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6" r:id="rId1"/>
  </p:sldMasterIdLst>
  <p:sldIdLst>
    <p:sldId id="259" r:id="rId2"/>
    <p:sldId id="265" r:id="rId3"/>
    <p:sldId id="268" r:id="rId4"/>
    <p:sldId id="267" r:id="rId5"/>
    <p:sldId id="263" r:id="rId6"/>
    <p:sldId id="266" r:id="rId7"/>
    <p:sldId id="269" r:id="rId8"/>
    <p:sldId id="270" r:id="rId9"/>
    <p:sldId id="261" r:id="rId10"/>
    <p:sldId id="257" r:id="rId11"/>
  </p:sldIdLst>
  <p:sldSz cx="12192000" cy="6858000"/>
  <p:notesSz cx="6858000" cy="9144000"/>
  <p:defaultTextStyle>
    <a:defPPr>
      <a:defRPr lang="zh-CN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73A1C"/>
    <a:srgbClr val="F23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7108"/>
    <p:restoredTop sz="94715"/>
  </p:normalViewPr>
  <p:slideViewPr>
    <p:cSldViewPr snapToGrid="0" snapToObjects="1">
      <p:cViewPr varScale="1">
        <p:scale>
          <a:sx n="64" d="100"/>
          <a:sy n="64" d="100"/>
        </p:scale>
        <p:origin x="-120" y="-24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hyperlink" Target="http://office.msn.com.cn/" TargetMode="External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标题幻灯片">
    <p:bg>
      <p:bgPr>
        <a:gradFill>
          <a:gsLst>
            <a:gs pos="0">
              <a:schemeClr val="accent1">
                <a:lumMod val="89000"/>
              </a:schemeClr>
            </a:gs>
            <a:gs pos="23000">
              <a:schemeClr val="accent1">
                <a:lumMod val="89000"/>
              </a:schemeClr>
            </a:gs>
            <a:gs pos="69000">
              <a:schemeClr val="accent1">
                <a:lumMod val="75000"/>
              </a:schemeClr>
            </a:gs>
            <a:gs pos="97000">
              <a:schemeClr val="accent1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20184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幻灯片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440603" y="759873"/>
            <a:ext cx="662361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09585"/>
            <a:r>
              <a:rPr lang="zh-CN" altLang="en-US" sz="1867" dirty="0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标注</a:t>
            </a:r>
            <a:endParaRPr lang="zh-CN" altLang="en-US" sz="1867" dirty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8" name="矩形 7"/>
          <p:cNvSpPr/>
          <p:nvPr userDrawn="1"/>
        </p:nvSpPr>
        <p:spPr>
          <a:xfrm>
            <a:off x="2857674" y="841948"/>
            <a:ext cx="1402001" cy="32924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33" dirty="0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字体使用 </a:t>
            </a:r>
            <a:endParaRPr lang="en-US" altLang="zh-CN" sz="1333" dirty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333" dirty="0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行距</a:t>
            </a: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333" dirty="0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背景图片出处</a:t>
            </a:r>
          </a:p>
          <a:p>
            <a:pPr defTabSz="609585">
              <a:lnSpc>
                <a:spcPct val="130000"/>
              </a:lnSpc>
            </a:pPr>
            <a:endParaRPr lang="zh-CN" altLang="en-US" sz="1333" dirty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zh-CN" altLang="en-US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333" dirty="0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声明</a:t>
            </a: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9" name="矩形 8"/>
          <p:cNvSpPr/>
          <p:nvPr userDrawn="1"/>
        </p:nvSpPr>
        <p:spPr>
          <a:xfrm>
            <a:off x="4395052" y="841948"/>
            <a:ext cx="3727457" cy="38257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33" dirty="0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英文 </a:t>
            </a:r>
            <a:r>
              <a:rPr lang="en-US" altLang="zh-CN" sz="1333" smtClean="0">
                <a:solidFill>
                  <a:srgbClr val="FFFFFF"/>
                </a:solidFill>
                <a:latin typeface="Segoe UI Light"/>
                <a:ea typeface="微软雅黑" charset="0"/>
                <a:cs typeface="Segoe UI Light"/>
              </a:rPr>
              <a:t>Century Gothic</a:t>
            </a: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 charset="0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333" dirty="0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中文 微软雅黑</a:t>
            </a: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333" dirty="0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正文 </a:t>
            </a:r>
            <a:r>
              <a:rPr lang="en-US" altLang="zh-CN" sz="1333" dirty="0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1.3</a:t>
            </a:r>
          </a:p>
          <a:p>
            <a:pPr defTabSz="609585">
              <a:lnSpc>
                <a:spcPct val="130000"/>
              </a:lnSpc>
            </a:pPr>
            <a:endParaRPr lang="en-US" altLang="zh-CN" sz="1333" dirty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r>
              <a:rPr lang="en-US" altLang="zh-CN" sz="1333" dirty="0" err="1" smtClean="0">
                <a:solidFill>
                  <a:srgbClr val="FFFFFF"/>
                </a:solidFill>
                <a:latin typeface="Segoe UI Light"/>
                <a:ea typeface="微软雅黑"/>
                <a:cs typeface="Segoe UI Light"/>
              </a:rPr>
              <a:t>cn.bing.com</a:t>
            </a:r>
            <a:endParaRPr lang="zh-CN" altLang="en-US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zh-CN" altLang="en-US" sz="1333" dirty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endParaRPr lang="zh-CN" altLang="en-US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333" dirty="0">
                <a:solidFill>
                  <a:prstClr val="white"/>
                </a:solidFill>
                <a:latin typeface="Century Gothic"/>
                <a:ea typeface="微软雅黑" charset="0"/>
              </a:rPr>
              <a:t>互联网是一个开放共享的平台</a:t>
            </a:r>
          </a:p>
          <a:p>
            <a:pPr defTabSz="609585">
              <a:lnSpc>
                <a:spcPct val="130000"/>
              </a:lnSpc>
            </a:pPr>
            <a:r>
              <a:rPr kumimoji="1" lang="en-US" altLang="zh-CN" sz="1333" dirty="0">
                <a:solidFill>
                  <a:prstClr val="white"/>
                </a:solidFill>
                <a:latin typeface="Segoe UI Light"/>
                <a:ea typeface="微软雅黑" charset="0"/>
                <a:cs typeface="Segoe UI Light"/>
              </a:rPr>
              <a:t>OfficePLUS</a:t>
            </a:r>
            <a:r>
              <a:rPr lang="zh-CN" altLang="en-US" sz="1333" dirty="0" smtClean="0">
                <a:solidFill>
                  <a:prstClr val="white"/>
                </a:solidFill>
                <a:latin typeface="Century Gothic"/>
                <a:ea typeface="微软雅黑" charset="0"/>
              </a:rPr>
              <a:t> 部分</a:t>
            </a:r>
            <a:r>
              <a:rPr lang="zh-CN" altLang="en-US" sz="1333" dirty="0">
                <a:solidFill>
                  <a:prstClr val="white"/>
                </a:solidFill>
                <a:latin typeface="Century Gothic"/>
                <a:ea typeface="微软雅黑" charset="0"/>
              </a:rPr>
              <a:t>设计灵感与元素来源于网络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333" dirty="0">
                <a:solidFill>
                  <a:prstClr val="white"/>
                </a:solidFill>
                <a:latin typeface="Century Gothic"/>
                <a:ea typeface="微软雅黑" charset="0"/>
              </a:rPr>
              <a:t>如有建议请</a:t>
            </a:r>
            <a:r>
              <a:rPr lang="zh-CN" altLang="en-US" sz="1333" dirty="0" smtClean="0">
                <a:solidFill>
                  <a:prstClr val="white"/>
                </a:solidFill>
                <a:latin typeface="Century Gothic"/>
                <a:ea typeface="微软雅黑" charset="0"/>
              </a:rPr>
              <a:t>联系 </a:t>
            </a:r>
            <a:r>
              <a:rPr lang="zh-CN" altLang="en-US" sz="1333" dirty="0" smtClean="0">
                <a:solidFill>
                  <a:prstClr val="white"/>
                </a:solidFill>
                <a:latin typeface="Segoe UI Light" charset="0"/>
                <a:ea typeface="Segoe UI Light" charset="0"/>
                <a:cs typeface="Segoe UI Light" charset="0"/>
              </a:rPr>
              <a:t>officeplus@microsoft.com</a:t>
            </a:r>
            <a:endParaRPr lang="en-US" altLang="zh-CN" sz="1333" dirty="0" smtClean="0">
              <a:solidFill>
                <a:srgbClr val="FFFFFF"/>
              </a:solidFill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0" name="矩形 9"/>
          <p:cNvSpPr/>
          <p:nvPr userDrawn="1"/>
        </p:nvSpPr>
        <p:spPr>
          <a:xfrm>
            <a:off x="440603" y="182445"/>
            <a:ext cx="816249" cy="2565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09585"/>
            <a:r>
              <a:rPr kumimoji="1" lang="en-US" altLang="zh-CN" sz="1067" dirty="0" smtClean="0">
                <a:solidFill>
                  <a:prstClr val="white"/>
                </a:solidFill>
                <a:latin typeface="Segoe UI Light"/>
                <a:ea typeface="微软雅黑" charset="0"/>
                <a:cs typeface="Segoe UI Light"/>
              </a:rPr>
              <a:t>OfficePLUS</a:t>
            </a:r>
            <a:endParaRPr lang="zh-CN" altLang="en-US" sz="1067" dirty="0">
              <a:solidFill>
                <a:prstClr val="white"/>
              </a:solidFill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14339258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447955" y="4458724"/>
            <a:ext cx="3296095" cy="2974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85"/>
            <a:r>
              <a:rPr kumimoji="1" lang="zh-CN" altLang="en-US" sz="1333" dirty="0" smtClean="0">
                <a:solidFill>
                  <a:srgbClr val="000000"/>
                </a:solidFill>
                <a:latin typeface="Century Gothic"/>
                <a:ea typeface="微软雅黑" charset="0"/>
              </a:rPr>
              <a:t>点击</a:t>
            </a:r>
            <a:r>
              <a:rPr kumimoji="1" lang="en-US" altLang="zh-CN" sz="1333" dirty="0" smtClean="0">
                <a:solidFill>
                  <a:srgbClr val="000000"/>
                </a:solidFill>
                <a:latin typeface="Segoe UI Light" charset="0"/>
                <a:ea typeface="Segoe UI Light" charset="0"/>
                <a:cs typeface="Segoe UI Light" charset="0"/>
              </a:rPr>
              <a:t>Logo</a:t>
            </a:r>
            <a:r>
              <a:rPr kumimoji="1" lang="zh-CN" altLang="en-US" sz="1333" dirty="0" smtClean="0">
                <a:solidFill>
                  <a:srgbClr val="000000"/>
                </a:solidFill>
                <a:latin typeface="Century Gothic"/>
                <a:ea typeface="微软雅黑" charset="0"/>
              </a:rPr>
              <a:t>获取更多优质模板（放映模式）</a:t>
            </a:r>
            <a:endParaRPr kumimoji="1" lang="zh-CN" altLang="en-US" sz="1333" dirty="0">
              <a:solidFill>
                <a:srgbClr val="000000"/>
              </a:solidFill>
              <a:latin typeface="Century Gothic"/>
              <a:ea typeface="微软雅黑" charset="0"/>
            </a:endParaRPr>
          </a:p>
        </p:txBody>
      </p:sp>
      <p:pic>
        <p:nvPicPr>
          <p:cNvPr id="4" name="图片 3">
            <a:hlinkClick r:id="rId2"/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3227832"/>
            <a:ext cx="3048000" cy="402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3993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标题幻灯片">
    <p:bg>
      <p:bgPr>
        <a:gradFill>
          <a:gsLst>
            <a:gs pos="0">
              <a:schemeClr val="accent1">
                <a:lumMod val="89000"/>
              </a:schemeClr>
            </a:gs>
            <a:gs pos="23000">
              <a:schemeClr val="accent1">
                <a:lumMod val="89000"/>
              </a:schemeClr>
            </a:gs>
            <a:gs pos="69000">
              <a:schemeClr val="accent1">
                <a:lumMod val="75000"/>
              </a:schemeClr>
            </a:gs>
            <a:gs pos="97000">
              <a:schemeClr val="accent1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 3"/>
          <p:cNvGrpSpPr/>
          <p:nvPr userDrawn="1"/>
        </p:nvGrpSpPr>
        <p:grpSpPr>
          <a:xfrm>
            <a:off x="0" y="0"/>
            <a:ext cx="12192000" cy="6858000"/>
            <a:chOff x="152400" y="152400"/>
            <a:chExt cx="13655780" cy="6858000"/>
          </a:xfrm>
        </p:grpSpPr>
        <p:sp>
          <p:nvSpPr>
            <p:cNvPr id="2" name="Freeform 6"/>
            <p:cNvSpPr>
              <a:spLocks noEditPoints="1"/>
            </p:cNvSpPr>
            <p:nvPr userDrawn="1"/>
          </p:nvSpPr>
          <p:spPr bwMode="auto">
            <a:xfrm>
              <a:off x="6980290" y="152400"/>
              <a:ext cx="6827890" cy="6858000"/>
            </a:xfrm>
            <a:custGeom>
              <a:avLst/>
              <a:gdLst>
                <a:gd name="T0" fmla="*/ 2090 w 2235"/>
                <a:gd name="T1" fmla="*/ 1860 h 2241"/>
                <a:gd name="T2" fmla="*/ 2045 w 2235"/>
                <a:gd name="T3" fmla="*/ 1297 h 2241"/>
                <a:gd name="T4" fmla="*/ 2065 w 2235"/>
                <a:gd name="T5" fmla="*/ 870 h 2241"/>
                <a:gd name="T6" fmla="*/ 1886 w 2235"/>
                <a:gd name="T7" fmla="*/ 555 h 2241"/>
                <a:gd name="T8" fmla="*/ 2124 w 2235"/>
                <a:gd name="T9" fmla="*/ 0 h 2241"/>
                <a:gd name="T10" fmla="*/ 1794 w 2235"/>
                <a:gd name="T11" fmla="*/ 2215 h 2241"/>
                <a:gd name="T12" fmla="*/ 1507 w 2235"/>
                <a:gd name="T13" fmla="*/ 1992 h 2241"/>
                <a:gd name="T14" fmla="*/ 1860 w 2235"/>
                <a:gd name="T15" fmla="*/ 1820 h 2241"/>
                <a:gd name="T16" fmla="*/ 1354 w 2235"/>
                <a:gd name="T17" fmla="*/ 1682 h 2241"/>
                <a:gd name="T18" fmla="*/ 1563 w 2235"/>
                <a:gd name="T19" fmla="*/ 1565 h 2241"/>
                <a:gd name="T20" fmla="*/ 1750 w 2235"/>
                <a:gd name="T21" fmla="*/ 1442 h 2241"/>
                <a:gd name="T22" fmla="*/ 1442 w 2235"/>
                <a:gd name="T23" fmla="*/ 1239 h 2241"/>
                <a:gd name="T24" fmla="*/ 1673 w 2235"/>
                <a:gd name="T25" fmla="*/ 1048 h 2241"/>
                <a:gd name="T26" fmla="*/ 1880 w 2235"/>
                <a:gd name="T27" fmla="*/ 996 h 2241"/>
                <a:gd name="T28" fmla="*/ 1831 w 2235"/>
                <a:gd name="T29" fmla="*/ 804 h 2241"/>
                <a:gd name="T30" fmla="*/ 2018 w 2235"/>
                <a:gd name="T31" fmla="*/ 681 h 2241"/>
                <a:gd name="T32" fmla="*/ 1400 w 2235"/>
                <a:gd name="T33" fmla="*/ 457 h 2241"/>
                <a:gd name="T34" fmla="*/ 1673 w 2235"/>
                <a:gd name="T35" fmla="*/ 251 h 2241"/>
                <a:gd name="T36" fmla="*/ 1860 w 2235"/>
                <a:gd name="T37" fmla="*/ 203 h 2241"/>
                <a:gd name="T38" fmla="*/ 1381 w 2235"/>
                <a:gd name="T39" fmla="*/ 2241 h 2241"/>
                <a:gd name="T40" fmla="*/ 1192 w 2235"/>
                <a:gd name="T41" fmla="*/ 1814 h 2241"/>
                <a:gd name="T42" fmla="*/ 1411 w 2235"/>
                <a:gd name="T43" fmla="*/ 1316 h 2241"/>
                <a:gd name="T44" fmla="*/ 1256 w 2235"/>
                <a:gd name="T45" fmla="*/ 864 h 2241"/>
                <a:gd name="T46" fmla="*/ 1301 w 2235"/>
                <a:gd name="T47" fmla="*/ 301 h 2241"/>
                <a:gd name="T48" fmla="*/ 1222 w 2235"/>
                <a:gd name="T49" fmla="*/ 0 h 2241"/>
                <a:gd name="T50" fmla="*/ 1029 w 2235"/>
                <a:gd name="T51" fmla="*/ 2200 h 2241"/>
                <a:gd name="T52" fmla="*/ 677 w 2235"/>
                <a:gd name="T53" fmla="*/ 1966 h 2241"/>
                <a:gd name="T54" fmla="*/ 996 w 2235"/>
                <a:gd name="T55" fmla="*/ 1841 h 2241"/>
                <a:gd name="T56" fmla="*/ 1096 w 2235"/>
                <a:gd name="T57" fmla="*/ 1743 h 2241"/>
                <a:gd name="T58" fmla="*/ 930 w 2235"/>
                <a:gd name="T59" fmla="*/ 1445 h 2241"/>
                <a:gd name="T60" fmla="*/ 983 w 2235"/>
                <a:gd name="T61" fmla="*/ 1433 h 2241"/>
                <a:gd name="T62" fmla="*/ 634 w 2235"/>
                <a:gd name="T63" fmla="*/ 1193 h 2241"/>
                <a:gd name="T64" fmla="*/ 1039 w 2235"/>
                <a:gd name="T65" fmla="*/ 1067 h 2241"/>
                <a:gd name="T66" fmla="*/ 1071 w 2235"/>
                <a:gd name="T67" fmla="*/ 990 h 2241"/>
                <a:gd name="T68" fmla="*/ 744 w 2235"/>
                <a:gd name="T69" fmla="*/ 675 h 2241"/>
                <a:gd name="T70" fmla="*/ 950 w 2235"/>
                <a:gd name="T71" fmla="*/ 621 h 2241"/>
                <a:gd name="T72" fmla="*/ 902 w 2235"/>
                <a:gd name="T73" fmla="*/ 432 h 2241"/>
                <a:gd name="T74" fmla="*/ 771 w 2235"/>
                <a:gd name="T75" fmla="*/ 306 h 2241"/>
                <a:gd name="T76" fmla="*/ 1029 w 2235"/>
                <a:gd name="T77" fmla="*/ 208 h 2241"/>
                <a:gd name="T78" fmla="*/ 538 w 2235"/>
                <a:gd name="T79" fmla="*/ 2115 h 2241"/>
                <a:gd name="T80" fmla="*/ 558 w 2235"/>
                <a:gd name="T81" fmla="*/ 1694 h 2241"/>
                <a:gd name="T82" fmla="*/ 425 w 2235"/>
                <a:gd name="T83" fmla="*/ 1308 h 2241"/>
                <a:gd name="T84" fmla="*/ 449 w 2235"/>
                <a:gd name="T85" fmla="*/ 818 h 2241"/>
                <a:gd name="T86" fmla="*/ 668 w 2235"/>
                <a:gd name="T87" fmla="*/ 320 h 2241"/>
                <a:gd name="T88" fmla="*/ 0 w 2235"/>
                <a:gd name="T89" fmla="*/ 2220 h 2241"/>
                <a:gd name="T90" fmla="*/ 373 w 2235"/>
                <a:gd name="T91" fmla="*/ 2094 h 2241"/>
                <a:gd name="T92" fmla="*/ 0 w 2235"/>
                <a:gd name="T93" fmla="*/ 1870 h 2241"/>
                <a:gd name="T94" fmla="*/ 273 w 2235"/>
                <a:gd name="T95" fmla="*/ 1826 h 2241"/>
                <a:gd name="T96" fmla="*/ 307 w 2235"/>
                <a:gd name="T97" fmla="*/ 1717 h 2241"/>
                <a:gd name="T98" fmla="*/ 66 w 2235"/>
                <a:gd name="T99" fmla="*/ 1468 h 2241"/>
                <a:gd name="T100" fmla="*/ 166 w 2235"/>
                <a:gd name="T101" fmla="*/ 1368 h 2241"/>
                <a:gd name="T102" fmla="*/ 0 w 2235"/>
                <a:gd name="T103" fmla="*/ 1073 h 2241"/>
                <a:gd name="T104" fmla="*/ 53 w 2235"/>
                <a:gd name="T105" fmla="*/ 1059 h 2241"/>
                <a:gd name="T106" fmla="*/ 264 w 2235"/>
                <a:gd name="T107" fmla="*/ 944 h 2241"/>
                <a:gd name="T108" fmla="*/ 110 w 2235"/>
                <a:gd name="T109" fmla="*/ 695 h 2241"/>
                <a:gd name="T110" fmla="*/ 141 w 2235"/>
                <a:gd name="T111" fmla="*/ 615 h 2241"/>
                <a:gd name="T112" fmla="*/ 373 w 2235"/>
                <a:gd name="T113" fmla="*/ 427 h 2241"/>
                <a:gd name="T114" fmla="*/ 0 w 2235"/>
                <a:gd name="T115" fmla="*/ 249 h 2241"/>
                <a:gd name="T116" fmla="*/ 531 w 2235"/>
                <a:gd name="T117" fmla="*/ 183 h 2241"/>
                <a:gd name="T118" fmla="*/ 2077 w 2235"/>
                <a:gd name="T119" fmla="*/ 183 h 2241"/>
                <a:gd name="T120" fmla="*/ 2235 w 2235"/>
                <a:gd name="T121" fmla="*/ 950 h 2241"/>
                <a:gd name="T122" fmla="*/ 2077 w 2235"/>
                <a:gd name="T123" fmla="*/ 1428 h 2241"/>
                <a:gd name="T124" fmla="*/ 2169 w 2235"/>
                <a:gd name="T125" fmla="*/ 2215 h 2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35" h="2241">
                  <a:moveTo>
                    <a:pt x="2235" y="2069"/>
                  </a:moveTo>
                  <a:cubicBezTo>
                    <a:pt x="2164" y="2069"/>
                    <a:pt x="2102" y="2113"/>
                    <a:pt x="2077" y="2175"/>
                  </a:cubicBezTo>
                  <a:cubicBezTo>
                    <a:pt x="2085" y="2176"/>
                    <a:pt x="2094" y="2178"/>
                    <a:pt x="2102" y="2180"/>
                  </a:cubicBezTo>
                  <a:cubicBezTo>
                    <a:pt x="2125" y="2129"/>
                    <a:pt x="2176" y="2094"/>
                    <a:pt x="2235" y="2094"/>
                  </a:cubicBezTo>
                  <a:cubicBezTo>
                    <a:pt x="2235" y="2069"/>
                    <a:pt x="2235" y="2069"/>
                    <a:pt x="2235" y="2069"/>
                  </a:cubicBezTo>
                  <a:close/>
                  <a:moveTo>
                    <a:pt x="2045" y="2192"/>
                  </a:moveTo>
                  <a:cubicBezTo>
                    <a:pt x="2091" y="2192"/>
                    <a:pt x="2133" y="2211"/>
                    <a:pt x="2164" y="2241"/>
                  </a:cubicBezTo>
                  <a:cubicBezTo>
                    <a:pt x="2124" y="2241"/>
                    <a:pt x="2124" y="2241"/>
                    <a:pt x="2124" y="2241"/>
                  </a:cubicBezTo>
                  <a:cubicBezTo>
                    <a:pt x="2101" y="2226"/>
                    <a:pt x="2074" y="2217"/>
                    <a:pt x="2045" y="2217"/>
                  </a:cubicBezTo>
                  <a:cubicBezTo>
                    <a:pt x="2015" y="2217"/>
                    <a:pt x="1988" y="2226"/>
                    <a:pt x="1966" y="2241"/>
                  </a:cubicBezTo>
                  <a:cubicBezTo>
                    <a:pt x="1925" y="2241"/>
                    <a:pt x="1925" y="2241"/>
                    <a:pt x="1925" y="2241"/>
                  </a:cubicBezTo>
                  <a:cubicBezTo>
                    <a:pt x="1956" y="2211"/>
                    <a:pt x="1998" y="2192"/>
                    <a:pt x="2045" y="2192"/>
                  </a:cubicBezTo>
                  <a:close/>
                  <a:moveTo>
                    <a:pt x="2045" y="2094"/>
                  </a:moveTo>
                  <a:cubicBezTo>
                    <a:pt x="2056" y="2094"/>
                    <a:pt x="2065" y="2103"/>
                    <a:pt x="2065" y="2114"/>
                  </a:cubicBezTo>
                  <a:cubicBezTo>
                    <a:pt x="2065" y="2115"/>
                    <a:pt x="2065" y="2115"/>
                    <a:pt x="2065" y="2115"/>
                  </a:cubicBezTo>
                  <a:cubicBezTo>
                    <a:pt x="2024" y="2115"/>
                    <a:pt x="2024" y="2115"/>
                    <a:pt x="2024" y="2115"/>
                  </a:cubicBezTo>
                  <a:cubicBezTo>
                    <a:pt x="2024" y="2115"/>
                    <a:pt x="2024" y="2115"/>
                    <a:pt x="2024" y="2114"/>
                  </a:cubicBezTo>
                  <a:cubicBezTo>
                    <a:pt x="2024" y="2103"/>
                    <a:pt x="2033" y="2094"/>
                    <a:pt x="2045" y="2094"/>
                  </a:cubicBezTo>
                  <a:close/>
                  <a:moveTo>
                    <a:pt x="2045" y="2044"/>
                  </a:moveTo>
                  <a:cubicBezTo>
                    <a:pt x="2075" y="2044"/>
                    <a:pt x="2101" y="2063"/>
                    <a:pt x="2111" y="2090"/>
                  </a:cubicBezTo>
                  <a:cubicBezTo>
                    <a:pt x="2103" y="2095"/>
                    <a:pt x="2096" y="2102"/>
                    <a:pt x="2090" y="2109"/>
                  </a:cubicBezTo>
                  <a:cubicBezTo>
                    <a:pt x="2087" y="2086"/>
                    <a:pt x="2068" y="2069"/>
                    <a:pt x="2045" y="2069"/>
                  </a:cubicBezTo>
                  <a:cubicBezTo>
                    <a:pt x="2021" y="2069"/>
                    <a:pt x="2002" y="2086"/>
                    <a:pt x="2000" y="2109"/>
                  </a:cubicBezTo>
                  <a:cubicBezTo>
                    <a:pt x="1993" y="2102"/>
                    <a:pt x="1986" y="2095"/>
                    <a:pt x="1979" y="2090"/>
                  </a:cubicBezTo>
                  <a:cubicBezTo>
                    <a:pt x="1989" y="2063"/>
                    <a:pt x="2014" y="2044"/>
                    <a:pt x="2045" y="2044"/>
                  </a:cubicBezTo>
                  <a:close/>
                  <a:moveTo>
                    <a:pt x="2045" y="1994"/>
                  </a:moveTo>
                  <a:cubicBezTo>
                    <a:pt x="2093" y="1994"/>
                    <a:pt x="2135" y="2022"/>
                    <a:pt x="2154" y="2063"/>
                  </a:cubicBezTo>
                  <a:cubicBezTo>
                    <a:pt x="2146" y="2067"/>
                    <a:pt x="2139" y="2070"/>
                    <a:pt x="2132" y="2075"/>
                  </a:cubicBezTo>
                  <a:cubicBezTo>
                    <a:pt x="2117" y="2042"/>
                    <a:pt x="2083" y="2019"/>
                    <a:pt x="2045" y="2019"/>
                  </a:cubicBezTo>
                  <a:cubicBezTo>
                    <a:pt x="2006" y="2019"/>
                    <a:pt x="1973" y="2042"/>
                    <a:pt x="1958" y="2075"/>
                  </a:cubicBezTo>
                  <a:cubicBezTo>
                    <a:pt x="1950" y="2070"/>
                    <a:pt x="1943" y="2067"/>
                    <a:pt x="1935" y="2063"/>
                  </a:cubicBezTo>
                  <a:cubicBezTo>
                    <a:pt x="1954" y="2022"/>
                    <a:pt x="1996" y="1994"/>
                    <a:pt x="2045" y="1994"/>
                  </a:cubicBezTo>
                  <a:close/>
                  <a:moveTo>
                    <a:pt x="2045" y="1943"/>
                  </a:moveTo>
                  <a:cubicBezTo>
                    <a:pt x="1973" y="1943"/>
                    <a:pt x="1912" y="1987"/>
                    <a:pt x="1886" y="2049"/>
                  </a:cubicBezTo>
                  <a:cubicBezTo>
                    <a:pt x="1895" y="2051"/>
                    <a:pt x="1903" y="2052"/>
                    <a:pt x="1911" y="2055"/>
                  </a:cubicBezTo>
                  <a:cubicBezTo>
                    <a:pt x="1934" y="2004"/>
                    <a:pt x="1985" y="1968"/>
                    <a:pt x="2045" y="1968"/>
                  </a:cubicBezTo>
                  <a:cubicBezTo>
                    <a:pt x="2104" y="1968"/>
                    <a:pt x="2155" y="2004"/>
                    <a:pt x="2178" y="2055"/>
                  </a:cubicBezTo>
                  <a:cubicBezTo>
                    <a:pt x="2186" y="2052"/>
                    <a:pt x="2194" y="2051"/>
                    <a:pt x="2203" y="2049"/>
                  </a:cubicBezTo>
                  <a:cubicBezTo>
                    <a:pt x="2177" y="1987"/>
                    <a:pt x="2116" y="1943"/>
                    <a:pt x="2045" y="1943"/>
                  </a:cubicBezTo>
                  <a:close/>
                  <a:moveTo>
                    <a:pt x="2045" y="1845"/>
                  </a:moveTo>
                  <a:cubicBezTo>
                    <a:pt x="2056" y="1845"/>
                    <a:pt x="2065" y="1854"/>
                    <a:pt x="2065" y="1865"/>
                  </a:cubicBezTo>
                  <a:cubicBezTo>
                    <a:pt x="2065" y="1866"/>
                    <a:pt x="2065" y="1866"/>
                    <a:pt x="2065" y="1866"/>
                  </a:cubicBezTo>
                  <a:cubicBezTo>
                    <a:pt x="2024" y="1866"/>
                    <a:pt x="2024" y="1866"/>
                    <a:pt x="2024" y="1866"/>
                  </a:cubicBezTo>
                  <a:cubicBezTo>
                    <a:pt x="2024" y="1866"/>
                    <a:pt x="2024" y="1866"/>
                    <a:pt x="2024" y="1865"/>
                  </a:cubicBezTo>
                  <a:cubicBezTo>
                    <a:pt x="2024" y="1854"/>
                    <a:pt x="2033" y="1845"/>
                    <a:pt x="2045" y="1845"/>
                  </a:cubicBezTo>
                  <a:close/>
                  <a:moveTo>
                    <a:pt x="2045" y="1795"/>
                  </a:moveTo>
                  <a:cubicBezTo>
                    <a:pt x="2014" y="1795"/>
                    <a:pt x="1989" y="1814"/>
                    <a:pt x="1979" y="1841"/>
                  </a:cubicBezTo>
                  <a:cubicBezTo>
                    <a:pt x="1986" y="1847"/>
                    <a:pt x="1993" y="1853"/>
                    <a:pt x="2000" y="1860"/>
                  </a:cubicBezTo>
                  <a:cubicBezTo>
                    <a:pt x="2002" y="1838"/>
                    <a:pt x="2021" y="1820"/>
                    <a:pt x="2045" y="1820"/>
                  </a:cubicBezTo>
                  <a:cubicBezTo>
                    <a:pt x="2068" y="1820"/>
                    <a:pt x="2087" y="1837"/>
                    <a:pt x="2090" y="1860"/>
                  </a:cubicBezTo>
                  <a:cubicBezTo>
                    <a:pt x="2096" y="1853"/>
                    <a:pt x="2103" y="1846"/>
                    <a:pt x="2111" y="1841"/>
                  </a:cubicBezTo>
                  <a:cubicBezTo>
                    <a:pt x="2101" y="1814"/>
                    <a:pt x="2075" y="1795"/>
                    <a:pt x="2045" y="1795"/>
                  </a:cubicBezTo>
                  <a:close/>
                  <a:moveTo>
                    <a:pt x="2045" y="1745"/>
                  </a:moveTo>
                  <a:cubicBezTo>
                    <a:pt x="2093" y="1745"/>
                    <a:pt x="2135" y="1773"/>
                    <a:pt x="2154" y="1814"/>
                  </a:cubicBezTo>
                  <a:cubicBezTo>
                    <a:pt x="2146" y="1818"/>
                    <a:pt x="2139" y="1821"/>
                    <a:pt x="2132" y="1826"/>
                  </a:cubicBezTo>
                  <a:cubicBezTo>
                    <a:pt x="2117" y="1793"/>
                    <a:pt x="2083" y="1770"/>
                    <a:pt x="2045" y="1770"/>
                  </a:cubicBezTo>
                  <a:cubicBezTo>
                    <a:pt x="2006" y="1770"/>
                    <a:pt x="1973" y="1793"/>
                    <a:pt x="1958" y="1826"/>
                  </a:cubicBezTo>
                  <a:cubicBezTo>
                    <a:pt x="1950" y="1821"/>
                    <a:pt x="1943" y="1818"/>
                    <a:pt x="1935" y="1814"/>
                  </a:cubicBezTo>
                  <a:cubicBezTo>
                    <a:pt x="1954" y="1773"/>
                    <a:pt x="1996" y="1745"/>
                    <a:pt x="2045" y="1745"/>
                  </a:cubicBezTo>
                  <a:close/>
                  <a:moveTo>
                    <a:pt x="2045" y="1694"/>
                  </a:moveTo>
                  <a:cubicBezTo>
                    <a:pt x="2116" y="1694"/>
                    <a:pt x="2177" y="1738"/>
                    <a:pt x="2203" y="1800"/>
                  </a:cubicBezTo>
                  <a:cubicBezTo>
                    <a:pt x="2194" y="1802"/>
                    <a:pt x="2186" y="1803"/>
                    <a:pt x="2178" y="1806"/>
                  </a:cubicBezTo>
                  <a:cubicBezTo>
                    <a:pt x="2155" y="1755"/>
                    <a:pt x="2104" y="1719"/>
                    <a:pt x="2045" y="1719"/>
                  </a:cubicBezTo>
                  <a:cubicBezTo>
                    <a:pt x="1985" y="1719"/>
                    <a:pt x="1934" y="1755"/>
                    <a:pt x="1911" y="1806"/>
                  </a:cubicBezTo>
                  <a:cubicBezTo>
                    <a:pt x="1903" y="1803"/>
                    <a:pt x="1895" y="1802"/>
                    <a:pt x="1886" y="1800"/>
                  </a:cubicBezTo>
                  <a:cubicBezTo>
                    <a:pt x="1912" y="1738"/>
                    <a:pt x="1973" y="1694"/>
                    <a:pt x="2045" y="1694"/>
                  </a:cubicBezTo>
                  <a:close/>
                  <a:moveTo>
                    <a:pt x="2045" y="1596"/>
                  </a:moveTo>
                  <a:cubicBezTo>
                    <a:pt x="2056" y="1596"/>
                    <a:pt x="2065" y="1605"/>
                    <a:pt x="2065" y="1616"/>
                  </a:cubicBezTo>
                  <a:cubicBezTo>
                    <a:pt x="2065" y="1617"/>
                    <a:pt x="2065" y="1617"/>
                    <a:pt x="2065" y="1617"/>
                  </a:cubicBezTo>
                  <a:cubicBezTo>
                    <a:pt x="2024" y="1617"/>
                    <a:pt x="2024" y="1617"/>
                    <a:pt x="2024" y="1617"/>
                  </a:cubicBezTo>
                  <a:cubicBezTo>
                    <a:pt x="2024" y="1617"/>
                    <a:pt x="2024" y="1617"/>
                    <a:pt x="2024" y="1616"/>
                  </a:cubicBezTo>
                  <a:cubicBezTo>
                    <a:pt x="2024" y="1605"/>
                    <a:pt x="2033" y="1596"/>
                    <a:pt x="2045" y="1596"/>
                  </a:cubicBezTo>
                  <a:close/>
                  <a:moveTo>
                    <a:pt x="2045" y="1546"/>
                  </a:moveTo>
                  <a:cubicBezTo>
                    <a:pt x="2014" y="1546"/>
                    <a:pt x="1989" y="1565"/>
                    <a:pt x="1979" y="1592"/>
                  </a:cubicBezTo>
                  <a:cubicBezTo>
                    <a:pt x="1986" y="1598"/>
                    <a:pt x="1993" y="1604"/>
                    <a:pt x="2000" y="1611"/>
                  </a:cubicBezTo>
                  <a:cubicBezTo>
                    <a:pt x="2002" y="1589"/>
                    <a:pt x="2021" y="1571"/>
                    <a:pt x="2045" y="1571"/>
                  </a:cubicBezTo>
                  <a:cubicBezTo>
                    <a:pt x="2068" y="1571"/>
                    <a:pt x="2087" y="1589"/>
                    <a:pt x="2090" y="1611"/>
                  </a:cubicBezTo>
                  <a:cubicBezTo>
                    <a:pt x="2096" y="1604"/>
                    <a:pt x="2103" y="1598"/>
                    <a:pt x="2111" y="1592"/>
                  </a:cubicBezTo>
                  <a:cubicBezTo>
                    <a:pt x="2101" y="1565"/>
                    <a:pt x="2075" y="1546"/>
                    <a:pt x="2045" y="1546"/>
                  </a:cubicBezTo>
                  <a:close/>
                  <a:moveTo>
                    <a:pt x="2045" y="1496"/>
                  </a:moveTo>
                  <a:cubicBezTo>
                    <a:pt x="2093" y="1496"/>
                    <a:pt x="2135" y="1524"/>
                    <a:pt x="2154" y="1565"/>
                  </a:cubicBezTo>
                  <a:cubicBezTo>
                    <a:pt x="2146" y="1569"/>
                    <a:pt x="2139" y="1572"/>
                    <a:pt x="2132" y="1577"/>
                  </a:cubicBezTo>
                  <a:cubicBezTo>
                    <a:pt x="2117" y="1544"/>
                    <a:pt x="2083" y="1521"/>
                    <a:pt x="2045" y="1521"/>
                  </a:cubicBezTo>
                  <a:cubicBezTo>
                    <a:pt x="2006" y="1521"/>
                    <a:pt x="1973" y="1544"/>
                    <a:pt x="1958" y="1577"/>
                  </a:cubicBezTo>
                  <a:cubicBezTo>
                    <a:pt x="1950" y="1573"/>
                    <a:pt x="1943" y="1569"/>
                    <a:pt x="1935" y="1565"/>
                  </a:cubicBezTo>
                  <a:cubicBezTo>
                    <a:pt x="1954" y="1524"/>
                    <a:pt x="1996" y="1496"/>
                    <a:pt x="2045" y="1496"/>
                  </a:cubicBezTo>
                  <a:close/>
                  <a:moveTo>
                    <a:pt x="2045" y="1445"/>
                  </a:moveTo>
                  <a:cubicBezTo>
                    <a:pt x="2116" y="1445"/>
                    <a:pt x="2177" y="1489"/>
                    <a:pt x="2203" y="1551"/>
                  </a:cubicBezTo>
                  <a:cubicBezTo>
                    <a:pt x="2194" y="1553"/>
                    <a:pt x="2186" y="1554"/>
                    <a:pt x="2178" y="1557"/>
                  </a:cubicBezTo>
                  <a:cubicBezTo>
                    <a:pt x="2155" y="1506"/>
                    <a:pt x="2104" y="1470"/>
                    <a:pt x="2045" y="1470"/>
                  </a:cubicBezTo>
                  <a:cubicBezTo>
                    <a:pt x="1985" y="1470"/>
                    <a:pt x="1934" y="1506"/>
                    <a:pt x="1911" y="1557"/>
                  </a:cubicBezTo>
                  <a:cubicBezTo>
                    <a:pt x="1903" y="1554"/>
                    <a:pt x="1895" y="1553"/>
                    <a:pt x="1886" y="1551"/>
                  </a:cubicBezTo>
                  <a:cubicBezTo>
                    <a:pt x="1912" y="1489"/>
                    <a:pt x="1973" y="1445"/>
                    <a:pt x="2045" y="1445"/>
                  </a:cubicBezTo>
                  <a:close/>
                  <a:moveTo>
                    <a:pt x="2045" y="1347"/>
                  </a:moveTo>
                  <a:cubicBezTo>
                    <a:pt x="2056" y="1347"/>
                    <a:pt x="2065" y="1356"/>
                    <a:pt x="2065" y="1367"/>
                  </a:cubicBezTo>
                  <a:cubicBezTo>
                    <a:pt x="2065" y="1368"/>
                    <a:pt x="2065" y="1368"/>
                    <a:pt x="2065" y="1368"/>
                  </a:cubicBezTo>
                  <a:cubicBezTo>
                    <a:pt x="2024" y="1368"/>
                    <a:pt x="2024" y="1368"/>
                    <a:pt x="2024" y="1368"/>
                  </a:cubicBezTo>
                  <a:cubicBezTo>
                    <a:pt x="2024" y="1368"/>
                    <a:pt x="2024" y="1368"/>
                    <a:pt x="2024" y="1367"/>
                  </a:cubicBezTo>
                  <a:cubicBezTo>
                    <a:pt x="2024" y="1356"/>
                    <a:pt x="2033" y="1347"/>
                    <a:pt x="2045" y="1347"/>
                  </a:cubicBezTo>
                  <a:close/>
                  <a:moveTo>
                    <a:pt x="2045" y="1297"/>
                  </a:moveTo>
                  <a:cubicBezTo>
                    <a:pt x="2014" y="1297"/>
                    <a:pt x="1989" y="1316"/>
                    <a:pt x="1979" y="1343"/>
                  </a:cubicBezTo>
                  <a:cubicBezTo>
                    <a:pt x="1986" y="1349"/>
                    <a:pt x="1993" y="1355"/>
                    <a:pt x="2000" y="1362"/>
                  </a:cubicBezTo>
                  <a:cubicBezTo>
                    <a:pt x="2002" y="1340"/>
                    <a:pt x="2021" y="1322"/>
                    <a:pt x="2045" y="1322"/>
                  </a:cubicBezTo>
                  <a:cubicBezTo>
                    <a:pt x="2068" y="1322"/>
                    <a:pt x="2087" y="1340"/>
                    <a:pt x="2090" y="1362"/>
                  </a:cubicBezTo>
                  <a:cubicBezTo>
                    <a:pt x="2096" y="1355"/>
                    <a:pt x="2103" y="1349"/>
                    <a:pt x="2111" y="1343"/>
                  </a:cubicBezTo>
                  <a:cubicBezTo>
                    <a:pt x="2101" y="1316"/>
                    <a:pt x="2075" y="1297"/>
                    <a:pt x="2045" y="1297"/>
                  </a:cubicBezTo>
                  <a:close/>
                  <a:moveTo>
                    <a:pt x="2045" y="1247"/>
                  </a:moveTo>
                  <a:cubicBezTo>
                    <a:pt x="2093" y="1247"/>
                    <a:pt x="2135" y="1275"/>
                    <a:pt x="2154" y="1316"/>
                  </a:cubicBezTo>
                  <a:cubicBezTo>
                    <a:pt x="2146" y="1320"/>
                    <a:pt x="2139" y="1324"/>
                    <a:pt x="2132" y="1328"/>
                  </a:cubicBezTo>
                  <a:cubicBezTo>
                    <a:pt x="2117" y="1295"/>
                    <a:pt x="2083" y="1272"/>
                    <a:pt x="2045" y="1272"/>
                  </a:cubicBezTo>
                  <a:cubicBezTo>
                    <a:pt x="2006" y="1272"/>
                    <a:pt x="1973" y="1295"/>
                    <a:pt x="1958" y="1328"/>
                  </a:cubicBezTo>
                  <a:cubicBezTo>
                    <a:pt x="1950" y="1324"/>
                    <a:pt x="1943" y="1320"/>
                    <a:pt x="1935" y="1316"/>
                  </a:cubicBezTo>
                  <a:cubicBezTo>
                    <a:pt x="1954" y="1275"/>
                    <a:pt x="1996" y="1247"/>
                    <a:pt x="2045" y="1247"/>
                  </a:cubicBezTo>
                  <a:close/>
                  <a:moveTo>
                    <a:pt x="2045" y="1196"/>
                  </a:moveTo>
                  <a:cubicBezTo>
                    <a:pt x="2116" y="1196"/>
                    <a:pt x="2177" y="1240"/>
                    <a:pt x="2203" y="1302"/>
                  </a:cubicBezTo>
                  <a:cubicBezTo>
                    <a:pt x="2194" y="1304"/>
                    <a:pt x="2186" y="1305"/>
                    <a:pt x="2178" y="1308"/>
                  </a:cubicBezTo>
                  <a:cubicBezTo>
                    <a:pt x="2155" y="1257"/>
                    <a:pt x="2104" y="1221"/>
                    <a:pt x="2045" y="1221"/>
                  </a:cubicBezTo>
                  <a:cubicBezTo>
                    <a:pt x="1985" y="1221"/>
                    <a:pt x="1934" y="1257"/>
                    <a:pt x="1911" y="1308"/>
                  </a:cubicBezTo>
                  <a:cubicBezTo>
                    <a:pt x="1903" y="1305"/>
                    <a:pt x="1895" y="1304"/>
                    <a:pt x="1886" y="1302"/>
                  </a:cubicBezTo>
                  <a:cubicBezTo>
                    <a:pt x="1912" y="1240"/>
                    <a:pt x="1973" y="1196"/>
                    <a:pt x="2045" y="1196"/>
                  </a:cubicBezTo>
                  <a:close/>
                  <a:moveTo>
                    <a:pt x="2045" y="1098"/>
                  </a:moveTo>
                  <a:cubicBezTo>
                    <a:pt x="2056" y="1098"/>
                    <a:pt x="2065" y="1107"/>
                    <a:pt x="2065" y="1119"/>
                  </a:cubicBezTo>
                  <a:cubicBezTo>
                    <a:pt x="2065" y="1119"/>
                    <a:pt x="2065" y="1119"/>
                    <a:pt x="2065" y="1119"/>
                  </a:cubicBezTo>
                  <a:cubicBezTo>
                    <a:pt x="2024" y="1119"/>
                    <a:pt x="2024" y="1119"/>
                    <a:pt x="2024" y="1119"/>
                  </a:cubicBezTo>
                  <a:cubicBezTo>
                    <a:pt x="2024" y="1119"/>
                    <a:pt x="2024" y="1119"/>
                    <a:pt x="2024" y="1119"/>
                  </a:cubicBezTo>
                  <a:cubicBezTo>
                    <a:pt x="2024" y="1107"/>
                    <a:pt x="2033" y="1098"/>
                    <a:pt x="2045" y="1098"/>
                  </a:cubicBezTo>
                  <a:close/>
                  <a:moveTo>
                    <a:pt x="2045" y="1048"/>
                  </a:moveTo>
                  <a:cubicBezTo>
                    <a:pt x="2014" y="1048"/>
                    <a:pt x="1989" y="1067"/>
                    <a:pt x="1979" y="1094"/>
                  </a:cubicBezTo>
                  <a:cubicBezTo>
                    <a:pt x="1986" y="1100"/>
                    <a:pt x="1993" y="1106"/>
                    <a:pt x="2000" y="1113"/>
                  </a:cubicBezTo>
                  <a:cubicBezTo>
                    <a:pt x="2002" y="1091"/>
                    <a:pt x="2021" y="1073"/>
                    <a:pt x="2045" y="1073"/>
                  </a:cubicBezTo>
                  <a:cubicBezTo>
                    <a:pt x="2068" y="1073"/>
                    <a:pt x="2087" y="1091"/>
                    <a:pt x="2090" y="1113"/>
                  </a:cubicBezTo>
                  <a:cubicBezTo>
                    <a:pt x="2096" y="1106"/>
                    <a:pt x="2103" y="1100"/>
                    <a:pt x="2111" y="1094"/>
                  </a:cubicBezTo>
                  <a:cubicBezTo>
                    <a:pt x="2101" y="1067"/>
                    <a:pt x="2075" y="1048"/>
                    <a:pt x="2045" y="1048"/>
                  </a:cubicBezTo>
                  <a:close/>
                  <a:moveTo>
                    <a:pt x="2045" y="998"/>
                  </a:moveTo>
                  <a:cubicBezTo>
                    <a:pt x="2093" y="998"/>
                    <a:pt x="2135" y="1026"/>
                    <a:pt x="2154" y="1067"/>
                  </a:cubicBezTo>
                  <a:cubicBezTo>
                    <a:pt x="2146" y="1071"/>
                    <a:pt x="2139" y="1075"/>
                    <a:pt x="2132" y="1079"/>
                  </a:cubicBezTo>
                  <a:cubicBezTo>
                    <a:pt x="2117" y="1046"/>
                    <a:pt x="2083" y="1023"/>
                    <a:pt x="2045" y="1023"/>
                  </a:cubicBezTo>
                  <a:cubicBezTo>
                    <a:pt x="2006" y="1023"/>
                    <a:pt x="1973" y="1046"/>
                    <a:pt x="1958" y="1079"/>
                  </a:cubicBezTo>
                  <a:cubicBezTo>
                    <a:pt x="1950" y="1075"/>
                    <a:pt x="1943" y="1071"/>
                    <a:pt x="1935" y="1067"/>
                  </a:cubicBezTo>
                  <a:cubicBezTo>
                    <a:pt x="1954" y="1026"/>
                    <a:pt x="1996" y="998"/>
                    <a:pt x="2045" y="998"/>
                  </a:cubicBezTo>
                  <a:close/>
                  <a:moveTo>
                    <a:pt x="2045" y="947"/>
                  </a:moveTo>
                  <a:cubicBezTo>
                    <a:pt x="2116" y="947"/>
                    <a:pt x="2177" y="991"/>
                    <a:pt x="2203" y="1053"/>
                  </a:cubicBezTo>
                  <a:cubicBezTo>
                    <a:pt x="2194" y="1055"/>
                    <a:pt x="2186" y="1056"/>
                    <a:pt x="2178" y="1059"/>
                  </a:cubicBezTo>
                  <a:cubicBezTo>
                    <a:pt x="2155" y="1008"/>
                    <a:pt x="2104" y="972"/>
                    <a:pt x="2045" y="972"/>
                  </a:cubicBezTo>
                  <a:cubicBezTo>
                    <a:pt x="1985" y="972"/>
                    <a:pt x="1934" y="1008"/>
                    <a:pt x="1911" y="1059"/>
                  </a:cubicBezTo>
                  <a:cubicBezTo>
                    <a:pt x="1903" y="1056"/>
                    <a:pt x="1895" y="1055"/>
                    <a:pt x="1886" y="1053"/>
                  </a:cubicBezTo>
                  <a:cubicBezTo>
                    <a:pt x="1912" y="991"/>
                    <a:pt x="1973" y="947"/>
                    <a:pt x="2045" y="947"/>
                  </a:cubicBezTo>
                  <a:close/>
                  <a:moveTo>
                    <a:pt x="2045" y="849"/>
                  </a:moveTo>
                  <a:cubicBezTo>
                    <a:pt x="2056" y="849"/>
                    <a:pt x="2065" y="858"/>
                    <a:pt x="2065" y="870"/>
                  </a:cubicBezTo>
                  <a:cubicBezTo>
                    <a:pt x="2065" y="870"/>
                    <a:pt x="2065" y="870"/>
                    <a:pt x="2065" y="870"/>
                  </a:cubicBezTo>
                  <a:cubicBezTo>
                    <a:pt x="2024" y="870"/>
                    <a:pt x="2024" y="870"/>
                    <a:pt x="2024" y="870"/>
                  </a:cubicBezTo>
                  <a:cubicBezTo>
                    <a:pt x="2024" y="870"/>
                    <a:pt x="2024" y="870"/>
                    <a:pt x="2024" y="870"/>
                  </a:cubicBezTo>
                  <a:cubicBezTo>
                    <a:pt x="2024" y="858"/>
                    <a:pt x="2033" y="849"/>
                    <a:pt x="2045" y="849"/>
                  </a:cubicBezTo>
                  <a:close/>
                  <a:moveTo>
                    <a:pt x="2045" y="799"/>
                  </a:moveTo>
                  <a:cubicBezTo>
                    <a:pt x="2014" y="799"/>
                    <a:pt x="1989" y="818"/>
                    <a:pt x="1979" y="845"/>
                  </a:cubicBezTo>
                  <a:cubicBezTo>
                    <a:pt x="1986" y="851"/>
                    <a:pt x="1993" y="857"/>
                    <a:pt x="2000" y="864"/>
                  </a:cubicBezTo>
                  <a:cubicBezTo>
                    <a:pt x="2002" y="842"/>
                    <a:pt x="2021" y="824"/>
                    <a:pt x="2045" y="824"/>
                  </a:cubicBezTo>
                  <a:cubicBezTo>
                    <a:pt x="2068" y="824"/>
                    <a:pt x="2087" y="842"/>
                    <a:pt x="2090" y="864"/>
                  </a:cubicBezTo>
                  <a:cubicBezTo>
                    <a:pt x="2096" y="857"/>
                    <a:pt x="2103" y="851"/>
                    <a:pt x="2111" y="845"/>
                  </a:cubicBezTo>
                  <a:cubicBezTo>
                    <a:pt x="2101" y="818"/>
                    <a:pt x="2075" y="799"/>
                    <a:pt x="2045" y="799"/>
                  </a:cubicBezTo>
                  <a:close/>
                  <a:moveTo>
                    <a:pt x="2045" y="749"/>
                  </a:moveTo>
                  <a:cubicBezTo>
                    <a:pt x="2093" y="749"/>
                    <a:pt x="2135" y="777"/>
                    <a:pt x="2154" y="818"/>
                  </a:cubicBezTo>
                  <a:cubicBezTo>
                    <a:pt x="2146" y="822"/>
                    <a:pt x="2139" y="826"/>
                    <a:pt x="2132" y="830"/>
                  </a:cubicBezTo>
                  <a:cubicBezTo>
                    <a:pt x="2117" y="797"/>
                    <a:pt x="2083" y="774"/>
                    <a:pt x="2045" y="774"/>
                  </a:cubicBezTo>
                  <a:cubicBezTo>
                    <a:pt x="2006" y="774"/>
                    <a:pt x="1973" y="797"/>
                    <a:pt x="1958" y="830"/>
                  </a:cubicBezTo>
                  <a:cubicBezTo>
                    <a:pt x="1950" y="826"/>
                    <a:pt x="1943" y="822"/>
                    <a:pt x="1935" y="818"/>
                  </a:cubicBezTo>
                  <a:cubicBezTo>
                    <a:pt x="1954" y="777"/>
                    <a:pt x="1996" y="749"/>
                    <a:pt x="2045" y="749"/>
                  </a:cubicBezTo>
                  <a:close/>
                  <a:moveTo>
                    <a:pt x="2045" y="698"/>
                  </a:moveTo>
                  <a:cubicBezTo>
                    <a:pt x="2116" y="698"/>
                    <a:pt x="2177" y="742"/>
                    <a:pt x="2203" y="804"/>
                  </a:cubicBezTo>
                  <a:cubicBezTo>
                    <a:pt x="2194" y="806"/>
                    <a:pt x="2186" y="807"/>
                    <a:pt x="2178" y="810"/>
                  </a:cubicBezTo>
                  <a:cubicBezTo>
                    <a:pt x="2155" y="759"/>
                    <a:pt x="2104" y="723"/>
                    <a:pt x="2045" y="723"/>
                  </a:cubicBezTo>
                  <a:cubicBezTo>
                    <a:pt x="1985" y="723"/>
                    <a:pt x="1934" y="759"/>
                    <a:pt x="1911" y="810"/>
                  </a:cubicBezTo>
                  <a:cubicBezTo>
                    <a:pt x="1903" y="807"/>
                    <a:pt x="1895" y="806"/>
                    <a:pt x="1886" y="804"/>
                  </a:cubicBezTo>
                  <a:cubicBezTo>
                    <a:pt x="1912" y="742"/>
                    <a:pt x="1973" y="698"/>
                    <a:pt x="2045" y="698"/>
                  </a:cubicBezTo>
                  <a:close/>
                  <a:moveTo>
                    <a:pt x="2045" y="600"/>
                  </a:moveTo>
                  <a:cubicBezTo>
                    <a:pt x="2056" y="600"/>
                    <a:pt x="2065" y="609"/>
                    <a:pt x="2065" y="621"/>
                  </a:cubicBezTo>
                  <a:cubicBezTo>
                    <a:pt x="2065" y="621"/>
                    <a:pt x="2065" y="621"/>
                    <a:pt x="2065" y="621"/>
                  </a:cubicBezTo>
                  <a:cubicBezTo>
                    <a:pt x="2024" y="621"/>
                    <a:pt x="2024" y="621"/>
                    <a:pt x="2024" y="621"/>
                  </a:cubicBezTo>
                  <a:cubicBezTo>
                    <a:pt x="2024" y="621"/>
                    <a:pt x="2024" y="621"/>
                    <a:pt x="2024" y="621"/>
                  </a:cubicBezTo>
                  <a:cubicBezTo>
                    <a:pt x="2024" y="609"/>
                    <a:pt x="2033" y="600"/>
                    <a:pt x="2045" y="600"/>
                  </a:cubicBezTo>
                  <a:close/>
                  <a:moveTo>
                    <a:pt x="2045" y="550"/>
                  </a:moveTo>
                  <a:cubicBezTo>
                    <a:pt x="2014" y="550"/>
                    <a:pt x="1989" y="569"/>
                    <a:pt x="1979" y="596"/>
                  </a:cubicBezTo>
                  <a:cubicBezTo>
                    <a:pt x="1986" y="602"/>
                    <a:pt x="1993" y="608"/>
                    <a:pt x="2000" y="615"/>
                  </a:cubicBezTo>
                  <a:cubicBezTo>
                    <a:pt x="2002" y="593"/>
                    <a:pt x="2021" y="575"/>
                    <a:pt x="2045" y="575"/>
                  </a:cubicBezTo>
                  <a:cubicBezTo>
                    <a:pt x="2068" y="575"/>
                    <a:pt x="2087" y="593"/>
                    <a:pt x="2090" y="615"/>
                  </a:cubicBezTo>
                  <a:cubicBezTo>
                    <a:pt x="2096" y="608"/>
                    <a:pt x="2103" y="602"/>
                    <a:pt x="2111" y="596"/>
                  </a:cubicBezTo>
                  <a:cubicBezTo>
                    <a:pt x="2101" y="569"/>
                    <a:pt x="2075" y="550"/>
                    <a:pt x="2045" y="550"/>
                  </a:cubicBezTo>
                  <a:close/>
                  <a:moveTo>
                    <a:pt x="2045" y="500"/>
                  </a:moveTo>
                  <a:cubicBezTo>
                    <a:pt x="2093" y="500"/>
                    <a:pt x="2135" y="528"/>
                    <a:pt x="2154" y="569"/>
                  </a:cubicBezTo>
                  <a:cubicBezTo>
                    <a:pt x="2146" y="573"/>
                    <a:pt x="2139" y="577"/>
                    <a:pt x="2132" y="581"/>
                  </a:cubicBezTo>
                  <a:cubicBezTo>
                    <a:pt x="2117" y="548"/>
                    <a:pt x="2083" y="525"/>
                    <a:pt x="2045" y="525"/>
                  </a:cubicBezTo>
                  <a:cubicBezTo>
                    <a:pt x="2006" y="525"/>
                    <a:pt x="1973" y="548"/>
                    <a:pt x="1958" y="581"/>
                  </a:cubicBezTo>
                  <a:cubicBezTo>
                    <a:pt x="1950" y="577"/>
                    <a:pt x="1943" y="573"/>
                    <a:pt x="1935" y="569"/>
                  </a:cubicBezTo>
                  <a:cubicBezTo>
                    <a:pt x="1954" y="528"/>
                    <a:pt x="1996" y="500"/>
                    <a:pt x="2045" y="500"/>
                  </a:cubicBezTo>
                  <a:close/>
                  <a:moveTo>
                    <a:pt x="2045" y="449"/>
                  </a:moveTo>
                  <a:cubicBezTo>
                    <a:pt x="2116" y="449"/>
                    <a:pt x="2177" y="493"/>
                    <a:pt x="2203" y="555"/>
                  </a:cubicBezTo>
                  <a:cubicBezTo>
                    <a:pt x="2194" y="557"/>
                    <a:pt x="2186" y="558"/>
                    <a:pt x="2178" y="561"/>
                  </a:cubicBezTo>
                  <a:cubicBezTo>
                    <a:pt x="2155" y="510"/>
                    <a:pt x="2104" y="475"/>
                    <a:pt x="2045" y="475"/>
                  </a:cubicBezTo>
                  <a:cubicBezTo>
                    <a:pt x="1985" y="475"/>
                    <a:pt x="1934" y="510"/>
                    <a:pt x="1911" y="561"/>
                  </a:cubicBezTo>
                  <a:cubicBezTo>
                    <a:pt x="1903" y="558"/>
                    <a:pt x="1895" y="557"/>
                    <a:pt x="1886" y="555"/>
                  </a:cubicBezTo>
                  <a:cubicBezTo>
                    <a:pt x="1912" y="493"/>
                    <a:pt x="1973" y="449"/>
                    <a:pt x="2045" y="449"/>
                  </a:cubicBezTo>
                  <a:close/>
                  <a:moveTo>
                    <a:pt x="2045" y="351"/>
                  </a:moveTo>
                  <a:cubicBezTo>
                    <a:pt x="2056" y="351"/>
                    <a:pt x="2065" y="360"/>
                    <a:pt x="2065" y="372"/>
                  </a:cubicBezTo>
                  <a:cubicBezTo>
                    <a:pt x="2065" y="372"/>
                    <a:pt x="2065" y="372"/>
                    <a:pt x="2065" y="372"/>
                  </a:cubicBezTo>
                  <a:cubicBezTo>
                    <a:pt x="2024" y="372"/>
                    <a:pt x="2024" y="372"/>
                    <a:pt x="2024" y="372"/>
                  </a:cubicBezTo>
                  <a:cubicBezTo>
                    <a:pt x="2024" y="372"/>
                    <a:pt x="2024" y="372"/>
                    <a:pt x="2024" y="372"/>
                  </a:cubicBezTo>
                  <a:cubicBezTo>
                    <a:pt x="2024" y="360"/>
                    <a:pt x="2033" y="351"/>
                    <a:pt x="2045" y="351"/>
                  </a:cubicBezTo>
                  <a:close/>
                  <a:moveTo>
                    <a:pt x="2045" y="301"/>
                  </a:moveTo>
                  <a:cubicBezTo>
                    <a:pt x="2014" y="301"/>
                    <a:pt x="1989" y="320"/>
                    <a:pt x="1979" y="347"/>
                  </a:cubicBezTo>
                  <a:cubicBezTo>
                    <a:pt x="1986" y="353"/>
                    <a:pt x="1993" y="359"/>
                    <a:pt x="2000" y="366"/>
                  </a:cubicBezTo>
                  <a:cubicBezTo>
                    <a:pt x="2002" y="344"/>
                    <a:pt x="2021" y="326"/>
                    <a:pt x="2045" y="326"/>
                  </a:cubicBezTo>
                  <a:cubicBezTo>
                    <a:pt x="2068" y="326"/>
                    <a:pt x="2087" y="344"/>
                    <a:pt x="2090" y="366"/>
                  </a:cubicBezTo>
                  <a:cubicBezTo>
                    <a:pt x="2096" y="359"/>
                    <a:pt x="2103" y="353"/>
                    <a:pt x="2111" y="347"/>
                  </a:cubicBezTo>
                  <a:cubicBezTo>
                    <a:pt x="2101" y="320"/>
                    <a:pt x="2075" y="301"/>
                    <a:pt x="2045" y="301"/>
                  </a:cubicBezTo>
                  <a:close/>
                  <a:moveTo>
                    <a:pt x="2045" y="251"/>
                  </a:moveTo>
                  <a:cubicBezTo>
                    <a:pt x="2093" y="251"/>
                    <a:pt x="2135" y="279"/>
                    <a:pt x="2154" y="320"/>
                  </a:cubicBezTo>
                  <a:cubicBezTo>
                    <a:pt x="2146" y="324"/>
                    <a:pt x="2139" y="328"/>
                    <a:pt x="2132" y="332"/>
                  </a:cubicBezTo>
                  <a:cubicBezTo>
                    <a:pt x="2117" y="299"/>
                    <a:pt x="2083" y="276"/>
                    <a:pt x="2045" y="276"/>
                  </a:cubicBezTo>
                  <a:cubicBezTo>
                    <a:pt x="2006" y="276"/>
                    <a:pt x="1973" y="299"/>
                    <a:pt x="1958" y="332"/>
                  </a:cubicBezTo>
                  <a:cubicBezTo>
                    <a:pt x="1950" y="328"/>
                    <a:pt x="1943" y="324"/>
                    <a:pt x="1935" y="320"/>
                  </a:cubicBezTo>
                  <a:cubicBezTo>
                    <a:pt x="1954" y="279"/>
                    <a:pt x="1996" y="251"/>
                    <a:pt x="2045" y="251"/>
                  </a:cubicBezTo>
                  <a:close/>
                  <a:moveTo>
                    <a:pt x="2045" y="200"/>
                  </a:moveTo>
                  <a:cubicBezTo>
                    <a:pt x="2116" y="200"/>
                    <a:pt x="2177" y="244"/>
                    <a:pt x="2203" y="306"/>
                  </a:cubicBezTo>
                  <a:cubicBezTo>
                    <a:pt x="2194" y="308"/>
                    <a:pt x="2186" y="309"/>
                    <a:pt x="2178" y="312"/>
                  </a:cubicBezTo>
                  <a:cubicBezTo>
                    <a:pt x="2155" y="261"/>
                    <a:pt x="2104" y="226"/>
                    <a:pt x="2045" y="226"/>
                  </a:cubicBezTo>
                  <a:cubicBezTo>
                    <a:pt x="1985" y="226"/>
                    <a:pt x="1934" y="261"/>
                    <a:pt x="1911" y="312"/>
                  </a:cubicBezTo>
                  <a:cubicBezTo>
                    <a:pt x="1903" y="309"/>
                    <a:pt x="1895" y="308"/>
                    <a:pt x="1886" y="306"/>
                  </a:cubicBezTo>
                  <a:cubicBezTo>
                    <a:pt x="1912" y="244"/>
                    <a:pt x="1973" y="200"/>
                    <a:pt x="2045" y="200"/>
                  </a:cubicBezTo>
                  <a:close/>
                  <a:moveTo>
                    <a:pt x="2045" y="102"/>
                  </a:moveTo>
                  <a:cubicBezTo>
                    <a:pt x="2056" y="102"/>
                    <a:pt x="2065" y="111"/>
                    <a:pt x="2065" y="123"/>
                  </a:cubicBezTo>
                  <a:cubicBezTo>
                    <a:pt x="2065" y="123"/>
                    <a:pt x="2065" y="123"/>
                    <a:pt x="2065" y="123"/>
                  </a:cubicBezTo>
                  <a:cubicBezTo>
                    <a:pt x="2024" y="123"/>
                    <a:pt x="2024" y="123"/>
                    <a:pt x="2024" y="123"/>
                  </a:cubicBezTo>
                  <a:cubicBezTo>
                    <a:pt x="2024" y="123"/>
                    <a:pt x="2024" y="123"/>
                    <a:pt x="2024" y="123"/>
                  </a:cubicBezTo>
                  <a:cubicBezTo>
                    <a:pt x="2024" y="111"/>
                    <a:pt x="2033" y="102"/>
                    <a:pt x="2045" y="102"/>
                  </a:cubicBezTo>
                  <a:close/>
                  <a:moveTo>
                    <a:pt x="2045" y="52"/>
                  </a:moveTo>
                  <a:cubicBezTo>
                    <a:pt x="2014" y="52"/>
                    <a:pt x="1989" y="71"/>
                    <a:pt x="1979" y="98"/>
                  </a:cubicBezTo>
                  <a:cubicBezTo>
                    <a:pt x="1986" y="104"/>
                    <a:pt x="1993" y="110"/>
                    <a:pt x="2000" y="117"/>
                  </a:cubicBezTo>
                  <a:cubicBezTo>
                    <a:pt x="2002" y="95"/>
                    <a:pt x="2021" y="77"/>
                    <a:pt x="2045" y="77"/>
                  </a:cubicBezTo>
                  <a:cubicBezTo>
                    <a:pt x="2068" y="77"/>
                    <a:pt x="2087" y="95"/>
                    <a:pt x="2090" y="117"/>
                  </a:cubicBezTo>
                  <a:cubicBezTo>
                    <a:pt x="2096" y="110"/>
                    <a:pt x="2103" y="104"/>
                    <a:pt x="2111" y="98"/>
                  </a:cubicBezTo>
                  <a:cubicBezTo>
                    <a:pt x="2101" y="71"/>
                    <a:pt x="2075" y="52"/>
                    <a:pt x="2045" y="52"/>
                  </a:cubicBezTo>
                  <a:close/>
                  <a:moveTo>
                    <a:pt x="2045" y="2"/>
                  </a:moveTo>
                  <a:cubicBezTo>
                    <a:pt x="2093" y="2"/>
                    <a:pt x="2135" y="30"/>
                    <a:pt x="2154" y="71"/>
                  </a:cubicBezTo>
                  <a:cubicBezTo>
                    <a:pt x="2146" y="75"/>
                    <a:pt x="2139" y="79"/>
                    <a:pt x="2132" y="83"/>
                  </a:cubicBezTo>
                  <a:cubicBezTo>
                    <a:pt x="2117" y="50"/>
                    <a:pt x="2083" y="27"/>
                    <a:pt x="2045" y="27"/>
                  </a:cubicBezTo>
                  <a:cubicBezTo>
                    <a:pt x="2006" y="27"/>
                    <a:pt x="1973" y="50"/>
                    <a:pt x="1958" y="83"/>
                  </a:cubicBezTo>
                  <a:cubicBezTo>
                    <a:pt x="1950" y="79"/>
                    <a:pt x="1943" y="75"/>
                    <a:pt x="1935" y="71"/>
                  </a:cubicBezTo>
                  <a:cubicBezTo>
                    <a:pt x="1954" y="30"/>
                    <a:pt x="1996" y="2"/>
                    <a:pt x="2045" y="2"/>
                  </a:cubicBezTo>
                  <a:close/>
                  <a:moveTo>
                    <a:pt x="2164" y="0"/>
                  </a:moveTo>
                  <a:cubicBezTo>
                    <a:pt x="2124" y="0"/>
                    <a:pt x="2124" y="0"/>
                    <a:pt x="2124" y="0"/>
                  </a:cubicBezTo>
                  <a:cubicBezTo>
                    <a:pt x="2147" y="15"/>
                    <a:pt x="2166" y="37"/>
                    <a:pt x="2178" y="63"/>
                  </a:cubicBezTo>
                  <a:cubicBezTo>
                    <a:pt x="2186" y="60"/>
                    <a:pt x="2194" y="59"/>
                    <a:pt x="2203" y="57"/>
                  </a:cubicBezTo>
                  <a:cubicBezTo>
                    <a:pt x="2194" y="36"/>
                    <a:pt x="2181" y="16"/>
                    <a:pt x="2164" y="0"/>
                  </a:cubicBezTo>
                  <a:close/>
                  <a:moveTo>
                    <a:pt x="1966" y="0"/>
                  </a:moveTo>
                  <a:cubicBezTo>
                    <a:pt x="1925" y="0"/>
                    <a:pt x="1925" y="0"/>
                    <a:pt x="1925" y="0"/>
                  </a:cubicBezTo>
                  <a:cubicBezTo>
                    <a:pt x="1909" y="16"/>
                    <a:pt x="1895" y="36"/>
                    <a:pt x="1886" y="57"/>
                  </a:cubicBezTo>
                  <a:cubicBezTo>
                    <a:pt x="1895" y="59"/>
                    <a:pt x="1903" y="60"/>
                    <a:pt x="1911" y="63"/>
                  </a:cubicBezTo>
                  <a:cubicBezTo>
                    <a:pt x="1923" y="37"/>
                    <a:pt x="1942" y="15"/>
                    <a:pt x="1966" y="0"/>
                  </a:cubicBezTo>
                  <a:close/>
                  <a:moveTo>
                    <a:pt x="1673" y="2192"/>
                  </a:moveTo>
                  <a:cubicBezTo>
                    <a:pt x="1719" y="2192"/>
                    <a:pt x="1761" y="2211"/>
                    <a:pt x="1792" y="2241"/>
                  </a:cubicBezTo>
                  <a:cubicBezTo>
                    <a:pt x="1752" y="2241"/>
                    <a:pt x="1752" y="2241"/>
                    <a:pt x="1752" y="2241"/>
                  </a:cubicBezTo>
                  <a:cubicBezTo>
                    <a:pt x="1729" y="2226"/>
                    <a:pt x="1702" y="2217"/>
                    <a:pt x="1673" y="2217"/>
                  </a:cubicBezTo>
                  <a:cubicBezTo>
                    <a:pt x="1644" y="2217"/>
                    <a:pt x="1617" y="2226"/>
                    <a:pt x="1594" y="2241"/>
                  </a:cubicBezTo>
                  <a:cubicBezTo>
                    <a:pt x="1554" y="2241"/>
                    <a:pt x="1554" y="2241"/>
                    <a:pt x="1554" y="2241"/>
                  </a:cubicBezTo>
                  <a:cubicBezTo>
                    <a:pt x="1584" y="2211"/>
                    <a:pt x="1626" y="2192"/>
                    <a:pt x="1673" y="2192"/>
                  </a:cubicBezTo>
                  <a:close/>
                  <a:moveTo>
                    <a:pt x="1487" y="2220"/>
                  </a:moveTo>
                  <a:cubicBezTo>
                    <a:pt x="1476" y="2220"/>
                    <a:pt x="1467" y="2229"/>
                    <a:pt x="1467" y="2240"/>
                  </a:cubicBezTo>
                  <a:cubicBezTo>
                    <a:pt x="1467" y="2240"/>
                    <a:pt x="1467" y="2240"/>
                    <a:pt x="1467" y="2241"/>
                  </a:cubicBezTo>
                  <a:cubicBezTo>
                    <a:pt x="1507" y="2241"/>
                    <a:pt x="1507" y="2241"/>
                    <a:pt x="1507" y="2241"/>
                  </a:cubicBezTo>
                  <a:cubicBezTo>
                    <a:pt x="1507" y="2240"/>
                    <a:pt x="1507" y="2240"/>
                    <a:pt x="1507" y="2240"/>
                  </a:cubicBezTo>
                  <a:cubicBezTo>
                    <a:pt x="1507" y="2229"/>
                    <a:pt x="1498" y="2220"/>
                    <a:pt x="1487" y="2220"/>
                  </a:cubicBezTo>
                  <a:close/>
                  <a:moveTo>
                    <a:pt x="1487" y="2169"/>
                  </a:moveTo>
                  <a:cubicBezTo>
                    <a:pt x="1517" y="2169"/>
                    <a:pt x="1543" y="2188"/>
                    <a:pt x="1553" y="2215"/>
                  </a:cubicBezTo>
                  <a:cubicBezTo>
                    <a:pt x="1545" y="2221"/>
                    <a:pt x="1538" y="2228"/>
                    <a:pt x="1532" y="2235"/>
                  </a:cubicBezTo>
                  <a:cubicBezTo>
                    <a:pt x="1529" y="2212"/>
                    <a:pt x="1510" y="2195"/>
                    <a:pt x="1487" y="2195"/>
                  </a:cubicBezTo>
                  <a:cubicBezTo>
                    <a:pt x="1464" y="2195"/>
                    <a:pt x="1444" y="2212"/>
                    <a:pt x="1442" y="2235"/>
                  </a:cubicBezTo>
                  <a:cubicBezTo>
                    <a:pt x="1435" y="2228"/>
                    <a:pt x="1428" y="2221"/>
                    <a:pt x="1421" y="2215"/>
                  </a:cubicBezTo>
                  <a:cubicBezTo>
                    <a:pt x="1431" y="2188"/>
                    <a:pt x="1457" y="2169"/>
                    <a:pt x="1487" y="2169"/>
                  </a:cubicBezTo>
                  <a:close/>
                  <a:moveTo>
                    <a:pt x="1487" y="2119"/>
                  </a:moveTo>
                  <a:cubicBezTo>
                    <a:pt x="1438" y="2119"/>
                    <a:pt x="1397" y="2148"/>
                    <a:pt x="1377" y="2189"/>
                  </a:cubicBezTo>
                  <a:cubicBezTo>
                    <a:pt x="1385" y="2192"/>
                    <a:pt x="1392" y="2196"/>
                    <a:pt x="1400" y="2200"/>
                  </a:cubicBezTo>
                  <a:cubicBezTo>
                    <a:pt x="1415" y="2167"/>
                    <a:pt x="1448" y="2144"/>
                    <a:pt x="1487" y="2144"/>
                  </a:cubicBezTo>
                  <a:cubicBezTo>
                    <a:pt x="1525" y="2144"/>
                    <a:pt x="1559" y="2167"/>
                    <a:pt x="1574" y="2200"/>
                  </a:cubicBezTo>
                  <a:cubicBezTo>
                    <a:pt x="1581" y="2196"/>
                    <a:pt x="1589" y="2192"/>
                    <a:pt x="1596" y="2189"/>
                  </a:cubicBezTo>
                  <a:cubicBezTo>
                    <a:pt x="1577" y="2148"/>
                    <a:pt x="1535" y="2119"/>
                    <a:pt x="1487" y="2119"/>
                  </a:cubicBezTo>
                  <a:close/>
                  <a:moveTo>
                    <a:pt x="1487" y="2069"/>
                  </a:moveTo>
                  <a:cubicBezTo>
                    <a:pt x="1415" y="2069"/>
                    <a:pt x="1354" y="2113"/>
                    <a:pt x="1328" y="2175"/>
                  </a:cubicBezTo>
                  <a:cubicBezTo>
                    <a:pt x="1337" y="2176"/>
                    <a:pt x="1345" y="2178"/>
                    <a:pt x="1354" y="2180"/>
                  </a:cubicBezTo>
                  <a:cubicBezTo>
                    <a:pt x="1376" y="2129"/>
                    <a:pt x="1427" y="2094"/>
                    <a:pt x="1487" y="2094"/>
                  </a:cubicBezTo>
                  <a:cubicBezTo>
                    <a:pt x="1546" y="2094"/>
                    <a:pt x="1597" y="2129"/>
                    <a:pt x="1620" y="2180"/>
                  </a:cubicBezTo>
                  <a:cubicBezTo>
                    <a:pt x="1628" y="2178"/>
                    <a:pt x="1637" y="2176"/>
                    <a:pt x="1645" y="2175"/>
                  </a:cubicBezTo>
                  <a:cubicBezTo>
                    <a:pt x="1619" y="2113"/>
                    <a:pt x="1558" y="2069"/>
                    <a:pt x="1487" y="2069"/>
                  </a:cubicBezTo>
                  <a:close/>
                  <a:moveTo>
                    <a:pt x="1860" y="2220"/>
                  </a:moveTo>
                  <a:cubicBezTo>
                    <a:pt x="1871" y="2220"/>
                    <a:pt x="1880" y="2229"/>
                    <a:pt x="1880" y="2240"/>
                  </a:cubicBezTo>
                  <a:cubicBezTo>
                    <a:pt x="1880" y="2240"/>
                    <a:pt x="1880" y="2240"/>
                    <a:pt x="1880" y="2241"/>
                  </a:cubicBezTo>
                  <a:cubicBezTo>
                    <a:pt x="1839" y="2241"/>
                    <a:pt x="1839" y="2241"/>
                    <a:pt x="1839" y="2241"/>
                  </a:cubicBezTo>
                  <a:cubicBezTo>
                    <a:pt x="1839" y="2240"/>
                    <a:pt x="1839" y="2240"/>
                    <a:pt x="1839" y="2240"/>
                  </a:cubicBezTo>
                  <a:cubicBezTo>
                    <a:pt x="1839" y="2229"/>
                    <a:pt x="1848" y="2220"/>
                    <a:pt x="1860" y="2220"/>
                  </a:cubicBezTo>
                  <a:close/>
                  <a:moveTo>
                    <a:pt x="1860" y="2169"/>
                  </a:moveTo>
                  <a:cubicBezTo>
                    <a:pt x="1829" y="2169"/>
                    <a:pt x="1804" y="2188"/>
                    <a:pt x="1794" y="2215"/>
                  </a:cubicBezTo>
                  <a:cubicBezTo>
                    <a:pt x="1801" y="2221"/>
                    <a:pt x="1808" y="2228"/>
                    <a:pt x="1815" y="2235"/>
                  </a:cubicBezTo>
                  <a:cubicBezTo>
                    <a:pt x="1817" y="2212"/>
                    <a:pt x="1836" y="2195"/>
                    <a:pt x="1860" y="2195"/>
                  </a:cubicBezTo>
                  <a:cubicBezTo>
                    <a:pt x="1883" y="2195"/>
                    <a:pt x="1902" y="2212"/>
                    <a:pt x="1905" y="2235"/>
                  </a:cubicBezTo>
                  <a:cubicBezTo>
                    <a:pt x="1911" y="2228"/>
                    <a:pt x="1918" y="2221"/>
                    <a:pt x="1926" y="2215"/>
                  </a:cubicBezTo>
                  <a:cubicBezTo>
                    <a:pt x="1916" y="2188"/>
                    <a:pt x="1890" y="2169"/>
                    <a:pt x="1860" y="2169"/>
                  </a:cubicBezTo>
                  <a:close/>
                  <a:moveTo>
                    <a:pt x="1860" y="2119"/>
                  </a:moveTo>
                  <a:cubicBezTo>
                    <a:pt x="1811" y="2119"/>
                    <a:pt x="1769" y="2148"/>
                    <a:pt x="1750" y="2189"/>
                  </a:cubicBezTo>
                  <a:cubicBezTo>
                    <a:pt x="1758" y="2192"/>
                    <a:pt x="1765" y="2196"/>
                    <a:pt x="1772" y="2200"/>
                  </a:cubicBezTo>
                  <a:cubicBezTo>
                    <a:pt x="1788" y="2167"/>
                    <a:pt x="1821" y="2144"/>
                    <a:pt x="1860" y="2144"/>
                  </a:cubicBezTo>
                  <a:cubicBezTo>
                    <a:pt x="1898" y="2144"/>
                    <a:pt x="1932" y="2167"/>
                    <a:pt x="1947" y="2200"/>
                  </a:cubicBezTo>
                  <a:cubicBezTo>
                    <a:pt x="1954" y="2196"/>
                    <a:pt x="1961" y="2192"/>
                    <a:pt x="1969" y="2189"/>
                  </a:cubicBezTo>
                  <a:cubicBezTo>
                    <a:pt x="1950" y="2148"/>
                    <a:pt x="1908" y="2119"/>
                    <a:pt x="1860" y="2119"/>
                  </a:cubicBezTo>
                  <a:close/>
                  <a:moveTo>
                    <a:pt x="1860" y="2069"/>
                  </a:moveTo>
                  <a:cubicBezTo>
                    <a:pt x="1788" y="2069"/>
                    <a:pt x="1727" y="2113"/>
                    <a:pt x="1701" y="2175"/>
                  </a:cubicBezTo>
                  <a:cubicBezTo>
                    <a:pt x="1710" y="2176"/>
                    <a:pt x="1718" y="2178"/>
                    <a:pt x="1726" y="2180"/>
                  </a:cubicBezTo>
                  <a:cubicBezTo>
                    <a:pt x="1749" y="2129"/>
                    <a:pt x="1800" y="2094"/>
                    <a:pt x="1860" y="2094"/>
                  </a:cubicBezTo>
                  <a:cubicBezTo>
                    <a:pt x="1919" y="2094"/>
                    <a:pt x="1970" y="2129"/>
                    <a:pt x="1993" y="2180"/>
                  </a:cubicBezTo>
                  <a:cubicBezTo>
                    <a:pt x="2001" y="2178"/>
                    <a:pt x="2009" y="2176"/>
                    <a:pt x="2018" y="2175"/>
                  </a:cubicBezTo>
                  <a:cubicBezTo>
                    <a:pt x="1992" y="2113"/>
                    <a:pt x="1931" y="2069"/>
                    <a:pt x="1860" y="2069"/>
                  </a:cubicBezTo>
                  <a:close/>
                  <a:moveTo>
                    <a:pt x="1673" y="2094"/>
                  </a:moveTo>
                  <a:cubicBezTo>
                    <a:pt x="1684" y="2094"/>
                    <a:pt x="1693" y="2103"/>
                    <a:pt x="1693" y="2114"/>
                  </a:cubicBezTo>
                  <a:cubicBezTo>
                    <a:pt x="1693" y="2115"/>
                    <a:pt x="1693" y="2115"/>
                    <a:pt x="1693" y="2115"/>
                  </a:cubicBezTo>
                  <a:cubicBezTo>
                    <a:pt x="1653" y="2115"/>
                    <a:pt x="1653" y="2115"/>
                    <a:pt x="1653" y="2115"/>
                  </a:cubicBezTo>
                  <a:cubicBezTo>
                    <a:pt x="1653" y="2115"/>
                    <a:pt x="1653" y="2115"/>
                    <a:pt x="1653" y="2114"/>
                  </a:cubicBezTo>
                  <a:cubicBezTo>
                    <a:pt x="1653" y="2103"/>
                    <a:pt x="1662" y="2094"/>
                    <a:pt x="1673" y="2094"/>
                  </a:cubicBezTo>
                  <a:close/>
                  <a:moveTo>
                    <a:pt x="1673" y="2044"/>
                  </a:moveTo>
                  <a:cubicBezTo>
                    <a:pt x="1703" y="2044"/>
                    <a:pt x="1729" y="2063"/>
                    <a:pt x="1739" y="2090"/>
                  </a:cubicBezTo>
                  <a:cubicBezTo>
                    <a:pt x="1731" y="2095"/>
                    <a:pt x="1724" y="2102"/>
                    <a:pt x="1718" y="2109"/>
                  </a:cubicBezTo>
                  <a:cubicBezTo>
                    <a:pt x="1715" y="2086"/>
                    <a:pt x="1696" y="2069"/>
                    <a:pt x="1673" y="2069"/>
                  </a:cubicBezTo>
                  <a:cubicBezTo>
                    <a:pt x="1650" y="2069"/>
                    <a:pt x="1630" y="2086"/>
                    <a:pt x="1628" y="2109"/>
                  </a:cubicBezTo>
                  <a:cubicBezTo>
                    <a:pt x="1621" y="2102"/>
                    <a:pt x="1614" y="2095"/>
                    <a:pt x="1607" y="2090"/>
                  </a:cubicBezTo>
                  <a:cubicBezTo>
                    <a:pt x="1617" y="2063"/>
                    <a:pt x="1643" y="2044"/>
                    <a:pt x="1673" y="2044"/>
                  </a:cubicBezTo>
                  <a:close/>
                  <a:moveTo>
                    <a:pt x="1673" y="1994"/>
                  </a:moveTo>
                  <a:cubicBezTo>
                    <a:pt x="1721" y="1994"/>
                    <a:pt x="1763" y="2022"/>
                    <a:pt x="1782" y="2063"/>
                  </a:cubicBezTo>
                  <a:cubicBezTo>
                    <a:pt x="1775" y="2067"/>
                    <a:pt x="1767" y="2070"/>
                    <a:pt x="1760" y="2075"/>
                  </a:cubicBezTo>
                  <a:cubicBezTo>
                    <a:pt x="1745" y="2042"/>
                    <a:pt x="1712" y="2019"/>
                    <a:pt x="1673" y="2019"/>
                  </a:cubicBezTo>
                  <a:cubicBezTo>
                    <a:pt x="1634" y="2019"/>
                    <a:pt x="1601" y="2042"/>
                    <a:pt x="1586" y="2075"/>
                  </a:cubicBezTo>
                  <a:cubicBezTo>
                    <a:pt x="1579" y="2070"/>
                    <a:pt x="1571" y="2067"/>
                    <a:pt x="1563" y="2063"/>
                  </a:cubicBezTo>
                  <a:cubicBezTo>
                    <a:pt x="1583" y="2022"/>
                    <a:pt x="1624" y="1994"/>
                    <a:pt x="1673" y="1994"/>
                  </a:cubicBezTo>
                  <a:close/>
                  <a:moveTo>
                    <a:pt x="1673" y="1943"/>
                  </a:moveTo>
                  <a:cubicBezTo>
                    <a:pt x="1601" y="1943"/>
                    <a:pt x="1540" y="1987"/>
                    <a:pt x="1515" y="2049"/>
                  </a:cubicBezTo>
                  <a:cubicBezTo>
                    <a:pt x="1523" y="2051"/>
                    <a:pt x="1531" y="2052"/>
                    <a:pt x="1540" y="2055"/>
                  </a:cubicBezTo>
                  <a:cubicBezTo>
                    <a:pt x="1562" y="2004"/>
                    <a:pt x="1614" y="1968"/>
                    <a:pt x="1673" y="1968"/>
                  </a:cubicBezTo>
                  <a:cubicBezTo>
                    <a:pt x="1732" y="1968"/>
                    <a:pt x="1783" y="2004"/>
                    <a:pt x="1806" y="2055"/>
                  </a:cubicBezTo>
                  <a:cubicBezTo>
                    <a:pt x="1814" y="2052"/>
                    <a:pt x="1823" y="2051"/>
                    <a:pt x="1831" y="2049"/>
                  </a:cubicBezTo>
                  <a:cubicBezTo>
                    <a:pt x="1806" y="1987"/>
                    <a:pt x="1744" y="1943"/>
                    <a:pt x="1673" y="1943"/>
                  </a:cubicBezTo>
                  <a:close/>
                  <a:moveTo>
                    <a:pt x="1487" y="1971"/>
                  </a:moveTo>
                  <a:cubicBezTo>
                    <a:pt x="1476" y="1971"/>
                    <a:pt x="1467" y="1980"/>
                    <a:pt x="1467" y="1991"/>
                  </a:cubicBezTo>
                  <a:cubicBezTo>
                    <a:pt x="1467" y="1991"/>
                    <a:pt x="1467" y="1991"/>
                    <a:pt x="1467" y="1992"/>
                  </a:cubicBezTo>
                  <a:cubicBezTo>
                    <a:pt x="1507" y="1992"/>
                    <a:pt x="1507" y="1992"/>
                    <a:pt x="1507" y="1992"/>
                  </a:cubicBezTo>
                  <a:cubicBezTo>
                    <a:pt x="1507" y="1991"/>
                    <a:pt x="1507" y="1991"/>
                    <a:pt x="1507" y="1991"/>
                  </a:cubicBezTo>
                  <a:cubicBezTo>
                    <a:pt x="1507" y="1980"/>
                    <a:pt x="1498" y="1971"/>
                    <a:pt x="1487" y="1971"/>
                  </a:cubicBezTo>
                  <a:close/>
                  <a:moveTo>
                    <a:pt x="1487" y="1920"/>
                  </a:moveTo>
                  <a:cubicBezTo>
                    <a:pt x="1517" y="1920"/>
                    <a:pt x="1543" y="1939"/>
                    <a:pt x="1553" y="1966"/>
                  </a:cubicBezTo>
                  <a:cubicBezTo>
                    <a:pt x="1545" y="1972"/>
                    <a:pt x="1538" y="1979"/>
                    <a:pt x="1532" y="1986"/>
                  </a:cubicBezTo>
                  <a:cubicBezTo>
                    <a:pt x="1529" y="1963"/>
                    <a:pt x="1510" y="1946"/>
                    <a:pt x="1487" y="1946"/>
                  </a:cubicBezTo>
                  <a:cubicBezTo>
                    <a:pt x="1464" y="1946"/>
                    <a:pt x="1444" y="1963"/>
                    <a:pt x="1442" y="1986"/>
                  </a:cubicBezTo>
                  <a:cubicBezTo>
                    <a:pt x="1435" y="1979"/>
                    <a:pt x="1428" y="1972"/>
                    <a:pt x="1421" y="1966"/>
                  </a:cubicBezTo>
                  <a:cubicBezTo>
                    <a:pt x="1431" y="1939"/>
                    <a:pt x="1457" y="1920"/>
                    <a:pt x="1487" y="1920"/>
                  </a:cubicBezTo>
                  <a:close/>
                  <a:moveTo>
                    <a:pt x="1487" y="1870"/>
                  </a:moveTo>
                  <a:cubicBezTo>
                    <a:pt x="1535" y="1870"/>
                    <a:pt x="1577" y="1899"/>
                    <a:pt x="1596" y="1940"/>
                  </a:cubicBezTo>
                  <a:cubicBezTo>
                    <a:pt x="1589" y="1943"/>
                    <a:pt x="1581" y="1947"/>
                    <a:pt x="1574" y="1951"/>
                  </a:cubicBezTo>
                  <a:cubicBezTo>
                    <a:pt x="1559" y="1918"/>
                    <a:pt x="1525" y="1895"/>
                    <a:pt x="1487" y="1895"/>
                  </a:cubicBezTo>
                  <a:cubicBezTo>
                    <a:pt x="1448" y="1895"/>
                    <a:pt x="1415" y="1918"/>
                    <a:pt x="1400" y="1951"/>
                  </a:cubicBezTo>
                  <a:cubicBezTo>
                    <a:pt x="1392" y="1947"/>
                    <a:pt x="1385" y="1943"/>
                    <a:pt x="1377" y="1940"/>
                  </a:cubicBezTo>
                  <a:cubicBezTo>
                    <a:pt x="1397" y="1899"/>
                    <a:pt x="1438" y="1870"/>
                    <a:pt x="1487" y="1870"/>
                  </a:cubicBezTo>
                  <a:close/>
                  <a:moveTo>
                    <a:pt x="1487" y="1820"/>
                  </a:moveTo>
                  <a:cubicBezTo>
                    <a:pt x="1415" y="1820"/>
                    <a:pt x="1354" y="1864"/>
                    <a:pt x="1328" y="1926"/>
                  </a:cubicBezTo>
                  <a:cubicBezTo>
                    <a:pt x="1337" y="1927"/>
                    <a:pt x="1345" y="1929"/>
                    <a:pt x="1354" y="1931"/>
                  </a:cubicBezTo>
                  <a:cubicBezTo>
                    <a:pt x="1376" y="1880"/>
                    <a:pt x="1427" y="1845"/>
                    <a:pt x="1487" y="1845"/>
                  </a:cubicBezTo>
                  <a:cubicBezTo>
                    <a:pt x="1546" y="1845"/>
                    <a:pt x="1597" y="1880"/>
                    <a:pt x="1620" y="1931"/>
                  </a:cubicBezTo>
                  <a:cubicBezTo>
                    <a:pt x="1628" y="1929"/>
                    <a:pt x="1637" y="1927"/>
                    <a:pt x="1645" y="1926"/>
                  </a:cubicBezTo>
                  <a:cubicBezTo>
                    <a:pt x="1619" y="1864"/>
                    <a:pt x="1558" y="1820"/>
                    <a:pt x="1487" y="1820"/>
                  </a:cubicBezTo>
                  <a:close/>
                  <a:moveTo>
                    <a:pt x="1860" y="1971"/>
                  </a:moveTo>
                  <a:cubicBezTo>
                    <a:pt x="1871" y="1971"/>
                    <a:pt x="1880" y="1980"/>
                    <a:pt x="1880" y="1991"/>
                  </a:cubicBezTo>
                  <a:cubicBezTo>
                    <a:pt x="1880" y="1991"/>
                    <a:pt x="1880" y="1991"/>
                    <a:pt x="1880" y="1992"/>
                  </a:cubicBezTo>
                  <a:cubicBezTo>
                    <a:pt x="1839" y="1992"/>
                    <a:pt x="1839" y="1992"/>
                    <a:pt x="1839" y="1992"/>
                  </a:cubicBezTo>
                  <a:cubicBezTo>
                    <a:pt x="1839" y="1991"/>
                    <a:pt x="1839" y="1991"/>
                    <a:pt x="1839" y="1991"/>
                  </a:cubicBezTo>
                  <a:cubicBezTo>
                    <a:pt x="1839" y="1980"/>
                    <a:pt x="1848" y="1971"/>
                    <a:pt x="1860" y="1971"/>
                  </a:cubicBezTo>
                  <a:close/>
                  <a:moveTo>
                    <a:pt x="1860" y="1920"/>
                  </a:moveTo>
                  <a:cubicBezTo>
                    <a:pt x="1890" y="1920"/>
                    <a:pt x="1916" y="1939"/>
                    <a:pt x="1926" y="1966"/>
                  </a:cubicBezTo>
                  <a:cubicBezTo>
                    <a:pt x="1918" y="1972"/>
                    <a:pt x="1911" y="1979"/>
                    <a:pt x="1905" y="1986"/>
                  </a:cubicBezTo>
                  <a:cubicBezTo>
                    <a:pt x="1902" y="1963"/>
                    <a:pt x="1883" y="1946"/>
                    <a:pt x="1860" y="1946"/>
                  </a:cubicBezTo>
                  <a:cubicBezTo>
                    <a:pt x="1836" y="1946"/>
                    <a:pt x="1817" y="1963"/>
                    <a:pt x="1815" y="1986"/>
                  </a:cubicBezTo>
                  <a:cubicBezTo>
                    <a:pt x="1808" y="1979"/>
                    <a:pt x="1801" y="1972"/>
                    <a:pt x="1794" y="1966"/>
                  </a:cubicBezTo>
                  <a:cubicBezTo>
                    <a:pt x="1804" y="1939"/>
                    <a:pt x="1829" y="1920"/>
                    <a:pt x="1860" y="1920"/>
                  </a:cubicBezTo>
                  <a:close/>
                  <a:moveTo>
                    <a:pt x="1860" y="1870"/>
                  </a:moveTo>
                  <a:cubicBezTo>
                    <a:pt x="1908" y="1870"/>
                    <a:pt x="1950" y="1899"/>
                    <a:pt x="1969" y="1940"/>
                  </a:cubicBezTo>
                  <a:cubicBezTo>
                    <a:pt x="1961" y="1943"/>
                    <a:pt x="1954" y="1947"/>
                    <a:pt x="1947" y="1951"/>
                  </a:cubicBezTo>
                  <a:cubicBezTo>
                    <a:pt x="1932" y="1918"/>
                    <a:pt x="1898" y="1895"/>
                    <a:pt x="1860" y="1895"/>
                  </a:cubicBezTo>
                  <a:cubicBezTo>
                    <a:pt x="1821" y="1895"/>
                    <a:pt x="1788" y="1918"/>
                    <a:pt x="1772" y="1951"/>
                  </a:cubicBezTo>
                  <a:cubicBezTo>
                    <a:pt x="1765" y="1947"/>
                    <a:pt x="1758" y="1943"/>
                    <a:pt x="1750" y="1940"/>
                  </a:cubicBezTo>
                  <a:cubicBezTo>
                    <a:pt x="1769" y="1899"/>
                    <a:pt x="1811" y="1870"/>
                    <a:pt x="1860" y="1870"/>
                  </a:cubicBezTo>
                  <a:close/>
                  <a:moveTo>
                    <a:pt x="1860" y="1820"/>
                  </a:moveTo>
                  <a:cubicBezTo>
                    <a:pt x="1931" y="1820"/>
                    <a:pt x="1992" y="1864"/>
                    <a:pt x="2018" y="1926"/>
                  </a:cubicBezTo>
                  <a:cubicBezTo>
                    <a:pt x="2009" y="1927"/>
                    <a:pt x="2001" y="1929"/>
                    <a:pt x="1993" y="1931"/>
                  </a:cubicBezTo>
                  <a:cubicBezTo>
                    <a:pt x="1970" y="1880"/>
                    <a:pt x="1919" y="1845"/>
                    <a:pt x="1860" y="1845"/>
                  </a:cubicBezTo>
                  <a:cubicBezTo>
                    <a:pt x="1800" y="1845"/>
                    <a:pt x="1749" y="1880"/>
                    <a:pt x="1726" y="1931"/>
                  </a:cubicBezTo>
                  <a:cubicBezTo>
                    <a:pt x="1718" y="1929"/>
                    <a:pt x="1710" y="1927"/>
                    <a:pt x="1701" y="1926"/>
                  </a:cubicBezTo>
                  <a:cubicBezTo>
                    <a:pt x="1727" y="1864"/>
                    <a:pt x="1788" y="1820"/>
                    <a:pt x="1860" y="1820"/>
                  </a:cubicBezTo>
                  <a:close/>
                  <a:moveTo>
                    <a:pt x="1673" y="1845"/>
                  </a:moveTo>
                  <a:cubicBezTo>
                    <a:pt x="1684" y="1845"/>
                    <a:pt x="1693" y="1854"/>
                    <a:pt x="1693" y="1865"/>
                  </a:cubicBezTo>
                  <a:cubicBezTo>
                    <a:pt x="1693" y="1866"/>
                    <a:pt x="1693" y="1866"/>
                    <a:pt x="1693" y="1866"/>
                  </a:cubicBezTo>
                  <a:cubicBezTo>
                    <a:pt x="1653" y="1866"/>
                    <a:pt x="1653" y="1866"/>
                    <a:pt x="1653" y="1866"/>
                  </a:cubicBezTo>
                  <a:cubicBezTo>
                    <a:pt x="1653" y="1866"/>
                    <a:pt x="1653" y="1866"/>
                    <a:pt x="1653" y="1865"/>
                  </a:cubicBezTo>
                  <a:cubicBezTo>
                    <a:pt x="1653" y="1854"/>
                    <a:pt x="1662" y="1845"/>
                    <a:pt x="1673" y="1845"/>
                  </a:cubicBezTo>
                  <a:close/>
                  <a:moveTo>
                    <a:pt x="1673" y="1795"/>
                  </a:moveTo>
                  <a:cubicBezTo>
                    <a:pt x="1703" y="1795"/>
                    <a:pt x="1729" y="1814"/>
                    <a:pt x="1739" y="1841"/>
                  </a:cubicBezTo>
                  <a:cubicBezTo>
                    <a:pt x="1731" y="1846"/>
                    <a:pt x="1724" y="1853"/>
                    <a:pt x="1718" y="1860"/>
                  </a:cubicBezTo>
                  <a:cubicBezTo>
                    <a:pt x="1715" y="1837"/>
                    <a:pt x="1696" y="1820"/>
                    <a:pt x="1673" y="1820"/>
                  </a:cubicBezTo>
                  <a:cubicBezTo>
                    <a:pt x="1650" y="1820"/>
                    <a:pt x="1630" y="1838"/>
                    <a:pt x="1628" y="1860"/>
                  </a:cubicBezTo>
                  <a:cubicBezTo>
                    <a:pt x="1621" y="1853"/>
                    <a:pt x="1614" y="1847"/>
                    <a:pt x="1607" y="1841"/>
                  </a:cubicBezTo>
                  <a:cubicBezTo>
                    <a:pt x="1617" y="1814"/>
                    <a:pt x="1643" y="1795"/>
                    <a:pt x="1673" y="1795"/>
                  </a:cubicBezTo>
                  <a:close/>
                  <a:moveTo>
                    <a:pt x="1673" y="1745"/>
                  </a:moveTo>
                  <a:cubicBezTo>
                    <a:pt x="1721" y="1745"/>
                    <a:pt x="1763" y="1773"/>
                    <a:pt x="1782" y="1814"/>
                  </a:cubicBezTo>
                  <a:cubicBezTo>
                    <a:pt x="1775" y="1818"/>
                    <a:pt x="1767" y="1821"/>
                    <a:pt x="1760" y="1826"/>
                  </a:cubicBezTo>
                  <a:cubicBezTo>
                    <a:pt x="1745" y="1793"/>
                    <a:pt x="1712" y="1770"/>
                    <a:pt x="1673" y="1770"/>
                  </a:cubicBezTo>
                  <a:cubicBezTo>
                    <a:pt x="1634" y="1770"/>
                    <a:pt x="1601" y="1793"/>
                    <a:pt x="1586" y="1826"/>
                  </a:cubicBezTo>
                  <a:cubicBezTo>
                    <a:pt x="1579" y="1821"/>
                    <a:pt x="1571" y="1818"/>
                    <a:pt x="1563" y="1814"/>
                  </a:cubicBezTo>
                  <a:cubicBezTo>
                    <a:pt x="1583" y="1773"/>
                    <a:pt x="1624" y="1745"/>
                    <a:pt x="1673" y="1745"/>
                  </a:cubicBezTo>
                  <a:close/>
                  <a:moveTo>
                    <a:pt x="1673" y="1694"/>
                  </a:moveTo>
                  <a:cubicBezTo>
                    <a:pt x="1601" y="1694"/>
                    <a:pt x="1540" y="1738"/>
                    <a:pt x="1515" y="1800"/>
                  </a:cubicBezTo>
                  <a:cubicBezTo>
                    <a:pt x="1523" y="1802"/>
                    <a:pt x="1531" y="1803"/>
                    <a:pt x="1540" y="1806"/>
                  </a:cubicBezTo>
                  <a:cubicBezTo>
                    <a:pt x="1562" y="1755"/>
                    <a:pt x="1614" y="1719"/>
                    <a:pt x="1673" y="1719"/>
                  </a:cubicBezTo>
                  <a:cubicBezTo>
                    <a:pt x="1732" y="1719"/>
                    <a:pt x="1783" y="1755"/>
                    <a:pt x="1806" y="1806"/>
                  </a:cubicBezTo>
                  <a:cubicBezTo>
                    <a:pt x="1814" y="1803"/>
                    <a:pt x="1823" y="1802"/>
                    <a:pt x="1831" y="1800"/>
                  </a:cubicBezTo>
                  <a:cubicBezTo>
                    <a:pt x="1806" y="1738"/>
                    <a:pt x="1744" y="1694"/>
                    <a:pt x="1673" y="1694"/>
                  </a:cubicBezTo>
                  <a:close/>
                  <a:moveTo>
                    <a:pt x="1487" y="1722"/>
                  </a:moveTo>
                  <a:cubicBezTo>
                    <a:pt x="1476" y="1722"/>
                    <a:pt x="1467" y="1731"/>
                    <a:pt x="1467" y="1742"/>
                  </a:cubicBezTo>
                  <a:cubicBezTo>
                    <a:pt x="1467" y="1742"/>
                    <a:pt x="1467" y="1742"/>
                    <a:pt x="1467" y="1743"/>
                  </a:cubicBezTo>
                  <a:cubicBezTo>
                    <a:pt x="1507" y="1743"/>
                    <a:pt x="1507" y="1743"/>
                    <a:pt x="1507" y="1743"/>
                  </a:cubicBezTo>
                  <a:cubicBezTo>
                    <a:pt x="1507" y="1742"/>
                    <a:pt x="1507" y="1742"/>
                    <a:pt x="1507" y="1742"/>
                  </a:cubicBezTo>
                  <a:cubicBezTo>
                    <a:pt x="1507" y="1731"/>
                    <a:pt x="1498" y="1722"/>
                    <a:pt x="1487" y="1722"/>
                  </a:cubicBezTo>
                  <a:close/>
                  <a:moveTo>
                    <a:pt x="1487" y="1671"/>
                  </a:moveTo>
                  <a:cubicBezTo>
                    <a:pt x="1517" y="1671"/>
                    <a:pt x="1543" y="1690"/>
                    <a:pt x="1553" y="1717"/>
                  </a:cubicBezTo>
                  <a:cubicBezTo>
                    <a:pt x="1545" y="1723"/>
                    <a:pt x="1538" y="1730"/>
                    <a:pt x="1532" y="1737"/>
                  </a:cubicBezTo>
                  <a:cubicBezTo>
                    <a:pt x="1529" y="1714"/>
                    <a:pt x="1510" y="1697"/>
                    <a:pt x="1487" y="1697"/>
                  </a:cubicBezTo>
                  <a:cubicBezTo>
                    <a:pt x="1464" y="1697"/>
                    <a:pt x="1444" y="1714"/>
                    <a:pt x="1442" y="1737"/>
                  </a:cubicBezTo>
                  <a:cubicBezTo>
                    <a:pt x="1435" y="1730"/>
                    <a:pt x="1428" y="1723"/>
                    <a:pt x="1421" y="1717"/>
                  </a:cubicBezTo>
                  <a:cubicBezTo>
                    <a:pt x="1431" y="1690"/>
                    <a:pt x="1457" y="1671"/>
                    <a:pt x="1487" y="1671"/>
                  </a:cubicBezTo>
                  <a:close/>
                  <a:moveTo>
                    <a:pt x="1487" y="1621"/>
                  </a:moveTo>
                  <a:cubicBezTo>
                    <a:pt x="1535" y="1621"/>
                    <a:pt x="1577" y="1650"/>
                    <a:pt x="1596" y="1691"/>
                  </a:cubicBezTo>
                  <a:cubicBezTo>
                    <a:pt x="1589" y="1694"/>
                    <a:pt x="1581" y="1698"/>
                    <a:pt x="1574" y="1702"/>
                  </a:cubicBezTo>
                  <a:cubicBezTo>
                    <a:pt x="1559" y="1669"/>
                    <a:pt x="1525" y="1646"/>
                    <a:pt x="1487" y="1646"/>
                  </a:cubicBezTo>
                  <a:cubicBezTo>
                    <a:pt x="1448" y="1646"/>
                    <a:pt x="1415" y="1669"/>
                    <a:pt x="1400" y="1702"/>
                  </a:cubicBezTo>
                  <a:cubicBezTo>
                    <a:pt x="1392" y="1698"/>
                    <a:pt x="1385" y="1694"/>
                    <a:pt x="1377" y="1691"/>
                  </a:cubicBezTo>
                  <a:cubicBezTo>
                    <a:pt x="1397" y="1650"/>
                    <a:pt x="1438" y="1621"/>
                    <a:pt x="1487" y="1621"/>
                  </a:cubicBezTo>
                  <a:close/>
                  <a:moveTo>
                    <a:pt x="1487" y="1571"/>
                  </a:moveTo>
                  <a:cubicBezTo>
                    <a:pt x="1415" y="1571"/>
                    <a:pt x="1354" y="1615"/>
                    <a:pt x="1328" y="1677"/>
                  </a:cubicBezTo>
                  <a:cubicBezTo>
                    <a:pt x="1337" y="1678"/>
                    <a:pt x="1345" y="1680"/>
                    <a:pt x="1354" y="1682"/>
                  </a:cubicBezTo>
                  <a:cubicBezTo>
                    <a:pt x="1376" y="1631"/>
                    <a:pt x="1427" y="1596"/>
                    <a:pt x="1487" y="1596"/>
                  </a:cubicBezTo>
                  <a:cubicBezTo>
                    <a:pt x="1546" y="1596"/>
                    <a:pt x="1597" y="1631"/>
                    <a:pt x="1620" y="1682"/>
                  </a:cubicBezTo>
                  <a:cubicBezTo>
                    <a:pt x="1628" y="1680"/>
                    <a:pt x="1637" y="1678"/>
                    <a:pt x="1645" y="1677"/>
                  </a:cubicBezTo>
                  <a:cubicBezTo>
                    <a:pt x="1619" y="1615"/>
                    <a:pt x="1558" y="1571"/>
                    <a:pt x="1487" y="1571"/>
                  </a:cubicBezTo>
                  <a:close/>
                  <a:moveTo>
                    <a:pt x="1860" y="1722"/>
                  </a:moveTo>
                  <a:cubicBezTo>
                    <a:pt x="1871" y="1722"/>
                    <a:pt x="1880" y="1731"/>
                    <a:pt x="1880" y="1742"/>
                  </a:cubicBezTo>
                  <a:cubicBezTo>
                    <a:pt x="1880" y="1742"/>
                    <a:pt x="1880" y="1742"/>
                    <a:pt x="1880" y="1743"/>
                  </a:cubicBezTo>
                  <a:cubicBezTo>
                    <a:pt x="1839" y="1743"/>
                    <a:pt x="1839" y="1743"/>
                    <a:pt x="1839" y="1743"/>
                  </a:cubicBezTo>
                  <a:cubicBezTo>
                    <a:pt x="1839" y="1742"/>
                    <a:pt x="1839" y="1742"/>
                    <a:pt x="1839" y="1742"/>
                  </a:cubicBezTo>
                  <a:cubicBezTo>
                    <a:pt x="1839" y="1731"/>
                    <a:pt x="1848" y="1722"/>
                    <a:pt x="1860" y="1722"/>
                  </a:cubicBezTo>
                  <a:close/>
                  <a:moveTo>
                    <a:pt x="1860" y="1671"/>
                  </a:moveTo>
                  <a:cubicBezTo>
                    <a:pt x="1829" y="1671"/>
                    <a:pt x="1804" y="1690"/>
                    <a:pt x="1794" y="1717"/>
                  </a:cubicBezTo>
                  <a:cubicBezTo>
                    <a:pt x="1801" y="1723"/>
                    <a:pt x="1808" y="1730"/>
                    <a:pt x="1815" y="1737"/>
                  </a:cubicBezTo>
                  <a:cubicBezTo>
                    <a:pt x="1817" y="1714"/>
                    <a:pt x="1836" y="1697"/>
                    <a:pt x="1860" y="1697"/>
                  </a:cubicBezTo>
                  <a:cubicBezTo>
                    <a:pt x="1883" y="1697"/>
                    <a:pt x="1902" y="1714"/>
                    <a:pt x="1905" y="1737"/>
                  </a:cubicBezTo>
                  <a:cubicBezTo>
                    <a:pt x="1911" y="1730"/>
                    <a:pt x="1918" y="1723"/>
                    <a:pt x="1926" y="1717"/>
                  </a:cubicBezTo>
                  <a:cubicBezTo>
                    <a:pt x="1916" y="1690"/>
                    <a:pt x="1890" y="1671"/>
                    <a:pt x="1860" y="1671"/>
                  </a:cubicBezTo>
                  <a:close/>
                  <a:moveTo>
                    <a:pt x="1860" y="1621"/>
                  </a:moveTo>
                  <a:cubicBezTo>
                    <a:pt x="1811" y="1621"/>
                    <a:pt x="1769" y="1650"/>
                    <a:pt x="1750" y="1691"/>
                  </a:cubicBezTo>
                  <a:cubicBezTo>
                    <a:pt x="1758" y="1694"/>
                    <a:pt x="1765" y="1698"/>
                    <a:pt x="1772" y="1702"/>
                  </a:cubicBezTo>
                  <a:cubicBezTo>
                    <a:pt x="1788" y="1669"/>
                    <a:pt x="1821" y="1646"/>
                    <a:pt x="1860" y="1646"/>
                  </a:cubicBezTo>
                  <a:cubicBezTo>
                    <a:pt x="1898" y="1646"/>
                    <a:pt x="1932" y="1669"/>
                    <a:pt x="1947" y="1702"/>
                  </a:cubicBezTo>
                  <a:cubicBezTo>
                    <a:pt x="1954" y="1698"/>
                    <a:pt x="1961" y="1694"/>
                    <a:pt x="1969" y="1691"/>
                  </a:cubicBezTo>
                  <a:cubicBezTo>
                    <a:pt x="1950" y="1650"/>
                    <a:pt x="1908" y="1621"/>
                    <a:pt x="1860" y="1621"/>
                  </a:cubicBezTo>
                  <a:close/>
                  <a:moveTo>
                    <a:pt x="1860" y="1571"/>
                  </a:moveTo>
                  <a:cubicBezTo>
                    <a:pt x="1931" y="1571"/>
                    <a:pt x="1992" y="1615"/>
                    <a:pt x="2018" y="1677"/>
                  </a:cubicBezTo>
                  <a:cubicBezTo>
                    <a:pt x="2009" y="1678"/>
                    <a:pt x="2001" y="1680"/>
                    <a:pt x="1993" y="1682"/>
                  </a:cubicBezTo>
                  <a:cubicBezTo>
                    <a:pt x="1970" y="1631"/>
                    <a:pt x="1919" y="1596"/>
                    <a:pt x="1860" y="1596"/>
                  </a:cubicBezTo>
                  <a:cubicBezTo>
                    <a:pt x="1800" y="1596"/>
                    <a:pt x="1749" y="1631"/>
                    <a:pt x="1726" y="1682"/>
                  </a:cubicBezTo>
                  <a:cubicBezTo>
                    <a:pt x="1718" y="1680"/>
                    <a:pt x="1710" y="1678"/>
                    <a:pt x="1701" y="1677"/>
                  </a:cubicBezTo>
                  <a:cubicBezTo>
                    <a:pt x="1727" y="1615"/>
                    <a:pt x="1788" y="1571"/>
                    <a:pt x="1860" y="1571"/>
                  </a:cubicBezTo>
                  <a:close/>
                  <a:moveTo>
                    <a:pt x="1673" y="1596"/>
                  </a:moveTo>
                  <a:cubicBezTo>
                    <a:pt x="1684" y="1596"/>
                    <a:pt x="1693" y="1605"/>
                    <a:pt x="1693" y="1616"/>
                  </a:cubicBezTo>
                  <a:cubicBezTo>
                    <a:pt x="1693" y="1617"/>
                    <a:pt x="1693" y="1617"/>
                    <a:pt x="1693" y="1617"/>
                  </a:cubicBezTo>
                  <a:cubicBezTo>
                    <a:pt x="1653" y="1617"/>
                    <a:pt x="1653" y="1617"/>
                    <a:pt x="1653" y="1617"/>
                  </a:cubicBezTo>
                  <a:cubicBezTo>
                    <a:pt x="1653" y="1617"/>
                    <a:pt x="1653" y="1617"/>
                    <a:pt x="1653" y="1616"/>
                  </a:cubicBezTo>
                  <a:cubicBezTo>
                    <a:pt x="1653" y="1605"/>
                    <a:pt x="1662" y="1596"/>
                    <a:pt x="1673" y="1596"/>
                  </a:cubicBezTo>
                  <a:close/>
                  <a:moveTo>
                    <a:pt x="1673" y="1546"/>
                  </a:moveTo>
                  <a:cubicBezTo>
                    <a:pt x="1703" y="1546"/>
                    <a:pt x="1729" y="1565"/>
                    <a:pt x="1739" y="1592"/>
                  </a:cubicBezTo>
                  <a:cubicBezTo>
                    <a:pt x="1731" y="1598"/>
                    <a:pt x="1724" y="1604"/>
                    <a:pt x="1718" y="1611"/>
                  </a:cubicBezTo>
                  <a:cubicBezTo>
                    <a:pt x="1715" y="1589"/>
                    <a:pt x="1696" y="1571"/>
                    <a:pt x="1673" y="1571"/>
                  </a:cubicBezTo>
                  <a:cubicBezTo>
                    <a:pt x="1650" y="1571"/>
                    <a:pt x="1630" y="1589"/>
                    <a:pt x="1628" y="1611"/>
                  </a:cubicBezTo>
                  <a:cubicBezTo>
                    <a:pt x="1621" y="1604"/>
                    <a:pt x="1614" y="1598"/>
                    <a:pt x="1607" y="1592"/>
                  </a:cubicBezTo>
                  <a:cubicBezTo>
                    <a:pt x="1617" y="1565"/>
                    <a:pt x="1643" y="1546"/>
                    <a:pt x="1673" y="1546"/>
                  </a:cubicBezTo>
                  <a:close/>
                  <a:moveTo>
                    <a:pt x="1673" y="1496"/>
                  </a:moveTo>
                  <a:cubicBezTo>
                    <a:pt x="1721" y="1496"/>
                    <a:pt x="1763" y="1524"/>
                    <a:pt x="1782" y="1565"/>
                  </a:cubicBezTo>
                  <a:cubicBezTo>
                    <a:pt x="1775" y="1569"/>
                    <a:pt x="1767" y="1572"/>
                    <a:pt x="1760" y="1577"/>
                  </a:cubicBezTo>
                  <a:cubicBezTo>
                    <a:pt x="1745" y="1544"/>
                    <a:pt x="1712" y="1521"/>
                    <a:pt x="1673" y="1521"/>
                  </a:cubicBezTo>
                  <a:cubicBezTo>
                    <a:pt x="1634" y="1521"/>
                    <a:pt x="1601" y="1544"/>
                    <a:pt x="1586" y="1577"/>
                  </a:cubicBezTo>
                  <a:cubicBezTo>
                    <a:pt x="1579" y="1573"/>
                    <a:pt x="1571" y="1569"/>
                    <a:pt x="1563" y="1565"/>
                  </a:cubicBezTo>
                  <a:cubicBezTo>
                    <a:pt x="1583" y="1524"/>
                    <a:pt x="1624" y="1496"/>
                    <a:pt x="1673" y="1496"/>
                  </a:cubicBezTo>
                  <a:close/>
                  <a:moveTo>
                    <a:pt x="1673" y="1445"/>
                  </a:moveTo>
                  <a:cubicBezTo>
                    <a:pt x="1601" y="1445"/>
                    <a:pt x="1540" y="1489"/>
                    <a:pt x="1515" y="1551"/>
                  </a:cubicBezTo>
                  <a:cubicBezTo>
                    <a:pt x="1523" y="1553"/>
                    <a:pt x="1531" y="1554"/>
                    <a:pt x="1540" y="1557"/>
                  </a:cubicBezTo>
                  <a:cubicBezTo>
                    <a:pt x="1562" y="1506"/>
                    <a:pt x="1614" y="1470"/>
                    <a:pt x="1673" y="1470"/>
                  </a:cubicBezTo>
                  <a:cubicBezTo>
                    <a:pt x="1732" y="1470"/>
                    <a:pt x="1783" y="1506"/>
                    <a:pt x="1806" y="1557"/>
                  </a:cubicBezTo>
                  <a:cubicBezTo>
                    <a:pt x="1814" y="1554"/>
                    <a:pt x="1823" y="1553"/>
                    <a:pt x="1831" y="1551"/>
                  </a:cubicBezTo>
                  <a:cubicBezTo>
                    <a:pt x="1806" y="1489"/>
                    <a:pt x="1744" y="1445"/>
                    <a:pt x="1673" y="1445"/>
                  </a:cubicBezTo>
                  <a:close/>
                  <a:moveTo>
                    <a:pt x="1487" y="1473"/>
                  </a:moveTo>
                  <a:cubicBezTo>
                    <a:pt x="1476" y="1473"/>
                    <a:pt x="1467" y="1482"/>
                    <a:pt x="1467" y="1493"/>
                  </a:cubicBezTo>
                  <a:cubicBezTo>
                    <a:pt x="1467" y="1493"/>
                    <a:pt x="1467" y="1493"/>
                    <a:pt x="1467" y="1494"/>
                  </a:cubicBezTo>
                  <a:cubicBezTo>
                    <a:pt x="1507" y="1494"/>
                    <a:pt x="1507" y="1494"/>
                    <a:pt x="1507" y="1494"/>
                  </a:cubicBezTo>
                  <a:cubicBezTo>
                    <a:pt x="1507" y="1493"/>
                    <a:pt x="1507" y="1493"/>
                    <a:pt x="1507" y="1493"/>
                  </a:cubicBezTo>
                  <a:cubicBezTo>
                    <a:pt x="1507" y="1482"/>
                    <a:pt x="1498" y="1473"/>
                    <a:pt x="1487" y="1473"/>
                  </a:cubicBezTo>
                  <a:close/>
                  <a:moveTo>
                    <a:pt x="1487" y="1422"/>
                  </a:moveTo>
                  <a:cubicBezTo>
                    <a:pt x="1517" y="1422"/>
                    <a:pt x="1543" y="1441"/>
                    <a:pt x="1553" y="1468"/>
                  </a:cubicBezTo>
                  <a:cubicBezTo>
                    <a:pt x="1545" y="1474"/>
                    <a:pt x="1538" y="1481"/>
                    <a:pt x="1532" y="1488"/>
                  </a:cubicBezTo>
                  <a:cubicBezTo>
                    <a:pt x="1529" y="1465"/>
                    <a:pt x="1510" y="1448"/>
                    <a:pt x="1487" y="1448"/>
                  </a:cubicBezTo>
                  <a:cubicBezTo>
                    <a:pt x="1464" y="1448"/>
                    <a:pt x="1444" y="1465"/>
                    <a:pt x="1442" y="1488"/>
                  </a:cubicBezTo>
                  <a:cubicBezTo>
                    <a:pt x="1435" y="1481"/>
                    <a:pt x="1428" y="1474"/>
                    <a:pt x="1421" y="1468"/>
                  </a:cubicBezTo>
                  <a:cubicBezTo>
                    <a:pt x="1431" y="1441"/>
                    <a:pt x="1457" y="1422"/>
                    <a:pt x="1487" y="1422"/>
                  </a:cubicBezTo>
                  <a:close/>
                  <a:moveTo>
                    <a:pt x="1487" y="1372"/>
                  </a:moveTo>
                  <a:cubicBezTo>
                    <a:pt x="1535" y="1372"/>
                    <a:pt x="1577" y="1401"/>
                    <a:pt x="1596" y="1442"/>
                  </a:cubicBezTo>
                  <a:cubicBezTo>
                    <a:pt x="1589" y="1445"/>
                    <a:pt x="1581" y="1449"/>
                    <a:pt x="1574" y="1453"/>
                  </a:cubicBezTo>
                  <a:cubicBezTo>
                    <a:pt x="1559" y="1420"/>
                    <a:pt x="1525" y="1397"/>
                    <a:pt x="1487" y="1397"/>
                  </a:cubicBezTo>
                  <a:cubicBezTo>
                    <a:pt x="1448" y="1397"/>
                    <a:pt x="1415" y="1420"/>
                    <a:pt x="1400" y="1453"/>
                  </a:cubicBezTo>
                  <a:cubicBezTo>
                    <a:pt x="1392" y="1449"/>
                    <a:pt x="1385" y="1445"/>
                    <a:pt x="1377" y="1442"/>
                  </a:cubicBezTo>
                  <a:cubicBezTo>
                    <a:pt x="1397" y="1401"/>
                    <a:pt x="1438" y="1372"/>
                    <a:pt x="1487" y="1372"/>
                  </a:cubicBezTo>
                  <a:close/>
                  <a:moveTo>
                    <a:pt x="1487" y="1322"/>
                  </a:moveTo>
                  <a:cubicBezTo>
                    <a:pt x="1415" y="1322"/>
                    <a:pt x="1354" y="1366"/>
                    <a:pt x="1328" y="1428"/>
                  </a:cubicBezTo>
                  <a:cubicBezTo>
                    <a:pt x="1337" y="1429"/>
                    <a:pt x="1345" y="1431"/>
                    <a:pt x="1354" y="1433"/>
                  </a:cubicBezTo>
                  <a:cubicBezTo>
                    <a:pt x="1376" y="1382"/>
                    <a:pt x="1427" y="1347"/>
                    <a:pt x="1487" y="1347"/>
                  </a:cubicBezTo>
                  <a:cubicBezTo>
                    <a:pt x="1546" y="1347"/>
                    <a:pt x="1597" y="1382"/>
                    <a:pt x="1620" y="1433"/>
                  </a:cubicBezTo>
                  <a:cubicBezTo>
                    <a:pt x="1628" y="1431"/>
                    <a:pt x="1637" y="1429"/>
                    <a:pt x="1645" y="1428"/>
                  </a:cubicBezTo>
                  <a:cubicBezTo>
                    <a:pt x="1619" y="1366"/>
                    <a:pt x="1558" y="1322"/>
                    <a:pt x="1487" y="1322"/>
                  </a:cubicBezTo>
                  <a:close/>
                  <a:moveTo>
                    <a:pt x="1860" y="1473"/>
                  </a:moveTo>
                  <a:cubicBezTo>
                    <a:pt x="1871" y="1473"/>
                    <a:pt x="1880" y="1482"/>
                    <a:pt x="1880" y="1493"/>
                  </a:cubicBezTo>
                  <a:cubicBezTo>
                    <a:pt x="1880" y="1493"/>
                    <a:pt x="1880" y="1493"/>
                    <a:pt x="1880" y="1494"/>
                  </a:cubicBezTo>
                  <a:cubicBezTo>
                    <a:pt x="1839" y="1494"/>
                    <a:pt x="1839" y="1494"/>
                    <a:pt x="1839" y="1494"/>
                  </a:cubicBezTo>
                  <a:cubicBezTo>
                    <a:pt x="1839" y="1493"/>
                    <a:pt x="1839" y="1493"/>
                    <a:pt x="1839" y="1493"/>
                  </a:cubicBezTo>
                  <a:cubicBezTo>
                    <a:pt x="1839" y="1482"/>
                    <a:pt x="1848" y="1473"/>
                    <a:pt x="1860" y="1473"/>
                  </a:cubicBezTo>
                  <a:close/>
                  <a:moveTo>
                    <a:pt x="1860" y="1422"/>
                  </a:moveTo>
                  <a:cubicBezTo>
                    <a:pt x="1829" y="1422"/>
                    <a:pt x="1804" y="1441"/>
                    <a:pt x="1794" y="1468"/>
                  </a:cubicBezTo>
                  <a:cubicBezTo>
                    <a:pt x="1801" y="1474"/>
                    <a:pt x="1808" y="1481"/>
                    <a:pt x="1815" y="1488"/>
                  </a:cubicBezTo>
                  <a:cubicBezTo>
                    <a:pt x="1817" y="1465"/>
                    <a:pt x="1836" y="1448"/>
                    <a:pt x="1860" y="1448"/>
                  </a:cubicBezTo>
                  <a:cubicBezTo>
                    <a:pt x="1883" y="1448"/>
                    <a:pt x="1902" y="1465"/>
                    <a:pt x="1905" y="1488"/>
                  </a:cubicBezTo>
                  <a:cubicBezTo>
                    <a:pt x="1911" y="1481"/>
                    <a:pt x="1918" y="1474"/>
                    <a:pt x="1926" y="1468"/>
                  </a:cubicBezTo>
                  <a:cubicBezTo>
                    <a:pt x="1916" y="1441"/>
                    <a:pt x="1890" y="1422"/>
                    <a:pt x="1860" y="1422"/>
                  </a:cubicBezTo>
                  <a:close/>
                  <a:moveTo>
                    <a:pt x="1860" y="1372"/>
                  </a:moveTo>
                  <a:cubicBezTo>
                    <a:pt x="1811" y="1372"/>
                    <a:pt x="1769" y="1401"/>
                    <a:pt x="1750" y="1442"/>
                  </a:cubicBezTo>
                  <a:cubicBezTo>
                    <a:pt x="1758" y="1445"/>
                    <a:pt x="1765" y="1449"/>
                    <a:pt x="1772" y="1453"/>
                  </a:cubicBezTo>
                  <a:cubicBezTo>
                    <a:pt x="1788" y="1420"/>
                    <a:pt x="1821" y="1397"/>
                    <a:pt x="1860" y="1397"/>
                  </a:cubicBezTo>
                  <a:cubicBezTo>
                    <a:pt x="1898" y="1397"/>
                    <a:pt x="1932" y="1420"/>
                    <a:pt x="1947" y="1453"/>
                  </a:cubicBezTo>
                  <a:cubicBezTo>
                    <a:pt x="1954" y="1449"/>
                    <a:pt x="1961" y="1445"/>
                    <a:pt x="1969" y="1442"/>
                  </a:cubicBezTo>
                  <a:cubicBezTo>
                    <a:pt x="1950" y="1401"/>
                    <a:pt x="1908" y="1372"/>
                    <a:pt x="1860" y="1372"/>
                  </a:cubicBezTo>
                  <a:close/>
                  <a:moveTo>
                    <a:pt x="1860" y="1322"/>
                  </a:moveTo>
                  <a:cubicBezTo>
                    <a:pt x="1931" y="1322"/>
                    <a:pt x="1992" y="1366"/>
                    <a:pt x="2018" y="1428"/>
                  </a:cubicBezTo>
                  <a:cubicBezTo>
                    <a:pt x="2009" y="1429"/>
                    <a:pt x="2001" y="1431"/>
                    <a:pt x="1993" y="1433"/>
                  </a:cubicBezTo>
                  <a:cubicBezTo>
                    <a:pt x="1970" y="1382"/>
                    <a:pt x="1919" y="1347"/>
                    <a:pt x="1860" y="1347"/>
                  </a:cubicBezTo>
                  <a:cubicBezTo>
                    <a:pt x="1800" y="1347"/>
                    <a:pt x="1749" y="1382"/>
                    <a:pt x="1726" y="1433"/>
                  </a:cubicBezTo>
                  <a:cubicBezTo>
                    <a:pt x="1718" y="1431"/>
                    <a:pt x="1710" y="1429"/>
                    <a:pt x="1701" y="1428"/>
                  </a:cubicBezTo>
                  <a:cubicBezTo>
                    <a:pt x="1727" y="1366"/>
                    <a:pt x="1788" y="1322"/>
                    <a:pt x="1860" y="1322"/>
                  </a:cubicBezTo>
                  <a:close/>
                  <a:moveTo>
                    <a:pt x="1673" y="1347"/>
                  </a:moveTo>
                  <a:cubicBezTo>
                    <a:pt x="1684" y="1347"/>
                    <a:pt x="1693" y="1356"/>
                    <a:pt x="1693" y="1367"/>
                  </a:cubicBezTo>
                  <a:cubicBezTo>
                    <a:pt x="1693" y="1368"/>
                    <a:pt x="1693" y="1368"/>
                    <a:pt x="1693" y="1368"/>
                  </a:cubicBezTo>
                  <a:cubicBezTo>
                    <a:pt x="1653" y="1368"/>
                    <a:pt x="1653" y="1368"/>
                    <a:pt x="1653" y="1368"/>
                  </a:cubicBezTo>
                  <a:cubicBezTo>
                    <a:pt x="1653" y="1368"/>
                    <a:pt x="1653" y="1368"/>
                    <a:pt x="1653" y="1367"/>
                  </a:cubicBezTo>
                  <a:cubicBezTo>
                    <a:pt x="1653" y="1356"/>
                    <a:pt x="1662" y="1347"/>
                    <a:pt x="1673" y="1347"/>
                  </a:cubicBezTo>
                  <a:close/>
                  <a:moveTo>
                    <a:pt x="1673" y="1297"/>
                  </a:moveTo>
                  <a:cubicBezTo>
                    <a:pt x="1703" y="1297"/>
                    <a:pt x="1729" y="1316"/>
                    <a:pt x="1739" y="1343"/>
                  </a:cubicBezTo>
                  <a:cubicBezTo>
                    <a:pt x="1731" y="1349"/>
                    <a:pt x="1724" y="1355"/>
                    <a:pt x="1718" y="1362"/>
                  </a:cubicBezTo>
                  <a:cubicBezTo>
                    <a:pt x="1715" y="1340"/>
                    <a:pt x="1696" y="1322"/>
                    <a:pt x="1673" y="1322"/>
                  </a:cubicBezTo>
                  <a:cubicBezTo>
                    <a:pt x="1650" y="1322"/>
                    <a:pt x="1630" y="1340"/>
                    <a:pt x="1628" y="1362"/>
                  </a:cubicBezTo>
                  <a:cubicBezTo>
                    <a:pt x="1621" y="1355"/>
                    <a:pt x="1614" y="1349"/>
                    <a:pt x="1607" y="1343"/>
                  </a:cubicBezTo>
                  <a:cubicBezTo>
                    <a:pt x="1617" y="1316"/>
                    <a:pt x="1643" y="1297"/>
                    <a:pt x="1673" y="1297"/>
                  </a:cubicBezTo>
                  <a:close/>
                  <a:moveTo>
                    <a:pt x="1673" y="1247"/>
                  </a:moveTo>
                  <a:cubicBezTo>
                    <a:pt x="1721" y="1247"/>
                    <a:pt x="1763" y="1275"/>
                    <a:pt x="1782" y="1316"/>
                  </a:cubicBezTo>
                  <a:cubicBezTo>
                    <a:pt x="1775" y="1320"/>
                    <a:pt x="1767" y="1324"/>
                    <a:pt x="1760" y="1328"/>
                  </a:cubicBezTo>
                  <a:cubicBezTo>
                    <a:pt x="1745" y="1295"/>
                    <a:pt x="1712" y="1272"/>
                    <a:pt x="1673" y="1272"/>
                  </a:cubicBezTo>
                  <a:cubicBezTo>
                    <a:pt x="1634" y="1272"/>
                    <a:pt x="1601" y="1295"/>
                    <a:pt x="1586" y="1328"/>
                  </a:cubicBezTo>
                  <a:cubicBezTo>
                    <a:pt x="1579" y="1324"/>
                    <a:pt x="1571" y="1320"/>
                    <a:pt x="1563" y="1316"/>
                  </a:cubicBezTo>
                  <a:cubicBezTo>
                    <a:pt x="1583" y="1275"/>
                    <a:pt x="1624" y="1247"/>
                    <a:pt x="1673" y="1247"/>
                  </a:cubicBezTo>
                  <a:close/>
                  <a:moveTo>
                    <a:pt x="1673" y="1196"/>
                  </a:moveTo>
                  <a:cubicBezTo>
                    <a:pt x="1601" y="1196"/>
                    <a:pt x="1540" y="1240"/>
                    <a:pt x="1515" y="1302"/>
                  </a:cubicBezTo>
                  <a:cubicBezTo>
                    <a:pt x="1523" y="1304"/>
                    <a:pt x="1531" y="1305"/>
                    <a:pt x="1540" y="1308"/>
                  </a:cubicBezTo>
                  <a:cubicBezTo>
                    <a:pt x="1562" y="1257"/>
                    <a:pt x="1614" y="1221"/>
                    <a:pt x="1673" y="1221"/>
                  </a:cubicBezTo>
                  <a:cubicBezTo>
                    <a:pt x="1732" y="1221"/>
                    <a:pt x="1783" y="1257"/>
                    <a:pt x="1806" y="1308"/>
                  </a:cubicBezTo>
                  <a:cubicBezTo>
                    <a:pt x="1814" y="1305"/>
                    <a:pt x="1823" y="1304"/>
                    <a:pt x="1831" y="1302"/>
                  </a:cubicBezTo>
                  <a:cubicBezTo>
                    <a:pt x="1806" y="1240"/>
                    <a:pt x="1744" y="1196"/>
                    <a:pt x="1673" y="1196"/>
                  </a:cubicBezTo>
                  <a:close/>
                  <a:moveTo>
                    <a:pt x="1487" y="1224"/>
                  </a:moveTo>
                  <a:cubicBezTo>
                    <a:pt x="1476" y="1224"/>
                    <a:pt x="1467" y="1233"/>
                    <a:pt x="1467" y="1244"/>
                  </a:cubicBezTo>
                  <a:cubicBezTo>
                    <a:pt x="1467" y="1244"/>
                    <a:pt x="1467" y="1244"/>
                    <a:pt x="1467" y="1245"/>
                  </a:cubicBezTo>
                  <a:cubicBezTo>
                    <a:pt x="1507" y="1245"/>
                    <a:pt x="1507" y="1245"/>
                    <a:pt x="1507" y="1245"/>
                  </a:cubicBezTo>
                  <a:cubicBezTo>
                    <a:pt x="1507" y="1244"/>
                    <a:pt x="1507" y="1244"/>
                    <a:pt x="1507" y="1244"/>
                  </a:cubicBezTo>
                  <a:cubicBezTo>
                    <a:pt x="1507" y="1233"/>
                    <a:pt x="1498" y="1224"/>
                    <a:pt x="1487" y="1224"/>
                  </a:cubicBezTo>
                  <a:close/>
                  <a:moveTo>
                    <a:pt x="1487" y="1173"/>
                  </a:moveTo>
                  <a:cubicBezTo>
                    <a:pt x="1517" y="1173"/>
                    <a:pt x="1543" y="1192"/>
                    <a:pt x="1553" y="1219"/>
                  </a:cubicBezTo>
                  <a:cubicBezTo>
                    <a:pt x="1545" y="1225"/>
                    <a:pt x="1538" y="1232"/>
                    <a:pt x="1532" y="1239"/>
                  </a:cubicBezTo>
                  <a:cubicBezTo>
                    <a:pt x="1529" y="1216"/>
                    <a:pt x="1510" y="1199"/>
                    <a:pt x="1487" y="1199"/>
                  </a:cubicBezTo>
                  <a:cubicBezTo>
                    <a:pt x="1464" y="1199"/>
                    <a:pt x="1444" y="1216"/>
                    <a:pt x="1442" y="1239"/>
                  </a:cubicBezTo>
                  <a:cubicBezTo>
                    <a:pt x="1435" y="1232"/>
                    <a:pt x="1428" y="1225"/>
                    <a:pt x="1421" y="1219"/>
                  </a:cubicBezTo>
                  <a:cubicBezTo>
                    <a:pt x="1431" y="1192"/>
                    <a:pt x="1457" y="1173"/>
                    <a:pt x="1487" y="1173"/>
                  </a:cubicBezTo>
                  <a:close/>
                  <a:moveTo>
                    <a:pt x="1487" y="1123"/>
                  </a:moveTo>
                  <a:cubicBezTo>
                    <a:pt x="1535" y="1123"/>
                    <a:pt x="1577" y="1152"/>
                    <a:pt x="1596" y="1193"/>
                  </a:cubicBezTo>
                  <a:cubicBezTo>
                    <a:pt x="1589" y="1196"/>
                    <a:pt x="1581" y="1200"/>
                    <a:pt x="1574" y="1204"/>
                  </a:cubicBezTo>
                  <a:cubicBezTo>
                    <a:pt x="1559" y="1171"/>
                    <a:pt x="1525" y="1148"/>
                    <a:pt x="1487" y="1148"/>
                  </a:cubicBezTo>
                  <a:cubicBezTo>
                    <a:pt x="1448" y="1148"/>
                    <a:pt x="1415" y="1171"/>
                    <a:pt x="1400" y="1204"/>
                  </a:cubicBezTo>
                  <a:cubicBezTo>
                    <a:pt x="1392" y="1200"/>
                    <a:pt x="1385" y="1196"/>
                    <a:pt x="1377" y="1193"/>
                  </a:cubicBezTo>
                  <a:cubicBezTo>
                    <a:pt x="1397" y="1152"/>
                    <a:pt x="1438" y="1123"/>
                    <a:pt x="1487" y="1123"/>
                  </a:cubicBezTo>
                  <a:close/>
                  <a:moveTo>
                    <a:pt x="1487" y="1073"/>
                  </a:moveTo>
                  <a:cubicBezTo>
                    <a:pt x="1415" y="1073"/>
                    <a:pt x="1354" y="1117"/>
                    <a:pt x="1328" y="1179"/>
                  </a:cubicBezTo>
                  <a:cubicBezTo>
                    <a:pt x="1337" y="1180"/>
                    <a:pt x="1345" y="1182"/>
                    <a:pt x="1354" y="1184"/>
                  </a:cubicBezTo>
                  <a:cubicBezTo>
                    <a:pt x="1376" y="1133"/>
                    <a:pt x="1427" y="1098"/>
                    <a:pt x="1487" y="1098"/>
                  </a:cubicBezTo>
                  <a:cubicBezTo>
                    <a:pt x="1546" y="1098"/>
                    <a:pt x="1597" y="1133"/>
                    <a:pt x="1620" y="1184"/>
                  </a:cubicBezTo>
                  <a:cubicBezTo>
                    <a:pt x="1628" y="1182"/>
                    <a:pt x="1637" y="1180"/>
                    <a:pt x="1645" y="1179"/>
                  </a:cubicBezTo>
                  <a:cubicBezTo>
                    <a:pt x="1619" y="1117"/>
                    <a:pt x="1558" y="1073"/>
                    <a:pt x="1487" y="1073"/>
                  </a:cubicBezTo>
                  <a:close/>
                  <a:moveTo>
                    <a:pt x="1860" y="1224"/>
                  </a:moveTo>
                  <a:cubicBezTo>
                    <a:pt x="1871" y="1224"/>
                    <a:pt x="1880" y="1233"/>
                    <a:pt x="1880" y="1244"/>
                  </a:cubicBezTo>
                  <a:cubicBezTo>
                    <a:pt x="1880" y="1244"/>
                    <a:pt x="1880" y="1244"/>
                    <a:pt x="1880" y="1245"/>
                  </a:cubicBezTo>
                  <a:cubicBezTo>
                    <a:pt x="1839" y="1245"/>
                    <a:pt x="1839" y="1245"/>
                    <a:pt x="1839" y="1245"/>
                  </a:cubicBezTo>
                  <a:cubicBezTo>
                    <a:pt x="1839" y="1244"/>
                    <a:pt x="1839" y="1244"/>
                    <a:pt x="1839" y="1244"/>
                  </a:cubicBezTo>
                  <a:cubicBezTo>
                    <a:pt x="1839" y="1233"/>
                    <a:pt x="1848" y="1224"/>
                    <a:pt x="1860" y="1224"/>
                  </a:cubicBezTo>
                  <a:close/>
                  <a:moveTo>
                    <a:pt x="1860" y="1173"/>
                  </a:moveTo>
                  <a:cubicBezTo>
                    <a:pt x="1829" y="1173"/>
                    <a:pt x="1804" y="1192"/>
                    <a:pt x="1794" y="1219"/>
                  </a:cubicBezTo>
                  <a:cubicBezTo>
                    <a:pt x="1801" y="1225"/>
                    <a:pt x="1808" y="1232"/>
                    <a:pt x="1815" y="1239"/>
                  </a:cubicBezTo>
                  <a:cubicBezTo>
                    <a:pt x="1817" y="1216"/>
                    <a:pt x="1836" y="1199"/>
                    <a:pt x="1860" y="1199"/>
                  </a:cubicBezTo>
                  <a:cubicBezTo>
                    <a:pt x="1883" y="1199"/>
                    <a:pt x="1902" y="1216"/>
                    <a:pt x="1905" y="1239"/>
                  </a:cubicBezTo>
                  <a:cubicBezTo>
                    <a:pt x="1911" y="1232"/>
                    <a:pt x="1918" y="1225"/>
                    <a:pt x="1926" y="1219"/>
                  </a:cubicBezTo>
                  <a:cubicBezTo>
                    <a:pt x="1916" y="1192"/>
                    <a:pt x="1890" y="1173"/>
                    <a:pt x="1860" y="1173"/>
                  </a:cubicBezTo>
                  <a:close/>
                  <a:moveTo>
                    <a:pt x="1860" y="1123"/>
                  </a:moveTo>
                  <a:cubicBezTo>
                    <a:pt x="1811" y="1123"/>
                    <a:pt x="1769" y="1152"/>
                    <a:pt x="1750" y="1193"/>
                  </a:cubicBezTo>
                  <a:cubicBezTo>
                    <a:pt x="1758" y="1196"/>
                    <a:pt x="1765" y="1200"/>
                    <a:pt x="1772" y="1204"/>
                  </a:cubicBezTo>
                  <a:cubicBezTo>
                    <a:pt x="1788" y="1171"/>
                    <a:pt x="1821" y="1148"/>
                    <a:pt x="1860" y="1148"/>
                  </a:cubicBezTo>
                  <a:cubicBezTo>
                    <a:pt x="1898" y="1148"/>
                    <a:pt x="1932" y="1171"/>
                    <a:pt x="1947" y="1204"/>
                  </a:cubicBezTo>
                  <a:cubicBezTo>
                    <a:pt x="1954" y="1200"/>
                    <a:pt x="1961" y="1196"/>
                    <a:pt x="1969" y="1193"/>
                  </a:cubicBezTo>
                  <a:cubicBezTo>
                    <a:pt x="1950" y="1152"/>
                    <a:pt x="1908" y="1123"/>
                    <a:pt x="1860" y="1123"/>
                  </a:cubicBezTo>
                  <a:close/>
                  <a:moveTo>
                    <a:pt x="1860" y="1073"/>
                  </a:moveTo>
                  <a:cubicBezTo>
                    <a:pt x="1931" y="1073"/>
                    <a:pt x="1992" y="1117"/>
                    <a:pt x="2018" y="1179"/>
                  </a:cubicBezTo>
                  <a:cubicBezTo>
                    <a:pt x="2009" y="1180"/>
                    <a:pt x="2001" y="1182"/>
                    <a:pt x="1993" y="1184"/>
                  </a:cubicBezTo>
                  <a:cubicBezTo>
                    <a:pt x="1970" y="1133"/>
                    <a:pt x="1919" y="1098"/>
                    <a:pt x="1860" y="1098"/>
                  </a:cubicBezTo>
                  <a:cubicBezTo>
                    <a:pt x="1800" y="1098"/>
                    <a:pt x="1749" y="1133"/>
                    <a:pt x="1726" y="1184"/>
                  </a:cubicBezTo>
                  <a:cubicBezTo>
                    <a:pt x="1718" y="1182"/>
                    <a:pt x="1710" y="1180"/>
                    <a:pt x="1701" y="1179"/>
                  </a:cubicBezTo>
                  <a:cubicBezTo>
                    <a:pt x="1727" y="1117"/>
                    <a:pt x="1788" y="1073"/>
                    <a:pt x="1860" y="1073"/>
                  </a:cubicBezTo>
                  <a:close/>
                  <a:moveTo>
                    <a:pt x="1673" y="1098"/>
                  </a:moveTo>
                  <a:cubicBezTo>
                    <a:pt x="1684" y="1098"/>
                    <a:pt x="1693" y="1107"/>
                    <a:pt x="1693" y="1119"/>
                  </a:cubicBezTo>
                  <a:cubicBezTo>
                    <a:pt x="1693" y="1119"/>
                    <a:pt x="1693" y="1119"/>
                    <a:pt x="1693" y="1119"/>
                  </a:cubicBezTo>
                  <a:cubicBezTo>
                    <a:pt x="1653" y="1119"/>
                    <a:pt x="1653" y="1119"/>
                    <a:pt x="1653" y="1119"/>
                  </a:cubicBezTo>
                  <a:cubicBezTo>
                    <a:pt x="1653" y="1119"/>
                    <a:pt x="1653" y="1119"/>
                    <a:pt x="1653" y="1119"/>
                  </a:cubicBezTo>
                  <a:cubicBezTo>
                    <a:pt x="1653" y="1107"/>
                    <a:pt x="1662" y="1098"/>
                    <a:pt x="1673" y="1098"/>
                  </a:cubicBezTo>
                  <a:close/>
                  <a:moveTo>
                    <a:pt x="1673" y="1048"/>
                  </a:moveTo>
                  <a:cubicBezTo>
                    <a:pt x="1703" y="1048"/>
                    <a:pt x="1729" y="1067"/>
                    <a:pt x="1739" y="1094"/>
                  </a:cubicBezTo>
                  <a:cubicBezTo>
                    <a:pt x="1731" y="1100"/>
                    <a:pt x="1724" y="1106"/>
                    <a:pt x="1718" y="1113"/>
                  </a:cubicBezTo>
                  <a:cubicBezTo>
                    <a:pt x="1715" y="1091"/>
                    <a:pt x="1696" y="1073"/>
                    <a:pt x="1673" y="1073"/>
                  </a:cubicBezTo>
                  <a:cubicBezTo>
                    <a:pt x="1650" y="1073"/>
                    <a:pt x="1630" y="1091"/>
                    <a:pt x="1628" y="1113"/>
                  </a:cubicBezTo>
                  <a:cubicBezTo>
                    <a:pt x="1621" y="1106"/>
                    <a:pt x="1614" y="1100"/>
                    <a:pt x="1607" y="1094"/>
                  </a:cubicBezTo>
                  <a:cubicBezTo>
                    <a:pt x="1617" y="1067"/>
                    <a:pt x="1643" y="1048"/>
                    <a:pt x="1673" y="1048"/>
                  </a:cubicBezTo>
                  <a:close/>
                  <a:moveTo>
                    <a:pt x="1673" y="998"/>
                  </a:moveTo>
                  <a:cubicBezTo>
                    <a:pt x="1721" y="998"/>
                    <a:pt x="1763" y="1026"/>
                    <a:pt x="1782" y="1067"/>
                  </a:cubicBezTo>
                  <a:cubicBezTo>
                    <a:pt x="1775" y="1071"/>
                    <a:pt x="1767" y="1075"/>
                    <a:pt x="1760" y="1079"/>
                  </a:cubicBezTo>
                  <a:cubicBezTo>
                    <a:pt x="1745" y="1046"/>
                    <a:pt x="1712" y="1023"/>
                    <a:pt x="1673" y="1023"/>
                  </a:cubicBezTo>
                  <a:cubicBezTo>
                    <a:pt x="1634" y="1023"/>
                    <a:pt x="1601" y="1046"/>
                    <a:pt x="1586" y="1079"/>
                  </a:cubicBezTo>
                  <a:cubicBezTo>
                    <a:pt x="1579" y="1075"/>
                    <a:pt x="1571" y="1071"/>
                    <a:pt x="1563" y="1067"/>
                  </a:cubicBezTo>
                  <a:cubicBezTo>
                    <a:pt x="1583" y="1026"/>
                    <a:pt x="1624" y="998"/>
                    <a:pt x="1673" y="998"/>
                  </a:cubicBezTo>
                  <a:close/>
                  <a:moveTo>
                    <a:pt x="1673" y="947"/>
                  </a:moveTo>
                  <a:cubicBezTo>
                    <a:pt x="1601" y="947"/>
                    <a:pt x="1540" y="991"/>
                    <a:pt x="1515" y="1053"/>
                  </a:cubicBezTo>
                  <a:cubicBezTo>
                    <a:pt x="1523" y="1055"/>
                    <a:pt x="1531" y="1056"/>
                    <a:pt x="1540" y="1059"/>
                  </a:cubicBezTo>
                  <a:cubicBezTo>
                    <a:pt x="1562" y="1008"/>
                    <a:pt x="1614" y="972"/>
                    <a:pt x="1673" y="972"/>
                  </a:cubicBezTo>
                  <a:cubicBezTo>
                    <a:pt x="1732" y="972"/>
                    <a:pt x="1783" y="1008"/>
                    <a:pt x="1806" y="1059"/>
                  </a:cubicBezTo>
                  <a:cubicBezTo>
                    <a:pt x="1814" y="1056"/>
                    <a:pt x="1823" y="1055"/>
                    <a:pt x="1831" y="1053"/>
                  </a:cubicBezTo>
                  <a:cubicBezTo>
                    <a:pt x="1806" y="991"/>
                    <a:pt x="1744" y="947"/>
                    <a:pt x="1673" y="947"/>
                  </a:cubicBezTo>
                  <a:close/>
                  <a:moveTo>
                    <a:pt x="1487" y="975"/>
                  </a:moveTo>
                  <a:cubicBezTo>
                    <a:pt x="1476" y="975"/>
                    <a:pt x="1467" y="984"/>
                    <a:pt x="1467" y="995"/>
                  </a:cubicBezTo>
                  <a:cubicBezTo>
                    <a:pt x="1467" y="995"/>
                    <a:pt x="1467" y="996"/>
                    <a:pt x="1467" y="996"/>
                  </a:cubicBezTo>
                  <a:cubicBezTo>
                    <a:pt x="1507" y="996"/>
                    <a:pt x="1507" y="996"/>
                    <a:pt x="1507" y="996"/>
                  </a:cubicBezTo>
                  <a:cubicBezTo>
                    <a:pt x="1507" y="996"/>
                    <a:pt x="1507" y="995"/>
                    <a:pt x="1507" y="995"/>
                  </a:cubicBezTo>
                  <a:cubicBezTo>
                    <a:pt x="1507" y="984"/>
                    <a:pt x="1498" y="975"/>
                    <a:pt x="1487" y="975"/>
                  </a:cubicBezTo>
                  <a:close/>
                  <a:moveTo>
                    <a:pt x="1487" y="924"/>
                  </a:moveTo>
                  <a:cubicBezTo>
                    <a:pt x="1517" y="924"/>
                    <a:pt x="1543" y="943"/>
                    <a:pt x="1553" y="970"/>
                  </a:cubicBezTo>
                  <a:cubicBezTo>
                    <a:pt x="1545" y="976"/>
                    <a:pt x="1538" y="983"/>
                    <a:pt x="1532" y="990"/>
                  </a:cubicBezTo>
                  <a:cubicBezTo>
                    <a:pt x="1529" y="967"/>
                    <a:pt x="1510" y="950"/>
                    <a:pt x="1487" y="950"/>
                  </a:cubicBezTo>
                  <a:cubicBezTo>
                    <a:pt x="1464" y="950"/>
                    <a:pt x="1444" y="967"/>
                    <a:pt x="1442" y="990"/>
                  </a:cubicBezTo>
                  <a:cubicBezTo>
                    <a:pt x="1435" y="983"/>
                    <a:pt x="1428" y="976"/>
                    <a:pt x="1421" y="970"/>
                  </a:cubicBezTo>
                  <a:cubicBezTo>
                    <a:pt x="1431" y="943"/>
                    <a:pt x="1457" y="924"/>
                    <a:pt x="1487" y="924"/>
                  </a:cubicBezTo>
                  <a:close/>
                  <a:moveTo>
                    <a:pt x="1487" y="874"/>
                  </a:moveTo>
                  <a:cubicBezTo>
                    <a:pt x="1535" y="874"/>
                    <a:pt x="1577" y="903"/>
                    <a:pt x="1596" y="944"/>
                  </a:cubicBezTo>
                  <a:cubicBezTo>
                    <a:pt x="1589" y="947"/>
                    <a:pt x="1581" y="951"/>
                    <a:pt x="1574" y="955"/>
                  </a:cubicBezTo>
                  <a:cubicBezTo>
                    <a:pt x="1559" y="922"/>
                    <a:pt x="1525" y="899"/>
                    <a:pt x="1487" y="899"/>
                  </a:cubicBezTo>
                  <a:cubicBezTo>
                    <a:pt x="1448" y="899"/>
                    <a:pt x="1415" y="922"/>
                    <a:pt x="1400" y="955"/>
                  </a:cubicBezTo>
                  <a:cubicBezTo>
                    <a:pt x="1392" y="951"/>
                    <a:pt x="1385" y="947"/>
                    <a:pt x="1377" y="944"/>
                  </a:cubicBezTo>
                  <a:cubicBezTo>
                    <a:pt x="1397" y="903"/>
                    <a:pt x="1438" y="874"/>
                    <a:pt x="1487" y="874"/>
                  </a:cubicBezTo>
                  <a:close/>
                  <a:moveTo>
                    <a:pt x="1487" y="824"/>
                  </a:moveTo>
                  <a:cubicBezTo>
                    <a:pt x="1415" y="824"/>
                    <a:pt x="1354" y="868"/>
                    <a:pt x="1328" y="930"/>
                  </a:cubicBezTo>
                  <a:cubicBezTo>
                    <a:pt x="1337" y="931"/>
                    <a:pt x="1345" y="933"/>
                    <a:pt x="1354" y="935"/>
                  </a:cubicBezTo>
                  <a:cubicBezTo>
                    <a:pt x="1376" y="884"/>
                    <a:pt x="1427" y="849"/>
                    <a:pt x="1487" y="849"/>
                  </a:cubicBezTo>
                  <a:cubicBezTo>
                    <a:pt x="1546" y="849"/>
                    <a:pt x="1597" y="884"/>
                    <a:pt x="1620" y="935"/>
                  </a:cubicBezTo>
                  <a:cubicBezTo>
                    <a:pt x="1628" y="933"/>
                    <a:pt x="1637" y="931"/>
                    <a:pt x="1645" y="930"/>
                  </a:cubicBezTo>
                  <a:cubicBezTo>
                    <a:pt x="1619" y="868"/>
                    <a:pt x="1558" y="824"/>
                    <a:pt x="1487" y="824"/>
                  </a:cubicBezTo>
                  <a:close/>
                  <a:moveTo>
                    <a:pt x="1860" y="975"/>
                  </a:moveTo>
                  <a:cubicBezTo>
                    <a:pt x="1871" y="975"/>
                    <a:pt x="1880" y="984"/>
                    <a:pt x="1880" y="995"/>
                  </a:cubicBezTo>
                  <a:cubicBezTo>
                    <a:pt x="1880" y="995"/>
                    <a:pt x="1880" y="996"/>
                    <a:pt x="1880" y="996"/>
                  </a:cubicBezTo>
                  <a:cubicBezTo>
                    <a:pt x="1839" y="996"/>
                    <a:pt x="1839" y="996"/>
                    <a:pt x="1839" y="996"/>
                  </a:cubicBezTo>
                  <a:cubicBezTo>
                    <a:pt x="1839" y="996"/>
                    <a:pt x="1839" y="995"/>
                    <a:pt x="1839" y="995"/>
                  </a:cubicBezTo>
                  <a:cubicBezTo>
                    <a:pt x="1839" y="984"/>
                    <a:pt x="1848" y="975"/>
                    <a:pt x="1860" y="975"/>
                  </a:cubicBezTo>
                  <a:close/>
                  <a:moveTo>
                    <a:pt x="1860" y="924"/>
                  </a:moveTo>
                  <a:cubicBezTo>
                    <a:pt x="1829" y="924"/>
                    <a:pt x="1804" y="943"/>
                    <a:pt x="1794" y="970"/>
                  </a:cubicBezTo>
                  <a:cubicBezTo>
                    <a:pt x="1801" y="976"/>
                    <a:pt x="1808" y="983"/>
                    <a:pt x="1815" y="990"/>
                  </a:cubicBezTo>
                  <a:cubicBezTo>
                    <a:pt x="1817" y="967"/>
                    <a:pt x="1836" y="950"/>
                    <a:pt x="1860" y="950"/>
                  </a:cubicBezTo>
                  <a:cubicBezTo>
                    <a:pt x="1883" y="950"/>
                    <a:pt x="1902" y="967"/>
                    <a:pt x="1905" y="990"/>
                  </a:cubicBezTo>
                  <a:cubicBezTo>
                    <a:pt x="1911" y="983"/>
                    <a:pt x="1918" y="976"/>
                    <a:pt x="1926" y="970"/>
                  </a:cubicBezTo>
                  <a:cubicBezTo>
                    <a:pt x="1916" y="943"/>
                    <a:pt x="1890" y="924"/>
                    <a:pt x="1860" y="924"/>
                  </a:cubicBezTo>
                  <a:close/>
                  <a:moveTo>
                    <a:pt x="1860" y="874"/>
                  </a:moveTo>
                  <a:cubicBezTo>
                    <a:pt x="1811" y="874"/>
                    <a:pt x="1769" y="903"/>
                    <a:pt x="1750" y="944"/>
                  </a:cubicBezTo>
                  <a:cubicBezTo>
                    <a:pt x="1758" y="947"/>
                    <a:pt x="1765" y="951"/>
                    <a:pt x="1772" y="955"/>
                  </a:cubicBezTo>
                  <a:cubicBezTo>
                    <a:pt x="1788" y="922"/>
                    <a:pt x="1821" y="899"/>
                    <a:pt x="1860" y="899"/>
                  </a:cubicBezTo>
                  <a:cubicBezTo>
                    <a:pt x="1898" y="899"/>
                    <a:pt x="1932" y="922"/>
                    <a:pt x="1947" y="955"/>
                  </a:cubicBezTo>
                  <a:cubicBezTo>
                    <a:pt x="1954" y="951"/>
                    <a:pt x="1961" y="947"/>
                    <a:pt x="1969" y="944"/>
                  </a:cubicBezTo>
                  <a:cubicBezTo>
                    <a:pt x="1950" y="903"/>
                    <a:pt x="1908" y="874"/>
                    <a:pt x="1860" y="874"/>
                  </a:cubicBezTo>
                  <a:close/>
                  <a:moveTo>
                    <a:pt x="1860" y="824"/>
                  </a:moveTo>
                  <a:cubicBezTo>
                    <a:pt x="1931" y="824"/>
                    <a:pt x="1992" y="868"/>
                    <a:pt x="2018" y="930"/>
                  </a:cubicBezTo>
                  <a:cubicBezTo>
                    <a:pt x="2009" y="931"/>
                    <a:pt x="2001" y="933"/>
                    <a:pt x="1993" y="935"/>
                  </a:cubicBezTo>
                  <a:cubicBezTo>
                    <a:pt x="1970" y="884"/>
                    <a:pt x="1919" y="849"/>
                    <a:pt x="1860" y="849"/>
                  </a:cubicBezTo>
                  <a:cubicBezTo>
                    <a:pt x="1800" y="849"/>
                    <a:pt x="1749" y="884"/>
                    <a:pt x="1726" y="935"/>
                  </a:cubicBezTo>
                  <a:cubicBezTo>
                    <a:pt x="1718" y="933"/>
                    <a:pt x="1710" y="931"/>
                    <a:pt x="1701" y="930"/>
                  </a:cubicBezTo>
                  <a:cubicBezTo>
                    <a:pt x="1727" y="868"/>
                    <a:pt x="1788" y="824"/>
                    <a:pt x="1860" y="824"/>
                  </a:cubicBezTo>
                  <a:close/>
                  <a:moveTo>
                    <a:pt x="1673" y="849"/>
                  </a:moveTo>
                  <a:cubicBezTo>
                    <a:pt x="1684" y="849"/>
                    <a:pt x="1693" y="858"/>
                    <a:pt x="1693" y="870"/>
                  </a:cubicBezTo>
                  <a:cubicBezTo>
                    <a:pt x="1693" y="870"/>
                    <a:pt x="1693" y="870"/>
                    <a:pt x="1693" y="870"/>
                  </a:cubicBezTo>
                  <a:cubicBezTo>
                    <a:pt x="1653" y="870"/>
                    <a:pt x="1653" y="870"/>
                    <a:pt x="1653" y="870"/>
                  </a:cubicBezTo>
                  <a:cubicBezTo>
                    <a:pt x="1653" y="870"/>
                    <a:pt x="1653" y="870"/>
                    <a:pt x="1653" y="870"/>
                  </a:cubicBezTo>
                  <a:cubicBezTo>
                    <a:pt x="1653" y="858"/>
                    <a:pt x="1662" y="849"/>
                    <a:pt x="1673" y="849"/>
                  </a:cubicBezTo>
                  <a:close/>
                  <a:moveTo>
                    <a:pt x="1673" y="799"/>
                  </a:moveTo>
                  <a:cubicBezTo>
                    <a:pt x="1703" y="799"/>
                    <a:pt x="1729" y="818"/>
                    <a:pt x="1739" y="845"/>
                  </a:cubicBezTo>
                  <a:cubicBezTo>
                    <a:pt x="1731" y="851"/>
                    <a:pt x="1724" y="857"/>
                    <a:pt x="1718" y="864"/>
                  </a:cubicBezTo>
                  <a:cubicBezTo>
                    <a:pt x="1715" y="842"/>
                    <a:pt x="1696" y="824"/>
                    <a:pt x="1673" y="824"/>
                  </a:cubicBezTo>
                  <a:cubicBezTo>
                    <a:pt x="1650" y="824"/>
                    <a:pt x="1630" y="842"/>
                    <a:pt x="1628" y="864"/>
                  </a:cubicBezTo>
                  <a:cubicBezTo>
                    <a:pt x="1621" y="857"/>
                    <a:pt x="1614" y="851"/>
                    <a:pt x="1607" y="845"/>
                  </a:cubicBezTo>
                  <a:cubicBezTo>
                    <a:pt x="1617" y="818"/>
                    <a:pt x="1643" y="799"/>
                    <a:pt x="1673" y="799"/>
                  </a:cubicBezTo>
                  <a:close/>
                  <a:moveTo>
                    <a:pt x="1673" y="749"/>
                  </a:moveTo>
                  <a:cubicBezTo>
                    <a:pt x="1721" y="749"/>
                    <a:pt x="1763" y="777"/>
                    <a:pt x="1782" y="818"/>
                  </a:cubicBezTo>
                  <a:cubicBezTo>
                    <a:pt x="1775" y="822"/>
                    <a:pt x="1767" y="826"/>
                    <a:pt x="1760" y="830"/>
                  </a:cubicBezTo>
                  <a:cubicBezTo>
                    <a:pt x="1745" y="797"/>
                    <a:pt x="1712" y="774"/>
                    <a:pt x="1673" y="774"/>
                  </a:cubicBezTo>
                  <a:cubicBezTo>
                    <a:pt x="1634" y="774"/>
                    <a:pt x="1601" y="797"/>
                    <a:pt x="1586" y="830"/>
                  </a:cubicBezTo>
                  <a:cubicBezTo>
                    <a:pt x="1579" y="826"/>
                    <a:pt x="1571" y="822"/>
                    <a:pt x="1563" y="818"/>
                  </a:cubicBezTo>
                  <a:cubicBezTo>
                    <a:pt x="1583" y="777"/>
                    <a:pt x="1624" y="749"/>
                    <a:pt x="1673" y="749"/>
                  </a:cubicBezTo>
                  <a:close/>
                  <a:moveTo>
                    <a:pt x="1673" y="698"/>
                  </a:moveTo>
                  <a:cubicBezTo>
                    <a:pt x="1601" y="698"/>
                    <a:pt x="1540" y="742"/>
                    <a:pt x="1515" y="804"/>
                  </a:cubicBezTo>
                  <a:cubicBezTo>
                    <a:pt x="1523" y="806"/>
                    <a:pt x="1531" y="807"/>
                    <a:pt x="1540" y="810"/>
                  </a:cubicBezTo>
                  <a:cubicBezTo>
                    <a:pt x="1562" y="759"/>
                    <a:pt x="1614" y="723"/>
                    <a:pt x="1673" y="723"/>
                  </a:cubicBezTo>
                  <a:cubicBezTo>
                    <a:pt x="1732" y="723"/>
                    <a:pt x="1783" y="759"/>
                    <a:pt x="1806" y="810"/>
                  </a:cubicBezTo>
                  <a:cubicBezTo>
                    <a:pt x="1814" y="807"/>
                    <a:pt x="1823" y="806"/>
                    <a:pt x="1831" y="804"/>
                  </a:cubicBezTo>
                  <a:cubicBezTo>
                    <a:pt x="1806" y="742"/>
                    <a:pt x="1744" y="698"/>
                    <a:pt x="1673" y="698"/>
                  </a:cubicBezTo>
                  <a:close/>
                  <a:moveTo>
                    <a:pt x="1487" y="726"/>
                  </a:moveTo>
                  <a:cubicBezTo>
                    <a:pt x="1476" y="726"/>
                    <a:pt x="1467" y="735"/>
                    <a:pt x="1467" y="746"/>
                  </a:cubicBezTo>
                  <a:cubicBezTo>
                    <a:pt x="1467" y="746"/>
                    <a:pt x="1467" y="747"/>
                    <a:pt x="1467" y="747"/>
                  </a:cubicBezTo>
                  <a:cubicBezTo>
                    <a:pt x="1507" y="747"/>
                    <a:pt x="1507" y="747"/>
                    <a:pt x="1507" y="747"/>
                  </a:cubicBezTo>
                  <a:cubicBezTo>
                    <a:pt x="1507" y="747"/>
                    <a:pt x="1507" y="746"/>
                    <a:pt x="1507" y="746"/>
                  </a:cubicBezTo>
                  <a:cubicBezTo>
                    <a:pt x="1507" y="735"/>
                    <a:pt x="1498" y="726"/>
                    <a:pt x="1487" y="726"/>
                  </a:cubicBezTo>
                  <a:close/>
                  <a:moveTo>
                    <a:pt x="1487" y="675"/>
                  </a:moveTo>
                  <a:cubicBezTo>
                    <a:pt x="1517" y="675"/>
                    <a:pt x="1543" y="694"/>
                    <a:pt x="1553" y="721"/>
                  </a:cubicBezTo>
                  <a:cubicBezTo>
                    <a:pt x="1545" y="727"/>
                    <a:pt x="1538" y="734"/>
                    <a:pt x="1532" y="741"/>
                  </a:cubicBezTo>
                  <a:cubicBezTo>
                    <a:pt x="1529" y="718"/>
                    <a:pt x="1510" y="701"/>
                    <a:pt x="1487" y="701"/>
                  </a:cubicBezTo>
                  <a:cubicBezTo>
                    <a:pt x="1464" y="701"/>
                    <a:pt x="1444" y="718"/>
                    <a:pt x="1442" y="741"/>
                  </a:cubicBezTo>
                  <a:cubicBezTo>
                    <a:pt x="1435" y="734"/>
                    <a:pt x="1428" y="727"/>
                    <a:pt x="1421" y="721"/>
                  </a:cubicBezTo>
                  <a:cubicBezTo>
                    <a:pt x="1431" y="694"/>
                    <a:pt x="1457" y="675"/>
                    <a:pt x="1487" y="675"/>
                  </a:cubicBezTo>
                  <a:close/>
                  <a:moveTo>
                    <a:pt x="1487" y="625"/>
                  </a:moveTo>
                  <a:cubicBezTo>
                    <a:pt x="1535" y="625"/>
                    <a:pt x="1577" y="654"/>
                    <a:pt x="1596" y="695"/>
                  </a:cubicBezTo>
                  <a:cubicBezTo>
                    <a:pt x="1589" y="698"/>
                    <a:pt x="1581" y="702"/>
                    <a:pt x="1574" y="706"/>
                  </a:cubicBezTo>
                  <a:cubicBezTo>
                    <a:pt x="1559" y="673"/>
                    <a:pt x="1525" y="650"/>
                    <a:pt x="1487" y="650"/>
                  </a:cubicBezTo>
                  <a:cubicBezTo>
                    <a:pt x="1448" y="650"/>
                    <a:pt x="1415" y="673"/>
                    <a:pt x="1400" y="706"/>
                  </a:cubicBezTo>
                  <a:cubicBezTo>
                    <a:pt x="1392" y="702"/>
                    <a:pt x="1385" y="698"/>
                    <a:pt x="1377" y="695"/>
                  </a:cubicBezTo>
                  <a:cubicBezTo>
                    <a:pt x="1397" y="654"/>
                    <a:pt x="1438" y="625"/>
                    <a:pt x="1487" y="625"/>
                  </a:cubicBezTo>
                  <a:close/>
                  <a:moveTo>
                    <a:pt x="1487" y="575"/>
                  </a:moveTo>
                  <a:cubicBezTo>
                    <a:pt x="1415" y="575"/>
                    <a:pt x="1354" y="619"/>
                    <a:pt x="1328" y="681"/>
                  </a:cubicBezTo>
                  <a:cubicBezTo>
                    <a:pt x="1337" y="682"/>
                    <a:pt x="1345" y="684"/>
                    <a:pt x="1354" y="686"/>
                  </a:cubicBezTo>
                  <a:cubicBezTo>
                    <a:pt x="1376" y="635"/>
                    <a:pt x="1427" y="600"/>
                    <a:pt x="1487" y="600"/>
                  </a:cubicBezTo>
                  <a:cubicBezTo>
                    <a:pt x="1546" y="600"/>
                    <a:pt x="1597" y="635"/>
                    <a:pt x="1620" y="686"/>
                  </a:cubicBezTo>
                  <a:cubicBezTo>
                    <a:pt x="1628" y="684"/>
                    <a:pt x="1637" y="682"/>
                    <a:pt x="1645" y="681"/>
                  </a:cubicBezTo>
                  <a:cubicBezTo>
                    <a:pt x="1619" y="619"/>
                    <a:pt x="1558" y="575"/>
                    <a:pt x="1487" y="575"/>
                  </a:cubicBezTo>
                  <a:close/>
                  <a:moveTo>
                    <a:pt x="1860" y="726"/>
                  </a:moveTo>
                  <a:cubicBezTo>
                    <a:pt x="1871" y="726"/>
                    <a:pt x="1880" y="735"/>
                    <a:pt x="1880" y="746"/>
                  </a:cubicBezTo>
                  <a:cubicBezTo>
                    <a:pt x="1880" y="746"/>
                    <a:pt x="1880" y="747"/>
                    <a:pt x="1880" y="747"/>
                  </a:cubicBezTo>
                  <a:cubicBezTo>
                    <a:pt x="1839" y="747"/>
                    <a:pt x="1839" y="747"/>
                    <a:pt x="1839" y="747"/>
                  </a:cubicBezTo>
                  <a:cubicBezTo>
                    <a:pt x="1839" y="747"/>
                    <a:pt x="1839" y="746"/>
                    <a:pt x="1839" y="746"/>
                  </a:cubicBezTo>
                  <a:cubicBezTo>
                    <a:pt x="1839" y="735"/>
                    <a:pt x="1848" y="726"/>
                    <a:pt x="1860" y="726"/>
                  </a:cubicBezTo>
                  <a:close/>
                  <a:moveTo>
                    <a:pt x="1860" y="675"/>
                  </a:moveTo>
                  <a:cubicBezTo>
                    <a:pt x="1829" y="675"/>
                    <a:pt x="1804" y="694"/>
                    <a:pt x="1794" y="721"/>
                  </a:cubicBezTo>
                  <a:cubicBezTo>
                    <a:pt x="1801" y="727"/>
                    <a:pt x="1808" y="734"/>
                    <a:pt x="1815" y="741"/>
                  </a:cubicBezTo>
                  <a:cubicBezTo>
                    <a:pt x="1817" y="718"/>
                    <a:pt x="1836" y="701"/>
                    <a:pt x="1860" y="701"/>
                  </a:cubicBezTo>
                  <a:cubicBezTo>
                    <a:pt x="1883" y="701"/>
                    <a:pt x="1902" y="718"/>
                    <a:pt x="1905" y="741"/>
                  </a:cubicBezTo>
                  <a:cubicBezTo>
                    <a:pt x="1911" y="734"/>
                    <a:pt x="1918" y="727"/>
                    <a:pt x="1926" y="721"/>
                  </a:cubicBezTo>
                  <a:cubicBezTo>
                    <a:pt x="1916" y="694"/>
                    <a:pt x="1890" y="675"/>
                    <a:pt x="1860" y="675"/>
                  </a:cubicBezTo>
                  <a:close/>
                  <a:moveTo>
                    <a:pt x="1860" y="625"/>
                  </a:moveTo>
                  <a:cubicBezTo>
                    <a:pt x="1811" y="625"/>
                    <a:pt x="1769" y="654"/>
                    <a:pt x="1750" y="695"/>
                  </a:cubicBezTo>
                  <a:cubicBezTo>
                    <a:pt x="1758" y="698"/>
                    <a:pt x="1765" y="702"/>
                    <a:pt x="1772" y="706"/>
                  </a:cubicBezTo>
                  <a:cubicBezTo>
                    <a:pt x="1788" y="673"/>
                    <a:pt x="1821" y="650"/>
                    <a:pt x="1860" y="650"/>
                  </a:cubicBezTo>
                  <a:cubicBezTo>
                    <a:pt x="1898" y="650"/>
                    <a:pt x="1932" y="673"/>
                    <a:pt x="1947" y="706"/>
                  </a:cubicBezTo>
                  <a:cubicBezTo>
                    <a:pt x="1954" y="702"/>
                    <a:pt x="1961" y="698"/>
                    <a:pt x="1969" y="695"/>
                  </a:cubicBezTo>
                  <a:cubicBezTo>
                    <a:pt x="1950" y="654"/>
                    <a:pt x="1908" y="625"/>
                    <a:pt x="1860" y="625"/>
                  </a:cubicBezTo>
                  <a:close/>
                  <a:moveTo>
                    <a:pt x="1860" y="575"/>
                  </a:moveTo>
                  <a:cubicBezTo>
                    <a:pt x="1931" y="575"/>
                    <a:pt x="1992" y="619"/>
                    <a:pt x="2018" y="681"/>
                  </a:cubicBezTo>
                  <a:cubicBezTo>
                    <a:pt x="2009" y="682"/>
                    <a:pt x="2001" y="684"/>
                    <a:pt x="1993" y="686"/>
                  </a:cubicBezTo>
                  <a:cubicBezTo>
                    <a:pt x="1970" y="635"/>
                    <a:pt x="1919" y="600"/>
                    <a:pt x="1860" y="600"/>
                  </a:cubicBezTo>
                  <a:cubicBezTo>
                    <a:pt x="1800" y="600"/>
                    <a:pt x="1749" y="635"/>
                    <a:pt x="1726" y="686"/>
                  </a:cubicBezTo>
                  <a:cubicBezTo>
                    <a:pt x="1718" y="684"/>
                    <a:pt x="1710" y="682"/>
                    <a:pt x="1701" y="681"/>
                  </a:cubicBezTo>
                  <a:cubicBezTo>
                    <a:pt x="1727" y="619"/>
                    <a:pt x="1788" y="575"/>
                    <a:pt x="1860" y="575"/>
                  </a:cubicBezTo>
                  <a:close/>
                  <a:moveTo>
                    <a:pt x="1673" y="600"/>
                  </a:moveTo>
                  <a:cubicBezTo>
                    <a:pt x="1684" y="600"/>
                    <a:pt x="1693" y="609"/>
                    <a:pt x="1693" y="621"/>
                  </a:cubicBezTo>
                  <a:cubicBezTo>
                    <a:pt x="1693" y="621"/>
                    <a:pt x="1693" y="621"/>
                    <a:pt x="1693" y="621"/>
                  </a:cubicBezTo>
                  <a:cubicBezTo>
                    <a:pt x="1653" y="621"/>
                    <a:pt x="1653" y="621"/>
                    <a:pt x="1653" y="621"/>
                  </a:cubicBezTo>
                  <a:cubicBezTo>
                    <a:pt x="1653" y="621"/>
                    <a:pt x="1653" y="621"/>
                    <a:pt x="1653" y="621"/>
                  </a:cubicBezTo>
                  <a:cubicBezTo>
                    <a:pt x="1653" y="609"/>
                    <a:pt x="1662" y="600"/>
                    <a:pt x="1673" y="600"/>
                  </a:cubicBezTo>
                  <a:close/>
                  <a:moveTo>
                    <a:pt x="1673" y="550"/>
                  </a:moveTo>
                  <a:cubicBezTo>
                    <a:pt x="1703" y="550"/>
                    <a:pt x="1729" y="569"/>
                    <a:pt x="1739" y="596"/>
                  </a:cubicBezTo>
                  <a:cubicBezTo>
                    <a:pt x="1731" y="602"/>
                    <a:pt x="1724" y="608"/>
                    <a:pt x="1718" y="615"/>
                  </a:cubicBezTo>
                  <a:cubicBezTo>
                    <a:pt x="1715" y="593"/>
                    <a:pt x="1696" y="575"/>
                    <a:pt x="1673" y="575"/>
                  </a:cubicBezTo>
                  <a:cubicBezTo>
                    <a:pt x="1650" y="575"/>
                    <a:pt x="1630" y="593"/>
                    <a:pt x="1628" y="615"/>
                  </a:cubicBezTo>
                  <a:cubicBezTo>
                    <a:pt x="1621" y="608"/>
                    <a:pt x="1614" y="602"/>
                    <a:pt x="1607" y="596"/>
                  </a:cubicBezTo>
                  <a:cubicBezTo>
                    <a:pt x="1617" y="569"/>
                    <a:pt x="1643" y="550"/>
                    <a:pt x="1673" y="550"/>
                  </a:cubicBezTo>
                  <a:close/>
                  <a:moveTo>
                    <a:pt x="1673" y="500"/>
                  </a:moveTo>
                  <a:cubicBezTo>
                    <a:pt x="1721" y="500"/>
                    <a:pt x="1763" y="528"/>
                    <a:pt x="1782" y="569"/>
                  </a:cubicBezTo>
                  <a:cubicBezTo>
                    <a:pt x="1775" y="573"/>
                    <a:pt x="1767" y="577"/>
                    <a:pt x="1760" y="581"/>
                  </a:cubicBezTo>
                  <a:cubicBezTo>
                    <a:pt x="1745" y="548"/>
                    <a:pt x="1712" y="525"/>
                    <a:pt x="1673" y="525"/>
                  </a:cubicBezTo>
                  <a:cubicBezTo>
                    <a:pt x="1634" y="525"/>
                    <a:pt x="1601" y="548"/>
                    <a:pt x="1586" y="581"/>
                  </a:cubicBezTo>
                  <a:cubicBezTo>
                    <a:pt x="1579" y="577"/>
                    <a:pt x="1571" y="573"/>
                    <a:pt x="1563" y="569"/>
                  </a:cubicBezTo>
                  <a:cubicBezTo>
                    <a:pt x="1583" y="528"/>
                    <a:pt x="1624" y="500"/>
                    <a:pt x="1673" y="500"/>
                  </a:cubicBezTo>
                  <a:close/>
                  <a:moveTo>
                    <a:pt x="1673" y="449"/>
                  </a:moveTo>
                  <a:cubicBezTo>
                    <a:pt x="1601" y="449"/>
                    <a:pt x="1540" y="493"/>
                    <a:pt x="1515" y="555"/>
                  </a:cubicBezTo>
                  <a:cubicBezTo>
                    <a:pt x="1523" y="557"/>
                    <a:pt x="1531" y="558"/>
                    <a:pt x="1540" y="561"/>
                  </a:cubicBezTo>
                  <a:cubicBezTo>
                    <a:pt x="1562" y="510"/>
                    <a:pt x="1614" y="475"/>
                    <a:pt x="1673" y="475"/>
                  </a:cubicBezTo>
                  <a:cubicBezTo>
                    <a:pt x="1732" y="475"/>
                    <a:pt x="1783" y="510"/>
                    <a:pt x="1806" y="561"/>
                  </a:cubicBezTo>
                  <a:cubicBezTo>
                    <a:pt x="1814" y="558"/>
                    <a:pt x="1823" y="557"/>
                    <a:pt x="1831" y="555"/>
                  </a:cubicBezTo>
                  <a:cubicBezTo>
                    <a:pt x="1806" y="493"/>
                    <a:pt x="1744" y="449"/>
                    <a:pt x="1673" y="449"/>
                  </a:cubicBezTo>
                  <a:close/>
                  <a:moveTo>
                    <a:pt x="1487" y="477"/>
                  </a:moveTo>
                  <a:cubicBezTo>
                    <a:pt x="1476" y="477"/>
                    <a:pt x="1467" y="486"/>
                    <a:pt x="1467" y="497"/>
                  </a:cubicBezTo>
                  <a:cubicBezTo>
                    <a:pt x="1467" y="497"/>
                    <a:pt x="1467" y="498"/>
                    <a:pt x="1467" y="498"/>
                  </a:cubicBezTo>
                  <a:cubicBezTo>
                    <a:pt x="1507" y="498"/>
                    <a:pt x="1507" y="498"/>
                    <a:pt x="1507" y="498"/>
                  </a:cubicBezTo>
                  <a:cubicBezTo>
                    <a:pt x="1507" y="498"/>
                    <a:pt x="1507" y="497"/>
                    <a:pt x="1507" y="497"/>
                  </a:cubicBezTo>
                  <a:cubicBezTo>
                    <a:pt x="1507" y="486"/>
                    <a:pt x="1498" y="477"/>
                    <a:pt x="1487" y="477"/>
                  </a:cubicBezTo>
                  <a:close/>
                  <a:moveTo>
                    <a:pt x="1487" y="427"/>
                  </a:moveTo>
                  <a:cubicBezTo>
                    <a:pt x="1517" y="427"/>
                    <a:pt x="1543" y="445"/>
                    <a:pt x="1553" y="472"/>
                  </a:cubicBezTo>
                  <a:cubicBezTo>
                    <a:pt x="1545" y="478"/>
                    <a:pt x="1538" y="485"/>
                    <a:pt x="1532" y="492"/>
                  </a:cubicBezTo>
                  <a:cubicBezTo>
                    <a:pt x="1529" y="469"/>
                    <a:pt x="1510" y="452"/>
                    <a:pt x="1487" y="452"/>
                  </a:cubicBezTo>
                  <a:cubicBezTo>
                    <a:pt x="1464" y="452"/>
                    <a:pt x="1444" y="469"/>
                    <a:pt x="1442" y="492"/>
                  </a:cubicBezTo>
                  <a:cubicBezTo>
                    <a:pt x="1435" y="485"/>
                    <a:pt x="1428" y="478"/>
                    <a:pt x="1421" y="472"/>
                  </a:cubicBezTo>
                  <a:cubicBezTo>
                    <a:pt x="1431" y="445"/>
                    <a:pt x="1457" y="427"/>
                    <a:pt x="1487" y="427"/>
                  </a:cubicBezTo>
                  <a:close/>
                  <a:moveTo>
                    <a:pt x="1487" y="376"/>
                  </a:moveTo>
                  <a:cubicBezTo>
                    <a:pt x="1535" y="376"/>
                    <a:pt x="1577" y="405"/>
                    <a:pt x="1596" y="446"/>
                  </a:cubicBezTo>
                  <a:cubicBezTo>
                    <a:pt x="1589" y="449"/>
                    <a:pt x="1581" y="453"/>
                    <a:pt x="1574" y="457"/>
                  </a:cubicBezTo>
                  <a:cubicBezTo>
                    <a:pt x="1559" y="424"/>
                    <a:pt x="1525" y="401"/>
                    <a:pt x="1487" y="401"/>
                  </a:cubicBezTo>
                  <a:cubicBezTo>
                    <a:pt x="1448" y="401"/>
                    <a:pt x="1415" y="424"/>
                    <a:pt x="1400" y="457"/>
                  </a:cubicBezTo>
                  <a:cubicBezTo>
                    <a:pt x="1392" y="453"/>
                    <a:pt x="1385" y="449"/>
                    <a:pt x="1377" y="446"/>
                  </a:cubicBezTo>
                  <a:cubicBezTo>
                    <a:pt x="1397" y="405"/>
                    <a:pt x="1438" y="376"/>
                    <a:pt x="1487" y="376"/>
                  </a:cubicBezTo>
                  <a:close/>
                  <a:moveTo>
                    <a:pt x="1487" y="326"/>
                  </a:moveTo>
                  <a:cubicBezTo>
                    <a:pt x="1415" y="326"/>
                    <a:pt x="1354" y="370"/>
                    <a:pt x="1328" y="432"/>
                  </a:cubicBezTo>
                  <a:cubicBezTo>
                    <a:pt x="1337" y="433"/>
                    <a:pt x="1345" y="435"/>
                    <a:pt x="1354" y="437"/>
                  </a:cubicBezTo>
                  <a:cubicBezTo>
                    <a:pt x="1376" y="386"/>
                    <a:pt x="1427" y="351"/>
                    <a:pt x="1487" y="351"/>
                  </a:cubicBezTo>
                  <a:cubicBezTo>
                    <a:pt x="1546" y="351"/>
                    <a:pt x="1597" y="386"/>
                    <a:pt x="1620" y="437"/>
                  </a:cubicBezTo>
                  <a:cubicBezTo>
                    <a:pt x="1628" y="435"/>
                    <a:pt x="1637" y="433"/>
                    <a:pt x="1645" y="432"/>
                  </a:cubicBezTo>
                  <a:cubicBezTo>
                    <a:pt x="1619" y="370"/>
                    <a:pt x="1558" y="326"/>
                    <a:pt x="1487" y="326"/>
                  </a:cubicBezTo>
                  <a:close/>
                  <a:moveTo>
                    <a:pt x="1860" y="477"/>
                  </a:moveTo>
                  <a:cubicBezTo>
                    <a:pt x="1871" y="477"/>
                    <a:pt x="1880" y="486"/>
                    <a:pt x="1880" y="497"/>
                  </a:cubicBezTo>
                  <a:cubicBezTo>
                    <a:pt x="1880" y="497"/>
                    <a:pt x="1880" y="498"/>
                    <a:pt x="1880" y="498"/>
                  </a:cubicBezTo>
                  <a:cubicBezTo>
                    <a:pt x="1839" y="498"/>
                    <a:pt x="1839" y="498"/>
                    <a:pt x="1839" y="498"/>
                  </a:cubicBezTo>
                  <a:cubicBezTo>
                    <a:pt x="1839" y="498"/>
                    <a:pt x="1839" y="497"/>
                    <a:pt x="1839" y="497"/>
                  </a:cubicBezTo>
                  <a:cubicBezTo>
                    <a:pt x="1839" y="486"/>
                    <a:pt x="1848" y="477"/>
                    <a:pt x="1860" y="477"/>
                  </a:cubicBezTo>
                  <a:close/>
                  <a:moveTo>
                    <a:pt x="1860" y="427"/>
                  </a:moveTo>
                  <a:cubicBezTo>
                    <a:pt x="1829" y="427"/>
                    <a:pt x="1804" y="445"/>
                    <a:pt x="1794" y="472"/>
                  </a:cubicBezTo>
                  <a:cubicBezTo>
                    <a:pt x="1801" y="478"/>
                    <a:pt x="1808" y="485"/>
                    <a:pt x="1815" y="492"/>
                  </a:cubicBezTo>
                  <a:cubicBezTo>
                    <a:pt x="1817" y="469"/>
                    <a:pt x="1836" y="452"/>
                    <a:pt x="1860" y="452"/>
                  </a:cubicBezTo>
                  <a:cubicBezTo>
                    <a:pt x="1883" y="452"/>
                    <a:pt x="1902" y="469"/>
                    <a:pt x="1905" y="492"/>
                  </a:cubicBezTo>
                  <a:cubicBezTo>
                    <a:pt x="1911" y="485"/>
                    <a:pt x="1918" y="478"/>
                    <a:pt x="1926" y="472"/>
                  </a:cubicBezTo>
                  <a:cubicBezTo>
                    <a:pt x="1916" y="445"/>
                    <a:pt x="1890" y="427"/>
                    <a:pt x="1860" y="427"/>
                  </a:cubicBezTo>
                  <a:close/>
                  <a:moveTo>
                    <a:pt x="1860" y="376"/>
                  </a:moveTo>
                  <a:cubicBezTo>
                    <a:pt x="1811" y="376"/>
                    <a:pt x="1769" y="405"/>
                    <a:pt x="1750" y="446"/>
                  </a:cubicBezTo>
                  <a:cubicBezTo>
                    <a:pt x="1758" y="449"/>
                    <a:pt x="1765" y="453"/>
                    <a:pt x="1772" y="457"/>
                  </a:cubicBezTo>
                  <a:cubicBezTo>
                    <a:pt x="1788" y="424"/>
                    <a:pt x="1821" y="401"/>
                    <a:pt x="1860" y="401"/>
                  </a:cubicBezTo>
                  <a:cubicBezTo>
                    <a:pt x="1898" y="401"/>
                    <a:pt x="1932" y="424"/>
                    <a:pt x="1947" y="457"/>
                  </a:cubicBezTo>
                  <a:cubicBezTo>
                    <a:pt x="1954" y="453"/>
                    <a:pt x="1961" y="449"/>
                    <a:pt x="1969" y="446"/>
                  </a:cubicBezTo>
                  <a:cubicBezTo>
                    <a:pt x="1950" y="405"/>
                    <a:pt x="1908" y="376"/>
                    <a:pt x="1860" y="376"/>
                  </a:cubicBezTo>
                  <a:close/>
                  <a:moveTo>
                    <a:pt x="1860" y="326"/>
                  </a:moveTo>
                  <a:cubicBezTo>
                    <a:pt x="1931" y="326"/>
                    <a:pt x="1992" y="370"/>
                    <a:pt x="2018" y="432"/>
                  </a:cubicBezTo>
                  <a:cubicBezTo>
                    <a:pt x="2009" y="433"/>
                    <a:pt x="2001" y="435"/>
                    <a:pt x="1993" y="437"/>
                  </a:cubicBezTo>
                  <a:cubicBezTo>
                    <a:pt x="1970" y="386"/>
                    <a:pt x="1919" y="351"/>
                    <a:pt x="1860" y="351"/>
                  </a:cubicBezTo>
                  <a:cubicBezTo>
                    <a:pt x="1800" y="351"/>
                    <a:pt x="1749" y="386"/>
                    <a:pt x="1726" y="437"/>
                  </a:cubicBezTo>
                  <a:cubicBezTo>
                    <a:pt x="1718" y="435"/>
                    <a:pt x="1710" y="433"/>
                    <a:pt x="1701" y="432"/>
                  </a:cubicBezTo>
                  <a:cubicBezTo>
                    <a:pt x="1727" y="370"/>
                    <a:pt x="1788" y="326"/>
                    <a:pt x="1860" y="326"/>
                  </a:cubicBezTo>
                  <a:close/>
                  <a:moveTo>
                    <a:pt x="1673" y="351"/>
                  </a:moveTo>
                  <a:cubicBezTo>
                    <a:pt x="1684" y="351"/>
                    <a:pt x="1693" y="360"/>
                    <a:pt x="1693" y="372"/>
                  </a:cubicBezTo>
                  <a:cubicBezTo>
                    <a:pt x="1693" y="372"/>
                    <a:pt x="1693" y="372"/>
                    <a:pt x="1693" y="372"/>
                  </a:cubicBezTo>
                  <a:cubicBezTo>
                    <a:pt x="1653" y="372"/>
                    <a:pt x="1653" y="372"/>
                    <a:pt x="1653" y="372"/>
                  </a:cubicBezTo>
                  <a:cubicBezTo>
                    <a:pt x="1653" y="372"/>
                    <a:pt x="1653" y="372"/>
                    <a:pt x="1653" y="372"/>
                  </a:cubicBezTo>
                  <a:cubicBezTo>
                    <a:pt x="1653" y="360"/>
                    <a:pt x="1662" y="351"/>
                    <a:pt x="1673" y="351"/>
                  </a:cubicBezTo>
                  <a:close/>
                  <a:moveTo>
                    <a:pt x="1673" y="301"/>
                  </a:moveTo>
                  <a:cubicBezTo>
                    <a:pt x="1703" y="301"/>
                    <a:pt x="1729" y="320"/>
                    <a:pt x="1739" y="347"/>
                  </a:cubicBezTo>
                  <a:cubicBezTo>
                    <a:pt x="1731" y="353"/>
                    <a:pt x="1724" y="359"/>
                    <a:pt x="1718" y="366"/>
                  </a:cubicBezTo>
                  <a:cubicBezTo>
                    <a:pt x="1715" y="344"/>
                    <a:pt x="1696" y="326"/>
                    <a:pt x="1673" y="326"/>
                  </a:cubicBezTo>
                  <a:cubicBezTo>
                    <a:pt x="1650" y="326"/>
                    <a:pt x="1630" y="344"/>
                    <a:pt x="1628" y="366"/>
                  </a:cubicBezTo>
                  <a:cubicBezTo>
                    <a:pt x="1621" y="359"/>
                    <a:pt x="1614" y="353"/>
                    <a:pt x="1607" y="347"/>
                  </a:cubicBezTo>
                  <a:cubicBezTo>
                    <a:pt x="1617" y="320"/>
                    <a:pt x="1643" y="301"/>
                    <a:pt x="1673" y="301"/>
                  </a:cubicBezTo>
                  <a:close/>
                  <a:moveTo>
                    <a:pt x="1673" y="251"/>
                  </a:moveTo>
                  <a:cubicBezTo>
                    <a:pt x="1721" y="251"/>
                    <a:pt x="1763" y="279"/>
                    <a:pt x="1782" y="320"/>
                  </a:cubicBezTo>
                  <a:cubicBezTo>
                    <a:pt x="1775" y="324"/>
                    <a:pt x="1767" y="328"/>
                    <a:pt x="1760" y="332"/>
                  </a:cubicBezTo>
                  <a:cubicBezTo>
                    <a:pt x="1745" y="299"/>
                    <a:pt x="1712" y="276"/>
                    <a:pt x="1673" y="276"/>
                  </a:cubicBezTo>
                  <a:cubicBezTo>
                    <a:pt x="1634" y="276"/>
                    <a:pt x="1601" y="299"/>
                    <a:pt x="1586" y="332"/>
                  </a:cubicBezTo>
                  <a:cubicBezTo>
                    <a:pt x="1579" y="328"/>
                    <a:pt x="1571" y="324"/>
                    <a:pt x="1563" y="320"/>
                  </a:cubicBezTo>
                  <a:cubicBezTo>
                    <a:pt x="1583" y="279"/>
                    <a:pt x="1624" y="251"/>
                    <a:pt x="1673" y="251"/>
                  </a:cubicBezTo>
                  <a:close/>
                  <a:moveTo>
                    <a:pt x="1673" y="200"/>
                  </a:moveTo>
                  <a:cubicBezTo>
                    <a:pt x="1601" y="200"/>
                    <a:pt x="1540" y="244"/>
                    <a:pt x="1515" y="306"/>
                  </a:cubicBezTo>
                  <a:cubicBezTo>
                    <a:pt x="1523" y="308"/>
                    <a:pt x="1531" y="309"/>
                    <a:pt x="1540" y="312"/>
                  </a:cubicBezTo>
                  <a:cubicBezTo>
                    <a:pt x="1562" y="261"/>
                    <a:pt x="1614" y="226"/>
                    <a:pt x="1673" y="226"/>
                  </a:cubicBezTo>
                  <a:cubicBezTo>
                    <a:pt x="1732" y="226"/>
                    <a:pt x="1783" y="261"/>
                    <a:pt x="1806" y="312"/>
                  </a:cubicBezTo>
                  <a:cubicBezTo>
                    <a:pt x="1814" y="309"/>
                    <a:pt x="1823" y="308"/>
                    <a:pt x="1831" y="306"/>
                  </a:cubicBezTo>
                  <a:cubicBezTo>
                    <a:pt x="1806" y="244"/>
                    <a:pt x="1744" y="200"/>
                    <a:pt x="1673" y="200"/>
                  </a:cubicBezTo>
                  <a:close/>
                  <a:moveTo>
                    <a:pt x="1487" y="228"/>
                  </a:moveTo>
                  <a:cubicBezTo>
                    <a:pt x="1476" y="228"/>
                    <a:pt x="1467" y="237"/>
                    <a:pt x="1467" y="248"/>
                  </a:cubicBezTo>
                  <a:cubicBezTo>
                    <a:pt x="1467" y="248"/>
                    <a:pt x="1467" y="249"/>
                    <a:pt x="1467" y="249"/>
                  </a:cubicBezTo>
                  <a:cubicBezTo>
                    <a:pt x="1507" y="249"/>
                    <a:pt x="1507" y="249"/>
                    <a:pt x="1507" y="249"/>
                  </a:cubicBezTo>
                  <a:cubicBezTo>
                    <a:pt x="1507" y="249"/>
                    <a:pt x="1507" y="248"/>
                    <a:pt x="1507" y="248"/>
                  </a:cubicBezTo>
                  <a:cubicBezTo>
                    <a:pt x="1507" y="237"/>
                    <a:pt x="1498" y="228"/>
                    <a:pt x="1487" y="228"/>
                  </a:cubicBezTo>
                  <a:close/>
                  <a:moveTo>
                    <a:pt x="1487" y="178"/>
                  </a:moveTo>
                  <a:cubicBezTo>
                    <a:pt x="1517" y="178"/>
                    <a:pt x="1543" y="196"/>
                    <a:pt x="1553" y="223"/>
                  </a:cubicBezTo>
                  <a:cubicBezTo>
                    <a:pt x="1545" y="229"/>
                    <a:pt x="1538" y="236"/>
                    <a:pt x="1532" y="243"/>
                  </a:cubicBezTo>
                  <a:cubicBezTo>
                    <a:pt x="1529" y="220"/>
                    <a:pt x="1510" y="203"/>
                    <a:pt x="1487" y="203"/>
                  </a:cubicBezTo>
                  <a:cubicBezTo>
                    <a:pt x="1464" y="203"/>
                    <a:pt x="1444" y="220"/>
                    <a:pt x="1442" y="243"/>
                  </a:cubicBezTo>
                  <a:cubicBezTo>
                    <a:pt x="1435" y="236"/>
                    <a:pt x="1428" y="229"/>
                    <a:pt x="1421" y="223"/>
                  </a:cubicBezTo>
                  <a:cubicBezTo>
                    <a:pt x="1431" y="196"/>
                    <a:pt x="1457" y="178"/>
                    <a:pt x="1487" y="178"/>
                  </a:cubicBezTo>
                  <a:close/>
                  <a:moveTo>
                    <a:pt x="1487" y="127"/>
                  </a:moveTo>
                  <a:cubicBezTo>
                    <a:pt x="1535" y="127"/>
                    <a:pt x="1577" y="156"/>
                    <a:pt x="1596" y="197"/>
                  </a:cubicBezTo>
                  <a:cubicBezTo>
                    <a:pt x="1589" y="200"/>
                    <a:pt x="1581" y="204"/>
                    <a:pt x="1574" y="208"/>
                  </a:cubicBezTo>
                  <a:cubicBezTo>
                    <a:pt x="1559" y="175"/>
                    <a:pt x="1525" y="152"/>
                    <a:pt x="1487" y="152"/>
                  </a:cubicBezTo>
                  <a:cubicBezTo>
                    <a:pt x="1448" y="152"/>
                    <a:pt x="1415" y="175"/>
                    <a:pt x="1400" y="208"/>
                  </a:cubicBezTo>
                  <a:cubicBezTo>
                    <a:pt x="1392" y="204"/>
                    <a:pt x="1385" y="200"/>
                    <a:pt x="1377" y="197"/>
                  </a:cubicBezTo>
                  <a:cubicBezTo>
                    <a:pt x="1397" y="156"/>
                    <a:pt x="1438" y="127"/>
                    <a:pt x="1487" y="127"/>
                  </a:cubicBezTo>
                  <a:close/>
                  <a:moveTo>
                    <a:pt x="1487" y="77"/>
                  </a:moveTo>
                  <a:cubicBezTo>
                    <a:pt x="1415" y="77"/>
                    <a:pt x="1354" y="121"/>
                    <a:pt x="1328" y="183"/>
                  </a:cubicBezTo>
                  <a:cubicBezTo>
                    <a:pt x="1337" y="184"/>
                    <a:pt x="1345" y="186"/>
                    <a:pt x="1354" y="188"/>
                  </a:cubicBezTo>
                  <a:cubicBezTo>
                    <a:pt x="1376" y="137"/>
                    <a:pt x="1427" y="102"/>
                    <a:pt x="1487" y="102"/>
                  </a:cubicBezTo>
                  <a:cubicBezTo>
                    <a:pt x="1546" y="102"/>
                    <a:pt x="1597" y="137"/>
                    <a:pt x="1620" y="188"/>
                  </a:cubicBezTo>
                  <a:cubicBezTo>
                    <a:pt x="1628" y="186"/>
                    <a:pt x="1637" y="184"/>
                    <a:pt x="1645" y="183"/>
                  </a:cubicBezTo>
                  <a:cubicBezTo>
                    <a:pt x="1619" y="121"/>
                    <a:pt x="1558" y="77"/>
                    <a:pt x="1487" y="77"/>
                  </a:cubicBezTo>
                  <a:close/>
                  <a:moveTo>
                    <a:pt x="1860" y="228"/>
                  </a:moveTo>
                  <a:cubicBezTo>
                    <a:pt x="1871" y="228"/>
                    <a:pt x="1880" y="237"/>
                    <a:pt x="1880" y="248"/>
                  </a:cubicBezTo>
                  <a:cubicBezTo>
                    <a:pt x="1880" y="248"/>
                    <a:pt x="1880" y="249"/>
                    <a:pt x="1880" y="249"/>
                  </a:cubicBezTo>
                  <a:cubicBezTo>
                    <a:pt x="1839" y="249"/>
                    <a:pt x="1839" y="249"/>
                    <a:pt x="1839" y="249"/>
                  </a:cubicBezTo>
                  <a:cubicBezTo>
                    <a:pt x="1839" y="249"/>
                    <a:pt x="1839" y="248"/>
                    <a:pt x="1839" y="248"/>
                  </a:cubicBezTo>
                  <a:cubicBezTo>
                    <a:pt x="1839" y="237"/>
                    <a:pt x="1848" y="228"/>
                    <a:pt x="1860" y="228"/>
                  </a:cubicBezTo>
                  <a:close/>
                  <a:moveTo>
                    <a:pt x="1860" y="178"/>
                  </a:moveTo>
                  <a:cubicBezTo>
                    <a:pt x="1829" y="178"/>
                    <a:pt x="1804" y="196"/>
                    <a:pt x="1794" y="223"/>
                  </a:cubicBezTo>
                  <a:cubicBezTo>
                    <a:pt x="1801" y="229"/>
                    <a:pt x="1808" y="236"/>
                    <a:pt x="1815" y="243"/>
                  </a:cubicBezTo>
                  <a:cubicBezTo>
                    <a:pt x="1817" y="220"/>
                    <a:pt x="1836" y="203"/>
                    <a:pt x="1860" y="203"/>
                  </a:cubicBezTo>
                  <a:cubicBezTo>
                    <a:pt x="1883" y="203"/>
                    <a:pt x="1902" y="220"/>
                    <a:pt x="1905" y="243"/>
                  </a:cubicBezTo>
                  <a:cubicBezTo>
                    <a:pt x="1911" y="236"/>
                    <a:pt x="1918" y="229"/>
                    <a:pt x="1926" y="223"/>
                  </a:cubicBezTo>
                  <a:cubicBezTo>
                    <a:pt x="1916" y="196"/>
                    <a:pt x="1890" y="178"/>
                    <a:pt x="1860" y="178"/>
                  </a:cubicBezTo>
                  <a:close/>
                  <a:moveTo>
                    <a:pt x="1860" y="127"/>
                  </a:moveTo>
                  <a:cubicBezTo>
                    <a:pt x="1811" y="127"/>
                    <a:pt x="1769" y="156"/>
                    <a:pt x="1750" y="197"/>
                  </a:cubicBezTo>
                  <a:cubicBezTo>
                    <a:pt x="1758" y="200"/>
                    <a:pt x="1765" y="204"/>
                    <a:pt x="1772" y="208"/>
                  </a:cubicBezTo>
                  <a:cubicBezTo>
                    <a:pt x="1788" y="175"/>
                    <a:pt x="1821" y="152"/>
                    <a:pt x="1860" y="152"/>
                  </a:cubicBezTo>
                  <a:cubicBezTo>
                    <a:pt x="1898" y="152"/>
                    <a:pt x="1932" y="175"/>
                    <a:pt x="1947" y="208"/>
                  </a:cubicBezTo>
                  <a:cubicBezTo>
                    <a:pt x="1954" y="204"/>
                    <a:pt x="1961" y="200"/>
                    <a:pt x="1969" y="197"/>
                  </a:cubicBezTo>
                  <a:cubicBezTo>
                    <a:pt x="1950" y="156"/>
                    <a:pt x="1908" y="127"/>
                    <a:pt x="1860" y="127"/>
                  </a:cubicBezTo>
                  <a:close/>
                  <a:moveTo>
                    <a:pt x="1860" y="77"/>
                  </a:moveTo>
                  <a:cubicBezTo>
                    <a:pt x="1931" y="77"/>
                    <a:pt x="1992" y="121"/>
                    <a:pt x="2018" y="183"/>
                  </a:cubicBezTo>
                  <a:cubicBezTo>
                    <a:pt x="2009" y="184"/>
                    <a:pt x="2001" y="186"/>
                    <a:pt x="1993" y="188"/>
                  </a:cubicBezTo>
                  <a:cubicBezTo>
                    <a:pt x="1970" y="137"/>
                    <a:pt x="1919" y="102"/>
                    <a:pt x="1860" y="102"/>
                  </a:cubicBezTo>
                  <a:cubicBezTo>
                    <a:pt x="1800" y="102"/>
                    <a:pt x="1749" y="137"/>
                    <a:pt x="1726" y="188"/>
                  </a:cubicBezTo>
                  <a:cubicBezTo>
                    <a:pt x="1718" y="186"/>
                    <a:pt x="1710" y="184"/>
                    <a:pt x="1701" y="183"/>
                  </a:cubicBezTo>
                  <a:cubicBezTo>
                    <a:pt x="1727" y="121"/>
                    <a:pt x="1788" y="77"/>
                    <a:pt x="1860" y="77"/>
                  </a:cubicBezTo>
                  <a:close/>
                  <a:moveTo>
                    <a:pt x="1673" y="102"/>
                  </a:moveTo>
                  <a:cubicBezTo>
                    <a:pt x="1684" y="102"/>
                    <a:pt x="1693" y="111"/>
                    <a:pt x="1693" y="123"/>
                  </a:cubicBezTo>
                  <a:cubicBezTo>
                    <a:pt x="1693" y="123"/>
                    <a:pt x="1693" y="123"/>
                    <a:pt x="1693" y="123"/>
                  </a:cubicBezTo>
                  <a:cubicBezTo>
                    <a:pt x="1653" y="123"/>
                    <a:pt x="1653" y="123"/>
                    <a:pt x="1653" y="123"/>
                  </a:cubicBezTo>
                  <a:cubicBezTo>
                    <a:pt x="1653" y="123"/>
                    <a:pt x="1653" y="123"/>
                    <a:pt x="1653" y="123"/>
                  </a:cubicBezTo>
                  <a:cubicBezTo>
                    <a:pt x="1653" y="111"/>
                    <a:pt x="1662" y="102"/>
                    <a:pt x="1673" y="102"/>
                  </a:cubicBezTo>
                  <a:close/>
                  <a:moveTo>
                    <a:pt x="1673" y="52"/>
                  </a:moveTo>
                  <a:cubicBezTo>
                    <a:pt x="1703" y="52"/>
                    <a:pt x="1729" y="71"/>
                    <a:pt x="1739" y="98"/>
                  </a:cubicBezTo>
                  <a:cubicBezTo>
                    <a:pt x="1731" y="104"/>
                    <a:pt x="1724" y="110"/>
                    <a:pt x="1718" y="117"/>
                  </a:cubicBezTo>
                  <a:cubicBezTo>
                    <a:pt x="1715" y="95"/>
                    <a:pt x="1696" y="77"/>
                    <a:pt x="1673" y="77"/>
                  </a:cubicBezTo>
                  <a:cubicBezTo>
                    <a:pt x="1650" y="77"/>
                    <a:pt x="1630" y="95"/>
                    <a:pt x="1628" y="117"/>
                  </a:cubicBezTo>
                  <a:cubicBezTo>
                    <a:pt x="1621" y="110"/>
                    <a:pt x="1614" y="104"/>
                    <a:pt x="1607" y="98"/>
                  </a:cubicBezTo>
                  <a:cubicBezTo>
                    <a:pt x="1617" y="71"/>
                    <a:pt x="1643" y="52"/>
                    <a:pt x="1673" y="52"/>
                  </a:cubicBezTo>
                  <a:close/>
                  <a:moveTo>
                    <a:pt x="1673" y="2"/>
                  </a:moveTo>
                  <a:cubicBezTo>
                    <a:pt x="1721" y="2"/>
                    <a:pt x="1763" y="30"/>
                    <a:pt x="1782" y="71"/>
                  </a:cubicBezTo>
                  <a:cubicBezTo>
                    <a:pt x="1775" y="75"/>
                    <a:pt x="1767" y="79"/>
                    <a:pt x="1760" y="83"/>
                  </a:cubicBezTo>
                  <a:cubicBezTo>
                    <a:pt x="1745" y="50"/>
                    <a:pt x="1712" y="27"/>
                    <a:pt x="1673" y="27"/>
                  </a:cubicBezTo>
                  <a:cubicBezTo>
                    <a:pt x="1634" y="27"/>
                    <a:pt x="1601" y="50"/>
                    <a:pt x="1586" y="83"/>
                  </a:cubicBezTo>
                  <a:cubicBezTo>
                    <a:pt x="1579" y="79"/>
                    <a:pt x="1571" y="75"/>
                    <a:pt x="1563" y="71"/>
                  </a:cubicBezTo>
                  <a:cubicBezTo>
                    <a:pt x="1583" y="30"/>
                    <a:pt x="1624" y="2"/>
                    <a:pt x="1673" y="2"/>
                  </a:cubicBezTo>
                  <a:close/>
                  <a:moveTo>
                    <a:pt x="1792" y="0"/>
                  </a:moveTo>
                  <a:cubicBezTo>
                    <a:pt x="1752" y="0"/>
                    <a:pt x="1752" y="0"/>
                    <a:pt x="1752" y="0"/>
                  </a:cubicBezTo>
                  <a:cubicBezTo>
                    <a:pt x="1776" y="15"/>
                    <a:pt x="1794" y="37"/>
                    <a:pt x="1806" y="63"/>
                  </a:cubicBezTo>
                  <a:cubicBezTo>
                    <a:pt x="1814" y="60"/>
                    <a:pt x="1823" y="59"/>
                    <a:pt x="1831" y="57"/>
                  </a:cubicBezTo>
                  <a:cubicBezTo>
                    <a:pt x="1822" y="36"/>
                    <a:pt x="1809" y="16"/>
                    <a:pt x="1792" y="0"/>
                  </a:cubicBezTo>
                  <a:close/>
                  <a:moveTo>
                    <a:pt x="1594" y="0"/>
                  </a:moveTo>
                  <a:cubicBezTo>
                    <a:pt x="1554" y="0"/>
                    <a:pt x="1554" y="0"/>
                    <a:pt x="1554" y="0"/>
                  </a:cubicBezTo>
                  <a:cubicBezTo>
                    <a:pt x="1537" y="16"/>
                    <a:pt x="1524" y="36"/>
                    <a:pt x="1515" y="57"/>
                  </a:cubicBezTo>
                  <a:cubicBezTo>
                    <a:pt x="1523" y="59"/>
                    <a:pt x="1531" y="60"/>
                    <a:pt x="1540" y="63"/>
                  </a:cubicBezTo>
                  <a:cubicBezTo>
                    <a:pt x="1551" y="37"/>
                    <a:pt x="1570" y="15"/>
                    <a:pt x="1594" y="0"/>
                  </a:cubicBezTo>
                  <a:close/>
                  <a:moveTo>
                    <a:pt x="1301" y="2192"/>
                  </a:moveTo>
                  <a:cubicBezTo>
                    <a:pt x="1348" y="2192"/>
                    <a:pt x="1390" y="2211"/>
                    <a:pt x="1421" y="2241"/>
                  </a:cubicBezTo>
                  <a:cubicBezTo>
                    <a:pt x="1381" y="2241"/>
                    <a:pt x="1381" y="2241"/>
                    <a:pt x="1381" y="2241"/>
                  </a:cubicBezTo>
                  <a:cubicBezTo>
                    <a:pt x="1358" y="2226"/>
                    <a:pt x="1331" y="2217"/>
                    <a:pt x="1301" y="2217"/>
                  </a:cubicBezTo>
                  <a:cubicBezTo>
                    <a:pt x="1272" y="2217"/>
                    <a:pt x="1245" y="2226"/>
                    <a:pt x="1222" y="2241"/>
                  </a:cubicBezTo>
                  <a:cubicBezTo>
                    <a:pt x="1182" y="2241"/>
                    <a:pt x="1182" y="2241"/>
                    <a:pt x="1182" y="2241"/>
                  </a:cubicBezTo>
                  <a:cubicBezTo>
                    <a:pt x="1213" y="2211"/>
                    <a:pt x="1255" y="2192"/>
                    <a:pt x="1301" y="2192"/>
                  </a:cubicBezTo>
                  <a:close/>
                  <a:moveTo>
                    <a:pt x="1301" y="2094"/>
                  </a:moveTo>
                  <a:cubicBezTo>
                    <a:pt x="1313" y="2094"/>
                    <a:pt x="1322" y="2103"/>
                    <a:pt x="1322" y="2114"/>
                  </a:cubicBezTo>
                  <a:cubicBezTo>
                    <a:pt x="1322" y="2115"/>
                    <a:pt x="1322" y="2115"/>
                    <a:pt x="1322" y="2115"/>
                  </a:cubicBezTo>
                  <a:cubicBezTo>
                    <a:pt x="1281" y="2115"/>
                    <a:pt x="1281" y="2115"/>
                    <a:pt x="1281" y="2115"/>
                  </a:cubicBezTo>
                  <a:cubicBezTo>
                    <a:pt x="1281" y="2115"/>
                    <a:pt x="1281" y="2115"/>
                    <a:pt x="1281" y="2114"/>
                  </a:cubicBezTo>
                  <a:cubicBezTo>
                    <a:pt x="1281" y="2103"/>
                    <a:pt x="1290" y="2094"/>
                    <a:pt x="1301" y="2094"/>
                  </a:cubicBezTo>
                  <a:close/>
                  <a:moveTo>
                    <a:pt x="1301" y="2044"/>
                  </a:moveTo>
                  <a:cubicBezTo>
                    <a:pt x="1332" y="2044"/>
                    <a:pt x="1357" y="2063"/>
                    <a:pt x="1367" y="2090"/>
                  </a:cubicBezTo>
                  <a:cubicBezTo>
                    <a:pt x="1360" y="2095"/>
                    <a:pt x="1353" y="2102"/>
                    <a:pt x="1346" y="2109"/>
                  </a:cubicBezTo>
                  <a:cubicBezTo>
                    <a:pt x="1344" y="2086"/>
                    <a:pt x="1325" y="2069"/>
                    <a:pt x="1301" y="2069"/>
                  </a:cubicBezTo>
                  <a:cubicBezTo>
                    <a:pt x="1278" y="2069"/>
                    <a:pt x="1259" y="2086"/>
                    <a:pt x="1256" y="2109"/>
                  </a:cubicBezTo>
                  <a:cubicBezTo>
                    <a:pt x="1250" y="2102"/>
                    <a:pt x="1243" y="2095"/>
                    <a:pt x="1235" y="2090"/>
                  </a:cubicBezTo>
                  <a:cubicBezTo>
                    <a:pt x="1245" y="2063"/>
                    <a:pt x="1271" y="2044"/>
                    <a:pt x="1301" y="2044"/>
                  </a:cubicBezTo>
                  <a:close/>
                  <a:moveTo>
                    <a:pt x="1301" y="1994"/>
                  </a:moveTo>
                  <a:cubicBezTo>
                    <a:pt x="1350" y="1994"/>
                    <a:pt x="1392" y="2022"/>
                    <a:pt x="1411" y="2063"/>
                  </a:cubicBezTo>
                  <a:cubicBezTo>
                    <a:pt x="1403" y="2067"/>
                    <a:pt x="1396" y="2070"/>
                    <a:pt x="1389" y="2075"/>
                  </a:cubicBezTo>
                  <a:cubicBezTo>
                    <a:pt x="1373" y="2042"/>
                    <a:pt x="1340" y="2019"/>
                    <a:pt x="1301" y="2019"/>
                  </a:cubicBezTo>
                  <a:cubicBezTo>
                    <a:pt x="1263" y="2019"/>
                    <a:pt x="1229" y="2042"/>
                    <a:pt x="1214" y="2075"/>
                  </a:cubicBezTo>
                  <a:cubicBezTo>
                    <a:pt x="1207" y="2070"/>
                    <a:pt x="1200" y="2067"/>
                    <a:pt x="1192" y="2063"/>
                  </a:cubicBezTo>
                  <a:cubicBezTo>
                    <a:pt x="1211" y="2022"/>
                    <a:pt x="1253" y="1994"/>
                    <a:pt x="1301" y="1994"/>
                  </a:cubicBezTo>
                  <a:close/>
                  <a:moveTo>
                    <a:pt x="1301" y="1943"/>
                  </a:moveTo>
                  <a:cubicBezTo>
                    <a:pt x="1230" y="1943"/>
                    <a:pt x="1169" y="1987"/>
                    <a:pt x="1143" y="2049"/>
                  </a:cubicBezTo>
                  <a:cubicBezTo>
                    <a:pt x="1152" y="2051"/>
                    <a:pt x="1160" y="2052"/>
                    <a:pt x="1168" y="2055"/>
                  </a:cubicBezTo>
                  <a:cubicBezTo>
                    <a:pt x="1191" y="2004"/>
                    <a:pt x="1242" y="1968"/>
                    <a:pt x="1301" y="1968"/>
                  </a:cubicBezTo>
                  <a:cubicBezTo>
                    <a:pt x="1361" y="1968"/>
                    <a:pt x="1412" y="2004"/>
                    <a:pt x="1435" y="2055"/>
                  </a:cubicBezTo>
                  <a:cubicBezTo>
                    <a:pt x="1443" y="2052"/>
                    <a:pt x="1451" y="2051"/>
                    <a:pt x="1460" y="2049"/>
                  </a:cubicBezTo>
                  <a:cubicBezTo>
                    <a:pt x="1434" y="1987"/>
                    <a:pt x="1373" y="1943"/>
                    <a:pt x="1301" y="1943"/>
                  </a:cubicBezTo>
                  <a:close/>
                  <a:moveTo>
                    <a:pt x="1301" y="1845"/>
                  </a:moveTo>
                  <a:cubicBezTo>
                    <a:pt x="1313" y="1845"/>
                    <a:pt x="1322" y="1854"/>
                    <a:pt x="1322" y="1865"/>
                  </a:cubicBezTo>
                  <a:cubicBezTo>
                    <a:pt x="1322" y="1866"/>
                    <a:pt x="1322" y="1866"/>
                    <a:pt x="1322" y="1866"/>
                  </a:cubicBezTo>
                  <a:cubicBezTo>
                    <a:pt x="1281" y="1866"/>
                    <a:pt x="1281" y="1866"/>
                    <a:pt x="1281" y="1866"/>
                  </a:cubicBezTo>
                  <a:cubicBezTo>
                    <a:pt x="1281" y="1866"/>
                    <a:pt x="1281" y="1866"/>
                    <a:pt x="1281" y="1865"/>
                  </a:cubicBezTo>
                  <a:cubicBezTo>
                    <a:pt x="1281" y="1854"/>
                    <a:pt x="1290" y="1845"/>
                    <a:pt x="1301" y="1845"/>
                  </a:cubicBezTo>
                  <a:close/>
                  <a:moveTo>
                    <a:pt x="1301" y="1795"/>
                  </a:moveTo>
                  <a:cubicBezTo>
                    <a:pt x="1332" y="1795"/>
                    <a:pt x="1357" y="1814"/>
                    <a:pt x="1367" y="1841"/>
                  </a:cubicBezTo>
                  <a:cubicBezTo>
                    <a:pt x="1360" y="1846"/>
                    <a:pt x="1353" y="1853"/>
                    <a:pt x="1346" y="1860"/>
                  </a:cubicBezTo>
                  <a:cubicBezTo>
                    <a:pt x="1344" y="1837"/>
                    <a:pt x="1325" y="1820"/>
                    <a:pt x="1301" y="1820"/>
                  </a:cubicBezTo>
                  <a:cubicBezTo>
                    <a:pt x="1278" y="1820"/>
                    <a:pt x="1259" y="1838"/>
                    <a:pt x="1256" y="1860"/>
                  </a:cubicBezTo>
                  <a:cubicBezTo>
                    <a:pt x="1250" y="1853"/>
                    <a:pt x="1243" y="1847"/>
                    <a:pt x="1235" y="1841"/>
                  </a:cubicBezTo>
                  <a:cubicBezTo>
                    <a:pt x="1245" y="1814"/>
                    <a:pt x="1271" y="1795"/>
                    <a:pt x="1301" y="1795"/>
                  </a:cubicBezTo>
                  <a:close/>
                  <a:moveTo>
                    <a:pt x="1301" y="1745"/>
                  </a:moveTo>
                  <a:cubicBezTo>
                    <a:pt x="1350" y="1745"/>
                    <a:pt x="1392" y="1773"/>
                    <a:pt x="1411" y="1814"/>
                  </a:cubicBezTo>
                  <a:cubicBezTo>
                    <a:pt x="1403" y="1818"/>
                    <a:pt x="1396" y="1821"/>
                    <a:pt x="1389" y="1826"/>
                  </a:cubicBezTo>
                  <a:cubicBezTo>
                    <a:pt x="1373" y="1793"/>
                    <a:pt x="1340" y="1770"/>
                    <a:pt x="1301" y="1770"/>
                  </a:cubicBezTo>
                  <a:cubicBezTo>
                    <a:pt x="1263" y="1770"/>
                    <a:pt x="1229" y="1793"/>
                    <a:pt x="1214" y="1826"/>
                  </a:cubicBezTo>
                  <a:cubicBezTo>
                    <a:pt x="1207" y="1821"/>
                    <a:pt x="1200" y="1818"/>
                    <a:pt x="1192" y="1814"/>
                  </a:cubicBezTo>
                  <a:cubicBezTo>
                    <a:pt x="1211" y="1773"/>
                    <a:pt x="1253" y="1745"/>
                    <a:pt x="1301" y="1745"/>
                  </a:cubicBezTo>
                  <a:close/>
                  <a:moveTo>
                    <a:pt x="1301" y="1694"/>
                  </a:moveTo>
                  <a:cubicBezTo>
                    <a:pt x="1230" y="1694"/>
                    <a:pt x="1169" y="1738"/>
                    <a:pt x="1143" y="1800"/>
                  </a:cubicBezTo>
                  <a:cubicBezTo>
                    <a:pt x="1152" y="1802"/>
                    <a:pt x="1160" y="1803"/>
                    <a:pt x="1168" y="1806"/>
                  </a:cubicBezTo>
                  <a:cubicBezTo>
                    <a:pt x="1191" y="1755"/>
                    <a:pt x="1242" y="1719"/>
                    <a:pt x="1301" y="1719"/>
                  </a:cubicBezTo>
                  <a:cubicBezTo>
                    <a:pt x="1361" y="1719"/>
                    <a:pt x="1412" y="1755"/>
                    <a:pt x="1435" y="1806"/>
                  </a:cubicBezTo>
                  <a:cubicBezTo>
                    <a:pt x="1443" y="1803"/>
                    <a:pt x="1451" y="1802"/>
                    <a:pt x="1460" y="1800"/>
                  </a:cubicBezTo>
                  <a:cubicBezTo>
                    <a:pt x="1434" y="1738"/>
                    <a:pt x="1373" y="1694"/>
                    <a:pt x="1301" y="1694"/>
                  </a:cubicBezTo>
                  <a:close/>
                  <a:moveTo>
                    <a:pt x="1301" y="1596"/>
                  </a:moveTo>
                  <a:cubicBezTo>
                    <a:pt x="1313" y="1596"/>
                    <a:pt x="1322" y="1605"/>
                    <a:pt x="1322" y="1616"/>
                  </a:cubicBezTo>
                  <a:cubicBezTo>
                    <a:pt x="1322" y="1617"/>
                    <a:pt x="1322" y="1617"/>
                    <a:pt x="1322" y="1617"/>
                  </a:cubicBezTo>
                  <a:cubicBezTo>
                    <a:pt x="1281" y="1617"/>
                    <a:pt x="1281" y="1617"/>
                    <a:pt x="1281" y="1617"/>
                  </a:cubicBezTo>
                  <a:cubicBezTo>
                    <a:pt x="1281" y="1617"/>
                    <a:pt x="1281" y="1617"/>
                    <a:pt x="1281" y="1616"/>
                  </a:cubicBezTo>
                  <a:cubicBezTo>
                    <a:pt x="1281" y="1605"/>
                    <a:pt x="1290" y="1596"/>
                    <a:pt x="1301" y="1596"/>
                  </a:cubicBezTo>
                  <a:close/>
                  <a:moveTo>
                    <a:pt x="1301" y="1546"/>
                  </a:moveTo>
                  <a:cubicBezTo>
                    <a:pt x="1332" y="1546"/>
                    <a:pt x="1357" y="1565"/>
                    <a:pt x="1367" y="1592"/>
                  </a:cubicBezTo>
                  <a:cubicBezTo>
                    <a:pt x="1360" y="1598"/>
                    <a:pt x="1353" y="1604"/>
                    <a:pt x="1346" y="1611"/>
                  </a:cubicBezTo>
                  <a:cubicBezTo>
                    <a:pt x="1344" y="1589"/>
                    <a:pt x="1325" y="1571"/>
                    <a:pt x="1301" y="1571"/>
                  </a:cubicBezTo>
                  <a:cubicBezTo>
                    <a:pt x="1278" y="1571"/>
                    <a:pt x="1259" y="1589"/>
                    <a:pt x="1256" y="1611"/>
                  </a:cubicBezTo>
                  <a:cubicBezTo>
                    <a:pt x="1250" y="1604"/>
                    <a:pt x="1243" y="1598"/>
                    <a:pt x="1235" y="1592"/>
                  </a:cubicBezTo>
                  <a:cubicBezTo>
                    <a:pt x="1245" y="1565"/>
                    <a:pt x="1271" y="1546"/>
                    <a:pt x="1301" y="1546"/>
                  </a:cubicBezTo>
                  <a:close/>
                  <a:moveTo>
                    <a:pt x="1301" y="1496"/>
                  </a:moveTo>
                  <a:cubicBezTo>
                    <a:pt x="1350" y="1496"/>
                    <a:pt x="1392" y="1524"/>
                    <a:pt x="1411" y="1565"/>
                  </a:cubicBezTo>
                  <a:cubicBezTo>
                    <a:pt x="1403" y="1569"/>
                    <a:pt x="1396" y="1572"/>
                    <a:pt x="1389" y="1577"/>
                  </a:cubicBezTo>
                  <a:cubicBezTo>
                    <a:pt x="1373" y="1544"/>
                    <a:pt x="1340" y="1521"/>
                    <a:pt x="1301" y="1521"/>
                  </a:cubicBezTo>
                  <a:cubicBezTo>
                    <a:pt x="1263" y="1521"/>
                    <a:pt x="1229" y="1544"/>
                    <a:pt x="1214" y="1577"/>
                  </a:cubicBezTo>
                  <a:cubicBezTo>
                    <a:pt x="1207" y="1573"/>
                    <a:pt x="1200" y="1569"/>
                    <a:pt x="1192" y="1565"/>
                  </a:cubicBezTo>
                  <a:cubicBezTo>
                    <a:pt x="1211" y="1524"/>
                    <a:pt x="1253" y="1496"/>
                    <a:pt x="1301" y="1496"/>
                  </a:cubicBezTo>
                  <a:close/>
                  <a:moveTo>
                    <a:pt x="1301" y="1445"/>
                  </a:moveTo>
                  <a:cubicBezTo>
                    <a:pt x="1230" y="1445"/>
                    <a:pt x="1169" y="1489"/>
                    <a:pt x="1143" y="1551"/>
                  </a:cubicBezTo>
                  <a:cubicBezTo>
                    <a:pt x="1152" y="1553"/>
                    <a:pt x="1160" y="1554"/>
                    <a:pt x="1168" y="1557"/>
                  </a:cubicBezTo>
                  <a:cubicBezTo>
                    <a:pt x="1191" y="1506"/>
                    <a:pt x="1242" y="1470"/>
                    <a:pt x="1301" y="1470"/>
                  </a:cubicBezTo>
                  <a:cubicBezTo>
                    <a:pt x="1361" y="1470"/>
                    <a:pt x="1412" y="1506"/>
                    <a:pt x="1435" y="1557"/>
                  </a:cubicBezTo>
                  <a:cubicBezTo>
                    <a:pt x="1443" y="1554"/>
                    <a:pt x="1451" y="1553"/>
                    <a:pt x="1460" y="1551"/>
                  </a:cubicBezTo>
                  <a:cubicBezTo>
                    <a:pt x="1434" y="1489"/>
                    <a:pt x="1373" y="1445"/>
                    <a:pt x="1301" y="1445"/>
                  </a:cubicBezTo>
                  <a:close/>
                  <a:moveTo>
                    <a:pt x="1301" y="1347"/>
                  </a:moveTo>
                  <a:cubicBezTo>
                    <a:pt x="1313" y="1347"/>
                    <a:pt x="1322" y="1356"/>
                    <a:pt x="1322" y="1367"/>
                  </a:cubicBezTo>
                  <a:cubicBezTo>
                    <a:pt x="1322" y="1368"/>
                    <a:pt x="1322" y="1368"/>
                    <a:pt x="1322" y="1368"/>
                  </a:cubicBezTo>
                  <a:cubicBezTo>
                    <a:pt x="1281" y="1368"/>
                    <a:pt x="1281" y="1368"/>
                    <a:pt x="1281" y="1368"/>
                  </a:cubicBezTo>
                  <a:cubicBezTo>
                    <a:pt x="1281" y="1368"/>
                    <a:pt x="1281" y="1368"/>
                    <a:pt x="1281" y="1367"/>
                  </a:cubicBezTo>
                  <a:cubicBezTo>
                    <a:pt x="1281" y="1356"/>
                    <a:pt x="1290" y="1347"/>
                    <a:pt x="1301" y="1347"/>
                  </a:cubicBezTo>
                  <a:close/>
                  <a:moveTo>
                    <a:pt x="1301" y="1297"/>
                  </a:moveTo>
                  <a:cubicBezTo>
                    <a:pt x="1332" y="1297"/>
                    <a:pt x="1357" y="1316"/>
                    <a:pt x="1367" y="1343"/>
                  </a:cubicBezTo>
                  <a:cubicBezTo>
                    <a:pt x="1360" y="1349"/>
                    <a:pt x="1353" y="1355"/>
                    <a:pt x="1346" y="1362"/>
                  </a:cubicBezTo>
                  <a:cubicBezTo>
                    <a:pt x="1344" y="1340"/>
                    <a:pt x="1325" y="1322"/>
                    <a:pt x="1301" y="1322"/>
                  </a:cubicBezTo>
                  <a:cubicBezTo>
                    <a:pt x="1278" y="1322"/>
                    <a:pt x="1259" y="1340"/>
                    <a:pt x="1256" y="1362"/>
                  </a:cubicBezTo>
                  <a:cubicBezTo>
                    <a:pt x="1250" y="1355"/>
                    <a:pt x="1243" y="1349"/>
                    <a:pt x="1235" y="1343"/>
                  </a:cubicBezTo>
                  <a:cubicBezTo>
                    <a:pt x="1245" y="1316"/>
                    <a:pt x="1271" y="1297"/>
                    <a:pt x="1301" y="1297"/>
                  </a:cubicBezTo>
                  <a:close/>
                  <a:moveTo>
                    <a:pt x="1301" y="1247"/>
                  </a:moveTo>
                  <a:cubicBezTo>
                    <a:pt x="1350" y="1247"/>
                    <a:pt x="1392" y="1275"/>
                    <a:pt x="1411" y="1316"/>
                  </a:cubicBezTo>
                  <a:cubicBezTo>
                    <a:pt x="1403" y="1320"/>
                    <a:pt x="1396" y="1324"/>
                    <a:pt x="1389" y="1328"/>
                  </a:cubicBezTo>
                  <a:cubicBezTo>
                    <a:pt x="1373" y="1295"/>
                    <a:pt x="1340" y="1272"/>
                    <a:pt x="1301" y="1272"/>
                  </a:cubicBezTo>
                  <a:cubicBezTo>
                    <a:pt x="1263" y="1272"/>
                    <a:pt x="1229" y="1295"/>
                    <a:pt x="1214" y="1328"/>
                  </a:cubicBezTo>
                  <a:cubicBezTo>
                    <a:pt x="1207" y="1324"/>
                    <a:pt x="1200" y="1320"/>
                    <a:pt x="1192" y="1316"/>
                  </a:cubicBezTo>
                  <a:cubicBezTo>
                    <a:pt x="1211" y="1275"/>
                    <a:pt x="1253" y="1247"/>
                    <a:pt x="1301" y="1247"/>
                  </a:cubicBezTo>
                  <a:close/>
                  <a:moveTo>
                    <a:pt x="1301" y="1196"/>
                  </a:moveTo>
                  <a:cubicBezTo>
                    <a:pt x="1230" y="1196"/>
                    <a:pt x="1169" y="1240"/>
                    <a:pt x="1143" y="1302"/>
                  </a:cubicBezTo>
                  <a:cubicBezTo>
                    <a:pt x="1152" y="1304"/>
                    <a:pt x="1160" y="1305"/>
                    <a:pt x="1168" y="1308"/>
                  </a:cubicBezTo>
                  <a:cubicBezTo>
                    <a:pt x="1191" y="1257"/>
                    <a:pt x="1242" y="1221"/>
                    <a:pt x="1301" y="1221"/>
                  </a:cubicBezTo>
                  <a:cubicBezTo>
                    <a:pt x="1361" y="1221"/>
                    <a:pt x="1412" y="1257"/>
                    <a:pt x="1435" y="1308"/>
                  </a:cubicBezTo>
                  <a:cubicBezTo>
                    <a:pt x="1443" y="1305"/>
                    <a:pt x="1451" y="1304"/>
                    <a:pt x="1460" y="1302"/>
                  </a:cubicBezTo>
                  <a:cubicBezTo>
                    <a:pt x="1434" y="1240"/>
                    <a:pt x="1373" y="1196"/>
                    <a:pt x="1301" y="1196"/>
                  </a:cubicBezTo>
                  <a:close/>
                  <a:moveTo>
                    <a:pt x="1301" y="1098"/>
                  </a:moveTo>
                  <a:cubicBezTo>
                    <a:pt x="1313" y="1098"/>
                    <a:pt x="1322" y="1107"/>
                    <a:pt x="1322" y="1119"/>
                  </a:cubicBezTo>
                  <a:cubicBezTo>
                    <a:pt x="1322" y="1119"/>
                    <a:pt x="1322" y="1119"/>
                    <a:pt x="1322" y="1119"/>
                  </a:cubicBezTo>
                  <a:cubicBezTo>
                    <a:pt x="1281" y="1119"/>
                    <a:pt x="1281" y="1119"/>
                    <a:pt x="1281" y="1119"/>
                  </a:cubicBezTo>
                  <a:cubicBezTo>
                    <a:pt x="1281" y="1119"/>
                    <a:pt x="1281" y="1119"/>
                    <a:pt x="1281" y="1119"/>
                  </a:cubicBezTo>
                  <a:cubicBezTo>
                    <a:pt x="1281" y="1107"/>
                    <a:pt x="1290" y="1098"/>
                    <a:pt x="1301" y="1098"/>
                  </a:cubicBezTo>
                  <a:close/>
                  <a:moveTo>
                    <a:pt x="1301" y="1048"/>
                  </a:moveTo>
                  <a:cubicBezTo>
                    <a:pt x="1332" y="1048"/>
                    <a:pt x="1357" y="1067"/>
                    <a:pt x="1367" y="1094"/>
                  </a:cubicBezTo>
                  <a:cubicBezTo>
                    <a:pt x="1360" y="1100"/>
                    <a:pt x="1353" y="1106"/>
                    <a:pt x="1346" y="1113"/>
                  </a:cubicBezTo>
                  <a:cubicBezTo>
                    <a:pt x="1344" y="1091"/>
                    <a:pt x="1325" y="1073"/>
                    <a:pt x="1301" y="1073"/>
                  </a:cubicBezTo>
                  <a:cubicBezTo>
                    <a:pt x="1278" y="1073"/>
                    <a:pt x="1259" y="1091"/>
                    <a:pt x="1256" y="1113"/>
                  </a:cubicBezTo>
                  <a:cubicBezTo>
                    <a:pt x="1250" y="1106"/>
                    <a:pt x="1243" y="1100"/>
                    <a:pt x="1235" y="1094"/>
                  </a:cubicBezTo>
                  <a:cubicBezTo>
                    <a:pt x="1245" y="1067"/>
                    <a:pt x="1271" y="1048"/>
                    <a:pt x="1301" y="1048"/>
                  </a:cubicBezTo>
                  <a:close/>
                  <a:moveTo>
                    <a:pt x="1301" y="998"/>
                  </a:moveTo>
                  <a:cubicBezTo>
                    <a:pt x="1350" y="998"/>
                    <a:pt x="1392" y="1026"/>
                    <a:pt x="1411" y="1067"/>
                  </a:cubicBezTo>
                  <a:cubicBezTo>
                    <a:pt x="1403" y="1071"/>
                    <a:pt x="1396" y="1075"/>
                    <a:pt x="1389" y="1079"/>
                  </a:cubicBezTo>
                  <a:cubicBezTo>
                    <a:pt x="1373" y="1046"/>
                    <a:pt x="1340" y="1023"/>
                    <a:pt x="1301" y="1023"/>
                  </a:cubicBezTo>
                  <a:cubicBezTo>
                    <a:pt x="1263" y="1023"/>
                    <a:pt x="1229" y="1046"/>
                    <a:pt x="1214" y="1079"/>
                  </a:cubicBezTo>
                  <a:cubicBezTo>
                    <a:pt x="1207" y="1075"/>
                    <a:pt x="1200" y="1071"/>
                    <a:pt x="1192" y="1067"/>
                  </a:cubicBezTo>
                  <a:cubicBezTo>
                    <a:pt x="1211" y="1026"/>
                    <a:pt x="1253" y="998"/>
                    <a:pt x="1301" y="998"/>
                  </a:cubicBezTo>
                  <a:close/>
                  <a:moveTo>
                    <a:pt x="1301" y="947"/>
                  </a:moveTo>
                  <a:cubicBezTo>
                    <a:pt x="1230" y="947"/>
                    <a:pt x="1169" y="991"/>
                    <a:pt x="1143" y="1053"/>
                  </a:cubicBezTo>
                  <a:cubicBezTo>
                    <a:pt x="1152" y="1055"/>
                    <a:pt x="1160" y="1056"/>
                    <a:pt x="1168" y="1059"/>
                  </a:cubicBezTo>
                  <a:cubicBezTo>
                    <a:pt x="1191" y="1008"/>
                    <a:pt x="1242" y="972"/>
                    <a:pt x="1301" y="972"/>
                  </a:cubicBezTo>
                  <a:cubicBezTo>
                    <a:pt x="1361" y="972"/>
                    <a:pt x="1412" y="1008"/>
                    <a:pt x="1435" y="1059"/>
                  </a:cubicBezTo>
                  <a:cubicBezTo>
                    <a:pt x="1443" y="1056"/>
                    <a:pt x="1451" y="1055"/>
                    <a:pt x="1460" y="1053"/>
                  </a:cubicBezTo>
                  <a:cubicBezTo>
                    <a:pt x="1434" y="991"/>
                    <a:pt x="1373" y="947"/>
                    <a:pt x="1301" y="947"/>
                  </a:cubicBezTo>
                  <a:close/>
                  <a:moveTo>
                    <a:pt x="1301" y="849"/>
                  </a:moveTo>
                  <a:cubicBezTo>
                    <a:pt x="1313" y="849"/>
                    <a:pt x="1322" y="858"/>
                    <a:pt x="1322" y="870"/>
                  </a:cubicBezTo>
                  <a:cubicBezTo>
                    <a:pt x="1322" y="870"/>
                    <a:pt x="1322" y="870"/>
                    <a:pt x="1322" y="870"/>
                  </a:cubicBezTo>
                  <a:cubicBezTo>
                    <a:pt x="1281" y="870"/>
                    <a:pt x="1281" y="870"/>
                    <a:pt x="1281" y="870"/>
                  </a:cubicBezTo>
                  <a:cubicBezTo>
                    <a:pt x="1281" y="870"/>
                    <a:pt x="1281" y="870"/>
                    <a:pt x="1281" y="870"/>
                  </a:cubicBezTo>
                  <a:cubicBezTo>
                    <a:pt x="1281" y="858"/>
                    <a:pt x="1290" y="849"/>
                    <a:pt x="1301" y="849"/>
                  </a:cubicBezTo>
                  <a:close/>
                  <a:moveTo>
                    <a:pt x="1301" y="799"/>
                  </a:moveTo>
                  <a:cubicBezTo>
                    <a:pt x="1332" y="799"/>
                    <a:pt x="1357" y="818"/>
                    <a:pt x="1367" y="845"/>
                  </a:cubicBezTo>
                  <a:cubicBezTo>
                    <a:pt x="1360" y="851"/>
                    <a:pt x="1353" y="857"/>
                    <a:pt x="1346" y="864"/>
                  </a:cubicBezTo>
                  <a:cubicBezTo>
                    <a:pt x="1344" y="842"/>
                    <a:pt x="1325" y="824"/>
                    <a:pt x="1301" y="824"/>
                  </a:cubicBezTo>
                  <a:cubicBezTo>
                    <a:pt x="1278" y="824"/>
                    <a:pt x="1259" y="842"/>
                    <a:pt x="1256" y="864"/>
                  </a:cubicBezTo>
                  <a:cubicBezTo>
                    <a:pt x="1250" y="857"/>
                    <a:pt x="1243" y="851"/>
                    <a:pt x="1235" y="845"/>
                  </a:cubicBezTo>
                  <a:cubicBezTo>
                    <a:pt x="1245" y="818"/>
                    <a:pt x="1271" y="799"/>
                    <a:pt x="1301" y="799"/>
                  </a:cubicBezTo>
                  <a:close/>
                  <a:moveTo>
                    <a:pt x="1301" y="749"/>
                  </a:moveTo>
                  <a:cubicBezTo>
                    <a:pt x="1350" y="749"/>
                    <a:pt x="1392" y="777"/>
                    <a:pt x="1411" y="818"/>
                  </a:cubicBezTo>
                  <a:cubicBezTo>
                    <a:pt x="1403" y="822"/>
                    <a:pt x="1396" y="826"/>
                    <a:pt x="1389" y="830"/>
                  </a:cubicBezTo>
                  <a:cubicBezTo>
                    <a:pt x="1373" y="797"/>
                    <a:pt x="1340" y="774"/>
                    <a:pt x="1301" y="774"/>
                  </a:cubicBezTo>
                  <a:cubicBezTo>
                    <a:pt x="1263" y="774"/>
                    <a:pt x="1229" y="797"/>
                    <a:pt x="1214" y="830"/>
                  </a:cubicBezTo>
                  <a:cubicBezTo>
                    <a:pt x="1207" y="826"/>
                    <a:pt x="1200" y="822"/>
                    <a:pt x="1192" y="818"/>
                  </a:cubicBezTo>
                  <a:cubicBezTo>
                    <a:pt x="1211" y="777"/>
                    <a:pt x="1253" y="749"/>
                    <a:pt x="1301" y="749"/>
                  </a:cubicBezTo>
                  <a:close/>
                  <a:moveTo>
                    <a:pt x="1301" y="698"/>
                  </a:moveTo>
                  <a:cubicBezTo>
                    <a:pt x="1230" y="698"/>
                    <a:pt x="1169" y="742"/>
                    <a:pt x="1143" y="804"/>
                  </a:cubicBezTo>
                  <a:cubicBezTo>
                    <a:pt x="1152" y="806"/>
                    <a:pt x="1160" y="807"/>
                    <a:pt x="1168" y="810"/>
                  </a:cubicBezTo>
                  <a:cubicBezTo>
                    <a:pt x="1191" y="759"/>
                    <a:pt x="1242" y="723"/>
                    <a:pt x="1301" y="723"/>
                  </a:cubicBezTo>
                  <a:cubicBezTo>
                    <a:pt x="1361" y="723"/>
                    <a:pt x="1412" y="759"/>
                    <a:pt x="1435" y="810"/>
                  </a:cubicBezTo>
                  <a:cubicBezTo>
                    <a:pt x="1443" y="807"/>
                    <a:pt x="1451" y="806"/>
                    <a:pt x="1460" y="804"/>
                  </a:cubicBezTo>
                  <a:cubicBezTo>
                    <a:pt x="1434" y="742"/>
                    <a:pt x="1373" y="698"/>
                    <a:pt x="1301" y="698"/>
                  </a:cubicBezTo>
                  <a:close/>
                  <a:moveTo>
                    <a:pt x="1301" y="600"/>
                  </a:moveTo>
                  <a:cubicBezTo>
                    <a:pt x="1313" y="600"/>
                    <a:pt x="1322" y="609"/>
                    <a:pt x="1322" y="621"/>
                  </a:cubicBezTo>
                  <a:cubicBezTo>
                    <a:pt x="1322" y="621"/>
                    <a:pt x="1322" y="621"/>
                    <a:pt x="1322" y="621"/>
                  </a:cubicBezTo>
                  <a:cubicBezTo>
                    <a:pt x="1281" y="621"/>
                    <a:pt x="1281" y="621"/>
                    <a:pt x="1281" y="621"/>
                  </a:cubicBezTo>
                  <a:cubicBezTo>
                    <a:pt x="1281" y="621"/>
                    <a:pt x="1281" y="621"/>
                    <a:pt x="1281" y="621"/>
                  </a:cubicBezTo>
                  <a:cubicBezTo>
                    <a:pt x="1281" y="609"/>
                    <a:pt x="1290" y="600"/>
                    <a:pt x="1301" y="600"/>
                  </a:cubicBezTo>
                  <a:close/>
                  <a:moveTo>
                    <a:pt x="1301" y="550"/>
                  </a:moveTo>
                  <a:cubicBezTo>
                    <a:pt x="1332" y="550"/>
                    <a:pt x="1357" y="569"/>
                    <a:pt x="1367" y="596"/>
                  </a:cubicBezTo>
                  <a:cubicBezTo>
                    <a:pt x="1360" y="602"/>
                    <a:pt x="1353" y="608"/>
                    <a:pt x="1346" y="615"/>
                  </a:cubicBezTo>
                  <a:cubicBezTo>
                    <a:pt x="1344" y="593"/>
                    <a:pt x="1325" y="575"/>
                    <a:pt x="1301" y="575"/>
                  </a:cubicBezTo>
                  <a:cubicBezTo>
                    <a:pt x="1278" y="575"/>
                    <a:pt x="1259" y="593"/>
                    <a:pt x="1256" y="615"/>
                  </a:cubicBezTo>
                  <a:cubicBezTo>
                    <a:pt x="1250" y="608"/>
                    <a:pt x="1243" y="602"/>
                    <a:pt x="1235" y="596"/>
                  </a:cubicBezTo>
                  <a:cubicBezTo>
                    <a:pt x="1245" y="569"/>
                    <a:pt x="1271" y="550"/>
                    <a:pt x="1301" y="550"/>
                  </a:cubicBezTo>
                  <a:close/>
                  <a:moveTo>
                    <a:pt x="1301" y="500"/>
                  </a:moveTo>
                  <a:cubicBezTo>
                    <a:pt x="1350" y="500"/>
                    <a:pt x="1392" y="528"/>
                    <a:pt x="1411" y="569"/>
                  </a:cubicBezTo>
                  <a:cubicBezTo>
                    <a:pt x="1403" y="573"/>
                    <a:pt x="1396" y="577"/>
                    <a:pt x="1389" y="581"/>
                  </a:cubicBezTo>
                  <a:cubicBezTo>
                    <a:pt x="1373" y="548"/>
                    <a:pt x="1340" y="525"/>
                    <a:pt x="1301" y="525"/>
                  </a:cubicBezTo>
                  <a:cubicBezTo>
                    <a:pt x="1263" y="525"/>
                    <a:pt x="1229" y="548"/>
                    <a:pt x="1214" y="581"/>
                  </a:cubicBezTo>
                  <a:cubicBezTo>
                    <a:pt x="1207" y="577"/>
                    <a:pt x="1200" y="573"/>
                    <a:pt x="1192" y="569"/>
                  </a:cubicBezTo>
                  <a:cubicBezTo>
                    <a:pt x="1211" y="528"/>
                    <a:pt x="1253" y="500"/>
                    <a:pt x="1301" y="500"/>
                  </a:cubicBezTo>
                  <a:close/>
                  <a:moveTo>
                    <a:pt x="1301" y="449"/>
                  </a:moveTo>
                  <a:cubicBezTo>
                    <a:pt x="1230" y="449"/>
                    <a:pt x="1169" y="493"/>
                    <a:pt x="1143" y="555"/>
                  </a:cubicBezTo>
                  <a:cubicBezTo>
                    <a:pt x="1152" y="557"/>
                    <a:pt x="1160" y="558"/>
                    <a:pt x="1168" y="561"/>
                  </a:cubicBezTo>
                  <a:cubicBezTo>
                    <a:pt x="1191" y="510"/>
                    <a:pt x="1242" y="475"/>
                    <a:pt x="1301" y="475"/>
                  </a:cubicBezTo>
                  <a:cubicBezTo>
                    <a:pt x="1361" y="475"/>
                    <a:pt x="1412" y="510"/>
                    <a:pt x="1435" y="561"/>
                  </a:cubicBezTo>
                  <a:cubicBezTo>
                    <a:pt x="1443" y="558"/>
                    <a:pt x="1451" y="557"/>
                    <a:pt x="1460" y="555"/>
                  </a:cubicBezTo>
                  <a:cubicBezTo>
                    <a:pt x="1434" y="493"/>
                    <a:pt x="1373" y="449"/>
                    <a:pt x="1301" y="449"/>
                  </a:cubicBezTo>
                  <a:close/>
                  <a:moveTo>
                    <a:pt x="1301" y="351"/>
                  </a:moveTo>
                  <a:cubicBezTo>
                    <a:pt x="1313" y="351"/>
                    <a:pt x="1322" y="360"/>
                    <a:pt x="1322" y="372"/>
                  </a:cubicBezTo>
                  <a:cubicBezTo>
                    <a:pt x="1322" y="372"/>
                    <a:pt x="1322" y="372"/>
                    <a:pt x="1322" y="372"/>
                  </a:cubicBezTo>
                  <a:cubicBezTo>
                    <a:pt x="1281" y="372"/>
                    <a:pt x="1281" y="372"/>
                    <a:pt x="1281" y="372"/>
                  </a:cubicBezTo>
                  <a:cubicBezTo>
                    <a:pt x="1281" y="372"/>
                    <a:pt x="1281" y="372"/>
                    <a:pt x="1281" y="372"/>
                  </a:cubicBezTo>
                  <a:cubicBezTo>
                    <a:pt x="1281" y="360"/>
                    <a:pt x="1290" y="351"/>
                    <a:pt x="1301" y="351"/>
                  </a:cubicBezTo>
                  <a:close/>
                  <a:moveTo>
                    <a:pt x="1301" y="301"/>
                  </a:moveTo>
                  <a:cubicBezTo>
                    <a:pt x="1332" y="301"/>
                    <a:pt x="1357" y="320"/>
                    <a:pt x="1367" y="347"/>
                  </a:cubicBezTo>
                  <a:cubicBezTo>
                    <a:pt x="1360" y="353"/>
                    <a:pt x="1353" y="359"/>
                    <a:pt x="1346" y="366"/>
                  </a:cubicBezTo>
                  <a:cubicBezTo>
                    <a:pt x="1344" y="344"/>
                    <a:pt x="1325" y="326"/>
                    <a:pt x="1301" y="326"/>
                  </a:cubicBezTo>
                  <a:cubicBezTo>
                    <a:pt x="1278" y="326"/>
                    <a:pt x="1259" y="344"/>
                    <a:pt x="1256" y="366"/>
                  </a:cubicBezTo>
                  <a:cubicBezTo>
                    <a:pt x="1250" y="359"/>
                    <a:pt x="1243" y="353"/>
                    <a:pt x="1235" y="347"/>
                  </a:cubicBezTo>
                  <a:cubicBezTo>
                    <a:pt x="1245" y="320"/>
                    <a:pt x="1271" y="301"/>
                    <a:pt x="1301" y="301"/>
                  </a:cubicBezTo>
                  <a:close/>
                  <a:moveTo>
                    <a:pt x="1301" y="251"/>
                  </a:moveTo>
                  <a:cubicBezTo>
                    <a:pt x="1350" y="251"/>
                    <a:pt x="1392" y="279"/>
                    <a:pt x="1411" y="320"/>
                  </a:cubicBezTo>
                  <a:cubicBezTo>
                    <a:pt x="1403" y="324"/>
                    <a:pt x="1396" y="328"/>
                    <a:pt x="1389" y="332"/>
                  </a:cubicBezTo>
                  <a:cubicBezTo>
                    <a:pt x="1373" y="299"/>
                    <a:pt x="1340" y="276"/>
                    <a:pt x="1301" y="276"/>
                  </a:cubicBezTo>
                  <a:cubicBezTo>
                    <a:pt x="1263" y="276"/>
                    <a:pt x="1229" y="299"/>
                    <a:pt x="1214" y="332"/>
                  </a:cubicBezTo>
                  <a:cubicBezTo>
                    <a:pt x="1207" y="328"/>
                    <a:pt x="1200" y="324"/>
                    <a:pt x="1192" y="320"/>
                  </a:cubicBezTo>
                  <a:cubicBezTo>
                    <a:pt x="1211" y="279"/>
                    <a:pt x="1253" y="251"/>
                    <a:pt x="1301" y="251"/>
                  </a:cubicBezTo>
                  <a:close/>
                  <a:moveTo>
                    <a:pt x="1301" y="200"/>
                  </a:moveTo>
                  <a:cubicBezTo>
                    <a:pt x="1230" y="200"/>
                    <a:pt x="1169" y="244"/>
                    <a:pt x="1143" y="306"/>
                  </a:cubicBezTo>
                  <a:cubicBezTo>
                    <a:pt x="1152" y="308"/>
                    <a:pt x="1160" y="309"/>
                    <a:pt x="1168" y="312"/>
                  </a:cubicBezTo>
                  <a:cubicBezTo>
                    <a:pt x="1191" y="261"/>
                    <a:pt x="1242" y="226"/>
                    <a:pt x="1301" y="226"/>
                  </a:cubicBezTo>
                  <a:cubicBezTo>
                    <a:pt x="1361" y="226"/>
                    <a:pt x="1412" y="261"/>
                    <a:pt x="1435" y="312"/>
                  </a:cubicBezTo>
                  <a:cubicBezTo>
                    <a:pt x="1443" y="309"/>
                    <a:pt x="1451" y="308"/>
                    <a:pt x="1460" y="306"/>
                  </a:cubicBezTo>
                  <a:cubicBezTo>
                    <a:pt x="1434" y="244"/>
                    <a:pt x="1373" y="200"/>
                    <a:pt x="1301" y="200"/>
                  </a:cubicBezTo>
                  <a:close/>
                  <a:moveTo>
                    <a:pt x="1301" y="102"/>
                  </a:moveTo>
                  <a:cubicBezTo>
                    <a:pt x="1313" y="102"/>
                    <a:pt x="1322" y="111"/>
                    <a:pt x="1322" y="123"/>
                  </a:cubicBezTo>
                  <a:cubicBezTo>
                    <a:pt x="1322" y="123"/>
                    <a:pt x="1322" y="123"/>
                    <a:pt x="1322" y="123"/>
                  </a:cubicBezTo>
                  <a:cubicBezTo>
                    <a:pt x="1281" y="123"/>
                    <a:pt x="1281" y="123"/>
                    <a:pt x="1281" y="123"/>
                  </a:cubicBezTo>
                  <a:cubicBezTo>
                    <a:pt x="1281" y="123"/>
                    <a:pt x="1281" y="123"/>
                    <a:pt x="1281" y="123"/>
                  </a:cubicBezTo>
                  <a:cubicBezTo>
                    <a:pt x="1281" y="111"/>
                    <a:pt x="1290" y="102"/>
                    <a:pt x="1301" y="102"/>
                  </a:cubicBezTo>
                  <a:close/>
                  <a:moveTo>
                    <a:pt x="1301" y="52"/>
                  </a:moveTo>
                  <a:cubicBezTo>
                    <a:pt x="1332" y="52"/>
                    <a:pt x="1357" y="71"/>
                    <a:pt x="1367" y="98"/>
                  </a:cubicBezTo>
                  <a:cubicBezTo>
                    <a:pt x="1360" y="104"/>
                    <a:pt x="1353" y="110"/>
                    <a:pt x="1346" y="117"/>
                  </a:cubicBezTo>
                  <a:cubicBezTo>
                    <a:pt x="1344" y="95"/>
                    <a:pt x="1325" y="77"/>
                    <a:pt x="1301" y="77"/>
                  </a:cubicBezTo>
                  <a:cubicBezTo>
                    <a:pt x="1278" y="77"/>
                    <a:pt x="1259" y="95"/>
                    <a:pt x="1256" y="117"/>
                  </a:cubicBezTo>
                  <a:cubicBezTo>
                    <a:pt x="1250" y="110"/>
                    <a:pt x="1243" y="104"/>
                    <a:pt x="1235" y="98"/>
                  </a:cubicBezTo>
                  <a:cubicBezTo>
                    <a:pt x="1245" y="71"/>
                    <a:pt x="1271" y="52"/>
                    <a:pt x="1301" y="52"/>
                  </a:cubicBezTo>
                  <a:close/>
                  <a:moveTo>
                    <a:pt x="1301" y="2"/>
                  </a:moveTo>
                  <a:cubicBezTo>
                    <a:pt x="1350" y="2"/>
                    <a:pt x="1392" y="30"/>
                    <a:pt x="1411" y="71"/>
                  </a:cubicBezTo>
                  <a:cubicBezTo>
                    <a:pt x="1403" y="75"/>
                    <a:pt x="1396" y="79"/>
                    <a:pt x="1389" y="83"/>
                  </a:cubicBezTo>
                  <a:cubicBezTo>
                    <a:pt x="1373" y="50"/>
                    <a:pt x="1340" y="27"/>
                    <a:pt x="1301" y="27"/>
                  </a:cubicBezTo>
                  <a:cubicBezTo>
                    <a:pt x="1263" y="27"/>
                    <a:pt x="1229" y="50"/>
                    <a:pt x="1214" y="83"/>
                  </a:cubicBezTo>
                  <a:cubicBezTo>
                    <a:pt x="1207" y="79"/>
                    <a:pt x="1200" y="75"/>
                    <a:pt x="1192" y="71"/>
                  </a:cubicBezTo>
                  <a:cubicBezTo>
                    <a:pt x="1211" y="30"/>
                    <a:pt x="1253" y="2"/>
                    <a:pt x="1301" y="2"/>
                  </a:cubicBezTo>
                  <a:close/>
                  <a:moveTo>
                    <a:pt x="1421" y="0"/>
                  </a:moveTo>
                  <a:cubicBezTo>
                    <a:pt x="1380" y="0"/>
                    <a:pt x="1380" y="0"/>
                    <a:pt x="1380" y="0"/>
                  </a:cubicBezTo>
                  <a:cubicBezTo>
                    <a:pt x="1404" y="15"/>
                    <a:pt x="1423" y="37"/>
                    <a:pt x="1435" y="63"/>
                  </a:cubicBezTo>
                  <a:cubicBezTo>
                    <a:pt x="1443" y="60"/>
                    <a:pt x="1451" y="59"/>
                    <a:pt x="1460" y="57"/>
                  </a:cubicBezTo>
                  <a:cubicBezTo>
                    <a:pt x="1451" y="36"/>
                    <a:pt x="1437" y="16"/>
                    <a:pt x="1421" y="0"/>
                  </a:cubicBezTo>
                  <a:close/>
                  <a:moveTo>
                    <a:pt x="1222" y="0"/>
                  </a:moveTo>
                  <a:cubicBezTo>
                    <a:pt x="1182" y="0"/>
                    <a:pt x="1182" y="0"/>
                    <a:pt x="1182" y="0"/>
                  </a:cubicBezTo>
                  <a:cubicBezTo>
                    <a:pt x="1165" y="16"/>
                    <a:pt x="1152" y="36"/>
                    <a:pt x="1143" y="57"/>
                  </a:cubicBezTo>
                  <a:cubicBezTo>
                    <a:pt x="1152" y="59"/>
                    <a:pt x="1160" y="60"/>
                    <a:pt x="1168" y="63"/>
                  </a:cubicBezTo>
                  <a:cubicBezTo>
                    <a:pt x="1180" y="37"/>
                    <a:pt x="1199" y="15"/>
                    <a:pt x="1222" y="0"/>
                  </a:cubicBezTo>
                  <a:close/>
                  <a:moveTo>
                    <a:pt x="930" y="2192"/>
                  </a:moveTo>
                  <a:cubicBezTo>
                    <a:pt x="976" y="2192"/>
                    <a:pt x="1018" y="2211"/>
                    <a:pt x="1049" y="2241"/>
                  </a:cubicBezTo>
                  <a:cubicBezTo>
                    <a:pt x="1009" y="2241"/>
                    <a:pt x="1009" y="2241"/>
                    <a:pt x="1009" y="2241"/>
                  </a:cubicBezTo>
                  <a:cubicBezTo>
                    <a:pt x="986" y="2226"/>
                    <a:pt x="959" y="2217"/>
                    <a:pt x="930" y="2217"/>
                  </a:cubicBezTo>
                  <a:cubicBezTo>
                    <a:pt x="900" y="2217"/>
                    <a:pt x="873" y="2226"/>
                    <a:pt x="850" y="2241"/>
                  </a:cubicBezTo>
                  <a:cubicBezTo>
                    <a:pt x="810" y="2241"/>
                    <a:pt x="810" y="2241"/>
                    <a:pt x="810" y="2241"/>
                  </a:cubicBezTo>
                  <a:cubicBezTo>
                    <a:pt x="841" y="2211"/>
                    <a:pt x="883" y="2192"/>
                    <a:pt x="930" y="2192"/>
                  </a:cubicBezTo>
                  <a:close/>
                  <a:moveTo>
                    <a:pt x="744" y="2220"/>
                  </a:moveTo>
                  <a:cubicBezTo>
                    <a:pt x="732" y="2220"/>
                    <a:pt x="723" y="2229"/>
                    <a:pt x="723" y="2240"/>
                  </a:cubicBezTo>
                  <a:cubicBezTo>
                    <a:pt x="723" y="2240"/>
                    <a:pt x="723" y="2240"/>
                    <a:pt x="723" y="2241"/>
                  </a:cubicBezTo>
                  <a:cubicBezTo>
                    <a:pt x="764" y="2241"/>
                    <a:pt x="764" y="2241"/>
                    <a:pt x="764" y="2241"/>
                  </a:cubicBezTo>
                  <a:cubicBezTo>
                    <a:pt x="764" y="2240"/>
                    <a:pt x="764" y="2240"/>
                    <a:pt x="764" y="2240"/>
                  </a:cubicBezTo>
                  <a:cubicBezTo>
                    <a:pt x="764" y="2229"/>
                    <a:pt x="755" y="2220"/>
                    <a:pt x="744" y="2220"/>
                  </a:cubicBezTo>
                  <a:close/>
                  <a:moveTo>
                    <a:pt x="744" y="2169"/>
                  </a:moveTo>
                  <a:cubicBezTo>
                    <a:pt x="774" y="2169"/>
                    <a:pt x="799" y="2188"/>
                    <a:pt x="810" y="2215"/>
                  </a:cubicBezTo>
                  <a:cubicBezTo>
                    <a:pt x="802" y="2221"/>
                    <a:pt x="795" y="2228"/>
                    <a:pt x="789" y="2235"/>
                  </a:cubicBezTo>
                  <a:cubicBezTo>
                    <a:pt x="786" y="2212"/>
                    <a:pt x="767" y="2195"/>
                    <a:pt x="744" y="2195"/>
                  </a:cubicBezTo>
                  <a:cubicBezTo>
                    <a:pt x="720" y="2195"/>
                    <a:pt x="701" y="2212"/>
                    <a:pt x="698" y="2235"/>
                  </a:cubicBezTo>
                  <a:cubicBezTo>
                    <a:pt x="692" y="2228"/>
                    <a:pt x="685" y="2221"/>
                    <a:pt x="677" y="2215"/>
                  </a:cubicBezTo>
                  <a:cubicBezTo>
                    <a:pt x="688" y="2188"/>
                    <a:pt x="713" y="2169"/>
                    <a:pt x="744" y="2169"/>
                  </a:cubicBezTo>
                  <a:close/>
                  <a:moveTo>
                    <a:pt x="744" y="2119"/>
                  </a:moveTo>
                  <a:cubicBezTo>
                    <a:pt x="695" y="2119"/>
                    <a:pt x="653" y="2148"/>
                    <a:pt x="634" y="2189"/>
                  </a:cubicBezTo>
                  <a:cubicBezTo>
                    <a:pt x="642" y="2192"/>
                    <a:pt x="649" y="2196"/>
                    <a:pt x="656" y="2200"/>
                  </a:cubicBezTo>
                  <a:cubicBezTo>
                    <a:pt x="671" y="2167"/>
                    <a:pt x="705" y="2144"/>
                    <a:pt x="744" y="2144"/>
                  </a:cubicBezTo>
                  <a:cubicBezTo>
                    <a:pt x="782" y="2144"/>
                    <a:pt x="816" y="2167"/>
                    <a:pt x="831" y="2200"/>
                  </a:cubicBezTo>
                  <a:cubicBezTo>
                    <a:pt x="838" y="2196"/>
                    <a:pt x="845" y="2192"/>
                    <a:pt x="853" y="2189"/>
                  </a:cubicBezTo>
                  <a:cubicBezTo>
                    <a:pt x="834" y="2148"/>
                    <a:pt x="792" y="2119"/>
                    <a:pt x="744" y="2119"/>
                  </a:cubicBezTo>
                  <a:close/>
                  <a:moveTo>
                    <a:pt x="744" y="2069"/>
                  </a:moveTo>
                  <a:cubicBezTo>
                    <a:pt x="672" y="2069"/>
                    <a:pt x="611" y="2113"/>
                    <a:pt x="585" y="2175"/>
                  </a:cubicBezTo>
                  <a:cubicBezTo>
                    <a:pt x="594" y="2176"/>
                    <a:pt x="602" y="2178"/>
                    <a:pt x="610" y="2180"/>
                  </a:cubicBezTo>
                  <a:cubicBezTo>
                    <a:pt x="633" y="2129"/>
                    <a:pt x="684" y="2094"/>
                    <a:pt x="744" y="2094"/>
                  </a:cubicBezTo>
                  <a:cubicBezTo>
                    <a:pt x="803" y="2094"/>
                    <a:pt x="854" y="2129"/>
                    <a:pt x="877" y="2180"/>
                  </a:cubicBezTo>
                  <a:cubicBezTo>
                    <a:pt x="885" y="2178"/>
                    <a:pt x="893" y="2176"/>
                    <a:pt x="902" y="2175"/>
                  </a:cubicBezTo>
                  <a:cubicBezTo>
                    <a:pt x="876" y="2113"/>
                    <a:pt x="815" y="2069"/>
                    <a:pt x="744" y="2069"/>
                  </a:cubicBezTo>
                  <a:close/>
                  <a:moveTo>
                    <a:pt x="1116" y="2220"/>
                  </a:moveTo>
                  <a:cubicBezTo>
                    <a:pt x="1128" y="2220"/>
                    <a:pt x="1137" y="2229"/>
                    <a:pt x="1137" y="2240"/>
                  </a:cubicBezTo>
                  <a:cubicBezTo>
                    <a:pt x="1137" y="2240"/>
                    <a:pt x="1137" y="2240"/>
                    <a:pt x="1137" y="2241"/>
                  </a:cubicBezTo>
                  <a:cubicBezTo>
                    <a:pt x="1096" y="2241"/>
                    <a:pt x="1096" y="2241"/>
                    <a:pt x="1096" y="2241"/>
                  </a:cubicBezTo>
                  <a:cubicBezTo>
                    <a:pt x="1096" y="2240"/>
                    <a:pt x="1096" y="2240"/>
                    <a:pt x="1096" y="2240"/>
                  </a:cubicBezTo>
                  <a:cubicBezTo>
                    <a:pt x="1096" y="2229"/>
                    <a:pt x="1105" y="2220"/>
                    <a:pt x="1116" y="2220"/>
                  </a:cubicBezTo>
                  <a:close/>
                  <a:moveTo>
                    <a:pt x="1116" y="2169"/>
                  </a:moveTo>
                  <a:cubicBezTo>
                    <a:pt x="1086" y="2169"/>
                    <a:pt x="1060" y="2188"/>
                    <a:pt x="1050" y="2215"/>
                  </a:cubicBezTo>
                  <a:cubicBezTo>
                    <a:pt x="1058" y="2221"/>
                    <a:pt x="1065" y="2228"/>
                    <a:pt x="1071" y="2235"/>
                  </a:cubicBezTo>
                  <a:cubicBezTo>
                    <a:pt x="1074" y="2212"/>
                    <a:pt x="1093" y="2195"/>
                    <a:pt x="1116" y="2195"/>
                  </a:cubicBezTo>
                  <a:cubicBezTo>
                    <a:pt x="1140" y="2195"/>
                    <a:pt x="1159" y="2212"/>
                    <a:pt x="1161" y="2235"/>
                  </a:cubicBezTo>
                  <a:cubicBezTo>
                    <a:pt x="1168" y="2228"/>
                    <a:pt x="1175" y="2221"/>
                    <a:pt x="1182" y="2215"/>
                  </a:cubicBezTo>
                  <a:cubicBezTo>
                    <a:pt x="1172" y="2188"/>
                    <a:pt x="1147" y="2169"/>
                    <a:pt x="1116" y="2169"/>
                  </a:cubicBezTo>
                  <a:close/>
                  <a:moveTo>
                    <a:pt x="1116" y="2119"/>
                  </a:moveTo>
                  <a:cubicBezTo>
                    <a:pt x="1068" y="2119"/>
                    <a:pt x="1026" y="2148"/>
                    <a:pt x="1007" y="2189"/>
                  </a:cubicBezTo>
                  <a:cubicBezTo>
                    <a:pt x="1015" y="2192"/>
                    <a:pt x="1022" y="2196"/>
                    <a:pt x="1029" y="2200"/>
                  </a:cubicBezTo>
                  <a:cubicBezTo>
                    <a:pt x="1044" y="2167"/>
                    <a:pt x="1078" y="2144"/>
                    <a:pt x="1116" y="2144"/>
                  </a:cubicBezTo>
                  <a:cubicBezTo>
                    <a:pt x="1155" y="2144"/>
                    <a:pt x="1188" y="2167"/>
                    <a:pt x="1203" y="2200"/>
                  </a:cubicBezTo>
                  <a:cubicBezTo>
                    <a:pt x="1211" y="2196"/>
                    <a:pt x="1218" y="2192"/>
                    <a:pt x="1226" y="2189"/>
                  </a:cubicBezTo>
                  <a:cubicBezTo>
                    <a:pt x="1207" y="2148"/>
                    <a:pt x="1165" y="2119"/>
                    <a:pt x="1116" y="2119"/>
                  </a:cubicBezTo>
                  <a:close/>
                  <a:moveTo>
                    <a:pt x="1116" y="2069"/>
                  </a:moveTo>
                  <a:cubicBezTo>
                    <a:pt x="1045" y="2069"/>
                    <a:pt x="984" y="2113"/>
                    <a:pt x="958" y="2175"/>
                  </a:cubicBezTo>
                  <a:cubicBezTo>
                    <a:pt x="967" y="2176"/>
                    <a:pt x="975" y="2178"/>
                    <a:pt x="983" y="2180"/>
                  </a:cubicBezTo>
                  <a:cubicBezTo>
                    <a:pt x="1006" y="2129"/>
                    <a:pt x="1057" y="2094"/>
                    <a:pt x="1116" y="2094"/>
                  </a:cubicBezTo>
                  <a:cubicBezTo>
                    <a:pt x="1176" y="2094"/>
                    <a:pt x="1227" y="2129"/>
                    <a:pt x="1250" y="2180"/>
                  </a:cubicBezTo>
                  <a:cubicBezTo>
                    <a:pt x="1258" y="2178"/>
                    <a:pt x="1266" y="2176"/>
                    <a:pt x="1275" y="2175"/>
                  </a:cubicBezTo>
                  <a:cubicBezTo>
                    <a:pt x="1249" y="2113"/>
                    <a:pt x="1188" y="2069"/>
                    <a:pt x="1116" y="2069"/>
                  </a:cubicBezTo>
                  <a:close/>
                  <a:moveTo>
                    <a:pt x="930" y="2094"/>
                  </a:moveTo>
                  <a:cubicBezTo>
                    <a:pt x="941" y="2094"/>
                    <a:pt x="950" y="2103"/>
                    <a:pt x="950" y="2114"/>
                  </a:cubicBezTo>
                  <a:cubicBezTo>
                    <a:pt x="950" y="2115"/>
                    <a:pt x="950" y="2115"/>
                    <a:pt x="950" y="2115"/>
                  </a:cubicBezTo>
                  <a:cubicBezTo>
                    <a:pt x="909" y="2115"/>
                    <a:pt x="909" y="2115"/>
                    <a:pt x="909" y="2115"/>
                  </a:cubicBezTo>
                  <a:cubicBezTo>
                    <a:pt x="909" y="2115"/>
                    <a:pt x="909" y="2115"/>
                    <a:pt x="909" y="2114"/>
                  </a:cubicBezTo>
                  <a:cubicBezTo>
                    <a:pt x="909" y="2103"/>
                    <a:pt x="918" y="2094"/>
                    <a:pt x="930" y="2094"/>
                  </a:cubicBezTo>
                  <a:close/>
                  <a:moveTo>
                    <a:pt x="930" y="2044"/>
                  </a:moveTo>
                  <a:cubicBezTo>
                    <a:pt x="960" y="2044"/>
                    <a:pt x="986" y="2063"/>
                    <a:pt x="996" y="2090"/>
                  </a:cubicBezTo>
                  <a:cubicBezTo>
                    <a:pt x="988" y="2095"/>
                    <a:pt x="981" y="2102"/>
                    <a:pt x="975" y="2109"/>
                  </a:cubicBezTo>
                  <a:cubicBezTo>
                    <a:pt x="972" y="2086"/>
                    <a:pt x="953" y="2069"/>
                    <a:pt x="930" y="2069"/>
                  </a:cubicBezTo>
                  <a:cubicBezTo>
                    <a:pt x="906" y="2069"/>
                    <a:pt x="887" y="2086"/>
                    <a:pt x="885" y="2109"/>
                  </a:cubicBezTo>
                  <a:cubicBezTo>
                    <a:pt x="878" y="2102"/>
                    <a:pt x="871" y="2095"/>
                    <a:pt x="864" y="2090"/>
                  </a:cubicBezTo>
                  <a:cubicBezTo>
                    <a:pt x="874" y="2063"/>
                    <a:pt x="899" y="2044"/>
                    <a:pt x="930" y="2044"/>
                  </a:cubicBezTo>
                  <a:close/>
                  <a:moveTo>
                    <a:pt x="930" y="1994"/>
                  </a:moveTo>
                  <a:cubicBezTo>
                    <a:pt x="978" y="1994"/>
                    <a:pt x="1020" y="2022"/>
                    <a:pt x="1039" y="2063"/>
                  </a:cubicBezTo>
                  <a:cubicBezTo>
                    <a:pt x="1031" y="2067"/>
                    <a:pt x="1024" y="2070"/>
                    <a:pt x="1017" y="2075"/>
                  </a:cubicBezTo>
                  <a:cubicBezTo>
                    <a:pt x="1002" y="2042"/>
                    <a:pt x="968" y="2019"/>
                    <a:pt x="930" y="2019"/>
                  </a:cubicBezTo>
                  <a:cubicBezTo>
                    <a:pt x="891" y="2019"/>
                    <a:pt x="858" y="2042"/>
                    <a:pt x="842" y="2075"/>
                  </a:cubicBezTo>
                  <a:cubicBezTo>
                    <a:pt x="835" y="2070"/>
                    <a:pt x="828" y="2067"/>
                    <a:pt x="820" y="2063"/>
                  </a:cubicBezTo>
                  <a:cubicBezTo>
                    <a:pt x="839" y="2022"/>
                    <a:pt x="881" y="1994"/>
                    <a:pt x="930" y="1994"/>
                  </a:cubicBezTo>
                  <a:close/>
                  <a:moveTo>
                    <a:pt x="930" y="1943"/>
                  </a:moveTo>
                  <a:cubicBezTo>
                    <a:pt x="858" y="1943"/>
                    <a:pt x="797" y="1987"/>
                    <a:pt x="771" y="2049"/>
                  </a:cubicBezTo>
                  <a:cubicBezTo>
                    <a:pt x="780" y="2051"/>
                    <a:pt x="788" y="2052"/>
                    <a:pt x="796" y="2055"/>
                  </a:cubicBezTo>
                  <a:cubicBezTo>
                    <a:pt x="819" y="2004"/>
                    <a:pt x="870" y="1968"/>
                    <a:pt x="930" y="1968"/>
                  </a:cubicBezTo>
                  <a:cubicBezTo>
                    <a:pt x="989" y="1968"/>
                    <a:pt x="1040" y="2004"/>
                    <a:pt x="1063" y="2055"/>
                  </a:cubicBezTo>
                  <a:cubicBezTo>
                    <a:pt x="1071" y="2052"/>
                    <a:pt x="1079" y="2051"/>
                    <a:pt x="1088" y="2049"/>
                  </a:cubicBezTo>
                  <a:cubicBezTo>
                    <a:pt x="1062" y="1987"/>
                    <a:pt x="1001" y="1943"/>
                    <a:pt x="930" y="1943"/>
                  </a:cubicBezTo>
                  <a:close/>
                  <a:moveTo>
                    <a:pt x="744" y="1971"/>
                  </a:moveTo>
                  <a:cubicBezTo>
                    <a:pt x="732" y="1971"/>
                    <a:pt x="723" y="1980"/>
                    <a:pt x="723" y="1991"/>
                  </a:cubicBezTo>
                  <a:cubicBezTo>
                    <a:pt x="723" y="1991"/>
                    <a:pt x="723" y="1991"/>
                    <a:pt x="723" y="1992"/>
                  </a:cubicBezTo>
                  <a:cubicBezTo>
                    <a:pt x="764" y="1992"/>
                    <a:pt x="764" y="1992"/>
                    <a:pt x="764" y="1992"/>
                  </a:cubicBezTo>
                  <a:cubicBezTo>
                    <a:pt x="764" y="1991"/>
                    <a:pt x="764" y="1991"/>
                    <a:pt x="764" y="1991"/>
                  </a:cubicBezTo>
                  <a:cubicBezTo>
                    <a:pt x="764" y="1980"/>
                    <a:pt x="755" y="1971"/>
                    <a:pt x="744" y="1971"/>
                  </a:cubicBezTo>
                  <a:close/>
                  <a:moveTo>
                    <a:pt x="744" y="1920"/>
                  </a:moveTo>
                  <a:cubicBezTo>
                    <a:pt x="774" y="1920"/>
                    <a:pt x="799" y="1939"/>
                    <a:pt x="810" y="1966"/>
                  </a:cubicBezTo>
                  <a:cubicBezTo>
                    <a:pt x="802" y="1972"/>
                    <a:pt x="795" y="1979"/>
                    <a:pt x="789" y="1986"/>
                  </a:cubicBezTo>
                  <a:cubicBezTo>
                    <a:pt x="786" y="1963"/>
                    <a:pt x="767" y="1946"/>
                    <a:pt x="744" y="1946"/>
                  </a:cubicBezTo>
                  <a:cubicBezTo>
                    <a:pt x="720" y="1946"/>
                    <a:pt x="701" y="1963"/>
                    <a:pt x="698" y="1986"/>
                  </a:cubicBezTo>
                  <a:cubicBezTo>
                    <a:pt x="692" y="1979"/>
                    <a:pt x="685" y="1972"/>
                    <a:pt x="677" y="1966"/>
                  </a:cubicBezTo>
                  <a:cubicBezTo>
                    <a:pt x="688" y="1939"/>
                    <a:pt x="713" y="1920"/>
                    <a:pt x="744" y="1920"/>
                  </a:cubicBezTo>
                  <a:close/>
                  <a:moveTo>
                    <a:pt x="744" y="1870"/>
                  </a:moveTo>
                  <a:cubicBezTo>
                    <a:pt x="792" y="1870"/>
                    <a:pt x="834" y="1899"/>
                    <a:pt x="853" y="1940"/>
                  </a:cubicBezTo>
                  <a:cubicBezTo>
                    <a:pt x="845" y="1943"/>
                    <a:pt x="838" y="1947"/>
                    <a:pt x="831" y="1951"/>
                  </a:cubicBezTo>
                  <a:cubicBezTo>
                    <a:pt x="816" y="1918"/>
                    <a:pt x="782" y="1895"/>
                    <a:pt x="744" y="1895"/>
                  </a:cubicBezTo>
                  <a:cubicBezTo>
                    <a:pt x="705" y="1895"/>
                    <a:pt x="671" y="1918"/>
                    <a:pt x="656" y="1951"/>
                  </a:cubicBezTo>
                  <a:cubicBezTo>
                    <a:pt x="649" y="1947"/>
                    <a:pt x="642" y="1943"/>
                    <a:pt x="634" y="1940"/>
                  </a:cubicBezTo>
                  <a:cubicBezTo>
                    <a:pt x="653" y="1899"/>
                    <a:pt x="695" y="1870"/>
                    <a:pt x="744" y="1870"/>
                  </a:cubicBezTo>
                  <a:close/>
                  <a:moveTo>
                    <a:pt x="744" y="1820"/>
                  </a:moveTo>
                  <a:cubicBezTo>
                    <a:pt x="672" y="1820"/>
                    <a:pt x="611" y="1864"/>
                    <a:pt x="585" y="1926"/>
                  </a:cubicBezTo>
                  <a:cubicBezTo>
                    <a:pt x="594" y="1927"/>
                    <a:pt x="602" y="1929"/>
                    <a:pt x="610" y="1931"/>
                  </a:cubicBezTo>
                  <a:cubicBezTo>
                    <a:pt x="633" y="1880"/>
                    <a:pt x="684" y="1845"/>
                    <a:pt x="744" y="1845"/>
                  </a:cubicBezTo>
                  <a:cubicBezTo>
                    <a:pt x="803" y="1845"/>
                    <a:pt x="854" y="1880"/>
                    <a:pt x="877" y="1931"/>
                  </a:cubicBezTo>
                  <a:cubicBezTo>
                    <a:pt x="885" y="1929"/>
                    <a:pt x="893" y="1927"/>
                    <a:pt x="902" y="1926"/>
                  </a:cubicBezTo>
                  <a:cubicBezTo>
                    <a:pt x="876" y="1864"/>
                    <a:pt x="815" y="1820"/>
                    <a:pt x="744" y="1820"/>
                  </a:cubicBezTo>
                  <a:close/>
                  <a:moveTo>
                    <a:pt x="1116" y="1971"/>
                  </a:moveTo>
                  <a:cubicBezTo>
                    <a:pt x="1128" y="1971"/>
                    <a:pt x="1137" y="1980"/>
                    <a:pt x="1137" y="1991"/>
                  </a:cubicBezTo>
                  <a:cubicBezTo>
                    <a:pt x="1137" y="1991"/>
                    <a:pt x="1137" y="1991"/>
                    <a:pt x="1137" y="1992"/>
                  </a:cubicBezTo>
                  <a:cubicBezTo>
                    <a:pt x="1096" y="1992"/>
                    <a:pt x="1096" y="1992"/>
                    <a:pt x="1096" y="1992"/>
                  </a:cubicBezTo>
                  <a:cubicBezTo>
                    <a:pt x="1096" y="1991"/>
                    <a:pt x="1096" y="1991"/>
                    <a:pt x="1096" y="1991"/>
                  </a:cubicBezTo>
                  <a:cubicBezTo>
                    <a:pt x="1096" y="1980"/>
                    <a:pt x="1105" y="1971"/>
                    <a:pt x="1116" y="1971"/>
                  </a:cubicBezTo>
                  <a:close/>
                  <a:moveTo>
                    <a:pt x="1116" y="1920"/>
                  </a:moveTo>
                  <a:cubicBezTo>
                    <a:pt x="1147" y="1920"/>
                    <a:pt x="1172" y="1939"/>
                    <a:pt x="1182" y="1966"/>
                  </a:cubicBezTo>
                  <a:cubicBezTo>
                    <a:pt x="1175" y="1972"/>
                    <a:pt x="1168" y="1979"/>
                    <a:pt x="1161" y="1986"/>
                  </a:cubicBezTo>
                  <a:cubicBezTo>
                    <a:pt x="1159" y="1963"/>
                    <a:pt x="1140" y="1946"/>
                    <a:pt x="1116" y="1946"/>
                  </a:cubicBezTo>
                  <a:cubicBezTo>
                    <a:pt x="1093" y="1946"/>
                    <a:pt x="1074" y="1963"/>
                    <a:pt x="1071" y="1986"/>
                  </a:cubicBezTo>
                  <a:cubicBezTo>
                    <a:pt x="1065" y="1979"/>
                    <a:pt x="1058" y="1972"/>
                    <a:pt x="1050" y="1966"/>
                  </a:cubicBezTo>
                  <a:cubicBezTo>
                    <a:pt x="1060" y="1939"/>
                    <a:pt x="1086" y="1920"/>
                    <a:pt x="1116" y="1920"/>
                  </a:cubicBezTo>
                  <a:close/>
                  <a:moveTo>
                    <a:pt x="1116" y="1870"/>
                  </a:moveTo>
                  <a:cubicBezTo>
                    <a:pt x="1165" y="1870"/>
                    <a:pt x="1207" y="1899"/>
                    <a:pt x="1226" y="1940"/>
                  </a:cubicBezTo>
                  <a:cubicBezTo>
                    <a:pt x="1218" y="1943"/>
                    <a:pt x="1211" y="1947"/>
                    <a:pt x="1203" y="1951"/>
                  </a:cubicBezTo>
                  <a:cubicBezTo>
                    <a:pt x="1188" y="1918"/>
                    <a:pt x="1155" y="1895"/>
                    <a:pt x="1116" y="1895"/>
                  </a:cubicBezTo>
                  <a:cubicBezTo>
                    <a:pt x="1078" y="1895"/>
                    <a:pt x="1044" y="1918"/>
                    <a:pt x="1029" y="1951"/>
                  </a:cubicBezTo>
                  <a:cubicBezTo>
                    <a:pt x="1022" y="1947"/>
                    <a:pt x="1015" y="1943"/>
                    <a:pt x="1007" y="1940"/>
                  </a:cubicBezTo>
                  <a:cubicBezTo>
                    <a:pt x="1026" y="1899"/>
                    <a:pt x="1068" y="1870"/>
                    <a:pt x="1116" y="1870"/>
                  </a:cubicBezTo>
                  <a:close/>
                  <a:moveTo>
                    <a:pt x="1116" y="1820"/>
                  </a:moveTo>
                  <a:cubicBezTo>
                    <a:pt x="1045" y="1820"/>
                    <a:pt x="984" y="1864"/>
                    <a:pt x="958" y="1926"/>
                  </a:cubicBezTo>
                  <a:cubicBezTo>
                    <a:pt x="967" y="1927"/>
                    <a:pt x="975" y="1929"/>
                    <a:pt x="983" y="1931"/>
                  </a:cubicBezTo>
                  <a:cubicBezTo>
                    <a:pt x="1006" y="1880"/>
                    <a:pt x="1057" y="1845"/>
                    <a:pt x="1116" y="1845"/>
                  </a:cubicBezTo>
                  <a:cubicBezTo>
                    <a:pt x="1176" y="1845"/>
                    <a:pt x="1227" y="1880"/>
                    <a:pt x="1250" y="1931"/>
                  </a:cubicBezTo>
                  <a:cubicBezTo>
                    <a:pt x="1258" y="1929"/>
                    <a:pt x="1266" y="1927"/>
                    <a:pt x="1275" y="1926"/>
                  </a:cubicBezTo>
                  <a:cubicBezTo>
                    <a:pt x="1249" y="1864"/>
                    <a:pt x="1188" y="1820"/>
                    <a:pt x="1116" y="1820"/>
                  </a:cubicBezTo>
                  <a:close/>
                  <a:moveTo>
                    <a:pt x="930" y="1845"/>
                  </a:moveTo>
                  <a:cubicBezTo>
                    <a:pt x="941" y="1845"/>
                    <a:pt x="950" y="1854"/>
                    <a:pt x="950" y="1865"/>
                  </a:cubicBezTo>
                  <a:cubicBezTo>
                    <a:pt x="950" y="1866"/>
                    <a:pt x="950" y="1866"/>
                    <a:pt x="950" y="1866"/>
                  </a:cubicBezTo>
                  <a:cubicBezTo>
                    <a:pt x="909" y="1866"/>
                    <a:pt x="909" y="1866"/>
                    <a:pt x="909" y="1866"/>
                  </a:cubicBezTo>
                  <a:cubicBezTo>
                    <a:pt x="909" y="1866"/>
                    <a:pt x="909" y="1866"/>
                    <a:pt x="909" y="1865"/>
                  </a:cubicBezTo>
                  <a:cubicBezTo>
                    <a:pt x="909" y="1854"/>
                    <a:pt x="918" y="1845"/>
                    <a:pt x="930" y="1845"/>
                  </a:cubicBezTo>
                  <a:close/>
                  <a:moveTo>
                    <a:pt x="930" y="1795"/>
                  </a:moveTo>
                  <a:cubicBezTo>
                    <a:pt x="960" y="1795"/>
                    <a:pt x="986" y="1814"/>
                    <a:pt x="996" y="1841"/>
                  </a:cubicBezTo>
                  <a:cubicBezTo>
                    <a:pt x="988" y="1846"/>
                    <a:pt x="981" y="1853"/>
                    <a:pt x="975" y="1860"/>
                  </a:cubicBezTo>
                  <a:cubicBezTo>
                    <a:pt x="972" y="1837"/>
                    <a:pt x="953" y="1820"/>
                    <a:pt x="930" y="1820"/>
                  </a:cubicBezTo>
                  <a:cubicBezTo>
                    <a:pt x="906" y="1820"/>
                    <a:pt x="887" y="1838"/>
                    <a:pt x="885" y="1860"/>
                  </a:cubicBezTo>
                  <a:cubicBezTo>
                    <a:pt x="878" y="1853"/>
                    <a:pt x="871" y="1847"/>
                    <a:pt x="864" y="1841"/>
                  </a:cubicBezTo>
                  <a:cubicBezTo>
                    <a:pt x="874" y="1814"/>
                    <a:pt x="899" y="1795"/>
                    <a:pt x="930" y="1795"/>
                  </a:cubicBezTo>
                  <a:close/>
                  <a:moveTo>
                    <a:pt x="930" y="1745"/>
                  </a:moveTo>
                  <a:cubicBezTo>
                    <a:pt x="978" y="1745"/>
                    <a:pt x="1020" y="1773"/>
                    <a:pt x="1039" y="1814"/>
                  </a:cubicBezTo>
                  <a:cubicBezTo>
                    <a:pt x="1031" y="1818"/>
                    <a:pt x="1024" y="1821"/>
                    <a:pt x="1017" y="1826"/>
                  </a:cubicBezTo>
                  <a:cubicBezTo>
                    <a:pt x="1002" y="1793"/>
                    <a:pt x="968" y="1770"/>
                    <a:pt x="930" y="1770"/>
                  </a:cubicBezTo>
                  <a:cubicBezTo>
                    <a:pt x="891" y="1770"/>
                    <a:pt x="858" y="1793"/>
                    <a:pt x="842" y="1826"/>
                  </a:cubicBezTo>
                  <a:cubicBezTo>
                    <a:pt x="835" y="1821"/>
                    <a:pt x="828" y="1818"/>
                    <a:pt x="820" y="1814"/>
                  </a:cubicBezTo>
                  <a:cubicBezTo>
                    <a:pt x="839" y="1773"/>
                    <a:pt x="881" y="1745"/>
                    <a:pt x="930" y="1745"/>
                  </a:cubicBezTo>
                  <a:close/>
                  <a:moveTo>
                    <a:pt x="930" y="1694"/>
                  </a:moveTo>
                  <a:cubicBezTo>
                    <a:pt x="858" y="1694"/>
                    <a:pt x="797" y="1738"/>
                    <a:pt x="771" y="1800"/>
                  </a:cubicBezTo>
                  <a:cubicBezTo>
                    <a:pt x="780" y="1802"/>
                    <a:pt x="788" y="1803"/>
                    <a:pt x="796" y="1806"/>
                  </a:cubicBezTo>
                  <a:cubicBezTo>
                    <a:pt x="819" y="1755"/>
                    <a:pt x="870" y="1719"/>
                    <a:pt x="930" y="1719"/>
                  </a:cubicBezTo>
                  <a:cubicBezTo>
                    <a:pt x="989" y="1719"/>
                    <a:pt x="1040" y="1755"/>
                    <a:pt x="1063" y="1806"/>
                  </a:cubicBezTo>
                  <a:cubicBezTo>
                    <a:pt x="1071" y="1803"/>
                    <a:pt x="1079" y="1802"/>
                    <a:pt x="1088" y="1800"/>
                  </a:cubicBezTo>
                  <a:cubicBezTo>
                    <a:pt x="1062" y="1738"/>
                    <a:pt x="1001" y="1694"/>
                    <a:pt x="930" y="1694"/>
                  </a:cubicBezTo>
                  <a:close/>
                  <a:moveTo>
                    <a:pt x="744" y="1722"/>
                  </a:moveTo>
                  <a:cubicBezTo>
                    <a:pt x="732" y="1722"/>
                    <a:pt x="723" y="1731"/>
                    <a:pt x="723" y="1742"/>
                  </a:cubicBezTo>
                  <a:cubicBezTo>
                    <a:pt x="723" y="1742"/>
                    <a:pt x="723" y="1742"/>
                    <a:pt x="723" y="1743"/>
                  </a:cubicBezTo>
                  <a:cubicBezTo>
                    <a:pt x="764" y="1743"/>
                    <a:pt x="764" y="1743"/>
                    <a:pt x="764" y="1743"/>
                  </a:cubicBezTo>
                  <a:cubicBezTo>
                    <a:pt x="764" y="1742"/>
                    <a:pt x="764" y="1742"/>
                    <a:pt x="764" y="1742"/>
                  </a:cubicBezTo>
                  <a:cubicBezTo>
                    <a:pt x="764" y="1731"/>
                    <a:pt x="755" y="1722"/>
                    <a:pt x="744" y="1722"/>
                  </a:cubicBezTo>
                  <a:close/>
                  <a:moveTo>
                    <a:pt x="744" y="1671"/>
                  </a:moveTo>
                  <a:cubicBezTo>
                    <a:pt x="774" y="1671"/>
                    <a:pt x="799" y="1690"/>
                    <a:pt x="810" y="1717"/>
                  </a:cubicBezTo>
                  <a:cubicBezTo>
                    <a:pt x="802" y="1723"/>
                    <a:pt x="795" y="1730"/>
                    <a:pt x="789" y="1737"/>
                  </a:cubicBezTo>
                  <a:cubicBezTo>
                    <a:pt x="786" y="1714"/>
                    <a:pt x="767" y="1697"/>
                    <a:pt x="744" y="1697"/>
                  </a:cubicBezTo>
                  <a:cubicBezTo>
                    <a:pt x="720" y="1697"/>
                    <a:pt x="701" y="1714"/>
                    <a:pt x="698" y="1737"/>
                  </a:cubicBezTo>
                  <a:cubicBezTo>
                    <a:pt x="692" y="1730"/>
                    <a:pt x="685" y="1723"/>
                    <a:pt x="677" y="1717"/>
                  </a:cubicBezTo>
                  <a:cubicBezTo>
                    <a:pt x="688" y="1690"/>
                    <a:pt x="713" y="1671"/>
                    <a:pt x="744" y="1671"/>
                  </a:cubicBezTo>
                  <a:close/>
                  <a:moveTo>
                    <a:pt x="744" y="1621"/>
                  </a:moveTo>
                  <a:cubicBezTo>
                    <a:pt x="792" y="1621"/>
                    <a:pt x="834" y="1650"/>
                    <a:pt x="853" y="1691"/>
                  </a:cubicBezTo>
                  <a:cubicBezTo>
                    <a:pt x="845" y="1694"/>
                    <a:pt x="838" y="1698"/>
                    <a:pt x="831" y="1702"/>
                  </a:cubicBezTo>
                  <a:cubicBezTo>
                    <a:pt x="816" y="1669"/>
                    <a:pt x="782" y="1646"/>
                    <a:pt x="744" y="1646"/>
                  </a:cubicBezTo>
                  <a:cubicBezTo>
                    <a:pt x="705" y="1646"/>
                    <a:pt x="671" y="1669"/>
                    <a:pt x="656" y="1702"/>
                  </a:cubicBezTo>
                  <a:cubicBezTo>
                    <a:pt x="649" y="1698"/>
                    <a:pt x="642" y="1694"/>
                    <a:pt x="634" y="1691"/>
                  </a:cubicBezTo>
                  <a:cubicBezTo>
                    <a:pt x="653" y="1650"/>
                    <a:pt x="695" y="1621"/>
                    <a:pt x="744" y="1621"/>
                  </a:cubicBezTo>
                  <a:close/>
                  <a:moveTo>
                    <a:pt x="744" y="1571"/>
                  </a:moveTo>
                  <a:cubicBezTo>
                    <a:pt x="672" y="1571"/>
                    <a:pt x="611" y="1615"/>
                    <a:pt x="585" y="1677"/>
                  </a:cubicBezTo>
                  <a:cubicBezTo>
                    <a:pt x="594" y="1678"/>
                    <a:pt x="602" y="1680"/>
                    <a:pt x="610" y="1682"/>
                  </a:cubicBezTo>
                  <a:cubicBezTo>
                    <a:pt x="633" y="1631"/>
                    <a:pt x="684" y="1596"/>
                    <a:pt x="744" y="1596"/>
                  </a:cubicBezTo>
                  <a:cubicBezTo>
                    <a:pt x="803" y="1596"/>
                    <a:pt x="854" y="1631"/>
                    <a:pt x="877" y="1682"/>
                  </a:cubicBezTo>
                  <a:cubicBezTo>
                    <a:pt x="885" y="1680"/>
                    <a:pt x="893" y="1678"/>
                    <a:pt x="902" y="1677"/>
                  </a:cubicBezTo>
                  <a:cubicBezTo>
                    <a:pt x="876" y="1615"/>
                    <a:pt x="815" y="1571"/>
                    <a:pt x="744" y="1571"/>
                  </a:cubicBezTo>
                  <a:close/>
                  <a:moveTo>
                    <a:pt x="1116" y="1722"/>
                  </a:moveTo>
                  <a:cubicBezTo>
                    <a:pt x="1128" y="1722"/>
                    <a:pt x="1137" y="1731"/>
                    <a:pt x="1137" y="1742"/>
                  </a:cubicBezTo>
                  <a:cubicBezTo>
                    <a:pt x="1137" y="1742"/>
                    <a:pt x="1137" y="1742"/>
                    <a:pt x="1137" y="1743"/>
                  </a:cubicBezTo>
                  <a:cubicBezTo>
                    <a:pt x="1096" y="1743"/>
                    <a:pt x="1096" y="1743"/>
                    <a:pt x="1096" y="1743"/>
                  </a:cubicBezTo>
                  <a:cubicBezTo>
                    <a:pt x="1096" y="1742"/>
                    <a:pt x="1096" y="1742"/>
                    <a:pt x="1096" y="1742"/>
                  </a:cubicBezTo>
                  <a:cubicBezTo>
                    <a:pt x="1096" y="1731"/>
                    <a:pt x="1105" y="1722"/>
                    <a:pt x="1116" y="1722"/>
                  </a:cubicBezTo>
                  <a:close/>
                  <a:moveTo>
                    <a:pt x="1116" y="1671"/>
                  </a:moveTo>
                  <a:cubicBezTo>
                    <a:pt x="1147" y="1671"/>
                    <a:pt x="1172" y="1690"/>
                    <a:pt x="1182" y="1717"/>
                  </a:cubicBezTo>
                  <a:cubicBezTo>
                    <a:pt x="1175" y="1723"/>
                    <a:pt x="1168" y="1730"/>
                    <a:pt x="1161" y="1737"/>
                  </a:cubicBezTo>
                  <a:cubicBezTo>
                    <a:pt x="1159" y="1714"/>
                    <a:pt x="1140" y="1697"/>
                    <a:pt x="1116" y="1697"/>
                  </a:cubicBezTo>
                  <a:cubicBezTo>
                    <a:pt x="1093" y="1697"/>
                    <a:pt x="1074" y="1714"/>
                    <a:pt x="1071" y="1737"/>
                  </a:cubicBezTo>
                  <a:cubicBezTo>
                    <a:pt x="1065" y="1730"/>
                    <a:pt x="1058" y="1723"/>
                    <a:pt x="1050" y="1717"/>
                  </a:cubicBezTo>
                  <a:cubicBezTo>
                    <a:pt x="1060" y="1690"/>
                    <a:pt x="1086" y="1671"/>
                    <a:pt x="1116" y="1671"/>
                  </a:cubicBezTo>
                  <a:close/>
                  <a:moveTo>
                    <a:pt x="1116" y="1621"/>
                  </a:moveTo>
                  <a:cubicBezTo>
                    <a:pt x="1165" y="1621"/>
                    <a:pt x="1207" y="1650"/>
                    <a:pt x="1226" y="1691"/>
                  </a:cubicBezTo>
                  <a:cubicBezTo>
                    <a:pt x="1218" y="1694"/>
                    <a:pt x="1211" y="1698"/>
                    <a:pt x="1203" y="1702"/>
                  </a:cubicBezTo>
                  <a:cubicBezTo>
                    <a:pt x="1188" y="1669"/>
                    <a:pt x="1155" y="1646"/>
                    <a:pt x="1116" y="1646"/>
                  </a:cubicBezTo>
                  <a:cubicBezTo>
                    <a:pt x="1078" y="1646"/>
                    <a:pt x="1044" y="1669"/>
                    <a:pt x="1029" y="1702"/>
                  </a:cubicBezTo>
                  <a:cubicBezTo>
                    <a:pt x="1022" y="1698"/>
                    <a:pt x="1015" y="1694"/>
                    <a:pt x="1007" y="1691"/>
                  </a:cubicBezTo>
                  <a:cubicBezTo>
                    <a:pt x="1026" y="1650"/>
                    <a:pt x="1068" y="1621"/>
                    <a:pt x="1116" y="1621"/>
                  </a:cubicBezTo>
                  <a:close/>
                  <a:moveTo>
                    <a:pt x="1116" y="1571"/>
                  </a:moveTo>
                  <a:cubicBezTo>
                    <a:pt x="1045" y="1571"/>
                    <a:pt x="984" y="1615"/>
                    <a:pt x="958" y="1677"/>
                  </a:cubicBezTo>
                  <a:cubicBezTo>
                    <a:pt x="967" y="1678"/>
                    <a:pt x="975" y="1680"/>
                    <a:pt x="983" y="1682"/>
                  </a:cubicBezTo>
                  <a:cubicBezTo>
                    <a:pt x="1006" y="1631"/>
                    <a:pt x="1057" y="1596"/>
                    <a:pt x="1116" y="1596"/>
                  </a:cubicBezTo>
                  <a:cubicBezTo>
                    <a:pt x="1176" y="1596"/>
                    <a:pt x="1227" y="1631"/>
                    <a:pt x="1250" y="1682"/>
                  </a:cubicBezTo>
                  <a:cubicBezTo>
                    <a:pt x="1258" y="1680"/>
                    <a:pt x="1266" y="1678"/>
                    <a:pt x="1275" y="1677"/>
                  </a:cubicBezTo>
                  <a:cubicBezTo>
                    <a:pt x="1249" y="1615"/>
                    <a:pt x="1188" y="1571"/>
                    <a:pt x="1116" y="1571"/>
                  </a:cubicBezTo>
                  <a:close/>
                  <a:moveTo>
                    <a:pt x="930" y="1596"/>
                  </a:moveTo>
                  <a:cubicBezTo>
                    <a:pt x="941" y="1596"/>
                    <a:pt x="950" y="1605"/>
                    <a:pt x="950" y="1616"/>
                  </a:cubicBezTo>
                  <a:cubicBezTo>
                    <a:pt x="950" y="1617"/>
                    <a:pt x="950" y="1617"/>
                    <a:pt x="950" y="1617"/>
                  </a:cubicBezTo>
                  <a:cubicBezTo>
                    <a:pt x="909" y="1617"/>
                    <a:pt x="909" y="1617"/>
                    <a:pt x="909" y="1617"/>
                  </a:cubicBezTo>
                  <a:cubicBezTo>
                    <a:pt x="909" y="1617"/>
                    <a:pt x="909" y="1617"/>
                    <a:pt x="909" y="1616"/>
                  </a:cubicBezTo>
                  <a:cubicBezTo>
                    <a:pt x="909" y="1605"/>
                    <a:pt x="918" y="1596"/>
                    <a:pt x="930" y="1596"/>
                  </a:cubicBezTo>
                  <a:close/>
                  <a:moveTo>
                    <a:pt x="930" y="1546"/>
                  </a:moveTo>
                  <a:cubicBezTo>
                    <a:pt x="960" y="1546"/>
                    <a:pt x="986" y="1565"/>
                    <a:pt x="996" y="1592"/>
                  </a:cubicBezTo>
                  <a:cubicBezTo>
                    <a:pt x="988" y="1598"/>
                    <a:pt x="981" y="1604"/>
                    <a:pt x="975" y="1611"/>
                  </a:cubicBezTo>
                  <a:cubicBezTo>
                    <a:pt x="972" y="1589"/>
                    <a:pt x="953" y="1571"/>
                    <a:pt x="930" y="1571"/>
                  </a:cubicBezTo>
                  <a:cubicBezTo>
                    <a:pt x="906" y="1571"/>
                    <a:pt x="887" y="1589"/>
                    <a:pt x="885" y="1611"/>
                  </a:cubicBezTo>
                  <a:cubicBezTo>
                    <a:pt x="878" y="1604"/>
                    <a:pt x="871" y="1598"/>
                    <a:pt x="864" y="1592"/>
                  </a:cubicBezTo>
                  <a:cubicBezTo>
                    <a:pt x="874" y="1565"/>
                    <a:pt x="899" y="1546"/>
                    <a:pt x="930" y="1546"/>
                  </a:cubicBezTo>
                  <a:close/>
                  <a:moveTo>
                    <a:pt x="930" y="1496"/>
                  </a:moveTo>
                  <a:cubicBezTo>
                    <a:pt x="978" y="1496"/>
                    <a:pt x="1020" y="1524"/>
                    <a:pt x="1039" y="1565"/>
                  </a:cubicBezTo>
                  <a:cubicBezTo>
                    <a:pt x="1031" y="1569"/>
                    <a:pt x="1024" y="1572"/>
                    <a:pt x="1017" y="1577"/>
                  </a:cubicBezTo>
                  <a:cubicBezTo>
                    <a:pt x="1002" y="1544"/>
                    <a:pt x="968" y="1521"/>
                    <a:pt x="930" y="1521"/>
                  </a:cubicBezTo>
                  <a:cubicBezTo>
                    <a:pt x="891" y="1521"/>
                    <a:pt x="858" y="1544"/>
                    <a:pt x="842" y="1577"/>
                  </a:cubicBezTo>
                  <a:cubicBezTo>
                    <a:pt x="835" y="1573"/>
                    <a:pt x="828" y="1569"/>
                    <a:pt x="820" y="1565"/>
                  </a:cubicBezTo>
                  <a:cubicBezTo>
                    <a:pt x="839" y="1524"/>
                    <a:pt x="881" y="1496"/>
                    <a:pt x="930" y="1496"/>
                  </a:cubicBezTo>
                  <a:close/>
                  <a:moveTo>
                    <a:pt x="930" y="1445"/>
                  </a:moveTo>
                  <a:cubicBezTo>
                    <a:pt x="858" y="1445"/>
                    <a:pt x="797" y="1489"/>
                    <a:pt x="771" y="1551"/>
                  </a:cubicBezTo>
                  <a:cubicBezTo>
                    <a:pt x="780" y="1553"/>
                    <a:pt x="788" y="1554"/>
                    <a:pt x="796" y="1557"/>
                  </a:cubicBezTo>
                  <a:cubicBezTo>
                    <a:pt x="819" y="1506"/>
                    <a:pt x="870" y="1470"/>
                    <a:pt x="930" y="1470"/>
                  </a:cubicBezTo>
                  <a:cubicBezTo>
                    <a:pt x="989" y="1470"/>
                    <a:pt x="1040" y="1506"/>
                    <a:pt x="1063" y="1557"/>
                  </a:cubicBezTo>
                  <a:cubicBezTo>
                    <a:pt x="1071" y="1554"/>
                    <a:pt x="1079" y="1553"/>
                    <a:pt x="1088" y="1551"/>
                  </a:cubicBezTo>
                  <a:cubicBezTo>
                    <a:pt x="1062" y="1489"/>
                    <a:pt x="1001" y="1445"/>
                    <a:pt x="930" y="1445"/>
                  </a:cubicBezTo>
                  <a:close/>
                  <a:moveTo>
                    <a:pt x="744" y="1473"/>
                  </a:moveTo>
                  <a:cubicBezTo>
                    <a:pt x="732" y="1473"/>
                    <a:pt x="723" y="1482"/>
                    <a:pt x="723" y="1493"/>
                  </a:cubicBezTo>
                  <a:cubicBezTo>
                    <a:pt x="723" y="1493"/>
                    <a:pt x="723" y="1493"/>
                    <a:pt x="723" y="1494"/>
                  </a:cubicBezTo>
                  <a:cubicBezTo>
                    <a:pt x="764" y="1494"/>
                    <a:pt x="764" y="1494"/>
                    <a:pt x="764" y="1494"/>
                  </a:cubicBezTo>
                  <a:cubicBezTo>
                    <a:pt x="764" y="1493"/>
                    <a:pt x="764" y="1493"/>
                    <a:pt x="764" y="1493"/>
                  </a:cubicBezTo>
                  <a:cubicBezTo>
                    <a:pt x="764" y="1482"/>
                    <a:pt x="755" y="1473"/>
                    <a:pt x="744" y="1473"/>
                  </a:cubicBezTo>
                  <a:close/>
                  <a:moveTo>
                    <a:pt x="744" y="1422"/>
                  </a:moveTo>
                  <a:cubicBezTo>
                    <a:pt x="774" y="1422"/>
                    <a:pt x="799" y="1441"/>
                    <a:pt x="810" y="1468"/>
                  </a:cubicBezTo>
                  <a:cubicBezTo>
                    <a:pt x="802" y="1474"/>
                    <a:pt x="795" y="1481"/>
                    <a:pt x="789" y="1488"/>
                  </a:cubicBezTo>
                  <a:cubicBezTo>
                    <a:pt x="786" y="1465"/>
                    <a:pt x="767" y="1448"/>
                    <a:pt x="744" y="1448"/>
                  </a:cubicBezTo>
                  <a:cubicBezTo>
                    <a:pt x="720" y="1448"/>
                    <a:pt x="701" y="1465"/>
                    <a:pt x="698" y="1488"/>
                  </a:cubicBezTo>
                  <a:cubicBezTo>
                    <a:pt x="692" y="1481"/>
                    <a:pt x="685" y="1474"/>
                    <a:pt x="677" y="1468"/>
                  </a:cubicBezTo>
                  <a:cubicBezTo>
                    <a:pt x="688" y="1441"/>
                    <a:pt x="713" y="1422"/>
                    <a:pt x="744" y="1422"/>
                  </a:cubicBezTo>
                  <a:close/>
                  <a:moveTo>
                    <a:pt x="744" y="1372"/>
                  </a:moveTo>
                  <a:cubicBezTo>
                    <a:pt x="792" y="1372"/>
                    <a:pt x="834" y="1401"/>
                    <a:pt x="853" y="1442"/>
                  </a:cubicBezTo>
                  <a:cubicBezTo>
                    <a:pt x="845" y="1445"/>
                    <a:pt x="838" y="1449"/>
                    <a:pt x="831" y="1453"/>
                  </a:cubicBezTo>
                  <a:cubicBezTo>
                    <a:pt x="816" y="1420"/>
                    <a:pt x="782" y="1397"/>
                    <a:pt x="744" y="1397"/>
                  </a:cubicBezTo>
                  <a:cubicBezTo>
                    <a:pt x="705" y="1397"/>
                    <a:pt x="671" y="1420"/>
                    <a:pt x="656" y="1453"/>
                  </a:cubicBezTo>
                  <a:cubicBezTo>
                    <a:pt x="649" y="1449"/>
                    <a:pt x="642" y="1445"/>
                    <a:pt x="634" y="1442"/>
                  </a:cubicBezTo>
                  <a:cubicBezTo>
                    <a:pt x="653" y="1401"/>
                    <a:pt x="695" y="1372"/>
                    <a:pt x="744" y="1372"/>
                  </a:cubicBezTo>
                  <a:close/>
                  <a:moveTo>
                    <a:pt x="744" y="1322"/>
                  </a:moveTo>
                  <a:cubicBezTo>
                    <a:pt x="672" y="1322"/>
                    <a:pt x="611" y="1366"/>
                    <a:pt x="585" y="1428"/>
                  </a:cubicBezTo>
                  <a:cubicBezTo>
                    <a:pt x="594" y="1429"/>
                    <a:pt x="602" y="1431"/>
                    <a:pt x="610" y="1433"/>
                  </a:cubicBezTo>
                  <a:cubicBezTo>
                    <a:pt x="633" y="1382"/>
                    <a:pt x="684" y="1347"/>
                    <a:pt x="744" y="1347"/>
                  </a:cubicBezTo>
                  <a:cubicBezTo>
                    <a:pt x="803" y="1347"/>
                    <a:pt x="854" y="1382"/>
                    <a:pt x="877" y="1433"/>
                  </a:cubicBezTo>
                  <a:cubicBezTo>
                    <a:pt x="885" y="1431"/>
                    <a:pt x="893" y="1429"/>
                    <a:pt x="902" y="1428"/>
                  </a:cubicBezTo>
                  <a:cubicBezTo>
                    <a:pt x="876" y="1366"/>
                    <a:pt x="815" y="1322"/>
                    <a:pt x="744" y="1322"/>
                  </a:cubicBezTo>
                  <a:close/>
                  <a:moveTo>
                    <a:pt x="1116" y="1473"/>
                  </a:moveTo>
                  <a:cubicBezTo>
                    <a:pt x="1128" y="1473"/>
                    <a:pt x="1137" y="1482"/>
                    <a:pt x="1137" y="1493"/>
                  </a:cubicBezTo>
                  <a:cubicBezTo>
                    <a:pt x="1137" y="1493"/>
                    <a:pt x="1137" y="1493"/>
                    <a:pt x="1137" y="1494"/>
                  </a:cubicBezTo>
                  <a:cubicBezTo>
                    <a:pt x="1096" y="1494"/>
                    <a:pt x="1096" y="1494"/>
                    <a:pt x="1096" y="1494"/>
                  </a:cubicBezTo>
                  <a:cubicBezTo>
                    <a:pt x="1096" y="1493"/>
                    <a:pt x="1096" y="1493"/>
                    <a:pt x="1096" y="1493"/>
                  </a:cubicBezTo>
                  <a:cubicBezTo>
                    <a:pt x="1096" y="1482"/>
                    <a:pt x="1105" y="1473"/>
                    <a:pt x="1116" y="1473"/>
                  </a:cubicBezTo>
                  <a:close/>
                  <a:moveTo>
                    <a:pt x="1116" y="1422"/>
                  </a:moveTo>
                  <a:cubicBezTo>
                    <a:pt x="1147" y="1422"/>
                    <a:pt x="1172" y="1441"/>
                    <a:pt x="1182" y="1468"/>
                  </a:cubicBezTo>
                  <a:cubicBezTo>
                    <a:pt x="1175" y="1474"/>
                    <a:pt x="1168" y="1481"/>
                    <a:pt x="1161" y="1488"/>
                  </a:cubicBezTo>
                  <a:cubicBezTo>
                    <a:pt x="1159" y="1465"/>
                    <a:pt x="1140" y="1448"/>
                    <a:pt x="1116" y="1448"/>
                  </a:cubicBezTo>
                  <a:cubicBezTo>
                    <a:pt x="1093" y="1448"/>
                    <a:pt x="1074" y="1465"/>
                    <a:pt x="1071" y="1488"/>
                  </a:cubicBezTo>
                  <a:cubicBezTo>
                    <a:pt x="1065" y="1481"/>
                    <a:pt x="1058" y="1474"/>
                    <a:pt x="1050" y="1468"/>
                  </a:cubicBezTo>
                  <a:cubicBezTo>
                    <a:pt x="1060" y="1441"/>
                    <a:pt x="1086" y="1422"/>
                    <a:pt x="1116" y="1422"/>
                  </a:cubicBezTo>
                  <a:close/>
                  <a:moveTo>
                    <a:pt x="1116" y="1372"/>
                  </a:moveTo>
                  <a:cubicBezTo>
                    <a:pt x="1165" y="1372"/>
                    <a:pt x="1207" y="1401"/>
                    <a:pt x="1226" y="1442"/>
                  </a:cubicBezTo>
                  <a:cubicBezTo>
                    <a:pt x="1218" y="1445"/>
                    <a:pt x="1211" y="1449"/>
                    <a:pt x="1203" y="1453"/>
                  </a:cubicBezTo>
                  <a:cubicBezTo>
                    <a:pt x="1188" y="1420"/>
                    <a:pt x="1155" y="1397"/>
                    <a:pt x="1116" y="1397"/>
                  </a:cubicBezTo>
                  <a:cubicBezTo>
                    <a:pt x="1078" y="1397"/>
                    <a:pt x="1044" y="1420"/>
                    <a:pt x="1029" y="1453"/>
                  </a:cubicBezTo>
                  <a:cubicBezTo>
                    <a:pt x="1022" y="1449"/>
                    <a:pt x="1015" y="1445"/>
                    <a:pt x="1007" y="1442"/>
                  </a:cubicBezTo>
                  <a:cubicBezTo>
                    <a:pt x="1026" y="1401"/>
                    <a:pt x="1068" y="1372"/>
                    <a:pt x="1116" y="1372"/>
                  </a:cubicBezTo>
                  <a:close/>
                  <a:moveTo>
                    <a:pt x="1116" y="1322"/>
                  </a:moveTo>
                  <a:cubicBezTo>
                    <a:pt x="1045" y="1322"/>
                    <a:pt x="984" y="1366"/>
                    <a:pt x="958" y="1428"/>
                  </a:cubicBezTo>
                  <a:cubicBezTo>
                    <a:pt x="967" y="1429"/>
                    <a:pt x="975" y="1431"/>
                    <a:pt x="983" y="1433"/>
                  </a:cubicBezTo>
                  <a:cubicBezTo>
                    <a:pt x="1006" y="1382"/>
                    <a:pt x="1057" y="1347"/>
                    <a:pt x="1116" y="1347"/>
                  </a:cubicBezTo>
                  <a:cubicBezTo>
                    <a:pt x="1176" y="1347"/>
                    <a:pt x="1227" y="1382"/>
                    <a:pt x="1250" y="1433"/>
                  </a:cubicBezTo>
                  <a:cubicBezTo>
                    <a:pt x="1258" y="1431"/>
                    <a:pt x="1266" y="1429"/>
                    <a:pt x="1275" y="1428"/>
                  </a:cubicBezTo>
                  <a:cubicBezTo>
                    <a:pt x="1249" y="1366"/>
                    <a:pt x="1188" y="1322"/>
                    <a:pt x="1116" y="1322"/>
                  </a:cubicBezTo>
                  <a:close/>
                  <a:moveTo>
                    <a:pt x="930" y="1347"/>
                  </a:moveTo>
                  <a:cubicBezTo>
                    <a:pt x="941" y="1347"/>
                    <a:pt x="950" y="1356"/>
                    <a:pt x="950" y="1367"/>
                  </a:cubicBezTo>
                  <a:cubicBezTo>
                    <a:pt x="950" y="1368"/>
                    <a:pt x="950" y="1368"/>
                    <a:pt x="950" y="1368"/>
                  </a:cubicBezTo>
                  <a:cubicBezTo>
                    <a:pt x="909" y="1368"/>
                    <a:pt x="909" y="1368"/>
                    <a:pt x="909" y="1368"/>
                  </a:cubicBezTo>
                  <a:cubicBezTo>
                    <a:pt x="909" y="1368"/>
                    <a:pt x="909" y="1368"/>
                    <a:pt x="909" y="1367"/>
                  </a:cubicBezTo>
                  <a:cubicBezTo>
                    <a:pt x="909" y="1356"/>
                    <a:pt x="918" y="1347"/>
                    <a:pt x="930" y="1347"/>
                  </a:cubicBezTo>
                  <a:close/>
                  <a:moveTo>
                    <a:pt x="930" y="1297"/>
                  </a:moveTo>
                  <a:cubicBezTo>
                    <a:pt x="960" y="1297"/>
                    <a:pt x="986" y="1316"/>
                    <a:pt x="996" y="1343"/>
                  </a:cubicBezTo>
                  <a:cubicBezTo>
                    <a:pt x="988" y="1349"/>
                    <a:pt x="981" y="1355"/>
                    <a:pt x="975" y="1362"/>
                  </a:cubicBezTo>
                  <a:cubicBezTo>
                    <a:pt x="972" y="1340"/>
                    <a:pt x="953" y="1322"/>
                    <a:pt x="930" y="1322"/>
                  </a:cubicBezTo>
                  <a:cubicBezTo>
                    <a:pt x="906" y="1322"/>
                    <a:pt x="887" y="1340"/>
                    <a:pt x="885" y="1362"/>
                  </a:cubicBezTo>
                  <a:cubicBezTo>
                    <a:pt x="878" y="1355"/>
                    <a:pt x="871" y="1349"/>
                    <a:pt x="864" y="1343"/>
                  </a:cubicBezTo>
                  <a:cubicBezTo>
                    <a:pt x="874" y="1316"/>
                    <a:pt x="899" y="1297"/>
                    <a:pt x="930" y="1297"/>
                  </a:cubicBezTo>
                  <a:close/>
                  <a:moveTo>
                    <a:pt x="930" y="1247"/>
                  </a:moveTo>
                  <a:cubicBezTo>
                    <a:pt x="978" y="1247"/>
                    <a:pt x="1020" y="1275"/>
                    <a:pt x="1039" y="1316"/>
                  </a:cubicBezTo>
                  <a:cubicBezTo>
                    <a:pt x="1031" y="1320"/>
                    <a:pt x="1024" y="1324"/>
                    <a:pt x="1017" y="1328"/>
                  </a:cubicBezTo>
                  <a:cubicBezTo>
                    <a:pt x="1002" y="1295"/>
                    <a:pt x="968" y="1272"/>
                    <a:pt x="930" y="1272"/>
                  </a:cubicBezTo>
                  <a:cubicBezTo>
                    <a:pt x="891" y="1272"/>
                    <a:pt x="858" y="1295"/>
                    <a:pt x="842" y="1328"/>
                  </a:cubicBezTo>
                  <a:cubicBezTo>
                    <a:pt x="835" y="1324"/>
                    <a:pt x="828" y="1320"/>
                    <a:pt x="820" y="1316"/>
                  </a:cubicBezTo>
                  <a:cubicBezTo>
                    <a:pt x="839" y="1275"/>
                    <a:pt x="881" y="1247"/>
                    <a:pt x="930" y="1247"/>
                  </a:cubicBezTo>
                  <a:close/>
                  <a:moveTo>
                    <a:pt x="930" y="1196"/>
                  </a:moveTo>
                  <a:cubicBezTo>
                    <a:pt x="858" y="1196"/>
                    <a:pt x="797" y="1240"/>
                    <a:pt x="771" y="1302"/>
                  </a:cubicBezTo>
                  <a:cubicBezTo>
                    <a:pt x="780" y="1304"/>
                    <a:pt x="788" y="1305"/>
                    <a:pt x="796" y="1308"/>
                  </a:cubicBezTo>
                  <a:cubicBezTo>
                    <a:pt x="819" y="1257"/>
                    <a:pt x="870" y="1221"/>
                    <a:pt x="930" y="1221"/>
                  </a:cubicBezTo>
                  <a:cubicBezTo>
                    <a:pt x="989" y="1221"/>
                    <a:pt x="1040" y="1257"/>
                    <a:pt x="1063" y="1308"/>
                  </a:cubicBezTo>
                  <a:cubicBezTo>
                    <a:pt x="1071" y="1305"/>
                    <a:pt x="1079" y="1304"/>
                    <a:pt x="1088" y="1302"/>
                  </a:cubicBezTo>
                  <a:cubicBezTo>
                    <a:pt x="1062" y="1240"/>
                    <a:pt x="1001" y="1196"/>
                    <a:pt x="930" y="1196"/>
                  </a:cubicBezTo>
                  <a:close/>
                  <a:moveTo>
                    <a:pt x="744" y="1224"/>
                  </a:moveTo>
                  <a:cubicBezTo>
                    <a:pt x="732" y="1224"/>
                    <a:pt x="723" y="1233"/>
                    <a:pt x="723" y="1244"/>
                  </a:cubicBezTo>
                  <a:cubicBezTo>
                    <a:pt x="723" y="1244"/>
                    <a:pt x="723" y="1244"/>
                    <a:pt x="723" y="1245"/>
                  </a:cubicBezTo>
                  <a:cubicBezTo>
                    <a:pt x="764" y="1245"/>
                    <a:pt x="764" y="1245"/>
                    <a:pt x="764" y="1245"/>
                  </a:cubicBezTo>
                  <a:cubicBezTo>
                    <a:pt x="764" y="1244"/>
                    <a:pt x="764" y="1244"/>
                    <a:pt x="764" y="1244"/>
                  </a:cubicBezTo>
                  <a:cubicBezTo>
                    <a:pt x="764" y="1233"/>
                    <a:pt x="755" y="1224"/>
                    <a:pt x="744" y="1224"/>
                  </a:cubicBezTo>
                  <a:close/>
                  <a:moveTo>
                    <a:pt x="744" y="1173"/>
                  </a:moveTo>
                  <a:cubicBezTo>
                    <a:pt x="774" y="1173"/>
                    <a:pt x="799" y="1192"/>
                    <a:pt x="810" y="1219"/>
                  </a:cubicBezTo>
                  <a:cubicBezTo>
                    <a:pt x="802" y="1225"/>
                    <a:pt x="795" y="1232"/>
                    <a:pt x="789" y="1239"/>
                  </a:cubicBezTo>
                  <a:cubicBezTo>
                    <a:pt x="786" y="1216"/>
                    <a:pt x="767" y="1199"/>
                    <a:pt x="744" y="1199"/>
                  </a:cubicBezTo>
                  <a:cubicBezTo>
                    <a:pt x="720" y="1199"/>
                    <a:pt x="701" y="1216"/>
                    <a:pt x="698" y="1239"/>
                  </a:cubicBezTo>
                  <a:cubicBezTo>
                    <a:pt x="692" y="1232"/>
                    <a:pt x="685" y="1225"/>
                    <a:pt x="677" y="1219"/>
                  </a:cubicBezTo>
                  <a:cubicBezTo>
                    <a:pt x="688" y="1192"/>
                    <a:pt x="713" y="1173"/>
                    <a:pt x="744" y="1173"/>
                  </a:cubicBezTo>
                  <a:close/>
                  <a:moveTo>
                    <a:pt x="744" y="1123"/>
                  </a:moveTo>
                  <a:cubicBezTo>
                    <a:pt x="792" y="1123"/>
                    <a:pt x="834" y="1152"/>
                    <a:pt x="853" y="1193"/>
                  </a:cubicBezTo>
                  <a:cubicBezTo>
                    <a:pt x="845" y="1196"/>
                    <a:pt x="838" y="1200"/>
                    <a:pt x="831" y="1204"/>
                  </a:cubicBezTo>
                  <a:cubicBezTo>
                    <a:pt x="816" y="1171"/>
                    <a:pt x="782" y="1148"/>
                    <a:pt x="744" y="1148"/>
                  </a:cubicBezTo>
                  <a:cubicBezTo>
                    <a:pt x="705" y="1148"/>
                    <a:pt x="671" y="1171"/>
                    <a:pt x="656" y="1204"/>
                  </a:cubicBezTo>
                  <a:cubicBezTo>
                    <a:pt x="649" y="1200"/>
                    <a:pt x="642" y="1196"/>
                    <a:pt x="634" y="1193"/>
                  </a:cubicBezTo>
                  <a:cubicBezTo>
                    <a:pt x="653" y="1152"/>
                    <a:pt x="695" y="1123"/>
                    <a:pt x="744" y="1123"/>
                  </a:cubicBezTo>
                  <a:close/>
                  <a:moveTo>
                    <a:pt x="744" y="1073"/>
                  </a:moveTo>
                  <a:cubicBezTo>
                    <a:pt x="672" y="1073"/>
                    <a:pt x="611" y="1117"/>
                    <a:pt x="585" y="1179"/>
                  </a:cubicBezTo>
                  <a:cubicBezTo>
                    <a:pt x="594" y="1180"/>
                    <a:pt x="602" y="1182"/>
                    <a:pt x="610" y="1184"/>
                  </a:cubicBezTo>
                  <a:cubicBezTo>
                    <a:pt x="633" y="1133"/>
                    <a:pt x="684" y="1098"/>
                    <a:pt x="744" y="1098"/>
                  </a:cubicBezTo>
                  <a:cubicBezTo>
                    <a:pt x="803" y="1098"/>
                    <a:pt x="854" y="1133"/>
                    <a:pt x="877" y="1184"/>
                  </a:cubicBezTo>
                  <a:cubicBezTo>
                    <a:pt x="885" y="1182"/>
                    <a:pt x="893" y="1180"/>
                    <a:pt x="902" y="1179"/>
                  </a:cubicBezTo>
                  <a:cubicBezTo>
                    <a:pt x="876" y="1117"/>
                    <a:pt x="815" y="1073"/>
                    <a:pt x="744" y="1073"/>
                  </a:cubicBezTo>
                  <a:close/>
                  <a:moveTo>
                    <a:pt x="1116" y="1224"/>
                  </a:moveTo>
                  <a:cubicBezTo>
                    <a:pt x="1128" y="1224"/>
                    <a:pt x="1137" y="1233"/>
                    <a:pt x="1137" y="1244"/>
                  </a:cubicBezTo>
                  <a:cubicBezTo>
                    <a:pt x="1137" y="1244"/>
                    <a:pt x="1137" y="1244"/>
                    <a:pt x="1137" y="1245"/>
                  </a:cubicBezTo>
                  <a:cubicBezTo>
                    <a:pt x="1096" y="1245"/>
                    <a:pt x="1096" y="1245"/>
                    <a:pt x="1096" y="1245"/>
                  </a:cubicBezTo>
                  <a:cubicBezTo>
                    <a:pt x="1096" y="1244"/>
                    <a:pt x="1096" y="1244"/>
                    <a:pt x="1096" y="1244"/>
                  </a:cubicBezTo>
                  <a:cubicBezTo>
                    <a:pt x="1096" y="1233"/>
                    <a:pt x="1105" y="1224"/>
                    <a:pt x="1116" y="1224"/>
                  </a:cubicBezTo>
                  <a:close/>
                  <a:moveTo>
                    <a:pt x="1116" y="1173"/>
                  </a:moveTo>
                  <a:cubicBezTo>
                    <a:pt x="1147" y="1173"/>
                    <a:pt x="1172" y="1192"/>
                    <a:pt x="1182" y="1219"/>
                  </a:cubicBezTo>
                  <a:cubicBezTo>
                    <a:pt x="1175" y="1225"/>
                    <a:pt x="1168" y="1232"/>
                    <a:pt x="1161" y="1239"/>
                  </a:cubicBezTo>
                  <a:cubicBezTo>
                    <a:pt x="1159" y="1216"/>
                    <a:pt x="1140" y="1199"/>
                    <a:pt x="1116" y="1199"/>
                  </a:cubicBezTo>
                  <a:cubicBezTo>
                    <a:pt x="1093" y="1199"/>
                    <a:pt x="1074" y="1216"/>
                    <a:pt x="1071" y="1239"/>
                  </a:cubicBezTo>
                  <a:cubicBezTo>
                    <a:pt x="1065" y="1232"/>
                    <a:pt x="1058" y="1225"/>
                    <a:pt x="1050" y="1219"/>
                  </a:cubicBezTo>
                  <a:cubicBezTo>
                    <a:pt x="1060" y="1192"/>
                    <a:pt x="1086" y="1173"/>
                    <a:pt x="1116" y="1173"/>
                  </a:cubicBezTo>
                  <a:close/>
                  <a:moveTo>
                    <a:pt x="1116" y="1123"/>
                  </a:moveTo>
                  <a:cubicBezTo>
                    <a:pt x="1165" y="1123"/>
                    <a:pt x="1207" y="1152"/>
                    <a:pt x="1226" y="1193"/>
                  </a:cubicBezTo>
                  <a:cubicBezTo>
                    <a:pt x="1218" y="1196"/>
                    <a:pt x="1211" y="1200"/>
                    <a:pt x="1203" y="1204"/>
                  </a:cubicBezTo>
                  <a:cubicBezTo>
                    <a:pt x="1188" y="1171"/>
                    <a:pt x="1155" y="1148"/>
                    <a:pt x="1116" y="1148"/>
                  </a:cubicBezTo>
                  <a:cubicBezTo>
                    <a:pt x="1078" y="1148"/>
                    <a:pt x="1044" y="1171"/>
                    <a:pt x="1029" y="1204"/>
                  </a:cubicBezTo>
                  <a:cubicBezTo>
                    <a:pt x="1022" y="1200"/>
                    <a:pt x="1015" y="1196"/>
                    <a:pt x="1007" y="1193"/>
                  </a:cubicBezTo>
                  <a:cubicBezTo>
                    <a:pt x="1026" y="1152"/>
                    <a:pt x="1068" y="1123"/>
                    <a:pt x="1116" y="1123"/>
                  </a:cubicBezTo>
                  <a:close/>
                  <a:moveTo>
                    <a:pt x="1116" y="1073"/>
                  </a:moveTo>
                  <a:cubicBezTo>
                    <a:pt x="1045" y="1073"/>
                    <a:pt x="984" y="1117"/>
                    <a:pt x="958" y="1179"/>
                  </a:cubicBezTo>
                  <a:cubicBezTo>
                    <a:pt x="967" y="1180"/>
                    <a:pt x="975" y="1182"/>
                    <a:pt x="983" y="1184"/>
                  </a:cubicBezTo>
                  <a:cubicBezTo>
                    <a:pt x="1006" y="1133"/>
                    <a:pt x="1057" y="1098"/>
                    <a:pt x="1116" y="1098"/>
                  </a:cubicBezTo>
                  <a:cubicBezTo>
                    <a:pt x="1176" y="1098"/>
                    <a:pt x="1227" y="1133"/>
                    <a:pt x="1250" y="1184"/>
                  </a:cubicBezTo>
                  <a:cubicBezTo>
                    <a:pt x="1258" y="1182"/>
                    <a:pt x="1266" y="1180"/>
                    <a:pt x="1275" y="1179"/>
                  </a:cubicBezTo>
                  <a:cubicBezTo>
                    <a:pt x="1249" y="1117"/>
                    <a:pt x="1188" y="1073"/>
                    <a:pt x="1116" y="1073"/>
                  </a:cubicBezTo>
                  <a:close/>
                  <a:moveTo>
                    <a:pt x="930" y="1098"/>
                  </a:moveTo>
                  <a:cubicBezTo>
                    <a:pt x="941" y="1098"/>
                    <a:pt x="950" y="1107"/>
                    <a:pt x="950" y="1119"/>
                  </a:cubicBezTo>
                  <a:cubicBezTo>
                    <a:pt x="950" y="1119"/>
                    <a:pt x="950" y="1119"/>
                    <a:pt x="950" y="1119"/>
                  </a:cubicBezTo>
                  <a:cubicBezTo>
                    <a:pt x="909" y="1119"/>
                    <a:pt x="909" y="1119"/>
                    <a:pt x="909" y="1119"/>
                  </a:cubicBezTo>
                  <a:cubicBezTo>
                    <a:pt x="909" y="1119"/>
                    <a:pt x="909" y="1119"/>
                    <a:pt x="909" y="1119"/>
                  </a:cubicBezTo>
                  <a:cubicBezTo>
                    <a:pt x="909" y="1107"/>
                    <a:pt x="918" y="1098"/>
                    <a:pt x="930" y="1098"/>
                  </a:cubicBezTo>
                  <a:close/>
                  <a:moveTo>
                    <a:pt x="930" y="1048"/>
                  </a:moveTo>
                  <a:cubicBezTo>
                    <a:pt x="960" y="1048"/>
                    <a:pt x="986" y="1067"/>
                    <a:pt x="996" y="1094"/>
                  </a:cubicBezTo>
                  <a:cubicBezTo>
                    <a:pt x="988" y="1100"/>
                    <a:pt x="981" y="1106"/>
                    <a:pt x="975" y="1113"/>
                  </a:cubicBezTo>
                  <a:cubicBezTo>
                    <a:pt x="972" y="1091"/>
                    <a:pt x="953" y="1073"/>
                    <a:pt x="930" y="1073"/>
                  </a:cubicBezTo>
                  <a:cubicBezTo>
                    <a:pt x="906" y="1073"/>
                    <a:pt x="887" y="1091"/>
                    <a:pt x="885" y="1113"/>
                  </a:cubicBezTo>
                  <a:cubicBezTo>
                    <a:pt x="878" y="1106"/>
                    <a:pt x="871" y="1100"/>
                    <a:pt x="864" y="1094"/>
                  </a:cubicBezTo>
                  <a:cubicBezTo>
                    <a:pt x="874" y="1067"/>
                    <a:pt x="899" y="1048"/>
                    <a:pt x="930" y="1048"/>
                  </a:cubicBezTo>
                  <a:close/>
                  <a:moveTo>
                    <a:pt x="930" y="998"/>
                  </a:moveTo>
                  <a:cubicBezTo>
                    <a:pt x="978" y="998"/>
                    <a:pt x="1020" y="1026"/>
                    <a:pt x="1039" y="1067"/>
                  </a:cubicBezTo>
                  <a:cubicBezTo>
                    <a:pt x="1031" y="1071"/>
                    <a:pt x="1024" y="1075"/>
                    <a:pt x="1017" y="1079"/>
                  </a:cubicBezTo>
                  <a:cubicBezTo>
                    <a:pt x="1002" y="1046"/>
                    <a:pt x="968" y="1023"/>
                    <a:pt x="930" y="1023"/>
                  </a:cubicBezTo>
                  <a:cubicBezTo>
                    <a:pt x="891" y="1023"/>
                    <a:pt x="858" y="1046"/>
                    <a:pt x="842" y="1079"/>
                  </a:cubicBezTo>
                  <a:cubicBezTo>
                    <a:pt x="835" y="1075"/>
                    <a:pt x="828" y="1071"/>
                    <a:pt x="820" y="1067"/>
                  </a:cubicBezTo>
                  <a:cubicBezTo>
                    <a:pt x="839" y="1026"/>
                    <a:pt x="881" y="998"/>
                    <a:pt x="930" y="998"/>
                  </a:cubicBezTo>
                  <a:close/>
                  <a:moveTo>
                    <a:pt x="930" y="947"/>
                  </a:moveTo>
                  <a:cubicBezTo>
                    <a:pt x="858" y="947"/>
                    <a:pt x="797" y="991"/>
                    <a:pt x="771" y="1053"/>
                  </a:cubicBezTo>
                  <a:cubicBezTo>
                    <a:pt x="780" y="1055"/>
                    <a:pt x="788" y="1056"/>
                    <a:pt x="796" y="1059"/>
                  </a:cubicBezTo>
                  <a:cubicBezTo>
                    <a:pt x="819" y="1008"/>
                    <a:pt x="870" y="972"/>
                    <a:pt x="930" y="972"/>
                  </a:cubicBezTo>
                  <a:cubicBezTo>
                    <a:pt x="989" y="972"/>
                    <a:pt x="1040" y="1008"/>
                    <a:pt x="1063" y="1059"/>
                  </a:cubicBezTo>
                  <a:cubicBezTo>
                    <a:pt x="1071" y="1056"/>
                    <a:pt x="1079" y="1055"/>
                    <a:pt x="1088" y="1053"/>
                  </a:cubicBezTo>
                  <a:cubicBezTo>
                    <a:pt x="1062" y="991"/>
                    <a:pt x="1001" y="947"/>
                    <a:pt x="930" y="947"/>
                  </a:cubicBezTo>
                  <a:close/>
                  <a:moveTo>
                    <a:pt x="744" y="975"/>
                  </a:moveTo>
                  <a:cubicBezTo>
                    <a:pt x="732" y="975"/>
                    <a:pt x="723" y="984"/>
                    <a:pt x="723" y="995"/>
                  </a:cubicBezTo>
                  <a:cubicBezTo>
                    <a:pt x="723" y="995"/>
                    <a:pt x="723" y="996"/>
                    <a:pt x="723" y="996"/>
                  </a:cubicBezTo>
                  <a:cubicBezTo>
                    <a:pt x="764" y="996"/>
                    <a:pt x="764" y="996"/>
                    <a:pt x="764" y="996"/>
                  </a:cubicBezTo>
                  <a:cubicBezTo>
                    <a:pt x="764" y="996"/>
                    <a:pt x="764" y="995"/>
                    <a:pt x="764" y="995"/>
                  </a:cubicBezTo>
                  <a:cubicBezTo>
                    <a:pt x="764" y="984"/>
                    <a:pt x="755" y="975"/>
                    <a:pt x="744" y="975"/>
                  </a:cubicBezTo>
                  <a:close/>
                  <a:moveTo>
                    <a:pt x="744" y="924"/>
                  </a:moveTo>
                  <a:cubicBezTo>
                    <a:pt x="774" y="924"/>
                    <a:pt x="799" y="943"/>
                    <a:pt x="810" y="970"/>
                  </a:cubicBezTo>
                  <a:cubicBezTo>
                    <a:pt x="802" y="976"/>
                    <a:pt x="795" y="983"/>
                    <a:pt x="789" y="990"/>
                  </a:cubicBezTo>
                  <a:cubicBezTo>
                    <a:pt x="786" y="967"/>
                    <a:pt x="767" y="950"/>
                    <a:pt x="744" y="950"/>
                  </a:cubicBezTo>
                  <a:cubicBezTo>
                    <a:pt x="720" y="950"/>
                    <a:pt x="701" y="967"/>
                    <a:pt x="698" y="990"/>
                  </a:cubicBezTo>
                  <a:cubicBezTo>
                    <a:pt x="692" y="983"/>
                    <a:pt x="685" y="976"/>
                    <a:pt x="677" y="970"/>
                  </a:cubicBezTo>
                  <a:cubicBezTo>
                    <a:pt x="688" y="943"/>
                    <a:pt x="713" y="924"/>
                    <a:pt x="744" y="924"/>
                  </a:cubicBezTo>
                  <a:close/>
                  <a:moveTo>
                    <a:pt x="744" y="874"/>
                  </a:moveTo>
                  <a:cubicBezTo>
                    <a:pt x="792" y="874"/>
                    <a:pt x="834" y="903"/>
                    <a:pt x="853" y="944"/>
                  </a:cubicBezTo>
                  <a:cubicBezTo>
                    <a:pt x="845" y="947"/>
                    <a:pt x="838" y="951"/>
                    <a:pt x="831" y="955"/>
                  </a:cubicBezTo>
                  <a:cubicBezTo>
                    <a:pt x="816" y="922"/>
                    <a:pt x="782" y="899"/>
                    <a:pt x="744" y="899"/>
                  </a:cubicBezTo>
                  <a:cubicBezTo>
                    <a:pt x="705" y="899"/>
                    <a:pt x="671" y="922"/>
                    <a:pt x="656" y="955"/>
                  </a:cubicBezTo>
                  <a:cubicBezTo>
                    <a:pt x="649" y="951"/>
                    <a:pt x="642" y="947"/>
                    <a:pt x="634" y="944"/>
                  </a:cubicBezTo>
                  <a:cubicBezTo>
                    <a:pt x="653" y="903"/>
                    <a:pt x="695" y="874"/>
                    <a:pt x="744" y="874"/>
                  </a:cubicBezTo>
                  <a:close/>
                  <a:moveTo>
                    <a:pt x="744" y="824"/>
                  </a:moveTo>
                  <a:cubicBezTo>
                    <a:pt x="672" y="824"/>
                    <a:pt x="611" y="868"/>
                    <a:pt x="585" y="930"/>
                  </a:cubicBezTo>
                  <a:cubicBezTo>
                    <a:pt x="594" y="931"/>
                    <a:pt x="602" y="933"/>
                    <a:pt x="610" y="935"/>
                  </a:cubicBezTo>
                  <a:cubicBezTo>
                    <a:pt x="633" y="884"/>
                    <a:pt x="684" y="849"/>
                    <a:pt x="744" y="849"/>
                  </a:cubicBezTo>
                  <a:cubicBezTo>
                    <a:pt x="803" y="849"/>
                    <a:pt x="854" y="884"/>
                    <a:pt x="877" y="935"/>
                  </a:cubicBezTo>
                  <a:cubicBezTo>
                    <a:pt x="885" y="933"/>
                    <a:pt x="893" y="931"/>
                    <a:pt x="902" y="930"/>
                  </a:cubicBezTo>
                  <a:cubicBezTo>
                    <a:pt x="876" y="868"/>
                    <a:pt x="815" y="824"/>
                    <a:pt x="744" y="824"/>
                  </a:cubicBezTo>
                  <a:close/>
                  <a:moveTo>
                    <a:pt x="1116" y="975"/>
                  </a:moveTo>
                  <a:cubicBezTo>
                    <a:pt x="1128" y="975"/>
                    <a:pt x="1137" y="984"/>
                    <a:pt x="1137" y="995"/>
                  </a:cubicBezTo>
                  <a:cubicBezTo>
                    <a:pt x="1137" y="995"/>
                    <a:pt x="1137" y="996"/>
                    <a:pt x="1137" y="996"/>
                  </a:cubicBezTo>
                  <a:cubicBezTo>
                    <a:pt x="1096" y="996"/>
                    <a:pt x="1096" y="996"/>
                    <a:pt x="1096" y="996"/>
                  </a:cubicBezTo>
                  <a:cubicBezTo>
                    <a:pt x="1096" y="996"/>
                    <a:pt x="1096" y="995"/>
                    <a:pt x="1096" y="995"/>
                  </a:cubicBezTo>
                  <a:cubicBezTo>
                    <a:pt x="1096" y="984"/>
                    <a:pt x="1105" y="975"/>
                    <a:pt x="1116" y="975"/>
                  </a:cubicBezTo>
                  <a:close/>
                  <a:moveTo>
                    <a:pt x="1116" y="924"/>
                  </a:moveTo>
                  <a:cubicBezTo>
                    <a:pt x="1147" y="924"/>
                    <a:pt x="1172" y="943"/>
                    <a:pt x="1182" y="970"/>
                  </a:cubicBezTo>
                  <a:cubicBezTo>
                    <a:pt x="1175" y="976"/>
                    <a:pt x="1168" y="983"/>
                    <a:pt x="1161" y="990"/>
                  </a:cubicBezTo>
                  <a:cubicBezTo>
                    <a:pt x="1159" y="967"/>
                    <a:pt x="1140" y="950"/>
                    <a:pt x="1116" y="950"/>
                  </a:cubicBezTo>
                  <a:cubicBezTo>
                    <a:pt x="1093" y="950"/>
                    <a:pt x="1074" y="967"/>
                    <a:pt x="1071" y="990"/>
                  </a:cubicBezTo>
                  <a:cubicBezTo>
                    <a:pt x="1065" y="983"/>
                    <a:pt x="1058" y="976"/>
                    <a:pt x="1050" y="970"/>
                  </a:cubicBezTo>
                  <a:cubicBezTo>
                    <a:pt x="1060" y="943"/>
                    <a:pt x="1086" y="924"/>
                    <a:pt x="1116" y="924"/>
                  </a:cubicBezTo>
                  <a:close/>
                  <a:moveTo>
                    <a:pt x="1116" y="874"/>
                  </a:moveTo>
                  <a:cubicBezTo>
                    <a:pt x="1165" y="874"/>
                    <a:pt x="1207" y="903"/>
                    <a:pt x="1226" y="944"/>
                  </a:cubicBezTo>
                  <a:cubicBezTo>
                    <a:pt x="1218" y="947"/>
                    <a:pt x="1211" y="951"/>
                    <a:pt x="1203" y="955"/>
                  </a:cubicBezTo>
                  <a:cubicBezTo>
                    <a:pt x="1188" y="922"/>
                    <a:pt x="1155" y="899"/>
                    <a:pt x="1116" y="899"/>
                  </a:cubicBezTo>
                  <a:cubicBezTo>
                    <a:pt x="1078" y="899"/>
                    <a:pt x="1044" y="922"/>
                    <a:pt x="1029" y="955"/>
                  </a:cubicBezTo>
                  <a:cubicBezTo>
                    <a:pt x="1022" y="951"/>
                    <a:pt x="1015" y="947"/>
                    <a:pt x="1007" y="944"/>
                  </a:cubicBezTo>
                  <a:cubicBezTo>
                    <a:pt x="1026" y="903"/>
                    <a:pt x="1068" y="874"/>
                    <a:pt x="1116" y="874"/>
                  </a:cubicBezTo>
                  <a:close/>
                  <a:moveTo>
                    <a:pt x="1116" y="824"/>
                  </a:moveTo>
                  <a:cubicBezTo>
                    <a:pt x="1045" y="824"/>
                    <a:pt x="984" y="868"/>
                    <a:pt x="958" y="930"/>
                  </a:cubicBezTo>
                  <a:cubicBezTo>
                    <a:pt x="967" y="931"/>
                    <a:pt x="975" y="933"/>
                    <a:pt x="983" y="935"/>
                  </a:cubicBezTo>
                  <a:cubicBezTo>
                    <a:pt x="1006" y="884"/>
                    <a:pt x="1057" y="849"/>
                    <a:pt x="1116" y="849"/>
                  </a:cubicBezTo>
                  <a:cubicBezTo>
                    <a:pt x="1176" y="849"/>
                    <a:pt x="1227" y="884"/>
                    <a:pt x="1250" y="935"/>
                  </a:cubicBezTo>
                  <a:cubicBezTo>
                    <a:pt x="1258" y="933"/>
                    <a:pt x="1266" y="931"/>
                    <a:pt x="1275" y="930"/>
                  </a:cubicBezTo>
                  <a:cubicBezTo>
                    <a:pt x="1249" y="868"/>
                    <a:pt x="1188" y="824"/>
                    <a:pt x="1116" y="824"/>
                  </a:cubicBezTo>
                  <a:close/>
                  <a:moveTo>
                    <a:pt x="930" y="849"/>
                  </a:moveTo>
                  <a:cubicBezTo>
                    <a:pt x="941" y="849"/>
                    <a:pt x="950" y="858"/>
                    <a:pt x="950" y="870"/>
                  </a:cubicBezTo>
                  <a:cubicBezTo>
                    <a:pt x="950" y="870"/>
                    <a:pt x="950" y="870"/>
                    <a:pt x="950" y="870"/>
                  </a:cubicBezTo>
                  <a:cubicBezTo>
                    <a:pt x="909" y="870"/>
                    <a:pt x="909" y="870"/>
                    <a:pt x="909" y="870"/>
                  </a:cubicBezTo>
                  <a:cubicBezTo>
                    <a:pt x="909" y="870"/>
                    <a:pt x="909" y="870"/>
                    <a:pt x="909" y="870"/>
                  </a:cubicBezTo>
                  <a:cubicBezTo>
                    <a:pt x="909" y="858"/>
                    <a:pt x="918" y="849"/>
                    <a:pt x="930" y="849"/>
                  </a:cubicBezTo>
                  <a:close/>
                  <a:moveTo>
                    <a:pt x="930" y="799"/>
                  </a:moveTo>
                  <a:cubicBezTo>
                    <a:pt x="960" y="799"/>
                    <a:pt x="986" y="818"/>
                    <a:pt x="996" y="845"/>
                  </a:cubicBezTo>
                  <a:cubicBezTo>
                    <a:pt x="988" y="851"/>
                    <a:pt x="981" y="857"/>
                    <a:pt x="975" y="864"/>
                  </a:cubicBezTo>
                  <a:cubicBezTo>
                    <a:pt x="972" y="842"/>
                    <a:pt x="953" y="824"/>
                    <a:pt x="930" y="824"/>
                  </a:cubicBezTo>
                  <a:cubicBezTo>
                    <a:pt x="906" y="824"/>
                    <a:pt x="887" y="842"/>
                    <a:pt x="885" y="864"/>
                  </a:cubicBezTo>
                  <a:cubicBezTo>
                    <a:pt x="878" y="857"/>
                    <a:pt x="871" y="851"/>
                    <a:pt x="864" y="845"/>
                  </a:cubicBezTo>
                  <a:cubicBezTo>
                    <a:pt x="874" y="818"/>
                    <a:pt x="899" y="799"/>
                    <a:pt x="930" y="799"/>
                  </a:cubicBezTo>
                  <a:close/>
                  <a:moveTo>
                    <a:pt x="930" y="749"/>
                  </a:moveTo>
                  <a:cubicBezTo>
                    <a:pt x="978" y="749"/>
                    <a:pt x="1020" y="777"/>
                    <a:pt x="1039" y="818"/>
                  </a:cubicBezTo>
                  <a:cubicBezTo>
                    <a:pt x="1031" y="822"/>
                    <a:pt x="1024" y="826"/>
                    <a:pt x="1017" y="830"/>
                  </a:cubicBezTo>
                  <a:cubicBezTo>
                    <a:pt x="1002" y="797"/>
                    <a:pt x="968" y="774"/>
                    <a:pt x="930" y="774"/>
                  </a:cubicBezTo>
                  <a:cubicBezTo>
                    <a:pt x="891" y="774"/>
                    <a:pt x="858" y="797"/>
                    <a:pt x="842" y="830"/>
                  </a:cubicBezTo>
                  <a:cubicBezTo>
                    <a:pt x="835" y="826"/>
                    <a:pt x="828" y="822"/>
                    <a:pt x="820" y="818"/>
                  </a:cubicBezTo>
                  <a:cubicBezTo>
                    <a:pt x="839" y="777"/>
                    <a:pt x="881" y="749"/>
                    <a:pt x="930" y="749"/>
                  </a:cubicBezTo>
                  <a:close/>
                  <a:moveTo>
                    <a:pt x="930" y="698"/>
                  </a:moveTo>
                  <a:cubicBezTo>
                    <a:pt x="858" y="698"/>
                    <a:pt x="797" y="742"/>
                    <a:pt x="771" y="804"/>
                  </a:cubicBezTo>
                  <a:cubicBezTo>
                    <a:pt x="780" y="806"/>
                    <a:pt x="788" y="807"/>
                    <a:pt x="796" y="810"/>
                  </a:cubicBezTo>
                  <a:cubicBezTo>
                    <a:pt x="819" y="759"/>
                    <a:pt x="870" y="723"/>
                    <a:pt x="930" y="723"/>
                  </a:cubicBezTo>
                  <a:cubicBezTo>
                    <a:pt x="989" y="723"/>
                    <a:pt x="1040" y="759"/>
                    <a:pt x="1063" y="810"/>
                  </a:cubicBezTo>
                  <a:cubicBezTo>
                    <a:pt x="1071" y="807"/>
                    <a:pt x="1079" y="806"/>
                    <a:pt x="1088" y="804"/>
                  </a:cubicBezTo>
                  <a:cubicBezTo>
                    <a:pt x="1062" y="742"/>
                    <a:pt x="1001" y="698"/>
                    <a:pt x="930" y="698"/>
                  </a:cubicBezTo>
                  <a:close/>
                  <a:moveTo>
                    <a:pt x="744" y="726"/>
                  </a:moveTo>
                  <a:cubicBezTo>
                    <a:pt x="732" y="726"/>
                    <a:pt x="723" y="735"/>
                    <a:pt x="723" y="746"/>
                  </a:cubicBezTo>
                  <a:cubicBezTo>
                    <a:pt x="723" y="746"/>
                    <a:pt x="723" y="747"/>
                    <a:pt x="723" y="747"/>
                  </a:cubicBezTo>
                  <a:cubicBezTo>
                    <a:pt x="764" y="747"/>
                    <a:pt x="764" y="747"/>
                    <a:pt x="764" y="747"/>
                  </a:cubicBezTo>
                  <a:cubicBezTo>
                    <a:pt x="764" y="747"/>
                    <a:pt x="764" y="746"/>
                    <a:pt x="764" y="746"/>
                  </a:cubicBezTo>
                  <a:cubicBezTo>
                    <a:pt x="764" y="735"/>
                    <a:pt x="755" y="726"/>
                    <a:pt x="744" y="726"/>
                  </a:cubicBezTo>
                  <a:close/>
                  <a:moveTo>
                    <a:pt x="744" y="675"/>
                  </a:moveTo>
                  <a:cubicBezTo>
                    <a:pt x="774" y="675"/>
                    <a:pt x="799" y="694"/>
                    <a:pt x="810" y="721"/>
                  </a:cubicBezTo>
                  <a:cubicBezTo>
                    <a:pt x="802" y="727"/>
                    <a:pt x="795" y="734"/>
                    <a:pt x="789" y="741"/>
                  </a:cubicBezTo>
                  <a:cubicBezTo>
                    <a:pt x="786" y="718"/>
                    <a:pt x="767" y="701"/>
                    <a:pt x="744" y="701"/>
                  </a:cubicBezTo>
                  <a:cubicBezTo>
                    <a:pt x="720" y="701"/>
                    <a:pt x="701" y="718"/>
                    <a:pt x="698" y="741"/>
                  </a:cubicBezTo>
                  <a:cubicBezTo>
                    <a:pt x="692" y="734"/>
                    <a:pt x="685" y="727"/>
                    <a:pt x="677" y="721"/>
                  </a:cubicBezTo>
                  <a:cubicBezTo>
                    <a:pt x="688" y="694"/>
                    <a:pt x="713" y="675"/>
                    <a:pt x="744" y="675"/>
                  </a:cubicBezTo>
                  <a:close/>
                  <a:moveTo>
                    <a:pt x="744" y="625"/>
                  </a:moveTo>
                  <a:cubicBezTo>
                    <a:pt x="792" y="625"/>
                    <a:pt x="834" y="654"/>
                    <a:pt x="853" y="695"/>
                  </a:cubicBezTo>
                  <a:cubicBezTo>
                    <a:pt x="845" y="698"/>
                    <a:pt x="838" y="702"/>
                    <a:pt x="831" y="706"/>
                  </a:cubicBezTo>
                  <a:cubicBezTo>
                    <a:pt x="816" y="673"/>
                    <a:pt x="782" y="650"/>
                    <a:pt x="744" y="650"/>
                  </a:cubicBezTo>
                  <a:cubicBezTo>
                    <a:pt x="705" y="650"/>
                    <a:pt x="671" y="673"/>
                    <a:pt x="656" y="706"/>
                  </a:cubicBezTo>
                  <a:cubicBezTo>
                    <a:pt x="649" y="702"/>
                    <a:pt x="642" y="698"/>
                    <a:pt x="634" y="695"/>
                  </a:cubicBezTo>
                  <a:cubicBezTo>
                    <a:pt x="653" y="654"/>
                    <a:pt x="695" y="625"/>
                    <a:pt x="744" y="625"/>
                  </a:cubicBezTo>
                  <a:close/>
                  <a:moveTo>
                    <a:pt x="744" y="575"/>
                  </a:moveTo>
                  <a:cubicBezTo>
                    <a:pt x="672" y="575"/>
                    <a:pt x="611" y="619"/>
                    <a:pt x="585" y="681"/>
                  </a:cubicBezTo>
                  <a:cubicBezTo>
                    <a:pt x="594" y="682"/>
                    <a:pt x="602" y="684"/>
                    <a:pt x="610" y="686"/>
                  </a:cubicBezTo>
                  <a:cubicBezTo>
                    <a:pt x="633" y="635"/>
                    <a:pt x="684" y="600"/>
                    <a:pt x="744" y="600"/>
                  </a:cubicBezTo>
                  <a:cubicBezTo>
                    <a:pt x="803" y="600"/>
                    <a:pt x="854" y="635"/>
                    <a:pt x="877" y="686"/>
                  </a:cubicBezTo>
                  <a:cubicBezTo>
                    <a:pt x="885" y="684"/>
                    <a:pt x="893" y="682"/>
                    <a:pt x="902" y="681"/>
                  </a:cubicBezTo>
                  <a:cubicBezTo>
                    <a:pt x="876" y="619"/>
                    <a:pt x="815" y="575"/>
                    <a:pt x="744" y="575"/>
                  </a:cubicBezTo>
                  <a:close/>
                  <a:moveTo>
                    <a:pt x="1116" y="726"/>
                  </a:moveTo>
                  <a:cubicBezTo>
                    <a:pt x="1128" y="726"/>
                    <a:pt x="1137" y="735"/>
                    <a:pt x="1137" y="746"/>
                  </a:cubicBezTo>
                  <a:cubicBezTo>
                    <a:pt x="1137" y="746"/>
                    <a:pt x="1137" y="747"/>
                    <a:pt x="1137" y="747"/>
                  </a:cubicBezTo>
                  <a:cubicBezTo>
                    <a:pt x="1096" y="747"/>
                    <a:pt x="1096" y="747"/>
                    <a:pt x="1096" y="747"/>
                  </a:cubicBezTo>
                  <a:cubicBezTo>
                    <a:pt x="1096" y="747"/>
                    <a:pt x="1096" y="746"/>
                    <a:pt x="1096" y="746"/>
                  </a:cubicBezTo>
                  <a:cubicBezTo>
                    <a:pt x="1096" y="735"/>
                    <a:pt x="1105" y="726"/>
                    <a:pt x="1116" y="726"/>
                  </a:cubicBezTo>
                  <a:close/>
                  <a:moveTo>
                    <a:pt x="1116" y="675"/>
                  </a:moveTo>
                  <a:cubicBezTo>
                    <a:pt x="1147" y="675"/>
                    <a:pt x="1172" y="694"/>
                    <a:pt x="1182" y="721"/>
                  </a:cubicBezTo>
                  <a:cubicBezTo>
                    <a:pt x="1175" y="727"/>
                    <a:pt x="1168" y="734"/>
                    <a:pt x="1161" y="741"/>
                  </a:cubicBezTo>
                  <a:cubicBezTo>
                    <a:pt x="1159" y="718"/>
                    <a:pt x="1140" y="701"/>
                    <a:pt x="1116" y="701"/>
                  </a:cubicBezTo>
                  <a:cubicBezTo>
                    <a:pt x="1093" y="701"/>
                    <a:pt x="1074" y="718"/>
                    <a:pt x="1071" y="741"/>
                  </a:cubicBezTo>
                  <a:cubicBezTo>
                    <a:pt x="1065" y="734"/>
                    <a:pt x="1058" y="727"/>
                    <a:pt x="1050" y="721"/>
                  </a:cubicBezTo>
                  <a:cubicBezTo>
                    <a:pt x="1060" y="694"/>
                    <a:pt x="1086" y="675"/>
                    <a:pt x="1116" y="675"/>
                  </a:cubicBezTo>
                  <a:close/>
                  <a:moveTo>
                    <a:pt x="1116" y="625"/>
                  </a:moveTo>
                  <a:cubicBezTo>
                    <a:pt x="1165" y="625"/>
                    <a:pt x="1207" y="654"/>
                    <a:pt x="1226" y="695"/>
                  </a:cubicBezTo>
                  <a:cubicBezTo>
                    <a:pt x="1218" y="698"/>
                    <a:pt x="1211" y="702"/>
                    <a:pt x="1203" y="706"/>
                  </a:cubicBezTo>
                  <a:cubicBezTo>
                    <a:pt x="1188" y="673"/>
                    <a:pt x="1155" y="650"/>
                    <a:pt x="1116" y="650"/>
                  </a:cubicBezTo>
                  <a:cubicBezTo>
                    <a:pt x="1078" y="650"/>
                    <a:pt x="1044" y="673"/>
                    <a:pt x="1029" y="706"/>
                  </a:cubicBezTo>
                  <a:cubicBezTo>
                    <a:pt x="1022" y="702"/>
                    <a:pt x="1015" y="698"/>
                    <a:pt x="1007" y="695"/>
                  </a:cubicBezTo>
                  <a:cubicBezTo>
                    <a:pt x="1026" y="654"/>
                    <a:pt x="1068" y="625"/>
                    <a:pt x="1116" y="625"/>
                  </a:cubicBezTo>
                  <a:close/>
                  <a:moveTo>
                    <a:pt x="1116" y="575"/>
                  </a:moveTo>
                  <a:cubicBezTo>
                    <a:pt x="1045" y="575"/>
                    <a:pt x="984" y="619"/>
                    <a:pt x="958" y="681"/>
                  </a:cubicBezTo>
                  <a:cubicBezTo>
                    <a:pt x="967" y="682"/>
                    <a:pt x="975" y="684"/>
                    <a:pt x="983" y="686"/>
                  </a:cubicBezTo>
                  <a:cubicBezTo>
                    <a:pt x="1006" y="635"/>
                    <a:pt x="1057" y="600"/>
                    <a:pt x="1116" y="600"/>
                  </a:cubicBezTo>
                  <a:cubicBezTo>
                    <a:pt x="1176" y="600"/>
                    <a:pt x="1227" y="635"/>
                    <a:pt x="1250" y="686"/>
                  </a:cubicBezTo>
                  <a:cubicBezTo>
                    <a:pt x="1258" y="684"/>
                    <a:pt x="1266" y="682"/>
                    <a:pt x="1275" y="681"/>
                  </a:cubicBezTo>
                  <a:cubicBezTo>
                    <a:pt x="1249" y="619"/>
                    <a:pt x="1188" y="575"/>
                    <a:pt x="1116" y="575"/>
                  </a:cubicBezTo>
                  <a:close/>
                  <a:moveTo>
                    <a:pt x="930" y="600"/>
                  </a:moveTo>
                  <a:cubicBezTo>
                    <a:pt x="941" y="600"/>
                    <a:pt x="950" y="609"/>
                    <a:pt x="950" y="621"/>
                  </a:cubicBezTo>
                  <a:cubicBezTo>
                    <a:pt x="950" y="621"/>
                    <a:pt x="950" y="621"/>
                    <a:pt x="950" y="621"/>
                  </a:cubicBezTo>
                  <a:cubicBezTo>
                    <a:pt x="909" y="621"/>
                    <a:pt x="909" y="621"/>
                    <a:pt x="909" y="621"/>
                  </a:cubicBezTo>
                  <a:cubicBezTo>
                    <a:pt x="909" y="621"/>
                    <a:pt x="909" y="621"/>
                    <a:pt x="909" y="621"/>
                  </a:cubicBezTo>
                  <a:cubicBezTo>
                    <a:pt x="909" y="609"/>
                    <a:pt x="918" y="600"/>
                    <a:pt x="930" y="600"/>
                  </a:cubicBezTo>
                  <a:close/>
                  <a:moveTo>
                    <a:pt x="930" y="550"/>
                  </a:moveTo>
                  <a:cubicBezTo>
                    <a:pt x="960" y="550"/>
                    <a:pt x="986" y="569"/>
                    <a:pt x="996" y="596"/>
                  </a:cubicBezTo>
                  <a:cubicBezTo>
                    <a:pt x="988" y="602"/>
                    <a:pt x="981" y="608"/>
                    <a:pt x="975" y="615"/>
                  </a:cubicBezTo>
                  <a:cubicBezTo>
                    <a:pt x="972" y="593"/>
                    <a:pt x="953" y="575"/>
                    <a:pt x="930" y="575"/>
                  </a:cubicBezTo>
                  <a:cubicBezTo>
                    <a:pt x="906" y="575"/>
                    <a:pt x="887" y="593"/>
                    <a:pt x="885" y="615"/>
                  </a:cubicBezTo>
                  <a:cubicBezTo>
                    <a:pt x="878" y="608"/>
                    <a:pt x="871" y="602"/>
                    <a:pt x="864" y="596"/>
                  </a:cubicBezTo>
                  <a:cubicBezTo>
                    <a:pt x="874" y="569"/>
                    <a:pt x="899" y="550"/>
                    <a:pt x="930" y="550"/>
                  </a:cubicBezTo>
                  <a:close/>
                  <a:moveTo>
                    <a:pt x="930" y="500"/>
                  </a:moveTo>
                  <a:cubicBezTo>
                    <a:pt x="978" y="500"/>
                    <a:pt x="1020" y="528"/>
                    <a:pt x="1039" y="569"/>
                  </a:cubicBezTo>
                  <a:cubicBezTo>
                    <a:pt x="1031" y="573"/>
                    <a:pt x="1024" y="577"/>
                    <a:pt x="1017" y="581"/>
                  </a:cubicBezTo>
                  <a:cubicBezTo>
                    <a:pt x="1002" y="548"/>
                    <a:pt x="968" y="525"/>
                    <a:pt x="930" y="525"/>
                  </a:cubicBezTo>
                  <a:cubicBezTo>
                    <a:pt x="891" y="525"/>
                    <a:pt x="858" y="548"/>
                    <a:pt x="842" y="581"/>
                  </a:cubicBezTo>
                  <a:cubicBezTo>
                    <a:pt x="835" y="577"/>
                    <a:pt x="828" y="573"/>
                    <a:pt x="820" y="569"/>
                  </a:cubicBezTo>
                  <a:cubicBezTo>
                    <a:pt x="839" y="528"/>
                    <a:pt x="881" y="500"/>
                    <a:pt x="930" y="500"/>
                  </a:cubicBezTo>
                  <a:close/>
                  <a:moveTo>
                    <a:pt x="930" y="449"/>
                  </a:moveTo>
                  <a:cubicBezTo>
                    <a:pt x="858" y="449"/>
                    <a:pt x="797" y="493"/>
                    <a:pt x="771" y="555"/>
                  </a:cubicBezTo>
                  <a:cubicBezTo>
                    <a:pt x="780" y="557"/>
                    <a:pt x="788" y="558"/>
                    <a:pt x="796" y="561"/>
                  </a:cubicBezTo>
                  <a:cubicBezTo>
                    <a:pt x="819" y="510"/>
                    <a:pt x="870" y="475"/>
                    <a:pt x="930" y="475"/>
                  </a:cubicBezTo>
                  <a:cubicBezTo>
                    <a:pt x="989" y="475"/>
                    <a:pt x="1040" y="510"/>
                    <a:pt x="1063" y="561"/>
                  </a:cubicBezTo>
                  <a:cubicBezTo>
                    <a:pt x="1071" y="558"/>
                    <a:pt x="1079" y="557"/>
                    <a:pt x="1088" y="555"/>
                  </a:cubicBezTo>
                  <a:cubicBezTo>
                    <a:pt x="1062" y="493"/>
                    <a:pt x="1001" y="449"/>
                    <a:pt x="930" y="449"/>
                  </a:cubicBezTo>
                  <a:close/>
                  <a:moveTo>
                    <a:pt x="744" y="477"/>
                  </a:moveTo>
                  <a:cubicBezTo>
                    <a:pt x="732" y="477"/>
                    <a:pt x="723" y="486"/>
                    <a:pt x="723" y="497"/>
                  </a:cubicBezTo>
                  <a:cubicBezTo>
                    <a:pt x="723" y="497"/>
                    <a:pt x="723" y="498"/>
                    <a:pt x="723" y="498"/>
                  </a:cubicBezTo>
                  <a:cubicBezTo>
                    <a:pt x="764" y="498"/>
                    <a:pt x="764" y="498"/>
                    <a:pt x="764" y="498"/>
                  </a:cubicBezTo>
                  <a:cubicBezTo>
                    <a:pt x="764" y="498"/>
                    <a:pt x="764" y="497"/>
                    <a:pt x="764" y="497"/>
                  </a:cubicBezTo>
                  <a:cubicBezTo>
                    <a:pt x="764" y="486"/>
                    <a:pt x="755" y="477"/>
                    <a:pt x="744" y="477"/>
                  </a:cubicBezTo>
                  <a:close/>
                  <a:moveTo>
                    <a:pt x="744" y="427"/>
                  </a:moveTo>
                  <a:cubicBezTo>
                    <a:pt x="774" y="427"/>
                    <a:pt x="799" y="445"/>
                    <a:pt x="810" y="472"/>
                  </a:cubicBezTo>
                  <a:cubicBezTo>
                    <a:pt x="802" y="478"/>
                    <a:pt x="795" y="485"/>
                    <a:pt x="789" y="492"/>
                  </a:cubicBezTo>
                  <a:cubicBezTo>
                    <a:pt x="786" y="469"/>
                    <a:pt x="767" y="452"/>
                    <a:pt x="744" y="452"/>
                  </a:cubicBezTo>
                  <a:cubicBezTo>
                    <a:pt x="720" y="452"/>
                    <a:pt x="701" y="469"/>
                    <a:pt x="698" y="492"/>
                  </a:cubicBezTo>
                  <a:cubicBezTo>
                    <a:pt x="692" y="485"/>
                    <a:pt x="685" y="478"/>
                    <a:pt x="677" y="472"/>
                  </a:cubicBezTo>
                  <a:cubicBezTo>
                    <a:pt x="688" y="445"/>
                    <a:pt x="713" y="427"/>
                    <a:pt x="744" y="427"/>
                  </a:cubicBezTo>
                  <a:close/>
                  <a:moveTo>
                    <a:pt x="744" y="376"/>
                  </a:moveTo>
                  <a:cubicBezTo>
                    <a:pt x="792" y="376"/>
                    <a:pt x="834" y="405"/>
                    <a:pt x="853" y="446"/>
                  </a:cubicBezTo>
                  <a:cubicBezTo>
                    <a:pt x="845" y="449"/>
                    <a:pt x="838" y="453"/>
                    <a:pt x="831" y="457"/>
                  </a:cubicBezTo>
                  <a:cubicBezTo>
                    <a:pt x="816" y="424"/>
                    <a:pt x="782" y="401"/>
                    <a:pt x="744" y="401"/>
                  </a:cubicBezTo>
                  <a:cubicBezTo>
                    <a:pt x="705" y="401"/>
                    <a:pt x="671" y="424"/>
                    <a:pt x="656" y="457"/>
                  </a:cubicBezTo>
                  <a:cubicBezTo>
                    <a:pt x="649" y="453"/>
                    <a:pt x="642" y="449"/>
                    <a:pt x="634" y="446"/>
                  </a:cubicBezTo>
                  <a:cubicBezTo>
                    <a:pt x="653" y="405"/>
                    <a:pt x="695" y="376"/>
                    <a:pt x="744" y="376"/>
                  </a:cubicBezTo>
                  <a:close/>
                  <a:moveTo>
                    <a:pt x="744" y="326"/>
                  </a:moveTo>
                  <a:cubicBezTo>
                    <a:pt x="672" y="326"/>
                    <a:pt x="611" y="370"/>
                    <a:pt x="585" y="432"/>
                  </a:cubicBezTo>
                  <a:cubicBezTo>
                    <a:pt x="594" y="433"/>
                    <a:pt x="602" y="435"/>
                    <a:pt x="610" y="437"/>
                  </a:cubicBezTo>
                  <a:cubicBezTo>
                    <a:pt x="633" y="386"/>
                    <a:pt x="684" y="351"/>
                    <a:pt x="744" y="351"/>
                  </a:cubicBezTo>
                  <a:cubicBezTo>
                    <a:pt x="803" y="351"/>
                    <a:pt x="854" y="386"/>
                    <a:pt x="877" y="437"/>
                  </a:cubicBezTo>
                  <a:cubicBezTo>
                    <a:pt x="885" y="435"/>
                    <a:pt x="893" y="433"/>
                    <a:pt x="902" y="432"/>
                  </a:cubicBezTo>
                  <a:cubicBezTo>
                    <a:pt x="876" y="370"/>
                    <a:pt x="815" y="326"/>
                    <a:pt x="744" y="326"/>
                  </a:cubicBezTo>
                  <a:close/>
                  <a:moveTo>
                    <a:pt x="1116" y="477"/>
                  </a:moveTo>
                  <a:cubicBezTo>
                    <a:pt x="1128" y="477"/>
                    <a:pt x="1137" y="486"/>
                    <a:pt x="1137" y="497"/>
                  </a:cubicBezTo>
                  <a:cubicBezTo>
                    <a:pt x="1137" y="497"/>
                    <a:pt x="1137" y="498"/>
                    <a:pt x="1137" y="498"/>
                  </a:cubicBezTo>
                  <a:cubicBezTo>
                    <a:pt x="1096" y="498"/>
                    <a:pt x="1096" y="498"/>
                    <a:pt x="1096" y="498"/>
                  </a:cubicBezTo>
                  <a:cubicBezTo>
                    <a:pt x="1096" y="498"/>
                    <a:pt x="1096" y="497"/>
                    <a:pt x="1096" y="497"/>
                  </a:cubicBezTo>
                  <a:cubicBezTo>
                    <a:pt x="1096" y="486"/>
                    <a:pt x="1105" y="477"/>
                    <a:pt x="1116" y="477"/>
                  </a:cubicBezTo>
                  <a:close/>
                  <a:moveTo>
                    <a:pt x="1116" y="427"/>
                  </a:moveTo>
                  <a:cubicBezTo>
                    <a:pt x="1147" y="427"/>
                    <a:pt x="1172" y="445"/>
                    <a:pt x="1182" y="472"/>
                  </a:cubicBezTo>
                  <a:cubicBezTo>
                    <a:pt x="1175" y="478"/>
                    <a:pt x="1168" y="485"/>
                    <a:pt x="1161" y="492"/>
                  </a:cubicBezTo>
                  <a:cubicBezTo>
                    <a:pt x="1159" y="469"/>
                    <a:pt x="1140" y="452"/>
                    <a:pt x="1116" y="452"/>
                  </a:cubicBezTo>
                  <a:cubicBezTo>
                    <a:pt x="1093" y="452"/>
                    <a:pt x="1074" y="469"/>
                    <a:pt x="1071" y="492"/>
                  </a:cubicBezTo>
                  <a:cubicBezTo>
                    <a:pt x="1065" y="485"/>
                    <a:pt x="1058" y="478"/>
                    <a:pt x="1050" y="472"/>
                  </a:cubicBezTo>
                  <a:cubicBezTo>
                    <a:pt x="1060" y="445"/>
                    <a:pt x="1086" y="427"/>
                    <a:pt x="1116" y="427"/>
                  </a:cubicBezTo>
                  <a:close/>
                  <a:moveTo>
                    <a:pt x="1116" y="376"/>
                  </a:moveTo>
                  <a:cubicBezTo>
                    <a:pt x="1165" y="376"/>
                    <a:pt x="1207" y="405"/>
                    <a:pt x="1226" y="446"/>
                  </a:cubicBezTo>
                  <a:cubicBezTo>
                    <a:pt x="1218" y="449"/>
                    <a:pt x="1211" y="453"/>
                    <a:pt x="1203" y="457"/>
                  </a:cubicBezTo>
                  <a:cubicBezTo>
                    <a:pt x="1188" y="424"/>
                    <a:pt x="1155" y="401"/>
                    <a:pt x="1116" y="401"/>
                  </a:cubicBezTo>
                  <a:cubicBezTo>
                    <a:pt x="1078" y="401"/>
                    <a:pt x="1044" y="424"/>
                    <a:pt x="1029" y="457"/>
                  </a:cubicBezTo>
                  <a:cubicBezTo>
                    <a:pt x="1022" y="453"/>
                    <a:pt x="1015" y="449"/>
                    <a:pt x="1007" y="446"/>
                  </a:cubicBezTo>
                  <a:cubicBezTo>
                    <a:pt x="1026" y="405"/>
                    <a:pt x="1068" y="376"/>
                    <a:pt x="1116" y="376"/>
                  </a:cubicBezTo>
                  <a:close/>
                  <a:moveTo>
                    <a:pt x="1116" y="326"/>
                  </a:moveTo>
                  <a:cubicBezTo>
                    <a:pt x="1045" y="326"/>
                    <a:pt x="984" y="370"/>
                    <a:pt x="958" y="432"/>
                  </a:cubicBezTo>
                  <a:cubicBezTo>
                    <a:pt x="967" y="433"/>
                    <a:pt x="975" y="435"/>
                    <a:pt x="983" y="437"/>
                  </a:cubicBezTo>
                  <a:cubicBezTo>
                    <a:pt x="1006" y="386"/>
                    <a:pt x="1057" y="351"/>
                    <a:pt x="1116" y="351"/>
                  </a:cubicBezTo>
                  <a:cubicBezTo>
                    <a:pt x="1176" y="351"/>
                    <a:pt x="1227" y="386"/>
                    <a:pt x="1250" y="437"/>
                  </a:cubicBezTo>
                  <a:cubicBezTo>
                    <a:pt x="1258" y="435"/>
                    <a:pt x="1266" y="433"/>
                    <a:pt x="1275" y="432"/>
                  </a:cubicBezTo>
                  <a:cubicBezTo>
                    <a:pt x="1249" y="370"/>
                    <a:pt x="1188" y="326"/>
                    <a:pt x="1116" y="326"/>
                  </a:cubicBezTo>
                  <a:close/>
                  <a:moveTo>
                    <a:pt x="930" y="351"/>
                  </a:moveTo>
                  <a:cubicBezTo>
                    <a:pt x="941" y="351"/>
                    <a:pt x="950" y="360"/>
                    <a:pt x="950" y="372"/>
                  </a:cubicBezTo>
                  <a:cubicBezTo>
                    <a:pt x="950" y="372"/>
                    <a:pt x="950" y="372"/>
                    <a:pt x="950" y="372"/>
                  </a:cubicBezTo>
                  <a:cubicBezTo>
                    <a:pt x="909" y="372"/>
                    <a:pt x="909" y="372"/>
                    <a:pt x="909" y="372"/>
                  </a:cubicBezTo>
                  <a:cubicBezTo>
                    <a:pt x="909" y="372"/>
                    <a:pt x="909" y="372"/>
                    <a:pt x="909" y="372"/>
                  </a:cubicBezTo>
                  <a:cubicBezTo>
                    <a:pt x="909" y="360"/>
                    <a:pt x="918" y="351"/>
                    <a:pt x="930" y="351"/>
                  </a:cubicBezTo>
                  <a:close/>
                  <a:moveTo>
                    <a:pt x="930" y="301"/>
                  </a:moveTo>
                  <a:cubicBezTo>
                    <a:pt x="960" y="301"/>
                    <a:pt x="986" y="320"/>
                    <a:pt x="996" y="347"/>
                  </a:cubicBezTo>
                  <a:cubicBezTo>
                    <a:pt x="988" y="353"/>
                    <a:pt x="981" y="359"/>
                    <a:pt x="975" y="366"/>
                  </a:cubicBezTo>
                  <a:cubicBezTo>
                    <a:pt x="972" y="344"/>
                    <a:pt x="953" y="326"/>
                    <a:pt x="930" y="326"/>
                  </a:cubicBezTo>
                  <a:cubicBezTo>
                    <a:pt x="906" y="326"/>
                    <a:pt x="887" y="344"/>
                    <a:pt x="885" y="366"/>
                  </a:cubicBezTo>
                  <a:cubicBezTo>
                    <a:pt x="878" y="359"/>
                    <a:pt x="871" y="353"/>
                    <a:pt x="864" y="347"/>
                  </a:cubicBezTo>
                  <a:cubicBezTo>
                    <a:pt x="874" y="320"/>
                    <a:pt x="899" y="301"/>
                    <a:pt x="930" y="301"/>
                  </a:cubicBezTo>
                  <a:close/>
                  <a:moveTo>
                    <a:pt x="930" y="251"/>
                  </a:moveTo>
                  <a:cubicBezTo>
                    <a:pt x="978" y="251"/>
                    <a:pt x="1020" y="279"/>
                    <a:pt x="1039" y="320"/>
                  </a:cubicBezTo>
                  <a:cubicBezTo>
                    <a:pt x="1031" y="324"/>
                    <a:pt x="1024" y="328"/>
                    <a:pt x="1017" y="332"/>
                  </a:cubicBezTo>
                  <a:cubicBezTo>
                    <a:pt x="1002" y="299"/>
                    <a:pt x="968" y="276"/>
                    <a:pt x="930" y="276"/>
                  </a:cubicBezTo>
                  <a:cubicBezTo>
                    <a:pt x="891" y="276"/>
                    <a:pt x="858" y="299"/>
                    <a:pt x="842" y="332"/>
                  </a:cubicBezTo>
                  <a:cubicBezTo>
                    <a:pt x="835" y="328"/>
                    <a:pt x="828" y="324"/>
                    <a:pt x="820" y="320"/>
                  </a:cubicBezTo>
                  <a:cubicBezTo>
                    <a:pt x="839" y="279"/>
                    <a:pt x="881" y="251"/>
                    <a:pt x="930" y="251"/>
                  </a:cubicBezTo>
                  <a:close/>
                  <a:moveTo>
                    <a:pt x="930" y="200"/>
                  </a:moveTo>
                  <a:cubicBezTo>
                    <a:pt x="858" y="200"/>
                    <a:pt x="797" y="244"/>
                    <a:pt x="771" y="306"/>
                  </a:cubicBezTo>
                  <a:cubicBezTo>
                    <a:pt x="780" y="308"/>
                    <a:pt x="788" y="309"/>
                    <a:pt x="796" y="312"/>
                  </a:cubicBezTo>
                  <a:cubicBezTo>
                    <a:pt x="819" y="261"/>
                    <a:pt x="870" y="226"/>
                    <a:pt x="930" y="226"/>
                  </a:cubicBezTo>
                  <a:cubicBezTo>
                    <a:pt x="989" y="226"/>
                    <a:pt x="1040" y="261"/>
                    <a:pt x="1063" y="312"/>
                  </a:cubicBezTo>
                  <a:cubicBezTo>
                    <a:pt x="1071" y="309"/>
                    <a:pt x="1079" y="308"/>
                    <a:pt x="1088" y="306"/>
                  </a:cubicBezTo>
                  <a:cubicBezTo>
                    <a:pt x="1062" y="244"/>
                    <a:pt x="1001" y="200"/>
                    <a:pt x="930" y="200"/>
                  </a:cubicBezTo>
                  <a:close/>
                  <a:moveTo>
                    <a:pt x="744" y="228"/>
                  </a:moveTo>
                  <a:cubicBezTo>
                    <a:pt x="732" y="228"/>
                    <a:pt x="723" y="237"/>
                    <a:pt x="723" y="248"/>
                  </a:cubicBezTo>
                  <a:cubicBezTo>
                    <a:pt x="723" y="248"/>
                    <a:pt x="723" y="249"/>
                    <a:pt x="723" y="249"/>
                  </a:cubicBezTo>
                  <a:cubicBezTo>
                    <a:pt x="764" y="249"/>
                    <a:pt x="764" y="249"/>
                    <a:pt x="764" y="249"/>
                  </a:cubicBezTo>
                  <a:cubicBezTo>
                    <a:pt x="764" y="249"/>
                    <a:pt x="764" y="248"/>
                    <a:pt x="764" y="248"/>
                  </a:cubicBezTo>
                  <a:cubicBezTo>
                    <a:pt x="764" y="237"/>
                    <a:pt x="755" y="228"/>
                    <a:pt x="744" y="228"/>
                  </a:cubicBezTo>
                  <a:close/>
                  <a:moveTo>
                    <a:pt x="744" y="178"/>
                  </a:moveTo>
                  <a:cubicBezTo>
                    <a:pt x="774" y="178"/>
                    <a:pt x="799" y="196"/>
                    <a:pt x="810" y="223"/>
                  </a:cubicBezTo>
                  <a:cubicBezTo>
                    <a:pt x="802" y="229"/>
                    <a:pt x="795" y="236"/>
                    <a:pt x="789" y="243"/>
                  </a:cubicBezTo>
                  <a:cubicBezTo>
                    <a:pt x="786" y="220"/>
                    <a:pt x="767" y="203"/>
                    <a:pt x="744" y="203"/>
                  </a:cubicBezTo>
                  <a:cubicBezTo>
                    <a:pt x="720" y="203"/>
                    <a:pt x="701" y="220"/>
                    <a:pt x="698" y="243"/>
                  </a:cubicBezTo>
                  <a:cubicBezTo>
                    <a:pt x="692" y="236"/>
                    <a:pt x="685" y="229"/>
                    <a:pt x="677" y="223"/>
                  </a:cubicBezTo>
                  <a:cubicBezTo>
                    <a:pt x="688" y="196"/>
                    <a:pt x="713" y="178"/>
                    <a:pt x="744" y="178"/>
                  </a:cubicBezTo>
                  <a:close/>
                  <a:moveTo>
                    <a:pt x="744" y="127"/>
                  </a:moveTo>
                  <a:cubicBezTo>
                    <a:pt x="792" y="127"/>
                    <a:pt x="834" y="156"/>
                    <a:pt x="853" y="197"/>
                  </a:cubicBezTo>
                  <a:cubicBezTo>
                    <a:pt x="845" y="200"/>
                    <a:pt x="838" y="204"/>
                    <a:pt x="831" y="208"/>
                  </a:cubicBezTo>
                  <a:cubicBezTo>
                    <a:pt x="816" y="175"/>
                    <a:pt x="782" y="152"/>
                    <a:pt x="744" y="152"/>
                  </a:cubicBezTo>
                  <a:cubicBezTo>
                    <a:pt x="705" y="152"/>
                    <a:pt x="671" y="175"/>
                    <a:pt x="656" y="208"/>
                  </a:cubicBezTo>
                  <a:cubicBezTo>
                    <a:pt x="649" y="204"/>
                    <a:pt x="642" y="200"/>
                    <a:pt x="634" y="197"/>
                  </a:cubicBezTo>
                  <a:cubicBezTo>
                    <a:pt x="653" y="156"/>
                    <a:pt x="695" y="127"/>
                    <a:pt x="744" y="127"/>
                  </a:cubicBezTo>
                  <a:close/>
                  <a:moveTo>
                    <a:pt x="744" y="77"/>
                  </a:moveTo>
                  <a:cubicBezTo>
                    <a:pt x="672" y="77"/>
                    <a:pt x="611" y="121"/>
                    <a:pt x="585" y="183"/>
                  </a:cubicBezTo>
                  <a:cubicBezTo>
                    <a:pt x="594" y="184"/>
                    <a:pt x="602" y="186"/>
                    <a:pt x="610" y="188"/>
                  </a:cubicBezTo>
                  <a:cubicBezTo>
                    <a:pt x="633" y="137"/>
                    <a:pt x="684" y="102"/>
                    <a:pt x="744" y="102"/>
                  </a:cubicBezTo>
                  <a:cubicBezTo>
                    <a:pt x="803" y="102"/>
                    <a:pt x="854" y="137"/>
                    <a:pt x="877" y="188"/>
                  </a:cubicBezTo>
                  <a:cubicBezTo>
                    <a:pt x="885" y="186"/>
                    <a:pt x="893" y="184"/>
                    <a:pt x="902" y="183"/>
                  </a:cubicBezTo>
                  <a:cubicBezTo>
                    <a:pt x="876" y="121"/>
                    <a:pt x="815" y="77"/>
                    <a:pt x="744" y="77"/>
                  </a:cubicBezTo>
                  <a:close/>
                  <a:moveTo>
                    <a:pt x="1116" y="228"/>
                  </a:moveTo>
                  <a:cubicBezTo>
                    <a:pt x="1128" y="228"/>
                    <a:pt x="1137" y="237"/>
                    <a:pt x="1137" y="248"/>
                  </a:cubicBezTo>
                  <a:cubicBezTo>
                    <a:pt x="1137" y="248"/>
                    <a:pt x="1137" y="249"/>
                    <a:pt x="1137" y="249"/>
                  </a:cubicBezTo>
                  <a:cubicBezTo>
                    <a:pt x="1096" y="249"/>
                    <a:pt x="1096" y="249"/>
                    <a:pt x="1096" y="249"/>
                  </a:cubicBezTo>
                  <a:cubicBezTo>
                    <a:pt x="1096" y="249"/>
                    <a:pt x="1096" y="248"/>
                    <a:pt x="1096" y="248"/>
                  </a:cubicBezTo>
                  <a:cubicBezTo>
                    <a:pt x="1096" y="237"/>
                    <a:pt x="1105" y="228"/>
                    <a:pt x="1116" y="228"/>
                  </a:cubicBezTo>
                  <a:close/>
                  <a:moveTo>
                    <a:pt x="1116" y="178"/>
                  </a:moveTo>
                  <a:cubicBezTo>
                    <a:pt x="1147" y="178"/>
                    <a:pt x="1172" y="196"/>
                    <a:pt x="1182" y="223"/>
                  </a:cubicBezTo>
                  <a:cubicBezTo>
                    <a:pt x="1175" y="229"/>
                    <a:pt x="1168" y="236"/>
                    <a:pt x="1161" y="243"/>
                  </a:cubicBezTo>
                  <a:cubicBezTo>
                    <a:pt x="1159" y="220"/>
                    <a:pt x="1140" y="203"/>
                    <a:pt x="1116" y="203"/>
                  </a:cubicBezTo>
                  <a:cubicBezTo>
                    <a:pt x="1093" y="203"/>
                    <a:pt x="1074" y="220"/>
                    <a:pt x="1071" y="243"/>
                  </a:cubicBezTo>
                  <a:cubicBezTo>
                    <a:pt x="1065" y="236"/>
                    <a:pt x="1058" y="229"/>
                    <a:pt x="1050" y="223"/>
                  </a:cubicBezTo>
                  <a:cubicBezTo>
                    <a:pt x="1060" y="196"/>
                    <a:pt x="1086" y="178"/>
                    <a:pt x="1116" y="178"/>
                  </a:cubicBezTo>
                  <a:close/>
                  <a:moveTo>
                    <a:pt x="1116" y="127"/>
                  </a:moveTo>
                  <a:cubicBezTo>
                    <a:pt x="1165" y="127"/>
                    <a:pt x="1207" y="156"/>
                    <a:pt x="1226" y="197"/>
                  </a:cubicBezTo>
                  <a:cubicBezTo>
                    <a:pt x="1218" y="200"/>
                    <a:pt x="1211" y="204"/>
                    <a:pt x="1203" y="208"/>
                  </a:cubicBezTo>
                  <a:cubicBezTo>
                    <a:pt x="1188" y="175"/>
                    <a:pt x="1155" y="152"/>
                    <a:pt x="1116" y="152"/>
                  </a:cubicBezTo>
                  <a:cubicBezTo>
                    <a:pt x="1078" y="152"/>
                    <a:pt x="1044" y="175"/>
                    <a:pt x="1029" y="208"/>
                  </a:cubicBezTo>
                  <a:cubicBezTo>
                    <a:pt x="1022" y="204"/>
                    <a:pt x="1015" y="200"/>
                    <a:pt x="1007" y="197"/>
                  </a:cubicBezTo>
                  <a:cubicBezTo>
                    <a:pt x="1026" y="156"/>
                    <a:pt x="1068" y="127"/>
                    <a:pt x="1116" y="127"/>
                  </a:cubicBezTo>
                  <a:close/>
                  <a:moveTo>
                    <a:pt x="1116" y="77"/>
                  </a:moveTo>
                  <a:cubicBezTo>
                    <a:pt x="1045" y="77"/>
                    <a:pt x="984" y="121"/>
                    <a:pt x="958" y="183"/>
                  </a:cubicBezTo>
                  <a:cubicBezTo>
                    <a:pt x="967" y="184"/>
                    <a:pt x="975" y="186"/>
                    <a:pt x="983" y="188"/>
                  </a:cubicBezTo>
                  <a:cubicBezTo>
                    <a:pt x="1006" y="137"/>
                    <a:pt x="1057" y="102"/>
                    <a:pt x="1116" y="102"/>
                  </a:cubicBezTo>
                  <a:cubicBezTo>
                    <a:pt x="1176" y="102"/>
                    <a:pt x="1227" y="137"/>
                    <a:pt x="1250" y="188"/>
                  </a:cubicBezTo>
                  <a:cubicBezTo>
                    <a:pt x="1258" y="186"/>
                    <a:pt x="1266" y="184"/>
                    <a:pt x="1275" y="183"/>
                  </a:cubicBezTo>
                  <a:cubicBezTo>
                    <a:pt x="1249" y="121"/>
                    <a:pt x="1188" y="77"/>
                    <a:pt x="1116" y="77"/>
                  </a:cubicBezTo>
                  <a:close/>
                  <a:moveTo>
                    <a:pt x="930" y="102"/>
                  </a:moveTo>
                  <a:cubicBezTo>
                    <a:pt x="941" y="102"/>
                    <a:pt x="950" y="111"/>
                    <a:pt x="950" y="123"/>
                  </a:cubicBezTo>
                  <a:cubicBezTo>
                    <a:pt x="950" y="123"/>
                    <a:pt x="950" y="123"/>
                    <a:pt x="950" y="123"/>
                  </a:cubicBezTo>
                  <a:cubicBezTo>
                    <a:pt x="909" y="123"/>
                    <a:pt x="909" y="123"/>
                    <a:pt x="909" y="123"/>
                  </a:cubicBezTo>
                  <a:cubicBezTo>
                    <a:pt x="909" y="123"/>
                    <a:pt x="909" y="123"/>
                    <a:pt x="909" y="123"/>
                  </a:cubicBezTo>
                  <a:cubicBezTo>
                    <a:pt x="909" y="111"/>
                    <a:pt x="918" y="102"/>
                    <a:pt x="930" y="102"/>
                  </a:cubicBezTo>
                  <a:close/>
                  <a:moveTo>
                    <a:pt x="930" y="52"/>
                  </a:moveTo>
                  <a:cubicBezTo>
                    <a:pt x="960" y="52"/>
                    <a:pt x="986" y="71"/>
                    <a:pt x="996" y="98"/>
                  </a:cubicBezTo>
                  <a:cubicBezTo>
                    <a:pt x="988" y="104"/>
                    <a:pt x="981" y="110"/>
                    <a:pt x="975" y="117"/>
                  </a:cubicBezTo>
                  <a:cubicBezTo>
                    <a:pt x="972" y="95"/>
                    <a:pt x="953" y="77"/>
                    <a:pt x="930" y="77"/>
                  </a:cubicBezTo>
                  <a:cubicBezTo>
                    <a:pt x="906" y="77"/>
                    <a:pt x="887" y="95"/>
                    <a:pt x="885" y="117"/>
                  </a:cubicBezTo>
                  <a:cubicBezTo>
                    <a:pt x="878" y="110"/>
                    <a:pt x="871" y="104"/>
                    <a:pt x="864" y="98"/>
                  </a:cubicBezTo>
                  <a:cubicBezTo>
                    <a:pt x="874" y="71"/>
                    <a:pt x="899" y="52"/>
                    <a:pt x="930" y="52"/>
                  </a:cubicBezTo>
                  <a:close/>
                  <a:moveTo>
                    <a:pt x="930" y="2"/>
                  </a:moveTo>
                  <a:cubicBezTo>
                    <a:pt x="978" y="2"/>
                    <a:pt x="1020" y="30"/>
                    <a:pt x="1039" y="71"/>
                  </a:cubicBezTo>
                  <a:cubicBezTo>
                    <a:pt x="1031" y="75"/>
                    <a:pt x="1024" y="79"/>
                    <a:pt x="1017" y="83"/>
                  </a:cubicBezTo>
                  <a:cubicBezTo>
                    <a:pt x="1002" y="50"/>
                    <a:pt x="968" y="27"/>
                    <a:pt x="930" y="27"/>
                  </a:cubicBezTo>
                  <a:cubicBezTo>
                    <a:pt x="891" y="27"/>
                    <a:pt x="858" y="50"/>
                    <a:pt x="842" y="83"/>
                  </a:cubicBezTo>
                  <a:cubicBezTo>
                    <a:pt x="835" y="79"/>
                    <a:pt x="828" y="75"/>
                    <a:pt x="820" y="71"/>
                  </a:cubicBezTo>
                  <a:cubicBezTo>
                    <a:pt x="839" y="30"/>
                    <a:pt x="881" y="2"/>
                    <a:pt x="930" y="2"/>
                  </a:cubicBezTo>
                  <a:close/>
                  <a:moveTo>
                    <a:pt x="1049" y="0"/>
                  </a:moveTo>
                  <a:cubicBezTo>
                    <a:pt x="1009" y="0"/>
                    <a:pt x="1009" y="0"/>
                    <a:pt x="1009" y="0"/>
                  </a:cubicBezTo>
                  <a:cubicBezTo>
                    <a:pt x="1032" y="15"/>
                    <a:pt x="1051" y="37"/>
                    <a:pt x="1063" y="63"/>
                  </a:cubicBezTo>
                  <a:cubicBezTo>
                    <a:pt x="1071" y="60"/>
                    <a:pt x="1079" y="59"/>
                    <a:pt x="1088" y="57"/>
                  </a:cubicBezTo>
                  <a:cubicBezTo>
                    <a:pt x="1079" y="36"/>
                    <a:pt x="1066" y="16"/>
                    <a:pt x="1049" y="0"/>
                  </a:cubicBezTo>
                  <a:close/>
                  <a:moveTo>
                    <a:pt x="851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794" y="16"/>
                    <a:pt x="780" y="36"/>
                    <a:pt x="771" y="57"/>
                  </a:cubicBezTo>
                  <a:cubicBezTo>
                    <a:pt x="780" y="59"/>
                    <a:pt x="788" y="60"/>
                    <a:pt x="796" y="63"/>
                  </a:cubicBezTo>
                  <a:cubicBezTo>
                    <a:pt x="808" y="37"/>
                    <a:pt x="827" y="15"/>
                    <a:pt x="851" y="0"/>
                  </a:cubicBezTo>
                  <a:close/>
                  <a:moveTo>
                    <a:pt x="558" y="2192"/>
                  </a:moveTo>
                  <a:cubicBezTo>
                    <a:pt x="605" y="2192"/>
                    <a:pt x="647" y="2211"/>
                    <a:pt x="677" y="2241"/>
                  </a:cubicBezTo>
                  <a:cubicBezTo>
                    <a:pt x="637" y="2241"/>
                    <a:pt x="637" y="2241"/>
                    <a:pt x="637" y="2241"/>
                  </a:cubicBezTo>
                  <a:cubicBezTo>
                    <a:pt x="614" y="2226"/>
                    <a:pt x="587" y="2217"/>
                    <a:pt x="558" y="2217"/>
                  </a:cubicBezTo>
                  <a:cubicBezTo>
                    <a:pt x="529" y="2217"/>
                    <a:pt x="502" y="2226"/>
                    <a:pt x="479" y="2241"/>
                  </a:cubicBezTo>
                  <a:cubicBezTo>
                    <a:pt x="439" y="2241"/>
                    <a:pt x="439" y="2241"/>
                    <a:pt x="439" y="2241"/>
                  </a:cubicBezTo>
                  <a:cubicBezTo>
                    <a:pt x="470" y="2211"/>
                    <a:pt x="512" y="2192"/>
                    <a:pt x="558" y="2192"/>
                  </a:cubicBezTo>
                  <a:close/>
                  <a:moveTo>
                    <a:pt x="558" y="2094"/>
                  </a:moveTo>
                  <a:cubicBezTo>
                    <a:pt x="569" y="2094"/>
                    <a:pt x="578" y="2103"/>
                    <a:pt x="578" y="2114"/>
                  </a:cubicBezTo>
                  <a:cubicBezTo>
                    <a:pt x="578" y="2115"/>
                    <a:pt x="578" y="2115"/>
                    <a:pt x="578" y="2115"/>
                  </a:cubicBezTo>
                  <a:cubicBezTo>
                    <a:pt x="538" y="2115"/>
                    <a:pt x="538" y="2115"/>
                    <a:pt x="538" y="2115"/>
                  </a:cubicBezTo>
                  <a:cubicBezTo>
                    <a:pt x="538" y="2115"/>
                    <a:pt x="538" y="2115"/>
                    <a:pt x="538" y="2114"/>
                  </a:cubicBezTo>
                  <a:cubicBezTo>
                    <a:pt x="538" y="2103"/>
                    <a:pt x="547" y="2094"/>
                    <a:pt x="558" y="2094"/>
                  </a:cubicBezTo>
                  <a:close/>
                  <a:moveTo>
                    <a:pt x="558" y="2044"/>
                  </a:moveTo>
                  <a:cubicBezTo>
                    <a:pt x="588" y="2044"/>
                    <a:pt x="614" y="2063"/>
                    <a:pt x="624" y="2090"/>
                  </a:cubicBezTo>
                  <a:cubicBezTo>
                    <a:pt x="617" y="2095"/>
                    <a:pt x="610" y="2102"/>
                    <a:pt x="603" y="2109"/>
                  </a:cubicBezTo>
                  <a:cubicBezTo>
                    <a:pt x="601" y="2086"/>
                    <a:pt x="581" y="2069"/>
                    <a:pt x="558" y="2069"/>
                  </a:cubicBezTo>
                  <a:cubicBezTo>
                    <a:pt x="535" y="2069"/>
                    <a:pt x="516" y="2086"/>
                    <a:pt x="513" y="2109"/>
                  </a:cubicBezTo>
                  <a:cubicBezTo>
                    <a:pt x="507" y="2102"/>
                    <a:pt x="500" y="2095"/>
                    <a:pt x="492" y="2090"/>
                  </a:cubicBezTo>
                  <a:cubicBezTo>
                    <a:pt x="502" y="2063"/>
                    <a:pt x="528" y="2044"/>
                    <a:pt x="558" y="2044"/>
                  </a:cubicBezTo>
                  <a:close/>
                  <a:moveTo>
                    <a:pt x="558" y="1994"/>
                  </a:moveTo>
                  <a:cubicBezTo>
                    <a:pt x="607" y="1994"/>
                    <a:pt x="648" y="2022"/>
                    <a:pt x="668" y="2063"/>
                  </a:cubicBezTo>
                  <a:cubicBezTo>
                    <a:pt x="660" y="2067"/>
                    <a:pt x="652" y="2070"/>
                    <a:pt x="645" y="2075"/>
                  </a:cubicBezTo>
                  <a:cubicBezTo>
                    <a:pt x="630" y="2042"/>
                    <a:pt x="597" y="2019"/>
                    <a:pt x="558" y="2019"/>
                  </a:cubicBezTo>
                  <a:cubicBezTo>
                    <a:pt x="519" y="2019"/>
                    <a:pt x="486" y="2042"/>
                    <a:pt x="471" y="2075"/>
                  </a:cubicBezTo>
                  <a:cubicBezTo>
                    <a:pt x="464" y="2070"/>
                    <a:pt x="456" y="2067"/>
                    <a:pt x="449" y="2063"/>
                  </a:cubicBezTo>
                  <a:cubicBezTo>
                    <a:pt x="468" y="2022"/>
                    <a:pt x="510" y="1994"/>
                    <a:pt x="558" y="1994"/>
                  </a:cubicBezTo>
                  <a:close/>
                  <a:moveTo>
                    <a:pt x="558" y="1943"/>
                  </a:moveTo>
                  <a:cubicBezTo>
                    <a:pt x="487" y="1943"/>
                    <a:pt x="425" y="1987"/>
                    <a:pt x="400" y="2049"/>
                  </a:cubicBezTo>
                  <a:cubicBezTo>
                    <a:pt x="408" y="2051"/>
                    <a:pt x="417" y="2052"/>
                    <a:pt x="425" y="2055"/>
                  </a:cubicBezTo>
                  <a:cubicBezTo>
                    <a:pt x="448" y="2004"/>
                    <a:pt x="499" y="1968"/>
                    <a:pt x="558" y="1968"/>
                  </a:cubicBezTo>
                  <a:cubicBezTo>
                    <a:pt x="617" y="1968"/>
                    <a:pt x="669" y="2004"/>
                    <a:pt x="691" y="2055"/>
                  </a:cubicBezTo>
                  <a:cubicBezTo>
                    <a:pt x="700" y="2052"/>
                    <a:pt x="708" y="2051"/>
                    <a:pt x="716" y="2049"/>
                  </a:cubicBezTo>
                  <a:cubicBezTo>
                    <a:pt x="691" y="1987"/>
                    <a:pt x="630" y="1943"/>
                    <a:pt x="558" y="1943"/>
                  </a:cubicBezTo>
                  <a:close/>
                  <a:moveTo>
                    <a:pt x="558" y="1845"/>
                  </a:moveTo>
                  <a:cubicBezTo>
                    <a:pt x="569" y="1845"/>
                    <a:pt x="578" y="1854"/>
                    <a:pt x="578" y="1865"/>
                  </a:cubicBezTo>
                  <a:cubicBezTo>
                    <a:pt x="578" y="1866"/>
                    <a:pt x="578" y="1866"/>
                    <a:pt x="578" y="1866"/>
                  </a:cubicBezTo>
                  <a:cubicBezTo>
                    <a:pt x="538" y="1866"/>
                    <a:pt x="538" y="1866"/>
                    <a:pt x="538" y="1866"/>
                  </a:cubicBezTo>
                  <a:cubicBezTo>
                    <a:pt x="538" y="1866"/>
                    <a:pt x="538" y="1866"/>
                    <a:pt x="538" y="1865"/>
                  </a:cubicBezTo>
                  <a:cubicBezTo>
                    <a:pt x="538" y="1854"/>
                    <a:pt x="547" y="1845"/>
                    <a:pt x="558" y="1845"/>
                  </a:cubicBezTo>
                  <a:close/>
                  <a:moveTo>
                    <a:pt x="558" y="1795"/>
                  </a:moveTo>
                  <a:cubicBezTo>
                    <a:pt x="588" y="1795"/>
                    <a:pt x="614" y="1814"/>
                    <a:pt x="624" y="1841"/>
                  </a:cubicBezTo>
                  <a:cubicBezTo>
                    <a:pt x="617" y="1846"/>
                    <a:pt x="610" y="1853"/>
                    <a:pt x="603" y="1860"/>
                  </a:cubicBezTo>
                  <a:cubicBezTo>
                    <a:pt x="601" y="1837"/>
                    <a:pt x="581" y="1820"/>
                    <a:pt x="558" y="1820"/>
                  </a:cubicBezTo>
                  <a:cubicBezTo>
                    <a:pt x="535" y="1820"/>
                    <a:pt x="516" y="1838"/>
                    <a:pt x="513" y="1860"/>
                  </a:cubicBezTo>
                  <a:cubicBezTo>
                    <a:pt x="507" y="1853"/>
                    <a:pt x="500" y="1847"/>
                    <a:pt x="492" y="1841"/>
                  </a:cubicBezTo>
                  <a:cubicBezTo>
                    <a:pt x="502" y="1814"/>
                    <a:pt x="528" y="1795"/>
                    <a:pt x="558" y="1795"/>
                  </a:cubicBezTo>
                  <a:close/>
                  <a:moveTo>
                    <a:pt x="558" y="1745"/>
                  </a:moveTo>
                  <a:cubicBezTo>
                    <a:pt x="607" y="1745"/>
                    <a:pt x="648" y="1773"/>
                    <a:pt x="668" y="1814"/>
                  </a:cubicBezTo>
                  <a:cubicBezTo>
                    <a:pt x="660" y="1818"/>
                    <a:pt x="652" y="1821"/>
                    <a:pt x="645" y="1826"/>
                  </a:cubicBezTo>
                  <a:cubicBezTo>
                    <a:pt x="630" y="1793"/>
                    <a:pt x="597" y="1770"/>
                    <a:pt x="558" y="1770"/>
                  </a:cubicBezTo>
                  <a:cubicBezTo>
                    <a:pt x="519" y="1770"/>
                    <a:pt x="486" y="1793"/>
                    <a:pt x="471" y="1826"/>
                  </a:cubicBezTo>
                  <a:cubicBezTo>
                    <a:pt x="464" y="1821"/>
                    <a:pt x="456" y="1818"/>
                    <a:pt x="449" y="1814"/>
                  </a:cubicBezTo>
                  <a:cubicBezTo>
                    <a:pt x="468" y="1773"/>
                    <a:pt x="510" y="1745"/>
                    <a:pt x="558" y="1745"/>
                  </a:cubicBezTo>
                  <a:close/>
                  <a:moveTo>
                    <a:pt x="558" y="1694"/>
                  </a:moveTo>
                  <a:cubicBezTo>
                    <a:pt x="487" y="1694"/>
                    <a:pt x="425" y="1738"/>
                    <a:pt x="400" y="1800"/>
                  </a:cubicBezTo>
                  <a:cubicBezTo>
                    <a:pt x="408" y="1802"/>
                    <a:pt x="417" y="1803"/>
                    <a:pt x="425" y="1806"/>
                  </a:cubicBezTo>
                  <a:cubicBezTo>
                    <a:pt x="448" y="1755"/>
                    <a:pt x="499" y="1719"/>
                    <a:pt x="558" y="1719"/>
                  </a:cubicBezTo>
                  <a:cubicBezTo>
                    <a:pt x="617" y="1719"/>
                    <a:pt x="669" y="1755"/>
                    <a:pt x="691" y="1806"/>
                  </a:cubicBezTo>
                  <a:cubicBezTo>
                    <a:pt x="700" y="1803"/>
                    <a:pt x="708" y="1802"/>
                    <a:pt x="716" y="1800"/>
                  </a:cubicBezTo>
                  <a:cubicBezTo>
                    <a:pt x="691" y="1738"/>
                    <a:pt x="630" y="1694"/>
                    <a:pt x="558" y="1694"/>
                  </a:cubicBezTo>
                  <a:close/>
                  <a:moveTo>
                    <a:pt x="558" y="1596"/>
                  </a:moveTo>
                  <a:cubicBezTo>
                    <a:pt x="569" y="1596"/>
                    <a:pt x="578" y="1605"/>
                    <a:pt x="578" y="1616"/>
                  </a:cubicBezTo>
                  <a:cubicBezTo>
                    <a:pt x="578" y="1617"/>
                    <a:pt x="578" y="1617"/>
                    <a:pt x="578" y="1617"/>
                  </a:cubicBezTo>
                  <a:cubicBezTo>
                    <a:pt x="538" y="1617"/>
                    <a:pt x="538" y="1617"/>
                    <a:pt x="538" y="1617"/>
                  </a:cubicBezTo>
                  <a:cubicBezTo>
                    <a:pt x="538" y="1617"/>
                    <a:pt x="538" y="1617"/>
                    <a:pt x="538" y="1616"/>
                  </a:cubicBezTo>
                  <a:cubicBezTo>
                    <a:pt x="538" y="1605"/>
                    <a:pt x="547" y="1596"/>
                    <a:pt x="558" y="1596"/>
                  </a:cubicBezTo>
                  <a:close/>
                  <a:moveTo>
                    <a:pt x="558" y="1546"/>
                  </a:moveTo>
                  <a:cubicBezTo>
                    <a:pt x="588" y="1546"/>
                    <a:pt x="614" y="1565"/>
                    <a:pt x="624" y="1592"/>
                  </a:cubicBezTo>
                  <a:cubicBezTo>
                    <a:pt x="617" y="1598"/>
                    <a:pt x="610" y="1604"/>
                    <a:pt x="603" y="1611"/>
                  </a:cubicBezTo>
                  <a:cubicBezTo>
                    <a:pt x="601" y="1589"/>
                    <a:pt x="581" y="1571"/>
                    <a:pt x="558" y="1571"/>
                  </a:cubicBezTo>
                  <a:cubicBezTo>
                    <a:pt x="535" y="1571"/>
                    <a:pt x="516" y="1589"/>
                    <a:pt x="513" y="1611"/>
                  </a:cubicBezTo>
                  <a:cubicBezTo>
                    <a:pt x="507" y="1604"/>
                    <a:pt x="500" y="1598"/>
                    <a:pt x="492" y="1592"/>
                  </a:cubicBezTo>
                  <a:cubicBezTo>
                    <a:pt x="502" y="1565"/>
                    <a:pt x="528" y="1546"/>
                    <a:pt x="558" y="1546"/>
                  </a:cubicBezTo>
                  <a:close/>
                  <a:moveTo>
                    <a:pt x="558" y="1496"/>
                  </a:moveTo>
                  <a:cubicBezTo>
                    <a:pt x="607" y="1496"/>
                    <a:pt x="648" y="1524"/>
                    <a:pt x="668" y="1565"/>
                  </a:cubicBezTo>
                  <a:cubicBezTo>
                    <a:pt x="660" y="1569"/>
                    <a:pt x="652" y="1572"/>
                    <a:pt x="645" y="1577"/>
                  </a:cubicBezTo>
                  <a:cubicBezTo>
                    <a:pt x="630" y="1544"/>
                    <a:pt x="597" y="1521"/>
                    <a:pt x="558" y="1521"/>
                  </a:cubicBezTo>
                  <a:cubicBezTo>
                    <a:pt x="519" y="1521"/>
                    <a:pt x="486" y="1544"/>
                    <a:pt x="471" y="1577"/>
                  </a:cubicBezTo>
                  <a:cubicBezTo>
                    <a:pt x="464" y="1573"/>
                    <a:pt x="456" y="1569"/>
                    <a:pt x="449" y="1565"/>
                  </a:cubicBezTo>
                  <a:cubicBezTo>
                    <a:pt x="468" y="1524"/>
                    <a:pt x="510" y="1496"/>
                    <a:pt x="558" y="1496"/>
                  </a:cubicBezTo>
                  <a:close/>
                  <a:moveTo>
                    <a:pt x="558" y="1445"/>
                  </a:moveTo>
                  <a:cubicBezTo>
                    <a:pt x="487" y="1445"/>
                    <a:pt x="425" y="1489"/>
                    <a:pt x="400" y="1551"/>
                  </a:cubicBezTo>
                  <a:cubicBezTo>
                    <a:pt x="408" y="1553"/>
                    <a:pt x="417" y="1554"/>
                    <a:pt x="425" y="1557"/>
                  </a:cubicBezTo>
                  <a:cubicBezTo>
                    <a:pt x="448" y="1506"/>
                    <a:pt x="499" y="1470"/>
                    <a:pt x="558" y="1470"/>
                  </a:cubicBezTo>
                  <a:cubicBezTo>
                    <a:pt x="617" y="1470"/>
                    <a:pt x="669" y="1506"/>
                    <a:pt x="691" y="1557"/>
                  </a:cubicBezTo>
                  <a:cubicBezTo>
                    <a:pt x="700" y="1554"/>
                    <a:pt x="708" y="1553"/>
                    <a:pt x="716" y="1551"/>
                  </a:cubicBezTo>
                  <a:cubicBezTo>
                    <a:pt x="691" y="1489"/>
                    <a:pt x="630" y="1445"/>
                    <a:pt x="558" y="1445"/>
                  </a:cubicBezTo>
                  <a:close/>
                  <a:moveTo>
                    <a:pt x="558" y="1347"/>
                  </a:moveTo>
                  <a:cubicBezTo>
                    <a:pt x="569" y="1347"/>
                    <a:pt x="578" y="1356"/>
                    <a:pt x="578" y="1367"/>
                  </a:cubicBezTo>
                  <a:cubicBezTo>
                    <a:pt x="578" y="1368"/>
                    <a:pt x="578" y="1368"/>
                    <a:pt x="578" y="1368"/>
                  </a:cubicBezTo>
                  <a:cubicBezTo>
                    <a:pt x="538" y="1368"/>
                    <a:pt x="538" y="1368"/>
                    <a:pt x="538" y="1368"/>
                  </a:cubicBezTo>
                  <a:cubicBezTo>
                    <a:pt x="538" y="1368"/>
                    <a:pt x="538" y="1368"/>
                    <a:pt x="538" y="1367"/>
                  </a:cubicBezTo>
                  <a:cubicBezTo>
                    <a:pt x="538" y="1356"/>
                    <a:pt x="547" y="1347"/>
                    <a:pt x="558" y="1347"/>
                  </a:cubicBezTo>
                  <a:close/>
                  <a:moveTo>
                    <a:pt x="558" y="1297"/>
                  </a:moveTo>
                  <a:cubicBezTo>
                    <a:pt x="588" y="1297"/>
                    <a:pt x="614" y="1316"/>
                    <a:pt x="624" y="1343"/>
                  </a:cubicBezTo>
                  <a:cubicBezTo>
                    <a:pt x="617" y="1349"/>
                    <a:pt x="610" y="1355"/>
                    <a:pt x="603" y="1362"/>
                  </a:cubicBezTo>
                  <a:cubicBezTo>
                    <a:pt x="601" y="1340"/>
                    <a:pt x="581" y="1322"/>
                    <a:pt x="558" y="1322"/>
                  </a:cubicBezTo>
                  <a:cubicBezTo>
                    <a:pt x="535" y="1322"/>
                    <a:pt x="516" y="1340"/>
                    <a:pt x="513" y="1362"/>
                  </a:cubicBezTo>
                  <a:cubicBezTo>
                    <a:pt x="507" y="1355"/>
                    <a:pt x="500" y="1349"/>
                    <a:pt x="492" y="1343"/>
                  </a:cubicBezTo>
                  <a:cubicBezTo>
                    <a:pt x="502" y="1316"/>
                    <a:pt x="528" y="1297"/>
                    <a:pt x="558" y="1297"/>
                  </a:cubicBezTo>
                  <a:close/>
                  <a:moveTo>
                    <a:pt x="558" y="1247"/>
                  </a:moveTo>
                  <a:cubicBezTo>
                    <a:pt x="607" y="1247"/>
                    <a:pt x="648" y="1275"/>
                    <a:pt x="668" y="1316"/>
                  </a:cubicBezTo>
                  <a:cubicBezTo>
                    <a:pt x="660" y="1320"/>
                    <a:pt x="652" y="1324"/>
                    <a:pt x="645" y="1328"/>
                  </a:cubicBezTo>
                  <a:cubicBezTo>
                    <a:pt x="630" y="1295"/>
                    <a:pt x="597" y="1272"/>
                    <a:pt x="558" y="1272"/>
                  </a:cubicBezTo>
                  <a:cubicBezTo>
                    <a:pt x="519" y="1272"/>
                    <a:pt x="486" y="1295"/>
                    <a:pt x="471" y="1328"/>
                  </a:cubicBezTo>
                  <a:cubicBezTo>
                    <a:pt x="464" y="1324"/>
                    <a:pt x="456" y="1320"/>
                    <a:pt x="449" y="1316"/>
                  </a:cubicBezTo>
                  <a:cubicBezTo>
                    <a:pt x="468" y="1275"/>
                    <a:pt x="510" y="1247"/>
                    <a:pt x="558" y="1247"/>
                  </a:cubicBezTo>
                  <a:close/>
                  <a:moveTo>
                    <a:pt x="558" y="1196"/>
                  </a:moveTo>
                  <a:cubicBezTo>
                    <a:pt x="487" y="1196"/>
                    <a:pt x="425" y="1240"/>
                    <a:pt x="400" y="1302"/>
                  </a:cubicBezTo>
                  <a:cubicBezTo>
                    <a:pt x="408" y="1304"/>
                    <a:pt x="417" y="1305"/>
                    <a:pt x="425" y="1308"/>
                  </a:cubicBezTo>
                  <a:cubicBezTo>
                    <a:pt x="448" y="1257"/>
                    <a:pt x="499" y="1221"/>
                    <a:pt x="558" y="1221"/>
                  </a:cubicBezTo>
                  <a:cubicBezTo>
                    <a:pt x="617" y="1221"/>
                    <a:pt x="669" y="1257"/>
                    <a:pt x="691" y="1308"/>
                  </a:cubicBezTo>
                  <a:cubicBezTo>
                    <a:pt x="700" y="1305"/>
                    <a:pt x="708" y="1304"/>
                    <a:pt x="716" y="1302"/>
                  </a:cubicBezTo>
                  <a:cubicBezTo>
                    <a:pt x="691" y="1240"/>
                    <a:pt x="630" y="1196"/>
                    <a:pt x="558" y="1196"/>
                  </a:cubicBezTo>
                  <a:close/>
                  <a:moveTo>
                    <a:pt x="558" y="1098"/>
                  </a:moveTo>
                  <a:cubicBezTo>
                    <a:pt x="569" y="1098"/>
                    <a:pt x="578" y="1107"/>
                    <a:pt x="578" y="1119"/>
                  </a:cubicBezTo>
                  <a:cubicBezTo>
                    <a:pt x="578" y="1119"/>
                    <a:pt x="578" y="1119"/>
                    <a:pt x="578" y="1119"/>
                  </a:cubicBezTo>
                  <a:cubicBezTo>
                    <a:pt x="538" y="1119"/>
                    <a:pt x="538" y="1119"/>
                    <a:pt x="538" y="1119"/>
                  </a:cubicBezTo>
                  <a:cubicBezTo>
                    <a:pt x="538" y="1119"/>
                    <a:pt x="538" y="1119"/>
                    <a:pt x="538" y="1119"/>
                  </a:cubicBezTo>
                  <a:cubicBezTo>
                    <a:pt x="538" y="1107"/>
                    <a:pt x="547" y="1098"/>
                    <a:pt x="558" y="1098"/>
                  </a:cubicBezTo>
                  <a:close/>
                  <a:moveTo>
                    <a:pt x="558" y="1048"/>
                  </a:moveTo>
                  <a:cubicBezTo>
                    <a:pt x="588" y="1048"/>
                    <a:pt x="614" y="1067"/>
                    <a:pt x="624" y="1094"/>
                  </a:cubicBezTo>
                  <a:cubicBezTo>
                    <a:pt x="617" y="1100"/>
                    <a:pt x="610" y="1106"/>
                    <a:pt x="603" y="1113"/>
                  </a:cubicBezTo>
                  <a:cubicBezTo>
                    <a:pt x="601" y="1091"/>
                    <a:pt x="581" y="1073"/>
                    <a:pt x="558" y="1073"/>
                  </a:cubicBezTo>
                  <a:cubicBezTo>
                    <a:pt x="535" y="1073"/>
                    <a:pt x="516" y="1091"/>
                    <a:pt x="513" y="1113"/>
                  </a:cubicBezTo>
                  <a:cubicBezTo>
                    <a:pt x="507" y="1106"/>
                    <a:pt x="500" y="1100"/>
                    <a:pt x="492" y="1094"/>
                  </a:cubicBezTo>
                  <a:cubicBezTo>
                    <a:pt x="502" y="1067"/>
                    <a:pt x="528" y="1048"/>
                    <a:pt x="558" y="1048"/>
                  </a:cubicBezTo>
                  <a:close/>
                  <a:moveTo>
                    <a:pt x="558" y="998"/>
                  </a:moveTo>
                  <a:cubicBezTo>
                    <a:pt x="607" y="998"/>
                    <a:pt x="648" y="1026"/>
                    <a:pt x="668" y="1067"/>
                  </a:cubicBezTo>
                  <a:cubicBezTo>
                    <a:pt x="660" y="1071"/>
                    <a:pt x="652" y="1075"/>
                    <a:pt x="645" y="1079"/>
                  </a:cubicBezTo>
                  <a:cubicBezTo>
                    <a:pt x="630" y="1046"/>
                    <a:pt x="597" y="1023"/>
                    <a:pt x="558" y="1023"/>
                  </a:cubicBezTo>
                  <a:cubicBezTo>
                    <a:pt x="519" y="1023"/>
                    <a:pt x="486" y="1046"/>
                    <a:pt x="471" y="1079"/>
                  </a:cubicBezTo>
                  <a:cubicBezTo>
                    <a:pt x="464" y="1075"/>
                    <a:pt x="456" y="1071"/>
                    <a:pt x="449" y="1067"/>
                  </a:cubicBezTo>
                  <a:cubicBezTo>
                    <a:pt x="468" y="1026"/>
                    <a:pt x="510" y="998"/>
                    <a:pt x="558" y="998"/>
                  </a:cubicBezTo>
                  <a:close/>
                  <a:moveTo>
                    <a:pt x="558" y="947"/>
                  </a:moveTo>
                  <a:cubicBezTo>
                    <a:pt x="487" y="947"/>
                    <a:pt x="425" y="991"/>
                    <a:pt x="400" y="1053"/>
                  </a:cubicBezTo>
                  <a:cubicBezTo>
                    <a:pt x="408" y="1055"/>
                    <a:pt x="417" y="1056"/>
                    <a:pt x="425" y="1059"/>
                  </a:cubicBezTo>
                  <a:cubicBezTo>
                    <a:pt x="448" y="1008"/>
                    <a:pt x="499" y="972"/>
                    <a:pt x="558" y="972"/>
                  </a:cubicBezTo>
                  <a:cubicBezTo>
                    <a:pt x="617" y="972"/>
                    <a:pt x="669" y="1008"/>
                    <a:pt x="691" y="1059"/>
                  </a:cubicBezTo>
                  <a:cubicBezTo>
                    <a:pt x="700" y="1056"/>
                    <a:pt x="708" y="1055"/>
                    <a:pt x="716" y="1053"/>
                  </a:cubicBezTo>
                  <a:cubicBezTo>
                    <a:pt x="691" y="991"/>
                    <a:pt x="630" y="947"/>
                    <a:pt x="558" y="947"/>
                  </a:cubicBezTo>
                  <a:close/>
                  <a:moveTo>
                    <a:pt x="558" y="849"/>
                  </a:moveTo>
                  <a:cubicBezTo>
                    <a:pt x="569" y="849"/>
                    <a:pt x="578" y="858"/>
                    <a:pt x="578" y="870"/>
                  </a:cubicBezTo>
                  <a:cubicBezTo>
                    <a:pt x="578" y="870"/>
                    <a:pt x="578" y="870"/>
                    <a:pt x="578" y="870"/>
                  </a:cubicBezTo>
                  <a:cubicBezTo>
                    <a:pt x="538" y="870"/>
                    <a:pt x="538" y="870"/>
                    <a:pt x="538" y="870"/>
                  </a:cubicBezTo>
                  <a:cubicBezTo>
                    <a:pt x="538" y="870"/>
                    <a:pt x="538" y="870"/>
                    <a:pt x="538" y="870"/>
                  </a:cubicBezTo>
                  <a:cubicBezTo>
                    <a:pt x="538" y="858"/>
                    <a:pt x="547" y="849"/>
                    <a:pt x="558" y="849"/>
                  </a:cubicBezTo>
                  <a:close/>
                  <a:moveTo>
                    <a:pt x="558" y="799"/>
                  </a:moveTo>
                  <a:cubicBezTo>
                    <a:pt x="588" y="799"/>
                    <a:pt x="614" y="818"/>
                    <a:pt x="624" y="845"/>
                  </a:cubicBezTo>
                  <a:cubicBezTo>
                    <a:pt x="617" y="851"/>
                    <a:pt x="610" y="857"/>
                    <a:pt x="603" y="864"/>
                  </a:cubicBezTo>
                  <a:cubicBezTo>
                    <a:pt x="601" y="842"/>
                    <a:pt x="581" y="824"/>
                    <a:pt x="558" y="824"/>
                  </a:cubicBezTo>
                  <a:cubicBezTo>
                    <a:pt x="535" y="824"/>
                    <a:pt x="516" y="842"/>
                    <a:pt x="513" y="864"/>
                  </a:cubicBezTo>
                  <a:cubicBezTo>
                    <a:pt x="507" y="857"/>
                    <a:pt x="500" y="851"/>
                    <a:pt x="492" y="845"/>
                  </a:cubicBezTo>
                  <a:cubicBezTo>
                    <a:pt x="502" y="818"/>
                    <a:pt x="528" y="799"/>
                    <a:pt x="558" y="799"/>
                  </a:cubicBezTo>
                  <a:close/>
                  <a:moveTo>
                    <a:pt x="558" y="749"/>
                  </a:moveTo>
                  <a:cubicBezTo>
                    <a:pt x="607" y="749"/>
                    <a:pt x="648" y="777"/>
                    <a:pt x="668" y="818"/>
                  </a:cubicBezTo>
                  <a:cubicBezTo>
                    <a:pt x="660" y="822"/>
                    <a:pt x="652" y="826"/>
                    <a:pt x="645" y="830"/>
                  </a:cubicBezTo>
                  <a:cubicBezTo>
                    <a:pt x="630" y="797"/>
                    <a:pt x="597" y="774"/>
                    <a:pt x="558" y="774"/>
                  </a:cubicBezTo>
                  <a:cubicBezTo>
                    <a:pt x="519" y="774"/>
                    <a:pt x="486" y="797"/>
                    <a:pt x="471" y="830"/>
                  </a:cubicBezTo>
                  <a:cubicBezTo>
                    <a:pt x="464" y="826"/>
                    <a:pt x="456" y="822"/>
                    <a:pt x="449" y="818"/>
                  </a:cubicBezTo>
                  <a:cubicBezTo>
                    <a:pt x="468" y="777"/>
                    <a:pt x="510" y="749"/>
                    <a:pt x="558" y="749"/>
                  </a:cubicBezTo>
                  <a:close/>
                  <a:moveTo>
                    <a:pt x="558" y="698"/>
                  </a:moveTo>
                  <a:cubicBezTo>
                    <a:pt x="487" y="698"/>
                    <a:pt x="425" y="742"/>
                    <a:pt x="400" y="804"/>
                  </a:cubicBezTo>
                  <a:cubicBezTo>
                    <a:pt x="408" y="806"/>
                    <a:pt x="417" y="807"/>
                    <a:pt x="425" y="810"/>
                  </a:cubicBezTo>
                  <a:cubicBezTo>
                    <a:pt x="448" y="759"/>
                    <a:pt x="499" y="723"/>
                    <a:pt x="558" y="723"/>
                  </a:cubicBezTo>
                  <a:cubicBezTo>
                    <a:pt x="617" y="723"/>
                    <a:pt x="669" y="759"/>
                    <a:pt x="691" y="810"/>
                  </a:cubicBezTo>
                  <a:cubicBezTo>
                    <a:pt x="700" y="807"/>
                    <a:pt x="708" y="806"/>
                    <a:pt x="716" y="804"/>
                  </a:cubicBezTo>
                  <a:cubicBezTo>
                    <a:pt x="691" y="742"/>
                    <a:pt x="630" y="698"/>
                    <a:pt x="558" y="698"/>
                  </a:cubicBezTo>
                  <a:close/>
                  <a:moveTo>
                    <a:pt x="558" y="600"/>
                  </a:moveTo>
                  <a:cubicBezTo>
                    <a:pt x="569" y="600"/>
                    <a:pt x="578" y="609"/>
                    <a:pt x="578" y="621"/>
                  </a:cubicBezTo>
                  <a:cubicBezTo>
                    <a:pt x="578" y="621"/>
                    <a:pt x="578" y="621"/>
                    <a:pt x="578" y="621"/>
                  </a:cubicBezTo>
                  <a:cubicBezTo>
                    <a:pt x="538" y="621"/>
                    <a:pt x="538" y="621"/>
                    <a:pt x="538" y="621"/>
                  </a:cubicBezTo>
                  <a:cubicBezTo>
                    <a:pt x="538" y="621"/>
                    <a:pt x="538" y="621"/>
                    <a:pt x="538" y="621"/>
                  </a:cubicBezTo>
                  <a:cubicBezTo>
                    <a:pt x="538" y="609"/>
                    <a:pt x="547" y="600"/>
                    <a:pt x="558" y="600"/>
                  </a:cubicBezTo>
                  <a:close/>
                  <a:moveTo>
                    <a:pt x="558" y="550"/>
                  </a:moveTo>
                  <a:cubicBezTo>
                    <a:pt x="588" y="550"/>
                    <a:pt x="614" y="569"/>
                    <a:pt x="624" y="596"/>
                  </a:cubicBezTo>
                  <a:cubicBezTo>
                    <a:pt x="617" y="602"/>
                    <a:pt x="610" y="608"/>
                    <a:pt x="603" y="615"/>
                  </a:cubicBezTo>
                  <a:cubicBezTo>
                    <a:pt x="601" y="593"/>
                    <a:pt x="581" y="575"/>
                    <a:pt x="558" y="575"/>
                  </a:cubicBezTo>
                  <a:cubicBezTo>
                    <a:pt x="535" y="575"/>
                    <a:pt x="516" y="593"/>
                    <a:pt x="513" y="615"/>
                  </a:cubicBezTo>
                  <a:cubicBezTo>
                    <a:pt x="507" y="608"/>
                    <a:pt x="500" y="602"/>
                    <a:pt x="492" y="596"/>
                  </a:cubicBezTo>
                  <a:cubicBezTo>
                    <a:pt x="502" y="569"/>
                    <a:pt x="528" y="550"/>
                    <a:pt x="558" y="550"/>
                  </a:cubicBezTo>
                  <a:close/>
                  <a:moveTo>
                    <a:pt x="558" y="500"/>
                  </a:moveTo>
                  <a:cubicBezTo>
                    <a:pt x="607" y="500"/>
                    <a:pt x="648" y="528"/>
                    <a:pt x="668" y="569"/>
                  </a:cubicBezTo>
                  <a:cubicBezTo>
                    <a:pt x="660" y="573"/>
                    <a:pt x="652" y="577"/>
                    <a:pt x="645" y="581"/>
                  </a:cubicBezTo>
                  <a:cubicBezTo>
                    <a:pt x="630" y="548"/>
                    <a:pt x="597" y="525"/>
                    <a:pt x="558" y="525"/>
                  </a:cubicBezTo>
                  <a:cubicBezTo>
                    <a:pt x="519" y="525"/>
                    <a:pt x="486" y="548"/>
                    <a:pt x="471" y="581"/>
                  </a:cubicBezTo>
                  <a:cubicBezTo>
                    <a:pt x="464" y="577"/>
                    <a:pt x="456" y="573"/>
                    <a:pt x="449" y="569"/>
                  </a:cubicBezTo>
                  <a:cubicBezTo>
                    <a:pt x="468" y="528"/>
                    <a:pt x="510" y="500"/>
                    <a:pt x="558" y="500"/>
                  </a:cubicBezTo>
                  <a:close/>
                  <a:moveTo>
                    <a:pt x="558" y="449"/>
                  </a:moveTo>
                  <a:cubicBezTo>
                    <a:pt x="487" y="449"/>
                    <a:pt x="425" y="493"/>
                    <a:pt x="400" y="555"/>
                  </a:cubicBezTo>
                  <a:cubicBezTo>
                    <a:pt x="408" y="557"/>
                    <a:pt x="417" y="558"/>
                    <a:pt x="425" y="561"/>
                  </a:cubicBezTo>
                  <a:cubicBezTo>
                    <a:pt x="448" y="510"/>
                    <a:pt x="499" y="475"/>
                    <a:pt x="558" y="475"/>
                  </a:cubicBezTo>
                  <a:cubicBezTo>
                    <a:pt x="617" y="475"/>
                    <a:pt x="669" y="510"/>
                    <a:pt x="691" y="561"/>
                  </a:cubicBezTo>
                  <a:cubicBezTo>
                    <a:pt x="700" y="558"/>
                    <a:pt x="708" y="557"/>
                    <a:pt x="716" y="555"/>
                  </a:cubicBezTo>
                  <a:cubicBezTo>
                    <a:pt x="691" y="493"/>
                    <a:pt x="630" y="449"/>
                    <a:pt x="558" y="449"/>
                  </a:cubicBezTo>
                  <a:close/>
                  <a:moveTo>
                    <a:pt x="558" y="351"/>
                  </a:moveTo>
                  <a:cubicBezTo>
                    <a:pt x="569" y="351"/>
                    <a:pt x="578" y="360"/>
                    <a:pt x="578" y="372"/>
                  </a:cubicBezTo>
                  <a:cubicBezTo>
                    <a:pt x="578" y="372"/>
                    <a:pt x="578" y="372"/>
                    <a:pt x="578" y="372"/>
                  </a:cubicBezTo>
                  <a:cubicBezTo>
                    <a:pt x="538" y="372"/>
                    <a:pt x="538" y="372"/>
                    <a:pt x="538" y="372"/>
                  </a:cubicBezTo>
                  <a:cubicBezTo>
                    <a:pt x="538" y="372"/>
                    <a:pt x="538" y="372"/>
                    <a:pt x="538" y="372"/>
                  </a:cubicBezTo>
                  <a:cubicBezTo>
                    <a:pt x="538" y="360"/>
                    <a:pt x="547" y="351"/>
                    <a:pt x="558" y="351"/>
                  </a:cubicBezTo>
                  <a:close/>
                  <a:moveTo>
                    <a:pt x="558" y="301"/>
                  </a:moveTo>
                  <a:cubicBezTo>
                    <a:pt x="588" y="301"/>
                    <a:pt x="614" y="320"/>
                    <a:pt x="624" y="347"/>
                  </a:cubicBezTo>
                  <a:cubicBezTo>
                    <a:pt x="617" y="353"/>
                    <a:pt x="610" y="359"/>
                    <a:pt x="603" y="366"/>
                  </a:cubicBezTo>
                  <a:cubicBezTo>
                    <a:pt x="601" y="344"/>
                    <a:pt x="581" y="326"/>
                    <a:pt x="558" y="326"/>
                  </a:cubicBezTo>
                  <a:cubicBezTo>
                    <a:pt x="535" y="326"/>
                    <a:pt x="516" y="344"/>
                    <a:pt x="513" y="366"/>
                  </a:cubicBezTo>
                  <a:cubicBezTo>
                    <a:pt x="507" y="359"/>
                    <a:pt x="500" y="353"/>
                    <a:pt x="492" y="347"/>
                  </a:cubicBezTo>
                  <a:cubicBezTo>
                    <a:pt x="502" y="320"/>
                    <a:pt x="528" y="301"/>
                    <a:pt x="558" y="301"/>
                  </a:cubicBezTo>
                  <a:close/>
                  <a:moveTo>
                    <a:pt x="558" y="251"/>
                  </a:moveTo>
                  <a:cubicBezTo>
                    <a:pt x="607" y="251"/>
                    <a:pt x="648" y="279"/>
                    <a:pt x="668" y="320"/>
                  </a:cubicBezTo>
                  <a:cubicBezTo>
                    <a:pt x="660" y="324"/>
                    <a:pt x="652" y="328"/>
                    <a:pt x="645" y="332"/>
                  </a:cubicBezTo>
                  <a:cubicBezTo>
                    <a:pt x="630" y="299"/>
                    <a:pt x="597" y="276"/>
                    <a:pt x="558" y="276"/>
                  </a:cubicBezTo>
                  <a:cubicBezTo>
                    <a:pt x="519" y="276"/>
                    <a:pt x="486" y="299"/>
                    <a:pt x="471" y="332"/>
                  </a:cubicBezTo>
                  <a:cubicBezTo>
                    <a:pt x="464" y="328"/>
                    <a:pt x="456" y="324"/>
                    <a:pt x="449" y="320"/>
                  </a:cubicBezTo>
                  <a:cubicBezTo>
                    <a:pt x="468" y="279"/>
                    <a:pt x="510" y="251"/>
                    <a:pt x="558" y="251"/>
                  </a:cubicBezTo>
                  <a:close/>
                  <a:moveTo>
                    <a:pt x="558" y="200"/>
                  </a:moveTo>
                  <a:cubicBezTo>
                    <a:pt x="487" y="200"/>
                    <a:pt x="425" y="244"/>
                    <a:pt x="400" y="306"/>
                  </a:cubicBezTo>
                  <a:cubicBezTo>
                    <a:pt x="408" y="308"/>
                    <a:pt x="417" y="309"/>
                    <a:pt x="425" y="312"/>
                  </a:cubicBezTo>
                  <a:cubicBezTo>
                    <a:pt x="448" y="261"/>
                    <a:pt x="499" y="226"/>
                    <a:pt x="558" y="226"/>
                  </a:cubicBezTo>
                  <a:cubicBezTo>
                    <a:pt x="617" y="226"/>
                    <a:pt x="669" y="261"/>
                    <a:pt x="691" y="312"/>
                  </a:cubicBezTo>
                  <a:cubicBezTo>
                    <a:pt x="700" y="309"/>
                    <a:pt x="708" y="308"/>
                    <a:pt x="716" y="306"/>
                  </a:cubicBezTo>
                  <a:cubicBezTo>
                    <a:pt x="691" y="244"/>
                    <a:pt x="630" y="200"/>
                    <a:pt x="558" y="200"/>
                  </a:cubicBezTo>
                  <a:close/>
                  <a:moveTo>
                    <a:pt x="558" y="102"/>
                  </a:moveTo>
                  <a:cubicBezTo>
                    <a:pt x="569" y="102"/>
                    <a:pt x="578" y="111"/>
                    <a:pt x="578" y="123"/>
                  </a:cubicBezTo>
                  <a:cubicBezTo>
                    <a:pt x="578" y="123"/>
                    <a:pt x="578" y="123"/>
                    <a:pt x="578" y="123"/>
                  </a:cubicBezTo>
                  <a:cubicBezTo>
                    <a:pt x="538" y="123"/>
                    <a:pt x="538" y="123"/>
                    <a:pt x="538" y="123"/>
                  </a:cubicBezTo>
                  <a:cubicBezTo>
                    <a:pt x="538" y="123"/>
                    <a:pt x="538" y="123"/>
                    <a:pt x="538" y="123"/>
                  </a:cubicBezTo>
                  <a:cubicBezTo>
                    <a:pt x="538" y="111"/>
                    <a:pt x="547" y="102"/>
                    <a:pt x="558" y="102"/>
                  </a:cubicBezTo>
                  <a:close/>
                  <a:moveTo>
                    <a:pt x="558" y="52"/>
                  </a:moveTo>
                  <a:cubicBezTo>
                    <a:pt x="588" y="52"/>
                    <a:pt x="614" y="71"/>
                    <a:pt x="624" y="98"/>
                  </a:cubicBezTo>
                  <a:cubicBezTo>
                    <a:pt x="617" y="104"/>
                    <a:pt x="610" y="110"/>
                    <a:pt x="603" y="117"/>
                  </a:cubicBezTo>
                  <a:cubicBezTo>
                    <a:pt x="601" y="95"/>
                    <a:pt x="581" y="77"/>
                    <a:pt x="558" y="77"/>
                  </a:cubicBezTo>
                  <a:cubicBezTo>
                    <a:pt x="535" y="77"/>
                    <a:pt x="516" y="95"/>
                    <a:pt x="513" y="117"/>
                  </a:cubicBezTo>
                  <a:cubicBezTo>
                    <a:pt x="507" y="110"/>
                    <a:pt x="500" y="104"/>
                    <a:pt x="492" y="98"/>
                  </a:cubicBezTo>
                  <a:cubicBezTo>
                    <a:pt x="502" y="71"/>
                    <a:pt x="528" y="52"/>
                    <a:pt x="558" y="52"/>
                  </a:cubicBezTo>
                  <a:close/>
                  <a:moveTo>
                    <a:pt x="558" y="2"/>
                  </a:moveTo>
                  <a:cubicBezTo>
                    <a:pt x="607" y="2"/>
                    <a:pt x="648" y="30"/>
                    <a:pt x="668" y="71"/>
                  </a:cubicBezTo>
                  <a:cubicBezTo>
                    <a:pt x="660" y="75"/>
                    <a:pt x="652" y="79"/>
                    <a:pt x="645" y="83"/>
                  </a:cubicBezTo>
                  <a:cubicBezTo>
                    <a:pt x="630" y="50"/>
                    <a:pt x="597" y="27"/>
                    <a:pt x="558" y="27"/>
                  </a:cubicBezTo>
                  <a:cubicBezTo>
                    <a:pt x="519" y="27"/>
                    <a:pt x="486" y="50"/>
                    <a:pt x="471" y="83"/>
                  </a:cubicBezTo>
                  <a:cubicBezTo>
                    <a:pt x="464" y="79"/>
                    <a:pt x="456" y="75"/>
                    <a:pt x="449" y="71"/>
                  </a:cubicBezTo>
                  <a:cubicBezTo>
                    <a:pt x="468" y="30"/>
                    <a:pt x="510" y="2"/>
                    <a:pt x="558" y="2"/>
                  </a:cubicBezTo>
                  <a:close/>
                  <a:moveTo>
                    <a:pt x="677" y="0"/>
                  </a:moveTo>
                  <a:cubicBezTo>
                    <a:pt x="637" y="0"/>
                    <a:pt x="637" y="0"/>
                    <a:pt x="637" y="0"/>
                  </a:cubicBezTo>
                  <a:cubicBezTo>
                    <a:pt x="661" y="15"/>
                    <a:pt x="680" y="37"/>
                    <a:pt x="691" y="63"/>
                  </a:cubicBezTo>
                  <a:cubicBezTo>
                    <a:pt x="700" y="60"/>
                    <a:pt x="708" y="59"/>
                    <a:pt x="716" y="57"/>
                  </a:cubicBezTo>
                  <a:cubicBezTo>
                    <a:pt x="707" y="36"/>
                    <a:pt x="694" y="16"/>
                    <a:pt x="677" y="0"/>
                  </a:cubicBezTo>
                  <a:close/>
                  <a:moveTo>
                    <a:pt x="479" y="0"/>
                  </a:moveTo>
                  <a:cubicBezTo>
                    <a:pt x="439" y="0"/>
                    <a:pt x="439" y="0"/>
                    <a:pt x="439" y="0"/>
                  </a:cubicBezTo>
                  <a:cubicBezTo>
                    <a:pt x="422" y="16"/>
                    <a:pt x="409" y="36"/>
                    <a:pt x="400" y="57"/>
                  </a:cubicBezTo>
                  <a:cubicBezTo>
                    <a:pt x="408" y="59"/>
                    <a:pt x="417" y="60"/>
                    <a:pt x="425" y="63"/>
                  </a:cubicBezTo>
                  <a:cubicBezTo>
                    <a:pt x="437" y="37"/>
                    <a:pt x="455" y="15"/>
                    <a:pt x="479" y="0"/>
                  </a:cubicBezTo>
                  <a:close/>
                  <a:moveTo>
                    <a:pt x="186" y="2192"/>
                  </a:moveTo>
                  <a:cubicBezTo>
                    <a:pt x="233" y="2192"/>
                    <a:pt x="275" y="2211"/>
                    <a:pt x="306" y="2241"/>
                  </a:cubicBezTo>
                  <a:cubicBezTo>
                    <a:pt x="265" y="2241"/>
                    <a:pt x="265" y="2241"/>
                    <a:pt x="265" y="2241"/>
                  </a:cubicBezTo>
                  <a:cubicBezTo>
                    <a:pt x="243" y="2226"/>
                    <a:pt x="216" y="2217"/>
                    <a:pt x="186" y="2217"/>
                  </a:cubicBezTo>
                  <a:cubicBezTo>
                    <a:pt x="157" y="2217"/>
                    <a:pt x="130" y="2226"/>
                    <a:pt x="107" y="2241"/>
                  </a:cubicBezTo>
                  <a:cubicBezTo>
                    <a:pt x="67" y="2241"/>
                    <a:pt x="67" y="2241"/>
                    <a:pt x="67" y="2241"/>
                  </a:cubicBezTo>
                  <a:cubicBezTo>
                    <a:pt x="98" y="2211"/>
                    <a:pt x="140" y="2192"/>
                    <a:pt x="186" y="2192"/>
                  </a:cubicBezTo>
                  <a:close/>
                  <a:moveTo>
                    <a:pt x="0" y="2220"/>
                  </a:moveTo>
                  <a:cubicBezTo>
                    <a:pt x="0" y="2220"/>
                    <a:pt x="0" y="2220"/>
                    <a:pt x="0" y="2220"/>
                  </a:cubicBezTo>
                  <a:cubicBezTo>
                    <a:pt x="0" y="2241"/>
                    <a:pt x="0" y="2241"/>
                    <a:pt x="0" y="2241"/>
                  </a:cubicBezTo>
                  <a:cubicBezTo>
                    <a:pt x="20" y="2241"/>
                    <a:pt x="20" y="2241"/>
                    <a:pt x="20" y="2241"/>
                  </a:cubicBezTo>
                  <a:cubicBezTo>
                    <a:pt x="21" y="2240"/>
                    <a:pt x="21" y="2240"/>
                    <a:pt x="21" y="2240"/>
                  </a:cubicBezTo>
                  <a:cubicBezTo>
                    <a:pt x="21" y="2229"/>
                    <a:pt x="11" y="2220"/>
                    <a:pt x="0" y="2220"/>
                  </a:cubicBezTo>
                  <a:close/>
                  <a:moveTo>
                    <a:pt x="0" y="2169"/>
                  </a:moveTo>
                  <a:cubicBezTo>
                    <a:pt x="30" y="2169"/>
                    <a:pt x="56" y="2188"/>
                    <a:pt x="66" y="2215"/>
                  </a:cubicBezTo>
                  <a:cubicBezTo>
                    <a:pt x="59" y="2221"/>
                    <a:pt x="52" y="2228"/>
                    <a:pt x="45" y="2235"/>
                  </a:cubicBezTo>
                  <a:cubicBezTo>
                    <a:pt x="43" y="2212"/>
                    <a:pt x="23" y="2195"/>
                    <a:pt x="0" y="2195"/>
                  </a:cubicBezTo>
                  <a:cubicBezTo>
                    <a:pt x="0" y="2195"/>
                    <a:pt x="0" y="2195"/>
                    <a:pt x="0" y="2195"/>
                  </a:cubicBezTo>
                  <a:cubicBezTo>
                    <a:pt x="0" y="2169"/>
                    <a:pt x="0" y="2169"/>
                    <a:pt x="0" y="2169"/>
                  </a:cubicBezTo>
                  <a:cubicBezTo>
                    <a:pt x="0" y="2169"/>
                    <a:pt x="0" y="2169"/>
                    <a:pt x="0" y="2169"/>
                  </a:cubicBezTo>
                  <a:close/>
                  <a:moveTo>
                    <a:pt x="0" y="2119"/>
                  </a:moveTo>
                  <a:cubicBezTo>
                    <a:pt x="0" y="2119"/>
                    <a:pt x="0" y="2119"/>
                    <a:pt x="0" y="2119"/>
                  </a:cubicBezTo>
                  <a:cubicBezTo>
                    <a:pt x="0" y="2144"/>
                    <a:pt x="0" y="2144"/>
                    <a:pt x="0" y="2144"/>
                  </a:cubicBezTo>
                  <a:cubicBezTo>
                    <a:pt x="0" y="2144"/>
                    <a:pt x="0" y="2144"/>
                    <a:pt x="0" y="2144"/>
                  </a:cubicBezTo>
                  <a:cubicBezTo>
                    <a:pt x="39" y="2144"/>
                    <a:pt x="72" y="2167"/>
                    <a:pt x="87" y="2200"/>
                  </a:cubicBezTo>
                  <a:cubicBezTo>
                    <a:pt x="95" y="2196"/>
                    <a:pt x="102" y="2192"/>
                    <a:pt x="110" y="2189"/>
                  </a:cubicBezTo>
                  <a:cubicBezTo>
                    <a:pt x="90" y="2148"/>
                    <a:pt x="49" y="2119"/>
                    <a:pt x="0" y="2119"/>
                  </a:cubicBezTo>
                  <a:close/>
                  <a:moveTo>
                    <a:pt x="0" y="2069"/>
                  </a:moveTo>
                  <a:cubicBezTo>
                    <a:pt x="0" y="2069"/>
                    <a:pt x="0" y="2069"/>
                    <a:pt x="0" y="2069"/>
                  </a:cubicBezTo>
                  <a:cubicBezTo>
                    <a:pt x="0" y="2094"/>
                    <a:pt x="0" y="2094"/>
                    <a:pt x="0" y="2094"/>
                  </a:cubicBezTo>
                  <a:cubicBezTo>
                    <a:pt x="0" y="2094"/>
                    <a:pt x="0" y="2094"/>
                    <a:pt x="0" y="2094"/>
                  </a:cubicBezTo>
                  <a:cubicBezTo>
                    <a:pt x="60" y="2094"/>
                    <a:pt x="111" y="2129"/>
                    <a:pt x="134" y="2180"/>
                  </a:cubicBezTo>
                  <a:cubicBezTo>
                    <a:pt x="142" y="2178"/>
                    <a:pt x="150" y="2176"/>
                    <a:pt x="159" y="2175"/>
                  </a:cubicBezTo>
                  <a:cubicBezTo>
                    <a:pt x="133" y="2113"/>
                    <a:pt x="72" y="2069"/>
                    <a:pt x="0" y="2069"/>
                  </a:cubicBezTo>
                  <a:close/>
                  <a:moveTo>
                    <a:pt x="373" y="2220"/>
                  </a:moveTo>
                  <a:cubicBezTo>
                    <a:pt x="384" y="2220"/>
                    <a:pt x="393" y="2229"/>
                    <a:pt x="393" y="2240"/>
                  </a:cubicBezTo>
                  <a:cubicBezTo>
                    <a:pt x="393" y="2240"/>
                    <a:pt x="393" y="2240"/>
                    <a:pt x="393" y="2241"/>
                  </a:cubicBezTo>
                  <a:cubicBezTo>
                    <a:pt x="353" y="2241"/>
                    <a:pt x="353" y="2241"/>
                    <a:pt x="353" y="2241"/>
                  </a:cubicBezTo>
                  <a:cubicBezTo>
                    <a:pt x="353" y="2240"/>
                    <a:pt x="353" y="2240"/>
                    <a:pt x="353" y="2240"/>
                  </a:cubicBezTo>
                  <a:cubicBezTo>
                    <a:pt x="353" y="2229"/>
                    <a:pt x="362" y="2220"/>
                    <a:pt x="373" y="2220"/>
                  </a:cubicBezTo>
                  <a:close/>
                  <a:moveTo>
                    <a:pt x="373" y="2169"/>
                  </a:moveTo>
                  <a:cubicBezTo>
                    <a:pt x="343" y="2169"/>
                    <a:pt x="317" y="2188"/>
                    <a:pt x="307" y="2215"/>
                  </a:cubicBezTo>
                  <a:cubicBezTo>
                    <a:pt x="315" y="2221"/>
                    <a:pt x="322" y="2228"/>
                    <a:pt x="328" y="2235"/>
                  </a:cubicBezTo>
                  <a:cubicBezTo>
                    <a:pt x="331" y="2212"/>
                    <a:pt x="350" y="2195"/>
                    <a:pt x="373" y="2195"/>
                  </a:cubicBezTo>
                  <a:cubicBezTo>
                    <a:pt x="396" y="2195"/>
                    <a:pt x="415" y="2212"/>
                    <a:pt x="418" y="2235"/>
                  </a:cubicBezTo>
                  <a:cubicBezTo>
                    <a:pt x="425" y="2228"/>
                    <a:pt x="432" y="2221"/>
                    <a:pt x="439" y="2215"/>
                  </a:cubicBezTo>
                  <a:cubicBezTo>
                    <a:pt x="429" y="2188"/>
                    <a:pt x="403" y="2169"/>
                    <a:pt x="373" y="2169"/>
                  </a:cubicBezTo>
                  <a:close/>
                  <a:moveTo>
                    <a:pt x="373" y="2119"/>
                  </a:moveTo>
                  <a:cubicBezTo>
                    <a:pt x="325" y="2119"/>
                    <a:pt x="283" y="2148"/>
                    <a:pt x="264" y="2189"/>
                  </a:cubicBezTo>
                  <a:cubicBezTo>
                    <a:pt x="271" y="2192"/>
                    <a:pt x="279" y="2196"/>
                    <a:pt x="286" y="2200"/>
                  </a:cubicBezTo>
                  <a:cubicBezTo>
                    <a:pt x="301" y="2167"/>
                    <a:pt x="334" y="2144"/>
                    <a:pt x="373" y="2144"/>
                  </a:cubicBezTo>
                  <a:cubicBezTo>
                    <a:pt x="412" y="2144"/>
                    <a:pt x="445" y="2167"/>
                    <a:pt x="460" y="2200"/>
                  </a:cubicBezTo>
                  <a:cubicBezTo>
                    <a:pt x="467" y="2196"/>
                    <a:pt x="475" y="2192"/>
                    <a:pt x="483" y="2189"/>
                  </a:cubicBezTo>
                  <a:cubicBezTo>
                    <a:pt x="463" y="2148"/>
                    <a:pt x="422" y="2119"/>
                    <a:pt x="373" y="2119"/>
                  </a:cubicBezTo>
                  <a:close/>
                  <a:moveTo>
                    <a:pt x="373" y="2069"/>
                  </a:moveTo>
                  <a:cubicBezTo>
                    <a:pt x="302" y="2069"/>
                    <a:pt x="240" y="2113"/>
                    <a:pt x="215" y="2175"/>
                  </a:cubicBezTo>
                  <a:cubicBezTo>
                    <a:pt x="223" y="2176"/>
                    <a:pt x="232" y="2178"/>
                    <a:pt x="240" y="2180"/>
                  </a:cubicBezTo>
                  <a:cubicBezTo>
                    <a:pt x="263" y="2129"/>
                    <a:pt x="314" y="2094"/>
                    <a:pt x="373" y="2094"/>
                  </a:cubicBezTo>
                  <a:cubicBezTo>
                    <a:pt x="432" y="2094"/>
                    <a:pt x="484" y="2129"/>
                    <a:pt x="506" y="2180"/>
                  </a:cubicBezTo>
                  <a:cubicBezTo>
                    <a:pt x="515" y="2178"/>
                    <a:pt x="523" y="2176"/>
                    <a:pt x="531" y="2175"/>
                  </a:cubicBezTo>
                  <a:cubicBezTo>
                    <a:pt x="506" y="2113"/>
                    <a:pt x="445" y="2069"/>
                    <a:pt x="373" y="2069"/>
                  </a:cubicBezTo>
                  <a:close/>
                  <a:moveTo>
                    <a:pt x="186" y="2094"/>
                  </a:moveTo>
                  <a:cubicBezTo>
                    <a:pt x="198" y="2094"/>
                    <a:pt x="207" y="2103"/>
                    <a:pt x="207" y="2114"/>
                  </a:cubicBezTo>
                  <a:cubicBezTo>
                    <a:pt x="207" y="2115"/>
                    <a:pt x="207" y="2115"/>
                    <a:pt x="207" y="2115"/>
                  </a:cubicBezTo>
                  <a:cubicBezTo>
                    <a:pt x="166" y="2115"/>
                    <a:pt x="166" y="2115"/>
                    <a:pt x="166" y="2115"/>
                  </a:cubicBezTo>
                  <a:cubicBezTo>
                    <a:pt x="166" y="2115"/>
                    <a:pt x="166" y="2115"/>
                    <a:pt x="166" y="2114"/>
                  </a:cubicBezTo>
                  <a:cubicBezTo>
                    <a:pt x="166" y="2103"/>
                    <a:pt x="175" y="2094"/>
                    <a:pt x="186" y="2094"/>
                  </a:cubicBezTo>
                  <a:close/>
                  <a:moveTo>
                    <a:pt x="186" y="2044"/>
                  </a:moveTo>
                  <a:cubicBezTo>
                    <a:pt x="217" y="2044"/>
                    <a:pt x="242" y="2063"/>
                    <a:pt x="252" y="2090"/>
                  </a:cubicBezTo>
                  <a:cubicBezTo>
                    <a:pt x="245" y="2095"/>
                    <a:pt x="238" y="2102"/>
                    <a:pt x="231" y="2109"/>
                  </a:cubicBezTo>
                  <a:cubicBezTo>
                    <a:pt x="229" y="2086"/>
                    <a:pt x="210" y="2069"/>
                    <a:pt x="186" y="2069"/>
                  </a:cubicBezTo>
                  <a:cubicBezTo>
                    <a:pt x="163" y="2069"/>
                    <a:pt x="144" y="2086"/>
                    <a:pt x="141" y="2109"/>
                  </a:cubicBezTo>
                  <a:cubicBezTo>
                    <a:pt x="135" y="2102"/>
                    <a:pt x="128" y="2095"/>
                    <a:pt x="120" y="2090"/>
                  </a:cubicBezTo>
                  <a:cubicBezTo>
                    <a:pt x="130" y="2063"/>
                    <a:pt x="156" y="2044"/>
                    <a:pt x="186" y="2044"/>
                  </a:cubicBezTo>
                  <a:close/>
                  <a:moveTo>
                    <a:pt x="186" y="1994"/>
                  </a:moveTo>
                  <a:cubicBezTo>
                    <a:pt x="235" y="1994"/>
                    <a:pt x="277" y="2022"/>
                    <a:pt x="296" y="2063"/>
                  </a:cubicBezTo>
                  <a:cubicBezTo>
                    <a:pt x="288" y="2067"/>
                    <a:pt x="281" y="2070"/>
                    <a:pt x="273" y="2075"/>
                  </a:cubicBezTo>
                  <a:cubicBezTo>
                    <a:pt x="258" y="2042"/>
                    <a:pt x="225" y="2019"/>
                    <a:pt x="186" y="2019"/>
                  </a:cubicBezTo>
                  <a:cubicBezTo>
                    <a:pt x="148" y="2019"/>
                    <a:pt x="114" y="2042"/>
                    <a:pt x="99" y="2075"/>
                  </a:cubicBezTo>
                  <a:cubicBezTo>
                    <a:pt x="92" y="2070"/>
                    <a:pt x="85" y="2067"/>
                    <a:pt x="77" y="2063"/>
                  </a:cubicBezTo>
                  <a:cubicBezTo>
                    <a:pt x="96" y="2022"/>
                    <a:pt x="138" y="1994"/>
                    <a:pt x="186" y="1994"/>
                  </a:cubicBezTo>
                  <a:close/>
                  <a:moveTo>
                    <a:pt x="186" y="1943"/>
                  </a:moveTo>
                  <a:cubicBezTo>
                    <a:pt x="115" y="1943"/>
                    <a:pt x="54" y="1987"/>
                    <a:pt x="28" y="2049"/>
                  </a:cubicBezTo>
                  <a:cubicBezTo>
                    <a:pt x="37" y="2051"/>
                    <a:pt x="45" y="2052"/>
                    <a:pt x="53" y="2055"/>
                  </a:cubicBezTo>
                  <a:cubicBezTo>
                    <a:pt x="76" y="2004"/>
                    <a:pt x="127" y="1968"/>
                    <a:pt x="186" y="1968"/>
                  </a:cubicBezTo>
                  <a:cubicBezTo>
                    <a:pt x="246" y="1968"/>
                    <a:pt x="297" y="2004"/>
                    <a:pt x="320" y="2055"/>
                  </a:cubicBezTo>
                  <a:cubicBezTo>
                    <a:pt x="328" y="2052"/>
                    <a:pt x="336" y="2051"/>
                    <a:pt x="345" y="2049"/>
                  </a:cubicBezTo>
                  <a:cubicBezTo>
                    <a:pt x="319" y="1987"/>
                    <a:pt x="258" y="1943"/>
                    <a:pt x="186" y="1943"/>
                  </a:cubicBezTo>
                  <a:close/>
                  <a:moveTo>
                    <a:pt x="0" y="1971"/>
                  </a:moveTo>
                  <a:cubicBezTo>
                    <a:pt x="0" y="1971"/>
                    <a:pt x="0" y="1971"/>
                    <a:pt x="0" y="1971"/>
                  </a:cubicBezTo>
                  <a:cubicBezTo>
                    <a:pt x="0" y="1992"/>
                    <a:pt x="0" y="1992"/>
                    <a:pt x="0" y="1992"/>
                  </a:cubicBezTo>
                  <a:cubicBezTo>
                    <a:pt x="20" y="1992"/>
                    <a:pt x="20" y="1992"/>
                    <a:pt x="20" y="1992"/>
                  </a:cubicBezTo>
                  <a:cubicBezTo>
                    <a:pt x="21" y="1991"/>
                    <a:pt x="21" y="1991"/>
                    <a:pt x="21" y="1991"/>
                  </a:cubicBezTo>
                  <a:cubicBezTo>
                    <a:pt x="21" y="1980"/>
                    <a:pt x="11" y="1971"/>
                    <a:pt x="0" y="1971"/>
                  </a:cubicBezTo>
                  <a:close/>
                  <a:moveTo>
                    <a:pt x="0" y="1920"/>
                  </a:moveTo>
                  <a:cubicBezTo>
                    <a:pt x="30" y="1920"/>
                    <a:pt x="56" y="1939"/>
                    <a:pt x="66" y="1966"/>
                  </a:cubicBezTo>
                  <a:cubicBezTo>
                    <a:pt x="59" y="1972"/>
                    <a:pt x="52" y="1979"/>
                    <a:pt x="45" y="1986"/>
                  </a:cubicBezTo>
                  <a:cubicBezTo>
                    <a:pt x="43" y="1963"/>
                    <a:pt x="23" y="1946"/>
                    <a:pt x="0" y="1946"/>
                  </a:cubicBezTo>
                  <a:cubicBezTo>
                    <a:pt x="0" y="1946"/>
                    <a:pt x="0" y="1946"/>
                    <a:pt x="0" y="1946"/>
                  </a:cubicBezTo>
                  <a:cubicBezTo>
                    <a:pt x="0" y="1920"/>
                    <a:pt x="0" y="1920"/>
                    <a:pt x="0" y="1920"/>
                  </a:cubicBezTo>
                  <a:cubicBezTo>
                    <a:pt x="0" y="1920"/>
                    <a:pt x="0" y="1920"/>
                    <a:pt x="0" y="1920"/>
                  </a:cubicBezTo>
                  <a:close/>
                  <a:moveTo>
                    <a:pt x="0" y="1870"/>
                  </a:moveTo>
                  <a:cubicBezTo>
                    <a:pt x="49" y="1870"/>
                    <a:pt x="90" y="1899"/>
                    <a:pt x="110" y="1940"/>
                  </a:cubicBezTo>
                  <a:cubicBezTo>
                    <a:pt x="102" y="1943"/>
                    <a:pt x="95" y="1947"/>
                    <a:pt x="87" y="1951"/>
                  </a:cubicBezTo>
                  <a:cubicBezTo>
                    <a:pt x="72" y="1918"/>
                    <a:pt x="39" y="1895"/>
                    <a:pt x="0" y="1895"/>
                  </a:cubicBezTo>
                  <a:cubicBezTo>
                    <a:pt x="0" y="1895"/>
                    <a:pt x="0" y="1895"/>
                    <a:pt x="0" y="1895"/>
                  </a:cubicBezTo>
                  <a:cubicBezTo>
                    <a:pt x="0" y="1870"/>
                    <a:pt x="0" y="1870"/>
                    <a:pt x="0" y="1870"/>
                  </a:cubicBezTo>
                  <a:cubicBezTo>
                    <a:pt x="0" y="1870"/>
                    <a:pt x="0" y="1870"/>
                    <a:pt x="0" y="1870"/>
                  </a:cubicBezTo>
                  <a:close/>
                  <a:moveTo>
                    <a:pt x="0" y="1820"/>
                  </a:moveTo>
                  <a:cubicBezTo>
                    <a:pt x="0" y="1820"/>
                    <a:pt x="0" y="1820"/>
                    <a:pt x="0" y="1820"/>
                  </a:cubicBezTo>
                  <a:cubicBezTo>
                    <a:pt x="0" y="1845"/>
                    <a:pt x="0" y="1845"/>
                    <a:pt x="0" y="1845"/>
                  </a:cubicBezTo>
                  <a:cubicBezTo>
                    <a:pt x="0" y="1845"/>
                    <a:pt x="0" y="1845"/>
                    <a:pt x="0" y="1845"/>
                  </a:cubicBezTo>
                  <a:cubicBezTo>
                    <a:pt x="60" y="1845"/>
                    <a:pt x="111" y="1880"/>
                    <a:pt x="134" y="1931"/>
                  </a:cubicBezTo>
                  <a:cubicBezTo>
                    <a:pt x="142" y="1929"/>
                    <a:pt x="150" y="1927"/>
                    <a:pt x="159" y="1926"/>
                  </a:cubicBezTo>
                  <a:cubicBezTo>
                    <a:pt x="133" y="1864"/>
                    <a:pt x="72" y="1820"/>
                    <a:pt x="0" y="1820"/>
                  </a:cubicBezTo>
                  <a:close/>
                  <a:moveTo>
                    <a:pt x="373" y="1971"/>
                  </a:moveTo>
                  <a:cubicBezTo>
                    <a:pt x="384" y="1971"/>
                    <a:pt x="393" y="1980"/>
                    <a:pt x="393" y="1991"/>
                  </a:cubicBezTo>
                  <a:cubicBezTo>
                    <a:pt x="393" y="1991"/>
                    <a:pt x="393" y="1991"/>
                    <a:pt x="393" y="1992"/>
                  </a:cubicBezTo>
                  <a:cubicBezTo>
                    <a:pt x="353" y="1992"/>
                    <a:pt x="353" y="1992"/>
                    <a:pt x="353" y="1992"/>
                  </a:cubicBezTo>
                  <a:cubicBezTo>
                    <a:pt x="353" y="1991"/>
                    <a:pt x="353" y="1991"/>
                    <a:pt x="353" y="1991"/>
                  </a:cubicBezTo>
                  <a:cubicBezTo>
                    <a:pt x="353" y="1980"/>
                    <a:pt x="362" y="1971"/>
                    <a:pt x="373" y="1971"/>
                  </a:cubicBezTo>
                  <a:close/>
                  <a:moveTo>
                    <a:pt x="373" y="1920"/>
                  </a:moveTo>
                  <a:cubicBezTo>
                    <a:pt x="403" y="1920"/>
                    <a:pt x="429" y="1939"/>
                    <a:pt x="439" y="1966"/>
                  </a:cubicBezTo>
                  <a:cubicBezTo>
                    <a:pt x="432" y="1972"/>
                    <a:pt x="425" y="1979"/>
                    <a:pt x="418" y="1986"/>
                  </a:cubicBezTo>
                  <a:cubicBezTo>
                    <a:pt x="415" y="1963"/>
                    <a:pt x="396" y="1946"/>
                    <a:pt x="373" y="1946"/>
                  </a:cubicBezTo>
                  <a:cubicBezTo>
                    <a:pt x="350" y="1946"/>
                    <a:pt x="331" y="1963"/>
                    <a:pt x="328" y="1986"/>
                  </a:cubicBezTo>
                  <a:cubicBezTo>
                    <a:pt x="322" y="1979"/>
                    <a:pt x="315" y="1972"/>
                    <a:pt x="307" y="1966"/>
                  </a:cubicBezTo>
                  <a:cubicBezTo>
                    <a:pt x="317" y="1939"/>
                    <a:pt x="343" y="1920"/>
                    <a:pt x="373" y="1920"/>
                  </a:cubicBezTo>
                  <a:close/>
                  <a:moveTo>
                    <a:pt x="373" y="1870"/>
                  </a:moveTo>
                  <a:cubicBezTo>
                    <a:pt x="422" y="1870"/>
                    <a:pt x="463" y="1899"/>
                    <a:pt x="483" y="1940"/>
                  </a:cubicBezTo>
                  <a:cubicBezTo>
                    <a:pt x="475" y="1943"/>
                    <a:pt x="467" y="1947"/>
                    <a:pt x="460" y="1951"/>
                  </a:cubicBezTo>
                  <a:cubicBezTo>
                    <a:pt x="445" y="1918"/>
                    <a:pt x="412" y="1895"/>
                    <a:pt x="373" y="1895"/>
                  </a:cubicBezTo>
                  <a:cubicBezTo>
                    <a:pt x="334" y="1895"/>
                    <a:pt x="301" y="1918"/>
                    <a:pt x="286" y="1951"/>
                  </a:cubicBezTo>
                  <a:cubicBezTo>
                    <a:pt x="279" y="1947"/>
                    <a:pt x="271" y="1943"/>
                    <a:pt x="264" y="1940"/>
                  </a:cubicBezTo>
                  <a:cubicBezTo>
                    <a:pt x="283" y="1899"/>
                    <a:pt x="325" y="1870"/>
                    <a:pt x="373" y="1870"/>
                  </a:cubicBezTo>
                  <a:close/>
                  <a:moveTo>
                    <a:pt x="373" y="1820"/>
                  </a:moveTo>
                  <a:cubicBezTo>
                    <a:pt x="302" y="1820"/>
                    <a:pt x="240" y="1864"/>
                    <a:pt x="215" y="1926"/>
                  </a:cubicBezTo>
                  <a:cubicBezTo>
                    <a:pt x="223" y="1927"/>
                    <a:pt x="232" y="1929"/>
                    <a:pt x="240" y="1931"/>
                  </a:cubicBezTo>
                  <a:cubicBezTo>
                    <a:pt x="263" y="1880"/>
                    <a:pt x="314" y="1845"/>
                    <a:pt x="373" y="1845"/>
                  </a:cubicBezTo>
                  <a:cubicBezTo>
                    <a:pt x="432" y="1845"/>
                    <a:pt x="484" y="1880"/>
                    <a:pt x="506" y="1931"/>
                  </a:cubicBezTo>
                  <a:cubicBezTo>
                    <a:pt x="515" y="1929"/>
                    <a:pt x="523" y="1927"/>
                    <a:pt x="531" y="1926"/>
                  </a:cubicBezTo>
                  <a:cubicBezTo>
                    <a:pt x="506" y="1864"/>
                    <a:pt x="445" y="1820"/>
                    <a:pt x="373" y="1820"/>
                  </a:cubicBezTo>
                  <a:close/>
                  <a:moveTo>
                    <a:pt x="186" y="1845"/>
                  </a:moveTo>
                  <a:cubicBezTo>
                    <a:pt x="198" y="1845"/>
                    <a:pt x="207" y="1854"/>
                    <a:pt x="207" y="1865"/>
                  </a:cubicBezTo>
                  <a:cubicBezTo>
                    <a:pt x="207" y="1866"/>
                    <a:pt x="207" y="1866"/>
                    <a:pt x="207" y="1866"/>
                  </a:cubicBezTo>
                  <a:cubicBezTo>
                    <a:pt x="166" y="1866"/>
                    <a:pt x="166" y="1866"/>
                    <a:pt x="166" y="1866"/>
                  </a:cubicBezTo>
                  <a:cubicBezTo>
                    <a:pt x="166" y="1866"/>
                    <a:pt x="166" y="1866"/>
                    <a:pt x="166" y="1865"/>
                  </a:cubicBezTo>
                  <a:cubicBezTo>
                    <a:pt x="166" y="1854"/>
                    <a:pt x="175" y="1845"/>
                    <a:pt x="186" y="1845"/>
                  </a:cubicBezTo>
                  <a:close/>
                  <a:moveTo>
                    <a:pt x="186" y="1795"/>
                  </a:moveTo>
                  <a:cubicBezTo>
                    <a:pt x="217" y="1795"/>
                    <a:pt x="242" y="1814"/>
                    <a:pt x="252" y="1841"/>
                  </a:cubicBezTo>
                  <a:cubicBezTo>
                    <a:pt x="245" y="1846"/>
                    <a:pt x="238" y="1853"/>
                    <a:pt x="231" y="1860"/>
                  </a:cubicBezTo>
                  <a:cubicBezTo>
                    <a:pt x="229" y="1837"/>
                    <a:pt x="210" y="1820"/>
                    <a:pt x="186" y="1820"/>
                  </a:cubicBezTo>
                  <a:cubicBezTo>
                    <a:pt x="163" y="1820"/>
                    <a:pt x="144" y="1838"/>
                    <a:pt x="141" y="1860"/>
                  </a:cubicBezTo>
                  <a:cubicBezTo>
                    <a:pt x="135" y="1853"/>
                    <a:pt x="128" y="1847"/>
                    <a:pt x="120" y="1841"/>
                  </a:cubicBezTo>
                  <a:cubicBezTo>
                    <a:pt x="130" y="1814"/>
                    <a:pt x="156" y="1795"/>
                    <a:pt x="186" y="1795"/>
                  </a:cubicBezTo>
                  <a:close/>
                  <a:moveTo>
                    <a:pt x="186" y="1745"/>
                  </a:moveTo>
                  <a:cubicBezTo>
                    <a:pt x="235" y="1745"/>
                    <a:pt x="277" y="1773"/>
                    <a:pt x="296" y="1814"/>
                  </a:cubicBezTo>
                  <a:cubicBezTo>
                    <a:pt x="288" y="1818"/>
                    <a:pt x="281" y="1821"/>
                    <a:pt x="273" y="1826"/>
                  </a:cubicBezTo>
                  <a:cubicBezTo>
                    <a:pt x="258" y="1793"/>
                    <a:pt x="225" y="1770"/>
                    <a:pt x="186" y="1770"/>
                  </a:cubicBezTo>
                  <a:cubicBezTo>
                    <a:pt x="148" y="1770"/>
                    <a:pt x="114" y="1793"/>
                    <a:pt x="99" y="1826"/>
                  </a:cubicBezTo>
                  <a:cubicBezTo>
                    <a:pt x="92" y="1821"/>
                    <a:pt x="85" y="1818"/>
                    <a:pt x="77" y="1814"/>
                  </a:cubicBezTo>
                  <a:cubicBezTo>
                    <a:pt x="96" y="1773"/>
                    <a:pt x="138" y="1745"/>
                    <a:pt x="186" y="1745"/>
                  </a:cubicBezTo>
                  <a:close/>
                  <a:moveTo>
                    <a:pt x="186" y="1694"/>
                  </a:moveTo>
                  <a:cubicBezTo>
                    <a:pt x="115" y="1694"/>
                    <a:pt x="54" y="1738"/>
                    <a:pt x="28" y="1800"/>
                  </a:cubicBezTo>
                  <a:cubicBezTo>
                    <a:pt x="37" y="1802"/>
                    <a:pt x="45" y="1803"/>
                    <a:pt x="53" y="1806"/>
                  </a:cubicBezTo>
                  <a:cubicBezTo>
                    <a:pt x="76" y="1755"/>
                    <a:pt x="127" y="1719"/>
                    <a:pt x="186" y="1719"/>
                  </a:cubicBezTo>
                  <a:cubicBezTo>
                    <a:pt x="246" y="1719"/>
                    <a:pt x="297" y="1755"/>
                    <a:pt x="320" y="1806"/>
                  </a:cubicBezTo>
                  <a:cubicBezTo>
                    <a:pt x="328" y="1803"/>
                    <a:pt x="336" y="1802"/>
                    <a:pt x="345" y="1800"/>
                  </a:cubicBezTo>
                  <a:cubicBezTo>
                    <a:pt x="319" y="1738"/>
                    <a:pt x="258" y="1694"/>
                    <a:pt x="186" y="1694"/>
                  </a:cubicBezTo>
                  <a:close/>
                  <a:moveTo>
                    <a:pt x="0" y="1722"/>
                  </a:moveTo>
                  <a:cubicBezTo>
                    <a:pt x="0" y="1722"/>
                    <a:pt x="0" y="1722"/>
                    <a:pt x="0" y="1722"/>
                  </a:cubicBezTo>
                  <a:cubicBezTo>
                    <a:pt x="0" y="1743"/>
                    <a:pt x="0" y="1743"/>
                    <a:pt x="0" y="1743"/>
                  </a:cubicBezTo>
                  <a:cubicBezTo>
                    <a:pt x="20" y="1743"/>
                    <a:pt x="20" y="1743"/>
                    <a:pt x="20" y="1743"/>
                  </a:cubicBezTo>
                  <a:cubicBezTo>
                    <a:pt x="21" y="1742"/>
                    <a:pt x="21" y="1742"/>
                    <a:pt x="21" y="1742"/>
                  </a:cubicBezTo>
                  <a:cubicBezTo>
                    <a:pt x="21" y="1731"/>
                    <a:pt x="11" y="1722"/>
                    <a:pt x="0" y="1722"/>
                  </a:cubicBezTo>
                  <a:close/>
                  <a:moveTo>
                    <a:pt x="0" y="1671"/>
                  </a:moveTo>
                  <a:cubicBezTo>
                    <a:pt x="30" y="1671"/>
                    <a:pt x="56" y="1690"/>
                    <a:pt x="66" y="1717"/>
                  </a:cubicBezTo>
                  <a:cubicBezTo>
                    <a:pt x="59" y="1723"/>
                    <a:pt x="52" y="1730"/>
                    <a:pt x="45" y="1737"/>
                  </a:cubicBezTo>
                  <a:cubicBezTo>
                    <a:pt x="43" y="1714"/>
                    <a:pt x="23" y="1697"/>
                    <a:pt x="0" y="1697"/>
                  </a:cubicBezTo>
                  <a:cubicBezTo>
                    <a:pt x="0" y="1697"/>
                    <a:pt x="0" y="1697"/>
                    <a:pt x="0" y="1697"/>
                  </a:cubicBezTo>
                  <a:cubicBezTo>
                    <a:pt x="0" y="1671"/>
                    <a:pt x="0" y="1671"/>
                    <a:pt x="0" y="1671"/>
                  </a:cubicBezTo>
                  <a:cubicBezTo>
                    <a:pt x="0" y="1671"/>
                    <a:pt x="0" y="1671"/>
                    <a:pt x="0" y="1671"/>
                  </a:cubicBezTo>
                  <a:close/>
                  <a:moveTo>
                    <a:pt x="0" y="1621"/>
                  </a:moveTo>
                  <a:cubicBezTo>
                    <a:pt x="49" y="1621"/>
                    <a:pt x="90" y="1650"/>
                    <a:pt x="110" y="1691"/>
                  </a:cubicBezTo>
                  <a:cubicBezTo>
                    <a:pt x="102" y="1694"/>
                    <a:pt x="95" y="1698"/>
                    <a:pt x="87" y="1702"/>
                  </a:cubicBezTo>
                  <a:cubicBezTo>
                    <a:pt x="72" y="1669"/>
                    <a:pt x="39" y="1646"/>
                    <a:pt x="0" y="1646"/>
                  </a:cubicBezTo>
                  <a:cubicBezTo>
                    <a:pt x="0" y="1646"/>
                    <a:pt x="0" y="1646"/>
                    <a:pt x="0" y="1646"/>
                  </a:cubicBezTo>
                  <a:cubicBezTo>
                    <a:pt x="0" y="1621"/>
                    <a:pt x="0" y="1621"/>
                    <a:pt x="0" y="1621"/>
                  </a:cubicBezTo>
                  <a:cubicBezTo>
                    <a:pt x="0" y="1621"/>
                    <a:pt x="0" y="1621"/>
                    <a:pt x="0" y="1621"/>
                  </a:cubicBezTo>
                  <a:close/>
                  <a:moveTo>
                    <a:pt x="0" y="1571"/>
                  </a:moveTo>
                  <a:cubicBezTo>
                    <a:pt x="0" y="1571"/>
                    <a:pt x="0" y="1571"/>
                    <a:pt x="0" y="1571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60" y="1596"/>
                    <a:pt x="111" y="1631"/>
                    <a:pt x="134" y="1682"/>
                  </a:cubicBezTo>
                  <a:cubicBezTo>
                    <a:pt x="142" y="1680"/>
                    <a:pt x="150" y="1678"/>
                    <a:pt x="159" y="1677"/>
                  </a:cubicBezTo>
                  <a:cubicBezTo>
                    <a:pt x="133" y="1615"/>
                    <a:pt x="72" y="1571"/>
                    <a:pt x="0" y="1571"/>
                  </a:cubicBezTo>
                  <a:close/>
                  <a:moveTo>
                    <a:pt x="373" y="1722"/>
                  </a:moveTo>
                  <a:cubicBezTo>
                    <a:pt x="384" y="1722"/>
                    <a:pt x="393" y="1731"/>
                    <a:pt x="393" y="1742"/>
                  </a:cubicBezTo>
                  <a:cubicBezTo>
                    <a:pt x="393" y="1742"/>
                    <a:pt x="393" y="1742"/>
                    <a:pt x="393" y="1743"/>
                  </a:cubicBezTo>
                  <a:cubicBezTo>
                    <a:pt x="353" y="1743"/>
                    <a:pt x="353" y="1743"/>
                    <a:pt x="353" y="1743"/>
                  </a:cubicBezTo>
                  <a:cubicBezTo>
                    <a:pt x="353" y="1742"/>
                    <a:pt x="353" y="1742"/>
                    <a:pt x="353" y="1742"/>
                  </a:cubicBezTo>
                  <a:cubicBezTo>
                    <a:pt x="353" y="1731"/>
                    <a:pt x="362" y="1722"/>
                    <a:pt x="373" y="1722"/>
                  </a:cubicBezTo>
                  <a:close/>
                  <a:moveTo>
                    <a:pt x="373" y="1671"/>
                  </a:moveTo>
                  <a:cubicBezTo>
                    <a:pt x="403" y="1671"/>
                    <a:pt x="429" y="1690"/>
                    <a:pt x="439" y="1717"/>
                  </a:cubicBezTo>
                  <a:cubicBezTo>
                    <a:pt x="432" y="1723"/>
                    <a:pt x="425" y="1730"/>
                    <a:pt x="418" y="1737"/>
                  </a:cubicBezTo>
                  <a:cubicBezTo>
                    <a:pt x="415" y="1714"/>
                    <a:pt x="396" y="1697"/>
                    <a:pt x="373" y="1697"/>
                  </a:cubicBezTo>
                  <a:cubicBezTo>
                    <a:pt x="350" y="1697"/>
                    <a:pt x="331" y="1714"/>
                    <a:pt x="328" y="1737"/>
                  </a:cubicBezTo>
                  <a:cubicBezTo>
                    <a:pt x="322" y="1730"/>
                    <a:pt x="315" y="1723"/>
                    <a:pt x="307" y="1717"/>
                  </a:cubicBezTo>
                  <a:cubicBezTo>
                    <a:pt x="317" y="1690"/>
                    <a:pt x="343" y="1671"/>
                    <a:pt x="373" y="1671"/>
                  </a:cubicBezTo>
                  <a:close/>
                  <a:moveTo>
                    <a:pt x="373" y="1621"/>
                  </a:moveTo>
                  <a:cubicBezTo>
                    <a:pt x="422" y="1621"/>
                    <a:pt x="463" y="1650"/>
                    <a:pt x="483" y="1691"/>
                  </a:cubicBezTo>
                  <a:cubicBezTo>
                    <a:pt x="475" y="1694"/>
                    <a:pt x="467" y="1698"/>
                    <a:pt x="460" y="1702"/>
                  </a:cubicBezTo>
                  <a:cubicBezTo>
                    <a:pt x="445" y="1669"/>
                    <a:pt x="412" y="1646"/>
                    <a:pt x="373" y="1646"/>
                  </a:cubicBezTo>
                  <a:cubicBezTo>
                    <a:pt x="334" y="1646"/>
                    <a:pt x="301" y="1669"/>
                    <a:pt x="286" y="1702"/>
                  </a:cubicBezTo>
                  <a:cubicBezTo>
                    <a:pt x="279" y="1698"/>
                    <a:pt x="271" y="1694"/>
                    <a:pt x="264" y="1691"/>
                  </a:cubicBezTo>
                  <a:cubicBezTo>
                    <a:pt x="283" y="1650"/>
                    <a:pt x="325" y="1621"/>
                    <a:pt x="373" y="1621"/>
                  </a:cubicBezTo>
                  <a:close/>
                  <a:moveTo>
                    <a:pt x="373" y="1571"/>
                  </a:moveTo>
                  <a:cubicBezTo>
                    <a:pt x="302" y="1571"/>
                    <a:pt x="240" y="1615"/>
                    <a:pt x="215" y="1677"/>
                  </a:cubicBezTo>
                  <a:cubicBezTo>
                    <a:pt x="223" y="1678"/>
                    <a:pt x="232" y="1680"/>
                    <a:pt x="240" y="1682"/>
                  </a:cubicBezTo>
                  <a:cubicBezTo>
                    <a:pt x="263" y="1631"/>
                    <a:pt x="314" y="1596"/>
                    <a:pt x="373" y="1596"/>
                  </a:cubicBezTo>
                  <a:cubicBezTo>
                    <a:pt x="432" y="1596"/>
                    <a:pt x="484" y="1631"/>
                    <a:pt x="506" y="1682"/>
                  </a:cubicBezTo>
                  <a:cubicBezTo>
                    <a:pt x="515" y="1680"/>
                    <a:pt x="523" y="1678"/>
                    <a:pt x="531" y="1677"/>
                  </a:cubicBezTo>
                  <a:cubicBezTo>
                    <a:pt x="506" y="1615"/>
                    <a:pt x="445" y="1571"/>
                    <a:pt x="373" y="1571"/>
                  </a:cubicBezTo>
                  <a:close/>
                  <a:moveTo>
                    <a:pt x="186" y="1596"/>
                  </a:moveTo>
                  <a:cubicBezTo>
                    <a:pt x="198" y="1596"/>
                    <a:pt x="207" y="1605"/>
                    <a:pt x="207" y="1616"/>
                  </a:cubicBezTo>
                  <a:cubicBezTo>
                    <a:pt x="207" y="1617"/>
                    <a:pt x="207" y="1617"/>
                    <a:pt x="207" y="1617"/>
                  </a:cubicBezTo>
                  <a:cubicBezTo>
                    <a:pt x="166" y="1617"/>
                    <a:pt x="166" y="1617"/>
                    <a:pt x="166" y="1617"/>
                  </a:cubicBezTo>
                  <a:cubicBezTo>
                    <a:pt x="166" y="1617"/>
                    <a:pt x="166" y="1617"/>
                    <a:pt x="166" y="1616"/>
                  </a:cubicBezTo>
                  <a:cubicBezTo>
                    <a:pt x="166" y="1605"/>
                    <a:pt x="175" y="1596"/>
                    <a:pt x="186" y="1596"/>
                  </a:cubicBezTo>
                  <a:close/>
                  <a:moveTo>
                    <a:pt x="186" y="1546"/>
                  </a:moveTo>
                  <a:cubicBezTo>
                    <a:pt x="217" y="1546"/>
                    <a:pt x="242" y="1565"/>
                    <a:pt x="252" y="1592"/>
                  </a:cubicBezTo>
                  <a:cubicBezTo>
                    <a:pt x="245" y="1598"/>
                    <a:pt x="238" y="1604"/>
                    <a:pt x="231" y="1611"/>
                  </a:cubicBezTo>
                  <a:cubicBezTo>
                    <a:pt x="229" y="1589"/>
                    <a:pt x="210" y="1571"/>
                    <a:pt x="186" y="1571"/>
                  </a:cubicBezTo>
                  <a:cubicBezTo>
                    <a:pt x="163" y="1571"/>
                    <a:pt x="144" y="1589"/>
                    <a:pt x="141" y="1611"/>
                  </a:cubicBezTo>
                  <a:cubicBezTo>
                    <a:pt x="135" y="1604"/>
                    <a:pt x="128" y="1598"/>
                    <a:pt x="120" y="1592"/>
                  </a:cubicBezTo>
                  <a:cubicBezTo>
                    <a:pt x="130" y="1565"/>
                    <a:pt x="156" y="1546"/>
                    <a:pt x="186" y="1546"/>
                  </a:cubicBezTo>
                  <a:close/>
                  <a:moveTo>
                    <a:pt x="186" y="1496"/>
                  </a:moveTo>
                  <a:cubicBezTo>
                    <a:pt x="235" y="1496"/>
                    <a:pt x="277" y="1524"/>
                    <a:pt x="296" y="1565"/>
                  </a:cubicBezTo>
                  <a:cubicBezTo>
                    <a:pt x="288" y="1569"/>
                    <a:pt x="281" y="1572"/>
                    <a:pt x="273" y="1577"/>
                  </a:cubicBezTo>
                  <a:cubicBezTo>
                    <a:pt x="258" y="1544"/>
                    <a:pt x="225" y="1521"/>
                    <a:pt x="186" y="1521"/>
                  </a:cubicBezTo>
                  <a:cubicBezTo>
                    <a:pt x="148" y="1521"/>
                    <a:pt x="114" y="1544"/>
                    <a:pt x="99" y="1577"/>
                  </a:cubicBezTo>
                  <a:cubicBezTo>
                    <a:pt x="92" y="1573"/>
                    <a:pt x="85" y="1569"/>
                    <a:pt x="77" y="1565"/>
                  </a:cubicBezTo>
                  <a:cubicBezTo>
                    <a:pt x="96" y="1524"/>
                    <a:pt x="138" y="1496"/>
                    <a:pt x="186" y="1496"/>
                  </a:cubicBezTo>
                  <a:close/>
                  <a:moveTo>
                    <a:pt x="186" y="1445"/>
                  </a:moveTo>
                  <a:cubicBezTo>
                    <a:pt x="115" y="1445"/>
                    <a:pt x="54" y="1489"/>
                    <a:pt x="28" y="1551"/>
                  </a:cubicBezTo>
                  <a:cubicBezTo>
                    <a:pt x="37" y="1553"/>
                    <a:pt x="45" y="1554"/>
                    <a:pt x="53" y="1557"/>
                  </a:cubicBezTo>
                  <a:cubicBezTo>
                    <a:pt x="76" y="1506"/>
                    <a:pt x="127" y="1470"/>
                    <a:pt x="186" y="1470"/>
                  </a:cubicBezTo>
                  <a:cubicBezTo>
                    <a:pt x="246" y="1470"/>
                    <a:pt x="297" y="1506"/>
                    <a:pt x="320" y="1557"/>
                  </a:cubicBezTo>
                  <a:cubicBezTo>
                    <a:pt x="328" y="1554"/>
                    <a:pt x="336" y="1553"/>
                    <a:pt x="345" y="1551"/>
                  </a:cubicBezTo>
                  <a:cubicBezTo>
                    <a:pt x="319" y="1489"/>
                    <a:pt x="258" y="1445"/>
                    <a:pt x="186" y="1445"/>
                  </a:cubicBezTo>
                  <a:close/>
                  <a:moveTo>
                    <a:pt x="0" y="1473"/>
                  </a:moveTo>
                  <a:cubicBezTo>
                    <a:pt x="0" y="1473"/>
                    <a:pt x="0" y="1473"/>
                    <a:pt x="0" y="1473"/>
                  </a:cubicBezTo>
                  <a:cubicBezTo>
                    <a:pt x="0" y="1494"/>
                    <a:pt x="0" y="1494"/>
                    <a:pt x="0" y="1494"/>
                  </a:cubicBezTo>
                  <a:cubicBezTo>
                    <a:pt x="20" y="1494"/>
                    <a:pt x="20" y="1494"/>
                    <a:pt x="20" y="1494"/>
                  </a:cubicBezTo>
                  <a:cubicBezTo>
                    <a:pt x="21" y="1493"/>
                    <a:pt x="21" y="1493"/>
                    <a:pt x="21" y="1493"/>
                  </a:cubicBezTo>
                  <a:cubicBezTo>
                    <a:pt x="21" y="1482"/>
                    <a:pt x="11" y="1473"/>
                    <a:pt x="0" y="1473"/>
                  </a:cubicBezTo>
                  <a:close/>
                  <a:moveTo>
                    <a:pt x="0" y="1422"/>
                  </a:moveTo>
                  <a:cubicBezTo>
                    <a:pt x="30" y="1422"/>
                    <a:pt x="56" y="1441"/>
                    <a:pt x="66" y="1468"/>
                  </a:cubicBezTo>
                  <a:cubicBezTo>
                    <a:pt x="59" y="1474"/>
                    <a:pt x="52" y="1481"/>
                    <a:pt x="45" y="1488"/>
                  </a:cubicBezTo>
                  <a:cubicBezTo>
                    <a:pt x="43" y="1465"/>
                    <a:pt x="23" y="1448"/>
                    <a:pt x="0" y="144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22"/>
                    <a:pt x="0" y="1422"/>
                    <a:pt x="0" y="1422"/>
                  </a:cubicBezTo>
                  <a:cubicBezTo>
                    <a:pt x="0" y="1422"/>
                    <a:pt x="0" y="1422"/>
                    <a:pt x="0" y="1422"/>
                  </a:cubicBezTo>
                  <a:close/>
                  <a:moveTo>
                    <a:pt x="0" y="1372"/>
                  </a:moveTo>
                  <a:cubicBezTo>
                    <a:pt x="49" y="1372"/>
                    <a:pt x="90" y="1401"/>
                    <a:pt x="110" y="1442"/>
                  </a:cubicBezTo>
                  <a:cubicBezTo>
                    <a:pt x="102" y="1445"/>
                    <a:pt x="95" y="1449"/>
                    <a:pt x="87" y="1453"/>
                  </a:cubicBezTo>
                  <a:cubicBezTo>
                    <a:pt x="72" y="1420"/>
                    <a:pt x="39" y="1397"/>
                    <a:pt x="0" y="1397"/>
                  </a:cubicBezTo>
                  <a:cubicBezTo>
                    <a:pt x="0" y="1397"/>
                    <a:pt x="0" y="1397"/>
                    <a:pt x="0" y="1397"/>
                  </a:cubicBezTo>
                  <a:cubicBezTo>
                    <a:pt x="0" y="1372"/>
                    <a:pt x="0" y="1372"/>
                    <a:pt x="0" y="1372"/>
                  </a:cubicBezTo>
                  <a:cubicBezTo>
                    <a:pt x="0" y="1372"/>
                    <a:pt x="0" y="1372"/>
                    <a:pt x="0" y="1372"/>
                  </a:cubicBezTo>
                  <a:close/>
                  <a:moveTo>
                    <a:pt x="0" y="1322"/>
                  </a:moveTo>
                  <a:cubicBezTo>
                    <a:pt x="0" y="1322"/>
                    <a:pt x="0" y="1322"/>
                    <a:pt x="0" y="1322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60" y="1347"/>
                    <a:pt x="111" y="1382"/>
                    <a:pt x="134" y="1433"/>
                  </a:cubicBezTo>
                  <a:cubicBezTo>
                    <a:pt x="142" y="1431"/>
                    <a:pt x="150" y="1429"/>
                    <a:pt x="159" y="1428"/>
                  </a:cubicBezTo>
                  <a:cubicBezTo>
                    <a:pt x="133" y="1366"/>
                    <a:pt x="72" y="1322"/>
                    <a:pt x="0" y="1322"/>
                  </a:cubicBezTo>
                  <a:close/>
                  <a:moveTo>
                    <a:pt x="373" y="1473"/>
                  </a:moveTo>
                  <a:cubicBezTo>
                    <a:pt x="384" y="1473"/>
                    <a:pt x="393" y="1482"/>
                    <a:pt x="393" y="1493"/>
                  </a:cubicBezTo>
                  <a:cubicBezTo>
                    <a:pt x="393" y="1493"/>
                    <a:pt x="393" y="1493"/>
                    <a:pt x="393" y="1494"/>
                  </a:cubicBezTo>
                  <a:cubicBezTo>
                    <a:pt x="353" y="1494"/>
                    <a:pt x="353" y="1494"/>
                    <a:pt x="353" y="1494"/>
                  </a:cubicBezTo>
                  <a:cubicBezTo>
                    <a:pt x="353" y="1493"/>
                    <a:pt x="353" y="1493"/>
                    <a:pt x="353" y="1493"/>
                  </a:cubicBezTo>
                  <a:cubicBezTo>
                    <a:pt x="353" y="1482"/>
                    <a:pt x="362" y="1473"/>
                    <a:pt x="373" y="1473"/>
                  </a:cubicBezTo>
                  <a:close/>
                  <a:moveTo>
                    <a:pt x="373" y="1422"/>
                  </a:moveTo>
                  <a:cubicBezTo>
                    <a:pt x="403" y="1422"/>
                    <a:pt x="429" y="1441"/>
                    <a:pt x="439" y="1468"/>
                  </a:cubicBezTo>
                  <a:cubicBezTo>
                    <a:pt x="432" y="1474"/>
                    <a:pt x="425" y="1481"/>
                    <a:pt x="418" y="1488"/>
                  </a:cubicBezTo>
                  <a:cubicBezTo>
                    <a:pt x="415" y="1465"/>
                    <a:pt x="396" y="1448"/>
                    <a:pt x="373" y="1448"/>
                  </a:cubicBezTo>
                  <a:cubicBezTo>
                    <a:pt x="350" y="1448"/>
                    <a:pt x="331" y="1465"/>
                    <a:pt x="328" y="1488"/>
                  </a:cubicBezTo>
                  <a:cubicBezTo>
                    <a:pt x="322" y="1481"/>
                    <a:pt x="315" y="1474"/>
                    <a:pt x="307" y="1468"/>
                  </a:cubicBezTo>
                  <a:cubicBezTo>
                    <a:pt x="317" y="1441"/>
                    <a:pt x="343" y="1422"/>
                    <a:pt x="373" y="1422"/>
                  </a:cubicBezTo>
                  <a:close/>
                  <a:moveTo>
                    <a:pt x="373" y="1372"/>
                  </a:moveTo>
                  <a:cubicBezTo>
                    <a:pt x="422" y="1372"/>
                    <a:pt x="463" y="1401"/>
                    <a:pt x="483" y="1442"/>
                  </a:cubicBezTo>
                  <a:cubicBezTo>
                    <a:pt x="475" y="1445"/>
                    <a:pt x="467" y="1449"/>
                    <a:pt x="460" y="1453"/>
                  </a:cubicBezTo>
                  <a:cubicBezTo>
                    <a:pt x="445" y="1420"/>
                    <a:pt x="412" y="1397"/>
                    <a:pt x="373" y="1397"/>
                  </a:cubicBezTo>
                  <a:cubicBezTo>
                    <a:pt x="334" y="1397"/>
                    <a:pt x="301" y="1420"/>
                    <a:pt x="286" y="1453"/>
                  </a:cubicBezTo>
                  <a:cubicBezTo>
                    <a:pt x="279" y="1449"/>
                    <a:pt x="271" y="1445"/>
                    <a:pt x="264" y="1442"/>
                  </a:cubicBezTo>
                  <a:cubicBezTo>
                    <a:pt x="283" y="1401"/>
                    <a:pt x="325" y="1372"/>
                    <a:pt x="373" y="1372"/>
                  </a:cubicBezTo>
                  <a:close/>
                  <a:moveTo>
                    <a:pt x="373" y="1322"/>
                  </a:moveTo>
                  <a:cubicBezTo>
                    <a:pt x="302" y="1322"/>
                    <a:pt x="240" y="1366"/>
                    <a:pt x="215" y="1428"/>
                  </a:cubicBezTo>
                  <a:cubicBezTo>
                    <a:pt x="223" y="1429"/>
                    <a:pt x="232" y="1431"/>
                    <a:pt x="240" y="1433"/>
                  </a:cubicBezTo>
                  <a:cubicBezTo>
                    <a:pt x="263" y="1382"/>
                    <a:pt x="314" y="1347"/>
                    <a:pt x="373" y="1347"/>
                  </a:cubicBezTo>
                  <a:cubicBezTo>
                    <a:pt x="432" y="1347"/>
                    <a:pt x="484" y="1382"/>
                    <a:pt x="506" y="1433"/>
                  </a:cubicBezTo>
                  <a:cubicBezTo>
                    <a:pt x="515" y="1431"/>
                    <a:pt x="523" y="1429"/>
                    <a:pt x="531" y="1428"/>
                  </a:cubicBezTo>
                  <a:cubicBezTo>
                    <a:pt x="506" y="1366"/>
                    <a:pt x="445" y="1322"/>
                    <a:pt x="373" y="1322"/>
                  </a:cubicBezTo>
                  <a:close/>
                  <a:moveTo>
                    <a:pt x="186" y="1347"/>
                  </a:moveTo>
                  <a:cubicBezTo>
                    <a:pt x="198" y="1347"/>
                    <a:pt x="207" y="1356"/>
                    <a:pt x="207" y="1367"/>
                  </a:cubicBezTo>
                  <a:cubicBezTo>
                    <a:pt x="207" y="1368"/>
                    <a:pt x="207" y="1368"/>
                    <a:pt x="207" y="1368"/>
                  </a:cubicBezTo>
                  <a:cubicBezTo>
                    <a:pt x="166" y="1368"/>
                    <a:pt x="166" y="1368"/>
                    <a:pt x="166" y="1368"/>
                  </a:cubicBezTo>
                  <a:cubicBezTo>
                    <a:pt x="166" y="1368"/>
                    <a:pt x="166" y="1368"/>
                    <a:pt x="166" y="1367"/>
                  </a:cubicBezTo>
                  <a:cubicBezTo>
                    <a:pt x="166" y="1356"/>
                    <a:pt x="175" y="1347"/>
                    <a:pt x="186" y="1347"/>
                  </a:cubicBezTo>
                  <a:close/>
                  <a:moveTo>
                    <a:pt x="186" y="1297"/>
                  </a:moveTo>
                  <a:cubicBezTo>
                    <a:pt x="217" y="1297"/>
                    <a:pt x="242" y="1316"/>
                    <a:pt x="252" y="1343"/>
                  </a:cubicBezTo>
                  <a:cubicBezTo>
                    <a:pt x="245" y="1349"/>
                    <a:pt x="238" y="1355"/>
                    <a:pt x="231" y="1362"/>
                  </a:cubicBezTo>
                  <a:cubicBezTo>
                    <a:pt x="229" y="1340"/>
                    <a:pt x="210" y="1322"/>
                    <a:pt x="186" y="1322"/>
                  </a:cubicBezTo>
                  <a:cubicBezTo>
                    <a:pt x="163" y="1322"/>
                    <a:pt x="144" y="1340"/>
                    <a:pt x="141" y="1362"/>
                  </a:cubicBezTo>
                  <a:cubicBezTo>
                    <a:pt x="135" y="1355"/>
                    <a:pt x="128" y="1349"/>
                    <a:pt x="120" y="1343"/>
                  </a:cubicBezTo>
                  <a:cubicBezTo>
                    <a:pt x="130" y="1316"/>
                    <a:pt x="156" y="1297"/>
                    <a:pt x="186" y="1297"/>
                  </a:cubicBezTo>
                  <a:close/>
                  <a:moveTo>
                    <a:pt x="186" y="1247"/>
                  </a:moveTo>
                  <a:cubicBezTo>
                    <a:pt x="235" y="1247"/>
                    <a:pt x="277" y="1275"/>
                    <a:pt x="296" y="1316"/>
                  </a:cubicBezTo>
                  <a:cubicBezTo>
                    <a:pt x="288" y="1320"/>
                    <a:pt x="281" y="1324"/>
                    <a:pt x="273" y="1328"/>
                  </a:cubicBezTo>
                  <a:cubicBezTo>
                    <a:pt x="258" y="1295"/>
                    <a:pt x="225" y="1272"/>
                    <a:pt x="186" y="1272"/>
                  </a:cubicBezTo>
                  <a:cubicBezTo>
                    <a:pt x="148" y="1272"/>
                    <a:pt x="114" y="1295"/>
                    <a:pt x="99" y="1328"/>
                  </a:cubicBezTo>
                  <a:cubicBezTo>
                    <a:pt x="92" y="1324"/>
                    <a:pt x="85" y="1320"/>
                    <a:pt x="77" y="1316"/>
                  </a:cubicBezTo>
                  <a:cubicBezTo>
                    <a:pt x="96" y="1275"/>
                    <a:pt x="138" y="1247"/>
                    <a:pt x="186" y="1247"/>
                  </a:cubicBezTo>
                  <a:close/>
                  <a:moveTo>
                    <a:pt x="186" y="1196"/>
                  </a:moveTo>
                  <a:cubicBezTo>
                    <a:pt x="115" y="1196"/>
                    <a:pt x="54" y="1240"/>
                    <a:pt x="28" y="1302"/>
                  </a:cubicBezTo>
                  <a:cubicBezTo>
                    <a:pt x="37" y="1304"/>
                    <a:pt x="45" y="1305"/>
                    <a:pt x="53" y="1308"/>
                  </a:cubicBezTo>
                  <a:cubicBezTo>
                    <a:pt x="76" y="1257"/>
                    <a:pt x="127" y="1221"/>
                    <a:pt x="186" y="1221"/>
                  </a:cubicBezTo>
                  <a:cubicBezTo>
                    <a:pt x="246" y="1221"/>
                    <a:pt x="297" y="1257"/>
                    <a:pt x="320" y="1308"/>
                  </a:cubicBezTo>
                  <a:cubicBezTo>
                    <a:pt x="328" y="1305"/>
                    <a:pt x="336" y="1304"/>
                    <a:pt x="345" y="1302"/>
                  </a:cubicBezTo>
                  <a:cubicBezTo>
                    <a:pt x="319" y="1240"/>
                    <a:pt x="258" y="1196"/>
                    <a:pt x="186" y="1196"/>
                  </a:cubicBezTo>
                  <a:close/>
                  <a:moveTo>
                    <a:pt x="0" y="1224"/>
                  </a:moveTo>
                  <a:cubicBezTo>
                    <a:pt x="0" y="1224"/>
                    <a:pt x="0" y="1224"/>
                    <a:pt x="0" y="1224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20" y="1245"/>
                    <a:pt x="20" y="1245"/>
                    <a:pt x="20" y="1245"/>
                  </a:cubicBezTo>
                  <a:cubicBezTo>
                    <a:pt x="21" y="1244"/>
                    <a:pt x="21" y="1244"/>
                    <a:pt x="21" y="1244"/>
                  </a:cubicBezTo>
                  <a:cubicBezTo>
                    <a:pt x="21" y="1233"/>
                    <a:pt x="11" y="1224"/>
                    <a:pt x="0" y="1224"/>
                  </a:cubicBezTo>
                  <a:close/>
                  <a:moveTo>
                    <a:pt x="0" y="1173"/>
                  </a:moveTo>
                  <a:cubicBezTo>
                    <a:pt x="30" y="1173"/>
                    <a:pt x="56" y="1192"/>
                    <a:pt x="66" y="1219"/>
                  </a:cubicBezTo>
                  <a:cubicBezTo>
                    <a:pt x="59" y="1225"/>
                    <a:pt x="52" y="1232"/>
                    <a:pt x="45" y="1239"/>
                  </a:cubicBezTo>
                  <a:cubicBezTo>
                    <a:pt x="43" y="1216"/>
                    <a:pt x="23" y="1199"/>
                    <a:pt x="0" y="1199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173"/>
                    <a:pt x="0" y="1173"/>
                    <a:pt x="0" y="1173"/>
                  </a:cubicBezTo>
                  <a:cubicBezTo>
                    <a:pt x="0" y="1173"/>
                    <a:pt x="0" y="1173"/>
                    <a:pt x="0" y="1173"/>
                  </a:cubicBezTo>
                  <a:close/>
                  <a:moveTo>
                    <a:pt x="0" y="1123"/>
                  </a:moveTo>
                  <a:cubicBezTo>
                    <a:pt x="49" y="1123"/>
                    <a:pt x="90" y="1152"/>
                    <a:pt x="110" y="1193"/>
                  </a:cubicBezTo>
                  <a:cubicBezTo>
                    <a:pt x="102" y="1196"/>
                    <a:pt x="95" y="1200"/>
                    <a:pt x="87" y="1204"/>
                  </a:cubicBezTo>
                  <a:cubicBezTo>
                    <a:pt x="72" y="1171"/>
                    <a:pt x="39" y="1148"/>
                    <a:pt x="0" y="1148"/>
                  </a:cubicBezTo>
                  <a:cubicBezTo>
                    <a:pt x="0" y="1148"/>
                    <a:pt x="0" y="1148"/>
                    <a:pt x="0" y="1148"/>
                  </a:cubicBezTo>
                  <a:cubicBezTo>
                    <a:pt x="0" y="1123"/>
                    <a:pt x="0" y="1123"/>
                    <a:pt x="0" y="1123"/>
                  </a:cubicBezTo>
                  <a:cubicBezTo>
                    <a:pt x="0" y="1123"/>
                    <a:pt x="0" y="1123"/>
                    <a:pt x="0" y="1123"/>
                  </a:cubicBezTo>
                  <a:close/>
                  <a:moveTo>
                    <a:pt x="0" y="1073"/>
                  </a:moveTo>
                  <a:cubicBezTo>
                    <a:pt x="0" y="1073"/>
                    <a:pt x="0" y="1073"/>
                    <a:pt x="0" y="1073"/>
                  </a:cubicBezTo>
                  <a:cubicBezTo>
                    <a:pt x="0" y="1098"/>
                    <a:pt x="0" y="1098"/>
                    <a:pt x="0" y="1098"/>
                  </a:cubicBezTo>
                  <a:cubicBezTo>
                    <a:pt x="0" y="1098"/>
                    <a:pt x="0" y="1098"/>
                    <a:pt x="0" y="1098"/>
                  </a:cubicBezTo>
                  <a:cubicBezTo>
                    <a:pt x="60" y="1098"/>
                    <a:pt x="111" y="1133"/>
                    <a:pt x="134" y="1184"/>
                  </a:cubicBezTo>
                  <a:cubicBezTo>
                    <a:pt x="142" y="1182"/>
                    <a:pt x="150" y="1180"/>
                    <a:pt x="159" y="1179"/>
                  </a:cubicBezTo>
                  <a:cubicBezTo>
                    <a:pt x="133" y="1117"/>
                    <a:pt x="72" y="1073"/>
                    <a:pt x="0" y="1073"/>
                  </a:cubicBezTo>
                  <a:close/>
                  <a:moveTo>
                    <a:pt x="373" y="1224"/>
                  </a:moveTo>
                  <a:cubicBezTo>
                    <a:pt x="384" y="1224"/>
                    <a:pt x="393" y="1233"/>
                    <a:pt x="393" y="1244"/>
                  </a:cubicBezTo>
                  <a:cubicBezTo>
                    <a:pt x="393" y="1244"/>
                    <a:pt x="393" y="1244"/>
                    <a:pt x="393" y="1245"/>
                  </a:cubicBezTo>
                  <a:cubicBezTo>
                    <a:pt x="353" y="1245"/>
                    <a:pt x="353" y="1245"/>
                    <a:pt x="353" y="1245"/>
                  </a:cubicBezTo>
                  <a:cubicBezTo>
                    <a:pt x="353" y="1244"/>
                    <a:pt x="353" y="1244"/>
                    <a:pt x="353" y="1244"/>
                  </a:cubicBezTo>
                  <a:cubicBezTo>
                    <a:pt x="353" y="1233"/>
                    <a:pt x="362" y="1224"/>
                    <a:pt x="373" y="1224"/>
                  </a:cubicBezTo>
                  <a:close/>
                  <a:moveTo>
                    <a:pt x="373" y="1173"/>
                  </a:moveTo>
                  <a:cubicBezTo>
                    <a:pt x="403" y="1173"/>
                    <a:pt x="429" y="1192"/>
                    <a:pt x="439" y="1219"/>
                  </a:cubicBezTo>
                  <a:cubicBezTo>
                    <a:pt x="432" y="1225"/>
                    <a:pt x="425" y="1232"/>
                    <a:pt x="418" y="1239"/>
                  </a:cubicBezTo>
                  <a:cubicBezTo>
                    <a:pt x="415" y="1216"/>
                    <a:pt x="396" y="1199"/>
                    <a:pt x="373" y="1199"/>
                  </a:cubicBezTo>
                  <a:cubicBezTo>
                    <a:pt x="350" y="1199"/>
                    <a:pt x="331" y="1216"/>
                    <a:pt x="328" y="1239"/>
                  </a:cubicBezTo>
                  <a:cubicBezTo>
                    <a:pt x="322" y="1232"/>
                    <a:pt x="315" y="1225"/>
                    <a:pt x="307" y="1219"/>
                  </a:cubicBezTo>
                  <a:cubicBezTo>
                    <a:pt x="317" y="1192"/>
                    <a:pt x="343" y="1173"/>
                    <a:pt x="373" y="1173"/>
                  </a:cubicBezTo>
                  <a:close/>
                  <a:moveTo>
                    <a:pt x="373" y="1123"/>
                  </a:moveTo>
                  <a:cubicBezTo>
                    <a:pt x="422" y="1123"/>
                    <a:pt x="463" y="1152"/>
                    <a:pt x="483" y="1193"/>
                  </a:cubicBezTo>
                  <a:cubicBezTo>
                    <a:pt x="475" y="1196"/>
                    <a:pt x="467" y="1200"/>
                    <a:pt x="460" y="1204"/>
                  </a:cubicBezTo>
                  <a:cubicBezTo>
                    <a:pt x="445" y="1171"/>
                    <a:pt x="412" y="1148"/>
                    <a:pt x="373" y="1148"/>
                  </a:cubicBezTo>
                  <a:cubicBezTo>
                    <a:pt x="334" y="1148"/>
                    <a:pt x="301" y="1171"/>
                    <a:pt x="286" y="1204"/>
                  </a:cubicBezTo>
                  <a:cubicBezTo>
                    <a:pt x="279" y="1200"/>
                    <a:pt x="271" y="1196"/>
                    <a:pt x="264" y="1193"/>
                  </a:cubicBezTo>
                  <a:cubicBezTo>
                    <a:pt x="283" y="1152"/>
                    <a:pt x="325" y="1123"/>
                    <a:pt x="373" y="1123"/>
                  </a:cubicBezTo>
                  <a:close/>
                  <a:moveTo>
                    <a:pt x="373" y="1073"/>
                  </a:moveTo>
                  <a:cubicBezTo>
                    <a:pt x="302" y="1073"/>
                    <a:pt x="240" y="1117"/>
                    <a:pt x="215" y="1179"/>
                  </a:cubicBezTo>
                  <a:cubicBezTo>
                    <a:pt x="223" y="1180"/>
                    <a:pt x="232" y="1182"/>
                    <a:pt x="240" y="1184"/>
                  </a:cubicBezTo>
                  <a:cubicBezTo>
                    <a:pt x="263" y="1133"/>
                    <a:pt x="314" y="1098"/>
                    <a:pt x="373" y="1098"/>
                  </a:cubicBezTo>
                  <a:cubicBezTo>
                    <a:pt x="432" y="1098"/>
                    <a:pt x="484" y="1133"/>
                    <a:pt x="506" y="1184"/>
                  </a:cubicBezTo>
                  <a:cubicBezTo>
                    <a:pt x="515" y="1182"/>
                    <a:pt x="523" y="1180"/>
                    <a:pt x="531" y="1179"/>
                  </a:cubicBezTo>
                  <a:cubicBezTo>
                    <a:pt x="506" y="1117"/>
                    <a:pt x="445" y="1073"/>
                    <a:pt x="373" y="1073"/>
                  </a:cubicBezTo>
                  <a:close/>
                  <a:moveTo>
                    <a:pt x="186" y="1098"/>
                  </a:moveTo>
                  <a:cubicBezTo>
                    <a:pt x="198" y="1098"/>
                    <a:pt x="207" y="1107"/>
                    <a:pt x="207" y="1119"/>
                  </a:cubicBezTo>
                  <a:cubicBezTo>
                    <a:pt x="207" y="1119"/>
                    <a:pt x="207" y="1119"/>
                    <a:pt x="207" y="1119"/>
                  </a:cubicBezTo>
                  <a:cubicBezTo>
                    <a:pt x="166" y="1119"/>
                    <a:pt x="166" y="1119"/>
                    <a:pt x="166" y="1119"/>
                  </a:cubicBezTo>
                  <a:cubicBezTo>
                    <a:pt x="166" y="1119"/>
                    <a:pt x="166" y="1119"/>
                    <a:pt x="166" y="1119"/>
                  </a:cubicBezTo>
                  <a:cubicBezTo>
                    <a:pt x="166" y="1107"/>
                    <a:pt x="175" y="1098"/>
                    <a:pt x="186" y="1098"/>
                  </a:cubicBezTo>
                  <a:close/>
                  <a:moveTo>
                    <a:pt x="186" y="1048"/>
                  </a:moveTo>
                  <a:cubicBezTo>
                    <a:pt x="217" y="1048"/>
                    <a:pt x="242" y="1067"/>
                    <a:pt x="252" y="1094"/>
                  </a:cubicBezTo>
                  <a:cubicBezTo>
                    <a:pt x="245" y="1100"/>
                    <a:pt x="238" y="1106"/>
                    <a:pt x="231" y="1113"/>
                  </a:cubicBezTo>
                  <a:cubicBezTo>
                    <a:pt x="229" y="1091"/>
                    <a:pt x="210" y="1073"/>
                    <a:pt x="186" y="1073"/>
                  </a:cubicBezTo>
                  <a:cubicBezTo>
                    <a:pt x="163" y="1073"/>
                    <a:pt x="144" y="1091"/>
                    <a:pt x="141" y="1113"/>
                  </a:cubicBezTo>
                  <a:cubicBezTo>
                    <a:pt x="135" y="1106"/>
                    <a:pt x="128" y="1100"/>
                    <a:pt x="120" y="1094"/>
                  </a:cubicBezTo>
                  <a:cubicBezTo>
                    <a:pt x="130" y="1067"/>
                    <a:pt x="156" y="1048"/>
                    <a:pt x="186" y="1048"/>
                  </a:cubicBezTo>
                  <a:close/>
                  <a:moveTo>
                    <a:pt x="186" y="998"/>
                  </a:moveTo>
                  <a:cubicBezTo>
                    <a:pt x="235" y="998"/>
                    <a:pt x="277" y="1026"/>
                    <a:pt x="296" y="1067"/>
                  </a:cubicBezTo>
                  <a:cubicBezTo>
                    <a:pt x="288" y="1071"/>
                    <a:pt x="281" y="1075"/>
                    <a:pt x="273" y="1079"/>
                  </a:cubicBezTo>
                  <a:cubicBezTo>
                    <a:pt x="258" y="1046"/>
                    <a:pt x="225" y="1023"/>
                    <a:pt x="186" y="1023"/>
                  </a:cubicBezTo>
                  <a:cubicBezTo>
                    <a:pt x="148" y="1023"/>
                    <a:pt x="114" y="1046"/>
                    <a:pt x="99" y="1079"/>
                  </a:cubicBezTo>
                  <a:cubicBezTo>
                    <a:pt x="92" y="1075"/>
                    <a:pt x="85" y="1071"/>
                    <a:pt x="77" y="1067"/>
                  </a:cubicBezTo>
                  <a:cubicBezTo>
                    <a:pt x="96" y="1026"/>
                    <a:pt x="138" y="998"/>
                    <a:pt x="186" y="998"/>
                  </a:cubicBezTo>
                  <a:close/>
                  <a:moveTo>
                    <a:pt x="186" y="947"/>
                  </a:moveTo>
                  <a:cubicBezTo>
                    <a:pt x="115" y="947"/>
                    <a:pt x="54" y="991"/>
                    <a:pt x="28" y="1053"/>
                  </a:cubicBezTo>
                  <a:cubicBezTo>
                    <a:pt x="37" y="1055"/>
                    <a:pt x="45" y="1056"/>
                    <a:pt x="53" y="1059"/>
                  </a:cubicBezTo>
                  <a:cubicBezTo>
                    <a:pt x="76" y="1008"/>
                    <a:pt x="127" y="972"/>
                    <a:pt x="186" y="972"/>
                  </a:cubicBezTo>
                  <a:cubicBezTo>
                    <a:pt x="246" y="972"/>
                    <a:pt x="297" y="1008"/>
                    <a:pt x="320" y="1059"/>
                  </a:cubicBezTo>
                  <a:cubicBezTo>
                    <a:pt x="328" y="1056"/>
                    <a:pt x="336" y="1055"/>
                    <a:pt x="345" y="1053"/>
                  </a:cubicBezTo>
                  <a:cubicBezTo>
                    <a:pt x="319" y="991"/>
                    <a:pt x="258" y="947"/>
                    <a:pt x="186" y="947"/>
                  </a:cubicBezTo>
                  <a:close/>
                  <a:moveTo>
                    <a:pt x="0" y="975"/>
                  </a:moveTo>
                  <a:cubicBezTo>
                    <a:pt x="0" y="975"/>
                    <a:pt x="0" y="975"/>
                    <a:pt x="0" y="975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0" y="996"/>
                    <a:pt x="20" y="996"/>
                    <a:pt x="20" y="996"/>
                  </a:cubicBezTo>
                  <a:cubicBezTo>
                    <a:pt x="21" y="996"/>
                    <a:pt x="21" y="995"/>
                    <a:pt x="21" y="995"/>
                  </a:cubicBezTo>
                  <a:cubicBezTo>
                    <a:pt x="21" y="984"/>
                    <a:pt x="11" y="975"/>
                    <a:pt x="0" y="975"/>
                  </a:cubicBezTo>
                  <a:close/>
                  <a:moveTo>
                    <a:pt x="0" y="924"/>
                  </a:moveTo>
                  <a:cubicBezTo>
                    <a:pt x="30" y="924"/>
                    <a:pt x="56" y="943"/>
                    <a:pt x="66" y="970"/>
                  </a:cubicBezTo>
                  <a:cubicBezTo>
                    <a:pt x="59" y="976"/>
                    <a:pt x="52" y="983"/>
                    <a:pt x="45" y="990"/>
                  </a:cubicBezTo>
                  <a:cubicBezTo>
                    <a:pt x="43" y="967"/>
                    <a:pt x="23" y="950"/>
                    <a:pt x="0" y="950"/>
                  </a:cubicBezTo>
                  <a:cubicBezTo>
                    <a:pt x="0" y="950"/>
                    <a:pt x="0" y="950"/>
                    <a:pt x="0" y="950"/>
                  </a:cubicBezTo>
                  <a:cubicBezTo>
                    <a:pt x="0" y="924"/>
                    <a:pt x="0" y="924"/>
                    <a:pt x="0" y="924"/>
                  </a:cubicBezTo>
                  <a:cubicBezTo>
                    <a:pt x="0" y="924"/>
                    <a:pt x="0" y="924"/>
                    <a:pt x="0" y="924"/>
                  </a:cubicBezTo>
                  <a:close/>
                  <a:moveTo>
                    <a:pt x="0" y="874"/>
                  </a:moveTo>
                  <a:cubicBezTo>
                    <a:pt x="49" y="874"/>
                    <a:pt x="90" y="903"/>
                    <a:pt x="110" y="944"/>
                  </a:cubicBezTo>
                  <a:cubicBezTo>
                    <a:pt x="102" y="947"/>
                    <a:pt x="95" y="951"/>
                    <a:pt x="87" y="955"/>
                  </a:cubicBezTo>
                  <a:cubicBezTo>
                    <a:pt x="72" y="922"/>
                    <a:pt x="39" y="899"/>
                    <a:pt x="0" y="899"/>
                  </a:cubicBezTo>
                  <a:cubicBezTo>
                    <a:pt x="0" y="899"/>
                    <a:pt x="0" y="899"/>
                    <a:pt x="0" y="899"/>
                  </a:cubicBezTo>
                  <a:cubicBezTo>
                    <a:pt x="0" y="874"/>
                    <a:pt x="0" y="874"/>
                    <a:pt x="0" y="874"/>
                  </a:cubicBezTo>
                  <a:cubicBezTo>
                    <a:pt x="0" y="874"/>
                    <a:pt x="0" y="874"/>
                    <a:pt x="0" y="874"/>
                  </a:cubicBezTo>
                  <a:close/>
                  <a:moveTo>
                    <a:pt x="0" y="824"/>
                  </a:moveTo>
                  <a:cubicBezTo>
                    <a:pt x="0" y="824"/>
                    <a:pt x="0" y="824"/>
                    <a:pt x="0" y="824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60" y="849"/>
                    <a:pt x="111" y="884"/>
                    <a:pt x="134" y="935"/>
                  </a:cubicBezTo>
                  <a:cubicBezTo>
                    <a:pt x="142" y="933"/>
                    <a:pt x="150" y="931"/>
                    <a:pt x="159" y="930"/>
                  </a:cubicBezTo>
                  <a:cubicBezTo>
                    <a:pt x="133" y="868"/>
                    <a:pt x="72" y="824"/>
                    <a:pt x="0" y="824"/>
                  </a:cubicBezTo>
                  <a:close/>
                  <a:moveTo>
                    <a:pt x="373" y="975"/>
                  </a:moveTo>
                  <a:cubicBezTo>
                    <a:pt x="384" y="975"/>
                    <a:pt x="393" y="984"/>
                    <a:pt x="393" y="995"/>
                  </a:cubicBezTo>
                  <a:cubicBezTo>
                    <a:pt x="393" y="995"/>
                    <a:pt x="393" y="996"/>
                    <a:pt x="393" y="996"/>
                  </a:cubicBezTo>
                  <a:cubicBezTo>
                    <a:pt x="353" y="996"/>
                    <a:pt x="353" y="996"/>
                    <a:pt x="353" y="996"/>
                  </a:cubicBezTo>
                  <a:cubicBezTo>
                    <a:pt x="353" y="996"/>
                    <a:pt x="353" y="995"/>
                    <a:pt x="353" y="995"/>
                  </a:cubicBezTo>
                  <a:cubicBezTo>
                    <a:pt x="353" y="984"/>
                    <a:pt x="362" y="975"/>
                    <a:pt x="373" y="975"/>
                  </a:cubicBezTo>
                  <a:close/>
                  <a:moveTo>
                    <a:pt x="373" y="924"/>
                  </a:moveTo>
                  <a:cubicBezTo>
                    <a:pt x="403" y="924"/>
                    <a:pt x="429" y="943"/>
                    <a:pt x="439" y="970"/>
                  </a:cubicBezTo>
                  <a:cubicBezTo>
                    <a:pt x="432" y="976"/>
                    <a:pt x="425" y="983"/>
                    <a:pt x="418" y="990"/>
                  </a:cubicBezTo>
                  <a:cubicBezTo>
                    <a:pt x="415" y="967"/>
                    <a:pt x="396" y="950"/>
                    <a:pt x="373" y="950"/>
                  </a:cubicBezTo>
                  <a:cubicBezTo>
                    <a:pt x="350" y="950"/>
                    <a:pt x="331" y="967"/>
                    <a:pt x="328" y="990"/>
                  </a:cubicBezTo>
                  <a:cubicBezTo>
                    <a:pt x="322" y="983"/>
                    <a:pt x="315" y="976"/>
                    <a:pt x="307" y="970"/>
                  </a:cubicBezTo>
                  <a:cubicBezTo>
                    <a:pt x="317" y="943"/>
                    <a:pt x="343" y="924"/>
                    <a:pt x="373" y="924"/>
                  </a:cubicBezTo>
                  <a:close/>
                  <a:moveTo>
                    <a:pt x="373" y="874"/>
                  </a:moveTo>
                  <a:cubicBezTo>
                    <a:pt x="422" y="874"/>
                    <a:pt x="463" y="903"/>
                    <a:pt x="483" y="944"/>
                  </a:cubicBezTo>
                  <a:cubicBezTo>
                    <a:pt x="475" y="947"/>
                    <a:pt x="467" y="951"/>
                    <a:pt x="460" y="955"/>
                  </a:cubicBezTo>
                  <a:cubicBezTo>
                    <a:pt x="445" y="922"/>
                    <a:pt x="412" y="899"/>
                    <a:pt x="373" y="899"/>
                  </a:cubicBezTo>
                  <a:cubicBezTo>
                    <a:pt x="334" y="899"/>
                    <a:pt x="301" y="922"/>
                    <a:pt x="286" y="955"/>
                  </a:cubicBezTo>
                  <a:cubicBezTo>
                    <a:pt x="279" y="951"/>
                    <a:pt x="271" y="947"/>
                    <a:pt x="264" y="944"/>
                  </a:cubicBezTo>
                  <a:cubicBezTo>
                    <a:pt x="283" y="903"/>
                    <a:pt x="325" y="874"/>
                    <a:pt x="373" y="874"/>
                  </a:cubicBezTo>
                  <a:close/>
                  <a:moveTo>
                    <a:pt x="373" y="824"/>
                  </a:moveTo>
                  <a:cubicBezTo>
                    <a:pt x="302" y="824"/>
                    <a:pt x="240" y="868"/>
                    <a:pt x="215" y="930"/>
                  </a:cubicBezTo>
                  <a:cubicBezTo>
                    <a:pt x="223" y="931"/>
                    <a:pt x="232" y="933"/>
                    <a:pt x="240" y="935"/>
                  </a:cubicBezTo>
                  <a:cubicBezTo>
                    <a:pt x="263" y="884"/>
                    <a:pt x="314" y="849"/>
                    <a:pt x="373" y="849"/>
                  </a:cubicBezTo>
                  <a:cubicBezTo>
                    <a:pt x="432" y="849"/>
                    <a:pt x="484" y="884"/>
                    <a:pt x="506" y="935"/>
                  </a:cubicBezTo>
                  <a:cubicBezTo>
                    <a:pt x="515" y="933"/>
                    <a:pt x="523" y="931"/>
                    <a:pt x="531" y="930"/>
                  </a:cubicBezTo>
                  <a:cubicBezTo>
                    <a:pt x="506" y="868"/>
                    <a:pt x="445" y="824"/>
                    <a:pt x="373" y="824"/>
                  </a:cubicBezTo>
                  <a:close/>
                  <a:moveTo>
                    <a:pt x="186" y="849"/>
                  </a:moveTo>
                  <a:cubicBezTo>
                    <a:pt x="198" y="849"/>
                    <a:pt x="207" y="858"/>
                    <a:pt x="207" y="870"/>
                  </a:cubicBezTo>
                  <a:cubicBezTo>
                    <a:pt x="207" y="870"/>
                    <a:pt x="207" y="870"/>
                    <a:pt x="207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58"/>
                    <a:pt x="175" y="849"/>
                    <a:pt x="186" y="849"/>
                  </a:cubicBezTo>
                  <a:close/>
                  <a:moveTo>
                    <a:pt x="186" y="799"/>
                  </a:moveTo>
                  <a:cubicBezTo>
                    <a:pt x="217" y="799"/>
                    <a:pt x="242" y="818"/>
                    <a:pt x="252" y="845"/>
                  </a:cubicBezTo>
                  <a:cubicBezTo>
                    <a:pt x="245" y="851"/>
                    <a:pt x="238" y="857"/>
                    <a:pt x="231" y="864"/>
                  </a:cubicBezTo>
                  <a:cubicBezTo>
                    <a:pt x="229" y="842"/>
                    <a:pt x="210" y="824"/>
                    <a:pt x="186" y="824"/>
                  </a:cubicBezTo>
                  <a:cubicBezTo>
                    <a:pt x="163" y="824"/>
                    <a:pt x="144" y="842"/>
                    <a:pt x="141" y="864"/>
                  </a:cubicBezTo>
                  <a:cubicBezTo>
                    <a:pt x="135" y="857"/>
                    <a:pt x="128" y="851"/>
                    <a:pt x="120" y="845"/>
                  </a:cubicBezTo>
                  <a:cubicBezTo>
                    <a:pt x="130" y="818"/>
                    <a:pt x="156" y="799"/>
                    <a:pt x="186" y="799"/>
                  </a:cubicBezTo>
                  <a:close/>
                  <a:moveTo>
                    <a:pt x="186" y="749"/>
                  </a:moveTo>
                  <a:cubicBezTo>
                    <a:pt x="235" y="749"/>
                    <a:pt x="277" y="777"/>
                    <a:pt x="296" y="818"/>
                  </a:cubicBezTo>
                  <a:cubicBezTo>
                    <a:pt x="288" y="822"/>
                    <a:pt x="281" y="826"/>
                    <a:pt x="273" y="830"/>
                  </a:cubicBezTo>
                  <a:cubicBezTo>
                    <a:pt x="258" y="797"/>
                    <a:pt x="225" y="774"/>
                    <a:pt x="186" y="774"/>
                  </a:cubicBezTo>
                  <a:cubicBezTo>
                    <a:pt x="148" y="774"/>
                    <a:pt x="114" y="797"/>
                    <a:pt x="99" y="830"/>
                  </a:cubicBezTo>
                  <a:cubicBezTo>
                    <a:pt x="92" y="826"/>
                    <a:pt x="85" y="822"/>
                    <a:pt x="77" y="818"/>
                  </a:cubicBezTo>
                  <a:cubicBezTo>
                    <a:pt x="96" y="777"/>
                    <a:pt x="138" y="749"/>
                    <a:pt x="186" y="749"/>
                  </a:cubicBezTo>
                  <a:close/>
                  <a:moveTo>
                    <a:pt x="186" y="698"/>
                  </a:moveTo>
                  <a:cubicBezTo>
                    <a:pt x="115" y="698"/>
                    <a:pt x="54" y="742"/>
                    <a:pt x="28" y="804"/>
                  </a:cubicBezTo>
                  <a:cubicBezTo>
                    <a:pt x="37" y="806"/>
                    <a:pt x="45" y="807"/>
                    <a:pt x="53" y="810"/>
                  </a:cubicBezTo>
                  <a:cubicBezTo>
                    <a:pt x="76" y="759"/>
                    <a:pt x="127" y="723"/>
                    <a:pt x="186" y="723"/>
                  </a:cubicBezTo>
                  <a:cubicBezTo>
                    <a:pt x="246" y="723"/>
                    <a:pt x="297" y="759"/>
                    <a:pt x="320" y="810"/>
                  </a:cubicBezTo>
                  <a:cubicBezTo>
                    <a:pt x="328" y="807"/>
                    <a:pt x="336" y="806"/>
                    <a:pt x="345" y="804"/>
                  </a:cubicBezTo>
                  <a:cubicBezTo>
                    <a:pt x="319" y="742"/>
                    <a:pt x="258" y="698"/>
                    <a:pt x="186" y="698"/>
                  </a:cubicBezTo>
                  <a:close/>
                  <a:moveTo>
                    <a:pt x="0" y="726"/>
                  </a:moveTo>
                  <a:cubicBezTo>
                    <a:pt x="0" y="726"/>
                    <a:pt x="0" y="726"/>
                    <a:pt x="0" y="726"/>
                  </a:cubicBezTo>
                  <a:cubicBezTo>
                    <a:pt x="0" y="747"/>
                    <a:pt x="0" y="747"/>
                    <a:pt x="0" y="747"/>
                  </a:cubicBezTo>
                  <a:cubicBezTo>
                    <a:pt x="20" y="747"/>
                    <a:pt x="20" y="747"/>
                    <a:pt x="20" y="747"/>
                  </a:cubicBezTo>
                  <a:cubicBezTo>
                    <a:pt x="21" y="747"/>
                    <a:pt x="21" y="746"/>
                    <a:pt x="21" y="746"/>
                  </a:cubicBezTo>
                  <a:cubicBezTo>
                    <a:pt x="21" y="735"/>
                    <a:pt x="11" y="726"/>
                    <a:pt x="0" y="726"/>
                  </a:cubicBezTo>
                  <a:close/>
                  <a:moveTo>
                    <a:pt x="0" y="675"/>
                  </a:moveTo>
                  <a:cubicBezTo>
                    <a:pt x="30" y="675"/>
                    <a:pt x="56" y="694"/>
                    <a:pt x="66" y="721"/>
                  </a:cubicBezTo>
                  <a:cubicBezTo>
                    <a:pt x="59" y="727"/>
                    <a:pt x="52" y="734"/>
                    <a:pt x="45" y="741"/>
                  </a:cubicBezTo>
                  <a:cubicBezTo>
                    <a:pt x="43" y="718"/>
                    <a:pt x="23" y="701"/>
                    <a:pt x="0" y="701"/>
                  </a:cubicBezTo>
                  <a:cubicBezTo>
                    <a:pt x="0" y="701"/>
                    <a:pt x="0" y="701"/>
                    <a:pt x="0" y="701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5"/>
                    <a:pt x="0" y="675"/>
                    <a:pt x="0" y="675"/>
                  </a:cubicBezTo>
                  <a:close/>
                  <a:moveTo>
                    <a:pt x="0" y="625"/>
                  </a:moveTo>
                  <a:cubicBezTo>
                    <a:pt x="49" y="625"/>
                    <a:pt x="90" y="654"/>
                    <a:pt x="110" y="695"/>
                  </a:cubicBezTo>
                  <a:cubicBezTo>
                    <a:pt x="102" y="698"/>
                    <a:pt x="95" y="702"/>
                    <a:pt x="87" y="706"/>
                  </a:cubicBezTo>
                  <a:cubicBezTo>
                    <a:pt x="72" y="673"/>
                    <a:pt x="39" y="650"/>
                    <a:pt x="0" y="650"/>
                  </a:cubicBezTo>
                  <a:cubicBezTo>
                    <a:pt x="0" y="650"/>
                    <a:pt x="0" y="650"/>
                    <a:pt x="0" y="65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0" y="625"/>
                    <a:pt x="0" y="625"/>
                  </a:cubicBezTo>
                  <a:close/>
                  <a:moveTo>
                    <a:pt x="0" y="575"/>
                  </a:moveTo>
                  <a:cubicBezTo>
                    <a:pt x="0" y="575"/>
                    <a:pt x="0" y="575"/>
                    <a:pt x="0" y="575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60" y="600"/>
                    <a:pt x="111" y="635"/>
                    <a:pt x="134" y="686"/>
                  </a:cubicBezTo>
                  <a:cubicBezTo>
                    <a:pt x="142" y="684"/>
                    <a:pt x="150" y="682"/>
                    <a:pt x="159" y="681"/>
                  </a:cubicBezTo>
                  <a:cubicBezTo>
                    <a:pt x="133" y="619"/>
                    <a:pt x="72" y="575"/>
                    <a:pt x="0" y="575"/>
                  </a:cubicBezTo>
                  <a:close/>
                  <a:moveTo>
                    <a:pt x="373" y="726"/>
                  </a:moveTo>
                  <a:cubicBezTo>
                    <a:pt x="384" y="726"/>
                    <a:pt x="393" y="735"/>
                    <a:pt x="393" y="746"/>
                  </a:cubicBezTo>
                  <a:cubicBezTo>
                    <a:pt x="393" y="746"/>
                    <a:pt x="393" y="747"/>
                    <a:pt x="393" y="747"/>
                  </a:cubicBezTo>
                  <a:cubicBezTo>
                    <a:pt x="353" y="747"/>
                    <a:pt x="353" y="747"/>
                    <a:pt x="353" y="747"/>
                  </a:cubicBezTo>
                  <a:cubicBezTo>
                    <a:pt x="353" y="747"/>
                    <a:pt x="353" y="746"/>
                    <a:pt x="353" y="746"/>
                  </a:cubicBezTo>
                  <a:cubicBezTo>
                    <a:pt x="353" y="735"/>
                    <a:pt x="362" y="726"/>
                    <a:pt x="373" y="726"/>
                  </a:cubicBezTo>
                  <a:close/>
                  <a:moveTo>
                    <a:pt x="373" y="675"/>
                  </a:moveTo>
                  <a:cubicBezTo>
                    <a:pt x="403" y="675"/>
                    <a:pt x="429" y="694"/>
                    <a:pt x="439" y="721"/>
                  </a:cubicBezTo>
                  <a:cubicBezTo>
                    <a:pt x="432" y="727"/>
                    <a:pt x="425" y="734"/>
                    <a:pt x="418" y="741"/>
                  </a:cubicBezTo>
                  <a:cubicBezTo>
                    <a:pt x="415" y="718"/>
                    <a:pt x="396" y="701"/>
                    <a:pt x="373" y="701"/>
                  </a:cubicBezTo>
                  <a:cubicBezTo>
                    <a:pt x="350" y="701"/>
                    <a:pt x="331" y="718"/>
                    <a:pt x="328" y="741"/>
                  </a:cubicBezTo>
                  <a:cubicBezTo>
                    <a:pt x="322" y="734"/>
                    <a:pt x="315" y="727"/>
                    <a:pt x="307" y="721"/>
                  </a:cubicBezTo>
                  <a:cubicBezTo>
                    <a:pt x="317" y="694"/>
                    <a:pt x="343" y="675"/>
                    <a:pt x="373" y="675"/>
                  </a:cubicBezTo>
                  <a:close/>
                  <a:moveTo>
                    <a:pt x="373" y="625"/>
                  </a:moveTo>
                  <a:cubicBezTo>
                    <a:pt x="422" y="625"/>
                    <a:pt x="463" y="654"/>
                    <a:pt x="483" y="695"/>
                  </a:cubicBezTo>
                  <a:cubicBezTo>
                    <a:pt x="475" y="698"/>
                    <a:pt x="467" y="702"/>
                    <a:pt x="460" y="706"/>
                  </a:cubicBezTo>
                  <a:cubicBezTo>
                    <a:pt x="445" y="673"/>
                    <a:pt x="412" y="650"/>
                    <a:pt x="373" y="650"/>
                  </a:cubicBezTo>
                  <a:cubicBezTo>
                    <a:pt x="334" y="650"/>
                    <a:pt x="301" y="673"/>
                    <a:pt x="286" y="706"/>
                  </a:cubicBezTo>
                  <a:cubicBezTo>
                    <a:pt x="279" y="702"/>
                    <a:pt x="271" y="698"/>
                    <a:pt x="264" y="695"/>
                  </a:cubicBezTo>
                  <a:cubicBezTo>
                    <a:pt x="283" y="654"/>
                    <a:pt x="325" y="625"/>
                    <a:pt x="373" y="625"/>
                  </a:cubicBezTo>
                  <a:close/>
                  <a:moveTo>
                    <a:pt x="373" y="575"/>
                  </a:moveTo>
                  <a:cubicBezTo>
                    <a:pt x="302" y="575"/>
                    <a:pt x="240" y="619"/>
                    <a:pt x="215" y="681"/>
                  </a:cubicBezTo>
                  <a:cubicBezTo>
                    <a:pt x="223" y="682"/>
                    <a:pt x="232" y="684"/>
                    <a:pt x="240" y="686"/>
                  </a:cubicBezTo>
                  <a:cubicBezTo>
                    <a:pt x="263" y="635"/>
                    <a:pt x="314" y="600"/>
                    <a:pt x="373" y="600"/>
                  </a:cubicBezTo>
                  <a:cubicBezTo>
                    <a:pt x="432" y="600"/>
                    <a:pt x="484" y="635"/>
                    <a:pt x="506" y="686"/>
                  </a:cubicBezTo>
                  <a:cubicBezTo>
                    <a:pt x="515" y="684"/>
                    <a:pt x="523" y="682"/>
                    <a:pt x="531" y="681"/>
                  </a:cubicBezTo>
                  <a:cubicBezTo>
                    <a:pt x="506" y="619"/>
                    <a:pt x="445" y="575"/>
                    <a:pt x="373" y="575"/>
                  </a:cubicBezTo>
                  <a:close/>
                  <a:moveTo>
                    <a:pt x="186" y="600"/>
                  </a:moveTo>
                  <a:cubicBezTo>
                    <a:pt x="198" y="600"/>
                    <a:pt x="207" y="609"/>
                    <a:pt x="207" y="621"/>
                  </a:cubicBezTo>
                  <a:cubicBezTo>
                    <a:pt x="207" y="621"/>
                    <a:pt x="207" y="621"/>
                    <a:pt x="207" y="621"/>
                  </a:cubicBezTo>
                  <a:cubicBezTo>
                    <a:pt x="166" y="621"/>
                    <a:pt x="166" y="621"/>
                    <a:pt x="166" y="621"/>
                  </a:cubicBezTo>
                  <a:cubicBezTo>
                    <a:pt x="166" y="621"/>
                    <a:pt x="166" y="621"/>
                    <a:pt x="166" y="621"/>
                  </a:cubicBezTo>
                  <a:cubicBezTo>
                    <a:pt x="166" y="609"/>
                    <a:pt x="175" y="600"/>
                    <a:pt x="186" y="600"/>
                  </a:cubicBezTo>
                  <a:close/>
                  <a:moveTo>
                    <a:pt x="186" y="550"/>
                  </a:moveTo>
                  <a:cubicBezTo>
                    <a:pt x="217" y="550"/>
                    <a:pt x="242" y="569"/>
                    <a:pt x="252" y="596"/>
                  </a:cubicBezTo>
                  <a:cubicBezTo>
                    <a:pt x="245" y="602"/>
                    <a:pt x="238" y="608"/>
                    <a:pt x="231" y="615"/>
                  </a:cubicBezTo>
                  <a:cubicBezTo>
                    <a:pt x="229" y="593"/>
                    <a:pt x="210" y="575"/>
                    <a:pt x="186" y="575"/>
                  </a:cubicBezTo>
                  <a:cubicBezTo>
                    <a:pt x="163" y="575"/>
                    <a:pt x="144" y="593"/>
                    <a:pt x="141" y="615"/>
                  </a:cubicBezTo>
                  <a:cubicBezTo>
                    <a:pt x="135" y="608"/>
                    <a:pt x="128" y="602"/>
                    <a:pt x="120" y="596"/>
                  </a:cubicBezTo>
                  <a:cubicBezTo>
                    <a:pt x="130" y="569"/>
                    <a:pt x="156" y="550"/>
                    <a:pt x="186" y="550"/>
                  </a:cubicBezTo>
                  <a:close/>
                  <a:moveTo>
                    <a:pt x="186" y="500"/>
                  </a:moveTo>
                  <a:cubicBezTo>
                    <a:pt x="235" y="500"/>
                    <a:pt x="277" y="528"/>
                    <a:pt x="296" y="569"/>
                  </a:cubicBezTo>
                  <a:cubicBezTo>
                    <a:pt x="288" y="573"/>
                    <a:pt x="281" y="577"/>
                    <a:pt x="273" y="581"/>
                  </a:cubicBezTo>
                  <a:cubicBezTo>
                    <a:pt x="258" y="548"/>
                    <a:pt x="225" y="525"/>
                    <a:pt x="186" y="525"/>
                  </a:cubicBezTo>
                  <a:cubicBezTo>
                    <a:pt x="148" y="525"/>
                    <a:pt x="114" y="548"/>
                    <a:pt x="99" y="581"/>
                  </a:cubicBezTo>
                  <a:cubicBezTo>
                    <a:pt x="92" y="577"/>
                    <a:pt x="85" y="573"/>
                    <a:pt x="77" y="569"/>
                  </a:cubicBezTo>
                  <a:cubicBezTo>
                    <a:pt x="96" y="528"/>
                    <a:pt x="138" y="500"/>
                    <a:pt x="186" y="500"/>
                  </a:cubicBezTo>
                  <a:close/>
                  <a:moveTo>
                    <a:pt x="186" y="449"/>
                  </a:moveTo>
                  <a:cubicBezTo>
                    <a:pt x="115" y="449"/>
                    <a:pt x="54" y="493"/>
                    <a:pt x="28" y="555"/>
                  </a:cubicBezTo>
                  <a:cubicBezTo>
                    <a:pt x="37" y="557"/>
                    <a:pt x="45" y="558"/>
                    <a:pt x="53" y="561"/>
                  </a:cubicBezTo>
                  <a:cubicBezTo>
                    <a:pt x="76" y="510"/>
                    <a:pt x="127" y="475"/>
                    <a:pt x="186" y="475"/>
                  </a:cubicBezTo>
                  <a:cubicBezTo>
                    <a:pt x="246" y="475"/>
                    <a:pt x="297" y="510"/>
                    <a:pt x="320" y="561"/>
                  </a:cubicBezTo>
                  <a:cubicBezTo>
                    <a:pt x="328" y="558"/>
                    <a:pt x="336" y="557"/>
                    <a:pt x="345" y="555"/>
                  </a:cubicBezTo>
                  <a:cubicBezTo>
                    <a:pt x="319" y="493"/>
                    <a:pt x="258" y="449"/>
                    <a:pt x="186" y="449"/>
                  </a:cubicBezTo>
                  <a:close/>
                  <a:moveTo>
                    <a:pt x="0" y="477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20" y="498"/>
                    <a:pt x="20" y="498"/>
                    <a:pt x="20" y="498"/>
                  </a:cubicBezTo>
                  <a:cubicBezTo>
                    <a:pt x="21" y="498"/>
                    <a:pt x="21" y="497"/>
                    <a:pt x="21" y="497"/>
                  </a:cubicBezTo>
                  <a:cubicBezTo>
                    <a:pt x="21" y="486"/>
                    <a:pt x="11" y="477"/>
                    <a:pt x="0" y="477"/>
                  </a:cubicBezTo>
                  <a:close/>
                  <a:moveTo>
                    <a:pt x="0" y="427"/>
                  </a:moveTo>
                  <a:cubicBezTo>
                    <a:pt x="30" y="427"/>
                    <a:pt x="56" y="445"/>
                    <a:pt x="66" y="472"/>
                  </a:cubicBezTo>
                  <a:cubicBezTo>
                    <a:pt x="59" y="478"/>
                    <a:pt x="52" y="485"/>
                    <a:pt x="45" y="492"/>
                  </a:cubicBezTo>
                  <a:cubicBezTo>
                    <a:pt x="43" y="469"/>
                    <a:pt x="23" y="452"/>
                    <a:pt x="0" y="452"/>
                  </a:cubicBezTo>
                  <a:cubicBezTo>
                    <a:pt x="0" y="452"/>
                    <a:pt x="0" y="452"/>
                    <a:pt x="0" y="452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27"/>
                    <a:pt x="0" y="427"/>
                    <a:pt x="0" y="427"/>
                  </a:cubicBezTo>
                  <a:close/>
                  <a:moveTo>
                    <a:pt x="0" y="376"/>
                  </a:moveTo>
                  <a:cubicBezTo>
                    <a:pt x="49" y="376"/>
                    <a:pt x="90" y="405"/>
                    <a:pt x="110" y="446"/>
                  </a:cubicBezTo>
                  <a:cubicBezTo>
                    <a:pt x="102" y="449"/>
                    <a:pt x="95" y="453"/>
                    <a:pt x="87" y="457"/>
                  </a:cubicBezTo>
                  <a:cubicBezTo>
                    <a:pt x="72" y="424"/>
                    <a:pt x="39" y="401"/>
                    <a:pt x="0" y="401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lose/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60" y="351"/>
                    <a:pt x="111" y="386"/>
                    <a:pt x="134" y="437"/>
                  </a:cubicBezTo>
                  <a:cubicBezTo>
                    <a:pt x="142" y="435"/>
                    <a:pt x="150" y="433"/>
                    <a:pt x="159" y="432"/>
                  </a:cubicBezTo>
                  <a:cubicBezTo>
                    <a:pt x="133" y="370"/>
                    <a:pt x="72" y="326"/>
                    <a:pt x="0" y="326"/>
                  </a:cubicBezTo>
                  <a:close/>
                  <a:moveTo>
                    <a:pt x="373" y="477"/>
                  </a:moveTo>
                  <a:cubicBezTo>
                    <a:pt x="384" y="477"/>
                    <a:pt x="393" y="486"/>
                    <a:pt x="393" y="497"/>
                  </a:cubicBezTo>
                  <a:cubicBezTo>
                    <a:pt x="393" y="497"/>
                    <a:pt x="393" y="498"/>
                    <a:pt x="393" y="498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8"/>
                    <a:pt x="353" y="497"/>
                    <a:pt x="353" y="497"/>
                  </a:cubicBezTo>
                  <a:cubicBezTo>
                    <a:pt x="353" y="486"/>
                    <a:pt x="362" y="477"/>
                    <a:pt x="373" y="477"/>
                  </a:cubicBezTo>
                  <a:close/>
                  <a:moveTo>
                    <a:pt x="373" y="427"/>
                  </a:moveTo>
                  <a:cubicBezTo>
                    <a:pt x="403" y="427"/>
                    <a:pt x="429" y="445"/>
                    <a:pt x="439" y="472"/>
                  </a:cubicBezTo>
                  <a:cubicBezTo>
                    <a:pt x="432" y="478"/>
                    <a:pt x="425" y="485"/>
                    <a:pt x="418" y="492"/>
                  </a:cubicBezTo>
                  <a:cubicBezTo>
                    <a:pt x="415" y="469"/>
                    <a:pt x="396" y="452"/>
                    <a:pt x="373" y="452"/>
                  </a:cubicBezTo>
                  <a:cubicBezTo>
                    <a:pt x="350" y="452"/>
                    <a:pt x="331" y="469"/>
                    <a:pt x="328" y="492"/>
                  </a:cubicBezTo>
                  <a:cubicBezTo>
                    <a:pt x="322" y="485"/>
                    <a:pt x="315" y="478"/>
                    <a:pt x="307" y="472"/>
                  </a:cubicBezTo>
                  <a:cubicBezTo>
                    <a:pt x="317" y="445"/>
                    <a:pt x="343" y="427"/>
                    <a:pt x="373" y="427"/>
                  </a:cubicBezTo>
                  <a:close/>
                  <a:moveTo>
                    <a:pt x="373" y="376"/>
                  </a:moveTo>
                  <a:cubicBezTo>
                    <a:pt x="422" y="376"/>
                    <a:pt x="463" y="405"/>
                    <a:pt x="483" y="446"/>
                  </a:cubicBezTo>
                  <a:cubicBezTo>
                    <a:pt x="475" y="449"/>
                    <a:pt x="467" y="453"/>
                    <a:pt x="460" y="457"/>
                  </a:cubicBezTo>
                  <a:cubicBezTo>
                    <a:pt x="445" y="424"/>
                    <a:pt x="412" y="401"/>
                    <a:pt x="373" y="401"/>
                  </a:cubicBezTo>
                  <a:cubicBezTo>
                    <a:pt x="334" y="401"/>
                    <a:pt x="301" y="424"/>
                    <a:pt x="286" y="457"/>
                  </a:cubicBezTo>
                  <a:cubicBezTo>
                    <a:pt x="279" y="453"/>
                    <a:pt x="271" y="449"/>
                    <a:pt x="264" y="446"/>
                  </a:cubicBezTo>
                  <a:cubicBezTo>
                    <a:pt x="283" y="405"/>
                    <a:pt x="325" y="376"/>
                    <a:pt x="373" y="376"/>
                  </a:cubicBezTo>
                  <a:close/>
                  <a:moveTo>
                    <a:pt x="373" y="326"/>
                  </a:moveTo>
                  <a:cubicBezTo>
                    <a:pt x="302" y="326"/>
                    <a:pt x="240" y="370"/>
                    <a:pt x="215" y="432"/>
                  </a:cubicBezTo>
                  <a:cubicBezTo>
                    <a:pt x="223" y="433"/>
                    <a:pt x="232" y="435"/>
                    <a:pt x="240" y="437"/>
                  </a:cubicBezTo>
                  <a:cubicBezTo>
                    <a:pt x="263" y="386"/>
                    <a:pt x="314" y="351"/>
                    <a:pt x="373" y="351"/>
                  </a:cubicBezTo>
                  <a:cubicBezTo>
                    <a:pt x="432" y="351"/>
                    <a:pt x="484" y="386"/>
                    <a:pt x="506" y="437"/>
                  </a:cubicBezTo>
                  <a:cubicBezTo>
                    <a:pt x="515" y="435"/>
                    <a:pt x="523" y="433"/>
                    <a:pt x="531" y="432"/>
                  </a:cubicBezTo>
                  <a:cubicBezTo>
                    <a:pt x="506" y="370"/>
                    <a:pt x="445" y="326"/>
                    <a:pt x="373" y="326"/>
                  </a:cubicBezTo>
                  <a:close/>
                  <a:moveTo>
                    <a:pt x="186" y="351"/>
                  </a:moveTo>
                  <a:cubicBezTo>
                    <a:pt x="198" y="351"/>
                    <a:pt x="207" y="360"/>
                    <a:pt x="207" y="372"/>
                  </a:cubicBezTo>
                  <a:cubicBezTo>
                    <a:pt x="207" y="372"/>
                    <a:pt x="207" y="372"/>
                    <a:pt x="207" y="372"/>
                  </a:cubicBezTo>
                  <a:cubicBezTo>
                    <a:pt x="166" y="372"/>
                    <a:pt x="166" y="372"/>
                    <a:pt x="166" y="372"/>
                  </a:cubicBezTo>
                  <a:cubicBezTo>
                    <a:pt x="166" y="372"/>
                    <a:pt x="166" y="372"/>
                    <a:pt x="166" y="372"/>
                  </a:cubicBezTo>
                  <a:cubicBezTo>
                    <a:pt x="166" y="360"/>
                    <a:pt x="175" y="351"/>
                    <a:pt x="186" y="351"/>
                  </a:cubicBezTo>
                  <a:close/>
                  <a:moveTo>
                    <a:pt x="186" y="301"/>
                  </a:moveTo>
                  <a:cubicBezTo>
                    <a:pt x="217" y="301"/>
                    <a:pt x="242" y="320"/>
                    <a:pt x="252" y="347"/>
                  </a:cubicBezTo>
                  <a:cubicBezTo>
                    <a:pt x="245" y="353"/>
                    <a:pt x="238" y="359"/>
                    <a:pt x="231" y="366"/>
                  </a:cubicBezTo>
                  <a:cubicBezTo>
                    <a:pt x="229" y="344"/>
                    <a:pt x="210" y="326"/>
                    <a:pt x="186" y="326"/>
                  </a:cubicBezTo>
                  <a:cubicBezTo>
                    <a:pt x="163" y="326"/>
                    <a:pt x="144" y="344"/>
                    <a:pt x="141" y="366"/>
                  </a:cubicBezTo>
                  <a:cubicBezTo>
                    <a:pt x="135" y="359"/>
                    <a:pt x="128" y="353"/>
                    <a:pt x="120" y="347"/>
                  </a:cubicBezTo>
                  <a:cubicBezTo>
                    <a:pt x="130" y="320"/>
                    <a:pt x="156" y="301"/>
                    <a:pt x="186" y="301"/>
                  </a:cubicBezTo>
                  <a:close/>
                  <a:moveTo>
                    <a:pt x="186" y="251"/>
                  </a:moveTo>
                  <a:cubicBezTo>
                    <a:pt x="235" y="251"/>
                    <a:pt x="277" y="279"/>
                    <a:pt x="296" y="320"/>
                  </a:cubicBezTo>
                  <a:cubicBezTo>
                    <a:pt x="288" y="324"/>
                    <a:pt x="281" y="328"/>
                    <a:pt x="273" y="332"/>
                  </a:cubicBezTo>
                  <a:cubicBezTo>
                    <a:pt x="258" y="299"/>
                    <a:pt x="225" y="276"/>
                    <a:pt x="186" y="276"/>
                  </a:cubicBezTo>
                  <a:cubicBezTo>
                    <a:pt x="148" y="276"/>
                    <a:pt x="114" y="299"/>
                    <a:pt x="99" y="332"/>
                  </a:cubicBezTo>
                  <a:cubicBezTo>
                    <a:pt x="92" y="328"/>
                    <a:pt x="85" y="324"/>
                    <a:pt x="77" y="320"/>
                  </a:cubicBezTo>
                  <a:cubicBezTo>
                    <a:pt x="96" y="279"/>
                    <a:pt x="138" y="251"/>
                    <a:pt x="186" y="251"/>
                  </a:cubicBezTo>
                  <a:close/>
                  <a:moveTo>
                    <a:pt x="186" y="200"/>
                  </a:moveTo>
                  <a:cubicBezTo>
                    <a:pt x="115" y="200"/>
                    <a:pt x="54" y="244"/>
                    <a:pt x="28" y="306"/>
                  </a:cubicBezTo>
                  <a:cubicBezTo>
                    <a:pt x="37" y="308"/>
                    <a:pt x="45" y="309"/>
                    <a:pt x="53" y="312"/>
                  </a:cubicBezTo>
                  <a:cubicBezTo>
                    <a:pt x="76" y="261"/>
                    <a:pt x="127" y="226"/>
                    <a:pt x="186" y="226"/>
                  </a:cubicBezTo>
                  <a:cubicBezTo>
                    <a:pt x="246" y="226"/>
                    <a:pt x="297" y="261"/>
                    <a:pt x="320" y="312"/>
                  </a:cubicBezTo>
                  <a:cubicBezTo>
                    <a:pt x="328" y="309"/>
                    <a:pt x="336" y="308"/>
                    <a:pt x="345" y="306"/>
                  </a:cubicBezTo>
                  <a:cubicBezTo>
                    <a:pt x="319" y="244"/>
                    <a:pt x="258" y="200"/>
                    <a:pt x="186" y="200"/>
                  </a:cubicBezTo>
                  <a:close/>
                  <a:moveTo>
                    <a:pt x="0" y="228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21" y="249"/>
                    <a:pt x="21" y="248"/>
                    <a:pt x="21" y="248"/>
                  </a:cubicBezTo>
                  <a:cubicBezTo>
                    <a:pt x="21" y="237"/>
                    <a:pt x="11" y="228"/>
                    <a:pt x="0" y="228"/>
                  </a:cubicBezTo>
                  <a:close/>
                  <a:moveTo>
                    <a:pt x="0" y="178"/>
                  </a:moveTo>
                  <a:cubicBezTo>
                    <a:pt x="30" y="178"/>
                    <a:pt x="56" y="196"/>
                    <a:pt x="66" y="223"/>
                  </a:cubicBezTo>
                  <a:cubicBezTo>
                    <a:pt x="59" y="229"/>
                    <a:pt x="52" y="236"/>
                    <a:pt x="45" y="243"/>
                  </a:cubicBezTo>
                  <a:cubicBezTo>
                    <a:pt x="43" y="220"/>
                    <a:pt x="23" y="203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0" y="178"/>
                    <a:pt x="0" y="178"/>
                  </a:cubicBezTo>
                  <a:close/>
                  <a:moveTo>
                    <a:pt x="0" y="127"/>
                  </a:moveTo>
                  <a:cubicBezTo>
                    <a:pt x="49" y="127"/>
                    <a:pt x="90" y="156"/>
                    <a:pt x="110" y="197"/>
                  </a:cubicBezTo>
                  <a:cubicBezTo>
                    <a:pt x="102" y="200"/>
                    <a:pt x="95" y="204"/>
                    <a:pt x="87" y="208"/>
                  </a:cubicBezTo>
                  <a:cubicBezTo>
                    <a:pt x="72" y="175"/>
                    <a:pt x="39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60" y="102"/>
                    <a:pt x="111" y="137"/>
                    <a:pt x="134" y="188"/>
                  </a:cubicBezTo>
                  <a:cubicBezTo>
                    <a:pt x="142" y="186"/>
                    <a:pt x="150" y="184"/>
                    <a:pt x="159" y="183"/>
                  </a:cubicBezTo>
                  <a:cubicBezTo>
                    <a:pt x="133" y="121"/>
                    <a:pt x="72" y="77"/>
                    <a:pt x="0" y="77"/>
                  </a:cubicBezTo>
                  <a:close/>
                  <a:moveTo>
                    <a:pt x="373" y="228"/>
                  </a:moveTo>
                  <a:cubicBezTo>
                    <a:pt x="384" y="228"/>
                    <a:pt x="393" y="237"/>
                    <a:pt x="393" y="248"/>
                  </a:cubicBezTo>
                  <a:cubicBezTo>
                    <a:pt x="393" y="248"/>
                    <a:pt x="393" y="249"/>
                    <a:pt x="393" y="249"/>
                  </a:cubicBezTo>
                  <a:cubicBezTo>
                    <a:pt x="353" y="249"/>
                    <a:pt x="353" y="249"/>
                    <a:pt x="353" y="249"/>
                  </a:cubicBezTo>
                  <a:cubicBezTo>
                    <a:pt x="353" y="249"/>
                    <a:pt x="353" y="248"/>
                    <a:pt x="353" y="248"/>
                  </a:cubicBezTo>
                  <a:cubicBezTo>
                    <a:pt x="353" y="237"/>
                    <a:pt x="362" y="228"/>
                    <a:pt x="373" y="228"/>
                  </a:cubicBezTo>
                  <a:close/>
                  <a:moveTo>
                    <a:pt x="373" y="178"/>
                  </a:moveTo>
                  <a:cubicBezTo>
                    <a:pt x="403" y="178"/>
                    <a:pt x="429" y="196"/>
                    <a:pt x="439" y="223"/>
                  </a:cubicBezTo>
                  <a:cubicBezTo>
                    <a:pt x="432" y="229"/>
                    <a:pt x="425" y="236"/>
                    <a:pt x="418" y="243"/>
                  </a:cubicBezTo>
                  <a:cubicBezTo>
                    <a:pt x="415" y="220"/>
                    <a:pt x="396" y="203"/>
                    <a:pt x="373" y="203"/>
                  </a:cubicBezTo>
                  <a:cubicBezTo>
                    <a:pt x="350" y="203"/>
                    <a:pt x="331" y="220"/>
                    <a:pt x="328" y="243"/>
                  </a:cubicBezTo>
                  <a:cubicBezTo>
                    <a:pt x="322" y="236"/>
                    <a:pt x="315" y="229"/>
                    <a:pt x="307" y="223"/>
                  </a:cubicBezTo>
                  <a:cubicBezTo>
                    <a:pt x="317" y="196"/>
                    <a:pt x="343" y="178"/>
                    <a:pt x="373" y="178"/>
                  </a:cubicBezTo>
                  <a:close/>
                  <a:moveTo>
                    <a:pt x="373" y="127"/>
                  </a:moveTo>
                  <a:cubicBezTo>
                    <a:pt x="422" y="127"/>
                    <a:pt x="463" y="156"/>
                    <a:pt x="483" y="197"/>
                  </a:cubicBezTo>
                  <a:cubicBezTo>
                    <a:pt x="475" y="200"/>
                    <a:pt x="467" y="204"/>
                    <a:pt x="460" y="208"/>
                  </a:cubicBezTo>
                  <a:cubicBezTo>
                    <a:pt x="445" y="175"/>
                    <a:pt x="412" y="152"/>
                    <a:pt x="373" y="152"/>
                  </a:cubicBezTo>
                  <a:cubicBezTo>
                    <a:pt x="334" y="152"/>
                    <a:pt x="301" y="175"/>
                    <a:pt x="286" y="208"/>
                  </a:cubicBezTo>
                  <a:cubicBezTo>
                    <a:pt x="279" y="204"/>
                    <a:pt x="271" y="200"/>
                    <a:pt x="264" y="197"/>
                  </a:cubicBezTo>
                  <a:cubicBezTo>
                    <a:pt x="283" y="156"/>
                    <a:pt x="325" y="127"/>
                    <a:pt x="373" y="127"/>
                  </a:cubicBezTo>
                  <a:close/>
                  <a:moveTo>
                    <a:pt x="373" y="77"/>
                  </a:moveTo>
                  <a:cubicBezTo>
                    <a:pt x="302" y="77"/>
                    <a:pt x="240" y="121"/>
                    <a:pt x="215" y="183"/>
                  </a:cubicBezTo>
                  <a:cubicBezTo>
                    <a:pt x="223" y="184"/>
                    <a:pt x="232" y="186"/>
                    <a:pt x="240" y="188"/>
                  </a:cubicBezTo>
                  <a:cubicBezTo>
                    <a:pt x="263" y="137"/>
                    <a:pt x="314" y="102"/>
                    <a:pt x="373" y="102"/>
                  </a:cubicBezTo>
                  <a:cubicBezTo>
                    <a:pt x="432" y="102"/>
                    <a:pt x="484" y="137"/>
                    <a:pt x="506" y="188"/>
                  </a:cubicBezTo>
                  <a:cubicBezTo>
                    <a:pt x="515" y="186"/>
                    <a:pt x="523" y="184"/>
                    <a:pt x="531" y="183"/>
                  </a:cubicBezTo>
                  <a:cubicBezTo>
                    <a:pt x="506" y="121"/>
                    <a:pt x="445" y="77"/>
                    <a:pt x="373" y="77"/>
                  </a:cubicBezTo>
                  <a:close/>
                  <a:moveTo>
                    <a:pt x="186" y="102"/>
                  </a:moveTo>
                  <a:cubicBezTo>
                    <a:pt x="198" y="102"/>
                    <a:pt x="207" y="111"/>
                    <a:pt x="207" y="123"/>
                  </a:cubicBezTo>
                  <a:cubicBezTo>
                    <a:pt x="207" y="123"/>
                    <a:pt x="207" y="123"/>
                    <a:pt x="207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66" y="111"/>
                    <a:pt x="175" y="102"/>
                    <a:pt x="186" y="102"/>
                  </a:cubicBezTo>
                  <a:close/>
                  <a:moveTo>
                    <a:pt x="186" y="52"/>
                  </a:moveTo>
                  <a:cubicBezTo>
                    <a:pt x="217" y="52"/>
                    <a:pt x="242" y="71"/>
                    <a:pt x="252" y="98"/>
                  </a:cubicBezTo>
                  <a:cubicBezTo>
                    <a:pt x="245" y="104"/>
                    <a:pt x="238" y="110"/>
                    <a:pt x="231" y="117"/>
                  </a:cubicBezTo>
                  <a:cubicBezTo>
                    <a:pt x="229" y="95"/>
                    <a:pt x="210" y="77"/>
                    <a:pt x="186" y="77"/>
                  </a:cubicBezTo>
                  <a:cubicBezTo>
                    <a:pt x="163" y="77"/>
                    <a:pt x="144" y="95"/>
                    <a:pt x="141" y="117"/>
                  </a:cubicBezTo>
                  <a:cubicBezTo>
                    <a:pt x="135" y="110"/>
                    <a:pt x="128" y="104"/>
                    <a:pt x="120" y="98"/>
                  </a:cubicBezTo>
                  <a:cubicBezTo>
                    <a:pt x="130" y="71"/>
                    <a:pt x="156" y="52"/>
                    <a:pt x="186" y="52"/>
                  </a:cubicBezTo>
                  <a:close/>
                  <a:moveTo>
                    <a:pt x="186" y="2"/>
                  </a:moveTo>
                  <a:cubicBezTo>
                    <a:pt x="235" y="2"/>
                    <a:pt x="277" y="30"/>
                    <a:pt x="296" y="71"/>
                  </a:cubicBezTo>
                  <a:cubicBezTo>
                    <a:pt x="288" y="75"/>
                    <a:pt x="281" y="79"/>
                    <a:pt x="273" y="83"/>
                  </a:cubicBezTo>
                  <a:cubicBezTo>
                    <a:pt x="258" y="50"/>
                    <a:pt x="225" y="27"/>
                    <a:pt x="186" y="27"/>
                  </a:cubicBezTo>
                  <a:cubicBezTo>
                    <a:pt x="148" y="27"/>
                    <a:pt x="114" y="50"/>
                    <a:pt x="99" y="83"/>
                  </a:cubicBezTo>
                  <a:cubicBezTo>
                    <a:pt x="92" y="79"/>
                    <a:pt x="85" y="75"/>
                    <a:pt x="77" y="71"/>
                  </a:cubicBezTo>
                  <a:cubicBezTo>
                    <a:pt x="96" y="30"/>
                    <a:pt x="138" y="2"/>
                    <a:pt x="186" y="2"/>
                  </a:cubicBezTo>
                  <a:close/>
                  <a:moveTo>
                    <a:pt x="306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89" y="15"/>
                    <a:pt x="308" y="37"/>
                    <a:pt x="320" y="63"/>
                  </a:cubicBezTo>
                  <a:cubicBezTo>
                    <a:pt x="328" y="60"/>
                    <a:pt x="336" y="59"/>
                    <a:pt x="345" y="57"/>
                  </a:cubicBezTo>
                  <a:cubicBezTo>
                    <a:pt x="336" y="36"/>
                    <a:pt x="322" y="16"/>
                    <a:pt x="306" y="0"/>
                  </a:cubicBezTo>
                  <a:close/>
                  <a:moveTo>
                    <a:pt x="10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50" y="16"/>
                    <a:pt x="37" y="36"/>
                    <a:pt x="28" y="57"/>
                  </a:cubicBezTo>
                  <a:cubicBezTo>
                    <a:pt x="37" y="59"/>
                    <a:pt x="45" y="60"/>
                    <a:pt x="53" y="63"/>
                  </a:cubicBezTo>
                  <a:cubicBezTo>
                    <a:pt x="65" y="37"/>
                    <a:pt x="84" y="15"/>
                    <a:pt x="107" y="0"/>
                  </a:cubicBezTo>
                  <a:close/>
                  <a:moveTo>
                    <a:pt x="2235" y="228"/>
                  </a:moveTo>
                  <a:cubicBezTo>
                    <a:pt x="2224" y="228"/>
                    <a:pt x="2215" y="237"/>
                    <a:pt x="2215" y="248"/>
                  </a:cubicBezTo>
                  <a:cubicBezTo>
                    <a:pt x="2215" y="248"/>
                    <a:pt x="2215" y="249"/>
                    <a:pt x="2215" y="249"/>
                  </a:cubicBezTo>
                  <a:cubicBezTo>
                    <a:pt x="2235" y="249"/>
                    <a:pt x="2235" y="249"/>
                    <a:pt x="2235" y="249"/>
                  </a:cubicBezTo>
                  <a:cubicBezTo>
                    <a:pt x="2235" y="228"/>
                    <a:pt x="2235" y="228"/>
                    <a:pt x="2235" y="228"/>
                  </a:cubicBezTo>
                  <a:close/>
                  <a:moveTo>
                    <a:pt x="2235" y="178"/>
                  </a:moveTo>
                  <a:cubicBezTo>
                    <a:pt x="2205" y="178"/>
                    <a:pt x="2179" y="197"/>
                    <a:pt x="2169" y="223"/>
                  </a:cubicBezTo>
                  <a:cubicBezTo>
                    <a:pt x="2177" y="229"/>
                    <a:pt x="2184" y="236"/>
                    <a:pt x="2190" y="243"/>
                  </a:cubicBezTo>
                  <a:cubicBezTo>
                    <a:pt x="2193" y="220"/>
                    <a:pt x="2212" y="203"/>
                    <a:pt x="2235" y="203"/>
                  </a:cubicBezTo>
                  <a:cubicBezTo>
                    <a:pt x="2235" y="178"/>
                    <a:pt x="2235" y="178"/>
                    <a:pt x="2235" y="178"/>
                  </a:cubicBezTo>
                  <a:close/>
                  <a:moveTo>
                    <a:pt x="2235" y="127"/>
                  </a:moveTo>
                  <a:cubicBezTo>
                    <a:pt x="2187" y="127"/>
                    <a:pt x="2145" y="156"/>
                    <a:pt x="2126" y="197"/>
                  </a:cubicBezTo>
                  <a:cubicBezTo>
                    <a:pt x="2133" y="200"/>
                    <a:pt x="2141" y="204"/>
                    <a:pt x="2148" y="208"/>
                  </a:cubicBezTo>
                  <a:cubicBezTo>
                    <a:pt x="2163" y="175"/>
                    <a:pt x="2196" y="152"/>
                    <a:pt x="2235" y="152"/>
                  </a:cubicBezTo>
                  <a:cubicBezTo>
                    <a:pt x="2235" y="127"/>
                    <a:pt x="2235" y="127"/>
                    <a:pt x="2235" y="127"/>
                  </a:cubicBezTo>
                  <a:close/>
                  <a:moveTo>
                    <a:pt x="2235" y="77"/>
                  </a:moveTo>
                  <a:cubicBezTo>
                    <a:pt x="2235" y="102"/>
                    <a:pt x="2235" y="102"/>
                    <a:pt x="2235" y="102"/>
                  </a:cubicBezTo>
                  <a:cubicBezTo>
                    <a:pt x="2176" y="102"/>
                    <a:pt x="2125" y="138"/>
                    <a:pt x="2102" y="188"/>
                  </a:cubicBezTo>
                  <a:cubicBezTo>
                    <a:pt x="2094" y="186"/>
                    <a:pt x="2085" y="184"/>
                    <a:pt x="2077" y="183"/>
                  </a:cubicBezTo>
                  <a:cubicBezTo>
                    <a:pt x="2102" y="121"/>
                    <a:pt x="2164" y="77"/>
                    <a:pt x="2235" y="77"/>
                  </a:cubicBezTo>
                  <a:close/>
                  <a:moveTo>
                    <a:pt x="2235" y="477"/>
                  </a:moveTo>
                  <a:cubicBezTo>
                    <a:pt x="2224" y="477"/>
                    <a:pt x="2215" y="486"/>
                    <a:pt x="2215" y="497"/>
                  </a:cubicBezTo>
                  <a:cubicBezTo>
                    <a:pt x="2215" y="497"/>
                    <a:pt x="2215" y="498"/>
                    <a:pt x="2215" y="498"/>
                  </a:cubicBezTo>
                  <a:cubicBezTo>
                    <a:pt x="2235" y="498"/>
                    <a:pt x="2235" y="498"/>
                    <a:pt x="2235" y="498"/>
                  </a:cubicBezTo>
                  <a:cubicBezTo>
                    <a:pt x="2235" y="477"/>
                    <a:pt x="2235" y="477"/>
                    <a:pt x="2235" y="477"/>
                  </a:cubicBezTo>
                  <a:close/>
                  <a:moveTo>
                    <a:pt x="2235" y="427"/>
                  </a:moveTo>
                  <a:cubicBezTo>
                    <a:pt x="2205" y="427"/>
                    <a:pt x="2179" y="446"/>
                    <a:pt x="2169" y="472"/>
                  </a:cubicBezTo>
                  <a:cubicBezTo>
                    <a:pt x="2177" y="478"/>
                    <a:pt x="2184" y="485"/>
                    <a:pt x="2190" y="492"/>
                  </a:cubicBezTo>
                  <a:cubicBezTo>
                    <a:pt x="2193" y="469"/>
                    <a:pt x="2212" y="452"/>
                    <a:pt x="2235" y="452"/>
                  </a:cubicBezTo>
                  <a:cubicBezTo>
                    <a:pt x="2235" y="427"/>
                    <a:pt x="2235" y="427"/>
                    <a:pt x="2235" y="427"/>
                  </a:cubicBezTo>
                  <a:close/>
                  <a:moveTo>
                    <a:pt x="2235" y="376"/>
                  </a:moveTo>
                  <a:cubicBezTo>
                    <a:pt x="2187" y="376"/>
                    <a:pt x="2145" y="405"/>
                    <a:pt x="2126" y="446"/>
                  </a:cubicBezTo>
                  <a:cubicBezTo>
                    <a:pt x="2133" y="449"/>
                    <a:pt x="2141" y="453"/>
                    <a:pt x="2148" y="457"/>
                  </a:cubicBezTo>
                  <a:cubicBezTo>
                    <a:pt x="2163" y="424"/>
                    <a:pt x="2196" y="401"/>
                    <a:pt x="2235" y="401"/>
                  </a:cubicBezTo>
                  <a:cubicBezTo>
                    <a:pt x="2235" y="376"/>
                    <a:pt x="2235" y="376"/>
                    <a:pt x="2235" y="376"/>
                  </a:cubicBezTo>
                  <a:close/>
                  <a:moveTo>
                    <a:pt x="2235" y="326"/>
                  </a:moveTo>
                  <a:cubicBezTo>
                    <a:pt x="2235" y="351"/>
                    <a:pt x="2235" y="351"/>
                    <a:pt x="2235" y="351"/>
                  </a:cubicBezTo>
                  <a:cubicBezTo>
                    <a:pt x="2176" y="351"/>
                    <a:pt x="2125" y="387"/>
                    <a:pt x="2102" y="437"/>
                  </a:cubicBezTo>
                  <a:cubicBezTo>
                    <a:pt x="2094" y="435"/>
                    <a:pt x="2085" y="433"/>
                    <a:pt x="2077" y="432"/>
                  </a:cubicBezTo>
                  <a:cubicBezTo>
                    <a:pt x="2102" y="370"/>
                    <a:pt x="2164" y="326"/>
                    <a:pt x="2235" y="326"/>
                  </a:cubicBezTo>
                  <a:close/>
                  <a:moveTo>
                    <a:pt x="2235" y="726"/>
                  </a:moveTo>
                  <a:cubicBezTo>
                    <a:pt x="2224" y="726"/>
                    <a:pt x="2215" y="735"/>
                    <a:pt x="2215" y="746"/>
                  </a:cubicBezTo>
                  <a:cubicBezTo>
                    <a:pt x="2215" y="746"/>
                    <a:pt x="2215" y="747"/>
                    <a:pt x="2215" y="747"/>
                  </a:cubicBezTo>
                  <a:cubicBezTo>
                    <a:pt x="2235" y="747"/>
                    <a:pt x="2235" y="747"/>
                    <a:pt x="2235" y="747"/>
                  </a:cubicBezTo>
                  <a:cubicBezTo>
                    <a:pt x="2235" y="726"/>
                    <a:pt x="2235" y="726"/>
                    <a:pt x="2235" y="726"/>
                  </a:cubicBezTo>
                  <a:close/>
                  <a:moveTo>
                    <a:pt x="2235" y="675"/>
                  </a:moveTo>
                  <a:cubicBezTo>
                    <a:pt x="2205" y="676"/>
                    <a:pt x="2179" y="695"/>
                    <a:pt x="2169" y="721"/>
                  </a:cubicBezTo>
                  <a:cubicBezTo>
                    <a:pt x="2177" y="727"/>
                    <a:pt x="2184" y="734"/>
                    <a:pt x="2190" y="741"/>
                  </a:cubicBezTo>
                  <a:cubicBezTo>
                    <a:pt x="2193" y="718"/>
                    <a:pt x="2212" y="701"/>
                    <a:pt x="2235" y="701"/>
                  </a:cubicBezTo>
                  <a:cubicBezTo>
                    <a:pt x="2235" y="675"/>
                    <a:pt x="2235" y="675"/>
                    <a:pt x="2235" y="675"/>
                  </a:cubicBezTo>
                  <a:close/>
                  <a:moveTo>
                    <a:pt x="2235" y="625"/>
                  </a:moveTo>
                  <a:cubicBezTo>
                    <a:pt x="2187" y="625"/>
                    <a:pt x="2145" y="654"/>
                    <a:pt x="2126" y="695"/>
                  </a:cubicBezTo>
                  <a:cubicBezTo>
                    <a:pt x="2133" y="698"/>
                    <a:pt x="2141" y="702"/>
                    <a:pt x="2148" y="706"/>
                  </a:cubicBezTo>
                  <a:cubicBezTo>
                    <a:pt x="2163" y="673"/>
                    <a:pt x="2196" y="650"/>
                    <a:pt x="2235" y="650"/>
                  </a:cubicBezTo>
                  <a:cubicBezTo>
                    <a:pt x="2235" y="625"/>
                    <a:pt x="2235" y="625"/>
                    <a:pt x="2235" y="625"/>
                  </a:cubicBezTo>
                  <a:close/>
                  <a:moveTo>
                    <a:pt x="2235" y="575"/>
                  </a:moveTo>
                  <a:cubicBezTo>
                    <a:pt x="2235" y="600"/>
                    <a:pt x="2235" y="600"/>
                    <a:pt x="2235" y="600"/>
                  </a:cubicBezTo>
                  <a:cubicBezTo>
                    <a:pt x="2176" y="600"/>
                    <a:pt x="2125" y="636"/>
                    <a:pt x="2102" y="686"/>
                  </a:cubicBezTo>
                  <a:cubicBezTo>
                    <a:pt x="2094" y="684"/>
                    <a:pt x="2085" y="682"/>
                    <a:pt x="2077" y="681"/>
                  </a:cubicBezTo>
                  <a:cubicBezTo>
                    <a:pt x="2102" y="619"/>
                    <a:pt x="2164" y="575"/>
                    <a:pt x="2235" y="575"/>
                  </a:cubicBezTo>
                  <a:close/>
                  <a:moveTo>
                    <a:pt x="2235" y="975"/>
                  </a:moveTo>
                  <a:cubicBezTo>
                    <a:pt x="2224" y="975"/>
                    <a:pt x="2215" y="984"/>
                    <a:pt x="2215" y="995"/>
                  </a:cubicBezTo>
                  <a:cubicBezTo>
                    <a:pt x="2215" y="995"/>
                    <a:pt x="2215" y="996"/>
                    <a:pt x="2215" y="996"/>
                  </a:cubicBezTo>
                  <a:cubicBezTo>
                    <a:pt x="2235" y="996"/>
                    <a:pt x="2235" y="996"/>
                    <a:pt x="2235" y="996"/>
                  </a:cubicBezTo>
                  <a:cubicBezTo>
                    <a:pt x="2235" y="975"/>
                    <a:pt x="2235" y="975"/>
                    <a:pt x="2235" y="975"/>
                  </a:cubicBezTo>
                  <a:close/>
                  <a:moveTo>
                    <a:pt x="2235" y="924"/>
                  </a:moveTo>
                  <a:cubicBezTo>
                    <a:pt x="2205" y="925"/>
                    <a:pt x="2179" y="943"/>
                    <a:pt x="2169" y="970"/>
                  </a:cubicBezTo>
                  <a:cubicBezTo>
                    <a:pt x="2177" y="976"/>
                    <a:pt x="2184" y="983"/>
                    <a:pt x="2190" y="990"/>
                  </a:cubicBezTo>
                  <a:cubicBezTo>
                    <a:pt x="2193" y="967"/>
                    <a:pt x="2212" y="950"/>
                    <a:pt x="2235" y="950"/>
                  </a:cubicBezTo>
                  <a:cubicBezTo>
                    <a:pt x="2235" y="924"/>
                    <a:pt x="2235" y="924"/>
                    <a:pt x="2235" y="924"/>
                  </a:cubicBezTo>
                  <a:close/>
                  <a:moveTo>
                    <a:pt x="2235" y="874"/>
                  </a:moveTo>
                  <a:cubicBezTo>
                    <a:pt x="2187" y="874"/>
                    <a:pt x="2145" y="903"/>
                    <a:pt x="2126" y="944"/>
                  </a:cubicBezTo>
                  <a:cubicBezTo>
                    <a:pt x="2133" y="947"/>
                    <a:pt x="2141" y="951"/>
                    <a:pt x="2148" y="955"/>
                  </a:cubicBezTo>
                  <a:cubicBezTo>
                    <a:pt x="2163" y="922"/>
                    <a:pt x="2196" y="899"/>
                    <a:pt x="2235" y="899"/>
                  </a:cubicBezTo>
                  <a:cubicBezTo>
                    <a:pt x="2235" y="874"/>
                    <a:pt x="2235" y="874"/>
                    <a:pt x="2235" y="874"/>
                  </a:cubicBezTo>
                  <a:close/>
                  <a:moveTo>
                    <a:pt x="2235" y="824"/>
                  </a:moveTo>
                  <a:cubicBezTo>
                    <a:pt x="2235" y="849"/>
                    <a:pt x="2235" y="849"/>
                    <a:pt x="2235" y="849"/>
                  </a:cubicBezTo>
                  <a:cubicBezTo>
                    <a:pt x="2176" y="849"/>
                    <a:pt x="2125" y="884"/>
                    <a:pt x="2102" y="935"/>
                  </a:cubicBezTo>
                  <a:cubicBezTo>
                    <a:pt x="2094" y="933"/>
                    <a:pt x="2085" y="931"/>
                    <a:pt x="2077" y="930"/>
                  </a:cubicBezTo>
                  <a:cubicBezTo>
                    <a:pt x="2102" y="868"/>
                    <a:pt x="2164" y="824"/>
                    <a:pt x="2235" y="824"/>
                  </a:cubicBezTo>
                  <a:close/>
                  <a:moveTo>
                    <a:pt x="2235" y="1224"/>
                  </a:moveTo>
                  <a:cubicBezTo>
                    <a:pt x="2224" y="1224"/>
                    <a:pt x="2215" y="1233"/>
                    <a:pt x="2215" y="1244"/>
                  </a:cubicBezTo>
                  <a:cubicBezTo>
                    <a:pt x="2215" y="1244"/>
                    <a:pt x="2215" y="1244"/>
                    <a:pt x="2215" y="1245"/>
                  </a:cubicBezTo>
                  <a:cubicBezTo>
                    <a:pt x="2235" y="1245"/>
                    <a:pt x="2235" y="1245"/>
                    <a:pt x="2235" y="1245"/>
                  </a:cubicBezTo>
                  <a:cubicBezTo>
                    <a:pt x="2235" y="1224"/>
                    <a:pt x="2235" y="1224"/>
                    <a:pt x="2235" y="1224"/>
                  </a:cubicBezTo>
                  <a:close/>
                  <a:moveTo>
                    <a:pt x="2235" y="1173"/>
                  </a:moveTo>
                  <a:cubicBezTo>
                    <a:pt x="2205" y="1174"/>
                    <a:pt x="2179" y="1192"/>
                    <a:pt x="2169" y="1219"/>
                  </a:cubicBezTo>
                  <a:cubicBezTo>
                    <a:pt x="2177" y="1225"/>
                    <a:pt x="2184" y="1232"/>
                    <a:pt x="2190" y="1239"/>
                  </a:cubicBezTo>
                  <a:cubicBezTo>
                    <a:pt x="2193" y="1216"/>
                    <a:pt x="2212" y="1199"/>
                    <a:pt x="2235" y="1199"/>
                  </a:cubicBezTo>
                  <a:cubicBezTo>
                    <a:pt x="2235" y="1173"/>
                    <a:pt x="2235" y="1173"/>
                    <a:pt x="2235" y="1173"/>
                  </a:cubicBezTo>
                  <a:close/>
                  <a:moveTo>
                    <a:pt x="2235" y="1123"/>
                  </a:moveTo>
                  <a:cubicBezTo>
                    <a:pt x="2187" y="1123"/>
                    <a:pt x="2145" y="1152"/>
                    <a:pt x="2126" y="1193"/>
                  </a:cubicBezTo>
                  <a:cubicBezTo>
                    <a:pt x="2133" y="1196"/>
                    <a:pt x="2141" y="1200"/>
                    <a:pt x="2148" y="1204"/>
                  </a:cubicBezTo>
                  <a:cubicBezTo>
                    <a:pt x="2163" y="1171"/>
                    <a:pt x="2196" y="1148"/>
                    <a:pt x="2235" y="1148"/>
                  </a:cubicBezTo>
                  <a:cubicBezTo>
                    <a:pt x="2235" y="1123"/>
                    <a:pt x="2235" y="1123"/>
                    <a:pt x="2235" y="1123"/>
                  </a:cubicBezTo>
                  <a:close/>
                  <a:moveTo>
                    <a:pt x="2235" y="1073"/>
                  </a:moveTo>
                  <a:cubicBezTo>
                    <a:pt x="2235" y="1098"/>
                    <a:pt x="2235" y="1098"/>
                    <a:pt x="2235" y="1098"/>
                  </a:cubicBezTo>
                  <a:cubicBezTo>
                    <a:pt x="2176" y="1098"/>
                    <a:pt x="2125" y="1133"/>
                    <a:pt x="2102" y="1184"/>
                  </a:cubicBezTo>
                  <a:cubicBezTo>
                    <a:pt x="2094" y="1182"/>
                    <a:pt x="2085" y="1180"/>
                    <a:pt x="2077" y="1179"/>
                  </a:cubicBezTo>
                  <a:cubicBezTo>
                    <a:pt x="2102" y="1117"/>
                    <a:pt x="2164" y="1073"/>
                    <a:pt x="2235" y="1073"/>
                  </a:cubicBezTo>
                  <a:close/>
                  <a:moveTo>
                    <a:pt x="2235" y="1473"/>
                  </a:moveTo>
                  <a:cubicBezTo>
                    <a:pt x="2224" y="1473"/>
                    <a:pt x="2215" y="1482"/>
                    <a:pt x="2215" y="1493"/>
                  </a:cubicBezTo>
                  <a:cubicBezTo>
                    <a:pt x="2215" y="1493"/>
                    <a:pt x="2215" y="1493"/>
                    <a:pt x="2215" y="1494"/>
                  </a:cubicBezTo>
                  <a:cubicBezTo>
                    <a:pt x="2235" y="1494"/>
                    <a:pt x="2235" y="1494"/>
                    <a:pt x="2235" y="1494"/>
                  </a:cubicBezTo>
                  <a:cubicBezTo>
                    <a:pt x="2235" y="1473"/>
                    <a:pt x="2235" y="1473"/>
                    <a:pt x="2235" y="1473"/>
                  </a:cubicBezTo>
                  <a:close/>
                  <a:moveTo>
                    <a:pt x="2235" y="1422"/>
                  </a:moveTo>
                  <a:cubicBezTo>
                    <a:pt x="2205" y="1423"/>
                    <a:pt x="2179" y="1441"/>
                    <a:pt x="2169" y="1468"/>
                  </a:cubicBezTo>
                  <a:cubicBezTo>
                    <a:pt x="2177" y="1474"/>
                    <a:pt x="2184" y="1481"/>
                    <a:pt x="2190" y="1488"/>
                  </a:cubicBezTo>
                  <a:cubicBezTo>
                    <a:pt x="2193" y="1465"/>
                    <a:pt x="2212" y="1448"/>
                    <a:pt x="2235" y="1448"/>
                  </a:cubicBezTo>
                  <a:cubicBezTo>
                    <a:pt x="2235" y="1422"/>
                    <a:pt x="2235" y="1422"/>
                    <a:pt x="2235" y="1422"/>
                  </a:cubicBezTo>
                  <a:close/>
                  <a:moveTo>
                    <a:pt x="2235" y="1372"/>
                  </a:moveTo>
                  <a:cubicBezTo>
                    <a:pt x="2187" y="1372"/>
                    <a:pt x="2145" y="1401"/>
                    <a:pt x="2126" y="1442"/>
                  </a:cubicBezTo>
                  <a:cubicBezTo>
                    <a:pt x="2133" y="1445"/>
                    <a:pt x="2141" y="1449"/>
                    <a:pt x="2148" y="1453"/>
                  </a:cubicBezTo>
                  <a:cubicBezTo>
                    <a:pt x="2163" y="1420"/>
                    <a:pt x="2196" y="1397"/>
                    <a:pt x="2235" y="1397"/>
                  </a:cubicBezTo>
                  <a:cubicBezTo>
                    <a:pt x="2235" y="1372"/>
                    <a:pt x="2235" y="1372"/>
                    <a:pt x="2235" y="1372"/>
                  </a:cubicBezTo>
                  <a:close/>
                  <a:moveTo>
                    <a:pt x="2235" y="1322"/>
                  </a:moveTo>
                  <a:cubicBezTo>
                    <a:pt x="2235" y="1347"/>
                    <a:pt x="2235" y="1347"/>
                    <a:pt x="2235" y="1347"/>
                  </a:cubicBezTo>
                  <a:cubicBezTo>
                    <a:pt x="2176" y="1347"/>
                    <a:pt x="2125" y="1382"/>
                    <a:pt x="2102" y="1433"/>
                  </a:cubicBezTo>
                  <a:cubicBezTo>
                    <a:pt x="2094" y="1431"/>
                    <a:pt x="2085" y="1429"/>
                    <a:pt x="2077" y="1428"/>
                  </a:cubicBezTo>
                  <a:cubicBezTo>
                    <a:pt x="2102" y="1366"/>
                    <a:pt x="2164" y="1322"/>
                    <a:pt x="2235" y="1322"/>
                  </a:cubicBezTo>
                  <a:close/>
                  <a:moveTo>
                    <a:pt x="2235" y="1722"/>
                  </a:moveTo>
                  <a:cubicBezTo>
                    <a:pt x="2224" y="1722"/>
                    <a:pt x="2215" y="1731"/>
                    <a:pt x="2215" y="1742"/>
                  </a:cubicBezTo>
                  <a:cubicBezTo>
                    <a:pt x="2215" y="1742"/>
                    <a:pt x="2215" y="1742"/>
                    <a:pt x="2215" y="1743"/>
                  </a:cubicBezTo>
                  <a:cubicBezTo>
                    <a:pt x="2235" y="1743"/>
                    <a:pt x="2235" y="1743"/>
                    <a:pt x="2235" y="1743"/>
                  </a:cubicBezTo>
                  <a:cubicBezTo>
                    <a:pt x="2235" y="1722"/>
                    <a:pt x="2235" y="1722"/>
                    <a:pt x="2235" y="1722"/>
                  </a:cubicBezTo>
                  <a:close/>
                  <a:moveTo>
                    <a:pt x="2235" y="1671"/>
                  </a:moveTo>
                  <a:cubicBezTo>
                    <a:pt x="2205" y="1672"/>
                    <a:pt x="2179" y="1690"/>
                    <a:pt x="2169" y="1717"/>
                  </a:cubicBezTo>
                  <a:cubicBezTo>
                    <a:pt x="2177" y="1723"/>
                    <a:pt x="2184" y="1730"/>
                    <a:pt x="2190" y="1737"/>
                  </a:cubicBezTo>
                  <a:cubicBezTo>
                    <a:pt x="2193" y="1714"/>
                    <a:pt x="2212" y="1697"/>
                    <a:pt x="2235" y="1697"/>
                  </a:cubicBezTo>
                  <a:cubicBezTo>
                    <a:pt x="2235" y="1671"/>
                    <a:pt x="2235" y="1671"/>
                    <a:pt x="2235" y="1671"/>
                  </a:cubicBezTo>
                  <a:close/>
                  <a:moveTo>
                    <a:pt x="2235" y="1621"/>
                  </a:moveTo>
                  <a:cubicBezTo>
                    <a:pt x="2187" y="1621"/>
                    <a:pt x="2145" y="1650"/>
                    <a:pt x="2126" y="1691"/>
                  </a:cubicBezTo>
                  <a:cubicBezTo>
                    <a:pt x="2133" y="1694"/>
                    <a:pt x="2141" y="1698"/>
                    <a:pt x="2148" y="1702"/>
                  </a:cubicBezTo>
                  <a:cubicBezTo>
                    <a:pt x="2163" y="1669"/>
                    <a:pt x="2196" y="1646"/>
                    <a:pt x="2235" y="1646"/>
                  </a:cubicBezTo>
                  <a:cubicBezTo>
                    <a:pt x="2235" y="1621"/>
                    <a:pt x="2235" y="1621"/>
                    <a:pt x="2235" y="1621"/>
                  </a:cubicBezTo>
                  <a:close/>
                  <a:moveTo>
                    <a:pt x="2235" y="1571"/>
                  </a:moveTo>
                  <a:cubicBezTo>
                    <a:pt x="2235" y="1596"/>
                    <a:pt x="2235" y="1596"/>
                    <a:pt x="2235" y="1596"/>
                  </a:cubicBezTo>
                  <a:cubicBezTo>
                    <a:pt x="2176" y="1596"/>
                    <a:pt x="2125" y="1631"/>
                    <a:pt x="2102" y="1682"/>
                  </a:cubicBezTo>
                  <a:cubicBezTo>
                    <a:pt x="2094" y="1680"/>
                    <a:pt x="2085" y="1678"/>
                    <a:pt x="2077" y="1677"/>
                  </a:cubicBezTo>
                  <a:cubicBezTo>
                    <a:pt x="2102" y="1615"/>
                    <a:pt x="2164" y="1571"/>
                    <a:pt x="2235" y="1571"/>
                  </a:cubicBezTo>
                  <a:close/>
                  <a:moveTo>
                    <a:pt x="2235" y="1971"/>
                  </a:moveTo>
                  <a:cubicBezTo>
                    <a:pt x="2224" y="1971"/>
                    <a:pt x="2215" y="1980"/>
                    <a:pt x="2215" y="1991"/>
                  </a:cubicBezTo>
                  <a:cubicBezTo>
                    <a:pt x="2215" y="1991"/>
                    <a:pt x="2215" y="1991"/>
                    <a:pt x="2215" y="1992"/>
                  </a:cubicBezTo>
                  <a:cubicBezTo>
                    <a:pt x="2235" y="1992"/>
                    <a:pt x="2235" y="1992"/>
                    <a:pt x="2235" y="1992"/>
                  </a:cubicBezTo>
                  <a:cubicBezTo>
                    <a:pt x="2235" y="1971"/>
                    <a:pt x="2235" y="1971"/>
                    <a:pt x="2235" y="1971"/>
                  </a:cubicBezTo>
                  <a:close/>
                  <a:moveTo>
                    <a:pt x="2235" y="1920"/>
                  </a:moveTo>
                  <a:cubicBezTo>
                    <a:pt x="2235" y="1946"/>
                    <a:pt x="2235" y="1946"/>
                    <a:pt x="2235" y="1946"/>
                  </a:cubicBezTo>
                  <a:cubicBezTo>
                    <a:pt x="2212" y="1946"/>
                    <a:pt x="2193" y="1963"/>
                    <a:pt x="2190" y="1986"/>
                  </a:cubicBezTo>
                  <a:cubicBezTo>
                    <a:pt x="2184" y="1979"/>
                    <a:pt x="2177" y="1972"/>
                    <a:pt x="2169" y="1966"/>
                  </a:cubicBezTo>
                  <a:cubicBezTo>
                    <a:pt x="2179" y="1939"/>
                    <a:pt x="2205" y="1920"/>
                    <a:pt x="2235" y="1920"/>
                  </a:cubicBezTo>
                  <a:close/>
                  <a:moveTo>
                    <a:pt x="2235" y="1870"/>
                  </a:moveTo>
                  <a:cubicBezTo>
                    <a:pt x="2235" y="1895"/>
                    <a:pt x="2235" y="1895"/>
                    <a:pt x="2235" y="1895"/>
                  </a:cubicBezTo>
                  <a:cubicBezTo>
                    <a:pt x="2196" y="1895"/>
                    <a:pt x="2163" y="1918"/>
                    <a:pt x="2148" y="1951"/>
                  </a:cubicBezTo>
                  <a:cubicBezTo>
                    <a:pt x="2141" y="1947"/>
                    <a:pt x="2133" y="1943"/>
                    <a:pt x="2126" y="1940"/>
                  </a:cubicBezTo>
                  <a:cubicBezTo>
                    <a:pt x="2145" y="1899"/>
                    <a:pt x="2187" y="1870"/>
                    <a:pt x="2235" y="1870"/>
                  </a:cubicBezTo>
                  <a:close/>
                  <a:moveTo>
                    <a:pt x="2235" y="1820"/>
                  </a:moveTo>
                  <a:cubicBezTo>
                    <a:pt x="2235" y="1845"/>
                    <a:pt x="2235" y="1845"/>
                    <a:pt x="2235" y="1845"/>
                  </a:cubicBezTo>
                  <a:cubicBezTo>
                    <a:pt x="2176" y="1845"/>
                    <a:pt x="2125" y="1880"/>
                    <a:pt x="2102" y="1931"/>
                  </a:cubicBezTo>
                  <a:cubicBezTo>
                    <a:pt x="2094" y="1929"/>
                    <a:pt x="2085" y="1927"/>
                    <a:pt x="2077" y="1926"/>
                  </a:cubicBezTo>
                  <a:cubicBezTo>
                    <a:pt x="2102" y="1864"/>
                    <a:pt x="2164" y="1820"/>
                    <a:pt x="2235" y="1820"/>
                  </a:cubicBezTo>
                  <a:close/>
                  <a:moveTo>
                    <a:pt x="2235" y="2220"/>
                  </a:moveTo>
                  <a:cubicBezTo>
                    <a:pt x="2224" y="2220"/>
                    <a:pt x="2215" y="2229"/>
                    <a:pt x="2215" y="2240"/>
                  </a:cubicBezTo>
                  <a:cubicBezTo>
                    <a:pt x="2215" y="2240"/>
                    <a:pt x="2215" y="2240"/>
                    <a:pt x="2215" y="2241"/>
                  </a:cubicBezTo>
                  <a:cubicBezTo>
                    <a:pt x="2235" y="2241"/>
                    <a:pt x="2235" y="2241"/>
                    <a:pt x="2235" y="2241"/>
                  </a:cubicBezTo>
                  <a:cubicBezTo>
                    <a:pt x="2235" y="2220"/>
                    <a:pt x="2235" y="2220"/>
                    <a:pt x="2235" y="2220"/>
                  </a:cubicBezTo>
                  <a:close/>
                  <a:moveTo>
                    <a:pt x="2235" y="2169"/>
                  </a:moveTo>
                  <a:cubicBezTo>
                    <a:pt x="2235" y="2195"/>
                    <a:pt x="2235" y="2195"/>
                    <a:pt x="2235" y="2195"/>
                  </a:cubicBezTo>
                  <a:cubicBezTo>
                    <a:pt x="2212" y="2195"/>
                    <a:pt x="2193" y="2212"/>
                    <a:pt x="2190" y="2235"/>
                  </a:cubicBezTo>
                  <a:cubicBezTo>
                    <a:pt x="2184" y="2228"/>
                    <a:pt x="2177" y="2221"/>
                    <a:pt x="2169" y="2215"/>
                  </a:cubicBezTo>
                  <a:cubicBezTo>
                    <a:pt x="2179" y="2188"/>
                    <a:pt x="2205" y="2169"/>
                    <a:pt x="2235" y="2169"/>
                  </a:cubicBezTo>
                  <a:close/>
                  <a:moveTo>
                    <a:pt x="2235" y="2119"/>
                  </a:moveTo>
                  <a:cubicBezTo>
                    <a:pt x="2235" y="2144"/>
                    <a:pt x="2235" y="2144"/>
                    <a:pt x="2235" y="2144"/>
                  </a:cubicBezTo>
                  <a:cubicBezTo>
                    <a:pt x="2196" y="2144"/>
                    <a:pt x="2163" y="2167"/>
                    <a:pt x="2148" y="2200"/>
                  </a:cubicBezTo>
                  <a:cubicBezTo>
                    <a:pt x="2141" y="2196"/>
                    <a:pt x="2133" y="2192"/>
                    <a:pt x="2126" y="2189"/>
                  </a:cubicBezTo>
                  <a:cubicBezTo>
                    <a:pt x="2145" y="2148"/>
                    <a:pt x="2187" y="2119"/>
                    <a:pt x="2235" y="2119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6"/>
            <p:cNvSpPr>
              <a:spLocks noEditPoints="1"/>
            </p:cNvSpPr>
            <p:nvPr userDrawn="1"/>
          </p:nvSpPr>
          <p:spPr bwMode="auto">
            <a:xfrm>
              <a:off x="152400" y="152400"/>
              <a:ext cx="6827890" cy="6858000"/>
            </a:xfrm>
            <a:custGeom>
              <a:avLst/>
              <a:gdLst>
                <a:gd name="T0" fmla="*/ 2090 w 2235"/>
                <a:gd name="T1" fmla="*/ 1860 h 2241"/>
                <a:gd name="T2" fmla="*/ 2045 w 2235"/>
                <a:gd name="T3" fmla="*/ 1297 h 2241"/>
                <a:gd name="T4" fmla="*/ 2065 w 2235"/>
                <a:gd name="T5" fmla="*/ 870 h 2241"/>
                <a:gd name="T6" fmla="*/ 1886 w 2235"/>
                <a:gd name="T7" fmla="*/ 555 h 2241"/>
                <a:gd name="T8" fmla="*/ 2124 w 2235"/>
                <a:gd name="T9" fmla="*/ 0 h 2241"/>
                <a:gd name="T10" fmla="*/ 1794 w 2235"/>
                <a:gd name="T11" fmla="*/ 2215 h 2241"/>
                <a:gd name="T12" fmla="*/ 1507 w 2235"/>
                <a:gd name="T13" fmla="*/ 1992 h 2241"/>
                <a:gd name="T14" fmla="*/ 1860 w 2235"/>
                <a:gd name="T15" fmla="*/ 1820 h 2241"/>
                <a:gd name="T16" fmla="*/ 1354 w 2235"/>
                <a:gd name="T17" fmla="*/ 1682 h 2241"/>
                <a:gd name="T18" fmla="*/ 1563 w 2235"/>
                <a:gd name="T19" fmla="*/ 1565 h 2241"/>
                <a:gd name="T20" fmla="*/ 1750 w 2235"/>
                <a:gd name="T21" fmla="*/ 1442 h 2241"/>
                <a:gd name="T22" fmla="*/ 1442 w 2235"/>
                <a:gd name="T23" fmla="*/ 1239 h 2241"/>
                <a:gd name="T24" fmla="*/ 1673 w 2235"/>
                <a:gd name="T25" fmla="*/ 1048 h 2241"/>
                <a:gd name="T26" fmla="*/ 1880 w 2235"/>
                <a:gd name="T27" fmla="*/ 996 h 2241"/>
                <a:gd name="T28" fmla="*/ 1831 w 2235"/>
                <a:gd name="T29" fmla="*/ 804 h 2241"/>
                <a:gd name="T30" fmla="*/ 2018 w 2235"/>
                <a:gd name="T31" fmla="*/ 681 h 2241"/>
                <a:gd name="T32" fmla="*/ 1400 w 2235"/>
                <a:gd name="T33" fmla="*/ 457 h 2241"/>
                <a:gd name="T34" fmla="*/ 1673 w 2235"/>
                <a:gd name="T35" fmla="*/ 251 h 2241"/>
                <a:gd name="T36" fmla="*/ 1860 w 2235"/>
                <a:gd name="T37" fmla="*/ 203 h 2241"/>
                <a:gd name="T38" fmla="*/ 1381 w 2235"/>
                <a:gd name="T39" fmla="*/ 2241 h 2241"/>
                <a:gd name="T40" fmla="*/ 1192 w 2235"/>
                <a:gd name="T41" fmla="*/ 1814 h 2241"/>
                <a:gd name="T42" fmla="*/ 1411 w 2235"/>
                <a:gd name="T43" fmla="*/ 1316 h 2241"/>
                <a:gd name="T44" fmla="*/ 1256 w 2235"/>
                <a:gd name="T45" fmla="*/ 864 h 2241"/>
                <a:gd name="T46" fmla="*/ 1301 w 2235"/>
                <a:gd name="T47" fmla="*/ 301 h 2241"/>
                <a:gd name="T48" fmla="*/ 1222 w 2235"/>
                <a:gd name="T49" fmla="*/ 0 h 2241"/>
                <a:gd name="T50" fmla="*/ 1029 w 2235"/>
                <a:gd name="T51" fmla="*/ 2200 h 2241"/>
                <a:gd name="T52" fmla="*/ 677 w 2235"/>
                <a:gd name="T53" fmla="*/ 1966 h 2241"/>
                <a:gd name="T54" fmla="*/ 996 w 2235"/>
                <a:gd name="T55" fmla="*/ 1841 h 2241"/>
                <a:gd name="T56" fmla="*/ 1096 w 2235"/>
                <a:gd name="T57" fmla="*/ 1743 h 2241"/>
                <a:gd name="T58" fmla="*/ 930 w 2235"/>
                <a:gd name="T59" fmla="*/ 1445 h 2241"/>
                <a:gd name="T60" fmla="*/ 983 w 2235"/>
                <a:gd name="T61" fmla="*/ 1433 h 2241"/>
                <a:gd name="T62" fmla="*/ 634 w 2235"/>
                <a:gd name="T63" fmla="*/ 1193 h 2241"/>
                <a:gd name="T64" fmla="*/ 1039 w 2235"/>
                <a:gd name="T65" fmla="*/ 1067 h 2241"/>
                <a:gd name="T66" fmla="*/ 1071 w 2235"/>
                <a:gd name="T67" fmla="*/ 990 h 2241"/>
                <a:gd name="T68" fmla="*/ 744 w 2235"/>
                <a:gd name="T69" fmla="*/ 675 h 2241"/>
                <a:gd name="T70" fmla="*/ 950 w 2235"/>
                <a:gd name="T71" fmla="*/ 621 h 2241"/>
                <a:gd name="T72" fmla="*/ 902 w 2235"/>
                <a:gd name="T73" fmla="*/ 432 h 2241"/>
                <a:gd name="T74" fmla="*/ 771 w 2235"/>
                <a:gd name="T75" fmla="*/ 306 h 2241"/>
                <a:gd name="T76" fmla="*/ 1029 w 2235"/>
                <a:gd name="T77" fmla="*/ 208 h 2241"/>
                <a:gd name="T78" fmla="*/ 538 w 2235"/>
                <a:gd name="T79" fmla="*/ 2115 h 2241"/>
                <a:gd name="T80" fmla="*/ 558 w 2235"/>
                <a:gd name="T81" fmla="*/ 1694 h 2241"/>
                <a:gd name="T82" fmla="*/ 425 w 2235"/>
                <a:gd name="T83" fmla="*/ 1308 h 2241"/>
                <a:gd name="T84" fmla="*/ 449 w 2235"/>
                <a:gd name="T85" fmla="*/ 818 h 2241"/>
                <a:gd name="T86" fmla="*/ 668 w 2235"/>
                <a:gd name="T87" fmla="*/ 320 h 2241"/>
                <a:gd name="T88" fmla="*/ 0 w 2235"/>
                <a:gd name="T89" fmla="*/ 2220 h 2241"/>
                <a:gd name="T90" fmla="*/ 373 w 2235"/>
                <a:gd name="T91" fmla="*/ 2094 h 2241"/>
                <a:gd name="T92" fmla="*/ 0 w 2235"/>
                <a:gd name="T93" fmla="*/ 1870 h 2241"/>
                <a:gd name="T94" fmla="*/ 273 w 2235"/>
                <a:gd name="T95" fmla="*/ 1826 h 2241"/>
                <a:gd name="T96" fmla="*/ 307 w 2235"/>
                <a:gd name="T97" fmla="*/ 1717 h 2241"/>
                <a:gd name="T98" fmla="*/ 66 w 2235"/>
                <a:gd name="T99" fmla="*/ 1468 h 2241"/>
                <a:gd name="T100" fmla="*/ 166 w 2235"/>
                <a:gd name="T101" fmla="*/ 1368 h 2241"/>
                <a:gd name="T102" fmla="*/ 0 w 2235"/>
                <a:gd name="T103" fmla="*/ 1073 h 2241"/>
                <a:gd name="T104" fmla="*/ 53 w 2235"/>
                <a:gd name="T105" fmla="*/ 1059 h 2241"/>
                <a:gd name="T106" fmla="*/ 264 w 2235"/>
                <a:gd name="T107" fmla="*/ 944 h 2241"/>
                <a:gd name="T108" fmla="*/ 110 w 2235"/>
                <a:gd name="T109" fmla="*/ 695 h 2241"/>
                <a:gd name="T110" fmla="*/ 141 w 2235"/>
                <a:gd name="T111" fmla="*/ 615 h 2241"/>
                <a:gd name="T112" fmla="*/ 373 w 2235"/>
                <a:gd name="T113" fmla="*/ 427 h 2241"/>
                <a:gd name="T114" fmla="*/ 0 w 2235"/>
                <a:gd name="T115" fmla="*/ 249 h 2241"/>
                <a:gd name="T116" fmla="*/ 531 w 2235"/>
                <a:gd name="T117" fmla="*/ 183 h 2241"/>
                <a:gd name="T118" fmla="*/ 2077 w 2235"/>
                <a:gd name="T119" fmla="*/ 183 h 2241"/>
                <a:gd name="T120" fmla="*/ 2235 w 2235"/>
                <a:gd name="T121" fmla="*/ 950 h 2241"/>
                <a:gd name="T122" fmla="*/ 2077 w 2235"/>
                <a:gd name="T123" fmla="*/ 1428 h 2241"/>
                <a:gd name="T124" fmla="*/ 2169 w 2235"/>
                <a:gd name="T125" fmla="*/ 2215 h 2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35" h="2241">
                  <a:moveTo>
                    <a:pt x="2235" y="2069"/>
                  </a:moveTo>
                  <a:cubicBezTo>
                    <a:pt x="2164" y="2069"/>
                    <a:pt x="2102" y="2113"/>
                    <a:pt x="2077" y="2175"/>
                  </a:cubicBezTo>
                  <a:cubicBezTo>
                    <a:pt x="2085" y="2176"/>
                    <a:pt x="2094" y="2178"/>
                    <a:pt x="2102" y="2180"/>
                  </a:cubicBezTo>
                  <a:cubicBezTo>
                    <a:pt x="2125" y="2129"/>
                    <a:pt x="2176" y="2094"/>
                    <a:pt x="2235" y="2094"/>
                  </a:cubicBezTo>
                  <a:cubicBezTo>
                    <a:pt x="2235" y="2069"/>
                    <a:pt x="2235" y="2069"/>
                    <a:pt x="2235" y="2069"/>
                  </a:cubicBezTo>
                  <a:close/>
                  <a:moveTo>
                    <a:pt x="2045" y="2192"/>
                  </a:moveTo>
                  <a:cubicBezTo>
                    <a:pt x="2091" y="2192"/>
                    <a:pt x="2133" y="2211"/>
                    <a:pt x="2164" y="2241"/>
                  </a:cubicBezTo>
                  <a:cubicBezTo>
                    <a:pt x="2124" y="2241"/>
                    <a:pt x="2124" y="2241"/>
                    <a:pt x="2124" y="2241"/>
                  </a:cubicBezTo>
                  <a:cubicBezTo>
                    <a:pt x="2101" y="2226"/>
                    <a:pt x="2074" y="2217"/>
                    <a:pt x="2045" y="2217"/>
                  </a:cubicBezTo>
                  <a:cubicBezTo>
                    <a:pt x="2015" y="2217"/>
                    <a:pt x="1988" y="2226"/>
                    <a:pt x="1966" y="2241"/>
                  </a:cubicBezTo>
                  <a:cubicBezTo>
                    <a:pt x="1925" y="2241"/>
                    <a:pt x="1925" y="2241"/>
                    <a:pt x="1925" y="2241"/>
                  </a:cubicBezTo>
                  <a:cubicBezTo>
                    <a:pt x="1956" y="2211"/>
                    <a:pt x="1998" y="2192"/>
                    <a:pt x="2045" y="2192"/>
                  </a:cubicBezTo>
                  <a:close/>
                  <a:moveTo>
                    <a:pt x="2045" y="2094"/>
                  </a:moveTo>
                  <a:cubicBezTo>
                    <a:pt x="2056" y="2094"/>
                    <a:pt x="2065" y="2103"/>
                    <a:pt x="2065" y="2114"/>
                  </a:cubicBezTo>
                  <a:cubicBezTo>
                    <a:pt x="2065" y="2115"/>
                    <a:pt x="2065" y="2115"/>
                    <a:pt x="2065" y="2115"/>
                  </a:cubicBezTo>
                  <a:cubicBezTo>
                    <a:pt x="2024" y="2115"/>
                    <a:pt x="2024" y="2115"/>
                    <a:pt x="2024" y="2115"/>
                  </a:cubicBezTo>
                  <a:cubicBezTo>
                    <a:pt x="2024" y="2115"/>
                    <a:pt x="2024" y="2115"/>
                    <a:pt x="2024" y="2114"/>
                  </a:cubicBezTo>
                  <a:cubicBezTo>
                    <a:pt x="2024" y="2103"/>
                    <a:pt x="2033" y="2094"/>
                    <a:pt x="2045" y="2094"/>
                  </a:cubicBezTo>
                  <a:close/>
                  <a:moveTo>
                    <a:pt x="2045" y="2044"/>
                  </a:moveTo>
                  <a:cubicBezTo>
                    <a:pt x="2075" y="2044"/>
                    <a:pt x="2101" y="2063"/>
                    <a:pt x="2111" y="2090"/>
                  </a:cubicBezTo>
                  <a:cubicBezTo>
                    <a:pt x="2103" y="2095"/>
                    <a:pt x="2096" y="2102"/>
                    <a:pt x="2090" y="2109"/>
                  </a:cubicBezTo>
                  <a:cubicBezTo>
                    <a:pt x="2087" y="2086"/>
                    <a:pt x="2068" y="2069"/>
                    <a:pt x="2045" y="2069"/>
                  </a:cubicBezTo>
                  <a:cubicBezTo>
                    <a:pt x="2021" y="2069"/>
                    <a:pt x="2002" y="2086"/>
                    <a:pt x="2000" y="2109"/>
                  </a:cubicBezTo>
                  <a:cubicBezTo>
                    <a:pt x="1993" y="2102"/>
                    <a:pt x="1986" y="2095"/>
                    <a:pt x="1979" y="2090"/>
                  </a:cubicBezTo>
                  <a:cubicBezTo>
                    <a:pt x="1989" y="2063"/>
                    <a:pt x="2014" y="2044"/>
                    <a:pt x="2045" y="2044"/>
                  </a:cubicBezTo>
                  <a:close/>
                  <a:moveTo>
                    <a:pt x="2045" y="1994"/>
                  </a:moveTo>
                  <a:cubicBezTo>
                    <a:pt x="2093" y="1994"/>
                    <a:pt x="2135" y="2022"/>
                    <a:pt x="2154" y="2063"/>
                  </a:cubicBezTo>
                  <a:cubicBezTo>
                    <a:pt x="2146" y="2067"/>
                    <a:pt x="2139" y="2070"/>
                    <a:pt x="2132" y="2075"/>
                  </a:cubicBezTo>
                  <a:cubicBezTo>
                    <a:pt x="2117" y="2042"/>
                    <a:pt x="2083" y="2019"/>
                    <a:pt x="2045" y="2019"/>
                  </a:cubicBezTo>
                  <a:cubicBezTo>
                    <a:pt x="2006" y="2019"/>
                    <a:pt x="1973" y="2042"/>
                    <a:pt x="1958" y="2075"/>
                  </a:cubicBezTo>
                  <a:cubicBezTo>
                    <a:pt x="1950" y="2070"/>
                    <a:pt x="1943" y="2067"/>
                    <a:pt x="1935" y="2063"/>
                  </a:cubicBezTo>
                  <a:cubicBezTo>
                    <a:pt x="1954" y="2022"/>
                    <a:pt x="1996" y="1994"/>
                    <a:pt x="2045" y="1994"/>
                  </a:cubicBezTo>
                  <a:close/>
                  <a:moveTo>
                    <a:pt x="2045" y="1943"/>
                  </a:moveTo>
                  <a:cubicBezTo>
                    <a:pt x="1973" y="1943"/>
                    <a:pt x="1912" y="1987"/>
                    <a:pt x="1886" y="2049"/>
                  </a:cubicBezTo>
                  <a:cubicBezTo>
                    <a:pt x="1895" y="2051"/>
                    <a:pt x="1903" y="2052"/>
                    <a:pt x="1911" y="2055"/>
                  </a:cubicBezTo>
                  <a:cubicBezTo>
                    <a:pt x="1934" y="2004"/>
                    <a:pt x="1985" y="1968"/>
                    <a:pt x="2045" y="1968"/>
                  </a:cubicBezTo>
                  <a:cubicBezTo>
                    <a:pt x="2104" y="1968"/>
                    <a:pt x="2155" y="2004"/>
                    <a:pt x="2178" y="2055"/>
                  </a:cubicBezTo>
                  <a:cubicBezTo>
                    <a:pt x="2186" y="2052"/>
                    <a:pt x="2194" y="2051"/>
                    <a:pt x="2203" y="2049"/>
                  </a:cubicBezTo>
                  <a:cubicBezTo>
                    <a:pt x="2177" y="1987"/>
                    <a:pt x="2116" y="1943"/>
                    <a:pt x="2045" y="1943"/>
                  </a:cubicBezTo>
                  <a:close/>
                  <a:moveTo>
                    <a:pt x="2045" y="1845"/>
                  </a:moveTo>
                  <a:cubicBezTo>
                    <a:pt x="2056" y="1845"/>
                    <a:pt x="2065" y="1854"/>
                    <a:pt x="2065" y="1865"/>
                  </a:cubicBezTo>
                  <a:cubicBezTo>
                    <a:pt x="2065" y="1866"/>
                    <a:pt x="2065" y="1866"/>
                    <a:pt x="2065" y="1866"/>
                  </a:cubicBezTo>
                  <a:cubicBezTo>
                    <a:pt x="2024" y="1866"/>
                    <a:pt x="2024" y="1866"/>
                    <a:pt x="2024" y="1866"/>
                  </a:cubicBezTo>
                  <a:cubicBezTo>
                    <a:pt x="2024" y="1866"/>
                    <a:pt x="2024" y="1866"/>
                    <a:pt x="2024" y="1865"/>
                  </a:cubicBezTo>
                  <a:cubicBezTo>
                    <a:pt x="2024" y="1854"/>
                    <a:pt x="2033" y="1845"/>
                    <a:pt x="2045" y="1845"/>
                  </a:cubicBezTo>
                  <a:close/>
                  <a:moveTo>
                    <a:pt x="2045" y="1795"/>
                  </a:moveTo>
                  <a:cubicBezTo>
                    <a:pt x="2014" y="1795"/>
                    <a:pt x="1989" y="1814"/>
                    <a:pt x="1979" y="1841"/>
                  </a:cubicBezTo>
                  <a:cubicBezTo>
                    <a:pt x="1986" y="1847"/>
                    <a:pt x="1993" y="1853"/>
                    <a:pt x="2000" y="1860"/>
                  </a:cubicBezTo>
                  <a:cubicBezTo>
                    <a:pt x="2002" y="1838"/>
                    <a:pt x="2021" y="1820"/>
                    <a:pt x="2045" y="1820"/>
                  </a:cubicBezTo>
                  <a:cubicBezTo>
                    <a:pt x="2068" y="1820"/>
                    <a:pt x="2087" y="1837"/>
                    <a:pt x="2090" y="1860"/>
                  </a:cubicBezTo>
                  <a:cubicBezTo>
                    <a:pt x="2096" y="1853"/>
                    <a:pt x="2103" y="1846"/>
                    <a:pt x="2111" y="1841"/>
                  </a:cubicBezTo>
                  <a:cubicBezTo>
                    <a:pt x="2101" y="1814"/>
                    <a:pt x="2075" y="1795"/>
                    <a:pt x="2045" y="1795"/>
                  </a:cubicBezTo>
                  <a:close/>
                  <a:moveTo>
                    <a:pt x="2045" y="1745"/>
                  </a:moveTo>
                  <a:cubicBezTo>
                    <a:pt x="2093" y="1745"/>
                    <a:pt x="2135" y="1773"/>
                    <a:pt x="2154" y="1814"/>
                  </a:cubicBezTo>
                  <a:cubicBezTo>
                    <a:pt x="2146" y="1818"/>
                    <a:pt x="2139" y="1821"/>
                    <a:pt x="2132" y="1826"/>
                  </a:cubicBezTo>
                  <a:cubicBezTo>
                    <a:pt x="2117" y="1793"/>
                    <a:pt x="2083" y="1770"/>
                    <a:pt x="2045" y="1770"/>
                  </a:cubicBezTo>
                  <a:cubicBezTo>
                    <a:pt x="2006" y="1770"/>
                    <a:pt x="1973" y="1793"/>
                    <a:pt x="1958" y="1826"/>
                  </a:cubicBezTo>
                  <a:cubicBezTo>
                    <a:pt x="1950" y="1821"/>
                    <a:pt x="1943" y="1818"/>
                    <a:pt x="1935" y="1814"/>
                  </a:cubicBezTo>
                  <a:cubicBezTo>
                    <a:pt x="1954" y="1773"/>
                    <a:pt x="1996" y="1745"/>
                    <a:pt x="2045" y="1745"/>
                  </a:cubicBezTo>
                  <a:close/>
                  <a:moveTo>
                    <a:pt x="2045" y="1694"/>
                  </a:moveTo>
                  <a:cubicBezTo>
                    <a:pt x="2116" y="1694"/>
                    <a:pt x="2177" y="1738"/>
                    <a:pt x="2203" y="1800"/>
                  </a:cubicBezTo>
                  <a:cubicBezTo>
                    <a:pt x="2194" y="1802"/>
                    <a:pt x="2186" y="1803"/>
                    <a:pt x="2178" y="1806"/>
                  </a:cubicBezTo>
                  <a:cubicBezTo>
                    <a:pt x="2155" y="1755"/>
                    <a:pt x="2104" y="1719"/>
                    <a:pt x="2045" y="1719"/>
                  </a:cubicBezTo>
                  <a:cubicBezTo>
                    <a:pt x="1985" y="1719"/>
                    <a:pt x="1934" y="1755"/>
                    <a:pt x="1911" y="1806"/>
                  </a:cubicBezTo>
                  <a:cubicBezTo>
                    <a:pt x="1903" y="1803"/>
                    <a:pt x="1895" y="1802"/>
                    <a:pt x="1886" y="1800"/>
                  </a:cubicBezTo>
                  <a:cubicBezTo>
                    <a:pt x="1912" y="1738"/>
                    <a:pt x="1973" y="1694"/>
                    <a:pt x="2045" y="1694"/>
                  </a:cubicBezTo>
                  <a:close/>
                  <a:moveTo>
                    <a:pt x="2045" y="1596"/>
                  </a:moveTo>
                  <a:cubicBezTo>
                    <a:pt x="2056" y="1596"/>
                    <a:pt x="2065" y="1605"/>
                    <a:pt x="2065" y="1616"/>
                  </a:cubicBezTo>
                  <a:cubicBezTo>
                    <a:pt x="2065" y="1617"/>
                    <a:pt x="2065" y="1617"/>
                    <a:pt x="2065" y="1617"/>
                  </a:cubicBezTo>
                  <a:cubicBezTo>
                    <a:pt x="2024" y="1617"/>
                    <a:pt x="2024" y="1617"/>
                    <a:pt x="2024" y="1617"/>
                  </a:cubicBezTo>
                  <a:cubicBezTo>
                    <a:pt x="2024" y="1617"/>
                    <a:pt x="2024" y="1617"/>
                    <a:pt x="2024" y="1616"/>
                  </a:cubicBezTo>
                  <a:cubicBezTo>
                    <a:pt x="2024" y="1605"/>
                    <a:pt x="2033" y="1596"/>
                    <a:pt x="2045" y="1596"/>
                  </a:cubicBezTo>
                  <a:close/>
                  <a:moveTo>
                    <a:pt x="2045" y="1546"/>
                  </a:moveTo>
                  <a:cubicBezTo>
                    <a:pt x="2014" y="1546"/>
                    <a:pt x="1989" y="1565"/>
                    <a:pt x="1979" y="1592"/>
                  </a:cubicBezTo>
                  <a:cubicBezTo>
                    <a:pt x="1986" y="1598"/>
                    <a:pt x="1993" y="1604"/>
                    <a:pt x="2000" y="1611"/>
                  </a:cubicBezTo>
                  <a:cubicBezTo>
                    <a:pt x="2002" y="1589"/>
                    <a:pt x="2021" y="1571"/>
                    <a:pt x="2045" y="1571"/>
                  </a:cubicBezTo>
                  <a:cubicBezTo>
                    <a:pt x="2068" y="1571"/>
                    <a:pt x="2087" y="1589"/>
                    <a:pt x="2090" y="1611"/>
                  </a:cubicBezTo>
                  <a:cubicBezTo>
                    <a:pt x="2096" y="1604"/>
                    <a:pt x="2103" y="1598"/>
                    <a:pt x="2111" y="1592"/>
                  </a:cubicBezTo>
                  <a:cubicBezTo>
                    <a:pt x="2101" y="1565"/>
                    <a:pt x="2075" y="1546"/>
                    <a:pt x="2045" y="1546"/>
                  </a:cubicBezTo>
                  <a:close/>
                  <a:moveTo>
                    <a:pt x="2045" y="1496"/>
                  </a:moveTo>
                  <a:cubicBezTo>
                    <a:pt x="2093" y="1496"/>
                    <a:pt x="2135" y="1524"/>
                    <a:pt x="2154" y="1565"/>
                  </a:cubicBezTo>
                  <a:cubicBezTo>
                    <a:pt x="2146" y="1569"/>
                    <a:pt x="2139" y="1572"/>
                    <a:pt x="2132" y="1577"/>
                  </a:cubicBezTo>
                  <a:cubicBezTo>
                    <a:pt x="2117" y="1544"/>
                    <a:pt x="2083" y="1521"/>
                    <a:pt x="2045" y="1521"/>
                  </a:cubicBezTo>
                  <a:cubicBezTo>
                    <a:pt x="2006" y="1521"/>
                    <a:pt x="1973" y="1544"/>
                    <a:pt x="1958" y="1577"/>
                  </a:cubicBezTo>
                  <a:cubicBezTo>
                    <a:pt x="1950" y="1573"/>
                    <a:pt x="1943" y="1569"/>
                    <a:pt x="1935" y="1565"/>
                  </a:cubicBezTo>
                  <a:cubicBezTo>
                    <a:pt x="1954" y="1524"/>
                    <a:pt x="1996" y="1496"/>
                    <a:pt x="2045" y="1496"/>
                  </a:cubicBezTo>
                  <a:close/>
                  <a:moveTo>
                    <a:pt x="2045" y="1445"/>
                  </a:moveTo>
                  <a:cubicBezTo>
                    <a:pt x="2116" y="1445"/>
                    <a:pt x="2177" y="1489"/>
                    <a:pt x="2203" y="1551"/>
                  </a:cubicBezTo>
                  <a:cubicBezTo>
                    <a:pt x="2194" y="1553"/>
                    <a:pt x="2186" y="1554"/>
                    <a:pt x="2178" y="1557"/>
                  </a:cubicBezTo>
                  <a:cubicBezTo>
                    <a:pt x="2155" y="1506"/>
                    <a:pt x="2104" y="1470"/>
                    <a:pt x="2045" y="1470"/>
                  </a:cubicBezTo>
                  <a:cubicBezTo>
                    <a:pt x="1985" y="1470"/>
                    <a:pt x="1934" y="1506"/>
                    <a:pt x="1911" y="1557"/>
                  </a:cubicBezTo>
                  <a:cubicBezTo>
                    <a:pt x="1903" y="1554"/>
                    <a:pt x="1895" y="1553"/>
                    <a:pt x="1886" y="1551"/>
                  </a:cubicBezTo>
                  <a:cubicBezTo>
                    <a:pt x="1912" y="1489"/>
                    <a:pt x="1973" y="1445"/>
                    <a:pt x="2045" y="1445"/>
                  </a:cubicBezTo>
                  <a:close/>
                  <a:moveTo>
                    <a:pt x="2045" y="1347"/>
                  </a:moveTo>
                  <a:cubicBezTo>
                    <a:pt x="2056" y="1347"/>
                    <a:pt x="2065" y="1356"/>
                    <a:pt x="2065" y="1367"/>
                  </a:cubicBezTo>
                  <a:cubicBezTo>
                    <a:pt x="2065" y="1368"/>
                    <a:pt x="2065" y="1368"/>
                    <a:pt x="2065" y="1368"/>
                  </a:cubicBezTo>
                  <a:cubicBezTo>
                    <a:pt x="2024" y="1368"/>
                    <a:pt x="2024" y="1368"/>
                    <a:pt x="2024" y="1368"/>
                  </a:cubicBezTo>
                  <a:cubicBezTo>
                    <a:pt x="2024" y="1368"/>
                    <a:pt x="2024" y="1368"/>
                    <a:pt x="2024" y="1367"/>
                  </a:cubicBezTo>
                  <a:cubicBezTo>
                    <a:pt x="2024" y="1356"/>
                    <a:pt x="2033" y="1347"/>
                    <a:pt x="2045" y="1347"/>
                  </a:cubicBezTo>
                  <a:close/>
                  <a:moveTo>
                    <a:pt x="2045" y="1297"/>
                  </a:moveTo>
                  <a:cubicBezTo>
                    <a:pt x="2014" y="1297"/>
                    <a:pt x="1989" y="1316"/>
                    <a:pt x="1979" y="1343"/>
                  </a:cubicBezTo>
                  <a:cubicBezTo>
                    <a:pt x="1986" y="1349"/>
                    <a:pt x="1993" y="1355"/>
                    <a:pt x="2000" y="1362"/>
                  </a:cubicBezTo>
                  <a:cubicBezTo>
                    <a:pt x="2002" y="1340"/>
                    <a:pt x="2021" y="1322"/>
                    <a:pt x="2045" y="1322"/>
                  </a:cubicBezTo>
                  <a:cubicBezTo>
                    <a:pt x="2068" y="1322"/>
                    <a:pt x="2087" y="1340"/>
                    <a:pt x="2090" y="1362"/>
                  </a:cubicBezTo>
                  <a:cubicBezTo>
                    <a:pt x="2096" y="1355"/>
                    <a:pt x="2103" y="1349"/>
                    <a:pt x="2111" y="1343"/>
                  </a:cubicBezTo>
                  <a:cubicBezTo>
                    <a:pt x="2101" y="1316"/>
                    <a:pt x="2075" y="1297"/>
                    <a:pt x="2045" y="1297"/>
                  </a:cubicBezTo>
                  <a:close/>
                  <a:moveTo>
                    <a:pt x="2045" y="1247"/>
                  </a:moveTo>
                  <a:cubicBezTo>
                    <a:pt x="2093" y="1247"/>
                    <a:pt x="2135" y="1275"/>
                    <a:pt x="2154" y="1316"/>
                  </a:cubicBezTo>
                  <a:cubicBezTo>
                    <a:pt x="2146" y="1320"/>
                    <a:pt x="2139" y="1324"/>
                    <a:pt x="2132" y="1328"/>
                  </a:cubicBezTo>
                  <a:cubicBezTo>
                    <a:pt x="2117" y="1295"/>
                    <a:pt x="2083" y="1272"/>
                    <a:pt x="2045" y="1272"/>
                  </a:cubicBezTo>
                  <a:cubicBezTo>
                    <a:pt x="2006" y="1272"/>
                    <a:pt x="1973" y="1295"/>
                    <a:pt x="1958" y="1328"/>
                  </a:cubicBezTo>
                  <a:cubicBezTo>
                    <a:pt x="1950" y="1324"/>
                    <a:pt x="1943" y="1320"/>
                    <a:pt x="1935" y="1316"/>
                  </a:cubicBezTo>
                  <a:cubicBezTo>
                    <a:pt x="1954" y="1275"/>
                    <a:pt x="1996" y="1247"/>
                    <a:pt x="2045" y="1247"/>
                  </a:cubicBezTo>
                  <a:close/>
                  <a:moveTo>
                    <a:pt x="2045" y="1196"/>
                  </a:moveTo>
                  <a:cubicBezTo>
                    <a:pt x="2116" y="1196"/>
                    <a:pt x="2177" y="1240"/>
                    <a:pt x="2203" y="1302"/>
                  </a:cubicBezTo>
                  <a:cubicBezTo>
                    <a:pt x="2194" y="1304"/>
                    <a:pt x="2186" y="1305"/>
                    <a:pt x="2178" y="1308"/>
                  </a:cubicBezTo>
                  <a:cubicBezTo>
                    <a:pt x="2155" y="1257"/>
                    <a:pt x="2104" y="1221"/>
                    <a:pt x="2045" y="1221"/>
                  </a:cubicBezTo>
                  <a:cubicBezTo>
                    <a:pt x="1985" y="1221"/>
                    <a:pt x="1934" y="1257"/>
                    <a:pt x="1911" y="1308"/>
                  </a:cubicBezTo>
                  <a:cubicBezTo>
                    <a:pt x="1903" y="1305"/>
                    <a:pt x="1895" y="1304"/>
                    <a:pt x="1886" y="1302"/>
                  </a:cubicBezTo>
                  <a:cubicBezTo>
                    <a:pt x="1912" y="1240"/>
                    <a:pt x="1973" y="1196"/>
                    <a:pt x="2045" y="1196"/>
                  </a:cubicBezTo>
                  <a:close/>
                  <a:moveTo>
                    <a:pt x="2045" y="1098"/>
                  </a:moveTo>
                  <a:cubicBezTo>
                    <a:pt x="2056" y="1098"/>
                    <a:pt x="2065" y="1107"/>
                    <a:pt x="2065" y="1119"/>
                  </a:cubicBezTo>
                  <a:cubicBezTo>
                    <a:pt x="2065" y="1119"/>
                    <a:pt x="2065" y="1119"/>
                    <a:pt x="2065" y="1119"/>
                  </a:cubicBezTo>
                  <a:cubicBezTo>
                    <a:pt x="2024" y="1119"/>
                    <a:pt x="2024" y="1119"/>
                    <a:pt x="2024" y="1119"/>
                  </a:cubicBezTo>
                  <a:cubicBezTo>
                    <a:pt x="2024" y="1119"/>
                    <a:pt x="2024" y="1119"/>
                    <a:pt x="2024" y="1119"/>
                  </a:cubicBezTo>
                  <a:cubicBezTo>
                    <a:pt x="2024" y="1107"/>
                    <a:pt x="2033" y="1098"/>
                    <a:pt x="2045" y="1098"/>
                  </a:cubicBezTo>
                  <a:close/>
                  <a:moveTo>
                    <a:pt x="2045" y="1048"/>
                  </a:moveTo>
                  <a:cubicBezTo>
                    <a:pt x="2014" y="1048"/>
                    <a:pt x="1989" y="1067"/>
                    <a:pt x="1979" y="1094"/>
                  </a:cubicBezTo>
                  <a:cubicBezTo>
                    <a:pt x="1986" y="1100"/>
                    <a:pt x="1993" y="1106"/>
                    <a:pt x="2000" y="1113"/>
                  </a:cubicBezTo>
                  <a:cubicBezTo>
                    <a:pt x="2002" y="1091"/>
                    <a:pt x="2021" y="1073"/>
                    <a:pt x="2045" y="1073"/>
                  </a:cubicBezTo>
                  <a:cubicBezTo>
                    <a:pt x="2068" y="1073"/>
                    <a:pt x="2087" y="1091"/>
                    <a:pt x="2090" y="1113"/>
                  </a:cubicBezTo>
                  <a:cubicBezTo>
                    <a:pt x="2096" y="1106"/>
                    <a:pt x="2103" y="1100"/>
                    <a:pt x="2111" y="1094"/>
                  </a:cubicBezTo>
                  <a:cubicBezTo>
                    <a:pt x="2101" y="1067"/>
                    <a:pt x="2075" y="1048"/>
                    <a:pt x="2045" y="1048"/>
                  </a:cubicBezTo>
                  <a:close/>
                  <a:moveTo>
                    <a:pt x="2045" y="998"/>
                  </a:moveTo>
                  <a:cubicBezTo>
                    <a:pt x="2093" y="998"/>
                    <a:pt x="2135" y="1026"/>
                    <a:pt x="2154" y="1067"/>
                  </a:cubicBezTo>
                  <a:cubicBezTo>
                    <a:pt x="2146" y="1071"/>
                    <a:pt x="2139" y="1075"/>
                    <a:pt x="2132" y="1079"/>
                  </a:cubicBezTo>
                  <a:cubicBezTo>
                    <a:pt x="2117" y="1046"/>
                    <a:pt x="2083" y="1023"/>
                    <a:pt x="2045" y="1023"/>
                  </a:cubicBezTo>
                  <a:cubicBezTo>
                    <a:pt x="2006" y="1023"/>
                    <a:pt x="1973" y="1046"/>
                    <a:pt x="1958" y="1079"/>
                  </a:cubicBezTo>
                  <a:cubicBezTo>
                    <a:pt x="1950" y="1075"/>
                    <a:pt x="1943" y="1071"/>
                    <a:pt x="1935" y="1067"/>
                  </a:cubicBezTo>
                  <a:cubicBezTo>
                    <a:pt x="1954" y="1026"/>
                    <a:pt x="1996" y="998"/>
                    <a:pt x="2045" y="998"/>
                  </a:cubicBezTo>
                  <a:close/>
                  <a:moveTo>
                    <a:pt x="2045" y="947"/>
                  </a:moveTo>
                  <a:cubicBezTo>
                    <a:pt x="2116" y="947"/>
                    <a:pt x="2177" y="991"/>
                    <a:pt x="2203" y="1053"/>
                  </a:cubicBezTo>
                  <a:cubicBezTo>
                    <a:pt x="2194" y="1055"/>
                    <a:pt x="2186" y="1056"/>
                    <a:pt x="2178" y="1059"/>
                  </a:cubicBezTo>
                  <a:cubicBezTo>
                    <a:pt x="2155" y="1008"/>
                    <a:pt x="2104" y="972"/>
                    <a:pt x="2045" y="972"/>
                  </a:cubicBezTo>
                  <a:cubicBezTo>
                    <a:pt x="1985" y="972"/>
                    <a:pt x="1934" y="1008"/>
                    <a:pt x="1911" y="1059"/>
                  </a:cubicBezTo>
                  <a:cubicBezTo>
                    <a:pt x="1903" y="1056"/>
                    <a:pt x="1895" y="1055"/>
                    <a:pt x="1886" y="1053"/>
                  </a:cubicBezTo>
                  <a:cubicBezTo>
                    <a:pt x="1912" y="991"/>
                    <a:pt x="1973" y="947"/>
                    <a:pt x="2045" y="947"/>
                  </a:cubicBezTo>
                  <a:close/>
                  <a:moveTo>
                    <a:pt x="2045" y="849"/>
                  </a:moveTo>
                  <a:cubicBezTo>
                    <a:pt x="2056" y="849"/>
                    <a:pt x="2065" y="858"/>
                    <a:pt x="2065" y="870"/>
                  </a:cubicBezTo>
                  <a:cubicBezTo>
                    <a:pt x="2065" y="870"/>
                    <a:pt x="2065" y="870"/>
                    <a:pt x="2065" y="870"/>
                  </a:cubicBezTo>
                  <a:cubicBezTo>
                    <a:pt x="2024" y="870"/>
                    <a:pt x="2024" y="870"/>
                    <a:pt x="2024" y="870"/>
                  </a:cubicBezTo>
                  <a:cubicBezTo>
                    <a:pt x="2024" y="870"/>
                    <a:pt x="2024" y="870"/>
                    <a:pt x="2024" y="870"/>
                  </a:cubicBezTo>
                  <a:cubicBezTo>
                    <a:pt x="2024" y="858"/>
                    <a:pt x="2033" y="849"/>
                    <a:pt x="2045" y="849"/>
                  </a:cubicBezTo>
                  <a:close/>
                  <a:moveTo>
                    <a:pt x="2045" y="799"/>
                  </a:moveTo>
                  <a:cubicBezTo>
                    <a:pt x="2014" y="799"/>
                    <a:pt x="1989" y="818"/>
                    <a:pt x="1979" y="845"/>
                  </a:cubicBezTo>
                  <a:cubicBezTo>
                    <a:pt x="1986" y="851"/>
                    <a:pt x="1993" y="857"/>
                    <a:pt x="2000" y="864"/>
                  </a:cubicBezTo>
                  <a:cubicBezTo>
                    <a:pt x="2002" y="842"/>
                    <a:pt x="2021" y="824"/>
                    <a:pt x="2045" y="824"/>
                  </a:cubicBezTo>
                  <a:cubicBezTo>
                    <a:pt x="2068" y="824"/>
                    <a:pt x="2087" y="842"/>
                    <a:pt x="2090" y="864"/>
                  </a:cubicBezTo>
                  <a:cubicBezTo>
                    <a:pt x="2096" y="857"/>
                    <a:pt x="2103" y="851"/>
                    <a:pt x="2111" y="845"/>
                  </a:cubicBezTo>
                  <a:cubicBezTo>
                    <a:pt x="2101" y="818"/>
                    <a:pt x="2075" y="799"/>
                    <a:pt x="2045" y="799"/>
                  </a:cubicBezTo>
                  <a:close/>
                  <a:moveTo>
                    <a:pt x="2045" y="749"/>
                  </a:moveTo>
                  <a:cubicBezTo>
                    <a:pt x="2093" y="749"/>
                    <a:pt x="2135" y="777"/>
                    <a:pt x="2154" y="818"/>
                  </a:cubicBezTo>
                  <a:cubicBezTo>
                    <a:pt x="2146" y="822"/>
                    <a:pt x="2139" y="826"/>
                    <a:pt x="2132" y="830"/>
                  </a:cubicBezTo>
                  <a:cubicBezTo>
                    <a:pt x="2117" y="797"/>
                    <a:pt x="2083" y="774"/>
                    <a:pt x="2045" y="774"/>
                  </a:cubicBezTo>
                  <a:cubicBezTo>
                    <a:pt x="2006" y="774"/>
                    <a:pt x="1973" y="797"/>
                    <a:pt x="1958" y="830"/>
                  </a:cubicBezTo>
                  <a:cubicBezTo>
                    <a:pt x="1950" y="826"/>
                    <a:pt x="1943" y="822"/>
                    <a:pt x="1935" y="818"/>
                  </a:cubicBezTo>
                  <a:cubicBezTo>
                    <a:pt x="1954" y="777"/>
                    <a:pt x="1996" y="749"/>
                    <a:pt x="2045" y="749"/>
                  </a:cubicBezTo>
                  <a:close/>
                  <a:moveTo>
                    <a:pt x="2045" y="698"/>
                  </a:moveTo>
                  <a:cubicBezTo>
                    <a:pt x="2116" y="698"/>
                    <a:pt x="2177" y="742"/>
                    <a:pt x="2203" y="804"/>
                  </a:cubicBezTo>
                  <a:cubicBezTo>
                    <a:pt x="2194" y="806"/>
                    <a:pt x="2186" y="807"/>
                    <a:pt x="2178" y="810"/>
                  </a:cubicBezTo>
                  <a:cubicBezTo>
                    <a:pt x="2155" y="759"/>
                    <a:pt x="2104" y="723"/>
                    <a:pt x="2045" y="723"/>
                  </a:cubicBezTo>
                  <a:cubicBezTo>
                    <a:pt x="1985" y="723"/>
                    <a:pt x="1934" y="759"/>
                    <a:pt x="1911" y="810"/>
                  </a:cubicBezTo>
                  <a:cubicBezTo>
                    <a:pt x="1903" y="807"/>
                    <a:pt x="1895" y="806"/>
                    <a:pt x="1886" y="804"/>
                  </a:cubicBezTo>
                  <a:cubicBezTo>
                    <a:pt x="1912" y="742"/>
                    <a:pt x="1973" y="698"/>
                    <a:pt x="2045" y="698"/>
                  </a:cubicBezTo>
                  <a:close/>
                  <a:moveTo>
                    <a:pt x="2045" y="600"/>
                  </a:moveTo>
                  <a:cubicBezTo>
                    <a:pt x="2056" y="600"/>
                    <a:pt x="2065" y="609"/>
                    <a:pt x="2065" y="621"/>
                  </a:cubicBezTo>
                  <a:cubicBezTo>
                    <a:pt x="2065" y="621"/>
                    <a:pt x="2065" y="621"/>
                    <a:pt x="2065" y="621"/>
                  </a:cubicBezTo>
                  <a:cubicBezTo>
                    <a:pt x="2024" y="621"/>
                    <a:pt x="2024" y="621"/>
                    <a:pt x="2024" y="621"/>
                  </a:cubicBezTo>
                  <a:cubicBezTo>
                    <a:pt x="2024" y="621"/>
                    <a:pt x="2024" y="621"/>
                    <a:pt x="2024" y="621"/>
                  </a:cubicBezTo>
                  <a:cubicBezTo>
                    <a:pt x="2024" y="609"/>
                    <a:pt x="2033" y="600"/>
                    <a:pt x="2045" y="600"/>
                  </a:cubicBezTo>
                  <a:close/>
                  <a:moveTo>
                    <a:pt x="2045" y="550"/>
                  </a:moveTo>
                  <a:cubicBezTo>
                    <a:pt x="2014" y="550"/>
                    <a:pt x="1989" y="569"/>
                    <a:pt x="1979" y="596"/>
                  </a:cubicBezTo>
                  <a:cubicBezTo>
                    <a:pt x="1986" y="602"/>
                    <a:pt x="1993" y="608"/>
                    <a:pt x="2000" y="615"/>
                  </a:cubicBezTo>
                  <a:cubicBezTo>
                    <a:pt x="2002" y="593"/>
                    <a:pt x="2021" y="575"/>
                    <a:pt x="2045" y="575"/>
                  </a:cubicBezTo>
                  <a:cubicBezTo>
                    <a:pt x="2068" y="575"/>
                    <a:pt x="2087" y="593"/>
                    <a:pt x="2090" y="615"/>
                  </a:cubicBezTo>
                  <a:cubicBezTo>
                    <a:pt x="2096" y="608"/>
                    <a:pt x="2103" y="602"/>
                    <a:pt x="2111" y="596"/>
                  </a:cubicBezTo>
                  <a:cubicBezTo>
                    <a:pt x="2101" y="569"/>
                    <a:pt x="2075" y="550"/>
                    <a:pt x="2045" y="550"/>
                  </a:cubicBezTo>
                  <a:close/>
                  <a:moveTo>
                    <a:pt x="2045" y="500"/>
                  </a:moveTo>
                  <a:cubicBezTo>
                    <a:pt x="2093" y="500"/>
                    <a:pt x="2135" y="528"/>
                    <a:pt x="2154" y="569"/>
                  </a:cubicBezTo>
                  <a:cubicBezTo>
                    <a:pt x="2146" y="573"/>
                    <a:pt x="2139" y="577"/>
                    <a:pt x="2132" y="581"/>
                  </a:cubicBezTo>
                  <a:cubicBezTo>
                    <a:pt x="2117" y="548"/>
                    <a:pt x="2083" y="525"/>
                    <a:pt x="2045" y="525"/>
                  </a:cubicBezTo>
                  <a:cubicBezTo>
                    <a:pt x="2006" y="525"/>
                    <a:pt x="1973" y="548"/>
                    <a:pt x="1958" y="581"/>
                  </a:cubicBezTo>
                  <a:cubicBezTo>
                    <a:pt x="1950" y="577"/>
                    <a:pt x="1943" y="573"/>
                    <a:pt x="1935" y="569"/>
                  </a:cubicBezTo>
                  <a:cubicBezTo>
                    <a:pt x="1954" y="528"/>
                    <a:pt x="1996" y="500"/>
                    <a:pt x="2045" y="500"/>
                  </a:cubicBezTo>
                  <a:close/>
                  <a:moveTo>
                    <a:pt x="2045" y="449"/>
                  </a:moveTo>
                  <a:cubicBezTo>
                    <a:pt x="2116" y="449"/>
                    <a:pt x="2177" y="493"/>
                    <a:pt x="2203" y="555"/>
                  </a:cubicBezTo>
                  <a:cubicBezTo>
                    <a:pt x="2194" y="557"/>
                    <a:pt x="2186" y="558"/>
                    <a:pt x="2178" y="561"/>
                  </a:cubicBezTo>
                  <a:cubicBezTo>
                    <a:pt x="2155" y="510"/>
                    <a:pt x="2104" y="475"/>
                    <a:pt x="2045" y="475"/>
                  </a:cubicBezTo>
                  <a:cubicBezTo>
                    <a:pt x="1985" y="475"/>
                    <a:pt x="1934" y="510"/>
                    <a:pt x="1911" y="561"/>
                  </a:cubicBezTo>
                  <a:cubicBezTo>
                    <a:pt x="1903" y="558"/>
                    <a:pt x="1895" y="557"/>
                    <a:pt x="1886" y="555"/>
                  </a:cubicBezTo>
                  <a:cubicBezTo>
                    <a:pt x="1912" y="493"/>
                    <a:pt x="1973" y="449"/>
                    <a:pt x="2045" y="449"/>
                  </a:cubicBezTo>
                  <a:close/>
                  <a:moveTo>
                    <a:pt x="2045" y="351"/>
                  </a:moveTo>
                  <a:cubicBezTo>
                    <a:pt x="2056" y="351"/>
                    <a:pt x="2065" y="360"/>
                    <a:pt x="2065" y="372"/>
                  </a:cubicBezTo>
                  <a:cubicBezTo>
                    <a:pt x="2065" y="372"/>
                    <a:pt x="2065" y="372"/>
                    <a:pt x="2065" y="372"/>
                  </a:cubicBezTo>
                  <a:cubicBezTo>
                    <a:pt x="2024" y="372"/>
                    <a:pt x="2024" y="372"/>
                    <a:pt x="2024" y="372"/>
                  </a:cubicBezTo>
                  <a:cubicBezTo>
                    <a:pt x="2024" y="372"/>
                    <a:pt x="2024" y="372"/>
                    <a:pt x="2024" y="372"/>
                  </a:cubicBezTo>
                  <a:cubicBezTo>
                    <a:pt x="2024" y="360"/>
                    <a:pt x="2033" y="351"/>
                    <a:pt x="2045" y="351"/>
                  </a:cubicBezTo>
                  <a:close/>
                  <a:moveTo>
                    <a:pt x="2045" y="301"/>
                  </a:moveTo>
                  <a:cubicBezTo>
                    <a:pt x="2014" y="301"/>
                    <a:pt x="1989" y="320"/>
                    <a:pt x="1979" y="347"/>
                  </a:cubicBezTo>
                  <a:cubicBezTo>
                    <a:pt x="1986" y="353"/>
                    <a:pt x="1993" y="359"/>
                    <a:pt x="2000" y="366"/>
                  </a:cubicBezTo>
                  <a:cubicBezTo>
                    <a:pt x="2002" y="344"/>
                    <a:pt x="2021" y="326"/>
                    <a:pt x="2045" y="326"/>
                  </a:cubicBezTo>
                  <a:cubicBezTo>
                    <a:pt x="2068" y="326"/>
                    <a:pt x="2087" y="344"/>
                    <a:pt x="2090" y="366"/>
                  </a:cubicBezTo>
                  <a:cubicBezTo>
                    <a:pt x="2096" y="359"/>
                    <a:pt x="2103" y="353"/>
                    <a:pt x="2111" y="347"/>
                  </a:cubicBezTo>
                  <a:cubicBezTo>
                    <a:pt x="2101" y="320"/>
                    <a:pt x="2075" y="301"/>
                    <a:pt x="2045" y="301"/>
                  </a:cubicBezTo>
                  <a:close/>
                  <a:moveTo>
                    <a:pt x="2045" y="251"/>
                  </a:moveTo>
                  <a:cubicBezTo>
                    <a:pt x="2093" y="251"/>
                    <a:pt x="2135" y="279"/>
                    <a:pt x="2154" y="320"/>
                  </a:cubicBezTo>
                  <a:cubicBezTo>
                    <a:pt x="2146" y="324"/>
                    <a:pt x="2139" y="328"/>
                    <a:pt x="2132" y="332"/>
                  </a:cubicBezTo>
                  <a:cubicBezTo>
                    <a:pt x="2117" y="299"/>
                    <a:pt x="2083" y="276"/>
                    <a:pt x="2045" y="276"/>
                  </a:cubicBezTo>
                  <a:cubicBezTo>
                    <a:pt x="2006" y="276"/>
                    <a:pt x="1973" y="299"/>
                    <a:pt x="1958" y="332"/>
                  </a:cubicBezTo>
                  <a:cubicBezTo>
                    <a:pt x="1950" y="328"/>
                    <a:pt x="1943" y="324"/>
                    <a:pt x="1935" y="320"/>
                  </a:cubicBezTo>
                  <a:cubicBezTo>
                    <a:pt x="1954" y="279"/>
                    <a:pt x="1996" y="251"/>
                    <a:pt x="2045" y="251"/>
                  </a:cubicBezTo>
                  <a:close/>
                  <a:moveTo>
                    <a:pt x="2045" y="200"/>
                  </a:moveTo>
                  <a:cubicBezTo>
                    <a:pt x="2116" y="200"/>
                    <a:pt x="2177" y="244"/>
                    <a:pt x="2203" y="306"/>
                  </a:cubicBezTo>
                  <a:cubicBezTo>
                    <a:pt x="2194" y="308"/>
                    <a:pt x="2186" y="309"/>
                    <a:pt x="2178" y="312"/>
                  </a:cubicBezTo>
                  <a:cubicBezTo>
                    <a:pt x="2155" y="261"/>
                    <a:pt x="2104" y="226"/>
                    <a:pt x="2045" y="226"/>
                  </a:cubicBezTo>
                  <a:cubicBezTo>
                    <a:pt x="1985" y="226"/>
                    <a:pt x="1934" y="261"/>
                    <a:pt x="1911" y="312"/>
                  </a:cubicBezTo>
                  <a:cubicBezTo>
                    <a:pt x="1903" y="309"/>
                    <a:pt x="1895" y="308"/>
                    <a:pt x="1886" y="306"/>
                  </a:cubicBezTo>
                  <a:cubicBezTo>
                    <a:pt x="1912" y="244"/>
                    <a:pt x="1973" y="200"/>
                    <a:pt x="2045" y="200"/>
                  </a:cubicBezTo>
                  <a:close/>
                  <a:moveTo>
                    <a:pt x="2045" y="102"/>
                  </a:moveTo>
                  <a:cubicBezTo>
                    <a:pt x="2056" y="102"/>
                    <a:pt x="2065" y="111"/>
                    <a:pt x="2065" y="123"/>
                  </a:cubicBezTo>
                  <a:cubicBezTo>
                    <a:pt x="2065" y="123"/>
                    <a:pt x="2065" y="123"/>
                    <a:pt x="2065" y="123"/>
                  </a:cubicBezTo>
                  <a:cubicBezTo>
                    <a:pt x="2024" y="123"/>
                    <a:pt x="2024" y="123"/>
                    <a:pt x="2024" y="123"/>
                  </a:cubicBezTo>
                  <a:cubicBezTo>
                    <a:pt x="2024" y="123"/>
                    <a:pt x="2024" y="123"/>
                    <a:pt x="2024" y="123"/>
                  </a:cubicBezTo>
                  <a:cubicBezTo>
                    <a:pt x="2024" y="111"/>
                    <a:pt x="2033" y="102"/>
                    <a:pt x="2045" y="102"/>
                  </a:cubicBezTo>
                  <a:close/>
                  <a:moveTo>
                    <a:pt x="2045" y="52"/>
                  </a:moveTo>
                  <a:cubicBezTo>
                    <a:pt x="2014" y="52"/>
                    <a:pt x="1989" y="71"/>
                    <a:pt x="1979" y="98"/>
                  </a:cubicBezTo>
                  <a:cubicBezTo>
                    <a:pt x="1986" y="104"/>
                    <a:pt x="1993" y="110"/>
                    <a:pt x="2000" y="117"/>
                  </a:cubicBezTo>
                  <a:cubicBezTo>
                    <a:pt x="2002" y="95"/>
                    <a:pt x="2021" y="77"/>
                    <a:pt x="2045" y="77"/>
                  </a:cubicBezTo>
                  <a:cubicBezTo>
                    <a:pt x="2068" y="77"/>
                    <a:pt x="2087" y="95"/>
                    <a:pt x="2090" y="117"/>
                  </a:cubicBezTo>
                  <a:cubicBezTo>
                    <a:pt x="2096" y="110"/>
                    <a:pt x="2103" y="104"/>
                    <a:pt x="2111" y="98"/>
                  </a:cubicBezTo>
                  <a:cubicBezTo>
                    <a:pt x="2101" y="71"/>
                    <a:pt x="2075" y="52"/>
                    <a:pt x="2045" y="52"/>
                  </a:cubicBezTo>
                  <a:close/>
                  <a:moveTo>
                    <a:pt x="2045" y="2"/>
                  </a:moveTo>
                  <a:cubicBezTo>
                    <a:pt x="2093" y="2"/>
                    <a:pt x="2135" y="30"/>
                    <a:pt x="2154" y="71"/>
                  </a:cubicBezTo>
                  <a:cubicBezTo>
                    <a:pt x="2146" y="75"/>
                    <a:pt x="2139" y="79"/>
                    <a:pt x="2132" y="83"/>
                  </a:cubicBezTo>
                  <a:cubicBezTo>
                    <a:pt x="2117" y="50"/>
                    <a:pt x="2083" y="27"/>
                    <a:pt x="2045" y="27"/>
                  </a:cubicBezTo>
                  <a:cubicBezTo>
                    <a:pt x="2006" y="27"/>
                    <a:pt x="1973" y="50"/>
                    <a:pt x="1958" y="83"/>
                  </a:cubicBezTo>
                  <a:cubicBezTo>
                    <a:pt x="1950" y="79"/>
                    <a:pt x="1943" y="75"/>
                    <a:pt x="1935" y="71"/>
                  </a:cubicBezTo>
                  <a:cubicBezTo>
                    <a:pt x="1954" y="30"/>
                    <a:pt x="1996" y="2"/>
                    <a:pt x="2045" y="2"/>
                  </a:cubicBezTo>
                  <a:close/>
                  <a:moveTo>
                    <a:pt x="2164" y="0"/>
                  </a:moveTo>
                  <a:cubicBezTo>
                    <a:pt x="2124" y="0"/>
                    <a:pt x="2124" y="0"/>
                    <a:pt x="2124" y="0"/>
                  </a:cubicBezTo>
                  <a:cubicBezTo>
                    <a:pt x="2147" y="15"/>
                    <a:pt x="2166" y="37"/>
                    <a:pt x="2178" y="63"/>
                  </a:cubicBezTo>
                  <a:cubicBezTo>
                    <a:pt x="2186" y="60"/>
                    <a:pt x="2194" y="59"/>
                    <a:pt x="2203" y="57"/>
                  </a:cubicBezTo>
                  <a:cubicBezTo>
                    <a:pt x="2194" y="36"/>
                    <a:pt x="2181" y="16"/>
                    <a:pt x="2164" y="0"/>
                  </a:cubicBezTo>
                  <a:close/>
                  <a:moveTo>
                    <a:pt x="1966" y="0"/>
                  </a:moveTo>
                  <a:cubicBezTo>
                    <a:pt x="1925" y="0"/>
                    <a:pt x="1925" y="0"/>
                    <a:pt x="1925" y="0"/>
                  </a:cubicBezTo>
                  <a:cubicBezTo>
                    <a:pt x="1909" y="16"/>
                    <a:pt x="1895" y="36"/>
                    <a:pt x="1886" y="57"/>
                  </a:cubicBezTo>
                  <a:cubicBezTo>
                    <a:pt x="1895" y="59"/>
                    <a:pt x="1903" y="60"/>
                    <a:pt x="1911" y="63"/>
                  </a:cubicBezTo>
                  <a:cubicBezTo>
                    <a:pt x="1923" y="37"/>
                    <a:pt x="1942" y="15"/>
                    <a:pt x="1966" y="0"/>
                  </a:cubicBezTo>
                  <a:close/>
                  <a:moveTo>
                    <a:pt x="1673" y="2192"/>
                  </a:moveTo>
                  <a:cubicBezTo>
                    <a:pt x="1719" y="2192"/>
                    <a:pt x="1761" y="2211"/>
                    <a:pt x="1792" y="2241"/>
                  </a:cubicBezTo>
                  <a:cubicBezTo>
                    <a:pt x="1752" y="2241"/>
                    <a:pt x="1752" y="2241"/>
                    <a:pt x="1752" y="2241"/>
                  </a:cubicBezTo>
                  <a:cubicBezTo>
                    <a:pt x="1729" y="2226"/>
                    <a:pt x="1702" y="2217"/>
                    <a:pt x="1673" y="2217"/>
                  </a:cubicBezTo>
                  <a:cubicBezTo>
                    <a:pt x="1644" y="2217"/>
                    <a:pt x="1617" y="2226"/>
                    <a:pt x="1594" y="2241"/>
                  </a:cubicBezTo>
                  <a:cubicBezTo>
                    <a:pt x="1554" y="2241"/>
                    <a:pt x="1554" y="2241"/>
                    <a:pt x="1554" y="2241"/>
                  </a:cubicBezTo>
                  <a:cubicBezTo>
                    <a:pt x="1584" y="2211"/>
                    <a:pt x="1626" y="2192"/>
                    <a:pt x="1673" y="2192"/>
                  </a:cubicBezTo>
                  <a:close/>
                  <a:moveTo>
                    <a:pt x="1487" y="2220"/>
                  </a:moveTo>
                  <a:cubicBezTo>
                    <a:pt x="1476" y="2220"/>
                    <a:pt x="1467" y="2229"/>
                    <a:pt x="1467" y="2240"/>
                  </a:cubicBezTo>
                  <a:cubicBezTo>
                    <a:pt x="1467" y="2240"/>
                    <a:pt x="1467" y="2240"/>
                    <a:pt x="1467" y="2241"/>
                  </a:cubicBezTo>
                  <a:cubicBezTo>
                    <a:pt x="1507" y="2241"/>
                    <a:pt x="1507" y="2241"/>
                    <a:pt x="1507" y="2241"/>
                  </a:cubicBezTo>
                  <a:cubicBezTo>
                    <a:pt x="1507" y="2240"/>
                    <a:pt x="1507" y="2240"/>
                    <a:pt x="1507" y="2240"/>
                  </a:cubicBezTo>
                  <a:cubicBezTo>
                    <a:pt x="1507" y="2229"/>
                    <a:pt x="1498" y="2220"/>
                    <a:pt x="1487" y="2220"/>
                  </a:cubicBezTo>
                  <a:close/>
                  <a:moveTo>
                    <a:pt x="1487" y="2169"/>
                  </a:moveTo>
                  <a:cubicBezTo>
                    <a:pt x="1517" y="2169"/>
                    <a:pt x="1543" y="2188"/>
                    <a:pt x="1553" y="2215"/>
                  </a:cubicBezTo>
                  <a:cubicBezTo>
                    <a:pt x="1545" y="2221"/>
                    <a:pt x="1538" y="2228"/>
                    <a:pt x="1532" y="2235"/>
                  </a:cubicBezTo>
                  <a:cubicBezTo>
                    <a:pt x="1529" y="2212"/>
                    <a:pt x="1510" y="2195"/>
                    <a:pt x="1487" y="2195"/>
                  </a:cubicBezTo>
                  <a:cubicBezTo>
                    <a:pt x="1464" y="2195"/>
                    <a:pt x="1444" y="2212"/>
                    <a:pt x="1442" y="2235"/>
                  </a:cubicBezTo>
                  <a:cubicBezTo>
                    <a:pt x="1435" y="2228"/>
                    <a:pt x="1428" y="2221"/>
                    <a:pt x="1421" y="2215"/>
                  </a:cubicBezTo>
                  <a:cubicBezTo>
                    <a:pt x="1431" y="2188"/>
                    <a:pt x="1457" y="2169"/>
                    <a:pt x="1487" y="2169"/>
                  </a:cubicBezTo>
                  <a:close/>
                  <a:moveTo>
                    <a:pt x="1487" y="2119"/>
                  </a:moveTo>
                  <a:cubicBezTo>
                    <a:pt x="1438" y="2119"/>
                    <a:pt x="1397" y="2148"/>
                    <a:pt x="1377" y="2189"/>
                  </a:cubicBezTo>
                  <a:cubicBezTo>
                    <a:pt x="1385" y="2192"/>
                    <a:pt x="1392" y="2196"/>
                    <a:pt x="1400" y="2200"/>
                  </a:cubicBezTo>
                  <a:cubicBezTo>
                    <a:pt x="1415" y="2167"/>
                    <a:pt x="1448" y="2144"/>
                    <a:pt x="1487" y="2144"/>
                  </a:cubicBezTo>
                  <a:cubicBezTo>
                    <a:pt x="1525" y="2144"/>
                    <a:pt x="1559" y="2167"/>
                    <a:pt x="1574" y="2200"/>
                  </a:cubicBezTo>
                  <a:cubicBezTo>
                    <a:pt x="1581" y="2196"/>
                    <a:pt x="1589" y="2192"/>
                    <a:pt x="1596" y="2189"/>
                  </a:cubicBezTo>
                  <a:cubicBezTo>
                    <a:pt x="1577" y="2148"/>
                    <a:pt x="1535" y="2119"/>
                    <a:pt x="1487" y="2119"/>
                  </a:cubicBezTo>
                  <a:close/>
                  <a:moveTo>
                    <a:pt x="1487" y="2069"/>
                  </a:moveTo>
                  <a:cubicBezTo>
                    <a:pt x="1415" y="2069"/>
                    <a:pt x="1354" y="2113"/>
                    <a:pt x="1328" y="2175"/>
                  </a:cubicBezTo>
                  <a:cubicBezTo>
                    <a:pt x="1337" y="2176"/>
                    <a:pt x="1345" y="2178"/>
                    <a:pt x="1354" y="2180"/>
                  </a:cubicBezTo>
                  <a:cubicBezTo>
                    <a:pt x="1376" y="2129"/>
                    <a:pt x="1427" y="2094"/>
                    <a:pt x="1487" y="2094"/>
                  </a:cubicBezTo>
                  <a:cubicBezTo>
                    <a:pt x="1546" y="2094"/>
                    <a:pt x="1597" y="2129"/>
                    <a:pt x="1620" y="2180"/>
                  </a:cubicBezTo>
                  <a:cubicBezTo>
                    <a:pt x="1628" y="2178"/>
                    <a:pt x="1637" y="2176"/>
                    <a:pt x="1645" y="2175"/>
                  </a:cubicBezTo>
                  <a:cubicBezTo>
                    <a:pt x="1619" y="2113"/>
                    <a:pt x="1558" y="2069"/>
                    <a:pt x="1487" y="2069"/>
                  </a:cubicBezTo>
                  <a:close/>
                  <a:moveTo>
                    <a:pt x="1860" y="2220"/>
                  </a:moveTo>
                  <a:cubicBezTo>
                    <a:pt x="1871" y="2220"/>
                    <a:pt x="1880" y="2229"/>
                    <a:pt x="1880" y="2240"/>
                  </a:cubicBezTo>
                  <a:cubicBezTo>
                    <a:pt x="1880" y="2240"/>
                    <a:pt x="1880" y="2240"/>
                    <a:pt x="1880" y="2241"/>
                  </a:cubicBezTo>
                  <a:cubicBezTo>
                    <a:pt x="1839" y="2241"/>
                    <a:pt x="1839" y="2241"/>
                    <a:pt x="1839" y="2241"/>
                  </a:cubicBezTo>
                  <a:cubicBezTo>
                    <a:pt x="1839" y="2240"/>
                    <a:pt x="1839" y="2240"/>
                    <a:pt x="1839" y="2240"/>
                  </a:cubicBezTo>
                  <a:cubicBezTo>
                    <a:pt x="1839" y="2229"/>
                    <a:pt x="1848" y="2220"/>
                    <a:pt x="1860" y="2220"/>
                  </a:cubicBezTo>
                  <a:close/>
                  <a:moveTo>
                    <a:pt x="1860" y="2169"/>
                  </a:moveTo>
                  <a:cubicBezTo>
                    <a:pt x="1829" y="2169"/>
                    <a:pt x="1804" y="2188"/>
                    <a:pt x="1794" y="2215"/>
                  </a:cubicBezTo>
                  <a:cubicBezTo>
                    <a:pt x="1801" y="2221"/>
                    <a:pt x="1808" y="2228"/>
                    <a:pt x="1815" y="2235"/>
                  </a:cubicBezTo>
                  <a:cubicBezTo>
                    <a:pt x="1817" y="2212"/>
                    <a:pt x="1836" y="2195"/>
                    <a:pt x="1860" y="2195"/>
                  </a:cubicBezTo>
                  <a:cubicBezTo>
                    <a:pt x="1883" y="2195"/>
                    <a:pt x="1902" y="2212"/>
                    <a:pt x="1905" y="2235"/>
                  </a:cubicBezTo>
                  <a:cubicBezTo>
                    <a:pt x="1911" y="2228"/>
                    <a:pt x="1918" y="2221"/>
                    <a:pt x="1926" y="2215"/>
                  </a:cubicBezTo>
                  <a:cubicBezTo>
                    <a:pt x="1916" y="2188"/>
                    <a:pt x="1890" y="2169"/>
                    <a:pt x="1860" y="2169"/>
                  </a:cubicBezTo>
                  <a:close/>
                  <a:moveTo>
                    <a:pt x="1860" y="2119"/>
                  </a:moveTo>
                  <a:cubicBezTo>
                    <a:pt x="1811" y="2119"/>
                    <a:pt x="1769" y="2148"/>
                    <a:pt x="1750" y="2189"/>
                  </a:cubicBezTo>
                  <a:cubicBezTo>
                    <a:pt x="1758" y="2192"/>
                    <a:pt x="1765" y="2196"/>
                    <a:pt x="1772" y="2200"/>
                  </a:cubicBezTo>
                  <a:cubicBezTo>
                    <a:pt x="1788" y="2167"/>
                    <a:pt x="1821" y="2144"/>
                    <a:pt x="1860" y="2144"/>
                  </a:cubicBezTo>
                  <a:cubicBezTo>
                    <a:pt x="1898" y="2144"/>
                    <a:pt x="1932" y="2167"/>
                    <a:pt x="1947" y="2200"/>
                  </a:cubicBezTo>
                  <a:cubicBezTo>
                    <a:pt x="1954" y="2196"/>
                    <a:pt x="1961" y="2192"/>
                    <a:pt x="1969" y="2189"/>
                  </a:cubicBezTo>
                  <a:cubicBezTo>
                    <a:pt x="1950" y="2148"/>
                    <a:pt x="1908" y="2119"/>
                    <a:pt x="1860" y="2119"/>
                  </a:cubicBezTo>
                  <a:close/>
                  <a:moveTo>
                    <a:pt x="1860" y="2069"/>
                  </a:moveTo>
                  <a:cubicBezTo>
                    <a:pt x="1788" y="2069"/>
                    <a:pt x="1727" y="2113"/>
                    <a:pt x="1701" y="2175"/>
                  </a:cubicBezTo>
                  <a:cubicBezTo>
                    <a:pt x="1710" y="2176"/>
                    <a:pt x="1718" y="2178"/>
                    <a:pt x="1726" y="2180"/>
                  </a:cubicBezTo>
                  <a:cubicBezTo>
                    <a:pt x="1749" y="2129"/>
                    <a:pt x="1800" y="2094"/>
                    <a:pt x="1860" y="2094"/>
                  </a:cubicBezTo>
                  <a:cubicBezTo>
                    <a:pt x="1919" y="2094"/>
                    <a:pt x="1970" y="2129"/>
                    <a:pt x="1993" y="2180"/>
                  </a:cubicBezTo>
                  <a:cubicBezTo>
                    <a:pt x="2001" y="2178"/>
                    <a:pt x="2009" y="2176"/>
                    <a:pt x="2018" y="2175"/>
                  </a:cubicBezTo>
                  <a:cubicBezTo>
                    <a:pt x="1992" y="2113"/>
                    <a:pt x="1931" y="2069"/>
                    <a:pt x="1860" y="2069"/>
                  </a:cubicBezTo>
                  <a:close/>
                  <a:moveTo>
                    <a:pt x="1673" y="2094"/>
                  </a:moveTo>
                  <a:cubicBezTo>
                    <a:pt x="1684" y="2094"/>
                    <a:pt x="1693" y="2103"/>
                    <a:pt x="1693" y="2114"/>
                  </a:cubicBezTo>
                  <a:cubicBezTo>
                    <a:pt x="1693" y="2115"/>
                    <a:pt x="1693" y="2115"/>
                    <a:pt x="1693" y="2115"/>
                  </a:cubicBezTo>
                  <a:cubicBezTo>
                    <a:pt x="1653" y="2115"/>
                    <a:pt x="1653" y="2115"/>
                    <a:pt x="1653" y="2115"/>
                  </a:cubicBezTo>
                  <a:cubicBezTo>
                    <a:pt x="1653" y="2115"/>
                    <a:pt x="1653" y="2115"/>
                    <a:pt x="1653" y="2114"/>
                  </a:cubicBezTo>
                  <a:cubicBezTo>
                    <a:pt x="1653" y="2103"/>
                    <a:pt x="1662" y="2094"/>
                    <a:pt x="1673" y="2094"/>
                  </a:cubicBezTo>
                  <a:close/>
                  <a:moveTo>
                    <a:pt x="1673" y="2044"/>
                  </a:moveTo>
                  <a:cubicBezTo>
                    <a:pt x="1703" y="2044"/>
                    <a:pt x="1729" y="2063"/>
                    <a:pt x="1739" y="2090"/>
                  </a:cubicBezTo>
                  <a:cubicBezTo>
                    <a:pt x="1731" y="2095"/>
                    <a:pt x="1724" y="2102"/>
                    <a:pt x="1718" y="2109"/>
                  </a:cubicBezTo>
                  <a:cubicBezTo>
                    <a:pt x="1715" y="2086"/>
                    <a:pt x="1696" y="2069"/>
                    <a:pt x="1673" y="2069"/>
                  </a:cubicBezTo>
                  <a:cubicBezTo>
                    <a:pt x="1650" y="2069"/>
                    <a:pt x="1630" y="2086"/>
                    <a:pt x="1628" y="2109"/>
                  </a:cubicBezTo>
                  <a:cubicBezTo>
                    <a:pt x="1621" y="2102"/>
                    <a:pt x="1614" y="2095"/>
                    <a:pt x="1607" y="2090"/>
                  </a:cubicBezTo>
                  <a:cubicBezTo>
                    <a:pt x="1617" y="2063"/>
                    <a:pt x="1643" y="2044"/>
                    <a:pt x="1673" y="2044"/>
                  </a:cubicBezTo>
                  <a:close/>
                  <a:moveTo>
                    <a:pt x="1673" y="1994"/>
                  </a:moveTo>
                  <a:cubicBezTo>
                    <a:pt x="1721" y="1994"/>
                    <a:pt x="1763" y="2022"/>
                    <a:pt x="1782" y="2063"/>
                  </a:cubicBezTo>
                  <a:cubicBezTo>
                    <a:pt x="1775" y="2067"/>
                    <a:pt x="1767" y="2070"/>
                    <a:pt x="1760" y="2075"/>
                  </a:cubicBezTo>
                  <a:cubicBezTo>
                    <a:pt x="1745" y="2042"/>
                    <a:pt x="1712" y="2019"/>
                    <a:pt x="1673" y="2019"/>
                  </a:cubicBezTo>
                  <a:cubicBezTo>
                    <a:pt x="1634" y="2019"/>
                    <a:pt x="1601" y="2042"/>
                    <a:pt x="1586" y="2075"/>
                  </a:cubicBezTo>
                  <a:cubicBezTo>
                    <a:pt x="1579" y="2070"/>
                    <a:pt x="1571" y="2067"/>
                    <a:pt x="1563" y="2063"/>
                  </a:cubicBezTo>
                  <a:cubicBezTo>
                    <a:pt x="1583" y="2022"/>
                    <a:pt x="1624" y="1994"/>
                    <a:pt x="1673" y="1994"/>
                  </a:cubicBezTo>
                  <a:close/>
                  <a:moveTo>
                    <a:pt x="1673" y="1943"/>
                  </a:moveTo>
                  <a:cubicBezTo>
                    <a:pt x="1601" y="1943"/>
                    <a:pt x="1540" y="1987"/>
                    <a:pt x="1515" y="2049"/>
                  </a:cubicBezTo>
                  <a:cubicBezTo>
                    <a:pt x="1523" y="2051"/>
                    <a:pt x="1531" y="2052"/>
                    <a:pt x="1540" y="2055"/>
                  </a:cubicBezTo>
                  <a:cubicBezTo>
                    <a:pt x="1562" y="2004"/>
                    <a:pt x="1614" y="1968"/>
                    <a:pt x="1673" y="1968"/>
                  </a:cubicBezTo>
                  <a:cubicBezTo>
                    <a:pt x="1732" y="1968"/>
                    <a:pt x="1783" y="2004"/>
                    <a:pt x="1806" y="2055"/>
                  </a:cubicBezTo>
                  <a:cubicBezTo>
                    <a:pt x="1814" y="2052"/>
                    <a:pt x="1823" y="2051"/>
                    <a:pt x="1831" y="2049"/>
                  </a:cubicBezTo>
                  <a:cubicBezTo>
                    <a:pt x="1806" y="1987"/>
                    <a:pt x="1744" y="1943"/>
                    <a:pt x="1673" y="1943"/>
                  </a:cubicBezTo>
                  <a:close/>
                  <a:moveTo>
                    <a:pt x="1487" y="1971"/>
                  </a:moveTo>
                  <a:cubicBezTo>
                    <a:pt x="1476" y="1971"/>
                    <a:pt x="1467" y="1980"/>
                    <a:pt x="1467" y="1991"/>
                  </a:cubicBezTo>
                  <a:cubicBezTo>
                    <a:pt x="1467" y="1991"/>
                    <a:pt x="1467" y="1991"/>
                    <a:pt x="1467" y="1992"/>
                  </a:cubicBezTo>
                  <a:cubicBezTo>
                    <a:pt x="1507" y="1992"/>
                    <a:pt x="1507" y="1992"/>
                    <a:pt x="1507" y="1992"/>
                  </a:cubicBezTo>
                  <a:cubicBezTo>
                    <a:pt x="1507" y="1991"/>
                    <a:pt x="1507" y="1991"/>
                    <a:pt x="1507" y="1991"/>
                  </a:cubicBezTo>
                  <a:cubicBezTo>
                    <a:pt x="1507" y="1980"/>
                    <a:pt x="1498" y="1971"/>
                    <a:pt x="1487" y="1971"/>
                  </a:cubicBezTo>
                  <a:close/>
                  <a:moveTo>
                    <a:pt x="1487" y="1920"/>
                  </a:moveTo>
                  <a:cubicBezTo>
                    <a:pt x="1517" y="1920"/>
                    <a:pt x="1543" y="1939"/>
                    <a:pt x="1553" y="1966"/>
                  </a:cubicBezTo>
                  <a:cubicBezTo>
                    <a:pt x="1545" y="1972"/>
                    <a:pt x="1538" y="1979"/>
                    <a:pt x="1532" y="1986"/>
                  </a:cubicBezTo>
                  <a:cubicBezTo>
                    <a:pt x="1529" y="1963"/>
                    <a:pt x="1510" y="1946"/>
                    <a:pt x="1487" y="1946"/>
                  </a:cubicBezTo>
                  <a:cubicBezTo>
                    <a:pt x="1464" y="1946"/>
                    <a:pt x="1444" y="1963"/>
                    <a:pt x="1442" y="1986"/>
                  </a:cubicBezTo>
                  <a:cubicBezTo>
                    <a:pt x="1435" y="1979"/>
                    <a:pt x="1428" y="1972"/>
                    <a:pt x="1421" y="1966"/>
                  </a:cubicBezTo>
                  <a:cubicBezTo>
                    <a:pt x="1431" y="1939"/>
                    <a:pt x="1457" y="1920"/>
                    <a:pt x="1487" y="1920"/>
                  </a:cubicBezTo>
                  <a:close/>
                  <a:moveTo>
                    <a:pt x="1487" y="1870"/>
                  </a:moveTo>
                  <a:cubicBezTo>
                    <a:pt x="1535" y="1870"/>
                    <a:pt x="1577" y="1899"/>
                    <a:pt x="1596" y="1940"/>
                  </a:cubicBezTo>
                  <a:cubicBezTo>
                    <a:pt x="1589" y="1943"/>
                    <a:pt x="1581" y="1947"/>
                    <a:pt x="1574" y="1951"/>
                  </a:cubicBezTo>
                  <a:cubicBezTo>
                    <a:pt x="1559" y="1918"/>
                    <a:pt x="1525" y="1895"/>
                    <a:pt x="1487" y="1895"/>
                  </a:cubicBezTo>
                  <a:cubicBezTo>
                    <a:pt x="1448" y="1895"/>
                    <a:pt x="1415" y="1918"/>
                    <a:pt x="1400" y="1951"/>
                  </a:cubicBezTo>
                  <a:cubicBezTo>
                    <a:pt x="1392" y="1947"/>
                    <a:pt x="1385" y="1943"/>
                    <a:pt x="1377" y="1940"/>
                  </a:cubicBezTo>
                  <a:cubicBezTo>
                    <a:pt x="1397" y="1899"/>
                    <a:pt x="1438" y="1870"/>
                    <a:pt x="1487" y="1870"/>
                  </a:cubicBezTo>
                  <a:close/>
                  <a:moveTo>
                    <a:pt x="1487" y="1820"/>
                  </a:moveTo>
                  <a:cubicBezTo>
                    <a:pt x="1415" y="1820"/>
                    <a:pt x="1354" y="1864"/>
                    <a:pt x="1328" y="1926"/>
                  </a:cubicBezTo>
                  <a:cubicBezTo>
                    <a:pt x="1337" y="1927"/>
                    <a:pt x="1345" y="1929"/>
                    <a:pt x="1354" y="1931"/>
                  </a:cubicBezTo>
                  <a:cubicBezTo>
                    <a:pt x="1376" y="1880"/>
                    <a:pt x="1427" y="1845"/>
                    <a:pt x="1487" y="1845"/>
                  </a:cubicBezTo>
                  <a:cubicBezTo>
                    <a:pt x="1546" y="1845"/>
                    <a:pt x="1597" y="1880"/>
                    <a:pt x="1620" y="1931"/>
                  </a:cubicBezTo>
                  <a:cubicBezTo>
                    <a:pt x="1628" y="1929"/>
                    <a:pt x="1637" y="1927"/>
                    <a:pt x="1645" y="1926"/>
                  </a:cubicBezTo>
                  <a:cubicBezTo>
                    <a:pt x="1619" y="1864"/>
                    <a:pt x="1558" y="1820"/>
                    <a:pt x="1487" y="1820"/>
                  </a:cubicBezTo>
                  <a:close/>
                  <a:moveTo>
                    <a:pt x="1860" y="1971"/>
                  </a:moveTo>
                  <a:cubicBezTo>
                    <a:pt x="1871" y="1971"/>
                    <a:pt x="1880" y="1980"/>
                    <a:pt x="1880" y="1991"/>
                  </a:cubicBezTo>
                  <a:cubicBezTo>
                    <a:pt x="1880" y="1991"/>
                    <a:pt x="1880" y="1991"/>
                    <a:pt x="1880" y="1992"/>
                  </a:cubicBezTo>
                  <a:cubicBezTo>
                    <a:pt x="1839" y="1992"/>
                    <a:pt x="1839" y="1992"/>
                    <a:pt x="1839" y="1992"/>
                  </a:cubicBezTo>
                  <a:cubicBezTo>
                    <a:pt x="1839" y="1991"/>
                    <a:pt x="1839" y="1991"/>
                    <a:pt x="1839" y="1991"/>
                  </a:cubicBezTo>
                  <a:cubicBezTo>
                    <a:pt x="1839" y="1980"/>
                    <a:pt x="1848" y="1971"/>
                    <a:pt x="1860" y="1971"/>
                  </a:cubicBezTo>
                  <a:close/>
                  <a:moveTo>
                    <a:pt x="1860" y="1920"/>
                  </a:moveTo>
                  <a:cubicBezTo>
                    <a:pt x="1890" y="1920"/>
                    <a:pt x="1916" y="1939"/>
                    <a:pt x="1926" y="1966"/>
                  </a:cubicBezTo>
                  <a:cubicBezTo>
                    <a:pt x="1918" y="1972"/>
                    <a:pt x="1911" y="1979"/>
                    <a:pt x="1905" y="1986"/>
                  </a:cubicBezTo>
                  <a:cubicBezTo>
                    <a:pt x="1902" y="1963"/>
                    <a:pt x="1883" y="1946"/>
                    <a:pt x="1860" y="1946"/>
                  </a:cubicBezTo>
                  <a:cubicBezTo>
                    <a:pt x="1836" y="1946"/>
                    <a:pt x="1817" y="1963"/>
                    <a:pt x="1815" y="1986"/>
                  </a:cubicBezTo>
                  <a:cubicBezTo>
                    <a:pt x="1808" y="1979"/>
                    <a:pt x="1801" y="1972"/>
                    <a:pt x="1794" y="1966"/>
                  </a:cubicBezTo>
                  <a:cubicBezTo>
                    <a:pt x="1804" y="1939"/>
                    <a:pt x="1829" y="1920"/>
                    <a:pt x="1860" y="1920"/>
                  </a:cubicBezTo>
                  <a:close/>
                  <a:moveTo>
                    <a:pt x="1860" y="1870"/>
                  </a:moveTo>
                  <a:cubicBezTo>
                    <a:pt x="1908" y="1870"/>
                    <a:pt x="1950" y="1899"/>
                    <a:pt x="1969" y="1940"/>
                  </a:cubicBezTo>
                  <a:cubicBezTo>
                    <a:pt x="1961" y="1943"/>
                    <a:pt x="1954" y="1947"/>
                    <a:pt x="1947" y="1951"/>
                  </a:cubicBezTo>
                  <a:cubicBezTo>
                    <a:pt x="1932" y="1918"/>
                    <a:pt x="1898" y="1895"/>
                    <a:pt x="1860" y="1895"/>
                  </a:cubicBezTo>
                  <a:cubicBezTo>
                    <a:pt x="1821" y="1895"/>
                    <a:pt x="1788" y="1918"/>
                    <a:pt x="1772" y="1951"/>
                  </a:cubicBezTo>
                  <a:cubicBezTo>
                    <a:pt x="1765" y="1947"/>
                    <a:pt x="1758" y="1943"/>
                    <a:pt x="1750" y="1940"/>
                  </a:cubicBezTo>
                  <a:cubicBezTo>
                    <a:pt x="1769" y="1899"/>
                    <a:pt x="1811" y="1870"/>
                    <a:pt x="1860" y="1870"/>
                  </a:cubicBezTo>
                  <a:close/>
                  <a:moveTo>
                    <a:pt x="1860" y="1820"/>
                  </a:moveTo>
                  <a:cubicBezTo>
                    <a:pt x="1931" y="1820"/>
                    <a:pt x="1992" y="1864"/>
                    <a:pt x="2018" y="1926"/>
                  </a:cubicBezTo>
                  <a:cubicBezTo>
                    <a:pt x="2009" y="1927"/>
                    <a:pt x="2001" y="1929"/>
                    <a:pt x="1993" y="1931"/>
                  </a:cubicBezTo>
                  <a:cubicBezTo>
                    <a:pt x="1970" y="1880"/>
                    <a:pt x="1919" y="1845"/>
                    <a:pt x="1860" y="1845"/>
                  </a:cubicBezTo>
                  <a:cubicBezTo>
                    <a:pt x="1800" y="1845"/>
                    <a:pt x="1749" y="1880"/>
                    <a:pt x="1726" y="1931"/>
                  </a:cubicBezTo>
                  <a:cubicBezTo>
                    <a:pt x="1718" y="1929"/>
                    <a:pt x="1710" y="1927"/>
                    <a:pt x="1701" y="1926"/>
                  </a:cubicBezTo>
                  <a:cubicBezTo>
                    <a:pt x="1727" y="1864"/>
                    <a:pt x="1788" y="1820"/>
                    <a:pt x="1860" y="1820"/>
                  </a:cubicBezTo>
                  <a:close/>
                  <a:moveTo>
                    <a:pt x="1673" y="1845"/>
                  </a:moveTo>
                  <a:cubicBezTo>
                    <a:pt x="1684" y="1845"/>
                    <a:pt x="1693" y="1854"/>
                    <a:pt x="1693" y="1865"/>
                  </a:cubicBezTo>
                  <a:cubicBezTo>
                    <a:pt x="1693" y="1866"/>
                    <a:pt x="1693" y="1866"/>
                    <a:pt x="1693" y="1866"/>
                  </a:cubicBezTo>
                  <a:cubicBezTo>
                    <a:pt x="1653" y="1866"/>
                    <a:pt x="1653" y="1866"/>
                    <a:pt x="1653" y="1866"/>
                  </a:cubicBezTo>
                  <a:cubicBezTo>
                    <a:pt x="1653" y="1866"/>
                    <a:pt x="1653" y="1866"/>
                    <a:pt x="1653" y="1865"/>
                  </a:cubicBezTo>
                  <a:cubicBezTo>
                    <a:pt x="1653" y="1854"/>
                    <a:pt x="1662" y="1845"/>
                    <a:pt x="1673" y="1845"/>
                  </a:cubicBezTo>
                  <a:close/>
                  <a:moveTo>
                    <a:pt x="1673" y="1795"/>
                  </a:moveTo>
                  <a:cubicBezTo>
                    <a:pt x="1703" y="1795"/>
                    <a:pt x="1729" y="1814"/>
                    <a:pt x="1739" y="1841"/>
                  </a:cubicBezTo>
                  <a:cubicBezTo>
                    <a:pt x="1731" y="1846"/>
                    <a:pt x="1724" y="1853"/>
                    <a:pt x="1718" y="1860"/>
                  </a:cubicBezTo>
                  <a:cubicBezTo>
                    <a:pt x="1715" y="1837"/>
                    <a:pt x="1696" y="1820"/>
                    <a:pt x="1673" y="1820"/>
                  </a:cubicBezTo>
                  <a:cubicBezTo>
                    <a:pt x="1650" y="1820"/>
                    <a:pt x="1630" y="1838"/>
                    <a:pt x="1628" y="1860"/>
                  </a:cubicBezTo>
                  <a:cubicBezTo>
                    <a:pt x="1621" y="1853"/>
                    <a:pt x="1614" y="1847"/>
                    <a:pt x="1607" y="1841"/>
                  </a:cubicBezTo>
                  <a:cubicBezTo>
                    <a:pt x="1617" y="1814"/>
                    <a:pt x="1643" y="1795"/>
                    <a:pt x="1673" y="1795"/>
                  </a:cubicBezTo>
                  <a:close/>
                  <a:moveTo>
                    <a:pt x="1673" y="1745"/>
                  </a:moveTo>
                  <a:cubicBezTo>
                    <a:pt x="1721" y="1745"/>
                    <a:pt x="1763" y="1773"/>
                    <a:pt x="1782" y="1814"/>
                  </a:cubicBezTo>
                  <a:cubicBezTo>
                    <a:pt x="1775" y="1818"/>
                    <a:pt x="1767" y="1821"/>
                    <a:pt x="1760" y="1826"/>
                  </a:cubicBezTo>
                  <a:cubicBezTo>
                    <a:pt x="1745" y="1793"/>
                    <a:pt x="1712" y="1770"/>
                    <a:pt x="1673" y="1770"/>
                  </a:cubicBezTo>
                  <a:cubicBezTo>
                    <a:pt x="1634" y="1770"/>
                    <a:pt x="1601" y="1793"/>
                    <a:pt x="1586" y="1826"/>
                  </a:cubicBezTo>
                  <a:cubicBezTo>
                    <a:pt x="1579" y="1821"/>
                    <a:pt x="1571" y="1818"/>
                    <a:pt x="1563" y="1814"/>
                  </a:cubicBezTo>
                  <a:cubicBezTo>
                    <a:pt x="1583" y="1773"/>
                    <a:pt x="1624" y="1745"/>
                    <a:pt x="1673" y="1745"/>
                  </a:cubicBezTo>
                  <a:close/>
                  <a:moveTo>
                    <a:pt x="1673" y="1694"/>
                  </a:moveTo>
                  <a:cubicBezTo>
                    <a:pt x="1601" y="1694"/>
                    <a:pt x="1540" y="1738"/>
                    <a:pt x="1515" y="1800"/>
                  </a:cubicBezTo>
                  <a:cubicBezTo>
                    <a:pt x="1523" y="1802"/>
                    <a:pt x="1531" y="1803"/>
                    <a:pt x="1540" y="1806"/>
                  </a:cubicBezTo>
                  <a:cubicBezTo>
                    <a:pt x="1562" y="1755"/>
                    <a:pt x="1614" y="1719"/>
                    <a:pt x="1673" y="1719"/>
                  </a:cubicBezTo>
                  <a:cubicBezTo>
                    <a:pt x="1732" y="1719"/>
                    <a:pt x="1783" y="1755"/>
                    <a:pt x="1806" y="1806"/>
                  </a:cubicBezTo>
                  <a:cubicBezTo>
                    <a:pt x="1814" y="1803"/>
                    <a:pt x="1823" y="1802"/>
                    <a:pt x="1831" y="1800"/>
                  </a:cubicBezTo>
                  <a:cubicBezTo>
                    <a:pt x="1806" y="1738"/>
                    <a:pt x="1744" y="1694"/>
                    <a:pt x="1673" y="1694"/>
                  </a:cubicBezTo>
                  <a:close/>
                  <a:moveTo>
                    <a:pt x="1487" y="1722"/>
                  </a:moveTo>
                  <a:cubicBezTo>
                    <a:pt x="1476" y="1722"/>
                    <a:pt x="1467" y="1731"/>
                    <a:pt x="1467" y="1742"/>
                  </a:cubicBezTo>
                  <a:cubicBezTo>
                    <a:pt x="1467" y="1742"/>
                    <a:pt x="1467" y="1742"/>
                    <a:pt x="1467" y="1743"/>
                  </a:cubicBezTo>
                  <a:cubicBezTo>
                    <a:pt x="1507" y="1743"/>
                    <a:pt x="1507" y="1743"/>
                    <a:pt x="1507" y="1743"/>
                  </a:cubicBezTo>
                  <a:cubicBezTo>
                    <a:pt x="1507" y="1742"/>
                    <a:pt x="1507" y="1742"/>
                    <a:pt x="1507" y="1742"/>
                  </a:cubicBezTo>
                  <a:cubicBezTo>
                    <a:pt x="1507" y="1731"/>
                    <a:pt x="1498" y="1722"/>
                    <a:pt x="1487" y="1722"/>
                  </a:cubicBezTo>
                  <a:close/>
                  <a:moveTo>
                    <a:pt x="1487" y="1671"/>
                  </a:moveTo>
                  <a:cubicBezTo>
                    <a:pt x="1517" y="1671"/>
                    <a:pt x="1543" y="1690"/>
                    <a:pt x="1553" y="1717"/>
                  </a:cubicBezTo>
                  <a:cubicBezTo>
                    <a:pt x="1545" y="1723"/>
                    <a:pt x="1538" y="1730"/>
                    <a:pt x="1532" y="1737"/>
                  </a:cubicBezTo>
                  <a:cubicBezTo>
                    <a:pt x="1529" y="1714"/>
                    <a:pt x="1510" y="1697"/>
                    <a:pt x="1487" y="1697"/>
                  </a:cubicBezTo>
                  <a:cubicBezTo>
                    <a:pt x="1464" y="1697"/>
                    <a:pt x="1444" y="1714"/>
                    <a:pt x="1442" y="1737"/>
                  </a:cubicBezTo>
                  <a:cubicBezTo>
                    <a:pt x="1435" y="1730"/>
                    <a:pt x="1428" y="1723"/>
                    <a:pt x="1421" y="1717"/>
                  </a:cubicBezTo>
                  <a:cubicBezTo>
                    <a:pt x="1431" y="1690"/>
                    <a:pt x="1457" y="1671"/>
                    <a:pt x="1487" y="1671"/>
                  </a:cubicBezTo>
                  <a:close/>
                  <a:moveTo>
                    <a:pt x="1487" y="1621"/>
                  </a:moveTo>
                  <a:cubicBezTo>
                    <a:pt x="1535" y="1621"/>
                    <a:pt x="1577" y="1650"/>
                    <a:pt x="1596" y="1691"/>
                  </a:cubicBezTo>
                  <a:cubicBezTo>
                    <a:pt x="1589" y="1694"/>
                    <a:pt x="1581" y="1698"/>
                    <a:pt x="1574" y="1702"/>
                  </a:cubicBezTo>
                  <a:cubicBezTo>
                    <a:pt x="1559" y="1669"/>
                    <a:pt x="1525" y="1646"/>
                    <a:pt x="1487" y="1646"/>
                  </a:cubicBezTo>
                  <a:cubicBezTo>
                    <a:pt x="1448" y="1646"/>
                    <a:pt x="1415" y="1669"/>
                    <a:pt x="1400" y="1702"/>
                  </a:cubicBezTo>
                  <a:cubicBezTo>
                    <a:pt x="1392" y="1698"/>
                    <a:pt x="1385" y="1694"/>
                    <a:pt x="1377" y="1691"/>
                  </a:cubicBezTo>
                  <a:cubicBezTo>
                    <a:pt x="1397" y="1650"/>
                    <a:pt x="1438" y="1621"/>
                    <a:pt x="1487" y="1621"/>
                  </a:cubicBezTo>
                  <a:close/>
                  <a:moveTo>
                    <a:pt x="1487" y="1571"/>
                  </a:moveTo>
                  <a:cubicBezTo>
                    <a:pt x="1415" y="1571"/>
                    <a:pt x="1354" y="1615"/>
                    <a:pt x="1328" y="1677"/>
                  </a:cubicBezTo>
                  <a:cubicBezTo>
                    <a:pt x="1337" y="1678"/>
                    <a:pt x="1345" y="1680"/>
                    <a:pt x="1354" y="1682"/>
                  </a:cubicBezTo>
                  <a:cubicBezTo>
                    <a:pt x="1376" y="1631"/>
                    <a:pt x="1427" y="1596"/>
                    <a:pt x="1487" y="1596"/>
                  </a:cubicBezTo>
                  <a:cubicBezTo>
                    <a:pt x="1546" y="1596"/>
                    <a:pt x="1597" y="1631"/>
                    <a:pt x="1620" y="1682"/>
                  </a:cubicBezTo>
                  <a:cubicBezTo>
                    <a:pt x="1628" y="1680"/>
                    <a:pt x="1637" y="1678"/>
                    <a:pt x="1645" y="1677"/>
                  </a:cubicBezTo>
                  <a:cubicBezTo>
                    <a:pt x="1619" y="1615"/>
                    <a:pt x="1558" y="1571"/>
                    <a:pt x="1487" y="1571"/>
                  </a:cubicBezTo>
                  <a:close/>
                  <a:moveTo>
                    <a:pt x="1860" y="1722"/>
                  </a:moveTo>
                  <a:cubicBezTo>
                    <a:pt x="1871" y="1722"/>
                    <a:pt x="1880" y="1731"/>
                    <a:pt x="1880" y="1742"/>
                  </a:cubicBezTo>
                  <a:cubicBezTo>
                    <a:pt x="1880" y="1742"/>
                    <a:pt x="1880" y="1742"/>
                    <a:pt x="1880" y="1743"/>
                  </a:cubicBezTo>
                  <a:cubicBezTo>
                    <a:pt x="1839" y="1743"/>
                    <a:pt x="1839" y="1743"/>
                    <a:pt x="1839" y="1743"/>
                  </a:cubicBezTo>
                  <a:cubicBezTo>
                    <a:pt x="1839" y="1742"/>
                    <a:pt x="1839" y="1742"/>
                    <a:pt x="1839" y="1742"/>
                  </a:cubicBezTo>
                  <a:cubicBezTo>
                    <a:pt x="1839" y="1731"/>
                    <a:pt x="1848" y="1722"/>
                    <a:pt x="1860" y="1722"/>
                  </a:cubicBezTo>
                  <a:close/>
                  <a:moveTo>
                    <a:pt x="1860" y="1671"/>
                  </a:moveTo>
                  <a:cubicBezTo>
                    <a:pt x="1829" y="1671"/>
                    <a:pt x="1804" y="1690"/>
                    <a:pt x="1794" y="1717"/>
                  </a:cubicBezTo>
                  <a:cubicBezTo>
                    <a:pt x="1801" y="1723"/>
                    <a:pt x="1808" y="1730"/>
                    <a:pt x="1815" y="1737"/>
                  </a:cubicBezTo>
                  <a:cubicBezTo>
                    <a:pt x="1817" y="1714"/>
                    <a:pt x="1836" y="1697"/>
                    <a:pt x="1860" y="1697"/>
                  </a:cubicBezTo>
                  <a:cubicBezTo>
                    <a:pt x="1883" y="1697"/>
                    <a:pt x="1902" y="1714"/>
                    <a:pt x="1905" y="1737"/>
                  </a:cubicBezTo>
                  <a:cubicBezTo>
                    <a:pt x="1911" y="1730"/>
                    <a:pt x="1918" y="1723"/>
                    <a:pt x="1926" y="1717"/>
                  </a:cubicBezTo>
                  <a:cubicBezTo>
                    <a:pt x="1916" y="1690"/>
                    <a:pt x="1890" y="1671"/>
                    <a:pt x="1860" y="1671"/>
                  </a:cubicBezTo>
                  <a:close/>
                  <a:moveTo>
                    <a:pt x="1860" y="1621"/>
                  </a:moveTo>
                  <a:cubicBezTo>
                    <a:pt x="1811" y="1621"/>
                    <a:pt x="1769" y="1650"/>
                    <a:pt x="1750" y="1691"/>
                  </a:cubicBezTo>
                  <a:cubicBezTo>
                    <a:pt x="1758" y="1694"/>
                    <a:pt x="1765" y="1698"/>
                    <a:pt x="1772" y="1702"/>
                  </a:cubicBezTo>
                  <a:cubicBezTo>
                    <a:pt x="1788" y="1669"/>
                    <a:pt x="1821" y="1646"/>
                    <a:pt x="1860" y="1646"/>
                  </a:cubicBezTo>
                  <a:cubicBezTo>
                    <a:pt x="1898" y="1646"/>
                    <a:pt x="1932" y="1669"/>
                    <a:pt x="1947" y="1702"/>
                  </a:cubicBezTo>
                  <a:cubicBezTo>
                    <a:pt x="1954" y="1698"/>
                    <a:pt x="1961" y="1694"/>
                    <a:pt x="1969" y="1691"/>
                  </a:cubicBezTo>
                  <a:cubicBezTo>
                    <a:pt x="1950" y="1650"/>
                    <a:pt x="1908" y="1621"/>
                    <a:pt x="1860" y="1621"/>
                  </a:cubicBezTo>
                  <a:close/>
                  <a:moveTo>
                    <a:pt x="1860" y="1571"/>
                  </a:moveTo>
                  <a:cubicBezTo>
                    <a:pt x="1931" y="1571"/>
                    <a:pt x="1992" y="1615"/>
                    <a:pt x="2018" y="1677"/>
                  </a:cubicBezTo>
                  <a:cubicBezTo>
                    <a:pt x="2009" y="1678"/>
                    <a:pt x="2001" y="1680"/>
                    <a:pt x="1993" y="1682"/>
                  </a:cubicBezTo>
                  <a:cubicBezTo>
                    <a:pt x="1970" y="1631"/>
                    <a:pt x="1919" y="1596"/>
                    <a:pt x="1860" y="1596"/>
                  </a:cubicBezTo>
                  <a:cubicBezTo>
                    <a:pt x="1800" y="1596"/>
                    <a:pt x="1749" y="1631"/>
                    <a:pt x="1726" y="1682"/>
                  </a:cubicBezTo>
                  <a:cubicBezTo>
                    <a:pt x="1718" y="1680"/>
                    <a:pt x="1710" y="1678"/>
                    <a:pt x="1701" y="1677"/>
                  </a:cubicBezTo>
                  <a:cubicBezTo>
                    <a:pt x="1727" y="1615"/>
                    <a:pt x="1788" y="1571"/>
                    <a:pt x="1860" y="1571"/>
                  </a:cubicBezTo>
                  <a:close/>
                  <a:moveTo>
                    <a:pt x="1673" y="1596"/>
                  </a:moveTo>
                  <a:cubicBezTo>
                    <a:pt x="1684" y="1596"/>
                    <a:pt x="1693" y="1605"/>
                    <a:pt x="1693" y="1616"/>
                  </a:cubicBezTo>
                  <a:cubicBezTo>
                    <a:pt x="1693" y="1617"/>
                    <a:pt x="1693" y="1617"/>
                    <a:pt x="1693" y="1617"/>
                  </a:cubicBezTo>
                  <a:cubicBezTo>
                    <a:pt x="1653" y="1617"/>
                    <a:pt x="1653" y="1617"/>
                    <a:pt x="1653" y="1617"/>
                  </a:cubicBezTo>
                  <a:cubicBezTo>
                    <a:pt x="1653" y="1617"/>
                    <a:pt x="1653" y="1617"/>
                    <a:pt x="1653" y="1616"/>
                  </a:cubicBezTo>
                  <a:cubicBezTo>
                    <a:pt x="1653" y="1605"/>
                    <a:pt x="1662" y="1596"/>
                    <a:pt x="1673" y="1596"/>
                  </a:cubicBezTo>
                  <a:close/>
                  <a:moveTo>
                    <a:pt x="1673" y="1546"/>
                  </a:moveTo>
                  <a:cubicBezTo>
                    <a:pt x="1703" y="1546"/>
                    <a:pt x="1729" y="1565"/>
                    <a:pt x="1739" y="1592"/>
                  </a:cubicBezTo>
                  <a:cubicBezTo>
                    <a:pt x="1731" y="1598"/>
                    <a:pt x="1724" y="1604"/>
                    <a:pt x="1718" y="1611"/>
                  </a:cubicBezTo>
                  <a:cubicBezTo>
                    <a:pt x="1715" y="1589"/>
                    <a:pt x="1696" y="1571"/>
                    <a:pt x="1673" y="1571"/>
                  </a:cubicBezTo>
                  <a:cubicBezTo>
                    <a:pt x="1650" y="1571"/>
                    <a:pt x="1630" y="1589"/>
                    <a:pt x="1628" y="1611"/>
                  </a:cubicBezTo>
                  <a:cubicBezTo>
                    <a:pt x="1621" y="1604"/>
                    <a:pt x="1614" y="1598"/>
                    <a:pt x="1607" y="1592"/>
                  </a:cubicBezTo>
                  <a:cubicBezTo>
                    <a:pt x="1617" y="1565"/>
                    <a:pt x="1643" y="1546"/>
                    <a:pt x="1673" y="1546"/>
                  </a:cubicBezTo>
                  <a:close/>
                  <a:moveTo>
                    <a:pt x="1673" y="1496"/>
                  </a:moveTo>
                  <a:cubicBezTo>
                    <a:pt x="1721" y="1496"/>
                    <a:pt x="1763" y="1524"/>
                    <a:pt x="1782" y="1565"/>
                  </a:cubicBezTo>
                  <a:cubicBezTo>
                    <a:pt x="1775" y="1569"/>
                    <a:pt x="1767" y="1572"/>
                    <a:pt x="1760" y="1577"/>
                  </a:cubicBezTo>
                  <a:cubicBezTo>
                    <a:pt x="1745" y="1544"/>
                    <a:pt x="1712" y="1521"/>
                    <a:pt x="1673" y="1521"/>
                  </a:cubicBezTo>
                  <a:cubicBezTo>
                    <a:pt x="1634" y="1521"/>
                    <a:pt x="1601" y="1544"/>
                    <a:pt x="1586" y="1577"/>
                  </a:cubicBezTo>
                  <a:cubicBezTo>
                    <a:pt x="1579" y="1573"/>
                    <a:pt x="1571" y="1569"/>
                    <a:pt x="1563" y="1565"/>
                  </a:cubicBezTo>
                  <a:cubicBezTo>
                    <a:pt x="1583" y="1524"/>
                    <a:pt x="1624" y="1496"/>
                    <a:pt x="1673" y="1496"/>
                  </a:cubicBezTo>
                  <a:close/>
                  <a:moveTo>
                    <a:pt x="1673" y="1445"/>
                  </a:moveTo>
                  <a:cubicBezTo>
                    <a:pt x="1601" y="1445"/>
                    <a:pt x="1540" y="1489"/>
                    <a:pt x="1515" y="1551"/>
                  </a:cubicBezTo>
                  <a:cubicBezTo>
                    <a:pt x="1523" y="1553"/>
                    <a:pt x="1531" y="1554"/>
                    <a:pt x="1540" y="1557"/>
                  </a:cubicBezTo>
                  <a:cubicBezTo>
                    <a:pt x="1562" y="1506"/>
                    <a:pt x="1614" y="1470"/>
                    <a:pt x="1673" y="1470"/>
                  </a:cubicBezTo>
                  <a:cubicBezTo>
                    <a:pt x="1732" y="1470"/>
                    <a:pt x="1783" y="1506"/>
                    <a:pt x="1806" y="1557"/>
                  </a:cubicBezTo>
                  <a:cubicBezTo>
                    <a:pt x="1814" y="1554"/>
                    <a:pt x="1823" y="1553"/>
                    <a:pt x="1831" y="1551"/>
                  </a:cubicBezTo>
                  <a:cubicBezTo>
                    <a:pt x="1806" y="1489"/>
                    <a:pt x="1744" y="1445"/>
                    <a:pt x="1673" y="1445"/>
                  </a:cubicBezTo>
                  <a:close/>
                  <a:moveTo>
                    <a:pt x="1487" y="1473"/>
                  </a:moveTo>
                  <a:cubicBezTo>
                    <a:pt x="1476" y="1473"/>
                    <a:pt x="1467" y="1482"/>
                    <a:pt x="1467" y="1493"/>
                  </a:cubicBezTo>
                  <a:cubicBezTo>
                    <a:pt x="1467" y="1493"/>
                    <a:pt x="1467" y="1493"/>
                    <a:pt x="1467" y="1494"/>
                  </a:cubicBezTo>
                  <a:cubicBezTo>
                    <a:pt x="1507" y="1494"/>
                    <a:pt x="1507" y="1494"/>
                    <a:pt x="1507" y="1494"/>
                  </a:cubicBezTo>
                  <a:cubicBezTo>
                    <a:pt x="1507" y="1493"/>
                    <a:pt x="1507" y="1493"/>
                    <a:pt x="1507" y="1493"/>
                  </a:cubicBezTo>
                  <a:cubicBezTo>
                    <a:pt x="1507" y="1482"/>
                    <a:pt x="1498" y="1473"/>
                    <a:pt x="1487" y="1473"/>
                  </a:cubicBezTo>
                  <a:close/>
                  <a:moveTo>
                    <a:pt x="1487" y="1422"/>
                  </a:moveTo>
                  <a:cubicBezTo>
                    <a:pt x="1517" y="1422"/>
                    <a:pt x="1543" y="1441"/>
                    <a:pt x="1553" y="1468"/>
                  </a:cubicBezTo>
                  <a:cubicBezTo>
                    <a:pt x="1545" y="1474"/>
                    <a:pt x="1538" y="1481"/>
                    <a:pt x="1532" y="1488"/>
                  </a:cubicBezTo>
                  <a:cubicBezTo>
                    <a:pt x="1529" y="1465"/>
                    <a:pt x="1510" y="1448"/>
                    <a:pt x="1487" y="1448"/>
                  </a:cubicBezTo>
                  <a:cubicBezTo>
                    <a:pt x="1464" y="1448"/>
                    <a:pt x="1444" y="1465"/>
                    <a:pt x="1442" y="1488"/>
                  </a:cubicBezTo>
                  <a:cubicBezTo>
                    <a:pt x="1435" y="1481"/>
                    <a:pt x="1428" y="1474"/>
                    <a:pt x="1421" y="1468"/>
                  </a:cubicBezTo>
                  <a:cubicBezTo>
                    <a:pt x="1431" y="1441"/>
                    <a:pt x="1457" y="1422"/>
                    <a:pt x="1487" y="1422"/>
                  </a:cubicBezTo>
                  <a:close/>
                  <a:moveTo>
                    <a:pt x="1487" y="1372"/>
                  </a:moveTo>
                  <a:cubicBezTo>
                    <a:pt x="1535" y="1372"/>
                    <a:pt x="1577" y="1401"/>
                    <a:pt x="1596" y="1442"/>
                  </a:cubicBezTo>
                  <a:cubicBezTo>
                    <a:pt x="1589" y="1445"/>
                    <a:pt x="1581" y="1449"/>
                    <a:pt x="1574" y="1453"/>
                  </a:cubicBezTo>
                  <a:cubicBezTo>
                    <a:pt x="1559" y="1420"/>
                    <a:pt x="1525" y="1397"/>
                    <a:pt x="1487" y="1397"/>
                  </a:cubicBezTo>
                  <a:cubicBezTo>
                    <a:pt x="1448" y="1397"/>
                    <a:pt x="1415" y="1420"/>
                    <a:pt x="1400" y="1453"/>
                  </a:cubicBezTo>
                  <a:cubicBezTo>
                    <a:pt x="1392" y="1449"/>
                    <a:pt x="1385" y="1445"/>
                    <a:pt x="1377" y="1442"/>
                  </a:cubicBezTo>
                  <a:cubicBezTo>
                    <a:pt x="1397" y="1401"/>
                    <a:pt x="1438" y="1372"/>
                    <a:pt x="1487" y="1372"/>
                  </a:cubicBezTo>
                  <a:close/>
                  <a:moveTo>
                    <a:pt x="1487" y="1322"/>
                  </a:moveTo>
                  <a:cubicBezTo>
                    <a:pt x="1415" y="1322"/>
                    <a:pt x="1354" y="1366"/>
                    <a:pt x="1328" y="1428"/>
                  </a:cubicBezTo>
                  <a:cubicBezTo>
                    <a:pt x="1337" y="1429"/>
                    <a:pt x="1345" y="1431"/>
                    <a:pt x="1354" y="1433"/>
                  </a:cubicBezTo>
                  <a:cubicBezTo>
                    <a:pt x="1376" y="1382"/>
                    <a:pt x="1427" y="1347"/>
                    <a:pt x="1487" y="1347"/>
                  </a:cubicBezTo>
                  <a:cubicBezTo>
                    <a:pt x="1546" y="1347"/>
                    <a:pt x="1597" y="1382"/>
                    <a:pt x="1620" y="1433"/>
                  </a:cubicBezTo>
                  <a:cubicBezTo>
                    <a:pt x="1628" y="1431"/>
                    <a:pt x="1637" y="1429"/>
                    <a:pt x="1645" y="1428"/>
                  </a:cubicBezTo>
                  <a:cubicBezTo>
                    <a:pt x="1619" y="1366"/>
                    <a:pt x="1558" y="1322"/>
                    <a:pt x="1487" y="1322"/>
                  </a:cubicBezTo>
                  <a:close/>
                  <a:moveTo>
                    <a:pt x="1860" y="1473"/>
                  </a:moveTo>
                  <a:cubicBezTo>
                    <a:pt x="1871" y="1473"/>
                    <a:pt x="1880" y="1482"/>
                    <a:pt x="1880" y="1493"/>
                  </a:cubicBezTo>
                  <a:cubicBezTo>
                    <a:pt x="1880" y="1493"/>
                    <a:pt x="1880" y="1493"/>
                    <a:pt x="1880" y="1494"/>
                  </a:cubicBezTo>
                  <a:cubicBezTo>
                    <a:pt x="1839" y="1494"/>
                    <a:pt x="1839" y="1494"/>
                    <a:pt x="1839" y="1494"/>
                  </a:cubicBezTo>
                  <a:cubicBezTo>
                    <a:pt x="1839" y="1493"/>
                    <a:pt x="1839" y="1493"/>
                    <a:pt x="1839" y="1493"/>
                  </a:cubicBezTo>
                  <a:cubicBezTo>
                    <a:pt x="1839" y="1482"/>
                    <a:pt x="1848" y="1473"/>
                    <a:pt x="1860" y="1473"/>
                  </a:cubicBezTo>
                  <a:close/>
                  <a:moveTo>
                    <a:pt x="1860" y="1422"/>
                  </a:moveTo>
                  <a:cubicBezTo>
                    <a:pt x="1829" y="1422"/>
                    <a:pt x="1804" y="1441"/>
                    <a:pt x="1794" y="1468"/>
                  </a:cubicBezTo>
                  <a:cubicBezTo>
                    <a:pt x="1801" y="1474"/>
                    <a:pt x="1808" y="1481"/>
                    <a:pt x="1815" y="1488"/>
                  </a:cubicBezTo>
                  <a:cubicBezTo>
                    <a:pt x="1817" y="1465"/>
                    <a:pt x="1836" y="1448"/>
                    <a:pt x="1860" y="1448"/>
                  </a:cubicBezTo>
                  <a:cubicBezTo>
                    <a:pt x="1883" y="1448"/>
                    <a:pt x="1902" y="1465"/>
                    <a:pt x="1905" y="1488"/>
                  </a:cubicBezTo>
                  <a:cubicBezTo>
                    <a:pt x="1911" y="1481"/>
                    <a:pt x="1918" y="1474"/>
                    <a:pt x="1926" y="1468"/>
                  </a:cubicBezTo>
                  <a:cubicBezTo>
                    <a:pt x="1916" y="1441"/>
                    <a:pt x="1890" y="1422"/>
                    <a:pt x="1860" y="1422"/>
                  </a:cubicBezTo>
                  <a:close/>
                  <a:moveTo>
                    <a:pt x="1860" y="1372"/>
                  </a:moveTo>
                  <a:cubicBezTo>
                    <a:pt x="1811" y="1372"/>
                    <a:pt x="1769" y="1401"/>
                    <a:pt x="1750" y="1442"/>
                  </a:cubicBezTo>
                  <a:cubicBezTo>
                    <a:pt x="1758" y="1445"/>
                    <a:pt x="1765" y="1449"/>
                    <a:pt x="1772" y="1453"/>
                  </a:cubicBezTo>
                  <a:cubicBezTo>
                    <a:pt x="1788" y="1420"/>
                    <a:pt x="1821" y="1397"/>
                    <a:pt x="1860" y="1397"/>
                  </a:cubicBezTo>
                  <a:cubicBezTo>
                    <a:pt x="1898" y="1397"/>
                    <a:pt x="1932" y="1420"/>
                    <a:pt x="1947" y="1453"/>
                  </a:cubicBezTo>
                  <a:cubicBezTo>
                    <a:pt x="1954" y="1449"/>
                    <a:pt x="1961" y="1445"/>
                    <a:pt x="1969" y="1442"/>
                  </a:cubicBezTo>
                  <a:cubicBezTo>
                    <a:pt x="1950" y="1401"/>
                    <a:pt x="1908" y="1372"/>
                    <a:pt x="1860" y="1372"/>
                  </a:cubicBezTo>
                  <a:close/>
                  <a:moveTo>
                    <a:pt x="1860" y="1322"/>
                  </a:moveTo>
                  <a:cubicBezTo>
                    <a:pt x="1931" y="1322"/>
                    <a:pt x="1992" y="1366"/>
                    <a:pt x="2018" y="1428"/>
                  </a:cubicBezTo>
                  <a:cubicBezTo>
                    <a:pt x="2009" y="1429"/>
                    <a:pt x="2001" y="1431"/>
                    <a:pt x="1993" y="1433"/>
                  </a:cubicBezTo>
                  <a:cubicBezTo>
                    <a:pt x="1970" y="1382"/>
                    <a:pt x="1919" y="1347"/>
                    <a:pt x="1860" y="1347"/>
                  </a:cubicBezTo>
                  <a:cubicBezTo>
                    <a:pt x="1800" y="1347"/>
                    <a:pt x="1749" y="1382"/>
                    <a:pt x="1726" y="1433"/>
                  </a:cubicBezTo>
                  <a:cubicBezTo>
                    <a:pt x="1718" y="1431"/>
                    <a:pt x="1710" y="1429"/>
                    <a:pt x="1701" y="1428"/>
                  </a:cubicBezTo>
                  <a:cubicBezTo>
                    <a:pt x="1727" y="1366"/>
                    <a:pt x="1788" y="1322"/>
                    <a:pt x="1860" y="1322"/>
                  </a:cubicBezTo>
                  <a:close/>
                  <a:moveTo>
                    <a:pt x="1673" y="1347"/>
                  </a:moveTo>
                  <a:cubicBezTo>
                    <a:pt x="1684" y="1347"/>
                    <a:pt x="1693" y="1356"/>
                    <a:pt x="1693" y="1367"/>
                  </a:cubicBezTo>
                  <a:cubicBezTo>
                    <a:pt x="1693" y="1368"/>
                    <a:pt x="1693" y="1368"/>
                    <a:pt x="1693" y="1368"/>
                  </a:cubicBezTo>
                  <a:cubicBezTo>
                    <a:pt x="1653" y="1368"/>
                    <a:pt x="1653" y="1368"/>
                    <a:pt x="1653" y="1368"/>
                  </a:cubicBezTo>
                  <a:cubicBezTo>
                    <a:pt x="1653" y="1368"/>
                    <a:pt x="1653" y="1368"/>
                    <a:pt x="1653" y="1367"/>
                  </a:cubicBezTo>
                  <a:cubicBezTo>
                    <a:pt x="1653" y="1356"/>
                    <a:pt x="1662" y="1347"/>
                    <a:pt x="1673" y="1347"/>
                  </a:cubicBezTo>
                  <a:close/>
                  <a:moveTo>
                    <a:pt x="1673" y="1297"/>
                  </a:moveTo>
                  <a:cubicBezTo>
                    <a:pt x="1703" y="1297"/>
                    <a:pt x="1729" y="1316"/>
                    <a:pt x="1739" y="1343"/>
                  </a:cubicBezTo>
                  <a:cubicBezTo>
                    <a:pt x="1731" y="1349"/>
                    <a:pt x="1724" y="1355"/>
                    <a:pt x="1718" y="1362"/>
                  </a:cubicBezTo>
                  <a:cubicBezTo>
                    <a:pt x="1715" y="1340"/>
                    <a:pt x="1696" y="1322"/>
                    <a:pt x="1673" y="1322"/>
                  </a:cubicBezTo>
                  <a:cubicBezTo>
                    <a:pt x="1650" y="1322"/>
                    <a:pt x="1630" y="1340"/>
                    <a:pt x="1628" y="1362"/>
                  </a:cubicBezTo>
                  <a:cubicBezTo>
                    <a:pt x="1621" y="1355"/>
                    <a:pt x="1614" y="1349"/>
                    <a:pt x="1607" y="1343"/>
                  </a:cubicBezTo>
                  <a:cubicBezTo>
                    <a:pt x="1617" y="1316"/>
                    <a:pt x="1643" y="1297"/>
                    <a:pt x="1673" y="1297"/>
                  </a:cubicBezTo>
                  <a:close/>
                  <a:moveTo>
                    <a:pt x="1673" y="1247"/>
                  </a:moveTo>
                  <a:cubicBezTo>
                    <a:pt x="1721" y="1247"/>
                    <a:pt x="1763" y="1275"/>
                    <a:pt x="1782" y="1316"/>
                  </a:cubicBezTo>
                  <a:cubicBezTo>
                    <a:pt x="1775" y="1320"/>
                    <a:pt x="1767" y="1324"/>
                    <a:pt x="1760" y="1328"/>
                  </a:cubicBezTo>
                  <a:cubicBezTo>
                    <a:pt x="1745" y="1295"/>
                    <a:pt x="1712" y="1272"/>
                    <a:pt x="1673" y="1272"/>
                  </a:cubicBezTo>
                  <a:cubicBezTo>
                    <a:pt x="1634" y="1272"/>
                    <a:pt x="1601" y="1295"/>
                    <a:pt x="1586" y="1328"/>
                  </a:cubicBezTo>
                  <a:cubicBezTo>
                    <a:pt x="1579" y="1324"/>
                    <a:pt x="1571" y="1320"/>
                    <a:pt x="1563" y="1316"/>
                  </a:cubicBezTo>
                  <a:cubicBezTo>
                    <a:pt x="1583" y="1275"/>
                    <a:pt x="1624" y="1247"/>
                    <a:pt x="1673" y="1247"/>
                  </a:cubicBezTo>
                  <a:close/>
                  <a:moveTo>
                    <a:pt x="1673" y="1196"/>
                  </a:moveTo>
                  <a:cubicBezTo>
                    <a:pt x="1601" y="1196"/>
                    <a:pt x="1540" y="1240"/>
                    <a:pt x="1515" y="1302"/>
                  </a:cubicBezTo>
                  <a:cubicBezTo>
                    <a:pt x="1523" y="1304"/>
                    <a:pt x="1531" y="1305"/>
                    <a:pt x="1540" y="1308"/>
                  </a:cubicBezTo>
                  <a:cubicBezTo>
                    <a:pt x="1562" y="1257"/>
                    <a:pt x="1614" y="1221"/>
                    <a:pt x="1673" y="1221"/>
                  </a:cubicBezTo>
                  <a:cubicBezTo>
                    <a:pt x="1732" y="1221"/>
                    <a:pt x="1783" y="1257"/>
                    <a:pt x="1806" y="1308"/>
                  </a:cubicBezTo>
                  <a:cubicBezTo>
                    <a:pt x="1814" y="1305"/>
                    <a:pt x="1823" y="1304"/>
                    <a:pt x="1831" y="1302"/>
                  </a:cubicBezTo>
                  <a:cubicBezTo>
                    <a:pt x="1806" y="1240"/>
                    <a:pt x="1744" y="1196"/>
                    <a:pt x="1673" y="1196"/>
                  </a:cubicBezTo>
                  <a:close/>
                  <a:moveTo>
                    <a:pt x="1487" y="1224"/>
                  </a:moveTo>
                  <a:cubicBezTo>
                    <a:pt x="1476" y="1224"/>
                    <a:pt x="1467" y="1233"/>
                    <a:pt x="1467" y="1244"/>
                  </a:cubicBezTo>
                  <a:cubicBezTo>
                    <a:pt x="1467" y="1244"/>
                    <a:pt x="1467" y="1244"/>
                    <a:pt x="1467" y="1245"/>
                  </a:cubicBezTo>
                  <a:cubicBezTo>
                    <a:pt x="1507" y="1245"/>
                    <a:pt x="1507" y="1245"/>
                    <a:pt x="1507" y="1245"/>
                  </a:cubicBezTo>
                  <a:cubicBezTo>
                    <a:pt x="1507" y="1244"/>
                    <a:pt x="1507" y="1244"/>
                    <a:pt x="1507" y="1244"/>
                  </a:cubicBezTo>
                  <a:cubicBezTo>
                    <a:pt x="1507" y="1233"/>
                    <a:pt x="1498" y="1224"/>
                    <a:pt x="1487" y="1224"/>
                  </a:cubicBezTo>
                  <a:close/>
                  <a:moveTo>
                    <a:pt x="1487" y="1173"/>
                  </a:moveTo>
                  <a:cubicBezTo>
                    <a:pt x="1517" y="1173"/>
                    <a:pt x="1543" y="1192"/>
                    <a:pt x="1553" y="1219"/>
                  </a:cubicBezTo>
                  <a:cubicBezTo>
                    <a:pt x="1545" y="1225"/>
                    <a:pt x="1538" y="1232"/>
                    <a:pt x="1532" y="1239"/>
                  </a:cubicBezTo>
                  <a:cubicBezTo>
                    <a:pt x="1529" y="1216"/>
                    <a:pt x="1510" y="1199"/>
                    <a:pt x="1487" y="1199"/>
                  </a:cubicBezTo>
                  <a:cubicBezTo>
                    <a:pt x="1464" y="1199"/>
                    <a:pt x="1444" y="1216"/>
                    <a:pt x="1442" y="1239"/>
                  </a:cubicBezTo>
                  <a:cubicBezTo>
                    <a:pt x="1435" y="1232"/>
                    <a:pt x="1428" y="1225"/>
                    <a:pt x="1421" y="1219"/>
                  </a:cubicBezTo>
                  <a:cubicBezTo>
                    <a:pt x="1431" y="1192"/>
                    <a:pt x="1457" y="1173"/>
                    <a:pt x="1487" y="1173"/>
                  </a:cubicBezTo>
                  <a:close/>
                  <a:moveTo>
                    <a:pt x="1487" y="1123"/>
                  </a:moveTo>
                  <a:cubicBezTo>
                    <a:pt x="1535" y="1123"/>
                    <a:pt x="1577" y="1152"/>
                    <a:pt x="1596" y="1193"/>
                  </a:cubicBezTo>
                  <a:cubicBezTo>
                    <a:pt x="1589" y="1196"/>
                    <a:pt x="1581" y="1200"/>
                    <a:pt x="1574" y="1204"/>
                  </a:cubicBezTo>
                  <a:cubicBezTo>
                    <a:pt x="1559" y="1171"/>
                    <a:pt x="1525" y="1148"/>
                    <a:pt x="1487" y="1148"/>
                  </a:cubicBezTo>
                  <a:cubicBezTo>
                    <a:pt x="1448" y="1148"/>
                    <a:pt x="1415" y="1171"/>
                    <a:pt x="1400" y="1204"/>
                  </a:cubicBezTo>
                  <a:cubicBezTo>
                    <a:pt x="1392" y="1200"/>
                    <a:pt x="1385" y="1196"/>
                    <a:pt x="1377" y="1193"/>
                  </a:cubicBezTo>
                  <a:cubicBezTo>
                    <a:pt x="1397" y="1152"/>
                    <a:pt x="1438" y="1123"/>
                    <a:pt x="1487" y="1123"/>
                  </a:cubicBezTo>
                  <a:close/>
                  <a:moveTo>
                    <a:pt x="1487" y="1073"/>
                  </a:moveTo>
                  <a:cubicBezTo>
                    <a:pt x="1415" y="1073"/>
                    <a:pt x="1354" y="1117"/>
                    <a:pt x="1328" y="1179"/>
                  </a:cubicBezTo>
                  <a:cubicBezTo>
                    <a:pt x="1337" y="1180"/>
                    <a:pt x="1345" y="1182"/>
                    <a:pt x="1354" y="1184"/>
                  </a:cubicBezTo>
                  <a:cubicBezTo>
                    <a:pt x="1376" y="1133"/>
                    <a:pt x="1427" y="1098"/>
                    <a:pt x="1487" y="1098"/>
                  </a:cubicBezTo>
                  <a:cubicBezTo>
                    <a:pt x="1546" y="1098"/>
                    <a:pt x="1597" y="1133"/>
                    <a:pt x="1620" y="1184"/>
                  </a:cubicBezTo>
                  <a:cubicBezTo>
                    <a:pt x="1628" y="1182"/>
                    <a:pt x="1637" y="1180"/>
                    <a:pt x="1645" y="1179"/>
                  </a:cubicBezTo>
                  <a:cubicBezTo>
                    <a:pt x="1619" y="1117"/>
                    <a:pt x="1558" y="1073"/>
                    <a:pt x="1487" y="1073"/>
                  </a:cubicBezTo>
                  <a:close/>
                  <a:moveTo>
                    <a:pt x="1860" y="1224"/>
                  </a:moveTo>
                  <a:cubicBezTo>
                    <a:pt x="1871" y="1224"/>
                    <a:pt x="1880" y="1233"/>
                    <a:pt x="1880" y="1244"/>
                  </a:cubicBezTo>
                  <a:cubicBezTo>
                    <a:pt x="1880" y="1244"/>
                    <a:pt x="1880" y="1244"/>
                    <a:pt x="1880" y="1245"/>
                  </a:cubicBezTo>
                  <a:cubicBezTo>
                    <a:pt x="1839" y="1245"/>
                    <a:pt x="1839" y="1245"/>
                    <a:pt x="1839" y="1245"/>
                  </a:cubicBezTo>
                  <a:cubicBezTo>
                    <a:pt x="1839" y="1244"/>
                    <a:pt x="1839" y="1244"/>
                    <a:pt x="1839" y="1244"/>
                  </a:cubicBezTo>
                  <a:cubicBezTo>
                    <a:pt x="1839" y="1233"/>
                    <a:pt x="1848" y="1224"/>
                    <a:pt x="1860" y="1224"/>
                  </a:cubicBezTo>
                  <a:close/>
                  <a:moveTo>
                    <a:pt x="1860" y="1173"/>
                  </a:moveTo>
                  <a:cubicBezTo>
                    <a:pt x="1829" y="1173"/>
                    <a:pt x="1804" y="1192"/>
                    <a:pt x="1794" y="1219"/>
                  </a:cubicBezTo>
                  <a:cubicBezTo>
                    <a:pt x="1801" y="1225"/>
                    <a:pt x="1808" y="1232"/>
                    <a:pt x="1815" y="1239"/>
                  </a:cubicBezTo>
                  <a:cubicBezTo>
                    <a:pt x="1817" y="1216"/>
                    <a:pt x="1836" y="1199"/>
                    <a:pt x="1860" y="1199"/>
                  </a:cubicBezTo>
                  <a:cubicBezTo>
                    <a:pt x="1883" y="1199"/>
                    <a:pt x="1902" y="1216"/>
                    <a:pt x="1905" y="1239"/>
                  </a:cubicBezTo>
                  <a:cubicBezTo>
                    <a:pt x="1911" y="1232"/>
                    <a:pt x="1918" y="1225"/>
                    <a:pt x="1926" y="1219"/>
                  </a:cubicBezTo>
                  <a:cubicBezTo>
                    <a:pt x="1916" y="1192"/>
                    <a:pt x="1890" y="1173"/>
                    <a:pt x="1860" y="1173"/>
                  </a:cubicBezTo>
                  <a:close/>
                  <a:moveTo>
                    <a:pt x="1860" y="1123"/>
                  </a:moveTo>
                  <a:cubicBezTo>
                    <a:pt x="1811" y="1123"/>
                    <a:pt x="1769" y="1152"/>
                    <a:pt x="1750" y="1193"/>
                  </a:cubicBezTo>
                  <a:cubicBezTo>
                    <a:pt x="1758" y="1196"/>
                    <a:pt x="1765" y="1200"/>
                    <a:pt x="1772" y="1204"/>
                  </a:cubicBezTo>
                  <a:cubicBezTo>
                    <a:pt x="1788" y="1171"/>
                    <a:pt x="1821" y="1148"/>
                    <a:pt x="1860" y="1148"/>
                  </a:cubicBezTo>
                  <a:cubicBezTo>
                    <a:pt x="1898" y="1148"/>
                    <a:pt x="1932" y="1171"/>
                    <a:pt x="1947" y="1204"/>
                  </a:cubicBezTo>
                  <a:cubicBezTo>
                    <a:pt x="1954" y="1200"/>
                    <a:pt x="1961" y="1196"/>
                    <a:pt x="1969" y="1193"/>
                  </a:cubicBezTo>
                  <a:cubicBezTo>
                    <a:pt x="1950" y="1152"/>
                    <a:pt x="1908" y="1123"/>
                    <a:pt x="1860" y="1123"/>
                  </a:cubicBezTo>
                  <a:close/>
                  <a:moveTo>
                    <a:pt x="1860" y="1073"/>
                  </a:moveTo>
                  <a:cubicBezTo>
                    <a:pt x="1931" y="1073"/>
                    <a:pt x="1992" y="1117"/>
                    <a:pt x="2018" y="1179"/>
                  </a:cubicBezTo>
                  <a:cubicBezTo>
                    <a:pt x="2009" y="1180"/>
                    <a:pt x="2001" y="1182"/>
                    <a:pt x="1993" y="1184"/>
                  </a:cubicBezTo>
                  <a:cubicBezTo>
                    <a:pt x="1970" y="1133"/>
                    <a:pt x="1919" y="1098"/>
                    <a:pt x="1860" y="1098"/>
                  </a:cubicBezTo>
                  <a:cubicBezTo>
                    <a:pt x="1800" y="1098"/>
                    <a:pt x="1749" y="1133"/>
                    <a:pt x="1726" y="1184"/>
                  </a:cubicBezTo>
                  <a:cubicBezTo>
                    <a:pt x="1718" y="1182"/>
                    <a:pt x="1710" y="1180"/>
                    <a:pt x="1701" y="1179"/>
                  </a:cubicBezTo>
                  <a:cubicBezTo>
                    <a:pt x="1727" y="1117"/>
                    <a:pt x="1788" y="1073"/>
                    <a:pt x="1860" y="1073"/>
                  </a:cubicBezTo>
                  <a:close/>
                  <a:moveTo>
                    <a:pt x="1673" y="1098"/>
                  </a:moveTo>
                  <a:cubicBezTo>
                    <a:pt x="1684" y="1098"/>
                    <a:pt x="1693" y="1107"/>
                    <a:pt x="1693" y="1119"/>
                  </a:cubicBezTo>
                  <a:cubicBezTo>
                    <a:pt x="1693" y="1119"/>
                    <a:pt x="1693" y="1119"/>
                    <a:pt x="1693" y="1119"/>
                  </a:cubicBezTo>
                  <a:cubicBezTo>
                    <a:pt x="1653" y="1119"/>
                    <a:pt x="1653" y="1119"/>
                    <a:pt x="1653" y="1119"/>
                  </a:cubicBezTo>
                  <a:cubicBezTo>
                    <a:pt x="1653" y="1119"/>
                    <a:pt x="1653" y="1119"/>
                    <a:pt x="1653" y="1119"/>
                  </a:cubicBezTo>
                  <a:cubicBezTo>
                    <a:pt x="1653" y="1107"/>
                    <a:pt x="1662" y="1098"/>
                    <a:pt x="1673" y="1098"/>
                  </a:cubicBezTo>
                  <a:close/>
                  <a:moveTo>
                    <a:pt x="1673" y="1048"/>
                  </a:moveTo>
                  <a:cubicBezTo>
                    <a:pt x="1703" y="1048"/>
                    <a:pt x="1729" y="1067"/>
                    <a:pt x="1739" y="1094"/>
                  </a:cubicBezTo>
                  <a:cubicBezTo>
                    <a:pt x="1731" y="1100"/>
                    <a:pt x="1724" y="1106"/>
                    <a:pt x="1718" y="1113"/>
                  </a:cubicBezTo>
                  <a:cubicBezTo>
                    <a:pt x="1715" y="1091"/>
                    <a:pt x="1696" y="1073"/>
                    <a:pt x="1673" y="1073"/>
                  </a:cubicBezTo>
                  <a:cubicBezTo>
                    <a:pt x="1650" y="1073"/>
                    <a:pt x="1630" y="1091"/>
                    <a:pt x="1628" y="1113"/>
                  </a:cubicBezTo>
                  <a:cubicBezTo>
                    <a:pt x="1621" y="1106"/>
                    <a:pt x="1614" y="1100"/>
                    <a:pt x="1607" y="1094"/>
                  </a:cubicBezTo>
                  <a:cubicBezTo>
                    <a:pt x="1617" y="1067"/>
                    <a:pt x="1643" y="1048"/>
                    <a:pt x="1673" y="1048"/>
                  </a:cubicBezTo>
                  <a:close/>
                  <a:moveTo>
                    <a:pt x="1673" y="998"/>
                  </a:moveTo>
                  <a:cubicBezTo>
                    <a:pt x="1721" y="998"/>
                    <a:pt x="1763" y="1026"/>
                    <a:pt x="1782" y="1067"/>
                  </a:cubicBezTo>
                  <a:cubicBezTo>
                    <a:pt x="1775" y="1071"/>
                    <a:pt x="1767" y="1075"/>
                    <a:pt x="1760" y="1079"/>
                  </a:cubicBezTo>
                  <a:cubicBezTo>
                    <a:pt x="1745" y="1046"/>
                    <a:pt x="1712" y="1023"/>
                    <a:pt x="1673" y="1023"/>
                  </a:cubicBezTo>
                  <a:cubicBezTo>
                    <a:pt x="1634" y="1023"/>
                    <a:pt x="1601" y="1046"/>
                    <a:pt x="1586" y="1079"/>
                  </a:cubicBezTo>
                  <a:cubicBezTo>
                    <a:pt x="1579" y="1075"/>
                    <a:pt x="1571" y="1071"/>
                    <a:pt x="1563" y="1067"/>
                  </a:cubicBezTo>
                  <a:cubicBezTo>
                    <a:pt x="1583" y="1026"/>
                    <a:pt x="1624" y="998"/>
                    <a:pt x="1673" y="998"/>
                  </a:cubicBezTo>
                  <a:close/>
                  <a:moveTo>
                    <a:pt x="1673" y="947"/>
                  </a:moveTo>
                  <a:cubicBezTo>
                    <a:pt x="1601" y="947"/>
                    <a:pt x="1540" y="991"/>
                    <a:pt x="1515" y="1053"/>
                  </a:cubicBezTo>
                  <a:cubicBezTo>
                    <a:pt x="1523" y="1055"/>
                    <a:pt x="1531" y="1056"/>
                    <a:pt x="1540" y="1059"/>
                  </a:cubicBezTo>
                  <a:cubicBezTo>
                    <a:pt x="1562" y="1008"/>
                    <a:pt x="1614" y="972"/>
                    <a:pt x="1673" y="972"/>
                  </a:cubicBezTo>
                  <a:cubicBezTo>
                    <a:pt x="1732" y="972"/>
                    <a:pt x="1783" y="1008"/>
                    <a:pt x="1806" y="1059"/>
                  </a:cubicBezTo>
                  <a:cubicBezTo>
                    <a:pt x="1814" y="1056"/>
                    <a:pt x="1823" y="1055"/>
                    <a:pt x="1831" y="1053"/>
                  </a:cubicBezTo>
                  <a:cubicBezTo>
                    <a:pt x="1806" y="991"/>
                    <a:pt x="1744" y="947"/>
                    <a:pt x="1673" y="947"/>
                  </a:cubicBezTo>
                  <a:close/>
                  <a:moveTo>
                    <a:pt x="1487" y="975"/>
                  </a:moveTo>
                  <a:cubicBezTo>
                    <a:pt x="1476" y="975"/>
                    <a:pt x="1467" y="984"/>
                    <a:pt x="1467" y="995"/>
                  </a:cubicBezTo>
                  <a:cubicBezTo>
                    <a:pt x="1467" y="995"/>
                    <a:pt x="1467" y="996"/>
                    <a:pt x="1467" y="996"/>
                  </a:cubicBezTo>
                  <a:cubicBezTo>
                    <a:pt x="1507" y="996"/>
                    <a:pt x="1507" y="996"/>
                    <a:pt x="1507" y="996"/>
                  </a:cubicBezTo>
                  <a:cubicBezTo>
                    <a:pt x="1507" y="996"/>
                    <a:pt x="1507" y="995"/>
                    <a:pt x="1507" y="995"/>
                  </a:cubicBezTo>
                  <a:cubicBezTo>
                    <a:pt x="1507" y="984"/>
                    <a:pt x="1498" y="975"/>
                    <a:pt x="1487" y="975"/>
                  </a:cubicBezTo>
                  <a:close/>
                  <a:moveTo>
                    <a:pt x="1487" y="924"/>
                  </a:moveTo>
                  <a:cubicBezTo>
                    <a:pt x="1517" y="924"/>
                    <a:pt x="1543" y="943"/>
                    <a:pt x="1553" y="970"/>
                  </a:cubicBezTo>
                  <a:cubicBezTo>
                    <a:pt x="1545" y="976"/>
                    <a:pt x="1538" y="983"/>
                    <a:pt x="1532" y="990"/>
                  </a:cubicBezTo>
                  <a:cubicBezTo>
                    <a:pt x="1529" y="967"/>
                    <a:pt x="1510" y="950"/>
                    <a:pt x="1487" y="950"/>
                  </a:cubicBezTo>
                  <a:cubicBezTo>
                    <a:pt x="1464" y="950"/>
                    <a:pt x="1444" y="967"/>
                    <a:pt x="1442" y="990"/>
                  </a:cubicBezTo>
                  <a:cubicBezTo>
                    <a:pt x="1435" y="983"/>
                    <a:pt x="1428" y="976"/>
                    <a:pt x="1421" y="970"/>
                  </a:cubicBezTo>
                  <a:cubicBezTo>
                    <a:pt x="1431" y="943"/>
                    <a:pt x="1457" y="924"/>
                    <a:pt x="1487" y="924"/>
                  </a:cubicBezTo>
                  <a:close/>
                  <a:moveTo>
                    <a:pt x="1487" y="874"/>
                  </a:moveTo>
                  <a:cubicBezTo>
                    <a:pt x="1535" y="874"/>
                    <a:pt x="1577" y="903"/>
                    <a:pt x="1596" y="944"/>
                  </a:cubicBezTo>
                  <a:cubicBezTo>
                    <a:pt x="1589" y="947"/>
                    <a:pt x="1581" y="951"/>
                    <a:pt x="1574" y="955"/>
                  </a:cubicBezTo>
                  <a:cubicBezTo>
                    <a:pt x="1559" y="922"/>
                    <a:pt x="1525" y="899"/>
                    <a:pt x="1487" y="899"/>
                  </a:cubicBezTo>
                  <a:cubicBezTo>
                    <a:pt x="1448" y="899"/>
                    <a:pt x="1415" y="922"/>
                    <a:pt x="1400" y="955"/>
                  </a:cubicBezTo>
                  <a:cubicBezTo>
                    <a:pt x="1392" y="951"/>
                    <a:pt x="1385" y="947"/>
                    <a:pt x="1377" y="944"/>
                  </a:cubicBezTo>
                  <a:cubicBezTo>
                    <a:pt x="1397" y="903"/>
                    <a:pt x="1438" y="874"/>
                    <a:pt x="1487" y="874"/>
                  </a:cubicBezTo>
                  <a:close/>
                  <a:moveTo>
                    <a:pt x="1487" y="824"/>
                  </a:moveTo>
                  <a:cubicBezTo>
                    <a:pt x="1415" y="824"/>
                    <a:pt x="1354" y="868"/>
                    <a:pt x="1328" y="930"/>
                  </a:cubicBezTo>
                  <a:cubicBezTo>
                    <a:pt x="1337" y="931"/>
                    <a:pt x="1345" y="933"/>
                    <a:pt x="1354" y="935"/>
                  </a:cubicBezTo>
                  <a:cubicBezTo>
                    <a:pt x="1376" y="884"/>
                    <a:pt x="1427" y="849"/>
                    <a:pt x="1487" y="849"/>
                  </a:cubicBezTo>
                  <a:cubicBezTo>
                    <a:pt x="1546" y="849"/>
                    <a:pt x="1597" y="884"/>
                    <a:pt x="1620" y="935"/>
                  </a:cubicBezTo>
                  <a:cubicBezTo>
                    <a:pt x="1628" y="933"/>
                    <a:pt x="1637" y="931"/>
                    <a:pt x="1645" y="930"/>
                  </a:cubicBezTo>
                  <a:cubicBezTo>
                    <a:pt x="1619" y="868"/>
                    <a:pt x="1558" y="824"/>
                    <a:pt x="1487" y="824"/>
                  </a:cubicBezTo>
                  <a:close/>
                  <a:moveTo>
                    <a:pt x="1860" y="975"/>
                  </a:moveTo>
                  <a:cubicBezTo>
                    <a:pt x="1871" y="975"/>
                    <a:pt x="1880" y="984"/>
                    <a:pt x="1880" y="995"/>
                  </a:cubicBezTo>
                  <a:cubicBezTo>
                    <a:pt x="1880" y="995"/>
                    <a:pt x="1880" y="996"/>
                    <a:pt x="1880" y="996"/>
                  </a:cubicBezTo>
                  <a:cubicBezTo>
                    <a:pt x="1839" y="996"/>
                    <a:pt x="1839" y="996"/>
                    <a:pt x="1839" y="996"/>
                  </a:cubicBezTo>
                  <a:cubicBezTo>
                    <a:pt x="1839" y="996"/>
                    <a:pt x="1839" y="995"/>
                    <a:pt x="1839" y="995"/>
                  </a:cubicBezTo>
                  <a:cubicBezTo>
                    <a:pt x="1839" y="984"/>
                    <a:pt x="1848" y="975"/>
                    <a:pt x="1860" y="975"/>
                  </a:cubicBezTo>
                  <a:close/>
                  <a:moveTo>
                    <a:pt x="1860" y="924"/>
                  </a:moveTo>
                  <a:cubicBezTo>
                    <a:pt x="1829" y="924"/>
                    <a:pt x="1804" y="943"/>
                    <a:pt x="1794" y="970"/>
                  </a:cubicBezTo>
                  <a:cubicBezTo>
                    <a:pt x="1801" y="976"/>
                    <a:pt x="1808" y="983"/>
                    <a:pt x="1815" y="990"/>
                  </a:cubicBezTo>
                  <a:cubicBezTo>
                    <a:pt x="1817" y="967"/>
                    <a:pt x="1836" y="950"/>
                    <a:pt x="1860" y="950"/>
                  </a:cubicBezTo>
                  <a:cubicBezTo>
                    <a:pt x="1883" y="950"/>
                    <a:pt x="1902" y="967"/>
                    <a:pt x="1905" y="990"/>
                  </a:cubicBezTo>
                  <a:cubicBezTo>
                    <a:pt x="1911" y="983"/>
                    <a:pt x="1918" y="976"/>
                    <a:pt x="1926" y="970"/>
                  </a:cubicBezTo>
                  <a:cubicBezTo>
                    <a:pt x="1916" y="943"/>
                    <a:pt x="1890" y="924"/>
                    <a:pt x="1860" y="924"/>
                  </a:cubicBezTo>
                  <a:close/>
                  <a:moveTo>
                    <a:pt x="1860" y="874"/>
                  </a:moveTo>
                  <a:cubicBezTo>
                    <a:pt x="1811" y="874"/>
                    <a:pt x="1769" y="903"/>
                    <a:pt x="1750" y="944"/>
                  </a:cubicBezTo>
                  <a:cubicBezTo>
                    <a:pt x="1758" y="947"/>
                    <a:pt x="1765" y="951"/>
                    <a:pt x="1772" y="955"/>
                  </a:cubicBezTo>
                  <a:cubicBezTo>
                    <a:pt x="1788" y="922"/>
                    <a:pt x="1821" y="899"/>
                    <a:pt x="1860" y="899"/>
                  </a:cubicBezTo>
                  <a:cubicBezTo>
                    <a:pt x="1898" y="899"/>
                    <a:pt x="1932" y="922"/>
                    <a:pt x="1947" y="955"/>
                  </a:cubicBezTo>
                  <a:cubicBezTo>
                    <a:pt x="1954" y="951"/>
                    <a:pt x="1961" y="947"/>
                    <a:pt x="1969" y="944"/>
                  </a:cubicBezTo>
                  <a:cubicBezTo>
                    <a:pt x="1950" y="903"/>
                    <a:pt x="1908" y="874"/>
                    <a:pt x="1860" y="874"/>
                  </a:cubicBezTo>
                  <a:close/>
                  <a:moveTo>
                    <a:pt x="1860" y="824"/>
                  </a:moveTo>
                  <a:cubicBezTo>
                    <a:pt x="1931" y="824"/>
                    <a:pt x="1992" y="868"/>
                    <a:pt x="2018" y="930"/>
                  </a:cubicBezTo>
                  <a:cubicBezTo>
                    <a:pt x="2009" y="931"/>
                    <a:pt x="2001" y="933"/>
                    <a:pt x="1993" y="935"/>
                  </a:cubicBezTo>
                  <a:cubicBezTo>
                    <a:pt x="1970" y="884"/>
                    <a:pt x="1919" y="849"/>
                    <a:pt x="1860" y="849"/>
                  </a:cubicBezTo>
                  <a:cubicBezTo>
                    <a:pt x="1800" y="849"/>
                    <a:pt x="1749" y="884"/>
                    <a:pt x="1726" y="935"/>
                  </a:cubicBezTo>
                  <a:cubicBezTo>
                    <a:pt x="1718" y="933"/>
                    <a:pt x="1710" y="931"/>
                    <a:pt x="1701" y="930"/>
                  </a:cubicBezTo>
                  <a:cubicBezTo>
                    <a:pt x="1727" y="868"/>
                    <a:pt x="1788" y="824"/>
                    <a:pt x="1860" y="824"/>
                  </a:cubicBezTo>
                  <a:close/>
                  <a:moveTo>
                    <a:pt x="1673" y="849"/>
                  </a:moveTo>
                  <a:cubicBezTo>
                    <a:pt x="1684" y="849"/>
                    <a:pt x="1693" y="858"/>
                    <a:pt x="1693" y="870"/>
                  </a:cubicBezTo>
                  <a:cubicBezTo>
                    <a:pt x="1693" y="870"/>
                    <a:pt x="1693" y="870"/>
                    <a:pt x="1693" y="870"/>
                  </a:cubicBezTo>
                  <a:cubicBezTo>
                    <a:pt x="1653" y="870"/>
                    <a:pt x="1653" y="870"/>
                    <a:pt x="1653" y="870"/>
                  </a:cubicBezTo>
                  <a:cubicBezTo>
                    <a:pt x="1653" y="870"/>
                    <a:pt x="1653" y="870"/>
                    <a:pt x="1653" y="870"/>
                  </a:cubicBezTo>
                  <a:cubicBezTo>
                    <a:pt x="1653" y="858"/>
                    <a:pt x="1662" y="849"/>
                    <a:pt x="1673" y="849"/>
                  </a:cubicBezTo>
                  <a:close/>
                  <a:moveTo>
                    <a:pt x="1673" y="799"/>
                  </a:moveTo>
                  <a:cubicBezTo>
                    <a:pt x="1703" y="799"/>
                    <a:pt x="1729" y="818"/>
                    <a:pt x="1739" y="845"/>
                  </a:cubicBezTo>
                  <a:cubicBezTo>
                    <a:pt x="1731" y="851"/>
                    <a:pt x="1724" y="857"/>
                    <a:pt x="1718" y="864"/>
                  </a:cubicBezTo>
                  <a:cubicBezTo>
                    <a:pt x="1715" y="842"/>
                    <a:pt x="1696" y="824"/>
                    <a:pt x="1673" y="824"/>
                  </a:cubicBezTo>
                  <a:cubicBezTo>
                    <a:pt x="1650" y="824"/>
                    <a:pt x="1630" y="842"/>
                    <a:pt x="1628" y="864"/>
                  </a:cubicBezTo>
                  <a:cubicBezTo>
                    <a:pt x="1621" y="857"/>
                    <a:pt x="1614" y="851"/>
                    <a:pt x="1607" y="845"/>
                  </a:cubicBezTo>
                  <a:cubicBezTo>
                    <a:pt x="1617" y="818"/>
                    <a:pt x="1643" y="799"/>
                    <a:pt x="1673" y="799"/>
                  </a:cubicBezTo>
                  <a:close/>
                  <a:moveTo>
                    <a:pt x="1673" y="749"/>
                  </a:moveTo>
                  <a:cubicBezTo>
                    <a:pt x="1721" y="749"/>
                    <a:pt x="1763" y="777"/>
                    <a:pt x="1782" y="818"/>
                  </a:cubicBezTo>
                  <a:cubicBezTo>
                    <a:pt x="1775" y="822"/>
                    <a:pt x="1767" y="826"/>
                    <a:pt x="1760" y="830"/>
                  </a:cubicBezTo>
                  <a:cubicBezTo>
                    <a:pt x="1745" y="797"/>
                    <a:pt x="1712" y="774"/>
                    <a:pt x="1673" y="774"/>
                  </a:cubicBezTo>
                  <a:cubicBezTo>
                    <a:pt x="1634" y="774"/>
                    <a:pt x="1601" y="797"/>
                    <a:pt x="1586" y="830"/>
                  </a:cubicBezTo>
                  <a:cubicBezTo>
                    <a:pt x="1579" y="826"/>
                    <a:pt x="1571" y="822"/>
                    <a:pt x="1563" y="818"/>
                  </a:cubicBezTo>
                  <a:cubicBezTo>
                    <a:pt x="1583" y="777"/>
                    <a:pt x="1624" y="749"/>
                    <a:pt x="1673" y="749"/>
                  </a:cubicBezTo>
                  <a:close/>
                  <a:moveTo>
                    <a:pt x="1673" y="698"/>
                  </a:moveTo>
                  <a:cubicBezTo>
                    <a:pt x="1601" y="698"/>
                    <a:pt x="1540" y="742"/>
                    <a:pt x="1515" y="804"/>
                  </a:cubicBezTo>
                  <a:cubicBezTo>
                    <a:pt x="1523" y="806"/>
                    <a:pt x="1531" y="807"/>
                    <a:pt x="1540" y="810"/>
                  </a:cubicBezTo>
                  <a:cubicBezTo>
                    <a:pt x="1562" y="759"/>
                    <a:pt x="1614" y="723"/>
                    <a:pt x="1673" y="723"/>
                  </a:cubicBezTo>
                  <a:cubicBezTo>
                    <a:pt x="1732" y="723"/>
                    <a:pt x="1783" y="759"/>
                    <a:pt x="1806" y="810"/>
                  </a:cubicBezTo>
                  <a:cubicBezTo>
                    <a:pt x="1814" y="807"/>
                    <a:pt x="1823" y="806"/>
                    <a:pt x="1831" y="804"/>
                  </a:cubicBezTo>
                  <a:cubicBezTo>
                    <a:pt x="1806" y="742"/>
                    <a:pt x="1744" y="698"/>
                    <a:pt x="1673" y="698"/>
                  </a:cubicBezTo>
                  <a:close/>
                  <a:moveTo>
                    <a:pt x="1487" y="726"/>
                  </a:moveTo>
                  <a:cubicBezTo>
                    <a:pt x="1476" y="726"/>
                    <a:pt x="1467" y="735"/>
                    <a:pt x="1467" y="746"/>
                  </a:cubicBezTo>
                  <a:cubicBezTo>
                    <a:pt x="1467" y="746"/>
                    <a:pt x="1467" y="747"/>
                    <a:pt x="1467" y="747"/>
                  </a:cubicBezTo>
                  <a:cubicBezTo>
                    <a:pt x="1507" y="747"/>
                    <a:pt x="1507" y="747"/>
                    <a:pt x="1507" y="747"/>
                  </a:cubicBezTo>
                  <a:cubicBezTo>
                    <a:pt x="1507" y="747"/>
                    <a:pt x="1507" y="746"/>
                    <a:pt x="1507" y="746"/>
                  </a:cubicBezTo>
                  <a:cubicBezTo>
                    <a:pt x="1507" y="735"/>
                    <a:pt x="1498" y="726"/>
                    <a:pt x="1487" y="726"/>
                  </a:cubicBezTo>
                  <a:close/>
                  <a:moveTo>
                    <a:pt x="1487" y="675"/>
                  </a:moveTo>
                  <a:cubicBezTo>
                    <a:pt x="1517" y="675"/>
                    <a:pt x="1543" y="694"/>
                    <a:pt x="1553" y="721"/>
                  </a:cubicBezTo>
                  <a:cubicBezTo>
                    <a:pt x="1545" y="727"/>
                    <a:pt x="1538" y="734"/>
                    <a:pt x="1532" y="741"/>
                  </a:cubicBezTo>
                  <a:cubicBezTo>
                    <a:pt x="1529" y="718"/>
                    <a:pt x="1510" y="701"/>
                    <a:pt x="1487" y="701"/>
                  </a:cubicBezTo>
                  <a:cubicBezTo>
                    <a:pt x="1464" y="701"/>
                    <a:pt x="1444" y="718"/>
                    <a:pt x="1442" y="741"/>
                  </a:cubicBezTo>
                  <a:cubicBezTo>
                    <a:pt x="1435" y="734"/>
                    <a:pt x="1428" y="727"/>
                    <a:pt x="1421" y="721"/>
                  </a:cubicBezTo>
                  <a:cubicBezTo>
                    <a:pt x="1431" y="694"/>
                    <a:pt x="1457" y="675"/>
                    <a:pt x="1487" y="675"/>
                  </a:cubicBezTo>
                  <a:close/>
                  <a:moveTo>
                    <a:pt x="1487" y="625"/>
                  </a:moveTo>
                  <a:cubicBezTo>
                    <a:pt x="1535" y="625"/>
                    <a:pt x="1577" y="654"/>
                    <a:pt x="1596" y="695"/>
                  </a:cubicBezTo>
                  <a:cubicBezTo>
                    <a:pt x="1589" y="698"/>
                    <a:pt x="1581" y="702"/>
                    <a:pt x="1574" y="706"/>
                  </a:cubicBezTo>
                  <a:cubicBezTo>
                    <a:pt x="1559" y="673"/>
                    <a:pt x="1525" y="650"/>
                    <a:pt x="1487" y="650"/>
                  </a:cubicBezTo>
                  <a:cubicBezTo>
                    <a:pt x="1448" y="650"/>
                    <a:pt x="1415" y="673"/>
                    <a:pt x="1400" y="706"/>
                  </a:cubicBezTo>
                  <a:cubicBezTo>
                    <a:pt x="1392" y="702"/>
                    <a:pt x="1385" y="698"/>
                    <a:pt x="1377" y="695"/>
                  </a:cubicBezTo>
                  <a:cubicBezTo>
                    <a:pt x="1397" y="654"/>
                    <a:pt x="1438" y="625"/>
                    <a:pt x="1487" y="625"/>
                  </a:cubicBezTo>
                  <a:close/>
                  <a:moveTo>
                    <a:pt x="1487" y="575"/>
                  </a:moveTo>
                  <a:cubicBezTo>
                    <a:pt x="1415" y="575"/>
                    <a:pt x="1354" y="619"/>
                    <a:pt x="1328" y="681"/>
                  </a:cubicBezTo>
                  <a:cubicBezTo>
                    <a:pt x="1337" y="682"/>
                    <a:pt x="1345" y="684"/>
                    <a:pt x="1354" y="686"/>
                  </a:cubicBezTo>
                  <a:cubicBezTo>
                    <a:pt x="1376" y="635"/>
                    <a:pt x="1427" y="600"/>
                    <a:pt x="1487" y="600"/>
                  </a:cubicBezTo>
                  <a:cubicBezTo>
                    <a:pt x="1546" y="600"/>
                    <a:pt x="1597" y="635"/>
                    <a:pt x="1620" y="686"/>
                  </a:cubicBezTo>
                  <a:cubicBezTo>
                    <a:pt x="1628" y="684"/>
                    <a:pt x="1637" y="682"/>
                    <a:pt x="1645" y="681"/>
                  </a:cubicBezTo>
                  <a:cubicBezTo>
                    <a:pt x="1619" y="619"/>
                    <a:pt x="1558" y="575"/>
                    <a:pt x="1487" y="575"/>
                  </a:cubicBezTo>
                  <a:close/>
                  <a:moveTo>
                    <a:pt x="1860" y="726"/>
                  </a:moveTo>
                  <a:cubicBezTo>
                    <a:pt x="1871" y="726"/>
                    <a:pt x="1880" y="735"/>
                    <a:pt x="1880" y="746"/>
                  </a:cubicBezTo>
                  <a:cubicBezTo>
                    <a:pt x="1880" y="746"/>
                    <a:pt x="1880" y="747"/>
                    <a:pt x="1880" y="747"/>
                  </a:cubicBezTo>
                  <a:cubicBezTo>
                    <a:pt x="1839" y="747"/>
                    <a:pt x="1839" y="747"/>
                    <a:pt x="1839" y="747"/>
                  </a:cubicBezTo>
                  <a:cubicBezTo>
                    <a:pt x="1839" y="747"/>
                    <a:pt x="1839" y="746"/>
                    <a:pt x="1839" y="746"/>
                  </a:cubicBezTo>
                  <a:cubicBezTo>
                    <a:pt x="1839" y="735"/>
                    <a:pt x="1848" y="726"/>
                    <a:pt x="1860" y="726"/>
                  </a:cubicBezTo>
                  <a:close/>
                  <a:moveTo>
                    <a:pt x="1860" y="675"/>
                  </a:moveTo>
                  <a:cubicBezTo>
                    <a:pt x="1829" y="675"/>
                    <a:pt x="1804" y="694"/>
                    <a:pt x="1794" y="721"/>
                  </a:cubicBezTo>
                  <a:cubicBezTo>
                    <a:pt x="1801" y="727"/>
                    <a:pt x="1808" y="734"/>
                    <a:pt x="1815" y="741"/>
                  </a:cubicBezTo>
                  <a:cubicBezTo>
                    <a:pt x="1817" y="718"/>
                    <a:pt x="1836" y="701"/>
                    <a:pt x="1860" y="701"/>
                  </a:cubicBezTo>
                  <a:cubicBezTo>
                    <a:pt x="1883" y="701"/>
                    <a:pt x="1902" y="718"/>
                    <a:pt x="1905" y="741"/>
                  </a:cubicBezTo>
                  <a:cubicBezTo>
                    <a:pt x="1911" y="734"/>
                    <a:pt x="1918" y="727"/>
                    <a:pt x="1926" y="721"/>
                  </a:cubicBezTo>
                  <a:cubicBezTo>
                    <a:pt x="1916" y="694"/>
                    <a:pt x="1890" y="675"/>
                    <a:pt x="1860" y="675"/>
                  </a:cubicBezTo>
                  <a:close/>
                  <a:moveTo>
                    <a:pt x="1860" y="625"/>
                  </a:moveTo>
                  <a:cubicBezTo>
                    <a:pt x="1811" y="625"/>
                    <a:pt x="1769" y="654"/>
                    <a:pt x="1750" y="695"/>
                  </a:cubicBezTo>
                  <a:cubicBezTo>
                    <a:pt x="1758" y="698"/>
                    <a:pt x="1765" y="702"/>
                    <a:pt x="1772" y="706"/>
                  </a:cubicBezTo>
                  <a:cubicBezTo>
                    <a:pt x="1788" y="673"/>
                    <a:pt x="1821" y="650"/>
                    <a:pt x="1860" y="650"/>
                  </a:cubicBezTo>
                  <a:cubicBezTo>
                    <a:pt x="1898" y="650"/>
                    <a:pt x="1932" y="673"/>
                    <a:pt x="1947" y="706"/>
                  </a:cubicBezTo>
                  <a:cubicBezTo>
                    <a:pt x="1954" y="702"/>
                    <a:pt x="1961" y="698"/>
                    <a:pt x="1969" y="695"/>
                  </a:cubicBezTo>
                  <a:cubicBezTo>
                    <a:pt x="1950" y="654"/>
                    <a:pt x="1908" y="625"/>
                    <a:pt x="1860" y="625"/>
                  </a:cubicBezTo>
                  <a:close/>
                  <a:moveTo>
                    <a:pt x="1860" y="575"/>
                  </a:moveTo>
                  <a:cubicBezTo>
                    <a:pt x="1931" y="575"/>
                    <a:pt x="1992" y="619"/>
                    <a:pt x="2018" y="681"/>
                  </a:cubicBezTo>
                  <a:cubicBezTo>
                    <a:pt x="2009" y="682"/>
                    <a:pt x="2001" y="684"/>
                    <a:pt x="1993" y="686"/>
                  </a:cubicBezTo>
                  <a:cubicBezTo>
                    <a:pt x="1970" y="635"/>
                    <a:pt x="1919" y="600"/>
                    <a:pt x="1860" y="600"/>
                  </a:cubicBezTo>
                  <a:cubicBezTo>
                    <a:pt x="1800" y="600"/>
                    <a:pt x="1749" y="635"/>
                    <a:pt x="1726" y="686"/>
                  </a:cubicBezTo>
                  <a:cubicBezTo>
                    <a:pt x="1718" y="684"/>
                    <a:pt x="1710" y="682"/>
                    <a:pt x="1701" y="681"/>
                  </a:cubicBezTo>
                  <a:cubicBezTo>
                    <a:pt x="1727" y="619"/>
                    <a:pt x="1788" y="575"/>
                    <a:pt x="1860" y="575"/>
                  </a:cubicBezTo>
                  <a:close/>
                  <a:moveTo>
                    <a:pt x="1673" y="600"/>
                  </a:moveTo>
                  <a:cubicBezTo>
                    <a:pt x="1684" y="600"/>
                    <a:pt x="1693" y="609"/>
                    <a:pt x="1693" y="621"/>
                  </a:cubicBezTo>
                  <a:cubicBezTo>
                    <a:pt x="1693" y="621"/>
                    <a:pt x="1693" y="621"/>
                    <a:pt x="1693" y="621"/>
                  </a:cubicBezTo>
                  <a:cubicBezTo>
                    <a:pt x="1653" y="621"/>
                    <a:pt x="1653" y="621"/>
                    <a:pt x="1653" y="621"/>
                  </a:cubicBezTo>
                  <a:cubicBezTo>
                    <a:pt x="1653" y="621"/>
                    <a:pt x="1653" y="621"/>
                    <a:pt x="1653" y="621"/>
                  </a:cubicBezTo>
                  <a:cubicBezTo>
                    <a:pt x="1653" y="609"/>
                    <a:pt x="1662" y="600"/>
                    <a:pt x="1673" y="600"/>
                  </a:cubicBezTo>
                  <a:close/>
                  <a:moveTo>
                    <a:pt x="1673" y="550"/>
                  </a:moveTo>
                  <a:cubicBezTo>
                    <a:pt x="1703" y="550"/>
                    <a:pt x="1729" y="569"/>
                    <a:pt x="1739" y="596"/>
                  </a:cubicBezTo>
                  <a:cubicBezTo>
                    <a:pt x="1731" y="602"/>
                    <a:pt x="1724" y="608"/>
                    <a:pt x="1718" y="615"/>
                  </a:cubicBezTo>
                  <a:cubicBezTo>
                    <a:pt x="1715" y="593"/>
                    <a:pt x="1696" y="575"/>
                    <a:pt x="1673" y="575"/>
                  </a:cubicBezTo>
                  <a:cubicBezTo>
                    <a:pt x="1650" y="575"/>
                    <a:pt x="1630" y="593"/>
                    <a:pt x="1628" y="615"/>
                  </a:cubicBezTo>
                  <a:cubicBezTo>
                    <a:pt x="1621" y="608"/>
                    <a:pt x="1614" y="602"/>
                    <a:pt x="1607" y="596"/>
                  </a:cubicBezTo>
                  <a:cubicBezTo>
                    <a:pt x="1617" y="569"/>
                    <a:pt x="1643" y="550"/>
                    <a:pt x="1673" y="550"/>
                  </a:cubicBezTo>
                  <a:close/>
                  <a:moveTo>
                    <a:pt x="1673" y="500"/>
                  </a:moveTo>
                  <a:cubicBezTo>
                    <a:pt x="1721" y="500"/>
                    <a:pt x="1763" y="528"/>
                    <a:pt x="1782" y="569"/>
                  </a:cubicBezTo>
                  <a:cubicBezTo>
                    <a:pt x="1775" y="573"/>
                    <a:pt x="1767" y="577"/>
                    <a:pt x="1760" y="581"/>
                  </a:cubicBezTo>
                  <a:cubicBezTo>
                    <a:pt x="1745" y="548"/>
                    <a:pt x="1712" y="525"/>
                    <a:pt x="1673" y="525"/>
                  </a:cubicBezTo>
                  <a:cubicBezTo>
                    <a:pt x="1634" y="525"/>
                    <a:pt x="1601" y="548"/>
                    <a:pt x="1586" y="581"/>
                  </a:cubicBezTo>
                  <a:cubicBezTo>
                    <a:pt x="1579" y="577"/>
                    <a:pt x="1571" y="573"/>
                    <a:pt x="1563" y="569"/>
                  </a:cubicBezTo>
                  <a:cubicBezTo>
                    <a:pt x="1583" y="528"/>
                    <a:pt x="1624" y="500"/>
                    <a:pt x="1673" y="500"/>
                  </a:cubicBezTo>
                  <a:close/>
                  <a:moveTo>
                    <a:pt x="1673" y="449"/>
                  </a:moveTo>
                  <a:cubicBezTo>
                    <a:pt x="1601" y="449"/>
                    <a:pt x="1540" y="493"/>
                    <a:pt x="1515" y="555"/>
                  </a:cubicBezTo>
                  <a:cubicBezTo>
                    <a:pt x="1523" y="557"/>
                    <a:pt x="1531" y="558"/>
                    <a:pt x="1540" y="561"/>
                  </a:cubicBezTo>
                  <a:cubicBezTo>
                    <a:pt x="1562" y="510"/>
                    <a:pt x="1614" y="475"/>
                    <a:pt x="1673" y="475"/>
                  </a:cubicBezTo>
                  <a:cubicBezTo>
                    <a:pt x="1732" y="475"/>
                    <a:pt x="1783" y="510"/>
                    <a:pt x="1806" y="561"/>
                  </a:cubicBezTo>
                  <a:cubicBezTo>
                    <a:pt x="1814" y="558"/>
                    <a:pt x="1823" y="557"/>
                    <a:pt x="1831" y="555"/>
                  </a:cubicBezTo>
                  <a:cubicBezTo>
                    <a:pt x="1806" y="493"/>
                    <a:pt x="1744" y="449"/>
                    <a:pt x="1673" y="449"/>
                  </a:cubicBezTo>
                  <a:close/>
                  <a:moveTo>
                    <a:pt x="1487" y="477"/>
                  </a:moveTo>
                  <a:cubicBezTo>
                    <a:pt x="1476" y="477"/>
                    <a:pt x="1467" y="486"/>
                    <a:pt x="1467" y="497"/>
                  </a:cubicBezTo>
                  <a:cubicBezTo>
                    <a:pt x="1467" y="497"/>
                    <a:pt x="1467" y="498"/>
                    <a:pt x="1467" y="498"/>
                  </a:cubicBezTo>
                  <a:cubicBezTo>
                    <a:pt x="1507" y="498"/>
                    <a:pt x="1507" y="498"/>
                    <a:pt x="1507" y="498"/>
                  </a:cubicBezTo>
                  <a:cubicBezTo>
                    <a:pt x="1507" y="498"/>
                    <a:pt x="1507" y="497"/>
                    <a:pt x="1507" y="497"/>
                  </a:cubicBezTo>
                  <a:cubicBezTo>
                    <a:pt x="1507" y="486"/>
                    <a:pt x="1498" y="477"/>
                    <a:pt x="1487" y="477"/>
                  </a:cubicBezTo>
                  <a:close/>
                  <a:moveTo>
                    <a:pt x="1487" y="427"/>
                  </a:moveTo>
                  <a:cubicBezTo>
                    <a:pt x="1517" y="427"/>
                    <a:pt x="1543" y="445"/>
                    <a:pt x="1553" y="472"/>
                  </a:cubicBezTo>
                  <a:cubicBezTo>
                    <a:pt x="1545" y="478"/>
                    <a:pt x="1538" y="485"/>
                    <a:pt x="1532" y="492"/>
                  </a:cubicBezTo>
                  <a:cubicBezTo>
                    <a:pt x="1529" y="469"/>
                    <a:pt x="1510" y="452"/>
                    <a:pt x="1487" y="452"/>
                  </a:cubicBezTo>
                  <a:cubicBezTo>
                    <a:pt x="1464" y="452"/>
                    <a:pt x="1444" y="469"/>
                    <a:pt x="1442" y="492"/>
                  </a:cubicBezTo>
                  <a:cubicBezTo>
                    <a:pt x="1435" y="485"/>
                    <a:pt x="1428" y="478"/>
                    <a:pt x="1421" y="472"/>
                  </a:cubicBezTo>
                  <a:cubicBezTo>
                    <a:pt x="1431" y="445"/>
                    <a:pt x="1457" y="427"/>
                    <a:pt x="1487" y="427"/>
                  </a:cubicBezTo>
                  <a:close/>
                  <a:moveTo>
                    <a:pt x="1487" y="376"/>
                  </a:moveTo>
                  <a:cubicBezTo>
                    <a:pt x="1535" y="376"/>
                    <a:pt x="1577" y="405"/>
                    <a:pt x="1596" y="446"/>
                  </a:cubicBezTo>
                  <a:cubicBezTo>
                    <a:pt x="1589" y="449"/>
                    <a:pt x="1581" y="453"/>
                    <a:pt x="1574" y="457"/>
                  </a:cubicBezTo>
                  <a:cubicBezTo>
                    <a:pt x="1559" y="424"/>
                    <a:pt x="1525" y="401"/>
                    <a:pt x="1487" y="401"/>
                  </a:cubicBezTo>
                  <a:cubicBezTo>
                    <a:pt x="1448" y="401"/>
                    <a:pt x="1415" y="424"/>
                    <a:pt x="1400" y="457"/>
                  </a:cubicBezTo>
                  <a:cubicBezTo>
                    <a:pt x="1392" y="453"/>
                    <a:pt x="1385" y="449"/>
                    <a:pt x="1377" y="446"/>
                  </a:cubicBezTo>
                  <a:cubicBezTo>
                    <a:pt x="1397" y="405"/>
                    <a:pt x="1438" y="376"/>
                    <a:pt x="1487" y="376"/>
                  </a:cubicBezTo>
                  <a:close/>
                  <a:moveTo>
                    <a:pt x="1487" y="326"/>
                  </a:moveTo>
                  <a:cubicBezTo>
                    <a:pt x="1415" y="326"/>
                    <a:pt x="1354" y="370"/>
                    <a:pt x="1328" y="432"/>
                  </a:cubicBezTo>
                  <a:cubicBezTo>
                    <a:pt x="1337" y="433"/>
                    <a:pt x="1345" y="435"/>
                    <a:pt x="1354" y="437"/>
                  </a:cubicBezTo>
                  <a:cubicBezTo>
                    <a:pt x="1376" y="386"/>
                    <a:pt x="1427" y="351"/>
                    <a:pt x="1487" y="351"/>
                  </a:cubicBezTo>
                  <a:cubicBezTo>
                    <a:pt x="1546" y="351"/>
                    <a:pt x="1597" y="386"/>
                    <a:pt x="1620" y="437"/>
                  </a:cubicBezTo>
                  <a:cubicBezTo>
                    <a:pt x="1628" y="435"/>
                    <a:pt x="1637" y="433"/>
                    <a:pt x="1645" y="432"/>
                  </a:cubicBezTo>
                  <a:cubicBezTo>
                    <a:pt x="1619" y="370"/>
                    <a:pt x="1558" y="326"/>
                    <a:pt x="1487" y="326"/>
                  </a:cubicBezTo>
                  <a:close/>
                  <a:moveTo>
                    <a:pt x="1860" y="477"/>
                  </a:moveTo>
                  <a:cubicBezTo>
                    <a:pt x="1871" y="477"/>
                    <a:pt x="1880" y="486"/>
                    <a:pt x="1880" y="497"/>
                  </a:cubicBezTo>
                  <a:cubicBezTo>
                    <a:pt x="1880" y="497"/>
                    <a:pt x="1880" y="498"/>
                    <a:pt x="1880" y="498"/>
                  </a:cubicBezTo>
                  <a:cubicBezTo>
                    <a:pt x="1839" y="498"/>
                    <a:pt x="1839" y="498"/>
                    <a:pt x="1839" y="498"/>
                  </a:cubicBezTo>
                  <a:cubicBezTo>
                    <a:pt x="1839" y="498"/>
                    <a:pt x="1839" y="497"/>
                    <a:pt x="1839" y="497"/>
                  </a:cubicBezTo>
                  <a:cubicBezTo>
                    <a:pt x="1839" y="486"/>
                    <a:pt x="1848" y="477"/>
                    <a:pt x="1860" y="477"/>
                  </a:cubicBezTo>
                  <a:close/>
                  <a:moveTo>
                    <a:pt x="1860" y="427"/>
                  </a:moveTo>
                  <a:cubicBezTo>
                    <a:pt x="1829" y="427"/>
                    <a:pt x="1804" y="445"/>
                    <a:pt x="1794" y="472"/>
                  </a:cubicBezTo>
                  <a:cubicBezTo>
                    <a:pt x="1801" y="478"/>
                    <a:pt x="1808" y="485"/>
                    <a:pt x="1815" y="492"/>
                  </a:cubicBezTo>
                  <a:cubicBezTo>
                    <a:pt x="1817" y="469"/>
                    <a:pt x="1836" y="452"/>
                    <a:pt x="1860" y="452"/>
                  </a:cubicBezTo>
                  <a:cubicBezTo>
                    <a:pt x="1883" y="452"/>
                    <a:pt x="1902" y="469"/>
                    <a:pt x="1905" y="492"/>
                  </a:cubicBezTo>
                  <a:cubicBezTo>
                    <a:pt x="1911" y="485"/>
                    <a:pt x="1918" y="478"/>
                    <a:pt x="1926" y="472"/>
                  </a:cubicBezTo>
                  <a:cubicBezTo>
                    <a:pt x="1916" y="445"/>
                    <a:pt x="1890" y="427"/>
                    <a:pt x="1860" y="427"/>
                  </a:cubicBezTo>
                  <a:close/>
                  <a:moveTo>
                    <a:pt x="1860" y="376"/>
                  </a:moveTo>
                  <a:cubicBezTo>
                    <a:pt x="1811" y="376"/>
                    <a:pt x="1769" y="405"/>
                    <a:pt x="1750" y="446"/>
                  </a:cubicBezTo>
                  <a:cubicBezTo>
                    <a:pt x="1758" y="449"/>
                    <a:pt x="1765" y="453"/>
                    <a:pt x="1772" y="457"/>
                  </a:cubicBezTo>
                  <a:cubicBezTo>
                    <a:pt x="1788" y="424"/>
                    <a:pt x="1821" y="401"/>
                    <a:pt x="1860" y="401"/>
                  </a:cubicBezTo>
                  <a:cubicBezTo>
                    <a:pt x="1898" y="401"/>
                    <a:pt x="1932" y="424"/>
                    <a:pt x="1947" y="457"/>
                  </a:cubicBezTo>
                  <a:cubicBezTo>
                    <a:pt x="1954" y="453"/>
                    <a:pt x="1961" y="449"/>
                    <a:pt x="1969" y="446"/>
                  </a:cubicBezTo>
                  <a:cubicBezTo>
                    <a:pt x="1950" y="405"/>
                    <a:pt x="1908" y="376"/>
                    <a:pt x="1860" y="376"/>
                  </a:cubicBezTo>
                  <a:close/>
                  <a:moveTo>
                    <a:pt x="1860" y="326"/>
                  </a:moveTo>
                  <a:cubicBezTo>
                    <a:pt x="1931" y="326"/>
                    <a:pt x="1992" y="370"/>
                    <a:pt x="2018" y="432"/>
                  </a:cubicBezTo>
                  <a:cubicBezTo>
                    <a:pt x="2009" y="433"/>
                    <a:pt x="2001" y="435"/>
                    <a:pt x="1993" y="437"/>
                  </a:cubicBezTo>
                  <a:cubicBezTo>
                    <a:pt x="1970" y="386"/>
                    <a:pt x="1919" y="351"/>
                    <a:pt x="1860" y="351"/>
                  </a:cubicBezTo>
                  <a:cubicBezTo>
                    <a:pt x="1800" y="351"/>
                    <a:pt x="1749" y="386"/>
                    <a:pt x="1726" y="437"/>
                  </a:cubicBezTo>
                  <a:cubicBezTo>
                    <a:pt x="1718" y="435"/>
                    <a:pt x="1710" y="433"/>
                    <a:pt x="1701" y="432"/>
                  </a:cubicBezTo>
                  <a:cubicBezTo>
                    <a:pt x="1727" y="370"/>
                    <a:pt x="1788" y="326"/>
                    <a:pt x="1860" y="326"/>
                  </a:cubicBezTo>
                  <a:close/>
                  <a:moveTo>
                    <a:pt x="1673" y="351"/>
                  </a:moveTo>
                  <a:cubicBezTo>
                    <a:pt x="1684" y="351"/>
                    <a:pt x="1693" y="360"/>
                    <a:pt x="1693" y="372"/>
                  </a:cubicBezTo>
                  <a:cubicBezTo>
                    <a:pt x="1693" y="372"/>
                    <a:pt x="1693" y="372"/>
                    <a:pt x="1693" y="372"/>
                  </a:cubicBezTo>
                  <a:cubicBezTo>
                    <a:pt x="1653" y="372"/>
                    <a:pt x="1653" y="372"/>
                    <a:pt x="1653" y="372"/>
                  </a:cubicBezTo>
                  <a:cubicBezTo>
                    <a:pt x="1653" y="372"/>
                    <a:pt x="1653" y="372"/>
                    <a:pt x="1653" y="372"/>
                  </a:cubicBezTo>
                  <a:cubicBezTo>
                    <a:pt x="1653" y="360"/>
                    <a:pt x="1662" y="351"/>
                    <a:pt x="1673" y="351"/>
                  </a:cubicBezTo>
                  <a:close/>
                  <a:moveTo>
                    <a:pt x="1673" y="301"/>
                  </a:moveTo>
                  <a:cubicBezTo>
                    <a:pt x="1703" y="301"/>
                    <a:pt x="1729" y="320"/>
                    <a:pt x="1739" y="347"/>
                  </a:cubicBezTo>
                  <a:cubicBezTo>
                    <a:pt x="1731" y="353"/>
                    <a:pt x="1724" y="359"/>
                    <a:pt x="1718" y="366"/>
                  </a:cubicBezTo>
                  <a:cubicBezTo>
                    <a:pt x="1715" y="344"/>
                    <a:pt x="1696" y="326"/>
                    <a:pt x="1673" y="326"/>
                  </a:cubicBezTo>
                  <a:cubicBezTo>
                    <a:pt x="1650" y="326"/>
                    <a:pt x="1630" y="344"/>
                    <a:pt x="1628" y="366"/>
                  </a:cubicBezTo>
                  <a:cubicBezTo>
                    <a:pt x="1621" y="359"/>
                    <a:pt x="1614" y="353"/>
                    <a:pt x="1607" y="347"/>
                  </a:cubicBezTo>
                  <a:cubicBezTo>
                    <a:pt x="1617" y="320"/>
                    <a:pt x="1643" y="301"/>
                    <a:pt x="1673" y="301"/>
                  </a:cubicBezTo>
                  <a:close/>
                  <a:moveTo>
                    <a:pt x="1673" y="251"/>
                  </a:moveTo>
                  <a:cubicBezTo>
                    <a:pt x="1721" y="251"/>
                    <a:pt x="1763" y="279"/>
                    <a:pt x="1782" y="320"/>
                  </a:cubicBezTo>
                  <a:cubicBezTo>
                    <a:pt x="1775" y="324"/>
                    <a:pt x="1767" y="328"/>
                    <a:pt x="1760" y="332"/>
                  </a:cubicBezTo>
                  <a:cubicBezTo>
                    <a:pt x="1745" y="299"/>
                    <a:pt x="1712" y="276"/>
                    <a:pt x="1673" y="276"/>
                  </a:cubicBezTo>
                  <a:cubicBezTo>
                    <a:pt x="1634" y="276"/>
                    <a:pt x="1601" y="299"/>
                    <a:pt x="1586" y="332"/>
                  </a:cubicBezTo>
                  <a:cubicBezTo>
                    <a:pt x="1579" y="328"/>
                    <a:pt x="1571" y="324"/>
                    <a:pt x="1563" y="320"/>
                  </a:cubicBezTo>
                  <a:cubicBezTo>
                    <a:pt x="1583" y="279"/>
                    <a:pt x="1624" y="251"/>
                    <a:pt x="1673" y="251"/>
                  </a:cubicBezTo>
                  <a:close/>
                  <a:moveTo>
                    <a:pt x="1673" y="200"/>
                  </a:moveTo>
                  <a:cubicBezTo>
                    <a:pt x="1601" y="200"/>
                    <a:pt x="1540" y="244"/>
                    <a:pt x="1515" y="306"/>
                  </a:cubicBezTo>
                  <a:cubicBezTo>
                    <a:pt x="1523" y="308"/>
                    <a:pt x="1531" y="309"/>
                    <a:pt x="1540" y="312"/>
                  </a:cubicBezTo>
                  <a:cubicBezTo>
                    <a:pt x="1562" y="261"/>
                    <a:pt x="1614" y="226"/>
                    <a:pt x="1673" y="226"/>
                  </a:cubicBezTo>
                  <a:cubicBezTo>
                    <a:pt x="1732" y="226"/>
                    <a:pt x="1783" y="261"/>
                    <a:pt x="1806" y="312"/>
                  </a:cubicBezTo>
                  <a:cubicBezTo>
                    <a:pt x="1814" y="309"/>
                    <a:pt x="1823" y="308"/>
                    <a:pt x="1831" y="306"/>
                  </a:cubicBezTo>
                  <a:cubicBezTo>
                    <a:pt x="1806" y="244"/>
                    <a:pt x="1744" y="200"/>
                    <a:pt x="1673" y="200"/>
                  </a:cubicBezTo>
                  <a:close/>
                  <a:moveTo>
                    <a:pt x="1487" y="228"/>
                  </a:moveTo>
                  <a:cubicBezTo>
                    <a:pt x="1476" y="228"/>
                    <a:pt x="1467" y="237"/>
                    <a:pt x="1467" y="248"/>
                  </a:cubicBezTo>
                  <a:cubicBezTo>
                    <a:pt x="1467" y="248"/>
                    <a:pt x="1467" y="249"/>
                    <a:pt x="1467" y="249"/>
                  </a:cubicBezTo>
                  <a:cubicBezTo>
                    <a:pt x="1507" y="249"/>
                    <a:pt x="1507" y="249"/>
                    <a:pt x="1507" y="249"/>
                  </a:cubicBezTo>
                  <a:cubicBezTo>
                    <a:pt x="1507" y="249"/>
                    <a:pt x="1507" y="248"/>
                    <a:pt x="1507" y="248"/>
                  </a:cubicBezTo>
                  <a:cubicBezTo>
                    <a:pt x="1507" y="237"/>
                    <a:pt x="1498" y="228"/>
                    <a:pt x="1487" y="228"/>
                  </a:cubicBezTo>
                  <a:close/>
                  <a:moveTo>
                    <a:pt x="1487" y="178"/>
                  </a:moveTo>
                  <a:cubicBezTo>
                    <a:pt x="1517" y="178"/>
                    <a:pt x="1543" y="196"/>
                    <a:pt x="1553" y="223"/>
                  </a:cubicBezTo>
                  <a:cubicBezTo>
                    <a:pt x="1545" y="229"/>
                    <a:pt x="1538" y="236"/>
                    <a:pt x="1532" y="243"/>
                  </a:cubicBezTo>
                  <a:cubicBezTo>
                    <a:pt x="1529" y="220"/>
                    <a:pt x="1510" y="203"/>
                    <a:pt x="1487" y="203"/>
                  </a:cubicBezTo>
                  <a:cubicBezTo>
                    <a:pt x="1464" y="203"/>
                    <a:pt x="1444" y="220"/>
                    <a:pt x="1442" y="243"/>
                  </a:cubicBezTo>
                  <a:cubicBezTo>
                    <a:pt x="1435" y="236"/>
                    <a:pt x="1428" y="229"/>
                    <a:pt x="1421" y="223"/>
                  </a:cubicBezTo>
                  <a:cubicBezTo>
                    <a:pt x="1431" y="196"/>
                    <a:pt x="1457" y="178"/>
                    <a:pt x="1487" y="178"/>
                  </a:cubicBezTo>
                  <a:close/>
                  <a:moveTo>
                    <a:pt x="1487" y="127"/>
                  </a:moveTo>
                  <a:cubicBezTo>
                    <a:pt x="1535" y="127"/>
                    <a:pt x="1577" y="156"/>
                    <a:pt x="1596" y="197"/>
                  </a:cubicBezTo>
                  <a:cubicBezTo>
                    <a:pt x="1589" y="200"/>
                    <a:pt x="1581" y="204"/>
                    <a:pt x="1574" y="208"/>
                  </a:cubicBezTo>
                  <a:cubicBezTo>
                    <a:pt x="1559" y="175"/>
                    <a:pt x="1525" y="152"/>
                    <a:pt x="1487" y="152"/>
                  </a:cubicBezTo>
                  <a:cubicBezTo>
                    <a:pt x="1448" y="152"/>
                    <a:pt x="1415" y="175"/>
                    <a:pt x="1400" y="208"/>
                  </a:cubicBezTo>
                  <a:cubicBezTo>
                    <a:pt x="1392" y="204"/>
                    <a:pt x="1385" y="200"/>
                    <a:pt x="1377" y="197"/>
                  </a:cubicBezTo>
                  <a:cubicBezTo>
                    <a:pt x="1397" y="156"/>
                    <a:pt x="1438" y="127"/>
                    <a:pt x="1487" y="127"/>
                  </a:cubicBezTo>
                  <a:close/>
                  <a:moveTo>
                    <a:pt x="1487" y="77"/>
                  </a:moveTo>
                  <a:cubicBezTo>
                    <a:pt x="1415" y="77"/>
                    <a:pt x="1354" y="121"/>
                    <a:pt x="1328" y="183"/>
                  </a:cubicBezTo>
                  <a:cubicBezTo>
                    <a:pt x="1337" y="184"/>
                    <a:pt x="1345" y="186"/>
                    <a:pt x="1354" y="188"/>
                  </a:cubicBezTo>
                  <a:cubicBezTo>
                    <a:pt x="1376" y="137"/>
                    <a:pt x="1427" y="102"/>
                    <a:pt x="1487" y="102"/>
                  </a:cubicBezTo>
                  <a:cubicBezTo>
                    <a:pt x="1546" y="102"/>
                    <a:pt x="1597" y="137"/>
                    <a:pt x="1620" y="188"/>
                  </a:cubicBezTo>
                  <a:cubicBezTo>
                    <a:pt x="1628" y="186"/>
                    <a:pt x="1637" y="184"/>
                    <a:pt x="1645" y="183"/>
                  </a:cubicBezTo>
                  <a:cubicBezTo>
                    <a:pt x="1619" y="121"/>
                    <a:pt x="1558" y="77"/>
                    <a:pt x="1487" y="77"/>
                  </a:cubicBezTo>
                  <a:close/>
                  <a:moveTo>
                    <a:pt x="1860" y="228"/>
                  </a:moveTo>
                  <a:cubicBezTo>
                    <a:pt x="1871" y="228"/>
                    <a:pt x="1880" y="237"/>
                    <a:pt x="1880" y="248"/>
                  </a:cubicBezTo>
                  <a:cubicBezTo>
                    <a:pt x="1880" y="248"/>
                    <a:pt x="1880" y="249"/>
                    <a:pt x="1880" y="249"/>
                  </a:cubicBezTo>
                  <a:cubicBezTo>
                    <a:pt x="1839" y="249"/>
                    <a:pt x="1839" y="249"/>
                    <a:pt x="1839" y="249"/>
                  </a:cubicBezTo>
                  <a:cubicBezTo>
                    <a:pt x="1839" y="249"/>
                    <a:pt x="1839" y="248"/>
                    <a:pt x="1839" y="248"/>
                  </a:cubicBezTo>
                  <a:cubicBezTo>
                    <a:pt x="1839" y="237"/>
                    <a:pt x="1848" y="228"/>
                    <a:pt x="1860" y="228"/>
                  </a:cubicBezTo>
                  <a:close/>
                  <a:moveTo>
                    <a:pt x="1860" y="178"/>
                  </a:moveTo>
                  <a:cubicBezTo>
                    <a:pt x="1829" y="178"/>
                    <a:pt x="1804" y="196"/>
                    <a:pt x="1794" y="223"/>
                  </a:cubicBezTo>
                  <a:cubicBezTo>
                    <a:pt x="1801" y="229"/>
                    <a:pt x="1808" y="236"/>
                    <a:pt x="1815" y="243"/>
                  </a:cubicBezTo>
                  <a:cubicBezTo>
                    <a:pt x="1817" y="220"/>
                    <a:pt x="1836" y="203"/>
                    <a:pt x="1860" y="203"/>
                  </a:cubicBezTo>
                  <a:cubicBezTo>
                    <a:pt x="1883" y="203"/>
                    <a:pt x="1902" y="220"/>
                    <a:pt x="1905" y="243"/>
                  </a:cubicBezTo>
                  <a:cubicBezTo>
                    <a:pt x="1911" y="236"/>
                    <a:pt x="1918" y="229"/>
                    <a:pt x="1926" y="223"/>
                  </a:cubicBezTo>
                  <a:cubicBezTo>
                    <a:pt x="1916" y="196"/>
                    <a:pt x="1890" y="178"/>
                    <a:pt x="1860" y="178"/>
                  </a:cubicBezTo>
                  <a:close/>
                  <a:moveTo>
                    <a:pt x="1860" y="127"/>
                  </a:moveTo>
                  <a:cubicBezTo>
                    <a:pt x="1811" y="127"/>
                    <a:pt x="1769" y="156"/>
                    <a:pt x="1750" y="197"/>
                  </a:cubicBezTo>
                  <a:cubicBezTo>
                    <a:pt x="1758" y="200"/>
                    <a:pt x="1765" y="204"/>
                    <a:pt x="1772" y="208"/>
                  </a:cubicBezTo>
                  <a:cubicBezTo>
                    <a:pt x="1788" y="175"/>
                    <a:pt x="1821" y="152"/>
                    <a:pt x="1860" y="152"/>
                  </a:cubicBezTo>
                  <a:cubicBezTo>
                    <a:pt x="1898" y="152"/>
                    <a:pt x="1932" y="175"/>
                    <a:pt x="1947" y="208"/>
                  </a:cubicBezTo>
                  <a:cubicBezTo>
                    <a:pt x="1954" y="204"/>
                    <a:pt x="1961" y="200"/>
                    <a:pt x="1969" y="197"/>
                  </a:cubicBezTo>
                  <a:cubicBezTo>
                    <a:pt x="1950" y="156"/>
                    <a:pt x="1908" y="127"/>
                    <a:pt x="1860" y="127"/>
                  </a:cubicBezTo>
                  <a:close/>
                  <a:moveTo>
                    <a:pt x="1860" y="77"/>
                  </a:moveTo>
                  <a:cubicBezTo>
                    <a:pt x="1931" y="77"/>
                    <a:pt x="1992" y="121"/>
                    <a:pt x="2018" y="183"/>
                  </a:cubicBezTo>
                  <a:cubicBezTo>
                    <a:pt x="2009" y="184"/>
                    <a:pt x="2001" y="186"/>
                    <a:pt x="1993" y="188"/>
                  </a:cubicBezTo>
                  <a:cubicBezTo>
                    <a:pt x="1970" y="137"/>
                    <a:pt x="1919" y="102"/>
                    <a:pt x="1860" y="102"/>
                  </a:cubicBezTo>
                  <a:cubicBezTo>
                    <a:pt x="1800" y="102"/>
                    <a:pt x="1749" y="137"/>
                    <a:pt x="1726" y="188"/>
                  </a:cubicBezTo>
                  <a:cubicBezTo>
                    <a:pt x="1718" y="186"/>
                    <a:pt x="1710" y="184"/>
                    <a:pt x="1701" y="183"/>
                  </a:cubicBezTo>
                  <a:cubicBezTo>
                    <a:pt x="1727" y="121"/>
                    <a:pt x="1788" y="77"/>
                    <a:pt x="1860" y="77"/>
                  </a:cubicBezTo>
                  <a:close/>
                  <a:moveTo>
                    <a:pt x="1673" y="102"/>
                  </a:moveTo>
                  <a:cubicBezTo>
                    <a:pt x="1684" y="102"/>
                    <a:pt x="1693" y="111"/>
                    <a:pt x="1693" y="123"/>
                  </a:cubicBezTo>
                  <a:cubicBezTo>
                    <a:pt x="1693" y="123"/>
                    <a:pt x="1693" y="123"/>
                    <a:pt x="1693" y="123"/>
                  </a:cubicBezTo>
                  <a:cubicBezTo>
                    <a:pt x="1653" y="123"/>
                    <a:pt x="1653" y="123"/>
                    <a:pt x="1653" y="123"/>
                  </a:cubicBezTo>
                  <a:cubicBezTo>
                    <a:pt x="1653" y="123"/>
                    <a:pt x="1653" y="123"/>
                    <a:pt x="1653" y="123"/>
                  </a:cubicBezTo>
                  <a:cubicBezTo>
                    <a:pt x="1653" y="111"/>
                    <a:pt x="1662" y="102"/>
                    <a:pt x="1673" y="102"/>
                  </a:cubicBezTo>
                  <a:close/>
                  <a:moveTo>
                    <a:pt x="1673" y="52"/>
                  </a:moveTo>
                  <a:cubicBezTo>
                    <a:pt x="1703" y="52"/>
                    <a:pt x="1729" y="71"/>
                    <a:pt x="1739" y="98"/>
                  </a:cubicBezTo>
                  <a:cubicBezTo>
                    <a:pt x="1731" y="104"/>
                    <a:pt x="1724" y="110"/>
                    <a:pt x="1718" y="117"/>
                  </a:cubicBezTo>
                  <a:cubicBezTo>
                    <a:pt x="1715" y="95"/>
                    <a:pt x="1696" y="77"/>
                    <a:pt x="1673" y="77"/>
                  </a:cubicBezTo>
                  <a:cubicBezTo>
                    <a:pt x="1650" y="77"/>
                    <a:pt x="1630" y="95"/>
                    <a:pt x="1628" y="117"/>
                  </a:cubicBezTo>
                  <a:cubicBezTo>
                    <a:pt x="1621" y="110"/>
                    <a:pt x="1614" y="104"/>
                    <a:pt x="1607" y="98"/>
                  </a:cubicBezTo>
                  <a:cubicBezTo>
                    <a:pt x="1617" y="71"/>
                    <a:pt x="1643" y="52"/>
                    <a:pt x="1673" y="52"/>
                  </a:cubicBezTo>
                  <a:close/>
                  <a:moveTo>
                    <a:pt x="1673" y="2"/>
                  </a:moveTo>
                  <a:cubicBezTo>
                    <a:pt x="1721" y="2"/>
                    <a:pt x="1763" y="30"/>
                    <a:pt x="1782" y="71"/>
                  </a:cubicBezTo>
                  <a:cubicBezTo>
                    <a:pt x="1775" y="75"/>
                    <a:pt x="1767" y="79"/>
                    <a:pt x="1760" y="83"/>
                  </a:cubicBezTo>
                  <a:cubicBezTo>
                    <a:pt x="1745" y="50"/>
                    <a:pt x="1712" y="27"/>
                    <a:pt x="1673" y="27"/>
                  </a:cubicBezTo>
                  <a:cubicBezTo>
                    <a:pt x="1634" y="27"/>
                    <a:pt x="1601" y="50"/>
                    <a:pt x="1586" y="83"/>
                  </a:cubicBezTo>
                  <a:cubicBezTo>
                    <a:pt x="1579" y="79"/>
                    <a:pt x="1571" y="75"/>
                    <a:pt x="1563" y="71"/>
                  </a:cubicBezTo>
                  <a:cubicBezTo>
                    <a:pt x="1583" y="30"/>
                    <a:pt x="1624" y="2"/>
                    <a:pt x="1673" y="2"/>
                  </a:cubicBezTo>
                  <a:close/>
                  <a:moveTo>
                    <a:pt x="1792" y="0"/>
                  </a:moveTo>
                  <a:cubicBezTo>
                    <a:pt x="1752" y="0"/>
                    <a:pt x="1752" y="0"/>
                    <a:pt x="1752" y="0"/>
                  </a:cubicBezTo>
                  <a:cubicBezTo>
                    <a:pt x="1776" y="15"/>
                    <a:pt x="1794" y="37"/>
                    <a:pt x="1806" y="63"/>
                  </a:cubicBezTo>
                  <a:cubicBezTo>
                    <a:pt x="1814" y="60"/>
                    <a:pt x="1823" y="59"/>
                    <a:pt x="1831" y="57"/>
                  </a:cubicBezTo>
                  <a:cubicBezTo>
                    <a:pt x="1822" y="36"/>
                    <a:pt x="1809" y="16"/>
                    <a:pt x="1792" y="0"/>
                  </a:cubicBezTo>
                  <a:close/>
                  <a:moveTo>
                    <a:pt x="1594" y="0"/>
                  </a:moveTo>
                  <a:cubicBezTo>
                    <a:pt x="1554" y="0"/>
                    <a:pt x="1554" y="0"/>
                    <a:pt x="1554" y="0"/>
                  </a:cubicBezTo>
                  <a:cubicBezTo>
                    <a:pt x="1537" y="16"/>
                    <a:pt x="1524" y="36"/>
                    <a:pt x="1515" y="57"/>
                  </a:cubicBezTo>
                  <a:cubicBezTo>
                    <a:pt x="1523" y="59"/>
                    <a:pt x="1531" y="60"/>
                    <a:pt x="1540" y="63"/>
                  </a:cubicBezTo>
                  <a:cubicBezTo>
                    <a:pt x="1551" y="37"/>
                    <a:pt x="1570" y="15"/>
                    <a:pt x="1594" y="0"/>
                  </a:cubicBezTo>
                  <a:close/>
                  <a:moveTo>
                    <a:pt x="1301" y="2192"/>
                  </a:moveTo>
                  <a:cubicBezTo>
                    <a:pt x="1348" y="2192"/>
                    <a:pt x="1390" y="2211"/>
                    <a:pt x="1421" y="2241"/>
                  </a:cubicBezTo>
                  <a:cubicBezTo>
                    <a:pt x="1381" y="2241"/>
                    <a:pt x="1381" y="2241"/>
                    <a:pt x="1381" y="2241"/>
                  </a:cubicBezTo>
                  <a:cubicBezTo>
                    <a:pt x="1358" y="2226"/>
                    <a:pt x="1331" y="2217"/>
                    <a:pt x="1301" y="2217"/>
                  </a:cubicBezTo>
                  <a:cubicBezTo>
                    <a:pt x="1272" y="2217"/>
                    <a:pt x="1245" y="2226"/>
                    <a:pt x="1222" y="2241"/>
                  </a:cubicBezTo>
                  <a:cubicBezTo>
                    <a:pt x="1182" y="2241"/>
                    <a:pt x="1182" y="2241"/>
                    <a:pt x="1182" y="2241"/>
                  </a:cubicBezTo>
                  <a:cubicBezTo>
                    <a:pt x="1213" y="2211"/>
                    <a:pt x="1255" y="2192"/>
                    <a:pt x="1301" y="2192"/>
                  </a:cubicBezTo>
                  <a:close/>
                  <a:moveTo>
                    <a:pt x="1301" y="2094"/>
                  </a:moveTo>
                  <a:cubicBezTo>
                    <a:pt x="1313" y="2094"/>
                    <a:pt x="1322" y="2103"/>
                    <a:pt x="1322" y="2114"/>
                  </a:cubicBezTo>
                  <a:cubicBezTo>
                    <a:pt x="1322" y="2115"/>
                    <a:pt x="1322" y="2115"/>
                    <a:pt x="1322" y="2115"/>
                  </a:cubicBezTo>
                  <a:cubicBezTo>
                    <a:pt x="1281" y="2115"/>
                    <a:pt x="1281" y="2115"/>
                    <a:pt x="1281" y="2115"/>
                  </a:cubicBezTo>
                  <a:cubicBezTo>
                    <a:pt x="1281" y="2115"/>
                    <a:pt x="1281" y="2115"/>
                    <a:pt x="1281" y="2114"/>
                  </a:cubicBezTo>
                  <a:cubicBezTo>
                    <a:pt x="1281" y="2103"/>
                    <a:pt x="1290" y="2094"/>
                    <a:pt x="1301" y="2094"/>
                  </a:cubicBezTo>
                  <a:close/>
                  <a:moveTo>
                    <a:pt x="1301" y="2044"/>
                  </a:moveTo>
                  <a:cubicBezTo>
                    <a:pt x="1332" y="2044"/>
                    <a:pt x="1357" y="2063"/>
                    <a:pt x="1367" y="2090"/>
                  </a:cubicBezTo>
                  <a:cubicBezTo>
                    <a:pt x="1360" y="2095"/>
                    <a:pt x="1353" y="2102"/>
                    <a:pt x="1346" y="2109"/>
                  </a:cubicBezTo>
                  <a:cubicBezTo>
                    <a:pt x="1344" y="2086"/>
                    <a:pt x="1325" y="2069"/>
                    <a:pt x="1301" y="2069"/>
                  </a:cubicBezTo>
                  <a:cubicBezTo>
                    <a:pt x="1278" y="2069"/>
                    <a:pt x="1259" y="2086"/>
                    <a:pt x="1256" y="2109"/>
                  </a:cubicBezTo>
                  <a:cubicBezTo>
                    <a:pt x="1250" y="2102"/>
                    <a:pt x="1243" y="2095"/>
                    <a:pt x="1235" y="2090"/>
                  </a:cubicBezTo>
                  <a:cubicBezTo>
                    <a:pt x="1245" y="2063"/>
                    <a:pt x="1271" y="2044"/>
                    <a:pt x="1301" y="2044"/>
                  </a:cubicBezTo>
                  <a:close/>
                  <a:moveTo>
                    <a:pt x="1301" y="1994"/>
                  </a:moveTo>
                  <a:cubicBezTo>
                    <a:pt x="1350" y="1994"/>
                    <a:pt x="1392" y="2022"/>
                    <a:pt x="1411" y="2063"/>
                  </a:cubicBezTo>
                  <a:cubicBezTo>
                    <a:pt x="1403" y="2067"/>
                    <a:pt x="1396" y="2070"/>
                    <a:pt x="1389" y="2075"/>
                  </a:cubicBezTo>
                  <a:cubicBezTo>
                    <a:pt x="1373" y="2042"/>
                    <a:pt x="1340" y="2019"/>
                    <a:pt x="1301" y="2019"/>
                  </a:cubicBezTo>
                  <a:cubicBezTo>
                    <a:pt x="1263" y="2019"/>
                    <a:pt x="1229" y="2042"/>
                    <a:pt x="1214" y="2075"/>
                  </a:cubicBezTo>
                  <a:cubicBezTo>
                    <a:pt x="1207" y="2070"/>
                    <a:pt x="1200" y="2067"/>
                    <a:pt x="1192" y="2063"/>
                  </a:cubicBezTo>
                  <a:cubicBezTo>
                    <a:pt x="1211" y="2022"/>
                    <a:pt x="1253" y="1994"/>
                    <a:pt x="1301" y="1994"/>
                  </a:cubicBezTo>
                  <a:close/>
                  <a:moveTo>
                    <a:pt x="1301" y="1943"/>
                  </a:moveTo>
                  <a:cubicBezTo>
                    <a:pt x="1230" y="1943"/>
                    <a:pt x="1169" y="1987"/>
                    <a:pt x="1143" y="2049"/>
                  </a:cubicBezTo>
                  <a:cubicBezTo>
                    <a:pt x="1152" y="2051"/>
                    <a:pt x="1160" y="2052"/>
                    <a:pt x="1168" y="2055"/>
                  </a:cubicBezTo>
                  <a:cubicBezTo>
                    <a:pt x="1191" y="2004"/>
                    <a:pt x="1242" y="1968"/>
                    <a:pt x="1301" y="1968"/>
                  </a:cubicBezTo>
                  <a:cubicBezTo>
                    <a:pt x="1361" y="1968"/>
                    <a:pt x="1412" y="2004"/>
                    <a:pt x="1435" y="2055"/>
                  </a:cubicBezTo>
                  <a:cubicBezTo>
                    <a:pt x="1443" y="2052"/>
                    <a:pt x="1451" y="2051"/>
                    <a:pt x="1460" y="2049"/>
                  </a:cubicBezTo>
                  <a:cubicBezTo>
                    <a:pt x="1434" y="1987"/>
                    <a:pt x="1373" y="1943"/>
                    <a:pt x="1301" y="1943"/>
                  </a:cubicBezTo>
                  <a:close/>
                  <a:moveTo>
                    <a:pt x="1301" y="1845"/>
                  </a:moveTo>
                  <a:cubicBezTo>
                    <a:pt x="1313" y="1845"/>
                    <a:pt x="1322" y="1854"/>
                    <a:pt x="1322" y="1865"/>
                  </a:cubicBezTo>
                  <a:cubicBezTo>
                    <a:pt x="1322" y="1866"/>
                    <a:pt x="1322" y="1866"/>
                    <a:pt x="1322" y="1866"/>
                  </a:cubicBezTo>
                  <a:cubicBezTo>
                    <a:pt x="1281" y="1866"/>
                    <a:pt x="1281" y="1866"/>
                    <a:pt x="1281" y="1866"/>
                  </a:cubicBezTo>
                  <a:cubicBezTo>
                    <a:pt x="1281" y="1866"/>
                    <a:pt x="1281" y="1866"/>
                    <a:pt x="1281" y="1865"/>
                  </a:cubicBezTo>
                  <a:cubicBezTo>
                    <a:pt x="1281" y="1854"/>
                    <a:pt x="1290" y="1845"/>
                    <a:pt x="1301" y="1845"/>
                  </a:cubicBezTo>
                  <a:close/>
                  <a:moveTo>
                    <a:pt x="1301" y="1795"/>
                  </a:moveTo>
                  <a:cubicBezTo>
                    <a:pt x="1332" y="1795"/>
                    <a:pt x="1357" y="1814"/>
                    <a:pt x="1367" y="1841"/>
                  </a:cubicBezTo>
                  <a:cubicBezTo>
                    <a:pt x="1360" y="1846"/>
                    <a:pt x="1353" y="1853"/>
                    <a:pt x="1346" y="1860"/>
                  </a:cubicBezTo>
                  <a:cubicBezTo>
                    <a:pt x="1344" y="1837"/>
                    <a:pt x="1325" y="1820"/>
                    <a:pt x="1301" y="1820"/>
                  </a:cubicBezTo>
                  <a:cubicBezTo>
                    <a:pt x="1278" y="1820"/>
                    <a:pt x="1259" y="1838"/>
                    <a:pt x="1256" y="1860"/>
                  </a:cubicBezTo>
                  <a:cubicBezTo>
                    <a:pt x="1250" y="1853"/>
                    <a:pt x="1243" y="1847"/>
                    <a:pt x="1235" y="1841"/>
                  </a:cubicBezTo>
                  <a:cubicBezTo>
                    <a:pt x="1245" y="1814"/>
                    <a:pt x="1271" y="1795"/>
                    <a:pt x="1301" y="1795"/>
                  </a:cubicBezTo>
                  <a:close/>
                  <a:moveTo>
                    <a:pt x="1301" y="1745"/>
                  </a:moveTo>
                  <a:cubicBezTo>
                    <a:pt x="1350" y="1745"/>
                    <a:pt x="1392" y="1773"/>
                    <a:pt x="1411" y="1814"/>
                  </a:cubicBezTo>
                  <a:cubicBezTo>
                    <a:pt x="1403" y="1818"/>
                    <a:pt x="1396" y="1821"/>
                    <a:pt x="1389" y="1826"/>
                  </a:cubicBezTo>
                  <a:cubicBezTo>
                    <a:pt x="1373" y="1793"/>
                    <a:pt x="1340" y="1770"/>
                    <a:pt x="1301" y="1770"/>
                  </a:cubicBezTo>
                  <a:cubicBezTo>
                    <a:pt x="1263" y="1770"/>
                    <a:pt x="1229" y="1793"/>
                    <a:pt x="1214" y="1826"/>
                  </a:cubicBezTo>
                  <a:cubicBezTo>
                    <a:pt x="1207" y="1821"/>
                    <a:pt x="1200" y="1818"/>
                    <a:pt x="1192" y="1814"/>
                  </a:cubicBezTo>
                  <a:cubicBezTo>
                    <a:pt x="1211" y="1773"/>
                    <a:pt x="1253" y="1745"/>
                    <a:pt x="1301" y="1745"/>
                  </a:cubicBezTo>
                  <a:close/>
                  <a:moveTo>
                    <a:pt x="1301" y="1694"/>
                  </a:moveTo>
                  <a:cubicBezTo>
                    <a:pt x="1230" y="1694"/>
                    <a:pt x="1169" y="1738"/>
                    <a:pt x="1143" y="1800"/>
                  </a:cubicBezTo>
                  <a:cubicBezTo>
                    <a:pt x="1152" y="1802"/>
                    <a:pt x="1160" y="1803"/>
                    <a:pt x="1168" y="1806"/>
                  </a:cubicBezTo>
                  <a:cubicBezTo>
                    <a:pt x="1191" y="1755"/>
                    <a:pt x="1242" y="1719"/>
                    <a:pt x="1301" y="1719"/>
                  </a:cubicBezTo>
                  <a:cubicBezTo>
                    <a:pt x="1361" y="1719"/>
                    <a:pt x="1412" y="1755"/>
                    <a:pt x="1435" y="1806"/>
                  </a:cubicBezTo>
                  <a:cubicBezTo>
                    <a:pt x="1443" y="1803"/>
                    <a:pt x="1451" y="1802"/>
                    <a:pt x="1460" y="1800"/>
                  </a:cubicBezTo>
                  <a:cubicBezTo>
                    <a:pt x="1434" y="1738"/>
                    <a:pt x="1373" y="1694"/>
                    <a:pt x="1301" y="1694"/>
                  </a:cubicBezTo>
                  <a:close/>
                  <a:moveTo>
                    <a:pt x="1301" y="1596"/>
                  </a:moveTo>
                  <a:cubicBezTo>
                    <a:pt x="1313" y="1596"/>
                    <a:pt x="1322" y="1605"/>
                    <a:pt x="1322" y="1616"/>
                  </a:cubicBezTo>
                  <a:cubicBezTo>
                    <a:pt x="1322" y="1617"/>
                    <a:pt x="1322" y="1617"/>
                    <a:pt x="1322" y="1617"/>
                  </a:cubicBezTo>
                  <a:cubicBezTo>
                    <a:pt x="1281" y="1617"/>
                    <a:pt x="1281" y="1617"/>
                    <a:pt x="1281" y="1617"/>
                  </a:cubicBezTo>
                  <a:cubicBezTo>
                    <a:pt x="1281" y="1617"/>
                    <a:pt x="1281" y="1617"/>
                    <a:pt x="1281" y="1616"/>
                  </a:cubicBezTo>
                  <a:cubicBezTo>
                    <a:pt x="1281" y="1605"/>
                    <a:pt x="1290" y="1596"/>
                    <a:pt x="1301" y="1596"/>
                  </a:cubicBezTo>
                  <a:close/>
                  <a:moveTo>
                    <a:pt x="1301" y="1546"/>
                  </a:moveTo>
                  <a:cubicBezTo>
                    <a:pt x="1332" y="1546"/>
                    <a:pt x="1357" y="1565"/>
                    <a:pt x="1367" y="1592"/>
                  </a:cubicBezTo>
                  <a:cubicBezTo>
                    <a:pt x="1360" y="1598"/>
                    <a:pt x="1353" y="1604"/>
                    <a:pt x="1346" y="1611"/>
                  </a:cubicBezTo>
                  <a:cubicBezTo>
                    <a:pt x="1344" y="1589"/>
                    <a:pt x="1325" y="1571"/>
                    <a:pt x="1301" y="1571"/>
                  </a:cubicBezTo>
                  <a:cubicBezTo>
                    <a:pt x="1278" y="1571"/>
                    <a:pt x="1259" y="1589"/>
                    <a:pt x="1256" y="1611"/>
                  </a:cubicBezTo>
                  <a:cubicBezTo>
                    <a:pt x="1250" y="1604"/>
                    <a:pt x="1243" y="1598"/>
                    <a:pt x="1235" y="1592"/>
                  </a:cubicBezTo>
                  <a:cubicBezTo>
                    <a:pt x="1245" y="1565"/>
                    <a:pt x="1271" y="1546"/>
                    <a:pt x="1301" y="1546"/>
                  </a:cubicBezTo>
                  <a:close/>
                  <a:moveTo>
                    <a:pt x="1301" y="1496"/>
                  </a:moveTo>
                  <a:cubicBezTo>
                    <a:pt x="1350" y="1496"/>
                    <a:pt x="1392" y="1524"/>
                    <a:pt x="1411" y="1565"/>
                  </a:cubicBezTo>
                  <a:cubicBezTo>
                    <a:pt x="1403" y="1569"/>
                    <a:pt x="1396" y="1572"/>
                    <a:pt x="1389" y="1577"/>
                  </a:cubicBezTo>
                  <a:cubicBezTo>
                    <a:pt x="1373" y="1544"/>
                    <a:pt x="1340" y="1521"/>
                    <a:pt x="1301" y="1521"/>
                  </a:cubicBezTo>
                  <a:cubicBezTo>
                    <a:pt x="1263" y="1521"/>
                    <a:pt x="1229" y="1544"/>
                    <a:pt x="1214" y="1577"/>
                  </a:cubicBezTo>
                  <a:cubicBezTo>
                    <a:pt x="1207" y="1573"/>
                    <a:pt x="1200" y="1569"/>
                    <a:pt x="1192" y="1565"/>
                  </a:cubicBezTo>
                  <a:cubicBezTo>
                    <a:pt x="1211" y="1524"/>
                    <a:pt x="1253" y="1496"/>
                    <a:pt x="1301" y="1496"/>
                  </a:cubicBezTo>
                  <a:close/>
                  <a:moveTo>
                    <a:pt x="1301" y="1445"/>
                  </a:moveTo>
                  <a:cubicBezTo>
                    <a:pt x="1230" y="1445"/>
                    <a:pt x="1169" y="1489"/>
                    <a:pt x="1143" y="1551"/>
                  </a:cubicBezTo>
                  <a:cubicBezTo>
                    <a:pt x="1152" y="1553"/>
                    <a:pt x="1160" y="1554"/>
                    <a:pt x="1168" y="1557"/>
                  </a:cubicBezTo>
                  <a:cubicBezTo>
                    <a:pt x="1191" y="1506"/>
                    <a:pt x="1242" y="1470"/>
                    <a:pt x="1301" y="1470"/>
                  </a:cubicBezTo>
                  <a:cubicBezTo>
                    <a:pt x="1361" y="1470"/>
                    <a:pt x="1412" y="1506"/>
                    <a:pt x="1435" y="1557"/>
                  </a:cubicBezTo>
                  <a:cubicBezTo>
                    <a:pt x="1443" y="1554"/>
                    <a:pt x="1451" y="1553"/>
                    <a:pt x="1460" y="1551"/>
                  </a:cubicBezTo>
                  <a:cubicBezTo>
                    <a:pt x="1434" y="1489"/>
                    <a:pt x="1373" y="1445"/>
                    <a:pt x="1301" y="1445"/>
                  </a:cubicBezTo>
                  <a:close/>
                  <a:moveTo>
                    <a:pt x="1301" y="1347"/>
                  </a:moveTo>
                  <a:cubicBezTo>
                    <a:pt x="1313" y="1347"/>
                    <a:pt x="1322" y="1356"/>
                    <a:pt x="1322" y="1367"/>
                  </a:cubicBezTo>
                  <a:cubicBezTo>
                    <a:pt x="1322" y="1368"/>
                    <a:pt x="1322" y="1368"/>
                    <a:pt x="1322" y="1368"/>
                  </a:cubicBezTo>
                  <a:cubicBezTo>
                    <a:pt x="1281" y="1368"/>
                    <a:pt x="1281" y="1368"/>
                    <a:pt x="1281" y="1368"/>
                  </a:cubicBezTo>
                  <a:cubicBezTo>
                    <a:pt x="1281" y="1368"/>
                    <a:pt x="1281" y="1368"/>
                    <a:pt x="1281" y="1367"/>
                  </a:cubicBezTo>
                  <a:cubicBezTo>
                    <a:pt x="1281" y="1356"/>
                    <a:pt x="1290" y="1347"/>
                    <a:pt x="1301" y="1347"/>
                  </a:cubicBezTo>
                  <a:close/>
                  <a:moveTo>
                    <a:pt x="1301" y="1297"/>
                  </a:moveTo>
                  <a:cubicBezTo>
                    <a:pt x="1332" y="1297"/>
                    <a:pt x="1357" y="1316"/>
                    <a:pt x="1367" y="1343"/>
                  </a:cubicBezTo>
                  <a:cubicBezTo>
                    <a:pt x="1360" y="1349"/>
                    <a:pt x="1353" y="1355"/>
                    <a:pt x="1346" y="1362"/>
                  </a:cubicBezTo>
                  <a:cubicBezTo>
                    <a:pt x="1344" y="1340"/>
                    <a:pt x="1325" y="1322"/>
                    <a:pt x="1301" y="1322"/>
                  </a:cubicBezTo>
                  <a:cubicBezTo>
                    <a:pt x="1278" y="1322"/>
                    <a:pt x="1259" y="1340"/>
                    <a:pt x="1256" y="1362"/>
                  </a:cubicBezTo>
                  <a:cubicBezTo>
                    <a:pt x="1250" y="1355"/>
                    <a:pt x="1243" y="1349"/>
                    <a:pt x="1235" y="1343"/>
                  </a:cubicBezTo>
                  <a:cubicBezTo>
                    <a:pt x="1245" y="1316"/>
                    <a:pt x="1271" y="1297"/>
                    <a:pt x="1301" y="1297"/>
                  </a:cubicBezTo>
                  <a:close/>
                  <a:moveTo>
                    <a:pt x="1301" y="1247"/>
                  </a:moveTo>
                  <a:cubicBezTo>
                    <a:pt x="1350" y="1247"/>
                    <a:pt x="1392" y="1275"/>
                    <a:pt x="1411" y="1316"/>
                  </a:cubicBezTo>
                  <a:cubicBezTo>
                    <a:pt x="1403" y="1320"/>
                    <a:pt x="1396" y="1324"/>
                    <a:pt x="1389" y="1328"/>
                  </a:cubicBezTo>
                  <a:cubicBezTo>
                    <a:pt x="1373" y="1295"/>
                    <a:pt x="1340" y="1272"/>
                    <a:pt x="1301" y="1272"/>
                  </a:cubicBezTo>
                  <a:cubicBezTo>
                    <a:pt x="1263" y="1272"/>
                    <a:pt x="1229" y="1295"/>
                    <a:pt x="1214" y="1328"/>
                  </a:cubicBezTo>
                  <a:cubicBezTo>
                    <a:pt x="1207" y="1324"/>
                    <a:pt x="1200" y="1320"/>
                    <a:pt x="1192" y="1316"/>
                  </a:cubicBezTo>
                  <a:cubicBezTo>
                    <a:pt x="1211" y="1275"/>
                    <a:pt x="1253" y="1247"/>
                    <a:pt x="1301" y="1247"/>
                  </a:cubicBezTo>
                  <a:close/>
                  <a:moveTo>
                    <a:pt x="1301" y="1196"/>
                  </a:moveTo>
                  <a:cubicBezTo>
                    <a:pt x="1230" y="1196"/>
                    <a:pt x="1169" y="1240"/>
                    <a:pt x="1143" y="1302"/>
                  </a:cubicBezTo>
                  <a:cubicBezTo>
                    <a:pt x="1152" y="1304"/>
                    <a:pt x="1160" y="1305"/>
                    <a:pt x="1168" y="1308"/>
                  </a:cubicBezTo>
                  <a:cubicBezTo>
                    <a:pt x="1191" y="1257"/>
                    <a:pt x="1242" y="1221"/>
                    <a:pt x="1301" y="1221"/>
                  </a:cubicBezTo>
                  <a:cubicBezTo>
                    <a:pt x="1361" y="1221"/>
                    <a:pt x="1412" y="1257"/>
                    <a:pt x="1435" y="1308"/>
                  </a:cubicBezTo>
                  <a:cubicBezTo>
                    <a:pt x="1443" y="1305"/>
                    <a:pt x="1451" y="1304"/>
                    <a:pt x="1460" y="1302"/>
                  </a:cubicBezTo>
                  <a:cubicBezTo>
                    <a:pt x="1434" y="1240"/>
                    <a:pt x="1373" y="1196"/>
                    <a:pt x="1301" y="1196"/>
                  </a:cubicBezTo>
                  <a:close/>
                  <a:moveTo>
                    <a:pt x="1301" y="1098"/>
                  </a:moveTo>
                  <a:cubicBezTo>
                    <a:pt x="1313" y="1098"/>
                    <a:pt x="1322" y="1107"/>
                    <a:pt x="1322" y="1119"/>
                  </a:cubicBezTo>
                  <a:cubicBezTo>
                    <a:pt x="1322" y="1119"/>
                    <a:pt x="1322" y="1119"/>
                    <a:pt x="1322" y="1119"/>
                  </a:cubicBezTo>
                  <a:cubicBezTo>
                    <a:pt x="1281" y="1119"/>
                    <a:pt x="1281" y="1119"/>
                    <a:pt x="1281" y="1119"/>
                  </a:cubicBezTo>
                  <a:cubicBezTo>
                    <a:pt x="1281" y="1119"/>
                    <a:pt x="1281" y="1119"/>
                    <a:pt x="1281" y="1119"/>
                  </a:cubicBezTo>
                  <a:cubicBezTo>
                    <a:pt x="1281" y="1107"/>
                    <a:pt x="1290" y="1098"/>
                    <a:pt x="1301" y="1098"/>
                  </a:cubicBezTo>
                  <a:close/>
                  <a:moveTo>
                    <a:pt x="1301" y="1048"/>
                  </a:moveTo>
                  <a:cubicBezTo>
                    <a:pt x="1332" y="1048"/>
                    <a:pt x="1357" y="1067"/>
                    <a:pt x="1367" y="1094"/>
                  </a:cubicBezTo>
                  <a:cubicBezTo>
                    <a:pt x="1360" y="1100"/>
                    <a:pt x="1353" y="1106"/>
                    <a:pt x="1346" y="1113"/>
                  </a:cubicBezTo>
                  <a:cubicBezTo>
                    <a:pt x="1344" y="1091"/>
                    <a:pt x="1325" y="1073"/>
                    <a:pt x="1301" y="1073"/>
                  </a:cubicBezTo>
                  <a:cubicBezTo>
                    <a:pt x="1278" y="1073"/>
                    <a:pt x="1259" y="1091"/>
                    <a:pt x="1256" y="1113"/>
                  </a:cubicBezTo>
                  <a:cubicBezTo>
                    <a:pt x="1250" y="1106"/>
                    <a:pt x="1243" y="1100"/>
                    <a:pt x="1235" y="1094"/>
                  </a:cubicBezTo>
                  <a:cubicBezTo>
                    <a:pt x="1245" y="1067"/>
                    <a:pt x="1271" y="1048"/>
                    <a:pt x="1301" y="1048"/>
                  </a:cubicBezTo>
                  <a:close/>
                  <a:moveTo>
                    <a:pt x="1301" y="998"/>
                  </a:moveTo>
                  <a:cubicBezTo>
                    <a:pt x="1350" y="998"/>
                    <a:pt x="1392" y="1026"/>
                    <a:pt x="1411" y="1067"/>
                  </a:cubicBezTo>
                  <a:cubicBezTo>
                    <a:pt x="1403" y="1071"/>
                    <a:pt x="1396" y="1075"/>
                    <a:pt x="1389" y="1079"/>
                  </a:cubicBezTo>
                  <a:cubicBezTo>
                    <a:pt x="1373" y="1046"/>
                    <a:pt x="1340" y="1023"/>
                    <a:pt x="1301" y="1023"/>
                  </a:cubicBezTo>
                  <a:cubicBezTo>
                    <a:pt x="1263" y="1023"/>
                    <a:pt x="1229" y="1046"/>
                    <a:pt x="1214" y="1079"/>
                  </a:cubicBezTo>
                  <a:cubicBezTo>
                    <a:pt x="1207" y="1075"/>
                    <a:pt x="1200" y="1071"/>
                    <a:pt x="1192" y="1067"/>
                  </a:cubicBezTo>
                  <a:cubicBezTo>
                    <a:pt x="1211" y="1026"/>
                    <a:pt x="1253" y="998"/>
                    <a:pt x="1301" y="998"/>
                  </a:cubicBezTo>
                  <a:close/>
                  <a:moveTo>
                    <a:pt x="1301" y="947"/>
                  </a:moveTo>
                  <a:cubicBezTo>
                    <a:pt x="1230" y="947"/>
                    <a:pt x="1169" y="991"/>
                    <a:pt x="1143" y="1053"/>
                  </a:cubicBezTo>
                  <a:cubicBezTo>
                    <a:pt x="1152" y="1055"/>
                    <a:pt x="1160" y="1056"/>
                    <a:pt x="1168" y="1059"/>
                  </a:cubicBezTo>
                  <a:cubicBezTo>
                    <a:pt x="1191" y="1008"/>
                    <a:pt x="1242" y="972"/>
                    <a:pt x="1301" y="972"/>
                  </a:cubicBezTo>
                  <a:cubicBezTo>
                    <a:pt x="1361" y="972"/>
                    <a:pt x="1412" y="1008"/>
                    <a:pt x="1435" y="1059"/>
                  </a:cubicBezTo>
                  <a:cubicBezTo>
                    <a:pt x="1443" y="1056"/>
                    <a:pt x="1451" y="1055"/>
                    <a:pt x="1460" y="1053"/>
                  </a:cubicBezTo>
                  <a:cubicBezTo>
                    <a:pt x="1434" y="991"/>
                    <a:pt x="1373" y="947"/>
                    <a:pt x="1301" y="947"/>
                  </a:cubicBezTo>
                  <a:close/>
                  <a:moveTo>
                    <a:pt x="1301" y="849"/>
                  </a:moveTo>
                  <a:cubicBezTo>
                    <a:pt x="1313" y="849"/>
                    <a:pt x="1322" y="858"/>
                    <a:pt x="1322" y="870"/>
                  </a:cubicBezTo>
                  <a:cubicBezTo>
                    <a:pt x="1322" y="870"/>
                    <a:pt x="1322" y="870"/>
                    <a:pt x="1322" y="870"/>
                  </a:cubicBezTo>
                  <a:cubicBezTo>
                    <a:pt x="1281" y="870"/>
                    <a:pt x="1281" y="870"/>
                    <a:pt x="1281" y="870"/>
                  </a:cubicBezTo>
                  <a:cubicBezTo>
                    <a:pt x="1281" y="870"/>
                    <a:pt x="1281" y="870"/>
                    <a:pt x="1281" y="870"/>
                  </a:cubicBezTo>
                  <a:cubicBezTo>
                    <a:pt x="1281" y="858"/>
                    <a:pt x="1290" y="849"/>
                    <a:pt x="1301" y="849"/>
                  </a:cubicBezTo>
                  <a:close/>
                  <a:moveTo>
                    <a:pt x="1301" y="799"/>
                  </a:moveTo>
                  <a:cubicBezTo>
                    <a:pt x="1332" y="799"/>
                    <a:pt x="1357" y="818"/>
                    <a:pt x="1367" y="845"/>
                  </a:cubicBezTo>
                  <a:cubicBezTo>
                    <a:pt x="1360" y="851"/>
                    <a:pt x="1353" y="857"/>
                    <a:pt x="1346" y="864"/>
                  </a:cubicBezTo>
                  <a:cubicBezTo>
                    <a:pt x="1344" y="842"/>
                    <a:pt x="1325" y="824"/>
                    <a:pt x="1301" y="824"/>
                  </a:cubicBezTo>
                  <a:cubicBezTo>
                    <a:pt x="1278" y="824"/>
                    <a:pt x="1259" y="842"/>
                    <a:pt x="1256" y="864"/>
                  </a:cubicBezTo>
                  <a:cubicBezTo>
                    <a:pt x="1250" y="857"/>
                    <a:pt x="1243" y="851"/>
                    <a:pt x="1235" y="845"/>
                  </a:cubicBezTo>
                  <a:cubicBezTo>
                    <a:pt x="1245" y="818"/>
                    <a:pt x="1271" y="799"/>
                    <a:pt x="1301" y="799"/>
                  </a:cubicBezTo>
                  <a:close/>
                  <a:moveTo>
                    <a:pt x="1301" y="749"/>
                  </a:moveTo>
                  <a:cubicBezTo>
                    <a:pt x="1350" y="749"/>
                    <a:pt x="1392" y="777"/>
                    <a:pt x="1411" y="818"/>
                  </a:cubicBezTo>
                  <a:cubicBezTo>
                    <a:pt x="1403" y="822"/>
                    <a:pt x="1396" y="826"/>
                    <a:pt x="1389" y="830"/>
                  </a:cubicBezTo>
                  <a:cubicBezTo>
                    <a:pt x="1373" y="797"/>
                    <a:pt x="1340" y="774"/>
                    <a:pt x="1301" y="774"/>
                  </a:cubicBezTo>
                  <a:cubicBezTo>
                    <a:pt x="1263" y="774"/>
                    <a:pt x="1229" y="797"/>
                    <a:pt x="1214" y="830"/>
                  </a:cubicBezTo>
                  <a:cubicBezTo>
                    <a:pt x="1207" y="826"/>
                    <a:pt x="1200" y="822"/>
                    <a:pt x="1192" y="818"/>
                  </a:cubicBezTo>
                  <a:cubicBezTo>
                    <a:pt x="1211" y="777"/>
                    <a:pt x="1253" y="749"/>
                    <a:pt x="1301" y="749"/>
                  </a:cubicBezTo>
                  <a:close/>
                  <a:moveTo>
                    <a:pt x="1301" y="698"/>
                  </a:moveTo>
                  <a:cubicBezTo>
                    <a:pt x="1230" y="698"/>
                    <a:pt x="1169" y="742"/>
                    <a:pt x="1143" y="804"/>
                  </a:cubicBezTo>
                  <a:cubicBezTo>
                    <a:pt x="1152" y="806"/>
                    <a:pt x="1160" y="807"/>
                    <a:pt x="1168" y="810"/>
                  </a:cubicBezTo>
                  <a:cubicBezTo>
                    <a:pt x="1191" y="759"/>
                    <a:pt x="1242" y="723"/>
                    <a:pt x="1301" y="723"/>
                  </a:cubicBezTo>
                  <a:cubicBezTo>
                    <a:pt x="1361" y="723"/>
                    <a:pt x="1412" y="759"/>
                    <a:pt x="1435" y="810"/>
                  </a:cubicBezTo>
                  <a:cubicBezTo>
                    <a:pt x="1443" y="807"/>
                    <a:pt x="1451" y="806"/>
                    <a:pt x="1460" y="804"/>
                  </a:cubicBezTo>
                  <a:cubicBezTo>
                    <a:pt x="1434" y="742"/>
                    <a:pt x="1373" y="698"/>
                    <a:pt x="1301" y="698"/>
                  </a:cubicBezTo>
                  <a:close/>
                  <a:moveTo>
                    <a:pt x="1301" y="600"/>
                  </a:moveTo>
                  <a:cubicBezTo>
                    <a:pt x="1313" y="600"/>
                    <a:pt x="1322" y="609"/>
                    <a:pt x="1322" y="621"/>
                  </a:cubicBezTo>
                  <a:cubicBezTo>
                    <a:pt x="1322" y="621"/>
                    <a:pt x="1322" y="621"/>
                    <a:pt x="1322" y="621"/>
                  </a:cubicBezTo>
                  <a:cubicBezTo>
                    <a:pt x="1281" y="621"/>
                    <a:pt x="1281" y="621"/>
                    <a:pt x="1281" y="621"/>
                  </a:cubicBezTo>
                  <a:cubicBezTo>
                    <a:pt x="1281" y="621"/>
                    <a:pt x="1281" y="621"/>
                    <a:pt x="1281" y="621"/>
                  </a:cubicBezTo>
                  <a:cubicBezTo>
                    <a:pt x="1281" y="609"/>
                    <a:pt x="1290" y="600"/>
                    <a:pt x="1301" y="600"/>
                  </a:cubicBezTo>
                  <a:close/>
                  <a:moveTo>
                    <a:pt x="1301" y="550"/>
                  </a:moveTo>
                  <a:cubicBezTo>
                    <a:pt x="1332" y="550"/>
                    <a:pt x="1357" y="569"/>
                    <a:pt x="1367" y="596"/>
                  </a:cubicBezTo>
                  <a:cubicBezTo>
                    <a:pt x="1360" y="602"/>
                    <a:pt x="1353" y="608"/>
                    <a:pt x="1346" y="615"/>
                  </a:cubicBezTo>
                  <a:cubicBezTo>
                    <a:pt x="1344" y="593"/>
                    <a:pt x="1325" y="575"/>
                    <a:pt x="1301" y="575"/>
                  </a:cubicBezTo>
                  <a:cubicBezTo>
                    <a:pt x="1278" y="575"/>
                    <a:pt x="1259" y="593"/>
                    <a:pt x="1256" y="615"/>
                  </a:cubicBezTo>
                  <a:cubicBezTo>
                    <a:pt x="1250" y="608"/>
                    <a:pt x="1243" y="602"/>
                    <a:pt x="1235" y="596"/>
                  </a:cubicBezTo>
                  <a:cubicBezTo>
                    <a:pt x="1245" y="569"/>
                    <a:pt x="1271" y="550"/>
                    <a:pt x="1301" y="550"/>
                  </a:cubicBezTo>
                  <a:close/>
                  <a:moveTo>
                    <a:pt x="1301" y="500"/>
                  </a:moveTo>
                  <a:cubicBezTo>
                    <a:pt x="1350" y="500"/>
                    <a:pt x="1392" y="528"/>
                    <a:pt x="1411" y="569"/>
                  </a:cubicBezTo>
                  <a:cubicBezTo>
                    <a:pt x="1403" y="573"/>
                    <a:pt x="1396" y="577"/>
                    <a:pt x="1389" y="581"/>
                  </a:cubicBezTo>
                  <a:cubicBezTo>
                    <a:pt x="1373" y="548"/>
                    <a:pt x="1340" y="525"/>
                    <a:pt x="1301" y="525"/>
                  </a:cubicBezTo>
                  <a:cubicBezTo>
                    <a:pt x="1263" y="525"/>
                    <a:pt x="1229" y="548"/>
                    <a:pt x="1214" y="581"/>
                  </a:cubicBezTo>
                  <a:cubicBezTo>
                    <a:pt x="1207" y="577"/>
                    <a:pt x="1200" y="573"/>
                    <a:pt x="1192" y="569"/>
                  </a:cubicBezTo>
                  <a:cubicBezTo>
                    <a:pt x="1211" y="528"/>
                    <a:pt x="1253" y="500"/>
                    <a:pt x="1301" y="500"/>
                  </a:cubicBezTo>
                  <a:close/>
                  <a:moveTo>
                    <a:pt x="1301" y="449"/>
                  </a:moveTo>
                  <a:cubicBezTo>
                    <a:pt x="1230" y="449"/>
                    <a:pt x="1169" y="493"/>
                    <a:pt x="1143" y="555"/>
                  </a:cubicBezTo>
                  <a:cubicBezTo>
                    <a:pt x="1152" y="557"/>
                    <a:pt x="1160" y="558"/>
                    <a:pt x="1168" y="561"/>
                  </a:cubicBezTo>
                  <a:cubicBezTo>
                    <a:pt x="1191" y="510"/>
                    <a:pt x="1242" y="475"/>
                    <a:pt x="1301" y="475"/>
                  </a:cubicBezTo>
                  <a:cubicBezTo>
                    <a:pt x="1361" y="475"/>
                    <a:pt x="1412" y="510"/>
                    <a:pt x="1435" y="561"/>
                  </a:cubicBezTo>
                  <a:cubicBezTo>
                    <a:pt x="1443" y="558"/>
                    <a:pt x="1451" y="557"/>
                    <a:pt x="1460" y="555"/>
                  </a:cubicBezTo>
                  <a:cubicBezTo>
                    <a:pt x="1434" y="493"/>
                    <a:pt x="1373" y="449"/>
                    <a:pt x="1301" y="449"/>
                  </a:cubicBezTo>
                  <a:close/>
                  <a:moveTo>
                    <a:pt x="1301" y="351"/>
                  </a:moveTo>
                  <a:cubicBezTo>
                    <a:pt x="1313" y="351"/>
                    <a:pt x="1322" y="360"/>
                    <a:pt x="1322" y="372"/>
                  </a:cubicBezTo>
                  <a:cubicBezTo>
                    <a:pt x="1322" y="372"/>
                    <a:pt x="1322" y="372"/>
                    <a:pt x="1322" y="372"/>
                  </a:cubicBezTo>
                  <a:cubicBezTo>
                    <a:pt x="1281" y="372"/>
                    <a:pt x="1281" y="372"/>
                    <a:pt x="1281" y="372"/>
                  </a:cubicBezTo>
                  <a:cubicBezTo>
                    <a:pt x="1281" y="372"/>
                    <a:pt x="1281" y="372"/>
                    <a:pt x="1281" y="372"/>
                  </a:cubicBezTo>
                  <a:cubicBezTo>
                    <a:pt x="1281" y="360"/>
                    <a:pt x="1290" y="351"/>
                    <a:pt x="1301" y="351"/>
                  </a:cubicBezTo>
                  <a:close/>
                  <a:moveTo>
                    <a:pt x="1301" y="301"/>
                  </a:moveTo>
                  <a:cubicBezTo>
                    <a:pt x="1332" y="301"/>
                    <a:pt x="1357" y="320"/>
                    <a:pt x="1367" y="347"/>
                  </a:cubicBezTo>
                  <a:cubicBezTo>
                    <a:pt x="1360" y="353"/>
                    <a:pt x="1353" y="359"/>
                    <a:pt x="1346" y="366"/>
                  </a:cubicBezTo>
                  <a:cubicBezTo>
                    <a:pt x="1344" y="344"/>
                    <a:pt x="1325" y="326"/>
                    <a:pt x="1301" y="326"/>
                  </a:cubicBezTo>
                  <a:cubicBezTo>
                    <a:pt x="1278" y="326"/>
                    <a:pt x="1259" y="344"/>
                    <a:pt x="1256" y="366"/>
                  </a:cubicBezTo>
                  <a:cubicBezTo>
                    <a:pt x="1250" y="359"/>
                    <a:pt x="1243" y="353"/>
                    <a:pt x="1235" y="347"/>
                  </a:cubicBezTo>
                  <a:cubicBezTo>
                    <a:pt x="1245" y="320"/>
                    <a:pt x="1271" y="301"/>
                    <a:pt x="1301" y="301"/>
                  </a:cubicBezTo>
                  <a:close/>
                  <a:moveTo>
                    <a:pt x="1301" y="251"/>
                  </a:moveTo>
                  <a:cubicBezTo>
                    <a:pt x="1350" y="251"/>
                    <a:pt x="1392" y="279"/>
                    <a:pt x="1411" y="320"/>
                  </a:cubicBezTo>
                  <a:cubicBezTo>
                    <a:pt x="1403" y="324"/>
                    <a:pt x="1396" y="328"/>
                    <a:pt x="1389" y="332"/>
                  </a:cubicBezTo>
                  <a:cubicBezTo>
                    <a:pt x="1373" y="299"/>
                    <a:pt x="1340" y="276"/>
                    <a:pt x="1301" y="276"/>
                  </a:cubicBezTo>
                  <a:cubicBezTo>
                    <a:pt x="1263" y="276"/>
                    <a:pt x="1229" y="299"/>
                    <a:pt x="1214" y="332"/>
                  </a:cubicBezTo>
                  <a:cubicBezTo>
                    <a:pt x="1207" y="328"/>
                    <a:pt x="1200" y="324"/>
                    <a:pt x="1192" y="320"/>
                  </a:cubicBezTo>
                  <a:cubicBezTo>
                    <a:pt x="1211" y="279"/>
                    <a:pt x="1253" y="251"/>
                    <a:pt x="1301" y="251"/>
                  </a:cubicBezTo>
                  <a:close/>
                  <a:moveTo>
                    <a:pt x="1301" y="200"/>
                  </a:moveTo>
                  <a:cubicBezTo>
                    <a:pt x="1230" y="200"/>
                    <a:pt x="1169" y="244"/>
                    <a:pt x="1143" y="306"/>
                  </a:cubicBezTo>
                  <a:cubicBezTo>
                    <a:pt x="1152" y="308"/>
                    <a:pt x="1160" y="309"/>
                    <a:pt x="1168" y="312"/>
                  </a:cubicBezTo>
                  <a:cubicBezTo>
                    <a:pt x="1191" y="261"/>
                    <a:pt x="1242" y="226"/>
                    <a:pt x="1301" y="226"/>
                  </a:cubicBezTo>
                  <a:cubicBezTo>
                    <a:pt x="1361" y="226"/>
                    <a:pt x="1412" y="261"/>
                    <a:pt x="1435" y="312"/>
                  </a:cubicBezTo>
                  <a:cubicBezTo>
                    <a:pt x="1443" y="309"/>
                    <a:pt x="1451" y="308"/>
                    <a:pt x="1460" y="306"/>
                  </a:cubicBezTo>
                  <a:cubicBezTo>
                    <a:pt x="1434" y="244"/>
                    <a:pt x="1373" y="200"/>
                    <a:pt x="1301" y="200"/>
                  </a:cubicBezTo>
                  <a:close/>
                  <a:moveTo>
                    <a:pt x="1301" y="102"/>
                  </a:moveTo>
                  <a:cubicBezTo>
                    <a:pt x="1313" y="102"/>
                    <a:pt x="1322" y="111"/>
                    <a:pt x="1322" y="123"/>
                  </a:cubicBezTo>
                  <a:cubicBezTo>
                    <a:pt x="1322" y="123"/>
                    <a:pt x="1322" y="123"/>
                    <a:pt x="1322" y="123"/>
                  </a:cubicBezTo>
                  <a:cubicBezTo>
                    <a:pt x="1281" y="123"/>
                    <a:pt x="1281" y="123"/>
                    <a:pt x="1281" y="123"/>
                  </a:cubicBezTo>
                  <a:cubicBezTo>
                    <a:pt x="1281" y="123"/>
                    <a:pt x="1281" y="123"/>
                    <a:pt x="1281" y="123"/>
                  </a:cubicBezTo>
                  <a:cubicBezTo>
                    <a:pt x="1281" y="111"/>
                    <a:pt x="1290" y="102"/>
                    <a:pt x="1301" y="102"/>
                  </a:cubicBezTo>
                  <a:close/>
                  <a:moveTo>
                    <a:pt x="1301" y="52"/>
                  </a:moveTo>
                  <a:cubicBezTo>
                    <a:pt x="1332" y="52"/>
                    <a:pt x="1357" y="71"/>
                    <a:pt x="1367" y="98"/>
                  </a:cubicBezTo>
                  <a:cubicBezTo>
                    <a:pt x="1360" y="104"/>
                    <a:pt x="1353" y="110"/>
                    <a:pt x="1346" y="117"/>
                  </a:cubicBezTo>
                  <a:cubicBezTo>
                    <a:pt x="1344" y="95"/>
                    <a:pt x="1325" y="77"/>
                    <a:pt x="1301" y="77"/>
                  </a:cubicBezTo>
                  <a:cubicBezTo>
                    <a:pt x="1278" y="77"/>
                    <a:pt x="1259" y="95"/>
                    <a:pt x="1256" y="117"/>
                  </a:cubicBezTo>
                  <a:cubicBezTo>
                    <a:pt x="1250" y="110"/>
                    <a:pt x="1243" y="104"/>
                    <a:pt x="1235" y="98"/>
                  </a:cubicBezTo>
                  <a:cubicBezTo>
                    <a:pt x="1245" y="71"/>
                    <a:pt x="1271" y="52"/>
                    <a:pt x="1301" y="52"/>
                  </a:cubicBezTo>
                  <a:close/>
                  <a:moveTo>
                    <a:pt x="1301" y="2"/>
                  </a:moveTo>
                  <a:cubicBezTo>
                    <a:pt x="1350" y="2"/>
                    <a:pt x="1392" y="30"/>
                    <a:pt x="1411" y="71"/>
                  </a:cubicBezTo>
                  <a:cubicBezTo>
                    <a:pt x="1403" y="75"/>
                    <a:pt x="1396" y="79"/>
                    <a:pt x="1389" y="83"/>
                  </a:cubicBezTo>
                  <a:cubicBezTo>
                    <a:pt x="1373" y="50"/>
                    <a:pt x="1340" y="27"/>
                    <a:pt x="1301" y="27"/>
                  </a:cubicBezTo>
                  <a:cubicBezTo>
                    <a:pt x="1263" y="27"/>
                    <a:pt x="1229" y="50"/>
                    <a:pt x="1214" y="83"/>
                  </a:cubicBezTo>
                  <a:cubicBezTo>
                    <a:pt x="1207" y="79"/>
                    <a:pt x="1200" y="75"/>
                    <a:pt x="1192" y="71"/>
                  </a:cubicBezTo>
                  <a:cubicBezTo>
                    <a:pt x="1211" y="30"/>
                    <a:pt x="1253" y="2"/>
                    <a:pt x="1301" y="2"/>
                  </a:cubicBezTo>
                  <a:close/>
                  <a:moveTo>
                    <a:pt x="1421" y="0"/>
                  </a:moveTo>
                  <a:cubicBezTo>
                    <a:pt x="1380" y="0"/>
                    <a:pt x="1380" y="0"/>
                    <a:pt x="1380" y="0"/>
                  </a:cubicBezTo>
                  <a:cubicBezTo>
                    <a:pt x="1404" y="15"/>
                    <a:pt x="1423" y="37"/>
                    <a:pt x="1435" y="63"/>
                  </a:cubicBezTo>
                  <a:cubicBezTo>
                    <a:pt x="1443" y="60"/>
                    <a:pt x="1451" y="59"/>
                    <a:pt x="1460" y="57"/>
                  </a:cubicBezTo>
                  <a:cubicBezTo>
                    <a:pt x="1451" y="36"/>
                    <a:pt x="1437" y="16"/>
                    <a:pt x="1421" y="0"/>
                  </a:cubicBezTo>
                  <a:close/>
                  <a:moveTo>
                    <a:pt x="1222" y="0"/>
                  </a:moveTo>
                  <a:cubicBezTo>
                    <a:pt x="1182" y="0"/>
                    <a:pt x="1182" y="0"/>
                    <a:pt x="1182" y="0"/>
                  </a:cubicBezTo>
                  <a:cubicBezTo>
                    <a:pt x="1165" y="16"/>
                    <a:pt x="1152" y="36"/>
                    <a:pt x="1143" y="57"/>
                  </a:cubicBezTo>
                  <a:cubicBezTo>
                    <a:pt x="1152" y="59"/>
                    <a:pt x="1160" y="60"/>
                    <a:pt x="1168" y="63"/>
                  </a:cubicBezTo>
                  <a:cubicBezTo>
                    <a:pt x="1180" y="37"/>
                    <a:pt x="1199" y="15"/>
                    <a:pt x="1222" y="0"/>
                  </a:cubicBezTo>
                  <a:close/>
                  <a:moveTo>
                    <a:pt x="930" y="2192"/>
                  </a:moveTo>
                  <a:cubicBezTo>
                    <a:pt x="976" y="2192"/>
                    <a:pt x="1018" y="2211"/>
                    <a:pt x="1049" y="2241"/>
                  </a:cubicBezTo>
                  <a:cubicBezTo>
                    <a:pt x="1009" y="2241"/>
                    <a:pt x="1009" y="2241"/>
                    <a:pt x="1009" y="2241"/>
                  </a:cubicBezTo>
                  <a:cubicBezTo>
                    <a:pt x="986" y="2226"/>
                    <a:pt x="959" y="2217"/>
                    <a:pt x="930" y="2217"/>
                  </a:cubicBezTo>
                  <a:cubicBezTo>
                    <a:pt x="900" y="2217"/>
                    <a:pt x="873" y="2226"/>
                    <a:pt x="850" y="2241"/>
                  </a:cubicBezTo>
                  <a:cubicBezTo>
                    <a:pt x="810" y="2241"/>
                    <a:pt x="810" y="2241"/>
                    <a:pt x="810" y="2241"/>
                  </a:cubicBezTo>
                  <a:cubicBezTo>
                    <a:pt x="841" y="2211"/>
                    <a:pt x="883" y="2192"/>
                    <a:pt x="930" y="2192"/>
                  </a:cubicBezTo>
                  <a:close/>
                  <a:moveTo>
                    <a:pt x="744" y="2220"/>
                  </a:moveTo>
                  <a:cubicBezTo>
                    <a:pt x="732" y="2220"/>
                    <a:pt x="723" y="2229"/>
                    <a:pt x="723" y="2240"/>
                  </a:cubicBezTo>
                  <a:cubicBezTo>
                    <a:pt x="723" y="2240"/>
                    <a:pt x="723" y="2240"/>
                    <a:pt x="723" y="2241"/>
                  </a:cubicBezTo>
                  <a:cubicBezTo>
                    <a:pt x="764" y="2241"/>
                    <a:pt x="764" y="2241"/>
                    <a:pt x="764" y="2241"/>
                  </a:cubicBezTo>
                  <a:cubicBezTo>
                    <a:pt x="764" y="2240"/>
                    <a:pt x="764" y="2240"/>
                    <a:pt x="764" y="2240"/>
                  </a:cubicBezTo>
                  <a:cubicBezTo>
                    <a:pt x="764" y="2229"/>
                    <a:pt x="755" y="2220"/>
                    <a:pt x="744" y="2220"/>
                  </a:cubicBezTo>
                  <a:close/>
                  <a:moveTo>
                    <a:pt x="744" y="2169"/>
                  </a:moveTo>
                  <a:cubicBezTo>
                    <a:pt x="774" y="2169"/>
                    <a:pt x="799" y="2188"/>
                    <a:pt x="810" y="2215"/>
                  </a:cubicBezTo>
                  <a:cubicBezTo>
                    <a:pt x="802" y="2221"/>
                    <a:pt x="795" y="2228"/>
                    <a:pt x="789" y="2235"/>
                  </a:cubicBezTo>
                  <a:cubicBezTo>
                    <a:pt x="786" y="2212"/>
                    <a:pt x="767" y="2195"/>
                    <a:pt x="744" y="2195"/>
                  </a:cubicBezTo>
                  <a:cubicBezTo>
                    <a:pt x="720" y="2195"/>
                    <a:pt x="701" y="2212"/>
                    <a:pt x="698" y="2235"/>
                  </a:cubicBezTo>
                  <a:cubicBezTo>
                    <a:pt x="692" y="2228"/>
                    <a:pt x="685" y="2221"/>
                    <a:pt x="677" y="2215"/>
                  </a:cubicBezTo>
                  <a:cubicBezTo>
                    <a:pt x="688" y="2188"/>
                    <a:pt x="713" y="2169"/>
                    <a:pt x="744" y="2169"/>
                  </a:cubicBezTo>
                  <a:close/>
                  <a:moveTo>
                    <a:pt x="744" y="2119"/>
                  </a:moveTo>
                  <a:cubicBezTo>
                    <a:pt x="695" y="2119"/>
                    <a:pt x="653" y="2148"/>
                    <a:pt x="634" y="2189"/>
                  </a:cubicBezTo>
                  <a:cubicBezTo>
                    <a:pt x="642" y="2192"/>
                    <a:pt x="649" y="2196"/>
                    <a:pt x="656" y="2200"/>
                  </a:cubicBezTo>
                  <a:cubicBezTo>
                    <a:pt x="671" y="2167"/>
                    <a:pt x="705" y="2144"/>
                    <a:pt x="744" y="2144"/>
                  </a:cubicBezTo>
                  <a:cubicBezTo>
                    <a:pt x="782" y="2144"/>
                    <a:pt x="816" y="2167"/>
                    <a:pt x="831" y="2200"/>
                  </a:cubicBezTo>
                  <a:cubicBezTo>
                    <a:pt x="838" y="2196"/>
                    <a:pt x="845" y="2192"/>
                    <a:pt x="853" y="2189"/>
                  </a:cubicBezTo>
                  <a:cubicBezTo>
                    <a:pt x="834" y="2148"/>
                    <a:pt x="792" y="2119"/>
                    <a:pt x="744" y="2119"/>
                  </a:cubicBezTo>
                  <a:close/>
                  <a:moveTo>
                    <a:pt x="744" y="2069"/>
                  </a:moveTo>
                  <a:cubicBezTo>
                    <a:pt x="672" y="2069"/>
                    <a:pt x="611" y="2113"/>
                    <a:pt x="585" y="2175"/>
                  </a:cubicBezTo>
                  <a:cubicBezTo>
                    <a:pt x="594" y="2176"/>
                    <a:pt x="602" y="2178"/>
                    <a:pt x="610" y="2180"/>
                  </a:cubicBezTo>
                  <a:cubicBezTo>
                    <a:pt x="633" y="2129"/>
                    <a:pt x="684" y="2094"/>
                    <a:pt x="744" y="2094"/>
                  </a:cubicBezTo>
                  <a:cubicBezTo>
                    <a:pt x="803" y="2094"/>
                    <a:pt x="854" y="2129"/>
                    <a:pt x="877" y="2180"/>
                  </a:cubicBezTo>
                  <a:cubicBezTo>
                    <a:pt x="885" y="2178"/>
                    <a:pt x="893" y="2176"/>
                    <a:pt x="902" y="2175"/>
                  </a:cubicBezTo>
                  <a:cubicBezTo>
                    <a:pt x="876" y="2113"/>
                    <a:pt x="815" y="2069"/>
                    <a:pt x="744" y="2069"/>
                  </a:cubicBezTo>
                  <a:close/>
                  <a:moveTo>
                    <a:pt x="1116" y="2220"/>
                  </a:moveTo>
                  <a:cubicBezTo>
                    <a:pt x="1128" y="2220"/>
                    <a:pt x="1137" y="2229"/>
                    <a:pt x="1137" y="2240"/>
                  </a:cubicBezTo>
                  <a:cubicBezTo>
                    <a:pt x="1137" y="2240"/>
                    <a:pt x="1137" y="2240"/>
                    <a:pt x="1137" y="2241"/>
                  </a:cubicBezTo>
                  <a:cubicBezTo>
                    <a:pt x="1096" y="2241"/>
                    <a:pt x="1096" y="2241"/>
                    <a:pt x="1096" y="2241"/>
                  </a:cubicBezTo>
                  <a:cubicBezTo>
                    <a:pt x="1096" y="2240"/>
                    <a:pt x="1096" y="2240"/>
                    <a:pt x="1096" y="2240"/>
                  </a:cubicBezTo>
                  <a:cubicBezTo>
                    <a:pt x="1096" y="2229"/>
                    <a:pt x="1105" y="2220"/>
                    <a:pt x="1116" y="2220"/>
                  </a:cubicBezTo>
                  <a:close/>
                  <a:moveTo>
                    <a:pt x="1116" y="2169"/>
                  </a:moveTo>
                  <a:cubicBezTo>
                    <a:pt x="1086" y="2169"/>
                    <a:pt x="1060" y="2188"/>
                    <a:pt x="1050" y="2215"/>
                  </a:cubicBezTo>
                  <a:cubicBezTo>
                    <a:pt x="1058" y="2221"/>
                    <a:pt x="1065" y="2228"/>
                    <a:pt x="1071" y="2235"/>
                  </a:cubicBezTo>
                  <a:cubicBezTo>
                    <a:pt x="1074" y="2212"/>
                    <a:pt x="1093" y="2195"/>
                    <a:pt x="1116" y="2195"/>
                  </a:cubicBezTo>
                  <a:cubicBezTo>
                    <a:pt x="1140" y="2195"/>
                    <a:pt x="1159" y="2212"/>
                    <a:pt x="1161" y="2235"/>
                  </a:cubicBezTo>
                  <a:cubicBezTo>
                    <a:pt x="1168" y="2228"/>
                    <a:pt x="1175" y="2221"/>
                    <a:pt x="1182" y="2215"/>
                  </a:cubicBezTo>
                  <a:cubicBezTo>
                    <a:pt x="1172" y="2188"/>
                    <a:pt x="1147" y="2169"/>
                    <a:pt x="1116" y="2169"/>
                  </a:cubicBezTo>
                  <a:close/>
                  <a:moveTo>
                    <a:pt x="1116" y="2119"/>
                  </a:moveTo>
                  <a:cubicBezTo>
                    <a:pt x="1068" y="2119"/>
                    <a:pt x="1026" y="2148"/>
                    <a:pt x="1007" y="2189"/>
                  </a:cubicBezTo>
                  <a:cubicBezTo>
                    <a:pt x="1015" y="2192"/>
                    <a:pt x="1022" y="2196"/>
                    <a:pt x="1029" y="2200"/>
                  </a:cubicBezTo>
                  <a:cubicBezTo>
                    <a:pt x="1044" y="2167"/>
                    <a:pt x="1078" y="2144"/>
                    <a:pt x="1116" y="2144"/>
                  </a:cubicBezTo>
                  <a:cubicBezTo>
                    <a:pt x="1155" y="2144"/>
                    <a:pt x="1188" y="2167"/>
                    <a:pt x="1203" y="2200"/>
                  </a:cubicBezTo>
                  <a:cubicBezTo>
                    <a:pt x="1211" y="2196"/>
                    <a:pt x="1218" y="2192"/>
                    <a:pt x="1226" y="2189"/>
                  </a:cubicBezTo>
                  <a:cubicBezTo>
                    <a:pt x="1207" y="2148"/>
                    <a:pt x="1165" y="2119"/>
                    <a:pt x="1116" y="2119"/>
                  </a:cubicBezTo>
                  <a:close/>
                  <a:moveTo>
                    <a:pt x="1116" y="2069"/>
                  </a:moveTo>
                  <a:cubicBezTo>
                    <a:pt x="1045" y="2069"/>
                    <a:pt x="984" y="2113"/>
                    <a:pt x="958" y="2175"/>
                  </a:cubicBezTo>
                  <a:cubicBezTo>
                    <a:pt x="967" y="2176"/>
                    <a:pt x="975" y="2178"/>
                    <a:pt x="983" y="2180"/>
                  </a:cubicBezTo>
                  <a:cubicBezTo>
                    <a:pt x="1006" y="2129"/>
                    <a:pt x="1057" y="2094"/>
                    <a:pt x="1116" y="2094"/>
                  </a:cubicBezTo>
                  <a:cubicBezTo>
                    <a:pt x="1176" y="2094"/>
                    <a:pt x="1227" y="2129"/>
                    <a:pt x="1250" y="2180"/>
                  </a:cubicBezTo>
                  <a:cubicBezTo>
                    <a:pt x="1258" y="2178"/>
                    <a:pt x="1266" y="2176"/>
                    <a:pt x="1275" y="2175"/>
                  </a:cubicBezTo>
                  <a:cubicBezTo>
                    <a:pt x="1249" y="2113"/>
                    <a:pt x="1188" y="2069"/>
                    <a:pt x="1116" y="2069"/>
                  </a:cubicBezTo>
                  <a:close/>
                  <a:moveTo>
                    <a:pt x="930" y="2094"/>
                  </a:moveTo>
                  <a:cubicBezTo>
                    <a:pt x="941" y="2094"/>
                    <a:pt x="950" y="2103"/>
                    <a:pt x="950" y="2114"/>
                  </a:cubicBezTo>
                  <a:cubicBezTo>
                    <a:pt x="950" y="2115"/>
                    <a:pt x="950" y="2115"/>
                    <a:pt x="950" y="2115"/>
                  </a:cubicBezTo>
                  <a:cubicBezTo>
                    <a:pt x="909" y="2115"/>
                    <a:pt x="909" y="2115"/>
                    <a:pt x="909" y="2115"/>
                  </a:cubicBezTo>
                  <a:cubicBezTo>
                    <a:pt x="909" y="2115"/>
                    <a:pt x="909" y="2115"/>
                    <a:pt x="909" y="2114"/>
                  </a:cubicBezTo>
                  <a:cubicBezTo>
                    <a:pt x="909" y="2103"/>
                    <a:pt x="918" y="2094"/>
                    <a:pt x="930" y="2094"/>
                  </a:cubicBezTo>
                  <a:close/>
                  <a:moveTo>
                    <a:pt x="930" y="2044"/>
                  </a:moveTo>
                  <a:cubicBezTo>
                    <a:pt x="960" y="2044"/>
                    <a:pt x="986" y="2063"/>
                    <a:pt x="996" y="2090"/>
                  </a:cubicBezTo>
                  <a:cubicBezTo>
                    <a:pt x="988" y="2095"/>
                    <a:pt x="981" y="2102"/>
                    <a:pt x="975" y="2109"/>
                  </a:cubicBezTo>
                  <a:cubicBezTo>
                    <a:pt x="972" y="2086"/>
                    <a:pt x="953" y="2069"/>
                    <a:pt x="930" y="2069"/>
                  </a:cubicBezTo>
                  <a:cubicBezTo>
                    <a:pt x="906" y="2069"/>
                    <a:pt x="887" y="2086"/>
                    <a:pt x="885" y="2109"/>
                  </a:cubicBezTo>
                  <a:cubicBezTo>
                    <a:pt x="878" y="2102"/>
                    <a:pt x="871" y="2095"/>
                    <a:pt x="864" y="2090"/>
                  </a:cubicBezTo>
                  <a:cubicBezTo>
                    <a:pt x="874" y="2063"/>
                    <a:pt x="899" y="2044"/>
                    <a:pt x="930" y="2044"/>
                  </a:cubicBezTo>
                  <a:close/>
                  <a:moveTo>
                    <a:pt x="930" y="1994"/>
                  </a:moveTo>
                  <a:cubicBezTo>
                    <a:pt x="978" y="1994"/>
                    <a:pt x="1020" y="2022"/>
                    <a:pt x="1039" y="2063"/>
                  </a:cubicBezTo>
                  <a:cubicBezTo>
                    <a:pt x="1031" y="2067"/>
                    <a:pt x="1024" y="2070"/>
                    <a:pt x="1017" y="2075"/>
                  </a:cubicBezTo>
                  <a:cubicBezTo>
                    <a:pt x="1002" y="2042"/>
                    <a:pt x="968" y="2019"/>
                    <a:pt x="930" y="2019"/>
                  </a:cubicBezTo>
                  <a:cubicBezTo>
                    <a:pt x="891" y="2019"/>
                    <a:pt x="858" y="2042"/>
                    <a:pt x="842" y="2075"/>
                  </a:cubicBezTo>
                  <a:cubicBezTo>
                    <a:pt x="835" y="2070"/>
                    <a:pt x="828" y="2067"/>
                    <a:pt x="820" y="2063"/>
                  </a:cubicBezTo>
                  <a:cubicBezTo>
                    <a:pt x="839" y="2022"/>
                    <a:pt x="881" y="1994"/>
                    <a:pt x="930" y="1994"/>
                  </a:cubicBezTo>
                  <a:close/>
                  <a:moveTo>
                    <a:pt x="930" y="1943"/>
                  </a:moveTo>
                  <a:cubicBezTo>
                    <a:pt x="858" y="1943"/>
                    <a:pt x="797" y="1987"/>
                    <a:pt x="771" y="2049"/>
                  </a:cubicBezTo>
                  <a:cubicBezTo>
                    <a:pt x="780" y="2051"/>
                    <a:pt x="788" y="2052"/>
                    <a:pt x="796" y="2055"/>
                  </a:cubicBezTo>
                  <a:cubicBezTo>
                    <a:pt x="819" y="2004"/>
                    <a:pt x="870" y="1968"/>
                    <a:pt x="930" y="1968"/>
                  </a:cubicBezTo>
                  <a:cubicBezTo>
                    <a:pt x="989" y="1968"/>
                    <a:pt x="1040" y="2004"/>
                    <a:pt x="1063" y="2055"/>
                  </a:cubicBezTo>
                  <a:cubicBezTo>
                    <a:pt x="1071" y="2052"/>
                    <a:pt x="1079" y="2051"/>
                    <a:pt x="1088" y="2049"/>
                  </a:cubicBezTo>
                  <a:cubicBezTo>
                    <a:pt x="1062" y="1987"/>
                    <a:pt x="1001" y="1943"/>
                    <a:pt x="930" y="1943"/>
                  </a:cubicBezTo>
                  <a:close/>
                  <a:moveTo>
                    <a:pt x="744" y="1971"/>
                  </a:moveTo>
                  <a:cubicBezTo>
                    <a:pt x="732" y="1971"/>
                    <a:pt x="723" y="1980"/>
                    <a:pt x="723" y="1991"/>
                  </a:cubicBezTo>
                  <a:cubicBezTo>
                    <a:pt x="723" y="1991"/>
                    <a:pt x="723" y="1991"/>
                    <a:pt x="723" y="1992"/>
                  </a:cubicBezTo>
                  <a:cubicBezTo>
                    <a:pt x="764" y="1992"/>
                    <a:pt x="764" y="1992"/>
                    <a:pt x="764" y="1992"/>
                  </a:cubicBezTo>
                  <a:cubicBezTo>
                    <a:pt x="764" y="1991"/>
                    <a:pt x="764" y="1991"/>
                    <a:pt x="764" y="1991"/>
                  </a:cubicBezTo>
                  <a:cubicBezTo>
                    <a:pt x="764" y="1980"/>
                    <a:pt x="755" y="1971"/>
                    <a:pt x="744" y="1971"/>
                  </a:cubicBezTo>
                  <a:close/>
                  <a:moveTo>
                    <a:pt x="744" y="1920"/>
                  </a:moveTo>
                  <a:cubicBezTo>
                    <a:pt x="774" y="1920"/>
                    <a:pt x="799" y="1939"/>
                    <a:pt x="810" y="1966"/>
                  </a:cubicBezTo>
                  <a:cubicBezTo>
                    <a:pt x="802" y="1972"/>
                    <a:pt x="795" y="1979"/>
                    <a:pt x="789" y="1986"/>
                  </a:cubicBezTo>
                  <a:cubicBezTo>
                    <a:pt x="786" y="1963"/>
                    <a:pt x="767" y="1946"/>
                    <a:pt x="744" y="1946"/>
                  </a:cubicBezTo>
                  <a:cubicBezTo>
                    <a:pt x="720" y="1946"/>
                    <a:pt x="701" y="1963"/>
                    <a:pt x="698" y="1986"/>
                  </a:cubicBezTo>
                  <a:cubicBezTo>
                    <a:pt x="692" y="1979"/>
                    <a:pt x="685" y="1972"/>
                    <a:pt x="677" y="1966"/>
                  </a:cubicBezTo>
                  <a:cubicBezTo>
                    <a:pt x="688" y="1939"/>
                    <a:pt x="713" y="1920"/>
                    <a:pt x="744" y="1920"/>
                  </a:cubicBezTo>
                  <a:close/>
                  <a:moveTo>
                    <a:pt x="744" y="1870"/>
                  </a:moveTo>
                  <a:cubicBezTo>
                    <a:pt x="792" y="1870"/>
                    <a:pt x="834" y="1899"/>
                    <a:pt x="853" y="1940"/>
                  </a:cubicBezTo>
                  <a:cubicBezTo>
                    <a:pt x="845" y="1943"/>
                    <a:pt x="838" y="1947"/>
                    <a:pt x="831" y="1951"/>
                  </a:cubicBezTo>
                  <a:cubicBezTo>
                    <a:pt x="816" y="1918"/>
                    <a:pt x="782" y="1895"/>
                    <a:pt x="744" y="1895"/>
                  </a:cubicBezTo>
                  <a:cubicBezTo>
                    <a:pt x="705" y="1895"/>
                    <a:pt x="671" y="1918"/>
                    <a:pt x="656" y="1951"/>
                  </a:cubicBezTo>
                  <a:cubicBezTo>
                    <a:pt x="649" y="1947"/>
                    <a:pt x="642" y="1943"/>
                    <a:pt x="634" y="1940"/>
                  </a:cubicBezTo>
                  <a:cubicBezTo>
                    <a:pt x="653" y="1899"/>
                    <a:pt x="695" y="1870"/>
                    <a:pt x="744" y="1870"/>
                  </a:cubicBezTo>
                  <a:close/>
                  <a:moveTo>
                    <a:pt x="744" y="1820"/>
                  </a:moveTo>
                  <a:cubicBezTo>
                    <a:pt x="672" y="1820"/>
                    <a:pt x="611" y="1864"/>
                    <a:pt x="585" y="1926"/>
                  </a:cubicBezTo>
                  <a:cubicBezTo>
                    <a:pt x="594" y="1927"/>
                    <a:pt x="602" y="1929"/>
                    <a:pt x="610" y="1931"/>
                  </a:cubicBezTo>
                  <a:cubicBezTo>
                    <a:pt x="633" y="1880"/>
                    <a:pt x="684" y="1845"/>
                    <a:pt x="744" y="1845"/>
                  </a:cubicBezTo>
                  <a:cubicBezTo>
                    <a:pt x="803" y="1845"/>
                    <a:pt x="854" y="1880"/>
                    <a:pt x="877" y="1931"/>
                  </a:cubicBezTo>
                  <a:cubicBezTo>
                    <a:pt x="885" y="1929"/>
                    <a:pt x="893" y="1927"/>
                    <a:pt x="902" y="1926"/>
                  </a:cubicBezTo>
                  <a:cubicBezTo>
                    <a:pt x="876" y="1864"/>
                    <a:pt x="815" y="1820"/>
                    <a:pt x="744" y="1820"/>
                  </a:cubicBezTo>
                  <a:close/>
                  <a:moveTo>
                    <a:pt x="1116" y="1971"/>
                  </a:moveTo>
                  <a:cubicBezTo>
                    <a:pt x="1128" y="1971"/>
                    <a:pt x="1137" y="1980"/>
                    <a:pt x="1137" y="1991"/>
                  </a:cubicBezTo>
                  <a:cubicBezTo>
                    <a:pt x="1137" y="1991"/>
                    <a:pt x="1137" y="1991"/>
                    <a:pt x="1137" y="1992"/>
                  </a:cubicBezTo>
                  <a:cubicBezTo>
                    <a:pt x="1096" y="1992"/>
                    <a:pt x="1096" y="1992"/>
                    <a:pt x="1096" y="1992"/>
                  </a:cubicBezTo>
                  <a:cubicBezTo>
                    <a:pt x="1096" y="1991"/>
                    <a:pt x="1096" y="1991"/>
                    <a:pt x="1096" y="1991"/>
                  </a:cubicBezTo>
                  <a:cubicBezTo>
                    <a:pt x="1096" y="1980"/>
                    <a:pt x="1105" y="1971"/>
                    <a:pt x="1116" y="1971"/>
                  </a:cubicBezTo>
                  <a:close/>
                  <a:moveTo>
                    <a:pt x="1116" y="1920"/>
                  </a:moveTo>
                  <a:cubicBezTo>
                    <a:pt x="1147" y="1920"/>
                    <a:pt x="1172" y="1939"/>
                    <a:pt x="1182" y="1966"/>
                  </a:cubicBezTo>
                  <a:cubicBezTo>
                    <a:pt x="1175" y="1972"/>
                    <a:pt x="1168" y="1979"/>
                    <a:pt x="1161" y="1986"/>
                  </a:cubicBezTo>
                  <a:cubicBezTo>
                    <a:pt x="1159" y="1963"/>
                    <a:pt x="1140" y="1946"/>
                    <a:pt x="1116" y="1946"/>
                  </a:cubicBezTo>
                  <a:cubicBezTo>
                    <a:pt x="1093" y="1946"/>
                    <a:pt x="1074" y="1963"/>
                    <a:pt x="1071" y="1986"/>
                  </a:cubicBezTo>
                  <a:cubicBezTo>
                    <a:pt x="1065" y="1979"/>
                    <a:pt x="1058" y="1972"/>
                    <a:pt x="1050" y="1966"/>
                  </a:cubicBezTo>
                  <a:cubicBezTo>
                    <a:pt x="1060" y="1939"/>
                    <a:pt x="1086" y="1920"/>
                    <a:pt x="1116" y="1920"/>
                  </a:cubicBezTo>
                  <a:close/>
                  <a:moveTo>
                    <a:pt x="1116" y="1870"/>
                  </a:moveTo>
                  <a:cubicBezTo>
                    <a:pt x="1165" y="1870"/>
                    <a:pt x="1207" y="1899"/>
                    <a:pt x="1226" y="1940"/>
                  </a:cubicBezTo>
                  <a:cubicBezTo>
                    <a:pt x="1218" y="1943"/>
                    <a:pt x="1211" y="1947"/>
                    <a:pt x="1203" y="1951"/>
                  </a:cubicBezTo>
                  <a:cubicBezTo>
                    <a:pt x="1188" y="1918"/>
                    <a:pt x="1155" y="1895"/>
                    <a:pt x="1116" y="1895"/>
                  </a:cubicBezTo>
                  <a:cubicBezTo>
                    <a:pt x="1078" y="1895"/>
                    <a:pt x="1044" y="1918"/>
                    <a:pt x="1029" y="1951"/>
                  </a:cubicBezTo>
                  <a:cubicBezTo>
                    <a:pt x="1022" y="1947"/>
                    <a:pt x="1015" y="1943"/>
                    <a:pt x="1007" y="1940"/>
                  </a:cubicBezTo>
                  <a:cubicBezTo>
                    <a:pt x="1026" y="1899"/>
                    <a:pt x="1068" y="1870"/>
                    <a:pt x="1116" y="1870"/>
                  </a:cubicBezTo>
                  <a:close/>
                  <a:moveTo>
                    <a:pt x="1116" y="1820"/>
                  </a:moveTo>
                  <a:cubicBezTo>
                    <a:pt x="1045" y="1820"/>
                    <a:pt x="984" y="1864"/>
                    <a:pt x="958" y="1926"/>
                  </a:cubicBezTo>
                  <a:cubicBezTo>
                    <a:pt x="967" y="1927"/>
                    <a:pt x="975" y="1929"/>
                    <a:pt x="983" y="1931"/>
                  </a:cubicBezTo>
                  <a:cubicBezTo>
                    <a:pt x="1006" y="1880"/>
                    <a:pt x="1057" y="1845"/>
                    <a:pt x="1116" y="1845"/>
                  </a:cubicBezTo>
                  <a:cubicBezTo>
                    <a:pt x="1176" y="1845"/>
                    <a:pt x="1227" y="1880"/>
                    <a:pt x="1250" y="1931"/>
                  </a:cubicBezTo>
                  <a:cubicBezTo>
                    <a:pt x="1258" y="1929"/>
                    <a:pt x="1266" y="1927"/>
                    <a:pt x="1275" y="1926"/>
                  </a:cubicBezTo>
                  <a:cubicBezTo>
                    <a:pt x="1249" y="1864"/>
                    <a:pt x="1188" y="1820"/>
                    <a:pt x="1116" y="1820"/>
                  </a:cubicBezTo>
                  <a:close/>
                  <a:moveTo>
                    <a:pt x="930" y="1845"/>
                  </a:moveTo>
                  <a:cubicBezTo>
                    <a:pt x="941" y="1845"/>
                    <a:pt x="950" y="1854"/>
                    <a:pt x="950" y="1865"/>
                  </a:cubicBezTo>
                  <a:cubicBezTo>
                    <a:pt x="950" y="1866"/>
                    <a:pt x="950" y="1866"/>
                    <a:pt x="950" y="1866"/>
                  </a:cubicBezTo>
                  <a:cubicBezTo>
                    <a:pt x="909" y="1866"/>
                    <a:pt x="909" y="1866"/>
                    <a:pt x="909" y="1866"/>
                  </a:cubicBezTo>
                  <a:cubicBezTo>
                    <a:pt x="909" y="1866"/>
                    <a:pt x="909" y="1866"/>
                    <a:pt x="909" y="1865"/>
                  </a:cubicBezTo>
                  <a:cubicBezTo>
                    <a:pt x="909" y="1854"/>
                    <a:pt x="918" y="1845"/>
                    <a:pt x="930" y="1845"/>
                  </a:cubicBezTo>
                  <a:close/>
                  <a:moveTo>
                    <a:pt x="930" y="1795"/>
                  </a:moveTo>
                  <a:cubicBezTo>
                    <a:pt x="960" y="1795"/>
                    <a:pt x="986" y="1814"/>
                    <a:pt x="996" y="1841"/>
                  </a:cubicBezTo>
                  <a:cubicBezTo>
                    <a:pt x="988" y="1846"/>
                    <a:pt x="981" y="1853"/>
                    <a:pt x="975" y="1860"/>
                  </a:cubicBezTo>
                  <a:cubicBezTo>
                    <a:pt x="972" y="1837"/>
                    <a:pt x="953" y="1820"/>
                    <a:pt x="930" y="1820"/>
                  </a:cubicBezTo>
                  <a:cubicBezTo>
                    <a:pt x="906" y="1820"/>
                    <a:pt x="887" y="1838"/>
                    <a:pt x="885" y="1860"/>
                  </a:cubicBezTo>
                  <a:cubicBezTo>
                    <a:pt x="878" y="1853"/>
                    <a:pt x="871" y="1847"/>
                    <a:pt x="864" y="1841"/>
                  </a:cubicBezTo>
                  <a:cubicBezTo>
                    <a:pt x="874" y="1814"/>
                    <a:pt x="899" y="1795"/>
                    <a:pt x="930" y="1795"/>
                  </a:cubicBezTo>
                  <a:close/>
                  <a:moveTo>
                    <a:pt x="930" y="1745"/>
                  </a:moveTo>
                  <a:cubicBezTo>
                    <a:pt x="978" y="1745"/>
                    <a:pt x="1020" y="1773"/>
                    <a:pt x="1039" y="1814"/>
                  </a:cubicBezTo>
                  <a:cubicBezTo>
                    <a:pt x="1031" y="1818"/>
                    <a:pt x="1024" y="1821"/>
                    <a:pt x="1017" y="1826"/>
                  </a:cubicBezTo>
                  <a:cubicBezTo>
                    <a:pt x="1002" y="1793"/>
                    <a:pt x="968" y="1770"/>
                    <a:pt x="930" y="1770"/>
                  </a:cubicBezTo>
                  <a:cubicBezTo>
                    <a:pt x="891" y="1770"/>
                    <a:pt x="858" y="1793"/>
                    <a:pt x="842" y="1826"/>
                  </a:cubicBezTo>
                  <a:cubicBezTo>
                    <a:pt x="835" y="1821"/>
                    <a:pt x="828" y="1818"/>
                    <a:pt x="820" y="1814"/>
                  </a:cubicBezTo>
                  <a:cubicBezTo>
                    <a:pt x="839" y="1773"/>
                    <a:pt x="881" y="1745"/>
                    <a:pt x="930" y="1745"/>
                  </a:cubicBezTo>
                  <a:close/>
                  <a:moveTo>
                    <a:pt x="930" y="1694"/>
                  </a:moveTo>
                  <a:cubicBezTo>
                    <a:pt x="858" y="1694"/>
                    <a:pt x="797" y="1738"/>
                    <a:pt x="771" y="1800"/>
                  </a:cubicBezTo>
                  <a:cubicBezTo>
                    <a:pt x="780" y="1802"/>
                    <a:pt x="788" y="1803"/>
                    <a:pt x="796" y="1806"/>
                  </a:cubicBezTo>
                  <a:cubicBezTo>
                    <a:pt x="819" y="1755"/>
                    <a:pt x="870" y="1719"/>
                    <a:pt x="930" y="1719"/>
                  </a:cubicBezTo>
                  <a:cubicBezTo>
                    <a:pt x="989" y="1719"/>
                    <a:pt x="1040" y="1755"/>
                    <a:pt x="1063" y="1806"/>
                  </a:cubicBezTo>
                  <a:cubicBezTo>
                    <a:pt x="1071" y="1803"/>
                    <a:pt x="1079" y="1802"/>
                    <a:pt x="1088" y="1800"/>
                  </a:cubicBezTo>
                  <a:cubicBezTo>
                    <a:pt x="1062" y="1738"/>
                    <a:pt x="1001" y="1694"/>
                    <a:pt x="930" y="1694"/>
                  </a:cubicBezTo>
                  <a:close/>
                  <a:moveTo>
                    <a:pt x="744" y="1722"/>
                  </a:moveTo>
                  <a:cubicBezTo>
                    <a:pt x="732" y="1722"/>
                    <a:pt x="723" y="1731"/>
                    <a:pt x="723" y="1742"/>
                  </a:cubicBezTo>
                  <a:cubicBezTo>
                    <a:pt x="723" y="1742"/>
                    <a:pt x="723" y="1742"/>
                    <a:pt x="723" y="1743"/>
                  </a:cubicBezTo>
                  <a:cubicBezTo>
                    <a:pt x="764" y="1743"/>
                    <a:pt x="764" y="1743"/>
                    <a:pt x="764" y="1743"/>
                  </a:cubicBezTo>
                  <a:cubicBezTo>
                    <a:pt x="764" y="1742"/>
                    <a:pt x="764" y="1742"/>
                    <a:pt x="764" y="1742"/>
                  </a:cubicBezTo>
                  <a:cubicBezTo>
                    <a:pt x="764" y="1731"/>
                    <a:pt x="755" y="1722"/>
                    <a:pt x="744" y="1722"/>
                  </a:cubicBezTo>
                  <a:close/>
                  <a:moveTo>
                    <a:pt x="744" y="1671"/>
                  </a:moveTo>
                  <a:cubicBezTo>
                    <a:pt x="774" y="1671"/>
                    <a:pt x="799" y="1690"/>
                    <a:pt x="810" y="1717"/>
                  </a:cubicBezTo>
                  <a:cubicBezTo>
                    <a:pt x="802" y="1723"/>
                    <a:pt x="795" y="1730"/>
                    <a:pt x="789" y="1737"/>
                  </a:cubicBezTo>
                  <a:cubicBezTo>
                    <a:pt x="786" y="1714"/>
                    <a:pt x="767" y="1697"/>
                    <a:pt x="744" y="1697"/>
                  </a:cubicBezTo>
                  <a:cubicBezTo>
                    <a:pt x="720" y="1697"/>
                    <a:pt x="701" y="1714"/>
                    <a:pt x="698" y="1737"/>
                  </a:cubicBezTo>
                  <a:cubicBezTo>
                    <a:pt x="692" y="1730"/>
                    <a:pt x="685" y="1723"/>
                    <a:pt x="677" y="1717"/>
                  </a:cubicBezTo>
                  <a:cubicBezTo>
                    <a:pt x="688" y="1690"/>
                    <a:pt x="713" y="1671"/>
                    <a:pt x="744" y="1671"/>
                  </a:cubicBezTo>
                  <a:close/>
                  <a:moveTo>
                    <a:pt x="744" y="1621"/>
                  </a:moveTo>
                  <a:cubicBezTo>
                    <a:pt x="792" y="1621"/>
                    <a:pt x="834" y="1650"/>
                    <a:pt x="853" y="1691"/>
                  </a:cubicBezTo>
                  <a:cubicBezTo>
                    <a:pt x="845" y="1694"/>
                    <a:pt x="838" y="1698"/>
                    <a:pt x="831" y="1702"/>
                  </a:cubicBezTo>
                  <a:cubicBezTo>
                    <a:pt x="816" y="1669"/>
                    <a:pt x="782" y="1646"/>
                    <a:pt x="744" y="1646"/>
                  </a:cubicBezTo>
                  <a:cubicBezTo>
                    <a:pt x="705" y="1646"/>
                    <a:pt x="671" y="1669"/>
                    <a:pt x="656" y="1702"/>
                  </a:cubicBezTo>
                  <a:cubicBezTo>
                    <a:pt x="649" y="1698"/>
                    <a:pt x="642" y="1694"/>
                    <a:pt x="634" y="1691"/>
                  </a:cubicBezTo>
                  <a:cubicBezTo>
                    <a:pt x="653" y="1650"/>
                    <a:pt x="695" y="1621"/>
                    <a:pt x="744" y="1621"/>
                  </a:cubicBezTo>
                  <a:close/>
                  <a:moveTo>
                    <a:pt x="744" y="1571"/>
                  </a:moveTo>
                  <a:cubicBezTo>
                    <a:pt x="672" y="1571"/>
                    <a:pt x="611" y="1615"/>
                    <a:pt x="585" y="1677"/>
                  </a:cubicBezTo>
                  <a:cubicBezTo>
                    <a:pt x="594" y="1678"/>
                    <a:pt x="602" y="1680"/>
                    <a:pt x="610" y="1682"/>
                  </a:cubicBezTo>
                  <a:cubicBezTo>
                    <a:pt x="633" y="1631"/>
                    <a:pt x="684" y="1596"/>
                    <a:pt x="744" y="1596"/>
                  </a:cubicBezTo>
                  <a:cubicBezTo>
                    <a:pt x="803" y="1596"/>
                    <a:pt x="854" y="1631"/>
                    <a:pt x="877" y="1682"/>
                  </a:cubicBezTo>
                  <a:cubicBezTo>
                    <a:pt x="885" y="1680"/>
                    <a:pt x="893" y="1678"/>
                    <a:pt x="902" y="1677"/>
                  </a:cubicBezTo>
                  <a:cubicBezTo>
                    <a:pt x="876" y="1615"/>
                    <a:pt x="815" y="1571"/>
                    <a:pt x="744" y="1571"/>
                  </a:cubicBezTo>
                  <a:close/>
                  <a:moveTo>
                    <a:pt x="1116" y="1722"/>
                  </a:moveTo>
                  <a:cubicBezTo>
                    <a:pt x="1128" y="1722"/>
                    <a:pt x="1137" y="1731"/>
                    <a:pt x="1137" y="1742"/>
                  </a:cubicBezTo>
                  <a:cubicBezTo>
                    <a:pt x="1137" y="1742"/>
                    <a:pt x="1137" y="1742"/>
                    <a:pt x="1137" y="1743"/>
                  </a:cubicBezTo>
                  <a:cubicBezTo>
                    <a:pt x="1096" y="1743"/>
                    <a:pt x="1096" y="1743"/>
                    <a:pt x="1096" y="1743"/>
                  </a:cubicBezTo>
                  <a:cubicBezTo>
                    <a:pt x="1096" y="1742"/>
                    <a:pt x="1096" y="1742"/>
                    <a:pt x="1096" y="1742"/>
                  </a:cubicBezTo>
                  <a:cubicBezTo>
                    <a:pt x="1096" y="1731"/>
                    <a:pt x="1105" y="1722"/>
                    <a:pt x="1116" y="1722"/>
                  </a:cubicBezTo>
                  <a:close/>
                  <a:moveTo>
                    <a:pt x="1116" y="1671"/>
                  </a:moveTo>
                  <a:cubicBezTo>
                    <a:pt x="1147" y="1671"/>
                    <a:pt x="1172" y="1690"/>
                    <a:pt x="1182" y="1717"/>
                  </a:cubicBezTo>
                  <a:cubicBezTo>
                    <a:pt x="1175" y="1723"/>
                    <a:pt x="1168" y="1730"/>
                    <a:pt x="1161" y="1737"/>
                  </a:cubicBezTo>
                  <a:cubicBezTo>
                    <a:pt x="1159" y="1714"/>
                    <a:pt x="1140" y="1697"/>
                    <a:pt x="1116" y="1697"/>
                  </a:cubicBezTo>
                  <a:cubicBezTo>
                    <a:pt x="1093" y="1697"/>
                    <a:pt x="1074" y="1714"/>
                    <a:pt x="1071" y="1737"/>
                  </a:cubicBezTo>
                  <a:cubicBezTo>
                    <a:pt x="1065" y="1730"/>
                    <a:pt x="1058" y="1723"/>
                    <a:pt x="1050" y="1717"/>
                  </a:cubicBezTo>
                  <a:cubicBezTo>
                    <a:pt x="1060" y="1690"/>
                    <a:pt x="1086" y="1671"/>
                    <a:pt x="1116" y="1671"/>
                  </a:cubicBezTo>
                  <a:close/>
                  <a:moveTo>
                    <a:pt x="1116" y="1621"/>
                  </a:moveTo>
                  <a:cubicBezTo>
                    <a:pt x="1165" y="1621"/>
                    <a:pt x="1207" y="1650"/>
                    <a:pt x="1226" y="1691"/>
                  </a:cubicBezTo>
                  <a:cubicBezTo>
                    <a:pt x="1218" y="1694"/>
                    <a:pt x="1211" y="1698"/>
                    <a:pt x="1203" y="1702"/>
                  </a:cubicBezTo>
                  <a:cubicBezTo>
                    <a:pt x="1188" y="1669"/>
                    <a:pt x="1155" y="1646"/>
                    <a:pt x="1116" y="1646"/>
                  </a:cubicBezTo>
                  <a:cubicBezTo>
                    <a:pt x="1078" y="1646"/>
                    <a:pt x="1044" y="1669"/>
                    <a:pt x="1029" y="1702"/>
                  </a:cubicBezTo>
                  <a:cubicBezTo>
                    <a:pt x="1022" y="1698"/>
                    <a:pt x="1015" y="1694"/>
                    <a:pt x="1007" y="1691"/>
                  </a:cubicBezTo>
                  <a:cubicBezTo>
                    <a:pt x="1026" y="1650"/>
                    <a:pt x="1068" y="1621"/>
                    <a:pt x="1116" y="1621"/>
                  </a:cubicBezTo>
                  <a:close/>
                  <a:moveTo>
                    <a:pt x="1116" y="1571"/>
                  </a:moveTo>
                  <a:cubicBezTo>
                    <a:pt x="1045" y="1571"/>
                    <a:pt x="984" y="1615"/>
                    <a:pt x="958" y="1677"/>
                  </a:cubicBezTo>
                  <a:cubicBezTo>
                    <a:pt x="967" y="1678"/>
                    <a:pt x="975" y="1680"/>
                    <a:pt x="983" y="1682"/>
                  </a:cubicBezTo>
                  <a:cubicBezTo>
                    <a:pt x="1006" y="1631"/>
                    <a:pt x="1057" y="1596"/>
                    <a:pt x="1116" y="1596"/>
                  </a:cubicBezTo>
                  <a:cubicBezTo>
                    <a:pt x="1176" y="1596"/>
                    <a:pt x="1227" y="1631"/>
                    <a:pt x="1250" y="1682"/>
                  </a:cubicBezTo>
                  <a:cubicBezTo>
                    <a:pt x="1258" y="1680"/>
                    <a:pt x="1266" y="1678"/>
                    <a:pt x="1275" y="1677"/>
                  </a:cubicBezTo>
                  <a:cubicBezTo>
                    <a:pt x="1249" y="1615"/>
                    <a:pt x="1188" y="1571"/>
                    <a:pt x="1116" y="1571"/>
                  </a:cubicBezTo>
                  <a:close/>
                  <a:moveTo>
                    <a:pt x="930" y="1596"/>
                  </a:moveTo>
                  <a:cubicBezTo>
                    <a:pt x="941" y="1596"/>
                    <a:pt x="950" y="1605"/>
                    <a:pt x="950" y="1616"/>
                  </a:cubicBezTo>
                  <a:cubicBezTo>
                    <a:pt x="950" y="1617"/>
                    <a:pt x="950" y="1617"/>
                    <a:pt x="950" y="1617"/>
                  </a:cubicBezTo>
                  <a:cubicBezTo>
                    <a:pt x="909" y="1617"/>
                    <a:pt x="909" y="1617"/>
                    <a:pt x="909" y="1617"/>
                  </a:cubicBezTo>
                  <a:cubicBezTo>
                    <a:pt x="909" y="1617"/>
                    <a:pt x="909" y="1617"/>
                    <a:pt x="909" y="1616"/>
                  </a:cubicBezTo>
                  <a:cubicBezTo>
                    <a:pt x="909" y="1605"/>
                    <a:pt x="918" y="1596"/>
                    <a:pt x="930" y="1596"/>
                  </a:cubicBezTo>
                  <a:close/>
                  <a:moveTo>
                    <a:pt x="930" y="1546"/>
                  </a:moveTo>
                  <a:cubicBezTo>
                    <a:pt x="960" y="1546"/>
                    <a:pt x="986" y="1565"/>
                    <a:pt x="996" y="1592"/>
                  </a:cubicBezTo>
                  <a:cubicBezTo>
                    <a:pt x="988" y="1598"/>
                    <a:pt x="981" y="1604"/>
                    <a:pt x="975" y="1611"/>
                  </a:cubicBezTo>
                  <a:cubicBezTo>
                    <a:pt x="972" y="1589"/>
                    <a:pt x="953" y="1571"/>
                    <a:pt x="930" y="1571"/>
                  </a:cubicBezTo>
                  <a:cubicBezTo>
                    <a:pt x="906" y="1571"/>
                    <a:pt x="887" y="1589"/>
                    <a:pt x="885" y="1611"/>
                  </a:cubicBezTo>
                  <a:cubicBezTo>
                    <a:pt x="878" y="1604"/>
                    <a:pt x="871" y="1598"/>
                    <a:pt x="864" y="1592"/>
                  </a:cubicBezTo>
                  <a:cubicBezTo>
                    <a:pt x="874" y="1565"/>
                    <a:pt x="899" y="1546"/>
                    <a:pt x="930" y="1546"/>
                  </a:cubicBezTo>
                  <a:close/>
                  <a:moveTo>
                    <a:pt x="930" y="1496"/>
                  </a:moveTo>
                  <a:cubicBezTo>
                    <a:pt x="978" y="1496"/>
                    <a:pt x="1020" y="1524"/>
                    <a:pt x="1039" y="1565"/>
                  </a:cubicBezTo>
                  <a:cubicBezTo>
                    <a:pt x="1031" y="1569"/>
                    <a:pt x="1024" y="1572"/>
                    <a:pt x="1017" y="1577"/>
                  </a:cubicBezTo>
                  <a:cubicBezTo>
                    <a:pt x="1002" y="1544"/>
                    <a:pt x="968" y="1521"/>
                    <a:pt x="930" y="1521"/>
                  </a:cubicBezTo>
                  <a:cubicBezTo>
                    <a:pt x="891" y="1521"/>
                    <a:pt x="858" y="1544"/>
                    <a:pt x="842" y="1577"/>
                  </a:cubicBezTo>
                  <a:cubicBezTo>
                    <a:pt x="835" y="1573"/>
                    <a:pt x="828" y="1569"/>
                    <a:pt x="820" y="1565"/>
                  </a:cubicBezTo>
                  <a:cubicBezTo>
                    <a:pt x="839" y="1524"/>
                    <a:pt x="881" y="1496"/>
                    <a:pt x="930" y="1496"/>
                  </a:cubicBezTo>
                  <a:close/>
                  <a:moveTo>
                    <a:pt x="930" y="1445"/>
                  </a:moveTo>
                  <a:cubicBezTo>
                    <a:pt x="858" y="1445"/>
                    <a:pt x="797" y="1489"/>
                    <a:pt x="771" y="1551"/>
                  </a:cubicBezTo>
                  <a:cubicBezTo>
                    <a:pt x="780" y="1553"/>
                    <a:pt x="788" y="1554"/>
                    <a:pt x="796" y="1557"/>
                  </a:cubicBezTo>
                  <a:cubicBezTo>
                    <a:pt x="819" y="1506"/>
                    <a:pt x="870" y="1470"/>
                    <a:pt x="930" y="1470"/>
                  </a:cubicBezTo>
                  <a:cubicBezTo>
                    <a:pt x="989" y="1470"/>
                    <a:pt x="1040" y="1506"/>
                    <a:pt x="1063" y="1557"/>
                  </a:cubicBezTo>
                  <a:cubicBezTo>
                    <a:pt x="1071" y="1554"/>
                    <a:pt x="1079" y="1553"/>
                    <a:pt x="1088" y="1551"/>
                  </a:cubicBezTo>
                  <a:cubicBezTo>
                    <a:pt x="1062" y="1489"/>
                    <a:pt x="1001" y="1445"/>
                    <a:pt x="930" y="1445"/>
                  </a:cubicBezTo>
                  <a:close/>
                  <a:moveTo>
                    <a:pt x="744" y="1473"/>
                  </a:moveTo>
                  <a:cubicBezTo>
                    <a:pt x="732" y="1473"/>
                    <a:pt x="723" y="1482"/>
                    <a:pt x="723" y="1493"/>
                  </a:cubicBezTo>
                  <a:cubicBezTo>
                    <a:pt x="723" y="1493"/>
                    <a:pt x="723" y="1493"/>
                    <a:pt x="723" y="1494"/>
                  </a:cubicBezTo>
                  <a:cubicBezTo>
                    <a:pt x="764" y="1494"/>
                    <a:pt x="764" y="1494"/>
                    <a:pt x="764" y="1494"/>
                  </a:cubicBezTo>
                  <a:cubicBezTo>
                    <a:pt x="764" y="1493"/>
                    <a:pt x="764" y="1493"/>
                    <a:pt x="764" y="1493"/>
                  </a:cubicBezTo>
                  <a:cubicBezTo>
                    <a:pt x="764" y="1482"/>
                    <a:pt x="755" y="1473"/>
                    <a:pt x="744" y="1473"/>
                  </a:cubicBezTo>
                  <a:close/>
                  <a:moveTo>
                    <a:pt x="744" y="1422"/>
                  </a:moveTo>
                  <a:cubicBezTo>
                    <a:pt x="774" y="1422"/>
                    <a:pt x="799" y="1441"/>
                    <a:pt x="810" y="1468"/>
                  </a:cubicBezTo>
                  <a:cubicBezTo>
                    <a:pt x="802" y="1474"/>
                    <a:pt x="795" y="1481"/>
                    <a:pt x="789" y="1488"/>
                  </a:cubicBezTo>
                  <a:cubicBezTo>
                    <a:pt x="786" y="1465"/>
                    <a:pt x="767" y="1448"/>
                    <a:pt x="744" y="1448"/>
                  </a:cubicBezTo>
                  <a:cubicBezTo>
                    <a:pt x="720" y="1448"/>
                    <a:pt x="701" y="1465"/>
                    <a:pt x="698" y="1488"/>
                  </a:cubicBezTo>
                  <a:cubicBezTo>
                    <a:pt x="692" y="1481"/>
                    <a:pt x="685" y="1474"/>
                    <a:pt x="677" y="1468"/>
                  </a:cubicBezTo>
                  <a:cubicBezTo>
                    <a:pt x="688" y="1441"/>
                    <a:pt x="713" y="1422"/>
                    <a:pt x="744" y="1422"/>
                  </a:cubicBezTo>
                  <a:close/>
                  <a:moveTo>
                    <a:pt x="744" y="1372"/>
                  </a:moveTo>
                  <a:cubicBezTo>
                    <a:pt x="792" y="1372"/>
                    <a:pt x="834" y="1401"/>
                    <a:pt x="853" y="1442"/>
                  </a:cubicBezTo>
                  <a:cubicBezTo>
                    <a:pt x="845" y="1445"/>
                    <a:pt x="838" y="1449"/>
                    <a:pt x="831" y="1453"/>
                  </a:cubicBezTo>
                  <a:cubicBezTo>
                    <a:pt x="816" y="1420"/>
                    <a:pt x="782" y="1397"/>
                    <a:pt x="744" y="1397"/>
                  </a:cubicBezTo>
                  <a:cubicBezTo>
                    <a:pt x="705" y="1397"/>
                    <a:pt x="671" y="1420"/>
                    <a:pt x="656" y="1453"/>
                  </a:cubicBezTo>
                  <a:cubicBezTo>
                    <a:pt x="649" y="1449"/>
                    <a:pt x="642" y="1445"/>
                    <a:pt x="634" y="1442"/>
                  </a:cubicBezTo>
                  <a:cubicBezTo>
                    <a:pt x="653" y="1401"/>
                    <a:pt x="695" y="1372"/>
                    <a:pt x="744" y="1372"/>
                  </a:cubicBezTo>
                  <a:close/>
                  <a:moveTo>
                    <a:pt x="744" y="1322"/>
                  </a:moveTo>
                  <a:cubicBezTo>
                    <a:pt x="672" y="1322"/>
                    <a:pt x="611" y="1366"/>
                    <a:pt x="585" y="1428"/>
                  </a:cubicBezTo>
                  <a:cubicBezTo>
                    <a:pt x="594" y="1429"/>
                    <a:pt x="602" y="1431"/>
                    <a:pt x="610" y="1433"/>
                  </a:cubicBezTo>
                  <a:cubicBezTo>
                    <a:pt x="633" y="1382"/>
                    <a:pt x="684" y="1347"/>
                    <a:pt x="744" y="1347"/>
                  </a:cubicBezTo>
                  <a:cubicBezTo>
                    <a:pt x="803" y="1347"/>
                    <a:pt x="854" y="1382"/>
                    <a:pt x="877" y="1433"/>
                  </a:cubicBezTo>
                  <a:cubicBezTo>
                    <a:pt x="885" y="1431"/>
                    <a:pt x="893" y="1429"/>
                    <a:pt x="902" y="1428"/>
                  </a:cubicBezTo>
                  <a:cubicBezTo>
                    <a:pt x="876" y="1366"/>
                    <a:pt x="815" y="1322"/>
                    <a:pt x="744" y="1322"/>
                  </a:cubicBezTo>
                  <a:close/>
                  <a:moveTo>
                    <a:pt x="1116" y="1473"/>
                  </a:moveTo>
                  <a:cubicBezTo>
                    <a:pt x="1128" y="1473"/>
                    <a:pt x="1137" y="1482"/>
                    <a:pt x="1137" y="1493"/>
                  </a:cubicBezTo>
                  <a:cubicBezTo>
                    <a:pt x="1137" y="1493"/>
                    <a:pt x="1137" y="1493"/>
                    <a:pt x="1137" y="1494"/>
                  </a:cubicBezTo>
                  <a:cubicBezTo>
                    <a:pt x="1096" y="1494"/>
                    <a:pt x="1096" y="1494"/>
                    <a:pt x="1096" y="1494"/>
                  </a:cubicBezTo>
                  <a:cubicBezTo>
                    <a:pt x="1096" y="1493"/>
                    <a:pt x="1096" y="1493"/>
                    <a:pt x="1096" y="1493"/>
                  </a:cubicBezTo>
                  <a:cubicBezTo>
                    <a:pt x="1096" y="1482"/>
                    <a:pt x="1105" y="1473"/>
                    <a:pt x="1116" y="1473"/>
                  </a:cubicBezTo>
                  <a:close/>
                  <a:moveTo>
                    <a:pt x="1116" y="1422"/>
                  </a:moveTo>
                  <a:cubicBezTo>
                    <a:pt x="1147" y="1422"/>
                    <a:pt x="1172" y="1441"/>
                    <a:pt x="1182" y="1468"/>
                  </a:cubicBezTo>
                  <a:cubicBezTo>
                    <a:pt x="1175" y="1474"/>
                    <a:pt x="1168" y="1481"/>
                    <a:pt x="1161" y="1488"/>
                  </a:cubicBezTo>
                  <a:cubicBezTo>
                    <a:pt x="1159" y="1465"/>
                    <a:pt x="1140" y="1448"/>
                    <a:pt x="1116" y="1448"/>
                  </a:cubicBezTo>
                  <a:cubicBezTo>
                    <a:pt x="1093" y="1448"/>
                    <a:pt x="1074" y="1465"/>
                    <a:pt x="1071" y="1488"/>
                  </a:cubicBezTo>
                  <a:cubicBezTo>
                    <a:pt x="1065" y="1481"/>
                    <a:pt x="1058" y="1474"/>
                    <a:pt x="1050" y="1468"/>
                  </a:cubicBezTo>
                  <a:cubicBezTo>
                    <a:pt x="1060" y="1441"/>
                    <a:pt x="1086" y="1422"/>
                    <a:pt x="1116" y="1422"/>
                  </a:cubicBezTo>
                  <a:close/>
                  <a:moveTo>
                    <a:pt x="1116" y="1372"/>
                  </a:moveTo>
                  <a:cubicBezTo>
                    <a:pt x="1165" y="1372"/>
                    <a:pt x="1207" y="1401"/>
                    <a:pt x="1226" y="1442"/>
                  </a:cubicBezTo>
                  <a:cubicBezTo>
                    <a:pt x="1218" y="1445"/>
                    <a:pt x="1211" y="1449"/>
                    <a:pt x="1203" y="1453"/>
                  </a:cubicBezTo>
                  <a:cubicBezTo>
                    <a:pt x="1188" y="1420"/>
                    <a:pt x="1155" y="1397"/>
                    <a:pt x="1116" y="1397"/>
                  </a:cubicBezTo>
                  <a:cubicBezTo>
                    <a:pt x="1078" y="1397"/>
                    <a:pt x="1044" y="1420"/>
                    <a:pt x="1029" y="1453"/>
                  </a:cubicBezTo>
                  <a:cubicBezTo>
                    <a:pt x="1022" y="1449"/>
                    <a:pt x="1015" y="1445"/>
                    <a:pt x="1007" y="1442"/>
                  </a:cubicBezTo>
                  <a:cubicBezTo>
                    <a:pt x="1026" y="1401"/>
                    <a:pt x="1068" y="1372"/>
                    <a:pt x="1116" y="1372"/>
                  </a:cubicBezTo>
                  <a:close/>
                  <a:moveTo>
                    <a:pt x="1116" y="1322"/>
                  </a:moveTo>
                  <a:cubicBezTo>
                    <a:pt x="1045" y="1322"/>
                    <a:pt x="984" y="1366"/>
                    <a:pt x="958" y="1428"/>
                  </a:cubicBezTo>
                  <a:cubicBezTo>
                    <a:pt x="967" y="1429"/>
                    <a:pt x="975" y="1431"/>
                    <a:pt x="983" y="1433"/>
                  </a:cubicBezTo>
                  <a:cubicBezTo>
                    <a:pt x="1006" y="1382"/>
                    <a:pt x="1057" y="1347"/>
                    <a:pt x="1116" y="1347"/>
                  </a:cubicBezTo>
                  <a:cubicBezTo>
                    <a:pt x="1176" y="1347"/>
                    <a:pt x="1227" y="1382"/>
                    <a:pt x="1250" y="1433"/>
                  </a:cubicBezTo>
                  <a:cubicBezTo>
                    <a:pt x="1258" y="1431"/>
                    <a:pt x="1266" y="1429"/>
                    <a:pt x="1275" y="1428"/>
                  </a:cubicBezTo>
                  <a:cubicBezTo>
                    <a:pt x="1249" y="1366"/>
                    <a:pt x="1188" y="1322"/>
                    <a:pt x="1116" y="1322"/>
                  </a:cubicBezTo>
                  <a:close/>
                  <a:moveTo>
                    <a:pt x="930" y="1347"/>
                  </a:moveTo>
                  <a:cubicBezTo>
                    <a:pt x="941" y="1347"/>
                    <a:pt x="950" y="1356"/>
                    <a:pt x="950" y="1367"/>
                  </a:cubicBezTo>
                  <a:cubicBezTo>
                    <a:pt x="950" y="1368"/>
                    <a:pt x="950" y="1368"/>
                    <a:pt x="950" y="1368"/>
                  </a:cubicBezTo>
                  <a:cubicBezTo>
                    <a:pt x="909" y="1368"/>
                    <a:pt x="909" y="1368"/>
                    <a:pt x="909" y="1368"/>
                  </a:cubicBezTo>
                  <a:cubicBezTo>
                    <a:pt x="909" y="1368"/>
                    <a:pt x="909" y="1368"/>
                    <a:pt x="909" y="1367"/>
                  </a:cubicBezTo>
                  <a:cubicBezTo>
                    <a:pt x="909" y="1356"/>
                    <a:pt x="918" y="1347"/>
                    <a:pt x="930" y="1347"/>
                  </a:cubicBezTo>
                  <a:close/>
                  <a:moveTo>
                    <a:pt x="930" y="1297"/>
                  </a:moveTo>
                  <a:cubicBezTo>
                    <a:pt x="960" y="1297"/>
                    <a:pt x="986" y="1316"/>
                    <a:pt x="996" y="1343"/>
                  </a:cubicBezTo>
                  <a:cubicBezTo>
                    <a:pt x="988" y="1349"/>
                    <a:pt x="981" y="1355"/>
                    <a:pt x="975" y="1362"/>
                  </a:cubicBezTo>
                  <a:cubicBezTo>
                    <a:pt x="972" y="1340"/>
                    <a:pt x="953" y="1322"/>
                    <a:pt x="930" y="1322"/>
                  </a:cubicBezTo>
                  <a:cubicBezTo>
                    <a:pt x="906" y="1322"/>
                    <a:pt x="887" y="1340"/>
                    <a:pt x="885" y="1362"/>
                  </a:cubicBezTo>
                  <a:cubicBezTo>
                    <a:pt x="878" y="1355"/>
                    <a:pt x="871" y="1349"/>
                    <a:pt x="864" y="1343"/>
                  </a:cubicBezTo>
                  <a:cubicBezTo>
                    <a:pt x="874" y="1316"/>
                    <a:pt x="899" y="1297"/>
                    <a:pt x="930" y="1297"/>
                  </a:cubicBezTo>
                  <a:close/>
                  <a:moveTo>
                    <a:pt x="930" y="1247"/>
                  </a:moveTo>
                  <a:cubicBezTo>
                    <a:pt x="978" y="1247"/>
                    <a:pt x="1020" y="1275"/>
                    <a:pt x="1039" y="1316"/>
                  </a:cubicBezTo>
                  <a:cubicBezTo>
                    <a:pt x="1031" y="1320"/>
                    <a:pt x="1024" y="1324"/>
                    <a:pt x="1017" y="1328"/>
                  </a:cubicBezTo>
                  <a:cubicBezTo>
                    <a:pt x="1002" y="1295"/>
                    <a:pt x="968" y="1272"/>
                    <a:pt x="930" y="1272"/>
                  </a:cubicBezTo>
                  <a:cubicBezTo>
                    <a:pt x="891" y="1272"/>
                    <a:pt x="858" y="1295"/>
                    <a:pt x="842" y="1328"/>
                  </a:cubicBezTo>
                  <a:cubicBezTo>
                    <a:pt x="835" y="1324"/>
                    <a:pt x="828" y="1320"/>
                    <a:pt x="820" y="1316"/>
                  </a:cubicBezTo>
                  <a:cubicBezTo>
                    <a:pt x="839" y="1275"/>
                    <a:pt x="881" y="1247"/>
                    <a:pt x="930" y="1247"/>
                  </a:cubicBezTo>
                  <a:close/>
                  <a:moveTo>
                    <a:pt x="930" y="1196"/>
                  </a:moveTo>
                  <a:cubicBezTo>
                    <a:pt x="858" y="1196"/>
                    <a:pt x="797" y="1240"/>
                    <a:pt x="771" y="1302"/>
                  </a:cubicBezTo>
                  <a:cubicBezTo>
                    <a:pt x="780" y="1304"/>
                    <a:pt x="788" y="1305"/>
                    <a:pt x="796" y="1308"/>
                  </a:cubicBezTo>
                  <a:cubicBezTo>
                    <a:pt x="819" y="1257"/>
                    <a:pt x="870" y="1221"/>
                    <a:pt x="930" y="1221"/>
                  </a:cubicBezTo>
                  <a:cubicBezTo>
                    <a:pt x="989" y="1221"/>
                    <a:pt x="1040" y="1257"/>
                    <a:pt x="1063" y="1308"/>
                  </a:cubicBezTo>
                  <a:cubicBezTo>
                    <a:pt x="1071" y="1305"/>
                    <a:pt x="1079" y="1304"/>
                    <a:pt x="1088" y="1302"/>
                  </a:cubicBezTo>
                  <a:cubicBezTo>
                    <a:pt x="1062" y="1240"/>
                    <a:pt x="1001" y="1196"/>
                    <a:pt x="930" y="1196"/>
                  </a:cubicBezTo>
                  <a:close/>
                  <a:moveTo>
                    <a:pt x="744" y="1224"/>
                  </a:moveTo>
                  <a:cubicBezTo>
                    <a:pt x="732" y="1224"/>
                    <a:pt x="723" y="1233"/>
                    <a:pt x="723" y="1244"/>
                  </a:cubicBezTo>
                  <a:cubicBezTo>
                    <a:pt x="723" y="1244"/>
                    <a:pt x="723" y="1244"/>
                    <a:pt x="723" y="1245"/>
                  </a:cubicBezTo>
                  <a:cubicBezTo>
                    <a:pt x="764" y="1245"/>
                    <a:pt x="764" y="1245"/>
                    <a:pt x="764" y="1245"/>
                  </a:cubicBezTo>
                  <a:cubicBezTo>
                    <a:pt x="764" y="1244"/>
                    <a:pt x="764" y="1244"/>
                    <a:pt x="764" y="1244"/>
                  </a:cubicBezTo>
                  <a:cubicBezTo>
                    <a:pt x="764" y="1233"/>
                    <a:pt x="755" y="1224"/>
                    <a:pt x="744" y="1224"/>
                  </a:cubicBezTo>
                  <a:close/>
                  <a:moveTo>
                    <a:pt x="744" y="1173"/>
                  </a:moveTo>
                  <a:cubicBezTo>
                    <a:pt x="774" y="1173"/>
                    <a:pt x="799" y="1192"/>
                    <a:pt x="810" y="1219"/>
                  </a:cubicBezTo>
                  <a:cubicBezTo>
                    <a:pt x="802" y="1225"/>
                    <a:pt x="795" y="1232"/>
                    <a:pt x="789" y="1239"/>
                  </a:cubicBezTo>
                  <a:cubicBezTo>
                    <a:pt x="786" y="1216"/>
                    <a:pt x="767" y="1199"/>
                    <a:pt x="744" y="1199"/>
                  </a:cubicBezTo>
                  <a:cubicBezTo>
                    <a:pt x="720" y="1199"/>
                    <a:pt x="701" y="1216"/>
                    <a:pt x="698" y="1239"/>
                  </a:cubicBezTo>
                  <a:cubicBezTo>
                    <a:pt x="692" y="1232"/>
                    <a:pt x="685" y="1225"/>
                    <a:pt x="677" y="1219"/>
                  </a:cubicBezTo>
                  <a:cubicBezTo>
                    <a:pt x="688" y="1192"/>
                    <a:pt x="713" y="1173"/>
                    <a:pt x="744" y="1173"/>
                  </a:cubicBezTo>
                  <a:close/>
                  <a:moveTo>
                    <a:pt x="744" y="1123"/>
                  </a:moveTo>
                  <a:cubicBezTo>
                    <a:pt x="792" y="1123"/>
                    <a:pt x="834" y="1152"/>
                    <a:pt x="853" y="1193"/>
                  </a:cubicBezTo>
                  <a:cubicBezTo>
                    <a:pt x="845" y="1196"/>
                    <a:pt x="838" y="1200"/>
                    <a:pt x="831" y="1204"/>
                  </a:cubicBezTo>
                  <a:cubicBezTo>
                    <a:pt x="816" y="1171"/>
                    <a:pt x="782" y="1148"/>
                    <a:pt x="744" y="1148"/>
                  </a:cubicBezTo>
                  <a:cubicBezTo>
                    <a:pt x="705" y="1148"/>
                    <a:pt x="671" y="1171"/>
                    <a:pt x="656" y="1204"/>
                  </a:cubicBezTo>
                  <a:cubicBezTo>
                    <a:pt x="649" y="1200"/>
                    <a:pt x="642" y="1196"/>
                    <a:pt x="634" y="1193"/>
                  </a:cubicBezTo>
                  <a:cubicBezTo>
                    <a:pt x="653" y="1152"/>
                    <a:pt x="695" y="1123"/>
                    <a:pt x="744" y="1123"/>
                  </a:cubicBezTo>
                  <a:close/>
                  <a:moveTo>
                    <a:pt x="744" y="1073"/>
                  </a:moveTo>
                  <a:cubicBezTo>
                    <a:pt x="672" y="1073"/>
                    <a:pt x="611" y="1117"/>
                    <a:pt x="585" y="1179"/>
                  </a:cubicBezTo>
                  <a:cubicBezTo>
                    <a:pt x="594" y="1180"/>
                    <a:pt x="602" y="1182"/>
                    <a:pt x="610" y="1184"/>
                  </a:cubicBezTo>
                  <a:cubicBezTo>
                    <a:pt x="633" y="1133"/>
                    <a:pt x="684" y="1098"/>
                    <a:pt x="744" y="1098"/>
                  </a:cubicBezTo>
                  <a:cubicBezTo>
                    <a:pt x="803" y="1098"/>
                    <a:pt x="854" y="1133"/>
                    <a:pt x="877" y="1184"/>
                  </a:cubicBezTo>
                  <a:cubicBezTo>
                    <a:pt x="885" y="1182"/>
                    <a:pt x="893" y="1180"/>
                    <a:pt x="902" y="1179"/>
                  </a:cubicBezTo>
                  <a:cubicBezTo>
                    <a:pt x="876" y="1117"/>
                    <a:pt x="815" y="1073"/>
                    <a:pt x="744" y="1073"/>
                  </a:cubicBezTo>
                  <a:close/>
                  <a:moveTo>
                    <a:pt x="1116" y="1224"/>
                  </a:moveTo>
                  <a:cubicBezTo>
                    <a:pt x="1128" y="1224"/>
                    <a:pt x="1137" y="1233"/>
                    <a:pt x="1137" y="1244"/>
                  </a:cubicBezTo>
                  <a:cubicBezTo>
                    <a:pt x="1137" y="1244"/>
                    <a:pt x="1137" y="1244"/>
                    <a:pt x="1137" y="1245"/>
                  </a:cubicBezTo>
                  <a:cubicBezTo>
                    <a:pt x="1096" y="1245"/>
                    <a:pt x="1096" y="1245"/>
                    <a:pt x="1096" y="1245"/>
                  </a:cubicBezTo>
                  <a:cubicBezTo>
                    <a:pt x="1096" y="1244"/>
                    <a:pt x="1096" y="1244"/>
                    <a:pt x="1096" y="1244"/>
                  </a:cubicBezTo>
                  <a:cubicBezTo>
                    <a:pt x="1096" y="1233"/>
                    <a:pt x="1105" y="1224"/>
                    <a:pt x="1116" y="1224"/>
                  </a:cubicBezTo>
                  <a:close/>
                  <a:moveTo>
                    <a:pt x="1116" y="1173"/>
                  </a:moveTo>
                  <a:cubicBezTo>
                    <a:pt x="1147" y="1173"/>
                    <a:pt x="1172" y="1192"/>
                    <a:pt x="1182" y="1219"/>
                  </a:cubicBezTo>
                  <a:cubicBezTo>
                    <a:pt x="1175" y="1225"/>
                    <a:pt x="1168" y="1232"/>
                    <a:pt x="1161" y="1239"/>
                  </a:cubicBezTo>
                  <a:cubicBezTo>
                    <a:pt x="1159" y="1216"/>
                    <a:pt x="1140" y="1199"/>
                    <a:pt x="1116" y="1199"/>
                  </a:cubicBezTo>
                  <a:cubicBezTo>
                    <a:pt x="1093" y="1199"/>
                    <a:pt x="1074" y="1216"/>
                    <a:pt x="1071" y="1239"/>
                  </a:cubicBezTo>
                  <a:cubicBezTo>
                    <a:pt x="1065" y="1232"/>
                    <a:pt x="1058" y="1225"/>
                    <a:pt x="1050" y="1219"/>
                  </a:cubicBezTo>
                  <a:cubicBezTo>
                    <a:pt x="1060" y="1192"/>
                    <a:pt x="1086" y="1173"/>
                    <a:pt x="1116" y="1173"/>
                  </a:cubicBezTo>
                  <a:close/>
                  <a:moveTo>
                    <a:pt x="1116" y="1123"/>
                  </a:moveTo>
                  <a:cubicBezTo>
                    <a:pt x="1165" y="1123"/>
                    <a:pt x="1207" y="1152"/>
                    <a:pt x="1226" y="1193"/>
                  </a:cubicBezTo>
                  <a:cubicBezTo>
                    <a:pt x="1218" y="1196"/>
                    <a:pt x="1211" y="1200"/>
                    <a:pt x="1203" y="1204"/>
                  </a:cubicBezTo>
                  <a:cubicBezTo>
                    <a:pt x="1188" y="1171"/>
                    <a:pt x="1155" y="1148"/>
                    <a:pt x="1116" y="1148"/>
                  </a:cubicBezTo>
                  <a:cubicBezTo>
                    <a:pt x="1078" y="1148"/>
                    <a:pt x="1044" y="1171"/>
                    <a:pt x="1029" y="1204"/>
                  </a:cubicBezTo>
                  <a:cubicBezTo>
                    <a:pt x="1022" y="1200"/>
                    <a:pt x="1015" y="1196"/>
                    <a:pt x="1007" y="1193"/>
                  </a:cubicBezTo>
                  <a:cubicBezTo>
                    <a:pt x="1026" y="1152"/>
                    <a:pt x="1068" y="1123"/>
                    <a:pt x="1116" y="1123"/>
                  </a:cubicBezTo>
                  <a:close/>
                  <a:moveTo>
                    <a:pt x="1116" y="1073"/>
                  </a:moveTo>
                  <a:cubicBezTo>
                    <a:pt x="1045" y="1073"/>
                    <a:pt x="984" y="1117"/>
                    <a:pt x="958" y="1179"/>
                  </a:cubicBezTo>
                  <a:cubicBezTo>
                    <a:pt x="967" y="1180"/>
                    <a:pt x="975" y="1182"/>
                    <a:pt x="983" y="1184"/>
                  </a:cubicBezTo>
                  <a:cubicBezTo>
                    <a:pt x="1006" y="1133"/>
                    <a:pt x="1057" y="1098"/>
                    <a:pt x="1116" y="1098"/>
                  </a:cubicBezTo>
                  <a:cubicBezTo>
                    <a:pt x="1176" y="1098"/>
                    <a:pt x="1227" y="1133"/>
                    <a:pt x="1250" y="1184"/>
                  </a:cubicBezTo>
                  <a:cubicBezTo>
                    <a:pt x="1258" y="1182"/>
                    <a:pt x="1266" y="1180"/>
                    <a:pt x="1275" y="1179"/>
                  </a:cubicBezTo>
                  <a:cubicBezTo>
                    <a:pt x="1249" y="1117"/>
                    <a:pt x="1188" y="1073"/>
                    <a:pt x="1116" y="1073"/>
                  </a:cubicBezTo>
                  <a:close/>
                  <a:moveTo>
                    <a:pt x="930" y="1098"/>
                  </a:moveTo>
                  <a:cubicBezTo>
                    <a:pt x="941" y="1098"/>
                    <a:pt x="950" y="1107"/>
                    <a:pt x="950" y="1119"/>
                  </a:cubicBezTo>
                  <a:cubicBezTo>
                    <a:pt x="950" y="1119"/>
                    <a:pt x="950" y="1119"/>
                    <a:pt x="950" y="1119"/>
                  </a:cubicBezTo>
                  <a:cubicBezTo>
                    <a:pt x="909" y="1119"/>
                    <a:pt x="909" y="1119"/>
                    <a:pt x="909" y="1119"/>
                  </a:cubicBezTo>
                  <a:cubicBezTo>
                    <a:pt x="909" y="1119"/>
                    <a:pt x="909" y="1119"/>
                    <a:pt x="909" y="1119"/>
                  </a:cubicBezTo>
                  <a:cubicBezTo>
                    <a:pt x="909" y="1107"/>
                    <a:pt x="918" y="1098"/>
                    <a:pt x="930" y="1098"/>
                  </a:cubicBezTo>
                  <a:close/>
                  <a:moveTo>
                    <a:pt x="930" y="1048"/>
                  </a:moveTo>
                  <a:cubicBezTo>
                    <a:pt x="960" y="1048"/>
                    <a:pt x="986" y="1067"/>
                    <a:pt x="996" y="1094"/>
                  </a:cubicBezTo>
                  <a:cubicBezTo>
                    <a:pt x="988" y="1100"/>
                    <a:pt x="981" y="1106"/>
                    <a:pt x="975" y="1113"/>
                  </a:cubicBezTo>
                  <a:cubicBezTo>
                    <a:pt x="972" y="1091"/>
                    <a:pt x="953" y="1073"/>
                    <a:pt x="930" y="1073"/>
                  </a:cubicBezTo>
                  <a:cubicBezTo>
                    <a:pt x="906" y="1073"/>
                    <a:pt x="887" y="1091"/>
                    <a:pt x="885" y="1113"/>
                  </a:cubicBezTo>
                  <a:cubicBezTo>
                    <a:pt x="878" y="1106"/>
                    <a:pt x="871" y="1100"/>
                    <a:pt x="864" y="1094"/>
                  </a:cubicBezTo>
                  <a:cubicBezTo>
                    <a:pt x="874" y="1067"/>
                    <a:pt x="899" y="1048"/>
                    <a:pt x="930" y="1048"/>
                  </a:cubicBezTo>
                  <a:close/>
                  <a:moveTo>
                    <a:pt x="930" y="998"/>
                  </a:moveTo>
                  <a:cubicBezTo>
                    <a:pt x="978" y="998"/>
                    <a:pt x="1020" y="1026"/>
                    <a:pt x="1039" y="1067"/>
                  </a:cubicBezTo>
                  <a:cubicBezTo>
                    <a:pt x="1031" y="1071"/>
                    <a:pt x="1024" y="1075"/>
                    <a:pt x="1017" y="1079"/>
                  </a:cubicBezTo>
                  <a:cubicBezTo>
                    <a:pt x="1002" y="1046"/>
                    <a:pt x="968" y="1023"/>
                    <a:pt x="930" y="1023"/>
                  </a:cubicBezTo>
                  <a:cubicBezTo>
                    <a:pt x="891" y="1023"/>
                    <a:pt x="858" y="1046"/>
                    <a:pt x="842" y="1079"/>
                  </a:cubicBezTo>
                  <a:cubicBezTo>
                    <a:pt x="835" y="1075"/>
                    <a:pt x="828" y="1071"/>
                    <a:pt x="820" y="1067"/>
                  </a:cubicBezTo>
                  <a:cubicBezTo>
                    <a:pt x="839" y="1026"/>
                    <a:pt x="881" y="998"/>
                    <a:pt x="930" y="998"/>
                  </a:cubicBezTo>
                  <a:close/>
                  <a:moveTo>
                    <a:pt x="930" y="947"/>
                  </a:moveTo>
                  <a:cubicBezTo>
                    <a:pt x="858" y="947"/>
                    <a:pt x="797" y="991"/>
                    <a:pt x="771" y="1053"/>
                  </a:cubicBezTo>
                  <a:cubicBezTo>
                    <a:pt x="780" y="1055"/>
                    <a:pt x="788" y="1056"/>
                    <a:pt x="796" y="1059"/>
                  </a:cubicBezTo>
                  <a:cubicBezTo>
                    <a:pt x="819" y="1008"/>
                    <a:pt x="870" y="972"/>
                    <a:pt x="930" y="972"/>
                  </a:cubicBezTo>
                  <a:cubicBezTo>
                    <a:pt x="989" y="972"/>
                    <a:pt x="1040" y="1008"/>
                    <a:pt x="1063" y="1059"/>
                  </a:cubicBezTo>
                  <a:cubicBezTo>
                    <a:pt x="1071" y="1056"/>
                    <a:pt x="1079" y="1055"/>
                    <a:pt x="1088" y="1053"/>
                  </a:cubicBezTo>
                  <a:cubicBezTo>
                    <a:pt x="1062" y="991"/>
                    <a:pt x="1001" y="947"/>
                    <a:pt x="930" y="947"/>
                  </a:cubicBezTo>
                  <a:close/>
                  <a:moveTo>
                    <a:pt x="744" y="975"/>
                  </a:moveTo>
                  <a:cubicBezTo>
                    <a:pt x="732" y="975"/>
                    <a:pt x="723" y="984"/>
                    <a:pt x="723" y="995"/>
                  </a:cubicBezTo>
                  <a:cubicBezTo>
                    <a:pt x="723" y="995"/>
                    <a:pt x="723" y="996"/>
                    <a:pt x="723" y="996"/>
                  </a:cubicBezTo>
                  <a:cubicBezTo>
                    <a:pt x="764" y="996"/>
                    <a:pt x="764" y="996"/>
                    <a:pt x="764" y="996"/>
                  </a:cubicBezTo>
                  <a:cubicBezTo>
                    <a:pt x="764" y="996"/>
                    <a:pt x="764" y="995"/>
                    <a:pt x="764" y="995"/>
                  </a:cubicBezTo>
                  <a:cubicBezTo>
                    <a:pt x="764" y="984"/>
                    <a:pt x="755" y="975"/>
                    <a:pt x="744" y="975"/>
                  </a:cubicBezTo>
                  <a:close/>
                  <a:moveTo>
                    <a:pt x="744" y="924"/>
                  </a:moveTo>
                  <a:cubicBezTo>
                    <a:pt x="774" y="924"/>
                    <a:pt x="799" y="943"/>
                    <a:pt x="810" y="970"/>
                  </a:cubicBezTo>
                  <a:cubicBezTo>
                    <a:pt x="802" y="976"/>
                    <a:pt x="795" y="983"/>
                    <a:pt x="789" y="990"/>
                  </a:cubicBezTo>
                  <a:cubicBezTo>
                    <a:pt x="786" y="967"/>
                    <a:pt x="767" y="950"/>
                    <a:pt x="744" y="950"/>
                  </a:cubicBezTo>
                  <a:cubicBezTo>
                    <a:pt x="720" y="950"/>
                    <a:pt x="701" y="967"/>
                    <a:pt x="698" y="990"/>
                  </a:cubicBezTo>
                  <a:cubicBezTo>
                    <a:pt x="692" y="983"/>
                    <a:pt x="685" y="976"/>
                    <a:pt x="677" y="970"/>
                  </a:cubicBezTo>
                  <a:cubicBezTo>
                    <a:pt x="688" y="943"/>
                    <a:pt x="713" y="924"/>
                    <a:pt x="744" y="924"/>
                  </a:cubicBezTo>
                  <a:close/>
                  <a:moveTo>
                    <a:pt x="744" y="874"/>
                  </a:moveTo>
                  <a:cubicBezTo>
                    <a:pt x="792" y="874"/>
                    <a:pt x="834" y="903"/>
                    <a:pt x="853" y="944"/>
                  </a:cubicBezTo>
                  <a:cubicBezTo>
                    <a:pt x="845" y="947"/>
                    <a:pt x="838" y="951"/>
                    <a:pt x="831" y="955"/>
                  </a:cubicBezTo>
                  <a:cubicBezTo>
                    <a:pt x="816" y="922"/>
                    <a:pt x="782" y="899"/>
                    <a:pt x="744" y="899"/>
                  </a:cubicBezTo>
                  <a:cubicBezTo>
                    <a:pt x="705" y="899"/>
                    <a:pt x="671" y="922"/>
                    <a:pt x="656" y="955"/>
                  </a:cubicBezTo>
                  <a:cubicBezTo>
                    <a:pt x="649" y="951"/>
                    <a:pt x="642" y="947"/>
                    <a:pt x="634" y="944"/>
                  </a:cubicBezTo>
                  <a:cubicBezTo>
                    <a:pt x="653" y="903"/>
                    <a:pt x="695" y="874"/>
                    <a:pt x="744" y="874"/>
                  </a:cubicBezTo>
                  <a:close/>
                  <a:moveTo>
                    <a:pt x="744" y="824"/>
                  </a:moveTo>
                  <a:cubicBezTo>
                    <a:pt x="672" y="824"/>
                    <a:pt x="611" y="868"/>
                    <a:pt x="585" y="930"/>
                  </a:cubicBezTo>
                  <a:cubicBezTo>
                    <a:pt x="594" y="931"/>
                    <a:pt x="602" y="933"/>
                    <a:pt x="610" y="935"/>
                  </a:cubicBezTo>
                  <a:cubicBezTo>
                    <a:pt x="633" y="884"/>
                    <a:pt x="684" y="849"/>
                    <a:pt x="744" y="849"/>
                  </a:cubicBezTo>
                  <a:cubicBezTo>
                    <a:pt x="803" y="849"/>
                    <a:pt x="854" y="884"/>
                    <a:pt x="877" y="935"/>
                  </a:cubicBezTo>
                  <a:cubicBezTo>
                    <a:pt x="885" y="933"/>
                    <a:pt x="893" y="931"/>
                    <a:pt x="902" y="930"/>
                  </a:cubicBezTo>
                  <a:cubicBezTo>
                    <a:pt x="876" y="868"/>
                    <a:pt x="815" y="824"/>
                    <a:pt x="744" y="824"/>
                  </a:cubicBezTo>
                  <a:close/>
                  <a:moveTo>
                    <a:pt x="1116" y="975"/>
                  </a:moveTo>
                  <a:cubicBezTo>
                    <a:pt x="1128" y="975"/>
                    <a:pt x="1137" y="984"/>
                    <a:pt x="1137" y="995"/>
                  </a:cubicBezTo>
                  <a:cubicBezTo>
                    <a:pt x="1137" y="995"/>
                    <a:pt x="1137" y="996"/>
                    <a:pt x="1137" y="996"/>
                  </a:cubicBezTo>
                  <a:cubicBezTo>
                    <a:pt x="1096" y="996"/>
                    <a:pt x="1096" y="996"/>
                    <a:pt x="1096" y="996"/>
                  </a:cubicBezTo>
                  <a:cubicBezTo>
                    <a:pt x="1096" y="996"/>
                    <a:pt x="1096" y="995"/>
                    <a:pt x="1096" y="995"/>
                  </a:cubicBezTo>
                  <a:cubicBezTo>
                    <a:pt x="1096" y="984"/>
                    <a:pt x="1105" y="975"/>
                    <a:pt x="1116" y="975"/>
                  </a:cubicBezTo>
                  <a:close/>
                  <a:moveTo>
                    <a:pt x="1116" y="924"/>
                  </a:moveTo>
                  <a:cubicBezTo>
                    <a:pt x="1147" y="924"/>
                    <a:pt x="1172" y="943"/>
                    <a:pt x="1182" y="970"/>
                  </a:cubicBezTo>
                  <a:cubicBezTo>
                    <a:pt x="1175" y="976"/>
                    <a:pt x="1168" y="983"/>
                    <a:pt x="1161" y="990"/>
                  </a:cubicBezTo>
                  <a:cubicBezTo>
                    <a:pt x="1159" y="967"/>
                    <a:pt x="1140" y="950"/>
                    <a:pt x="1116" y="950"/>
                  </a:cubicBezTo>
                  <a:cubicBezTo>
                    <a:pt x="1093" y="950"/>
                    <a:pt x="1074" y="967"/>
                    <a:pt x="1071" y="990"/>
                  </a:cubicBezTo>
                  <a:cubicBezTo>
                    <a:pt x="1065" y="983"/>
                    <a:pt x="1058" y="976"/>
                    <a:pt x="1050" y="970"/>
                  </a:cubicBezTo>
                  <a:cubicBezTo>
                    <a:pt x="1060" y="943"/>
                    <a:pt x="1086" y="924"/>
                    <a:pt x="1116" y="924"/>
                  </a:cubicBezTo>
                  <a:close/>
                  <a:moveTo>
                    <a:pt x="1116" y="874"/>
                  </a:moveTo>
                  <a:cubicBezTo>
                    <a:pt x="1165" y="874"/>
                    <a:pt x="1207" y="903"/>
                    <a:pt x="1226" y="944"/>
                  </a:cubicBezTo>
                  <a:cubicBezTo>
                    <a:pt x="1218" y="947"/>
                    <a:pt x="1211" y="951"/>
                    <a:pt x="1203" y="955"/>
                  </a:cubicBezTo>
                  <a:cubicBezTo>
                    <a:pt x="1188" y="922"/>
                    <a:pt x="1155" y="899"/>
                    <a:pt x="1116" y="899"/>
                  </a:cubicBezTo>
                  <a:cubicBezTo>
                    <a:pt x="1078" y="899"/>
                    <a:pt x="1044" y="922"/>
                    <a:pt x="1029" y="955"/>
                  </a:cubicBezTo>
                  <a:cubicBezTo>
                    <a:pt x="1022" y="951"/>
                    <a:pt x="1015" y="947"/>
                    <a:pt x="1007" y="944"/>
                  </a:cubicBezTo>
                  <a:cubicBezTo>
                    <a:pt x="1026" y="903"/>
                    <a:pt x="1068" y="874"/>
                    <a:pt x="1116" y="874"/>
                  </a:cubicBezTo>
                  <a:close/>
                  <a:moveTo>
                    <a:pt x="1116" y="824"/>
                  </a:moveTo>
                  <a:cubicBezTo>
                    <a:pt x="1045" y="824"/>
                    <a:pt x="984" y="868"/>
                    <a:pt x="958" y="930"/>
                  </a:cubicBezTo>
                  <a:cubicBezTo>
                    <a:pt x="967" y="931"/>
                    <a:pt x="975" y="933"/>
                    <a:pt x="983" y="935"/>
                  </a:cubicBezTo>
                  <a:cubicBezTo>
                    <a:pt x="1006" y="884"/>
                    <a:pt x="1057" y="849"/>
                    <a:pt x="1116" y="849"/>
                  </a:cubicBezTo>
                  <a:cubicBezTo>
                    <a:pt x="1176" y="849"/>
                    <a:pt x="1227" y="884"/>
                    <a:pt x="1250" y="935"/>
                  </a:cubicBezTo>
                  <a:cubicBezTo>
                    <a:pt x="1258" y="933"/>
                    <a:pt x="1266" y="931"/>
                    <a:pt x="1275" y="930"/>
                  </a:cubicBezTo>
                  <a:cubicBezTo>
                    <a:pt x="1249" y="868"/>
                    <a:pt x="1188" y="824"/>
                    <a:pt x="1116" y="824"/>
                  </a:cubicBezTo>
                  <a:close/>
                  <a:moveTo>
                    <a:pt x="930" y="849"/>
                  </a:moveTo>
                  <a:cubicBezTo>
                    <a:pt x="941" y="849"/>
                    <a:pt x="950" y="858"/>
                    <a:pt x="950" y="870"/>
                  </a:cubicBezTo>
                  <a:cubicBezTo>
                    <a:pt x="950" y="870"/>
                    <a:pt x="950" y="870"/>
                    <a:pt x="950" y="870"/>
                  </a:cubicBezTo>
                  <a:cubicBezTo>
                    <a:pt x="909" y="870"/>
                    <a:pt x="909" y="870"/>
                    <a:pt x="909" y="870"/>
                  </a:cubicBezTo>
                  <a:cubicBezTo>
                    <a:pt x="909" y="870"/>
                    <a:pt x="909" y="870"/>
                    <a:pt x="909" y="870"/>
                  </a:cubicBezTo>
                  <a:cubicBezTo>
                    <a:pt x="909" y="858"/>
                    <a:pt x="918" y="849"/>
                    <a:pt x="930" y="849"/>
                  </a:cubicBezTo>
                  <a:close/>
                  <a:moveTo>
                    <a:pt x="930" y="799"/>
                  </a:moveTo>
                  <a:cubicBezTo>
                    <a:pt x="960" y="799"/>
                    <a:pt x="986" y="818"/>
                    <a:pt x="996" y="845"/>
                  </a:cubicBezTo>
                  <a:cubicBezTo>
                    <a:pt x="988" y="851"/>
                    <a:pt x="981" y="857"/>
                    <a:pt x="975" y="864"/>
                  </a:cubicBezTo>
                  <a:cubicBezTo>
                    <a:pt x="972" y="842"/>
                    <a:pt x="953" y="824"/>
                    <a:pt x="930" y="824"/>
                  </a:cubicBezTo>
                  <a:cubicBezTo>
                    <a:pt x="906" y="824"/>
                    <a:pt x="887" y="842"/>
                    <a:pt x="885" y="864"/>
                  </a:cubicBezTo>
                  <a:cubicBezTo>
                    <a:pt x="878" y="857"/>
                    <a:pt x="871" y="851"/>
                    <a:pt x="864" y="845"/>
                  </a:cubicBezTo>
                  <a:cubicBezTo>
                    <a:pt x="874" y="818"/>
                    <a:pt x="899" y="799"/>
                    <a:pt x="930" y="799"/>
                  </a:cubicBezTo>
                  <a:close/>
                  <a:moveTo>
                    <a:pt x="930" y="749"/>
                  </a:moveTo>
                  <a:cubicBezTo>
                    <a:pt x="978" y="749"/>
                    <a:pt x="1020" y="777"/>
                    <a:pt x="1039" y="818"/>
                  </a:cubicBezTo>
                  <a:cubicBezTo>
                    <a:pt x="1031" y="822"/>
                    <a:pt x="1024" y="826"/>
                    <a:pt x="1017" y="830"/>
                  </a:cubicBezTo>
                  <a:cubicBezTo>
                    <a:pt x="1002" y="797"/>
                    <a:pt x="968" y="774"/>
                    <a:pt x="930" y="774"/>
                  </a:cubicBezTo>
                  <a:cubicBezTo>
                    <a:pt x="891" y="774"/>
                    <a:pt x="858" y="797"/>
                    <a:pt x="842" y="830"/>
                  </a:cubicBezTo>
                  <a:cubicBezTo>
                    <a:pt x="835" y="826"/>
                    <a:pt x="828" y="822"/>
                    <a:pt x="820" y="818"/>
                  </a:cubicBezTo>
                  <a:cubicBezTo>
                    <a:pt x="839" y="777"/>
                    <a:pt x="881" y="749"/>
                    <a:pt x="930" y="749"/>
                  </a:cubicBezTo>
                  <a:close/>
                  <a:moveTo>
                    <a:pt x="930" y="698"/>
                  </a:moveTo>
                  <a:cubicBezTo>
                    <a:pt x="858" y="698"/>
                    <a:pt x="797" y="742"/>
                    <a:pt x="771" y="804"/>
                  </a:cubicBezTo>
                  <a:cubicBezTo>
                    <a:pt x="780" y="806"/>
                    <a:pt x="788" y="807"/>
                    <a:pt x="796" y="810"/>
                  </a:cubicBezTo>
                  <a:cubicBezTo>
                    <a:pt x="819" y="759"/>
                    <a:pt x="870" y="723"/>
                    <a:pt x="930" y="723"/>
                  </a:cubicBezTo>
                  <a:cubicBezTo>
                    <a:pt x="989" y="723"/>
                    <a:pt x="1040" y="759"/>
                    <a:pt x="1063" y="810"/>
                  </a:cubicBezTo>
                  <a:cubicBezTo>
                    <a:pt x="1071" y="807"/>
                    <a:pt x="1079" y="806"/>
                    <a:pt x="1088" y="804"/>
                  </a:cubicBezTo>
                  <a:cubicBezTo>
                    <a:pt x="1062" y="742"/>
                    <a:pt x="1001" y="698"/>
                    <a:pt x="930" y="698"/>
                  </a:cubicBezTo>
                  <a:close/>
                  <a:moveTo>
                    <a:pt x="744" y="726"/>
                  </a:moveTo>
                  <a:cubicBezTo>
                    <a:pt x="732" y="726"/>
                    <a:pt x="723" y="735"/>
                    <a:pt x="723" y="746"/>
                  </a:cubicBezTo>
                  <a:cubicBezTo>
                    <a:pt x="723" y="746"/>
                    <a:pt x="723" y="747"/>
                    <a:pt x="723" y="747"/>
                  </a:cubicBezTo>
                  <a:cubicBezTo>
                    <a:pt x="764" y="747"/>
                    <a:pt x="764" y="747"/>
                    <a:pt x="764" y="747"/>
                  </a:cubicBezTo>
                  <a:cubicBezTo>
                    <a:pt x="764" y="747"/>
                    <a:pt x="764" y="746"/>
                    <a:pt x="764" y="746"/>
                  </a:cubicBezTo>
                  <a:cubicBezTo>
                    <a:pt x="764" y="735"/>
                    <a:pt x="755" y="726"/>
                    <a:pt x="744" y="726"/>
                  </a:cubicBezTo>
                  <a:close/>
                  <a:moveTo>
                    <a:pt x="744" y="675"/>
                  </a:moveTo>
                  <a:cubicBezTo>
                    <a:pt x="774" y="675"/>
                    <a:pt x="799" y="694"/>
                    <a:pt x="810" y="721"/>
                  </a:cubicBezTo>
                  <a:cubicBezTo>
                    <a:pt x="802" y="727"/>
                    <a:pt x="795" y="734"/>
                    <a:pt x="789" y="741"/>
                  </a:cubicBezTo>
                  <a:cubicBezTo>
                    <a:pt x="786" y="718"/>
                    <a:pt x="767" y="701"/>
                    <a:pt x="744" y="701"/>
                  </a:cubicBezTo>
                  <a:cubicBezTo>
                    <a:pt x="720" y="701"/>
                    <a:pt x="701" y="718"/>
                    <a:pt x="698" y="741"/>
                  </a:cubicBezTo>
                  <a:cubicBezTo>
                    <a:pt x="692" y="734"/>
                    <a:pt x="685" y="727"/>
                    <a:pt x="677" y="721"/>
                  </a:cubicBezTo>
                  <a:cubicBezTo>
                    <a:pt x="688" y="694"/>
                    <a:pt x="713" y="675"/>
                    <a:pt x="744" y="675"/>
                  </a:cubicBezTo>
                  <a:close/>
                  <a:moveTo>
                    <a:pt x="744" y="625"/>
                  </a:moveTo>
                  <a:cubicBezTo>
                    <a:pt x="792" y="625"/>
                    <a:pt x="834" y="654"/>
                    <a:pt x="853" y="695"/>
                  </a:cubicBezTo>
                  <a:cubicBezTo>
                    <a:pt x="845" y="698"/>
                    <a:pt x="838" y="702"/>
                    <a:pt x="831" y="706"/>
                  </a:cubicBezTo>
                  <a:cubicBezTo>
                    <a:pt x="816" y="673"/>
                    <a:pt x="782" y="650"/>
                    <a:pt x="744" y="650"/>
                  </a:cubicBezTo>
                  <a:cubicBezTo>
                    <a:pt x="705" y="650"/>
                    <a:pt x="671" y="673"/>
                    <a:pt x="656" y="706"/>
                  </a:cubicBezTo>
                  <a:cubicBezTo>
                    <a:pt x="649" y="702"/>
                    <a:pt x="642" y="698"/>
                    <a:pt x="634" y="695"/>
                  </a:cubicBezTo>
                  <a:cubicBezTo>
                    <a:pt x="653" y="654"/>
                    <a:pt x="695" y="625"/>
                    <a:pt x="744" y="625"/>
                  </a:cubicBezTo>
                  <a:close/>
                  <a:moveTo>
                    <a:pt x="744" y="575"/>
                  </a:moveTo>
                  <a:cubicBezTo>
                    <a:pt x="672" y="575"/>
                    <a:pt x="611" y="619"/>
                    <a:pt x="585" y="681"/>
                  </a:cubicBezTo>
                  <a:cubicBezTo>
                    <a:pt x="594" y="682"/>
                    <a:pt x="602" y="684"/>
                    <a:pt x="610" y="686"/>
                  </a:cubicBezTo>
                  <a:cubicBezTo>
                    <a:pt x="633" y="635"/>
                    <a:pt x="684" y="600"/>
                    <a:pt x="744" y="600"/>
                  </a:cubicBezTo>
                  <a:cubicBezTo>
                    <a:pt x="803" y="600"/>
                    <a:pt x="854" y="635"/>
                    <a:pt x="877" y="686"/>
                  </a:cubicBezTo>
                  <a:cubicBezTo>
                    <a:pt x="885" y="684"/>
                    <a:pt x="893" y="682"/>
                    <a:pt x="902" y="681"/>
                  </a:cubicBezTo>
                  <a:cubicBezTo>
                    <a:pt x="876" y="619"/>
                    <a:pt x="815" y="575"/>
                    <a:pt x="744" y="575"/>
                  </a:cubicBezTo>
                  <a:close/>
                  <a:moveTo>
                    <a:pt x="1116" y="726"/>
                  </a:moveTo>
                  <a:cubicBezTo>
                    <a:pt x="1128" y="726"/>
                    <a:pt x="1137" y="735"/>
                    <a:pt x="1137" y="746"/>
                  </a:cubicBezTo>
                  <a:cubicBezTo>
                    <a:pt x="1137" y="746"/>
                    <a:pt x="1137" y="747"/>
                    <a:pt x="1137" y="747"/>
                  </a:cubicBezTo>
                  <a:cubicBezTo>
                    <a:pt x="1096" y="747"/>
                    <a:pt x="1096" y="747"/>
                    <a:pt x="1096" y="747"/>
                  </a:cubicBezTo>
                  <a:cubicBezTo>
                    <a:pt x="1096" y="747"/>
                    <a:pt x="1096" y="746"/>
                    <a:pt x="1096" y="746"/>
                  </a:cubicBezTo>
                  <a:cubicBezTo>
                    <a:pt x="1096" y="735"/>
                    <a:pt x="1105" y="726"/>
                    <a:pt x="1116" y="726"/>
                  </a:cubicBezTo>
                  <a:close/>
                  <a:moveTo>
                    <a:pt x="1116" y="675"/>
                  </a:moveTo>
                  <a:cubicBezTo>
                    <a:pt x="1147" y="675"/>
                    <a:pt x="1172" y="694"/>
                    <a:pt x="1182" y="721"/>
                  </a:cubicBezTo>
                  <a:cubicBezTo>
                    <a:pt x="1175" y="727"/>
                    <a:pt x="1168" y="734"/>
                    <a:pt x="1161" y="741"/>
                  </a:cubicBezTo>
                  <a:cubicBezTo>
                    <a:pt x="1159" y="718"/>
                    <a:pt x="1140" y="701"/>
                    <a:pt x="1116" y="701"/>
                  </a:cubicBezTo>
                  <a:cubicBezTo>
                    <a:pt x="1093" y="701"/>
                    <a:pt x="1074" y="718"/>
                    <a:pt x="1071" y="741"/>
                  </a:cubicBezTo>
                  <a:cubicBezTo>
                    <a:pt x="1065" y="734"/>
                    <a:pt x="1058" y="727"/>
                    <a:pt x="1050" y="721"/>
                  </a:cubicBezTo>
                  <a:cubicBezTo>
                    <a:pt x="1060" y="694"/>
                    <a:pt x="1086" y="675"/>
                    <a:pt x="1116" y="675"/>
                  </a:cubicBezTo>
                  <a:close/>
                  <a:moveTo>
                    <a:pt x="1116" y="625"/>
                  </a:moveTo>
                  <a:cubicBezTo>
                    <a:pt x="1165" y="625"/>
                    <a:pt x="1207" y="654"/>
                    <a:pt x="1226" y="695"/>
                  </a:cubicBezTo>
                  <a:cubicBezTo>
                    <a:pt x="1218" y="698"/>
                    <a:pt x="1211" y="702"/>
                    <a:pt x="1203" y="706"/>
                  </a:cubicBezTo>
                  <a:cubicBezTo>
                    <a:pt x="1188" y="673"/>
                    <a:pt x="1155" y="650"/>
                    <a:pt x="1116" y="650"/>
                  </a:cubicBezTo>
                  <a:cubicBezTo>
                    <a:pt x="1078" y="650"/>
                    <a:pt x="1044" y="673"/>
                    <a:pt x="1029" y="706"/>
                  </a:cubicBezTo>
                  <a:cubicBezTo>
                    <a:pt x="1022" y="702"/>
                    <a:pt x="1015" y="698"/>
                    <a:pt x="1007" y="695"/>
                  </a:cubicBezTo>
                  <a:cubicBezTo>
                    <a:pt x="1026" y="654"/>
                    <a:pt x="1068" y="625"/>
                    <a:pt x="1116" y="625"/>
                  </a:cubicBezTo>
                  <a:close/>
                  <a:moveTo>
                    <a:pt x="1116" y="575"/>
                  </a:moveTo>
                  <a:cubicBezTo>
                    <a:pt x="1045" y="575"/>
                    <a:pt x="984" y="619"/>
                    <a:pt x="958" y="681"/>
                  </a:cubicBezTo>
                  <a:cubicBezTo>
                    <a:pt x="967" y="682"/>
                    <a:pt x="975" y="684"/>
                    <a:pt x="983" y="686"/>
                  </a:cubicBezTo>
                  <a:cubicBezTo>
                    <a:pt x="1006" y="635"/>
                    <a:pt x="1057" y="600"/>
                    <a:pt x="1116" y="600"/>
                  </a:cubicBezTo>
                  <a:cubicBezTo>
                    <a:pt x="1176" y="600"/>
                    <a:pt x="1227" y="635"/>
                    <a:pt x="1250" y="686"/>
                  </a:cubicBezTo>
                  <a:cubicBezTo>
                    <a:pt x="1258" y="684"/>
                    <a:pt x="1266" y="682"/>
                    <a:pt x="1275" y="681"/>
                  </a:cubicBezTo>
                  <a:cubicBezTo>
                    <a:pt x="1249" y="619"/>
                    <a:pt x="1188" y="575"/>
                    <a:pt x="1116" y="575"/>
                  </a:cubicBezTo>
                  <a:close/>
                  <a:moveTo>
                    <a:pt x="930" y="600"/>
                  </a:moveTo>
                  <a:cubicBezTo>
                    <a:pt x="941" y="600"/>
                    <a:pt x="950" y="609"/>
                    <a:pt x="950" y="621"/>
                  </a:cubicBezTo>
                  <a:cubicBezTo>
                    <a:pt x="950" y="621"/>
                    <a:pt x="950" y="621"/>
                    <a:pt x="950" y="621"/>
                  </a:cubicBezTo>
                  <a:cubicBezTo>
                    <a:pt x="909" y="621"/>
                    <a:pt x="909" y="621"/>
                    <a:pt x="909" y="621"/>
                  </a:cubicBezTo>
                  <a:cubicBezTo>
                    <a:pt x="909" y="621"/>
                    <a:pt x="909" y="621"/>
                    <a:pt x="909" y="621"/>
                  </a:cubicBezTo>
                  <a:cubicBezTo>
                    <a:pt x="909" y="609"/>
                    <a:pt x="918" y="600"/>
                    <a:pt x="930" y="600"/>
                  </a:cubicBezTo>
                  <a:close/>
                  <a:moveTo>
                    <a:pt x="930" y="550"/>
                  </a:moveTo>
                  <a:cubicBezTo>
                    <a:pt x="960" y="550"/>
                    <a:pt x="986" y="569"/>
                    <a:pt x="996" y="596"/>
                  </a:cubicBezTo>
                  <a:cubicBezTo>
                    <a:pt x="988" y="602"/>
                    <a:pt x="981" y="608"/>
                    <a:pt x="975" y="615"/>
                  </a:cubicBezTo>
                  <a:cubicBezTo>
                    <a:pt x="972" y="593"/>
                    <a:pt x="953" y="575"/>
                    <a:pt x="930" y="575"/>
                  </a:cubicBezTo>
                  <a:cubicBezTo>
                    <a:pt x="906" y="575"/>
                    <a:pt x="887" y="593"/>
                    <a:pt x="885" y="615"/>
                  </a:cubicBezTo>
                  <a:cubicBezTo>
                    <a:pt x="878" y="608"/>
                    <a:pt x="871" y="602"/>
                    <a:pt x="864" y="596"/>
                  </a:cubicBezTo>
                  <a:cubicBezTo>
                    <a:pt x="874" y="569"/>
                    <a:pt x="899" y="550"/>
                    <a:pt x="930" y="550"/>
                  </a:cubicBezTo>
                  <a:close/>
                  <a:moveTo>
                    <a:pt x="930" y="500"/>
                  </a:moveTo>
                  <a:cubicBezTo>
                    <a:pt x="978" y="500"/>
                    <a:pt x="1020" y="528"/>
                    <a:pt x="1039" y="569"/>
                  </a:cubicBezTo>
                  <a:cubicBezTo>
                    <a:pt x="1031" y="573"/>
                    <a:pt x="1024" y="577"/>
                    <a:pt x="1017" y="581"/>
                  </a:cubicBezTo>
                  <a:cubicBezTo>
                    <a:pt x="1002" y="548"/>
                    <a:pt x="968" y="525"/>
                    <a:pt x="930" y="525"/>
                  </a:cubicBezTo>
                  <a:cubicBezTo>
                    <a:pt x="891" y="525"/>
                    <a:pt x="858" y="548"/>
                    <a:pt x="842" y="581"/>
                  </a:cubicBezTo>
                  <a:cubicBezTo>
                    <a:pt x="835" y="577"/>
                    <a:pt x="828" y="573"/>
                    <a:pt x="820" y="569"/>
                  </a:cubicBezTo>
                  <a:cubicBezTo>
                    <a:pt x="839" y="528"/>
                    <a:pt x="881" y="500"/>
                    <a:pt x="930" y="500"/>
                  </a:cubicBezTo>
                  <a:close/>
                  <a:moveTo>
                    <a:pt x="930" y="449"/>
                  </a:moveTo>
                  <a:cubicBezTo>
                    <a:pt x="858" y="449"/>
                    <a:pt x="797" y="493"/>
                    <a:pt x="771" y="555"/>
                  </a:cubicBezTo>
                  <a:cubicBezTo>
                    <a:pt x="780" y="557"/>
                    <a:pt x="788" y="558"/>
                    <a:pt x="796" y="561"/>
                  </a:cubicBezTo>
                  <a:cubicBezTo>
                    <a:pt x="819" y="510"/>
                    <a:pt x="870" y="475"/>
                    <a:pt x="930" y="475"/>
                  </a:cubicBezTo>
                  <a:cubicBezTo>
                    <a:pt x="989" y="475"/>
                    <a:pt x="1040" y="510"/>
                    <a:pt x="1063" y="561"/>
                  </a:cubicBezTo>
                  <a:cubicBezTo>
                    <a:pt x="1071" y="558"/>
                    <a:pt x="1079" y="557"/>
                    <a:pt x="1088" y="555"/>
                  </a:cubicBezTo>
                  <a:cubicBezTo>
                    <a:pt x="1062" y="493"/>
                    <a:pt x="1001" y="449"/>
                    <a:pt x="930" y="449"/>
                  </a:cubicBezTo>
                  <a:close/>
                  <a:moveTo>
                    <a:pt x="744" y="477"/>
                  </a:moveTo>
                  <a:cubicBezTo>
                    <a:pt x="732" y="477"/>
                    <a:pt x="723" y="486"/>
                    <a:pt x="723" y="497"/>
                  </a:cubicBezTo>
                  <a:cubicBezTo>
                    <a:pt x="723" y="497"/>
                    <a:pt x="723" y="498"/>
                    <a:pt x="723" y="498"/>
                  </a:cubicBezTo>
                  <a:cubicBezTo>
                    <a:pt x="764" y="498"/>
                    <a:pt x="764" y="498"/>
                    <a:pt x="764" y="498"/>
                  </a:cubicBezTo>
                  <a:cubicBezTo>
                    <a:pt x="764" y="498"/>
                    <a:pt x="764" y="497"/>
                    <a:pt x="764" y="497"/>
                  </a:cubicBezTo>
                  <a:cubicBezTo>
                    <a:pt x="764" y="486"/>
                    <a:pt x="755" y="477"/>
                    <a:pt x="744" y="477"/>
                  </a:cubicBezTo>
                  <a:close/>
                  <a:moveTo>
                    <a:pt x="744" y="427"/>
                  </a:moveTo>
                  <a:cubicBezTo>
                    <a:pt x="774" y="427"/>
                    <a:pt x="799" y="445"/>
                    <a:pt x="810" y="472"/>
                  </a:cubicBezTo>
                  <a:cubicBezTo>
                    <a:pt x="802" y="478"/>
                    <a:pt x="795" y="485"/>
                    <a:pt x="789" y="492"/>
                  </a:cubicBezTo>
                  <a:cubicBezTo>
                    <a:pt x="786" y="469"/>
                    <a:pt x="767" y="452"/>
                    <a:pt x="744" y="452"/>
                  </a:cubicBezTo>
                  <a:cubicBezTo>
                    <a:pt x="720" y="452"/>
                    <a:pt x="701" y="469"/>
                    <a:pt x="698" y="492"/>
                  </a:cubicBezTo>
                  <a:cubicBezTo>
                    <a:pt x="692" y="485"/>
                    <a:pt x="685" y="478"/>
                    <a:pt x="677" y="472"/>
                  </a:cubicBezTo>
                  <a:cubicBezTo>
                    <a:pt x="688" y="445"/>
                    <a:pt x="713" y="427"/>
                    <a:pt x="744" y="427"/>
                  </a:cubicBezTo>
                  <a:close/>
                  <a:moveTo>
                    <a:pt x="744" y="376"/>
                  </a:moveTo>
                  <a:cubicBezTo>
                    <a:pt x="792" y="376"/>
                    <a:pt x="834" y="405"/>
                    <a:pt x="853" y="446"/>
                  </a:cubicBezTo>
                  <a:cubicBezTo>
                    <a:pt x="845" y="449"/>
                    <a:pt x="838" y="453"/>
                    <a:pt x="831" y="457"/>
                  </a:cubicBezTo>
                  <a:cubicBezTo>
                    <a:pt x="816" y="424"/>
                    <a:pt x="782" y="401"/>
                    <a:pt x="744" y="401"/>
                  </a:cubicBezTo>
                  <a:cubicBezTo>
                    <a:pt x="705" y="401"/>
                    <a:pt x="671" y="424"/>
                    <a:pt x="656" y="457"/>
                  </a:cubicBezTo>
                  <a:cubicBezTo>
                    <a:pt x="649" y="453"/>
                    <a:pt x="642" y="449"/>
                    <a:pt x="634" y="446"/>
                  </a:cubicBezTo>
                  <a:cubicBezTo>
                    <a:pt x="653" y="405"/>
                    <a:pt x="695" y="376"/>
                    <a:pt x="744" y="376"/>
                  </a:cubicBezTo>
                  <a:close/>
                  <a:moveTo>
                    <a:pt x="744" y="326"/>
                  </a:moveTo>
                  <a:cubicBezTo>
                    <a:pt x="672" y="326"/>
                    <a:pt x="611" y="370"/>
                    <a:pt x="585" y="432"/>
                  </a:cubicBezTo>
                  <a:cubicBezTo>
                    <a:pt x="594" y="433"/>
                    <a:pt x="602" y="435"/>
                    <a:pt x="610" y="437"/>
                  </a:cubicBezTo>
                  <a:cubicBezTo>
                    <a:pt x="633" y="386"/>
                    <a:pt x="684" y="351"/>
                    <a:pt x="744" y="351"/>
                  </a:cubicBezTo>
                  <a:cubicBezTo>
                    <a:pt x="803" y="351"/>
                    <a:pt x="854" y="386"/>
                    <a:pt x="877" y="437"/>
                  </a:cubicBezTo>
                  <a:cubicBezTo>
                    <a:pt x="885" y="435"/>
                    <a:pt x="893" y="433"/>
                    <a:pt x="902" y="432"/>
                  </a:cubicBezTo>
                  <a:cubicBezTo>
                    <a:pt x="876" y="370"/>
                    <a:pt x="815" y="326"/>
                    <a:pt x="744" y="326"/>
                  </a:cubicBezTo>
                  <a:close/>
                  <a:moveTo>
                    <a:pt x="1116" y="477"/>
                  </a:moveTo>
                  <a:cubicBezTo>
                    <a:pt x="1128" y="477"/>
                    <a:pt x="1137" y="486"/>
                    <a:pt x="1137" y="497"/>
                  </a:cubicBezTo>
                  <a:cubicBezTo>
                    <a:pt x="1137" y="497"/>
                    <a:pt x="1137" y="498"/>
                    <a:pt x="1137" y="498"/>
                  </a:cubicBezTo>
                  <a:cubicBezTo>
                    <a:pt x="1096" y="498"/>
                    <a:pt x="1096" y="498"/>
                    <a:pt x="1096" y="498"/>
                  </a:cubicBezTo>
                  <a:cubicBezTo>
                    <a:pt x="1096" y="498"/>
                    <a:pt x="1096" y="497"/>
                    <a:pt x="1096" y="497"/>
                  </a:cubicBezTo>
                  <a:cubicBezTo>
                    <a:pt x="1096" y="486"/>
                    <a:pt x="1105" y="477"/>
                    <a:pt x="1116" y="477"/>
                  </a:cubicBezTo>
                  <a:close/>
                  <a:moveTo>
                    <a:pt x="1116" y="427"/>
                  </a:moveTo>
                  <a:cubicBezTo>
                    <a:pt x="1147" y="427"/>
                    <a:pt x="1172" y="445"/>
                    <a:pt x="1182" y="472"/>
                  </a:cubicBezTo>
                  <a:cubicBezTo>
                    <a:pt x="1175" y="478"/>
                    <a:pt x="1168" y="485"/>
                    <a:pt x="1161" y="492"/>
                  </a:cubicBezTo>
                  <a:cubicBezTo>
                    <a:pt x="1159" y="469"/>
                    <a:pt x="1140" y="452"/>
                    <a:pt x="1116" y="452"/>
                  </a:cubicBezTo>
                  <a:cubicBezTo>
                    <a:pt x="1093" y="452"/>
                    <a:pt x="1074" y="469"/>
                    <a:pt x="1071" y="492"/>
                  </a:cubicBezTo>
                  <a:cubicBezTo>
                    <a:pt x="1065" y="485"/>
                    <a:pt x="1058" y="478"/>
                    <a:pt x="1050" y="472"/>
                  </a:cubicBezTo>
                  <a:cubicBezTo>
                    <a:pt x="1060" y="445"/>
                    <a:pt x="1086" y="427"/>
                    <a:pt x="1116" y="427"/>
                  </a:cubicBezTo>
                  <a:close/>
                  <a:moveTo>
                    <a:pt x="1116" y="376"/>
                  </a:moveTo>
                  <a:cubicBezTo>
                    <a:pt x="1165" y="376"/>
                    <a:pt x="1207" y="405"/>
                    <a:pt x="1226" y="446"/>
                  </a:cubicBezTo>
                  <a:cubicBezTo>
                    <a:pt x="1218" y="449"/>
                    <a:pt x="1211" y="453"/>
                    <a:pt x="1203" y="457"/>
                  </a:cubicBezTo>
                  <a:cubicBezTo>
                    <a:pt x="1188" y="424"/>
                    <a:pt x="1155" y="401"/>
                    <a:pt x="1116" y="401"/>
                  </a:cubicBezTo>
                  <a:cubicBezTo>
                    <a:pt x="1078" y="401"/>
                    <a:pt x="1044" y="424"/>
                    <a:pt x="1029" y="457"/>
                  </a:cubicBezTo>
                  <a:cubicBezTo>
                    <a:pt x="1022" y="453"/>
                    <a:pt x="1015" y="449"/>
                    <a:pt x="1007" y="446"/>
                  </a:cubicBezTo>
                  <a:cubicBezTo>
                    <a:pt x="1026" y="405"/>
                    <a:pt x="1068" y="376"/>
                    <a:pt x="1116" y="376"/>
                  </a:cubicBezTo>
                  <a:close/>
                  <a:moveTo>
                    <a:pt x="1116" y="326"/>
                  </a:moveTo>
                  <a:cubicBezTo>
                    <a:pt x="1045" y="326"/>
                    <a:pt x="984" y="370"/>
                    <a:pt x="958" y="432"/>
                  </a:cubicBezTo>
                  <a:cubicBezTo>
                    <a:pt x="967" y="433"/>
                    <a:pt x="975" y="435"/>
                    <a:pt x="983" y="437"/>
                  </a:cubicBezTo>
                  <a:cubicBezTo>
                    <a:pt x="1006" y="386"/>
                    <a:pt x="1057" y="351"/>
                    <a:pt x="1116" y="351"/>
                  </a:cubicBezTo>
                  <a:cubicBezTo>
                    <a:pt x="1176" y="351"/>
                    <a:pt x="1227" y="386"/>
                    <a:pt x="1250" y="437"/>
                  </a:cubicBezTo>
                  <a:cubicBezTo>
                    <a:pt x="1258" y="435"/>
                    <a:pt x="1266" y="433"/>
                    <a:pt x="1275" y="432"/>
                  </a:cubicBezTo>
                  <a:cubicBezTo>
                    <a:pt x="1249" y="370"/>
                    <a:pt x="1188" y="326"/>
                    <a:pt x="1116" y="326"/>
                  </a:cubicBezTo>
                  <a:close/>
                  <a:moveTo>
                    <a:pt x="930" y="351"/>
                  </a:moveTo>
                  <a:cubicBezTo>
                    <a:pt x="941" y="351"/>
                    <a:pt x="950" y="360"/>
                    <a:pt x="950" y="372"/>
                  </a:cubicBezTo>
                  <a:cubicBezTo>
                    <a:pt x="950" y="372"/>
                    <a:pt x="950" y="372"/>
                    <a:pt x="950" y="372"/>
                  </a:cubicBezTo>
                  <a:cubicBezTo>
                    <a:pt x="909" y="372"/>
                    <a:pt x="909" y="372"/>
                    <a:pt x="909" y="372"/>
                  </a:cubicBezTo>
                  <a:cubicBezTo>
                    <a:pt x="909" y="372"/>
                    <a:pt x="909" y="372"/>
                    <a:pt x="909" y="372"/>
                  </a:cubicBezTo>
                  <a:cubicBezTo>
                    <a:pt x="909" y="360"/>
                    <a:pt x="918" y="351"/>
                    <a:pt x="930" y="351"/>
                  </a:cubicBezTo>
                  <a:close/>
                  <a:moveTo>
                    <a:pt x="930" y="301"/>
                  </a:moveTo>
                  <a:cubicBezTo>
                    <a:pt x="960" y="301"/>
                    <a:pt x="986" y="320"/>
                    <a:pt x="996" y="347"/>
                  </a:cubicBezTo>
                  <a:cubicBezTo>
                    <a:pt x="988" y="353"/>
                    <a:pt x="981" y="359"/>
                    <a:pt x="975" y="366"/>
                  </a:cubicBezTo>
                  <a:cubicBezTo>
                    <a:pt x="972" y="344"/>
                    <a:pt x="953" y="326"/>
                    <a:pt x="930" y="326"/>
                  </a:cubicBezTo>
                  <a:cubicBezTo>
                    <a:pt x="906" y="326"/>
                    <a:pt x="887" y="344"/>
                    <a:pt x="885" y="366"/>
                  </a:cubicBezTo>
                  <a:cubicBezTo>
                    <a:pt x="878" y="359"/>
                    <a:pt x="871" y="353"/>
                    <a:pt x="864" y="347"/>
                  </a:cubicBezTo>
                  <a:cubicBezTo>
                    <a:pt x="874" y="320"/>
                    <a:pt x="899" y="301"/>
                    <a:pt x="930" y="301"/>
                  </a:cubicBezTo>
                  <a:close/>
                  <a:moveTo>
                    <a:pt x="930" y="251"/>
                  </a:moveTo>
                  <a:cubicBezTo>
                    <a:pt x="978" y="251"/>
                    <a:pt x="1020" y="279"/>
                    <a:pt x="1039" y="320"/>
                  </a:cubicBezTo>
                  <a:cubicBezTo>
                    <a:pt x="1031" y="324"/>
                    <a:pt x="1024" y="328"/>
                    <a:pt x="1017" y="332"/>
                  </a:cubicBezTo>
                  <a:cubicBezTo>
                    <a:pt x="1002" y="299"/>
                    <a:pt x="968" y="276"/>
                    <a:pt x="930" y="276"/>
                  </a:cubicBezTo>
                  <a:cubicBezTo>
                    <a:pt x="891" y="276"/>
                    <a:pt x="858" y="299"/>
                    <a:pt x="842" y="332"/>
                  </a:cubicBezTo>
                  <a:cubicBezTo>
                    <a:pt x="835" y="328"/>
                    <a:pt x="828" y="324"/>
                    <a:pt x="820" y="320"/>
                  </a:cubicBezTo>
                  <a:cubicBezTo>
                    <a:pt x="839" y="279"/>
                    <a:pt x="881" y="251"/>
                    <a:pt x="930" y="251"/>
                  </a:cubicBezTo>
                  <a:close/>
                  <a:moveTo>
                    <a:pt x="930" y="200"/>
                  </a:moveTo>
                  <a:cubicBezTo>
                    <a:pt x="858" y="200"/>
                    <a:pt x="797" y="244"/>
                    <a:pt x="771" y="306"/>
                  </a:cubicBezTo>
                  <a:cubicBezTo>
                    <a:pt x="780" y="308"/>
                    <a:pt x="788" y="309"/>
                    <a:pt x="796" y="312"/>
                  </a:cubicBezTo>
                  <a:cubicBezTo>
                    <a:pt x="819" y="261"/>
                    <a:pt x="870" y="226"/>
                    <a:pt x="930" y="226"/>
                  </a:cubicBezTo>
                  <a:cubicBezTo>
                    <a:pt x="989" y="226"/>
                    <a:pt x="1040" y="261"/>
                    <a:pt x="1063" y="312"/>
                  </a:cubicBezTo>
                  <a:cubicBezTo>
                    <a:pt x="1071" y="309"/>
                    <a:pt x="1079" y="308"/>
                    <a:pt x="1088" y="306"/>
                  </a:cubicBezTo>
                  <a:cubicBezTo>
                    <a:pt x="1062" y="244"/>
                    <a:pt x="1001" y="200"/>
                    <a:pt x="930" y="200"/>
                  </a:cubicBezTo>
                  <a:close/>
                  <a:moveTo>
                    <a:pt x="744" y="228"/>
                  </a:moveTo>
                  <a:cubicBezTo>
                    <a:pt x="732" y="228"/>
                    <a:pt x="723" y="237"/>
                    <a:pt x="723" y="248"/>
                  </a:cubicBezTo>
                  <a:cubicBezTo>
                    <a:pt x="723" y="248"/>
                    <a:pt x="723" y="249"/>
                    <a:pt x="723" y="249"/>
                  </a:cubicBezTo>
                  <a:cubicBezTo>
                    <a:pt x="764" y="249"/>
                    <a:pt x="764" y="249"/>
                    <a:pt x="764" y="249"/>
                  </a:cubicBezTo>
                  <a:cubicBezTo>
                    <a:pt x="764" y="249"/>
                    <a:pt x="764" y="248"/>
                    <a:pt x="764" y="248"/>
                  </a:cubicBezTo>
                  <a:cubicBezTo>
                    <a:pt x="764" y="237"/>
                    <a:pt x="755" y="228"/>
                    <a:pt x="744" y="228"/>
                  </a:cubicBezTo>
                  <a:close/>
                  <a:moveTo>
                    <a:pt x="744" y="178"/>
                  </a:moveTo>
                  <a:cubicBezTo>
                    <a:pt x="774" y="178"/>
                    <a:pt x="799" y="196"/>
                    <a:pt x="810" y="223"/>
                  </a:cubicBezTo>
                  <a:cubicBezTo>
                    <a:pt x="802" y="229"/>
                    <a:pt x="795" y="236"/>
                    <a:pt x="789" y="243"/>
                  </a:cubicBezTo>
                  <a:cubicBezTo>
                    <a:pt x="786" y="220"/>
                    <a:pt x="767" y="203"/>
                    <a:pt x="744" y="203"/>
                  </a:cubicBezTo>
                  <a:cubicBezTo>
                    <a:pt x="720" y="203"/>
                    <a:pt x="701" y="220"/>
                    <a:pt x="698" y="243"/>
                  </a:cubicBezTo>
                  <a:cubicBezTo>
                    <a:pt x="692" y="236"/>
                    <a:pt x="685" y="229"/>
                    <a:pt x="677" y="223"/>
                  </a:cubicBezTo>
                  <a:cubicBezTo>
                    <a:pt x="688" y="196"/>
                    <a:pt x="713" y="178"/>
                    <a:pt x="744" y="178"/>
                  </a:cubicBezTo>
                  <a:close/>
                  <a:moveTo>
                    <a:pt x="744" y="127"/>
                  </a:moveTo>
                  <a:cubicBezTo>
                    <a:pt x="792" y="127"/>
                    <a:pt x="834" y="156"/>
                    <a:pt x="853" y="197"/>
                  </a:cubicBezTo>
                  <a:cubicBezTo>
                    <a:pt x="845" y="200"/>
                    <a:pt x="838" y="204"/>
                    <a:pt x="831" y="208"/>
                  </a:cubicBezTo>
                  <a:cubicBezTo>
                    <a:pt x="816" y="175"/>
                    <a:pt x="782" y="152"/>
                    <a:pt x="744" y="152"/>
                  </a:cubicBezTo>
                  <a:cubicBezTo>
                    <a:pt x="705" y="152"/>
                    <a:pt x="671" y="175"/>
                    <a:pt x="656" y="208"/>
                  </a:cubicBezTo>
                  <a:cubicBezTo>
                    <a:pt x="649" y="204"/>
                    <a:pt x="642" y="200"/>
                    <a:pt x="634" y="197"/>
                  </a:cubicBezTo>
                  <a:cubicBezTo>
                    <a:pt x="653" y="156"/>
                    <a:pt x="695" y="127"/>
                    <a:pt x="744" y="127"/>
                  </a:cubicBezTo>
                  <a:close/>
                  <a:moveTo>
                    <a:pt x="744" y="77"/>
                  </a:moveTo>
                  <a:cubicBezTo>
                    <a:pt x="672" y="77"/>
                    <a:pt x="611" y="121"/>
                    <a:pt x="585" y="183"/>
                  </a:cubicBezTo>
                  <a:cubicBezTo>
                    <a:pt x="594" y="184"/>
                    <a:pt x="602" y="186"/>
                    <a:pt x="610" y="188"/>
                  </a:cubicBezTo>
                  <a:cubicBezTo>
                    <a:pt x="633" y="137"/>
                    <a:pt x="684" y="102"/>
                    <a:pt x="744" y="102"/>
                  </a:cubicBezTo>
                  <a:cubicBezTo>
                    <a:pt x="803" y="102"/>
                    <a:pt x="854" y="137"/>
                    <a:pt x="877" y="188"/>
                  </a:cubicBezTo>
                  <a:cubicBezTo>
                    <a:pt x="885" y="186"/>
                    <a:pt x="893" y="184"/>
                    <a:pt x="902" y="183"/>
                  </a:cubicBezTo>
                  <a:cubicBezTo>
                    <a:pt x="876" y="121"/>
                    <a:pt x="815" y="77"/>
                    <a:pt x="744" y="77"/>
                  </a:cubicBezTo>
                  <a:close/>
                  <a:moveTo>
                    <a:pt x="1116" y="228"/>
                  </a:moveTo>
                  <a:cubicBezTo>
                    <a:pt x="1128" y="228"/>
                    <a:pt x="1137" y="237"/>
                    <a:pt x="1137" y="248"/>
                  </a:cubicBezTo>
                  <a:cubicBezTo>
                    <a:pt x="1137" y="248"/>
                    <a:pt x="1137" y="249"/>
                    <a:pt x="1137" y="249"/>
                  </a:cubicBezTo>
                  <a:cubicBezTo>
                    <a:pt x="1096" y="249"/>
                    <a:pt x="1096" y="249"/>
                    <a:pt x="1096" y="249"/>
                  </a:cubicBezTo>
                  <a:cubicBezTo>
                    <a:pt x="1096" y="249"/>
                    <a:pt x="1096" y="248"/>
                    <a:pt x="1096" y="248"/>
                  </a:cubicBezTo>
                  <a:cubicBezTo>
                    <a:pt x="1096" y="237"/>
                    <a:pt x="1105" y="228"/>
                    <a:pt x="1116" y="228"/>
                  </a:cubicBezTo>
                  <a:close/>
                  <a:moveTo>
                    <a:pt x="1116" y="178"/>
                  </a:moveTo>
                  <a:cubicBezTo>
                    <a:pt x="1147" y="178"/>
                    <a:pt x="1172" y="196"/>
                    <a:pt x="1182" y="223"/>
                  </a:cubicBezTo>
                  <a:cubicBezTo>
                    <a:pt x="1175" y="229"/>
                    <a:pt x="1168" y="236"/>
                    <a:pt x="1161" y="243"/>
                  </a:cubicBezTo>
                  <a:cubicBezTo>
                    <a:pt x="1159" y="220"/>
                    <a:pt x="1140" y="203"/>
                    <a:pt x="1116" y="203"/>
                  </a:cubicBezTo>
                  <a:cubicBezTo>
                    <a:pt x="1093" y="203"/>
                    <a:pt x="1074" y="220"/>
                    <a:pt x="1071" y="243"/>
                  </a:cubicBezTo>
                  <a:cubicBezTo>
                    <a:pt x="1065" y="236"/>
                    <a:pt x="1058" y="229"/>
                    <a:pt x="1050" y="223"/>
                  </a:cubicBezTo>
                  <a:cubicBezTo>
                    <a:pt x="1060" y="196"/>
                    <a:pt x="1086" y="178"/>
                    <a:pt x="1116" y="178"/>
                  </a:cubicBezTo>
                  <a:close/>
                  <a:moveTo>
                    <a:pt x="1116" y="127"/>
                  </a:moveTo>
                  <a:cubicBezTo>
                    <a:pt x="1165" y="127"/>
                    <a:pt x="1207" y="156"/>
                    <a:pt x="1226" y="197"/>
                  </a:cubicBezTo>
                  <a:cubicBezTo>
                    <a:pt x="1218" y="200"/>
                    <a:pt x="1211" y="204"/>
                    <a:pt x="1203" y="208"/>
                  </a:cubicBezTo>
                  <a:cubicBezTo>
                    <a:pt x="1188" y="175"/>
                    <a:pt x="1155" y="152"/>
                    <a:pt x="1116" y="152"/>
                  </a:cubicBezTo>
                  <a:cubicBezTo>
                    <a:pt x="1078" y="152"/>
                    <a:pt x="1044" y="175"/>
                    <a:pt x="1029" y="208"/>
                  </a:cubicBezTo>
                  <a:cubicBezTo>
                    <a:pt x="1022" y="204"/>
                    <a:pt x="1015" y="200"/>
                    <a:pt x="1007" y="197"/>
                  </a:cubicBezTo>
                  <a:cubicBezTo>
                    <a:pt x="1026" y="156"/>
                    <a:pt x="1068" y="127"/>
                    <a:pt x="1116" y="127"/>
                  </a:cubicBezTo>
                  <a:close/>
                  <a:moveTo>
                    <a:pt x="1116" y="77"/>
                  </a:moveTo>
                  <a:cubicBezTo>
                    <a:pt x="1045" y="77"/>
                    <a:pt x="984" y="121"/>
                    <a:pt x="958" y="183"/>
                  </a:cubicBezTo>
                  <a:cubicBezTo>
                    <a:pt x="967" y="184"/>
                    <a:pt x="975" y="186"/>
                    <a:pt x="983" y="188"/>
                  </a:cubicBezTo>
                  <a:cubicBezTo>
                    <a:pt x="1006" y="137"/>
                    <a:pt x="1057" y="102"/>
                    <a:pt x="1116" y="102"/>
                  </a:cubicBezTo>
                  <a:cubicBezTo>
                    <a:pt x="1176" y="102"/>
                    <a:pt x="1227" y="137"/>
                    <a:pt x="1250" y="188"/>
                  </a:cubicBezTo>
                  <a:cubicBezTo>
                    <a:pt x="1258" y="186"/>
                    <a:pt x="1266" y="184"/>
                    <a:pt x="1275" y="183"/>
                  </a:cubicBezTo>
                  <a:cubicBezTo>
                    <a:pt x="1249" y="121"/>
                    <a:pt x="1188" y="77"/>
                    <a:pt x="1116" y="77"/>
                  </a:cubicBezTo>
                  <a:close/>
                  <a:moveTo>
                    <a:pt x="930" y="102"/>
                  </a:moveTo>
                  <a:cubicBezTo>
                    <a:pt x="941" y="102"/>
                    <a:pt x="950" y="111"/>
                    <a:pt x="950" y="123"/>
                  </a:cubicBezTo>
                  <a:cubicBezTo>
                    <a:pt x="950" y="123"/>
                    <a:pt x="950" y="123"/>
                    <a:pt x="950" y="123"/>
                  </a:cubicBezTo>
                  <a:cubicBezTo>
                    <a:pt x="909" y="123"/>
                    <a:pt x="909" y="123"/>
                    <a:pt x="909" y="123"/>
                  </a:cubicBezTo>
                  <a:cubicBezTo>
                    <a:pt x="909" y="123"/>
                    <a:pt x="909" y="123"/>
                    <a:pt x="909" y="123"/>
                  </a:cubicBezTo>
                  <a:cubicBezTo>
                    <a:pt x="909" y="111"/>
                    <a:pt x="918" y="102"/>
                    <a:pt x="930" y="102"/>
                  </a:cubicBezTo>
                  <a:close/>
                  <a:moveTo>
                    <a:pt x="930" y="52"/>
                  </a:moveTo>
                  <a:cubicBezTo>
                    <a:pt x="960" y="52"/>
                    <a:pt x="986" y="71"/>
                    <a:pt x="996" y="98"/>
                  </a:cubicBezTo>
                  <a:cubicBezTo>
                    <a:pt x="988" y="104"/>
                    <a:pt x="981" y="110"/>
                    <a:pt x="975" y="117"/>
                  </a:cubicBezTo>
                  <a:cubicBezTo>
                    <a:pt x="972" y="95"/>
                    <a:pt x="953" y="77"/>
                    <a:pt x="930" y="77"/>
                  </a:cubicBezTo>
                  <a:cubicBezTo>
                    <a:pt x="906" y="77"/>
                    <a:pt x="887" y="95"/>
                    <a:pt x="885" y="117"/>
                  </a:cubicBezTo>
                  <a:cubicBezTo>
                    <a:pt x="878" y="110"/>
                    <a:pt x="871" y="104"/>
                    <a:pt x="864" y="98"/>
                  </a:cubicBezTo>
                  <a:cubicBezTo>
                    <a:pt x="874" y="71"/>
                    <a:pt x="899" y="52"/>
                    <a:pt x="930" y="52"/>
                  </a:cubicBezTo>
                  <a:close/>
                  <a:moveTo>
                    <a:pt x="930" y="2"/>
                  </a:moveTo>
                  <a:cubicBezTo>
                    <a:pt x="978" y="2"/>
                    <a:pt x="1020" y="30"/>
                    <a:pt x="1039" y="71"/>
                  </a:cubicBezTo>
                  <a:cubicBezTo>
                    <a:pt x="1031" y="75"/>
                    <a:pt x="1024" y="79"/>
                    <a:pt x="1017" y="83"/>
                  </a:cubicBezTo>
                  <a:cubicBezTo>
                    <a:pt x="1002" y="50"/>
                    <a:pt x="968" y="27"/>
                    <a:pt x="930" y="27"/>
                  </a:cubicBezTo>
                  <a:cubicBezTo>
                    <a:pt x="891" y="27"/>
                    <a:pt x="858" y="50"/>
                    <a:pt x="842" y="83"/>
                  </a:cubicBezTo>
                  <a:cubicBezTo>
                    <a:pt x="835" y="79"/>
                    <a:pt x="828" y="75"/>
                    <a:pt x="820" y="71"/>
                  </a:cubicBezTo>
                  <a:cubicBezTo>
                    <a:pt x="839" y="30"/>
                    <a:pt x="881" y="2"/>
                    <a:pt x="930" y="2"/>
                  </a:cubicBezTo>
                  <a:close/>
                  <a:moveTo>
                    <a:pt x="1049" y="0"/>
                  </a:moveTo>
                  <a:cubicBezTo>
                    <a:pt x="1009" y="0"/>
                    <a:pt x="1009" y="0"/>
                    <a:pt x="1009" y="0"/>
                  </a:cubicBezTo>
                  <a:cubicBezTo>
                    <a:pt x="1032" y="15"/>
                    <a:pt x="1051" y="37"/>
                    <a:pt x="1063" y="63"/>
                  </a:cubicBezTo>
                  <a:cubicBezTo>
                    <a:pt x="1071" y="60"/>
                    <a:pt x="1079" y="59"/>
                    <a:pt x="1088" y="57"/>
                  </a:cubicBezTo>
                  <a:cubicBezTo>
                    <a:pt x="1079" y="36"/>
                    <a:pt x="1066" y="16"/>
                    <a:pt x="1049" y="0"/>
                  </a:cubicBezTo>
                  <a:close/>
                  <a:moveTo>
                    <a:pt x="851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794" y="16"/>
                    <a:pt x="780" y="36"/>
                    <a:pt x="771" y="57"/>
                  </a:cubicBezTo>
                  <a:cubicBezTo>
                    <a:pt x="780" y="59"/>
                    <a:pt x="788" y="60"/>
                    <a:pt x="796" y="63"/>
                  </a:cubicBezTo>
                  <a:cubicBezTo>
                    <a:pt x="808" y="37"/>
                    <a:pt x="827" y="15"/>
                    <a:pt x="851" y="0"/>
                  </a:cubicBezTo>
                  <a:close/>
                  <a:moveTo>
                    <a:pt x="558" y="2192"/>
                  </a:moveTo>
                  <a:cubicBezTo>
                    <a:pt x="605" y="2192"/>
                    <a:pt x="647" y="2211"/>
                    <a:pt x="677" y="2241"/>
                  </a:cubicBezTo>
                  <a:cubicBezTo>
                    <a:pt x="637" y="2241"/>
                    <a:pt x="637" y="2241"/>
                    <a:pt x="637" y="2241"/>
                  </a:cubicBezTo>
                  <a:cubicBezTo>
                    <a:pt x="614" y="2226"/>
                    <a:pt x="587" y="2217"/>
                    <a:pt x="558" y="2217"/>
                  </a:cubicBezTo>
                  <a:cubicBezTo>
                    <a:pt x="529" y="2217"/>
                    <a:pt x="502" y="2226"/>
                    <a:pt x="479" y="2241"/>
                  </a:cubicBezTo>
                  <a:cubicBezTo>
                    <a:pt x="439" y="2241"/>
                    <a:pt x="439" y="2241"/>
                    <a:pt x="439" y="2241"/>
                  </a:cubicBezTo>
                  <a:cubicBezTo>
                    <a:pt x="470" y="2211"/>
                    <a:pt x="512" y="2192"/>
                    <a:pt x="558" y="2192"/>
                  </a:cubicBezTo>
                  <a:close/>
                  <a:moveTo>
                    <a:pt x="558" y="2094"/>
                  </a:moveTo>
                  <a:cubicBezTo>
                    <a:pt x="569" y="2094"/>
                    <a:pt x="578" y="2103"/>
                    <a:pt x="578" y="2114"/>
                  </a:cubicBezTo>
                  <a:cubicBezTo>
                    <a:pt x="578" y="2115"/>
                    <a:pt x="578" y="2115"/>
                    <a:pt x="578" y="2115"/>
                  </a:cubicBezTo>
                  <a:cubicBezTo>
                    <a:pt x="538" y="2115"/>
                    <a:pt x="538" y="2115"/>
                    <a:pt x="538" y="2115"/>
                  </a:cubicBezTo>
                  <a:cubicBezTo>
                    <a:pt x="538" y="2115"/>
                    <a:pt x="538" y="2115"/>
                    <a:pt x="538" y="2114"/>
                  </a:cubicBezTo>
                  <a:cubicBezTo>
                    <a:pt x="538" y="2103"/>
                    <a:pt x="547" y="2094"/>
                    <a:pt x="558" y="2094"/>
                  </a:cubicBezTo>
                  <a:close/>
                  <a:moveTo>
                    <a:pt x="558" y="2044"/>
                  </a:moveTo>
                  <a:cubicBezTo>
                    <a:pt x="588" y="2044"/>
                    <a:pt x="614" y="2063"/>
                    <a:pt x="624" y="2090"/>
                  </a:cubicBezTo>
                  <a:cubicBezTo>
                    <a:pt x="617" y="2095"/>
                    <a:pt x="610" y="2102"/>
                    <a:pt x="603" y="2109"/>
                  </a:cubicBezTo>
                  <a:cubicBezTo>
                    <a:pt x="601" y="2086"/>
                    <a:pt x="581" y="2069"/>
                    <a:pt x="558" y="2069"/>
                  </a:cubicBezTo>
                  <a:cubicBezTo>
                    <a:pt x="535" y="2069"/>
                    <a:pt x="516" y="2086"/>
                    <a:pt x="513" y="2109"/>
                  </a:cubicBezTo>
                  <a:cubicBezTo>
                    <a:pt x="507" y="2102"/>
                    <a:pt x="500" y="2095"/>
                    <a:pt x="492" y="2090"/>
                  </a:cubicBezTo>
                  <a:cubicBezTo>
                    <a:pt x="502" y="2063"/>
                    <a:pt x="528" y="2044"/>
                    <a:pt x="558" y="2044"/>
                  </a:cubicBezTo>
                  <a:close/>
                  <a:moveTo>
                    <a:pt x="558" y="1994"/>
                  </a:moveTo>
                  <a:cubicBezTo>
                    <a:pt x="607" y="1994"/>
                    <a:pt x="648" y="2022"/>
                    <a:pt x="668" y="2063"/>
                  </a:cubicBezTo>
                  <a:cubicBezTo>
                    <a:pt x="660" y="2067"/>
                    <a:pt x="652" y="2070"/>
                    <a:pt x="645" y="2075"/>
                  </a:cubicBezTo>
                  <a:cubicBezTo>
                    <a:pt x="630" y="2042"/>
                    <a:pt x="597" y="2019"/>
                    <a:pt x="558" y="2019"/>
                  </a:cubicBezTo>
                  <a:cubicBezTo>
                    <a:pt x="519" y="2019"/>
                    <a:pt x="486" y="2042"/>
                    <a:pt x="471" y="2075"/>
                  </a:cubicBezTo>
                  <a:cubicBezTo>
                    <a:pt x="464" y="2070"/>
                    <a:pt x="456" y="2067"/>
                    <a:pt x="449" y="2063"/>
                  </a:cubicBezTo>
                  <a:cubicBezTo>
                    <a:pt x="468" y="2022"/>
                    <a:pt x="510" y="1994"/>
                    <a:pt x="558" y="1994"/>
                  </a:cubicBezTo>
                  <a:close/>
                  <a:moveTo>
                    <a:pt x="558" y="1943"/>
                  </a:moveTo>
                  <a:cubicBezTo>
                    <a:pt x="487" y="1943"/>
                    <a:pt x="425" y="1987"/>
                    <a:pt x="400" y="2049"/>
                  </a:cubicBezTo>
                  <a:cubicBezTo>
                    <a:pt x="408" y="2051"/>
                    <a:pt x="417" y="2052"/>
                    <a:pt x="425" y="2055"/>
                  </a:cubicBezTo>
                  <a:cubicBezTo>
                    <a:pt x="448" y="2004"/>
                    <a:pt x="499" y="1968"/>
                    <a:pt x="558" y="1968"/>
                  </a:cubicBezTo>
                  <a:cubicBezTo>
                    <a:pt x="617" y="1968"/>
                    <a:pt x="669" y="2004"/>
                    <a:pt x="691" y="2055"/>
                  </a:cubicBezTo>
                  <a:cubicBezTo>
                    <a:pt x="700" y="2052"/>
                    <a:pt x="708" y="2051"/>
                    <a:pt x="716" y="2049"/>
                  </a:cubicBezTo>
                  <a:cubicBezTo>
                    <a:pt x="691" y="1987"/>
                    <a:pt x="630" y="1943"/>
                    <a:pt x="558" y="1943"/>
                  </a:cubicBezTo>
                  <a:close/>
                  <a:moveTo>
                    <a:pt x="558" y="1845"/>
                  </a:moveTo>
                  <a:cubicBezTo>
                    <a:pt x="569" y="1845"/>
                    <a:pt x="578" y="1854"/>
                    <a:pt x="578" y="1865"/>
                  </a:cubicBezTo>
                  <a:cubicBezTo>
                    <a:pt x="578" y="1866"/>
                    <a:pt x="578" y="1866"/>
                    <a:pt x="578" y="1866"/>
                  </a:cubicBezTo>
                  <a:cubicBezTo>
                    <a:pt x="538" y="1866"/>
                    <a:pt x="538" y="1866"/>
                    <a:pt x="538" y="1866"/>
                  </a:cubicBezTo>
                  <a:cubicBezTo>
                    <a:pt x="538" y="1866"/>
                    <a:pt x="538" y="1866"/>
                    <a:pt x="538" y="1865"/>
                  </a:cubicBezTo>
                  <a:cubicBezTo>
                    <a:pt x="538" y="1854"/>
                    <a:pt x="547" y="1845"/>
                    <a:pt x="558" y="1845"/>
                  </a:cubicBezTo>
                  <a:close/>
                  <a:moveTo>
                    <a:pt x="558" y="1795"/>
                  </a:moveTo>
                  <a:cubicBezTo>
                    <a:pt x="588" y="1795"/>
                    <a:pt x="614" y="1814"/>
                    <a:pt x="624" y="1841"/>
                  </a:cubicBezTo>
                  <a:cubicBezTo>
                    <a:pt x="617" y="1846"/>
                    <a:pt x="610" y="1853"/>
                    <a:pt x="603" y="1860"/>
                  </a:cubicBezTo>
                  <a:cubicBezTo>
                    <a:pt x="601" y="1837"/>
                    <a:pt x="581" y="1820"/>
                    <a:pt x="558" y="1820"/>
                  </a:cubicBezTo>
                  <a:cubicBezTo>
                    <a:pt x="535" y="1820"/>
                    <a:pt x="516" y="1838"/>
                    <a:pt x="513" y="1860"/>
                  </a:cubicBezTo>
                  <a:cubicBezTo>
                    <a:pt x="507" y="1853"/>
                    <a:pt x="500" y="1847"/>
                    <a:pt x="492" y="1841"/>
                  </a:cubicBezTo>
                  <a:cubicBezTo>
                    <a:pt x="502" y="1814"/>
                    <a:pt x="528" y="1795"/>
                    <a:pt x="558" y="1795"/>
                  </a:cubicBezTo>
                  <a:close/>
                  <a:moveTo>
                    <a:pt x="558" y="1745"/>
                  </a:moveTo>
                  <a:cubicBezTo>
                    <a:pt x="607" y="1745"/>
                    <a:pt x="648" y="1773"/>
                    <a:pt x="668" y="1814"/>
                  </a:cubicBezTo>
                  <a:cubicBezTo>
                    <a:pt x="660" y="1818"/>
                    <a:pt x="652" y="1821"/>
                    <a:pt x="645" y="1826"/>
                  </a:cubicBezTo>
                  <a:cubicBezTo>
                    <a:pt x="630" y="1793"/>
                    <a:pt x="597" y="1770"/>
                    <a:pt x="558" y="1770"/>
                  </a:cubicBezTo>
                  <a:cubicBezTo>
                    <a:pt x="519" y="1770"/>
                    <a:pt x="486" y="1793"/>
                    <a:pt x="471" y="1826"/>
                  </a:cubicBezTo>
                  <a:cubicBezTo>
                    <a:pt x="464" y="1821"/>
                    <a:pt x="456" y="1818"/>
                    <a:pt x="449" y="1814"/>
                  </a:cubicBezTo>
                  <a:cubicBezTo>
                    <a:pt x="468" y="1773"/>
                    <a:pt x="510" y="1745"/>
                    <a:pt x="558" y="1745"/>
                  </a:cubicBezTo>
                  <a:close/>
                  <a:moveTo>
                    <a:pt x="558" y="1694"/>
                  </a:moveTo>
                  <a:cubicBezTo>
                    <a:pt x="487" y="1694"/>
                    <a:pt x="425" y="1738"/>
                    <a:pt x="400" y="1800"/>
                  </a:cubicBezTo>
                  <a:cubicBezTo>
                    <a:pt x="408" y="1802"/>
                    <a:pt x="417" y="1803"/>
                    <a:pt x="425" y="1806"/>
                  </a:cubicBezTo>
                  <a:cubicBezTo>
                    <a:pt x="448" y="1755"/>
                    <a:pt x="499" y="1719"/>
                    <a:pt x="558" y="1719"/>
                  </a:cubicBezTo>
                  <a:cubicBezTo>
                    <a:pt x="617" y="1719"/>
                    <a:pt x="669" y="1755"/>
                    <a:pt x="691" y="1806"/>
                  </a:cubicBezTo>
                  <a:cubicBezTo>
                    <a:pt x="700" y="1803"/>
                    <a:pt x="708" y="1802"/>
                    <a:pt x="716" y="1800"/>
                  </a:cubicBezTo>
                  <a:cubicBezTo>
                    <a:pt x="691" y="1738"/>
                    <a:pt x="630" y="1694"/>
                    <a:pt x="558" y="1694"/>
                  </a:cubicBezTo>
                  <a:close/>
                  <a:moveTo>
                    <a:pt x="558" y="1596"/>
                  </a:moveTo>
                  <a:cubicBezTo>
                    <a:pt x="569" y="1596"/>
                    <a:pt x="578" y="1605"/>
                    <a:pt x="578" y="1616"/>
                  </a:cubicBezTo>
                  <a:cubicBezTo>
                    <a:pt x="578" y="1617"/>
                    <a:pt x="578" y="1617"/>
                    <a:pt x="578" y="1617"/>
                  </a:cubicBezTo>
                  <a:cubicBezTo>
                    <a:pt x="538" y="1617"/>
                    <a:pt x="538" y="1617"/>
                    <a:pt x="538" y="1617"/>
                  </a:cubicBezTo>
                  <a:cubicBezTo>
                    <a:pt x="538" y="1617"/>
                    <a:pt x="538" y="1617"/>
                    <a:pt x="538" y="1616"/>
                  </a:cubicBezTo>
                  <a:cubicBezTo>
                    <a:pt x="538" y="1605"/>
                    <a:pt x="547" y="1596"/>
                    <a:pt x="558" y="1596"/>
                  </a:cubicBezTo>
                  <a:close/>
                  <a:moveTo>
                    <a:pt x="558" y="1546"/>
                  </a:moveTo>
                  <a:cubicBezTo>
                    <a:pt x="588" y="1546"/>
                    <a:pt x="614" y="1565"/>
                    <a:pt x="624" y="1592"/>
                  </a:cubicBezTo>
                  <a:cubicBezTo>
                    <a:pt x="617" y="1598"/>
                    <a:pt x="610" y="1604"/>
                    <a:pt x="603" y="1611"/>
                  </a:cubicBezTo>
                  <a:cubicBezTo>
                    <a:pt x="601" y="1589"/>
                    <a:pt x="581" y="1571"/>
                    <a:pt x="558" y="1571"/>
                  </a:cubicBezTo>
                  <a:cubicBezTo>
                    <a:pt x="535" y="1571"/>
                    <a:pt x="516" y="1589"/>
                    <a:pt x="513" y="1611"/>
                  </a:cubicBezTo>
                  <a:cubicBezTo>
                    <a:pt x="507" y="1604"/>
                    <a:pt x="500" y="1598"/>
                    <a:pt x="492" y="1592"/>
                  </a:cubicBezTo>
                  <a:cubicBezTo>
                    <a:pt x="502" y="1565"/>
                    <a:pt x="528" y="1546"/>
                    <a:pt x="558" y="1546"/>
                  </a:cubicBezTo>
                  <a:close/>
                  <a:moveTo>
                    <a:pt x="558" y="1496"/>
                  </a:moveTo>
                  <a:cubicBezTo>
                    <a:pt x="607" y="1496"/>
                    <a:pt x="648" y="1524"/>
                    <a:pt x="668" y="1565"/>
                  </a:cubicBezTo>
                  <a:cubicBezTo>
                    <a:pt x="660" y="1569"/>
                    <a:pt x="652" y="1572"/>
                    <a:pt x="645" y="1577"/>
                  </a:cubicBezTo>
                  <a:cubicBezTo>
                    <a:pt x="630" y="1544"/>
                    <a:pt x="597" y="1521"/>
                    <a:pt x="558" y="1521"/>
                  </a:cubicBezTo>
                  <a:cubicBezTo>
                    <a:pt x="519" y="1521"/>
                    <a:pt x="486" y="1544"/>
                    <a:pt x="471" y="1577"/>
                  </a:cubicBezTo>
                  <a:cubicBezTo>
                    <a:pt x="464" y="1573"/>
                    <a:pt x="456" y="1569"/>
                    <a:pt x="449" y="1565"/>
                  </a:cubicBezTo>
                  <a:cubicBezTo>
                    <a:pt x="468" y="1524"/>
                    <a:pt x="510" y="1496"/>
                    <a:pt x="558" y="1496"/>
                  </a:cubicBezTo>
                  <a:close/>
                  <a:moveTo>
                    <a:pt x="558" y="1445"/>
                  </a:moveTo>
                  <a:cubicBezTo>
                    <a:pt x="487" y="1445"/>
                    <a:pt x="425" y="1489"/>
                    <a:pt x="400" y="1551"/>
                  </a:cubicBezTo>
                  <a:cubicBezTo>
                    <a:pt x="408" y="1553"/>
                    <a:pt x="417" y="1554"/>
                    <a:pt x="425" y="1557"/>
                  </a:cubicBezTo>
                  <a:cubicBezTo>
                    <a:pt x="448" y="1506"/>
                    <a:pt x="499" y="1470"/>
                    <a:pt x="558" y="1470"/>
                  </a:cubicBezTo>
                  <a:cubicBezTo>
                    <a:pt x="617" y="1470"/>
                    <a:pt x="669" y="1506"/>
                    <a:pt x="691" y="1557"/>
                  </a:cubicBezTo>
                  <a:cubicBezTo>
                    <a:pt x="700" y="1554"/>
                    <a:pt x="708" y="1553"/>
                    <a:pt x="716" y="1551"/>
                  </a:cubicBezTo>
                  <a:cubicBezTo>
                    <a:pt x="691" y="1489"/>
                    <a:pt x="630" y="1445"/>
                    <a:pt x="558" y="1445"/>
                  </a:cubicBezTo>
                  <a:close/>
                  <a:moveTo>
                    <a:pt x="558" y="1347"/>
                  </a:moveTo>
                  <a:cubicBezTo>
                    <a:pt x="569" y="1347"/>
                    <a:pt x="578" y="1356"/>
                    <a:pt x="578" y="1367"/>
                  </a:cubicBezTo>
                  <a:cubicBezTo>
                    <a:pt x="578" y="1368"/>
                    <a:pt x="578" y="1368"/>
                    <a:pt x="578" y="1368"/>
                  </a:cubicBezTo>
                  <a:cubicBezTo>
                    <a:pt x="538" y="1368"/>
                    <a:pt x="538" y="1368"/>
                    <a:pt x="538" y="1368"/>
                  </a:cubicBezTo>
                  <a:cubicBezTo>
                    <a:pt x="538" y="1368"/>
                    <a:pt x="538" y="1368"/>
                    <a:pt x="538" y="1367"/>
                  </a:cubicBezTo>
                  <a:cubicBezTo>
                    <a:pt x="538" y="1356"/>
                    <a:pt x="547" y="1347"/>
                    <a:pt x="558" y="1347"/>
                  </a:cubicBezTo>
                  <a:close/>
                  <a:moveTo>
                    <a:pt x="558" y="1297"/>
                  </a:moveTo>
                  <a:cubicBezTo>
                    <a:pt x="588" y="1297"/>
                    <a:pt x="614" y="1316"/>
                    <a:pt x="624" y="1343"/>
                  </a:cubicBezTo>
                  <a:cubicBezTo>
                    <a:pt x="617" y="1349"/>
                    <a:pt x="610" y="1355"/>
                    <a:pt x="603" y="1362"/>
                  </a:cubicBezTo>
                  <a:cubicBezTo>
                    <a:pt x="601" y="1340"/>
                    <a:pt x="581" y="1322"/>
                    <a:pt x="558" y="1322"/>
                  </a:cubicBezTo>
                  <a:cubicBezTo>
                    <a:pt x="535" y="1322"/>
                    <a:pt x="516" y="1340"/>
                    <a:pt x="513" y="1362"/>
                  </a:cubicBezTo>
                  <a:cubicBezTo>
                    <a:pt x="507" y="1355"/>
                    <a:pt x="500" y="1349"/>
                    <a:pt x="492" y="1343"/>
                  </a:cubicBezTo>
                  <a:cubicBezTo>
                    <a:pt x="502" y="1316"/>
                    <a:pt x="528" y="1297"/>
                    <a:pt x="558" y="1297"/>
                  </a:cubicBezTo>
                  <a:close/>
                  <a:moveTo>
                    <a:pt x="558" y="1247"/>
                  </a:moveTo>
                  <a:cubicBezTo>
                    <a:pt x="607" y="1247"/>
                    <a:pt x="648" y="1275"/>
                    <a:pt x="668" y="1316"/>
                  </a:cubicBezTo>
                  <a:cubicBezTo>
                    <a:pt x="660" y="1320"/>
                    <a:pt x="652" y="1324"/>
                    <a:pt x="645" y="1328"/>
                  </a:cubicBezTo>
                  <a:cubicBezTo>
                    <a:pt x="630" y="1295"/>
                    <a:pt x="597" y="1272"/>
                    <a:pt x="558" y="1272"/>
                  </a:cubicBezTo>
                  <a:cubicBezTo>
                    <a:pt x="519" y="1272"/>
                    <a:pt x="486" y="1295"/>
                    <a:pt x="471" y="1328"/>
                  </a:cubicBezTo>
                  <a:cubicBezTo>
                    <a:pt x="464" y="1324"/>
                    <a:pt x="456" y="1320"/>
                    <a:pt x="449" y="1316"/>
                  </a:cubicBezTo>
                  <a:cubicBezTo>
                    <a:pt x="468" y="1275"/>
                    <a:pt x="510" y="1247"/>
                    <a:pt x="558" y="1247"/>
                  </a:cubicBezTo>
                  <a:close/>
                  <a:moveTo>
                    <a:pt x="558" y="1196"/>
                  </a:moveTo>
                  <a:cubicBezTo>
                    <a:pt x="487" y="1196"/>
                    <a:pt x="425" y="1240"/>
                    <a:pt x="400" y="1302"/>
                  </a:cubicBezTo>
                  <a:cubicBezTo>
                    <a:pt x="408" y="1304"/>
                    <a:pt x="417" y="1305"/>
                    <a:pt x="425" y="1308"/>
                  </a:cubicBezTo>
                  <a:cubicBezTo>
                    <a:pt x="448" y="1257"/>
                    <a:pt x="499" y="1221"/>
                    <a:pt x="558" y="1221"/>
                  </a:cubicBezTo>
                  <a:cubicBezTo>
                    <a:pt x="617" y="1221"/>
                    <a:pt x="669" y="1257"/>
                    <a:pt x="691" y="1308"/>
                  </a:cubicBezTo>
                  <a:cubicBezTo>
                    <a:pt x="700" y="1305"/>
                    <a:pt x="708" y="1304"/>
                    <a:pt x="716" y="1302"/>
                  </a:cubicBezTo>
                  <a:cubicBezTo>
                    <a:pt x="691" y="1240"/>
                    <a:pt x="630" y="1196"/>
                    <a:pt x="558" y="1196"/>
                  </a:cubicBezTo>
                  <a:close/>
                  <a:moveTo>
                    <a:pt x="558" y="1098"/>
                  </a:moveTo>
                  <a:cubicBezTo>
                    <a:pt x="569" y="1098"/>
                    <a:pt x="578" y="1107"/>
                    <a:pt x="578" y="1119"/>
                  </a:cubicBezTo>
                  <a:cubicBezTo>
                    <a:pt x="578" y="1119"/>
                    <a:pt x="578" y="1119"/>
                    <a:pt x="578" y="1119"/>
                  </a:cubicBezTo>
                  <a:cubicBezTo>
                    <a:pt x="538" y="1119"/>
                    <a:pt x="538" y="1119"/>
                    <a:pt x="538" y="1119"/>
                  </a:cubicBezTo>
                  <a:cubicBezTo>
                    <a:pt x="538" y="1119"/>
                    <a:pt x="538" y="1119"/>
                    <a:pt x="538" y="1119"/>
                  </a:cubicBezTo>
                  <a:cubicBezTo>
                    <a:pt x="538" y="1107"/>
                    <a:pt x="547" y="1098"/>
                    <a:pt x="558" y="1098"/>
                  </a:cubicBezTo>
                  <a:close/>
                  <a:moveTo>
                    <a:pt x="558" y="1048"/>
                  </a:moveTo>
                  <a:cubicBezTo>
                    <a:pt x="588" y="1048"/>
                    <a:pt x="614" y="1067"/>
                    <a:pt x="624" y="1094"/>
                  </a:cubicBezTo>
                  <a:cubicBezTo>
                    <a:pt x="617" y="1100"/>
                    <a:pt x="610" y="1106"/>
                    <a:pt x="603" y="1113"/>
                  </a:cubicBezTo>
                  <a:cubicBezTo>
                    <a:pt x="601" y="1091"/>
                    <a:pt x="581" y="1073"/>
                    <a:pt x="558" y="1073"/>
                  </a:cubicBezTo>
                  <a:cubicBezTo>
                    <a:pt x="535" y="1073"/>
                    <a:pt x="516" y="1091"/>
                    <a:pt x="513" y="1113"/>
                  </a:cubicBezTo>
                  <a:cubicBezTo>
                    <a:pt x="507" y="1106"/>
                    <a:pt x="500" y="1100"/>
                    <a:pt x="492" y="1094"/>
                  </a:cubicBezTo>
                  <a:cubicBezTo>
                    <a:pt x="502" y="1067"/>
                    <a:pt x="528" y="1048"/>
                    <a:pt x="558" y="1048"/>
                  </a:cubicBezTo>
                  <a:close/>
                  <a:moveTo>
                    <a:pt x="558" y="998"/>
                  </a:moveTo>
                  <a:cubicBezTo>
                    <a:pt x="607" y="998"/>
                    <a:pt x="648" y="1026"/>
                    <a:pt x="668" y="1067"/>
                  </a:cubicBezTo>
                  <a:cubicBezTo>
                    <a:pt x="660" y="1071"/>
                    <a:pt x="652" y="1075"/>
                    <a:pt x="645" y="1079"/>
                  </a:cubicBezTo>
                  <a:cubicBezTo>
                    <a:pt x="630" y="1046"/>
                    <a:pt x="597" y="1023"/>
                    <a:pt x="558" y="1023"/>
                  </a:cubicBezTo>
                  <a:cubicBezTo>
                    <a:pt x="519" y="1023"/>
                    <a:pt x="486" y="1046"/>
                    <a:pt x="471" y="1079"/>
                  </a:cubicBezTo>
                  <a:cubicBezTo>
                    <a:pt x="464" y="1075"/>
                    <a:pt x="456" y="1071"/>
                    <a:pt x="449" y="1067"/>
                  </a:cubicBezTo>
                  <a:cubicBezTo>
                    <a:pt x="468" y="1026"/>
                    <a:pt x="510" y="998"/>
                    <a:pt x="558" y="998"/>
                  </a:cubicBezTo>
                  <a:close/>
                  <a:moveTo>
                    <a:pt x="558" y="947"/>
                  </a:moveTo>
                  <a:cubicBezTo>
                    <a:pt x="487" y="947"/>
                    <a:pt x="425" y="991"/>
                    <a:pt x="400" y="1053"/>
                  </a:cubicBezTo>
                  <a:cubicBezTo>
                    <a:pt x="408" y="1055"/>
                    <a:pt x="417" y="1056"/>
                    <a:pt x="425" y="1059"/>
                  </a:cubicBezTo>
                  <a:cubicBezTo>
                    <a:pt x="448" y="1008"/>
                    <a:pt x="499" y="972"/>
                    <a:pt x="558" y="972"/>
                  </a:cubicBezTo>
                  <a:cubicBezTo>
                    <a:pt x="617" y="972"/>
                    <a:pt x="669" y="1008"/>
                    <a:pt x="691" y="1059"/>
                  </a:cubicBezTo>
                  <a:cubicBezTo>
                    <a:pt x="700" y="1056"/>
                    <a:pt x="708" y="1055"/>
                    <a:pt x="716" y="1053"/>
                  </a:cubicBezTo>
                  <a:cubicBezTo>
                    <a:pt x="691" y="991"/>
                    <a:pt x="630" y="947"/>
                    <a:pt x="558" y="947"/>
                  </a:cubicBezTo>
                  <a:close/>
                  <a:moveTo>
                    <a:pt x="558" y="849"/>
                  </a:moveTo>
                  <a:cubicBezTo>
                    <a:pt x="569" y="849"/>
                    <a:pt x="578" y="858"/>
                    <a:pt x="578" y="870"/>
                  </a:cubicBezTo>
                  <a:cubicBezTo>
                    <a:pt x="578" y="870"/>
                    <a:pt x="578" y="870"/>
                    <a:pt x="578" y="870"/>
                  </a:cubicBezTo>
                  <a:cubicBezTo>
                    <a:pt x="538" y="870"/>
                    <a:pt x="538" y="870"/>
                    <a:pt x="538" y="870"/>
                  </a:cubicBezTo>
                  <a:cubicBezTo>
                    <a:pt x="538" y="870"/>
                    <a:pt x="538" y="870"/>
                    <a:pt x="538" y="870"/>
                  </a:cubicBezTo>
                  <a:cubicBezTo>
                    <a:pt x="538" y="858"/>
                    <a:pt x="547" y="849"/>
                    <a:pt x="558" y="849"/>
                  </a:cubicBezTo>
                  <a:close/>
                  <a:moveTo>
                    <a:pt x="558" y="799"/>
                  </a:moveTo>
                  <a:cubicBezTo>
                    <a:pt x="588" y="799"/>
                    <a:pt x="614" y="818"/>
                    <a:pt x="624" y="845"/>
                  </a:cubicBezTo>
                  <a:cubicBezTo>
                    <a:pt x="617" y="851"/>
                    <a:pt x="610" y="857"/>
                    <a:pt x="603" y="864"/>
                  </a:cubicBezTo>
                  <a:cubicBezTo>
                    <a:pt x="601" y="842"/>
                    <a:pt x="581" y="824"/>
                    <a:pt x="558" y="824"/>
                  </a:cubicBezTo>
                  <a:cubicBezTo>
                    <a:pt x="535" y="824"/>
                    <a:pt x="516" y="842"/>
                    <a:pt x="513" y="864"/>
                  </a:cubicBezTo>
                  <a:cubicBezTo>
                    <a:pt x="507" y="857"/>
                    <a:pt x="500" y="851"/>
                    <a:pt x="492" y="845"/>
                  </a:cubicBezTo>
                  <a:cubicBezTo>
                    <a:pt x="502" y="818"/>
                    <a:pt x="528" y="799"/>
                    <a:pt x="558" y="799"/>
                  </a:cubicBezTo>
                  <a:close/>
                  <a:moveTo>
                    <a:pt x="558" y="749"/>
                  </a:moveTo>
                  <a:cubicBezTo>
                    <a:pt x="607" y="749"/>
                    <a:pt x="648" y="777"/>
                    <a:pt x="668" y="818"/>
                  </a:cubicBezTo>
                  <a:cubicBezTo>
                    <a:pt x="660" y="822"/>
                    <a:pt x="652" y="826"/>
                    <a:pt x="645" y="830"/>
                  </a:cubicBezTo>
                  <a:cubicBezTo>
                    <a:pt x="630" y="797"/>
                    <a:pt x="597" y="774"/>
                    <a:pt x="558" y="774"/>
                  </a:cubicBezTo>
                  <a:cubicBezTo>
                    <a:pt x="519" y="774"/>
                    <a:pt x="486" y="797"/>
                    <a:pt x="471" y="830"/>
                  </a:cubicBezTo>
                  <a:cubicBezTo>
                    <a:pt x="464" y="826"/>
                    <a:pt x="456" y="822"/>
                    <a:pt x="449" y="818"/>
                  </a:cubicBezTo>
                  <a:cubicBezTo>
                    <a:pt x="468" y="777"/>
                    <a:pt x="510" y="749"/>
                    <a:pt x="558" y="749"/>
                  </a:cubicBezTo>
                  <a:close/>
                  <a:moveTo>
                    <a:pt x="558" y="698"/>
                  </a:moveTo>
                  <a:cubicBezTo>
                    <a:pt x="487" y="698"/>
                    <a:pt x="425" y="742"/>
                    <a:pt x="400" y="804"/>
                  </a:cubicBezTo>
                  <a:cubicBezTo>
                    <a:pt x="408" y="806"/>
                    <a:pt x="417" y="807"/>
                    <a:pt x="425" y="810"/>
                  </a:cubicBezTo>
                  <a:cubicBezTo>
                    <a:pt x="448" y="759"/>
                    <a:pt x="499" y="723"/>
                    <a:pt x="558" y="723"/>
                  </a:cubicBezTo>
                  <a:cubicBezTo>
                    <a:pt x="617" y="723"/>
                    <a:pt x="669" y="759"/>
                    <a:pt x="691" y="810"/>
                  </a:cubicBezTo>
                  <a:cubicBezTo>
                    <a:pt x="700" y="807"/>
                    <a:pt x="708" y="806"/>
                    <a:pt x="716" y="804"/>
                  </a:cubicBezTo>
                  <a:cubicBezTo>
                    <a:pt x="691" y="742"/>
                    <a:pt x="630" y="698"/>
                    <a:pt x="558" y="698"/>
                  </a:cubicBezTo>
                  <a:close/>
                  <a:moveTo>
                    <a:pt x="558" y="600"/>
                  </a:moveTo>
                  <a:cubicBezTo>
                    <a:pt x="569" y="600"/>
                    <a:pt x="578" y="609"/>
                    <a:pt x="578" y="621"/>
                  </a:cubicBezTo>
                  <a:cubicBezTo>
                    <a:pt x="578" y="621"/>
                    <a:pt x="578" y="621"/>
                    <a:pt x="578" y="621"/>
                  </a:cubicBezTo>
                  <a:cubicBezTo>
                    <a:pt x="538" y="621"/>
                    <a:pt x="538" y="621"/>
                    <a:pt x="538" y="621"/>
                  </a:cubicBezTo>
                  <a:cubicBezTo>
                    <a:pt x="538" y="621"/>
                    <a:pt x="538" y="621"/>
                    <a:pt x="538" y="621"/>
                  </a:cubicBezTo>
                  <a:cubicBezTo>
                    <a:pt x="538" y="609"/>
                    <a:pt x="547" y="600"/>
                    <a:pt x="558" y="600"/>
                  </a:cubicBezTo>
                  <a:close/>
                  <a:moveTo>
                    <a:pt x="558" y="550"/>
                  </a:moveTo>
                  <a:cubicBezTo>
                    <a:pt x="588" y="550"/>
                    <a:pt x="614" y="569"/>
                    <a:pt x="624" y="596"/>
                  </a:cubicBezTo>
                  <a:cubicBezTo>
                    <a:pt x="617" y="602"/>
                    <a:pt x="610" y="608"/>
                    <a:pt x="603" y="615"/>
                  </a:cubicBezTo>
                  <a:cubicBezTo>
                    <a:pt x="601" y="593"/>
                    <a:pt x="581" y="575"/>
                    <a:pt x="558" y="575"/>
                  </a:cubicBezTo>
                  <a:cubicBezTo>
                    <a:pt x="535" y="575"/>
                    <a:pt x="516" y="593"/>
                    <a:pt x="513" y="615"/>
                  </a:cubicBezTo>
                  <a:cubicBezTo>
                    <a:pt x="507" y="608"/>
                    <a:pt x="500" y="602"/>
                    <a:pt x="492" y="596"/>
                  </a:cubicBezTo>
                  <a:cubicBezTo>
                    <a:pt x="502" y="569"/>
                    <a:pt x="528" y="550"/>
                    <a:pt x="558" y="550"/>
                  </a:cubicBezTo>
                  <a:close/>
                  <a:moveTo>
                    <a:pt x="558" y="500"/>
                  </a:moveTo>
                  <a:cubicBezTo>
                    <a:pt x="607" y="500"/>
                    <a:pt x="648" y="528"/>
                    <a:pt x="668" y="569"/>
                  </a:cubicBezTo>
                  <a:cubicBezTo>
                    <a:pt x="660" y="573"/>
                    <a:pt x="652" y="577"/>
                    <a:pt x="645" y="581"/>
                  </a:cubicBezTo>
                  <a:cubicBezTo>
                    <a:pt x="630" y="548"/>
                    <a:pt x="597" y="525"/>
                    <a:pt x="558" y="525"/>
                  </a:cubicBezTo>
                  <a:cubicBezTo>
                    <a:pt x="519" y="525"/>
                    <a:pt x="486" y="548"/>
                    <a:pt x="471" y="581"/>
                  </a:cubicBezTo>
                  <a:cubicBezTo>
                    <a:pt x="464" y="577"/>
                    <a:pt x="456" y="573"/>
                    <a:pt x="449" y="569"/>
                  </a:cubicBezTo>
                  <a:cubicBezTo>
                    <a:pt x="468" y="528"/>
                    <a:pt x="510" y="500"/>
                    <a:pt x="558" y="500"/>
                  </a:cubicBezTo>
                  <a:close/>
                  <a:moveTo>
                    <a:pt x="558" y="449"/>
                  </a:moveTo>
                  <a:cubicBezTo>
                    <a:pt x="487" y="449"/>
                    <a:pt x="425" y="493"/>
                    <a:pt x="400" y="555"/>
                  </a:cubicBezTo>
                  <a:cubicBezTo>
                    <a:pt x="408" y="557"/>
                    <a:pt x="417" y="558"/>
                    <a:pt x="425" y="561"/>
                  </a:cubicBezTo>
                  <a:cubicBezTo>
                    <a:pt x="448" y="510"/>
                    <a:pt x="499" y="475"/>
                    <a:pt x="558" y="475"/>
                  </a:cubicBezTo>
                  <a:cubicBezTo>
                    <a:pt x="617" y="475"/>
                    <a:pt x="669" y="510"/>
                    <a:pt x="691" y="561"/>
                  </a:cubicBezTo>
                  <a:cubicBezTo>
                    <a:pt x="700" y="558"/>
                    <a:pt x="708" y="557"/>
                    <a:pt x="716" y="555"/>
                  </a:cubicBezTo>
                  <a:cubicBezTo>
                    <a:pt x="691" y="493"/>
                    <a:pt x="630" y="449"/>
                    <a:pt x="558" y="449"/>
                  </a:cubicBezTo>
                  <a:close/>
                  <a:moveTo>
                    <a:pt x="558" y="351"/>
                  </a:moveTo>
                  <a:cubicBezTo>
                    <a:pt x="569" y="351"/>
                    <a:pt x="578" y="360"/>
                    <a:pt x="578" y="372"/>
                  </a:cubicBezTo>
                  <a:cubicBezTo>
                    <a:pt x="578" y="372"/>
                    <a:pt x="578" y="372"/>
                    <a:pt x="578" y="372"/>
                  </a:cubicBezTo>
                  <a:cubicBezTo>
                    <a:pt x="538" y="372"/>
                    <a:pt x="538" y="372"/>
                    <a:pt x="538" y="372"/>
                  </a:cubicBezTo>
                  <a:cubicBezTo>
                    <a:pt x="538" y="372"/>
                    <a:pt x="538" y="372"/>
                    <a:pt x="538" y="372"/>
                  </a:cubicBezTo>
                  <a:cubicBezTo>
                    <a:pt x="538" y="360"/>
                    <a:pt x="547" y="351"/>
                    <a:pt x="558" y="351"/>
                  </a:cubicBezTo>
                  <a:close/>
                  <a:moveTo>
                    <a:pt x="558" y="301"/>
                  </a:moveTo>
                  <a:cubicBezTo>
                    <a:pt x="588" y="301"/>
                    <a:pt x="614" y="320"/>
                    <a:pt x="624" y="347"/>
                  </a:cubicBezTo>
                  <a:cubicBezTo>
                    <a:pt x="617" y="353"/>
                    <a:pt x="610" y="359"/>
                    <a:pt x="603" y="366"/>
                  </a:cubicBezTo>
                  <a:cubicBezTo>
                    <a:pt x="601" y="344"/>
                    <a:pt x="581" y="326"/>
                    <a:pt x="558" y="326"/>
                  </a:cubicBezTo>
                  <a:cubicBezTo>
                    <a:pt x="535" y="326"/>
                    <a:pt x="516" y="344"/>
                    <a:pt x="513" y="366"/>
                  </a:cubicBezTo>
                  <a:cubicBezTo>
                    <a:pt x="507" y="359"/>
                    <a:pt x="500" y="353"/>
                    <a:pt x="492" y="347"/>
                  </a:cubicBezTo>
                  <a:cubicBezTo>
                    <a:pt x="502" y="320"/>
                    <a:pt x="528" y="301"/>
                    <a:pt x="558" y="301"/>
                  </a:cubicBezTo>
                  <a:close/>
                  <a:moveTo>
                    <a:pt x="558" y="251"/>
                  </a:moveTo>
                  <a:cubicBezTo>
                    <a:pt x="607" y="251"/>
                    <a:pt x="648" y="279"/>
                    <a:pt x="668" y="320"/>
                  </a:cubicBezTo>
                  <a:cubicBezTo>
                    <a:pt x="660" y="324"/>
                    <a:pt x="652" y="328"/>
                    <a:pt x="645" y="332"/>
                  </a:cubicBezTo>
                  <a:cubicBezTo>
                    <a:pt x="630" y="299"/>
                    <a:pt x="597" y="276"/>
                    <a:pt x="558" y="276"/>
                  </a:cubicBezTo>
                  <a:cubicBezTo>
                    <a:pt x="519" y="276"/>
                    <a:pt x="486" y="299"/>
                    <a:pt x="471" y="332"/>
                  </a:cubicBezTo>
                  <a:cubicBezTo>
                    <a:pt x="464" y="328"/>
                    <a:pt x="456" y="324"/>
                    <a:pt x="449" y="320"/>
                  </a:cubicBezTo>
                  <a:cubicBezTo>
                    <a:pt x="468" y="279"/>
                    <a:pt x="510" y="251"/>
                    <a:pt x="558" y="251"/>
                  </a:cubicBezTo>
                  <a:close/>
                  <a:moveTo>
                    <a:pt x="558" y="200"/>
                  </a:moveTo>
                  <a:cubicBezTo>
                    <a:pt x="487" y="200"/>
                    <a:pt x="425" y="244"/>
                    <a:pt x="400" y="306"/>
                  </a:cubicBezTo>
                  <a:cubicBezTo>
                    <a:pt x="408" y="308"/>
                    <a:pt x="417" y="309"/>
                    <a:pt x="425" y="312"/>
                  </a:cubicBezTo>
                  <a:cubicBezTo>
                    <a:pt x="448" y="261"/>
                    <a:pt x="499" y="226"/>
                    <a:pt x="558" y="226"/>
                  </a:cubicBezTo>
                  <a:cubicBezTo>
                    <a:pt x="617" y="226"/>
                    <a:pt x="669" y="261"/>
                    <a:pt x="691" y="312"/>
                  </a:cubicBezTo>
                  <a:cubicBezTo>
                    <a:pt x="700" y="309"/>
                    <a:pt x="708" y="308"/>
                    <a:pt x="716" y="306"/>
                  </a:cubicBezTo>
                  <a:cubicBezTo>
                    <a:pt x="691" y="244"/>
                    <a:pt x="630" y="200"/>
                    <a:pt x="558" y="200"/>
                  </a:cubicBezTo>
                  <a:close/>
                  <a:moveTo>
                    <a:pt x="558" y="102"/>
                  </a:moveTo>
                  <a:cubicBezTo>
                    <a:pt x="569" y="102"/>
                    <a:pt x="578" y="111"/>
                    <a:pt x="578" y="123"/>
                  </a:cubicBezTo>
                  <a:cubicBezTo>
                    <a:pt x="578" y="123"/>
                    <a:pt x="578" y="123"/>
                    <a:pt x="578" y="123"/>
                  </a:cubicBezTo>
                  <a:cubicBezTo>
                    <a:pt x="538" y="123"/>
                    <a:pt x="538" y="123"/>
                    <a:pt x="538" y="123"/>
                  </a:cubicBezTo>
                  <a:cubicBezTo>
                    <a:pt x="538" y="123"/>
                    <a:pt x="538" y="123"/>
                    <a:pt x="538" y="123"/>
                  </a:cubicBezTo>
                  <a:cubicBezTo>
                    <a:pt x="538" y="111"/>
                    <a:pt x="547" y="102"/>
                    <a:pt x="558" y="102"/>
                  </a:cubicBezTo>
                  <a:close/>
                  <a:moveTo>
                    <a:pt x="558" y="52"/>
                  </a:moveTo>
                  <a:cubicBezTo>
                    <a:pt x="588" y="52"/>
                    <a:pt x="614" y="71"/>
                    <a:pt x="624" y="98"/>
                  </a:cubicBezTo>
                  <a:cubicBezTo>
                    <a:pt x="617" y="104"/>
                    <a:pt x="610" y="110"/>
                    <a:pt x="603" y="117"/>
                  </a:cubicBezTo>
                  <a:cubicBezTo>
                    <a:pt x="601" y="95"/>
                    <a:pt x="581" y="77"/>
                    <a:pt x="558" y="77"/>
                  </a:cubicBezTo>
                  <a:cubicBezTo>
                    <a:pt x="535" y="77"/>
                    <a:pt x="516" y="95"/>
                    <a:pt x="513" y="117"/>
                  </a:cubicBezTo>
                  <a:cubicBezTo>
                    <a:pt x="507" y="110"/>
                    <a:pt x="500" y="104"/>
                    <a:pt x="492" y="98"/>
                  </a:cubicBezTo>
                  <a:cubicBezTo>
                    <a:pt x="502" y="71"/>
                    <a:pt x="528" y="52"/>
                    <a:pt x="558" y="52"/>
                  </a:cubicBezTo>
                  <a:close/>
                  <a:moveTo>
                    <a:pt x="558" y="2"/>
                  </a:moveTo>
                  <a:cubicBezTo>
                    <a:pt x="607" y="2"/>
                    <a:pt x="648" y="30"/>
                    <a:pt x="668" y="71"/>
                  </a:cubicBezTo>
                  <a:cubicBezTo>
                    <a:pt x="660" y="75"/>
                    <a:pt x="652" y="79"/>
                    <a:pt x="645" y="83"/>
                  </a:cubicBezTo>
                  <a:cubicBezTo>
                    <a:pt x="630" y="50"/>
                    <a:pt x="597" y="27"/>
                    <a:pt x="558" y="27"/>
                  </a:cubicBezTo>
                  <a:cubicBezTo>
                    <a:pt x="519" y="27"/>
                    <a:pt x="486" y="50"/>
                    <a:pt x="471" y="83"/>
                  </a:cubicBezTo>
                  <a:cubicBezTo>
                    <a:pt x="464" y="79"/>
                    <a:pt x="456" y="75"/>
                    <a:pt x="449" y="71"/>
                  </a:cubicBezTo>
                  <a:cubicBezTo>
                    <a:pt x="468" y="30"/>
                    <a:pt x="510" y="2"/>
                    <a:pt x="558" y="2"/>
                  </a:cubicBezTo>
                  <a:close/>
                  <a:moveTo>
                    <a:pt x="677" y="0"/>
                  </a:moveTo>
                  <a:cubicBezTo>
                    <a:pt x="637" y="0"/>
                    <a:pt x="637" y="0"/>
                    <a:pt x="637" y="0"/>
                  </a:cubicBezTo>
                  <a:cubicBezTo>
                    <a:pt x="661" y="15"/>
                    <a:pt x="680" y="37"/>
                    <a:pt x="691" y="63"/>
                  </a:cubicBezTo>
                  <a:cubicBezTo>
                    <a:pt x="700" y="60"/>
                    <a:pt x="708" y="59"/>
                    <a:pt x="716" y="57"/>
                  </a:cubicBezTo>
                  <a:cubicBezTo>
                    <a:pt x="707" y="36"/>
                    <a:pt x="694" y="16"/>
                    <a:pt x="677" y="0"/>
                  </a:cubicBezTo>
                  <a:close/>
                  <a:moveTo>
                    <a:pt x="479" y="0"/>
                  </a:moveTo>
                  <a:cubicBezTo>
                    <a:pt x="439" y="0"/>
                    <a:pt x="439" y="0"/>
                    <a:pt x="439" y="0"/>
                  </a:cubicBezTo>
                  <a:cubicBezTo>
                    <a:pt x="422" y="16"/>
                    <a:pt x="409" y="36"/>
                    <a:pt x="400" y="57"/>
                  </a:cubicBezTo>
                  <a:cubicBezTo>
                    <a:pt x="408" y="59"/>
                    <a:pt x="417" y="60"/>
                    <a:pt x="425" y="63"/>
                  </a:cubicBezTo>
                  <a:cubicBezTo>
                    <a:pt x="437" y="37"/>
                    <a:pt x="455" y="15"/>
                    <a:pt x="479" y="0"/>
                  </a:cubicBezTo>
                  <a:close/>
                  <a:moveTo>
                    <a:pt x="186" y="2192"/>
                  </a:moveTo>
                  <a:cubicBezTo>
                    <a:pt x="233" y="2192"/>
                    <a:pt x="275" y="2211"/>
                    <a:pt x="306" y="2241"/>
                  </a:cubicBezTo>
                  <a:cubicBezTo>
                    <a:pt x="265" y="2241"/>
                    <a:pt x="265" y="2241"/>
                    <a:pt x="265" y="2241"/>
                  </a:cubicBezTo>
                  <a:cubicBezTo>
                    <a:pt x="243" y="2226"/>
                    <a:pt x="216" y="2217"/>
                    <a:pt x="186" y="2217"/>
                  </a:cubicBezTo>
                  <a:cubicBezTo>
                    <a:pt x="157" y="2217"/>
                    <a:pt x="130" y="2226"/>
                    <a:pt x="107" y="2241"/>
                  </a:cubicBezTo>
                  <a:cubicBezTo>
                    <a:pt x="67" y="2241"/>
                    <a:pt x="67" y="2241"/>
                    <a:pt x="67" y="2241"/>
                  </a:cubicBezTo>
                  <a:cubicBezTo>
                    <a:pt x="98" y="2211"/>
                    <a:pt x="140" y="2192"/>
                    <a:pt x="186" y="2192"/>
                  </a:cubicBezTo>
                  <a:close/>
                  <a:moveTo>
                    <a:pt x="0" y="2220"/>
                  </a:moveTo>
                  <a:cubicBezTo>
                    <a:pt x="0" y="2220"/>
                    <a:pt x="0" y="2220"/>
                    <a:pt x="0" y="2220"/>
                  </a:cubicBezTo>
                  <a:cubicBezTo>
                    <a:pt x="0" y="2241"/>
                    <a:pt x="0" y="2241"/>
                    <a:pt x="0" y="2241"/>
                  </a:cubicBezTo>
                  <a:cubicBezTo>
                    <a:pt x="20" y="2241"/>
                    <a:pt x="20" y="2241"/>
                    <a:pt x="20" y="2241"/>
                  </a:cubicBezTo>
                  <a:cubicBezTo>
                    <a:pt x="21" y="2240"/>
                    <a:pt x="21" y="2240"/>
                    <a:pt x="21" y="2240"/>
                  </a:cubicBezTo>
                  <a:cubicBezTo>
                    <a:pt x="21" y="2229"/>
                    <a:pt x="11" y="2220"/>
                    <a:pt x="0" y="2220"/>
                  </a:cubicBezTo>
                  <a:close/>
                  <a:moveTo>
                    <a:pt x="0" y="2169"/>
                  </a:moveTo>
                  <a:cubicBezTo>
                    <a:pt x="30" y="2169"/>
                    <a:pt x="56" y="2188"/>
                    <a:pt x="66" y="2215"/>
                  </a:cubicBezTo>
                  <a:cubicBezTo>
                    <a:pt x="59" y="2221"/>
                    <a:pt x="52" y="2228"/>
                    <a:pt x="45" y="2235"/>
                  </a:cubicBezTo>
                  <a:cubicBezTo>
                    <a:pt x="43" y="2212"/>
                    <a:pt x="23" y="2195"/>
                    <a:pt x="0" y="2195"/>
                  </a:cubicBezTo>
                  <a:cubicBezTo>
                    <a:pt x="0" y="2195"/>
                    <a:pt x="0" y="2195"/>
                    <a:pt x="0" y="2195"/>
                  </a:cubicBezTo>
                  <a:cubicBezTo>
                    <a:pt x="0" y="2169"/>
                    <a:pt x="0" y="2169"/>
                    <a:pt x="0" y="2169"/>
                  </a:cubicBezTo>
                  <a:cubicBezTo>
                    <a:pt x="0" y="2169"/>
                    <a:pt x="0" y="2169"/>
                    <a:pt x="0" y="2169"/>
                  </a:cubicBezTo>
                  <a:close/>
                  <a:moveTo>
                    <a:pt x="0" y="2119"/>
                  </a:moveTo>
                  <a:cubicBezTo>
                    <a:pt x="0" y="2119"/>
                    <a:pt x="0" y="2119"/>
                    <a:pt x="0" y="2119"/>
                  </a:cubicBezTo>
                  <a:cubicBezTo>
                    <a:pt x="0" y="2144"/>
                    <a:pt x="0" y="2144"/>
                    <a:pt x="0" y="2144"/>
                  </a:cubicBezTo>
                  <a:cubicBezTo>
                    <a:pt x="0" y="2144"/>
                    <a:pt x="0" y="2144"/>
                    <a:pt x="0" y="2144"/>
                  </a:cubicBezTo>
                  <a:cubicBezTo>
                    <a:pt x="39" y="2144"/>
                    <a:pt x="72" y="2167"/>
                    <a:pt x="87" y="2200"/>
                  </a:cubicBezTo>
                  <a:cubicBezTo>
                    <a:pt x="95" y="2196"/>
                    <a:pt x="102" y="2192"/>
                    <a:pt x="110" y="2189"/>
                  </a:cubicBezTo>
                  <a:cubicBezTo>
                    <a:pt x="90" y="2148"/>
                    <a:pt x="49" y="2119"/>
                    <a:pt x="0" y="2119"/>
                  </a:cubicBezTo>
                  <a:close/>
                  <a:moveTo>
                    <a:pt x="0" y="2069"/>
                  </a:moveTo>
                  <a:cubicBezTo>
                    <a:pt x="0" y="2069"/>
                    <a:pt x="0" y="2069"/>
                    <a:pt x="0" y="2069"/>
                  </a:cubicBezTo>
                  <a:cubicBezTo>
                    <a:pt x="0" y="2094"/>
                    <a:pt x="0" y="2094"/>
                    <a:pt x="0" y="2094"/>
                  </a:cubicBezTo>
                  <a:cubicBezTo>
                    <a:pt x="0" y="2094"/>
                    <a:pt x="0" y="2094"/>
                    <a:pt x="0" y="2094"/>
                  </a:cubicBezTo>
                  <a:cubicBezTo>
                    <a:pt x="60" y="2094"/>
                    <a:pt x="111" y="2129"/>
                    <a:pt x="134" y="2180"/>
                  </a:cubicBezTo>
                  <a:cubicBezTo>
                    <a:pt x="142" y="2178"/>
                    <a:pt x="150" y="2176"/>
                    <a:pt x="159" y="2175"/>
                  </a:cubicBezTo>
                  <a:cubicBezTo>
                    <a:pt x="133" y="2113"/>
                    <a:pt x="72" y="2069"/>
                    <a:pt x="0" y="2069"/>
                  </a:cubicBezTo>
                  <a:close/>
                  <a:moveTo>
                    <a:pt x="373" y="2220"/>
                  </a:moveTo>
                  <a:cubicBezTo>
                    <a:pt x="384" y="2220"/>
                    <a:pt x="393" y="2229"/>
                    <a:pt x="393" y="2240"/>
                  </a:cubicBezTo>
                  <a:cubicBezTo>
                    <a:pt x="393" y="2240"/>
                    <a:pt x="393" y="2240"/>
                    <a:pt x="393" y="2241"/>
                  </a:cubicBezTo>
                  <a:cubicBezTo>
                    <a:pt x="353" y="2241"/>
                    <a:pt x="353" y="2241"/>
                    <a:pt x="353" y="2241"/>
                  </a:cubicBezTo>
                  <a:cubicBezTo>
                    <a:pt x="353" y="2240"/>
                    <a:pt x="353" y="2240"/>
                    <a:pt x="353" y="2240"/>
                  </a:cubicBezTo>
                  <a:cubicBezTo>
                    <a:pt x="353" y="2229"/>
                    <a:pt x="362" y="2220"/>
                    <a:pt x="373" y="2220"/>
                  </a:cubicBezTo>
                  <a:close/>
                  <a:moveTo>
                    <a:pt x="373" y="2169"/>
                  </a:moveTo>
                  <a:cubicBezTo>
                    <a:pt x="343" y="2169"/>
                    <a:pt x="317" y="2188"/>
                    <a:pt x="307" y="2215"/>
                  </a:cubicBezTo>
                  <a:cubicBezTo>
                    <a:pt x="315" y="2221"/>
                    <a:pt x="322" y="2228"/>
                    <a:pt x="328" y="2235"/>
                  </a:cubicBezTo>
                  <a:cubicBezTo>
                    <a:pt x="331" y="2212"/>
                    <a:pt x="350" y="2195"/>
                    <a:pt x="373" y="2195"/>
                  </a:cubicBezTo>
                  <a:cubicBezTo>
                    <a:pt x="396" y="2195"/>
                    <a:pt x="415" y="2212"/>
                    <a:pt x="418" y="2235"/>
                  </a:cubicBezTo>
                  <a:cubicBezTo>
                    <a:pt x="425" y="2228"/>
                    <a:pt x="432" y="2221"/>
                    <a:pt x="439" y="2215"/>
                  </a:cubicBezTo>
                  <a:cubicBezTo>
                    <a:pt x="429" y="2188"/>
                    <a:pt x="403" y="2169"/>
                    <a:pt x="373" y="2169"/>
                  </a:cubicBezTo>
                  <a:close/>
                  <a:moveTo>
                    <a:pt x="373" y="2119"/>
                  </a:moveTo>
                  <a:cubicBezTo>
                    <a:pt x="325" y="2119"/>
                    <a:pt x="283" y="2148"/>
                    <a:pt x="264" y="2189"/>
                  </a:cubicBezTo>
                  <a:cubicBezTo>
                    <a:pt x="271" y="2192"/>
                    <a:pt x="279" y="2196"/>
                    <a:pt x="286" y="2200"/>
                  </a:cubicBezTo>
                  <a:cubicBezTo>
                    <a:pt x="301" y="2167"/>
                    <a:pt x="334" y="2144"/>
                    <a:pt x="373" y="2144"/>
                  </a:cubicBezTo>
                  <a:cubicBezTo>
                    <a:pt x="412" y="2144"/>
                    <a:pt x="445" y="2167"/>
                    <a:pt x="460" y="2200"/>
                  </a:cubicBezTo>
                  <a:cubicBezTo>
                    <a:pt x="467" y="2196"/>
                    <a:pt x="475" y="2192"/>
                    <a:pt x="483" y="2189"/>
                  </a:cubicBezTo>
                  <a:cubicBezTo>
                    <a:pt x="463" y="2148"/>
                    <a:pt x="422" y="2119"/>
                    <a:pt x="373" y="2119"/>
                  </a:cubicBezTo>
                  <a:close/>
                  <a:moveTo>
                    <a:pt x="373" y="2069"/>
                  </a:moveTo>
                  <a:cubicBezTo>
                    <a:pt x="302" y="2069"/>
                    <a:pt x="240" y="2113"/>
                    <a:pt x="215" y="2175"/>
                  </a:cubicBezTo>
                  <a:cubicBezTo>
                    <a:pt x="223" y="2176"/>
                    <a:pt x="232" y="2178"/>
                    <a:pt x="240" y="2180"/>
                  </a:cubicBezTo>
                  <a:cubicBezTo>
                    <a:pt x="263" y="2129"/>
                    <a:pt x="314" y="2094"/>
                    <a:pt x="373" y="2094"/>
                  </a:cubicBezTo>
                  <a:cubicBezTo>
                    <a:pt x="432" y="2094"/>
                    <a:pt x="484" y="2129"/>
                    <a:pt x="506" y="2180"/>
                  </a:cubicBezTo>
                  <a:cubicBezTo>
                    <a:pt x="515" y="2178"/>
                    <a:pt x="523" y="2176"/>
                    <a:pt x="531" y="2175"/>
                  </a:cubicBezTo>
                  <a:cubicBezTo>
                    <a:pt x="506" y="2113"/>
                    <a:pt x="445" y="2069"/>
                    <a:pt x="373" y="2069"/>
                  </a:cubicBezTo>
                  <a:close/>
                  <a:moveTo>
                    <a:pt x="186" y="2094"/>
                  </a:moveTo>
                  <a:cubicBezTo>
                    <a:pt x="198" y="2094"/>
                    <a:pt x="207" y="2103"/>
                    <a:pt x="207" y="2114"/>
                  </a:cubicBezTo>
                  <a:cubicBezTo>
                    <a:pt x="207" y="2115"/>
                    <a:pt x="207" y="2115"/>
                    <a:pt x="207" y="2115"/>
                  </a:cubicBezTo>
                  <a:cubicBezTo>
                    <a:pt x="166" y="2115"/>
                    <a:pt x="166" y="2115"/>
                    <a:pt x="166" y="2115"/>
                  </a:cubicBezTo>
                  <a:cubicBezTo>
                    <a:pt x="166" y="2115"/>
                    <a:pt x="166" y="2115"/>
                    <a:pt x="166" y="2114"/>
                  </a:cubicBezTo>
                  <a:cubicBezTo>
                    <a:pt x="166" y="2103"/>
                    <a:pt x="175" y="2094"/>
                    <a:pt x="186" y="2094"/>
                  </a:cubicBezTo>
                  <a:close/>
                  <a:moveTo>
                    <a:pt x="186" y="2044"/>
                  </a:moveTo>
                  <a:cubicBezTo>
                    <a:pt x="217" y="2044"/>
                    <a:pt x="242" y="2063"/>
                    <a:pt x="252" y="2090"/>
                  </a:cubicBezTo>
                  <a:cubicBezTo>
                    <a:pt x="245" y="2095"/>
                    <a:pt x="238" y="2102"/>
                    <a:pt x="231" y="2109"/>
                  </a:cubicBezTo>
                  <a:cubicBezTo>
                    <a:pt x="229" y="2086"/>
                    <a:pt x="210" y="2069"/>
                    <a:pt x="186" y="2069"/>
                  </a:cubicBezTo>
                  <a:cubicBezTo>
                    <a:pt x="163" y="2069"/>
                    <a:pt x="144" y="2086"/>
                    <a:pt x="141" y="2109"/>
                  </a:cubicBezTo>
                  <a:cubicBezTo>
                    <a:pt x="135" y="2102"/>
                    <a:pt x="128" y="2095"/>
                    <a:pt x="120" y="2090"/>
                  </a:cubicBezTo>
                  <a:cubicBezTo>
                    <a:pt x="130" y="2063"/>
                    <a:pt x="156" y="2044"/>
                    <a:pt x="186" y="2044"/>
                  </a:cubicBezTo>
                  <a:close/>
                  <a:moveTo>
                    <a:pt x="186" y="1994"/>
                  </a:moveTo>
                  <a:cubicBezTo>
                    <a:pt x="235" y="1994"/>
                    <a:pt x="277" y="2022"/>
                    <a:pt x="296" y="2063"/>
                  </a:cubicBezTo>
                  <a:cubicBezTo>
                    <a:pt x="288" y="2067"/>
                    <a:pt x="281" y="2070"/>
                    <a:pt x="273" y="2075"/>
                  </a:cubicBezTo>
                  <a:cubicBezTo>
                    <a:pt x="258" y="2042"/>
                    <a:pt x="225" y="2019"/>
                    <a:pt x="186" y="2019"/>
                  </a:cubicBezTo>
                  <a:cubicBezTo>
                    <a:pt x="148" y="2019"/>
                    <a:pt x="114" y="2042"/>
                    <a:pt x="99" y="2075"/>
                  </a:cubicBezTo>
                  <a:cubicBezTo>
                    <a:pt x="92" y="2070"/>
                    <a:pt x="85" y="2067"/>
                    <a:pt x="77" y="2063"/>
                  </a:cubicBezTo>
                  <a:cubicBezTo>
                    <a:pt x="96" y="2022"/>
                    <a:pt x="138" y="1994"/>
                    <a:pt x="186" y="1994"/>
                  </a:cubicBezTo>
                  <a:close/>
                  <a:moveTo>
                    <a:pt x="186" y="1943"/>
                  </a:moveTo>
                  <a:cubicBezTo>
                    <a:pt x="115" y="1943"/>
                    <a:pt x="54" y="1987"/>
                    <a:pt x="28" y="2049"/>
                  </a:cubicBezTo>
                  <a:cubicBezTo>
                    <a:pt x="37" y="2051"/>
                    <a:pt x="45" y="2052"/>
                    <a:pt x="53" y="2055"/>
                  </a:cubicBezTo>
                  <a:cubicBezTo>
                    <a:pt x="76" y="2004"/>
                    <a:pt x="127" y="1968"/>
                    <a:pt x="186" y="1968"/>
                  </a:cubicBezTo>
                  <a:cubicBezTo>
                    <a:pt x="246" y="1968"/>
                    <a:pt x="297" y="2004"/>
                    <a:pt x="320" y="2055"/>
                  </a:cubicBezTo>
                  <a:cubicBezTo>
                    <a:pt x="328" y="2052"/>
                    <a:pt x="336" y="2051"/>
                    <a:pt x="345" y="2049"/>
                  </a:cubicBezTo>
                  <a:cubicBezTo>
                    <a:pt x="319" y="1987"/>
                    <a:pt x="258" y="1943"/>
                    <a:pt x="186" y="1943"/>
                  </a:cubicBezTo>
                  <a:close/>
                  <a:moveTo>
                    <a:pt x="0" y="1971"/>
                  </a:moveTo>
                  <a:cubicBezTo>
                    <a:pt x="0" y="1971"/>
                    <a:pt x="0" y="1971"/>
                    <a:pt x="0" y="1971"/>
                  </a:cubicBezTo>
                  <a:cubicBezTo>
                    <a:pt x="0" y="1992"/>
                    <a:pt x="0" y="1992"/>
                    <a:pt x="0" y="1992"/>
                  </a:cubicBezTo>
                  <a:cubicBezTo>
                    <a:pt x="20" y="1992"/>
                    <a:pt x="20" y="1992"/>
                    <a:pt x="20" y="1992"/>
                  </a:cubicBezTo>
                  <a:cubicBezTo>
                    <a:pt x="21" y="1991"/>
                    <a:pt x="21" y="1991"/>
                    <a:pt x="21" y="1991"/>
                  </a:cubicBezTo>
                  <a:cubicBezTo>
                    <a:pt x="21" y="1980"/>
                    <a:pt x="11" y="1971"/>
                    <a:pt x="0" y="1971"/>
                  </a:cubicBezTo>
                  <a:close/>
                  <a:moveTo>
                    <a:pt x="0" y="1920"/>
                  </a:moveTo>
                  <a:cubicBezTo>
                    <a:pt x="30" y="1920"/>
                    <a:pt x="56" y="1939"/>
                    <a:pt x="66" y="1966"/>
                  </a:cubicBezTo>
                  <a:cubicBezTo>
                    <a:pt x="59" y="1972"/>
                    <a:pt x="52" y="1979"/>
                    <a:pt x="45" y="1986"/>
                  </a:cubicBezTo>
                  <a:cubicBezTo>
                    <a:pt x="43" y="1963"/>
                    <a:pt x="23" y="1946"/>
                    <a:pt x="0" y="1946"/>
                  </a:cubicBezTo>
                  <a:cubicBezTo>
                    <a:pt x="0" y="1946"/>
                    <a:pt x="0" y="1946"/>
                    <a:pt x="0" y="1946"/>
                  </a:cubicBezTo>
                  <a:cubicBezTo>
                    <a:pt x="0" y="1920"/>
                    <a:pt x="0" y="1920"/>
                    <a:pt x="0" y="1920"/>
                  </a:cubicBezTo>
                  <a:cubicBezTo>
                    <a:pt x="0" y="1920"/>
                    <a:pt x="0" y="1920"/>
                    <a:pt x="0" y="1920"/>
                  </a:cubicBezTo>
                  <a:close/>
                  <a:moveTo>
                    <a:pt x="0" y="1870"/>
                  </a:moveTo>
                  <a:cubicBezTo>
                    <a:pt x="49" y="1870"/>
                    <a:pt x="90" y="1899"/>
                    <a:pt x="110" y="1940"/>
                  </a:cubicBezTo>
                  <a:cubicBezTo>
                    <a:pt x="102" y="1943"/>
                    <a:pt x="95" y="1947"/>
                    <a:pt x="87" y="1951"/>
                  </a:cubicBezTo>
                  <a:cubicBezTo>
                    <a:pt x="72" y="1918"/>
                    <a:pt x="39" y="1895"/>
                    <a:pt x="0" y="1895"/>
                  </a:cubicBezTo>
                  <a:cubicBezTo>
                    <a:pt x="0" y="1895"/>
                    <a:pt x="0" y="1895"/>
                    <a:pt x="0" y="1895"/>
                  </a:cubicBezTo>
                  <a:cubicBezTo>
                    <a:pt x="0" y="1870"/>
                    <a:pt x="0" y="1870"/>
                    <a:pt x="0" y="1870"/>
                  </a:cubicBezTo>
                  <a:cubicBezTo>
                    <a:pt x="0" y="1870"/>
                    <a:pt x="0" y="1870"/>
                    <a:pt x="0" y="1870"/>
                  </a:cubicBezTo>
                  <a:close/>
                  <a:moveTo>
                    <a:pt x="0" y="1820"/>
                  </a:moveTo>
                  <a:cubicBezTo>
                    <a:pt x="0" y="1820"/>
                    <a:pt x="0" y="1820"/>
                    <a:pt x="0" y="1820"/>
                  </a:cubicBezTo>
                  <a:cubicBezTo>
                    <a:pt x="0" y="1845"/>
                    <a:pt x="0" y="1845"/>
                    <a:pt x="0" y="1845"/>
                  </a:cubicBezTo>
                  <a:cubicBezTo>
                    <a:pt x="0" y="1845"/>
                    <a:pt x="0" y="1845"/>
                    <a:pt x="0" y="1845"/>
                  </a:cubicBezTo>
                  <a:cubicBezTo>
                    <a:pt x="60" y="1845"/>
                    <a:pt x="111" y="1880"/>
                    <a:pt x="134" y="1931"/>
                  </a:cubicBezTo>
                  <a:cubicBezTo>
                    <a:pt x="142" y="1929"/>
                    <a:pt x="150" y="1927"/>
                    <a:pt x="159" y="1926"/>
                  </a:cubicBezTo>
                  <a:cubicBezTo>
                    <a:pt x="133" y="1864"/>
                    <a:pt x="72" y="1820"/>
                    <a:pt x="0" y="1820"/>
                  </a:cubicBezTo>
                  <a:close/>
                  <a:moveTo>
                    <a:pt x="373" y="1971"/>
                  </a:moveTo>
                  <a:cubicBezTo>
                    <a:pt x="384" y="1971"/>
                    <a:pt x="393" y="1980"/>
                    <a:pt x="393" y="1991"/>
                  </a:cubicBezTo>
                  <a:cubicBezTo>
                    <a:pt x="393" y="1991"/>
                    <a:pt x="393" y="1991"/>
                    <a:pt x="393" y="1992"/>
                  </a:cubicBezTo>
                  <a:cubicBezTo>
                    <a:pt x="353" y="1992"/>
                    <a:pt x="353" y="1992"/>
                    <a:pt x="353" y="1992"/>
                  </a:cubicBezTo>
                  <a:cubicBezTo>
                    <a:pt x="353" y="1991"/>
                    <a:pt x="353" y="1991"/>
                    <a:pt x="353" y="1991"/>
                  </a:cubicBezTo>
                  <a:cubicBezTo>
                    <a:pt x="353" y="1980"/>
                    <a:pt x="362" y="1971"/>
                    <a:pt x="373" y="1971"/>
                  </a:cubicBezTo>
                  <a:close/>
                  <a:moveTo>
                    <a:pt x="373" y="1920"/>
                  </a:moveTo>
                  <a:cubicBezTo>
                    <a:pt x="403" y="1920"/>
                    <a:pt x="429" y="1939"/>
                    <a:pt x="439" y="1966"/>
                  </a:cubicBezTo>
                  <a:cubicBezTo>
                    <a:pt x="432" y="1972"/>
                    <a:pt x="425" y="1979"/>
                    <a:pt x="418" y="1986"/>
                  </a:cubicBezTo>
                  <a:cubicBezTo>
                    <a:pt x="415" y="1963"/>
                    <a:pt x="396" y="1946"/>
                    <a:pt x="373" y="1946"/>
                  </a:cubicBezTo>
                  <a:cubicBezTo>
                    <a:pt x="350" y="1946"/>
                    <a:pt x="331" y="1963"/>
                    <a:pt x="328" y="1986"/>
                  </a:cubicBezTo>
                  <a:cubicBezTo>
                    <a:pt x="322" y="1979"/>
                    <a:pt x="315" y="1972"/>
                    <a:pt x="307" y="1966"/>
                  </a:cubicBezTo>
                  <a:cubicBezTo>
                    <a:pt x="317" y="1939"/>
                    <a:pt x="343" y="1920"/>
                    <a:pt x="373" y="1920"/>
                  </a:cubicBezTo>
                  <a:close/>
                  <a:moveTo>
                    <a:pt x="373" y="1870"/>
                  </a:moveTo>
                  <a:cubicBezTo>
                    <a:pt x="422" y="1870"/>
                    <a:pt x="463" y="1899"/>
                    <a:pt x="483" y="1940"/>
                  </a:cubicBezTo>
                  <a:cubicBezTo>
                    <a:pt x="475" y="1943"/>
                    <a:pt x="467" y="1947"/>
                    <a:pt x="460" y="1951"/>
                  </a:cubicBezTo>
                  <a:cubicBezTo>
                    <a:pt x="445" y="1918"/>
                    <a:pt x="412" y="1895"/>
                    <a:pt x="373" y="1895"/>
                  </a:cubicBezTo>
                  <a:cubicBezTo>
                    <a:pt x="334" y="1895"/>
                    <a:pt x="301" y="1918"/>
                    <a:pt x="286" y="1951"/>
                  </a:cubicBezTo>
                  <a:cubicBezTo>
                    <a:pt x="279" y="1947"/>
                    <a:pt x="271" y="1943"/>
                    <a:pt x="264" y="1940"/>
                  </a:cubicBezTo>
                  <a:cubicBezTo>
                    <a:pt x="283" y="1899"/>
                    <a:pt x="325" y="1870"/>
                    <a:pt x="373" y="1870"/>
                  </a:cubicBezTo>
                  <a:close/>
                  <a:moveTo>
                    <a:pt x="373" y="1820"/>
                  </a:moveTo>
                  <a:cubicBezTo>
                    <a:pt x="302" y="1820"/>
                    <a:pt x="240" y="1864"/>
                    <a:pt x="215" y="1926"/>
                  </a:cubicBezTo>
                  <a:cubicBezTo>
                    <a:pt x="223" y="1927"/>
                    <a:pt x="232" y="1929"/>
                    <a:pt x="240" y="1931"/>
                  </a:cubicBezTo>
                  <a:cubicBezTo>
                    <a:pt x="263" y="1880"/>
                    <a:pt x="314" y="1845"/>
                    <a:pt x="373" y="1845"/>
                  </a:cubicBezTo>
                  <a:cubicBezTo>
                    <a:pt x="432" y="1845"/>
                    <a:pt x="484" y="1880"/>
                    <a:pt x="506" y="1931"/>
                  </a:cubicBezTo>
                  <a:cubicBezTo>
                    <a:pt x="515" y="1929"/>
                    <a:pt x="523" y="1927"/>
                    <a:pt x="531" y="1926"/>
                  </a:cubicBezTo>
                  <a:cubicBezTo>
                    <a:pt x="506" y="1864"/>
                    <a:pt x="445" y="1820"/>
                    <a:pt x="373" y="1820"/>
                  </a:cubicBezTo>
                  <a:close/>
                  <a:moveTo>
                    <a:pt x="186" y="1845"/>
                  </a:moveTo>
                  <a:cubicBezTo>
                    <a:pt x="198" y="1845"/>
                    <a:pt x="207" y="1854"/>
                    <a:pt x="207" y="1865"/>
                  </a:cubicBezTo>
                  <a:cubicBezTo>
                    <a:pt x="207" y="1866"/>
                    <a:pt x="207" y="1866"/>
                    <a:pt x="207" y="1866"/>
                  </a:cubicBezTo>
                  <a:cubicBezTo>
                    <a:pt x="166" y="1866"/>
                    <a:pt x="166" y="1866"/>
                    <a:pt x="166" y="1866"/>
                  </a:cubicBezTo>
                  <a:cubicBezTo>
                    <a:pt x="166" y="1866"/>
                    <a:pt x="166" y="1866"/>
                    <a:pt x="166" y="1865"/>
                  </a:cubicBezTo>
                  <a:cubicBezTo>
                    <a:pt x="166" y="1854"/>
                    <a:pt x="175" y="1845"/>
                    <a:pt x="186" y="1845"/>
                  </a:cubicBezTo>
                  <a:close/>
                  <a:moveTo>
                    <a:pt x="186" y="1795"/>
                  </a:moveTo>
                  <a:cubicBezTo>
                    <a:pt x="217" y="1795"/>
                    <a:pt x="242" y="1814"/>
                    <a:pt x="252" y="1841"/>
                  </a:cubicBezTo>
                  <a:cubicBezTo>
                    <a:pt x="245" y="1846"/>
                    <a:pt x="238" y="1853"/>
                    <a:pt x="231" y="1860"/>
                  </a:cubicBezTo>
                  <a:cubicBezTo>
                    <a:pt x="229" y="1837"/>
                    <a:pt x="210" y="1820"/>
                    <a:pt x="186" y="1820"/>
                  </a:cubicBezTo>
                  <a:cubicBezTo>
                    <a:pt x="163" y="1820"/>
                    <a:pt x="144" y="1838"/>
                    <a:pt x="141" y="1860"/>
                  </a:cubicBezTo>
                  <a:cubicBezTo>
                    <a:pt x="135" y="1853"/>
                    <a:pt x="128" y="1847"/>
                    <a:pt x="120" y="1841"/>
                  </a:cubicBezTo>
                  <a:cubicBezTo>
                    <a:pt x="130" y="1814"/>
                    <a:pt x="156" y="1795"/>
                    <a:pt x="186" y="1795"/>
                  </a:cubicBezTo>
                  <a:close/>
                  <a:moveTo>
                    <a:pt x="186" y="1745"/>
                  </a:moveTo>
                  <a:cubicBezTo>
                    <a:pt x="235" y="1745"/>
                    <a:pt x="277" y="1773"/>
                    <a:pt x="296" y="1814"/>
                  </a:cubicBezTo>
                  <a:cubicBezTo>
                    <a:pt x="288" y="1818"/>
                    <a:pt x="281" y="1821"/>
                    <a:pt x="273" y="1826"/>
                  </a:cubicBezTo>
                  <a:cubicBezTo>
                    <a:pt x="258" y="1793"/>
                    <a:pt x="225" y="1770"/>
                    <a:pt x="186" y="1770"/>
                  </a:cubicBezTo>
                  <a:cubicBezTo>
                    <a:pt x="148" y="1770"/>
                    <a:pt x="114" y="1793"/>
                    <a:pt x="99" y="1826"/>
                  </a:cubicBezTo>
                  <a:cubicBezTo>
                    <a:pt x="92" y="1821"/>
                    <a:pt x="85" y="1818"/>
                    <a:pt x="77" y="1814"/>
                  </a:cubicBezTo>
                  <a:cubicBezTo>
                    <a:pt x="96" y="1773"/>
                    <a:pt x="138" y="1745"/>
                    <a:pt x="186" y="1745"/>
                  </a:cubicBezTo>
                  <a:close/>
                  <a:moveTo>
                    <a:pt x="186" y="1694"/>
                  </a:moveTo>
                  <a:cubicBezTo>
                    <a:pt x="115" y="1694"/>
                    <a:pt x="54" y="1738"/>
                    <a:pt x="28" y="1800"/>
                  </a:cubicBezTo>
                  <a:cubicBezTo>
                    <a:pt x="37" y="1802"/>
                    <a:pt x="45" y="1803"/>
                    <a:pt x="53" y="1806"/>
                  </a:cubicBezTo>
                  <a:cubicBezTo>
                    <a:pt x="76" y="1755"/>
                    <a:pt x="127" y="1719"/>
                    <a:pt x="186" y="1719"/>
                  </a:cubicBezTo>
                  <a:cubicBezTo>
                    <a:pt x="246" y="1719"/>
                    <a:pt x="297" y="1755"/>
                    <a:pt x="320" y="1806"/>
                  </a:cubicBezTo>
                  <a:cubicBezTo>
                    <a:pt x="328" y="1803"/>
                    <a:pt x="336" y="1802"/>
                    <a:pt x="345" y="1800"/>
                  </a:cubicBezTo>
                  <a:cubicBezTo>
                    <a:pt x="319" y="1738"/>
                    <a:pt x="258" y="1694"/>
                    <a:pt x="186" y="1694"/>
                  </a:cubicBezTo>
                  <a:close/>
                  <a:moveTo>
                    <a:pt x="0" y="1722"/>
                  </a:moveTo>
                  <a:cubicBezTo>
                    <a:pt x="0" y="1722"/>
                    <a:pt x="0" y="1722"/>
                    <a:pt x="0" y="1722"/>
                  </a:cubicBezTo>
                  <a:cubicBezTo>
                    <a:pt x="0" y="1743"/>
                    <a:pt x="0" y="1743"/>
                    <a:pt x="0" y="1743"/>
                  </a:cubicBezTo>
                  <a:cubicBezTo>
                    <a:pt x="20" y="1743"/>
                    <a:pt x="20" y="1743"/>
                    <a:pt x="20" y="1743"/>
                  </a:cubicBezTo>
                  <a:cubicBezTo>
                    <a:pt x="21" y="1742"/>
                    <a:pt x="21" y="1742"/>
                    <a:pt x="21" y="1742"/>
                  </a:cubicBezTo>
                  <a:cubicBezTo>
                    <a:pt x="21" y="1731"/>
                    <a:pt x="11" y="1722"/>
                    <a:pt x="0" y="1722"/>
                  </a:cubicBezTo>
                  <a:close/>
                  <a:moveTo>
                    <a:pt x="0" y="1671"/>
                  </a:moveTo>
                  <a:cubicBezTo>
                    <a:pt x="30" y="1671"/>
                    <a:pt x="56" y="1690"/>
                    <a:pt x="66" y="1717"/>
                  </a:cubicBezTo>
                  <a:cubicBezTo>
                    <a:pt x="59" y="1723"/>
                    <a:pt x="52" y="1730"/>
                    <a:pt x="45" y="1737"/>
                  </a:cubicBezTo>
                  <a:cubicBezTo>
                    <a:pt x="43" y="1714"/>
                    <a:pt x="23" y="1697"/>
                    <a:pt x="0" y="1697"/>
                  </a:cubicBezTo>
                  <a:cubicBezTo>
                    <a:pt x="0" y="1697"/>
                    <a:pt x="0" y="1697"/>
                    <a:pt x="0" y="1697"/>
                  </a:cubicBezTo>
                  <a:cubicBezTo>
                    <a:pt x="0" y="1671"/>
                    <a:pt x="0" y="1671"/>
                    <a:pt x="0" y="1671"/>
                  </a:cubicBezTo>
                  <a:cubicBezTo>
                    <a:pt x="0" y="1671"/>
                    <a:pt x="0" y="1671"/>
                    <a:pt x="0" y="1671"/>
                  </a:cubicBezTo>
                  <a:close/>
                  <a:moveTo>
                    <a:pt x="0" y="1621"/>
                  </a:moveTo>
                  <a:cubicBezTo>
                    <a:pt x="49" y="1621"/>
                    <a:pt x="90" y="1650"/>
                    <a:pt x="110" y="1691"/>
                  </a:cubicBezTo>
                  <a:cubicBezTo>
                    <a:pt x="102" y="1694"/>
                    <a:pt x="95" y="1698"/>
                    <a:pt x="87" y="1702"/>
                  </a:cubicBezTo>
                  <a:cubicBezTo>
                    <a:pt x="72" y="1669"/>
                    <a:pt x="39" y="1646"/>
                    <a:pt x="0" y="1646"/>
                  </a:cubicBezTo>
                  <a:cubicBezTo>
                    <a:pt x="0" y="1646"/>
                    <a:pt x="0" y="1646"/>
                    <a:pt x="0" y="1646"/>
                  </a:cubicBezTo>
                  <a:cubicBezTo>
                    <a:pt x="0" y="1621"/>
                    <a:pt x="0" y="1621"/>
                    <a:pt x="0" y="1621"/>
                  </a:cubicBezTo>
                  <a:cubicBezTo>
                    <a:pt x="0" y="1621"/>
                    <a:pt x="0" y="1621"/>
                    <a:pt x="0" y="1621"/>
                  </a:cubicBezTo>
                  <a:close/>
                  <a:moveTo>
                    <a:pt x="0" y="1571"/>
                  </a:moveTo>
                  <a:cubicBezTo>
                    <a:pt x="0" y="1571"/>
                    <a:pt x="0" y="1571"/>
                    <a:pt x="0" y="1571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60" y="1596"/>
                    <a:pt x="111" y="1631"/>
                    <a:pt x="134" y="1682"/>
                  </a:cubicBezTo>
                  <a:cubicBezTo>
                    <a:pt x="142" y="1680"/>
                    <a:pt x="150" y="1678"/>
                    <a:pt x="159" y="1677"/>
                  </a:cubicBezTo>
                  <a:cubicBezTo>
                    <a:pt x="133" y="1615"/>
                    <a:pt x="72" y="1571"/>
                    <a:pt x="0" y="1571"/>
                  </a:cubicBezTo>
                  <a:close/>
                  <a:moveTo>
                    <a:pt x="373" y="1722"/>
                  </a:moveTo>
                  <a:cubicBezTo>
                    <a:pt x="384" y="1722"/>
                    <a:pt x="393" y="1731"/>
                    <a:pt x="393" y="1742"/>
                  </a:cubicBezTo>
                  <a:cubicBezTo>
                    <a:pt x="393" y="1742"/>
                    <a:pt x="393" y="1742"/>
                    <a:pt x="393" y="1743"/>
                  </a:cubicBezTo>
                  <a:cubicBezTo>
                    <a:pt x="353" y="1743"/>
                    <a:pt x="353" y="1743"/>
                    <a:pt x="353" y="1743"/>
                  </a:cubicBezTo>
                  <a:cubicBezTo>
                    <a:pt x="353" y="1742"/>
                    <a:pt x="353" y="1742"/>
                    <a:pt x="353" y="1742"/>
                  </a:cubicBezTo>
                  <a:cubicBezTo>
                    <a:pt x="353" y="1731"/>
                    <a:pt x="362" y="1722"/>
                    <a:pt x="373" y="1722"/>
                  </a:cubicBezTo>
                  <a:close/>
                  <a:moveTo>
                    <a:pt x="373" y="1671"/>
                  </a:moveTo>
                  <a:cubicBezTo>
                    <a:pt x="403" y="1671"/>
                    <a:pt x="429" y="1690"/>
                    <a:pt x="439" y="1717"/>
                  </a:cubicBezTo>
                  <a:cubicBezTo>
                    <a:pt x="432" y="1723"/>
                    <a:pt x="425" y="1730"/>
                    <a:pt x="418" y="1737"/>
                  </a:cubicBezTo>
                  <a:cubicBezTo>
                    <a:pt x="415" y="1714"/>
                    <a:pt x="396" y="1697"/>
                    <a:pt x="373" y="1697"/>
                  </a:cubicBezTo>
                  <a:cubicBezTo>
                    <a:pt x="350" y="1697"/>
                    <a:pt x="331" y="1714"/>
                    <a:pt x="328" y="1737"/>
                  </a:cubicBezTo>
                  <a:cubicBezTo>
                    <a:pt x="322" y="1730"/>
                    <a:pt x="315" y="1723"/>
                    <a:pt x="307" y="1717"/>
                  </a:cubicBezTo>
                  <a:cubicBezTo>
                    <a:pt x="317" y="1690"/>
                    <a:pt x="343" y="1671"/>
                    <a:pt x="373" y="1671"/>
                  </a:cubicBezTo>
                  <a:close/>
                  <a:moveTo>
                    <a:pt x="373" y="1621"/>
                  </a:moveTo>
                  <a:cubicBezTo>
                    <a:pt x="422" y="1621"/>
                    <a:pt x="463" y="1650"/>
                    <a:pt x="483" y="1691"/>
                  </a:cubicBezTo>
                  <a:cubicBezTo>
                    <a:pt x="475" y="1694"/>
                    <a:pt x="467" y="1698"/>
                    <a:pt x="460" y="1702"/>
                  </a:cubicBezTo>
                  <a:cubicBezTo>
                    <a:pt x="445" y="1669"/>
                    <a:pt x="412" y="1646"/>
                    <a:pt x="373" y="1646"/>
                  </a:cubicBezTo>
                  <a:cubicBezTo>
                    <a:pt x="334" y="1646"/>
                    <a:pt x="301" y="1669"/>
                    <a:pt x="286" y="1702"/>
                  </a:cubicBezTo>
                  <a:cubicBezTo>
                    <a:pt x="279" y="1698"/>
                    <a:pt x="271" y="1694"/>
                    <a:pt x="264" y="1691"/>
                  </a:cubicBezTo>
                  <a:cubicBezTo>
                    <a:pt x="283" y="1650"/>
                    <a:pt x="325" y="1621"/>
                    <a:pt x="373" y="1621"/>
                  </a:cubicBezTo>
                  <a:close/>
                  <a:moveTo>
                    <a:pt x="373" y="1571"/>
                  </a:moveTo>
                  <a:cubicBezTo>
                    <a:pt x="302" y="1571"/>
                    <a:pt x="240" y="1615"/>
                    <a:pt x="215" y="1677"/>
                  </a:cubicBezTo>
                  <a:cubicBezTo>
                    <a:pt x="223" y="1678"/>
                    <a:pt x="232" y="1680"/>
                    <a:pt x="240" y="1682"/>
                  </a:cubicBezTo>
                  <a:cubicBezTo>
                    <a:pt x="263" y="1631"/>
                    <a:pt x="314" y="1596"/>
                    <a:pt x="373" y="1596"/>
                  </a:cubicBezTo>
                  <a:cubicBezTo>
                    <a:pt x="432" y="1596"/>
                    <a:pt x="484" y="1631"/>
                    <a:pt x="506" y="1682"/>
                  </a:cubicBezTo>
                  <a:cubicBezTo>
                    <a:pt x="515" y="1680"/>
                    <a:pt x="523" y="1678"/>
                    <a:pt x="531" y="1677"/>
                  </a:cubicBezTo>
                  <a:cubicBezTo>
                    <a:pt x="506" y="1615"/>
                    <a:pt x="445" y="1571"/>
                    <a:pt x="373" y="1571"/>
                  </a:cubicBezTo>
                  <a:close/>
                  <a:moveTo>
                    <a:pt x="186" y="1596"/>
                  </a:moveTo>
                  <a:cubicBezTo>
                    <a:pt x="198" y="1596"/>
                    <a:pt x="207" y="1605"/>
                    <a:pt x="207" y="1616"/>
                  </a:cubicBezTo>
                  <a:cubicBezTo>
                    <a:pt x="207" y="1617"/>
                    <a:pt x="207" y="1617"/>
                    <a:pt x="207" y="1617"/>
                  </a:cubicBezTo>
                  <a:cubicBezTo>
                    <a:pt x="166" y="1617"/>
                    <a:pt x="166" y="1617"/>
                    <a:pt x="166" y="1617"/>
                  </a:cubicBezTo>
                  <a:cubicBezTo>
                    <a:pt x="166" y="1617"/>
                    <a:pt x="166" y="1617"/>
                    <a:pt x="166" y="1616"/>
                  </a:cubicBezTo>
                  <a:cubicBezTo>
                    <a:pt x="166" y="1605"/>
                    <a:pt x="175" y="1596"/>
                    <a:pt x="186" y="1596"/>
                  </a:cubicBezTo>
                  <a:close/>
                  <a:moveTo>
                    <a:pt x="186" y="1546"/>
                  </a:moveTo>
                  <a:cubicBezTo>
                    <a:pt x="217" y="1546"/>
                    <a:pt x="242" y="1565"/>
                    <a:pt x="252" y="1592"/>
                  </a:cubicBezTo>
                  <a:cubicBezTo>
                    <a:pt x="245" y="1598"/>
                    <a:pt x="238" y="1604"/>
                    <a:pt x="231" y="1611"/>
                  </a:cubicBezTo>
                  <a:cubicBezTo>
                    <a:pt x="229" y="1589"/>
                    <a:pt x="210" y="1571"/>
                    <a:pt x="186" y="1571"/>
                  </a:cubicBezTo>
                  <a:cubicBezTo>
                    <a:pt x="163" y="1571"/>
                    <a:pt x="144" y="1589"/>
                    <a:pt x="141" y="1611"/>
                  </a:cubicBezTo>
                  <a:cubicBezTo>
                    <a:pt x="135" y="1604"/>
                    <a:pt x="128" y="1598"/>
                    <a:pt x="120" y="1592"/>
                  </a:cubicBezTo>
                  <a:cubicBezTo>
                    <a:pt x="130" y="1565"/>
                    <a:pt x="156" y="1546"/>
                    <a:pt x="186" y="1546"/>
                  </a:cubicBezTo>
                  <a:close/>
                  <a:moveTo>
                    <a:pt x="186" y="1496"/>
                  </a:moveTo>
                  <a:cubicBezTo>
                    <a:pt x="235" y="1496"/>
                    <a:pt x="277" y="1524"/>
                    <a:pt x="296" y="1565"/>
                  </a:cubicBezTo>
                  <a:cubicBezTo>
                    <a:pt x="288" y="1569"/>
                    <a:pt x="281" y="1572"/>
                    <a:pt x="273" y="1577"/>
                  </a:cubicBezTo>
                  <a:cubicBezTo>
                    <a:pt x="258" y="1544"/>
                    <a:pt x="225" y="1521"/>
                    <a:pt x="186" y="1521"/>
                  </a:cubicBezTo>
                  <a:cubicBezTo>
                    <a:pt x="148" y="1521"/>
                    <a:pt x="114" y="1544"/>
                    <a:pt x="99" y="1577"/>
                  </a:cubicBezTo>
                  <a:cubicBezTo>
                    <a:pt x="92" y="1573"/>
                    <a:pt x="85" y="1569"/>
                    <a:pt x="77" y="1565"/>
                  </a:cubicBezTo>
                  <a:cubicBezTo>
                    <a:pt x="96" y="1524"/>
                    <a:pt x="138" y="1496"/>
                    <a:pt x="186" y="1496"/>
                  </a:cubicBezTo>
                  <a:close/>
                  <a:moveTo>
                    <a:pt x="186" y="1445"/>
                  </a:moveTo>
                  <a:cubicBezTo>
                    <a:pt x="115" y="1445"/>
                    <a:pt x="54" y="1489"/>
                    <a:pt x="28" y="1551"/>
                  </a:cubicBezTo>
                  <a:cubicBezTo>
                    <a:pt x="37" y="1553"/>
                    <a:pt x="45" y="1554"/>
                    <a:pt x="53" y="1557"/>
                  </a:cubicBezTo>
                  <a:cubicBezTo>
                    <a:pt x="76" y="1506"/>
                    <a:pt x="127" y="1470"/>
                    <a:pt x="186" y="1470"/>
                  </a:cubicBezTo>
                  <a:cubicBezTo>
                    <a:pt x="246" y="1470"/>
                    <a:pt x="297" y="1506"/>
                    <a:pt x="320" y="1557"/>
                  </a:cubicBezTo>
                  <a:cubicBezTo>
                    <a:pt x="328" y="1554"/>
                    <a:pt x="336" y="1553"/>
                    <a:pt x="345" y="1551"/>
                  </a:cubicBezTo>
                  <a:cubicBezTo>
                    <a:pt x="319" y="1489"/>
                    <a:pt x="258" y="1445"/>
                    <a:pt x="186" y="1445"/>
                  </a:cubicBezTo>
                  <a:close/>
                  <a:moveTo>
                    <a:pt x="0" y="1473"/>
                  </a:moveTo>
                  <a:cubicBezTo>
                    <a:pt x="0" y="1473"/>
                    <a:pt x="0" y="1473"/>
                    <a:pt x="0" y="1473"/>
                  </a:cubicBezTo>
                  <a:cubicBezTo>
                    <a:pt x="0" y="1494"/>
                    <a:pt x="0" y="1494"/>
                    <a:pt x="0" y="1494"/>
                  </a:cubicBezTo>
                  <a:cubicBezTo>
                    <a:pt x="20" y="1494"/>
                    <a:pt x="20" y="1494"/>
                    <a:pt x="20" y="1494"/>
                  </a:cubicBezTo>
                  <a:cubicBezTo>
                    <a:pt x="21" y="1493"/>
                    <a:pt x="21" y="1493"/>
                    <a:pt x="21" y="1493"/>
                  </a:cubicBezTo>
                  <a:cubicBezTo>
                    <a:pt x="21" y="1482"/>
                    <a:pt x="11" y="1473"/>
                    <a:pt x="0" y="1473"/>
                  </a:cubicBezTo>
                  <a:close/>
                  <a:moveTo>
                    <a:pt x="0" y="1422"/>
                  </a:moveTo>
                  <a:cubicBezTo>
                    <a:pt x="30" y="1422"/>
                    <a:pt x="56" y="1441"/>
                    <a:pt x="66" y="1468"/>
                  </a:cubicBezTo>
                  <a:cubicBezTo>
                    <a:pt x="59" y="1474"/>
                    <a:pt x="52" y="1481"/>
                    <a:pt x="45" y="1488"/>
                  </a:cubicBezTo>
                  <a:cubicBezTo>
                    <a:pt x="43" y="1465"/>
                    <a:pt x="23" y="1448"/>
                    <a:pt x="0" y="144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22"/>
                    <a:pt x="0" y="1422"/>
                    <a:pt x="0" y="1422"/>
                  </a:cubicBezTo>
                  <a:cubicBezTo>
                    <a:pt x="0" y="1422"/>
                    <a:pt x="0" y="1422"/>
                    <a:pt x="0" y="1422"/>
                  </a:cubicBezTo>
                  <a:close/>
                  <a:moveTo>
                    <a:pt x="0" y="1372"/>
                  </a:moveTo>
                  <a:cubicBezTo>
                    <a:pt x="49" y="1372"/>
                    <a:pt x="90" y="1401"/>
                    <a:pt x="110" y="1442"/>
                  </a:cubicBezTo>
                  <a:cubicBezTo>
                    <a:pt x="102" y="1445"/>
                    <a:pt x="95" y="1449"/>
                    <a:pt x="87" y="1453"/>
                  </a:cubicBezTo>
                  <a:cubicBezTo>
                    <a:pt x="72" y="1420"/>
                    <a:pt x="39" y="1397"/>
                    <a:pt x="0" y="1397"/>
                  </a:cubicBezTo>
                  <a:cubicBezTo>
                    <a:pt x="0" y="1397"/>
                    <a:pt x="0" y="1397"/>
                    <a:pt x="0" y="1397"/>
                  </a:cubicBezTo>
                  <a:cubicBezTo>
                    <a:pt x="0" y="1372"/>
                    <a:pt x="0" y="1372"/>
                    <a:pt x="0" y="1372"/>
                  </a:cubicBezTo>
                  <a:cubicBezTo>
                    <a:pt x="0" y="1372"/>
                    <a:pt x="0" y="1372"/>
                    <a:pt x="0" y="1372"/>
                  </a:cubicBezTo>
                  <a:close/>
                  <a:moveTo>
                    <a:pt x="0" y="1322"/>
                  </a:moveTo>
                  <a:cubicBezTo>
                    <a:pt x="0" y="1322"/>
                    <a:pt x="0" y="1322"/>
                    <a:pt x="0" y="1322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60" y="1347"/>
                    <a:pt x="111" y="1382"/>
                    <a:pt x="134" y="1433"/>
                  </a:cubicBezTo>
                  <a:cubicBezTo>
                    <a:pt x="142" y="1431"/>
                    <a:pt x="150" y="1429"/>
                    <a:pt x="159" y="1428"/>
                  </a:cubicBezTo>
                  <a:cubicBezTo>
                    <a:pt x="133" y="1366"/>
                    <a:pt x="72" y="1322"/>
                    <a:pt x="0" y="1322"/>
                  </a:cubicBezTo>
                  <a:close/>
                  <a:moveTo>
                    <a:pt x="373" y="1473"/>
                  </a:moveTo>
                  <a:cubicBezTo>
                    <a:pt x="384" y="1473"/>
                    <a:pt x="393" y="1482"/>
                    <a:pt x="393" y="1493"/>
                  </a:cubicBezTo>
                  <a:cubicBezTo>
                    <a:pt x="393" y="1493"/>
                    <a:pt x="393" y="1493"/>
                    <a:pt x="393" y="1494"/>
                  </a:cubicBezTo>
                  <a:cubicBezTo>
                    <a:pt x="353" y="1494"/>
                    <a:pt x="353" y="1494"/>
                    <a:pt x="353" y="1494"/>
                  </a:cubicBezTo>
                  <a:cubicBezTo>
                    <a:pt x="353" y="1493"/>
                    <a:pt x="353" y="1493"/>
                    <a:pt x="353" y="1493"/>
                  </a:cubicBezTo>
                  <a:cubicBezTo>
                    <a:pt x="353" y="1482"/>
                    <a:pt x="362" y="1473"/>
                    <a:pt x="373" y="1473"/>
                  </a:cubicBezTo>
                  <a:close/>
                  <a:moveTo>
                    <a:pt x="373" y="1422"/>
                  </a:moveTo>
                  <a:cubicBezTo>
                    <a:pt x="403" y="1422"/>
                    <a:pt x="429" y="1441"/>
                    <a:pt x="439" y="1468"/>
                  </a:cubicBezTo>
                  <a:cubicBezTo>
                    <a:pt x="432" y="1474"/>
                    <a:pt x="425" y="1481"/>
                    <a:pt x="418" y="1488"/>
                  </a:cubicBezTo>
                  <a:cubicBezTo>
                    <a:pt x="415" y="1465"/>
                    <a:pt x="396" y="1448"/>
                    <a:pt x="373" y="1448"/>
                  </a:cubicBezTo>
                  <a:cubicBezTo>
                    <a:pt x="350" y="1448"/>
                    <a:pt x="331" y="1465"/>
                    <a:pt x="328" y="1488"/>
                  </a:cubicBezTo>
                  <a:cubicBezTo>
                    <a:pt x="322" y="1481"/>
                    <a:pt x="315" y="1474"/>
                    <a:pt x="307" y="1468"/>
                  </a:cubicBezTo>
                  <a:cubicBezTo>
                    <a:pt x="317" y="1441"/>
                    <a:pt x="343" y="1422"/>
                    <a:pt x="373" y="1422"/>
                  </a:cubicBezTo>
                  <a:close/>
                  <a:moveTo>
                    <a:pt x="373" y="1372"/>
                  </a:moveTo>
                  <a:cubicBezTo>
                    <a:pt x="422" y="1372"/>
                    <a:pt x="463" y="1401"/>
                    <a:pt x="483" y="1442"/>
                  </a:cubicBezTo>
                  <a:cubicBezTo>
                    <a:pt x="475" y="1445"/>
                    <a:pt x="467" y="1449"/>
                    <a:pt x="460" y="1453"/>
                  </a:cubicBezTo>
                  <a:cubicBezTo>
                    <a:pt x="445" y="1420"/>
                    <a:pt x="412" y="1397"/>
                    <a:pt x="373" y="1397"/>
                  </a:cubicBezTo>
                  <a:cubicBezTo>
                    <a:pt x="334" y="1397"/>
                    <a:pt x="301" y="1420"/>
                    <a:pt x="286" y="1453"/>
                  </a:cubicBezTo>
                  <a:cubicBezTo>
                    <a:pt x="279" y="1449"/>
                    <a:pt x="271" y="1445"/>
                    <a:pt x="264" y="1442"/>
                  </a:cubicBezTo>
                  <a:cubicBezTo>
                    <a:pt x="283" y="1401"/>
                    <a:pt x="325" y="1372"/>
                    <a:pt x="373" y="1372"/>
                  </a:cubicBezTo>
                  <a:close/>
                  <a:moveTo>
                    <a:pt x="373" y="1322"/>
                  </a:moveTo>
                  <a:cubicBezTo>
                    <a:pt x="302" y="1322"/>
                    <a:pt x="240" y="1366"/>
                    <a:pt x="215" y="1428"/>
                  </a:cubicBezTo>
                  <a:cubicBezTo>
                    <a:pt x="223" y="1429"/>
                    <a:pt x="232" y="1431"/>
                    <a:pt x="240" y="1433"/>
                  </a:cubicBezTo>
                  <a:cubicBezTo>
                    <a:pt x="263" y="1382"/>
                    <a:pt x="314" y="1347"/>
                    <a:pt x="373" y="1347"/>
                  </a:cubicBezTo>
                  <a:cubicBezTo>
                    <a:pt x="432" y="1347"/>
                    <a:pt x="484" y="1382"/>
                    <a:pt x="506" y="1433"/>
                  </a:cubicBezTo>
                  <a:cubicBezTo>
                    <a:pt x="515" y="1431"/>
                    <a:pt x="523" y="1429"/>
                    <a:pt x="531" y="1428"/>
                  </a:cubicBezTo>
                  <a:cubicBezTo>
                    <a:pt x="506" y="1366"/>
                    <a:pt x="445" y="1322"/>
                    <a:pt x="373" y="1322"/>
                  </a:cubicBezTo>
                  <a:close/>
                  <a:moveTo>
                    <a:pt x="186" y="1347"/>
                  </a:moveTo>
                  <a:cubicBezTo>
                    <a:pt x="198" y="1347"/>
                    <a:pt x="207" y="1356"/>
                    <a:pt x="207" y="1367"/>
                  </a:cubicBezTo>
                  <a:cubicBezTo>
                    <a:pt x="207" y="1368"/>
                    <a:pt x="207" y="1368"/>
                    <a:pt x="207" y="1368"/>
                  </a:cubicBezTo>
                  <a:cubicBezTo>
                    <a:pt x="166" y="1368"/>
                    <a:pt x="166" y="1368"/>
                    <a:pt x="166" y="1368"/>
                  </a:cubicBezTo>
                  <a:cubicBezTo>
                    <a:pt x="166" y="1368"/>
                    <a:pt x="166" y="1368"/>
                    <a:pt x="166" y="1367"/>
                  </a:cubicBezTo>
                  <a:cubicBezTo>
                    <a:pt x="166" y="1356"/>
                    <a:pt x="175" y="1347"/>
                    <a:pt x="186" y="1347"/>
                  </a:cubicBezTo>
                  <a:close/>
                  <a:moveTo>
                    <a:pt x="186" y="1297"/>
                  </a:moveTo>
                  <a:cubicBezTo>
                    <a:pt x="217" y="1297"/>
                    <a:pt x="242" y="1316"/>
                    <a:pt x="252" y="1343"/>
                  </a:cubicBezTo>
                  <a:cubicBezTo>
                    <a:pt x="245" y="1349"/>
                    <a:pt x="238" y="1355"/>
                    <a:pt x="231" y="1362"/>
                  </a:cubicBezTo>
                  <a:cubicBezTo>
                    <a:pt x="229" y="1340"/>
                    <a:pt x="210" y="1322"/>
                    <a:pt x="186" y="1322"/>
                  </a:cubicBezTo>
                  <a:cubicBezTo>
                    <a:pt x="163" y="1322"/>
                    <a:pt x="144" y="1340"/>
                    <a:pt x="141" y="1362"/>
                  </a:cubicBezTo>
                  <a:cubicBezTo>
                    <a:pt x="135" y="1355"/>
                    <a:pt x="128" y="1349"/>
                    <a:pt x="120" y="1343"/>
                  </a:cubicBezTo>
                  <a:cubicBezTo>
                    <a:pt x="130" y="1316"/>
                    <a:pt x="156" y="1297"/>
                    <a:pt x="186" y="1297"/>
                  </a:cubicBezTo>
                  <a:close/>
                  <a:moveTo>
                    <a:pt x="186" y="1247"/>
                  </a:moveTo>
                  <a:cubicBezTo>
                    <a:pt x="235" y="1247"/>
                    <a:pt x="277" y="1275"/>
                    <a:pt x="296" y="1316"/>
                  </a:cubicBezTo>
                  <a:cubicBezTo>
                    <a:pt x="288" y="1320"/>
                    <a:pt x="281" y="1324"/>
                    <a:pt x="273" y="1328"/>
                  </a:cubicBezTo>
                  <a:cubicBezTo>
                    <a:pt x="258" y="1295"/>
                    <a:pt x="225" y="1272"/>
                    <a:pt x="186" y="1272"/>
                  </a:cubicBezTo>
                  <a:cubicBezTo>
                    <a:pt x="148" y="1272"/>
                    <a:pt x="114" y="1295"/>
                    <a:pt x="99" y="1328"/>
                  </a:cubicBezTo>
                  <a:cubicBezTo>
                    <a:pt x="92" y="1324"/>
                    <a:pt x="85" y="1320"/>
                    <a:pt x="77" y="1316"/>
                  </a:cubicBezTo>
                  <a:cubicBezTo>
                    <a:pt x="96" y="1275"/>
                    <a:pt x="138" y="1247"/>
                    <a:pt x="186" y="1247"/>
                  </a:cubicBezTo>
                  <a:close/>
                  <a:moveTo>
                    <a:pt x="186" y="1196"/>
                  </a:moveTo>
                  <a:cubicBezTo>
                    <a:pt x="115" y="1196"/>
                    <a:pt x="54" y="1240"/>
                    <a:pt x="28" y="1302"/>
                  </a:cubicBezTo>
                  <a:cubicBezTo>
                    <a:pt x="37" y="1304"/>
                    <a:pt x="45" y="1305"/>
                    <a:pt x="53" y="1308"/>
                  </a:cubicBezTo>
                  <a:cubicBezTo>
                    <a:pt x="76" y="1257"/>
                    <a:pt x="127" y="1221"/>
                    <a:pt x="186" y="1221"/>
                  </a:cubicBezTo>
                  <a:cubicBezTo>
                    <a:pt x="246" y="1221"/>
                    <a:pt x="297" y="1257"/>
                    <a:pt x="320" y="1308"/>
                  </a:cubicBezTo>
                  <a:cubicBezTo>
                    <a:pt x="328" y="1305"/>
                    <a:pt x="336" y="1304"/>
                    <a:pt x="345" y="1302"/>
                  </a:cubicBezTo>
                  <a:cubicBezTo>
                    <a:pt x="319" y="1240"/>
                    <a:pt x="258" y="1196"/>
                    <a:pt x="186" y="1196"/>
                  </a:cubicBezTo>
                  <a:close/>
                  <a:moveTo>
                    <a:pt x="0" y="1224"/>
                  </a:moveTo>
                  <a:cubicBezTo>
                    <a:pt x="0" y="1224"/>
                    <a:pt x="0" y="1224"/>
                    <a:pt x="0" y="1224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20" y="1245"/>
                    <a:pt x="20" y="1245"/>
                    <a:pt x="20" y="1245"/>
                  </a:cubicBezTo>
                  <a:cubicBezTo>
                    <a:pt x="21" y="1244"/>
                    <a:pt x="21" y="1244"/>
                    <a:pt x="21" y="1244"/>
                  </a:cubicBezTo>
                  <a:cubicBezTo>
                    <a:pt x="21" y="1233"/>
                    <a:pt x="11" y="1224"/>
                    <a:pt x="0" y="1224"/>
                  </a:cubicBezTo>
                  <a:close/>
                  <a:moveTo>
                    <a:pt x="0" y="1173"/>
                  </a:moveTo>
                  <a:cubicBezTo>
                    <a:pt x="30" y="1173"/>
                    <a:pt x="56" y="1192"/>
                    <a:pt x="66" y="1219"/>
                  </a:cubicBezTo>
                  <a:cubicBezTo>
                    <a:pt x="59" y="1225"/>
                    <a:pt x="52" y="1232"/>
                    <a:pt x="45" y="1239"/>
                  </a:cubicBezTo>
                  <a:cubicBezTo>
                    <a:pt x="43" y="1216"/>
                    <a:pt x="23" y="1199"/>
                    <a:pt x="0" y="1199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173"/>
                    <a:pt x="0" y="1173"/>
                    <a:pt x="0" y="1173"/>
                  </a:cubicBezTo>
                  <a:cubicBezTo>
                    <a:pt x="0" y="1173"/>
                    <a:pt x="0" y="1173"/>
                    <a:pt x="0" y="1173"/>
                  </a:cubicBezTo>
                  <a:close/>
                  <a:moveTo>
                    <a:pt x="0" y="1123"/>
                  </a:moveTo>
                  <a:cubicBezTo>
                    <a:pt x="49" y="1123"/>
                    <a:pt x="90" y="1152"/>
                    <a:pt x="110" y="1193"/>
                  </a:cubicBezTo>
                  <a:cubicBezTo>
                    <a:pt x="102" y="1196"/>
                    <a:pt x="95" y="1200"/>
                    <a:pt x="87" y="1204"/>
                  </a:cubicBezTo>
                  <a:cubicBezTo>
                    <a:pt x="72" y="1171"/>
                    <a:pt x="39" y="1148"/>
                    <a:pt x="0" y="1148"/>
                  </a:cubicBezTo>
                  <a:cubicBezTo>
                    <a:pt x="0" y="1148"/>
                    <a:pt x="0" y="1148"/>
                    <a:pt x="0" y="1148"/>
                  </a:cubicBezTo>
                  <a:cubicBezTo>
                    <a:pt x="0" y="1123"/>
                    <a:pt x="0" y="1123"/>
                    <a:pt x="0" y="1123"/>
                  </a:cubicBezTo>
                  <a:cubicBezTo>
                    <a:pt x="0" y="1123"/>
                    <a:pt x="0" y="1123"/>
                    <a:pt x="0" y="1123"/>
                  </a:cubicBezTo>
                  <a:close/>
                  <a:moveTo>
                    <a:pt x="0" y="1073"/>
                  </a:moveTo>
                  <a:cubicBezTo>
                    <a:pt x="0" y="1073"/>
                    <a:pt x="0" y="1073"/>
                    <a:pt x="0" y="1073"/>
                  </a:cubicBezTo>
                  <a:cubicBezTo>
                    <a:pt x="0" y="1098"/>
                    <a:pt x="0" y="1098"/>
                    <a:pt x="0" y="1098"/>
                  </a:cubicBezTo>
                  <a:cubicBezTo>
                    <a:pt x="0" y="1098"/>
                    <a:pt x="0" y="1098"/>
                    <a:pt x="0" y="1098"/>
                  </a:cubicBezTo>
                  <a:cubicBezTo>
                    <a:pt x="60" y="1098"/>
                    <a:pt x="111" y="1133"/>
                    <a:pt x="134" y="1184"/>
                  </a:cubicBezTo>
                  <a:cubicBezTo>
                    <a:pt x="142" y="1182"/>
                    <a:pt x="150" y="1180"/>
                    <a:pt x="159" y="1179"/>
                  </a:cubicBezTo>
                  <a:cubicBezTo>
                    <a:pt x="133" y="1117"/>
                    <a:pt x="72" y="1073"/>
                    <a:pt x="0" y="1073"/>
                  </a:cubicBezTo>
                  <a:close/>
                  <a:moveTo>
                    <a:pt x="373" y="1224"/>
                  </a:moveTo>
                  <a:cubicBezTo>
                    <a:pt x="384" y="1224"/>
                    <a:pt x="393" y="1233"/>
                    <a:pt x="393" y="1244"/>
                  </a:cubicBezTo>
                  <a:cubicBezTo>
                    <a:pt x="393" y="1244"/>
                    <a:pt x="393" y="1244"/>
                    <a:pt x="393" y="1245"/>
                  </a:cubicBezTo>
                  <a:cubicBezTo>
                    <a:pt x="353" y="1245"/>
                    <a:pt x="353" y="1245"/>
                    <a:pt x="353" y="1245"/>
                  </a:cubicBezTo>
                  <a:cubicBezTo>
                    <a:pt x="353" y="1244"/>
                    <a:pt x="353" y="1244"/>
                    <a:pt x="353" y="1244"/>
                  </a:cubicBezTo>
                  <a:cubicBezTo>
                    <a:pt x="353" y="1233"/>
                    <a:pt x="362" y="1224"/>
                    <a:pt x="373" y="1224"/>
                  </a:cubicBezTo>
                  <a:close/>
                  <a:moveTo>
                    <a:pt x="373" y="1173"/>
                  </a:moveTo>
                  <a:cubicBezTo>
                    <a:pt x="403" y="1173"/>
                    <a:pt x="429" y="1192"/>
                    <a:pt x="439" y="1219"/>
                  </a:cubicBezTo>
                  <a:cubicBezTo>
                    <a:pt x="432" y="1225"/>
                    <a:pt x="425" y="1232"/>
                    <a:pt x="418" y="1239"/>
                  </a:cubicBezTo>
                  <a:cubicBezTo>
                    <a:pt x="415" y="1216"/>
                    <a:pt x="396" y="1199"/>
                    <a:pt x="373" y="1199"/>
                  </a:cubicBezTo>
                  <a:cubicBezTo>
                    <a:pt x="350" y="1199"/>
                    <a:pt x="331" y="1216"/>
                    <a:pt x="328" y="1239"/>
                  </a:cubicBezTo>
                  <a:cubicBezTo>
                    <a:pt x="322" y="1232"/>
                    <a:pt x="315" y="1225"/>
                    <a:pt x="307" y="1219"/>
                  </a:cubicBezTo>
                  <a:cubicBezTo>
                    <a:pt x="317" y="1192"/>
                    <a:pt x="343" y="1173"/>
                    <a:pt x="373" y="1173"/>
                  </a:cubicBezTo>
                  <a:close/>
                  <a:moveTo>
                    <a:pt x="373" y="1123"/>
                  </a:moveTo>
                  <a:cubicBezTo>
                    <a:pt x="422" y="1123"/>
                    <a:pt x="463" y="1152"/>
                    <a:pt x="483" y="1193"/>
                  </a:cubicBezTo>
                  <a:cubicBezTo>
                    <a:pt x="475" y="1196"/>
                    <a:pt x="467" y="1200"/>
                    <a:pt x="460" y="1204"/>
                  </a:cubicBezTo>
                  <a:cubicBezTo>
                    <a:pt x="445" y="1171"/>
                    <a:pt x="412" y="1148"/>
                    <a:pt x="373" y="1148"/>
                  </a:cubicBezTo>
                  <a:cubicBezTo>
                    <a:pt x="334" y="1148"/>
                    <a:pt x="301" y="1171"/>
                    <a:pt x="286" y="1204"/>
                  </a:cubicBezTo>
                  <a:cubicBezTo>
                    <a:pt x="279" y="1200"/>
                    <a:pt x="271" y="1196"/>
                    <a:pt x="264" y="1193"/>
                  </a:cubicBezTo>
                  <a:cubicBezTo>
                    <a:pt x="283" y="1152"/>
                    <a:pt x="325" y="1123"/>
                    <a:pt x="373" y="1123"/>
                  </a:cubicBezTo>
                  <a:close/>
                  <a:moveTo>
                    <a:pt x="373" y="1073"/>
                  </a:moveTo>
                  <a:cubicBezTo>
                    <a:pt x="302" y="1073"/>
                    <a:pt x="240" y="1117"/>
                    <a:pt x="215" y="1179"/>
                  </a:cubicBezTo>
                  <a:cubicBezTo>
                    <a:pt x="223" y="1180"/>
                    <a:pt x="232" y="1182"/>
                    <a:pt x="240" y="1184"/>
                  </a:cubicBezTo>
                  <a:cubicBezTo>
                    <a:pt x="263" y="1133"/>
                    <a:pt x="314" y="1098"/>
                    <a:pt x="373" y="1098"/>
                  </a:cubicBezTo>
                  <a:cubicBezTo>
                    <a:pt x="432" y="1098"/>
                    <a:pt x="484" y="1133"/>
                    <a:pt x="506" y="1184"/>
                  </a:cubicBezTo>
                  <a:cubicBezTo>
                    <a:pt x="515" y="1182"/>
                    <a:pt x="523" y="1180"/>
                    <a:pt x="531" y="1179"/>
                  </a:cubicBezTo>
                  <a:cubicBezTo>
                    <a:pt x="506" y="1117"/>
                    <a:pt x="445" y="1073"/>
                    <a:pt x="373" y="1073"/>
                  </a:cubicBezTo>
                  <a:close/>
                  <a:moveTo>
                    <a:pt x="186" y="1098"/>
                  </a:moveTo>
                  <a:cubicBezTo>
                    <a:pt x="198" y="1098"/>
                    <a:pt x="207" y="1107"/>
                    <a:pt x="207" y="1119"/>
                  </a:cubicBezTo>
                  <a:cubicBezTo>
                    <a:pt x="207" y="1119"/>
                    <a:pt x="207" y="1119"/>
                    <a:pt x="207" y="1119"/>
                  </a:cubicBezTo>
                  <a:cubicBezTo>
                    <a:pt x="166" y="1119"/>
                    <a:pt x="166" y="1119"/>
                    <a:pt x="166" y="1119"/>
                  </a:cubicBezTo>
                  <a:cubicBezTo>
                    <a:pt x="166" y="1119"/>
                    <a:pt x="166" y="1119"/>
                    <a:pt x="166" y="1119"/>
                  </a:cubicBezTo>
                  <a:cubicBezTo>
                    <a:pt x="166" y="1107"/>
                    <a:pt x="175" y="1098"/>
                    <a:pt x="186" y="1098"/>
                  </a:cubicBezTo>
                  <a:close/>
                  <a:moveTo>
                    <a:pt x="186" y="1048"/>
                  </a:moveTo>
                  <a:cubicBezTo>
                    <a:pt x="217" y="1048"/>
                    <a:pt x="242" y="1067"/>
                    <a:pt x="252" y="1094"/>
                  </a:cubicBezTo>
                  <a:cubicBezTo>
                    <a:pt x="245" y="1100"/>
                    <a:pt x="238" y="1106"/>
                    <a:pt x="231" y="1113"/>
                  </a:cubicBezTo>
                  <a:cubicBezTo>
                    <a:pt x="229" y="1091"/>
                    <a:pt x="210" y="1073"/>
                    <a:pt x="186" y="1073"/>
                  </a:cubicBezTo>
                  <a:cubicBezTo>
                    <a:pt x="163" y="1073"/>
                    <a:pt x="144" y="1091"/>
                    <a:pt x="141" y="1113"/>
                  </a:cubicBezTo>
                  <a:cubicBezTo>
                    <a:pt x="135" y="1106"/>
                    <a:pt x="128" y="1100"/>
                    <a:pt x="120" y="1094"/>
                  </a:cubicBezTo>
                  <a:cubicBezTo>
                    <a:pt x="130" y="1067"/>
                    <a:pt x="156" y="1048"/>
                    <a:pt x="186" y="1048"/>
                  </a:cubicBezTo>
                  <a:close/>
                  <a:moveTo>
                    <a:pt x="186" y="998"/>
                  </a:moveTo>
                  <a:cubicBezTo>
                    <a:pt x="235" y="998"/>
                    <a:pt x="277" y="1026"/>
                    <a:pt x="296" y="1067"/>
                  </a:cubicBezTo>
                  <a:cubicBezTo>
                    <a:pt x="288" y="1071"/>
                    <a:pt x="281" y="1075"/>
                    <a:pt x="273" y="1079"/>
                  </a:cubicBezTo>
                  <a:cubicBezTo>
                    <a:pt x="258" y="1046"/>
                    <a:pt x="225" y="1023"/>
                    <a:pt x="186" y="1023"/>
                  </a:cubicBezTo>
                  <a:cubicBezTo>
                    <a:pt x="148" y="1023"/>
                    <a:pt x="114" y="1046"/>
                    <a:pt x="99" y="1079"/>
                  </a:cubicBezTo>
                  <a:cubicBezTo>
                    <a:pt x="92" y="1075"/>
                    <a:pt x="85" y="1071"/>
                    <a:pt x="77" y="1067"/>
                  </a:cubicBezTo>
                  <a:cubicBezTo>
                    <a:pt x="96" y="1026"/>
                    <a:pt x="138" y="998"/>
                    <a:pt x="186" y="998"/>
                  </a:cubicBezTo>
                  <a:close/>
                  <a:moveTo>
                    <a:pt x="186" y="947"/>
                  </a:moveTo>
                  <a:cubicBezTo>
                    <a:pt x="115" y="947"/>
                    <a:pt x="54" y="991"/>
                    <a:pt x="28" y="1053"/>
                  </a:cubicBezTo>
                  <a:cubicBezTo>
                    <a:pt x="37" y="1055"/>
                    <a:pt x="45" y="1056"/>
                    <a:pt x="53" y="1059"/>
                  </a:cubicBezTo>
                  <a:cubicBezTo>
                    <a:pt x="76" y="1008"/>
                    <a:pt x="127" y="972"/>
                    <a:pt x="186" y="972"/>
                  </a:cubicBezTo>
                  <a:cubicBezTo>
                    <a:pt x="246" y="972"/>
                    <a:pt x="297" y="1008"/>
                    <a:pt x="320" y="1059"/>
                  </a:cubicBezTo>
                  <a:cubicBezTo>
                    <a:pt x="328" y="1056"/>
                    <a:pt x="336" y="1055"/>
                    <a:pt x="345" y="1053"/>
                  </a:cubicBezTo>
                  <a:cubicBezTo>
                    <a:pt x="319" y="991"/>
                    <a:pt x="258" y="947"/>
                    <a:pt x="186" y="947"/>
                  </a:cubicBezTo>
                  <a:close/>
                  <a:moveTo>
                    <a:pt x="0" y="975"/>
                  </a:moveTo>
                  <a:cubicBezTo>
                    <a:pt x="0" y="975"/>
                    <a:pt x="0" y="975"/>
                    <a:pt x="0" y="975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0" y="996"/>
                    <a:pt x="20" y="996"/>
                    <a:pt x="20" y="996"/>
                  </a:cubicBezTo>
                  <a:cubicBezTo>
                    <a:pt x="21" y="996"/>
                    <a:pt x="21" y="995"/>
                    <a:pt x="21" y="995"/>
                  </a:cubicBezTo>
                  <a:cubicBezTo>
                    <a:pt x="21" y="984"/>
                    <a:pt x="11" y="975"/>
                    <a:pt x="0" y="975"/>
                  </a:cubicBezTo>
                  <a:close/>
                  <a:moveTo>
                    <a:pt x="0" y="924"/>
                  </a:moveTo>
                  <a:cubicBezTo>
                    <a:pt x="30" y="924"/>
                    <a:pt x="56" y="943"/>
                    <a:pt x="66" y="970"/>
                  </a:cubicBezTo>
                  <a:cubicBezTo>
                    <a:pt x="59" y="976"/>
                    <a:pt x="52" y="983"/>
                    <a:pt x="45" y="990"/>
                  </a:cubicBezTo>
                  <a:cubicBezTo>
                    <a:pt x="43" y="967"/>
                    <a:pt x="23" y="950"/>
                    <a:pt x="0" y="950"/>
                  </a:cubicBezTo>
                  <a:cubicBezTo>
                    <a:pt x="0" y="950"/>
                    <a:pt x="0" y="950"/>
                    <a:pt x="0" y="950"/>
                  </a:cubicBezTo>
                  <a:cubicBezTo>
                    <a:pt x="0" y="924"/>
                    <a:pt x="0" y="924"/>
                    <a:pt x="0" y="924"/>
                  </a:cubicBezTo>
                  <a:cubicBezTo>
                    <a:pt x="0" y="924"/>
                    <a:pt x="0" y="924"/>
                    <a:pt x="0" y="924"/>
                  </a:cubicBezTo>
                  <a:close/>
                  <a:moveTo>
                    <a:pt x="0" y="874"/>
                  </a:moveTo>
                  <a:cubicBezTo>
                    <a:pt x="49" y="874"/>
                    <a:pt x="90" y="903"/>
                    <a:pt x="110" y="944"/>
                  </a:cubicBezTo>
                  <a:cubicBezTo>
                    <a:pt x="102" y="947"/>
                    <a:pt x="95" y="951"/>
                    <a:pt x="87" y="955"/>
                  </a:cubicBezTo>
                  <a:cubicBezTo>
                    <a:pt x="72" y="922"/>
                    <a:pt x="39" y="899"/>
                    <a:pt x="0" y="899"/>
                  </a:cubicBezTo>
                  <a:cubicBezTo>
                    <a:pt x="0" y="899"/>
                    <a:pt x="0" y="899"/>
                    <a:pt x="0" y="899"/>
                  </a:cubicBezTo>
                  <a:cubicBezTo>
                    <a:pt x="0" y="874"/>
                    <a:pt x="0" y="874"/>
                    <a:pt x="0" y="874"/>
                  </a:cubicBezTo>
                  <a:cubicBezTo>
                    <a:pt x="0" y="874"/>
                    <a:pt x="0" y="874"/>
                    <a:pt x="0" y="874"/>
                  </a:cubicBezTo>
                  <a:close/>
                  <a:moveTo>
                    <a:pt x="0" y="824"/>
                  </a:moveTo>
                  <a:cubicBezTo>
                    <a:pt x="0" y="824"/>
                    <a:pt x="0" y="824"/>
                    <a:pt x="0" y="824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60" y="849"/>
                    <a:pt x="111" y="884"/>
                    <a:pt x="134" y="935"/>
                  </a:cubicBezTo>
                  <a:cubicBezTo>
                    <a:pt x="142" y="933"/>
                    <a:pt x="150" y="931"/>
                    <a:pt x="159" y="930"/>
                  </a:cubicBezTo>
                  <a:cubicBezTo>
                    <a:pt x="133" y="868"/>
                    <a:pt x="72" y="824"/>
                    <a:pt x="0" y="824"/>
                  </a:cubicBezTo>
                  <a:close/>
                  <a:moveTo>
                    <a:pt x="373" y="975"/>
                  </a:moveTo>
                  <a:cubicBezTo>
                    <a:pt x="384" y="975"/>
                    <a:pt x="393" y="984"/>
                    <a:pt x="393" y="995"/>
                  </a:cubicBezTo>
                  <a:cubicBezTo>
                    <a:pt x="393" y="995"/>
                    <a:pt x="393" y="996"/>
                    <a:pt x="393" y="996"/>
                  </a:cubicBezTo>
                  <a:cubicBezTo>
                    <a:pt x="353" y="996"/>
                    <a:pt x="353" y="996"/>
                    <a:pt x="353" y="996"/>
                  </a:cubicBezTo>
                  <a:cubicBezTo>
                    <a:pt x="353" y="996"/>
                    <a:pt x="353" y="995"/>
                    <a:pt x="353" y="995"/>
                  </a:cubicBezTo>
                  <a:cubicBezTo>
                    <a:pt x="353" y="984"/>
                    <a:pt x="362" y="975"/>
                    <a:pt x="373" y="975"/>
                  </a:cubicBezTo>
                  <a:close/>
                  <a:moveTo>
                    <a:pt x="373" y="924"/>
                  </a:moveTo>
                  <a:cubicBezTo>
                    <a:pt x="403" y="924"/>
                    <a:pt x="429" y="943"/>
                    <a:pt x="439" y="970"/>
                  </a:cubicBezTo>
                  <a:cubicBezTo>
                    <a:pt x="432" y="976"/>
                    <a:pt x="425" y="983"/>
                    <a:pt x="418" y="990"/>
                  </a:cubicBezTo>
                  <a:cubicBezTo>
                    <a:pt x="415" y="967"/>
                    <a:pt x="396" y="950"/>
                    <a:pt x="373" y="950"/>
                  </a:cubicBezTo>
                  <a:cubicBezTo>
                    <a:pt x="350" y="950"/>
                    <a:pt x="331" y="967"/>
                    <a:pt x="328" y="990"/>
                  </a:cubicBezTo>
                  <a:cubicBezTo>
                    <a:pt x="322" y="983"/>
                    <a:pt x="315" y="976"/>
                    <a:pt x="307" y="970"/>
                  </a:cubicBezTo>
                  <a:cubicBezTo>
                    <a:pt x="317" y="943"/>
                    <a:pt x="343" y="924"/>
                    <a:pt x="373" y="924"/>
                  </a:cubicBezTo>
                  <a:close/>
                  <a:moveTo>
                    <a:pt x="373" y="874"/>
                  </a:moveTo>
                  <a:cubicBezTo>
                    <a:pt x="422" y="874"/>
                    <a:pt x="463" y="903"/>
                    <a:pt x="483" y="944"/>
                  </a:cubicBezTo>
                  <a:cubicBezTo>
                    <a:pt x="475" y="947"/>
                    <a:pt x="467" y="951"/>
                    <a:pt x="460" y="955"/>
                  </a:cubicBezTo>
                  <a:cubicBezTo>
                    <a:pt x="445" y="922"/>
                    <a:pt x="412" y="899"/>
                    <a:pt x="373" y="899"/>
                  </a:cubicBezTo>
                  <a:cubicBezTo>
                    <a:pt x="334" y="899"/>
                    <a:pt x="301" y="922"/>
                    <a:pt x="286" y="955"/>
                  </a:cubicBezTo>
                  <a:cubicBezTo>
                    <a:pt x="279" y="951"/>
                    <a:pt x="271" y="947"/>
                    <a:pt x="264" y="944"/>
                  </a:cubicBezTo>
                  <a:cubicBezTo>
                    <a:pt x="283" y="903"/>
                    <a:pt x="325" y="874"/>
                    <a:pt x="373" y="874"/>
                  </a:cubicBezTo>
                  <a:close/>
                  <a:moveTo>
                    <a:pt x="373" y="824"/>
                  </a:moveTo>
                  <a:cubicBezTo>
                    <a:pt x="302" y="824"/>
                    <a:pt x="240" y="868"/>
                    <a:pt x="215" y="930"/>
                  </a:cubicBezTo>
                  <a:cubicBezTo>
                    <a:pt x="223" y="931"/>
                    <a:pt x="232" y="933"/>
                    <a:pt x="240" y="935"/>
                  </a:cubicBezTo>
                  <a:cubicBezTo>
                    <a:pt x="263" y="884"/>
                    <a:pt x="314" y="849"/>
                    <a:pt x="373" y="849"/>
                  </a:cubicBezTo>
                  <a:cubicBezTo>
                    <a:pt x="432" y="849"/>
                    <a:pt x="484" y="884"/>
                    <a:pt x="506" y="935"/>
                  </a:cubicBezTo>
                  <a:cubicBezTo>
                    <a:pt x="515" y="933"/>
                    <a:pt x="523" y="931"/>
                    <a:pt x="531" y="930"/>
                  </a:cubicBezTo>
                  <a:cubicBezTo>
                    <a:pt x="506" y="868"/>
                    <a:pt x="445" y="824"/>
                    <a:pt x="373" y="824"/>
                  </a:cubicBezTo>
                  <a:close/>
                  <a:moveTo>
                    <a:pt x="186" y="849"/>
                  </a:moveTo>
                  <a:cubicBezTo>
                    <a:pt x="198" y="849"/>
                    <a:pt x="207" y="858"/>
                    <a:pt x="207" y="870"/>
                  </a:cubicBezTo>
                  <a:cubicBezTo>
                    <a:pt x="207" y="870"/>
                    <a:pt x="207" y="870"/>
                    <a:pt x="207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58"/>
                    <a:pt x="175" y="849"/>
                    <a:pt x="186" y="849"/>
                  </a:cubicBezTo>
                  <a:close/>
                  <a:moveTo>
                    <a:pt x="186" y="799"/>
                  </a:moveTo>
                  <a:cubicBezTo>
                    <a:pt x="217" y="799"/>
                    <a:pt x="242" y="818"/>
                    <a:pt x="252" y="845"/>
                  </a:cubicBezTo>
                  <a:cubicBezTo>
                    <a:pt x="245" y="851"/>
                    <a:pt x="238" y="857"/>
                    <a:pt x="231" y="864"/>
                  </a:cubicBezTo>
                  <a:cubicBezTo>
                    <a:pt x="229" y="842"/>
                    <a:pt x="210" y="824"/>
                    <a:pt x="186" y="824"/>
                  </a:cubicBezTo>
                  <a:cubicBezTo>
                    <a:pt x="163" y="824"/>
                    <a:pt x="144" y="842"/>
                    <a:pt x="141" y="864"/>
                  </a:cubicBezTo>
                  <a:cubicBezTo>
                    <a:pt x="135" y="857"/>
                    <a:pt x="128" y="851"/>
                    <a:pt x="120" y="845"/>
                  </a:cubicBezTo>
                  <a:cubicBezTo>
                    <a:pt x="130" y="818"/>
                    <a:pt x="156" y="799"/>
                    <a:pt x="186" y="799"/>
                  </a:cubicBezTo>
                  <a:close/>
                  <a:moveTo>
                    <a:pt x="186" y="749"/>
                  </a:moveTo>
                  <a:cubicBezTo>
                    <a:pt x="235" y="749"/>
                    <a:pt x="277" y="777"/>
                    <a:pt x="296" y="818"/>
                  </a:cubicBezTo>
                  <a:cubicBezTo>
                    <a:pt x="288" y="822"/>
                    <a:pt x="281" y="826"/>
                    <a:pt x="273" y="830"/>
                  </a:cubicBezTo>
                  <a:cubicBezTo>
                    <a:pt x="258" y="797"/>
                    <a:pt x="225" y="774"/>
                    <a:pt x="186" y="774"/>
                  </a:cubicBezTo>
                  <a:cubicBezTo>
                    <a:pt x="148" y="774"/>
                    <a:pt x="114" y="797"/>
                    <a:pt x="99" y="830"/>
                  </a:cubicBezTo>
                  <a:cubicBezTo>
                    <a:pt x="92" y="826"/>
                    <a:pt x="85" y="822"/>
                    <a:pt x="77" y="818"/>
                  </a:cubicBezTo>
                  <a:cubicBezTo>
                    <a:pt x="96" y="777"/>
                    <a:pt x="138" y="749"/>
                    <a:pt x="186" y="749"/>
                  </a:cubicBezTo>
                  <a:close/>
                  <a:moveTo>
                    <a:pt x="186" y="698"/>
                  </a:moveTo>
                  <a:cubicBezTo>
                    <a:pt x="115" y="698"/>
                    <a:pt x="54" y="742"/>
                    <a:pt x="28" y="804"/>
                  </a:cubicBezTo>
                  <a:cubicBezTo>
                    <a:pt x="37" y="806"/>
                    <a:pt x="45" y="807"/>
                    <a:pt x="53" y="810"/>
                  </a:cubicBezTo>
                  <a:cubicBezTo>
                    <a:pt x="76" y="759"/>
                    <a:pt x="127" y="723"/>
                    <a:pt x="186" y="723"/>
                  </a:cubicBezTo>
                  <a:cubicBezTo>
                    <a:pt x="246" y="723"/>
                    <a:pt x="297" y="759"/>
                    <a:pt x="320" y="810"/>
                  </a:cubicBezTo>
                  <a:cubicBezTo>
                    <a:pt x="328" y="807"/>
                    <a:pt x="336" y="806"/>
                    <a:pt x="345" y="804"/>
                  </a:cubicBezTo>
                  <a:cubicBezTo>
                    <a:pt x="319" y="742"/>
                    <a:pt x="258" y="698"/>
                    <a:pt x="186" y="698"/>
                  </a:cubicBezTo>
                  <a:close/>
                  <a:moveTo>
                    <a:pt x="0" y="726"/>
                  </a:moveTo>
                  <a:cubicBezTo>
                    <a:pt x="0" y="726"/>
                    <a:pt x="0" y="726"/>
                    <a:pt x="0" y="726"/>
                  </a:cubicBezTo>
                  <a:cubicBezTo>
                    <a:pt x="0" y="747"/>
                    <a:pt x="0" y="747"/>
                    <a:pt x="0" y="747"/>
                  </a:cubicBezTo>
                  <a:cubicBezTo>
                    <a:pt x="20" y="747"/>
                    <a:pt x="20" y="747"/>
                    <a:pt x="20" y="747"/>
                  </a:cubicBezTo>
                  <a:cubicBezTo>
                    <a:pt x="21" y="747"/>
                    <a:pt x="21" y="746"/>
                    <a:pt x="21" y="746"/>
                  </a:cubicBezTo>
                  <a:cubicBezTo>
                    <a:pt x="21" y="735"/>
                    <a:pt x="11" y="726"/>
                    <a:pt x="0" y="726"/>
                  </a:cubicBezTo>
                  <a:close/>
                  <a:moveTo>
                    <a:pt x="0" y="675"/>
                  </a:moveTo>
                  <a:cubicBezTo>
                    <a:pt x="30" y="675"/>
                    <a:pt x="56" y="694"/>
                    <a:pt x="66" y="721"/>
                  </a:cubicBezTo>
                  <a:cubicBezTo>
                    <a:pt x="59" y="727"/>
                    <a:pt x="52" y="734"/>
                    <a:pt x="45" y="741"/>
                  </a:cubicBezTo>
                  <a:cubicBezTo>
                    <a:pt x="43" y="718"/>
                    <a:pt x="23" y="701"/>
                    <a:pt x="0" y="701"/>
                  </a:cubicBezTo>
                  <a:cubicBezTo>
                    <a:pt x="0" y="701"/>
                    <a:pt x="0" y="701"/>
                    <a:pt x="0" y="701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5"/>
                    <a:pt x="0" y="675"/>
                    <a:pt x="0" y="675"/>
                  </a:cubicBezTo>
                  <a:close/>
                  <a:moveTo>
                    <a:pt x="0" y="625"/>
                  </a:moveTo>
                  <a:cubicBezTo>
                    <a:pt x="49" y="625"/>
                    <a:pt x="90" y="654"/>
                    <a:pt x="110" y="695"/>
                  </a:cubicBezTo>
                  <a:cubicBezTo>
                    <a:pt x="102" y="698"/>
                    <a:pt x="95" y="702"/>
                    <a:pt x="87" y="706"/>
                  </a:cubicBezTo>
                  <a:cubicBezTo>
                    <a:pt x="72" y="673"/>
                    <a:pt x="39" y="650"/>
                    <a:pt x="0" y="650"/>
                  </a:cubicBezTo>
                  <a:cubicBezTo>
                    <a:pt x="0" y="650"/>
                    <a:pt x="0" y="650"/>
                    <a:pt x="0" y="65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0" y="625"/>
                    <a:pt x="0" y="625"/>
                  </a:cubicBezTo>
                  <a:close/>
                  <a:moveTo>
                    <a:pt x="0" y="575"/>
                  </a:moveTo>
                  <a:cubicBezTo>
                    <a:pt x="0" y="575"/>
                    <a:pt x="0" y="575"/>
                    <a:pt x="0" y="575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60" y="600"/>
                    <a:pt x="111" y="635"/>
                    <a:pt x="134" y="686"/>
                  </a:cubicBezTo>
                  <a:cubicBezTo>
                    <a:pt x="142" y="684"/>
                    <a:pt x="150" y="682"/>
                    <a:pt x="159" y="681"/>
                  </a:cubicBezTo>
                  <a:cubicBezTo>
                    <a:pt x="133" y="619"/>
                    <a:pt x="72" y="575"/>
                    <a:pt x="0" y="575"/>
                  </a:cubicBezTo>
                  <a:close/>
                  <a:moveTo>
                    <a:pt x="373" y="726"/>
                  </a:moveTo>
                  <a:cubicBezTo>
                    <a:pt x="384" y="726"/>
                    <a:pt x="393" y="735"/>
                    <a:pt x="393" y="746"/>
                  </a:cubicBezTo>
                  <a:cubicBezTo>
                    <a:pt x="393" y="746"/>
                    <a:pt x="393" y="747"/>
                    <a:pt x="393" y="747"/>
                  </a:cubicBezTo>
                  <a:cubicBezTo>
                    <a:pt x="353" y="747"/>
                    <a:pt x="353" y="747"/>
                    <a:pt x="353" y="747"/>
                  </a:cubicBezTo>
                  <a:cubicBezTo>
                    <a:pt x="353" y="747"/>
                    <a:pt x="353" y="746"/>
                    <a:pt x="353" y="746"/>
                  </a:cubicBezTo>
                  <a:cubicBezTo>
                    <a:pt x="353" y="735"/>
                    <a:pt x="362" y="726"/>
                    <a:pt x="373" y="726"/>
                  </a:cubicBezTo>
                  <a:close/>
                  <a:moveTo>
                    <a:pt x="373" y="675"/>
                  </a:moveTo>
                  <a:cubicBezTo>
                    <a:pt x="403" y="675"/>
                    <a:pt x="429" y="694"/>
                    <a:pt x="439" y="721"/>
                  </a:cubicBezTo>
                  <a:cubicBezTo>
                    <a:pt x="432" y="727"/>
                    <a:pt x="425" y="734"/>
                    <a:pt x="418" y="741"/>
                  </a:cubicBezTo>
                  <a:cubicBezTo>
                    <a:pt x="415" y="718"/>
                    <a:pt x="396" y="701"/>
                    <a:pt x="373" y="701"/>
                  </a:cubicBezTo>
                  <a:cubicBezTo>
                    <a:pt x="350" y="701"/>
                    <a:pt x="331" y="718"/>
                    <a:pt x="328" y="741"/>
                  </a:cubicBezTo>
                  <a:cubicBezTo>
                    <a:pt x="322" y="734"/>
                    <a:pt x="315" y="727"/>
                    <a:pt x="307" y="721"/>
                  </a:cubicBezTo>
                  <a:cubicBezTo>
                    <a:pt x="317" y="694"/>
                    <a:pt x="343" y="675"/>
                    <a:pt x="373" y="675"/>
                  </a:cubicBezTo>
                  <a:close/>
                  <a:moveTo>
                    <a:pt x="373" y="625"/>
                  </a:moveTo>
                  <a:cubicBezTo>
                    <a:pt x="422" y="625"/>
                    <a:pt x="463" y="654"/>
                    <a:pt x="483" y="695"/>
                  </a:cubicBezTo>
                  <a:cubicBezTo>
                    <a:pt x="475" y="698"/>
                    <a:pt x="467" y="702"/>
                    <a:pt x="460" y="706"/>
                  </a:cubicBezTo>
                  <a:cubicBezTo>
                    <a:pt x="445" y="673"/>
                    <a:pt x="412" y="650"/>
                    <a:pt x="373" y="650"/>
                  </a:cubicBezTo>
                  <a:cubicBezTo>
                    <a:pt x="334" y="650"/>
                    <a:pt x="301" y="673"/>
                    <a:pt x="286" y="706"/>
                  </a:cubicBezTo>
                  <a:cubicBezTo>
                    <a:pt x="279" y="702"/>
                    <a:pt x="271" y="698"/>
                    <a:pt x="264" y="695"/>
                  </a:cubicBezTo>
                  <a:cubicBezTo>
                    <a:pt x="283" y="654"/>
                    <a:pt x="325" y="625"/>
                    <a:pt x="373" y="625"/>
                  </a:cubicBezTo>
                  <a:close/>
                  <a:moveTo>
                    <a:pt x="373" y="575"/>
                  </a:moveTo>
                  <a:cubicBezTo>
                    <a:pt x="302" y="575"/>
                    <a:pt x="240" y="619"/>
                    <a:pt x="215" y="681"/>
                  </a:cubicBezTo>
                  <a:cubicBezTo>
                    <a:pt x="223" y="682"/>
                    <a:pt x="232" y="684"/>
                    <a:pt x="240" y="686"/>
                  </a:cubicBezTo>
                  <a:cubicBezTo>
                    <a:pt x="263" y="635"/>
                    <a:pt x="314" y="600"/>
                    <a:pt x="373" y="600"/>
                  </a:cubicBezTo>
                  <a:cubicBezTo>
                    <a:pt x="432" y="600"/>
                    <a:pt x="484" y="635"/>
                    <a:pt x="506" y="686"/>
                  </a:cubicBezTo>
                  <a:cubicBezTo>
                    <a:pt x="515" y="684"/>
                    <a:pt x="523" y="682"/>
                    <a:pt x="531" y="681"/>
                  </a:cubicBezTo>
                  <a:cubicBezTo>
                    <a:pt x="506" y="619"/>
                    <a:pt x="445" y="575"/>
                    <a:pt x="373" y="575"/>
                  </a:cubicBezTo>
                  <a:close/>
                  <a:moveTo>
                    <a:pt x="186" y="600"/>
                  </a:moveTo>
                  <a:cubicBezTo>
                    <a:pt x="198" y="600"/>
                    <a:pt x="207" y="609"/>
                    <a:pt x="207" y="621"/>
                  </a:cubicBezTo>
                  <a:cubicBezTo>
                    <a:pt x="207" y="621"/>
                    <a:pt x="207" y="621"/>
                    <a:pt x="207" y="621"/>
                  </a:cubicBezTo>
                  <a:cubicBezTo>
                    <a:pt x="166" y="621"/>
                    <a:pt x="166" y="621"/>
                    <a:pt x="166" y="621"/>
                  </a:cubicBezTo>
                  <a:cubicBezTo>
                    <a:pt x="166" y="621"/>
                    <a:pt x="166" y="621"/>
                    <a:pt x="166" y="621"/>
                  </a:cubicBezTo>
                  <a:cubicBezTo>
                    <a:pt x="166" y="609"/>
                    <a:pt x="175" y="600"/>
                    <a:pt x="186" y="600"/>
                  </a:cubicBezTo>
                  <a:close/>
                  <a:moveTo>
                    <a:pt x="186" y="550"/>
                  </a:moveTo>
                  <a:cubicBezTo>
                    <a:pt x="217" y="550"/>
                    <a:pt x="242" y="569"/>
                    <a:pt x="252" y="596"/>
                  </a:cubicBezTo>
                  <a:cubicBezTo>
                    <a:pt x="245" y="602"/>
                    <a:pt x="238" y="608"/>
                    <a:pt x="231" y="615"/>
                  </a:cubicBezTo>
                  <a:cubicBezTo>
                    <a:pt x="229" y="593"/>
                    <a:pt x="210" y="575"/>
                    <a:pt x="186" y="575"/>
                  </a:cubicBezTo>
                  <a:cubicBezTo>
                    <a:pt x="163" y="575"/>
                    <a:pt x="144" y="593"/>
                    <a:pt x="141" y="615"/>
                  </a:cubicBezTo>
                  <a:cubicBezTo>
                    <a:pt x="135" y="608"/>
                    <a:pt x="128" y="602"/>
                    <a:pt x="120" y="596"/>
                  </a:cubicBezTo>
                  <a:cubicBezTo>
                    <a:pt x="130" y="569"/>
                    <a:pt x="156" y="550"/>
                    <a:pt x="186" y="550"/>
                  </a:cubicBezTo>
                  <a:close/>
                  <a:moveTo>
                    <a:pt x="186" y="500"/>
                  </a:moveTo>
                  <a:cubicBezTo>
                    <a:pt x="235" y="500"/>
                    <a:pt x="277" y="528"/>
                    <a:pt x="296" y="569"/>
                  </a:cubicBezTo>
                  <a:cubicBezTo>
                    <a:pt x="288" y="573"/>
                    <a:pt x="281" y="577"/>
                    <a:pt x="273" y="581"/>
                  </a:cubicBezTo>
                  <a:cubicBezTo>
                    <a:pt x="258" y="548"/>
                    <a:pt x="225" y="525"/>
                    <a:pt x="186" y="525"/>
                  </a:cubicBezTo>
                  <a:cubicBezTo>
                    <a:pt x="148" y="525"/>
                    <a:pt x="114" y="548"/>
                    <a:pt x="99" y="581"/>
                  </a:cubicBezTo>
                  <a:cubicBezTo>
                    <a:pt x="92" y="577"/>
                    <a:pt x="85" y="573"/>
                    <a:pt x="77" y="569"/>
                  </a:cubicBezTo>
                  <a:cubicBezTo>
                    <a:pt x="96" y="528"/>
                    <a:pt x="138" y="500"/>
                    <a:pt x="186" y="500"/>
                  </a:cubicBezTo>
                  <a:close/>
                  <a:moveTo>
                    <a:pt x="186" y="449"/>
                  </a:moveTo>
                  <a:cubicBezTo>
                    <a:pt x="115" y="449"/>
                    <a:pt x="54" y="493"/>
                    <a:pt x="28" y="555"/>
                  </a:cubicBezTo>
                  <a:cubicBezTo>
                    <a:pt x="37" y="557"/>
                    <a:pt x="45" y="558"/>
                    <a:pt x="53" y="561"/>
                  </a:cubicBezTo>
                  <a:cubicBezTo>
                    <a:pt x="76" y="510"/>
                    <a:pt x="127" y="475"/>
                    <a:pt x="186" y="475"/>
                  </a:cubicBezTo>
                  <a:cubicBezTo>
                    <a:pt x="246" y="475"/>
                    <a:pt x="297" y="510"/>
                    <a:pt x="320" y="561"/>
                  </a:cubicBezTo>
                  <a:cubicBezTo>
                    <a:pt x="328" y="558"/>
                    <a:pt x="336" y="557"/>
                    <a:pt x="345" y="555"/>
                  </a:cubicBezTo>
                  <a:cubicBezTo>
                    <a:pt x="319" y="493"/>
                    <a:pt x="258" y="449"/>
                    <a:pt x="186" y="449"/>
                  </a:cubicBezTo>
                  <a:close/>
                  <a:moveTo>
                    <a:pt x="0" y="477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20" y="498"/>
                    <a:pt x="20" y="498"/>
                    <a:pt x="20" y="498"/>
                  </a:cubicBezTo>
                  <a:cubicBezTo>
                    <a:pt x="21" y="498"/>
                    <a:pt x="21" y="497"/>
                    <a:pt x="21" y="497"/>
                  </a:cubicBezTo>
                  <a:cubicBezTo>
                    <a:pt x="21" y="486"/>
                    <a:pt x="11" y="477"/>
                    <a:pt x="0" y="477"/>
                  </a:cubicBezTo>
                  <a:close/>
                  <a:moveTo>
                    <a:pt x="0" y="427"/>
                  </a:moveTo>
                  <a:cubicBezTo>
                    <a:pt x="30" y="427"/>
                    <a:pt x="56" y="445"/>
                    <a:pt x="66" y="472"/>
                  </a:cubicBezTo>
                  <a:cubicBezTo>
                    <a:pt x="59" y="478"/>
                    <a:pt x="52" y="485"/>
                    <a:pt x="45" y="492"/>
                  </a:cubicBezTo>
                  <a:cubicBezTo>
                    <a:pt x="43" y="469"/>
                    <a:pt x="23" y="452"/>
                    <a:pt x="0" y="452"/>
                  </a:cubicBezTo>
                  <a:cubicBezTo>
                    <a:pt x="0" y="452"/>
                    <a:pt x="0" y="452"/>
                    <a:pt x="0" y="452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27"/>
                    <a:pt x="0" y="427"/>
                    <a:pt x="0" y="427"/>
                  </a:cubicBezTo>
                  <a:close/>
                  <a:moveTo>
                    <a:pt x="0" y="376"/>
                  </a:moveTo>
                  <a:cubicBezTo>
                    <a:pt x="49" y="376"/>
                    <a:pt x="90" y="405"/>
                    <a:pt x="110" y="446"/>
                  </a:cubicBezTo>
                  <a:cubicBezTo>
                    <a:pt x="102" y="449"/>
                    <a:pt x="95" y="453"/>
                    <a:pt x="87" y="457"/>
                  </a:cubicBezTo>
                  <a:cubicBezTo>
                    <a:pt x="72" y="424"/>
                    <a:pt x="39" y="401"/>
                    <a:pt x="0" y="401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lose/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60" y="351"/>
                    <a:pt x="111" y="386"/>
                    <a:pt x="134" y="437"/>
                  </a:cubicBezTo>
                  <a:cubicBezTo>
                    <a:pt x="142" y="435"/>
                    <a:pt x="150" y="433"/>
                    <a:pt x="159" y="432"/>
                  </a:cubicBezTo>
                  <a:cubicBezTo>
                    <a:pt x="133" y="370"/>
                    <a:pt x="72" y="326"/>
                    <a:pt x="0" y="326"/>
                  </a:cubicBezTo>
                  <a:close/>
                  <a:moveTo>
                    <a:pt x="373" y="477"/>
                  </a:moveTo>
                  <a:cubicBezTo>
                    <a:pt x="384" y="477"/>
                    <a:pt x="393" y="486"/>
                    <a:pt x="393" y="497"/>
                  </a:cubicBezTo>
                  <a:cubicBezTo>
                    <a:pt x="393" y="497"/>
                    <a:pt x="393" y="498"/>
                    <a:pt x="393" y="498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8"/>
                    <a:pt x="353" y="497"/>
                    <a:pt x="353" y="497"/>
                  </a:cubicBezTo>
                  <a:cubicBezTo>
                    <a:pt x="353" y="486"/>
                    <a:pt x="362" y="477"/>
                    <a:pt x="373" y="477"/>
                  </a:cubicBezTo>
                  <a:close/>
                  <a:moveTo>
                    <a:pt x="373" y="427"/>
                  </a:moveTo>
                  <a:cubicBezTo>
                    <a:pt x="403" y="427"/>
                    <a:pt x="429" y="445"/>
                    <a:pt x="439" y="472"/>
                  </a:cubicBezTo>
                  <a:cubicBezTo>
                    <a:pt x="432" y="478"/>
                    <a:pt x="425" y="485"/>
                    <a:pt x="418" y="492"/>
                  </a:cubicBezTo>
                  <a:cubicBezTo>
                    <a:pt x="415" y="469"/>
                    <a:pt x="396" y="452"/>
                    <a:pt x="373" y="452"/>
                  </a:cubicBezTo>
                  <a:cubicBezTo>
                    <a:pt x="350" y="452"/>
                    <a:pt x="331" y="469"/>
                    <a:pt x="328" y="492"/>
                  </a:cubicBezTo>
                  <a:cubicBezTo>
                    <a:pt x="322" y="485"/>
                    <a:pt x="315" y="478"/>
                    <a:pt x="307" y="472"/>
                  </a:cubicBezTo>
                  <a:cubicBezTo>
                    <a:pt x="317" y="445"/>
                    <a:pt x="343" y="427"/>
                    <a:pt x="373" y="427"/>
                  </a:cubicBezTo>
                  <a:close/>
                  <a:moveTo>
                    <a:pt x="373" y="376"/>
                  </a:moveTo>
                  <a:cubicBezTo>
                    <a:pt x="422" y="376"/>
                    <a:pt x="463" y="405"/>
                    <a:pt x="483" y="446"/>
                  </a:cubicBezTo>
                  <a:cubicBezTo>
                    <a:pt x="475" y="449"/>
                    <a:pt x="467" y="453"/>
                    <a:pt x="460" y="457"/>
                  </a:cubicBezTo>
                  <a:cubicBezTo>
                    <a:pt x="445" y="424"/>
                    <a:pt x="412" y="401"/>
                    <a:pt x="373" y="401"/>
                  </a:cubicBezTo>
                  <a:cubicBezTo>
                    <a:pt x="334" y="401"/>
                    <a:pt x="301" y="424"/>
                    <a:pt x="286" y="457"/>
                  </a:cubicBezTo>
                  <a:cubicBezTo>
                    <a:pt x="279" y="453"/>
                    <a:pt x="271" y="449"/>
                    <a:pt x="264" y="446"/>
                  </a:cubicBezTo>
                  <a:cubicBezTo>
                    <a:pt x="283" y="405"/>
                    <a:pt x="325" y="376"/>
                    <a:pt x="373" y="376"/>
                  </a:cubicBezTo>
                  <a:close/>
                  <a:moveTo>
                    <a:pt x="373" y="326"/>
                  </a:moveTo>
                  <a:cubicBezTo>
                    <a:pt x="302" y="326"/>
                    <a:pt x="240" y="370"/>
                    <a:pt x="215" y="432"/>
                  </a:cubicBezTo>
                  <a:cubicBezTo>
                    <a:pt x="223" y="433"/>
                    <a:pt x="232" y="435"/>
                    <a:pt x="240" y="437"/>
                  </a:cubicBezTo>
                  <a:cubicBezTo>
                    <a:pt x="263" y="386"/>
                    <a:pt x="314" y="351"/>
                    <a:pt x="373" y="351"/>
                  </a:cubicBezTo>
                  <a:cubicBezTo>
                    <a:pt x="432" y="351"/>
                    <a:pt x="484" y="386"/>
                    <a:pt x="506" y="437"/>
                  </a:cubicBezTo>
                  <a:cubicBezTo>
                    <a:pt x="515" y="435"/>
                    <a:pt x="523" y="433"/>
                    <a:pt x="531" y="432"/>
                  </a:cubicBezTo>
                  <a:cubicBezTo>
                    <a:pt x="506" y="370"/>
                    <a:pt x="445" y="326"/>
                    <a:pt x="373" y="326"/>
                  </a:cubicBezTo>
                  <a:close/>
                  <a:moveTo>
                    <a:pt x="186" y="351"/>
                  </a:moveTo>
                  <a:cubicBezTo>
                    <a:pt x="198" y="351"/>
                    <a:pt x="207" y="360"/>
                    <a:pt x="207" y="372"/>
                  </a:cubicBezTo>
                  <a:cubicBezTo>
                    <a:pt x="207" y="372"/>
                    <a:pt x="207" y="372"/>
                    <a:pt x="207" y="372"/>
                  </a:cubicBezTo>
                  <a:cubicBezTo>
                    <a:pt x="166" y="372"/>
                    <a:pt x="166" y="372"/>
                    <a:pt x="166" y="372"/>
                  </a:cubicBezTo>
                  <a:cubicBezTo>
                    <a:pt x="166" y="372"/>
                    <a:pt x="166" y="372"/>
                    <a:pt x="166" y="372"/>
                  </a:cubicBezTo>
                  <a:cubicBezTo>
                    <a:pt x="166" y="360"/>
                    <a:pt x="175" y="351"/>
                    <a:pt x="186" y="351"/>
                  </a:cubicBezTo>
                  <a:close/>
                  <a:moveTo>
                    <a:pt x="186" y="301"/>
                  </a:moveTo>
                  <a:cubicBezTo>
                    <a:pt x="217" y="301"/>
                    <a:pt x="242" y="320"/>
                    <a:pt x="252" y="347"/>
                  </a:cubicBezTo>
                  <a:cubicBezTo>
                    <a:pt x="245" y="353"/>
                    <a:pt x="238" y="359"/>
                    <a:pt x="231" y="366"/>
                  </a:cubicBezTo>
                  <a:cubicBezTo>
                    <a:pt x="229" y="344"/>
                    <a:pt x="210" y="326"/>
                    <a:pt x="186" y="326"/>
                  </a:cubicBezTo>
                  <a:cubicBezTo>
                    <a:pt x="163" y="326"/>
                    <a:pt x="144" y="344"/>
                    <a:pt x="141" y="366"/>
                  </a:cubicBezTo>
                  <a:cubicBezTo>
                    <a:pt x="135" y="359"/>
                    <a:pt x="128" y="353"/>
                    <a:pt x="120" y="347"/>
                  </a:cubicBezTo>
                  <a:cubicBezTo>
                    <a:pt x="130" y="320"/>
                    <a:pt x="156" y="301"/>
                    <a:pt x="186" y="301"/>
                  </a:cubicBezTo>
                  <a:close/>
                  <a:moveTo>
                    <a:pt x="186" y="251"/>
                  </a:moveTo>
                  <a:cubicBezTo>
                    <a:pt x="235" y="251"/>
                    <a:pt x="277" y="279"/>
                    <a:pt x="296" y="320"/>
                  </a:cubicBezTo>
                  <a:cubicBezTo>
                    <a:pt x="288" y="324"/>
                    <a:pt x="281" y="328"/>
                    <a:pt x="273" y="332"/>
                  </a:cubicBezTo>
                  <a:cubicBezTo>
                    <a:pt x="258" y="299"/>
                    <a:pt x="225" y="276"/>
                    <a:pt x="186" y="276"/>
                  </a:cubicBezTo>
                  <a:cubicBezTo>
                    <a:pt x="148" y="276"/>
                    <a:pt x="114" y="299"/>
                    <a:pt x="99" y="332"/>
                  </a:cubicBezTo>
                  <a:cubicBezTo>
                    <a:pt x="92" y="328"/>
                    <a:pt x="85" y="324"/>
                    <a:pt x="77" y="320"/>
                  </a:cubicBezTo>
                  <a:cubicBezTo>
                    <a:pt x="96" y="279"/>
                    <a:pt x="138" y="251"/>
                    <a:pt x="186" y="251"/>
                  </a:cubicBezTo>
                  <a:close/>
                  <a:moveTo>
                    <a:pt x="186" y="200"/>
                  </a:moveTo>
                  <a:cubicBezTo>
                    <a:pt x="115" y="200"/>
                    <a:pt x="54" y="244"/>
                    <a:pt x="28" y="306"/>
                  </a:cubicBezTo>
                  <a:cubicBezTo>
                    <a:pt x="37" y="308"/>
                    <a:pt x="45" y="309"/>
                    <a:pt x="53" y="312"/>
                  </a:cubicBezTo>
                  <a:cubicBezTo>
                    <a:pt x="76" y="261"/>
                    <a:pt x="127" y="226"/>
                    <a:pt x="186" y="226"/>
                  </a:cubicBezTo>
                  <a:cubicBezTo>
                    <a:pt x="246" y="226"/>
                    <a:pt x="297" y="261"/>
                    <a:pt x="320" y="312"/>
                  </a:cubicBezTo>
                  <a:cubicBezTo>
                    <a:pt x="328" y="309"/>
                    <a:pt x="336" y="308"/>
                    <a:pt x="345" y="306"/>
                  </a:cubicBezTo>
                  <a:cubicBezTo>
                    <a:pt x="319" y="244"/>
                    <a:pt x="258" y="200"/>
                    <a:pt x="186" y="200"/>
                  </a:cubicBezTo>
                  <a:close/>
                  <a:moveTo>
                    <a:pt x="0" y="228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21" y="249"/>
                    <a:pt x="21" y="248"/>
                    <a:pt x="21" y="248"/>
                  </a:cubicBezTo>
                  <a:cubicBezTo>
                    <a:pt x="21" y="237"/>
                    <a:pt x="11" y="228"/>
                    <a:pt x="0" y="228"/>
                  </a:cubicBezTo>
                  <a:close/>
                  <a:moveTo>
                    <a:pt x="0" y="178"/>
                  </a:moveTo>
                  <a:cubicBezTo>
                    <a:pt x="30" y="178"/>
                    <a:pt x="56" y="196"/>
                    <a:pt x="66" y="223"/>
                  </a:cubicBezTo>
                  <a:cubicBezTo>
                    <a:pt x="59" y="229"/>
                    <a:pt x="52" y="236"/>
                    <a:pt x="45" y="243"/>
                  </a:cubicBezTo>
                  <a:cubicBezTo>
                    <a:pt x="43" y="220"/>
                    <a:pt x="23" y="203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0" y="178"/>
                    <a:pt x="0" y="178"/>
                  </a:cubicBezTo>
                  <a:close/>
                  <a:moveTo>
                    <a:pt x="0" y="127"/>
                  </a:moveTo>
                  <a:cubicBezTo>
                    <a:pt x="49" y="127"/>
                    <a:pt x="90" y="156"/>
                    <a:pt x="110" y="197"/>
                  </a:cubicBezTo>
                  <a:cubicBezTo>
                    <a:pt x="102" y="200"/>
                    <a:pt x="95" y="204"/>
                    <a:pt x="87" y="208"/>
                  </a:cubicBezTo>
                  <a:cubicBezTo>
                    <a:pt x="72" y="175"/>
                    <a:pt x="39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60" y="102"/>
                    <a:pt x="111" y="137"/>
                    <a:pt x="134" y="188"/>
                  </a:cubicBezTo>
                  <a:cubicBezTo>
                    <a:pt x="142" y="186"/>
                    <a:pt x="150" y="184"/>
                    <a:pt x="159" y="183"/>
                  </a:cubicBezTo>
                  <a:cubicBezTo>
                    <a:pt x="133" y="121"/>
                    <a:pt x="72" y="77"/>
                    <a:pt x="0" y="77"/>
                  </a:cubicBezTo>
                  <a:close/>
                  <a:moveTo>
                    <a:pt x="373" y="228"/>
                  </a:moveTo>
                  <a:cubicBezTo>
                    <a:pt x="384" y="228"/>
                    <a:pt x="393" y="237"/>
                    <a:pt x="393" y="248"/>
                  </a:cubicBezTo>
                  <a:cubicBezTo>
                    <a:pt x="393" y="248"/>
                    <a:pt x="393" y="249"/>
                    <a:pt x="393" y="249"/>
                  </a:cubicBezTo>
                  <a:cubicBezTo>
                    <a:pt x="353" y="249"/>
                    <a:pt x="353" y="249"/>
                    <a:pt x="353" y="249"/>
                  </a:cubicBezTo>
                  <a:cubicBezTo>
                    <a:pt x="353" y="249"/>
                    <a:pt x="353" y="248"/>
                    <a:pt x="353" y="248"/>
                  </a:cubicBezTo>
                  <a:cubicBezTo>
                    <a:pt x="353" y="237"/>
                    <a:pt x="362" y="228"/>
                    <a:pt x="373" y="228"/>
                  </a:cubicBezTo>
                  <a:close/>
                  <a:moveTo>
                    <a:pt x="373" y="178"/>
                  </a:moveTo>
                  <a:cubicBezTo>
                    <a:pt x="403" y="178"/>
                    <a:pt x="429" y="196"/>
                    <a:pt x="439" y="223"/>
                  </a:cubicBezTo>
                  <a:cubicBezTo>
                    <a:pt x="432" y="229"/>
                    <a:pt x="425" y="236"/>
                    <a:pt x="418" y="243"/>
                  </a:cubicBezTo>
                  <a:cubicBezTo>
                    <a:pt x="415" y="220"/>
                    <a:pt x="396" y="203"/>
                    <a:pt x="373" y="203"/>
                  </a:cubicBezTo>
                  <a:cubicBezTo>
                    <a:pt x="350" y="203"/>
                    <a:pt x="331" y="220"/>
                    <a:pt x="328" y="243"/>
                  </a:cubicBezTo>
                  <a:cubicBezTo>
                    <a:pt x="322" y="236"/>
                    <a:pt x="315" y="229"/>
                    <a:pt x="307" y="223"/>
                  </a:cubicBezTo>
                  <a:cubicBezTo>
                    <a:pt x="317" y="196"/>
                    <a:pt x="343" y="178"/>
                    <a:pt x="373" y="178"/>
                  </a:cubicBezTo>
                  <a:close/>
                  <a:moveTo>
                    <a:pt x="373" y="127"/>
                  </a:moveTo>
                  <a:cubicBezTo>
                    <a:pt x="422" y="127"/>
                    <a:pt x="463" y="156"/>
                    <a:pt x="483" y="197"/>
                  </a:cubicBezTo>
                  <a:cubicBezTo>
                    <a:pt x="475" y="200"/>
                    <a:pt x="467" y="204"/>
                    <a:pt x="460" y="208"/>
                  </a:cubicBezTo>
                  <a:cubicBezTo>
                    <a:pt x="445" y="175"/>
                    <a:pt x="412" y="152"/>
                    <a:pt x="373" y="152"/>
                  </a:cubicBezTo>
                  <a:cubicBezTo>
                    <a:pt x="334" y="152"/>
                    <a:pt x="301" y="175"/>
                    <a:pt x="286" y="208"/>
                  </a:cubicBezTo>
                  <a:cubicBezTo>
                    <a:pt x="279" y="204"/>
                    <a:pt x="271" y="200"/>
                    <a:pt x="264" y="197"/>
                  </a:cubicBezTo>
                  <a:cubicBezTo>
                    <a:pt x="283" y="156"/>
                    <a:pt x="325" y="127"/>
                    <a:pt x="373" y="127"/>
                  </a:cubicBezTo>
                  <a:close/>
                  <a:moveTo>
                    <a:pt x="373" y="77"/>
                  </a:moveTo>
                  <a:cubicBezTo>
                    <a:pt x="302" y="77"/>
                    <a:pt x="240" y="121"/>
                    <a:pt x="215" y="183"/>
                  </a:cubicBezTo>
                  <a:cubicBezTo>
                    <a:pt x="223" y="184"/>
                    <a:pt x="232" y="186"/>
                    <a:pt x="240" y="188"/>
                  </a:cubicBezTo>
                  <a:cubicBezTo>
                    <a:pt x="263" y="137"/>
                    <a:pt x="314" y="102"/>
                    <a:pt x="373" y="102"/>
                  </a:cubicBezTo>
                  <a:cubicBezTo>
                    <a:pt x="432" y="102"/>
                    <a:pt x="484" y="137"/>
                    <a:pt x="506" y="188"/>
                  </a:cubicBezTo>
                  <a:cubicBezTo>
                    <a:pt x="515" y="186"/>
                    <a:pt x="523" y="184"/>
                    <a:pt x="531" y="183"/>
                  </a:cubicBezTo>
                  <a:cubicBezTo>
                    <a:pt x="506" y="121"/>
                    <a:pt x="445" y="77"/>
                    <a:pt x="373" y="77"/>
                  </a:cubicBezTo>
                  <a:close/>
                  <a:moveTo>
                    <a:pt x="186" y="102"/>
                  </a:moveTo>
                  <a:cubicBezTo>
                    <a:pt x="198" y="102"/>
                    <a:pt x="207" y="111"/>
                    <a:pt x="207" y="123"/>
                  </a:cubicBezTo>
                  <a:cubicBezTo>
                    <a:pt x="207" y="123"/>
                    <a:pt x="207" y="123"/>
                    <a:pt x="207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66" y="111"/>
                    <a:pt x="175" y="102"/>
                    <a:pt x="186" y="102"/>
                  </a:cubicBezTo>
                  <a:close/>
                  <a:moveTo>
                    <a:pt x="186" y="52"/>
                  </a:moveTo>
                  <a:cubicBezTo>
                    <a:pt x="217" y="52"/>
                    <a:pt x="242" y="71"/>
                    <a:pt x="252" y="98"/>
                  </a:cubicBezTo>
                  <a:cubicBezTo>
                    <a:pt x="245" y="104"/>
                    <a:pt x="238" y="110"/>
                    <a:pt x="231" y="117"/>
                  </a:cubicBezTo>
                  <a:cubicBezTo>
                    <a:pt x="229" y="95"/>
                    <a:pt x="210" y="77"/>
                    <a:pt x="186" y="77"/>
                  </a:cubicBezTo>
                  <a:cubicBezTo>
                    <a:pt x="163" y="77"/>
                    <a:pt x="144" y="95"/>
                    <a:pt x="141" y="117"/>
                  </a:cubicBezTo>
                  <a:cubicBezTo>
                    <a:pt x="135" y="110"/>
                    <a:pt x="128" y="104"/>
                    <a:pt x="120" y="98"/>
                  </a:cubicBezTo>
                  <a:cubicBezTo>
                    <a:pt x="130" y="71"/>
                    <a:pt x="156" y="52"/>
                    <a:pt x="186" y="52"/>
                  </a:cubicBezTo>
                  <a:close/>
                  <a:moveTo>
                    <a:pt x="186" y="2"/>
                  </a:moveTo>
                  <a:cubicBezTo>
                    <a:pt x="235" y="2"/>
                    <a:pt x="277" y="30"/>
                    <a:pt x="296" y="71"/>
                  </a:cubicBezTo>
                  <a:cubicBezTo>
                    <a:pt x="288" y="75"/>
                    <a:pt x="281" y="79"/>
                    <a:pt x="273" y="83"/>
                  </a:cubicBezTo>
                  <a:cubicBezTo>
                    <a:pt x="258" y="50"/>
                    <a:pt x="225" y="27"/>
                    <a:pt x="186" y="27"/>
                  </a:cubicBezTo>
                  <a:cubicBezTo>
                    <a:pt x="148" y="27"/>
                    <a:pt x="114" y="50"/>
                    <a:pt x="99" y="83"/>
                  </a:cubicBezTo>
                  <a:cubicBezTo>
                    <a:pt x="92" y="79"/>
                    <a:pt x="85" y="75"/>
                    <a:pt x="77" y="71"/>
                  </a:cubicBezTo>
                  <a:cubicBezTo>
                    <a:pt x="96" y="30"/>
                    <a:pt x="138" y="2"/>
                    <a:pt x="186" y="2"/>
                  </a:cubicBezTo>
                  <a:close/>
                  <a:moveTo>
                    <a:pt x="306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89" y="15"/>
                    <a:pt x="308" y="37"/>
                    <a:pt x="320" y="63"/>
                  </a:cubicBezTo>
                  <a:cubicBezTo>
                    <a:pt x="328" y="60"/>
                    <a:pt x="336" y="59"/>
                    <a:pt x="345" y="57"/>
                  </a:cubicBezTo>
                  <a:cubicBezTo>
                    <a:pt x="336" y="36"/>
                    <a:pt x="322" y="16"/>
                    <a:pt x="306" y="0"/>
                  </a:cubicBezTo>
                  <a:close/>
                  <a:moveTo>
                    <a:pt x="10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50" y="16"/>
                    <a:pt x="37" y="36"/>
                    <a:pt x="28" y="57"/>
                  </a:cubicBezTo>
                  <a:cubicBezTo>
                    <a:pt x="37" y="59"/>
                    <a:pt x="45" y="60"/>
                    <a:pt x="53" y="63"/>
                  </a:cubicBezTo>
                  <a:cubicBezTo>
                    <a:pt x="65" y="37"/>
                    <a:pt x="84" y="15"/>
                    <a:pt x="107" y="0"/>
                  </a:cubicBezTo>
                  <a:close/>
                  <a:moveTo>
                    <a:pt x="2235" y="228"/>
                  </a:moveTo>
                  <a:cubicBezTo>
                    <a:pt x="2224" y="228"/>
                    <a:pt x="2215" y="237"/>
                    <a:pt x="2215" y="248"/>
                  </a:cubicBezTo>
                  <a:cubicBezTo>
                    <a:pt x="2215" y="248"/>
                    <a:pt x="2215" y="249"/>
                    <a:pt x="2215" y="249"/>
                  </a:cubicBezTo>
                  <a:cubicBezTo>
                    <a:pt x="2235" y="249"/>
                    <a:pt x="2235" y="249"/>
                    <a:pt x="2235" y="249"/>
                  </a:cubicBezTo>
                  <a:cubicBezTo>
                    <a:pt x="2235" y="228"/>
                    <a:pt x="2235" y="228"/>
                    <a:pt x="2235" y="228"/>
                  </a:cubicBezTo>
                  <a:close/>
                  <a:moveTo>
                    <a:pt x="2235" y="178"/>
                  </a:moveTo>
                  <a:cubicBezTo>
                    <a:pt x="2205" y="178"/>
                    <a:pt x="2179" y="197"/>
                    <a:pt x="2169" y="223"/>
                  </a:cubicBezTo>
                  <a:cubicBezTo>
                    <a:pt x="2177" y="229"/>
                    <a:pt x="2184" y="236"/>
                    <a:pt x="2190" y="243"/>
                  </a:cubicBezTo>
                  <a:cubicBezTo>
                    <a:pt x="2193" y="220"/>
                    <a:pt x="2212" y="203"/>
                    <a:pt x="2235" y="203"/>
                  </a:cubicBezTo>
                  <a:cubicBezTo>
                    <a:pt x="2235" y="178"/>
                    <a:pt x="2235" y="178"/>
                    <a:pt x="2235" y="178"/>
                  </a:cubicBezTo>
                  <a:close/>
                  <a:moveTo>
                    <a:pt x="2235" y="127"/>
                  </a:moveTo>
                  <a:cubicBezTo>
                    <a:pt x="2187" y="127"/>
                    <a:pt x="2145" y="156"/>
                    <a:pt x="2126" y="197"/>
                  </a:cubicBezTo>
                  <a:cubicBezTo>
                    <a:pt x="2133" y="200"/>
                    <a:pt x="2141" y="204"/>
                    <a:pt x="2148" y="208"/>
                  </a:cubicBezTo>
                  <a:cubicBezTo>
                    <a:pt x="2163" y="175"/>
                    <a:pt x="2196" y="152"/>
                    <a:pt x="2235" y="152"/>
                  </a:cubicBezTo>
                  <a:cubicBezTo>
                    <a:pt x="2235" y="127"/>
                    <a:pt x="2235" y="127"/>
                    <a:pt x="2235" y="127"/>
                  </a:cubicBezTo>
                  <a:close/>
                  <a:moveTo>
                    <a:pt x="2235" y="77"/>
                  </a:moveTo>
                  <a:cubicBezTo>
                    <a:pt x="2235" y="102"/>
                    <a:pt x="2235" y="102"/>
                    <a:pt x="2235" y="102"/>
                  </a:cubicBezTo>
                  <a:cubicBezTo>
                    <a:pt x="2176" y="102"/>
                    <a:pt x="2125" y="138"/>
                    <a:pt x="2102" y="188"/>
                  </a:cubicBezTo>
                  <a:cubicBezTo>
                    <a:pt x="2094" y="186"/>
                    <a:pt x="2085" y="184"/>
                    <a:pt x="2077" y="183"/>
                  </a:cubicBezTo>
                  <a:cubicBezTo>
                    <a:pt x="2102" y="121"/>
                    <a:pt x="2164" y="77"/>
                    <a:pt x="2235" y="77"/>
                  </a:cubicBezTo>
                  <a:close/>
                  <a:moveTo>
                    <a:pt x="2235" y="477"/>
                  </a:moveTo>
                  <a:cubicBezTo>
                    <a:pt x="2224" y="477"/>
                    <a:pt x="2215" y="486"/>
                    <a:pt x="2215" y="497"/>
                  </a:cubicBezTo>
                  <a:cubicBezTo>
                    <a:pt x="2215" y="497"/>
                    <a:pt x="2215" y="498"/>
                    <a:pt x="2215" y="498"/>
                  </a:cubicBezTo>
                  <a:cubicBezTo>
                    <a:pt x="2235" y="498"/>
                    <a:pt x="2235" y="498"/>
                    <a:pt x="2235" y="498"/>
                  </a:cubicBezTo>
                  <a:cubicBezTo>
                    <a:pt x="2235" y="477"/>
                    <a:pt x="2235" y="477"/>
                    <a:pt x="2235" y="477"/>
                  </a:cubicBezTo>
                  <a:close/>
                  <a:moveTo>
                    <a:pt x="2235" y="427"/>
                  </a:moveTo>
                  <a:cubicBezTo>
                    <a:pt x="2205" y="427"/>
                    <a:pt x="2179" y="446"/>
                    <a:pt x="2169" y="472"/>
                  </a:cubicBezTo>
                  <a:cubicBezTo>
                    <a:pt x="2177" y="478"/>
                    <a:pt x="2184" y="485"/>
                    <a:pt x="2190" y="492"/>
                  </a:cubicBezTo>
                  <a:cubicBezTo>
                    <a:pt x="2193" y="469"/>
                    <a:pt x="2212" y="452"/>
                    <a:pt x="2235" y="452"/>
                  </a:cubicBezTo>
                  <a:cubicBezTo>
                    <a:pt x="2235" y="427"/>
                    <a:pt x="2235" y="427"/>
                    <a:pt x="2235" y="427"/>
                  </a:cubicBezTo>
                  <a:close/>
                  <a:moveTo>
                    <a:pt x="2235" y="376"/>
                  </a:moveTo>
                  <a:cubicBezTo>
                    <a:pt x="2187" y="376"/>
                    <a:pt x="2145" y="405"/>
                    <a:pt x="2126" y="446"/>
                  </a:cubicBezTo>
                  <a:cubicBezTo>
                    <a:pt x="2133" y="449"/>
                    <a:pt x="2141" y="453"/>
                    <a:pt x="2148" y="457"/>
                  </a:cubicBezTo>
                  <a:cubicBezTo>
                    <a:pt x="2163" y="424"/>
                    <a:pt x="2196" y="401"/>
                    <a:pt x="2235" y="401"/>
                  </a:cubicBezTo>
                  <a:cubicBezTo>
                    <a:pt x="2235" y="376"/>
                    <a:pt x="2235" y="376"/>
                    <a:pt x="2235" y="376"/>
                  </a:cubicBezTo>
                  <a:close/>
                  <a:moveTo>
                    <a:pt x="2235" y="326"/>
                  </a:moveTo>
                  <a:cubicBezTo>
                    <a:pt x="2235" y="351"/>
                    <a:pt x="2235" y="351"/>
                    <a:pt x="2235" y="351"/>
                  </a:cubicBezTo>
                  <a:cubicBezTo>
                    <a:pt x="2176" y="351"/>
                    <a:pt x="2125" y="387"/>
                    <a:pt x="2102" y="437"/>
                  </a:cubicBezTo>
                  <a:cubicBezTo>
                    <a:pt x="2094" y="435"/>
                    <a:pt x="2085" y="433"/>
                    <a:pt x="2077" y="432"/>
                  </a:cubicBezTo>
                  <a:cubicBezTo>
                    <a:pt x="2102" y="370"/>
                    <a:pt x="2164" y="326"/>
                    <a:pt x="2235" y="326"/>
                  </a:cubicBezTo>
                  <a:close/>
                  <a:moveTo>
                    <a:pt x="2235" y="726"/>
                  </a:moveTo>
                  <a:cubicBezTo>
                    <a:pt x="2224" y="726"/>
                    <a:pt x="2215" y="735"/>
                    <a:pt x="2215" y="746"/>
                  </a:cubicBezTo>
                  <a:cubicBezTo>
                    <a:pt x="2215" y="746"/>
                    <a:pt x="2215" y="747"/>
                    <a:pt x="2215" y="747"/>
                  </a:cubicBezTo>
                  <a:cubicBezTo>
                    <a:pt x="2235" y="747"/>
                    <a:pt x="2235" y="747"/>
                    <a:pt x="2235" y="747"/>
                  </a:cubicBezTo>
                  <a:cubicBezTo>
                    <a:pt x="2235" y="726"/>
                    <a:pt x="2235" y="726"/>
                    <a:pt x="2235" y="726"/>
                  </a:cubicBezTo>
                  <a:close/>
                  <a:moveTo>
                    <a:pt x="2235" y="675"/>
                  </a:moveTo>
                  <a:cubicBezTo>
                    <a:pt x="2205" y="676"/>
                    <a:pt x="2179" y="695"/>
                    <a:pt x="2169" y="721"/>
                  </a:cubicBezTo>
                  <a:cubicBezTo>
                    <a:pt x="2177" y="727"/>
                    <a:pt x="2184" y="734"/>
                    <a:pt x="2190" y="741"/>
                  </a:cubicBezTo>
                  <a:cubicBezTo>
                    <a:pt x="2193" y="718"/>
                    <a:pt x="2212" y="701"/>
                    <a:pt x="2235" y="701"/>
                  </a:cubicBezTo>
                  <a:cubicBezTo>
                    <a:pt x="2235" y="675"/>
                    <a:pt x="2235" y="675"/>
                    <a:pt x="2235" y="675"/>
                  </a:cubicBezTo>
                  <a:close/>
                  <a:moveTo>
                    <a:pt x="2235" y="625"/>
                  </a:moveTo>
                  <a:cubicBezTo>
                    <a:pt x="2187" y="625"/>
                    <a:pt x="2145" y="654"/>
                    <a:pt x="2126" y="695"/>
                  </a:cubicBezTo>
                  <a:cubicBezTo>
                    <a:pt x="2133" y="698"/>
                    <a:pt x="2141" y="702"/>
                    <a:pt x="2148" y="706"/>
                  </a:cubicBezTo>
                  <a:cubicBezTo>
                    <a:pt x="2163" y="673"/>
                    <a:pt x="2196" y="650"/>
                    <a:pt x="2235" y="650"/>
                  </a:cubicBezTo>
                  <a:cubicBezTo>
                    <a:pt x="2235" y="625"/>
                    <a:pt x="2235" y="625"/>
                    <a:pt x="2235" y="625"/>
                  </a:cubicBezTo>
                  <a:close/>
                  <a:moveTo>
                    <a:pt x="2235" y="575"/>
                  </a:moveTo>
                  <a:cubicBezTo>
                    <a:pt x="2235" y="600"/>
                    <a:pt x="2235" y="600"/>
                    <a:pt x="2235" y="600"/>
                  </a:cubicBezTo>
                  <a:cubicBezTo>
                    <a:pt x="2176" y="600"/>
                    <a:pt x="2125" y="636"/>
                    <a:pt x="2102" y="686"/>
                  </a:cubicBezTo>
                  <a:cubicBezTo>
                    <a:pt x="2094" y="684"/>
                    <a:pt x="2085" y="682"/>
                    <a:pt x="2077" y="681"/>
                  </a:cubicBezTo>
                  <a:cubicBezTo>
                    <a:pt x="2102" y="619"/>
                    <a:pt x="2164" y="575"/>
                    <a:pt x="2235" y="575"/>
                  </a:cubicBezTo>
                  <a:close/>
                  <a:moveTo>
                    <a:pt x="2235" y="975"/>
                  </a:moveTo>
                  <a:cubicBezTo>
                    <a:pt x="2224" y="975"/>
                    <a:pt x="2215" y="984"/>
                    <a:pt x="2215" y="995"/>
                  </a:cubicBezTo>
                  <a:cubicBezTo>
                    <a:pt x="2215" y="995"/>
                    <a:pt x="2215" y="996"/>
                    <a:pt x="2215" y="996"/>
                  </a:cubicBezTo>
                  <a:cubicBezTo>
                    <a:pt x="2235" y="996"/>
                    <a:pt x="2235" y="996"/>
                    <a:pt x="2235" y="996"/>
                  </a:cubicBezTo>
                  <a:cubicBezTo>
                    <a:pt x="2235" y="975"/>
                    <a:pt x="2235" y="975"/>
                    <a:pt x="2235" y="975"/>
                  </a:cubicBezTo>
                  <a:close/>
                  <a:moveTo>
                    <a:pt x="2235" y="924"/>
                  </a:moveTo>
                  <a:cubicBezTo>
                    <a:pt x="2205" y="925"/>
                    <a:pt x="2179" y="943"/>
                    <a:pt x="2169" y="970"/>
                  </a:cubicBezTo>
                  <a:cubicBezTo>
                    <a:pt x="2177" y="976"/>
                    <a:pt x="2184" y="983"/>
                    <a:pt x="2190" y="990"/>
                  </a:cubicBezTo>
                  <a:cubicBezTo>
                    <a:pt x="2193" y="967"/>
                    <a:pt x="2212" y="950"/>
                    <a:pt x="2235" y="950"/>
                  </a:cubicBezTo>
                  <a:cubicBezTo>
                    <a:pt x="2235" y="924"/>
                    <a:pt x="2235" y="924"/>
                    <a:pt x="2235" y="924"/>
                  </a:cubicBezTo>
                  <a:close/>
                  <a:moveTo>
                    <a:pt x="2235" y="874"/>
                  </a:moveTo>
                  <a:cubicBezTo>
                    <a:pt x="2187" y="874"/>
                    <a:pt x="2145" y="903"/>
                    <a:pt x="2126" y="944"/>
                  </a:cubicBezTo>
                  <a:cubicBezTo>
                    <a:pt x="2133" y="947"/>
                    <a:pt x="2141" y="951"/>
                    <a:pt x="2148" y="955"/>
                  </a:cubicBezTo>
                  <a:cubicBezTo>
                    <a:pt x="2163" y="922"/>
                    <a:pt x="2196" y="899"/>
                    <a:pt x="2235" y="899"/>
                  </a:cubicBezTo>
                  <a:cubicBezTo>
                    <a:pt x="2235" y="874"/>
                    <a:pt x="2235" y="874"/>
                    <a:pt x="2235" y="874"/>
                  </a:cubicBezTo>
                  <a:close/>
                  <a:moveTo>
                    <a:pt x="2235" y="824"/>
                  </a:moveTo>
                  <a:cubicBezTo>
                    <a:pt x="2235" y="849"/>
                    <a:pt x="2235" y="849"/>
                    <a:pt x="2235" y="849"/>
                  </a:cubicBezTo>
                  <a:cubicBezTo>
                    <a:pt x="2176" y="849"/>
                    <a:pt x="2125" y="884"/>
                    <a:pt x="2102" y="935"/>
                  </a:cubicBezTo>
                  <a:cubicBezTo>
                    <a:pt x="2094" y="933"/>
                    <a:pt x="2085" y="931"/>
                    <a:pt x="2077" y="930"/>
                  </a:cubicBezTo>
                  <a:cubicBezTo>
                    <a:pt x="2102" y="868"/>
                    <a:pt x="2164" y="824"/>
                    <a:pt x="2235" y="824"/>
                  </a:cubicBezTo>
                  <a:close/>
                  <a:moveTo>
                    <a:pt x="2235" y="1224"/>
                  </a:moveTo>
                  <a:cubicBezTo>
                    <a:pt x="2224" y="1224"/>
                    <a:pt x="2215" y="1233"/>
                    <a:pt x="2215" y="1244"/>
                  </a:cubicBezTo>
                  <a:cubicBezTo>
                    <a:pt x="2215" y="1244"/>
                    <a:pt x="2215" y="1244"/>
                    <a:pt x="2215" y="1245"/>
                  </a:cubicBezTo>
                  <a:cubicBezTo>
                    <a:pt x="2235" y="1245"/>
                    <a:pt x="2235" y="1245"/>
                    <a:pt x="2235" y="1245"/>
                  </a:cubicBezTo>
                  <a:cubicBezTo>
                    <a:pt x="2235" y="1224"/>
                    <a:pt x="2235" y="1224"/>
                    <a:pt x="2235" y="1224"/>
                  </a:cubicBezTo>
                  <a:close/>
                  <a:moveTo>
                    <a:pt x="2235" y="1173"/>
                  </a:moveTo>
                  <a:cubicBezTo>
                    <a:pt x="2205" y="1174"/>
                    <a:pt x="2179" y="1192"/>
                    <a:pt x="2169" y="1219"/>
                  </a:cubicBezTo>
                  <a:cubicBezTo>
                    <a:pt x="2177" y="1225"/>
                    <a:pt x="2184" y="1232"/>
                    <a:pt x="2190" y="1239"/>
                  </a:cubicBezTo>
                  <a:cubicBezTo>
                    <a:pt x="2193" y="1216"/>
                    <a:pt x="2212" y="1199"/>
                    <a:pt x="2235" y="1199"/>
                  </a:cubicBezTo>
                  <a:cubicBezTo>
                    <a:pt x="2235" y="1173"/>
                    <a:pt x="2235" y="1173"/>
                    <a:pt x="2235" y="1173"/>
                  </a:cubicBezTo>
                  <a:close/>
                  <a:moveTo>
                    <a:pt x="2235" y="1123"/>
                  </a:moveTo>
                  <a:cubicBezTo>
                    <a:pt x="2187" y="1123"/>
                    <a:pt x="2145" y="1152"/>
                    <a:pt x="2126" y="1193"/>
                  </a:cubicBezTo>
                  <a:cubicBezTo>
                    <a:pt x="2133" y="1196"/>
                    <a:pt x="2141" y="1200"/>
                    <a:pt x="2148" y="1204"/>
                  </a:cubicBezTo>
                  <a:cubicBezTo>
                    <a:pt x="2163" y="1171"/>
                    <a:pt x="2196" y="1148"/>
                    <a:pt x="2235" y="1148"/>
                  </a:cubicBezTo>
                  <a:cubicBezTo>
                    <a:pt x="2235" y="1123"/>
                    <a:pt x="2235" y="1123"/>
                    <a:pt x="2235" y="1123"/>
                  </a:cubicBezTo>
                  <a:close/>
                  <a:moveTo>
                    <a:pt x="2235" y="1073"/>
                  </a:moveTo>
                  <a:cubicBezTo>
                    <a:pt x="2235" y="1098"/>
                    <a:pt x="2235" y="1098"/>
                    <a:pt x="2235" y="1098"/>
                  </a:cubicBezTo>
                  <a:cubicBezTo>
                    <a:pt x="2176" y="1098"/>
                    <a:pt x="2125" y="1133"/>
                    <a:pt x="2102" y="1184"/>
                  </a:cubicBezTo>
                  <a:cubicBezTo>
                    <a:pt x="2094" y="1182"/>
                    <a:pt x="2085" y="1180"/>
                    <a:pt x="2077" y="1179"/>
                  </a:cubicBezTo>
                  <a:cubicBezTo>
                    <a:pt x="2102" y="1117"/>
                    <a:pt x="2164" y="1073"/>
                    <a:pt x="2235" y="1073"/>
                  </a:cubicBezTo>
                  <a:close/>
                  <a:moveTo>
                    <a:pt x="2235" y="1473"/>
                  </a:moveTo>
                  <a:cubicBezTo>
                    <a:pt x="2224" y="1473"/>
                    <a:pt x="2215" y="1482"/>
                    <a:pt x="2215" y="1493"/>
                  </a:cubicBezTo>
                  <a:cubicBezTo>
                    <a:pt x="2215" y="1493"/>
                    <a:pt x="2215" y="1493"/>
                    <a:pt x="2215" y="1494"/>
                  </a:cubicBezTo>
                  <a:cubicBezTo>
                    <a:pt x="2235" y="1494"/>
                    <a:pt x="2235" y="1494"/>
                    <a:pt x="2235" y="1494"/>
                  </a:cubicBezTo>
                  <a:cubicBezTo>
                    <a:pt x="2235" y="1473"/>
                    <a:pt x="2235" y="1473"/>
                    <a:pt x="2235" y="1473"/>
                  </a:cubicBezTo>
                  <a:close/>
                  <a:moveTo>
                    <a:pt x="2235" y="1422"/>
                  </a:moveTo>
                  <a:cubicBezTo>
                    <a:pt x="2205" y="1423"/>
                    <a:pt x="2179" y="1441"/>
                    <a:pt x="2169" y="1468"/>
                  </a:cubicBezTo>
                  <a:cubicBezTo>
                    <a:pt x="2177" y="1474"/>
                    <a:pt x="2184" y="1481"/>
                    <a:pt x="2190" y="1488"/>
                  </a:cubicBezTo>
                  <a:cubicBezTo>
                    <a:pt x="2193" y="1465"/>
                    <a:pt x="2212" y="1448"/>
                    <a:pt x="2235" y="1448"/>
                  </a:cubicBezTo>
                  <a:cubicBezTo>
                    <a:pt x="2235" y="1422"/>
                    <a:pt x="2235" y="1422"/>
                    <a:pt x="2235" y="1422"/>
                  </a:cubicBezTo>
                  <a:close/>
                  <a:moveTo>
                    <a:pt x="2235" y="1372"/>
                  </a:moveTo>
                  <a:cubicBezTo>
                    <a:pt x="2187" y="1372"/>
                    <a:pt x="2145" y="1401"/>
                    <a:pt x="2126" y="1442"/>
                  </a:cubicBezTo>
                  <a:cubicBezTo>
                    <a:pt x="2133" y="1445"/>
                    <a:pt x="2141" y="1449"/>
                    <a:pt x="2148" y="1453"/>
                  </a:cubicBezTo>
                  <a:cubicBezTo>
                    <a:pt x="2163" y="1420"/>
                    <a:pt x="2196" y="1397"/>
                    <a:pt x="2235" y="1397"/>
                  </a:cubicBezTo>
                  <a:cubicBezTo>
                    <a:pt x="2235" y="1372"/>
                    <a:pt x="2235" y="1372"/>
                    <a:pt x="2235" y="1372"/>
                  </a:cubicBezTo>
                  <a:close/>
                  <a:moveTo>
                    <a:pt x="2235" y="1322"/>
                  </a:moveTo>
                  <a:cubicBezTo>
                    <a:pt x="2235" y="1347"/>
                    <a:pt x="2235" y="1347"/>
                    <a:pt x="2235" y="1347"/>
                  </a:cubicBezTo>
                  <a:cubicBezTo>
                    <a:pt x="2176" y="1347"/>
                    <a:pt x="2125" y="1382"/>
                    <a:pt x="2102" y="1433"/>
                  </a:cubicBezTo>
                  <a:cubicBezTo>
                    <a:pt x="2094" y="1431"/>
                    <a:pt x="2085" y="1429"/>
                    <a:pt x="2077" y="1428"/>
                  </a:cubicBezTo>
                  <a:cubicBezTo>
                    <a:pt x="2102" y="1366"/>
                    <a:pt x="2164" y="1322"/>
                    <a:pt x="2235" y="1322"/>
                  </a:cubicBezTo>
                  <a:close/>
                  <a:moveTo>
                    <a:pt x="2235" y="1722"/>
                  </a:moveTo>
                  <a:cubicBezTo>
                    <a:pt x="2224" y="1722"/>
                    <a:pt x="2215" y="1731"/>
                    <a:pt x="2215" y="1742"/>
                  </a:cubicBezTo>
                  <a:cubicBezTo>
                    <a:pt x="2215" y="1742"/>
                    <a:pt x="2215" y="1742"/>
                    <a:pt x="2215" y="1743"/>
                  </a:cubicBezTo>
                  <a:cubicBezTo>
                    <a:pt x="2235" y="1743"/>
                    <a:pt x="2235" y="1743"/>
                    <a:pt x="2235" y="1743"/>
                  </a:cubicBezTo>
                  <a:cubicBezTo>
                    <a:pt x="2235" y="1722"/>
                    <a:pt x="2235" y="1722"/>
                    <a:pt x="2235" y="1722"/>
                  </a:cubicBezTo>
                  <a:close/>
                  <a:moveTo>
                    <a:pt x="2235" y="1671"/>
                  </a:moveTo>
                  <a:cubicBezTo>
                    <a:pt x="2205" y="1672"/>
                    <a:pt x="2179" y="1690"/>
                    <a:pt x="2169" y="1717"/>
                  </a:cubicBezTo>
                  <a:cubicBezTo>
                    <a:pt x="2177" y="1723"/>
                    <a:pt x="2184" y="1730"/>
                    <a:pt x="2190" y="1737"/>
                  </a:cubicBezTo>
                  <a:cubicBezTo>
                    <a:pt x="2193" y="1714"/>
                    <a:pt x="2212" y="1697"/>
                    <a:pt x="2235" y="1697"/>
                  </a:cubicBezTo>
                  <a:cubicBezTo>
                    <a:pt x="2235" y="1671"/>
                    <a:pt x="2235" y="1671"/>
                    <a:pt x="2235" y="1671"/>
                  </a:cubicBezTo>
                  <a:close/>
                  <a:moveTo>
                    <a:pt x="2235" y="1621"/>
                  </a:moveTo>
                  <a:cubicBezTo>
                    <a:pt x="2187" y="1621"/>
                    <a:pt x="2145" y="1650"/>
                    <a:pt x="2126" y="1691"/>
                  </a:cubicBezTo>
                  <a:cubicBezTo>
                    <a:pt x="2133" y="1694"/>
                    <a:pt x="2141" y="1698"/>
                    <a:pt x="2148" y="1702"/>
                  </a:cubicBezTo>
                  <a:cubicBezTo>
                    <a:pt x="2163" y="1669"/>
                    <a:pt x="2196" y="1646"/>
                    <a:pt x="2235" y="1646"/>
                  </a:cubicBezTo>
                  <a:cubicBezTo>
                    <a:pt x="2235" y="1621"/>
                    <a:pt x="2235" y="1621"/>
                    <a:pt x="2235" y="1621"/>
                  </a:cubicBezTo>
                  <a:close/>
                  <a:moveTo>
                    <a:pt x="2235" y="1571"/>
                  </a:moveTo>
                  <a:cubicBezTo>
                    <a:pt x="2235" y="1596"/>
                    <a:pt x="2235" y="1596"/>
                    <a:pt x="2235" y="1596"/>
                  </a:cubicBezTo>
                  <a:cubicBezTo>
                    <a:pt x="2176" y="1596"/>
                    <a:pt x="2125" y="1631"/>
                    <a:pt x="2102" y="1682"/>
                  </a:cubicBezTo>
                  <a:cubicBezTo>
                    <a:pt x="2094" y="1680"/>
                    <a:pt x="2085" y="1678"/>
                    <a:pt x="2077" y="1677"/>
                  </a:cubicBezTo>
                  <a:cubicBezTo>
                    <a:pt x="2102" y="1615"/>
                    <a:pt x="2164" y="1571"/>
                    <a:pt x="2235" y="1571"/>
                  </a:cubicBezTo>
                  <a:close/>
                  <a:moveTo>
                    <a:pt x="2235" y="1971"/>
                  </a:moveTo>
                  <a:cubicBezTo>
                    <a:pt x="2224" y="1971"/>
                    <a:pt x="2215" y="1980"/>
                    <a:pt x="2215" y="1991"/>
                  </a:cubicBezTo>
                  <a:cubicBezTo>
                    <a:pt x="2215" y="1991"/>
                    <a:pt x="2215" y="1991"/>
                    <a:pt x="2215" y="1992"/>
                  </a:cubicBezTo>
                  <a:cubicBezTo>
                    <a:pt x="2235" y="1992"/>
                    <a:pt x="2235" y="1992"/>
                    <a:pt x="2235" y="1992"/>
                  </a:cubicBezTo>
                  <a:cubicBezTo>
                    <a:pt x="2235" y="1971"/>
                    <a:pt x="2235" y="1971"/>
                    <a:pt x="2235" y="1971"/>
                  </a:cubicBezTo>
                  <a:close/>
                  <a:moveTo>
                    <a:pt x="2235" y="1920"/>
                  </a:moveTo>
                  <a:cubicBezTo>
                    <a:pt x="2235" y="1946"/>
                    <a:pt x="2235" y="1946"/>
                    <a:pt x="2235" y="1946"/>
                  </a:cubicBezTo>
                  <a:cubicBezTo>
                    <a:pt x="2212" y="1946"/>
                    <a:pt x="2193" y="1963"/>
                    <a:pt x="2190" y="1986"/>
                  </a:cubicBezTo>
                  <a:cubicBezTo>
                    <a:pt x="2184" y="1979"/>
                    <a:pt x="2177" y="1972"/>
                    <a:pt x="2169" y="1966"/>
                  </a:cubicBezTo>
                  <a:cubicBezTo>
                    <a:pt x="2179" y="1939"/>
                    <a:pt x="2205" y="1920"/>
                    <a:pt x="2235" y="1920"/>
                  </a:cubicBezTo>
                  <a:close/>
                  <a:moveTo>
                    <a:pt x="2235" y="1870"/>
                  </a:moveTo>
                  <a:cubicBezTo>
                    <a:pt x="2235" y="1895"/>
                    <a:pt x="2235" y="1895"/>
                    <a:pt x="2235" y="1895"/>
                  </a:cubicBezTo>
                  <a:cubicBezTo>
                    <a:pt x="2196" y="1895"/>
                    <a:pt x="2163" y="1918"/>
                    <a:pt x="2148" y="1951"/>
                  </a:cubicBezTo>
                  <a:cubicBezTo>
                    <a:pt x="2141" y="1947"/>
                    <a:pt x="2133" y="1943"/>
                    <a:pt x="2126" y="1940"/>
                  </a:cubicBezTo>
                  <a:cubicBezTo>
                    <a:pt x="2145" y="1899"/>
                    <a:pt x="2187" y="1870"/>
                    <a:pt x="2235" y="1870"/>
                  </a:cubicBezTo>
                  <a:close/>
                  <a:moveTo>
                    <a:pt x="2235" y="1820"/>
                  </a:moveTo>
                  <a:cubicBezTo>
                    <a:pt x="2235" y="1845"/>
                    <a:pt x="2235" y="1845"/>
                    <a:pt x="2235" y="1845"/>
                  </a:cubicBezTo>
                  <a:cubicBezTo>
                    <a:pt x="2176" y="1845"/>
                    <a:pt x="2125" y="1880"/>
                    <a:pt x="2102" y="1931"/>
                  </a:cubicBezTo>
                  <a:cubicBezTo>
                    <a:pt x="2094" y="1929"/>
                    <a:pt x="2085" y="1927"/>
                    <a:pt x="2077" y="1926"/>
                  </a:cubicBezTo>
                  <a:cubicBezTo>
                    <a:pt x="2102" y="1864"/>
                    <a:pt x="2164" y="1820"/>
                    <a:pt x="2235" y="1820"/>
                  </a:cubicBezTo>
                  <a:close/>
                  <a:moveTo>
                    <a:pt x="2235" y="2220"/>
                  </a:moveTo>
                  <a:cubicBezTo>
                    <a:pt x="2224" y="2220"/>
                    <a:pt x="2215" y="2229"/>
                    <a:pt x="2215" y="2240"/>
                  </a:cubicBezTo>
                  <a:cubicBezTo>
                    <a:pt x="2215" y="2240"/>
                    <a:pt x="2215" y="2240"/>
                    <a:pt x="2215" y="2241"/>
                  </a:cubicBezTo>
                  <a:cubicBezTo>
                    <a:pt x="2235" y="2241"/>
                    <a:pt x="2235" y="2241"/>
                    <a:pt x="2235" y="2241"/>
                  </a:cubicBezTo>
                  <a:cubicBezTo>
                    <a:pt x="2235" y="2220"/>
                    <a:pt x="2235" y="2220"/>
                    <a:pt x="2235" y="2220"/>
                  </a:cubicBezTo>
                  <a:close/>
                  <a:moveTo>
                    <a:pt x="2235" y="2169"/>
                  </a:moveTo>
                  <a:cubicBezTo>
                    <a:pt x="2235" y="2195"/>
                    <a:pt x="2235" y="2195"/>
                    <a:pt x="2235" y="2195"/>
                  </a:cubicBezTo>
                  <a:cubicBezTo>
                    <a:pt x="2212" y="2195"/>
                    <a:pt x="2193" y="2212"/>
                    <a:pt x="2190" y="2235"/>
                  </a:cubicBezTo>
                  <a:cubicBezTo>
                    <a:pt x="2184" y="2228"/>
                    <a:pt x="2177" y="2221"/>
                    <a:pt x="2169" y="2215"/>
                  </a:cubicBezTo>
                  <a:cubicBezTo>
                    <a:pt x="2179" y="2188"/>
                    <a:pt x="2205" y="2169"/>
                    <a:pt x="2235" y="2169"/>
                  </a:cubicBezTo>
                  <a:close/>
                  <a:moveTo>
                    <a:pt x="2235" y="2119"/>
                  </a:moveTo>
                  <a:cubicBezTo>
                    <a:pt x="2235" y="2144"/>
                    <a:pt x="2235" y="2144"/>
                    <a:pt x="2235" y="2144"/>
                  </a:cubicBezTo>
                  <a:cubicBezTo>
                    <a:pt x="2196" y="2144"/>
                    <a:pt x="2163" y="2167"/>
                    <a:pt x="2148" y="2200"/>
                  </a:cubicBezTo>
                  <a:cubicBezTo>
                    <a:pt x="2141" y="2196"/>
                    <a:pt x="2133" y="2192"/>
                    <a:pt x="2126" y="2189"/>
                  </a:cubicBezTo>
                  <a:cubicBezTo>
                    <a:pt x="2145" y="2148"/>
                    <a:pt x="2187" y="2119"/>
                    <a:pt x="2235" y="2119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Freeform 174"/>
          <p:cNvSpPr>
            <a:spLocks/>
          </p:cNvSpPr>
          <p:nvPr userDrawn="1"/>
        </p:nvSpPr>
        <p:spPr bwMode="auto">
          <a:xfrm>
            <a:off x="10516599" y="5262556"/>
            <a:ext cx="1445074" cy="1357556"/>
          </a:xfrm>
          <a:custGeom>
            <a:avLst/>
            <a:gdLst>
              <a:gd name="T0" fmla="*/ 227 w 227"/>
              <a:gd name="T1" fmla="*/ 0 h 213"/>
              <a:gd name="T2" fmla="*/ 204 w 227"/>
              <a:gd name="T3" fmla="*/ 36 h 213"/>
              <a:gd name="T4" fmla="*/ 177 w 227"/>
              <a:gd name="T5" fmla="*/ 63 h 213"/>
              <a:gd name="T6" fmla="*/ 191 w 227"/>
              <a:gd name="T7" fmla="*/ 82 h 213"/>
              <a:gd name="T8" fmla="*/ 210 w 227"/>
              <a:gd name="T9" fmla="*/ 75 h 213"/>
              <a:gd name="T10" fmla="*/ 206 w 227"/>
              <a:gd name="T11" fmla="*/ 64 h 213"/>
              <a:gd name="T12" fmla="*/ 201 w 227"/>
              <a:gd name="T13" fmla="*/ 68 h 213"/>
              <a:gd name="T14" fmla="*/ 197 w 227"/>
              <a:gd name="T15" fmla="*/ 64 h 213"/>
              <a:gd name="T16" fmla="*/ 210 w 227"/>
              <a:gd name="T17" fmla="*/ 59 h 213"/>
              <a:gd name="T18" fmla="*/ 214 w 227"/>
              <a:gd name="T19" fmla="*/ 79 h 213"/>
              <a:gd name="T20" fmla="*/ 202 w 227"/>
              <a:gd name="T21" fmla="*/ 91 h 213"/>
              <a:gd name="T22" fmla="*/ 209 w 227"/>
              <a:gd name="T23" fmla="*/ 106 h 213"/>
              <a:gd name="T24" fmla="*/ 202 w 227"/>
              <a:gd name="T25" fmla="*/ 115 h 213"/>
              <a:gd name="T26" fmla="*/ 209 w 227"/>
              <a:gd name="T27" fmla="*/ 128 h 213"/>
              <a:gd name="T28" fmla="*/ 202 w 227"/>
              <a:gd name="T29" fmla="*/ 143 h 213"/>
              <a:gd name="T30" fmla="*/ 194 w 227"/>
              <a:gd name="T31" fmla="*/ 137 h 213"/>
              <a:gd name="T32" fmla="*/ 181 w 227"/>
              <a:gd name="T33" fmla="*/ 142 h 213"/>
              <a:gd name="T34" fmla="*/ 171 w 227"/>
              <a:gd name="T35" fmla="*/ 126 h 213"/>
              <a:gd name="T36" fmla="*/ 179 w 227"/>
              <a:gd name="T37" fmla="*/ 118 h 213"/>
              <a:gd name="T38" fmla="*/ 183 w 227"/>
              <a:gd name="T39" fmla="*/ 122 h 213"/>
              <a:gd name="T40" fmla="*/ 180 w 227"/>
              <a:gd name="T41" fmla="*/ 123 h 213"/>
              <a:gd name="T42" fmla="*/ 175 w 227"/>
              <a:gd name="T43" fmla="*/ 127 h 213"/>
              <a:gd name="T44" fmla="*/ 186 w 227"/>
              <a:gd name="T45" fmla="*/ 134 h 213"/>
              <a:gd name="T46" fmla="*/ 198 w 227"/>
              <a:gd name="T47" fmla="*/ 114 h 213"/>
              <a:gd name="T48" fmla="*/ 176 w 227"/>
              <a:gd name="T49" fmla="*/ 99 h 213"/>
              <a:gd name="T50" fmla="*/ 161 w 227"/>
              <a:gd name="T51" fmla="*/ 103 h 213"/>
              <a:gd name="T52" fmla="*/ 130 w 227"/>
              <a:gd name="T53" fmla="*/ 99 h 213"/>
              <a:gd name="T54" fmla="*/ 130 w 227"/>
              <a:gd name="T55" fmla="*/ 99 h 213"/>
              <a:gd name="T56" fmla="*/ 122 w 227"/>
              <a:gd name="T57" fmla="*/ 98 h 213"/>
              <a:gd name="T58" fmla="*/ 123 w 227"/>
              <a:gd name="T59" fmla="*/ 104 h 213"/>
              <a:gd name="T60" fmla="*/ 125 w 227"/>
              <a:gd name="T61" fmla="*/ 139 h 213"/>
              <a:gd name="T62" fmla="*/ 121 w 227"/>
              <a:gd name="T63" fmla="*/ 169 h 213"/>
              <a:gd name="T64" fmla="*/ 146 w 227"/>
              <a:gd name="T65" fmla="*/ 176 h 213"/>
              <a:gd name="T66" fmla="*/ 151 w 227"/>
              <a:gd name="T67" fmla="*/ 156 h 213"/>
              <a:gd name="T68" fmla="*/ 144 w 227"/>
              <a:gd name="T69" fmla="*/ 155 h 213"/>
              <a:gd name="T70" fmla="*/ 143 w 227"/>
              <a:gd name="T71" fmla="*/ 162 h 213"/>
              <a:gd name="T72" fmla="*/ 139 w 227"/>
              <a:gd name="T73" fmla="*/ 162 h 213"/>
              <a:gd name="T74" fmla="*/ 143 w 227"/>
              <a:gd name="T75" fmla="*/ 150 h 213"/>
              <a:gd name="T76" fmla="*/ 160 w 227"/>
              <a:gd name="T77" fmla="*/ 158 h 213"/>
              <a:gd name="T78" fmla="*/ 160 w 227"/>
              <a:gd name="T79" fmla="*/ 169 h 213"/>
              <a:gd name="T80" fmla="*/ 155 w 227"/>
              <a:gd name="T81" fmla="*/ 176 h 213"/>
              <a:gd name="T82" fmla="*/ 159 w 227"/>
              <a:gd name="T83" fmla="*/ 181 h 213"/>
              <a:gd name="T84" fmla="*/ 150 w 227"/>
              <a:gd name="T85" fmla="*/ 190 h 213"/>
              <a:gd name="T86" fmla="*/ 133 w 227"/>
              <a:gd name="T87" fmla="*/ 181 h 213"/>
              <a:gd name="T88" fmla="*/ 119 w 227"/>
              <a:gd name="T89" fmla="*/ 189 h 213"/>
              <a:gd name="T90" fmla="*/ 107 w 227"/>
              <a:gd name="T91" fmla="*/ 183 h 213"/>
              <a:gd name="T92" fmla="*/ 87 w 227"/>
              <a:gd name="T93" fmla="*/ 197 h 213"/>
              <a:gd name="T94" fmla="*/ 74 w 227"/>
              <a:gd name="T95" fmla="*/ 181 h 213"/>
              <a:gd name="T96" fmla="*/ 81 w 227"/>
              <a:gd name="T97" fmla="*/ 176 h 213"/>
              <a:gd name="T98" fmla="*/ 82 w 227"/>
              <a:gd name="T99" fmla="*/ 179 h 213"/>
              <a:gd name="T100" fmla="*/ 83 w 227"/>
              <a:gd name="T101" fmla="*/ 191 h 213"/>
              <a:gd name="T102" fmla="*/ 100 w 227"/>
              <a:gd name="T103" fmla="*/ 178 h 213"/>
              <a:gd name="T104" fmla="*/ 78 w 227"/>
              <a:gd name="T105" fmla="*/ 154 h 213"/>
              <a:gd name="T106" fmla="*/ 51 w 227"/>
              <a:gd name="T107" fmla="*/ 172 h 213"/>
              <a:gd name="T108" fmla="*/ 49 w 227"/>
              <a:gd name="T109" fmla="*/ 182 h 213"/>
              <a:gd name="T110" fmla="*/ 20 w 227"/>
              <a:gd name="T111" fmla="*/ 194 h 213"/>
              <a:gd name="T112" fmla="*/ 0 w 227"/>
              <a:gd name="T113" fmla="*/ 213 h 213"/>
              <a:gd name="T114" fmla="*/ 227 w 227"/>
              <a:gd name="T115" fmla="*/ 213 h 213"/>
              <a:gd name="T116" fmla="*/ 227 w 227"/>
              <a:gd name="T117" fmla="*/ 197 h 213"/>
              <a:gd name="T118" fmla="*/ 227 w 227"/>
              <a:gd name="T119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7" h="213">
                <a:moveTo>
                  <a:pt x="227" y="0"/>
                </a:moveTo>
                <a:cubicBezTo>
                  <a:pt x="221" y="5"/>
                  <a:pt x="203" y="21"/>
                  <a:pt x="204" y="36"/>
                </a:cubicBezTo>
                <a:cubicBezTo>
                  <a:pt x="204" y="36"/>
                  <a:pt x="178" y="39"/>
                  <a:pt x="177" y="63"/>
                </a:cubicBezTo>
                <a:cubicBezTo>
                  <a:pt x="177" y="63"/>
                  <a:pt x="180" y="79"/>
                  <a:pt x="191" y="82"/>
                </a:cubicBezTo>
                <a:cubicBezTo>
                  <a:pt x="203" y="86"/>
                  <a:pt x="209" y="77"/>
                  <a:pt x="210" y="75"/>
                </a:cubicBezTo>
                <a:cubicBezTo>
                  <a:pt x="211" y="73"/>
                  <a:pt x="213" y="65"/>
                  <a:pt x="206" y="64"/>
                </a:cubicBezTo>
                <a:cubicBezTo>
                  <a:pt x="203" y="63"/>
                  <a:pt x="201" y="67"/>
                  <a:pt x="201" y="68"/>
                </a:cubicBezTo>
                <a:cubicBezTo>
                  <a:pt x="201" y="68"/>
                  <a:pt x="197" y="69"/>
                  <a:pt x="197" y="64"/>
                </a:cubicBezTo>
                <a:cubicBezTo>
                  <a:pt x="197" y="59"/>
                  <a:pt x="205" y="57"/>
                  <a:pt x="210" y="59"/>
                </a:cubicBezTo>
                <a:cubicBezTo>
                  <a:pt x="214" y="62"/>
                  <a:pt x="218" y="68"/>
                  <a:pt x="214" y="79"/>
                </a:cubicBezTo>
                <a:cubicBezTo>
                  <a:pt x="210" y="88"/>
                  <a:pt x="202" y="91"/>
                  <a:pt x="202" y="91"/>
                </a:cubicBezTo>
                <a:cubicBezTo>
                  <a:pt x="202" y="91"/>
                  <a:pt x="210" y="98"/>
                  <a:pt x="209" y="106"/>
                </a:cubicBezTo>
                <a:cubicBezTo>
                  <a:pt x="208" y="111"/>
                  <a:pt x="202" y="115"/>
                  <a:pt x="202" y="115"/>
                </a:cubicBezTo>
                <a:cubicBezTo>
                  <a:pt x="202" y="115"/>
                  <a:pt x="209" y="121"/>
                  <a:pt x="209" y="128"/>
                </a:cubicBezTo>
                <a:cubicBezTo>
                  <a:pt x="209" y="135"/>
                  <a:pt x="207" y="141"/>
                  <a:pt x="202" y="143"/>
                </a:cubicBezTo>
                <a:cubicBezTo>
                  <a:pt x="202" y="143"/>
                  <a:pt x="197" y="145"/>
                  <a:pt x="194" y="137"/>
                </a:cubicBezTo>
                <a:cubicBezTo>
                  <a:pt x="194" y="137"/>
                  <a:pt x="189" y="145"/>
                  <a:pt x="181" y="142"/>
                </a:cubicBezTo>
                <a:cubicBezTo>
                  <a:pt x="172" y="138"/>
                  <a:pt x="170" y="133"/>
                  <a:pt x="171" y="126"/>
                </a:cubicBezTo>
                <a:cubicBezTo>
                  <a:pt x="172" y="119"/>
                  <a:pt x="177" y="118"/>
                  <a:pt x="179" y="118"/>
                </a:cubicBezTo>
                <a:cubicBezTo>
                  <a:pt x="181" y="118"/>
                  <a:pt x="183" y="120"/>
                  <a:pt x="183" y="122"/>
                </a:cubicBezTo>
                <a:cubicBezTo>
                  <a:pt x="183" y="124"/>
                  <a:pt x="181" y="124"/>
                  <a:pt x="180" y="123"/>
                </a:cubicBezTo>
                <a:cubicBezTo>
                  <a:pt x="180" y="123"/>
                  <a:pt x="175" y="122"/>
                  <a:pt x="175" y="127"/>
                </a:cubicBezTo>
                <a:cubicBezTo>
                  <a:pt x="175" y="132"/>
                  <a:pt x="182" y="135"/>
                  <a:pt x="186" y="134"/>
                </a:cubicBezTo>
                <a:cubicBezTo>
                  <a:pt x="190" y="133"/>
                  <a:pt x="198" y="127"/>
                  <a:pt x="198" y="114"/>
                </a:cubicBezTo>
                <a:cubicBezTo>
                  <a:pt x="195" y="98"/>
                  <a:pt x="176" y="99"/>
                  <a:pt x="176" y="99"/>
                </a:cubicBezTo>
                <a:cubicBezTo>
                  <a:pt x="176" y="99"/>
                  <a:pt x="164" y="101"/>
                  <a:pt x="161" y="103"/>
                </a:cubicBezTo>
                <a:cubicBezTo>
                  <a:pt x="161" y="103"/>
                  <a:pt x="150" y="8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08" y="124"/>
                  <a:pt x="125" y="139"/>
                </a:cubicBezTo>
                <a:cubicBezTo>
                  <a:pt x="125" y="139"/>
                  <a:pt x="113" y="153"/>
                  <a:pt x="121" y="169"/>
                </a:cubicBezTo>
                <a:cubicBezTo>
                  <a:pt x="130" y="184"/>
                  <a:pt x="145" y="178"/>
                  <a:pt x="146" y="176"/>
                </a:cubicBezTo>
                <a:cubicBezTo>
                  <a:pt x="147" y="175"/>
                  <a:pt x="159" y="167"/>
                  <a:pt x="151" y="156"/>
                </a:cubicBezTo>
                <a:cubicBezTo>
                  <a:pt x="148" y="153"/>
                  <a:pt x="144" y="155"/>
                  <a:pt x="144" y="155"/>
                </a:cubicBezTo>
                <a:cubicBezTo>
                  <a:pt x="144" y="155"/>
                  <a:pt x="141" y="156"/>
                  <a:pt x="143" y="162"/>
                </a:cubicBezTo>
                <a:cubicBezTo>
                  <a:pt x="143" y="162"/>
                  <a:pt x="141" y="164"/>
                  <a:pt x="139" y="162"/>
                </a:cubicBezTo>
                <a:cubicBezTo>
                  <a:pt x="137" y="161"/>
                  <a:pt x="136" y="154"/>
                  <a:pt x="143" y="150"/>
                </a:cubicBezTo>
                <a:cubicBezTo>
                  <a:pt x="149" y="146"/>
                  <a:pt x="157" y="152"/>
                  <a:pt x="160" y="158"/>
                </a:cubicBezTo>
                <a:cubicBezTo>
                  <a:pt x="163" y="164"/>
                  <a:pt x="161" y="166"/>
                  <a:pt x="160" y="169"/>
                </a:cubicBezTo>
                <a:cubicBezTo>
                  <a:pt x="160" y="170"/>
                  <a:pt x="155" y="176"/>
                  <a:pt x="155" y="176"/>
                </a:cubicBezTo>
                <a:cubicBezTo>
                  <a:pt x="155" y="176"/>
                  <a:pt x="159" y="177"/>
                  <a:pt x="159" y="181"/>
                </a:cubicBezTo>
                <a:cubicBezTo>
                  <a:pt x="159" y="185"/>
                  <a:pt x="159" y="189"/>
                  <a:pt x="150" y="190"/>
                </a:cubicBezTo>
                <a:cubicBezTo>
                  <a:pt x="140" y="191"/>
                  <a:pt x="133" y="181"/>
                  <a:pt x="133" y="181"/>
                </a:cubicBezTo>
                <a:cubicBezTo>
                  <a:pt x="133" y="181"/>
                  <a:pt x="126" y="189"/>
                  <a:pt x="119" y="189"/>
                </a:cubicBezTo>
                <a:cubicBezTo>
                  <a:pt x="112" y="189"/>
                  <a:pt x="107" y="183"/>
                  <a:pt x="107" y="183"/>
                </a:cubicBezTo>
                <a:cubicBezTo>
                  <a:pt x="107" y="183"/>
                  <a:pt x="100" y="196"/>
                  <a:pt x="87" y="197"/>
                </a:cubicBezTo>
                <a:cubicBezTo>
                  <a:pt x="74" y="198"/>
                  <a:pt x="73" y="187"/>
                  <a:pt x="74" y="181"/>
                </a:cubicBezTo>
                <a:cubicBezTo>
                  <a:pt x="75" y="175"/>
                  <a:pt x="79" y="176"/>
                  <a:pt x="81" y="176"/>
                </a:cubicBezTo>
                <a:cubicBezTo>
                  <a:pt x="82" y="176"/>
                  <a:pt x="84" y="178"/>
                  <a:pt x="82" y="179"/>
                </a:cubicBezTo>
                <a:cubicBezTo>
                  <a:pt x="81" y="180"/>
                  <a:pt x="74" y="188"/>
                  <a:pt x="83" y="191"/>
                </a:cubicBezTo>
                <a:cubicBezTo>
                  <a:pt x="95" y="193"/>
                  <a:pt x="99" y="180"/>
                  <a:pt x="100" y="178"/>
                </a:cubicBezTo>
                <a:cubicBezTo>
                  <a:pt x="101" y="176"/>
                  <a:pt x="101" y="155"/>
                  <a:pt x="78" y="154"/>
                </a:cubicBezTo>
                <a:cubicBezTo>
                  <a:pt x="57" y="154"/>
                  <a:pt x="54" y="167"/>
                  <a:pt x="51" y="172"/>
                </a:cubicBezTo>
                <a:cubicBezTo>
                  <a:pt x="51" y="172"/>
                  <a:pt x="48" y="180"/>
                  <a:pt x="49" y="182"/>
                </a:cubicBezTo>
                <a:cubicBezTo>
                  <a:pt x="49" y="182"/>
                  <a:pt x="37" y="178"/>
                  <a:pt x="20" y="194"/>
                </a:cubicBezTo>
                <a:cubicBezTo>
                  <a:pt x="20" y="194"/>
                  <a:pt x="1" y="212"/>
                  <a:pt x="0" y="213"/>
                </a:cubicBezTo>
                <a:cubicBezTo>
                  <a:pt x="227" y="213"/>
                  <a:pt x="227" y="213"/>
                  <a:pt x="227" y="213"/>
                </a:cubicBezTo>
                <a:cubicBezTo>
                  <a:pt x="227" y="197"/>
                  <a:pt x="227" y="197"/>
                  <a:pt x="227" y="19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2">
              <a:alpha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74"/>
          <p:cNvSpPr>
            <a:spLocks/>
          </p:cNvSpPr>
          <p:nvPr userDrawn="1"/>
        </p:nvSpPr>
        <p:spPr bwMode="auto">
          <a:xfrm rot="5400000">
            <a:off x="172652" y="5235807"/>
            <a:ext cx="1445074" cy="1357556"/>
          </a:xfrm>
          <a:custGeom>
            <a:avLst/>
            <a:gdLst>
              <a:gd name="T0" fmla="*/ 227 w 227"/>
              <a:gd name="T1" fmla="*/ 0 h 213"/>
              <a:gd name="T2" fmla="*/ 204 w 227"/>
              <a:gd name="T3" fmla="*/ 36 h 213"/>
              <a:gd name="T4" fmla="*/ 177 w 227"/>
              <a:gd name="T5" fmla="*/ 63 h 213"/>
              <a:gd name="T6" fmla="*/ 191 w 227"/>
              <a:gd name="T7" fmla="*/ 82 h 213"/>
              <a:gd name="T8" fmla="*/ 210 w 227"/>
              <a:gd name="T9" fmla="*/ 75 h 213"/>
              <a:gd name="T10" fmla="*/ 206 w 227"/>
              <a:gd name="T11" fmla="*/ 64 h 213"/>
              <a:gd name="T12" fmla="*/ 201 w 227"/>
              <a:gd name="T13" fmla="*/ 68 h 213"/>
              <a:gd name="T14" fmla="*/ 197 w 227"/>
              <a:gd name="T15" fmla="*/ 64 h 213"/>
              <a:gd name="T16" fmla="*/ 210 w 227"/>
              <a:gd name="T17" fmla="*/ 59 h 213"/>
              <a:gd name="T18" fmla="*/ 214 w 227"/>
              <a:gd name="T19" fmla="*/ 79 h 213"/>
              <a:gd name="T20" fmla="*/ 202 w 227"/>
              <a:gd name="T21" fmla="*/ 91 h 213"/>
              <a:gd name="T22" fmla="*/ 209 w 227"/>
              <a:gd name="T23" fmla="*/ 106 h 213"/>
              <a:gd name="T24" fmla="*/ 202 w 227"/>
              <a:gd name="T25" fmla="*/ 115 h 213"/>
              <a:gd name="T26" fmla="*/ 209 w 227"/>
              <a:gd name="T27" fmla="*/ 128 h 213"/>
              <a:gd name="T28" fmla="*/ 202 w 227"/>
              <a:gd name="T29" fmla="*/ 143 h 213"/>
              <a:gd name="T30" fmla="*/ 194 w 227"/>
              <a:gd name="T31" fmla="*/ 137 h 213"/>
              <a:gd name="T32" fmla="*/ 181 w 227"/>
              <a:gd name="T33" fmla="*/ 142 h 213"/>
              <a:gd name="T34" fmla="*/ 171 w 227"/>
              <a:gd name="T35" fmla="*/ 126 h 213"/>
              <a:gd name="T36" fmla="*/ 179 w 227"/>
              <a:gd name="T37" fmla="*/ 118 h 213"/>
              <a:gd name="T38" fmla="*/ 183 w 227"/>
              <a:gd name="T39" fmla="*/ 122 h 213"/>
              <a:gd name="T40" fmla="*/ 180 w 227"/>
              <a:gd name="T41" fmla="*/ 123 h 213"/>
              <a:gd name="T42" fmla="*/ 175 w 227"/>
              <a:gd name="T43" fmla="*/ 127 h 213"/>
              <a:gd name="T44" fmla="*/ 186 w 227"/>
              <a:gd name="T45" fmla="*/ 134 h 213"/>
              <a:gd name="T46" fmla="*/ 198 w 227"/>
              <a:gd name="T47" fmla="*/ 114 h 213"/>
              <a:gd name="T48" fmla="*/ 176 w 227"/>
              <a:gd name="T49" fmla="*/ 99 h 213"/>
              <a:gd name="T50" fmla="*/ 161 w 227"/>
              <a:gd name="T51" fmla="*/ 103 h 213"/>
              <a:gd name="T52" fmla="*/ 130 w 227"/>
              <a:gd name="T53" fmla="*/ 99 h 213"/>
              <a:gd name="T54" fmla="*/ 130 w 227"/>
              <a:gd name="T55" fmla="*/ 99 h 213"/>
              <a:gd name="T56" fmla="*/ 122 w 227"/>
              <a:gd name="T57" fmla="*/ 98 h 213"/>
              <a:gd name="T58" fmla="*/ 123 w 227"/>
              <a:gd name="T59" fmla="*/ 104 h 213"/>
              <a:gd name="T60" fmla="*/ 125 w 227"/>
              <a:gd name="T61" fmla="*/ 139 h 213"/>
              <a:gd name="T62" fmla="*/ 121 w 227"/>
              <a:gd name="T63" fmla="*/ 169 h 213"/>
              <a:gd name="T64" fmla="*/ 146 w 227"/>
              <a:gd name="T65" fmla="*/ 176 h 213"/>
              <a:gd name="T66" fmla="*/ 151 w 227"/>
              <a:gd name="T67" fmla="*/ 156 h 213"/>
              <a:gd name="T68" fmla="*/ 144 w 227"/>
              <a:gd name="T69" fmla="*/ 155 h 213"/>
              <a:gd name="T70" fmla="*/ 143 w 227"/>
              <a:gd name="T71" fmla="*/ 162 h 213"/>
              <a:gd name="T72" fmla="*/ 139 w 227"/>
              <a:gd name="T73" fmla="*/ 162 h 213"/>
              <a:gd name="T74" fmla="*/ 143 w 227"/>
              <a:gd name="T75" fmla="*/ 150 h 213"/>
              <a:gd name="T76" fmla="*/ 160 w 227"/>
              <a:gd name="T77" fmla="*/ 158 h 213"/>
              <a:gd name="T78" fmla="*/ 160 w 227"/>
              <a:gd name="T79" fmla="*/ 169 h 213"/>
              <a:gd name="T80" fmla="*/ 155 w 227"/>
              <a:gd name="T81" fmla="*/ 176 h 213"/>
              <a:gd name="T82" fmla="*/ 159 w 227"/>
              <a:gd name="T83" fmla="*/ 181 h 213"/>
              <a:gd name="T84" fmla="*/ 150 w 227"/>
              <a:gd name="T85" fmla="*/ 190 h 213"/>
              <a:gd name="T86" fmla="*/ 133 w 227"/>
              <a:gd name="T87" fmla="*/ 181 h 213"/>
              <a:gd name="T88" fmla="*/ 119 w 227"/>
              <a:gd name="T89" fmla="*/ 189 h 213"/>
              <a:gd name="T90" fmla="*/ 107 w 227"/>
              <a:gd name="T91" fmla="*/ 183 h 213"/>
              <a:gd name="T92" fmla="*/ 87 w 227"/>
              <a:gd name="T93" fmla="*/ 197 h 213"/>
              <a:gd name="T94" fmla="*/ 74 w 227"/>
              <a:gd name="T95" fmla="*/ 181 h 213"/>
              <a:gd name="T96" fmla="*/ 81 w 227"/>
              <a:gd name="T97" fmla="*/ 176 h 213"/>
              <a:gd name="T98" fmla="*/ 82 w 227"/>
              <a:gd name="T99" fmla="*/ 179 h 213"/>
              <a:gd name="T100" fmla="*/ 83 w 227"/>
              <a:gd name="T101" fmla="*/ 191 h 213"/>
              <a:gd name="T102" fmla="*/ 100 w 227"/>
              <a:gd name="T103" fmla="*/ 178 h 213"/>
              <a:gd name="T104" fmla="*/ 78 w 227"/>
              <a:gd name="T105" fmla="*/ 154 h 213"/>
              <a:gd name="T106" fmla="*/ 51 w 227"/>
              <a:gd name="T107" fmla="*/ 172 h 213"/>
              <a:gd name="T108" fmla="*/ 49 w 227"/>
              <a:gd name="T109" fmla="*/ 182 h 213"/>
              <a:gd name="T110" fmla="*/ 20 w 227"/>
              <a:gd name="T111" fmla="*/ 194 h 213"/>
              <a:gd name="T112" fmla="*/ 0 w 227"/>
              <a:gd name="T113" fmla="*/ 213 h 213"/>
              <a:gd name="T114" fmla="*/ 227 w 227"/>
              <a:gd name="T115" fmla="*/ 213 h 213"/>
              <a:gd name="T116" fmla="*/ 227 w 227"/>
              <a:gd name="T117" fmla="*/ 197 h 213"/>
              <a:gd name="T118" fmla="*/ 227 w 227"/>
              <a:gd name="T119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7" h="213">
                <a:moveTo>
                  <a:pt x="227" y="0"/>
                </a:moveTo>
                <a:cubicBezTo>
                  <a:pt x="221" y="5"/>
                  <a:pt x="203" y="21"/>
                  <a:pt x="204" y="36"/>
                </a:cubicBezTo>
                <a:cubicBezTo>
                  <a:pt x="204" y="36"/>
                  <a:pt x="178" y="39"/>
                  <a:pt x="177" y="63"/>
                </a:cubicBezTo>
                <a:cubicBezTo>
                  <a:pt x="177" y="63"/>
                  <a:pt x="180" y="79"/>
                  <a:pt x="191" y="82"/>
                </a:cubicBezTo>
                <a:cubicBezTo>
                  <a:pt x="203" y="86"/>
                  <a:pt x="209" y="77"/>
                  <a:pt x="210" y="75"/>
                </a:cubicBezTo>
                <a:cubicBezTo>
                  <a:pt x="211" y="73"/>
                  <a:pt x="213" y="65"/>
                  <a:pt x="206" y="64"/>
                </a:cubicBezTo>
                <a:cubicBezTo>
                  <a:pt x="203" y="63"/>
                  <a:pt x="201" y="67"/>
                  <a:pt x="201" y="68"/>
                </a:cubicBezTo>
                <a:cubicBezTo>
                  <a:pt x="201" y="68"/>
                  <a:pt x="197" y="69"/>
                  <a:pt x="197" y="64"/>
                </a:cubicBezTo>
                <a:cubicBezTo>
                  <a:pt x="197" y="59"/>
                  <a:pt x="205" y="57"/>
                  <a:pt x="210" y="59"/>
                </a:cubicBezTo>
                <a:cubicBezTo>
                  <a:pt x="214" y="62"/>
                  <a:pt x="218" y="68"/>
                  <a:pt x="214" y="79"/>
                </a:cubicBezTo>
                <a:cubicBezTo>
                  <a:pt x="210" y="88"/>
                  <a:pt x="202" y="91"/>
                  <a:pt x="202" y="91"/>
                </a:cubicBezTo>
                <a:cubicBezTo>
                  <a:pt x="202" y="91"/>
                  <a:pt x="210" y="98"/>
                  <a:pt x="209" y="106"/>
                </a:cubicBezTo>
                <a:cubicBezTo>
                  <a:pt x="208" y="111"/>
                  <a:pt x="202" y="115"/>
                  <a:pt x="202" y="115"/>
                </a:cubicBezTo>
                <a:cubicBezTo>
                  <a:pt x="202" y="115"/>
                  <a:pt x="209" y="121"/>
                  <a:pt x="209" y="128"/>
                </a:cubicBezTo>
                <a:cubicBezTo>
                  <a:pt x="209" y="135"/>
                  <a:pt x="207" y="141"/>
                  <a:pt x="202" y="143"/>
                </a:cubicBezTo>
                <a:cubicBezTo>
                  <a:pt x="202" y="143"/>
                  <a:pt x="197" y="145"/>
                  <a:pt x="194" y="137"/>
                </a:cubicBezTo>
                <a:cubicBezTo>
                  <a:pt x="194" y="137"/>
                  <a:pt x="189" y="145"/>
                  <a:pt x="181" y="142"/>
                </a:cubicBezTo>
                <a:cubicBezTo>
                  <a:pt x="172" y="138"/>
                  <a:pt x="170" y="133"/>
                  <a:pt x="171" y="126"/>
                </a:cubicBezTo>
                <a:cubicBezTo>
                  <a:pt x="172" y="119"/>
                  <a:pt x="177" y="118"/>
                  <a:pt x="179" y="118"/>
                </a:cubicBezTo>
                <a:cubicBezTo>
                  <a:pt x="181" y="118"/>
                  <a:pt x="183" y="120"/>
                  <a:pt x="183" y="122"/>
                </a:cubicBezTo>
                <a:cubicBezTo>
                  <a:pt x="183" y="124"/>
                  <a:pt x="181" y="124"/>
                  <a:pt x="180" y="123"/>
                </a:cubicBezTo>
                <a:cubicBezTo>
                  <a:pt x="180" y="123"/>
                  <a:pt x="175" y="122"/>
                  <a:pt x="175" y="127"/>
                </a:cubicBezTo>
                <a:cubicBezTo>
                  <a:pt x="175" y="132"/>
                  <a:pt x="182" y="135"/>
                  <a:pt x="186" y="134"/>
                </a:cubicBezTo>
                <a:cubicBezTo>
                  <a:pt x="190" y="133"/>
                  <a:pt x="198" y="127"/>
                  <a:pt x="198" y="114"/>
                </a:cubicBezTo>
                <a:cubicBezTo>
                  <a:pt x="195" y="98"/>
                  <a:pt x="176" y="99"/>
                  <a:pt x="176" y="99"/>
                </a:cubicBezTo>
                <a:cubicBezTo>
                  <a:pt x="176" y="99"/>
                  <a:pt x="164" y="101"/>
                  <a:pt x="161" y="103"/>
                </a:cubicBezTo>
                <a:cubicBezTo>
                  <a:pt x="161" y="103"/>
                  <a:pt x="150" y="8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08" y="124"/>
                  <a:pt x="125" y="139"/>
                </a:cubicBezTo>
                <a:cubicBezTo>
                  <a:pt x="125" y="139"/>
                  <a:pt x="113" y="153"/>
                  <a:pt x="121" y="169"/>
                </a:cubicBezTo>
                <a:cubicBezTo>
                  <a:pt x="130" y="184"/>
                  <a:pt x="145" y="178"/>
                  <a:pt x="146" y="176"/>
                </a:cubicBezTo>
                <a:cubicBezTo>
                  <a:pt x="147" y="175"/>
                  <a:pt x="159" y="167"/>
                  <a:pt x="151" y="156"/>
                </a:cubicBezTo>
                <a:cubicBezTo>
                  <a:pt x="148" y="153"/>
                  <a:pt x="144" y="155"/>
                  <a:pt x="144" y="155"/>
                </a:cubicBezTo>
                <a:cubicBezTo>
                  <a:pt x="144" y="155"/>
                  <a:pt x="141" y="156"/>
                  <a:pt x="143" y="162"/>
                </a:cubicBezTo>
                <a:cubicBezTo>
                  <a:pt x="143" y="162"/>
                  <a:pt x="141" y="164"/>
                  <a:pt x="139" y="162"/>
                </a:cubicBezTo>
                <a:cubicBezTo>
                  <a:pt x="137" y="161"/>
                  <a:pt x="136" y="154"/>
                  <a:pt x="143" y="150"/>
                </a:cubicBezTo>
                <a:cubicBezTo>
                  <a:pt x="149" y="146"/>
                  <a:pt x="157" y="152"/>
                  <a:pt x="160" y="158"/>
                </a:cubicBezTo>
                <a:cubicBezTo>
                  <a:pt x="163" y="164"/>
                  <a:pt x="161" y="166"/>
                  <a:pt x="160" y="169"/>
                </a:cubicBezTo>
                <a:cubicBezTo>
                  <a:pt x="160" y="170"/>
                  <a:pt x="155" y="176"/>
                  <a:pt x="155" y="176"/>
                </a:cubicBezTo>
                <a:cubicBezTo>
                  <a:pt x="155" y="176"/>
                  <a:pt x="159" y="177"/>
                  <a:pt x="159" y="181"/>
                </a:cubicBezTo>
                <a:cubicBezTo>
                  <a:pt x="159" y="185"/>
                  <a:pt x="159" y="189"/>
                  <a:pt x="150" y="190"/>
                </a:cubicBezTo>
                <a:cubicBezTo>
                  <a:pt x="140" y="191"/>
                  <a:pt x="133" y="181"/>
                  <a:pt x="133" y="181"/>
                </a:cubicBezTo>
                <a:cubicBezTo>
                  <a:pt x="133" y="181"/>
                  <a:pt x="126" y="189"/>
                  <a:pt x="119" y="189"/>
                </a:cubicBezTo>
                <a:cubicBezTo>
                  <a:pt x="112" y="189"/>
                  <a:pt x="107" y="183"/>
                  <a:pt x="107" y="183"/>
                </a:cubicBezTo>
                <a:cubicBezTo>
                  <a:pt x="107" y="183"/>
                  <a:pt x="100" y="196"/>
                  <a:pt x="87" y="197"/>
                </a:cubicBezTo>
                <a:cubicBezTo>
                  <a:pt x="74" y="198"/>
                  <a:pt x="73" y="187"/>
                  <a:pt x="74" y="181"/>
                </a:cubicBezTo>
                <a:cubicBezTo>
                  <a:pt x="75" y="175"/>
                  <a:pt x="79" y="176"/>
                  <a:pt x="81" y="176"/>
                </a:cubicBezTo>
                <a:cubicBezTo>
                  <a:pt x="82" y="176"/>
                  <a:pt x="84" y="178"/>
                  <a:pt x="82" y="179"/>
                </a:cubicBezTo>
                <a:cubicBezTo>
                  <a:pt x="81" y="180"/>
                  <a:pt x="74" y="188"/>
                  <a:pt x="83" y="191"/>
                </a:cubicBezTo>
                <a:cubicBezTo>
                  <a:pt x="95" y="193"/>
                  <a:pt x="99" y="180"/>
                  <a:pt x="100" y="178"/>
                </a:cubicBezTo>
                <a:cubicBezTo>
                  <a:pt x="101" y="176"/>
                  <a:pt x="101" y="155"/>
                  <a:pt x="78" y="154"/>
                </a:cubicBezTo>
                <a:cubicBezTo>
                  <a:pt x="57" y="154"/>
                  <a:pt x="54" y="167"/>
                  <a:pt x="51" y="172"/>
                </a:cubicBezTo>
                <a:cubicBezTo>
                  <a:pt x="51" y="172"/>
                  <a:pt x="48" y="180"/>
                  <a:pt x="49" y="182"/>
                </a:cubicBezTo>
                <a:cubicBezTo>
                  <a:pt x="49" y="182"/>
                  <a:pt x="37" y="178"/>
                  <a:pt x="20" y="194"/>
                </a:cubicBezTo>
                <a:cubicBezTo>
                  <a:pt x="20" y="194"/>
                  <a:pt x="1" y="212"/>
                  <a:pt x="0" y="213"/>
                </a:cubicBezTo>
                <a:cubicBezTo>
                  <a:pt x="227" y="213"/>
                  <a:pt x="227" y="213"/>
                  <a:pt x="227" y="213"/>
                </a:cubicBezTo>
                <a:cubicBezTo>
                  <a:pt x="227" y="197"/>
                  <a:pt x="227" y="197"/>
                  <a:pt x="227" y="19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2">
              <a:alpha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174"/>
          <p:cNvSpPr>
            <a:spLocks/>
          </p:cNvSpPr>
          <p:nvPr userDrawn="1"/>
        </p:nvSpPr>
        <p:spPr bwMode="auto">
          <a:xfrm flipV="1">
            <a:off x="10516599" y="202821"/>
            <a:ext cx="1445074" cy="1357556"/>
          </a:xfrm>
          <a:custGeom>
            <a:avLst/>
            <a:gdLst>
              <a:gd name="T0" fmla="*/ 227 w 227"/>
              <a:gd name="T1" fmla="*/ 0 h 213"/>
              <a:gd name="T2" fmla="*/ 204 w 227"/>
              <a:gd name="T3" fmla="*/ 36 h 213"/>
              <a:gd name="T4" fmla="*/ 177 w 227"/>
              <a:gd name="T5" fmla="*/ 63 h 213"/>
              <a:gd name="T6" fmla="*/ 191 w 227"/>
              <a:gd name="T7" fmla="*/ 82 h 213"/>
              <a:gd name="T8" fmla="*/ 210 w 227"/>
              <a:gd name="T9" fmla="*/ 75 h 213"/>
              <a:gd name="T10" fmla="*/ 206 w 227"/>
              <a:gd name="T11" fmla="*/ 64 h 213"/>
              <a:gd name="T12" fmla="*/ 201 w 227"/>
              <a:gd name="T13" fmla="*/ 68 h 213"/>
              <a:gd name="T14" fmla="*/ 197 w 227"/>
              <a:gd name="T15" fmla="*/ 64 h 213"/>
              <a:gd name="T16" fmla="*/ 210 w 227"/>
              <a:gd name="T17" fmla="*/ 59 h 213"/>
              <a:gd name="T18" fmla="*/ 214 w 227"/>
              <a:gd name="T19" fmla="*/ 79 h 213"/>
              <a:gd name="T20" fmla="*/ 202 w 227"/>
              <a:gd name="T21" fmla="*/ 91 h 213"/>
              <a:gd name="T22" fmla="*/ 209 w 227"/>
              <a:gd name="T23" fmla="*/ 106 h 213"/>
              <a:gd name="T24" fmla="*/ 202 w 227"/>
              <a:gd name="T25" fmla="*/ 115 h 213"/>
              <a:gd name="T26" fmla="*/ 209 w 227"/>
              <a:gd name="T27" fmla="*/ 128 h 213"/>
              <a:gd name="T28" fmla="*/ 202 w 227"/>
              <a:gd name="T29" fmla="*/ 143 h 213"/>
              <a:gd name="T30" fmla="*/ 194 w 227"/>
              <a:gd name="T31" fmla="*/ 137 h 213"/>
              <a:gd name="T32" fmla="*/ 181 w 227"/>
              <a:gd name="T33" fmla="*/ 142 h 213"/>
              <a:gd name="T34" fmla="*/ 171 w 227"/>
              <a:gd name="T35" fmla="*/ 126 h 213"/>
              <a:gd name="T36" fmla="*/ 179 w 227"/>
              <a:gd name="T37" fmla="*/ 118 h 213"/>
              <a:gd name="T38" fmla="*/ 183 w 227"/>
              <a:gd name="T39" fmla="*/ 122 h 213"/>
              <a:gd name="T40" fmla="*/ 180 w 227"/>
              <a:gd name="T41" fmla="*/ 123 h 213"/>
              <a:gd name="T42" fmla="*/ 175 w 227"/>
              <a:gd name="T43" fmla="*/ 127 h 213"/>
              <a:gd name="T44" fmla="*/ 186 w 227"/>
              <a:gd name="T45" fmla="*/ 134 h 213"/>
              <a:gd name="T46" fmla="*/ 198 w 227"/>
              <a:gd name="T47" fmla="*/ 114 h 213"/>
              <a:gd name="T48" fmla="*/ 176 w 227"/>
              <a:gd name="T49" fmla="*/ 99 h 213"/>
              <a:gd name="T50" fmla="*/ 161 w 227"/>
              <a:gd name="T51" fmla="*/ 103 h 213"/>
              <a:gd name="T52" fmla="*/ 130 w 227"/>
              <a:gd name="T53" fmla="*/ 99 h 213"/>
              <a:gd name="T54" fmla="*/ 130 w 227"/>
              <a:gd name="T55" fmla="*/ 99 h 213"/>
              <a:gd name="T56" fmla="*/ 122 w 227"/>
              <a:gd name="T57" fmla="*/ 98 h 213"/>
              <a:gd name="T58" fmla="*/ 123 w 227"/>
              <a:gd name="T59" fmla="*/ 104 h 213"/>
              <a:gd name="T60" fmla="*/ 125 w 227"/>
              <a:gd name="T61" fmla="*/ 139 h 213"/>
              <a:gd name="T62" fmla="*/ 121 w 227"/>
              <a:gd name="T63" fmla="*/ 169 h 213"/>
              <a:gd name="T64" fmla="*/ 146 w 227"/>
              <a:gd name="T65" fmla="*/ 176 h 213"/>
              <a:gd name="T66" fmla="*/ 151 w 227"/>
              <a:gd name="T67" fmla="*/ 156 h 213"/>
              <a:gd name="T68" fmla="*/ 144 w 227"/>
              <a:gd name="T69" fmla="*/ 155 h 213"/>
              <a:gd name="T70" fmla="*/ 143 w 227"/>
              <a:gd name="T71" fmla="*/ 162 h 213"/>
              <a:gd name="T72" fmla="*/ 139 w 227"/>
              <a:gd name="T73" fmla="*/ 162 h 213"/>
              <a:gd name="T74" fmla="*/ 143 w 227"/>
              <a:gd name="T75" fmla="*/ 150 h 213"/>
              <a:gd name="T76" fmla="*/ 160 w 227"/>
              <a:gd name="T77" fmla="*/ 158 h 213"/>
              <a:gd name="T78" fmla="*/ 160 w 227"/>
              <a:gd name="T79" fmla="*/ 169 h 213"/>
              <a:gd name="T80" fmla="*/ 155 w 227"/>
              <a:gd name="T81" fmla="*/ 176 h 213"/>
              <a:gd name="T82" fmla="*/ 159 w 227"/>
              <a:gd name="T83" fmla="*/ 181 h 213"/>
              <a:gd name="T84" fmla="*/ 150 w 227"/>
              <a:gd name="T85" fmla="*/ 190 h 213"/>
              <a:gd name="T86" fmla="*/ 133 w 227"/>
              <a:gd name="T87" fmla="*/ 181 h 213"/>
              <a:gd name="T88" fmla="*/ 119 w 227"/>
              <a:gd name="T89" fmla="*/ 189 h 213"/>
              <a:gd name="T90" fmla="*/ 107 w 227"/>
              <a:gd name="T91" fmla="*/ 183 h 213"/>
              <a:gd name="T92" fmla="*/ 87 w 227"/>
              <a:gd name="T93" fmla="*/ 197 h 213"/>
              <a:gd name="T94" fmla="*/ 74 w 227"/>
              <a:gd name="T95" fmla="*/ 181 h 213"/>
              <a:gd name="T96" fmla="*/ 81 w 227"/>
              <a:gd name="T97" fmla="*/ 176 h 213"/>
              <a:gd name="T98" fmla="*/ 82 w 227"/>
              <a:gd name="T99" fmla="*/ 179 h 213"/>
              <a:gd name="T100" fmla="*/ 83 w 227"/>
              <a:gd name="T101" fmla="*/ 191 h 213"/>
              <a:gd name="T102" fmla="*/ 100 w 227"/>
              <a:gd name="T103" fmla="*/ 178 h 213"/>
              <a:gd name="T104" fmla="*/ 78 w 227"/>
              <a:gd name="T105" fmla="*/ 154 h 213"/>
              <a:gd name="T106" fmla="*/ 51 w 227"/>
              <a:gd name="T107" fmla="*/ 172 h 213"/>
              <a:gd name="T108" fmla="*/ 49 w 227"/>
              <a:gd name="T109" fmla="*/ 182 h 213"/>
              <a:gd name="T110" fmla="*/ 20 w 227"/>
              <a:gd name="T111" fmla="*/ 194 h 213"/>
              <a:gd name="T112" fmla="*/ 0 w 227"/>
              <a:gd name="T113" fmla="*/ 213 h 213"/>
              <a:gd name="T114" fmla="*/ 227 w 227"/>
              <a:gd name="T115" fmla="*/ 213 h 213"/>
              <a:gd name="T116" fmla="*/ 227 w 227"/>
              <a:gd name="T117" fmla="*/ 197 h 213"/>
              <a:gd name="T118" fmla="*/ 227 w 227"/>
              <a:gd name="T119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7" h="213">
                <a:moveTo>
                  <a:pt x="227" y="0"/>
                </a:moveTo>
                <a:cubicBezTo>
                  <a:pt x="221" y="5"/>
                  <a:pt x="203" y="21"/>
                  <a:pt x="204" y="36"/>
                </a:cubicBezTo>
                <a:cubicBezTo>
                  <a:pt x="204" y="36"/>
                  <a:pt x="178" y="39"/>
                  <a:pt x="177" y="63"/>
                </a:cubicBezTo>
                <a:cubicBezTo>
                  <a:pt x="177" y="63"/>
                  <a:pt x="180" y="79"/>
                  <a:pt x="191" y="82"/>
                </a:cubicBezTo>
                <a:cubicBezTo>
                  <a:pt x="203" y="86"/>
                  <a:pt x="209" y="77"/>
                  <a:pt x="210" y="75"/>
                </a:cubicBezTo>
                <a:cubicBezTo>
                  <a:pt x="211" y="73"/>
                  <a:pt x="213" y="65"/>
                  <a:pt x="206" y="64"/>
                </a:cubicBezTo>
                <a:cubicBezTo>
                  <a:pt x="203" y="63"/>
                  <a:pt x="201" y="67"/>
                  <a:pt x="201" y="68"/>
                </a:cubicBezTo>
                <a:cubicBezTo>
                  <a:pt x="201" y="68"/>
                  <a:pt x="197" y="69"/>
                  <a:pt x="197" y="64"/>
                </a:cubicBezTo>
                <a:cubicBezTo>
                  <a:pt x="197" y="59"/>
                  <a:pt x="205" y="57"/>
                  <a:pt x="210" y="59"/>
                </a:cubicBezTo>
                <a:cubicBezTo>
                  <a:pt x="214" y="62"/>
                  <a:pt x="218" y="68"/>
                  <a:pt x="214" y="79"/>
                </a:cubicBezTo>
                <a:cubicBezTo>
                  <a:pt x="210" y="88"/>
                  <a:pt x="202" y="91"/>
                  <a:pt x="202" y="91"/>
                </a:cubicBezTo>
                <a:cubicBezTo>
                  <a:pt x="202" y="91"/>
                  <a:pt x="210" y="98"/>
                  <a:pt x="209" y="106"/>
                </a:cubicBezTo>
                <a:cubicBezTo>
                  <a:pt x="208" y="111"/>
                  <a:pt x="202" y="115"/>
                  <a:pt x="202" y="115"/>
                </a:cubicBezTo>
                <a:cubicBezTo>
                  <a:pt x="202" y="115"/>
                  <a:pt x="209" y="121"/>
                  <a:pt x="209" y="128"/>
                </a:cubicBezTo>
                <a:cubicBezTo>
                  <a:pt x="209" y="135"/>
                  <a:pt x="207" y="141"/>
                  <a:pt x="202" y="143"/>
                </a:cubicBezTo>
                <a:cubicBezTo>
                  <a:pt x="202" y="143"/>
                  <a:pt x="197" y="145"/>
                  <a:pt x="194" y="137"/>
                </a:cubicBezTo>
                <a:cubicBezTo>
                  <a:pt x="194" y="137"/>
                  <a:pt x="189" y="145"/>
                  <a:pt x="181" y="142"/>
                </a:cubicBezTo>
                <a:cubicBezTo>
                  <a:pt x="172" y="138"/>
                  <a:pt x="170" y="133"/>
                  <a:pt x="171" y="126"/>
                </a:cubicBezTo>
                <a:cubicBezTo>
                  <a:pt x="172" y="119"/>
                  <a:pt x="177" y="118"/>
                  <a:pt x="179" y="118"/>
                </a:cubicBezTo>
                <a:cubicBezTo>
                  <a:pt x="181" y="118"/>
                  <a:pt x="183" y="120"/>
                  <a:pt x="183" y="122"/>
                </a:cubicBezTo>
                <a:cubicBezTo>
                  <a:pt x="183" y="124"/>
                  <a:pt x="181" y="124"/>
                  <a:pt x="180" y="123"/>
                </a:cubicBezTo>
                <a:cubicBezTo>
                  <a:pt x="180" y="123"/>
                  <a:pt x="175" y="122"/>
                  <a:pt x="175" y="127"/>
                </a:cubicBezTo>
                <a:cubicBezTo>
                  <a:pt x="175" y="132"/>
                  <a:pt x="182" y="135"/>
                  <a:pt x="186" y="134"/>
                </a:cubicBezTo>
                <a:cubicBezTo>
                  <a:pt x="190" y="133"/>
                  <a:pt x="198" y="127"/>
                  <a:pt x="198" y="114"/>
                </a:cubicBezTo>
                <a:cubicBezTo>
                  <a:pt x="195" y="98"/>
                  <a:pt x="176" y="99"/>
                  <a:pt x="176" y="99"/>
                </a:cubicBezTo>
                <a:cubicBezTo>
                  <a:pt x="176" y="99"/>
                  <a:pt x="164" y="101"/>
                  <a:pt x="161" y="103"/>
                </a:cubicBezTo>
                <a:cubicBezTo>
                  <a:pt x="161" y="103"/>
                  <a:pt x="150" y="8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08" y="124"/>
                  <a:pt x="125" y="139"/>
                </a:cubicBezTo>
                <a:cubicBezTo>
                  <a:pt x="125" y="139"/>
                  <a:pt x="113" y="153"/>
                  <a:pt x="121" y="169"/>
                </a:cubicBezTo>
                <a:cubicBezTo>
                  <a:pt x="130" y="184"/>
                  <a:pt x="145" y="178"/>
                  <a:pt x="146" y="176"/>
                </a:cubicBezTo>
                <a:cubicBezTo>
                  <a:pt x="147" y="175"/>
                  <a:pt x="159" y="167"/>
                  <a:pt x="151" y="156"/>
                </a:cubicBezTo>
                <a:cubicBezTo>
                  <a:pt x="148" y="153"/>
                  <a:pt x="144" y="155"/>
                  <a:pt x="144" y="155"/>
                </a:cubicBezTo>
                <a:cubicBezTo>
                  <a:pt x="144" y="155"/>
                  <a:pt x="141" y="156"/>
                  <a:pt x="143" y="162"/>
                </a:cubicBezTo>
                <a:cubicBezTo>
                  <a:pt x="143" y="162"/>
                  <a:pt x="141" y="164"/>
                  <a:pt x="139" y="162"/>
                </a:cubicBezTo>
                <a:cubicBezTo>
                  <a:pt x="137" y="161"/>
                  <a:pt x="136" y="154"/>
                  <a:pt x="143" y="150"/>
                </a:cubicBezTo>
                <a:cubicBezTo>
                  <a:pt x="149" y="146"/>
                  <a:pt x="157" y="152"/>
                  <a:pt x="160" y="158"/>
                </a:cubicBezTo>
                <a:cubicBezTo>
                  <a:pt x="163" y="164"/>
                  <a:pt x="161" y="166"/>
                  <a:pt x="160" y="169"/>
                </a:cubicBezTo>
                <a:cubicBezTo>
                  <a:pt x="160" y="170"/>
                  <a:pt x="155" y="176"/>
                  <a:pt x="155" y="176"/>
                </a:cubicBezTo>
                <a:cubicBezTo>
                  <a:pt x="155" y="176"/>
                  <a:pt x="159" y="177"/>
                  <a:pt x="159" y="181"/>
                </a:cubicBezTo>
                <a:cubicBezTo>
                  <a:pt x="159" y="185"/>
                  <a:pt x="159" y="189"/>
                  <a:pt x="150" y="190"/>
                </a:cubicBezTo>
                <a:cubicBezTo>
                  <a:pt x="140" y="191"/>
                  <a:pt x="133" y="181"/>
                  <a:pt x="133" y="181"/>
                </a:cubicBezTo>
                <a:cubicBezTo>
                  <a:pt x="133" y="181"/>
                  <a:pt x="126" y="189"/>
                  <a:pt x="119" y="189"/>
                </a:cubicBezTo>
                <a:cubicBezTo>
                  <a:pt x="112" y="189"/>
                  <a:pt x="107" y="183"/>
                  <a:pt x="107" y="183"/>
                </a:cubicBezTo>
                <a:cubicBezTo>
                  <a:pt x="107" y="183"/>
                  <a:pt x="100" y="196"/>
                  <a:pt x="87" y="197"/>
                </a:cubicBezTo>
                <a:cubicBezTo>
                  <a:pt x="74" y="198"/>
                  <a:pt x="73" y="187"/>
                  <a:pt x="74" y="181"/>
                </a:cubicBezTo>
                <a:cubicBezTo>
                  <a:pt x="75" y="175"/>
                  <a:pt x="79" y="176"/>
                  <a:pt x="81" y="176"/>
                </a:cubicBezTo>
                <a:cubicBezTo>
                  <a:pt x="82" y="176"/>
                  <a:pt x="84" y="178"/>
                  <a:pt x="82" y="179"/>
                </a:cubicBezTo>
                <a:cubicBezTo>
                  <a:pt x="81" y="180"/>
                  <a:pt x="74" y="188"/>
                  <a:pt x="83" y="191"/>
                </a:cubicBezTo>
                <a:cubicBezTo>
                  <a:pt x="95" y="193"/>
                  <a:pt x="99" y="180"/>
                  <a:pt x="100" y="178"/>
                </a:cubicBezTo>
                <a:cubicBezTo>
                  <a:pt x="101" y="176"/>
                  <a:pt x="101" y="155"/>
                  <a:pt x="78" y="154"/>
                </a:cubicBezTo>
                <a:cubicBezTo>
                  <a:pt x="57" y="154"/>
                  <a:pt x="54" y="167"/>
                  <a:pt x="51" y="172"/>
                </a:cubicBezTo>
                <a:cubicBezTo>
                  <a:pt x="51" y="172"/>
                  <a:pt x="48" y="180"/>
                  <a:pt x="49" y="182"/>
                </a:cubicBezTo>
                <a:cubicBezTo>
                  <a:pt x="49" y="182"/>
                  <a:pt x="37" y="178"/>
                  <a:pt x="20" y="194"/>
                </a:cubicBezTo>
                <a:cubicBezTo>
                  <a:pt x="20" y="194"/>
                  <a:pt x="1" y="212"/>
                  <a:pt x="0" y="213"/>
                </a:cubicBezTo>
                <a:cubicBezTo>
                  <a:pt x="227" y="213"/>
                  <a:pt x="227" y="213"/>
                  <a:pt x="227" y="213"/>
                </a:cubicBezTo>
                <a:cubicBezTo>
                  <a:pt x="227" y="197"/>
                  <a:pt x="227" y="197"/>
                  <a:pt x="227" y="19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2">
              <a:alpha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74"/>
          <p:cNvSpPr>
            <a:spLocks/>
          </p:cNvSpPr>
          <p:nvPr userDrawn="1"/>
        </p:nvSpPr>
        <p:spPr bwMode="auto">
          <a:xfrm rot="16200000" flipV="1">
            <a:off x="172652" y="246581"/>
            <a:ext cx="1445074" cy="1357556"/>
          </a:xfrm>
          <a:custGeom>
            <a:avLst/>
            <a:gdLst>
              <a:gd name="T0" fmla="*/ 227 w 227"/>
              <a:gd name="T1" fmla="*/ 0 h 213"/>
              <a:gd name="T2" fmla="*/ 204 w 227"/>
              <a:gd name="T3" fmla="*/ 36 h 213"/>
              <a:gd name="T4" fmla="*/ 177 w 227"/>
              <a:gd name="T5" fmla="*/ 63 h 213"/>
              <a:gd name="T6" fmla="*/ 191 w 227"/>
              <a:gd name="T7" fmla="*/ 82 h 213"/>
              <a:gd name="T8" fmla="*/ 210 w 227"/>
              <a:gd name="T9" fmla="*/ 75 h 213"/>
              <a:gd name="T10" fmla="*/ 206 w 227"/>
              <a:gd name="T11" fmla="*/ 64 h 213"/>
              <a:gd name="T12" fmla="*/ 201 w 227"/>
              <a:gd name="T13" fmla="*/ 68 h 213"/>
              <a:gd name="T14" fmla="*/ 197 w 227"/>
              <a:gd name="T15" fmla="*/ 64 h 213"/>
              <a:gd name="T16" fmla="*/ 210 w 227"/>
              <a:gd name="T17" fmla="*/ 59 h 213"/>
              <a:gd name="T18" fmla="*/ 214 w 227"/>
              <a:gd name="T19" fmla="*/ 79 h 213"/>
              <a:gd name="T20" fmla="*/ 202 w 227"/>
              <a:gd name="T21" fmla="*/ 91 h 213"/>
              <a:gd name="T22" fmla="*/ 209 w 227"/>
              <a:gd name="T23" fmla="*/ 106 h 213"/>
              <a:gd name="T24" fmla="*/ 202 w 227"/>
              <a:gd name="T25" fmla="*/ 115 h 213"/>
              <a:gd name="T26" fmla="*/ 209 w 227"/>
              <a:gd name="T27" fmla="*/ 128 h 213"/>
              <a:gd name="T28" fmla="*/ 202 w 227"/>
              <a:gd name="T29" fmla="*/ 143 h 213"/>
              <a:gd name="T30" fmla="*/ 194 w 227"/>
              <a:gd name="T31" fmla="*/ 137 h 213"/>
              <a:gd name="T32" fmla="*/ 181 w 227"/>
              <a:gd name="T33" fmla="*/ 142 h 213"/>
              <a:gd name="T34" fmla="*/ 171 w 227"/>
              <a:gd name="T35" fmla="*/ 126 h 213"/>
              <a:gd name="T36" fmla="*/ 179 w 227"/>
              <a:gd name="T37" fmla="*/ 118 h 213"/>
              <a:gd name="T38" fmla="*/ 183 w 227"/>
              <a:gd name="T39" fmla="*/ 122 h 213"/>
              <a:gd name="T40" fmla="*/ 180 w 227"/>
              <a:gd name="T41" fmla="*/ 123 h 213"/>
              <a:gd name="T42" fmla="*/ 175 w 227"/>
              <a:gd name="T43" fmla="*/ 127 h 213"/>
              <a:gd name="T44" fmla="*/ 186 w 227"/>
              <a:gd name="T45" fmla="*/ 134 h 213"/>
              <a:gd name="T46" fmla="*/ 198 w 227"/>
              <a:gd name="T47" fmla="*/ 114 h 213"/>
              <a:gd name="T48" fmla="*/ 176 w 227"/>
              <a:gd name="T49" fmla="*/ 99 h 213"/>
              <a:gd name="T50" fmla="*/ 161 w 227"/>
              <a:gd name="T51" fmla="*/ 103 h 213"/>
              <a:gd name="T52" fmla="*/ 130 w 227"/>
              <a:gd name="T53" fmla="*/ 99 h 213"/>
              <a:gd name="T54" fmla="*/ 130 w 227"/>
              <a:gd name="T55" fmla="*/ 99 h 213"/>
              <a:gd name="T56" fmla="*/ 122 w 227"/>
              <a:gd name="T57" fmla="*/ 98 h 213"/>
              <a:gd name="T58" fmla="*/ 123 w 227"/>
              <a:gd name="T59" fmla="*/ 104 h 213"/>
              <a:gd name="T60" fmla="*/ 125 w 227"/>
              <a:gd name="T61" fmla="*/ 139 h 213"/>
              <a:gd name="T62" fmla="*/ 121 w 227"/>
              <a:gd name="T63" fmla="*/ 169 h 213"/>
              <a:gd name="T64" fmla="*/ 146 w 227"/>
              <a:gd name="T65" fmla="*/ 176 h 213"/>
              <a:gd name="T66" fmla="*/ 151 w 227"/>
              <a:gd name="T67" fmla="*/ 156 h 213"/>
              <a:gd name="T68" fmla="*/ 144 w 227"/>
              <a:gd name="T69" fmla="*/ 155 h 213"/>
              <a:gd name="T70" fmla="*/ 143 w 227"/>
              <a:gd name="T71" fmla="*/ 162 h 213"/>
              <a:gd name="T72" fmla="*/ 139 w 227"/>
              <a:gd name="T73" fmla="*/ 162 h 213"/>
              <a:gd name="T74" fmla="*/ 143 w 227"/>
              <a:gd name="T75" fmla="*/ 150 h 213"/>
              <a:gd name="T76" fmla="*/ 160 w 227"/>
              <a:gd name="T77" fmla="*/ 158 h 213"/>
              <a:gd name="T78" fmla="*/ 160 w 227"/>
              <a:gd name="T79" fmla="*/ 169 h 213"/>
              <a:gd name="T80" fmla="*/ 155 w 227"/>
              <a:gd name="T81" fmla="*/ 176 h 213"/>
              <a:gd name="T82" fmla="*/ 159 w 227"/>
              <a:gd name="T83" fmla="*/ 181 h 213"/>
              <a:gd name="T84" fmla="*/ 150 w 227"/>
              <a:gd name="T85" fmla="*/ 190 h 213"/>
              <a:gd name="T86" fmla="*/ 133 w 227"/>
              <a:gd name="T87" fmla="*/ 181 h 213"/>
              <a:gd name="T88" fmla="*/ 119 w 227"/>
              <a:gd name="T89" fmla="*/ 189 h 213"/>
              <a:gd name="T90" fmla="*/ 107 w 227"/>
              <a:gd name="T91" fmla="*/ 183 h 213"/>
              <a:gd name="T92" fmla="*/ 87 w 227"/>
              <a:gd name="T93" fmla="*/ 197 h 213"/>
              <a:gd name="T94" fmla="*/ 74 w 227"/>
              <a:gd name="T95" fmla="*/ 181 h 213"/>
              <a:gd name="T96" fmla="*/ 81 w 227"/>
              <a:gd name="T97" fmla="*/ 176 h 213"/>
              <a:gd name="T98" fmla="*/ 82 w 227"/>
              <a:gd name="T99" fmla="*/ 179 h 213"/>
              <a:gd name="T100" fmla="*/ 83 w 227"/>
              <a:gd name="T101" fmla="*/ 191 h 213"/>
              <a:gd name="T102" fmla="*/ 100 w 227"/>
              <a:gd name="T103" fmla="*/ 178 h 213"/>
              <a:gd name="T104" fmla="*/ 78 w 227"/>
              <a:gd name="T105" fmla="*/ 154 h 213"/>
              <a:gd name="T106" fmla="*/ 51 w 227"/>
              <a:gd name="T107" fmla="*/ 172 h 213"/>
              <a:gd name="T108" fmla="*/ 49 w 227"/>
              <a:gd name="T109" fmla="*/ 182 h 213"/>
              <a:gd name="T110" fmla="*/ 20 w 227"/>
              <a:gd name="T111" fmla="*/ 194 h 213"/>
              <a:gd name="T112" fmla="*/ 0 w 227"/>
              <a:gd name="T113" fmla="*/ 213 h 213"/>
              <a:gd name="T114" fmla="*/ 227 w 227"/>
              <a:gd name="T115" fmla="*/ 213 h 213"/>
              <a:gd name="T116" fmla="*/ 227 w 227"/>
              <a:gd name="T117" fmla="*/ 197 h 213"/>
              <a:gd name="T118" fmla="*/ 227 w 227"/>
              <a:gd name="T119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7" h="213">
                <a:moveTo>
                  <a:pt x="227" y="0"/>
                </a:moveTo>
                <a:cubicBezTo>
                  <a:pt x="221" y="5"/>
                  <a:pt x="203" y="21"/>
                  <a:pt x="204" y="36"/>
                </a:cubicBezTo>
                <a:cubicBezTo>
                  <a:pt x="204" y="36"/>
                  <a:pt x="178" y="39"/>
                  <a:pt x="177" y="63"/>
                </a:cubicBezTo>
                <a:cubicBezTo>
                  <a:pt x="177" y="63"/>
                  <a:pt x="180" y="79"/>
                  <a:pt x="191" y="82"/>
                </a:cubicBezTo>
                <a:cubicBezTo>
                  <a:pt x="203" y="86"/>
                  <a:pt x="209" y="77"/>
                  <a:pt x="210" y="75"/>
                </a:cubicBezTo>
                <a:cubicBezTo>
                  <a:pt x="211" y="73"/>
                  <a:pt x="213" y="65"/>
                  <a:pt x="206" y="64"/>
                </a:cubicBezTo>
                <a:cubicBezTo>
                  <a:pt x="203" y="63"/>
                  <a:pt x="201" y="67"/>
                  <a:pt x="201" y="68"/>
                </a:cubicBezTo>
                <a:cubicBezTo>
                  <a:pt x="201" y="68"/>
                  <a:pt x="197" y="69"/>
                  <a:pt x="197" y="64"/>
                </a:cubicBezTo>
                <a:cubicBezTo>
                  <a:pt x="197" y="59"/>
                  <a:pt x="205" y="57"/>
                  <a:pt x="210" y="59"/>
                </a:cubicBezTo>
                <a:cubicBezTo>
                  <a:pt x="214" y="62"/>
                  <a:pt x="218" y="68"/>
                  <a:pt x="214" y="79"/>
                </a:cubicBezTo>
                <a:cubicBezTo>
                  <a:pt x="210" y="88"/>
                  <a:pt x="202" y="91"/>
                  <a:pt x="202" y="91"/>
                </a:cubicBezTo>
                <a:cubicBezTo>
                  <a:pt x="202" y="91"/>
                  <a:pt x="210" y="98"/>
                  <a:pt x="209" y="106"/>
                </a:cubicBezTo>
                <a:cubicBezTo>
                  <a:pt x="208" y="111"/>
                  <a:pt x="202" y="115"/>
                  <a:pt x="202" y="115"/>
                </a:cubicBezTo>
                <a:cubicBezTo>
                  <a:pt x="202" y="115"/>
                  <a:pt x="209" y="121"/>
                  <a:pt x="209" y="128"/>
                </a:cubicBezTo>
                <a:cubicBezTo>
                  <a:pt x="209" y="135"/>
                  <a:pt x="207" y="141"/>
                  <a:pt x="202" y="143"/>
                </a:cubicBezTo>
                <a:cubicBezTo>
                  <a:pt x="202" y="143"/>
                  <a:pt x="197" y="145"/>
                  <a:pt x="194" y="137"/>
                </a:cubicBezTo>
                <a:cubicBezTo>
                  <a:pt x="194" y="137"/>
                  <a:pt x="189" y="145"/>
                  <a:pt x="181" y="142"/>
                </a:cubicBezTo>
                <a:cubicBezTo>
                  <a:pt x="172" y="138"/>
                  <a:pt x="170" y="133"/>
                  <a:pt x="171" y="126"/>
                </a:cubicBezTo>
                <a:cubicBezTo>
                  <a:pt x="172" y="119"/>
                  <a:pt x="177" y="118"/>
                  <a:pt x="179" y="118"/>
                </a:cubicBezTo>
                <a:cubicBezTo>
                  <a:pt x="181" y="118"/>
                  <a:pt x="183" y="120"/>
                  <a:pt x="183" y="122"/>
                </a:cubicBezTo>
                <a:cubicBezTo>
                  <a:pt x="183" y="124"/>
                  <a:pt x="181" y="124"/>
                  <a:pt x="180" y="123"/>
                </a:cubicBezTo>
                <a:cubicBezTo>
                  <a:pt x="180" y="123"/>
                  <a:pt x="175" y="122"/>
                  <a:pt x="175" y="127"/>
                </a:cubicBezTo>
                <a:cubicBezTo>
                  <a:pt x="175" y="132"/>
                  <a:pt x="182" y="135"/>
                  <a:pt x="186" y="134"/>
                </a:cubicBezTo>
                <a:cubicBezTo>
                  <a:pt x="190" y="133"/>
                  <a:pt x="198" y="127"/>
                  <a:pt x="198" y="114"/>
                </a:cubicBezTo>
                <a:cubicBezTo>
                  <a:pt x="195" y="98"/>
                  <a:pt x="176" y="99"/>
                  <a:pt x="176" y="99"/>
                </a:cubicBezTo>
                <a:cubicBezTo>
                  <a:pt x="176" y="99"/>
                  <a:pt x="164" y="101"/>
                  <a:pt x="161" y="103"/>
                </a:cubicBezTo>
                <a:cubicBezTo>
                  <a:pt x="161" y="103"/>
                  <a:pt x="150" y="8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08" y="124"/>
                  <a:pt x="125" y="139"/>
                </a:cubicBezTo>
                <a:cubicBezTo>
                  <a:pt x="125" y="139"/>
                  <a:pt x="113" y="153"/>
                  <a:pt x="121" y="169"/>
                </a:cubicBezTo>
                <a:cubicBezTo>
                  <a:pt x="130" y="184"/>
                  <a:pt x="145" y="178"/>
                  <a:pt x="146" y="176"/>
                </a:cubicBezTo>
                <a:cubicBezTo>
                  <a:pt x="147" y="175"/>
                  <a:pt x="159" y="167"/>
                  <a:pt x="151" y="156"/>
                </a:cubicBezTo>
                <a:cubicBezTo>
                  <a:pt x="148" y="153"/>
                  <a:pt x="144" y="155"/>
                  <a:pt x="144" y="155"/>
                </a:cubicBezTo>
                <a:cubicBezTo>
                  <a:pt x="144" y="155"/>
                  <a:pt x="141" y="156"/>
                  <a:pt x="143" y="162"/>
                </a:cubicBezTo>
                <a:cubicBezTo>
                  <a:pt x="143" y="162"/>
                  <a:pt x="141" y="164"/>
                  <a:pt x="139" y="162"/>
                </a:cubicBezTo>
                <a:cubicBezTo>
                  <a:pt x="137" y="161"/>
                  <a:pt x="136" y="154"/>
                  <a:pt x="143" y="150"/>
                </a:cubicBezTo>
                <a:cubicBezTo>
                  <a:pt x="149" y="146"/>
                  <a:pt x="157" y="152"/>
                  <a:pt x="160" y="158"/>
                </a:cubicBezTo>
                <a:cubicBezTo>
                  <a:pt x="163" y="164"/>
                  <a:pt x="161" y="166"/>
                  <a:pt x="160" y="169"/>
                </a:cubicBezTo>
                <a:cubicBezTo>
                  <a:pt x="160" y="170"/>
                  <a:pt x="155" y="176"/>
                  <a:pt x="155" y="176"/>
                </a:cubicBezTo>
                <a:cubicBezTo>
                  <a:pt x="155" y="176"/>
                  <a:pt x="159" y="177"/>
                  <a:pt x="159" y="181"/>
                </a:cubicBezTo>
                <a:cubicBezTo>
                  <a:pt x="159" y="185"/>
                  <a:pt x="159" y="189"/>
                  <a:pt x="150" y="190"/>
                </a:cubicBezTo>
                <a:cubicBezTo>
                  <a:pt x="140" y="191"/>
                  <a:pt x="133" y="181"/>
                  <a:pt x="133" y="181"/>
                </a:cubicBezTo>
                <a:cubicBezTo>
                  <a:pt x="133" y="181"/>
                  <a:pt x="126" y="189"/>
                  <a:pt x="119" y="189"/>
                </a:cubicBezTo>
                <a:cubicBezTo>
                  <a:pt x="112" y="189"/>
                  <a:pt x="107" y="183"/>
                  <a:pt x="107" y="183"/>
                </a:cubicBezTo>
                <a:cubicBezTo>
                  <a:pt x="107" y="183"/>
                  <a:pt x="100" y="196"/>
                  <a:pt x="87" y="197"/>
                </a:cubicBezTo>
                <a:cubicBezTo>
                  <a:pt x="74" y="198"/>
                  <a:pt x="73" y="187"/>
                  <a:pt x="74" y="181"/>
                </a:cubicBezTo>
                <a:cubicBezTo>
                  <a:pt x="75" y="175"/>
                  <a:pt x="79" y="176"/>
                  <a:pt x="81" y="176"/>
                </a:cubicBezTo>
                <a:cubicBezTo>
                  <a:pt x="82" y="176"/>
                  <a:pt x="84" y="178"/>
                  <a:pt x="82" y="179"/>
                </a:cubicBezTo>
                <a:cubicBezTo>
                  <a:pt x="81" y="180"/>
                  <a:pt x="74" y="188"/>
                  <a:pt x="83" y="191"/>
                </a:cubicBezTo>
                <a:cubicBezTo>
                  <a:pt x="95" y="193"/>
                  <a:pt x="99" y="180"/>
                  <a:pt x="100" y="178"/>
                </a:cubicBezTo>
                <a:cubicBezTo>
                  <a:pt x="101" y="176"/>
                  <a:pt x="101" y="155"/>
                  <a:pt x="78" y="154"/>
                </a:cubicBezTo>
                <a:cubicBezTo>
                  <a:pt x="57" y="154"/>
                  <a:pt x="54" y="167"/>
                  <a:pt x="51" y="172"/>
                </a:cubicBezTo>
                <a:cubicBezTo>
                  <a:pt x="51" y="172"/>
                  <a:pt x="48" y="180"/>
                  <a:pt x="49" y="182"/>
                </a:cubicBezTo>
                <a:cubicBezTo>
                  <a:pt x="49" y="182"/>
                  <a:pt x="37" y="178"/>
                  <a:pt x="20" y="194"/>
                </a:cubicBezTo>
                <a:cubicBezTo>
                  <a:pt x="20" y="194"/>
                  <a:pt x="1" y="212"/>
                  <a:pt x="0" y="213"/>
                </a:cubicBezTo>
                <a:cubicBezTo>
                  <a:pt x="227" y="213"/>
                  <a:pt x="227" y="213"/>
                  <a:pt x="227" y="213"/>
                </a:cubicBezTo>
                <a:cubicBezTo>
                  <a:pt x="227" y="197"/>
                  <a:pt x="227" y="197"/>
                  <a:pt x="227" y="19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2">
              <a:alpha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62795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标题幻灯片">
    <p:bg>
      <p:bgPr>
        <a:gradFill>
          <a:gsLst>
            <a:gs pos="0">
              <a:schemeClr val="accent1">
                <a:lumMod val="89000"/>
              </a:schemeClr>
            </a:gs>
            <a:gs pos="23000">
              <a:schemeClr val="accent1">
                <a:lumMod val="89000"/>
              </a:schemeClr>
            </a:gs>
            <a:gs pos="69000">
              <a:schemeClr val="accent1">
                <a:lumMod val="75000"/>
              </a:schemeClr>
            </a:gs>
            <a:gs pos="97000">
              <a:schemeClr val="accent1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 3"/>
          <p:cNvGrpSpPr/>
          <p:nvPr userDrawn="1"/>
        </p:nvGrpSpPr>
        <p:grpSpPr>
          <a:xfrm>
            <a:off x="0" y="0"/>
            <a:ext cx="12192000" cy="6858000"/>
            <a:chOff x="152400" y="152400"/>
            <a:chExt cx="13655780" cy="6858000"/>
          </a:xfrm>
        </p:grpSpPr>
        <p:sp>
          <p:nvSpPr>
            <p:cNvPr id="2" name="Freeform 6"/>
            <p:cNvSpPr>
              <a:spLocks noEditPoints="1"/>
            </p:cNvSpPr>
            <p:nvPr userDrawn="1"/>
          </p:nvSpPr>
          <p:spPr bwMode="auto">
            <a:xfrm>
              <a:off x="6980290" y="152400"/>
              <a:ext cx="6827890" cy="6858000"/>
            </a:xfrm>
            <a:custGeom>
              <a:avLst/>
              <a:gdLst>
                <a:gd name="T0" fmla="*/ 2090 w 2235"/>
                <a:gd name="T1" fmla="*/ 1860 h 2241"/>
                <a:gd name="T2" fmla="*/ 2045 w 2235"/>
                <a:gd name="T3" fmla="*/ 1297 h 2241"/>
                <a:gd name="T4" fmla="*/ 2065 w 2235"/>
                <a:gd name="T5" fmla="*/ 870 h 2241"/>
                <a:gd name="T6" fmla="*/ 1886 w 2235"/>
                <a:gd name="T7" fmla="*/ 555 h 2241"/>
                <a:gd name="T8" fmla="*/ 2124 w 2235"/>
                <a:gd name="T9" fmla="*/ 0 h 2241"/>
                <a:gd name="T10" fmla="*/ 1794 w 2235"/>
                <a:gd name="T11" fmla="*/ 2215 h 2241"/>
                <a:gd name="T12" fmla="*/ 1507 w 2235"/>
                <a:gd name="T13" fmla="*/ 1992 h 2241"/>
                <a:gd name="T14" fmla="*/ 1860 w 2235"/>
                <a:gd name="T15" fmla="*/ 1820 h 2241"/>
                <a:gd name="T16" fmla="*/ 1354 w 2235"/>
                <a:gd name="T17" fmla="*/ 1682 h 2241"/>
                <a:gd name="T18" fmla="*/ 1563 w 2235"/>
                <a:gd name="T19" fmla="*/ 1565 h 2241"/>
                <a:gd name="T20" fmla="*/ 1750 w 2235"/>
                <a:gd name="T21" fmla="*/ 1442 h 2241"/>
                <a:gd name="T22" fmla="*/ 1442 w 2235"/>
                <a:gd name="T23" fmla="*/ 1239 h 2241"/>
                <a:gd name="T24" fmla="*/ 1673 w 2235"/>
                <a:gd name="T25" fmla="*/ 1048 h 2241"/>
                <a:gd name="T26" fmla="*/ 1880 w 2235"/>
                <a:gd name="T27" fmla="*/ 996 h 2241"/>
                <a:gd name="T28" fmla="*/ 1831 w 2235"/>
                <a:gd name="T29" fmla="*/ 804 h 2241"/>
                <a:gd name="T30" fmla="*/ 2018 w 2235"/>
                <a:gd name="T31" fmla="*/ 681 h 2241"/>
                <a:gd name="T32" fmla="*/ 1400 w 2235"/>
                <a:gd name="T33" fmla="*/ 457 h 2241"/>
                <a:gd name="T34" fmla="*/ 1673 w 2235"/>
                <a:gd name="T35" fmla="*/ 251 h 2241"/>
                <a:gd name="T36" fmla="*/ 1860 w 2235"/>
                <a:gd name="T37" fmla="*/ 203 h 2241"/>
                <a:gd name="T38" fmla="*/ 1381 w 2235"/>
                <a:gd name="T39" fmla="*/ 2241 h 2241"/>
                <a:gd name="T40" fmla="*/ 1192 w 2235"/>
                <a:gd name="T41" fmla="*/ 1814 h 2241"/>
                <a:gd name="T42" fmla="*/ 1411 w 2235"/>
                <a:gd name="T43" fmla="*/ 1316 h 2241"/>
                <a:gd name="T44" fmla="*/ 1256 w 2235"/>
                <a:gd name="T45" fmla="*/ 864 h 2241"/>
                <a:gd name="T46" fmla="*/ 1301 w 2235"/>
                <a:gd name="T47" fmla="*/ 301 h 2241"/>
                <a:gd name="T48" fmla="*/ 1222 w 2235"/>
                <a:gd name="T49" fmla="*/ 0 h 2241"/>
                <a:gd name="T50" fmla="*/ 1029 w 2235"/>
                <a:gd name="T51" fmla="*/ 2200 h 2241"/>
                <a:gd name="T52" fmla="*/ 677 w 2235"/>
                <a:gd name="T53" fmla="*/ 1966 h 2241"/>
                <a:gd name="T54" fmla="*/ 996 w 2235"/>
                <a:gd name="T55" fmla="*/ 1841 h 2241"/>
                <a:gd name="T56" fmla="*/ 1096 w 2235"/>
                <a:gd name="T57" fmla="*/ 1743 h 2241"/>
                <a:gd name="T58" fmla="*/ 930 w 2235"/>
                <a:gd name="T59" fmla="*/ 1445 h 2241"/>
                <a:gd name="T60" fmla="*/ 983 w 2235"/>
                <a:gd name="T61" fmla="*/ 1433 h 2241"/>
                <a:gd name="T62" fmla="*/ 634 w 2235"/>
                <a:gd name="T63" fmla="*/ 1193 h 2241"/>
                <a:gd name="T64" fmla="*/ 1039 w 2235"/>
                <a:gd name="T65" fmla="*/ 1067 h 2241"/>
                <a:gd name="T66" fmla="*/ 1071 w 2235"/>
                <a:gd name="T67" fmla="*/ 990 h 2241"/>
                <a:gd name="T68" fmla="*/ 744 w 2235"/>
                <a:gd name="T69" fmla="*/ 675 h 2241"/>
                <a:gd name="T70" fmla="*/ 950 w 2235"/>
                <a:gd name="T71" fmla="*/ 621 h 2241"/>
                <a:gd name="T72" fmla="*/ 902 w 2235"/>
                <a:gd name="T73" fmla="*/ 432 h 2241"/>
                <a:gd name="T74" fmla="*/ 771 w 2235"/>
                <a:gd name="T75" fmla="*/ 306 h 2241"/>
                <a:gd name="T76" fmla="*/ 1029 w 2235"/>
                <a:gd name="T77" fmla="*/ 208 h 2241"/>
                <a:gd name="T78" fmla="*/ 538 w 2235"/>
                <a:gd name="T79" fmla="*/ 2115 h 2241"/>
                <a:gd name="T80" fmla="*/ 558 w 2235"/>
                <a:gd name="T81" fmla="*/ 1694 h 2241"/>
                <a:gd name="T82" fmla="*/ 425 w 2235"/>
                <a:gd name="T83" fmla="*/ 1308 h 2241"/>
                <a:gd name="T84" fmla="*/ 449 w 2235"/>
                <a:gd name="T85" fmla="*/ 818 h 2241"/>
                <a:gd name="T86" fmla="*/ 668 w 2235"/>
                <a:gd name="T87" fmla="*/ 320 h 2241"/>
                <a:gd name="T88" fmla="*/ 0 w 2235"/>
                <a:gd name="T89" fmla="*/ 2220 h 2241"/>
                <a:gd name="T90" fmla="*/ 373 w 2235"/>
                <a:gd name="T91" fmla="*/ 2094 h 2241"/>
                <a:gd name="T92" fmla="*/ 0 w 2235"/>
                <a:gd name="T93" fmla="*/ 1870 h 2241"/>
                <a:gd name="T94" fmla="*/ 273 w 2235"/>
                <a:gd name="T95" fmla="*/ 1826 h 2241"/>
                <a:gd name="T96" fmla="*/ 307 w 2235"/>
                <a:gd name="T97" fmla="*/ 1717 h 2241"/>
                <a:gd name="T98" fmla="*/ 66 w 2235"/>
                <a:gd name="T99" fmla="*/ 1468 h 2241"/>
                <a:gd name="T100" fmla="*/ 166 w 2235"/>
                <a:gd name="T101" fmla="*/ 1368 h 2241"/>
                <a:gd name="T102" fmla="*/ 0 w 2235"/>
                <a:gd name="T103" fmla="*/ 1073 h 2241"/>
                <a:gd name="T104" fmla="*/ 53 w 2235"/>
                <a:gd name="T105" fmla="*/ 1059 h 2241"/>
                <a:gd name="T106" fmla="*/ 264 w 2235"/>
                <a:gd name="T107" fmla="*/ 944 h 2241"/>
                <a:gd name="T108" fmla="*/ 110 w 2235"/>
                <a:gd name="T109" fmla="*/ 695 h 2241"/>
                <a:gd name="T110" fmla="*/ 141 w 2235"/>
                <a:gd name="T111" fmla="*/ 615 h 2241"/>
                <a:gd name="T112" fmla="*/ 373 w 2235"/>
                <a:gd name="T113" fmla="*/ 427 h 2241"/>
                <a:gd name="T114" fmla="*/ 0 w 2235"/>
                <a:gd name="T115" fmla="*/ 249 h 2241"/>
                <a:gd name="T116" fmla="*/ 531 w 2235"/>
                <a:gd name="T117" fmla="*/ 183 h 2241"/>
                <a:gd name="T118" fmla="*/ 2077 w 2235"/>
                <a:gd name="T119" fmla="*/ 183 h 2241"/>
                <a:gd name="T120" fmla="*/ 2235 w 2235"/>
                <a:gd name="T121" fmla="*/ 950 h 2241"/>
                <a:gd name="T122" fmla="*/ 2077 w 2235"/>
                <a:gd name="T123" fmla="*/ 1428 h 2241"/>
                <a:gd name="T124" fmla="*/ 2169 w 2235"/>
                <a:gd name="T125" fmla="*/ 2215 h 2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35" h="2241">
                  <a:moveTo>
                    <a:pt x="2235" y="2069"/>
                  </a:moveTo>
                  <a:cubicBezTo>
                    <a:pt x="2164" y="2069"/>
                    <a:pt x="2102" y="2113"/>
                    <a:pt x="2077" y="2175"/>
                  </a:cubicBezTo>
                  <a:cubicBezTo>
                    <a:pt x="2085" y="2176"/>
                    <a:pt x="2094" y="2178"/>
                    <a:pt x="2102" y="2180"/>
                  </a:cubicBezTo>
                  <a:cubicBezTo>
                    <a:pt x="2125" y="2129"/>
                    <a:pt x="2176" y="2094"/>
                    <a:pt x="2235" y="2094"/>
                  </a:cubicBezTo>
                  <a:cubicBezTo>
                    <a:pt x="2235" y="2069"/>
                    <a:pt x="2235" y="2069"/>
                    <a:pt x="2235" y="2069"/>
                  </a:cubicBezTo>
                  <a:close/>
                  <a:moveTo>
                    <a:pt x="2045" y="2192"/>
                  </a:moveTo>
                  <a:cubicBezTo>
                    <a:pt x="2091" y="2192"/>
                    <a:pt x="2133" y="2211"/>
                    <a:pt x="2164" y="2241"/>
                  </a:cubicBezTo>
                  <a:cubicBezTo>
                    <a:pt x="2124" y="2241"/>
                    <a:pt x="2124" y="2241"/>
                    <a:pt x="2124" y="2241"/>
                  </a:cubicBezTo>
                  <a:cubicBezTo>
                    <a:pt x="2101" y="2226"/>
                    <a:pt x="2074" y="2217"/>
                    <a:pt x="2045" y="2217"/>
                  </a:cubicBezTo>
                  <a:cubicBezTo>
                    <a:pt x="2015" y="2217"/>
                    <a:pt x="1988" y="2226"/>
                    <a:pt x="1966" y="2241"/>
                  </a:cubicBezTo>
                  <a:cubicBezTo>
                    <a:pt x="1925" y="2241"/>
                    <a:pt x="1925" y="2241"/>
                    <a:pt x="1925" y="2241"/>
                  </a:cubicBezTo>
                  <a:cubicBezTo>
                    <a:pt x="1956" y="2211"/>
                    <a:pt x="1998" y="2192"/>
                    <a:pt x="2045" y="2192"/>
                  </a:cubicBezTo>
                  <a:close/>
                  <a:moveTo>
                    <a:pt x="2045" y="2094"/>
                  </a:moveTo>
                  <a:cubicBezTo>
                    <a:pt x="2056" y="2094"/>
                    <a:pt x="2065" y="2103"/>
                    <a:pt x="2065" y="2114"/>
                  </a:cubicBezTo>
                  <a:cubicBezTo>
                    <a:pt x="2065" y="2115"/>
                    <a:pt x="2065" y="2115"/>
                    <a:pt x="2065" y="2115"/>
                  </a:cubicBezTo>
                  <a:cubicBezTo>
                    <a:pt x="2024" y="2115"/>
                    <a:pt x="2024" y="2115"/>
                    <a:pt x="2024" y="2115"/>
                  </a:cubicBezTo>
                  <a:cubicBezTo>
                    <a:pt x="2024" y="2115"/>
                    <a:pt x="2024" y="2115"/>
                    <a:pt x="2024" y="2114"/>
                  </a:cubicBezTo>
                  <a:cubicBezTo>
                    <a:pt x="2024" y="2103"/>
                    <a:pt x="2033" y="2094"/>
                    <a:pt x="2045" y="2094"/>
                  </a:cubicBezTo>
                  <a:close/>
                  <a:moveTo>
                    <a:pt x="2045" y="2044"/>
                  </a:moveTo>
                  <a:cubicBezTo>
                    <a:pt x="2075" y="2044"/>
                    <a:pt x="2101" y="2063"/>
                    <a:pt x="2111" y="2090"/>
                  </a:cubicBezTo>
                  <a:cubicBezTo>
                    <a:pt x="2103" y="2095"/>
                    <a:pt x="2096" y="2102"/>
                    <a:pt x="2090" y="2109"/>
                  </a:cubicBezTo>
                  <a:cubicBezTo>
                    <a:pt x="2087" y="2086"/>
                    <a:pt x="2068" y="2069"/>
                    <a:pt x="2045" y="2069"/>
                  </a:cubicBezTo>
                  <a:cubicBezTo>
                    <a:pt x="2021" y="2069"/>
                    <a:pt x="2002" y="2086"/>
                    <a:pt x="2000" y="2109"/>
                  </a:cubicBezTo>
                  <a:cubicBezTo>
                    <a:pt x="1993" y="2102"/>
                    <a:pt x="1986" y="2095"/>
                    <a:pt x="1979" y="2090"/>
                  </a:cubicBezTo>
                  <a:cubicBezTo>
                    <a:pt x="1989" y="2063"/>
                    <a:pt x="2014" y="2044"/>
                    <a:pt x="2045" y="2044"/>
                  </a:cubicBezTo>
                  <a:close/>
                  <a:moveTo>
                    <a:pt x="2045" y="1994"/>
                  </a:moveTo>
                  <a:cubicBezTo>
                    <a:pt x="2093" y="1994"/>
                    <a:pt x="2135" y="2022"/>
                    <a:pt x="2154" y="2063"/>
                  </a:cubicBezTo>
                  <a:cubicBezTo>
                    <a:pt x="2146" y="2067"/>
                    <a:pt x="2139" y="2070"/>
                    <a:pt x="2132" y="2075"/>
                  </a:cubicBezTo>
                  <a:cubicBezTo>
                    <a:pt x="2117" y="2042"/>
                    <a:pt x="2083" y="2019"/>
                    <a:pt x="2045" y="2019"/>
                  </a:cubicBezTo>
                  <a:cubicBezTo>
                    <a:pt x="2006" y="2019"/>
                    <a:pt x="1973" y="2042"/>
                    <a:pt x="1958" y="2075"/>
                  </a:cubicBezTo>
                  <a:cubicBezTo>
                    <a:pt x="1950" y="2070"/>
                    <a:pt x="1943" y="2067"/>
                    <a:pt x="1935" y="2063"/>
                  </a:cubicBezTo>
                  <a:cubicBezTo>
                    <a:pt x="1954" y="2022"/>
                    <a:pt x="1996" y="1994"/>
                    <a:pt x="2045" y="1994"/>
                  </a:cubicBezTo>
                  <a:close/>
                  <a:moveTo>
                    <a:pt x="2045" y="1943"/>
                  </a:moveTo>
                  <a:cubicBezTo>
                    <a:pt x="1973" y="1943"/>
                    <a:pt x="1912" y="1987"/>
                    <a:pt x="1886" y="2049"/>
                  </a:cubicBezTo>
                  <a:cubicBezTo>
                    <a:pt x="1895" y="2051"/>
                    <a:pt x="1903" y="2052"/>
                    <a:pt x="1911" y="2055"/>
                  </a:cubicBezTo>
                  <a:cubicBezTo>
                    <a:pt x="1934" y="2004"/>
                    <a:pt x="1985" y="1968"/>
                    <a:pt x="2045" y="1968"/>
                  </a:cubicBezTo>
                  <a:cubicBezTo>
                    <a:pt x="2104" y="1968"/>
                    <a:pt x="2155" y="2004"/>
                    <a:pt x="2178" y="2055"/>
                  </a:cubicBezTo>
                  <a:cubicBezTo>
                    <a:pt x="2186" y="2052"/>
                    <a:pt x="2194" y="2051"/>
                    <a:pt x="2203" y="2049"/>
                  </a:cubicBezTo>
                  <a:cubicBezTo>
                    <a:pt x="2177" y="1987"/>
                    <a:pt x="2116" y="1943"/>
                    <a:pt x="2045" y="1943"/>
                  </a:cubicBezTo>
                  <a:close/>
                  <a:moveTo>
                    <a:pt x="2045" y="1845"/>
                  </a:moveTo>
                  <a:cubicBezTo>
                    <a:pt x="2056" y="1845"/>
                    <a:pt x="2065" y="1854"/>
                    <a:pt x="2065" y="1865"/>
                  </a:cubicBezTo>
                  <a:cubicBezTo>
                    <a:pt x="2065" y="1866"/>
                    <a:pt x="2065" y="1866"/>
                    <a:pt x="2065" y="1866"/>
                  </a:cubicBezTo>
                  <a:cubicBezTo>
                    <a:pt x="2024" y="1866"/>
                    <a:pt x="2024" y="1866"/>
                    <a:pt x="2024" y="1866"/>
                  </a:cubicBezTo>
                  <a:cubicBezTo>
                    <a:pt x="2024" y="1866"/>
                    <a:pt x="2024" y="1866"/>
                    <a:pt x="2024" y="1865"/>
                  </a:cubicBezTo>
                  <a:cubicBezTo>
                    <a:pt x="2024" y="1854"/>
                    <a:pt x="2033" y="1845"/>
                    <a:pt x="2045" y="1845"/>
                  </a:cubicBezTo>
                  <a:close/>
                  <a:moveTo>
                    <a:pt x="2045" y="1795"/>
                  </a:moveTo>
                  <a:cubicBezTo>
                    <a:pt x="2014" y="1795"/>
                    <a:pt x="1989" y="1814"/>
                    <a:pt x="1979" y="1841"/>
                  </a:cubicBezTo>
                  <a:cubicBezTo>
                    <a:pt x="1986" y="1847"/>
                    <a:pt x="1993" y="1853"/>
                    <a:pt x="2000" y="1860"/>
                  </a:cubicBezTo>
                  <a:cubicBezTo>
                    <a:pt x="2002" y="1838"/>
                    <a:pt x="2021" y="1820"/>
                    <a:pt x="2045" y="1820"/>
                  </a:cubicBezTo>
                  <a:cubicBezTo>
                    <a:pt x="2068" y="1820"/>
                    <a:pt x="2087" y="1837"/>
                    <a:pt x="2090" y="1860"/>
                  </a:cubicBezTo>
                  <a:cubicBezTo>
                    <a:pt x="2096" y="1853"/>
                    <a:pt x="2103" y="1846"/>
                    <a:pt x="2111" y="1841"/>
                  </a:cubicBezTo>
                  <a:cubicBezTo>
                    <a:pt x="2101" y="1814"/>
                    <a:pt x="2075" y="1795"/>
                    <a:pt x="2045" y="1795"/>
                  </a:cubicBezTo>
                  <a:close/>
                  <a:moveTo>
                    <a:pt x="2045" y="1745"/>
                  </a:moveTo>
                  <a:cubicBezTo>
                    <a:pt x="2093" y="1745"/>
                    <a:pt x="2135" y="1773"/>
                    <a:pt x="2154" y="1814"/>
                  </a:cubicBezTo>
                  <a:cubicBezTo>
                    <a:pt x="2146" y="1818"/>
                    <a:pt x="2139" y="1821"/>
                    <a:pt x="2132" y="1826"/>
                  </a:cubicBezTo>
                  <a:cubicBezTo>
                    <a:pt x="2117" y="1793"/>
                    <a:pt x="2083" y="1770"/>
                    <a:pt x="2045" y="1770"/>
                  </a:cubicBezTo>
                  <a:cubicBezTo>
                    <a:pt x="2006" y="1770"/>
                    <a:pt x="1973" y="1793"/>
                    <a:pt x="1958" y="1826"/>
                  </a:cubicBezTo>
                  <a:cubicBezTo>
                    <a:pt x="1950" y="1821"/>
                    <a:pt x="1943" y="1818"/>
                    <a:pt x="1935" y="1814"/>
                  </a:cubicBezTo>
                  <a:cubicBezTo>
                    <a:pt x="1954" y="1773"/>
                    <a:pt x="1996" y="1745"/>
                    <a:pt x="2045" y="1745"/>
                  </a:cubicBezTo>
                  <a:close/>
                  <a:moveTo>
                    <a:pt x="2045" y="1694"/>
                  </a:moveTo>
                  <a:cubicBezTo>
                    <a:pt x="2116" y="1694"/>
                    <a:pt x="2177" y="1738"/>
                    <a:pt x="2203" y="1800"/>
                  </a:cubicBezTo>
                  <a:cubicBezTo>
                    <a:pt x="2194" y="1802"/>
                    <a:pt x="2186" y="1803"/>
                    <a:pt x="2178" y="1806"/>
                  </a:cubicBezTo>
                  <a:cubicBezTo>
                    <a:pt x="2155" y="1755"/>
                    <a:pt x="2104" y="1719"/>
                    <a:pt x="2045" y="1719"/>
                  </a:cubicBezTo>
                  <a:cubicBezTo>
                    <a:pt x="1985" y="1719"/>
                    <a:pt x="1934" y="1755"/>
                    <a:pt x="1911" y="1806"/>
                  </a:cubicBezTo>
                  <a:cubicBezTo>
                    <a:pt x="1903" y="1803"/>
                    <a:pt x="1895" y="1802"/>
                    <a:pt x="1886" y="1800"/>
                  </a:cubicBezTo>
                  <a:cubicBezTo>
                    <a:pt x="1912" y="1738"/>
                    <a:pt x="1973" y="1694"/>
                    <a:pt x="2045" y="1694"/>
                  </a:cubicBezTo>
                  <a:close/>
                  <a:moveTo>
                    <a:pt x="2045" y="1596"/>
                  </a:moveTo>
                  <a:cubicBezTo>
                    <a:pt x="2056" y="1596"/>
                    <a:pt x="2065" y="1605"/>
                    <a:pt x="2065" y="1616"/>
                  </a:cubicBezTo>
                  <a:cubicBezTo>
                    <a:pt x="2065" y="1617"/>
                    <a:pt x="2065" y="1617"/>
                    <a:pt x="2065" y="1617"/>
                  </a:cubicBezTo>
                  <a:cubicBezTo>
                    <a:pt x="2024" y="1617"/>
                    <a:pt x="2024" y="1617"/>
                    <a:pt x="2024" y="1617"/>
                  </a:cubicBezTo>
                  <a:cubicBezTo>
                    <a:pt x="2024" y="1617"/>
                    <a:pt x="2024" y="1617"/>
                    <a:pt x="2024" y="1616"/>
                  </a:cubicBezTo>
                  <a:cubicBezTo>
                    <a:pt x="2024" y="1605"/>
                    <a:pt x="2033" y="1596"/>
                    <a:pt x="2045" y="1596"/>
                  </a:cubicBezTo>
                  <a:close/>
                  <a:moveTo>
                    <a:pt x="2045" y="1546"/>
                  </a:moveTo>
                  <a:cubicBezTo>
                    <a:pt x="2014" y="1546"/>
                    <a:pt x="1989" y="1565"/>
                    <a:pt x="1979" y="1592"/>
                  </a:cubicBezTo>
                  <a:cubicBezTo>
                    <a:pt x="1986" y="1598"/>
                    <a:pt x="1993" y="1604"/>
                    <a:pt x="2000" y="1611"/>
                  </a:cubicBezTo>
                  <a:cubicBezTo>
                    <a:pt x="2002" y="1589"/>
                    <a:pt x="2021" y="1571"/>
                    <a:pt x="2045" y="1571"/>
                  </a:cubicBezTo>
                  <a:cubicBezTo>
                    <a:pt x="2068" y="1571"/>
                    <a:pt x="2087" y="1589"/>
                    <a:pt x="2090" y="1611"/>
                  </a:cubicBezTo>
                  <a:cubicBezTo>
                    <a:pt x="2096" y="1604"/>
                    <a:pt x="2103" y="1598"/>
                    <a:pt x="2111" y="1592"/>
                  </a:cubicBezTo>
                  <a:cubicBezTo>
                    <a:pt x="2101" y="1565"/>
                    <a:pt x="2075" y="1546"/>
                    <a:pt x="2045" y="1546"/>
                  </a:cubicBezTo>
                  <a:close/>
                  <a:moveTo>
                    <a:pt x="2045" y="1496"/>
                  </a:moveTo>
                  <a:cubicBezTo>
                    <a:pt x="2093" y="1496"/>
                    <a:pt x="2135" y="1524"/>
                    <a:pt x="2154" y="1565"/>
                  </a:cubicBezTo>
                  <a:cubicBezTo>
                    <a:pt x="2146" y="1569"/>
                    <a:pt x="2139" y="1572"/>
                    <a:pt x="2132" y="1577"/>
                  </a:cubicBezTo>
                  <a:cubicBezTo>
                    <a:pt x="2117" y="1544"/>
                    <a:pt x="2083" y="1521"/>
                    <a:pt x="2045" y="1521"/>
                  </a:cubicBezTo>
                  <a:cubicBezTo>
                    <a:pt x="2006" y="1521"/>
                    <a:pt x="1973" y="1544"/>
                    <a:pt x="1958" y="1577"/>
                  </a:cubicBezTo>
                  <a:cubicBezTo>
                    <a:pt x="1950" y="1573"/>
                    <a:pt x="1943" y="1569"/>
                    <a:pt x="1935" y="1565"/>
                  </a:cubicBezTo>
                  <a:cubicBezTo>
                    <a:pt x="1954" y="1524"/>
                    <a:pt x="1996" y="1496"/>
                    <a:pt x="2045" y="1496"/>
                  </a:cubicBezTo>
                  <a:close/>
                  <a:moveTo>
                    <a:pt x="2045" y="1445"/>
                  </a:moveTo>
                  <a:cubicBezTo>
                    <a:pt x="2116" y="1445"/>
                    <a:pt x="2177" y="1489"/>
                    <a:pt x="2203" y="1551"/>
                  </a:cubicBezTo>
                  <a:cubicBezTo>
                    <a:pt x="2194" y="1553"/>
                    <a:pt x="2186" y="1554"/>
                    <a:pt x="2178" y="1557"/>
                  </a:cubicBezTo>
                  <a:cubicBezTo>
                    <a:pt x="2155" y="1506"/>
                    <a:pt x="2104" y="1470"/>
                    <a:pt x="2045" y="1470"/>
                  </a:cubicBezTo>
                  <a:cubicBezTo>
                    <a:pt x="1985" y="1470"/>
                    <a:pt x="1934" y="1506"/>
                    <a:pt x="1911" y="1557"/>
                  </a:cubicBezTo>
                  <a:cubicBezTo>
                    <a:pt x="1903" y="1554"/>
                    <a:pt x="1895" y="1553"/>
                    <a:pt x="1886" y="1551"/>
                  </a:cubicBezTo>
                  <a:cubicBezTo>
                    <a:pt x="1912" y="1489"/>
                    <a:pt x="1973" y="1445"/>
                    <a:pt x="2045" y="1445"/>
                  </a:cubicBezTo>
                  <a:close/>
                  <a:moveTo>
                    <a:pt x="2045" y="1347"/>
                  </a:moveTo>
                  <a:cubicBezTo>
                    <a:pt x="2056" y="1347"/>
                    <a:pt x="2065" y="1356"/>
                    <a:pt x="2065" y="1367"/>
                  </a:cubicBezTo>
                  <a:cubicBezTo>
                    <a:pt x="2065" y="1368"/>
                    <a:pt x="2065" y="1368"/>
                    <a:pt x="2065" y="1368"/>
                  </a:cubicBezTo>
                  <a:cubicBezTo>
                    <a:pt x="2024" y="1368"/>
                    <a:pt x="2024" y="1368"/>
                    <a:pt x="2024" y="1368"/>
                  </a:cubicBezTo>
                  <a:cubicBezTo>
                    <a:pt x="2024" y="1368"/>
                    <a:pt x="2024" y="1368"/>
                    <a:pt x="2024" y="1367"/>
                  </a:cubicBezTo>
                  <a:cubicBezTo>
                    <a:pt x="2024" y="1356"/>
                    <a:pt x="2033" y="1347"/>
                    <a:pt x="2045" y="1347"/>
                  </a:cubicBezTo>
                  <a:close/>
                  <a:moveTo>
                    <a:pt x="2045" y="1297"/>
                  </a:moveTo>
                  <a:cubicBezTo>
                    <a:pt x="2014" y="1297"/>
                    <a:pt x="1989" y="1316"/>
                    <a:pt x="1979" y="1343"/>
                  </a:cubicBezTo>
                  <a:cubicBezTo>
                    <a:pt x="1986" y="1349"/>
                    <a:pt x="1993" y="1355"/>
                    <a:pt x="2000" y="1362"/>
                  </a:cubicBezTo>
                  <a:cubicBezTo>
                    <a:pt x="2002" y="1340"/>
                    <a:pt x="2021" y="1322"/>
                    <a:pt x="2045" y="1322"/>
                  </a:cubicBezTo>
                  <a:cubicBezTo>
                    <a:pt x="2068" y="1322"/>
                    <a:pt x="2087" y="1340"/>
                    <a:pt x="2090" y="1362"/>
                  </a:cubicBezTo>
                  <a:cubicBezTo>
                    <a:pt x="2096" y="1355"/>
                    <a:pt x="2103" y="1349"/>
                    <a:pt x="2111" y="1343"/>
                  </a:cubicBezTo>
                  <a:cubicBezTo>
                    <a:pt x="2101" y="1316"/>
                    <a:pt x="2075" y="1297"/>
                    <a:pt x="2045" y="1297"/>
                  </a:cubicBezTo>
                  <a:close/>
                  <a:moveTo>
                    <a:pt x="2045" y="1247"/>
                  </a:moveTo>
                  <a:cubicBezTo>
                    <a:pt x="2093" y="1247"/>
                    <a:pt x="2135" y="1275"/>
                    <a:pt x="2154" y="1316"/>
                  </a:cubicBezTo>
                  <a:cubicBezTo>
                    <a:pt x="2146" y="1320"/>
                    <a:pt x="2139" y="1324"/>
                    <a:pt x="2132" y="1328"/>
                  </a:cubicBezTo>
                  <a:cubicBezTo>
                    <a:pt x="2117" y="1295"/>
                    <a:pt x="2083" y="1272"/>
                    <a:pt x="2045" y="1272"/>
                  </a:cubicBezTo>
                  <a:cubicBezTo>
                    <a:pt x="2006" y="1272"/>
                    <a:pt x="1973" y="1295"/>
                    <a:pt x="1958" y="1328"/>
                  </a:cubicBezTo>
                  <a:cubicBezTo>
                    <a:pt x="1950" y="1324"/>
                    <a:pt x="1943" y="1320"/>
                    <a:pt x="1935" y="1316"/>
                  </a:cubicBezTo>
                  <a:cubicBezTo>
                    <a:pt x="1954" y="1275"/>
                    <a:pt x="1996" y="1247"/>
                    <a:pt x="2045" y="1247"/>
                  </a:cubicBezTo>
                  <a:close/>
                  <a:moveTo>
                    <a:pt x="2045" y="1196"/>
                  </a:moveTo>
                  <a:cubicBezTo>
                    <a:pt x="2116" y="1196"/>
                    <a:pt x="2177" y="1240"/>
                    <a:pt x="2203" y="1302"/>
                  </a:cubicBezTo>
                  <a:cubicBezTo>
                    <a:pt x="2194" y="1304"/>
                    <a:pt x="2186" y="1305"/>
                    <a:pt x="2178" y="1308"/>
                  </a:cubicBezTo>
                  <a:cubicBezTo>
                    <a:pt x="2155" y="1257"/>
                    <a:pt x="2104" y="1221"/>
                    <a:pt x="2045" y="1221"/>
                  </a:cubicBezTo>
                  <a:cubicBezTo>
                    <a:pt x="1985" y="1221"/>
                    <a:pt x="1934" y="1257"/>
                    <a:pt x="1911" y="1308"/>
                  </a:cubicBezTo>
                  <a:cubicBezTo>
                    <a:pt x="1903" y="1305"/>
                    <a:pt x="1895" y="1304"/>
                    <a:pt x="1886" y="1302"/>
                  </a:cubicBezTo>
                  <a:cubicBezTo>
                    <a:pt x="1912" y="1240"/>
                    <a:pt x="1973" y="1196"/>
                    <a:pt x="2045" y="1196"/>
                  </a:cubicBezTo>
                  <a:close/>
                  <a:moveTo>
                    <a:pt x="2045" y="1098"/>
                  </a:moveTo>
                  <a:cubicBezTo>
                    <a:pt x="2056" y="1098"/>
                    <a:pt x="2065" y="1107"/>
                    <a:pt x="2065" y="1119"/>
                  </a:cubicBezTo>
                  <a:cubicBezTo>
                    <a:pt x="2065" y="1119"/>
                    <a:pt x="2065" y="1119"/>
                    <a:pt x="2065" y="1119"/>
                  </a:cubicBezTo>
                  <a:cubicBezTo>
                    <a:pt x="2024" y="1119"/>
                    <a:pt x="2024" y="1119"/>
                    <a:pt x="2024" y="1119"/>
                  </a:cubicBezTo>
                  <a:cubicBezTo>
                    <a:pt x="2024" y="1119"/>
                    <a:pt x="2024" y="1119"/>
                    <a:pt x="2024" y="1119"/>
                  </a:cubicBezTo>
                  <a:cubicBezTo>
                    <a:pt x="2024" y="1107"/>
                    <a:pt x="2033" y="1098"/>
                    <a:pt x="2045" y="1098"/>
                  </a:cubicBezTo>
                  <a:close/>
                  <a:moveTo>
                    <a:pt x="2045" y="1048"/>
                  </a:moveTo>
                  <a:cubicBezTo>
                    <a:pt x="2014" y="1048"/>
                    <a:pt x="1989" y="1067"/>
                    <a:pt x="1979" y="1094"/>
                  </a:cubicBezTo>
                  <a:cubicBezTo>
                    <a:pt x="1986" y="1100"/>
                    <a:pt x="1993" y="1106"/>
                    <a:pt x="2000" y="1113"/>
                  </a:cubicBezTo>
                  <a:cubicBezTo>
                    <a:pt x="2002" y="1091"/>
                    <a:pt x="2021" y="1073"/>
                    <a:pt x="2045" y="1073"/>
                  </a:cubicBezTo>
                  <a:cubicBezTo>
                    <a:pt x="2068" y="1073"/>
                    <a:pt x="2087" y="1091"/>
                    <a:pt x="2090" y="1113"/>
                  </a:cubicBezTo>
                  <a:cubicBezTo>
                    <a:pt x="2096" y="1106"/>
                    <a:pt x="2103" y="1100"/>
                    <a:pt x="2111" y="1094"/>
                  </a:cubicBezTo>
                  <a:cubicBezTo>
                    <a:pt x="2101" y="1067"/>
                    <a:pt x="2075" y="1048"/>
                    <a:pt x="2045" y="1048"/>
                  </a:cubicBezTo>
                  <a:close/>
                  <a:moveTo>
                    <a:pt x="2045" y="998"/>
                  </a:moveTo>
                  <a:cubicBezTo>
                    <a:pt x="2093" y="998"/>
                    <a:pt x="2135" y="1026"/>
                    <a:pt x="2154" y="1067"/>
                  </a:cubicBezTo>
                  <a:cubicBezTo>
                    <a:pt x="2146" y="1071"/>
                    <a:pt x="2139" y="1075"/>
                    <a:pt x="2132" y="1079"/>
                  </a:cubicBezTo>
                  <a:cubicBezTo>
                    <a:pt x="2117" y="1046"/>
                    <a:pt x="2083" y="1023"/>
                    <a:pt x="2045" y="1023"/>
                  </a:cubicBezTo>
                  <a:cubicBezTo>
                    <a:pt x="2006" y="1023"/>
                    <a:pt x="1973" y="1046"/>
                    <a:pt x="1958" y="1079"/>
                  </a:cubicBezTo>
                  <a:cubicBezTo>
                    <a:pt x="1950" y="1075"/>
                    <a:pt x="1943" y="1071"/>
                    <a:pt x="1935" y="1067"/>
                  </a:cubicBezTo>
                  <a:cubicBezTo>
                    <a:pt x="1954" y="1026"/>
                    <a:pt x="1996" y="998"/>
                    <a:pt x="2045" y="998"/>
                  </a:cubicBezTo>
                  <a:close/>
                  <a:moveTo>
                    <a:pt x="2045" y="947"/>
                  </a:moveTo>
                  <a:cubicBezTo>
                    <a:pt x="2116" y="947"/>
                    <a:pt x="2177" y="991"/>
                    <a:pt x="2203" y="1053"/>
                  </a:cubicBezTo>
                  <a:cubicBezTo>
                    <a:pt x="2194" y="1055"/>
                    <a:pt x="2186" y="1056"/>
                    <a:pt x="2178" y="1059"/>
                  </a:cubicBezTo>
                  <a:cubicBezTo>
                    <a:pt x="2155" y="1008"/>
                    <a:pt x="2104" y="972"/>
                    <a:pt x="2045" y="972"/>
                  </a:cubicBezTo>
                  <a:cubicBezTo>
                    <a:pt x="1985" y="972"/>
                    <a:pt x="1934" y="1008"/>
                    <a:pt x="1911" y="1059"/>
                  </a:cubicBezTo>
                  <a:cubicBezTo>
                    <a:pt x="1903" y="1056"/>
                    <a:pt x="1895" y="1055"/>
                    <a:pt x="1886" y="1053"/>
                  </a:cubicBezTo>
                  <a:cubicBezTo>
                    <a:pt x="1912" y="991"/>
                    <a:pt x="1973" y="947"/>
                    <a:pt x="2045" y="947"/>
                  </a:cubicBezTo>
                  <a:close/>
                  <a:moveTo>
                    <a:pt x="2045" y="849"/>
                  </a:moveTo>
                  <a:cubicBezTo>
                    <a:pt x="2056" y="849"/>
                    <a:pt x="2065" y="858"/>
                    <a:pt x="2065" y="870"/>
                  </a:cubicBezTo>
                  <a:cubicBezTo>
                    <a:pt x="2065" y="870"/>
                    <a:pt x="2065" y="870"/>
                    <a:pt x="2065" y="870"/>
                  </a:cubicBezTo>
                  <a:cubicBezTo>
                    <a:pt x="2024" y="870"/>
                    <a:pt x="2024" y="870"/>
                    <a:pt x="2024" y="870"/>
                  </a:cubicBezTo>
                  <a:cubicBezTo>
                    <a:pt x="2024" y="870"/>
                    <a:pt x="2024" y="870"/>
                    <a:pt x="2024" y="870"/>
                  </a:cubicBezTo>
                  <a:cubicBezTo>
                    <a:pt x="2024" y="858"/>
                    <a:pt x="2033" y="849"/>
                    <a:pt x="2045" y="849"/>
                  </a:cubicBezTo>
                  <a:close/>
                  <a:moveTo>
                    <a:pt x="2045" y="799"/>
                  </a:moveTo>
                  <a:cubicBezTo>
                    <a:pt x="2014" y="799"/>
                    <a:pt x="1989" y="818"/>
                    <a:pt x="1979" y="845"/>
                  </a:cubicBezTo>
                  <a:cubicBezTo>
                    <a:pt x="1986" y="851"/>
                    <a:pt x="1993" y="857"/>
                    <a:pt x="2000" y="864"/>
                  </a:cubicBezTo>
                  <a:cubicBezTo>
                    <a:pt x="2002" y="842"/>
                    <a:pt x="2021" y="824"/>
                    <a:pt x="2045" y="824"/>
                  </a:cubicBezTo>
                  <a:cubicBezTo>
                    <a:pt x="2068" y="824"/>
                    <a:pt x="2087" y="842"/>
                    <a:pt x="2090" y="864"/>
                  </a:cubicBezTo>
                  <a:cubicBezTo>
                    <a:pt x="2096" y="857"/>
                    <a:pt x="2103" y="851"/>
                    <a:pt x="2111" y="845"/>
                  </a:cubicBezTo>
                  <a:cubicBezTo>
                    <a:pt x="2101" y="818"/>
                    <a:pt x="2075" y="799"/>
                    <a:pt x="2045" y="799"/>
                  </a:cubicBezTo>
                  <a:close/>
                  <a:moveTo>
                    <a:pt x="2045" y="749"/>
                  </a:moveTo>
                  <a:cubicBezTo>
                    <a:pt x="2093" y="749"/>
                    <a:pt x="2135" y="777"/>
                    <a:pt x="2154" y="818"/>
                  </a:cubicBezTo>
                  <a:cubicBezTo>
                    <a:pt x="2146" y="822"/>
                    <a:pt x="2139" y="826"/>
                    <a:pt x="2132" y="830"/>
                  </a:cubicBezTo>
                  <a:cubicBezTo>
                    <a:pt x="2117" y="797"/>
                    <a:pt x="2083" y="774"/>
                    <a:pt x="2045" y="774"/>
                  </a:cubicBezTo>
                  <a:cubicBezTo>
                    <a:pt x="2006" y="774"/>
                    <a:pt x="1973" y="797"/>
                    <a:pt x="1958" y="830"/>
                  </a:cubicBezTo>
                  <a:cubicBezTo>
                    <a:pt x="1950" y="826"/>
                    <a:pt x="1943" y="822"/>
                    <a:pt x="1935" y="818"/>
                  </a:cubicBezTo>
                  <a:cubicBezTo>
                    <a:pt x="1954" y="777"/>
                    <a:pt x="1996" y="749"/>
                    <a:pt x="2045" y="749"/>
                  </a:cubicBezTo>
                  <a:close/>
                  <a:moveTo>
                    <a:pt x="2045" y="698"/>
                  </a:moveTo>
                  <a:cubicBezTo>
                    <a:pt x="2116" y="698"/>
                    <a:pt x="2177" y="742"/>
                    <a:pt x="2203" y="804"/>
                  </a:cubicBezTo>
                  <a:cubicBezTo>
                    <a:pt x="2194" y="806"/>
                    <a:pt x="2186" y="807"/>
                    <a:pt x="2178" y="810"/>
                  </a:cubicBezTo>
                  <a:cubicBezTo>
                    <a:pt x="2155" y="759"/>
                    <a:pt x="2104" y="723"/>
                    <a:pt x="2045" y="723"/>
                  </a:cubicBezTo>
                  <a:cubicBezTo>
                    <a:pt x="1985" y="723"/>
                    <a:pt x="1934" y="759"/>
                    <a:pt x="1911" y="810"/>
                  </a:cubicBezTo>
                  <a:cubicBezTo>
                    <a:pt x="1903" y="807"/>
                    <a:pt x="1895" y="806"/>
                    <a:pt x="1886" y="804"/>
                  </a:cubicBezTo>
                  <a:cubicBezTo>
                    <a:pt x="1912" y="742"/>
                    <a:pt x="1973" y="698"/>
                    <a:pt x="2045" y="698"/>
                  </a:cubicBezTo>
                  <a:close/>
                  <a:moveTo>
                    <a:pt x="2045" y="600"/>
                  </a:moveTo>
                  <a:cubicBezTo>
                    <a:pt x="2056" y="600"/>
                    <a:pt x="2065" y="609"/>
                    <a:pt x="2065" y="621"/>
                  </a:cubicBezTo>
                  <a:cubicBezTo>
                    <a:pt x="2065" y="621"/>
                    <a:pt x="2065" y="621"/>
                    <a:pt x="2065" y="621"/>
                  </a:cubicBezTo>
                  <a:cubicBezTo>
                    <a:pt x="2024" y="621"/>
                    <a:pt x="2024" y="621"/>
                    <a:pt x="2024" y="621"/>
                  </a:cubicBezTo>
                  <a:cubicBezTo>
                    <a:pt x="2024" y="621"/>
                    <a:pt x="2024" y="621"/>
                    <a:pt x="2024" y="621"/>
                  </a:cubicBezTo>
                  <a:cubicBezTo>
                    <a:pt x="2024" y="609"/>
                    <a:pt x="2033" y="600"/>
                    <a:pt x="2045" y="600"/>
                  </a:cubicBezTo>
                  <a:close/>
                  <a:moveTo>
                    <a:pt x="2045" y="550"/>
                  </a:moveTo>
                  <a:cubicBezTo>
                    <a:pt x="2014" y="550"/>
                    <a:pt x="1989" y="569"/>
                    <a:pt x="1979" y="596"/>
                  </a:cubicBezTo>
                  <a:cubicBezTo>
                    <a:pt x="1986" y="602"/>
                    <a:pt x="1993" y="608"/>
                    <a:pt x="2000" y="615"/>
                  </a:cubicBezTo>
                  <a:cubicBezTo>
                    <a:pt x="2002" y="593"/>
                    <a:pt x="2021" y="575"/>
                    <a:pt x="2045" y="575"/>
                  </a:cubicBezTo>
                  <a:cubicBezTo>
                    <a:pt x="2068" y="575"/>
                    <a:pt x="2087" y="593"/>
                    <a:pt x="2090" y="615"/>
                  </a:cubicBezTo>
                  <a:cubicBezTo>
                    <a:pt x="2096" y="608"/>
                    <a:pt x="2103" y="602"/>
                    <a:pt x="2111" y="596"/>
                  </a:cubicBezTo>
                  <a:cubicBezTo>
                    <a:pt x="2101" y="569"/>
                    <a:pt x="2075" y="550"/>
                    <a:pt x="2045" y="550"/>
                  </a:cubicBezTo>
                  <a:close/>
                  <a:moveTo>
                    <a:pt x="2045" y="500"/>
                  </a:moveTo>
                  <a:cubicBezTo>
                    <a:pt x="2093" y="500"/>
                    <a:pt x="2135" y="528"/>
                    <a:pt x="2154" y="569"/>
                  </a:cubicBezTo>
                  <a:cubicBezTo>
                    <a:pt x="2146" y="573"/>
                    <a:pt x="2139" y="577"/>
                    <a:pt x="2132" y="581"/>
                  </a:cubicBezTo>
                  <a:cubicBezTo>
                    <a:pt x="2117" y="548"/>
                    <a:pt x="2083" y="525"/>
                    <a:pt x="2045" y="525"/>
                  </a:cubicBezTo>
                  <a:cubicBezTo>
                    <a:pt x="2006" y="525"/>
                    <a:pt x="1973" y="548"/>
                    <a:pt x="1958" y="581"/>
                  </a:cubicBezTo>
                  <a:cubicBezTo>
                    <a:pt x="1950" y="577"/>
                    <a:pt x="1943" y="573"/>
                    <a:pt x="1935" y="569"/>
                  </a:cubicBezTo>
                  <a:cubicBezTo>
                    <a:pt x="1954" y="528"/>
                    <a:pt x="1996" y="500"/>
                    <a:pt x="2045" y="500"/>
                  </a:cubicBezTo>
                  <a:close/>
                  <a:moveTo>
                    <a:pt x="2045" y="449"/>
                  </a:moveTo>
                  <a:cubicBezTo>
                    <a:pt x="2116" y="449"/>
                    <a:pt x="2177" y="493"/>
                    <a:pt x="2203" y="555"/>
                  </a:cubicBezTo>
                  <a:cubicBezTo>
                    <a:pt x="2194" y="557"/>
                    <a:pt x="2186" y="558"/>
                    <a:pt x="2178" y="561"/>
                  </a:cubicBezTo>
                  <a:cubicBezTo>
                    <a:pt x="2155" y="510"/>
                    <a:pt x="2104" y="475"/>
                    <a:pt x="2045" y="475"/>
                  </a:cubicBezTo>
                  <a:cubicBezTo>
                    <a:pt x="1985" y="475"/>
                    <a:pt x="1934" y="510"/>
                    <a:pt x="1911" y="561"/>
                  </a:cubicBezTo>
                  <a:cubicBezTo>
                    <a:pt x="1903" y="558"/>
                    <a:pt x="1895" y="557"/>
                    <a:pt x="1886" y="555"/>
                  </a:cubicBezTo>
                  <a:cubicBezTo>
                    <a:pt x="1912" y="493"/>
                    <a:pt x="1973" y="449"/>
                    <a:pt x="2045" y="449"/>
                  </a:cubicBezTo>
                  <a:close/>
                  <a:moveTo>
                    <a:pt x="2045" y="351"/>
                  </a:moveTo>
                  <a:cubicBezTo>
                    <a:pt x="2056" y="351"/>
                    <a:pt x="2065" y="360"/>
                    <a:pt x="2065" y="372"/>
                  </a:cubicBezTo>
                  <a:cubicBezTo>
                    <a:pt x="2065" y="372"/>
                    <a:pt x="2065" y="372"/>
                    <a:pt x="2065" y="372"/>
                  </a:cubicBezTo>
                  <a:cubicBezTo>
                    <a:pt x="2024" y="372"/>
                    <a:pt x="2024" y="372"/>
                    <a:pt x="2024" y="372"/>
                  </a:cubicBezTo>
                  <a:cubicBezTo>
                    <a:pt x="2024" y="372"/>
                    <a:pt x="2024" y="372"/>
                    <a:pt x="2024" y="372"/>
                  </a:cubicBezTo>
                  <a:cubicBezTo>
                    <a:pt x="2024" y="360"/>
                    <a:pt x="2033" y="351"/>
                    <a:pt x="2045" y="351"/>
                  </a:cubicBezTo>
                  <a:close/>
                  <a:moveTo>
                    <a:pt x="2045" y="301"/>
                  </a:moveTo>
                  <a:cubicBezTo>
                    <a:pt x="2014" y="301"/>
                    <a:pt x="1989" y="320"/>
                    <a:pt x="1979" y="347"/>
                  </a:cubicBezTo>
                  <a:cubicBezTo>
                    <a:pt x="1986" y="353"/>
                    <a:pt x="1993" y="359"/>
                    <a:pt x="2000" y="366"/>
                  </a:cubicBezTo>
                  <a:cubicBezTo>
                    <a:pt x="2002" y="344"/>
                    <a:pt x="2021" y="326"/>
                    <a:pt x="2045" y="326"/>
                  </a:cubicBezTo>
                  <a:cubicBezTo>
                    <a:pt x="2068" y="326"/>
                    <a:pt x="2087" y="344"/>
                    <a:pt x="2090" y="366"/>
                  </a:cubicBezTo>
                  <a:cubicBezTo>
                    <a:pt x="2096" y="359"/>
                    <a:pt x="2103" y="353"/>
                    <a:pt x="2111" y="347"/>
                  </a:cubicBezTo>
                  <a:cubicBezTo>
                    <a:pt x="2101" y="320"/>
                    <a:pt x="2075" y="301"/>
                    <a:pt x="2045" y="301"/>
                  </a:cubicBezTo>
                  <a:close/>
                  <a:moveTo>
                    <a:pt x="2045" y="251"/>
                  </a:moveTo>
                  <a:cubicBezTo>
                    <a:pt x="2093" y="251"/>
                    <a:pt x="2135" y="279"/>
                    <a:pt x="2154" y="320"/>
                  </a:cubicBezTo>
                  <a:cubicBezTo>
                    <a:pt x="2146" y="324"/>
                    <a:pt x="2139" y="328"/>
                    <a:pt x="2132" y="332"/>
                  </a:cubicBezTo>
                  <a:cubicBezTo>
                    <a:pt x="2117" y="299"/>
                    <a:pt x="2083" y="276"/>
                    <a:pt x="2045" y="276"/>
                  </a:cubicBezTo>
                  <a:cubicBezTo>
                    <a:pt x="2006" y="276"/>
                    <a:pt x="1973" y="299"/>
                    <a:pt x="1958" y="332"/>
                  </a:cubicBezTo>
                  <a:cubicBezTo>
                    <a:pt x="1950" y="328"/>
                    <a:pt x="1943" y="324"/>
                    <a:pt x="1935" y="320"/>
                  </a:cubicBezTo>
                  <a:cubicBezTo>
                    <a:pt x="1954" y="279"/>
                    <a:pt x="1996" y="251"/>
                    <a:pt x="2045" y="251"/>
                  </a:cubicBezTo>
                  <a:close/>
                  <a:moveTo>
                    <a:pt x="2045" y="200"/>
                  </a:moveTo>
                  <a:cubicBezTo>
                    <a:pt x="2116" y="200"/>
                    <a:pt x="2177" y="244"/>
                    <a:pt x="2203" y="306"/>
                  </a:cubicBezTo>
                  <a:cubicBezTo>
                    <a:pt x="2194" y="308"/>
                    <a:pt x="2186" y="309"/>
                    <a:pt x="2178" y="312"/>
                  </a:cubicBezTo>
                  <a:cubicBezTo>
                    <a:pt x="2155" y="261"/>
                    <a:pt x="2104" y="226"/>
                    <a:pt x="2045" y="226"/>
                  </a:cubicBezTo>
                  <a:cubicBezTo>
                    <a:pt x="1985" y="226"/>
                    <a:pt x="1934" y="261"/>
                    <a:pt x="1911" y="312"/>
                  </a:cubicBezTo>
                  <a:cubicBezTo>
                    <a:pt x="1903" y="309"/>
                    <a:pt x="1895" y="308"/>
                    <a:pt x="1886" y="306"/>
                  </a:cubicBezTo>
                  <a:cubicBezTo>
                    <a:pt x="1912" y="244"/>
                    <a:pt x="1973" y="200"/>
                    <a:pt x="2045" y="200"/>
                  </a:cubicBezTo>
                  <a:close/>
                  <a:moveTo>
                    <a:pt x="2045" y="102"/>
                  </a:moveTo>
                  <a:cubicBezTo>
                    <a:pt x="2056" y="102"/>
                    <a:pt x="2065" y="111"/>
                    <a:pt x="2065" y="123"/>
                  </a:cubicBezTo>
                  <a:cubicBezTo>
                    <a:pt x="2065" y="123"/>
                    <a:pt x="2065" y="123"/>
                    <a:pt x="2065" y="123"/>
                  </a:cubicBezTo>
                  <a:cubicBezTo>
                    <a:pt x="2024" y="123"/>
                    <a:pt x="2024" y="123"/>
                    <a:pt x="2024" y="123"/>
                  </a:cubicBezTo>
                  <a:cubicBezTo>
                    <a:pt x="2024" y="123"/>
                    <a:pt x="2024" y="123"/>
                    <a:pt x="2024" y="123"/>
                  </a:cubicBezTo>
                  <a:cubicBezTo>
                    <a:pt x="2024" y="111"/>
                    <a:pt x="2033" y="102"/>
                    <a:pt x="2045" y="102"/>
                  </a:cubicBezTo>
                  <a:close/>
                  <a:moveTo>
                    <a:pt x="2045" y="52"/>
                  </a:moveTo>
                  <a:cubicBezTo>
                    <a:pt x="2014" y="52"/>
                    <a:pt x="1989" y="71"/>
                    <a:pt x="1979" y="98"/>
                  </a:cubicBezTo>
                  <a:cubicBezTo>
                    <a:pt x="1986" y="104"/>
                    <a:pt x="1993" y="110"/>
                    <a:pt x="2000" y="117"/>
                  </a:cubicBezTo>
                  <a:cubicBezTo>
                    <a:pt x="2002" y="95"/>
                    <a:pt x="2021" y="77"/>
                    <a:pt x="2045" y="77"/>
                  </a:cubicBezTo>
                  <a:cubicBezTo>
                    <a:pt x="2068" y="77"/>
                    <a:pt x="2087" y="95"/>
                    <a:pt x="2090" y="117"/>
                  </a:cubicBezTo>
                  <a:cubicBezTo>
                    <a:pt x="2096" y="110"/>
                    <a:pt x="2103" y="104"/>
                    <a:pt x="2111" y="98"/>
                  </a:cubicBezTo>
                  <a:cubicBezTo>
                    <a:pt x="2101" y="71"/>
                    <a:pt x="2075" y="52"/>
                    <a:pt x="2045" y="52"/>
                  </a:cubicBezTo>
                  <a:close/>
                  <a:moveTo>
                    <a:pt x="2045" y="2"/>
                  </a:moveTo>
                  <a:cubicBezTo>
                    <a:pt x="2093" y="2"/>
                    <a:pt x="2135" y="30"/>
                    <a:pt x="2154" y="71"/>
                  </a:cubicBezTo>
                  <a:cubicBezTo>
                    <a:pt x="2146" y="75"/>
                    <a:pt x="2139" y="79"/>
                    <a:pt x="2132" y="83"/>
                  </a:cubicBezTo>
                  <a:cubicBezTo>
                    <a:pt x="2117" y="50"/>
                    <a:pt x="2083" y="27"/>
                    <a:pt x="2045" y="27"/>
                  </a:cubicBezTo>
                  <a:cubicBezTo>
                    <a:pt x="2006" y="27"/>
                    <a:pt x="1973" y="50"/>
                    <a:pt x="1958" y="83"/>
                  </a:cubicBezTo>
                  <a:cubicBezTo>
                    <a:pt x="1950" y="79"/>
                    <a:pt x="1943" y="75"/>
                    <a:pt x="1935" y="71"/>
                  </a:cubicBezTo>
                  <a:cubicBezTo>
                    <a:pt x="1954" y="30"/>
                    <a:pt x="1996" y="2"/>
                    <a:pt x="2045" y="2"/>
                  </a:cubicBezTo>
                  <a:close/>
                  <a:moveTo>
                    <a:pt x="2164" y="0"/>
                  </a:moveTo>
                  <a:cubicBezTo>
                    <a:pt x="2124" y="0"/>
                    <a:pt x="2124" y="0"/>
                    <a:pt x="2124" y="0"/>
                  </a:cubicBezTo>
                  <a:cubicBezTo>
                    <a:pt x="2147" y="15"/>
                    <a:pt x="2166" y="37"/>
                    <a:pt x="2178" y="63"/>
                  </a:cubicBezTo>
                  <a:cubicBezTo>
                    <a:pt x="2186" y="60"/>
                    <a:pt x="2194" y="59"/>
                    <a:pt x="2203" y="57"/>
                  </a:cubicBezTo>
                  <a:cubicBezTo>
                    <a:pt x="2194" y="36"/>
                    <a:pt x="2181" y="16"/>
                    <a:pt x="2164" y="0"/>
                  </a:cubicBezTo>
                  <a:close/>
                  <a:moveTo>
                    <a:pt x="1966" y="0"/>
                  </a:moveTo>
                  <a:cubicBezTo>
                    <a:pt x="1925" y="0"/>
                    <a:pt x="1925" y="0"/>
                    <a:pt x="1925" y="0"/>
                  </a:cubicBezTo>
                  <a:cubicBezTo>
                    <a:pt x="1909" y="16"/>
                    <a:pt x="1895" y="36"/>
                    <a:pt x="1886" y="57"/>
                  </a:cubicBezTo>
                  <a:cubicBezTo>
                    <a:pt x="1895" y="59"/>
                    <a:pt x="1903" y="60"/>
                    <a:pt x="1911" y="63"/>
                  </a:cubicBezTo>
                  <a:cubicBezTo>
                    <a:pt x="1923" y="37"/>
                    <a:pt x="1942" y="15"/>
                    <a:pt x="1966" y="0"/>
                  </a:cubicBezTo>
                  <a:close/>
                  <a:moveTo>
                    <a:pt x="1673" y="2192"/>
                  </a:moveTo>
                  <a:cubicBezTo>
                    <a:pt x="1719" y="2192"/>
                    <a:pt x="1761" y="2211"/>
                    <a:pt x="1792" y="2241"/>
                  </a:cubicBezTo>
                  <a:cubicBezTo>
                    <a:pt x="1752" y="2241"/>
                    <a:pt x="1752" y="2241"/>
                    <a:pt x="1752" y="2241"/>
                  </a:cubicBezTo>
                  <a:cubicBezTo>
                    <a:pt x="1729" y="2226"/>
                    <a:pt x="1702" y="2217"/>
                    <a:pt x="1673" y="2217"/>
                  </a:cubicBezTo>
                  <a:cubicBezTo>
                    <a:pt x="1644" y="2217"/>
                    <a:pt x="1617" y="2226"/>
                    <a:pt x="1594" y="2241"/>
                  </a:cubicBezTo>
                  <a:cubicBezTo>
                    <a:pt x="1554" y="2241"/>
                    <a:pt x="1554" y="2241"/>
                    <a:pt x="1554" y="2241"/>
                  </a:cubicBezTo>
                  <a:cubicBezTo>
                    <a:pt x="1584" y="2211"/>
                    <a:pt x="1626" y="2192"/>
                    <a:pt x="1673" y="2192"/>
                  </a:cubicBezTo>
                  <a:close/>
                  <a:moveTo>
                    <a:pt x="1487" y="2220"/>
                  </a:moveTo>
                  <a:cubicBezTo>
                    <a:pt x="1476" y="2220"/>
                    <a:pt x="1467" y="2229"/>
                    <a:pt x="1467" y="2240"/>
                  </a:cubicBezTo>
                  <a:cubicBezTo>
                    <a:pt x="1467" y="2240"/>
                    <a:pt x="1467" y="2240"/>
                    <a:pt x="1467" y="2241"/>
                  </a:cubicBezTo>
                  <a:cubicBezTo>
                    <a:pt x="1507" y="2241"/>
                    <a:pt x="1507" y="2241"/>
                    <a:pt x="1507" y="2241"/>
                  </a:cubicBezTo>
                  <a:cubicBezTo>
                    <a:pt x="1507" y="2240"/>
                    <a:pt x="1507" y="2240"/>
                    <a:pt x="1507" y="2240"/>
                  </a:cubicBezTo>
                  <a:cubicBezTo>
                    <a:pt x="1507" y="2229"/>
                    <a:pt x="1498" y="2220"/>
                    <a:pt x="1487" y="2220"/>
                  </a:cubicBezTo>
                  <a:close/>
                  <a:moveTo>
                    <a:pt x="1487" y="2169"/>
                  </a:moveTo>
                  <a:cubicBezTo>
                    <a:pt x="1517" y="2169"/>
                    <a:pt x="1543" y="2188"/>
                    <a:pt x="1553" y="2215"/>
                  </a:cubicBezTo>
                  <a:cubicBezTo>
                    <a:pt x="1545" y="2221"/>
                    <a:pt x="1538" y="2228"/>
                    <a:pt x="1532" y="2235"/>
                  </a:cubicBezTo>
                  <a:cubicBezTo>
                    <a:pt x="1529" y="2212"/>
                    <a:pt x="1510" y="2195"/>
                    <a:pt x="1487" y="2195"/>
                  </a:cubicBezTo>
                  <a:cubicBezTo>
                    <a:pt x="1464" y="2195"/>
                    <a:pt x="1444" y="2212"/>
                    <a:pt x="1442" y="2235"/>
                  </a:cubicBezTo>
                  <a:cubicBezTo>
                    <a:pt x="1435" y="2228"/>
                    <a:pt x="1428" y="2221"/>
                    <a:pt x="1421" y="2215"/>
                  </a:cubicBezTo>
                  <a:cubicBezTo>
                    <a:pt x="1431" y="2188"/>
                    <a:pt x="1457" y="2169"/>
                    <a:pt x="1487" y="2169"/>
                  </a:cubicBezTo>
                  <a:close/>
                  <a:moveTo>
                    <a:pt x="1487" y="2119"/>
                  </a:moveTo>
                  <a:cubicBezTo>
                    <a:pt x="1438" y="2119"/>
                    <a:pt x="1397" y="2148"/>
                    <a:pt x="1377" y="2189"/>
                  </a:cubicBezTo>
                  <a:cubicBezTo>
                    <a:pt x="1385" y="2192"/>
                    <a:pt x="1392" y="2196"/>
                    <a:pt x="1400" y="2200"/>
                  </a:cubicBezTo>
                  <a:cubicBezTo>
                    <a:pt x="1415" y="2167"/>
                    <a:pt x="1448" y="2144"/>
                    <a:pt x="1487" y="2144"/>
                  </a:cubicBezTo>
                  <a:cubicBezTo>
                    <a:pt x="1525" y="2144"/>
                    <a:pt x="1559" y="2167"/>
                    <a:pt x="1574" y="2200"/>
                  </a:cubicBezTo>
                  <a:cubicBezTo>
                    <a:pt x="1581" y="2196"/>
                    <a:pt x="1589" y="2192"/>
                    <a:pt x="1596" y="2189"/>
                  </a:cubicBezTo>
                  <a:cubicBezTo>
                    <a:pt x="1577" y="2148"/>
                    <a:pt x="1535" y="2119"/>
                    <a:pt x="1487" y="2119"/>
                  </a:cubicBezTo>
                  <a:close/>
                  <a:moveTo>
                    <a:pt x="1487" y="2069"/>
                  </a:moveTo>
                  <a:cubicBezTo>
                    <a:pt x="1415" y="2069"/>
                    <a:pt x="1354" y="2113"/>
                    <a:pt x="1328" y="2175"/>
                  </a:cubicBezTo>
                  <a:cubicBezTo>
                    <a:pt x="1337" y="2176"/>
                    <a:pt x="1345" y="2178"/>
                    <a:pt x="1354" y="2180"/>
                  </a:cubicBezTo>
                  <a:cubicBezTo>
                    <a:pt x="1376" y="2129"/>
                    <a:pt x="1427" y="2094"/>
                    <a:pt x="1487" y="2094"/>
                  </a:cubicBezTo>
                  <a:cubicBezTo>
                    <a:pt x="1546" y="2094"/>
                    <a:pt x="1597" y="2129"/>
                    <a:pt x="1620" y="2180"/>
                  </a:cubicBezTo>
                  <a:cubicBezTo>
                    <a:pt x="1628" y="2178"/>
                    <a:pt x="1637" y="2176"/>
                    <a:pt x="1645" y="2175"/>
                  </a:cubicBezTo>
                  <a:cubicBezTo>
                    <a:pt x="1619" y="2113"/>
                    <a:pt x="1558" y="2069"/>
                    <a:pt x="1487" y="2069"/>
                  </a:cubicBezTo>
                  <a:close/>
                  <a:moveTo>
                    <a:pt x="1860" y="2220"/>
                  </a:moveTo>
                  <a:cubicBezTo>
                    <a:pt x="1871" y="2220"/>
                    <a:pt x="1880" y="2229"/>
                    <a:pt x="1880" y="2240"/>
                  </a:cubicBezTo>
                  <a:cubicBezTo>
                    <a:pt x="1880" y="2240"/>
                    <a:pt x="1880" y="2240"/>
                    <a:pt x="1880" y="2241"/>
                  </a:cubicBezTo>
                  <a:cubicBezTo>
                    <a:pt x="1839" y="2241"/>
                    <a:pt x="1839" y="2241"/>
                    <a:pt x="1839" y="2241"/>
                  </a:cubicBezTo>
                  <a:cubicBezTo>
                    <a:pt x="1839" y="2240"/>
                    <a:pt x="1839" y="2240"/>
                    <a:pt x="1839" y="2240"/>
                  </a:cubicBezTo>
                  <a:cubicBezTo>
                    <a:pt x="1839" y="2229"/>
                    <a:pt x="1848" y="2220"/>
                    <a:pt x="1860" y="2220"/>
                  </a:cubicBezTo>
                  <a:close/>
                  <a:moveTo>
                    <a:pt x="1860" y="2169"/>
                  </a:moveTo>
                  <a:cubicBezTo>
                    <a:pt x="1829" y="2169"/>
                    <a:pt x="1804" y="2188"/>
                    <a:pt x="1794" y="2215"/>
                  </a:cubicBezTo>
                  <a:cubicBezTo>
                    <a:pt x="1801" y="2221"/>
                    <a:pt x="1808" y="2228"/>
                    <a:pt x="1815" y="2235"/>
                  </a:cubicBezTo>
                  <a:cubicBezTo>
                    <a:pt x="1817" y="2212"/>
                    <a:pt x="1836" y="2195"/>
                    <a:pt x="1860" y="2195"/>
                  </a:cubicBezTo>
                  <a:cubicBezTo>
                    <a:pt x="1883" y="2195"/>
                    <a:pt x="1902" y="2212"/>
                    <a:pt x="1905" y="2235"/>
                  </a:cubicBezTo>
                  <a:cubicBezTo>
                    <a:pt x="1911" y="2228"/>
                    <a:pt x="1918" y="2221"/>
                    <a:pt x="1926" y="2215"/>
                  </a:cubicBezTo>
                  <a:cubicBezTo>
                    <a:pt x="1916" y="2188"/>
                    <a:pt x="1890" y="2169"/>
                    <a:pt x="1860" y="2169"/>
                  </a:cubicBezTo>
                  <a:close/>
                  <a:moveTo>
                    <a:pt x="1860" y="2119"/>
                  </a:moveTo>
                  <a:cubicBezTo>
                    <a:pt x="1811" y="2119"/>
                    <a:pt x="1769" y="2148"/>
                    <a:pt x="1750" y="2189"/>
                  </a:cubicBezTo>
                  <a:cubicBezTo>
                    <a:pt x="1758" y="2192"/>
                    <a:pt x="1765" y="2196"/>
                    <a:pt x="1772" y="2200"/>
                  </a:cubicBezTo>
                  <a:cubicBezTo>
                    <a:pt x="1788" y="2167"/>
                    <a:pt x="1821" y="2144"/>
                    <a:pt x="1860" y="2144"/>
                  </a:cubicBezTo>
                  <a:cubicBezTo>
                    <a:pt x="1898" y="2144"/>
                    <a:pt x="1932" y="2167"/>
                    <a:pt x="1947" y="2200"/>
                  </a:cubicBezTo>
                  <a:cubicBezTo>
                    <a:pt x="1954" y="2196"/>
                    <a:pt x="1961" y="2192"/>
                    <a:pt x="1969" y="2189"/>
                  </a:cubicBezTo>
                  <a:cubicBezTo>
                    <a:pt x="1950" y="2148"/>
                    <a:pt x="1908" y="2119"/>
                    <a:pt x="1860" y="2119"/>
                  </a:cubicBezTo>
                  <a:close/>
                  <a:moveTo>
                    <a:pt x="1860" y="2069"/>
                  </a:moveTo>
                  <a:cubicBezTo>
                    <a:pt x="1788" y="2069"/>
                    <a:pt x="1727" y="2113"/>
                    <a:pt x="1701" y="2175"/>
                  </a:cubicBezTo>
                  <a:cubicBezTo>
                    <a:pt x="1710" y="2176"/>
                    <a:pt x="1718" y="2178"/>
                    <a:pt x="1726" y="2180"/>
                  </a:cubicBezTo>
                  <a:cubicBezTo>
                    <a:pt x="1749" y="2129"/>
                    <a:pt x="1800" y="2094"/>
                    <a:pt x="1860" y="2094"/>
                  </a:cubicBezTo>
                  <a:cubicBezTo>
                    <a:pt x="1919" y="2094"/>
                    <a:pt x="1970" y="2129"/>
                    <a:pt x="1993" y="2180"/>
                  </a:cubicBezTo>
                  <a:cubicBezTo>
                    <a:pt x="2001" y="2178"/>
                    <a:pt x="2009" y="2176"/>
                    <a:pt x="2018" y="2175"/>
                  </a:cubicBezTo>
                  <a:cubicBezTo>
                    <a:pt x="1992" y="2113"/>
                    <a:pt x="1931" y="2069"/>
                    <a:pt x="1860" y="2069"/>
                  </a:cubicBezTo>
                  <a:close/>
                  <a:moveTo>
                    <a:pt x="1673" y="2094"/>
                  </a:moveTo>
                  <a:cubicBezTo>
                    <a:pt x="1684" y="2094"/>
                    <a:pt x="1693" y="2103"/>
                    <a:pt x="1693" y="2114"/>
                  </a:cubicBezTo>
                  <a:cubicBezTo>
                    <a:pt x="1693" y="2115"/>
                    <a:pt x="1693" y="2115"/>
                    <a:pt x="1693" y="2115"/>
                  </a:cubicBezTo>
                  <a:cubicBezTo>
                    <a:pt x="1653" y="2115"/>
                    <a:pt x="1653" y="2115"/>
                    <a:pt x="1653" y="2115"/>
                  </a:cubicBezTo>
                  <a:cubicBezTo>
                    <a:pt x="1653" y="2115"/>
                    <a:pt x="1653" y="2115"/>
                    <a:pt x="1653" y="2114"/>
                  </a:cubicBezTo>
                  <a:cubicBezTo>
                    <a:pt x="1653" y="2103"/>
                    <a:pt x="1662" y="2094"/>
                    <a:pt x="1673" y="2094"/>
                  </a:cubicBezTo>
                  <a:close/>
                  <a:moveTo>
                    <a:pt x="1673" y="2044"/>
                  </a:moveTo>
                  <a:cubicBezTo>
                    <a:pt x="1703" y="2044"/>
                    <a:pt x="1729" y="2063"/>
                    <a:pt x="1739" y="2090"/>
                  </a:cubicBezTo>
                  <a:cubicBezTo>
                    <a:pt x="1731" y="2095"/>
                    <a:pt x="1724" y="2102"/>
                    <a:pt x="1718" y="2109"/>
                  </a:cubicBezTo>
                  <a:cubicBezTo>
                    <a:pt x="1715" y="2086"/>
                    <a:pt x="1696" y="2069"/>
                    <a:pt x="1673" y="2069"/>
                  </a:cubicBezTo>
                  <a:cubicBezTo>
                    <a:pt x="1650" y="2069"/>
                    <a:pt x="1630" y="2086"/>
                    <a:pt x="1628" y="2109"/>
                  </a:cubicBezTo>
                  <a:cubicBezTo>
                    <a:pt x="1621" y="2102"/>
                    <a:pt x="1614" y="2095"/>
                    <a:pt x="1607" y="2090"/>
                  </a:cubicBezTo>
                  <a:cubicBezTo>
                    <a:pt x="1617" y="2063"/>
                    <a:pt x="1643" y="2044"/>
                    <a:pt x="1673" y="2044"/>
                  </a:cubicBezTo>
                  <a:close/>
                  <a:moveTo>
                    <a:pt x="1673" y="1994"/>
                  </a:moveTo>
                  <a:cubicBezTo>
                    <a:pt x="1721" y="1994"/>
                    <a:pt x="1763" y="2022"/>
                    <a:pt x="1782" y="2063"/>
                  </a:cubicBezTo>
                  <a:cubicBezTo>
                    <a:pt x="1775" y="2067"/>
                    <a:pt x="1767" y="2070"/>
                    <a:pt x="1760" y="2075"/>
                  </a:cubicBezTo>
                  <a:cubicBezTo>
                    <a:pt x="1745" y="2042"/>
                    <a:pt x="1712" y="2019"/>
                    <a:pt x="1673" y="2019"/>
                  </a:cubicBezTo>
                  <a:cubicBezTo>
                    <a:pt x="1634" y="2019"/>
                    <a:pt x="1601" y="2042"/>
                    <a:pt x="1586" y="2075"/>
                  </a:cubicBezTo>
                  <a:cubicBezTo>
                    <a:pt x="1579" y="2070"/>
                    <a:pt x="1571" y="2067"/>
                    <a:pt x="1563" y="2063"/>
                  </a:cubicBezTo>
                  <a:cubicBezTo>
                    <a:pt x="1583" y="2022"/>
                    <a:pt x="1624" y="1994"/>
                    <a:pt x="1673" y="1994"/>
                  </a:cubicBezTo>
                  <a:close/>
                  <a:moveTo>
                    <a:pt x="1673" y="1943"/>
                  </a:moveTo>
                  <a:cubicBezTo>
                    <a:pt x="1601" y="1943"/>
                    <a:pt x="1540" y="1987"/>
                    <a:pt x="1515" y="2049"/>
                  </a:cubicBezTo>
                  <a:cubicBezTo>
                    <a:pt x="1523" y="2051"/>
                    <a:pt x="1531" y="2052"/>
                    <a:pt x="1540" y="2055"/>
                  </a:cubicBezTo>
                  <a:cubicBezTo>
                    <a:pt x="1562" y="2004"/>
                    <a:pt x="1614" y="1968"/>
                    <a:pt x="1673" y="1968"/>
                  </a:cubicBezTo>
                  <a:cubicBezTo>
                    <a:pt x="1732" y="1968"/>
                    <a:pt x="1783" y="2004"/>
                    <a:pt x="1806" y="2055"/>
                  </a:cubicBezTo>
                  <a:cubicBezTo>
                    <a:pt x="1814" y="2052"/>
                    <a:pt x="1823" y="2051"/>
                    <a:pt x="1831" y="2049"/>
                  </a:cubicBezTo>
                  <a:cubicBezTo>
                    <a:pt x="1806" y="1987"/>
                    <a:pt x="1744" y="1943"/>
                    <a:pt x="1673" y="1943"/>
                  </a:cubicBezTo>
                  <a:close/>
                  <a:moveTo>
                    <a:pt x="1487" y="1971"/>
                  </a:moveTo>
                  <a:cubicBezTo>
                    <a:pt x="1476" y="1971"/>
                    <a:pt x="1467" y="1980"/>
                    <a:pt x="1467" y="1991"/>
                  </a:cubicBezTo>
                  <a:cubicBezTo>
                    <a:pt x="1467" y="1991"/>
                    <a:pt x="1467" y="1991"/>
                    <a:pt x="1467" y="1992"/>
                  </a:cubicBezTo>
                  <a:cubicBezTo>
                    <a:pt x="1507" y="1992"/>
                    <a:pt x="1507" y="1992"/>
                    <a:pt x="1507" y="1992"/>
                  </a:cubicBezTo>
                  <a:cubicBezTo>
                    <a:pt x="1507" y="1991"/>
                    <a:pt x="1507" y="1991"/>
                    <a:pt x="1507" y="1991"/>
                  </a:cubicBezTo>
                  <a:cubicBezTo>
                    <a:pt x="1507" y="1980"/>
                    <a:pt x="1498" y="1971"/>
                    <a:pt x="1487" y="1971"/>
                  </a:cubicBezTo>
                  <a:close/>
                  <a:moveTo>
                    <a:pt x="1487" y="1920"/>
                  </a:moveTo>
                  <a:cubicBezTo>
                    <a:pt x="1517" y="1920"/>
                    <a:pt x="1543" y="1939"/>
                    <a:pt x="1553" y="1966"/>
                  </a:cubicBezTo>
                  <a:cubicBezTo>
                    <a:pt x="1545" y="1972"/>
                    <a:pt x="1538" y="1979"/>
                    <a:pt x="1532" y="1986"/>
                  </a:cubicBezTo>
                  <a:cubicBezTo>
                    <a:pt x="1529" y="1963"/>
                    <a:pt x="1510" y="1946"/>
                    <a:pt x="1487" y="1946"/>
                  </a:cubicBezTo>
                  <a:cubicBezTo>
                    <a:pt x="1464" y="1946"/>
                    <a:pt x="1444" y="1963"/>
                    <a:pt x="1442" y="1986"/>
                  </a:cubicBezTo>
                  <a:cubicBezTo>
                    <a:pt x="1435" y="1979"/>
                    <a:pt x="1428" y="1972"/>
                    <a:pt x="1421" y="1966"/>
                  </a:cubicBezTo>
                  <a:cubicBezTo>
                    <a:pt x="1431" y="1939"/>
                    <a:pt x="1457" y="1920"/>
                    <a:pt x="1487" y="1920"/>
                  </a:cubicBezTo>
                  <a:close/>
                  <a:moveTo>
                    <a:pt x="1487" y="1870"/>
                  </a:moveTo>
                  <a:cubicBezTo>
                    <a:pt x="1535" y="1870"/>
                    <a:pt x="1577" y="1899"/>
                    <a:pt x="1596" y="1940"/>
                  </a:cubicBezTo>
                  <a:cubicBezTo>
                    <a:pt x="1589" y="1943"/>
                    <a:pt x="1581" y="1947"/>
                    <a:pt x="1574" y="1951"/>
                  </a:cubicBezTo>
                  <a:cubicBezTo>
                    <a:pt x="1559" y="1918"/>
                    <a:pt x="1525" y="1895"/>
                    <a:pt x="1487" y="1895"/>
                  </a:cubicBezTo>
                  <a:cubicBezTo>
                    <a:pt x="1448" y="1895"/>
                    <a:pt x="1415" y="1918"/>
                    <a:pt x="1400" y="1951"/>
                  </a:cubicBezTo>
                  <a:cubicBezTo>
                    <a:pt x="1392" y="1947"/>
                    <a:pt x="1385" y="1943"/>
                    <a:pt x="1377" y="1940"/>
                  </a:cubicBezTo>
                  <a:cubicBezTo>
                    <a:pt x="1397" y="1899"/>
                    <a:pt x="1438" y="1870"/>
                    <a:pt x="1487" y="1870"/>
                  </a:cubicBezTo>
                  <a:close/>
                  <a:moveTo>
                    <a:pt x="1487" y="1820"/>
                  </a:moveTo>
                  <a:cubicBezTo>
                    <a:pt x="1415" y="1820"/>
                    <a:pt x="1354" y="1864"/>
                    <a:pt x="1328" y="1926"/>
                  </a:cubicBezTo>
                  <a:cubicBezTo>
                    <a:pt x="1337" y="1927"/>
                    <a:pt x="1345" y="1929"/>
                    <a:pt x="1354" y="1931"/>
                  </a:cubicBezTo>
                  <a:cubicBezTo>
                    <a:pt x="1376" y="1880"/>
                    <a:pt x="1427" y="1845"/>
                    <a:pt x="1487" y="1845"/>
                  </a:cubicBezTo>
                  <a:cubicBezTo>
                    <a:pt x="1546" y="1845"/>
                    <a:pt x="1597" y="1880"/>
                    <a:pt x="1620" y="1931"/>
                  </a:cubicBezTo>
                  <a:cubicBezTo>
                    <a:pt x="1628" y="1929"/>
                    <a:pt x="1637" y="1927"/>
                    <a:pt x="1645" y="1926"/>
                  </a:cubicBezTo>
                  <a:cubicBezTo>
                    <a:pt x="1619" y="1864"/>
                    <a:pt x="1558" y="1820"/>
                    <a:pt x="1487" y="1820"/>
                  </a:cubicBezTo>
                  <a:close/>
                  <a:moveTo>
                    <a:pt x="1860" y="1971"/>
                  </a:moveTo>
                  <a:cubicBezTo>
                    <a:pt x="1871" y="1971"/>
                    <a:pt x="1880" y="1980"/>
                    <a:pt x="1880" y="1991"/>
                  </a:cubicBezTo>
                  <a:cubicBezTo>
                    <a:pt x="1880" y="1991"/>
                    <a:pt x="1880" y="1991"/>
                    <a:pt x="1880" y="1992"/>
                  </a:cubicBezTo>
                  <a:cubicBezTo>
                    <a:pt x="1839" y="1992"/>
                    <a:pt x="1839" y="1992"/>
                    <a:pt x="1839" y="1992"/>
                  </a:cubicBezTo>
                  <a:cubicBezTo>
                    <a:pt x="1839" y="1991"/>
                    <a:pt x="1839" y="1991"/>
                    <a:pt x="1839" y="1991"/>
                  </a:cubicBezTo>
                  <a:cubicBezTo>
                    <a:pt x="1839" y="1980"/>
                    <a:pt x="1848" y="1971"/>
                    <a:pt x="1860" y="1971"/>
                  </a:cubicBezTo>
                  <a:close/>
                  <a:moveTo>
                    <a:pt x="1860" y="1920"/>
                  </a:moveTo>
                  <a:cubicBezTo>
                    <a:pt x="1890" y="1920"/>
                    <a:pt x="1916" y="1939"/>
                    <a:pt x="1926" y="1966"/>
                  </a:cubicBezTo>
                  <a:cubicBezTo>
                    <a:pt x="1918" y="1972"/>
                    <a:pt x="1911" y="1979"/>
                    <a:pt x="1905" y="1986"/>
                  </a:cubicBezTo>
                  <a:cubicBezTo>
                    <a:pt x="1902" y="1963"/>
                    <a:pt x="1883" y="1946"/>
                    <a:pt x="1860" y="1946"/>
                  </a:cubicBezTo>
                  <a:cubicBezTo>
                    <a:pt x="1836" y="1946"/>
                    <a:pt x="1817" y="1963"/>
                    <a:pt x="1815" y="1986"/>
                  </a:cubicBezTo>
                  <a:cubicBezTo>
                    <a:pt x="1808" y="1979"/>
                    <a:pt x="1801" y="1972"/>
                    <a:pt x="1794" y="1966"/>
                  </a:cubicBezTo>
                  <a:cubicBezTo>
                    <a:pt x="1804" y="1939"/>
                    <a:pt x="1829" y="1920"/>
                    <a:pt x="1860" y="1920"/>
                  </a:cubicBezTo>
                  <a:close/>
                  <a:moveTo>
                    <a:pt x="1860" y="1870"/>
                  </a:moveTo>
                  <a:cubicBezTo>
                    <a:pt x="1908" y="1870"/>
                    <a:pt x="1950" y="1899"/>
                    <a:pt x="1969" y="1940"/>
                  </a:cubicBezTo>
                  <a:cubicBezTo>
                    <a:pt x="1961" y="1943"/>
                    <a:pt x="1954" y="1947"/>
                    <a:pt x="1947" y="1951"/>
                  </a:cubicBezTo>
                  <a:cubicBezTo>
                    <a:pt x="1932" y="1918"/>
                    <a:pt x="1898" y="1895"/>
                    <a:pt x="1860" y="1895"/>
                  </a:cubicBezTo>
                  <a:cubicBezTo>
                    <a:pt x="1821" y="1895"/>
                    <a:pt x="1788" y="1918"/>
                    <a:pt x="1772" y="1951"/>
                  </a:cubicBezTo>
                  <a:cubicBezTo>
                    <a:pt x="1765" y="1947"/>
                    <a:pt x="1758" y="1943"/>
                    <a:pt x="1750" y="1940"/>
                  </a:cubicBezTo>
                  <a:cubicBezTo>
                    <a:pt x="1769" y="1899"/>
                    <a:pt x="1811" y="1870"/>
                    <a:pt x="1860" y="1870"/>
                  </a:cubicBezTo>
                  <a:close/>
                  <a:moveTo>
                    <a:pt x="1860" y="1820"/>
                  </a:moveTo>
                  <a:cubicBezTo>
                    <a:pt x="1931" y="1820"/>
                    <a:pt x="1992" y="1864"/>
                    <a:pt x="2018" y="1926"/>
                  </a:cubicBezTo>
                  <a:cubicBezTo>
                    <a:pt x="2009" y="1927"/>
                    <a:pt x="2001" y="1929"/>
                    <a:pt x="1993" y="1931"/>
                  </a:cubicBezTo>
                  <a:cubicBezTo>
                    <a:pt x="1970" y="1880"/>
                    <a:pt x="1919" y="1845"/>
                    <a:pt x="1860" y="1845"/>
                  </a:cubicBezTo>
                  <a:cubicBezTo>
                    <a:pt x="1800" y="1845"/>
                    <a:pt x="1749" y="1880"/>
                    <a:pt x="1726" y="1931"/>
                  </a:cubicBezTo>
                  <a:cubicBezTo>
                    <a:pt x="1718" y="1929"/>
                    <a:pt x="1710" y="1927"/>
                    <a:pt x="1701" y="1926"/>
                  </a:cubicBezTo>
                  <a:cubicBezTo>
                    <a:pt x="1727" y="1864"/>
                    <a:pt x="1788" y="1820"/>
                    <a:pt x="1860" y="1820"/>
                  </a:cubicBezTo>
                  <a:close/>
                  <a:moveTo>
                    <a:pt x="1673" y="1845"/>
                  </a:moveTo>
                  <a:cubicBezTo>
                    <a:pt x="1684" y="1845"/>
                    <a:pt x="1693" y="1854"/>
                    <a:pt x="1693" y="1865"/>
                  </a:cubicBezTo>
                  <a:cubicBezTo>
                    <a:pt x="1693" y="1866"/>
                    <a:pt x="1693" y="1866"/>
                    <a:pt x="1693" y="1866"/>
                  </a:cubicBezTo>
                  <a:cubicBezTo>
                    <a:pt x="1653" y="1866"/>
                    <a:pt x="1653" y="1866"/>
                    <a:pt x="1653" y="1866"/>
                  </a:cubicBezTo>
                  <a:cubicBezTo>
                    <a:pt x="1653" y="1866"/>
                    <a:pt x="1653" y="1866"/>
                    <a:pt x="1653" y="1865"/>
                  </a:cubicBezTo>
                  <a:cubicBezTo>
                    <a:pt x="1653" y="1854"/>
                    <a:pt x="1662" y="1845"/>
                    <a:pt x="1673" y="1845"/>
                  </a:cubicBezTo>
                  <a:close/>
                  <a:moveTo>
                    <a:pt x="1673" y="1795"/>
                  </a:moveTo>
                  <a:cubicBezTo>
                    <a:pt x="1703" y="1795"/>
                    <a:pt x="1729" y="1814"/>
                    <a:pt x="1739" y="1841"/>
                  </a:cubicBezTo>
                  <a:cubicBezTo>
                    <a:pt x="1731" y="1846"/>
                    <a:pt x="1724" y="1853"/>
                    <a:pt x="1718" y="1860"/>
                  </a:cubicBezTo>
                  <a:cubicBezTo>
                    <a:pt x="1715" y="1837"/>
                    <a:pt x="1696" y="1820"/>
                    <a:pt x="1673" y="1820"/>
                  </a:cubicBezTo>
                  <a:cubicBezTo>
                    <a:pt x="1650" y="1820"/>
                    <a:pt x="1630" y="1838"/>
                    <a:pt x="1628" y="1860"/>
                  </a:cubicBezTo>
                  <a:cubicBezTo>
                    <a:pt x="1621" y="1853"/>
                    <a:pt x="1614" y="1847"/>
                    <a:pt x="1607" y="1841"/>
                  </a:cubicBezTo>
                  <a:cubicBezTo>
                    <a:pt x="1617" y="1814"/>
                    <a:pt x="1643" y="1795"/>
                    <a:pt x="1673" y="1795"/>
                  </a:cubicBezTo>
                  <a:close/>
                  <a:moveTo>
                    <a:pt x="1673" y="1745"/>
                  </a:moveTo>
                  <a:cubicBezTo>
                    <a:pt x="1721" y="1745"/>
                    <a:pt x="1763" y="1773"/>
                    <a:pt x="1782" y="1814"/>
                  </a:cubicBezTo>
                  <a:cubicBezTo>
                    <a:pt x="1775" y="1818"/>
                    <a:pt x="1767" y="1821"/>
                    <a:pt x="1760" y="1826"/>
                  </a:cubicBezTo>
                  <a:cubicBezTo>
                    <a:pt x="1745" y="1793"/>
                    <a:pt x="1712" y="1770"/>
                    <a:pt x="1673" y="1770"/>
                  </a:cubicBezTo>
                  <a:cubicBezTo>
                    <a:pt x="1634" y="1770"/>
                    <a:pt x="1601" y="1793"/>
                    <a:pt x="1586" y="1826"/>
                  </a:cubicBezTo>
                  <a:cubicBezTo>
                    <a:pt x="1579" y="1821"/>
                    <a:pt x="1571" y="1818"/>
                    <a:pt x="1563" y="1814"/>
                  </a:cubicBezTo>
                  <a:cubicBezTo>
                    <a:pt x="1583" y="1773"/>
                    <a:pt x="1624" y="1745"/>
                    <a:pt x="1673" y="1745"/>
                  </a:cubicBezTo>
                  <a:close/>
                  <a:moveTo>
                    <a:pt x="1673" y="1694"/>
                  </a:moveTo>
                  <a:cubicBezTo>
                    <a:pt x="1601" y="1694"/>
                    <a:pt x="1540" y="1738"/>
                    <a:pt x="1515" y="1800"/>
                  </a:cubicBezTo>
                  <a:cubicBezTo>
                    <a:pt x="1523" y="1802"/>
                    <a:pt x="1531" y="1803"/>
                    <a:pt x="1540" y="1806"/>
                  </a:cubicBezTo>
                  <a:cubicBezTo>
                    <a:pt x="1562" y="1755"/>
                    <a:pt x="1614" y="1719"/>
                    <a:pt x="1673" y="1719"/>
                  </a:cubicBezTo>
                  <a:cubicBezTo>
                    <a:pt x="1732" y="1719"/>
                    <a:pt x="1783" y="1755"/>
                    <a:pt x="1806" y="1806"/>
                  </a:cubicBezTo>
                  <a:cubicBezTo>
                    <a:pt x="1814" y="1803"/>
                    <a:pt x="1823" y="1802"/>
                    <a:pt x="1831" y="1800"/>
                  </a:cubicBezTo>
                  <a:cubicBezTo>
                    <a:pt x="1806" y="1738"/>
                    <a:pt x="1744" y="1694"/>
                    <a:pt x="1673" y="1694"/>
                  </a:cubicBezTo>
                  <a:close/>
                  <a:moveTo>
                    <a:pt x="1487" y="1722"/>
                  </a:moveTo>
                  <a:cubicBezTo>
                    <a:pt x="1476" y="1722"/>
                    <a:pt x="1467" y="1731"/>
                    <a:pt x="1467" y="1742"/>
                  </a:cubicBezTo>
                  <a:cubicBezTo>
                    <a:pt x="1467" y="1742"/>
                    <a:pt x="1467" y="1742"/>
                    <a:pt x="1467" y="1743"/>
                  </a:cubicBezTo>
                  <a:cubicBezTo>
                    <a:pt x="1507" y="1743"/>
                    <a:pt x="1507" y="1743"/>
                    <a:pt x="1507" y="1743"/>
                  </a:cubicBezTo>
                  <a:cubicBezTo>
                    <a:pt x="1507" y="1742"/>
                    <a:pt x="1507" y="1742"/>
                    <a:pt x="1507" y="1742"/>
                  </a:cubicBezTo>
                  <a:cubicBezTo>
                    <a:pt x="1507" y="1731"/>
                    <a:pt x="1498" y="1722"/>
                    <a:pt x="1487" y="1722"/>
                  </a:cubicBezTo>
                  <a:close/>
                  <a:moveTo>
                    <a:pt x="1487" y="1671"/>
                  </a:moveTo>
                  <a:cubicBezTo>
                    <a:pt x="1517" y="1671"/>
                    <a:pt x="1543" y="1690"/>
                    <a:pt x="1553" y="1717"/>
                  </a:cubicBezTo>
                  <a:cubicBezTo>
                    <a:pt x="1545" y="1723"/>
                    <a:pt x="1538" y="1730"/>
                    <a:pt x="1532" y="1737"/>
                  </a:cubicBezTo>
                  <a:cubicBezTo>
                    <a:pt x="1529" y="1714"/>
                    <a:pt x="1510" y="1697"/>
                    <a:pt x="1487" y="1697"/>
                  </a:cubicBezTo>
                  <a:cubicBezTo>
                    <a:pt x="1464" y="1697"/>
                    <a:pt x="1444" y="1714"/>
                    <a:pt x="1442" y="1737"/>
                  </a:cubicBezTo>
                  <a:cubicBezTo>
                    <a:pt x="1435" y="1730"/>
                    <a:pt x="1428" y="1723"/>
                    <a:pt x="1421" y="1717"/>
                  </a:cubicBezTo>
                  <a:cubicBezTo>
                    <a:pt x="1431" y="1690"/>
                    <a:pt x="1457" y="1671"/>
                    <a:pt x="1487" y="1671"/>
                  </a:cubicBezTo>
                  <a:close/>
                  <a:moveTo>
                    <a:pt x="1487" y="1621"/>
                  </a:moveTo>
                  <a:cubicBezTo>
                    <a:pt x="1535" y="1621"/>
                    <a:pt x="1577" y="1650"/>
                    <a:pt x="1596" y="1691"/>
                  </a:cubicBezTo>
                  <a:cubicBezTo>
                    <a:pt x="1589" y="1694"/>
                    <a:pt x="1581" y="1698"/>
                    <a:pt x="1574" y="1702"/>
                  </a:cubicBezTo>
                  <a:cubicBezTo>
                    <a:pt x="1559" y="1669"/>
                    <a:pt x="1525" y="1646"/>
                    <a:pt x="1487" y="1646"/>
                  </a:cubicBezTo>
                  <a:cubicBezTo>
                    <a:pt x="1448" y="1646"/>
                    <a:pt x="1415" y="1669"/>
                    <a:pt x="1400" y="1702"/>
                  </a:cubicBezTo>
                  <a:cubicBezTo>
                    <a:pt x="1392" y="1698"/>
                    <a:pt x="1385" y="1694"/>
                    <a:pt x="1377" y="1691"/>
                  </a:cubicBezTo>
                  <a:cubicBezTo>
                    <a:pt x="1397" y="1650"/>
                    <a:pt x="1438" y="1621"/>
                    <a:pt x="1487" y="1621"/>
                  </a:cubicBezTo>
                  <a:close/>
                  <a:moveTo>
                    <a:pt x="1487" y="1571"/>
                  </a:moveTo>
                  <a:cubicBezTo>
                    <a:pt x="1415" y="1571"/>
                    <a:pt x="1354" y="1615"/>
                    <a:pt x="1328" y="1677"/>
                  </a:cubicBezTo>
                  <a:cubicBezTo>
                    <a:pt x="1337" y="1678"/>
                    <a:pt x="1345" y="1680"/>
                    <a:pt x="1354" y="1682"/>
                  </a:cubicBezTo>
                  <a:cubicBezTo>
                    <a:pt x="1376" y="1631"/>
                    <a:pt x="1427" y="1596"/>
                    <a:pt x="1487" y="1596"/>
                  </a:cubicBezTo>
                  <a:cubicBezTo>
                    <a:pt x="1546" y="1596"/>
                    <a:pt x="1597" y="1631"/>
                    <a:pt x="1620" y="1682"/>
                  </a:cubicBezTo>
                  <a:cubicBezTo>
                    <a:pt x="1628" y="1680"/>
                    <a:pt x="1637" y="1678"/>
                    <a:pt x="1645" y="1677"/>
                  </a:cubicBezTo>
                  <a:cubicBezTo>
                    <a:pt x="1619" y="1615"/>
                    <a:pt x="1558" y="1571"/>
                    <a:pt x="1487" y="1571"/>
                  </a:cubicBezTo>
                  <a:close/>
                  <a:moveTo>
                    <a:pt x="1860" y="1722"/>
                  </a:moveTo>
                  <a:cubicBezTo>
                    <a:pt x="1871" y="1722"/>
                    <a:pt x="1880" y="1731"/>
                    <a:pt x="1880" y="1742"/>
                  </a:cubicBezTo>
                  <a:cubicBezTo>
                    <a:pt x="1880" y="1742"/>
                    <a:pt x="1880" y="1742"/>
                    <a:pt x="1880" y="1743"/>
                  </a:cubicBezTo>
                  <a:cubicBezTo>
                    <a:pt x="1839" y="1743"/>
                    <a:pt x="1839" y="1743"/>
                    <a:pt x="1839" y="1743"/>
                  </a:cubicBezTo>
                  <a:cubicBezTo>
                    <a:pt x="1839" y="1742"/>
                    <a:pt x="1839" y="1742"/>
                    <a:pt x="1839" y="1742"/>
                  </a:cubicBezTo>
                  <a:cubicBezTo>
                    <a:pt x="1839" y="1731"/>
                    <a:pt x="1848" y="1722"/>
                    <a:pt x="1860" y="1722"/>
                  </a:cubicBezTo>
                  <a:close/>
                  <a:moveTo>
                    <a:pt x="1860" y="1671"/>
                  </a:moveTo>
                  <a:cubicBezTo>
                    <a:pt x="1829" y="1671"/>
                    <a:pt x="1804" y="1690"/>
                    <a:pt x="1794" y="1717"/>
                  </a:cubicBezTo>
                  <a:cubicBezTo>
                    <a:pt x="1801" y="1723"/>
                    <a:pt x="1808" y="1730"/>
                    <a:pt x="1815" y="1737"/>
                  </a:cubicBezTo>
                  <a:cubicBezTo>
                    <a:pt x="1817" y="1714"/>
                    <a:pt x="1836" y="1697"/>
                    <a:pt x="1860" y="1697"/>
                  </a:cubicBezTo>
                  <a:cubicBezTo>
                    <a:pt x="1883" y="1697"/>
                    <a:pt x="1902" y="1714"/>
                    <a:pt x="1905" y="1737"/>
                  </a:cubicBezTo>
                  <a:cubicBezTo>
                    <a:pt x="1911" y="1730"/>
                    <a:pt x="1918" y="1723"/>
                    <a:pt x="1926" y="1717"/>
                  </a:cubicBezTo>
                  <a:cubicBezTo>
                    <a:pt x="1916" y="1690"/>
                    <a:pt x="1890" y="1671"/>
                    <a:pt x="1860" y="1671"/>
                  </a:cubicBezTo>
                  <a:close/>
                  <a:moveTo>
                    <a:pt x="1860" y="1621"/>
                  </a:moveTo>
                  <a:cubicBezTo>
                    <a:pt x="1811" y="1621"/>
                    <a:pt x="1769" y="1650"/>
                    <a:pt x="1750" y="1691"/>
                  </a:cubicBezTo>
                  <a:cubicBezTo>
                    <a:pt x="1758" y="1694"/>
                    <a:pt x="1765" y="1698"/>
                    <a:pt x="1772" y="1702"/>
                  </a:cubicBezTo>
                  <a:cubicBezTo>
                    <a:pt x="1788" y="1669"/>
                    <a:pt x="1821" y="1646"/>
                    <a:pt x="1860" y="1646"/>
                  </a:cubicBezTo>
                  <a:cubicBezTo>
                    <a:pt x="1898" y="1646"/>
                    <a:pt x="1932" y="1669"/>
                    <a:pt x="1947" y="1702"/>
                  </a:cubicBezTo>
                  <a:cubicBezTo>
                    <a:pt x="1954" y="1698"/>
                    <a:pt x="1961" y="1694"/>
                    <a:pt x="1969" y="1691"/>
                  </a:cubicBezTo>
                  <a:cubicBezTo>
                    <a:pt x="1950" y="1650"/>
                    <a:pt x="1908" y="1621"/>
                    <a:pt x="1860" y="1621"/>
                  </a:cubicBezTo>
                  <a:close/>
                  <a:moveTo>
                    <a:pt x="1860" y="1571"/>
                  </a:moveTo>
                  <a:cubicBezTo>
                    <a:pt x="1931" y="1571"/>
                    <a:pt x="1992" y="1615"/>
                    <a:pt x="2018" y="1677"/>
                  </a:cubicBezTo>
                  <a:cubicBezTo>
                    <a:pt x="2009" y="1678"/>
                    <a:pt x="2001" y="1680"/>
                    <a:pt x="1993" y="1682"/>
                  </a:cubicBezTo>
                  <a:cubicBezTo>
                    <a:pt x="1970" y="1631"/>
                    <a:pt x="1919" y="1596"/>
                    <a:pt x="1860" y="1596"/>
                  </a:cubicBezTo>
                  <a:cubicBezTo>
                    <a:pt x="1800" y="1596"/>
                    <a:pt x="1749" y="1631"/>
                    <a:pt x="1726" y="1682"/>
                  </a:cubicBezTo>
                  <a:cubicBezTo>
                    <a:pt x="1718" y="1680"/>
                    <a:pt x="1710" y="1678"/>
                    <a:pt x="1701" y="1677"/>
                  </a:cubicBezTo>
                  <a:cubicBezTo>
                    <a:pt x="1727" y="1615"/>
                    <a:pt x="1788" y="1571"/>
                    <a:pt x="1860" y="1571"/>
                  </a:cubicBezTo>
                  <a:close/>
                  <a:moveTo>
                    <a:pt x="1673" y="1596"/>
                  </a:moveTo>
                  <a:cubicBezTo>
                    <a:pt x="1684" y="1596"/>
                    <a:pt x="1693" y="1605"/>
                    <a:pt x="1693" y="1616"/>
                  </a:cubicBezTo>
                  <a:cubicBezTo>
                    <a:pt x="1693" y="1617"/>
                    <a:pt x="1693" y="1617"/>
                    <a:pt x="1693" y="1617"/>
                  </a:cubicBezTo>
                  <a:cubicBezTo>
                    <a:pt x="1653" y="1617"/>
                    <a:pt x="1653" y="1617"/>
                    <a:pt x="1653" y="1617"/>
                  </a:cubicBezTo>
                  <a:cubicBezTo>
                    <a:pt x="1653" y="1617"/>
                    <a:pt x="1653" y="1617"/>
                    <a:pt x="1653" y="1616"/>
                  </a:cubicBezTo>
                  <a:cubicBezTo>
                    <a:pt x="1653" y="1605"/>
                    <a:pt x="1662" y="1596"/>
                    <a:pt x="1673" y="1596"/>
                  </a:cubicBezTo>
                  <a:close/>
                  <a:moveTo>
                    <a:pt x="1673" y="1546"/>
                  </a:moveTo>
                  <a:cubicBezTo>
                    <a:pt x="1703" y="1546"/>
                    <a:pt x="1729" y="1565"/>
                    <a:pt x="1739" y="1592"/>
                  </a:cubicBezTo>
                  <a:cubicBezTo>
                    <a:pt x="1731" y="1598"/>
                    <a:pt x="1724" y="1604"/>
                    <a:pt x="1718" y="1611"/>
                  </a:cubicBezTo>
                  <a:cubicBezTo>
                    <a:pt x="1715" y="1589"/>
                    <a:pt x="1696" y="1571"/>
                    <a:pt x="1673" y="1571"/>
                  </a:cubicBezTo>
                  <a:cubicBezTo>
                    <a:pt x="1650" y="1571"/>
                    <a:pt x="1630" y="1589"/>
                    <a:pt x="1628" y="1611"/>
                  </a:cubicBezTo>
                  <a:cubicBezTo>
                    <a:pt x="1621" y="1604"/>
                    <a:pt x="1614" y="1598"/>
                    <a:pt x="1607" y="1592"/>
                  </a:cubicBezTo>
                  <a:cubicBezTo>
                    <a:pt x="1617" y="1565"/>
                    <a:pt x="1643" y="1546"/>
                    <a:pt x="1673" y="1546"/>
                  </a:cubicBezTo>
                  <a:close/>
                  <a:moveTo>
                    <a:pt x="1673" y="1496"/>
                  </a:moveTo>
                  <a:cubicBezTo>
                    <a:pt x="1721" y="1496"/>
                    <a:pt x="1763" y="1524"/>
                    <a:pt x="1782" y="1565"/>
                  </a:cubicBezTo>
                  <a:cubicBezTo>
                    <a:pt x="1775" y="1569"/>
                    <a:pt x="1767" y="1572"/>
                    <a:pt x="1760" y="1577"/>
                  </a:cubicBezTo>
                  <a:cubicBezTo>
                    <a:pt x="1745" y="1544"/>
                    <a:pt x="1712" y="1521"/>
                    <a:pt x="1673" y="1521"/>
                  </a:cubicBezTo>
                  <a:cubicBezTo>
                    <a:pt x="1634" y="1521"/>
                    <a:pt x="1601" y="1544"/>
                    <a:pt x="1586" y="1577"/>
                  </a:cubicBezTo>
                  <a:cubicBezTo>
                    <a:pt x="1579" y="1573"/>
                    <a:pt x="1571" y="1569"/>
                    <a:pt x="1563" y="1565"/>
                  </a:cubicBezTo>
                  <a:cubicBezTo>
                    <a:pt x="1583" y="1524"/>
                    <a:pt x="1624" y="1496"/>
                    <a:pt x="1673" y="1496"/>
                  </a:cubicBezTo>
                  <a:close/>
                  <a:moveTo>
                    <a:pt x="1673" y="1445"/>
                  </a:moveTo>
                  <a:cubicBezTo>
                    <a:pt x="1601" y="1445"/>
                    <a:pt x="1540" y="1489"/>
                    <a:pt x="1515" y="1551"/>
                  </a:cubicBezTo>
                  <a:cubicBezTo>
                    <a:pt x="1523" y="1553"/>
                    <a:pt x="1531" y="1554"/>
                    <a:pt x="1540" y="1557"/>
                  </a:cubicBezTo>
                  <a:cubicBezTo>
                    <a:pt x="1562" y="1506"/>
                    <a:pt x="1614" y="1470"/>
                    <a:pt x="1673" y="1470"/>
                  </a:cubicBezTo>
                  <a:cubicBezTo>
                    <a:pt x="1732" y="1470"/>
                    <a:pt x="1783" y="1506"/>
                    <a:pt x="1806" y="1557"/>
                  </a:cubicBezTo>
                  <a:cubicBezTo>
                    <a:pt x="1814" y="1554"/>
                    <a:pt x="1823" y="1553"/>
                    <a:pt x="1831" y="1551"/>
                  </a:cubicBezTo>
                  <a:cubicBezTo>
                    <a:pt x="1806" y="1489"/>
                    <a:pt x="1744" y="1445"/>
                    <a:pt x="1673" y="1445"/>
                  </a:cubicBezTo>
                  <a:close/>
                  <a:moveTo>
                    <a:pt x="1487" y="1473"/>
                  </a:moveTo>
                  <a:cubicBezTo>
                    <a:pt x="1476" y="1473"/>
                    <a:pt x="1467" y="1482"/>
                    <a:pt x="1467" y="1493"/>
                  </a:cubicBezTo>
                  <a:cubicBezTo>
                    <a:pt x="1467" y="1493"/>
                    <a:pt x="1467" y="1493"/>
                    <a:pt x="1467" y="1494"/>
                  </a:cubicBezTo>
                  <a:cubicBezTo>
                    <a:pt x="1507" y="1494"/>
                    <a:pt x="1507" y="1494"/>
                    <a:pt x="1507" y="1494"/>
                  </a:cubicBezTo>
                  <a:cubicBezTo>
                    <a:pt x="1507" y="1493"/>
                    <a:pt x="1507" y="1493"/>
                    <a:pt x="1507" y="1493"/>
                  </a:cubicBezTo>
                  <a:cubicBezTo>
                    <a:pt x="1507" y="1482"/>
                    <a:pt x="1498" y="1473"/>
                    <a:pt x="1487" y="1473"/>
                  </a:cubicBezTo>
                  <a:close/>
                  <a:moveTo>
                    <a:pt x="1487" y="1422"/>
                  </a:moveTo>
                  <a:cubicBezTo>
                    <a:pt x="1517" y="1422"/>
                    <a:pt x="1543" y="1441"/>
                    <a:pt x="1553" y="1468"/>
                  </a:cubicBezTo>
                  <a:cubicBezTo>
                    <a:pt x="1545" y="1474"/>
                    <a:pt x="1538" y="1481"/>
                    <a:pt x="1532" y="1488"/>
                  </a:cubicBezTo>
                  <a:cubicBezTo>
                    <a:pt x="1529" y="1465"/>
                    <a:pt x="1510" y="1448"/>
                    <a:pt x="1487" y="1448"/>
                  </a:cubicBezTo>
                  <a:cubicBezTo>
                    <a:pt x="1464" y="1448"/>
                    <a:pt x="1444" y="1465"/>
                    <a:pt x="1442" y="1488"/>
                  </a:cubicBezTo>
                  <a:cubicBezTo>
                    <a:pt x="1435" y="1481"/>
                    <a:pt x="1428" y="1474"/>
                    <a:pt x="1421" y="1468"/>
                  </a:cubicBezTo>
                  <a:cubicBezTo>
                    <a:pt x="1431" y="1441"/>
                    <a:pt x="1457" y="1422"/>
                    <a:pt x="1487" y="1422"/>
                  </a:cubicBezTo>
                  <a:close/>
                  <a:moveTo>
                    <a:pt x="1487" y="1372"/>
                  </a:moveTo>
                  <a:cubicBezTo>
                    <a:pt x="1535" y="1372"/>
                    <a:pt x="1577" y="1401"/>
                    <a:pt x="1596" y="1442"/>
                  </a:cubicBezTo>
                  <a:cubicBezTo>
                    <a:pt x="1589" y="1445"/>
                    <a:pt x="1581" y="1449"/>
                    <a:pt x="1574" y="1453"/>
                  </a:cubicBezTo>
                  <a:cubicBezTo>
                    <a:pt x="1559" y="1420"/>
                    <a:pt x="1525" y="1397"/>
                    <a:pt x="1487" y="1397"/>
                  </a:cubicBezTo>
                  <a:cubicBezTo>
                    <a:pt x="1448" y="1397"/>
                    <a:pt x="1415" y="1420"/>
                    <a:pt x="1400" y="1453"/>
                  </a:cubicBezTo>
                  <a:cubicBezTo>
                    <a:pt x="1392" y="1449"/>
                    <a:pt x="1385" y="1445"/>
                    <a:pt x="1377" y="1442"/>
                  </a:cubicBezTo>
                  <a:cubicBezTo>
                    <a:pt x="1397" y="1401"/>
                    <a:pt x="1438" y="1372"/>
                    <a:pt x="1487" y="1372"/>
                  </a:cubicBezTo>
                  <a:close/>
                  <a:moveTo>
                    <a:pt x="1487" y="1322"/>
                  </a:moveTo>
                  <a:cubicBezTo>
                    <a:pt x="1415" y="1322"/>
                    <a:pt x="1354" y="1366"/>
                    <a:pt x="1328" y="1428"/>
                  </a:cubicBezTo>
                  <a:cubicBezTo>
                    <a:pt x="1337" y="1429"/>
                    <a:pt x="1345" y="1431"/>
                    <a:pt x="1354" y="1433"/>
                  </a:cubicBezTo>
                  <a:cubicBezTo>
                    <a:pt x="1376" y="1382"/>
                    <a:pt x="1427" y="1347"/>
                    <a:pt x="1487" y="1347"/>
                  </a:cubicBezTo>
                  <a:cubicBezTo>
                    <a:pt x="1546" y="1347"/>
                    <a:pt x="1597" y="1382"/>
                    <a:pt x="1620" y="1433"/>
                  </a:cubicBezTo>
                  <a:cubicBezTo>
                    <a:pt x="1628" y="1431"/>
                    <a:pt x="1637" y="1429"/>
                    <a:pt x="1645" y="1428"/>
                  </a:cubicBezTo>
                  <a:cubicBezTo>
                    <a:pt x="1619" y="1366"/>
                    <a:pt x="1558" y="1322"/>
                    <a:pt x="1487" y="1322"/>
                  </a:cubicBezTo>
                  <a:close/>
                  <a:moveTo>
                    <a:pt x="1860" y="1473"/>
                  </a:moveTo>
                  <a:cubicBezTo>
                    <a:pt x="1871" y="1473"/>
                    <a:pt x="1880" y="1482"/>
                    <a:pt x="1880" y="1493"/>
                  </a:cubicBezTo>
                  <a:cubicBezTo>
                    <a:pt x="1880" y="1493"/>
                    <a:pt x="1880" y="1493"/>
                    <a:pt x="1880" y="1494"/>
                  </a:cubicBezTo>
                  <a:cubicBezTo>
                    <a:pt x="1839" y="1494"/>
                    <a:pt x="1839" y="1494"/>
                    <a:pt x="1839" y="1494"/>
                  </a:cubicBezTo>
                  <a:cubicBezTo>
                    <a:pt x="1839" y="1493"/>
                    <a:pt x="1839" y="1493"/>
                    <a:pt x="1839" y="1493"/>
                  </a:cubicBezTo>
                  <a:cubicBezTo>
                    <a:pt x="1839" y="1482"/>
                    <a:pt x="1848" y="1473"/>
                    <a:pt x="1860" y="1473"/>
                  </a:cubicBezTo>
                  <a:close/>
                  <a:moveTo>
                    <a:pt x="1860" y="1422"/>
                  </a:moveTo>
                  <a:cubicBezTo>
                    <a:pt x="1829" y="1422"/>
                    <a:pt x="1804" y="1441"/>
                    <a:pt x="1794" y="1468"/>
                  </a:cubicBezTo>
                  <a:cubicBezTo>
                    <a:pt x="1801" y="1474"/>
                    <a:pt x="1808" y="1481"/>
                    <a:pt x="1815" y="1488"/>
                  </a:cubicBezTo>
                  <a:cubicBezTo>
                    <a:pt x="1817" y="1465"/>
                    <a:pt x="1836" y="1448"/>
                    <a:pt x="1860" y="1448"/>
                  </a:cubicBezTo>
                  <a:cubicBezTo>
                    <a:pt x="1883" y="1448"/>
                    <a:pt x="1902" y="1465"/>
                    <a:pt x="1905" y="1488"/>
                  </a:cubicBezTo>
                  <a:cubicBezTo>
                    <a:pt x="1911" y="1481"/>
                    <a:pt x="1918" y="1474"/>
                    <a:pt x="1926" y="1468"/>
                  </a:cubicBezTo>
                  <a:cubicBezTo>
                    <a:pt x="1916" y="1441"/>
                    <a:pt x="1890" y="1422"/>
                    <a:pt x="1860" y="1422"/>
                  </a:cubicBezTo>
                  <a:close/>
                  <a:moveTo>
                    <a:pt x="1860" y="1372"/>
                  </a:moveTo>
                  <a:cubicBezTo>
                    <a:pt x="1811" y="1372"/>
                    <a:pt x="1769" y="1401"/>
                    <a:pt x="1750" y="1442"/>
                  </a:cubicBezTo>
                  <a:cubicBezTo>
                    <a:pt x="1758" y="1445"/>
                    <a:pt x="1765" y="1449"/>
                    <a:pt x="1772" y="1453"/>
                  </a:cubicBezTo>
                  <a:cubicBezTo>
                    <a:pt x="1788" y="1420"/>
                    <a:pt x="1821" y="1397"/>
                    <a:pt x="1860" y="1397"/>
                  </a:cubicBezTo>
                  <a:cubicBezTo>
                    <a:pt x="1898" y="1397"/>
                    <a:pt x="1932" y="1420"/>
                    <a:pt x="1947" y="1453"/>
                  </a:cubicBezTo>
                  <a:cubicBezTo>
                    <a:pt x="1954" y="1449"/>
                    <a:pt x="1961" y="1445"/>
                    <a:pt x="1969" y="1442"/>
                  </a:cubicBezTo>
                  <a:cubicBezTo>
                    <a:pt x="1950" y="1401"/>
                    <a:pt x="1908" y="1372"/>
                    <a:pt x="1860" y="1372"/>
                  </a:cubicBezTo>
                  <a:close/>
                  <a:moveTo>
                    <a:pt x="1860" y="1322"/>
                  </a:moveTo>
                  <a:cubicBezTo>
                    <a:pt x="1931" y="1322"/>
                    <a:pt x="1992" y="1366"/>
                    <a:pt x="2018" y="1428"/>
                  </a:cubicBezTo>
                  <a:cubicBezTo>
                    <a:pt x="2009" y="1429"/>
                    <a:pt x="2001" y="1431"/>
                    <a:pt x="1993" y="1433"/>
                  </a:cubicBezTo>
                  <a:cubicBezTo>
                    <a:pt x="1970" y="1382"/>
                    <a:pt x="1919" y="1347"/>
                    <a:pt x="1860" y="1347"/>
                  </a:cubicBezTo>
                  <a:cubicBezTo>
                    <a:pt x="1800" y="1347"/>
                    <a:pt x="1749" y="1382"/>
                    <a:pt x="1726" y="1433"/>
                  </a:cubicBezTo>
                  <a:cubicBezTo>
                    <a:pt x="1718" y="1431"/>
                    <a:pt x="1710" y="1429"/>
                    <a:pt x="1701" y="1428"/>
                  </a:cubicBezTo>
                  <a:cubicBezTo>
                    <a:pt x="1727" y="1366"/>
                    <a:pt x="1788" y="1322"/>
                    <a:pt x="1860" y="1322"/>
                  </a:cubicBezTo>
                  <a:close/>
                  <a:moveTo>
                    <a:pt x="1673" y="1347"/>
                  </a:moveTo>
                  <a:cubicBezTo>
                    <a:pt x="1684" y="1347"/>
                    <a:pt x="1693" y="1356"/>
                    <a:pt x="1693" y="1367"/>
                  </a:cubicBezTo>
                  <a:cubicBezTo>
                    <a:pt x="1693" y="1368"/>
                    <a:pt x="1693" y="1368"/>
                    <a:pt x="1693" y="1368"/>
                  </a:cubicBezTo>
                  <a:cubicBezTo>
                    <a:pt x="1653" y="1368"/>
                    <a:pt x="1653" y="1368"/>
                    <a:pt x="1653" y="1368"/>
                  </a:cubicBezTo>
                  <a:cubicBezTo>
                    <a:pt x="1653" y="1368"/>
                    <a:pt x="1653" y="1368"/>
                    <a:pt x="1653" y="1367"/>
                  </a:cubicBezTo>
                  <a:cubicBezTo>
                    <a:pt x="1653" y="1356"/>
                    <a:pt x="1662" y="1347"/>
                    <a:pt x="1673" y="1347"/>
                  </a:cubicBezTo>
                  <a:close/>
                  <a:moveTo>
                    <a:pt x="1673" y="1297"/>
                  </a:moveTo>
                  <a:cubicBezTo>
                    <a:pt x="1703" y="1297"/>
                    <a:pt x="1729" y="1316"/>
                    <a:pt x="1739" y="1343"/>
                  </a:cubicBezTo>
                  <a:cubicBezTo>
                    <a:pt x="1731" y="1349"/>
                    <a:pt x="1724" y="1355"/>
                    <a:pt x="1718" y="1362"/>
                  </a:cubicBezTo>
                  <a:cubicBezTo>
                    <a:pt x="1715" y="1340"/>
                    <a:pt x="1696" y="1322"/>
                    <a:pt x="1673" y="1322"/>
                  </a:cubicBezTo>
                  <a:cubicBezTo>
                    <a:pt x="1650" y="1322"/>
                    <a:pt x="1630" y="1340"/>
                    <a:pt x="1628" y="1362"/>
                  </a:cubicBezTo>
                  <a:cubicBezTo>
                    <a:pt x="1621" y="1355"/>
                    <a:pt x="1614" y="1349"/>
                    <a:pt x="1607" y="1343"/>
                  </a:cubicBezTo>
                  <a:cubicBezTo>
                    <a:pt x="1617" y="1316"/>
                    <a:pt x="1643" y="1297"/>
                    <a:pt x="1673" y="1297"/>
                  </a:cubicBezTo>
                  <a:close/>
                  <a:moveTo>
                    <a:pt x="1673" y="1247"/>
                  </a:moveTo>
                  <a:cubicBezTo>
                    <a:pt x="1721" y="1247"/>
                    <a:pt x="1763" y="1275"/>
                    <a:pt x="1782" y="1316"/>
                  </a:cubicBezTo>
                  <a:cubicBezTo>
                    <a:pt x="1775" y="1320"/>
                    <a:pt x="1767" y="1324"/>
                    <a:pt x="1760" y="1328"/>
                  </a:cubicBezTo>
                  <a:cubicBezTo>
                    <a:pt x="1745" y="1295"/>
                    <a:pt x="1712" y="1272"/>
                    <a:pt x="1673" y="1272"/>
                  </a:cubicBezTo>
                  <a:cubicBezTo>
                    <a:pt x="1634" y="1272"/>
                    <a:pt x="1601" y="1295"/>
                    <a:pt x="1586" y="1328"/>
                  </a:cubicBezTo>
                  <a:cubicBezTo>
                    <a:pt x="1579" y="1324"/>
                    <a:pt x="1571" y="1320"/>
                    <a:pt x="1563" y="1316"/>
                  </a:cubicBezTo>
                  <a:cubicBezTo>
                    <a:pt x="1583" y="1275"/>
                    <a:pt x="1624" y="1247"/>
                    <a:pt x="1673" y="1247"/>
                  </a:cubicBezTo>
                  <a:close/>
                  <a:moveTo>
                    <a:pt x="1673" y="1196"/>
                  </a:moveTo>
                  <a:cubicBezTo>
                    <a:pt x="1601" y="1196"/>
                    <a:pt x="1540" y="1240"/>
                    <a:pt x="1515" y="1302"/>
                  </a:cubicBezTo>
                  <a:cubicBezTo>
                    <a:pt x="1523" y="1304"/>
                    <a:pt x="1531" y="1305"/>
                    <a:pt x="1540" y="1308"/>
                  </a:cubicBezTo>
                  <a:cubicBezTo>
                    <a:pt x="1562" y="1257"/>
                    <a:pt x="1614" y="1221"/>
                    <a:pt x="1673" y="1221"/>
                  </a:cubicBezTo>
                  <a:cubicBezTo>
                    <a:pt x="1732" y="1221"/>
                    <a:pt x="1783" y="1257"/>
                    <a:pt x="1806" y="1308"/>
                  </a:cubicBezTo>
                  <a:cubicBezTo>
                    <a:pt x="1814" y="1305"/>
                    <a:pt x="1823" y="1304"/>
                    <a:pt x="1831" y="1302"/>
                  </a:cubicBezTo>
                  <a:cubicBezTo>
                    <a:pt x="1806" y="1240"/>
                    <a:pt x="1744" y="1196"/>
                    <a:pt x="1673" y="1196"/>
                  </a:cubicBezTo>
                  <a:close/>
                  <a:moveTo>
                    <a:pt x="1487" y="1224"/>
                  </a:moveTo>
                  <a:cubicBezTo>
                    <a:pt x="1476" y="1224"/>
                    <a:pt x="1467" y="1233"/>
                    <a:pt x="1467" y="1244"/>
                  </a:cubicBezTo>
                  <a:cubicBezTo>
                    <a:pt x="1467" y="1244"/>
                    <a:pt x="1467" y="1244"/>
                    <a:pt x="1467" y="1245"/>
                  </a:cubicBezTo>
                  <a:cubicBezTo>
                    <a:pt x="1507" y="1245"/>
                    <a:pt x="1507" y="1245"/>
                    <a:pt x="1507" y="1245"/>
                  </a:cubicBezTo>
                  <a:cubicBezTo>
                    <a:pt x="1507" y="1244"/>
                    <a:pt x="1507" y="1244"/>
                    <a:pt x="1507" y="1244"/>
                  </a:cubicBezTo>
                  <a:cubicBezTo>
                    <a:pt x="1507" y="1233"/>
                    <a:pt x="1498" y="1224"/>
                    <a:pt x="1487" y="1224"/>
                  </a:cubicBezTo>
                  <a:close/>
                  <a:moveTo>
                    <a:pt x="1487" y="1173"/>
                  </a:moveTo>
                  <a:cubicBezTo>
                    <a:pt x="1517" y="1173"/>
                    <a:pt x="1543" y="1192"/>
                    <a:pt x="1553" y="1219"/>
                  </a:cubicBezTo>
                  <a:cubicBezTo>
                    <a:pt x="1545" y="1225"/>
                    <a:pt x="1538" y="1232"/>
                    <a:pt x="1532" y="1239"/>
                  </a:cubicBezTo>
                  <a:cubicBezTo>
                    <a:pt x="1529" y="1216"/>
                    <a:pt x="1510" y="1199"/>
                    <a:pt x="1487" y="1199"/>
                  </a:cubicBezTo>
                  <a:cubicBezTo>
                    <a:pt x="1464" y="1199"/>
                    <a:pt x="1444" y="1216"/>
                    <a:pt x="1442" y="1239"/>
                  </a:cubicBezTo>
                  <a:cubicBezTo>
                    <a:pt x="1435" y="1232"/>
                    <a:pt x="1428" y="1225"/>
                    <a:pt x="1421" y="1219"/>
                  </a:cubicBezTo>
                  <a:cubicBezTo>
                    <a:pt x="1431" y="1192"/>
                    <a:pt x="1457" y="1173"/>
                    <a:pt x="1487" y="1173"/>
                  </a:cubicBezTo>
                  <a:close/>
                  <a:moveTo>
                    <a:pt x="1487" y="1123"/>
                  </a:moveTo>
                  <a:cubicBezTo>
                    <a:pt x="1535" y="1123"/>
                    <a:pt x="1577" y="1152"/>
                    <a:pt x="1596" y="1193"/>
                  </a:cubicBezTo>
                  <a:cubicBezTo>
                    <a:pt x="1589" y="1196"/>
                    <a:pt x="1581" y="1200"/>
                    <a:pt x="1574" y="1204"/>
                  </a:cubicBezTo>
                  <a:cubicBezTo>
                    <a:pt x="1559" y="1171"/>
                    <a:pt x="1525" y="1148"/>
                    <a:pt x="1487" y="1148"/>
                  </a:cubicBezTo>
                  <a:cubicBezTo>
                    <a:pt x="1448" y="1148"/>
                    <a:pt x="1415" y="1171"/>
                    <a:pt x="1400" y="1204"/>
                  </a:cubicBezTo>
                  <a:cubicBezTo>
                    <a:pt x="1392" y="1200"/>
                    <a:pt x="1385" y="1196"/>
                    <a:pt x="1377" y="1193"/>
                  </a:cubicBezTo>
                  <a:cubicBezTo>
                    <a:pt x="1397" y="1152"/>
                    <a:pt x="1438" y="1123"/>
                    <a:pt x="1487" y="1123"/>
                  </a:cubicBezTo>
                  <a:close/>
                  <a:moveTo>
                    <a:pt x="1487" y="1073"/>
                  </a:moveTo>
                  <a:cubicBezTo>
                    <a:pt x="1415" y="1073"/>
                    <a:pt x="1354" y="1117"/>
                    <a:pt x="1328" y="1179"/>
                  </a:cubicBezTo>
                  <a:cubicBezTo>
                    <a:pt x="1337" y="1180"/>
                    <a:pt x="1345" y="1182"/>
                    <a:pt x="1354" y="1184"/>
                  </a:cubicBezTo>
                  <a:cubicBezTo>
                    <a:pt x="1376" y="1133"/>
                    <a:pt x="1427" y="1098"/>
                    <a:pt x="1487" y="1098"/>
                  </a:cubicBezTo>
                  <a:cubicBezTo>
                    <a:pt x="1546" y="1098"/>
                    <a:pt x="1597" y="1133"/>
                    <a:pt x="1620" y="1184"/>
                  </a:cubicBezTo>
                  <a:cubicBezTo>
                    <a:pt x="1628" y="1182"/>
                    <a:pt x="1637" y="1180"/>
                    <a:pt x="1645" y="1179"/>
                  </a:cubicBezTo>
                  <a:cubicBezTo>
                    <a:pt x="1619" y="1117"/>
                    <a:pt x="1558" y="1073"/>
                    <a:pt x="1487" y="1073"/>
                  </a:cubicBezTo>
                  <a:close/>
                  <a:moveTo>
                    <a:pt x="1860" y="1224"/>
                  </a:moveTo>
                  <a:cubicBezTo>
                    <a:pt x="1871" y="1224"/>
                    <a:pt x="1880" y="1233"/>
                    <a:pt x="1880" y="1244"/>
                  </a:cubicBezTo>
                  <a:cubicBezTo>
                    <a:pt x="1880" y="1244"/>
                    <a:pt x="1880" y="1244"/>
                    <a:pt x="1880" y="1245"/>
                  </a:cubicBezTo>
                  <a:cubicBezTo>
                    <a:pt x="1839" y="1245"/>
                    <a:pt x="1839" y="1245"/>
                    <a:pt x="1839" y="1245"/>
                  </a:cubicBezTo>
                  <a:cubicBezTo>
                    <a:pt x="1839" y="1244"/>
                    <a:pt x="1839" y="1244"/>
                    <a:pt x="1839" y="1244"/>
                  </a:cubicBezTo>
                  <a:cubicBezTo>
                    <a:pt x="1839" y="1233"/>
                    <a:pt x="1848" y="1224"/>
                    <a:pt x="1860" y="1224"/>
                  </a:cubicBezTo>
                  <a:close/>
                  <a:moveTo>
                    <a:pt x="1860" y="1173"/>
                  </a:moveTo>
                  <a:cubicBezTo>
                    <a:pt x="1829" y="1173"/>
                    <a:pt x="1804" y="1192"/>
                    <a:pt x="1794" y="1219"/>
                  </a:cubicBezTo>
                  <a:cubicBezTo>
                    <a:pt x="1801" y="1225"/>
                    <a:pt x="1808" y="1232"/>
                    <a:pt x="1815" y="1239"/>
                  </a:cubicBezTo>
                  <a:cubicBezTo>
                    <a:pt x="1817" y="1216"/>
                    <a:pt x="1836" y="1199"/>
                    <a:pt x="1860" y="1199"/>
                  </a:cubicBezTo>
                  <a:cubicBezTo>
                    <a:pt x="1883" y="1199"/>
                    <a:pt x="1902" y="1216"/>
                    <a:pt x="1905" y="1239"/>
                  </a:cubicBezTo>
                  <a:cubicBezTo>
                    <a:pt x="1911" y="1232"/>
                    <a:pt x="1918" y="1225"/>
                    <a:pt x="1926" y="1219"/>
                  </a:cubicBezTo>
                  <a:cubicBezTo>
                    <a:pt x="1916" y="1192"/>
                    <a:pt x="1890" y="1173"/>
                    <a:pt x="1860" y="1173"/>
                  </a:cubicBezTo>
                  <a:close/>
                  <a:moveTo>
                    <a:pt x="1860" y="1123"/>
                  </a:moveTo>
                  <a:cubicBezTo>
                    <a:pt x="1811" y="1123"/>
                    <a:pt x="1769" y="1152"/>
                    <a:pt x="1750" y="1193"/>
                  </a:cubicBezTo>
                  <a:cubicBezTo>
                    <a:pt x="1758" y="1196"/>
                    <a:pt x="1765" y="1200"/>
                    <a:pt x="1772" y="1204"/>
                  </a:cubicBezTo>
                  <a:cubicBezTo>
                    <a:pt x="1788" y="1171"/>
                    <a:pt x="1821" y="1148"/>
                    <a:pt x="1860" y="1148"/>
                  </a:cubicBezTo>
                  <a:cubicBezTo>
                    <a:pt x="1898" y="1148"/>
                    <a:pt x="1932" y="1171"/>
                    <a:pt x="1947" y="1204"/>
                  </a:cubicBezTo>
                  <a:cubicBezTo>
                    <a:pt x="1954" y="1200"/>
                    <a:pt x="1961" y="1196"/>
                    <a:pt x="1969" y="1193"/>
                  </a:cubicBezTo>
                  <a:cubicBezTo>
                    <a:pt x="1950" y="1152"/>
                    <a:pt x="1908" y="1123"/>
                    <a:pt x="1860" y="1123"/>
                  </a:cubicBezTo>
                  <a:close/>
                  <a:moveTo>
                    <a:pt x="1860" y="1073"/>
                  </a:moveTo>
                  <a:cubicBezTo>
                    <a:pt x="1931" y="1073"/>
                    <a:pt x="1992" y="1117"/>
                    <a:pt x="2018" y="1179"/>
                  </a:cubicBezTo>
                  <a:cubicBezTo>
                    <a:pt x="2009" y="1180"/>
                    <a:pt x="2001" y="1182"/>
                    <a:pt x="1993" y="1184"/>
                  </a:cubicBezTo>
                  <a:cubicBezTo>
                    <a:pt x="1970" y="1133"/>
                    <a:pt x="1919" y="1098"/>
                    <a:pt x="1860" y="1098"/>
                  </a:cubicBezTo>
                  <a:cubicBezTo>
                    <a:pt x="1800" y="1098"/>
                    <a:pt x="1749" y="1133"/>
                    <a:pt x="1726" y="1184"/>
                  </a:cubicBezTo>
                  <a:cubicBezTo>
                    <a:pt x="1718" y="1182"/>
                    <a:pt x="1710" y="1180"/>
                    <a:pt x="1701" y="1179"/>
                  </a:cubicBezTo>
                  <a:cubicBezTo>
                    <a:pt x="1727" y="1117"/>
                    <a:pt x="1788" y="1073"/>
                    <a:pt x="1860" y="1073"/>
                  </a:cubicBezTo>
                  <a:close/>
                  <a:moveTo>
                    <a:pt x="1673" y="1098"/>
                  </a:moveTo>
                  <a:cubicBezTo>
                    <a:pt x="1684" y="1098"/>
                    <a:pt x="1693" y="1107"/>
                    <a:pt x="1693" y="1119"/>
                  </a:cubicBezTo>
                  <a:cubicBezTo>
                    <a:pt x="1693" y="1119"/>
                    <a:pt x="1693" y="1119"/>
                    <a:pt x="1693" y="1119"/>
                  </a:cubicBezTo>
                  <a:cubicBezTo>
                    <a:pt x="1653" y="1119"/>
                    <a:pt x="1653" y="1119"/>
                    <a:pt x="1653" y="1119"/>
                  </a:cubicBezTo>
                  <a:cubicBezTo>
                    <a:pt x="1653" y="1119"/>
                    <a:pt x="1653" y="1119"/>
                    <a:pt x="1653" y="1119"/>
                  </a:cubicBezTo>
                  <a:cubicBezTo>
                    <a:pt x="1653" y="1107"/>
                    <a:pt x="1662" y="1098"/>
                    <a:pt x="1673" y="1098"/>
                  </a:cubicBezTo>
                  <a:close/>
                  <a:moveTo>
                    <a:pt x="1673" y="1048"/>
                  </a:moveTo>
                  <a:cubicBezTo>
                    <a:pt x="1703" y="1048"/>
                    <a:pt x="1729" y="1067"/>
                    <a:pt x="1739" y="1094"/>
                  </a:cubicBezTo>
                  <a:cubicBezTo>
                    <a:pt x="1731" y="1100"/>
                    <a:pt x="1724" y="1106"/>
                    <a:pt x="1718" y="1113"/>
                  </a:cubicBezTo>
                  <a:cubicBezTo>
                    <a:pt x="1715" y="1091"/>
                    <a:pt x="1696" y="1073"/>
                    <a:pt x="1673" y="1073"/>
                  </a:cubicBezTo>
                  <a:cubicBezTo>
                    <a:pt x="1650" y="1073"/>
                    <a:pt x="1630" y="1091"/>
                    <a:pt x="1628" y="1113"/>
                  </a:cubicBezTo>
                  <a:cubicBezTo>
                    <a:pt x="1621" y="1106"/>
                    <a:pt x="1614" y="1100"/>
                    <a:pt x="1607" y="1094"/>
                  </a:cubicBezTo>
                  <a:cubicBezTo>
                    <a:pt x="1617" y="1067"/>
                    <a:pt x="1643" y="1048"/>
                    <a:pt x="1673" y="1048"/>
                  </a:cubicBezTo>
                  <a:close/>
                  <a:moveTo>
                    <a:pt x="1673" y="998"/>
                  </a:moveTo>
                  <a:cubicBezTo>
                    <a:pt x="1721" y="998"/>
                    <a:pt x="1763" y="1026"/>
                    <a:pt x="1782" y="1067"/>
                  </a:cubicBezTo>
                  <a:cubicBezTo>
                    <a:pt x="1775" y="1071"/>
                    <a:pt x="1767" y="1075"/>
                    <a:pt x="1760" y="1079"/>
                  </a:cubicBezTo>
                  <a:cubicBezTo>
                    <a:pt x="1745" y="1046"/>
                    <a:pt x="1712" y="1023"/>
                    <a:pt x="1673" y="1023"/>
                  </a:cubicBezTo>
                  <a:cubicBezTo>
                    <a:pt x="1634" y="1023"/>
                    <a:pt x="1601" y="1046"/>
                    <a:pt x="1586" y="1079"/>
                  </a:cubicBezTo>
                  <a:cubicBezTo>
                    <a:pt x="1579" y="1075"/>
                    <a:pt x="1571" y="1071"/>
                    <a:pt x="1563" y="1067"/>
                  </a:cubicBezTo>
                  <a:cubicBezTo>
                    <a:pt x="1583" y="1026"/>
                    <a:pt x="1624" y="998"/>
                    <a:pt x="1673" y="998"/>
                  </a:cubicBezTo>
                  <a:close/>
                  <a:moveTo>
                    <a:pt x="1673" y="947"/>
                  </a:moveTo>
                  <a:cubicBezTo>
                    <a:pt x="1601" y="947"/>
                    <a:pt x="1540" y="991"/>
                    <a:pt x="1515" y="1053"/>
                  </a:cubicBezTo>
                  <a:cubicBezTo>
                    <a:pt x="1523" y="1055"/>
                    <a:pt x="1531" y="1056"/>
                    <a:pt x="1540" y="1059"/>
                  </a:cubicBezTo>
                  <a:cubicBezTo>
                    <a:pt x="1562" y="1008"/>
                    <a:pt x="1614" y="972"/>
                    <a:pt x="1673" y="972"/>
                  </a:cubicBezTo>
                  <a:cubicBezTo>
                    <a:pt x="1732" y="972"/>
                    <a:pt x="1783" y="1008"/>
                    <a:pt x="1806" y="1059"/>
                  </a:cubicBezTo>
                  <a:cubicBezTo>
                    <a:pt x="1814" y="1056"/>
                    <a:pt x="1823" y="1055"/>
                    <a:pt x="1831" y="1053"/>
                  </a:cubicBezTo>
                  <a:cubicBezTo>
                    <a:pt x="1806" y="991"/>
                    <a:pt x="1744" y="947"/>
                    <a:pt x="1673" y="947"/>
                  </a:cubicBezTo>
                  <a:close/>
                  <a:moveTo>
                    <a:pt x="1487" y="975"/>
                  </a:moveTo>
                  <a:cubicBezTo>
                    <a:pt x="1476" y="975"/>
                    <a:pt x="1467" y="984"/>
                    <a:pt x="1467" y="995"/>
                  </a:cubicBezTo>
                  <a:cubicBezTo>
                    <a:pt x="1467" y="995"/>
                    <a:pt x="1467" y="996"/>
                    <a:pt x="1467" y="996"/>
                  </a:cubicBezTo>
                  <a:cubicBezTo>
                    <a:pt x="1507" y="996"/>
                    <a:pt x="1507" y="996"/>
                    <a:pt x="1507" y="996"/>
                  </a:cubicBezTo>
                  <a:cubicBezTo>
                    <a:pt x="1507" y="996"/>
                    <a:pt x="1507" y="995"/>
                    <a:pt x="1507" y="995"/>
                  </a:cubicBezTo>
                  <a:cubicBezTo>
                    <a:pt x="1507" y="984"/>
                    <a:pt x="1498" y="975"/>
                    <a:pt x="1487" y="975"/>
                  </a:cubicBezTo>
                  <a:close/>
                  <a:moveTo>
                    <a:pt x="1487" y="924"/>
                  </a:moveTo>
                  <a:cubicBezTo>
                    <a:pt x="1517" y="924"/>
                    <a:pt x="1543" y="943"/>
                    <a:pt x="1553" y="970"/>
                  </a:cubicBezTo>
                  <a:cubicBezTo>
                    <a:pt x="1545" y="976"/>
                    <a:pt x="1538" y="983"/>
                    <a:pt x="1532" y="990"/>
                  </a:cubicBezTo>
                  <a:cubicBezTo>
                    <a:pt x="1529" y="967"/>
                    <a:pt x="1510" y="950"/>
                    <a:pt x="1487" y="950"/>
                  </a:cubicBezTo>
                  <a:cubicBezTo>
                    <a:pt x="1464" y="950"/>
                    <a:pt x="1444" y="967"/>
                    <a:pt x="1442" y="990"/>
                  </a:cubicBezTo>
                  <a:cubicBezTo>
                    <a:pt x="1435" y="983"/>
                    <a:pt x="1428" y="976"/>
                    <a:pt x="1421" y="970"/>
                  </a:cubicBezTo>
                  <a:cubicBezTo>
                    <a:pt x="1431" y="943"/>
                    <a:pt x="1457" y="924"/>
                    <a:pt x="1487" y="924"/>
                  </a:cubicBezTo>
                  <a:close/>
                  <a:moveTo>
                    <a:pt x="1487" y="874"/>
                  </a:moveTo>
                  <a:cubicBezTo>
                    <a:pt x="1535" y="874"/>
                    <a:pt x="1577" y="903"/>
                    <a:pt x="1596" y="944"/>
                  </a:cubicBezTo>
                  <a:cubicBezTo>
                    <a:pt x="1589" y="947"/>
                    <a:pt x="1581" y="951"/>
                    <a:pt x="1574" y="955"/>
                  </a:cubicBezTo>
                  <a:cubicBezTo>
                    <a:pt x="1559" y="922"/>
                    <a:pt x="1525" y="899"/>
                    <a:pt x="1487" y="899"/>
                  </a:cubicBezTo>
                  <a:cubicBezTo>
                    <a:pt x="1448" y="899"/>
                    <a:pt x="1415" y="922"/>
                    <a:pt x="1400" y="955"/>
                  </a:cubicBezTo>
                  <a:cubicBezTo>
                    <a:pt x="1392" y="951"/>
                    <a:pt x="1385" y="947"/>
                    <a:pt x="1377" y="944"/>
                  </a:cubicBezTo>
                  <a:cubicBezTo>
                    <a:pt x="1397" y="903"/>
                    <a:pt x="1438" y="874"/>
                    <a:pt x="1487" y="874"/>
                  </a:cubicBezTo>
                  <a:close/>
                  <a:moveTo>
                    <a:pt x="1487" y="824"/>
                  </a:moveTo>
                  <a:cubicBezTo>
                    <a:pt x="1415" y="824"/>
                    <a:pt x="1354" y="868"/>
                    <a:pt x="1328" y="930"/>
                  </a:cubicBezTo>
                  <a:cubicBezTo>
                    <a:pt x="1337" y="931"/>
                    <a:pt x="1345" y="933"/>
                    <a:pt x="1354" y="935"/>
                  </a:cubicBezTo>
                  <a:cubicBezTo>
                    <a:pt x="1376" y="884"/>
                    <a:pt x="1427" y="849"/>
                    <a:pt x="1487" y="849"/>
                  </a:cubicBezTo>
                  <a:cubicBezTo>
                    <a:pt x="1546" y="849"/>
                    <a:pt x="1597" y="884"/>
                    <a:pt x="1620" y="935"/>
                  </a:cubicBezTo>
                  <a:cubicBezTo>
                    <a:pt x="1628" y="933"/>
                    <a:pt x="1637" y="931"/>
                    <a:pt x="1645" y="930"/>
                  </a:cubicBezTo>
                  <a:cubicBezTo>
                    <a:pt x="1619" y="868"/>
                    <a:pt x="1558" y="824"/>
                    <a:pt x="1487" y="824"/>
                  </a:cubicBezTo>
                  <a:close/>
                  <a:moveTo>
                    <a:pt x="1860" y="975"/>
                  </a:moveTo>
                  <a:cubicBezTo>
                    <a:pt x="1871" y="975"/>
                    <a:pt x="1880" y="984"/>
                    <a:pt x="1880" y="995"/>
                  </a:cubicBezTo>
                  <a:cubicBezTo>
                    <a:pt x="1880" y="995"/>
                    <a:pt x="1880" y="996"/>
                    <a:pt x="1880" y="996"/>
                  </a:cubicBezTo>
                  <a:cubicBezTo>
                    <a:pt x="1839" y="996"/>
                    <a:pt x="1839" y="996"/>
                    <a:pt x="1839" y="996"/>
                  </a:cubicBezTo>
                  <a:cubicBezTo>
                    <a:pt x="1839" y="996"/>
                    <a:pt x="1839" y="995"/>
                    <a:pt x="1839" y="995"/>
                  </a:cubicBezTo>
                  <a:cubicBezTo>
                    <a:pt x="1839" y="984"/>
                    <a:pt x="1848" y="975"/>
                    <a:pt x="1860" y="975"/>
                  </a:cubicBezTo>
                  <a:close/>
                  <a:moveTo>
                    <a:pt x="1860" y="924"/>
                  </a:moveTo>
                  <a:cubicBezTo>
                    <a:pt x="1829" y="924"/>
                    <a:pt x="1804" y="943"/>
                    <a:pt x="1794" y="970"/>
                  </a:cubicBezTo>
                  <a:cubicBezTo>
                    <a:pt x="1801" y="976"/>
                    <a:pt x="1808" y="983"/>
                    <a:pt x="1815" y="990"/>
                  </a:cubicBezTo>
                  <a:cubicBezTo>
                    <a:pt x="1817" y="967"/>
                    <a:pt x="1836" y="950"/>
                    <a:pt x="1860" y="950"/>
                  </a:cubicBezTo>
                  <a:cubicBezTo>
                    <a:pt x="1883" y="950"/>
                    <a:pt x="1902" y="967"/>
                    <a:pt x="1905" y="990"/>
                  </a:cubicBezTo>
                  <a:cubicBezTo>
                    <a:pt x="1911" y="983"/>
                    <a:pt x="1918" y="976"/>
                    <a:pt x="1926" y="970"/>
                  </a:cubicBezTo>
                  <a:cubicBezTo>
                    <a:pt x="1916" y="943"/>
                    <a:pt x="1890" y="924"/>
                    <a:pt x="1860" y="924"/>
                  </a:cubicBezTo>
                  <a:close/>
                  <a:moveTo>
                    <a:pt x="1860" y="874"/>
                  </a:moveTo>
                  <a:cubicBezTo>
                    <a:pt x="1811" y="874"/>
                    <a:pt x="1769" y="903"/>
                    <a:pt x="1750" y="944"/>
                  </a:cubicBezTo>
                  <a:cubicBezTo>
                    <a:pt x="1758" y="947"/>
                    <a:pt x="1765" y="951"/>
                    <a:pt x="1772" y="955"/>
                  </a:cubicBezTo>
                  <a:cubicBezTo>
                    <a:pt x="1788" y="922"/>
                    <a:pt x="1821" y="899"/>
                    <a:pt x="1860" y="899"/>
                  </a:cubicBezTo>
                  <a:cubicBezTo>
                    <a:pt x="1898" y="899"/>
                    <a:pt x="1932" y="922"/>
                    <a:pt x="1947" y="955"/>
                  </a:cubicBezTo>
                  <a:cubicBezTo>
                    <a:pt x="1954" y="951"/>
                    <a:pt x="1961" y="947"/>
                    <a:pt x="1969" y="944"/>
                  </a:cubicBezTo>
                  <a:cubicBezTo>
                    <a:pt x="1950" y="903"/>
                    <a:pt x="1908" y="874"/>
                    <a:pt x="1860" y="874"/>
                  </a:cubicBezTo>
                  <a:close/>
                  <a:moveTo>
                    <a:pt x="1860" y="824"/>
                  </a:moveTo>
                  <a:cubicBezTo>
                    <a:pt x="1931" y="824"/>
                    <a:pt x="1992" y="868"/>
                    <a:pt x="2018" y="930"/>
                  </a:cubicBezTo>
                  <a:cubicBezTo>
                    <a:pt x="2009" y="931"/>
                    <a:pt x="2001" y="933"/>
                    <a:pt x="1993" y="935"/>
                  </a:cubicBezTo>
                  <a:cubicBezTo>
                    <a:pt x="1970" y="884"/>
                    <a:pt x="1919" y="849"/>
                    <a:pt x="1860" y="849"/>
                  </a:cubicBezTo>
                  <a:cubicBezTo>
                    <a:pt x="1800" y="849"/>
                    <a:pt x="1749" y="884"/>
                    <a:pt x="1726" y="935"/>
                  </a:cubicBezTo>
                  <a:cubicBezTo>
                    <a:pt x="1718" y="933"/>
                    <a:pt x="1710" y="931"/>
                    <a:pt x="1701" y="930"/>
                  </a:cubicBezTo>
                  <a:cubicBezTo>
                    <a:pt x="1727" y="868"/>
                    <a:pt x="1788" y="824"/>
                    <a:pt x="1860" y="824"/>
                  </a:cubicBezTo>
                  <a:close/>
                  <a:moveTo>
                    <a:pt x="1673" y="849"/>
                  </a:moveTo>
                  <a:cubicBezTo>
                    <a:pt x="1684" y="849"/>
                    <a:pt x="1693" y="858"/>
                    <a:pt x="1693" y="870"/>
                  </a:cubicBezTo>
                  <a:cubicBezTo>
                    <a:pt x="1693" y="870"/>
                    <a:pt x="1693" y="870"/>
                    <a:pt x="1693" y="870"/>
                  </a:cubicBezTo>
                  <a:cubicBezTo>
                    <a:pt x="1653" y="870"/>
                    <a:pt x="1653" y="870"/>
                    <a:pt x="1653" y="870"/>
                  </a:cubicBezTo>
                  <a:cubicBezTo>
                    <a:pt x="1653" y="870"/>
                    <a:pt x="1653" y="870"/>
                    <a:pt x="1653" y="870"/>
                  </a:cubicBezTo>
                  <a:cubicBezTo>
                    <a:pt x="1653" y="858"/>
                    <a:pt x="1662" y="849"/>
                    <a:pt x="1673" y="849"/>
                  </a:cubicBezTo>
                  <a:close/>
                  <a:moveTo>
                    <a:pt x="1673" y="799"/>
                  </a:moveTo>
                  <a:cubicBezTo>
                    <a:pt x="1703" y="799"/>
                    <a:pt x="1729" y="818"/>
                    <a:pt x="1739" y="845"/>
                  </a:cubicBezTo>
                  <a:cubicBezTo>
                    <a:pt x="1731" y="851"/>
                    <a:pt x="1724" y="857"/>
                    <a:pt x="1718" y="864"/>
                  </a:cubicBezTo>
                  <a:cubicBezTo>
                    <a:pt x="1715" y="842"/>
                    <a:pt x="1696" y="824"/>
                    <a:pt x="1673" y="824"/>
                  </a:cubicBezTo>
                  <a:cubicBezTo>
                    <a:pt x="1650" y="824"/>
                    <a:pt x="1630" y="842"/>
                    <a:pt x="1628" y="864"/>
                  </a:cubicBezTo>
                  <a:cubicBezTo>
                    <a:pt x="1621" y="857"/>
                    <a:pt x="1614" y="851"/>
                    <a:pt x="1607" y="845"/>
                  </a:cubicBezTo>
                  <a:cubicBezTo>
                    <a:pt x="1617" y="818"/>
                    <a:pt x="1643" y="799"/>
                    <a:pt x="1673" y="799"/>
                  </a:cubicBezTo>
                  <a:close/>
                  <a:moveTo>
                    <a:pt x="1673" y="749"/>
                  </a:moveTo>
                  <a:cubicBezTo>
                    <a:pt x="1721" y="749"/>
                    <a:pt x="1763" y="777"/>
                    <a:pt x="1782" y="818"/>
                  </a:cubicBezTo>
                  <a:cubicBezTo>
                    <a:pt x="1775" y="822"/>
                    <a:pt x="1767" y="826"/>
                    <a:pt x="1760" y="830"/>
                  </a:cubicBezTo>
                  <a:cubicBezTo>
                    <a:pt x="1745" y="797"/>
                    <a:pt x="1712" y="774"/>
                    <a:pt x="1673" y="774"/>
                  </a:cubicBezTo>
                  <a:cubicBezTo>
                    <a:pt x="1634" y="774"/>
                    <a:pt x="1601" y="797"/>
                    <a:pt x="1586" y="830"/>
                  </a:cubicBezTo>
                  <a:cubicBezTo>
                    <a:pt x="1579" y="826"/>
                    <a:pt x="1571" y="822"/>
                    <a:pt x="1563" y="818"/>
                  </a:cubicBezTo>
                  <a:cubicBezTo>
                    <a:pt x="1583" y="777"/>
                    <a:pt x="1624" y="749"/>
                    <a:pt x="1673" y="749"/>
                  </a:cubicBezTo>
                  <a:close/>
                  <a:moveTo>
                    <a:pt x="1673" y="698"/>
                  </a:moveTo>
                  <a:cubicBezTo>
                    <a:pt x="1601" y="698"/>
                    <a:pt x="1540" y="742"/>
                    <a:pt x="1515" y="804"/>
                  </a:cubicBezTo>
                  <a:cubicBezTo>
                    <a:pt x="1523" y="806"/>
                    <a:pt x="1531" y="807"/>
                    <a:pt x="1540" y="810"/>
                  </a:cubicBezTo>
                  <a:cubicBezTo>
                    <a:pt x="1562" y="759"/>
                    <a:pt x="1614" y="723"/>
                    <a:pt x="1673" y="723"/>
                  </a:cubicBezTo>
                  <a:cubicBezTo>
                    <a:pt x="1732" y="723"/>
                    <a:pt x="1783" y="759"/>
                    <a:pt x="1806" y="810"/>
                  </a:cubicBezTo>
                  <a:cubicBezTo>
                    <a:pt x="1814" y="807"/>
                    <a:pt x="1823" y="806"/>
                    <a:pt x="1831" y="804"/>
                  </a:cubicBezTo>
                  <a:cubicBezTo>
                    <a:pt x="1806" y="742"/>
                    <a:pt x="1744" y="698"/>
                    <a:pt x="1673" y="698"/>
                  </a:cubicBezTo>
                  <a:close/>
                  <a:moveTo>
                    <a:pt x="1487" y="726"/>
                  </a:moveTo>
                  <a:cubicBezTo>
                    <a:pt x="1476" y="726"/>
                    <a:pt x="1467" y="735"/>
                    <a:pt x="1467" y="746"/>
                  </a:cubicBezTo>
                  <a:cubicBezTo>
                    <a:pt x="1467" y="746"/>
                    <a:pt x="1467" y="747"/>
                    <a:pt x="1467" y="747"/>
                  </a:cubicBezTo>
                  <a:cubicBezTo>
                    <a:pt x="1507" y="747"/>
                    <a:pt x="1507" y="747"/>
                    <a:pt x="1507" y="747"/>
                  </a:cubicBezTo>
                  <a:cubicBezTo>
                    <a:pt x="1507" y="747"/>
                    <a:pt x="1507" y="746"/>
                    <a:pt x="1507" y="746"/>
                  </a:cubicBezTo>
                  <a:cubicBezTo>
                    <a:pt x="1507" y="735"/>
                    <a:pt x="1498" y="726"/>
                    <a:pt x="1487" y="726"/>
                  </a:cubicBezTo>
                  <a:close/>
                  <a:moveTo>
                    <a:pt x="1487" y="675"/>
                  </a:moveTo>
                  <a:cubicBezTo>
                    <a:pt x="1517" y="675"/>
                    <a:pt x="1543" y="694"/>
                    <a:pt x="1553" y="721"/>
                  </a:cubicBezTo>
                  <a:cubicBezTo>
                    <a:pt x="1545" y="727"/>
                    <a:pt x="1538" y="734"/>
                    <a:pt x="1532" y="741"/>
                  </a:cubicBezTo>
                  <a:cubicBezTo>
                    <a:pt x="1529" y="718"/>
                    <a:pt x="1510" y="701"/>
                    <a:pt x="1487" y="701"/>
                  </a:cubicBezTo>
                  <a:cubicBezTo>
                    <a:pt x="1464" y="701"/>
                    <a:pt x="1444" y="718"/>
                    <a:pt x="1442" y="741"/>
                  </a:cubicBezTo>
                  <a:cubicBezTo>
                    <a:pt x="1435" y="734"/>
                    <a:pt x="1428" y="727"/>
                    <a:pt x="1421" y="721"/>
                  </a:cubicBezTo>
                  <a:cubicBezTo>
                    <a:pt x="1431" y="694"/>
                    <a:pt x="1457" y="675"/>
                    <a:pt x="1487" y="675"/>
                  </a:cubicBezTo>
                  <a:close/>
                  <a:moveTo>
                    <a:pt x="1487" y="625"/>
                  </a:moveTo>
                  <a:cubicBezTo>
                    <a:pt x="1535" y="625"/>
                    <a:pt x="1577" y="654"/>
                    <a:pt x="1596" y="695"/>
                  </a:cubicBezTo>
                  <a:cubicBezTo>
                    <a:pt x="1589" y="698"/>
                    <a:pt x="1581" y="702"/>
                    <a:pt x="1574" y="706"/>
                  </a:cubicBezTo>
                  <a:cubicBezTo>
                    <a:pt x="1559" y="673"/>
                    <a:pt x="1525" y="650"/>
                    <a:pt x="1487" y="650"/>
                  </a:cubicBezTo>
                  <a:cubicBezTo>
                    <a:pt x="1448" y="650"/>
                    <a:pt x="1415" y="673"/>
                    <a:pt x="1400" y="706"/>
                  </a:cubicBezTo>
                  <a:cubicBezTo>
                    <a:pt x="1392" y="702"/>
                    <a:pt x="1385" y="698"/>
                    <a:pt x="1377" y="695"/>
                  </a:cubicBezTo>
                  <a:cubicBezTo>
                    <a:pt x="1397" y="654"/>
                    <a:pt x="1438" y="625"/>
                    <a:pt x="1487" y="625"/>
                  </a:cubicBezTo>
                  <a:close/>
                  <a:moveTo>
                    <a:pt x="1487" y="575"/>
                  </a:moveTo>
                  <a:cubicBezTo>
                    <a:pt x="1415" y="575"/>
                    <a:pt x="1354" y="619"/>
                    <a:pt x="1328" y="681"/>
                  </a:cubicBezTo>
                  <a:cubicBezTo>
                    <a:pt x="1337" y="682"/>
                    <a:pt x="1345" y="684"/>
                    <a:pt x="1354" y="686"/>
                  </a:cubicBezTo>
                  <a:cubicBezTo>
                    <a:pt x="1376" y="635"/>
                    <a:pt x="1427" y="600"/>
                    <a:pt x="1487" y="600"/>
                  </a:cubicBezTo>
                  <a:cubicBezTo>
                    <a:pt x="1546" y="600"/>
                    <a:pt x="1597" y="635"/>
                    <a:pt x="1620" y="686"/>
                  </a:cubicBezTo>
                  <a:cubicBezTo>
                    <a:pt x="1628" y="684"/>
                    <a:pt x="1637" y="682"/>
                    <a:pt x="1645" y="681"/>
                  </a:cubicBezTo>
                  <a:cubicBezTo>
                    <a:pt x="1619" y="619"/>
                    <a:pt x="1558" y="575"/>
                    <a:pt x="1487" y="575"/>
                  </a:cubicBezTo>
                  <a:close/>
                  <a:moveTo>
                    <a:pt x="1860" y="726"/>
                  </a:moveTo>
                  <a:cubicBezTo>
                    <a:pt x="1871" y="726"/>
                    <a:pt x="1880" y="735"/>
                    <a:pt x="1880" y="746"/>
                  </a:cubicBezTo>
                  <a:cubicBezTo>
                    <a:pt x="1880" y="746"/>
                    <a:pt x="1880" y="747"/>
                    <a:pt x="1880" y="747"/>
                  </a:cubicBezTo>
                  <a:cubicBezTo>
                    <a:pt x="1839" y="747"/>
                    <a:pt x="1839" y="747"/>
                    <a:pt x="1839" y="747"/>
                  </a:cubicBezTo>
                  <a:cubicBezTo>
                    <a:pt x="1839" y="747"/>
                    <a:pt x="1839" y="746"/>
                    <a:pt x="1839" y="746"/>
                  </a:cubicBezTo>
                  <a:cubicBezTo>
                    <a:pt x="1839" y="735"/>
                    <a:pt x="1848" y="726"/>
                    <a:pt x="1860" y="726"/>
                  </a:cubicBezTo>
                  <a:close/>
                  <a:moveTo>
                    <a:pt x="1860" y="675"/>
                  </a:moveTo>
                  <a:cubicBezTo>
                    <a:pt x="1829" y="675"/>
                    <a:pt x="1804" y="694"/>
                    <a:pt x="1794" y="721"/>
                  </a:cubicBezTo>
                  <a:cubicBezTo>
                    <a:pt x="1801" y="727"/>
                    <a:pt x="1808" y="734"/>
                    <a:pt x="1815" y="741"/>
                  </a:cubicBezTo>
                  <a:cubicBezTo>
                    <a:pt x="1817" y="718"/>
                    <a:pt x="1836" y="701"/>
                    <a:pt x="1860" y="701"/>
                  </a:cubicBezTo>
                  <a:cubicBezTo>
                    <a:pt x="1883" y="701"/>
                    <a:pt x="1902" y="718"/>
                    <a:pt x="1905" y="741"/>
                  </a:cubicBezTo>
                  <a:cubicBezTo>
                    <a:pt x="1911" y="734"/>
                    <a:pt x="1918" y="727"/>
                    <a:pt x="1926" y="721"/>
                  </a:cubicBezTo>
                  <a:cubicBezTo>
                    <a:pt x="1916" y="694"/>
                    <a:pt x="1890" y="675"/>
                    <a:pt x="1860" y="675"/>
                  </a:cubicBezTo>
                  <a:close/>
                  <a:moveTo>
                    <a:pt x="1860" y="625"/>
                  </a:moveTo>
                  <a:cubicBezTo>
                    <a:pt x="1811" y="625"/>
                    <a:pt x="1769" y="654"/>
                    <a:pt x="1750" y="695"/>
                  </a:cubicBezTo>
                  <a:cubicBezTo>
                    <a:pt x="1758" y="698"/>
                    <a:pt x="1765" y="702"/>
                    <a:pt x="1772" y="706"/>
                  </a:cubicBezTo>
                  <a:cubicBezTo>
                    <a:pt x="1788" y="673"/>
                    <a:pt x="1821" y="650"/>
                    <a:pt x="1860" y="650"/>
                  </a:cubicBezTo>
                  <a:cubicBezTo>
                    <a:pt x="1898" y="650"/>
                    <a:pt x="1932" y="673"/>
                    <a:pt x="1947" y="706"/>
                  </a:cubicBezTo>
                  <a:cubicBezTo>
                    <a:pt x="1954" y="702"/>
                    <a:pt x="1961" y="698"/>
                    <a:pt x="1969" y="695"/>
                  </a:cubicBezTo>
                  <a:cubicBezTo>
                    <a:pt x="1950" y="654"/>
                    <a:pt x="1908" y="625"/>
                    <a:pt x="1860" y="625"/>
                  </a:cubicBezTo>
                  <a:close/>
                  <a:moveTo>
                    <a:pt x="1860" y="575"/>
                  </a:moveTo>
                  <a:cubicBezTo>
                    <a:pt x="1931" y="575"/>
                    <a:pt x="1992" y="619"/>
                    <a:pt x="2018" y="681"/>
                  </a:cubicBezTo>
                  <a:cubicBezTo>
                    <a:pt x="2009" y="682"/>
                    <a:pt x="2001" y="684"/>
                    <a:pt x="1993" y="686"/>
                  </a:cubicBezTo>
                  <a:cubicBezTo>
                    <a:pt x="1970" y="635"/>
                    <a:pt x="1919" y="600"/>
                    <a:pt x="1860" y="600"/>
                  </a:cubicBezTo>
                  <a:cubicBezTo>
                    <a:pt x="1800" y="600"/>
                    <a:pt x="1749" y="635"/>
                    <a:pt x="1726" y="686"/>
                  </a:cubicBezTo>
                  <a:cubicBezTo>
                    <a:pt x="1718" y="684"/>
                    <a:pt x="1710" y="682"/>
                    <a:pt x="1701" y="681"/>
                  </a:cubicBezTo>
                  <a:cubicBezTo>
                    <a:pt x="1727" y="619"/>
                    <a:pt x="1788" y="575"/>
                    <a:pt x="1860" y="575"/>
                  </a:cubicBezTo>
                  <a:close/>
                  <a:moveTo>
                    <a:pt x="1673" y="600"/>
                  </a:moveTo>
                  <a:cubicBezTo>
                    <a:pt x="1684" y="600"/>
                    <a:pt x="1693" y="609"/>
                    <a:pt x="1693" y="621"/>
                  </a:cubicBezTo>
                  <a:cubicBezTo>
                    <a:pt x="1693" y="621"/>
                    <a:pt x="1693" y="621"/>
                    <a:pt x="1693" y="621"/>
                  </a:cubicBezTo>
                  <a:cubicBezTo>
                    <a:pt x="1653" y="621"/>
                    <a:pt x="1653" y="621"/>
                    <a:pt x="1653" y="621"/>
                  </a:cubicBezTo>
                  <a:cubicBezTo>
                    <a:pt x="1653" y="621"/>
                    <a:pt x="1653" y="621"/>
                    <a:pt x="1653" y="621"/>
                  </a:cubicBezTo>
                  <a:cubicBezTo>
                    <a:pt x="1653" y="609"/>
                    <a:pt x="1662" y="600"/>
                    <a:pt x="1673" y="600"/>
                  </a:cubicBezTo>
                  <a:close/>
                  <a:moveTo>
                    <a:pt x="1673" y="550"/>
                  </a:moveTo>
                  <a:cubicBezTo>
                    <a:pt x="1703" y="550"/>
                    <a:pt x="1729" y="569"/>
                    <a:pt x="1739" y="596"/>
                  </a:cubicBezTo>
                  <a:cubicBezTo>
                    <a:pt x="1731" y="602"/>
                    <a:pt x="1724" y="608"/>
                    <a:pt x="1718" y="615"/>
                  </a:cubicBezTo>
                  <a:cubicBezTo>
                    <a:pt x="1715" y="593"/>
                    <a:pt x="1696" y="575"/>
                    <a:pt x="1673" y="575"/>
                  </a:cubicBezTo>
                  <a:cubicBezTo>
                    <a:pt x="1650" y="575"/>
                    <a:pt x="1630" y="593"/>
                    <a:pt x="1628" y="615"/>
                  </a:cubicBezTo>
                  <a:cubicBezTo>
                    <a:pt x="1621" y="608"/>
                    <a:pt x="1614" y="602"/>
                    <a:pt x="1607" y="596"/>
                  </a:cubicBezTo>
                  <a:cubicBezTo>
                    <a:pt x="1617" y="569"/>
                    <a:pt x="1643" y="550"/>
                    <a:pt x="1673" y="550"/>
                  </a:cubicBezTo>
                  <a:close/>
                  <a:moveTo>
                    <a:pt x="1673" y="500"/>
                  </a:moveTo>
                  <a:cubicBezTo>
                    <a:pt x="1721" y="500"/>
                    <a:pt x="1763" y="528"/>
                    <a:pt x="1782" y="569"/>
                  </a:cubicBezTo>
                  <a:cubicBezTo>
                    <a:pt x="1775" y="573"/>
                    <a:pt x="1767" y="577"/>
                    <a:pt x="1760" y="581"/>
                  </a:cubicBezTo>
                  <a:cubicBezTo>
                    <a:pt x="1745" y="548"/>
                    <a:pt x="1712" y="525"/>
                    <a:pt x="1673" y="525"/>
                  </a:cubicBezTo>
                  <a:cubicBezTo>
                    <a:pt x="1634" y="525"/>
                    <a:pt x="1601" y="548"/>
                    <a:pt x="1586" y="581"/>
                  </a:cubicBezTo>
                  <a:cubicBezTo>
                    <a:pt x="1579" y="577"/>
                    <a:pt x="1571" y="573"/>
                    <a:pt x="1563" y="569"/>
                  </a:cubicBezTo>
                  <a:cubicBezTo>
                    <a:pt x="1583" y="528"/>
                    <a:pt x="1624" y="500"/>
                    <a:pt x="1673" y="500"/>
                  </a:cubicBezTo>
                  <a:close/>
                  <a:moveTo>
                    <a:pt x="1673" y="449"/>
                  </a:moveTo>
                  <a:cubicBezTo>
                    <a:pt x="1601" y="449"/>
                    <a:pt x="1540" y="493"/>
                    <a:pt x="1515" y="555"/>
                  </a:cubicBezTo>
                  <a:cubicBezTo>
                    <a:pt x="1523" y="557"/>
                    <a:pt x="1531" y="558"/>
                    <a:pt x="1540" y="561"/>
                  </a:cubicBezTo>
                  <a:cubicBezTo>
                    <a:pt x="1562" y="510"/>
                    <a:pt x="1614" y="475"/>
                    <a:pt x="1673" y="475"/>
                  </a:cubicBezTo>
                  <a:cubicBezTo>
                    <a:pt x="1732" y="475"/>
                    <a:pt x="1783" y="510"/>
                    <a:pt x="1806" y="561"/>
                  </a:cubicBezTo>
                  <a:cubicBezTo>
                    <a:pt x="1814" y="558"/>
                    <a:pt x="1823" y="557"/>
                    <a:pt x="1831" y="555"/>
                  </a:cubicBezTo>
                  <a:cubicBezTo>
                    <a:pt x="1806" y="493"/>
                    <a:pt x="1744" y="449"/>
                    <a:pt x="1673" y="449"/>
                  </a:cubicBezTo>
                  <a:close/>
                  <a:moveTo>
                    <a:pt x="1487" y="477"/>
                  </a:moveTo>
                  <a:cubicBezTo>
                    <a:pt x="1476" y="477"/>
                    <a:pt x="1467" y="486"/>
                    <a:pt x="1467" y="497"/>
                  </a:cubicBezTo>
                  <a:cubicBezTo>
                    <a:pt x="1467" y="497"/>
                    <a:pt x="1467" y="498"/>
                    <a:pt x="1467" y="498"/>
                  </a:cubicBezTo>
                  <a:cubicBezTo>
                    <a:pt x="1507" y="498"/>
                    <a:pt x="1507" y="498"/>
                    <a:pt x="1507" y="498"/>
                  </a:cubicBezTo>
                  <a:cubicBezTo>
                    <a:pt x="1507" y="498"/>
                    <a:pt x="1507" y="497"/>
                    <a:pt x="1507" y="497"/>
                  </a:cubicBezTo>
                  <a:cubicBezTo>
                    <a:pt x="1507" y="486"/>
                    <a:pt x="1498" y="477"/>
                    <a:pt x="1487" y="477"/>
                  </a:cubicBezTo>
                  <a:close/>
                  <a:moveTo>
                    <a:pt x="1487" y="427"/>
                  </a:moveTo>
                  <a:cubicBezTo>
                    <a:pt x="1517" y="427"/>
                    <a:pt x="1543" y="445"/>
                    <a:pt x="1553" y="472"/>
                  </a:cubicBezTo>
                  <a:cubicBezTo>
                    <a:pt x="1545" y="478"/>
                    <a:pt x="1538" y="485"/>
                    <a:pt x="1532" y="492"/>
                  </a:cubicBezTo>
                  <a:cubicBezTo>
                    <a:pt x="1529" y="469"/>
                    <a:pt x="1510" y="452"/>
                    <a:pt x="1487" y="452"/>
                  </a:cubicBezTo>
                  <a:cubicBezTo>
                    <a:pt x="1464" y="452"/>
                    <a:pt x="1444" y="469"/>
                    <a:pt x="1442" y="492"/>
                  </a:cubicBezTo>
                  <a:cubicBezTo>
                    <a:pt x="1435" y="485"/>
                    <a:pt x="1428" y="478"/>
                    <a:pt x="1421" y="472"/>
                  </a:cubicBezTo>
                  <a:cubicBezTo>
                    <a:pt x="1431" y="445"/>
                    <a:pt x="1457" y="427"/>
                    <a:pt x="1487" y="427"/>
                  </a:cubicBezTo>
                  <a:close/>
                  <a:moveTo>
                    <a:pt x="1487" y="376"/>
                  </a:moveTo>
                  <a:cubicBezTo>
                    <a:pt x="1535" y="376"/>
                    <a:pt x="1577" y="405"/>
                    <a:pt x="1596" y="446"/>
                  </a:cubicBezTo>
                  <a:cubicBezTo>
                    <a:pt x="1589" y="449"/>
                    <a:pt x="1581" y="453"/>
                    <a:pt x="1574" y="457"/>
                  </a:cubicBezTo>
                  <a:cubicBezTo>
                    <a:pt x="1559" y="424"/>
                    <a:pt x="1525" y="401"/>
                    <a:pt x="1487" y="401"/>
                  </a:cubicBezTo>
                  <a:cubicBezTo>
                    <a:pt x="1448" y="401"/>
                    <a:pt x="1415" y="424"/>
                    <a:pt x="1400" y="457"/>
                  </a:cubicBezTo>
                  <a:cubicBezTo>
                    <a:pt x="1392" y="453"/>
                    <a:pt x="1385" y="449"/>
                    <a:pt x="1377" y="446"/>
                  </a:cubicBezTo>
                  <a:cubicBezTo>
                    <a:pt x="1397" y="405"/>
                    <a:pt x="1438" y="376"/>
                    <a:pt x="1487" y="376"/>
                  </a:cubicBezTo>
                  <a:close/>
                  <a:moveTo>
                    <a:pt x="1487" y="326"/>
                  </a:moveTo>
                  <a:cubicBezTo>
                    <a:pt x="1415" y="326"/>
                    <a:pt x="1354" y="370"/>
                    <a:pt x="1328" y="432"/>
                  </a:cubicBezTo>
                  <a:cubicBezTo>
                    <a:pt x="1337" y="433"/>
                    <a:pt x="1345" y="435"/>
                    <a:pt x="1354" y="437"/>
                  </a:cubicBezTo>
                  <a:cubicBezTo>
                    <a:pt x="1376" y="386"/>
                    <a:pt x="1427" y="351"/>
                    <a:pt x="1487" y="351"/>
                  </a:cubicBezTo>
                  <a:cubicBezTo>
                    <a:pt x="1546" y="351"/>
                    <a:pt x="1597" y="386"/>
                    <a:pt x="1620" y="437"/>
                  </a:cubicBezTo>
                  <a:cubicBezTo>
                    <a:pt x="1628" y="435"/>
                    <a:pt x="1637" y="433"/>
                    <a:pt x="1645" y="432"/>
                  </a:cubicBezTo>
                  <a:cubicBezTo>
                    <a:pt x="1619" y="370"/>
                    <a:pt x="1558" y="326"/>
                    <a:pt x="1487" y="326"/>
                  </a:cubicBezTo>
                  <a:close/>
                  <a:moveTo>
                    <a:pt x="1860" y="477"/>
                  </a:moveTo>
                  <a:cubicBezTo>
                    <a:pt x="1871" y="477"/>
                    <a:pt x="1880" y="486"/>
                    <a:pt x="1880" y="497"/>
                  </a:cubicBezTo>
                  <a:cubicBezTo>
                    <a:pt x="1880" y="497"/>
                    <a:pt x="1880" y="498"/>
                    <a:pt x="1880" y="498"/>
                  </a:cubicBezTo>
                  <a:cubicBezTo>
                    <a:pt x="1839" y="498"/>
                    <a:pt x="1839" y="498"/>
                    <a:pt x="1839" y="498"/>
                  </a:cubicBezTo>
                  <a:cubicBezTo>
                    <a:pt x="1839" y="498"/>
                    <a:pt x="1839" y="497"/>
                    <a:pt x="1839" y="497"/>
                  </a:cubicBezTo>
                  <a:cubicBezTo>
                    <a:pt x="1839" y="486"/>
                    <a:pt x="1848" y="477"/>
                    <a:pt x="1860" y="477"/>
                  </a:cubicBezTo>
                  <a:close/>
                  <a:moveTo>
                    <a:pt x="1860" y="427"/>
                  </a:moveTo>
                  <a:cubicBezTo>
                    <a:pt x="1829" y="427"/>
                    <a:pt x="1804" y="445"/>
                    <a:pt x="1794" y="472"/>
                  </a:cubicBezTo>
                  <a:cubicBezTo>
                    <a:pt x="1801" y="478"/>
                    <a:pt x="1808" y="485"/>
                    <a:pt x="1815" y="492"/>
                  </a:cubicBezTo>
                  <a:cubicBezTo>
                    <a:pt x="1817" y="469"/>
                    <a:pt x="1836" y="452"/>
                    <a:pt x="1860" y="452"/>
                  </a:cubicBezTo>
                  <a:cubicBezTo>
                    <a:pt x="1883" y="452"/>
                    <a:pt x="1902" y="469"/>
                    <a:pt x="1905" y="492"/>
                  </a:cubicBezTo>
                  <a:cubicBezTo>
                    <a:pt x="1911" y="485"/>
                    <a:pt x="1918" y="478"/>
                    <a:pt x="1926" y="472"/>
                  </a:cubicBezTo>
                  <a:cubicBezTo>
                    <a:pt x="1916" y="445"/>
                    <a:pt x="1890" y="427"/>
                    <a:pt x="1860" y="427"/>
                  </a:cubicBezTo>
                  <a:close/>
                  <a:moveTo>
                    <a:pt x="1860" y="376"/>
                  </a:moveTo>
                  <a:cubicBezTo>
                    <a:pt x="1811" y="376"/>
                    <a:pt x="1769" y="405"/>
                    <a:pt x="1750" y="446"/>
                  </a:cubicBezTo>
                  <a:cubicBezTo>
                    <a:pt x="1758" y="449"/>
                    <a:pt x="1765" y="453"/>
                    <a:pt x="1772" y="457"/>
                  </a:cubicBezTo>
                  <a:cubicBezTo>
                    <a:pt x="1788" y="424"/>
                    <a:pt x="1821" y="401"/>
                    <a:pt x="1860" y="401"/>
                  </a:cubicBezTo>
                  <a:cubicBezTo>
                    <a:pt x="1898" y="401"/>
                    <a:pt x="1932" y="424"/>
                    <a:pt x="1947" y="457"/>
                  </a:cubicBezTo>
                  <a:cubicBezTo>
                    <a:pt x="1954" y="453"/>
                    <a:pt x="1961" y="449"/>
                    <a:pt x="1969" y="446"/>
                  </a:cubicBezTo>
                  <a:cubicBezTo>
                    <a:pt x="1950" y="405"/>
                    <a:pt x="1908" y="376"/>
                    <a:pt x="1860" y="376"/>
                  </a:cubicBezTo>
                  <a:close/>
                  <a:moveTo>
                    <a:pt x="1860" y="326"/>
                  </a:moveTo>
                  <a:cubicBezTo>
                    <a:pt x="1931" y="326"/>
                    <a:pt x="1992" y="370"/>
                    <a:pt x="2018" y="432"/>
                  </a:cubicBezTo>
                  <a:cubicBezTo>
                    <a:pt x="2009" y="433"/>
                    <a:pt x="2001" y="435"/>
                    <a:pt x="1993" y="437"/>
                  </a:cubicBezTo>
                  <a:cubicBezTo>
                    <a:pt x="1970" y="386"/>
                    <a:pt x="1919" y="351"/>
                    <a:pt x="1860" y="351"/>
                  </a:cubicBezTo>
                  <a:cubicBezTo>
                    <a:pt x="1800" y="351"/>
                    <a:pt x="1749" y="386"/>
                    <a:pt x="1726" y="437"/>
                  </a:cubicBezTo>
                  <a:cubicBezTo>
                    <a:pt x="1718" y="435"/>
                    <a:pt x="1710" y="433"/>
                    <a:pt x="1701" y="432"/>
                  </a:cubicBezTo>
                  <a:cubicBezTo>
                    <a:pt x="1727" y="370"/>
                    <a:pt x="1788" y="326"/>
                    <a:pt x="1860" y="326"/>
                  </a:cubicBezTo>
                  <a:close/>
                  <a:moveTo>
                    <a:pt x="1673" y="351"/>
                  </a:moveTo>
                  <a:cubicBezTo>
                    <a:pt x="1684" y="351"/>
                    <a:pt x="1693" y="360"/>
                    <a:pt x="1693" y="372"/>
                  </a:cubicBezTo>
                  <a:cubicBezTo>
                    <a:pt x="1693" y="372"/>
                    <a:pt x="1693" y="372"/>
                    <a:pt x="1693" y="372"/>
                  </a:cubicBezTo>
                  <a:cubicBezTo>
                    <a:pt x="1653" y="372"/>
                    <a:pt x="1653" y="372"/>
                    <a:pt x="1653" y="372"/>
                  </a:cubicBezTo>
                  <a:cubicBezTo>
                    <a:pt x="1653" y="372"/>
                    <a:pt x="1653" y="372"/>
                    <a:pt x="1653" y="372"/>
                  </a:cubicBezTo>
                  <a:cubicBezTo>
                    <a:pt x="1653" y="360"/>
                    <a:pt x="1662" y="351"/>
                    <a:pt x="1673" y="351"/>
                  </a:cubicBezTo>
                  <a:close/>
                  <a:moveTo>
                    <a:pt x="1673" y="301"/>
                  </a:moveTo>
                  <a:cubicBezTo>
                    <a:pt x="1703" y="301"/>
                    <a:pt x="1729" y="320"/>
                    <a:pt x="1739" y="347"/>
                  </a:cubicBezTo>
                  <a:cubicBezTo>
                    <a:pt x="1731" y="353"/>
                    <a:pt x="1724" y="359"/>
                    <a:pt x="1718" y="366"/>
                  </a:cubicBezTo>
                  <a:cubicBezTo>
                    <a:pt x="1715" y="344"/>
                    <a:pt x="1696" y="326"/>
                    <a:pt x="1673" y="326"/>
                  </a:cubicBezTo>
                  <a:cubicBezTo>
                    <a:pt x="1650" y="326"/>
                    <a:pt x="1630" y="344"/>
                    <a:pt x="1628" y="366"/>
                  </a:cubicBezTo>
                  <a:cubicBezTo>
                    <a:pt x="1621" y="359"/>
                    <a:pt x="1614" y="353"/>
                    <a:pt x="1607" y="347"/>
                  </a:cubicBezTo>
                  <a:cubicBezTo>
                    <a:pt x="1617" y="320"/>
                    <a:pt x="1643" y="301"/>
                    <a:pt x="1673" y="301"/>
                  </a:cubicBezTo>
                  <a:close/>
                  <a:moveTo>
                    <a:pt x="1673" y="251"/>
                  </a:moveTo>
                  <a:cubicBezTo>
                    <a:pt x="1721" y="251"/>
                    <a:pt x="1763" y="279"/>
                    <a:pt x="1782" y="320"/>
                  </a:cubicBezTo>
                  <a:cubicBezTo>
                    <a:pt x="1775" y="324"/>
                    <a:pt x="1767" y="328"/>
                    <a:pt x="1760" y="332"/>
                  </a:cubicBezTo>
                  <a:cubicBezTo>
                    <a:pt x="1745" y="299"/>
                    <a:pt x="1712" y="276"/>
                    <a:pt x="1673" y="276"/>
                  </a:cubicBezTo>
                  <a:cubicBezTo>
                    <a:pt x="1634" y="276"/>
                    <a:pt x="1601" y="299"/>
                    <a:pt x="1586" y="332"/>
                  </a:cubicBezTo>
                  <a:cubicBezTo>
                    <a:pt x="1579" y="328"/>
                    <a:pt x="1571" y="324"/>
                    <a:pt x="1563" y="320"/>
                  </a:cubicBezTo>
                  <a:cubicBezTo>
                    <a:pt x="1583" y="279"/>
                    <a:pt x="1624" y="251"/>
                    <a:pt x="1673" y="251"/>
                  </a:cubicBezTo>
                  <a:close/>
                  <a:moveTo>
                    <a:pt x="1673" y="200"/>
                  </a:moveTo>
                  <a:cubicBezTo>
                    <a:pt x="1601" y="200"/>
                    <a:pt x="1540" y="244"/>
                    <a:pt x="1515" y="306"/>
                  </a:cubicBezTo>
                  <a:cubicBezTo>
                    <a:pt x="1523" y="308"/>
                    <a:pt x="1531" y="309"/>
                    <a:pt x="1540" y="312"/>
                  </a:cubicBezTo>
                  <a:cubicBezTo>
                    <a:pt x="1562" y="261"/>
                    <a:pt x="1614" y="226"/>
                    <a:pt x="1673" y="226"/>
                  </a:cubicBezTo>
                  <a:cubicBezTo>
                    <a:pt x="1732" y="226"/>
                    <a:pt x="1783" y="261"/>
                    <a:pt x="1806" y="312"/>
                  </a:cubicBezTo>
                  <a:cubicBezTo>
                    <a:pt x="1814" y="309"/>
                    <a:pt x="1823" y="308"/>
                    <a:pt x="1831" y="306"/>
                  </a:cubicBezTo>
                  <a:cubicBezTo>
                    <a:pt x="1806" y="244"/>
                    <a:pt x="1744" y="200"/>
                    <a:pt x="1673" y="200"/>
                  </a:cubicBezTo>
                  <a:close/>
                  <a:moveTo>
                    <a:pt x="1487" y="228"/>
                  </a:moveTo>
                  <a:cubicBezTo>
                    <a:pt x="1476" y="228"/>
                    <a:pt x="1467" y="237"/>
                    <a:pt x="1467" y="248"/>
                  </a:cubicBezTo>
                  <a:cubicBezTo>
                    <a:pt x="1467" y="248"/>
                    <a:pt x="1467" y="249"/>
                    <a:pt x="1467" y="249"/>
                  </a:cubicBezTo>
                  <a:cubicBezTo>
                    <a:pt x="1507" y="249"/>
                    <a:pt x="1507" y="249"/>
                    <a:pt x="1507" y="249"/>
                  </a:cubicBezTo>
                  <a:cubicBezTo>
                    <a:pt x="1507" y="249"/>
                    <a:pt x="1507" y="248"/>
                    <a:pt x="1507" y="248"/>
                  </a:cubicBezTo>
                  <a:cubicBezTo>
                    <a:pt x="1507" y="237"/>
                    <a:pt x="1498" y="228"/>
                    <a:pt x="1487" y="228"/>
                  </a:cubicBezTo>
                  <a:close/>
                  <a:moveTo>
                    <a:pt x="1487" y="178"/>
                  </a:moveTo>
                  <a:cubicBezTo>
                    <a:pt x="1517" y="178"/>
                    <a:pt x="1543" y="196"/>
                    <a:pt x="1553" y="223"/>
                  </a:cubicBezTo>
                  <a:cubicBezTo>
                    <a:pt x="1545" y="229"/>
                    <a:pt x="1538" y="236"/>
                    <a:pt x="1532" y="243"/>
                  </a:cubicBezTo>
                  <a:cubicBezTo>
                    <a:pt x="1529" y="220"/>
                    <a:pt x="1510" y="203"/>
                    <a:pt x="1487" y="203"/>
                  </a:cubicBezTo>
                  <a:cubicBezTo>
                    <a:pt x="1464" y="203"/>
                    <a:pt x="1444" y="220"/>
                    <a:pt x="1442" y="243"/>
                  </a:cubicBezTo>
                  <a:cubicBezTo>
                    <a:pt x="1435" y="236"/>
                    <a:pt x="1428" y="229"/>
                    <a:pt x="1421" y="223"/>
                  </a:cubicBezTo>
                  <a:cubicBezTo>
                    <a:pt x="1431" y="196"/>
                    <a:pt x="1457" y="178"/>
                    <a:pt x="1487" y="178"/>
                  </a:cubicBezTo>
                  <a:close/>
                  <a:moveTo>
                    <a:pt x="1487" y="127"/>
                  </a:moveTo>
                  <a:cubicBezTo>
                    <a:pt x="1535" y="127"/>
                    <a:pt x="1577" y="156"/>
                    <a:pt x="1596" y="197"/>
                  </a:cubicBezTo>
                  <a:cubicBezTo>
                    <a:pt x="1589" y="200"/>
                    <a:pt x="1581" y="204"/>
                    <a:pt x="1574" y="208"/>
                  </a:cubicBezTo>
                  <a:cubicBezTo>
                    <a:pt x="1559" y="175"/>
                    <a:pt x="1525" y="152"/>
                    <a:pt x="1487" y="152"/>
                  </a:cubicBezTo>
                  <a:cubicBezTo>
                    <a:pt x="1448" y="152"/>
                    <a:pt x="1415" y="175"/>
                    <a:pt x="1400" y="208"/>
                  </a:cubicBezTo>
                  <a:cubicBezTo>
                    <a:pt x="1392" y="204"/>
                    <a:pt x="1385" y="200"/>
                    <a:pt x="1377" y="197"/>
                  </a:cubicBezTo>
                  <a:cubicBezTo>
                    <a:pt x="1397" y="156"/>
                    <a:pt x="1438" y="127"/>
                    <a:pt x="1487" y="127"/>
                  </a:cubicBezTo>
                  <a:close/>
                  <a:moveTo>
                    <a:pt x="1487" y="77"/>
                  </a:moveTo>
                  <a:cubicBezTo>
                    <a:pt x="1415" y="77"/>
                    <a:pt x="1354" y="121"/>
                    <a:pt x="1328" y="183"/>
                  </a:cubicBezTo>
                  <a:cubicBezTo>
                    <a:pt x="1337" y="184"/>
                    <a:pt x="1345" y="186"/>
                    <a:pt x="1354" y="188"/>
                  </a:cubicBezTo>
                  <a:cubicBezTo>
                    <a:pt x="1376" y="137"/>
                    <a:pt x="1427" y="102"/>
                    <a:pt x="1487" y="102"/>
                  </a:cubicBezTo>
                  <a:cubicBezTo>
                    <a:pt x="1546" y="102"/>
                    <a:pt x="1597" y="137"/>
                    <a:pt x="1620" y="188"/>
                  </a:cubicBezTo>
                  <a:cubicBezTo>
                    <a:pt x="1628" y="186"/>
                    <a:pt x="1637" y="184"/>
                    <a:pt x="1645" y="183"/>
                  </a:cubicBezTo>
                  <a:cubicBezTo>
                    <a:pt x="1619" y="121"/>
                    <a:pt x="1558" y="77"/>
                    <a:pt x="1487" y="77"/>
                  </a:cubicBezTo>
                  <a:close/>
                  <a:moveTo>
                    <a:pt x="1860" y="228"/>
                  </a:moveTo>
                  <a:cubicBezTo>
                    <a:pt x="1871" y="228"/>
                    <a:pt x="1880" y="237"/>
                    <a:pt x="1880" y="248"/>
                  </a:cubicBezTo>
                  <a:cubicBezTo>
                    <a:pt x="1880" y="248"/>
                    <a:pt x="1880" y="249"/>
                    <a:pt x="1880" y="249"/>
                  </a:cubicBezTo>
                  <a:cubicBezTo>
                    <a:pt x="1839" y="249"/>
                    <a:pt x="1839" y="249"/>
                    <a:pt x="1839" y="249"/>
                  </a:cubicBezTo>
                  <a:cubicBezTo>
                    <a:pt x="1839" y="249"/>
                    <a:pt x="1839" y="248"/>
                    <a:pt x="1839" y="248"/>
                  </a:cubicBezTo>
                  <a:cubicBezTo>
                    <a:pt x="1839" y="237"/>
                    <a:pt x="1848" y="228"/>
                    <a:pt x="1860" y="228"/>
                  </a:cubicBezTo>
                  <a:close/>
                  <a:moveTo>
                    <a:pt x="1860" y="178"/>
                  </a:moveTo>
                  <a:cubicBezTo>
                    <a:pt x="1829" y="178"/>
                    <a:pt x="1804" y="196"/>
                    <a:pt x="1794" y="223"/>
                  </a:cubicBezTo>
                  <a:cubicBezTo>
                    <a:pt x="1801" y="229"/>
                    <a:pt x="1808" y="236"/>
                    <a:pt x="1815" y="243"/>
                  </a:cubicBezTo>
                  <a:cubicBezTo>
                    <a:pt x="1817" y="220"/>
                    <a:pt x="1836" y="203"/>
                    <a:pt x="1860" y="203"/>
                  </a:cubicBezTo>
                  <a:cubicBezTo>
                    <a:pt x="1883" y="203"/>
                    <a:pt x="1902" y="220"/>
                    <a:pt x="1905" y="243"/>
                  </a:cubicBezTo>
                  <a:cubicBezTo>
                    <a:pt x="1911" y="236"/>
                    <a:pt x="1918" y="229"/>
                    <a:pt x="1926" y="223"/>
                  </a:cubicBezTo>
                  <a:cubicBezTo>
                    <a:pt x="1916" y="196"/>
                    <a:pt x="1890" y="178"/>
                    <a:pt x="1860" y="178"/>
                  </a:cubicBezTo>
                  <a:close/>
                  <a:moveTo>
                    <a:pt x="1860" y="127"/>
                  </a:moveTo>
                  <a:cubicBezTo>
                    <a:pt x="1811" y="127"/>
                    <a:pt x="1769" y="156"/>
                    <a:pt x="1750" y="197"/>
                  </a:cubicBezTo>
                  <a:cubicBezTo>
                    <a:pt x="1758" y="200"/>
                    <a:pt x="1765" y="204"/>
                    <a:pt x="1772" y="208"/>
                  </a:cubicBezTo>
                  <a:cubicBezTo>
                    <a:pt x="1788" y="175"/>
                    <a:pt x="1821" y="152"/>
                    <a:pt x="1860" y="152"/>
                  </a:cubicBezTo>
                  <a:cubicBezTo>
                    <a:pt x="1898" y="152"/>
                    <a:pt x="1932" y="175"/>
                    <a:pt x="1947" y="208"/>
                  </a:cubicBezTo>
                  <a:cubicBezTo>
                    <a:pt x="1954" y="204"/>
                    <a:pt x="1961" y="200"/>
                    <a:pt x="1969" y="197"/>
                  </a:cubicBezTo>
                  <a:cubicBezTo>
                    <a:pt x="1950" y="156"/>
                    <a:pt x="1908" y="127"/>
                    <a:pt x="1860" y="127"/>
                  </a:cubicBezTo>
                  <a:close/>
                  <a:moveTo>
                    <a:pt x="1860" y="77"/>
                  </a:moveTo>
                  <a:cubicBezTo>
                    <a:pt x="1931" y="77"/>
                    <a:pt x="1992" y="121"/>
                    <a:pt x="2018" y="183"/>
                  </a:cubicBezTo>
                  <a:cubicBezTo>
                    <a:pt x="2009" y="184"/>
                    <a:pt x="2001" y="186"/>
                    <a:pt x="1993" y="188"/>
                  </a:cubicBezTo>
                  <a:cubicBezTo>
                    <a:pt x="1970" y="137"/>
                    <a:pt x="1919" y="102"/>
                    <a:pt x="1860" y="102"/>
                  </a:cubicBezTo>
                  <a:cubicBezTo>
                    <a:pt x="1800" y="102"/>
                    <a:pt x="1749" y="137"/>
                    <a:pt x="1726" y="188"/>
                  </a:cubicBezTo>
                  <a:cubicBezTo>
                    <a:pt x="1718" y="186"/>
                    <a:pt x="1710" y="184"/>
                    <a:pt x="1701" y="183"/>
                  </a:cubicBezTo>
                  <a:cubicBezTo>
                    <a:pt x="1727" y="121"/>
                    <a:pt x="1788" y="77"/>
                    <a:pt x="1860" y="77"/>
                  </a:cubicBezTo>
                  <a:close/>
                  <a:moveTo>
                    <a:pt x="1673" y="102"/>
                  </a:moveTo>
                  <a:cubicBezTo>
                    <a:pt x="1684" y="102"/>
                    <a:pt x="1693" y="111"/>
                    <a:pt x="1693" y="123"/>
                  </a:cubicBezTo>
                  <a:cubicBezTo>
                    <a:pt x="1693" y="123"/>
                    <a:pt x="1693" y="123"/>
                    <a:pt x="1693" y="123"/>
                  </a:cubicBezTo>
                  <a:cubicBezTo>
                    <a:pt x="1653" y="123"/>
                    <a:pt x="1653" y="123"/>
                    <a:pt x="1653" y="123"/>
                  </a:cubicBezTo>
                  <a:cubicBezTo>
                    <a:pt x="1653" y="123"/>
                    <a:pt x="1653" y="123"/>
                    <a:pt x="1653" y="123"/>
                  </a:cubicBezTo>
                  <a:cubicBezTo>
                    <a:pt x="1653" y="111"/>
                    <a:pt x="1662" y="102"/>
                    <a:pt x="1673" y="102"/>
                  </a:cubicBezTo>
                  <a:close/>
                  <a:moveTo>
                    <a:pt x="1673" y="52"/>
                  </a:moveTo>
                  <a:cubicBezTo>
                    <a:pt x="1703" y="52"/>
                    <a:pt x="1729" y="71"/>
                    <a:pt x="1739" y="98"/>
                  </a:cubicBezTo>
                  <a:cubicBezTo>
                    <a:pt x="1731" y="104"/>
                    <a:pt x="1724" y="110"/>
                    <a:pt x="1718" y="117"/>
                  </a:cubicBezTo>
                  <a:cubicBezTo>
                    <a:pt x="1715" y="95"/>
                    <a:pt x="1696" y="77"/>
                    <a:pt x="1673" y="77"/>
                  </a:cubicBezTo>
                  <a:cubicBezTo>
                    <a:pt x="1650" y="77"/>
                    <a:pt x="1630" y="95"/>
                    <a:pt x="1628" y="117"/>
                  </a:cubicBezTo>
                  <a:cubicBezTo>
                    <a:pt x="1621" y="110"/>
                    <a:pt x="1614" y="104"/>
                    <a:pt x="1607" y="98"/>
                  </a:cubicBezTo>
                  <a:cubicBezTo>
                    <a:pt x="1617" y="71"/>
                    <a:pt x="1643" y="52"/>
                    <a:pt x="1673" y="52"/>
                  </a:cubicBezTo>
                  <a:close/>
                  <a:moveTo>
                    <a:pt x="1673" y="2"/>
                  </a:moveTo>
                  <a:cubicBezTo>
                    <a:pt x="1721" y="2"/>
                    <a:pt x="1763" y="30"/>
                    <a:pt x="1782" y="71"/>
                  </a:cubicBezTo>
                  <a:cubicBezTo>
                    <a:pt x="1775" y="75"/>
                    <a:pt x="1767" y="79"/>
                    <a:pt x="1760" y="83"/>
                  </a:cubicBezTo>
                  <a:cubicBezTo>
                    <a:pt x="1745" y="50"/>
                    <a:pt x="1712" y="27"/>
                    <a:pt x="1673" y="27"/>
                  </a:cubicBezTo>
                  <a:cubicBezTo>
                    <a:pt x="1634" y="27"/>
                    <a:pt x="1601" y="50"/>
                    <a:pt x="1586" y="83"/>
                  </a:cubicBezTo>
                  <a:cubicBezTo>
                    <a:pt x="1579" y="79"/>
                    <a:pt x="1571" y="75"/>
                    <a:pt x="1563" y="71"/>
                  </a:cubicBezTo>
                  <a:cubicBezTo>
                    <a:pt x="1583" y="30"/>
                    <a:pt x="1624" y="2"/>
                    <a:pt x="1673" y="2"/>
                  </a:cubicBezTo>
                  <a:close/>
                  <a:moveTo>
                    <a:pt x="1792" y="0"/>
                  </a:moveTo>
                  <a:cubicBezTo>
                    <a:pt x="1752" y="0"/>
                    <a:pt x="1752" y="0"/>
                    <a:pt x="1752" y="0"/>
                  </a:cubicBezTo>
                  <a:cubicBezTo>
                    <a:pt x="1776" y="15"/>
                    <a:pt x="1794" y="37"/>
                    <a:pt x="1806" y="63"/>
                  </a:cubicBezTo>
                  <a:cubicBezTo>
                    <a:pt x="1814" y="60"/>
                    <a:pt x="1823" y="59"/>
                    <a:pt x="1831" y="57"/>
                  </a:cubicBezTo>
                  <a:cubicBezTo>
                    <a:pt x="1822" y="36"/>
                    <a:pt x="1809" y="16"/>
                    <a:pt x="1792" y="0"/>
                  </a:cubicBezTo>
                  <a:close/>
                  <a:moveTo>
                    <a:pt x="1594" y="0"/>
                  </a:moveTo>
                  <a:cubicBezTo>
                    <a:pt x="1554" y="0"/>
                    <a:pt x="1554" y="0"/>
                    <a:pt x="1554" y="0"/>
                  </a:cubicBezTo>
                  <a:cubicBezTo>
                    <a:pt x="1537" y="16"/>
                    <a:pt x="1524" y="36"/>
                    <a:pt x="1515" y="57"/>
                  </a:cubicBezTo>
                  <a:cubicBezTo>
                    <a:pt x="1523" y="59"/>
                    <a:pt x="1531" y="60"/>
                    <a:pt x="1540" y="63"/>
                  </a:cubicBezTo>
                  <a:cubicBezTo>
                    <a:pt x="1551" y="37"/>
                    <a:pt x="1570" y="15"/>
                    <a:pt x="1594" y="0"/>
                  </a:cubicBezTo>
                  <a:close/>
                  <a:moveTo>
                    <a:pt x="1301" y="2192"/>
                  </a:moveTo>
                  <a:cubicBezTo>
                    <a:pt x="1348" y="2192"/>
                    <a:pt x="1390" y="2211"/>
                    <a:pt x="1421" y="2241"/>
                  </a:cubicBezTo>
                  <a:cubicBezTo>
                    <a:pt x="1381" y="2241"/>
                    <a:pt x="1381" y="2241"/>
                    <a:pt x="1381" y="2241"/>
                  </a:cubicBezTo>
                  <a:cubicBezTo>
                    <a:pt x="1358" y="2226"/>
                    <a:pt x="1331" y="2217"/>
                    <a:pt x="1301" y="2217"/>
                  </a:cubicBezTo>
                  <a:cubicBezTo>
                    <a:pt x="1272" y="2217"/>
                    <a:pt x="1245" y="2226"/>
                    <a:pt x="1222" y="2241"/>
                  </a:cubicBezTo>
                  <a:cubicBezTo>
                    <a:pt x="1182" y="2241"/>
                    <a:pt x="1182" y="2241"/>
                    <a:pt x="1182" y="2241"/>
                  </a:cubicBezTo>
                  <a:cubicBezTo>
                    <a:pt x="1213" y="2211"/>
                    <a:pt x="1255" y="2192"/>
                    <a:pt x="1301" y="2192"/>
                  </a:cubicBezTo>
                  <a:close/>
                  <a:moveTo>
                    <a:pt x="1301" y="2094"/>
                  </a:moveTo>
                  <a:cubicBezTo>
                    <a:pt x="1313" y="2094"/>
                    <a:pt x="1322" y="2103"/>
                    <a:pt x="1322" y="2114"/>
                  </a:cubicBezTo>
                  <a:cubicBezTo>
                    <a:pt x="1322" y="2115"/>
                    <a:pt x="1322" y="2115"/>
                    <a:pt x="1322" y="2115"/>
                  </a:cubicBezTo>
                  <a:cubicBezTo>
                    <a:pt x="1281" y="2115"/>
                    <a:pt x="1281" y="2115"/>
                    <a:pt x="1281" y="2115"/>
                  </a:cubicBezTo>
                  <a:cubicBezTo>
                    <a:pt x="1281" y="2115"/>
                    <a:pt x="1281" y="2115"/>
                    <a:pt x="1281" y="2114"/>
                  </a:cubicBezTo>
                  <a:cubicBezTo>
                    <a:pt x="1281" y="2103"/>
                    <a:pt x="1290" y="2094"/>
                    <a:pt x="1301" y="2094"/>
                  </a:cubicBezTo>
                  <a:close/>
                  <a:moveTo>
                    <a:pt x="1301" y="2044"/>
                  </a:moveTo>
                  <a:cubicBezTo>
                    <a:pt x="1332" y="2044"/>
                    <a:pt x="1357" y="2063"/>
                    <a:pt x="1367" y="2090"/>
                  </a:cubicBezTo>
                  <a:cubicBezTo>
                    <a:pt x="1360" y="2095"/>
                    <a:pt x="1353" y="2102"/>
                    <a:pt x="1346" y="2109"/>
                  </a:cubicBezTo>
                  <a:cubicBezTo>
                    <a:pt x="1344" y="2086"/>
                    <a:pt x="1325" y="2069"/>
                    <a:pt x="1301" y="2069"/>
                  </a:cubicBezTo>
                  <a:cubicBezTo>
                    <a:pt x="1278" y="2069"/>
                    <a:pt x="1259" y="2086"/>
                    <a:pt x="1256" y="2109"/>
                  </a:cubicBezTo>
                  <a:cubicBezTo>
                    <a:pt x="1250" y="2102"/>
                    <a:pt x="1243" y="2095"/>
                    <a:pt x="1235" y="2090"/>
                  </a:cubicBezTo>
                  <a:cubicBezTo>
                    <a:pt x="1245" y="2063"/>
                    <a:pt x="1271" y="2044"/>
                    <a:pt x="1301" y="2044"/>
                  </a:cubicBezTo>
                  <a:close/>
                  <a:moveTo>
                    <a:pt x="1301" y="1994"/>
                  </a:moveTo>
                  <a:cubicBezTo>
                    <a:pt x="1350" y="1994"/>
                    <a:pt x="1392" y="2022"/>
                    <a:pt x="1411" y="2063"/>
                  </a:cubicBezTo>
                  <a:cubicBezTo>
                    <a:pt x="1403" y="2067"/>
                    <a:pt x="1396" y="2070"/>
                    <a:pt x="1389" y="2075"/>
                  </a:cubicBezTo>
                  <a:cubicBezTo>
                    <a:pt x="1373" y="2042"/>
                    <a:pt x="1340" y="2019"/>
                    <a:pt x="1301" y="2019"/>
                  </a:cubicBezTo>
                  <a:cubicBezTo>
                    <a:pt x="1263" y="2019"/>
                    <a:pt x="1229" y="2042"/>
                    <a:pt x="1214" y="2075"/>
                  </a:cubicBezTo>
                  <a:cubicBezTo>
                    <a:pt x="1207" y="2070"/>
                    <a:pt x="1200" y="2067"/>
                    <a:pt x="1192" y="2063"/>
                  </a:cubicBezTo>
                  <a:cubicBezTo>
                    <a:pt x="1211" y="2022"/>
                    <a:pt x="1253" y="1994"/>
                    <a:pt x="1301" y="1994"/>
                  </a:cubicBezTo>
                  <a:close/>
                  <a:moveTo>
                    <a:pt x="1301" y="1943"/>
                  </a:moveTo>
                  <a:cubicBezTo>
                    <a:pt x="1230" y="1943"/>
                    <a:pt x="1169" y="1987"/>
                    <a:pt x="1143" y="2049"/>
                  </a:cubicBezTo>
                  <a:cubicBezTo>
                    <a:pt x="1152" y="2051"/>
                    <a:pt x="1160" y="2052"/>
                    <a:pt x="1168" y="2055"/>
                  </a:cubicBezTo>
                  <a:cubicBezTo>
                    <a:pt x="1191" y="2004"/>
                    <a:pt x="1242" y="1968"/>
                    <a:pt x="1301" y="1968"/>
                  </a:cubicBezTo>
                  <a:cubicBezTo>
                    <a:pt x="1361" y="1968"/>
                    <a:pt x="1412" y="2004"/>
                    <a:pt x="1435" y="2055"/>
                  </a:cubicBezTo>
                  <a:cubicBezTo>
                    <a:pt x="1443" y="2052"/>
                    <a:pt x="1451" y="2051"/>
                    <a:pt x="1460" y="2049"/>
                  </a:cubicBezTo>
                  <a:cubicBezTo>
                    <a:pt x="1434" y="1987"/>
                    <a:pt x="1373" y="1943"/>
                    <a:pt x="1301" y="1943"/>
                  </a:cubicBezTo>
                  <a:close/>
                  <a:moveTo>
                    <a:pt x="1301" y="1845"/>
                  </a:moveTo>
                  <a:cubicBezTo>
                    <a:pt x="1313" y="1845"/>
                    <a:pt x="1322" y="1854"/>
                    <a:pt x="1322" y="1865"/>
                  </a:cubicBezTo>
                  <a:cubicBezTo>
                    <a:pt x="1322" y="1866"/>
                    <a:pt x="1322" y="1866"/>
                    <a:pt x="1322" y="1866"/>
                  </a:cubicBezTo>
                  <a:cubicBezTo>
                    <a:pt x="1281" y="1866"/>
                    <a:pt x="1281" y="1866"/>
                    <a:pt x="1281" y="1866"/>
                  </a:cubicBezTo>
                  <a:cubicBezTo>
                    <a:pt x="1281" y="1866"/>
                    <a:pt x="1281" y="1866"/>
                    <a:pt x="1281" y="1865"/>
                  </a:cubicBezTo>
                  <a:cubicBezTo>
                    <a:pt x="1281" y="1854"/>
                    <a:pt x="1290" y="1845"/>
                    <a:pt x="1301" y="1845"/>
                  </a:cubicBezTo>
                  <a:close/>
                  <a:moveTo>
                    <a:pt x="1301" y="1795"/>
                  </a:moveTo>
                  <a:cubicBezTo>
                    <a:pt x="1332" y="1795"/>
                    <a:pt x="1357" y="1814"/>
                    <a:pt x="1367" y="1841"/>
                  </a:cubicBezTo>
                  <a:cubicBezTo>
                    <a:pt x="1360" y="1846"/>
                    <a:pt x="1353" y="1853"/>
                    <a:pt x="1346" y="1860"/>
                  </a:cubicBezTo>
                  <a:cubicBezTo>
                    <a:pt x="1344" y="1837"/>
                    <a:pt x="1325" y="1820"/>
                    <a:pt x="1301" y="1820"/>
                  </a:cubicBezTo>
                  <a:cubicBezTo>
                    <a:pt x="1278" y="1820"/>
                    <a:pt x="1259" y="1838"/>
                    <a:pt x="1256" y="1860"/>
                  </a:cubicBezTo>
                  <a:cubicBezTo>
                    <a:pt x="1250" y="1853"/>
                    <a:pt x="1243" y="1847"/>
                    <a:pt x="1235" y="1841"/>
                  </a:cubicBezTo>
                  <a:cubicBezTo>
                    <a:pt x="1245" y="1814"/>
                    <a:pt x="1271" y="1795"/>
                    <a:pt x="1301" y="1795"/>
                  </a:cubicBezTo>
                  <a:close/>
                  <a:moveTo>
                    <a:pt x="1301" y="1745"/>
                  </a:moveTo>
                  <a:cubicBezTo>
                    <a:pt x="1350" y="1745"/>
                    <a:pt x="1392" y="1773"/>
                    <a:pt x="1411" y="1814"/>
                  </a:cubicBezTo>
                  <a:cubicBezTo>
                    <a:pt x="1403" y="1818"/>
                    <a:pt x="1396" y="1821"/>
                    <a:pt x="1389" y="1826"/>
                  </a:cubicBezTo>
                  <a:cubicBezTo>
                    <a:pt x="1373" y="1793"/>
                    <a:pt x="1340" y="1770"/>
                    <a:pt x="1301" y="1770"/>
                  </a:cubicBezTo>
                  <a:cubicBezTo>
                    <a:pt x="1263" y="1770"/>
                    <a:pt x="1229" y="1793"/>
                    <a:pt x="1214" y="1826"/>
                  </a:cubicBezTo>
                  <a:cubicBezTo>
                    <a:pt x="1207" y="1821"/>
                    <a:pt x="1200" y="1818"/>
                    <a:pt x="1192" y="1814"/>
                  </a:cubicBezTo>
                  <a:cubicBezTo>
                    <a:pt x="1211" y="1773"/>
                    <a:pt x="1253" y="1745"/>
                    <a:pt x="1301" y="1745"/>
                  </a:cubicBezTo>
                  <a:close/>
                  <a:moveTo>
                    <a:pt x="1301" y="1694"/>
                  </a:moveTo>
                  <a:cubicBezTo>
                    <a:pt x="1230" y="1694"/>
                    <a:pt x="1169" y="1738"/>
                    <a:pt x="1143" y="1800"/>
                  </a:cubicBezTo>
                  <a:cubicBezTo>
                    <a:pt x="1152" y="1802"/>
                    <a:pt x="1160" y="1803"/>
                    <a:pt x="1168" y="1806"/>
                  </a:cubicBezTo>
                  <a:cubicBezTo>
                    <a:pt x="1191" y="1755"/>
                    <a:pt x="1242" y="1719"/>
                    <a:pt x="1301" y="1719"/>
                  </a:cubicBezTo>
                  <a:cubicBezTo>
                    <a:pt x="1361" y="1719"/>
                    <a:pt x="1412" y="1755"/>
                    <a:pt x="1435" y="1806"/>
                  </a:cubicBezTo>
                  <a:cubicBezTo>
                    <a:pt x="1443" y="1803"/>
                    <a:pt x="1451" y="1802"/>
                    <a:pt x="1460" y="1800"/>
                  </a:cubicBezTo>
                  <a:cubicBezTo>
                    <a:pt x="1434" y="1738"/>
                    <a:pt x="1373" y="1694"/>
                    <a:pt x="1301" y="1694"/>
                  </a:cubicBezTo>
                  <a:close/>
                  <a:moveTo>
                    <a:pt x="1301" y="1596"/>
                  </a:moveTo>
                  <a:cubicBezTo>
                    <a:pt x="1313" y="1596"/>
                    <a:pt x="1322" y="1605"/>
                    <a:pt x="1322" y="1616"/>
                  </a:cubicBezTo>
                  <a:cubicBezTo>
                    <a:pt x="1322" y="1617"/>
                    <a:pt x="1322" y="1617"/>
                    <a:pt x="1322" y="1617"/>
                  </a:cubicBezTo>
                  <a:cubicBezTo>
                    <a:pt x="1281" y="1617"/>
                    <a:pt x="1281" y="1617"/>
                    <a:pt x="1281" y="1617"/>
                  </a:cubicBezTo>
                  <a:cubicBezTo>
                    <a:pt x="1281" y="1617"/>
                    <a:pt x="1281" y="1617"/>
                    <a:pt x="1281" y="1616"/>
                  </a:cubicBezTo>
                  <a:cubicBezTo>
                    <a:pt x="1281" y="1605"/>
                    <a:pt x="1290" y="1596"/>
                    <a:pt x="1301" y="1596"/>
                  </a:cubicBezTo>
                  <a:close/>
                  <a:moveTo>
                    <a:pt x="1301" y="1546"/>
                  </a:moveTo>
                  <a:cubicBezTo>
                    <a:pt x="1332" y="1546"/>
                    <a:pt x="1357" y="1565"/>
                    <a:pt x="1367" y="1592"/>
                  </a:cubicBezTo>
                  <a:cubicBezTo>
                    <a:pt x="1360" y="1598"/>
                    <a:pt x="1353" y="1604"/>
                    <a:pt x="1346" y="1611"/>
                  </a:cubicBezTo>
                  <a:cubicBezTo>
                    <a:pt x="1344" y="1589"/>
                    <a:pt x="1325" y="1571"/>
                    <a:pt x="1301" y="1571"/>
                  </a:cubicBezTo>
                  <a:cubicBezTo>
                    <a:pt x="1278" y="1571"/>
                    <a:pt x="1259" y="1589"/>
                    <a:pt x="1256" y="1611"/>
                  </a:cubicBezTo>
                  <a:cubicBezTo>
                    <a:pt x="1250" y="1604"/>
                    <a:pt x="1243" y="1598"/>
                    <a:pt x="1235" y="1592"/>
                  </a:cubicBezTo>
                  <a:cubicBezTo>
                    <a:pt x="1245" y="1565"/>
                    <a:pt x="1271" y="1546"/>
                    <a:pt x="1301" y="1546"/>
                  </a:cubicBezTo>
                  <a:close/>
                  <a:moveTo>
                    <a:pt x="1301" y="1496"/>
                  </a:moveTo>
                  <a:cubicBezTo>
                    <a:pt x="1350" y="1496"/>
                    <a:pt x="1392" y="1524"/>
                    <a:pt x="1411" y="1565"/>
                  </a:cubicBezTo>
                  <a:cubicBezTo>
                    <a:pt x="1403" y="1569"/>
                    <a:pt x="1396" y="1572"/>
                    <a:pt x="1389" y="1577"/>
                  </a:cubicBezTo>
                  <a:cubicBezTo>
                    <a:pt x="1373" y="1544"/>
                    <a:pt x="1340" y="1521"/>
                    <a:pt x="1301" y="1521"/>
                  </a:cubicBezTo>
                  <a:cubicBezTo>
                    <a:pt x="1263" y="1521"/>
                    <a:pt x="1229" y="1544"/>
                    <a:pt x="1214" y="1577"/>
                  </a:cubicBezTo>
                  <a:cubicBezTo>
                    <a:pt x="1207" y="1573"/>
                    <a:pt x="1200" y="1569"/>
                    <a:pt x="1192" y="1565"/>
                  </a:cubicBezTo>
                  <a:cubicBezTo>
                    <a:pt x="1211" y="1524"/>
                    <a:pt x="1253" y="1496"/>
                    <a:pt x="1301" y="1496"/>
                  </a:cubicBezTo>
                  <a:close/>
                  <a:moveTo>
                    <a:pt x="1301" y="1445"/>
                  </a:moveTo>
                  <a:cubicBezTo>
                    <a:pt x="1230" y="1445"/>
                    <a:pt x="1169" y="1489"/>
                    <a:pt x="1143" y="1551"/>
                  </a:cubicBezTo>
                  <a:cubicBezTo>
                    <a:pt x="1152" y="1553"/>
                    <a:pt x="1160" y="1554"/>
                    <a:pt x="1168" y="1557"/>
                  </a:cubicBezTo>
                  <a:cubicBezTo>
                    <a:pt x="1191" y="1506"/>
                    <a:pt x="1242" y="1470"/>
                    <a:pt x="1301" y="1470"/>
                  </a:cubicBezTo>
                  <a:cubicBezTo>
                    <a:pt x="1361" y="1470"/>
                    <a:pt x="1412" y="1506"/>
                    <a:pt x="1435" y="1557"/>
                  </a:cubicBezTo>
                  <a:cubicBezTo>
                    <a:pt x="1443" y="1554"/>
                    <a:pt x="1451" y="1553"/>
                    <a:pt x="1460" y="1551"/>
                  </a:cubicBezTo>
                  <a:cubicBezTo>
                    <a:pt x="1434" y="1489"/>
                    <a:pt x="1373" y="1445"/>
                    <a:pt x="1301" y="1445"/>
                  </a:cubicBezTo>
                  <a:close/>
                  <a:moveTo>
                    <a:pt x="1301" y="1347"/>
                  </a:moveTo>
                  <a:cubicBezTo>
                    <a:pt x="1313" y="1347"/>
                    <a:pt x="1322" y="1356"/>
                    <a:pt x="1322" y="1367"/>
                  </a:cubicBezTo>
                  <a:cubicBezTo>
                    <a:pt x="1322" y="1368"/>
                    <a:pt x="1322" y="1368"/>
                    <a:pt x="1322" y="1368"/>
                  </a:cubicBezTo>
                  <a:cubicBezTo>
                    <a:pt x="1281" y="1368"/>
                    <a:pt x="1281" y="1368"/>
                    <a:pt x="1281" y="1368"/>
                  </a:cubicBezTo>
                  <a:cubicBezTo>
                    <a:pt x="1281" y="1368"/>
                    <a:pt x="1281" y="1368"/>
                    <a:pt x="1281" y="1367"/>
                  </a:cubicBezTo>
                  <a:cubicBezTo>
                    <a:pt x="1281" y="1356"/>
                    <a:pt x="1290" y="1347"/>
                    <a:pt x="1301" y="1347"/>
                  </a:cubicBezTo>
                  <a:close/>
                  <a:moveTo>
                    <a:pt x="1301" y="1297"/>
                  </a:moveTo>
                  <a:cubicBezTo>
                    <a:pt x="1332" y="1297"/>
                    <a:pt x="1357" y="1316"/>
                    <a:pt x="1367" y="1343"/>
                  </a:cubicBezTo>
                  <a:cubicBezTo>
                    <a:pt x="1360" y="1349"/>
                    <a:pt x="1353" y="1355"/>
                    <a:pt x="1346" y="1362"/>
                  </a:cubicBezTo>
                  <a:cubicBezTo>
                    <a:pt x="1344" y="1340"/>
                    <a:pt x="1325" y="1322"/>
                    <a:pt x="1301" y="1322"/>
                  </a:cubicBezTo>
                  <a:cubicBezTo>
                    <a:pt x="1278" y="1322"/>
                    <a:pt x="1259" y="1340"/>
                    <a:pt x="1256" y="1362"/>
                  </a:cubicBezTo>
                  <a:cubicBezTo>
                    <a:pt x="1250" y="1355"/>
                    <a:pt x="1243" y="1349"/>
                    <a:pt x="1235" y="1343"/>
                  </a:cubicBezTo>
                  <a:cubicBezTo>
                    <a:pt x="1245" y="1316"/>
                    <a:pt x="1271" y="1297"/>
                    <a:pt x="1301" y="1297"/>
                  </a:cubicBezTo>
                  <a:close/>
                  <a:moveTo>
                    <a:pt x="1301" y="1247"/>
                  </a:moveTo>
                  <a:cubicBezTo>
                    <a:pt x="1350" y="1247"/>
                    <a:pt x="1392" y="1275"/>
                    <a:pt x="1411" y="1316"/>
                  </a:cubicBezTo>
                  <a:cubicBezTo>
                    <a:pt x="1403" y="1320"/>
                    <a:pt x="1396" y="1324"/>
                    <a:pt x="1389" y="1328"/>
                  </a:cubicBezTo>
                  <a:cubicBezTo>
                    <a:pt x="1373" y="1295"/>
                    <a:pt x="1340" y="1272"/>
                    <a:pt x="1301" y="1272"/>
                  </a:cubicBezTo>
                  <a:cubicBezTo>
                    <a:pt x="1263" y="1272"/>
                    <a:pt x="1229" y="1295"/>
                    <a:pt x="1214" y="1328"/>
                  </a:cubicBezTo>
                  <a:cubicBezTo>
                    <a:pt x="1207" y="1324"/>
                    <a:pt x="1200" y="1320"/>
                    <a:pt x="1192" y="1316"/>
                  </a:cubicBezTo>
                  <a:cubicBezTo>
                    <a:pt x="1211" y="1275"/>
                    <a:pt x="1253" y="1247"/>
                    <a:pt x="1301" y="1247"/>
                  </a:cubicBezTo>
                  <a:close/>
                  <a:moveTo>
                    <a:pt x="1301" y="1196"/>
                  </a:moveTo>
                  <a:cubicBezTo>
                    <a:pt x="1230" y="1196"/>
                    <a:pt x="1169" y="1240"/>
                    <a:pt x="1143" y="1302"/>
                  </a:cubicBezTo>
                  <a:cubicBezTo>
                    <a:pt x="1152" y="1304"/>
                    <a:pt x="1160" y="1305"/>
                    <a:pt x="1168" y="1308"/>
                  </a:cubicBezTo>
                  <a:cubicBezTo>
                    <a:pt x="1191" y="1257"/>
                    <a:pt x="1242" y="1221"/>
                    <a:pt x="1301" y="1221"/>
                  </a:cubicBezTo>
                  <a:cubicBezTo>
                    <a:pt x="1361" y="1221"/>
                    <a:pt x="1412" y="1257"/>
                    <a:pt x="1435" y="1308"/>
                  </a:cubicBezTo>
                  <a:cubicBezTo>
                    <a:pt x="1443" y="1305"/>
                    <a:pt x="1451" y="1304"/>
                    <a:pt x="1460" y="1302"/>
                  </a:cubicBezTo>
                  <a:cubicBezTo>
                    <a:pt x="1434" y="1240"/>
                    <a:pt x="1373" y="1196"/>
                    <a:pt x="1301" y="1196"/>
                  </a:cubicBezTo>
                  <a:close/>
                  <a:moveTo>
                    <a:pt x="1301" y="1098"/>
                  </a:moveTo>
                  <a:cubicBezTo>
                    <a:pt x="1313" y="1098"/>
                    <a:pt x="1322" y="1107"/>
                    <a:pt x="1322" y="1119"/>
                  </a:cubicBezTo>
                  <a:cubicBezTo>
                    <a:pt x="1322" y="1119"/>
                    <a:pt x="1322" y="1119"/>
                    <a:pt x="1322" y="1119"/>
                  </a:cubicBezTo>
                  <a:cubicBezTo>
                    <a:pt x="1281" y="1119"/>
                    <a:pt x="1281" y="1119"/>
                    <a:pt x="1281" y="1119"/>
                  </a:cubicBezTo>
                  <a:cubicBezTo>
                    <a:pt x="1281" y="1119"/>
                    <a:pt x="1281" y="1119"/>
                    <a:pt x="1281" y="1119"/>
                  </a:cubicBezTo>
                  <a:cubicBezTo>
                    <a:pt x="1281" y="1107"/>
                    <a:pt x="1290" y="1098"/>
                    <a:pt x="1301" y="1098"/>
                  </a:cubicBezTo>
                  <a:close/>
                  <a:moveTo>
                    <a:pt x="1301" y="1048"/>
                  </a:moveTo>
                  <a:cubicBezTo>
                    <a:pt x="1332" y="1048"/>
                    <a:pt x="1357" y="1067"/>
                    <a:pt x="1367" y="1094"/>
                  </a:cubicBezTo>
                  <a:cubicBezTo>
                    <a:pt x="1360" y="1100"/>
                    <a:pt x="1353" y="1106"/>
                    <a:pt x="1346" y="1113"/>
                  </a:cubicBezTo>
                  <a:cubicBezTo>
                    <a:pt x="1344" y="1091"/>
                    <a:pt x="1325" y="1073"/>
                    <a:pt x="1301" y="1073"/>
                  </a:cubicBezTo>
                  <a:cubicBezTo>
                    <a:pt x="1278" y="1073"/>
                    <a:pt x="1259" y="1091"/>
                    <a:pt x="1256" y="1113"/>
                  </a:cubicBezTo>
                  <a:cubicBezTo>
                    <a:pt x="1250" y="1106"/>
                    <a:pt x="1243" y="1100"/>
                    <a:pt x="1235" y="1094"/>
                  </a:cubicBezTo>
                  <a:cubicBezTo>
                    <a:pt x="1245" y="1067"/>
                    <a:pt x="1271" y="1048"/>
                    <a:pt x="1301" y="1048"/>
                  </a:cubicBezTo>
                  <a:close/>
                  <a:moveTo>
                    <a:pt x="1301" y="998"/>
                  </a:moveTo>
                  <a:cubicBezTo>
                    <a:pt x="1350" y="998"/>
                    <a:pt x="1392" y="1026"/>
                    <a:pt x="1411" y="1067"/>
                  </a:cubicBezTo>
                  <a:cubicBezTo>
                    <a:pt x="1403" y="1071"/>
                    <a:pt x="1396" y="1075"/>
                    <a:pt x="1389" y="1079"/>
                  </a:cubicBezTo>
                  <a:cubicBezTo>
                    <a:pt x="1373" y="1046"/>
                    <a:pt x="1340" y="1023"/>
                    <a:pt x="1301" y="1023"/>
                  </a:cubicBezTo>
                  <a:cubicBezTo>
                    <a:pt x="1263" y="1023"/>
                    <a:pt x="1229" y="1046"/>
                    <a:pt x="1214" y="1079"/>
                  </a:cubicBezTo>
                  <a:cubicBezTo>
                    <a:pt x="1207" y="1075"/>
                    <a:pt x="1200" y="1071"/>
                    <a:pt x="1192" y="1067"/>
                  </a:cubicBezTo>
                  <a:cubicBezTo>
                    <a:pt x="1211" y="1026"/>
                    <a:pt x="1253" y="998"/>
                    <a:pt x="1301" y="998"/>
                  </a:cubicBezTo>
                  <a:close/>
                  <a:moveTo>
                    <a:pt x="1301" y="947"/>
                  </a:moveTo>
                  <a:cubicBezTo>
                    <a:pt x="1230" y="947"/>
                    <a:pt x="1169" y="991"/>
                    <a:pt x="1143" y="1053"/>
                  </a:cubicBezTo>
                  <a:cubicBezTo>
                    <a:pt x="1152" y="1055"/>
                    <a:pt x="1160" y="1056"/>
                    <a:pt x="1168" y="1059"/>
                  </a:cubicBezTo>
                  <a:cubicBezTo>
                    <a:pt x="1191" y="1008"/>
                    <a:pt x="1242" y="972"/>
                    <a:pt x="1301" y="972"/>
                  </a:cubicBezTo>
                  <a:cubicBezTo>
                    <a:pt x="1361" y="972"/>
                    <a:pt x="1412" y="1008"/>
                    <a:pt x="1435" y="1059"/>
                  </a:cubicBezTo>
                  <a:cubicBezTo>
                    <a:pt x="1443" y="1056"/>
                    <a:pt x="1451" y="1055"/>
                    <a:pt x="1460" y="1053"/>
                  </a:cubicBezTo>
                  <a:cubicBezTo>
                    <a:pt x="1434" y="991"/>
                    <a:pt x="1373" y="947"/>
                    <a:pt x="1301" y="947"/>
                  </a:cubicBezTo>
                  <a:close/>
                  <a:moveTo>
                    <a:pt x="1301" y="849"/>
                  </a:moveTo>
                  <a:cubicBezTo>
                    <a:pt x="1313" y="849"/>
                    <a:pt x="1322" y="858"/>
                    <a:pt x="1322" y="870"/>
                  </a:cubicBezTo>
                  <a:cubicBezTo>
                    <a:pt x="1322" y="870"/>
                    <a:pt x="1322" y="870"/>
                    <a:pt x="1322" y="870"/>
                  </a:cubicBezTo>
                  <a:cubicBezTo>
                    <a:pt x="1281" y="870"/>
                    <a:pt x="1281" y="870"/>
                    <a:pt x="1281" y="870"/>
                  </a:cubicBezTo>
                  <a:cubicBezTo>
                    <a:pt x="1281" y="870"/>
                    <a:pt x="1281" y="870"/>
                    <a:pt x="1281" y="870"/>
                  </a:cubicBezTo>
                  <a:cubicBezTo>
                    <a:pt x="1281" y="858"/>
                    <a:pt x="1290" y="849"/>
                    <a:pt x="1301" y="849"/>
                  </a:cubicBezTo>
                  <a:close/>
                  <a:moveTo>
                    <a:pt x="1301" y="799"/>
                  </a:moveTo>
                  <a:cubicBezTo>
                    <a:pt x="1332" y="799"/>
                    <a:pt x="1357" y="818"/>
                    <a:pt x="1367" y="845"/>
                  </a:cubicBezTo>
                  <a:cubicBezTo>
                    <a:pt x="1360" y="851"/>
                    <a:pt x="1353" y="857"/>
                    <a:pt x="1346" y="864"/>
                  </a:cubicBezTo>
                  <a:cubicBezTo>
                    <a:pt x="1344" y="842"/>
                    <a:pt x="1325" y="824"/>
                    <a:pt x="1301" y="824"/>
                  </a:cubicBezTo>
                  <a:cubicBezTo>
                    <a:pt x="1278" y="824"/>
                    <a:pt x="1259" y="842"/>
                    <a:pt x="1256" y="864"/>
                  </a:cubicBezTo>
                  <a:cubicBezTo>
                    <a:pt x="1250" y="857"/>
                    <a:pt x="1243" y="851"/>
                    <a:pt x="1235" y="845"/>
                  </a:cubicBezTo>
                  <a:cubicBezTo>
                    <a:pt x="1245" y="818"/>
                    <a:pt x="1271" y="799"/>
                    <a:pt x="1301" y="799"/>
                  </a:cubicBezTo>
                  <a:close/>
                  <a:moveTo>
                    <a:pt x="1301" y="749"/>
                  </a:moveTo>
                  <a:cubicBezTo>
                    <a:pt x="1350" y="749"/>
                    <a:pt x="1392" y="777"/>
                    <a:pt x="1411" y="818"/>
                  </a:cubicBezTo>
                  <a:cubicBezTo>
                    <a:pt x="1403" y="822"/>
                    <a:pt x="1396" y="826"/>
                    <a:pt x="1389" y="830"/>
                  </a:cubicBezTo>
                  <a:cubicBezTo>
                    <a:pt x="1373" y="797"/>
                    <a:pt x="1340" y="774"/>
                    <a:pt x="1301" y="774"/>
                  </a:cubicBezTo>
                  <a:cubicBezTo>
                    <a:pt x="1263" y="774"/>
                    <a:pt x="1229" y="797"/>
                    <a:pt x="1214" y="830"/>
                  </a:cubicBezTo>
                  <a:cubicBezTo>
                    <a:pt x="1207" y="826"/>
                    <a:pt x="1200" y="822"/>
                    <a:pt x="1192" y="818"/>
                  </a:cubicBezTo>
                  <a:cubicBezTo>
                    <a:pt x="1211" y="777"/>
                    <a:pt x="1253" y="749"/>
                    <a:pt x="1301" y="749"/>
                  </a:cubicBezTo>
                  <a:close/>
                  <a:moveTo>
                    <a:pt x="1301" y="698"/>
                  </a:moveTo>
                  <a:cubicBezTo>
                    <a:pt x="1230" y="698"/>
                    <a:pt x="1169" y="742"/>
                    <a:pt x="1143" y="804"/>
                  </a:cubicBezTo>
                  <a:cubicBezTo>
                    <a:pt x="1152" y="806"/>
                    <a:pt x="1160" y="807"/>
                    <a:pt x="1168" y="810"/>
                  </a:cubicBezTo>
                  <a:cubicBezTo>
                    <a:pt x="1191" y="759"/>
                    <a:pt x="1242" y="723"/>
                    <a:pt x="1301" y="723"/>
                  </a:cubicBezTo>
                  <a:cubicBezTo>
                    <a:pt x="1361" y="723"/>
                    <a:pt x="1412" y="759"/>
                    <a:pt x="1435" y="810"/>
                  </a:cubicBezTo>
                  <a:cubicBezTo>
                    <a:pt x="1443" y="807"/>
                    <a:pt x="1451" y="806"/>
                    <a:pt x="1460" y="804"/>
                  </a:cubicBezTo>
                  <a:cubicBezTo>
                    <a:pt x="1434" y="742"/>
                    <a:pt x="1373" y="698"/>
                    <a:pt x="1301" y="698"/>
                  </a:cubicBezTo>
                  <a:close/>
                  <a:moveTo>
                    <a:pt x="1301" y="600"/>
                  </a:moveTo>
                  <a:cubicBezTo>
                    <a:pt x="1313" y="600"/>
                    <a:pt x="1322" y="609"/>
                    <a:pt x="1322" y="621"/>
                  </a:cubicBezTo>
                  <a:cubicBezTo>
                    <a:pt x="1322" y="621"/>
                    <a:pt x="1322" y="621"/>
                    <a:pt x="1322" y="621"/>
                  </a:cubicBezTo>
                  <a:cubicBezTo>
                    <a:pt x="1281" y="621"/>
                    <a:pt x="1281" y="621"/>
                    <a:pt x="1281" y="621"/>
                  </a:cubicBezTo>
                  <a:cubicBezTo>
                    <a:pt x="1281" y="621"/>
                    <a:pt x="1281" y="621"/>
                    <a:pt x="1281" y="621"/>
                  </a:cubicBezTo>
                  <a:cubicBezTo>
                    <a:pt x="1281" y="609"/>
                    <a:pt x="1290" y="600"/>
                    <a:pt x="1301" y="600"/>
                  </a:cubicBezTo>
                  <a:close/>
                  <a:moveTo>
                    <a:pt x="1301" y="550"/>
                  </a:moveTo>
                  <a:cubicBezTo>
                    <a:pt x="1332" y="550"/>
                    <a:pt x="1357" y="569"/>
                    <a:pt x="1367" y="596"/>
                  </a:cubicBezTo>
                  <a:cubicBezTo>
                    <a:pt x="1360" y="602"/>
                    <a:pt x="1353" y="608"/>
                    <a:pt x="1346" y="615"/>
                  </a:cubicBezTo>
                  <a:cubicBezTo>
                    <a:pt x="1344" y="593"/>
                    <a:pt x="1325" y="575"/>
                    <a:pt x="1301" y="575"/>
                  </a:cubicBezTo>
                  <a:cubicBezTo>
                    <a:pt x="1278" y="575"/>
                    <a:pt x="1259" y="593"/>
                    <a:pt x="1256" y="615"/>
                  </a:cubicBezTo>
                  <a:cubicBezTo>
                    <a:pt x="1250" y="608"/>
                    <a:pt x="1243" y="602"/>
                    <a:pt x="1235" y="596"/>
                  </a:cubicBezTo>
                  <a:cubicBezTo>
                    <a:pt x="1245" y="569"/>
                    <a:pt x="1271" y="550"/>
                    <a:pt x="1301" y="550"/>
                  </a:cubicBezTo>
                  <a:close/>
                  <a:moveTo>
                    <a:pt x="1301" y="500"/>
                  </a:moveTo>
                  <a:cubicBezTo>
                    <a:pt x="1350" y="500"/>
                    <a:pt x="1392" y="528"/>
                    <a:pt x="1411" y="569"/>
                  </a:cubicBezTo>
                  <a:cubicBezTo>
                    <a:pt x="1403" y="573"/>
                    <a:pt x="1396" y="577"/>
                    <a:pt x="1389" y="581"/>
                  </a:cubicBezTo>
                  <a:cubicBezTo>
                    <a:pt x="1373" y="548"/>
                    <a:pt x="1340" y="525"/>
                    <a:pt x="1301" y="525"/>
                  </a:cubicBezTo>
                  <a:cubicBezTo>
                    <a:pt x="1263" y="525"/>
                    <a:pt x="1229" y="548"/>
                    <a:pt x="1214" y="581"/>
                  </a:cubicBezTo>
                  <a:cubicBezTo>
                    <a:pt x="1207" y="577"/>
                    <a:pt x="1200" y="573"/>
                    <a:pt x="1192" y="569"/>
                  </a:cubicBezTo>
                  <a:cubicBezTo>
                    <a:pt x="1211" y="528"/>
                    <a:pt x="1253" y="500"/>
                    <a:pt x="1301" y="500"/>
                  </a:cubicBezTo>
                  <a:close/>
                  <a:moveTo>
                    <a:pt x="1301" y="449"/>
                  </a:moveTo>
                  <a:cubicBezTo>
                    <a:pt x="1230" y="449"/>
                    <a:pt x="1169" y="493"/>
                    <a:pt x="1143" y="555"/>
                  </a:cubicBezTo>
                  <a:cubicBezTo>
                    <a:pt x="1152" y="557"/>
                    <a:pt x="1160" y="558"/>
                    <a:pt x="1168" y="561"/>
                  </a:cubicBezTo>
                  <a:cubicBezTo>
                    <a:pt x="1191" y="510"/>
                    <a:pt x="1242" y="475"/>
                    <a:pt x="1301" y="475"/>
                  </a:cubicBezTo>
                  <a:cubicBezTo>
                    <a:pt x="1361" y="475"/>
                    <a:pt x="1412" y="510"/>
                    <a:pt x="1435" y="561"/>
                  </a:cubicBezTo>
                  <a:cubicBezTo>
                    <a:pt x="1443" y="558"/>
                    <a:pt x="1451" y="557"/>
                    <a:pt x="1460" y="555"/>
                  </a:cubicBezTo>
                  <a:cubicBezTo>
                    <a:pt x="1434" y="493"/>
                    <a:pt x="1373" y="449"/>
                    <a:pt x="1301" y="449"/>
                  </a:cubicBezTo>
                  <a:close/>
                  <a:moveTo>
                    <a:pt x="1301" y="351"/>
                  </a:moveTo>
                  <a:cubicBezTo>
                    <a:pt x="1313" y="351"/>
                    <a:pt x="1322" y="360"/>
                    <a:pt x="1322" y="372"/>
                  </a:cubicBezTo>
                  <a:cubicBezTo>
                    <a:pt x="1322" y="372"/>
                    <a:pt x="1322" y="372"/>
                    <a:pt x="1322" y="372"/>
                  </a:cubicBezTo>
                  <a:cubicBezTo>
                    <a:pt x="1281" y="372"/>
                    <a:pt x="1281" y="372"/>
                    <a:pt x="1281" y="372"/>
                  </a:cubicBezTo>
                  <a:cubicBezTo>
                    <a:pt x="1281" y="372"/>
                    <a:pt x="1281" y="372"/>
                    <a:pt x="1281" y="372"/>
                  </a:cubicBezTo>
                  <a:cubicBezTo>
                    <a:pt x="1281" y="360"/>
                    <a:pt x="1290" y="351"/>
                    <a:pt x="1301" y="351"/>
                  </a:cubicBezTo>
                  <a:close/>
                  <a:moveTo>
                    <a:pt x="1301" y="301"/>
                  </a:moveTo>
                  <a:cubicBezTo>
                    <a:pt x="1332" y="301"/>
                    <a:pt x="1357" y="320"/>
                    <a:pt x="1367" y="347"/>
                  </a:cubicBezTo>
                  <a:cubicBezTo>
                    <a:pt x="1360" y="353"/>
                    <a:pt x="1353" y="359"/>
                    <a:pt x="1346" y="366"/>
                  </a:cubicBezTo>
                  <a:cubicBezTo>
                    <a:pt x="1344" y="344"/>
                    <a:pt x="1325" y="326"/>
                    <a:pt x="1301" y="326"/>
                  </a:cubicBezTo>
                  <a:cubicBezTo>
                    <a:pt x="1278" y="326"/>
                    <a:pt x="1259" y="344"/>
                    <a:pt x="1256" y="366"/>
                  </a:cubicBezTo>
                  <a:cubicBezTo>
                    <a:pt x="1250" y="359"/>
                    <a:pt x="1243" y="353"/>
                    <a:pt x="1235" y="347"/>
                  </a:cubicBezTo>
                  <a:cubicBezTo>
                    <a:pt x="1245" y="320"/>
                    <a:pt x="1271" y="301"/>
                    <a:pt x="1301" y="301"/>
                  </a:cubicBezTo>
                  <a:close/>
                  <a:moveTo>
                    <a:pt x="1301" y="251"/>
                  </a:moveTo>
                  <a:cubicBezTo>
                    <a:pt x="1350" y="251"/>
                    <a:pt x="1392" y="279"/>
                    <a:pt x="1411" y="320"/>
                  </a:cubicBezTo>
                  <a:cubicBezTo>
                    <a:pt x="1403" y="324"/>
                    <a:pt x="1396" y="328"/>
                    <a:pt x="1389" y="332"/>
                  </a:cubicBezTo>
                  <a:cubicBezTo>
                    <a:pt x="1373" y="299"/>
                    <a:pt x="1340" y="276"/>
                    <a:pt x="1301" y="276"/>
                  </a:cubicBezTo>
                  <a:cubicBezTo>
                    <a:pt x="1263" y="276"/>
                    <a:pt x="1229" y="299"/>
                    <a:pt x="1214" y="332"/>
                  </a:cubicBezTo>
                  <a:cubicBezTo>
                    <a:pt x="1207" y="328"/>
                    <a:pt x="1200" y="324"/>
                    <a:pt x="1192" y="320"/>
                  </a:cubicBezTo>
                  <a:cubicBezTo>
                    <a:pt x="1211" y="279"/>
                    <a:pt x="1253" y="251"/>
                    <a:pt x="1301" y="251"/>
                  </a:cubicBezTo>
                  <a:close/>
                  <a:moveTo>
                    <a:pt x="1301" y="200"/>
                  </a:moveTo>
                  <a:cubicBezTo>
                    <a:pt x="1230" y="200"/>
                    <a:pt x="1169" y="244"/>
                    <a:pt x="1143" y="306"/>
                  </a:cubicBezTo>
                  <a:cubicBezTo>
                    <a:pt x="1152" y="308"/>
                    <a:pt x="1160" y="309"/>
                    <a:pt x="1168" y="312"/>
                  </a:cubicBezTo>
                  <a:cubicBezTo>
                    <a:pt x="1191" y="261"/>
                    <a:pt x="1242" y="226"/>
                    <a:pt x="1301" y="226"/>
                  </a:cubicBezTo>
                  <a:cubicBezTo>
                    <a:pt x="1361" y="226"/>
                    <a:pt x="1412" y="261"/>
                    <a:pt x="1435" y="312"/>
                  </a:cubicBezTo>
                  <a:cubicBezTo>
                    <a:pt x="1443" y="309"/>
                    <a:pt x="1451" y="308"/>
                    <a:pt x="1460" y="306"/>
                  </a:cubicBezTo>
                  <a:cubicBezTo>
                    <a:pt x="1434" y="244"/>
                    <a:pt x="1373" y="200"/>
                    <a:pt x="1301" y="200"/>
                  </a:cubicBezTo>
                  <a:close/>
                  <a:moveTo>
                    <a:pt x="1301" y="102"/>
                  </a:moveTo>
                  <a:cubicBezTo>
                    <a:pt x="1313" y="102"/>
                    <a:pt x="1322" y="111"/>
                    <a:pt x="1322" y="123"/>
                  </a:cubicBezTo>
                  <a:cubicBezTo>
                    <a:pt x="1322" y="123"/>
                    <a:pt x="1322" y="123"/>
                    <a:pt x="1322" y="123"/>
                  </a:cubicBezTo>
                  <a:cubicBezTo>
                    <a:pt x="1281" y="123"/>
                    <a:pt x="1281" y="123"/>
                    <a:pt x="1281" y="123"/>
                  </a:cubicBezTo>
                  <a:cubicBezTo>
                    <a:pt x="1281" y="123"/>
                    <a:pt x="1281" y="123"/>
                    <a:pt x="1281" y="123"/>
                  </a:cubicBezTo>
                  <a:cubicBezTo>
                    <a:pt x="1281" y="111"/>
                    <a:pt x="1290" y="102"/>
                    <a:pt x="1301" y="102"/>
                  </a:cubicBezTo>
                  <a:close/>
                  <a:moveTo>
                    <a:pt x="1301" y="52"/>
                  </a:moveTo>
                  <a:cubicBezTo>
                    <a:pt x="1332" y="52"/>
                    <a:pt x="1357" y="71"/>
                    <a:pt x="1367" y="98"/>
                  </a:cubicBezTo>
                  <a:cubicBezTo>
                    <a:pt x="1360" y="104"/>
                    <a:pt x="1353" y="110"/>
                    <a:pt x="1346" y="117"/>
                  </a:cubicBezTo>
                  <a:cubicBezTo>
                    <a:pt x="1344" y="95"/>
                    <a:pt x="1325" y="77"/>
                    <a:pt x="1301" y="77"/>
                  </a:cubicBezTo>
                  <a:cubicBezTo>
                    <a:pt x="1278" y="77"/>
                    <a:pt x="1259" y="95"/>
                    <a:pt x="1256" y="117"/>
                  </a:cubicBezTo>
                  <a:cubicBezTo>
                    <a:pt x="1250" y="110"/>
                    <a:pt x="1243" y="104"/>
                    <a:pt x="1235" y="98"/>
                  </a:cubicBezTo>
                  <a:cubicBezTo>
                    <a:pt x="1245" y="71"/>
                    <a:pt x="1271" y="52"/>
                    <a:pt x="1301" y="52"/>
                  </a:cubicBezTo>
                  <a:close/>
                  <a:moveTo>
                    <a:pt x="1301" y="2"/>
                  </a:moveTo>
                  <a:cubicBezTo>
                    <a:pt x="1350" y="2"/>
                    <a:pt x="1392" y="30"/>
                    <a:pt x="1411" y="71"/>
                  </a:cubicBezTo>
                  <a:cubicBezTo>
                    <a:pt x="1403" y="75"/>
                    <a:pt x="1396" y="79"/>
                    <a:pt x="1389" y="83"/>
                  </a:cubicBezTo>
                  <a:cubicBezTo>
                    <a:pt x="1373" y="50"/>
                    <a:pt x="1340" y="27"/>
                    <a:pt x="1301" y="27"/>
                  </a:cubicBezTo>
                  <a:cubicBezTo>
                    <a:pt x="1263" y="27"/>
                    <a:pt x="1229" y="50"/>
                    <a:pt x="1214" y="83"/>
                  </a:cubicBezTo>
                  <a:cubicBezTo>
                    <a:pt x="1207" y="79"/>
                    <a:pt x="1200" y="75"/>
                    <a:pt x="1192" y="71"/>
                  </a:cubicBezTo>
                  <a:cubicBezTo>
                    <a:pt x="1211" y="30"/>
                    <a:pt x="1253" y="2"/>
                    <a:pt x="1301" y="2"/>
                  </a:cubicBezTo>
                  <a:close/>
                  <a:moveTo>
                    <a:pt x="1421" y="0"/>
                  </a:moveTo>
                  <a:cubicBezTo>
                    <a:pt x="1380" y="0"/>
                    <a:pt x="1380" y="0"/>
                    <a:pt x="1380" y="0"/>
                  </a:cubicBezTo>
                  <a:cubicBezTo>
                    <a:pt x="1404" y="15"/>
                    <a:pt x="1423" y="37"/>
                    <a:pt x="1435" y="63"/>
                  </a:cubicBezTo>
                  <a:cubicBezTo>
                    <a:pt x="1443" y="60"/>
                    <a:pt x="1451" y="59"/>
                    <a:pt x="1460" y="57"/>
                  </a:cubicBezTo>
                  <a:cubicBezTo>
                    <a:pt x="1451" y="36"/>
                    <a:pt x="1437" y="16"/>
                    <a:pt x="1421" y="0"/>
                  </a:cubicBezTo>
                  <a:close/>
                  <a:moveTo>
                    <a:pt x="1222" y="0"/>
                  </a:moveTo>
                  <a:cubicBezTo>
                    <a:pt x="1182" y="0"/>
                    <a:pt x="1182" y="0"/>
                    <a:pt x="1182" y="0"/>
                  </a:cubicBezTo>
                  <a:cubicBezTo>
                    <a:pt x="1165" y="16"/>
                    <a:pt x="1152" y="36"/>
                    <a:pt x="1143" y="57"/>
                  </a:cubicBezTo>
                  <a:cubicBezTo>
                    <a:pt x="1152" y="59"/>
                    <a:pt x="1160" y="60"/>
                    <a:pt x="1168" y="63"/>
                  </a:cubicBezTo>
                  <a:cubicBezTo>
                    <a:pt x="1180" y="37"/>
                    <a:pt x="1199" y="15"/>
                    <a:pt x="1222" y="0"/>
                  </a:cubicBezTo>
                  <a:close/>
                  <a:moveTo>
                    <a:pt x="930" y="2192"/>
                  </a:moveTo>
                  <a:cubicBezTo>
                    <a:pt x="976" y="2192"/>
                    <a:pt x="1018" y="2211"/>
                    <a:pt x="1049" y="2241"/>
                  </a:cubicBezTo>
                  <a:cubicBezTo>
                    <a:pt x="1009" y="2241"/>
                    <a:pt x="1009" y="2241"/>
                    <a:pt x="1009" y="2241"/>
                  </a:cubicBezTo>
                  <a:cubicBezTo>
                    <a:pt x="986" y="2226"/>
                    <a:pt x="959" y="2217"/>
                    <a:pt x="930" y="2217"/>
                  </a:cubicBezTo>
                  <a:cubicBezTo>
                    <a:pt x="900" y="2217"/>
                    <a:pt x="873" y="2226"/>
                    <a:pt x="850" y="2241"/>
                  </a:cubicBezTo>
                  <a:cubicBezTo>
                    <a:pt x="810" y="2241"/>
                    <a:pt x="810" y="2241"/>
                    <a:pt x="810" y="2241"/>
                  </a:cubicBezTo>
                  <a:cubicBezTo>
                    <a:pt x="841" y="2211"/>
                    <a:pt x="883" y="2192"/>
                    <a:pt x="930" y="2192"/>
                  </a:cubicBezTo>
                  <a:close/>
                  <a:moveTo>
                    <a:pt x="744" y="2220"/>
                  </a:moveTo>
                  <a:cubicBezTo>
                    <a:pt x="732" y="2220"/>
                    <a:pt x="723" y="2229"/>
                    <a:pt x="723" y="2240"/>
                  </a:cubicBezTo>
                  <a:cubicBezTo>
                    <a:pt x="723" y="2240"/>
                    <a:pt x="723" y="2240"/>
                    <a:pt x="723" y="2241"/>
                  </a:cubicBezTo>
                  <a:cubicBezTo>
                    <a:pt x="764" y="2241"/>
                    <a:pt x="764" y="2241"/>
                    <a:pt x="764" y="2241"/>
                  </a:cubicBezTo>
                  <a:cubicBezTo>
                    <a:pt x="764" y="2240"/>
                    <a:pt x="764" y="2240"/>
                    <a:pt x="764" y="2240"/>
                  </a:cubicBezTo>
                  <a:cubicBezTo>
                    <a:pt x="764" y="2229"/>
                    <a:pt x="755" y="2220"/>
                    <a:pt x="744" y="2220"/>
                  </a:cubicBezTo>
                  <a:close/>
                  <a:moveTo>
                    <a:pt x="744" y="2169"/>
                  </a:moveTo>
                  <a:cubicBezTo>
                    <a:pt x="774" y="2169"/>
                    <a:pt x="799" y="2188"/>
                    <a:pt x="810" y="2215"/>
                  </a:cubicBezTo>
                  <a:cubicBezTo>
                    <a:pt x="802" y="2221"/>
                    <a:pt x="795" y="2228"/>
                    <a:pt x="789" y="2235"/>
                  </a:cubicBezTo>
                  <a:cubicBezTo>
                    <a:pt x="786" y="2212"/>
                    <a:pt x="767" y="2195"/>
                    <a:pt x="744" y="2195"/>
                  </a:cubicBezTo>
                  <a:cubicBezTo>
                    <a:pt x="720" y="2195"/>
                    <a:pt x="701" y="2212"/>
                    <a:pt x="698" y="2235"/>
                  </a:cubicBezTo>
                  <a:cubicBezTo>
                    <a:pt x="692" y="2228"/>
                    <a:pt x="685" y="2221"/>
                    <a:pt x="677" y="2215"/>
                  </a:cubicBezTo>
                  <a:cubicBezTo>
                    <a:pt x="688" y="2188"/>
                    <a:pt x="713" y="2169"/>
                    <a:pt x="744" y="2169"/>
                  </a:cubicBezTo>
                  <a:close/>
                  <a:moveTo>
                    <a:pt x="744" y="2119"/>
                  </a:moveTo>
                  <a:cubicBezTo>
                    <a:pt x="695" y="2119"/>
                    <a:pt x="653" y="2148"/>
                    <a:pt x="634" y="2189"/>
                  </a:cubicBezTo>
                  <a:cubicBezTo>
                    <a:pt x="642" y="2192"/>
                    <a:pt x="649" y="2196"/>
                    <a:pt x="656" y="2200"/>
                  </a:cubicBezTo>
                  <a:cubicBezTo>
                    <a:pt x="671" y="2167"/>
                    <a:pt x="705" y="2144"/>
                    <a:pt x="744" y="2144"/>
                  </a:cubicBezTo>
                  <a:cubicBezTo>
                    <a:pt x="782" y="2144"/>
                    <a:pt x="816" y="2167"/>
                    <a:pt x="831" y="2200"/>
                  </a:cubicBezTo>
                  <a:cubicBezTo>
                    <a:pt x="838" y="2196"/>
                    <a:pt x="845" y="2192"/>
                    <a:pt x="853" y="2189"/>
                  </a:cubicBezTo>
                  <a:cubicBezTo>
                    <a:pt x="834" y="2148"/>
                    <a:pt x="792" y="2119"/>
                    <a:pt x="744" y="2119"/>
                  </a:cubicBezTo>
                  <a:close/>
                  <a:moveTo>
                    <a:pt x="744" y="2069"/>
                  </a:moveTo>
                  <a:cubicBezTo>
                    <a:pt x="672" y="2069"/>
                    <a:pt x="611" y="2113"/>
                    <a:pt x="585" y="2175"/>
                  </a:cubicBezTo>
                  <a:cubicBezTo>
                    <a:pt x="594" y="2176"/>
                    <a:pt x="602" y="2178"/>
                    <a:pt x="610" y="2180"/>
                  </a:cubicBezTo>
                  <a:cubicBezTo>
                    <a:pt x="633" y="2129"/>
                    <a:pt x="684" y="2094"/>
                    <a:pt x="744" y="2094"/>
                  </a:cubicBezTo>
                  <a:cubicBezTo>
                    <a:pt x="803" y="2094"/>
                    <a:pt x="854" y="2129"/>
                    <a:pt x="877" y="2180"/>
                  </a:cubicBezTo>
                  <a:cubicBezTo>
                    <a:pt x="885" y="2178"/>
                    <a:pt x="893" y="2176"/>
                    <a:pt x="902" y="2175"/>
                  </a:cubicBezTo>
                  <a:cubicBezTo>
                    <a:pt x="876" y="2113"/>
                    <a:pt x="815" y="2069"/>
                    <a:pt x="744" y="2069"/>
                  </a:cubicBezTo>
                  <a:close/>
                  <a:moveTo>
                    <a:pt x="1116" y="2220"/>
                  </a:moveTo>
                  <a:cubicBezTo>
                    <a:pt x="1128" y="2220"/>
                    <a:pt x="1137" y="2229"/>
                    <a:pt x="1137" y="2240"/>
                  </a:cubicBezTo>
                  <a:cubicBezTo>
                    <a:pt x="1137" y="2240"/>
                    <a:pt x="1137" y="2240"/>
                    <a:pt x="1137" y="2241"/>
                  </a:cubicBezTo>
                  <a:cubicBezTo>
                    <a:pt x="1096" y="2241"/>
                    <a:pt x="1096" y="2241"/>
                    <a:pt x="1096" y="2241"/>
                  </a:cubicBezTo>
                  <a:cubicBezTo>
                    <a:pt x="1096" y="2240"/>
                    <a:pt x="1096" y="2240"/>
                    <a:pt x="1096" y="2240"/>
                  </a:cubicBezTo>
                  <a:cubicBezTo>
                    <a:pt x="1096" y="2229"/>
                    <a:pt x="1105" y="2220"/>
                    <a:pt x="1116" y="2220"/>
                  </a:cubicBezTo>
                  <a:close/>
                  <a:moveTo>
                    <a:pt x="1116" y="2169"/>
                  </a:moveTo>
                  <a:cubicBezTo>
                    <a:pt x="1086" y="2169"/>
                    <a:pt x="1060" y="2188"/>
                    <a:pt x="1050" y="2215"/>
                  </a:cubicBezTo>
                  <a:cubicBezTo>
                    <a:pt x="1058" y="2221"/>
                    <a:pt x="1065" y="2228"/>
                    <a:pt x="1071" y="2235"/>
                  </a:cubicBezTo>
                  <a:cubicBezTo>
                    <a:pt x="1074" y="2212"/>
                    <a:pt x="1093" y="2195"/>
                    <a:pt x="1116" y="2195"/>
                  </a:cubicBezTo>
                  <a:cubicBezTo>
                    <a:pt x="1140" y="2195"/>
                    <a:pt x="1159" y="2212"/>
                    <a:pt x="1161" y="2235"/>
                  </a:cubicBezTo>
                  <a:cubicBezTo>
                    <a:pt x="1168" y="2228"/>
                    <a:pt x="1175" y="2221"/>
                    <a:pt x="1182" y="2215"/>
                  </a:cubicBezTo>
                  <a:cubicBezTo>
                    <a:pt x="1172" y="2188"/>
                    <a:pt x="1147" y="2169"/>
                    <a:pt x="1116" y="2169"/>
                  </a:cubicBezTo>
                  <a:close/>
                  <a:moveTo>
                    <a:pt x="1116" y="2119"/>
                  </a:moveTo>
                  <a:cubicBezTo>
                    <a:pt x="1068" y="2119"/>
                    <a:pt x="1026" y="2148"/>
                    <a:pt x="1007" y="2189"/>
                  </a:cubicBezTo>
                  <a:cubicBezTo>
                    <a:pt x="1015" y="2192"/>
                    <a:pt x="1022" y="2196"/>
                    <a:pt x="1029" y="2200"/>
                  </a:cubicBezTo>
                  <a:cubicBezTo>
                    <a:pt x="1044" y="2167"/>
                    <a:pt x="1078" y="2144"/>
                    <a:pt x="1116" y="2144"/>
                  </a:cubicBezTo>
                  <a:cubicBezTo>
                    <a:pt x="1155" y="2144"/>
                    <a:pt x="1188" y="2167"/>
                    <a:pt x="1203" y="2200"/>
                  </a:cubicBezTo>
                  <a:cubicBezTo>
                    <a:pt x="1211" y="2196"/>
                    <a:pt x="1218" y="2192"/>
                    <a:pt x="1226" y="2189"/>
                  </a:cubicBezTo>
                  <a:cubicBezTo>
                    <a:pt x="1207" y="2148"/>
                    <a:pt x="1165" y="2119"/>
                    <a:pt x="1116" y="2119"/>
                  </a:cubicBezTo>
                  <a:close/>
                  <a:moveTo>
                    <a:pt x="1116" y="2069"/>
                  </a:moveTo>
                  <a:cubicBezTo>
                    <a:pt x="1045" y="2069"/>
                    <a:pt x="984" y="2113"/>
                    <a:pt x="958" y="2175"/>
                  </a:cubicBezTo>
                  <a:cubicBezTo>
                    <a:pt x="967" y="2176"/>
                    <a:pt x="975" y="2178"/>
                    <a:pt x="983" y="2180"/>
                  </a:cubicBezTo>
                  <a:cubicBezTo>
                    <a:pt x="1006" y="2129"/>
                    <a:pt x="1057" y="2094"/>
                    <a:pt x="1116" y="2094"/>
                  </a:cubicBezTo>
                  <a:cubicBezTo>
                    <a:pt x="1176" y="2094"/>
                    <a:pt x="1227" y="2129"/>
                    <a:pt x="1250" y="2180"/>
                  </a:cubicBezTo>
                  <a:cubicBezTo>
                    <a:pt x="1258" y="2178"/>
                    <a:pt x="1266" y="2176"/>
                    <a:pt x="1275" y="2175"/>
                  </a:cubicBezTo>
                  <a:cubicBezTo>
                    <a:pt x="1249" y="2113"/>
                    <a:pt x="1188" y="2069"/>
                    <a:pt x="1116" y="2069"/>
                  </a:cubicBezTo>
                  <a:close/>
                  <a:moveTo>
                    <a:pt x="930" y="2094"/>
                  </a:moveTo>
                  <a:cubicBezTo>
                    <a:pt x="941" y="2094"/>
                    <a:pt x="950" y="2103"/>
                    <a:pt x="950" y="2114"/>
                  </a:cubicBezTo>
                  <a:cubicBezTo>
                    <a:pt x="950" y="2115"/>
                    <a:pt x="950" y="2115"/>
                    <a:pt x="950" y="2115"/>
                  </a:cubicBezTo>
                  <a:cubicBezTo>
                    <a:pt x="909" y="2115"/>
                    <a:pt x="909" y="2115"/>
                    <a:pt x="909" y="2115"/>
                  </a:cubicBezTo>
                  <a:cubicBezTo>
                    <a:pt x="909" y="2115"/>
                    <a:pt x="909" y="2115"/>
                    <a:pt x="909" y="2114"/>
                  </a:cubicBezTo>
                  <a:cubicBezTo>
                    <a:pt x="909" y="2103"/>
                    <a:pt x="918" y="2094"/>
                    <a:pt x="930" y="2094"/>
                  </a:cubicBezTo>
                  <a:close/>
                  <a:moveTo>
                    <a:pt x="930" y="2044"/>
                  </a:moveTo>
                  <a:cubicBezTo>
                    <a:pt x="960" y="2044"/>
                    <a:pt x="986" y="2063"/>
                    <a:pt x="996" y="2090"/>
                  </a:cubicBezTo>
                  <a:cubicBezTo>
                    <a:pt x="988" y="2095"/>
                    <a:pt x="981" y="2102"/>
                    <a:pt x="975" y="2109"/>
                  </a:cubicBezTo>
                  <a:cubicBezTo>
                    <a:pt x="972" y="2086"/>
                    <a:pt x="953" y="2069"/>
                    <a:pt x="930" y="2069"/>
                  </a:cubicBezTo>
                  <a:cubicBezTo>
                    <a:pt x="906" y="2069"/>
                    <a:pt x="887" y="2086"/>
                    <a:pt x="885" y="2109"/>
                  </a:cubicBezTo>
                  <a:cubicBezTo>
                    <a:pt x="878" y="2102"/>
                    <a:pt x="871" y="2095"/>
                    <a:pt x="864" y="2090"/>
                  </a:cubicBezTo>
                  <a:cubicBezTo>
                    <a:pt x="874" y="2063"/>
                    <a:pt x="899" y="2044"/>
                    <a:pt x="930" y="2044"/>
                  </a:cubicBezTo>
                  <a:close/>
                  <a:moveTo>
                    <a:pt x="930" y="1994"/>
                  </a:moveTo>
                  <a:cubicBezTo>
                    <a:pt x="978" y="1994"/>
                    <a:pt x="1020" y="2022"/>
                    <a:pt x="1039" y="2063"/>
                  </a:cubicBezTo>
                  <a:cubicBezTo>
                    <a:pt x="1031" y="2067"/>
                    <a:pt x="1024" y="2070"/>
                    <a:pt x="1017" y="2075"/>
                  </a:cubicBezTo>
                  <a:cubicBezTo>
                    <a:pt x="1002" y="2042"/>
                    <a:pt x="968" y="2019"/>
                    <a:pt x="930" y="2019"/>
                  </a:cubicBezTo>
                  <a:cubicBezTo>
                    <a:pt x="891" y="2019"/>
                    <a:pt x="858" y="2042"/>
                    <a:pt x="842" y="2075"/>
                  </a:cubicBezTo>
                  <a:cubicBezTo>
                    <a:pt x="835" y="2070"/>
                    <a:pt x="828" y="2067"/>
                    <a:pt x="820" y="2063"/>
                  </a:cubicBezTo>
                  <a:cubicBezTo>
                    <a:pt x="839" y="2022"/>
                    <a:pt x="881" y="1994"/>
                    <a:pt x="930" y="1994"/>
                  </a:cubicBezTo>
                  <a:close/>
                  <a:moveTo>
                    <a:pt x="930" y="1943"/>
                  </a:moveTo>
                  <a:cubicBezTo>
                    <a:pt x="858" y="1943"/>
                    <a:pt x="797" y="1987"/>
                    <a:pt x="771" y="2049"/>
                  </a:cubicBezTo>
                  <a:cubicBezTo>
                    <a:pt x="780" y="2051"/>
                    <a:pt x="788" y="2052"/>
                    <a:pt x="796" y="2055"/>
                  </a:cubicBezTo>
                  <a:cubicBezTo>
                    <a:pt x="819" y="2004"/>
                    <a:pt x="870" y="1968"/>
                    <a:pt x="930" y="1968"/>
                  </a:cubicBezTo>
                  <a:cubicBezTo>
                    <a:pt x="989" y="1968"/>
                    <a:pt x="1040" y="2004"/>
                    <a:pt x="1063" y="2055"/>
                  </a:cubicBezTo>
                  <a:cubicBezTo>
                    <a:pt x="1071" y="2052"/>
                    <a:pt x="1079" y="2051"/>
                    <a:pt x="1088" y="2049"/>
                  </a:cubicBezTo>
                  <a:cubicBezTo>
                    <a:pt x="1062" y="1987"/>
                    <a:pt x="1001" y="1943"/>
                    <a:pt x="930" y="1943"/>
                  </a:cubicBezTo>
                  <a:close/>
                  <a:moveTo>
                    <a:pt x="744" y="1971"/>
                  </a:moveTo>
                  <a:cubicBezTo>
                    <a:pt x="732" y="1971"/>
                    <a:pt x="723" y="1980"/>
                    <a:pt x="723" y="1991"/>
                  </a:cubicBezTo>
                  <a:cubicBezTo>
                    <a:pt x="723" y="1991"/>
                    <a:pt x="723" y="1991"/>
                    <a:pt x="723" y="1992"/>
                  </a:cubicBezTo>
                  <a:cubicBezTo>
                    <a:pt x="764" y="1992"/>
                    <a:pt x="764" y="1992"/>
                    <a:pt x="764" y="1992"/>
                  </a:cubicBezTo>
                  <a:cubicBezTo>
                    <a:pt x="764" y="1991"/>
                    <a:pt x="764" y="1991"/>
                    <a:pt x="764" y="1991"/>
                  </a:cubicBezTo>
                  <a:cubicBezTo>
                    <a:pt x="764" y="1980"/>
                    <a:pt x="755" y="1971"/>
                    <a:pt x="744" y="1971"/>
                  </a:cubicBezTo>
                  <a:close/>
                  <a:moveTo>
                    <a:pt x="744" y="1920"/>
                  </a:moveTo>
                  <a:cubicBezTo>
                    <a:pt x="774" y="1920"/>
                    <a:pt x="799" y="1939"/>
                    <a:pt x="810" y="1966"/>
                  </a:cubicBezTo>
                  <a:cubicBezTo>
                    <a:pt x="802" y="1972"/>
                    <a:pt x="795" y="1979"/>
                    <a:pt x="789" y="1986"/>
                  </a:cubicBezTo>
                  <a:cubicBezTo>
                    <a:pt x="786" y="1963"/>
                    <a:pt x="767" y="1946"/>
                    <a:pt x="744" y="1946"/>
                  </a:cubicBezTo>
                  <a:cubicBezTo>
                    <a:pt x="720" y="1946"/>
                    <a:pt x="701" y="1963"/>
                    <a:pt x="698" y="1986"/>
                  </a:cubicBezTo>
                  <a:cubicBezTo>
                    <a:pt x="692" y="1979"/>
                    <a:pt x="685" y="1972"/>
                    <a:pt x="677" y="1966"/>
                  </a:cubicBezTo>
                  <a:cubicBezTo>
                    <a:pt x="688" y="1939"/>
                    <a:pt x="713" y="1920"/>
                    <a:pt x="744" y="1920"/>
                  </a:cubicBezTo>
                  <a:close/>
                  <a:moveTo>
                    <a:pt x="744" y="1870"/>
                  </a:moveTo>
                  <a:cubicBezTo>
                    <a:pt x="792" y="1870"/>
                    <a:pt x="834" y="1899"/>
                    <a:pt x="853" y="1940"/>
                  </a:cubicBezTo>
                  <a:cubicBezTo>
                    <a:pt x="845" y="1943"/>
                    <a:pt x="838" y="1947"/>
                    <a:pt x="831" y="1951"/>
                  </a:cubicBezTo>
                  <a:cubicBezTo>
                    <a:pt x="816" y="1918"/>
                    <a:pt x="782" y="1895"/>
                    <a:pt x="744" y="1895"/>
                  </a:cubicBezTo>
                  <a:cubicBezTo>
                    <a:pt x="705" y="1895"/>
                    <a:pt x="671" y="1918"/>
                    <a:pt x="656" y="1951"/>
                  </a:cubicBezTo>
                  <a:cubicBezTo>
                    <a:pt x="649" y="1947"/>
                    <a:pt x="642" y="1943"/>
                    <a:pt x="634" y="1940"/>
                  </a:cubicBezTo>
                  <a:cubicBezTo>
                    <a:pt x="653" y="1899"/>
                    <a:pt x="695" y="1870"/>
                    <a:pt x="744" y="1870"/>
                  </a:cubicBezTo>
                  <a:close/>
                  <a:moveTo>
                    <a:pt x="744" y="1820"/>
                  </a:moveTo>
                  <a:cubicBezTo>
                    <a:pt x="672" y="1820"/>
                    <a:pt x="611" y="1864"/>
                    <a:pt x="585" y="1926"/>
                  </a:cubicBezTo>
                  <a:cubicBezTo>
                    <a:pt x="594" y="1927"/>
                    <a:pt x="602" y="1929"/>
                    <a:pt x="610" y="1931"/>
                  </a:cubicBezTo>
                  <a:cubicBezTo>
                    <a:pt x="633" y="1880"/>
                    <a:pt x="684" y="1845"/>
                    <a:pt x="744" y="1845"/>
                  </a:cubicBezTo>
                  <a:cubicBezTo>
                    <a:pt x="803" y="1845"/>
                    <a:pt x="854" y="1880"/>
                    <a:pt x="877" y="1931"/>
                  </a:cubicBezTo>
                  <a:cubicBezTo>
                    <a:pt x="885" y="1929"/>
                    <a:pt x="893" y="1927"/>
                    <a:pt x="902" y="1926"/>
                  </a:cubicBezTo>
                  <a:cubicBezTo>
                    <a:pt x="876" y="1864"/>
                    <a:pt x="815" y="1820"/>
                    <a:pt x="744" y="1820"/>
                  </a:cubicBezTo>
                  <a:close/>
                  <a:moveTo>
                    <a:pt x="1116" y="1971"/>
                  </a:moveTo>
                  <a:cubicBezTo>
                    <a:pt x="1128" y="1971"/>
                    <a:pt x="1137" y="1980"/>
                    <a:pt x="1137" y="1991"/>
                  </a:cubicBezTo>
                  <a:cubicBezTo>
                    <a:pt x="1137" y="1991"/>
                    <a:pt x="1137" y="1991"/>
                    <a:pt x="1137" y="1992"/>
                  </a:cubicBezTo>
                  <a:cubicBezTo>
                    <a:pt x="1096" y="1992"/>
                    <a:pt x="1096" y="1992"/>
                    <a:pt x="1096" y="1992"/>
                  </a:cubicBezTo>
                  <a:cubicBezTo>
                    <a:pt x="1096" y="1991"/>
                    <a:pt x="1096" y="1991"/>
                    <a:pt x="1096" y="1991"/>
                  </a:cubicBezTo>
                  <a:cubicBezTo>
                    <a:pt x="1096" y="1980"/>
                    <a:pt x="1105" y="1971"/>
                    <a:pt x="1116" y="1971"/>
                  </a:cubicBezTo>
                  <a:close/>
                  <a:moveTo>
                    <a:pt x="1116" y="1920"/>
                  </a:moveTo>
                  <a:cubicBezTo>
                    <a:pt x="1147" y="1920"/>
                    <a:pt x="1172" y="1939"/>
                    <a:pt x="1182" y="1966"/>
                  </a:cubicBezTo>
                  <a:cubicBezTo>
                    <a:pt x="1175" y="1972"/>
                    <a:pt x="1168" y="1979"/>
                    <a:pt x="1161" y="1986"/>
                  </a:cubicBezTo>
                  <a:cubicBezTo>
                    <a:pt x="1159" y="1963"/>
                    <a:pt x="1140" y="1946"/>
                    <a:pt x="1116" y="1946"/>
                  </a:cubicBezTo>
                  <a:cubicBezTo>
                    <a:pt x="1093" y="1946"/>
                    <a:pt x="1074" y="1963"/>
                    <a:pt x="1071" y="1986"/>
                  </a:cubicBezTo>
                  <a:cubicBezTo>
                    <a:pt x="1065" y="1979"/>
                    <a:pt x="1058" y="1972"/>
                    <a:pt x="1050" y="1966"/>
                  </a:cubicBezTo>
                  <a:cubicBezTo>
                    <a:pt x="1060" y="1939"/>
                    <a:pt x="1086" y="1920"/>
                    <a:pt x="1116" y="1920"/>
                  </a:cubicBezTo>
                  <a:close/>
                  <a:moveTo>
                    <a:pt x="1116" y="1870"/>
                  </a:moveTo>
                  <a:cubicBezTo>
                    <a:pt x="1165" y="1870"/>
                    <a:pt x="1207" y="1899"/>
                    <a:pt x="1226" y="1940"/>
                  </a:cubicBezTo>
                  <a:cubicBezTo>
                    <a:pt x="1218" y="1943"/>
                    <a:pt x="1211" y="1947"/>
                    <a:pt x="1203" y="1951"/>
                  </a:cubicBezTo>
                  <a:cubicBezTo>
                    <a:pt x="1188" y="1918"/>
                    <a:pt x="1155" y="1895"/>
                    <a:pt x="1116" y="1895"/>
                  </a:cubicBezTo>
                  <a:cubicBezTo>
                    <a:pt x="1078" y="1895"/>
                    <a:pt x="1044" y="1918"/>
                    <a:pt x="1029" y="1951"/>
                  </a:cubicBezTo>
                  <a:cubicBezTo>
                    <a:pt x="1022" y="1947"/>
                    <a:pt x="1015" y="1943"/>
                    <a:pt x="1007" y="1940"/>
                  </a:cubicBezTo>
                  <a:cubicBezTo>
                    <a:pt x="1026" y="1899"/>
                    <a:pt x="1068" y="1870"/>
                    <a:pt x="1116" y="1870"/>
                  </a:cubicBezTo>
                  <a:close/>
                  <a:moveTo>
                    <a:pt x="1116" y="1820"/>
                  </a:moveTo>
                  <a:cubicBezTo>
                    <a:pt x="1045" y="1820"/>
                    <a:pt x="984" y="1864"/>
                    <a:pt x="958" y="1926"/>
                  </a:cubicBezTo>
                  <a:cubicBezTo>
                    <a:pt x="967" y="1927"/>
                    <a:pt x="975" y="1929"/>
                    <a:pt x="983" y="1931"/>
                  </a:cubicBezTo>
                  <a:cubicBezTo>
                    <a:pt x="1006" y="1880"/>
                    <a:pt x="1057" y="1845"/>
                    <a:pt x="1116" y="1845"/>
                  </a:cubicBezTo>
                  <a:cubicBezTo>
                    <a:pt x="1176" y="1845"/>
                    <a:pt x="1227" y="1880"/>
                    <a:pt x="1250" y="1931"/>
                  </a:cubicBezTo>
                  <a:cubicBezTo>
                    <a:pt x="1258" y="1929"/>
                    <a:pt x="1266" y="1927"/>
                    <a:pt x="1275" y="1926"/>
                  </a:cubicBezTo>
                  <a:cubicBezTo>
                    <a:pt x="1249" y="1864"/>
                    <a:pt x="1188" y="1820"/>
                    <a:pt x="1116" y="1820"/>
                  </a:cubicBezTo>
                  <a:close/>
                  <a:moveTo>
                    <a:pt x="930" y="1845"/>
                  </a:moveTo>
                  <a:cubicBezTo>
                    <a:pt x="941" y="1845"/>
                    <a:pt x="950" y="1854"/>
                    <a:pt x="950" y="1865"/>
                  </a:cubicBezTo>
                  <a:cubicBezTo>
                    <a:pt x="950" y="1866"/>
                    <a:pt x="950" y="1866"/>
                    <a:pt x="950" y="1866"/>
                  </a:cubicBezTo>
                  <a:cubicBezTo>
                    <a:pt x="909" y="1866"/>
                    <a:pt x="909" y="1866"/>
                    <a:pt x="909" y="1866"/>
                  </a:cubicBezTo>
                  <a:cubicBezTo>
                    <a:pt x="909" y="1866"/>
                    <a:pt x="909" y="1866"/>
                    <a:pt x="909" y="1865"/>
                  </a:cubicBezTo>
                  <a:cubicBezTo>
                    <a:pt x="909" y="1854"/>
                    <a:pt x="918" y="1845"/>
                    <a:pt x="930" y="1845"/>
                  </a:cubicBezTo>
                  <a:close/>
                  <a:moveTo>
                    <a:pt x="930" y="1795"/>
                  </a:moveTo>
                  <a:cubicBezTo>
                    <a:pt x="960" y="1795"/>
                    <a:pt x="986" y="1814"/>
                    <a:pt x="996" y="1841"/>
                  </a:cubicBezTo>
                  <a:cubicBezTo>
                    <a:pt x="988" y="1846"/>
                    <a:pt x="981" y="1853"/>
                    <a:pt x="975" y="1860"/>
                  </a:cubicBezTo>
                  <a:cubicBezTo>
                    <a:pt x="972" y="1837"/>
                    <a:pt x="953" y="1820"/>
                    <a:pt x="930" y="1820"/>
                  </a:cubicBezTo>
                  <a:cubicBezTo>
                    <a:pt x="906" y="1820"/>
                    <a:pt x="887" y="1838"/>
                    <a:pt x="885" y="1860"/>
                  </a:cubicBezTo>
                  <a:cubicBezTo>
                    <a:pt x="878" y="1853"/>
                    <a:pt x="871" y="1847"/>
                    <a:pt x="864" y="1841"/>
                  </a:cubicBezTo>
                  <a:cubicBezTo>
                    <a:pt x="874" y="1814"/>
                    <a:pt x="899" y="1795"/>
                    <a:pt x="930" y="1795"/>
                  </a:cubicBezTo>
                  <a:close/>
                  <a:moveTo>
                    <a:pt x="930" y="1745"/>
                  </a:moveTo>
                  <a:cubicBezTo>
                    <a:pt x="978" y="1745"/>
                    <a:pt x="1020" y="1773"/>
                    <a:pt x="1039" y="1814"/>
                  </a:cubicBezTo>
                  <a:cubicBezTo>
                    <a:pt x="1031" y="1818"/>
                    <a:pt x="1024" y="1821"/>
                    <a:pt x="1017" y="1826"/>
                  </a:cubicBezTo>
                  <a:cubicBezTo>
                    <a:pt x="1002" y="1793"/>
                    <a:pt x="968" y="1770"/>
                    <a:pt x="930" y="1770"/>
                  </a:cubicBezTo>
                  <a:cubicBezTo>
                    <a:pt x="891" y="1770"/>
                    <a:pt x="858" y="1793"/>
                    <a:pt x="842" y="1826"/>
                  </a:cubicBezTo>
                  <a:cubicBezTo>
                    <a:pt x="835" y="1821"/>
                    <a:pt x="828" y="1818"/>
                    <a:pt x="820" y="1814"/>
                  </a:cubicBezTo>
                  <a:cubicBezTo>
                    <a:pt x="839" y="1773"/>
                    <a:pt x="881" y="1745"/>
                    <a:pt x="930" y="1745"/>
                  </a:cubicBezTo>
                  <a:close/>
                  <a:moveTo>
                    <a:pt x="930" y="1694"/>
                  </a:moveTo>
                  <a:cubicBezTo>
                    <a:pt x="858" y="1694"/>
                    <a:pt x="797" y="1738"/>
                    <a:pt x="771" y="1800"/>
                  </a:cubicBezTo>
                  <a:cubicBezTo>
                    <a:pt x="780" y="1802"/>
                    <a:pt x="788" y="1803"/>
                    <a:pt x="796" y="1806"/>
                  </a:cubicBezTo>
                  <a:cubicBezTo>
                    <a:pt x="819" y="1755"/>
                    <a:pt x="870" y="1719"/>
                    <a:pt x="930" y="1719"/>
                  </a:cubicBezTo>
                  <a:cubicBezTo>
                    <a:pt x="989" y="1719"/>
                    <a:pt x="1040" y="1755"/>
                    <a:pt x="1063" y="1806"/>
                  </a:cubicBezTo>
                  <a:cubicBezTo>
                    <a:pt x="1071" y="1803"/>
                    <a:pt x="1079" y="1802"/>
                    <a:pt x="1088" y="1800"/>
                  </a:cubicBezTo>
                  <a:cubicBezTo>
                    <a:pt x="1062" y="1738"/>
                    <a:pt x="1001" y="1694"/>
                    <a:pt x="930" y="1694"/>
                  </a:cubicBezTo>
                  <a:close/>
                  <a:moveTo>
                    <a:pt x="744" y="1722"/>
                  </a:moveTo>
                  <a:cubicBezTo>
                    <a:pt x="732" y="1722"/>
                    <a:pt x="723" y="1731"/>
                    <a:pt x="723" y="1742"/>
                  </a:cubicBezTo>
                  <a:cubicBezTo>
                    <a:pt x="723" y="1742"/>
                    <a:pt x="723" y="1742"/>
                    <a:pt x="723" y="1743"/>
                  </a:cubicBezTo>
                  <a:cubicBezTo>
                    <a:pt x="764" y="1743"/>
                    <a:pt x="764" y="1743"/>
                    <a:pt x="764" y="1743"/>
                  </a:cubicBezTo>
                  <a:cubicBezTo>
                    <a:pt x="764" y="1742"/>
                    <a:pt x="764" y="1742"/>
                    <a:pt x="764" y="1742"/>
                  </a:cubicBezTo>
                  <a:cubicBezTo>
                    <a:pt x="764" y="1731"/>
                    <a:pt x="755" y="1722"/>
                    <a:pt x="744" y="1722"/>
                  </a:cubicBezTo>
                  <a:close/>
                  <a:moveTo>
                    <a:pt x="744" y="1671"/>
                  </a:moveTo>
                  <a:cubicBezTo>
                    <a:pt x="774" y="1671"/>
                    <a:pt x="799" y="1690"/>
                    <a:pt x="810" y="1717"/>
                  </a:cubicBezTo>
                  <a:cubicBezTo>
                    <a:pt x="802" y="1723"/>
                    <a:pt x="795" y="1730"/>
                    <a:pt x="789" y="1737"/>
                  </a:cubicBezTo>
                  <a:cubicBezTo>
                    <a:pt x="786" y="1714"/>
                    <a:pt x="767" y="1697"/>
                    <a:pt x="744" y="1697"/>
                  </a:cubicBezTo>
                  <a:cubicBezTo>
                    <a:pt x="720" y="1697"/>
                    <a:pt x="701" y="1714"/>
                    <a:pt x="698" y="1737"/>
                  </a:cubicBezTo>
                  <a:cubicBezTo>
                    <a:pt x="692" y="1730"/>
                    <a:pt x="685" y="1723"/>
                    <a:pt x="677" y="1717"/>
                  </a:cubicBezTo>
                  <a:cubicBezTo>
                    <a:pt x="688" y="1690"/>
                    <a:pt x="713" y="1671"/>
                    <a:pt x="744" y="1671"/>
                  </a:cubicBezTo>
                  <a:close/>
                  <a:moveTo>
                    <a:pt x="744" y="1621"/>
                  </a:moveTo>
                  <a:cubicBezTo>
                    <a:pt x="792" y="1621"/>
                    <a:pt x="834" y="1650"/>
                    <a:pt x="853" y="1691"/>
                  </a:cubicBezTo>
                  <a:cubicBezTo>
                    <a:pt x="845" y="1694"/>
                    <a:pt x="838" y="1698"/>
                    <a:pt x="831" y="1702"/>
                  </a:cubicBezTo>
                  <a:cubicBezTo>
                    <a:pt x="816" y="1669"/>
                    <a:pt x="782" y="1646"/>
                    <a:pt x="744" y="1646"/>
                  </a:cubicBezTo>
                  <a:cubicBezTo>
                    <a:pt x="705" y="1646"/>
                    <a:pt x="671" y="1669"/>
                    <a:pt x="656" y="1702"/>
                  </a:cubicBezTo>
                  <a:cubicBezTo>
                    <a:pt x="649" y="1698"/>
                    <a:pt x="642" y="1694"/>
                    <a:pt x="634" y="1691"/>
                  </a:cubicBezTo>
                  <a:cubicBezTo>
                    <a:pt x="653" y="1650"/>
                    <a:pt x="695" y="1621"/>
                    <a:pt x="744" y="1621"/>
                  </a:cubicBezTo>
                  <a:close/>
                  <a:moveTo>
                    <a:pt x="744" y="1571"/>
                  </a:moveTo>
                  <a:cubicBezTo>
                    <a:pt x="672" y="1571"/>
                    <a:pt x="611" y="1615"/>
                    <a:pt x="585" y="1677"/>
                  </a:cubicBezTo>
                  <a:cubicBezTo>
                    <a:pt x="594" y="1678"/>
                    <a:pt x="602" y="1680"/>
                    <a:pt x="610" y="1682"/>
                  </a:cubicBezTo>
                  <a:cubicBezTo>
                    <a:pt x="633" y="1631"/>
                    <a:pt x="684" y="1596"/>
                    <a:pt x="744" y="1596"/>
                  </a:cubicBezTo>
                  <a:cubicBezTo>
                    <a:pt x="803" y="1596"/>
                    <a:pt x="854" y="1631"/>
                    <a:pt x="877" y="1682"/>
                  </a:cubicBezTo>
                  <a:cubicBezTo>
                    <a:pt x="885" y="1680"/>
                    <a:pt x="893" y="1678"/>
                    <a:pt x="902" y="1677"/>
                  </a:cubicBezTo>
                  <a:cubicBezTo>
                    <a:pt x="876" y="1615"/>
                    <a:pt x="815" y="1571"/>
                    <a:pt x="744" y="1571"/>
                  </a:cubicBezTo>
                  <a:close/>
                  <a:moveTo>
                    <a:pt x="1116" y="1722"/>
                  </a:moveTo>
                  <a:cubicBezTo>
                    <a:pt x="1128" y="1722"/>
                    <a:pt x="1137" y="1731"/>
                    <a:pt x="1137" y="1742"/>
                  </a:cubicBezTo>
                  <a:cubicBezTo>
                    <a:pt x="1137" y="1742"/>
                    <a:pt x="1137" y="1742"/>
                    <a:pt x="1137" y="1743"/>
                  </a:cubicBezTo>
                  <a:cubicBezTo>
                    <a:pt x="1096" y="1743"/>
                    <a:pt x="1096" y="1743"/>
                    <a:pt x="1096" y="1743"/>
                  </a:cubicBezTo>
                  <a:cubicBezTo>
                    <a:pt x="1096" y="1742"/>
                    <a:pt x="1096" y="1742"/>
                    <a:pt x="1096" y="1742"/>
                  </a:cubicBezTo>
                  <a:cubicBezTo>
                    <a:pt x="1096" y="1731"/>
                    <a:pt x="1105" y="1722"/>
                    <a:pt x="1116" y="1722"/>
                  </a:cubicBezTo>
                  <a:close/>
                  <a:moveTo>
                    <a:pt x="1116" y="1671"/>
                  </a:moveTo>
                  <a:cubicBezTo>
                    <a:pt x="1147" y="1671"/>
                    <a:pt x="1172" y="1690"/>
                    <a:pt x="1182" y="1717"/>
                  </a:cubicBezTo>
                  <a:cubicBezTo>
                    <a:pt x="1175" y="1723"/>
                    <a:pt x="1168" y="1730"/>
                    <a:pt x="1161" y="1737"/>
                  </a:cubicBezTo>
                  <a:cubicBezTo>
                    <a:pt x="1159" y="1714"/>
                    <a:pt x="1140" y="1697"/>
                    <a:pt x="1116" y="1697"/>
                  </a:cubicBezTo>
                  <a:cubicBezTo>
                    <a:pt x="1093" y="1697"/>
                    <a:pt x="1074" y="1714"/>
                    <a:pt x="1071" y="1737"/>
                  </a:cubicBezTo>
                  <a:cubicBezTo>
                    <a:pt x="1065" y="1730"/>
                    <a:pt x="1058" y="1723"/>
                    <a:pt x="1050" y="1717"/>
                  </a:cubicBezTo>
                  <a:cubicBezTo>
                    <a:pt x="1060" y="1690"/>
                    <a:pt x="1086" y="1671"/>
                    <a:pt x="1116" y="1671"/>
                  </a:cubicBezTo>
                  <a:close/>
                  <a:moveTo>
                    <a:pt x="1116" y="1621"/>
                  </a:moveTo>
                  <a:cubicBezTo>
                    <a:pt x="1165" y="1621"/>
                    <a:pt x="1207" y="1650"/>
                    <a:pt x="1226" y="1691"/>
                  </a:cubicBezTo>
                  <a:cubicBezTo>
                    <a:pt x="1218" y="1694"/>
                    <a:pt x="1211" y="1698"/>
                    <a:pt x="1203" y="1702"/>
                  </a:cubicBezTo>
                  <a:cubicBezTo>
                    <a:pt x="1188" y="1669"/>
                    <a:pt x="1155" y="1646"/>
                    <a:pt x="1116" y="1646"/>
                  </a:cubicBezTo>
                  <a:cubicBezTo>
                    <a:pt x="1078" y="1646"/>
                    <a:pt x="1044" y="1669"/>
                    <a:pt x="1029" y="1702"/>
                  </a:cubicBezTo>
                  <a:cubicBezTo>
                    <a:pt x="1022" y="1698"/>
                    <a:pt x="1015" y="1694"/>
                    <a:pt x="1007" y="1691"/>
                  </a:cubicBezTo>
                  <a:cubicBezTo>
                    <a:pt x="1026" y="1650"/>
                    <a:pt x="1068" y="1621"/>
                    <a:pt x="1116" y="1621"/>
                  </a:cubicBezTo>
                  <a:close/>
                  <a:moveTo>
                    <a:pt x="1116" y="1571"/>
                  </a:moveTo>
                  <a:cubicBezTo>
                    <a:pt x="1045" y="1571"/>
                    <a:pt x="984" y="1615"/>
                    <a:pt x="958" y="1677"/>
                  </a:cubicBezTo>
                  <a:cubicBezTo>
                    <a:pt x="967" y="1678"/>
                    <a:pt x="975" y="1680"/>
                    <a:pt x="983" y="1682"/>
                  </a:cubicBezTo>
                  <a:cubicBezTo>
                    <a:pt x="1006" y="1631"/>
                    <a:pt x="1057" y="1596"/>
                    <a:pt x="1116" y="1596"/>
                  </a:cubicBezTo>
                  <a:cubicBezTo>
                    <a:pt x="1176" y="1596"/>
                    <a:pt x="1227" y="1631"/>
                    <a:pt x="1250" y="1682"/>
                  </a:cubicBezTo>
                  <a:cubicBezTo>
                    <a:pt x="1258" y="1680"/>
                    <a:pt x="1266" y="1678"/>
                    <a:pt x="1275" y="1677"/>
                  </a:cubicBezTo>
                  <a:cubicBezTo>
                    <a:pt x="1249" y="1615"/>
                    <a:pt x="1188" y="1571"/>
                    <a:pt x="1116" y="1571"/>
                  </a:cubicBezTo>
                  <a:close/>
                  <a:moveTo>
                    <a:pt x="930" y="1596"/>
                  </a:moveTo>
                  <a:cubicBezTo>
                    <a:pt x="941" y="1596"/>
                    <a:pt x="950" y="1605"/>
                    <a:pt x="950" y="1616"/>
                  </a:cubicBezTo>
                  <a:cubicBezTo>
                    <a:pt x="950" y="1617"/>
                    <a:pt x="950" y="1617"/>
                    <a:pt x="950" y="1617"/>
                  </a:cubicBezTo>
                  <a:cubicBezTo>
                    <a:pt x="909" y="1617"/>
                    <a:pt x="909" y="1617"/>
                    <a:pt x="909" y="1617"/>
                  </a:cubicBezTo>
                  <a:cubicBezTo>
                    <a:pt x="909" y="1617"/>
                    <a:pt x="909" y="1617"/>
                    <a:pt x="909" y="1616"/>
                  </a:cubicBezTo>
                  <a:cubicBezTo>
                    <a:pt x="909" y="1605"/>
                    <a:pt x="918" y="1596"/>
                    <a:pt x="930" y="1596"/>
                  </a:cubicBezTo>
                  <a:close/>
                  <a:moveTo>
                    <a:pt x="930" y="1546"/>
                  </a:moveTo>
                  <a:cubicBezTo>
                    <a:pt x="960" y="1546"/>
                    <a:pt x="986" y="1565"/>
                    <a:pt x="996" y="1592"/>
                  </a:cubicBezTo>
                  <a:cubicBezTo>
                    <a:pt x="988" y="1598"/>
                    <a:pt x="981" y="1604"/>
                    <a:pt x="975" y="1611"/>
                  </a:cubicBezTo>
                  <a:cubicBezTo>
                    <a:pt x="972" y="1589"/>
                    <a:pt x="953" y="1571"/>
                    <a:pt x="930" y="1571"/>
                  </a:cubicBezTo>
                  <a:cubicBezTo>
                    <a:pt x="906" y="1571"/>
                    <a:pt x="887" y="1589"/>
                    <a:pt x="885" y="1611"/>
                  </a:cubicBezTo>
                  <a:cubicBezTo>
                    <a:pt x="878" y="1604"/>
                    <a:pt x="871" y="1598"/>
                    <a:pt x="864" y="1592"/>
                  </a:cubicBezTo>
                  <a:cubicBezTo>
                    <a:pt x="874" y="1565"/>
                    <a:pt x="899" y="1546"/>
                    <a:pt x="930" y="1546"/>
                  </a:cubicBezTo>
                  <a:close/>
                  <a:moveTo>
                    <a:pt x="930" y="1496"/>
                  </a:moveTo>
                  <a:cubicBezTo>
                    <a:pt x="978" y="1496"/>
                    <a:pt x="1020" y="1524"/>
                    <a:pt x="1039" y="1565"/>
                  </a:cubicBezTo>
                  <a:cubicBezTo>
                    <a:pt x="1031" y="1569"/>
                    <a:pt x="1024" y="1572"/>
                    <a:pt x="1017" y="1577"/>
                  </a:cubicBezTo>
                  <a:cubicBezTo>
                    <a:pt x="1002" y="1544"/>
                    <a:pt x="968" y="1521"/>
                    <a:pt x="930" y="1521"/>
                  </a:cubicBezTo>
                  <a:cubicBezTo>
                    <a:pt x="891" y="1521"/>
                    <a:pt x="858" y="1544"/>
                    <a:pt x="842" y="1577"/>
                  </a:cubicBezTo>
                  <a:cubicBezTo>
                    <a:pt x="835" y="1573"/>
                    <a:pt x="828" y="1569"/>
                    <a:pt x="820" y="1565"/>
                  </a:cubicBezTo>
                  <a:cubicBezTo>
                    <a:pt x="839" y="1524"/>
                    <a:pt x="881" y="1496"/>
                    <a:pt x="930" y="1496"/>
                  </a:cubicBezTo>
                  <a:close/>
                  <a:moveTo>
                    <a:pt x="930" y="1445"/>
                  </a:moveTo>
                  <a:cubicBezTo>
                    <a:pt x="858" y="1445"/>
                    <a:pt x="797" y="1489"/>
                    <a:pt x="771" y="1551"/>
                  </a:cubicBezTo>
                  <a:cubicBezTo>
                    <a:pt x="780" y="1553"/>
                    <a:pt x="788" y="1554"/>
                    <a:pt x="796" y="1557"/>
                  </a:cubicBezTo>
                  <a:cubicBezTo>
                    <a:pt x="819" y="1506"/>
                    <a:pt x="870" y="1470"/>
                    <a:pt x="930" y="1470"/>
                  </a:cubicBezTo>
                  <a:cubicBezTo>
                    <a:pt x="989" y="1470"/>
                    <a:pt x="1040" y="1506"/>
                    <a:pt x="1063" y="1557"/>
                  </a:cubicBezTo>
                  <a:cubicBezTo>
                    <a:pt x="1071" y="1554"/>
                    <a:pt x="1079" y="1553"/>
                    <a:pt x="1088" y="1551"/>
                  </a:cubicBezTo>
                  <a:cubicBezTo>
                    <a:pt x="1062" y="1489"/>
                    <a:pt x="1001" y="1445"/>
                    <a:pt x="930" y="1445"/>
                  </a:cubicBezTo>
                  <a:close/>
                  <a:moveTo>
                    <a:pt x="744" y="1473"/>
                  </a:moveTo>
                  <a:cubicBezTo>
                    <a:pt x="732" y="1473"/>
                    <a:pt x="723" y="1482"/>
                    <a:pt x="723" y="1493"/>
                  </a:cubicBezTo>
                  <a:cubicBezTo>
                    <a:pt x="723" y="1493"/>
                    <a:pt x="723" y="1493"/>
                    <a:pt x="723" y="1494"/>
                  </a:cubicBezTo>
                  <a:cubicBezTo>
                    <a:pt x="764" y="1494"/>
                    <a:pt x="764" y="1494"/>
                    <a:pt x="764" y="1494"/>
                  </a:cubicBezTo>
                  <a:cubicBezTo>
                    <a:pt x="764" y="1493"/>
                    <a:pt x="764" y="1493"/>
                    <a:pt x="764" y="1493"/>
                  </a:cubicBezTo>
                  <a:cubicBezTo>
                    <a:pt x="764" y="1482"/>
                    <a:pt x="755" y="1473"/>
                    <a:pt x="744" y="1473"/>
                  </a:cubicBezTo>
                  <a:close/>
                  <a:moveTo>
                    <a:pt x="744" y="1422"/>
                  </a:moveTo>
                  <a:cubicBezTo>
                    <a:pt x="774" y="1422"/>
                    <a:pt x="799" y="1441"/>
                    <a:pt x="810" y="1468"/>
                  </a:cubicBezTo>
                  <a:cubicBezTo>
                    <a:pt x="802" y="1474"/>
                    <a:pt x="795" y="1481"/>
                    <a:pt x="789" y="1488"/>
                  </a:cubicBezTo>
                  <a:cubicBezTo>
                    <a:pt x="786" y="1465"/>
                    <a:pt x="767" y="1448"/>
                    <a:pt x="744" y="1448"/>
                  </a:cubicBezTo>
                  <a:cubicBezTo>
                    <a:pt x="720" y="1448"/>
                    <a:pt x="701" y="1465"/>
                    <a:pt x="698" y="1488"/>
                  </a:cubicBezTo>
                  <a:cubicBezTo>
                    <a:pt x="692" y="1481"/>
                    <a:pt x="685" y="1474"/>
                    <a:pt x="677" y="1468"/>
                  </a:cubicBezTo>
                  <a:cubicBezTo>
                    <a:pt x="688" y="1441"/>
                    <a:pt x="713" y="1422"/>
                    <a:pt x="744" y="1422"/>
                  </a:cubicBezTo>
                  <a:close/>
                  <a:moveTo>
                    <a:pt x="744" y="1372"/>
                  </a:moveTo>
                  <a:cubicBezTo>
                    <a:pt x="792" y="1372"/>
                    <a:pt x="834" y="1401"/>
                    <a:pt x="853" y="1442"/>
                  </a:cubicBezTo>
                  <a:cubicBezTo>
                    <a:pt x="845" y="1445"/>
                    <a:pt x="838" y="1449"/>
                    <a:pt x="831" y="1453"/>
                  </a:cubicBezTo>
                  <a:cubicBezTo>
                    <a:pt x="816" y="1420"/>
                    <a:pt x="782" y="1397"/>
                    <a:pt x="744" y="1397"/>
                  </a:cubicBezTo>
                  <a:cubicBezTo>
                    <a:pt x="705" y="1397"/>
                    <a:pt x="671" y="1420"/>
                    <a:pt x="656" y="1453"/>
                  </a:cubicBezTo>
                  <a:cubicBezTo>
                    <a:pt x="649" y="1449"/>
                    <a:pt x="642" y="1445"/>
                    <a:pt x="634" y="1442"/>
                  </a:cubicBezTo>
                  <a:cubicBezTo>
                    <a:pt x="653" y="1401"/>
                    <a:pt x="695" y="1372"/>
                    <a:pt x="744" y="1372"/>
                  </a:cubicBezTo>
                  <a:close/>
                  <a:moveTo>
                    <a:pt x="744" y="1322"/>
                  </a:moveTo>
                  <a:cubicBezTo>
                    <a:pt x="672" y="1322"/>
                    <a:pt x="611" y="1366"/>
                    <a:pt x="585" y="1428"/>
                  </a:cubicBezTo>
                  <a:cubicBezTo>
                    <a:pt x="594" y="1429"/>
                    <a:pt x="602" y="1431"/>
                    <a:pt x="610" y="1433"/>
                  </a:cubicBezTo>
                  <a:cubicBezTo>
                    <a:pt x="633" y="1382"/>
                    <a:pt x="684" y="1347"/>
                    <a:pt x="744" y="1347"/>
                  </a:cubicBezTo>
                  <a:cubicBezTo>
                    <a:pt x="803" y="1347"/>
                    <a:pt x="854" y="1382"/>
                    <a:pt x="877" y="1433"/>
                  </a:cubicBezTo>
                  <a:cubicBezTo>
                    <a:pt x="885" y="1431"/>
                    <a:pt x="893" y="1429"/>
                    <a:pt x="902" y="1428"/>
                  </a:cubicBezTo>
                  <a:cubicBezTo>
                    <a:pt x="876" y="1366"/>
                    <a:pt x="815" y="1322"/>
                    <a:pt x="744" y="1322"/>
                  </a:cubicBezTo>
                  <a:close/>
                  <a:moveTo>
                    <a:pt x="1116" y="1473"/>
                  </a:moveTo>
                  <a:cubicBezTo>
                    <a:pt x="1128" y="1473"/>
                    <a:pt x="1137" y="1482"/>
                    <a:pt x="1137" y="1493"/>
                  </a:cubicBezTo>
                  <a:cubicBezTo>
                    <a:pt x="1137" y="1493"/>
                    <a:pt x="1137" y="1493"/>
                    <a:pt x="1137" y="1494"/>
                  </a:cubicBezTo>
                  <a:cubicBezTo>
                    <a:pt x="1096" y="1494"/>
                    <a:pt x="1096" y="1494"/>
                    <a:pt x="1096" y="1494"/>
                  </a:cubicBezTo>
                  <a:cubicBezTo>
                    <a:pt x="1096" y="1493"/>
                    <a:pt x="1096" y="1493"/>
                    <a:pt x="1096" y="1493"/>
                  </a:cubicBezTo>
                  <a:cubicBezTo>
                    <a:pt x="1096" y="1482"/>
                    <a:pt x="1105" y="1473"/>
                    <a:pt x="1116" y="1473"/>
                  </a:cubicBezTo>
                  <a:close/>
                  <a:moveTo>
                    <a:pt x="1116" y="1422"/>
                  </a:moveTo>
                  <a:cubicBezTo>
                    <a:pt x="1147" y="1422"/>
                    <a:pt x="1172" y="1441"/>
                    <a:pt x="1182" y="1468"/>
                  </a:cubicBezTo>
                  <a:cubicBezTo>
                    <a:pt x="1175" y="1474"/>
                    <a:pt x="1168" y="1481"/>
                    <a:pt x="1161" y="1488"/>
                  </a:cubicBezTo>
                  <a:cubicBezTo>
                    <a:pt x="1159" y="1465"/>
                    <a:pt x="1140" y="1448"/>
                    <a:pt x="1116" y="1448"/>
                  </a:cubicBezTo>
                  <a:cubicBezTo>
                    <a:pt x="1093" y="1448"/>
                    <a:pt x="1074" y="1465"/>
                    <a:pt x="1071" y="1488"/>
                  </a:cubicBezTo>
                  <a:cubicBezTo>
                    <a:pt x="1065" y="1481"/>
                    <a:pt x="1058" y="1474"/>
                    <a:pt x="1050" y="1468"/>
                  </a:cubicBezTo>
                  <a:cubicBezTo>
                    <a:pt x="1060" y="1441"/>
                    <a:pt x="1086" y="1422"/>
                    <a:pt x="1116" y="1422"/>
                  </a:cubicBezTo>
                  <a:close/>
                  <a:moveTo>
                    <a:pt x="1116" y="1372"/>
                  </a:moveTo>
                  <a:cubicBezTo>
                    <a:pt x="1165" y="1372"/>
                    <a:pt x="1207" y="1401"/>
                    <a:pt x="1226" y="1442"/>
                  </a:cubicBezTo>
                  <a:cubicBezTo>
                    <a:pt x="1218" y="1445"/>
                    <a:pt x="1211" y="1449"/>
                    <a:pt x="1203" y="1453"/>
                  </a:cubicBezTo>
                  <a:cubicBezTo>
                    <a:pt x="1188" y="1420"/>
                    <a:pt x="1155" y="1397"/>
                    <a:pt x="1116" y="1397"/>
                  </a:cubicBezTo>
                  <a:cubicBezTo>
                    <a:pt x="1078" y="1397"/>
                    <a:pt x="1044" y="1420"/>
                    <a:pt x="1029" y="1453"/>
                  </a:cubicBezTo>
                  <a:cubicBezTo>
                    <a:pt x="1022" y="1449"/>
                    <a:pt x="1015" y="1445"/>
                    <a:pt x="1007" y="1442"/>
                  </a:cubicBezTo>
                  <a:cubicBezTo>
                    <a:pt x="1026" y="1401"/>
                    <a:pt x="1068" y="1372"/>
                    <a:pt x="1116" y="1372"/>
                  </a:cubicBezTo>
                  <a:close/>
                  <a:moveTo>
                    <a:pt x="1116" y="1322"/>
                  </a:moveTo>
                  <a:cubicBezTo>
                    <a:pt x="1045" y="1322"/>
                    <a:pt x="984" y="1366"/>
                    <a:pt x="958" y="1428"/>
                  </a:cubicBezTo>
                  <a:cubicBezTo>
                    <a:pt x="967" y="1429"/>
                    <a:pt x="975" y="1431"/>
                    <a:pt x="983" y="1433"/>
                  </a:cubicBezTo>
                  <a:cubicBezTo>
                    <a:pt x="1006" y="1382"/>
                    <a:pt x="1057" y="1347"/>
                    <a:pt x="1116" y="1347"/>
                  </a:cubicBezTo>
                  <a:cubicBezTo>
                    <a:pt x="1176" y="1347"/>
                    <a:pt x="1227" y="1382"/>
                    <a:pt x="1250" y="1433"/>
                  </a:cubicBezTo>
                  <a:cubicBezTo>
                    <a:pt x="1258" y="1431"/>
                    <a:pt x="1266" y="1429"/>
                    <a:pt x="1275" y="1428"/>
                  </a:cubicBezTo>
                  <a:cubicBezTo>
                    <a:pt x="1249" y="1366"/>
                    <a:pt x="1188" y="1322"/>
                    <a:pt x="1116" y="1322"/>
                  </a:cubicBezTo>
                  <a:close/>
                  <a:moveTo>
                    <a:pt x="930" y="1347"/>
                  </a:moveTo>
                  <a:cubicBezTo>
                    <a:pt x="941" y="1347"/>
                    <a:pt x="950" y="1356"/>
                    <a:pt x="950" y="1367"/>
                  </a:cubicBezTo>
                  <a:cubicBezTo>
                    <a:pt x="950" y="1368"/>
                    <a:pt x="950" y="1368"/>
                    <a:pt x="950" y="1368"/>
                  </a:cubicBezTo>
                  <a:cubicBezTo>
                    <a:pt x="909" y="1368"/>
                    <a:pt x="909" y="1368"/>
                    <a:pt x="909" y="1368"/>
                  </a:cubicBezTo>
                  <a:cubicBezTo>
                    <a:pt x="909" y="1368"/>
                    <a:pt x="909" y="1368"/>
                    <a:pt x="909" y="1367"/>
                  </a:cubicBezTo>
                  <a:cubicBezTo>
                    <a:pt x="909" y="1356"/>
                    <a:pt x="918" y="1347"/>
                    <a:pt x="930" y="1347"/>
                  </a:cubicBezTo>
                  <a:close/>
                  <a:moveTo>
                    <a:pt x="930" y="1297"/>
                  </a:moveTo>
                  <a:cubicBezTo>
                    <a:pt x="960" y="1297"/>
                    <a:pt x="986" y="1316"/>
                    <a:pt x="996" y="1343"/>
                  </a:cubicBezTo>
                  <a:cubicBezTo>
                    <a:pt x="988" y="1349"/>
                    <a:pt x="981" y="1355"/>
                    <a:pt x="975" y="1362"/>
                  </a:cubicBezTo>
                  <a:cubicBezTo>
                    <a:pt x="972" y="1340"/>
                    <a:pt x="953" y="1322"/>
                    <a:pt x="930" y="1322"/>
                  </a:cubicBezTo>
                  <a:cubicBezTo>
                    <a:pt x="906" y="1322"/>
                    <a:pt x="887" y="1340"/>
                    <a:pt x="885" y="1362"/>
                  </a:cubicBezTo>
                  <a:cubicBezTo>
                    <a:pt x="878" y="1355"/>
                    <a:pt x="871" y="1349"/>
                    <a:pt x="864" y="1343"/>
                  </a:cubicBezTo>
                  <a:cubicBezTo>
                    <a:pt x="874" y="1316"/>
                    <a:pt x="899" y="1297"/>
                    <a:pt x="930" y="1297"/>
                  </a:cubicBezTo>
                  <a:close/>
                  <a:moveTo>
                    <a:pt x="930" y="1247"/>
                  </a:moveTo>
                  <a:cubicBezTo>
                    <a:pt x="978" y="1247"/>
                    <a:pt x="1020" y="1275"/>
                    <a:pt x="1039" y="1316"/>
                  </a:cubicBezTo>
                  <a:cubicBezTo>
                    <a:pt x="1031" y="1320"/>
                    <a:pt x="1024" y="1324"/>
                    <a:pt x="1017" y="1328"/>
                  </a:cubicBezTo>
                  <a:cubicBezTo>
                    <a:pt x="1002" y="1295"/>
                    <a:pt x="968" y="1272"/>
                    <a:pt x="930" y="1272"/>
                  </a:cubicBezTo>
                  <a:cubicBezTo>
                    <a:pt x="891" y="1272"/>
                    <a:pt x="858" y="1295"/>
                    <a:pt x="842" y="1328"/>
                  </a:cubicBezTo>
                  <a:cubicBezTo>
                    <a:pt x="835" y="1324"/>
                    <a:pt x="828" y="1320"/>
                    <a:pt x="820" y="1316"/>
                  </a:cubicBezTo>
                  <a:cubicBezTo>
                    <a:pt x="839" y="1275"/>
                    <a:pt x="881" y="1247"/>
                    <a:pt x="930" y="1247"/>
                  </a:cubicBezTo>
                  <a:close/>
                  <a:moveTo>
                    <a:pt x="930" y="1196"/>
                  </a:moveTo>
                  <a:cubicBezTo>
                    <a:pt x="858" y="1196"/>
                    <a:pt x="797" y="1240"/>
                    <a:pt x="771" y="1302"/>
                  </a:cubicBezTo>
                  <a:cubicBezTo>
                    <a:pt x="780" y="1304"/>
                    <a:pt x="788" y="1305"/>
                    <a:pt x="796" y="1308"/>
                  </a:cubicBezTo>
                  <a:cubicBezTo>
                    <a:pt x="819" y="1257"/>
                    <a:pt x="870" y="1221"/>
                    <a:pt x="930" y="1221"/>
                  </a:cubicBezTo>
                  <a:cubicBezTo>
                    <a:pt x="989" y="1221"/>
                    <a:pt x="1040" y="1257"/>
                    <a:pt x="1063" y="1308"/>
                  </a:cubicBezTo>
                  <a:cubicBezTo>
                    <a:pt x="1071" y="1305"/>
                    <a:pt x="1079" y="1304"/>
                    <a:pt x="1088" y="1302"/>
                  </a:cubicBezTo>
                  <a:cubicBezTo>
                    <a:pt x="1062" y="1240"/>
                    <a:pt x="1001" y="1196"/>
                    <a:pt x="930" y="1196"/>
                  </a:cubicBezTo>
                  <a:close/>
                  <a:moveTo>
                    <a:pt x="744" y="1224"/>
                  </a:moveTo>
                  <a:cubicBezTo>
                    <a:pt x="732" y="1224"/>
                    <a:pt x="723" y="1233"/>
                    <a:pt x="723" y="1244"/>
                  </a:cubicBezTo>
                  <a:cubicBezTo>
                    <a:pt x="723" y="1244"/>
                    <a:pt x="723" y="1244"/>
                    <a:pt x="723" y="1245"/>
                  </a:cubicBezTo>
                  <a:cubicBezTo>
                    <a:pt x="764" y="1245"/>
                    <a:pt x="764" y="1245"/>
                    <a:pt x="764" y="1245"/>
                  </a:cubicBezTo>
                  <a:cubicBezTo>
                    <a:pt x="764" y="1244"/>
                    <a:pt x="764" y="1244"/>
                    <a:pt x="764" y="1244"/>
                  </a:cubicBezTo>
                  <a:cubicBezTo>
                    <a:pt x="764" y="1233"/>
                    <a:pt x="755" y="1224"/>
                    <a:pt x="744" y="1224"/>
                  </a:cubicBezTo>
                  <a:close/>
                  <a:moveTo>
                    <a:pt x="744" y="1173"/>
                  </a:moveTo>
                  <a:cubicBezTo>
                    <a:pt x="774" y="1173"/>
                    <a:pt x="799" y="1192"/>
                    <a:pt x="810" y="1219"/>
                  </a:cubicBezTo>
                  <a:cubicBezTo>
                    <a:pt x="802" y="1225"/>
                    <a:pt x="795" y="1232"/>
                    <a:pt x="789" y="1239"/>
                  </a:cubicBezTo>
                  <a:cubicBezTo>
                    <a:pt x="786" y="1216"/>
                    <a:pt x="767" y="1199"/>
                    <a:pt x="744" y="1199"/>
                  </a:cubicBezTo>
                  <a:cubicBezTo>
                    <a:pt x="720" y="1199"/>
                    <a:pt x="701" y="1216"/>
                    <a:pt x="698" y="1239"/>
                  </a:cubicBezTo>
                  <a:cubicBezTo>
                    <a:pt x="692" y="1232"/>
                    <a:pt x="685" y="1225"/>
                    <a:pt x="677" y="1219"/>
                  </a:cubicBezTo>
                  <a:cubicBezTo>
                    <a:pt x="688" y="1192"/>
                    <a:pt x="713" y="1173"/>
                    <a:pt x="744" y="1173"/>
                  </a:cubicBezTo>
                  <a:close/>
                  <a:moveTo>
                    <a:pt x="744" y="1123"/>
                  </a:moveTo>
                  <a:cubicBezTo>
                    <a:pt x="792" y="1123"/>
                    <a:pt x="834" y="1152"/>
                    <a:pt x="853" y="1193"/>
                  </a:cubicBezTo>
                  <a:cubicBezTo>
                    <a:pt x="845" y="1196"/>
                    <a:pt x="838" y="1200"/>
                    <a:pt x="831" y="1204"/>
                  </a:cubicBezTo>
                  <a:cubicBezTo>
                    <a:pt x="816" y="1171"/>
                    <a:pt x="782" y="1148"/>
                    <a:pt x="744" y="1148"/>
                  </a:cubicBezTo>
                  <a:cubicBezTo>
                    <a:pt x="705" y="1148"/>
                    <a:pt x="671" y="1171"/>
                    <a:pt x="656" y="1204"/>
                  </a:cubicBezTo>
                  <a:cubicBezTo>
                    <a:pt x="649" y="1200"/>
                    <a:pt x="642" y="1196"/>
                    <a:pt x="634" y="1193"/>
                  </a:cubicBezTo>
                  <a:cubicBezTo>
                    <a:pt x="653" y="1152"/>
                    <a:pt x="695" y="1123"/>
                    <a:pt x="744" y="1123"/>
                  </a:cubicBezTo>
                  <a:close/>
                  <a:moveTo>
                    <a:pt x="744" y="1073"/>
                  </a:moveTo>
                  <a:cubicBezTo>
                    <a:pt x="672" y="1073"/>
                    <a:pt x="611" y="1117"/>
                    <a:pt x="585" y="1179"/>
                  </a:cubicBezTo>
                  <a:cubicBezTo>
                    <a:pt x="594" y="1180"/>
                    <a:pt x="602" y="1182"/>
                    <a:pt x="610" y="1184"/>
                  </a:cubicBezTo>
                  <a:cubicBezTo>
                    <a:pt x="633" y="1133"/>
                    <a:pt x="684" y="1098"/>
                    <a:pt x="744" y="1098"/>
                  </a:cubicBezTo>
                  <a:cubicBezTo>
                    <a:pt x="803" y="1098"/>
                    <a:pt x="854" y="1133"/>
                    <a:pt x="877" y="1184"/>
                  </a:cubicBezTo>
                  <a:cubicBezTo>
                    <a:pt x="885" y="1182"/>
                    <a:pt x="893" y="1180"/>
                    <a:pt x="902" y="1179"/>
                  </a:cubicBezTo>
                  <a:cubicBezTo>
                    <a:pt x="876" y="1117"/>
                    <a:pt x="815" y="1073"/>
                    <a:pt x="744" y="1073"/>
                  </a:cubicBezTo>
                  <a:close/>
                  <a:moveTo>
                    <a:pt x="1116" y="1224"/>
                  </a:moveTo>
                  <a:cubicBezTo>
                    <a:pt x="1128" y="1224"/>
                    <a:pt x="1137" y="1233"/>
                    <a:pt x="1137" y="1244"/>
                  </a:cubicBezTo>
                  <a:cubicBezTo>
                    <a:pt x="1137" y="1244"/>
                    <a:pt x="1137" y="1244"/>
                    <a:pt x="1137" y="1245"/>
                  </a:cubicBezTo>
                  <a:cubicBezTo>
                    <a:pt x="1096" y="1245"/>
                    <a:pt x="1096" y="1245"/>
                    <a:pt x="1096" y="1245"/>
                  </a:cubicBezTo>
                  <a:cubicBezTo>
                    <a:pt x="1096" y="1244"/>
                    <a:pt x="1096" y="1244"/>
                    <a:pt x="1096" y="1244"/>
                  </a:cubicBezTo>
                  <a:cubicBezTo>
                    <a:pt x="1096" y="1233"/>
                    <a:pt x="1105" y="1224"/>
                    <a:pt x="1116" y="1224"/>
                  </a:cubicBezTo>
                  <a:close/>
                  <a:moveTo>
                    <a:pt x="1116" y="1173"/>
                  </a:moveTo>
                  <a:cubicBezTo>
                    <a:pt x="1147" y="1173"/>
                    <a:pt x="1172" y="1192"/>
                    <a:pt x="1182" y="1219"/>
                  </a:cubicBezTo>
                  <a:cubicBezTo>
                    <a:pt x="1175" y="1225"/>
                    <a:pt x="1168" y="1232"/>
                    <a:pt x="1161" y="1239"/>
                  </a:cubicBezTo>
                  <a:cubicBezTo>
                    <a:pt x="1159" y="1216"/>
                    <a:pt x="1140" y="1199"/>
                    <a:pt x="1116" y="1199"/>
                  </a:cubicBezTo>
                  <a:cubicBezTo>
                    <a:pt x="1093" y="1199"/>
                    <a:pt x="1074" y="1216"/>
                    <a:pt x="1071" y="1239"/>
                  </a:cubicBezTo>
                  <a:cubicBezTo>
                    <a:pt x="1065" y="1232"/>
                    <a:pt x="1058" y="1225"/>
                    <a:pt x="1050" y="1219"/>
                  </a:cubicBezTo>
                  <a:cubicBezTo>
                    <a:pt x="1060" y="1192"/>
                    <a:pt x="1086" y="1173"/>
                    <a:pt x="1116" y="1173"/>
                  </a:cubicBezTo>
                  <a:close/>
                  <a:moveTo>
                    <a:pt x="1116" y="1123"/>
                  </a:moveTo>
                  <a:cubicBezTo>
                    <a:pt x="1165" y="1123"/>
                    <a:pt x="1207" y="1152"/>
                    <a:pt x="1226" y="1193"/>
                  </a:cubicBezTo>
                  <a:cubicBezTo>
                    <a:pt x="1218" y="1196"/>
                    <a:pt x="1211" y="1200"/>
                    <a:pt x="1203" y="1204"/>
                  </a:cubicBezTo>
                  <a:cubicBezTo>
                    <a:pt x="1188" y="1171"/>
                    <a:pt x="1155" y="1148"/>
                    <a:pt x="1116" y="1148"/>
                  </a:cubicBezTo>
                  <a:cubicBezTo>
                    <a:pt x="1078" y="1148"/>
                    <a:pt x="1044" y="1171"/>
                    <a:pt x="1029" y="1204"/>
                  </a:cubicBezTo>
                  <a:cubicBezTo>
                    <a:pt x="1022" y="1200"/>
                    <a:pt x="1015" y="1196"/>
                    <a:pt x="1007" y="1193"/>
                  </a:cubicBezTo>
                  <a:cubicBezTo>
                    <a:pt x="1026" y="1152"/>
                    <a:pt x="1068" y="1123"/>
                    <a:pt x="1116" y="1123"/>
                  </a:cubicBezTo>
                  <a:close/>
                  <a:moveTo>
                    <a:pt x="1116" y="1073"/>
                  </a:moveTo>
                  <a:cubicBezTo>
                    <a:pt x="1045" y="1073"/>
                    <a:pt x="984" y="1117"/>
                    <a:pt x="958" y="1179"/>
                  </a:cubicBezTo>
                  <a:cubicBezTo>
                    <a:pt x="967" y="1180"/>
                    <a:pt x="975" y="1182"/>
                    <a:pt x="983" y="1184"/>
                  </a:cubicBezTo>
                  <a:cubicBezTo>
                    <a:pt x="1006" y="1133"/>
                    <a:pt x="1057" y="1098"/>
                    <a:pt x="1116" y="1098"/>
                  </a:cubicBezTo>
                  <a:cubicBezTo>
                    <a:pt x="1176" y="1098"/>
                    <a:pt x="1227" y="1133"/>
                    <a:pt x="1250" y="1184"/>
                  </a:cubicBezTo>
                  <a:cubicBezTo>
                    <a:pt x="1258" y="1182"/>
                    <a:pt x="1266" y="1180"/>
                    <a:pt x="1275" y="1179"/>
                  </a:cubicBezTo>
                  <a:cubicBezTo>
                    <a:pt x="1249" y="1117"/>
                    <a:pt x="1188" y="1073"/>
                    <a:pt x="1116" y="1073"/>
                  </a:cubicBezTo>
                  <a:close/>
                  <a:moveTo>
                    <a:pt x="930" y="1098"/>
                  </a:moveTo>
                  <a:cubicBezTo>
                    <a:pt x="941" y="1098"/>
                    <a:pt x="950" y="1107"/>
                    <a:pt x="950" y="1119"/>
                  </a:cubicBezTo>
                  <a:cubicBezTo>
                    <a:pt x="950" y="1119"/>
                    <a:pt x="950" y="1119"/>
                    <a:pt x="950" y="1119"/>
                  </a:cubicBezTo>
                  <a:cubicBezTo>
                    <a:pt x="909" y="1119"/>
                    <a:pt x="909" y="1119"/>
                    <a:pt x="909" y="1119"/>
                  </a:cubicBezTo>
                  <a:cubicBezTo>
                    <a:pt x="909" y="1119"/>
                    <a:pt x="909" y="1119"/>
                    <a:pt x="909" y="1119"/>
                  </a:cubicBezTo>
                  <a:cubicBezTo>
                    <a:pt x="909" y="1107"/>
                    <a:pt x="918" y="1098"/>
                    <a:pt x="930" y="1098"/>
                  </a:cubicBezTo>
                  <a:close/>
                  <a:moveTo>
                    <a:pt x="930" y="1048"/>
                  </a:moveTo>
                  <a:cubicBezTo>
                    <a:pt x="960" y="1048"/>
                    <a:pt x="986" y="1067"/>
                    <a:pt x="996" y="1094"/>
                  </a:cubicBezTo>
                  <a:cubicBezTo>
                    <a:pt x="988" y="1100"/>
                    <a:pt x="981" y="1106"/>
                    <a:pt x="975" y="1113"/>
                  </a:cubicBezTo>
                  <a:cubicBezTo>
                    <a:pt x="972" y="1091"/>
                    <a:pt x="953" y="1073"/>
                    <a:pt x="930" y="1073"/>
                  </a:cubicBezTo>
                  <a:cubicBezTo>
                    <a:pt x="906" y="1073"/>
                    <a:pt x="887" y="1091"/>
                    <a:pt x="885" y="1113"/>
                  </a:cubicBezTo>
                  <a:cubicBezTo>
                    <a:pt x="878" y="1106"/>
                    <a:pt x="871" y="1100"/>
                    <a:pt x="864" y="1094"/>
                  </a:cubicBezTo>
                  <a:cubicBezTo>
                    <a:pt x="874" y="1067"/>
                    <a:pt x="899" y="1048"/>
                    <a:pt x="930" y="1048"/>
                  </a:cubicBezTo>
                  <a:close/>
                  <a:moveTo>
                    <a:pt x="930" y="998"/>
                  </a:moveTo>
                  <a:cubicBezTo>
                    <a:pt x="978" y="998"/>
                    <a:pt x="1020" y="1026"/>
                    <a:pt x="1039" y="1067"/>
                  </a:cubicBezTo>
                  <a:cubicBezTo>
                    <a:pt x="1031" y="1071"/>
                    <a:pt x="1024" y="1075"/>
                    <a:pt x="1017" y="1079"/>
                  </a:cubicBezTo>
                  <a:cubicBezTo>
                    <a:pt x="1002" y="1046"/>
                    <a:pt x="968" y="1023"/>
                    <a:pt x="930" y="1023"/>
                  </a:cubicBezTo>
                  <a:cubicBezTo>
                    <a:pt x="891" y="1023"/>
                    <a:pt x="858" y="1046"/>
                    <a:pt x="842" y="1079"/>
                  </a:cubicBezTo>
                  <a:cubicBezTo>
                    <a:pt x="835" y="1075"/>
                    <a:pt x="828" y="1071"/>
                    <a:pt x="820" y="1067"/>
                  </a:cubicBezTo>
                  <a:cubicBezTo>
                    <a:pt x="839" y="1026"/>
                    <a:pt x="881" y="998"/>
                    <a:pt x="930" y="998"/>
                  </a:cubicBezTo>
                  <a:close/>
                  <a:moveTo>
                    <a:pt x="930" y="947"/>
                  </a:moveTo>
                  <a:cubicBezTo>
                    <a:pt x="858" y="947"/>
                    <a:pt x="797" y="991"/>
                    <a:pt x="771" y="1053"/>
                  </a:cubicBezTo>
                  <a:cubicBezTo>
                    <a:pt x="780" y="1055"/>
                    <a:pt x="788" y="1056"/>
                    <a:pt x="796" y="1059"/>
                  </a:cubicBezTo>
                  <a:cubicBezTo>
                    <a:pt x="819" y="1008"/>
                    <a:pt x="870" y="972"/>
                    <a:pt x="930" y="972"/>
                  </a:cubicBezTo>
                  <a:cubicBezTo>
                    <a:pt x="989" y="972"/>
                    <a:pt x="1040" y="1008"/>
                    <a:pt x="1063" y="1059"/>
                  </a:cubicBezTo>
                  <a:cubicBezTo>
                    <a:pt x="1071" y="1056"/>
                    <a:pt x="1079" y="1055"/>
                    <a:pt x="1088" y="1053"/>
                  </a:cubicBezTo>
                  <a:cubicBezTo>
                    <a:pt x="1062" y="991"/>
                    <a:pt x="1001" y="947"/>
                    <a:pt x="930" y="947"/>
                  </a:cubicBezTo>
                  <a:close/>
                  <a:moveTo>
                    <a:pt x="744" y="975"/>
                  </a:moveTo>
                  <a:cubicBezTo>
                    <a:pt x="732" y="975"/>
                    <a:pt x="723" y="984"/>
                    <a:pt x="723" y="995"/>
                  </a:cubicBezTo>
                  <a:cubicBezTo>
                    <a:pt x="723" y="995"/>
                    <a:pt x="723" y="996"/>
                    <a:pt x="723" y="996"/>
                  </a:cubicBezTo>
                  <a:cubicBezTo>
                    <a:pt x="764" y="996"/>
                    <a:pt x="764" y="996"/>
                    <a:pt x="764" y="996"/>
                  </a:cubicBezTo>
                  <a:cubicBezTo>
                    <a:pt x="764" y="996"/>
                    <a:pt x="764" y="995"/>
                    <a:pt x="764" y="995"/>
                  </a:cubicBezTo>
                  <a:cubicBezTo>
                    <a:pt x="764" y="984"/>
                    <a:pt x="755" y="975"/>
                    <a:pt x="744" y="975"/>
                  </a:cubicBezTo>
                  <a:close/>
                  <a:moveTo>
                    <a:pt x="744" y="924"/>
                  </a:moveTo>
                  <a:cubicBezTo>
                    <a:pt x="774" y="924"/>
                    <a:pt x="799" y="943"/>
                    <a:pt x="810" y="970"/>
                  </a:cubicBezTo>
                  <a:cubicBezTo>
                    <a:pt x="802" y="976"/>
                    <a:pt x="795" y="983"/>
                    <a:pt x="789" y="990"/>
                  </a:cubicBezTo>
                  <a:cubicBezTo>
                    <a:pt x="786" y="967"/>
                    <a:pt x="767" y="950"/>
                    <a:pt x="744" y="950"/>
                  </a:cubicBezTo>
                  <a:cubicBezTo>
                    <a:pt x="720" y="950"/>
                    <a:pt x="701" y="967"/>
                    <a:pt x="698" y="990"/>
                  </a:cubicBezTo>
                  <a:cubicBezTo>
                    <a:pt x="692" y="983"/>
                    <a:pt x="685" y="976"/>
                    <a:pt x="677" y="970"/>
                  </a:cubicBezTo>
                  <a:cubicBezTo>
                    <a:pt x="688" y="943"/>
                    <a:pt x="713" y="924"/>
                    <a:pt x="744" y="924"/>
                  </a:cubicBezTo>
                  <a:close/>
                  <a:moveTo>
                    <a:pt x="744" y="874"/>
                  </a:moveTo>
                  <a:cubicBezTo>
                    <a:pt x="792" y="874"/>
                    <a:pt x="834" y="903"/>
                    <a:pt x="853" y="944"/>
                  </a:cubicBezTo>
                  <a:cubicBezTo>
                    <a:pt x="845" y="947"/>
                    <a:pt x="838" y="951"/>
                    <a:pt x="831" y="955"/>
                  </a:cubicBezTo>
                  <a:cubicBezTo>
                    <a:pt x="816" y="922"/>
                    <a:pt x="782" y="899"/>
                    <a:pt x="744" y="899"/>
                  </a:cubicBezTo>
                  <a:cubicBezTo>
                    <a:pt x="705" y="899"/>
                    <a:pt x="671" y="922"/>
                    <a:pt x="656" y="955"/>
                  </a:cubicBezTo>
                  <a:cubicBezTo>
                    <a:pt x="649" y="951"/>
                    <a:pt x="642" y="947"/>
                    <a:pt x="634" y="944"/>
                  </a:cubicBezTo>
                  <a:cubicBezTo>
                    <a:pt x="653" y="903"/>
                    <a:pt x="695" y="874"/>
                    <a:pt x="744" y="874"/>
                  </a:cubicBezTo>
                  <a:close/>
                  <a:moveTo>
                    <a:pt x="744" y="824"/>
                  </a:moveTo>
                  <a:cubicBezTo>
                    <a:pt x="672" y="824"/>
                    <a:pt x="611" y="868"/>
                    <a:pt x="585" y="930"/>
                  </a:cubicBezTo>
                  <a:cubicBezTo>
                    <a:pt x="594" y="931"/>
                    <a:pt x="602" y="933"/>
                    <a:pt x="610" y="935"/>
                  </a:cubicBezTo>
                  <a:cubicBezTo>
                    <a:pt x="633" y="884"/>
                    <a:pt x="684" y="849"/>
                    <a:pt x="744" y="849"/>
                  </a:cubicBezTo>
                  <a:cubicBezTo>
                    <a:pt x="803" y="849"/>
                    <a:pt x="854" y="884"/>
                    <a:pt x="877" y="935"/>
                  </a:cubicBezTo>
                  <a:cubicBezTo>
                    <a:pt x="885" y="933"/>
                    <a:pt x="893" y="931"/>
                    <a:pt x="902" y="930"/>
                  </a:cubicBezTo>
                  <a:cubicBezTo>
                    <a:pt x="876" y="868"/>
                    <a:pt x="815" y="824"/>
                    <a:pt x="744" y="824"/>
                  </a:cubicBezTo>
                  <a:close/>
                  <a:moveTo>
                    <a:pt x="1116" y="975"/>
                  </a:moveTo>
                  <a:cubicBezTo>
                    <a:pt x="1128" y="975"/>
                    <a:pt x="1137" y="984"/>
                    <a:pt x="1137" y="995"/>
                  </a:cubicBezTo>
                  <a:cubicBezTo>
                    <a:pt x="1137" y="995"/>
                    <a:pt x="1137" y="996"/>
                    <a:pt x="1137" y="996"/>
                  </a:cubicBezTo>
                  <a:cubicBezTo>
                    <a:pt x="1096" y="996"/>
                    <a:pt x="1096" y="996"/>
                    <a:pt x="1096" y="996"/>
                  </a:cubicBezTo>
                  <a:cubicBezTo>
                    <a:pt x="1096" y="996"/>
                    <a:pt x="1096" y="995"/>
                    <a:pt x="1096" y="995"/>
                  </a:cubicBezTo>
                  <a:cubicBezTo>
                    <a:pt x="1096" y="984"/>
                    <a:pt x="1105" y="975"/>
                    <a:pt x="1116" y="975"/>
                  </a:cubicBezTo>
                  <a:close/>
                  <a:moveTo>
                    <a:pt x="1116" y="924"/>
                  </a:moveTo>
                  <a:cubicBezTo>
                    <a:pt x="1147" y="924"/>
                    <a:pt x="1172" y="943"/>
                    <a:pt x="1182" y="970"/>
                  </a:cubicBezTo>
                  <a:cubicBezTo>
                    <a:pt x="1175" y="976"/>
                    <a:pt x="1168" y="983"/>
                    <a:pt x="1161" y="990"/>
                  </a:cubicBezTo>
                  <a:cubicBezTo>
                    <a:pt x="1159" y="967"/>
                    <a:pt x="1140" y="950"/>
                    <a:pt x="1116" y="950"/>
                  </a:cubicBezTo>
                  <a:cubicBezTo>
                    <a:pt x="1093" y="950"/>
                    <a:pt x="1074" y="967"/>
                    <a:pt x="1071" y="990"/>
                  </a:cubicBezTo>
                  <a:cubicBezTo>
                    <a:pt x="1065" y="983"/>
                    <a:pt x="1058" y="976"/>
                    <a:pt x="1050" y="970"/>
                  </a:cubicBezTo>
                  <a:cubicBezTo>
                    <a:pt x="1060" y="943"/>
                    <a:pt x="1086" y="924"/>
                    <a:pt x="1116" y="924"/>
                  </a:cubicBezTo>
                  <a:close/>
                  <a:moveTo>
                    <a:pt x="1116" y="874"/>
                  </a:moveTo>
                  <a:cubicBezTo>
                    <a:pt x="1165" y="874"/>
                    <a:pt x="1207" y="903"/>
                    <a:pt x="1226" y="944"/>
                  </a:cubicBezTo>
                  <a:cubicBezTo>
                    <a:pt x="1218" y="947"/>
                    <a:pt x="1211" y="951"/>
                    <a:pt x="1203" y="955"/>
                  </a:cubicBezTo>
                  <a:cubicBezTo>
                    <a:pt x="1188" y="922"/>
                    <a:pt x="1155" y="899"/>
                    <a:pt x="1116" y="899"/>
                  </a:cubicBezTo>
                  <a:cubicBezTo>
                    <a:pt x="1078" y="899"/>
                    <a:pt x="1044" y="922"/>
                    <a:pt x="1029" y="955"/>
                  </a:cubicBezTo>
                  <a:cubicBezTo>
                    <a:pt x="1022" y="951"/>
                    <a:pt x="1015" y="947"/>
                    <a:pt x="1007" y="944"/>
                  </a:cubicBezTo>
                  <a:cubicBezTo>
                    <a:pt x="1026" y="903"/>
                    <a:pt x="1068" y="874"/>
                    <a:pt x="1116" y="874"/>
                  </a:cubicBezTo>
                  <a:close/>
                  <a:moveTo>
                    <a:pt x="1116" y="824"/>
                  </a:moveTo>
                  <a:cubicBezTo>
                    <a:pt x="1045" y="824"/>
                    <a:pt x="984" y="868"/>
                    <a:pt x="958" y="930"/>
                  </a:cubicBezTo>
                  <a:cubicBezTo>
                    <a:pt x="967" y="931"/>
                    <a:pt x="975" y="933"/>
                    <a:pt x="983" y="935"/>
                  </a:cubicBezTo>
                  <a:cubicBezTo>
                    <a:pt x="1006" y="884"/>
                    <a:pt x="1057" y="849"/>
                    <a:pt x="1116" y="849"/>
                  </a:cubicBezTo>
                  <a:cubicBezTo>
                    <a:pt x="1176" y="849"/>
                    <a:pt x="1227" y="884"/>
                    <a:pt x="1250" y="935"/>
                  </a:cubicBezTo>
                  <a:cubicBezTo>
                    <a:pt x="1258" y="933"/>
                    <a:pt x="1266" y="931"/>
                    <a:pt x="1275" y="930"/>
                  </a:cubicBezTo>
                  <a:cubicBezTo>
                    <a:pt x="1249" y="868"/>
                    <a:pt x="1188" y="824"/>
                    <a:pt x="1116" y="824"/>
                  </a:cubicBezTo>
                  <a:close/>
                  <a:moveTo>
                    <a:pt x="930" y="849"/>
                  </a:moveTo>
                  <a:cubicBezTo>
                    <a:pt x="941" y="849"/>
                    <a:pt x="950" y="858"/>
                    <a:pt x="950" y="870"/>
                  </a:cubicBezTo>
                  <a:cubicBezTo>
                    <a:pt x="950" y="870"/>
                    <a:pt x="950" y="870"/>
                    <a:pt x="950" y="870"/>
                  </a:cubicBezTo>
                  <a:cubicBezTo>
                    <a:pt x="909" y="870"/>
                    <a:pt x="909" y="870"/>
                    <a:pt x="909" y="870"/>
                  </a:cubicBezTo>
                  <a:cubicBezTo>
                    <a:pt x="909" y="870"/>
                    <a:pt x="909" y="870"/>
                    <a:pt x="909" y="870"/>
                  </a:cubicBezTo>
                  <a:cubicBezTo>
                    <a:pt x="909" y="858"/>
                    <a:pt x="918" y="849"/>
                    <a:pt x="930" y="849"/>
                  </a:cubicBezTo>
                  <a:close/>
                  <a:moveTo>
                    <a:pt x="930" y="799"/>
                  </a:moveTo>
                  <a:cubicBezTo>
                    <a:pt x="960" y="799"/>
                    <a:pt x="986" y="818"/>
                    <a:pt x="996" y="845"/>
                  </a:cubicBezTo>
                  <a:cubicBezTo>
                    <a:pt x="988" y="851"/>
                    <a:pt x="981" y="857"/>
                    <a:pt x="975" y="864"/>
                  </a:cubicBezTo>
                  <a:cubicBezTo>
                    <a:pt x="972" y="842"/>
                    <a:pt x="953" y="824"/>
                    <a:pt x="930" y="824"/>
                  </a:cubicBezTo>
                  <a:cubicBezTo>
                    <a:pt x="906" y="824"/>
                    <a:pt x="887" y="842"/>
                    <a:pt x="885" y="864"/>
                  </a:cubicBezTo>
                  <a:cubicBezTo>
                    <a:pt x="878" y="857"/>
                    <a:pt x="871" y="851"/>
                    <a:pt x="864" y="845"/>
                  </a:cubicBezTo>
                  <a:cubicBezTo>
                    <a:pt x="874" y="818"/>
                    <a:pt x="899" y="799"/>
                    <a:pt x="930" y="799"/>
                  </a:cubicBezTo>
                  <a:close/>
                  <a:moveTo>
                    <a:pt x="930" y="749"/>
                  </a:moveTo>
                  <a:cubicBezTo>
                    <a:pt x="978" y="749"/>
                    <a:pt x="1020" y="777"/>
                    <a:pt x="1039" y="818"/>
                  </a:cubicBezTo>
                  <a:cubicBezTo>
                    <a:pt x="1031" y="822"/>
                    <a:pt x="1024" y="826"/>
                    <a:pt x="1017" y="830"/>
                  </a:cubicBezTo>
                  <a:cubicBezTo>
                    <a:pt x="1002" y="797"/>
                    <a:pt x="968" y="774"/>
                    <a:pt x="930" y="774"/>
                  </a:cubicBezTo>
                  <a:cubicBezTo>
                    <a:pt x="891" y="774"/>
                    <a:pt x="858" y="797"/>
                    <a:pt x="842" y="830"/>
                  </a:cubicBezTo>
                  <a:cubicBezTo>
                    <a:pt x="835" y="826"/>
                    <a:pt x="828" y="822"/>
                    <a:pt x="820" y="818"/>
                  </a:cubicBezTo>
                  <a:cubicBezTo>
                    <a:pt x="839" y="777"/>
                    <a:pt x="881" y="749"/>
                    <a:pt x="930" y="749"/>
                  </a:cubicBezTo>
                  <a:close/>
                  <a:moveTo>
                    <a:pt x="930" y="698"/>
                  </a:moveTo>
                  <a:cubicBezTo>
                    <a:pt x="858" y="698"/>
                    <a:pt x="797" y="742"/>
                    <a:pt x="771" y="804"/>
                  </a:cubicBezTo>
                  <a:cubicBezTo>
                    <a:pt x="780" y="806"/>
                    <a:pt x="788" y="807"/>
                    <a:pt x="796" y="810"/>
                  </a:cubicBezTo>
                  <a:cubicBezTo>
                    <a:pt x="819" y="759"/>
                    <a:pt x="870" y="723"/>
                    <a:pt x="930" y="723"/>
                  </a:cubicBezTo>
                  <a:cubicBezTo>
                    <a:pt x="989" y="723"/>
                    <a:pt x="1040" y="759"/>
                    <a:pt x="1063" y="810"/>
                  </a:cubicBezTo>
                  <a:cubicBezTo>
                    <a:pt x="1071" y="807"/>
                    <a:pt x="1079" y="806"/>
                    <a:pt x="1088" y="804"/>
                  </a:cubicBezTo>
                  <a:cubicBezTo>
                    <a:pt x="1062" y="742"/>
                    <a:pt x="1001" y="698"/>
                    <a:pt x="930" y="698"/>
                  </a:cubicBezTo>
                  <a:close/>
                  <a:moveTo>
                    <a:pt x="744" y="726"/>
                  </a:moveTo>
                  <a:cubicBezTo>
                    <a:pt x="732" y="726"/>
                    <a:pt x="723" y="735"/>
                    <a:pt x="723" y="746"/>
                  </a:cubicBezTo>
                  <a:cubicBezTo>
                    <a:pt x="723" y="746"/>
                    <a:pt x="723" y="747"/>
                    <a:pt x="723" y="747"/>
                  </a:cubicBezTo>
                  <a:cubicBezTo>
                    <a:pt x="764" y="747"/>
                    <a:pt x="764" y="747"/>
                    <a:pt x="764" y="747"/>
                  </a:cubicBezTo>
                  <a:cubicBezTo>
                    <a:pt x="764" y="747"/>
                    <a:pt x="764" y="746"/>
                    <a:pt x="764" y="746"/>
                  </a:cubicBezTo>
                  <a:cubicBezTo>
                    <a:pt x="764" y="735"/>
                    <a:pt x="755" y="726"/>
                    <a:pt x="744" y="726"/>
                  </a:cubicBezTo>
                  <a:close/>
                  <a:moveTo>
                    <a:pt x="744" y="675"/>
                  </a:moveTo>
                  <a:cubicBezTo>
                    <a:pt x="774" y="675"/>
                    <a:pt x="799" y="694"/>
                    <a:pt x="810" y="721"/>
                  </a:cubicBezTo>
                  <a:cubicBezTo>
                    <a:pt x="802" y="727"/>
                    <a:pt x="795" y="734"/>
                    <a:pt x="789" y="741"/>
                  </a:cubicBezTo>
                  <a:cubicBezTo>
                    <a:pt x="786" y="718"/>
                    <a:pt x="767" y="701"/>
                    <a:pt x="744" y="701"/>
                  </a:cubicBezTo>
                  <a:cubicBezTo>
                    <a:pt x="720" y="701"/>
                    <a:pt x="701" y="718"/>
                    <a:pt x="698" y="741"/>
                  </a:cubicBezTo>
                  <a:cubicBezTo>
                    <a:pt x="692" y="734"/>
                    <a:pt x="685" y="727"/>
                    <a:pt x="677" y="721"/>
                  </a:cubicBezTo>
                  <a:cubicBezTo>
                    <a:pt x="688" y="694"/>
                    <a:pt x="713" y="675"/>
                    <a:pt x="744" y="675"/>
                  </a:cubicBezTo>
                  <a:close/>
                  <a:moveTo>
                    <a:pt x="744" y="625"/>
                  </a:moveTo>
                  <a:cubicBezTo>
                    <a:pt x="792" y="625"/>
                    <a:pt x="834" y="654"/>
                    <a:pt x="853" y="695"/>
                  </a:cubicBezTo>
                  <a:cubicBezTo>
                    <a:pt x="845" y="698"/>
                    <a:pt x="838" y="702"/>
                    <a:pt x="831" y="706"/>
                  </a:cubicBezTo>
                  <a:cubicBezTo>
                    <a:pt x="816" y="673"/>
                    <a:pt x="782" y="650"/>
                    <a:pt x="744" y="650"/>
                  </a:cubicBezTo>
                  <a:cubicBezTo>
                    <a:pt x="705" y="650"/>
                    <a:pt x="671" y="673"/>
                    <a:pt x="656" y="706"/>
                  </a:cubicBezTo>
                  <a:cubicBezTo>
                    <a:pt x="649" y="702"/>
                    <a:pt x="642" y="698"/>
                    <a:pt x="634" y="695"/>
                  </a:cubicBezTo>
                  <a:cubicBezTo>
                    <a:pt x="653" y="654"/>
                    <a:pt x="695" y="625"/>
                    <a:pt x="744" y="625"/>
                  </a:cubicBezTo>
                  <a:close/>
                  <a:moveTo>
                    <a:pt x="744" y="575"/>
                  </a:moveTo>
                  <a:cubicBezTo>
                    <a:pt x="672" y="575"/>
                    <a:pt x="611" y="619"/>
                    <a:pt x="585" y="681"/>
                  </a:cubicBezTo>
                  <a:cubicBezTo>
                    <a:pt x="594" y="682"/>
                    <a:pt x="602" y="684"/>
                    <a:pt x="610" y="686"/>
                  </a:cubicBezTo>
                  <a:cubicBezTo>
                    <a:pt x="633" y="635"/>
                    <a:pt x="684" y="600"/>
                    <a:pt x="744" y="600"/>
                  </a:cubicBezTo>
                  <a:cubicBezTo>
                    <a:pt x="803" y="600"/>
                    <a:pt x="854" y="635"/>
                    <a:pt x="877" y="686"/>
                  </a:cubicBezTo>
                  <a:cubicBezTo>
                    <a:pt x="885" y="684"/>
                    <a:pt x="893" y="682"/>
                    <a:pt x="902" y="681"/>
                  </a:cubicBezTo>
                  <a:cubicBezTo>
                    <a:pt x="876" y="619"/>
                    <a:pt x="815" y="575"/>
                    <a:pt x="744" y="575"/>
                  </a:cubicBezTo>
                  <a:close/>
                  <a:moveTo>
                    <a:pt x="1116" y="726"/>
                  </a:moveTo>
                  <a:cubicBezTo>
                    <a:pt x="1128" y="726"/>
                    <a:pt x="1137" y="735"/>
                    <a:pt x="1137" y="746"/>
                  </a:cubicBezTo>
                  <a:cubicBezTo>
                    <a:pt x="1137" y="746"/>
                    <a:pt x="1137" y="747"/>
                    <a:pt x="1137" y="747"/>
                  </a:cubicBezTo>
                  <a:cubicBezTo>
                    <a:pt x="1096" y="747"/>
                    <a:pt x="1096" y="747"/>
                    <a:pt x="1096" y="747"/>
                  </a:cubicBezTo>
                  <a:cubicBezTo>
                    <a:pt x="1096" y="747"/>
                    <a:pt x="1096" y="746"/>
                    <a:pt x="1096" y="746"/>
                  </a:cubicBezTo>
                  <a:cubicBezTo>
                    <a:pt x="1096" y="735"/>
                    <a:pt x="1105" y="726"/>
                    <a:pt x="1116" y="726"/>
                  </a:cubicBezTo>
                  <a:close/>
                  <a:moveTo>
                    <a:pt x="1116" y="675"/>
                  </a:moveTo>
                  <a:cubicBezTo>
                    <a:pt x="1147" y="675"/>
                    <a:pt x="1172" y="694"/>
                    <a:pt x="1182" y="721"/>
                  </a:cubicBezTo>
                  <a:cubicBezTo>
                    <a:pt x="1175" y="727"/>
                    <a:pt x="1168" y="734"/>
                    <a:pt x="1161" y="741"/>
                  </a:cubicBezTo>
                  <a:cubicBezTo>
                    <a:pt x="1159" y="718"/>
                    <a:pt x="1140" y="701"/>
                    <a:pt x="1116" y="701"/>
                  </a:cubicBezTo>
                  <a:cubicBezTo>
                    <a:pt x="1093" y="701"/>
                    <a:pt x="1074" y="718"/>
                    <a:pt x="1071" y="741"/>
                  </a:cubicBezTo>
                  <a:cubicBezTo>
                    <a:pt x="1065" y="734"/>
                    <a:pt x="1058" y="727"/>
                    <a:pt x="1050" y="721"/>
                  </a:cubicBezTo>
                  <a:cubicBezTo>
                    <a:pt x="1060" y="694"/>
                    <a:pt x="1086" y="675"/>
                    <a:pt x="1116" y="675"/>
                  </a:cubicBezTo>
                  <a:close/>
                  <a:moveTo>
                    <a:pt x="1116" y="625"/>
                  </a:moveTo>
                  <a:cubicBezTo>
                    <a:pt x="1165" y="625"/>
                    <a:pt x="1207" y="654"/>
                    <a:pt x="1226" y="695"/>
                  </a:cubicBezTo>
                  <a:cubicBezTo>
                    <a:pt x="1218" y="698"/>
                    <a:pt x="1211" y="702"/>
                    <a:pt x="1203" y="706"/>
                  </a:cubicBezTo>
                  <a:cubicBezTo>
                    <a:pt x="1188" y="673"/>
                    <a:pt x="1155" y="650"/>
                    <a:pt x="1116" y="650"/>
                  </a:cubicBezTo>
                  <a:cubicBezTo>
                    <a:pt x="1078" y="650"/>
                    <a:pt x="1044" y="673"/>
                    <a:pt x="1029" y="706"/>
                  </a:cubicBezTo>
                  <a:cubicBezTo>
                    <a:pt x="1022" y="702"/>
                    <a:pt x="1015" y="698"/>
                    <a:pt x="1007" y="695"/>
                  </a:cubicBezTo>
                  <a:cubicBezTo>
                    <a:pt x="1026" y="654"/>
                    <a:pt x="1068" y="625"/>
                    <a:pt x="1116" y="625"/>
                  </a:cubicBezTo>
                  <a:close/>
                  <a:moveTo>
                    <a:pt x="1116" y="575"/>
                  </a:moveTo>
                  <a:cubicBezTo>
                    <a:pt x="1045" y="575"/>
                    <a:pt x="984" y="619"/>
                    <a:pt x="958" y="681"/>
                  </a:cubicBezTo>
                  <a:cubicBezTo>
                    <a:pt x="967" y="682"/>
                    <a:pt x="975" y="684"/>
                    <a:pt x="983" y="686"/>
                  </a:cubicBezTo>
                  <a:cubicBezTo>
                    <a:pt x="1006" y="635"/>
                    <a:pt x="1057" y="600"/>
                    <a:pt x="1116" y="600"/>
                  </a:cubicBezTo>
                  <a:cubicBezTo>
                    <a:pt x="1176" y="600"/>
                    <a:pt x="1227" y="635"/>
                    <a:pt x="1250" y="686"/>
                  </a:cubicBezTo>
                  <a:cubicBezTo>
                    <a:pt x="1258" y="684"/>
                    <a:pt x="1266" y="682"/>
                    <a:pt x="1275" y="681"/>
                  </a:cubicBezTo>
                  <a:cubicBezTo>
                    <a:pt x="1249" y="619"/>
                    <a:pt x="1188" y="575"/>
                    <a:pt x="1116" y="575"/>
                  </a:cubicBezTo>
                  <a:close/>
                  <a:moveTo>
                    <a:pt x="930" y="600"/>
                  </a:moveTo>
                  <a:cubicBezTo>
                    <a:pt x="941" y="600"/>
                    <a:pt x="950" y="609"/>
                    <a:pt x="950" y="621"/>
                  </a:cubicBezTo>
                  <a:cubicBezTo>
                    <a:pt x="950" y="621"/>
                    <a:pt x="950" y="621"/>
                    <a:pt x="950" y="621"/>
                  </a:cubicBezTo>
                  <a:cubicBezTo>
                    <a:pt x="909" y="621"/>
                    <a:pt x="909" y="621"/>
                    <a:pt x="909" y="621"/>
                  </a:cubicBezTo>
                  <a:cubicBezTo>
                    <a:pt x="909" y="621"/>
                    <a:pt x="909" y="621"/>
                    <a:pt x="909" y="621"/>
                  </a:cubicBezTo>
                  <a:cubicBezTo>
                    <a:pt x="909" y="609"/>
                    <a:pt x="918" y="600"/>
                    <a:pt x="930" y="600"/>
                  </a:cubicBezTo>
                  <a:close/>
                  <a:moveTo>
                    <a:pt x="930" y="550"/>
                  </a:moveTo>
                  <a:cubicBezTo>
                    <a:pt x="960" y="550"/>
                    <a:pt x="986" y="569"/>
                    <a:pt x="996" y="596"/>
                  </a:cubicBezTo>
                  <a:cubicBezTo>
                    <a:pt x="988" y="602"/>
                    <a:pt x="981" y="608"/>
                    <a:pt x="975" y="615"/>
                  </a:cubicBezTo>
                  <a:cubicBezTo>
                    <a:pt x="972" y="593"/>
                    <a:pt x="953" y="575"/>
                    <a:pt x="930" y="575"/>
                  </a:cubicBezTo>
                  <a:cubicBezTo>
                    <a:pt x="906" y="575"/>
                    <a:pt x="887" y="593"/>
                    <a:pt x="885" y="615"/>
                  </a:cubicBezTo>
                  <a:cubicBezTo>
                    <a:pt x="878" y="608"/>
                    <a:pt x="871" y="602"/>
                    <a:pt x="864" y="596"/>
                  </a:cubicBezTo>
                  <a:cubicBezTo>
                    <a:pt x="874" y="569"/>
                    <a:pt x="899" y="550"/>
                    <a:pt x="930" y="550"/>
                  </a:cubicBezTo>
                  <a:close/>
                  <a:moveTo>
                    <a:pt x="930" y="500"/>
                  </a:moveTo>
                  <a:cubicBezTo>
                    <a:pt x="978" y="500"/>
                    <a:pt x="1020" y="528"/>
                    <a:pt x="1039" y="569"/>
                  </a:cubicBezTo>
                  <a:cubicBezTo>
                    <a:pt x="1031" y="573"/>
                    <a:pt x="1024" y="577"/>
                    <a:pt x="1017" y="581"/>
                  </a:cubicBezTo>
                  <a:cubicBezTo>
                    <a:pt x="1002" y="548"/>
                    <a:pt x="968" y="525"/>
                    <a:pt x="930" y="525"/>
                  </a:cubicBezTo>
                  <a:cubicBezTo>
                    <a:pt x="891" y="525"/>
                    <a:pt x="858" y="548"/>
                    <a:pt x="842" y="581"/>
                  </a:cubicBezTo>
                  <a:cubicBezTo>
                    <a:pt x="835" y="577"/>
                    <a:pt x="828" y="573"/>
                    <a:pt x="820" y="569"/>
                  </a:cubicBezTo>
                  <a:cubicBezTo>
                    <a:pt x="839" y="528"/>
                    <a:pt x="881" y="500"/>
                    <a:pt x="930" y="500"/>
                  </a:cubicBezTo>
                  <a:close/>
                  <a:moveTo>
                    <a:pt x="930" y="449"/>
                  </a:moveTo>
                  <a:cubicBezTo>
                    <a:pt x="858" y="449"/>
                    <a:pt x="797" y="493"/>
                    <a:pt x="771" y="555"/>
                  </a:cubicBezTo>
                  <a:cubicBezTo>
                    <a:pt x="780" y="557"/>
                    <a:pt x="788" y="558"/>
                    <a:pt x="796" y="561"/>
                  </a:cubicBezTo>
                  <a:cubicBezTo>
                    <a:pt x="819" y="510"/>
                    <a:pt x="870" y="475"/>
                    <a:pt x="930" y="475"/>
                  </a:cubicBezTo>
                  <a:cubicBezTo>
                    <a:pt x="989" y="475"/>
                    <a:pt x="1040" y="510"/>
                    <a:pt x="1063" y="561"/>
                  </a:cubicBezTo>
                  <a:cubicBezTo>
                    <a:pt x="1071" y="558"/>
                    <a:pt x="1079" y="557"/>
                    <a:pt x="1088" y="555"/>
                  </a:cubicBezTo>
                  <a:cubicBezTo>
                    <a:pt x="1062" y="493"/>
                    <a:pt x="1001" y="449"/>
                    <a:pt x="930" y="449"/>
                  </a:cubicBezTo>
                  <a:close/>
                  <a:moveTo>
                    <a:pt x="744" y="477"/>
                  </a:moveTo>
                  <a:cubicBezTo>
                    <a:pt x="732" y="477"/>
                    <a:pt x="723" y="486"/>
                    <a:pt x="723" y="497"/>
                  </a:cubicBezTo>
                  <a:cubicBezTo>
                    <a:pt x="723" y="497"/>
                    <a:pt x="723" y="498"/>
                    <a:pt x="723" y="498"/>
                  </a:cubicBezTo>
                  <a:cubicBezTo>
                    <a:pt x="764" y="498"/>
                    <a:pt x="764" y="498"/>
                    <a:pt x="764" y="498"/>
                  </a:cubicBezTo>
                  <a:cubicBezTo>
                    <a:pt x="764" y="498"/>
                    <a:pt x="764" y="497"/>
                    <a:pt x="764" y="497"/>
                  </a:cubicBezTo>
                  <a:cubicBezTo>
                    <a:pt x="764" y="486"/>
                    <a:pt x="755" y="477"/>
                    <a:pt x="744" y="477"/>
                  </a:cubicBezTo>
                  <a:close/>
                  <a:moveTo>
                    <a:pt x="744" y="427"/>
                  </a:moveTo>
                  <a:cubicBezTo>
                    <a:pt x="774" y="427"/>
                    <a:pt x="799" y="445"/>
                    <a:pt x="810" y="472"/>
                  </a:cubicBezTo>
                  <a:cubicBezTo>
                    <a:pt x="802" y="478"/>
                    <a:pt x="795" y="485"/>
                    <a:pt x="789" y="492"/>
                  </a:cubicBezTo>
                  <a:cubicBezTo>
                    <a:pt x="786" y="469"/>
                    <a:pt x="767" y="452"/>
                    <a:pt x="744" y="452"/>
                  </a:cubicBezTo>
                  <a:cubicBezTo>
                    <a:pt x="720" y="452"/>
                    <a:pt x="701" y="469"/>
                    <a:pt x="698" y="492"/>
                  </a:cubicBezTo>
                  <a:cubicBezTo>
                    <a:pt x="692" y="485"/>
                    <a:pt x="685" y="478"/>
                    <a:pt x="677" y="472"/>
                  </a:cubicBezTo>
                  <a:cubicBezTo>
                    <a:pt x="688" y="445"/>
                    <a:pt x="713" y="427"/>
                    <a:pt x="744" y="427"/>
                  </a:cubicBezTo>
                  <a:close/>
                  <a:moveTo>
                    <a:pt x="744" y="376"/>
                  </a:moveTo>
                  <a:cubicBezTo>
                    <a:pt x="792" y="376"/>
                    <a:pt x="834" y="405"/>
                    <a:pt x="853" y="446"/>
                  </a:cubicBezTo>
                  <a:cubicBezTo>
                    <a:pt x="845" y="449"/>
                    <a:pt x="838" y="453"/>
                    <a:pt x="831" y="457"/>
                  </a:cubicBezTo>
                  <a:cubicBezTo>
                    <a:pt x="816" y="424"/>
                    <a:pt x="782" y="401"/>
                    <a:pt x="744" y="401"/>
                  </a:cubicBezTo>
                  <a:cubicBezTo>
                    <a:pt x="705" y="401"/>
                    <a:pt x="671" y="424"/>
                    <a:pt x="656" y="457"/>
                  </a:cubicBezTo>
                  <a:cubicBezTo>
                    <a:pt x="649" y="453"/>
                    <a:pt x="642" y="449"/>
                    <a:pt x="634" y="446"/>
                  </a:cubicBezTo>
                  <a:cubicBezTo>
                    <a:pt x="653" y="405"/>
                    <a:pt x="695" y="376"/>
                    <a:pt x="744" y="376"/>
                  </a:cubicBezTo>
                  <a:close/>
                  <a:moveTo>
                    <a:pt x="744" y="326"/>
                  </a:moveTo>
                  <a:cubicBezTo>
                    <a:pt x="672" y="326"/>
                    <a:pt x="611" y="370"/>
                    <a:pt x="585" y="432"/>
                  </a:cubicBezTo>
                  <a:cubicBezTo>
                    <a:pt x="594" y="433"/>
                    <a:pt x="602" y="435"/>
                    <a:pt x="610" y="437"/>
                  </a:cubicBezTo>
                  <a:cubicBezTo>
                    <a:pt x="633" y="386"/>
                    <a:pt x="684" y="351"/>
                    <a:pt x="744" y="351"/>
                  </a:cubicBezTo>
                  <a:cubicBezTo>
                    <a:pt x="803" y="351"/>
                    <a:pt x="854" y="386"/>
                    <a:pt x="877" y="437"/>
                  </a:cubicBezTo>
                  <a:cubicBezTo>
                    <a:pt x="885" y="435"/>
                    <a:pt x="893" y="433"/>
                    <a:pt x="902" y="432"/>
                  </a:cubicBezTo>
                  <a:cubicBezTo>
                    <a:pt x="876" y="370"/>
                    <a:pt x="815" y="326"/>
                    <a:pt x="744" y="326"/>
                  </a:cubicBezTo>
                  <a:close/>
                  <a:moveTo>
                    <a:pt x="1116" y="477"/>
                  </a:moveTo>
                  <a:cubicBezTo>
                    <a:pt x="1128" y="477"/>
                    <a:pt x="1137" y="486"/>
                    <a:pt x="1137" y="497"/>
                  </a:cubicBezTo>
                  <a:cubicBezTo>
                    <a:pt x="1137" y="497"/>
                    <a:pt x="1137" y="498"/>
                    <a:pt x="1137" y="498"/>
                  </a:cubicBezTo>
                  <a:cubicBezTo>
                    <a:pt x="1096" y="498"/>
                    <a:pt x="1096" y="498"/>
                    <a:pt x="1096" y="498"/>
                  </a:cubicBezTo>
                  <a:cubicBezTo>
                    <a:pt x="1096" y="498"/>
                    <a:pt x="1096" y="497"/>
                    <a:pt x="1096" y="497"/>
                  </a:cubicBezTo>
                  <a:cubicBezTo>
                    <a:pt x="1096" y="486"/>
                    <a:pt x="1105" y="477"/>
                    <a:pt x="1116" y="477"/>
                  </a:cubicBezTo>
                  <a:close/>
                  <a:moveTo>
                    <a:pt x="1116" y="427"/>
                  </a:moveTo>
                  <a:cubicBezTo>
                    <a:pt x="1147" y="427"/>
                    <a:pt x="1172" y="445"/>
                    <a:pt x="1182" y="472"/>
                  </a:cubicBezTo>
                  <a:cubicBezTo>
                    <a:pt x="1175" y="478"/>
                    <a:pt x="1168" y="485"/>
                    <a:pt x="1161" y="492"/>
                  </a:cubicBezTo>
                  <a:cubicBezTo>
                    <a:pt x="1159" y="469"/>
                    <a:pt x="1140" y="452"/>
                    <a:pt x="1116" y="452"/>
                  </a:cubicBezTo>
                  <a:cubicBezTo>
                    <a:pt x="1093" y="452"/>
                    <a:pt x="1074" y="469"/>
                    <a:pt x="1071" y="492"/>
                  </a:cubicBezTo>
                  <a:cubicBezTo>
                    <a:pt x="1065" y="485"/>
                    <a:pt x="1058" y="478"/>
                    <a:pt x="1050" y="472"/>
                  </a:cubicBezTo>
                  <a:cubicBezTo>
                    <a:pt x="1060" y="445"/>
                    <a:pt x="1086" y="427"/>
                    <a:pt x="1116" y="427"/>
                  </a:cubicBezTo>
                  <a:close/>
                  <a:moveTo>
                    <a:pt x="1116" y="376"/>
                  </a:moveTo>
                  <a:cubicBezTo>
                    <a:pt x="1165" y="376"/>
                    <a:pt x="1207" y="405"/>
                    <a:pt x="1226" y="446"/>
                  </a:cubicBezTo>
                  <a:cubicBezTo>
                    <a:pt x="1218" y="449"/>
                    <a:pt x="1211" y="453"/>
                    <a:pt x="1203" y="457"/>
                  </a:cubicBezTo>
                  <a:cubicBezTo>
                    <a:pt x="1188" y="424"/>
                    <a:pt x="1155" y="401"/>
                    <a:pt x="1116" y="401"/>
                  </a:cubicBezTo>
                  <a:cubicBezTo>
                    <a:pt x="1078" y="401"/>
                    <a:pt x="1044" y="424"/>
                    <a:pt x="1029" y="457"/>
                  </a:cubicBezTo>
                  <a:cubicBezTo>
                    <a:pt x="1022" y="453"/>
                    <a:pt x="1015" y="449"/>
                    <a:pt x="1007" y="446"/>
                  </a:cubicBezTo>
                  <a:cubicBezTo>
                    <a:pt x="1026" y="405"/>
                    <a:pt x="1068" y="376"/>
                    <a:pt x="1116" y="376"/>
                  </a:cubicBezTo>
                  <a:close/>
                  <a:moveTo>
                    <a:pt x="1116" y="326"/>
                  </a:moveTo>
                  <a:cubicBezTo>
                    <a:pt x="1045" y="326"/>
                    <a:pt x="984" y="370"/>
                    <a:pt x="958" y="432"/>
                  </a:cubicBezTo>
                  <a:cubicBezTo>
                    <a:pt x="967" y="433"/>
                    <a:pt x="975" y="435"/>
                    <a:pt x="983" y="437"/>
                  </a:cubicBezTo>
                  <a:cubicBezTo>
                    <a:pt x="1006" y="386"/>
                    <a:pt x="1057" y="351"/>
                    <a:pt x="1116" y="351"/>
                  </a:cubicBezTo>
                  <a:cubicBezTo>
                    <a:pt x="1176" y="351"/>
                    <a:pt x="1227" y="386"/>
                    <a:pt x="1250" y="437"/>
                  </a:cubicBezTo>
                  <a:cubicBezTo>
                    <a:pt x="1258" y="435"/>
                    <a:pt x="1266" y="433"/>
                    <a:pt x="1275" y="432"/>
                  </a:cubicBezTo>
                  <a:cubicBezTo>
                    <a:pt x="1249" y="370"/>
                    <a:pt x="1188" y="326"/>
                    <a:pt x="1116" y="326"/>
                  </a:cubicBezTo>
                  <a:close/>
                  <a:moveTo>
                    <a:pt x="930" y="351"/>
                  </a:moveTo>
                  <a:cubicBezTo>
                    <a:pt x="941" y="351"/>
                    <a:pt x="950" y="360"/>
                    <a:pt x="950" y="372"/>
                  </a:cubicBezTo>
                  <a:cubicBezTo>
                    <a:pt x="950" y="372"/>
                    <a:pt x="950" y="372"/>
                    <a:pt x="950" y="372"/>
                  </a:cubicBezTo>
                  <a:cubicBezTo>
                    <a:pt x="909" y="372"/>
                    <a:pt x="909" y="372"/>
                    <a:pt x="909" y="372"/>
                  </a:cubicBezTo>
                  <a:cubicBezTo>
                    <a:pt x="909" y="372"/>
                    <a:pt x="909" y="372"/>
                    <a:pt x="909" y="372"/>
                  </a:cubicBezTo>
                  <a:cubicBezTo>
                    <a:pt x="909" y="360"/>
                    <a:pt x="918" y="351"/>
                    <a:pt x="930" y="351"/>
                  </a:cubicBezTo>
                  <a:close/>
                  <a:moveTo>
                    <a:pt x="930" y="301"/>
                  </a:moveTo>
                  <a:cubicBezTo>
                    <a:pt x="960" y="301"/>
                    <a:pt x="986" y="320"/>
                    <a:pt x="996" y="347"/>
                  </a:cubicBezTo>
                  <a:cubicBezTo>
                    <a:pt x="988" y="353"/>
                    <a:pt x="981" y="359"/>
                    <a:pt x="975" y="366"/>
                  </a:cubicBezTo>
                  <a:cubicBezTo>
                    <a:pt x="972" y="344"/>
                    <a:pt x="953" y="326"/>
                    <a:pt x="930" y="326"/>
                  </a:cubicBezTo>
                  <a:cubicBezTo>
                    <a:pt x="906" y="326"/>
                    <a:pt x="887" y="344"/>
                    <a:pt x="885" y="366"/>
                  </a:cubicBezTo>
                  <a:cubicBezTo>
                    <a:pt x="878" y="359"/>
                    <a:pt x="871" y="353"/>
                    <a:pt x="864" y="347"/>
                  </a:cubicBezTo>
                  <a:cubicBezTo>
                    <a:pt x="874" y="320"/>
                    <a:pt x="899" y="301"/>
                    <a:pt x="930" y="301"/>
                  </a:cubicBezTo>
                  <a:close/>
                  <a:moveTo>
                    <a:pt x="930" y="251"/>
                  </a:moveTo>
                  <a:cubicBezTo>
                    <a:pt x="978" y="251"/>
                    <a:pt x="1020" y="279"/>
                    <a:pt x="1039" y="320"/>
                  </a:cubicBezTo>
                  <a:cubicBezTo>
                    <a:pt x="1031" y="324"/>
                    <a:pt x="1024" y="328"/>
                    <a:pt x="1017" y="332"/>
                  </a:cubicBezTo>
                  <a:cubicBezTo>
                    <a:pt x="1002" y="299"/>
                    <a:pt x="968" y="276"/>
                    <a:pt x="930" y="276"/>
                  </a:cubicBezTo>
                  <a:cubicBezTo>
                    <a:pt x="891" y="276"/>
                    <a:pt x="858" y="299"/>
                    <a:pt x="842" y="332"/>
                  </a:cubicBezTo>
                  <a:cubicBezTo>
                    <a:pt x="835" y="328"/>
                    <a:pt x="828" y="324"/>
                    <a:pt x="820" y="320"/>
                  </a:cubicBezTo>
                  <a:cubicBezTo>
                    <a:pt x="839" y="279"/>
                    <a:pt x="881" y="251"/>
                    <a:pt x="930" y="251"/>
                  </a:cubicBezTo>
                  <a:close/>
                  <a:moveTo>
                    <a:pt x="930" y="200"/>
                  </a:moveTo>
                  <a:cubicBezTo>
                    <a:pt x="858" y="200"/>
                    <a:pt x="797" y="244"/>
                    <a:pt x="771" y="306"/>
                  </a:cubicBezTo>
                  <a:cubicBezTo>
                    <a:pt x="780" y="308"/>
                    <a:pt x="788" y="309"/>
                    <a:pt x="796" y="312"/>
                  </a:cubicBezTo>
                  <a:cubicBezTo>
                    <a:pt x="819" y="261"/>
                    <a:pt x="870" y="226"/>
                    <a:pt x="930" y="226"/>
                  </a:cubicBezTo>
                  <a:cubicBezTo>
                    <a:pt x="989" y="226"/>
                    <a:pt x="1040" y="261"/>
                    <a:pt x="1063" y="312"/>
                  </a:cubicBezTo>
                  <a:cubicBezTo>
                    <a:pt x="1071" y="309"/>
                    <a:pt x="1079" y="308"/>
                    <a:pt x="1088" y="306"/>
                  </a:cubicBezTo>
                  <a:cubicBezTo>
                    <a:pt x="1062" y="244"/>
                    <a:pt x="1001" y="200"/>
                    <a:pt x="930" y="200"/>
                  </a:cubicBezTo>
                  <a:close/>
                  <a:moveTo>
                    <a:pt x="744" y="228"/>
                  </a:moveTo>
                  <a:cubicBezTo>
                    <a:pt x="732" y="228"/>
                    <a:pt x="723" y="237"/>
                    <a:pt x="723" y="248"/>
                  </a:cubicBezTo>
                  <a:cubicBezTo>
                    <a:pt x="723" y="248"/>
                    <a:pt x="723" y="249"/>
                    <a:pt x="723" y="249"/>
                  </a:cubicBezTo>
                  <a:cubicBezTo>
                    <a:pt x="764" y="249"/>
                    <a:pt x="764" y="249"/>
                    <a:pt x="764" y="249"/>
                  </a:cubicBezTo>
                  <a:cubicBezTo>
                    <a:pt x="764" y="249"/>
                    <a:pt x="764" y="248"/>
                    <a:pt x="764" y="248"/>
                  </a:cubicBezTo>
                  <a:cubicBezTo>
                    <a:pt x="764" y="237"/>
                    <a:pt x="755" y="228"/>
                    <a:pt x="744" y="228"/>
                  </a:cubicBezTo>
                  <a:close/>
                  <a:moveTo>
                    <a:pt x="744" y="178"/>
                  </a:moveTo>
                  <a:cubicBezTo>
                    <a:pt x="774" y="178"/>
                    <a:pt x="799" y="196"/>
                    <a:pt x="810" y="223"/>
                  </a:cubicBezTo>
                  <a:cubicBezTo>
                    <a:pt x="802" y="229"/>
                    <a:pt x="795" y="236"/>
                    <a:pt x="789" y="243"/>
                  </a:cubicBezTo>
                  <a:cubicBezTo>
                    <a:pt x="786" y="220"/>
                    <a:pt x="767" y="203"/>
                    <a:pt x="744" y="203"/>
                  </a:cubicBezTo>
                  <a:cubicBezTo>
                    <a:pt x="720" y="203"/>
                    <a:pt x="701" y="220"/>
                    <a:pt x="698" y="243"/>
                  </a:cubicBezTo>
                  <a:cubicBezTo>
                    <a:pt x="692" y="236"/>
                    <a:pt x="685" y="229"/>
                    <a:pt x="677" y="223"/>
                  </a:cubicBezTo>
                  <a:cubicBezTo>
                    <a:pt x="688" y="196"/>
                    <a:pt x="713" y="178"/>
                    <a:pt x="744" y="178"/>
                  </a:cubicBezTo>
                  <a:close/>
                  <a:moveTo>
                    <a:pt x="744" y="127"/>
                  </a:moveTo>
                  <a:cubicBezTo>
                    <a:pt x="792" y="127"/>
                    <a:pt x="834" y="156"/>
                    <a:pt x="853" y="197"/>
                  </a:cubicBezTo>
                  <a:cubicBezTo>
                    <a:pt x="845" y="200"/>
                    <a:pt x="838" y="204"/>
                    <a:pt x="831" y="208"/>
                  </a:cubicBezTo>
                  <a:cubicBezTo>
                    <a:pt x="816" y="175"/>
                    <a:pt x="782" y="152"/>
                    <a:pt x="744" y="152"/>
                  </a:cubicBezTo>
                  <a:cubicBezTo>
                    <a:pt x="705" y="152"/>
                    <a:pt x="671" y="175"/>
                    <a:pt x="656" y="208"/>
                  </a:cubicBezTo>
                  <a:cubicBezTo>
                    <a:pt x="649" y="204"/>
                    <a:pt x="642" y="200"/>
                    <a:pt x="634" y="197"/>
                  </a:cubicBezTo>
                  <a:cubicBezTo>
                    <a:pt x="653" y="156"/>
                    <a:pt x="695" y="127"/>
                    <a:pt x="744" y="127"/>
                  </a:cubicBezTo>
                  <a:close/>
                  <a:moveTo>
                    <a:pt x="744" y="77"/>
                  </a:moveTo>
                  <a:cubicBezTo>
                    <a:pt x="672" y="77"/>
                    <a:pt x="611" y="121"/>
                    <a:pt x="585" y="183"/>
                  </a:cubicBezTo>
                  <a:cubicBezTo>
                    <a:pt x="594" y="184"/>
                    <a:pt x="602" y="186"/>
                    <a:pt x="610" y="188"/>
                  </a:cubicBezTo>
                  <a:cubicBezTo>
                    <a:pt x="633" y="137"/>
                    <a:pt x="684" y="102"/>
                    <a:pt x="744" y="102"/>
                  </a:cubicBezTo>
                  <a:cubicBezTo>
                    <a:pt x="803" y="102"/>
                    <a:pt x="854" y="137"/>
                    <a:pt x="877" y="188"/>
                  </a:cubicBezTo>
                  <a:cubicBezTo>
                    <a:pt x="885" y="186"/>
                    <a:pt x="893" y="184"/>
                    <a:pt x="902" y="183"/>
                  </a:cubicBezTo>
                  <a:cubicBezTo>
                    <a:pt x="876" y="121"/>
                    <a:pt x="815" y="77"/>
                    <a:pt x="744" y="77"/>
                  </a:cubicBezTo>
                  <a:close/>
                  <a:moveTo>
                    <a:pt x="1116" y="228"/>
                  </a:moveTo>
                  <a:cubicBezTo>
                    <a:pt x="1128" y="228"/>
                    <a:pt x="1137" y="237"/>
                    <a:pt x="1137" y="248"/>
                  </a:cubicBezTo>
                  <a:cubicBezTo>
                    <a:pt x="1137" y="248"/>
                    <a:pt x="1137" y="249"/>
                    <a:pt x="1137" y="249"/>
                  </a:cubicBezTo>
                  <a:cubicBezTo>
                    <a:pt x="1096" y="249"/>
                    <a:pt x="1096" y="249"/>
                    <a:pt x="1096" y="249"/>
                  </a:cubicBezTo>
                  <a:cubicBezTo>
                    <a:pt x="1096" y="249"/>
                    <a:pt x="1096" y="248"/>
                    <a:pt x="1096" y="248"/>
                  </a:cubicBezTo>
                  <a:cubicBezTo>
                    <a:pt x="1096" y="237"/>
                    <a:pt x="1105" y="228"/>
                    <a:pt x="1116" y="228"/>
                  </a:cubicBezTo>
                  <a:close/>
                  <a:moveTo>
                    <a:pt x="1116" y="178"/>
                  </a:moveTo>
                  <a:cubicBezTo>
                    <a:pt x="1147" y="178"/>
                    <a:pt x="1172" y="196"/>
                    <a:pt x="1182" y="223"/>
                  </a:cubicBezTo>
                  <a:cubicBezTo>
                    <a:pt x="1175" y="229"/>
                    <a:pt x="1168" y="236"/>
                    <a:pt x="1161" y="243"/>
                  </a:cubicBezTo>
                  <a:cubicBezTo>
                    <a:pt x="1159" y="220"/>
                    <a:pt x="1140" y="203"/>
                    <a:pt x="1116" y="203"/>
                  </a:cubicBezTo>
                  <a:cubicBezTo>
                    <a:pt x="1093" y="203"/>
                    <a:pt x="1074" y="220"/>
                    <a:pt x="1071" y="243"/>
                  </a:cubicBezTo>
                  <a:cubicBezTo>
                    <a:pt x="1065" y="236"/>
                    <a:pt x="1058" y="229"/>
                    <a:pt x="1050" y="223"/>
                  </a:cubicBezTo>
                  <a:cubicBezTo>
                    <a:pt x="1060" y="196"/>
                    <a:pt x="1086" y="178"/>
                    <a:pt x="1116" y="178"/>
                  </a:cubicBezTo>
                  <a:close/>
                  <a:moveTo>
                    <a:pt x="1116" y="127"/>
                  </a:moveTo>
                  <a:cubicBezTo>
                    <a:pt x="1165" y="127"/>
                    <a:pt x="1207" y="156"/>
                    <a:pt x="1226" y="197"/>
                  </a:cubicBezTo>
                  <a:cubicBezTo>
                    <a:pt x="1218" y="200"/>
                    <a:pt x="1211" y="204"/>
                    <a:pt x="1203" y="208"/>
                  </a:cubicBezTo>
                  <a:cubicBezTo>
                    <a:pt x="1188" y="175"/>
                    <a:pt x="1155" y="152"/>
                    <a:pt x="1116" y="152"/>
                  </a:cubicBezTo>
                  <a:cubicBezTo>
                    <a:pt x="1078" y="152"/>
                    <a:pt x="1044" y="175"/>
                    <a:pt x="1029" y="208"/>
                  </a:cubicBezTo>
                  <a:cubicBezTo>
                    <a:pt x="1022" y="204"/>
                    <a:pt x="1015" y="200"/>
                    <a:pt x="1007" y="197"/>
                  </a:cubicBezTo>
                  <a:cubicBezTo>
                    <a:pt x="1026" y="156"/>
                    <a:pt x="1068" y="127"/>
                    <a:pt x="1116" y="127"/>
                  </a:cubicBezTo>
                  <a:close/>
                  <a:moveTo>
                    <a:pt x="1116" y="77"/>
                  </a:moveTo>
                  <a:cubicBezTo>
                    <a:pt x="1045" y="77"/>
                    <a:pt x="984" y="121"/>
                    <a:pt x="958" y="183"/>
                  </a:cubicBezTo>
                  <a:cubicBezTo>
                    <a:pt x="967" y="184"/>
                    <a:pt x="975" y="186"/>
                    <a:pt x="983" y="188"/>
                  </a:cubicBezTo>
                  <a:cubicBezTo>
                    <a:pt x="1006" y="137"/>
                    <a:pt x="1057" y="102"/>
                    <a:pt x="1116" y="102"/>
                  </a:cubicBezTo>
                  <a:cubicBezTo>
                    <a:pt x="1176" y="102"/>
                    <a:pt x="1227" y="137"/>
                    <a:pt x="1250" y="188"/>
                  </a:cubicBezTo>
                  <a:cubicBezTo>
                    <a:pt x="1258" y="186"/>
                    <a:pt x="1266" y="184"/>
                    <a:pt x="1275" y="183"/>
                  </a:cubicBezTo>
                  <a:cubicBezTo>
                    <a:pt x="1249" y="121"/>
                    <a:pt x="1188" y="77"/>
                    <a:pt x="1116" y="77"/>
                  </a:cubicBezTo>
                  <a:close/>
                  <a:moveTo>
                    <a:pt x="930" y="102"/>
                  </a:moveTo>
                  <a:cubicBezTo>
                    <a:pt x="941" y="102"/>
                    <a:pt x="950" y="111"/>
                    <a:pt x="950" y="123"/>
                  </a:cubicBezTo>
                  <a:cubicBezTo>
                    <a:pt x="950" y="123"/>
                    <a:pt x="950" y="123"/>
                    <a:pt x="950" y="123"/>
                  </a:cubicBezTo>
                  <a:cubicBezTo>
                    <a:pt x="909" y="123"/>
                    <a:pt x="909" y="123"/>
                    <a:pt x="909" y="123"/>
                  </a:cubicBezTo>
                  <a:cubicBezTo>
                    <a:pt x="909" y="123"/>
                    <a:pt x="909" y="123"/>
                    <a:pt x="909" y="123"/>
                  </a:cubicBezTo>
                  <a:cubicBezTo>
                    <a:pt x="909" y="111"/>
                    <a:pt x="918" y="102"/>
                    <a:pt x="930" y="102"/>
                  </a:cubicBezTo>
                  <a:close/>
                  <a:moveTo>
                    <a:pt x="930" y="52"/>
                  </a:moveTo>
                  <a:cubicBezTo>
                    <a:pt x="960" y="52"/>
                    <a:pt x="986" y="71"/>
                    <a:pt x="996" y="98"/>
                  </a:cubicBezTo>
                  <a:cubicBezTo>
                    <a:pt x="988" y="104"/>
                    <a:pt x="981" y="110"/>
                    <a:pt x="975" y="117"/>
                  </a:cubicBezTo>
                  <a:cubicBezTo>
                    <a:pt x="972" y="95"/>
                    <a:pt x="953" y="77"/>
                    <a:pt x="930" y="77"/>
                  </a:cubicBezTo>
                  <a:cubicBezTo>
                    <a:pt x="906" y="77"/>
                    <a:pt x="887" y="95"/>
                    <a:pt x="885" y="117"/>
                  </a:cubicBezTo>
                  <a:cubicBezTo>
                    <a:pt x="878" y="110"/>
                    <a:pt x="871" y="104"/>
                    <a:pt x="864" y="98"/>
                  </a:cubicBezTo>
                  <a:cubicBezTo>
                    <a:pt x="874" y="71"/>
                    <a:pt x="899" y="52"/>
                    <a:pt x="930" y="52"/>
                  </a:cubicBezTo>
                  <a:close/>
                  <a:moveTo>
                    <a:pt x="930" y="2"/>
                  </a:moveTo>
                  <a:cubicBezTo>
                    <a:pt x="978" y="2"/>
                    <a:pt x="1020" y="30"/>
                    <a:pt x="1039" y="71"/>
                  </a:cubicBezTo>
                  <a:cubicBezTo>
                    <a:pt x="1031" y="75"/>
                    <a:pt x="1024" y="79"/>
                    <a:pt x="1017" y="83"/>
                  </a:cubicBezTo>
                  <a:cubicBezTo>
                    <a:pt x="1002" y="50"/>
                    <a:pt x="968" y="27"/>
                    <a:pt x="930" y="27"/>
                  </a:cubicBezTo>
                  <a:cubicBezTo>
                    <a:pt x="891" y="27"/>
                    <a:pt x="858" y="50"/>
                    <a:pt x="842" y="83"/>
                  </a:cubicBezTo>
                  <a:cubicBezTo>
                    <a:pt x="835" y="79"/>
                    <a:pt x="828" y="75"/>
                    <a:pt x="820" y="71"/>
                  </a:cubicBezTo>
                  <a:cubicBezTo>
                    <a:pt x="839" y="30"/>
                    <a:pt x="881" y="2"/>
                    <a:pt x="930" y="2"/>
                  </a:cubicBezTo>
                  <a:close/>
                  <a:moveTo>
                    <a:pt x="1049" y="0"/>
                  </a:moveTo>
                  <a:cubicBezTo>
                    <a:pt x="1009" y="0"/>
                    <a:pt x="1009" y="0"/>
                    <a:pt x="1009" y="0"/>
                  </a:cubicBezTo>
                  <a:cubicBezTo>
                    <a:pt x="1032" y="15"/>
                    <a:pt x="1051" y="37"/>
                    <a:pt x="1063" y="63"/>
                  </a:cubicBezTo>
                  <a:cubicBezTo>
                    <a:pt x="1071" y="60"/>
                    <a:pt x="1079" y="59"/>
                    <a:pt x="1088" y="57"/>
                  </a:cubicBezTo>
                  <a:cubicBezTo>
                    <a:pt x="1079" y="36"/>
                    <a:pt x="1066" y="16"/>
                    <a:pt x="1049" y="0"/>
                  </a:cubicBezTo>
                  <a:close/>
                  <a:moveTo>
                    <a:pt x="851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794" y="16"/>
                    <a:pt x="780" y="36"/>
                    <a:pt x="771" y="57"/>
                  </a:cubicBezTo>
                  <a:cubicBezTo>
                    <a:pt x="780" y="59"/>
                    <a:pt x="788" y="60"/>
                    <a:pt x="796" y="63"/>
                  </a:cubicBezTo>
                  <a:cubicBezTo>
                    <a:pt x="808" y="37"/>
                    <a:pt x="827" y="15"/>
                    <a:pt x="851" y="0"/>
                  </a:cubicBezTo>
                  <a:close/>
                  <a:moveTo>
                    <a:pt x="558" y="2192"/>
                  </a:moveTo>
                  <a:cubicBezTo>
                    <a:pt x="605" y="2192"/>
                    <a:pt x="647" y="2211"/>
                    <a:pt x="677" y="2241"/>
                  </a:cubicBezTo>
                  <a:cubicBezTo>
                    <a:pt x="637" y="2241"/>
                    <a:pt x="637" y="2241"/>
                    <a:pt x="637" y="2241"/>
                  </a:cubicBezTo>
                  <a:cubicBezTo>
                    <a:pt x="614" y="2226"/>
                    <a:pt x="587" y="2217"/>
                    <a:pt x="558" y="2217"/>
                  </a:cubicBezTo>
                  <a:cubicBezTo>
                    <a:pt x="529" y="2217"/>
                    <a:pt x="502" y="2226"/>
                    <a:pt x="479" y="2241"/>
                  </a:cubicBezTo>
                  <a:cubicBezTo>
                    <a:pt x="439" y="2241"/>
                    <a:pt x="439" y="2241"/>
                    <a:pt x="439" y="2241"/>
                  </a:cubicBezTo>
                  <a:cubicBezTo>
                    <a:pt x="470" y="2211"/>
                    <a:pt x="512" y="2192"/>
                    <a:pt x="558" y="2192"/>
                  </a:cubicBezTo>
                  <a:close/>
                  <a:moveTo>
                    <a:pt x="558" y="2094"/>
                  </a:moveTo>
                  <a:cubicBezTo>
                    <a:pt x="569" y="2094"/>
                    <a:pt x="578" y="2103"/>
                    <a:pt x="578" y="2114"/>
                  </a:cubicBezTo>
                  <a:cubicBezTo>
                    <a:pt x="578" y="2115"/>
                    <a:pt x="578" y="2115"/>
                    <a:pt x="578" y="2115"/>
                  </a:cubicBezTo>
                  <a:cubicBezTo>
                    <a:pt x="538" y="2115"/>
                    <a:pt x="538" y="2115"/>
                    <a:pt x="538" y="2115"/>
                  </a:cubicBezTo>
                  <a:cubicBezTo>
                    <a:pt x="538" y="2115"/>
                    <a:pt x="538" y="2115"/>
                    <a:pt x="538" y="2114"/>
                  </a:cubicBezTo>
                  <a:cubicBezTo>
                    <a:pt x="538" y="2103"/>
                    <a:pt x="547" y="2094"/>
                    <a:pt x="558" y="2094"/>
                  </a:cubicBezTo>
                  <a:close/>
                  <a:moveTo>
                    <a:pt x="558" y="2044"/>
                  </a:moveTo>
                  <a:cubicBezTo>
                    <a:pt x="588" y="2044"/>
                    <a:pt x="614" y="2063"/>
                    <a:pt x="624" y="2090"/>
                  </a:cubicBezTo>
                  <a:cubicBezTo>
                    <a:pt x="617" y="2095"/>
                    <a:pt x="610" y="2102"/>
                    <a:pt x="603" y="2109"/>
                  </a:cubicBezTo>
                  <a:cubicBezTo>
                    <a:pt x="601" y="2086"/>
                    <a:pt x="581" y="2069"/>
                    <a:pt x="558" y="2069"/>
                  </a:cubicBezTo>
                  <a:cubicBezTo>
                    <a:pt x="535" y="2069"/>
                    <a:pt x="516" y="2086"/>
                    <a:pt x="513" y="2109"/>
                  </a:cubicBezTo>
                  <a:cubicBezTo>
                    <a:pt x="507" y="2102"/>
                    <a:pt x="500" y="2095"/>
                    <a:pt x="492" y="2090"/>
                  </a:cubicBezTo>
                  <a:cubicBezTo>
                    <a:pt x="502" y="2063"/>
                    <a:pt x="528" y="2044"/>
                    <a:pt x="558" y="2044"/>
                  </a:cubicBezTo>
                  <a:close/>
                  <a:moveTo>
                    <a:pt x="558" y="1994"/>
                  </a:moveTo>
                  <a:cubicBezTo>
                    <a:pt x="607" y="1994"/>
                    <a:pt x="648" y="2022"/>
                    <a:pt x="668" y="2063"/>
                  </a:cubicBezTo>
                  <a:cubicBezTo>
                    <a:pt x="660" y="2067"/>
                    <a:pt x="652" y="2070"/>
                    <a:pt x="645" y="2075"/>
                  </a:cubicBezTo>
                  <a:cubicBezTo>
                    <a:pt x="630" y="2042"/>
                    <a:pt x="597" y="2019"/>
                    <a:pt x="558" y="2019"/>
                  </a:cubicBezTo>
                  <a:cubicBezTo>
                    <a:pt x="519" y="2019"/>
                    <a:pt x="486" y="2042"/>
                    <a:pt x="471" y="2075"/>
                  </a:cubicBezTo>
                  <a:cubicBezTo>
                    <a:pt x="464" y="2070"/>
                    <a:pt x="456" y="2067"/>
                    <a:pt x="449" y="2063"/>
                  </a:cubicBezTo>
                  <a:cubicBezTo>
                    <a:pt x="468" y="2022"/>
                    <a:pt x="510" y="1994"/>
                    <a:pt x="558" y="1994"/>
                  </a:cubicBezTo>
                  <a:close/>
                  <a:moveTo>
                    <a:pt x="558" y="1943"/>
                  </a:moveTo>
                  <a:cubicBezTo>
                    <a:pt x="487" y="1943"/>
                    <a:pt x="425" y="1987"/>
                    <a:pt x="400" y="2049"/>
                  </a:cubicBezTo>
                  <a:cubicBezTo>
                    <a:pt x="408" y="2051"/>
                    <a:pt x="417" y="2052"/>
                    <a:pt x="425" y="2055"/>
                  </a:cubicBezTo>
                  <a:cubicBezTo>
                    <a:pt x="448" y="2004"/>
                    <a:pt x="499" y="1968"/>
                    <a:pt x="558" y="1968"/>
                  </a:cubicBezTo>
                  <a:cubicBezTo>
                    <a:pt x="617" y="1968"/>
                    <a:pt x="669" y="2004"/>
                    <a:pt x="691" y="2055"/>
                  </a:cubicBezTo>
                  <a:cubicBezTo>
                    <a:pt x="700" y="2052"/>
                    <a:pt x="708" y="2051"/>
                    <a:pt x="716" y="2049"/>
                  </a:cubicBezTo>
                  <a:cubicBezTo>
                    <a:pt x="691" y="1987"/>
                    <a:pt x="630" y="1943"/>
                    <a:pt x="558" y="1943"/>
                  </a:cubicBezTo>
                  <a:close/>
                  <a:moveTo>
                    <a:pt x="558" y="1845"/>
                  </a:moveTo>
                  <a:cubicBezTo>
                    <a:pt x="569" y="1845"/>
                    <a:pt x="578" y="1854"/>
                    <a:pt x="578" y="1865"/>
                  </a:cubicBezTo>
                  <a:cubicBezTo>
                    <a:pt x="578" y="1866"/>
                    <a:pt x="578" y="1866"/>
                    <a:pt x="578" y="1866"/>
                  </a:cubicBezTo>
                  <a:cubicBezTo>
                    <a:pt x="538" y="1866"/>
                    <a:pt x="538" y="1866"/>
                    <a:pt x="538" y="1866"/>
                  </a:cubicBezTo>
                  <a:cubicBezTo>
                    <a:pt x="538" y="1866"/>
                    <a:pt x="538" y="1866"/>
                    <a:pt x="538" y="1865"/>
                  </a:cubicBezTo>
                  <a:cubicBezTo>
                    <a:pt x="538" y="1854"/>
                    <a:pt x="547" y="1845"/>
                    <a:pt x="558" y="1845"/>
                  </a:cubicBezTo>
                  <a:close/>
                  <a:moveTo>
                    <a:pt x="558" y="1795"/>
                  </a:moveTo>
                  <a:cubicBezTo>
                    <a:pt x="588" y="1795"/>
                    <a:pt x="614" y="1814"/>
                    <a:pt x="624" y="1841"/>
                  </a:cubicBezTo>
                  <a:cubicBezTo>
                    <a:pt x="617" y="1846"/>
                    <a:pt x="610" y="1853"/>
                    <a:pt x="603" y="1860"/>
                  </a:cubicBezTo>
                  <a:cubicBezTo>
                    <a:pt x="601" y="1837"/>
                    <a:pt x="581" y="1820"/>
                    <a:pt x="558" y="1820"/>
                  </a:cubicBezTo>
                  <a:cubicBezTo>
                    <a:pt x="535" y="1820"/>
                    <a:pt x="516" y="1838"/>
                    <a:pt x="513" y="1860"/>
                  </a:cubicBezTo>
                  <a:cubicBezTo>
                    <a:pt x="507" y="1853"/>
                    <a:pt x="500" y="1847"/>
                    <a:pt x="492" y="1841"/>
                  </a:cubicBezTo>
                  <a:cubicBezTo>
                    <a:pt x="502" y="1814"/>
                    <a:pt x="528" y="1795"/>
                    <a:pt x="558" y="1795"/>
                  </a:cubicBezTo>
                  <a:close/>
                  <a:moveTo>
                    <a:pt x="558" y="1745"/>
                  </a:moveTo>
                  <a:cubicBezTo>
                    <a:pt x="607" y="1745"/>
                    <a:pt x="648" y="1773"/>
                    <a:pt x="668" y="1814"/>
                  </a:cubicBezTo>
                  <a:cubicBezTo>
                    <a:pt x="660" y="1818"/>
                    <a:pt x="652" y="1821"/>
                    <a:pt x="645" y="1826"/>
                  </a:cubicBezTo>
                  <a:cubicBezTo>
                    <a:pt x="630" y="1793"/>
                    <a:pt x="597" y="1770"/>
                    <a:pt x="558" y="1770"/>
                  </a:cubicBezTo>
                  <a:cubicBezTo>
                    <a:pt x="519" y="1770"/>
                    <a:pt x="486" y="1793"/>
                    <a:pt x="471" y="1826"/>
                  </a:cubicBezTo>
                  <a:cubicBezTo>
                    <a:pt x="464" y="1821"/>
                    <a:pt x="456" y="1818"/>
                    <a:pt x="449" y="1814"/>
                  </a:cubicBezTo>
                  <a:cubicBezTo>
                    <a:pt x="468" y="1773"/>
                    <a:pt x="510" y="1745"/>
                    <a:pt x="558" y="1745"/>
                  </a:cubicBezTo>
                  <a:close/>
                  <a:moveTo>
                    <a:pt x="558" y="1694"/>
                  </a:moveTo>
                  <a:cubicBezTo>
                    <a:pt x="487" y="1694"/>
                    <a:pt x="425" y="1738"/>
                    <a:pt x="400" y="1800"/>
                  </a:cubicBezTo>
                  <a:cubicBezTo>
                    <a:pt x="408" y="1802"/>
                    <a:pt x="417" y="1803"/>
                    <a:pt x="425" y="1806"/>
                  </a:cubicBezTo>
                  <a:cubicBezTo>
                    <a:pt x="448" y="1755"/>
                    <a:pt x="499" y="1719"/>
                    <a:pt x="558" y="1719"/>
                  </a:cubicBezTo>
                  <a:cubicBezTo>
                    <a:pt x="617" y="1719"/>
                    <a:pt x="669" y="1755"/>
                    <a:pt x="691" y="1806"/>
                  </a:cubicBezTo>
                  <a:cubicBezTo>
                    <a:pt x="700" y="1803"/>
                    <a:pt x="708" y="1802"/>
                    <a:pt x="716" y="1800"/>
                  </a:cubicBezTo>
                  <a:cubicBezTo>
                    <a:pt x="691" y="1738"/>
                    <a:pt x="630" y="1694"/>
                    <a:pt x="558" y="1694"/>
                  </a:cubicBezTo>
                  <a:close/>
                  <a:moveTo>
                    <a:pt x="558" y="1596"/>
                  </a:moveTo>
                  <a:cubicBezTo>
                    <a:pt x="569" y="1596"/>
                    <a:pt x="578" y="1605"/>
                    <a:pt x="578" y="1616"/>
                  </a:cubicBezTo>
                  <a:cubicBezTo>
                    <a:pt x="578" y="1617"/>
                    <a:pt x="578" y="1617"/>
                    <a:pt x="578" y="1617"/>
                  </a:cubicBezTo>
                  <a:cubicBezTo>
                    <a:pt x="538" y="1617"/>
                    <a:pt x="538" y="1617"/>
                    <a:pt x="538" y="1617"/>
                  </a:cubicBezTo>
                  <a:cubicBezTo>
                    <a:pt x="538" y="1617"/>
                    <a:pt x="538" y="1617"/>
                    <a:pt x="538" y="1616"/>
                  </a:cubicBezTo>
                  <a:cubicBezTo>
                    <a:pt x="538" y="1605"/>
                    <a:pt x="547" y="1596"/>
                    <a:pt x="558" y="1596"/>
                  </a:cubicBezTo>
                  <a:close/>
                  <a:moveTo>
                    <a:pt x="558" y="1546"/>
                  </a:moveTo>
                  <a:cubicBezTo>
                    <a:pt x="588" y="1546"/>
                    <a:pt x="614" y="1565"/>
                    <a:pt x="624" y="1592"/>
                  </a:cubicBezTo>
                  <a:cubicBezTo>
                    <a:pt x="617" y="1598"/>
                    <a:pt x="610" y="1604"/>
                    <a:pt x="603" y="1611"/>
                  </a:cubicBezTo>
                  <a:cubicBezTo>
                    <a:pt x="601" y="1589"/>
                    <a:pt x="581" y="1571"/>
                    <a:pt x="558" y="1571"/>
                  </a:cubicBezTo>
                  <a:cubicBezTo>
                    <a:pt x="535" y="1571"/>
                    <a:pt x="516" y="1589"/>
                    <a:pt x="513" y="1611"/>
                  </a:cubicBezTo>
                  <a:cubicBezTo>
                    <a:pt x="507" y="1604"/>
                    <a:pt x="500" y="1598"/>
                    <a:pt x="492" y="1592"/>
                  </a:cubicBezTo>
                  <a:cubicBezTo>
                    <a:pt x="502" y="1565"/>
                    <a:pt x="528" y="1546"/>
                    <a:pt x="558" y="1546"/>
                  </a:cubicBezTo>
                  <a:close/>
                  <a:moveTo>
                    <a:pt x="558" y="1496"/>
                  </a:moveTo>
                  <a:cubicBezTo>
                    <a:pt x="607" y="1496"/>
                    <a:pt x="648" y="1524"/>
                    <a:pt x="668" y="1565"/>
                  </a:cubicBezTo>
                  <a:cubicBezTo>
                    <a:pt x="660" y="1569"/>
                    <a:pt x="652" y="1572"/>
                    <a:pt x="645" y="1577"/>
                  </a:cubicBezTo>
                  <a:cubicBezTo>
                    <a:pt x="630" y="1544"/>
                    <a:pt x="597" y="1521"/>
                    <a:pt x="558" y="1521"/>
                  </a:cubicBezTo>
                  <a:cubicBezTo>
                    <a:pt x="519" y="1521"/>
                    <a:pt x="486" y="1544"/>
                    <a:pt x="471" y="1577"/>
                  </a:cubicBezTo>
                  <a:cubicBezTo>
                    <a:pt x="464" y="1573"/>
                    <a:pt x="456" y="1569"/>
                    <a:pt x="449" y="1565"/>
                  </a:cubicBezTo>
                  <a:cubicBezTo>
                    <a:pt x="468" y="1524"/>
                    <a:pt x="510" y="1496"/>
                    <a:pt x="558" y="1496"/>
                  </a:cubicBezTo>
                  <a:close/>
                  <a:moveTo>
                    <a:pt x="558" y="1445"/>
                  </a:moveTo>
                  <a:cubicBezTo>
                    <a:pt x="487" y="1445"/>
                    <a:pt x="425" y="1489"/>
                    <a:pt x="400" y="1551"/>
                  </a:cubicBezTo>
                  <a:cubicBezTo>
                    <a:pt x="408" y="1553"/>
                    <a:pt x="417" y="1554"/>
                    <a:pt x="425" y="1557"/>
                  </a:cubicBezTo>
                  <a:cubicBezTo>
                    <a:pt x="448" y="1506"/>
                    <a:pt x="499" y="1470"/>
                    <a:pt x="558" y="1470"/>
                  </a:cubicBezTo>
                  <a:cubicBezTo>
                    <a:pt x="617" y="1470"/>
                    <a:pt x="669" y="1506"/>
                    <a:pt x="691" y="1557"/>
                  </a:cubicBezTo>
                  <a:cubicBezTo>
                    <a:pt x="700" y="1554"/>
                    <a:pt x="708" y="1553"/>
                    <a:pt x="716" y="1551"/>
                  </a:cubicBezTo>
                  <a:cubicBezTo>
                    <a:pt x="691" y="1489"/>
                    <a:pt x="630" y="1445"/>
                    <a:pt x="558" y="1445"/>
                  </a:cubicBezTo>
                  <a:close/>
                  <a:moveTo>
                    <a:pt x="558" y="1347"/>
                  </a:moveTo>
                  <a:cubicBezTo>
                    <a:pt x="569" y="1347"/>
                    <a:pt x="578" y="1356"/>
                    <a:pt x="578" y="1367"/>
                  </a:cubicBezTo>
                  <a:cubicBezTo>
                    <a:pt x="578" y="1368"/>
                    <a:pt x="578" y="1368"/>
                    <a:pt x="578" y="1368"/>
                  </a:cubicBezTo>
                  <a:cubicBezTo>
                    <a:pt x="538" y="1368"/>
                    <a:pt x="538" y="1368"/>
                    <a:pt x="538" y="1368"/>
                  </a:cubicBezTo>
                  <a:cubicBezTo>
                    <a:pt x="538" y="1368"/>
                    <a:pt x="538" y="1368"/>
                    <a:pt x="538" y="1367"/>
                  </a:cubicBezTo>
                  <a:cubicBezTo>
                    <a:pt x="538" y="1356"/>
                    <a:pt x="547" y="1347"/>
                    <a:pt x="558" y="1347"/>
                  </a:cubicBezTo>
                  <a:close/>
                  <a:moveTo>
                    <a:pt x="558" y="1297"/>
                  </a:moveTo>
                  <a:cubicBezTo>
                    <a:pt x="588" y="1297"/>
                    <a:pt x="614" y="1316"/>
                    <a:pt x="624" y="1343"/>
                  </a:cubicBezTo>
                  <a:cubicBezTo>
                    <a:pt x="617" y="1349"/>
                    <a:pt x="610" y="1355"/>
                    <a:pt x="603" y="1362"/>
                  </a:cubicBezTo>
                  <a:cubicBezTo>
                    <a:pt x="601" y="1340"/>
                    <a:pt x="581" y="1322"/>
                    <a:pt x="558" y="1322"/>
                  </a:cubicBezTo>
                  <a:cubicBezTo>
                    <a:pt x="535" y="1322"/>
                    <a:pt x="516" y="1340"/>
                    <a:pt x="513" y="1362"/>
                  </a:cubicBezTo>
                  <a:cubicBezTo>
                    <a:pt x="507" y="1355"/>
                    <a:pt x="500" y="1349"/>
                    <a:pt x="492" y="1343"/>
                  </a:cubicBezTo>
                  <a:cubicBezTo>
                    <a:pt x="502" y="1316"/>
                    <a:pt x="528" y="1297"/>
                    <a:pt x="558" y="1297"/>
                  </a:cubicBezTo>
                  <a:close/>
                  <a:moveTo>
                    <a:pt x="558" y="1247"/>
                  </a:moveTo>
                  <a:cubicBezTo>
                    <a:pt x="607" y="1247"/>
                    <a:pt x="648" y="1275"/>
                    <a:pt x="668" y="1316"/>
                  </a:cubicBezTo>
                  <a:cubicBezTo>
                    <a:pt x="660" y="1320"/>
                    <a:pt x="652" y="1324"/>
                    <a:pt x="645" y="1328"/>
                  </a:cubicBezTo>
                  <a:cubicBezTo>
                    <a:pt x="630" y="1295"/>
                    <a:pt x="597" y="1272"/>
                    <a:pt x="558" y="1272"/>
                  </a:cubicBezTo>
                  <a:cubicBezTo>
                    <a:pt x="519" y="1272"/>
                    <a:pt x="486" y="1295"/>
                    <a:pt x="471" y="1328"/>
                  </a:cubicBezTo>
                  <a:cubicBezTo>
                    <a:pt x="464" y="1324"/>
                    <a:pt x="456" y="1320"/>
                    <a:pt x="449" y="1316"/>
                  </a:cubicBezTo>
                  <a:cubicBezTo>
                    <a:pt x="468" y="1275"/>
                    <a:pt x="510" y="1247"/>
                    <a:pt x="558" y="1247"/>
                  </a:cubicBezTo>
                  <a:close/>
                  <a:moveTo>
                    <a:pt x="558" y="1196"/>
                  </a:moveTo>
                  <a:cubicBezTo>
                    <a:pt x="487" y="1196"/>
                    <a:pt x="425" y="1240"/>
                    <a:pt x="400" y="1302"/>
                  </a:cubicBezTo>
                  <a:cubicBezTo>
                    <a:pt x="408" y="1304"/>
                    <a:pt x="417" y="1305"/>
                    <a:pt x="425" y="1308"/>
                  </a:cubicBezTo>
                  <a:cubicBezTo>
                    <a:pt x="448" y="1257"/>
                    <a:pt x="499" y="1221"/>
                    <a:pt x="558" y="1221"/>
                  </a:cubicBezTo>
                  <a:cubicBezTo>
                    <a:pt x="617" y="1221"/>
                    <a:pt x="669" y="1257"/>
                    <a:pt x="691" y="1308"/>
                  </a:cubicBezTo>
                  <a:cubicBezTo>
                    <a:pt x="700" y="1305"/>
                    <a:pt x="708" y="1304"/>
                    <a:pt x="716" y="1302"/>
                  </a:cubicBezTo>
                  <a:cubicBezTo>
                    <a:pt x="691" y="1240"/>
                    <a:pt x="630" y="1196"/>
                    <a:pt x="558" y="1196"/>
                  </a:cubicBezTo>
                  <a:close/>
                  <a:moveTo>
                    <a:pt x="558" y="1098"/>
                  </a:moveTo>
                  <a:cubicBezTo>
                    <a:pt x="569" y="1098"/>
                    <a:pt x="578" y="1107"/>
                    <a:pt x="578" y="1119"/>
                  </a:cubicBezTo>
                  <a:cubicBezTo>
                    <a:pt x="578" y="1119"/>
                    <a:pt x="578" y="1119"/>
                    <a:pt x="578" y="1119"/>
                  </a:cubicBezTo>
                  <a:cubicBezTo>
                    <a:pt x="538" y="1119"/>
                    <a:pt x="538" y="1119"/>
                    <a:pt x="538" y="1119"/>
                  </a:cubicBezTo>
                  <a:cubicBezTo>
                    <a:pt x="538" y="1119"/>
                    <a:pt x="538" y="1119"/>
                    <a:pt x="538" y="1119"/>
                  </a:cubicBezTo>
                  <a:cubicBezTo>
                    <a:pt x="538" y="1107"/>
                    <a:pt x="547" y="1098"/>
                    <a:pt x="558" y="1098"/>
                  </a:cubicBezTo>
                  <a:close/>
                  <a:moveTo>
                    <a:pt x="558" y="1048"/>
                  </a:moveTo>
                  <a:cubicBezTo>
                    <a:pt x="588" y="1048"/>
                    <a:pt x="614" y="1067"/>
                    <a:pt x="624" y="1094"/>
                  </a:cubicBezTo>
                  <a:cubicBezTo>
                    <a:pt x="617" y="1100"/>
                    <a:pt x="610" y="1106"/>
                    <a:pt x="603" y="1113"/>
                  </a:cubicBezTo>
                  <a:cubicBezTo>
                    <a:pt x="601" y="1091"/>
                    <a:pt x="581" y="1073"/>
                    <a:pt x="558" y="1073"/>
                  </a:cubicBezTo>
                  <a:cubicBezTo>
                    <a:pt x="535" y="1073"/>
                    <a:pt x="516" y="1091"/>
                    <a:pt x="513" y="1113"/>
                  </a:cubicBezTo>
                  <a:cubicBezTo>
                    <a:pt x="507" y="1106"/>
                    <a:pt x="500" y="1100"/>
                    <a:pt x="492" y="1094"/>
                  </a:cubicBezTo>
                  <a:cubicBezTo>
                    <a:pt x="502" y="1067"/>
                    <a:pt x="528" y="1048"/>
                    <a:pt x="558" y="1048"/>
                  </a:cubicBezTo>
                  <a:close/>
                  <a:moveTo>
                    <a:pt x="558" y="998"/>
                  </a:moveTo>
                  <a:cubicBezTo>
                    <a:pt x="607" y="998"/>
                    <a:pt x="648" y="1026"/>
                    <a:pt x="668" y="1067"/>
                  </a:cubicBezTo>
                  <a:cubicBezTo>
                    <a:pt x="660" y="1071"/>
                    <a:pt x="652" y="1075"/>
                    <a:pt x="645" y="1079"/>
                  </a:cubicBezTo>
                  <a:cubicBezTo>
                    <a:pt x="630" y="1046"/>
                    <a:pt x="597" y="1023"/>
                    <a:pt x="558" y="1023"/>
                  </a:cubicBezTo>
                  <a:cubicBezTo>
                    <a:pt x="519" y="1023"/>
                    <a:pt x="486" y="1046"/>
                    <a:pt x="471" y="1079"/>
                  </a:cubicBezTo>
                  <a:cubicBezTo>
                    <a:pt x="464" y="1075"/>
                    <a:pt x="456" y="1071"/>
                    <a:pt x="449" y="1067"/>
                  </a:cubicBezTo>
                  <a:cubicBezTo>
                    <a:pt x="468" y="1026"/>
                    <a:pt x="510" y="998"/>
                    <a:pt x="558" y="998"/>
                  </a:cubicBezTo>
                  <a:close/>
                  <a:moveTo>
                    <a:pt x="558" y="947"/>
                  </a:moveTo>
                  <a:cubicBezTo>
                    <a:pt x="487" y="947"/>
                    <a:pt x="425" y="991"/>
                    <a:pt x="400" y="1053"/>
                  </a:cubicBezTo>
                  <a:cubicBezTo>
                    <a:pt x="408" y="1055"/>
                    <a:pt x="417" y="1056"/>
                    <a:pt x="425" y="1059"/>
                  </a:cubicBezTo>
                  <a:cubicBezTo>
                    <a:pt x="448" y="1008"/>
                    <a:pt x="499" y="972"/>
                    <a:pt x="558" y="972"/>
                  </a:cubicBezTo>
                  <a:cubicBezTo>
                    <a:pt x="617" y="972"/>
                    <a:pt x="669" y="1008"/>
                    <a:pt x="691" y="1059"/>
                  </a:cubicBezTo>
                  <a:cubicBezTo>
                    <a:pt x="700" y="1056"/>
                    <a:pt x="708" y="1055"/>
                    <a:pt x="716" y="1053"/>
                  </a:cubicBezTo>
                  <a:cubicBezTo>
                    <a:pt x="691" y="991"/>
                    <a:pt x="630" y="947"/>
                    <a:pt x="558" y="947"/>
                  </a:cubicBezTo>
                  <a:close/>
                  <a:moveTo>
                    <a:pt x="558" y="849"/>
                  </a:moveTo>
                  <a:cubicBezTo>
                    <a:pt x="569" y="849"/>
                    <a:pt x="578" y="858"/>
                    <a:pt x="578" y="870"/>
                  </a:cubicBezTo>
                  <a:cubicBezTo>
                    <a:pt x="578" y="870"/>
                    <a:pt x="578" y="870"/>
                    <a:pt x="578" y="870"/>
                  </a:cubicBezTo>
                  <a:cubicBezTo>
                    <a:pt x="538" y="870"/>
                    <a:pt x="538" y="870"/>
                    <a:pt x="538" y="870"/>
                  </a:cubicBezTo>
                  <a:cubicBezTo>
                    <a:pt x="538" y="870"/>
                    <a:pt x="538" y="870"/>
                    <a:pt x="538" y="870"/>
                  </a:cubicBezTo>
                  <a:cubicBezTo>
                    <a:pt x="538" y="858"/>
                    <a:pt x="547" y="849"/>
                    <a:pt x="558" y="849"/>
                  </a:cubicBezTo>
                  <a:close/>
                  <a:moveTo>
                    <a:pt x="558" y="799"/>
                  </a:moveTo>
                  <a:cubicBezTo>
                    <a:pt x="588" y="799"/>
                    <a:pt x="614" y="818"/>
                    <a:pt x="624" y="845"/>
                  </a:cubicBezTo>
                  <a:cubicBezTo>
                    <a:pt x="617" y="851"/>
                    <a:pt x="610" y="857"/>
                    <a:pt x="603" y="864"/>
                  </a:cubicBezTo>
                  <a:cubicBezTo>
                    <a:pt x="601" y="842"/>
                    <a:pt x="581" y="824"/>
                    <a:pt x="558" y="824"/>
                  </a:cubicBezTo>
                  <a:cubicBezTo>
                    <a:pt x="535" y="824"/>
                    <a:pt x="516" y="842"/>
                    <a:pt x="513" y="864"/>
                  </a:cubicBezTo>
                  <a:cubicBezTo>
                    <a:pt x="507" y="857"/>
                    <a:pt x="500" y="851"/>
                    <a:pt x="492" y="845"/>
                  </a:cubicBezTo>
                  <a:cubicBezTo>
                    <a:pt x="502" y="818"/>
                    <a:pt x="528" y="799"/>
                    <a:pt x="558" y="799"/>
                  </a:cubicBezTo>
                  <a:close/>
                  <a:moveTo>
                    <a:pt x="558" y="749"/>
                  </a:moveTo>
                  <a:cubicBezTo>
                    <a:pt x="607" y="749"/>
                    <a:pt x="648" y="777"/>
                    <a:pt x="668" y="818"/>
                  </a:cubicBezTo>
                  <a:cubicBezTo>
                    <a:pt x="660" y="822"/>
                    <a:pt x="652" y="826"/>
                    <a:pt x="645" y="830"/>
                  </a:cubicBezTo>
                  <a:cubicBezTo>
                    <a:pt x="630" y="797"/>
                    <a:pt x="597" y="774"/>
                    <a:pt x="558" y="774"/>
                  </a:cubicBezTo>
                  <a:cubicBezTo>
                    <a:pt x="519" y="774"/>
                    <a:pt x="486" y="797"/>
                    <a:pt x="471" y="830"/>
                  </a:cubicBezTo>
                  <a:cubicBezTo>
                    <a:pt x="464" y="826"/>
                    <a:pt x="456" y="822"/>
                    <a:pt x="449" y="818"/>
                  </a:cubicBezTo>
                  <a:cubicBezTo>
                    <a:pt x="468" y="777"/>
                    <a:pt x="510" y="749"/>
                    <a:pt x="558" y="749"/>
                  </a:cubicBezTo>
                  <a:close/>
                  <a:moveTo>
                    <a:pt x="558" y="698"/>
                  </a:moveTo>
                  <a:cubicBezTo>
                    <a:pt x="487" y="698"/>
                    <a:pt x="425" y="742"/>
                    <a:pt x="400" y="804"/>
                  </a:cubicBezTo>
                  <a:cubicBezTo>
                    <a:pt x="408" y="806"/>
                    <a:pt x="417" y="807"/>
                    <a:pt x="425" y="810"/>
                  </a:cubicBezTo>
                  <a:cubicBezTo>
                    <a:pt x="448" y="759"/>
                    <a:pt x="499" y="723"/>
                    <a:pt x="558" y="723"/>
                  </a:cubicBezTo>
                  <a:cubicBezTo>
                    <a:pt x="617" y="723"/>
                    <a:pt x="669" y="759"/>
                    <a:pt x="691" y="810"/>
                  </a:cubicBezTo>
                  <a:cubicBezTo>
                    <a:pt x="700" y="807"/>
                    <a:pt x="708" y="806"/>
                    <a:pt x="716" y="804"/>
                  </a:cubicBezTo>
                  <a:cubicBezTo>
                    <a:pt x="691" y="742"/>
                    <a:pt x="630" y="698"/>
                    <a:pt x="558" y="698"/>
                  </a:cubicBezTo>
                  <a:close/>
                  <a:moveTo>
                    <a:pt x="558" y="600"/>
                  </a:moveTo>
                  <a:cubicBezTo>
                    <a:pt x="569" y="600"/>
                    <a:pt x="578" y="609"/>
                    <a:pt x="578" y="621"/>
                  </a:cubicBezTo>
                  <a:cubicBezTo>
                    <a:pt x="578" y="621"/>
                    <a:pt x="578" y="621"/>
                    <a:pt x="578" y="621"/>
                  </a:cubicBezTo>
                  <a:cubicBezTo>
                    <a:pt x="538" y="621"/>
                    <a:pt x="538" y="621"/>
                    <a:pt x="538" y="621"/>
                  </a:cubicBezTo>
                  <a:cubicBezTo>
                    <a:pt x="538" y="621"/>
                    <a:pt x="538" y="621"/>
                    <a:pt x="538" y="621"/>
                  </a:cubicBezTo>
                  <a:cubicBezTo>
                    <a:pt x="538" y="609"/>
                    <a:pt x="547" y="600"/>
                    <a:pt x="558" y="600"/>
                  </a:cubicBezTo>
                  <a:close/>
                  <a:moveTo>
                    <a:pt x="558" y="550"/>
                  </a:moveTo>
                  <a:cubicBezTo>
                    <a:pt x="588" y="550"/>
                    <a:pt x="614" y="569"/>
                    <a:pt x="624" y="596"/>
                  </a:cubicBezTo>
                  <a:cubicBezTo>
                    <a:pt x="617" y="602"/>
                    <a:pt x="610" y="608"/>
                    <a:pt x="603" y="615"/>
                  </a:cubicBezTo>
                  <a:cubicBezTo>
                    <a:pt x="601" y="593"/>
                    <a:pt x="581" y="575"/>
                    <a:pt x="558" y="575"/>
                  </a:cubicBezTo>
                  <a:cubicBezTo>
                    <a:pt x="535" y="575"/>
                    <a:pt x="516" y="593"/>
                    <a:pt x="513" y="615"/>
                  </a:cubicBezTo>
                  <a:cubicBezTo>
                    <a:pt x="507" y="608"/>
                    <a:pt x="500" y="602"/>
                    <a:pt x="492" y="596"/>
                  </a:cubicBezTo>
                  <a:cubicBezTo>
                    <a:pt x="502" y="569"/>
                    <a:pt x="528" y="550"/>
                    <a:pt x="558" y="550"/>
                  </a:cubicBezTo>
                  <a:close/>
                  <a:moveTo>
                    <a:pt x="558" y="500"/>
                  </a:moveTo>
                  <a:cubicBezTo>
                    <a:pt x="607" y="500"/>
                    <a:pt x="648" y="528"/>
                    <a:pt x="668" y="569"/>
                  </a:cubicBezTo>
                  <a:cubicBezTo>
                    <a:pt x="660" y="573"/>
                    <a:pt x="652" y="577"/>
                    <a:pt x="645" y="581"/>
                  </a:cubicBezTo>
                  <a:cubicBezTo>
                    <a:pt x="630" y="548"/>
                    <a:pt x="597" y="525"/>
                    <a:pt x="558" y="525"/>
                  </a:cubicBezTo>
                  <a:cubicBezTo>
                    <a:pt x="519" y="525"/>
                    <a:pt x="486" y="548"/>
                    <a:pt x="471" y="581"/>
                  </a:cubicBezTo>
                  <a:cubicBezTo>
                    <a:pt x="464" y="577"/>
                    <a:pt x="456" y="573"/>
                    <a:pt x="449" y="569"/>
                  </a:cubicBezTo>
                  <a:cubicBezTo>
                    <a:pt x="468" y="528"/>
                    <a:pt x="510" y="500"/>
                    <a:pt x="558" y="500"/>
                  </a:cubicBezTo>
                  <a:close/>
                  <a:moveTo>
                    <a:pt x="558" y="449"/>
                  </a:moveTo>
                  <a:cubicBezTo>
                    <a:pt x="487" y="449"/>
                    <a:pt x="425" y="493"/>
                    <a:pt x="400" y="555"/>
                  </a:cubicBezTo>
                  <a:cubicBezTo>
                    <a:pt x="408" y="557"/>
                    <a:pt x="417" y="558"/>
                    <a:pt x="425" y="561"/>
                  </a:cubicBezTo>
                  <a:cubicBezTo>
                    <a:pt x="448" y="510"/>
                    <a:pt x="499" y="475"/>
                    <a:pt x="558" y="475"/>
                  </a:cubicBezTo>
                  <a:cubicBezTo>
                    <a:pt x="617" y="475"/>
                    <a:pt x="669" y="510"/>
                    <a:pt x="691" y="561"/>
                  </a:cubicBezTo>
                  <a:cubicBezTo>
                    <a:pt x="700" y="558"/>
                    <a:pt x="708" y="557"/>
                    <a:pt x="716" y="555"/>
                  </a:cubicBezTo>
                  <a:cubicBezTo>
                    <a:pt x="691" y="493"/>
                    <a:pt x="630" y="449"/>
                    <a:pt x="558" y="449"/>
                  </a:cubicBezTo>
                  <a:close/>
                  <a:moveTo>
                    <a:pt x="558" y="351"/>
                  </a:moveTo>
                  <a:cubicBezTo>
                    <a:pt x="569" y="351"/>
                    <a:pt x="578" y="360"/>
                    <a:pt x="578" y="372"/>
                  </a:cubicBezTo>
                  <a:cubicBezTo>
                    <a:pt x="578" y="372"/>
                    <a:pt x="578" y="372"/>
                    <a:pt x="578" y="372"/>
                  </a:cubicBezTo>
                  <a:cubicBezTo>
                    <a:pt x="538" y="372"/>
                    <a:pt x="538" y="372"/>
                    <a:pt x="538" y="372"/>
                  </a:cubicBezTo>
                  <a:cubicBezTo>
                    <a:pt x="538" y="372"/>
                    <a:pt x="538" y="372"/>
                    <a:pt x="538" y="372"/>
                  </a:cubicBezTo>
                  <a:cubicBezTo>
                    <a:pt x="538" y="360"/>
                    <a:pt x="547" y="351"/>
                    <a:pt x="558" y="351"/>
                  </a:cubicBezTo>
                  <a:close/>
                  <a:moveTo>
                    <a:pt x="558" y="301"/>
                  </a:moveTo>
                  <a:cubicBezTo>
                    <a:pt x="588" y="301"/>
                    <a:pt x="614" y="320"/>
                    <a:pt x="624" y="347"/>
                  </a:cubicBezTo>
                  <a:cubicBezTo>
                    <a:pt x="617" y="353"/>
                    <a:pt x="610" y="359"/>
                    <a:pt x="603" y="366"/>
                  </a:cubicBezTo>
                  <a:cubicBezTo>
                    <a:pt x="601" y="344"/>
                    <a:pt x="581" y="326"/>
                    <a:pt x="558" y="326"/>
                  </a:cubicBezTo>
                  <a:cubicBezTo>
                    <a:pt x="535" y="326"/>
                    <a:pt x="516" y="344"/>
                    <a:pt x="513" y="366"/>
                  </a:cubicBezTo>
                  <a:cubicBezTo>
                    <a:pt x="507" y="359"/>
                    <a:pt x="500" y="353"/>
                    <a:pt x="492" y="347"/>
                  </a:cubicBezTo>
                  <a:cubicBezTo>
                    <a:pt x="502" y="320"/>
                    <a:pt x="528" y="301"/>
                    <a:pt x="558" y="301"/>
                  </a:cubicBezTo>
                  <a:close/>
                  <a:moveTo>
                    <a:pt x="558" y="251"/>
                  </a:moveTo>
                  <a:cubicBezTo>
                    <a:pt x="607" y="251"/>
                    <a:pt x="648" y="279"/>
                    <a:pt x="668" y="320"/>
                  </a:cubicBezTo>
                  <a:cubicBezTo>
                    <a:pt x="660" y="324"/>
                    <a:pt x="652" y="328"/>
                    <a:pt x="645" y="332"/>
                  </a:cubicBezTo>
                  <a:cubicBezTo>
                    <a:pt x="630" y="299"/>
                    <a:pt x="597" y="276"/>
                    <a:pt x="558" y="276"/>
                  </a:cubicBezTo>
                  <a:cubicBezTo>
                    <a:pt x="519" y="276"/>
                    <a:pt x="486" y="299"/>
                    <a:pt x="471" y="332"/>
                  </a:cubicBezTo>
                  <a:cubicBezTo>
                    <a:pt x="464" y="328"/>
                    <a:pt x="456" y="324"/>
                    <a:pt x="449" y="320"/>
                  </a:cubicBezTo>
                  <a:cubicBezTo>
                    <a:pt x="468" y="279"/>
                    <a:pt x="510" y="251"/>
                    <a:pt x="558" y="251"/>
                  </a:cubicBezTo>
                  <a:close/>
                  <a:moveTo>
                    <a:pt x="558" y="200"/>
                  </a:moveTo>
                  <a:cubicBezTo>
                    <a:pt x="487" y="200"/>
                    <a:pt x="425" y="244"/>
                    <a:pt x="400" y="306"/>
                  </a:cubicBezTo>
                  <a:cubicBezTo>
                    <a:pt x="408" y="308"/>
                    <a:pt x="417" y="309"/>
                    <a:pt x="425" y="312"/>
                  </a:cubicBezTo>
                  <a:cubicBezTo>
                    <a:pt x="448" y="261"/>
                    <a:pt x="499" y="226"/>
                    <a:pt x="558" y="226"/>
                  </a:cubicBezTo>
                  <a:cubicBezTo>
                    <a:pt x="617" y="226"/>
                    <a:pt x="669" y="261"/>
                    <a:pt x="691" y="312"/>
                  </a:cubicBezTo>
                  <a:cubicBezTo>
                    <a:pt x="700" y="309"/>
                    <a:pt x="708" y="308"/>
                    <a:pt x="716" y="306"/>
                  </a:cubicBezTo>
                  <a:cubicBezTo>
                    <a:pt x="691" y="244"/>
                    <a:pt x="630" y="200"/>
                    <a:pt x="558" y="200"/>
                  </a:cubicBezTo>
                  <a:close/>
                  <a:moveTo>
                    <a:pt x="558" y="102"/>
                  </a:moveTo>
                  <a:cubicBezTo>
                    <a:pt x="569" y="102"/>
                    <a:pt x="578" y="111"/>
                    <a:pt x="578" y="123"/>
                  </a:cubicBezTo>
                  <a:cubicBezTo>
                    <a:pt x="578" y="123"/>
                    <a:pt x="578" y="123"/>
                    <a:pt x="578" y="123"/>
                  </a:cubicBezTo>
                  <a:cubicBezTo>
                    <a:pt x="538" y="123"/>
                    <a:pt x="538" y="123"/>
                    <a:pt x="538" y="123"/>
                  </a:cubicBezTo>
                  <a:cubicBezTo>
                    <a:pt x="538" y="123"/>
                    <a:pt x="538" y="123"/>
                    <a:pt x="538" y="123"/>
                  </a:cubicBezTo>
                  <a:cubicBezTo>
                    <a:pt x="538" y="111"/>
                    <a:pt x="547" y="102"/>
                    <a:pt x="558" y="102"/>
                  </a:cubicBezTo>
                  <a:close/>
                  <a:moveTo>
                    <a:pt x="558" y="52"/>
                  </a:moveTo>
                  <a:cubicBezTo>
                    <a:pt x="588" y="52"/>
                    <a:pt x="614" y="71"/>
                    <a:pt x="624" y="98"/>
                  </a:cubicBezTo>
                  <a:cubicBezTo>
                    <a:pt x="617" y="104"/>
                    <a:pt x="610" y="110"/>
                    <a:pt x="603" y="117"/>
                  </a:cubicBezTo>
                  <a:cubicBezTo>
                    <a:pt x="601" y="95"/>
                    <a:pt x="581" y="77"/>
                    <a:pt x="558" y="77"/>
                  </a:cubicBezTo>
                  <a:cubicBezTo>
                    <a:pt x="535" y="77"/>
                    <a:pt x="516" y="95"/>
                    <a:pt x="513" y="117"/>
                  </a:cubicBezTo>
                  <a:cubicBezTo>
                    <a:pt x="507" y="110"/>
                    <a:pt x="500" y="104"/>
                    <a:pt x="492" y="98"/>
                  </a:cubicBezTo>
                  <a:cubicBezTo>
                    <a:pt x="502" y="71"/>
                    <a:pt x="528" y="52"/>
                    <a:pt x="558" y="52"/>
                  </a:cubicBezTo>
                  <a:close/>
                  <a:moveTo>
                    <a:pt x="558" y="2"/>
                  </a:moveTo>
                  <a:cubicBezTo>
                    <a:pt x="607" y="2"/>
                    <a:pt x="648" y="30"/>
                    <a:pt x="668" y="71"/>
                  </a:cubicBezTo>
                  <a:cubicBezTo>
                    <a:pt x="660" y="75"/>
                    <a:pt x="652" y="79"/>
                    <a:pt x="645" y="83"/>
                  </a:cubicBezTo>
                  <a:cubicBezTo>
                    <a:pt x="630" y="50"/>
                    <a:pt x="597" y="27"/>
                    <a:pt x="558" y="27"/>
                  </a:cubicBezTo>
                  <a:cubicBezTo>
                    <a:pt x="519" y="27"/>
                    <a:pt x="486" y="50"/>
                    <a:pt x="471" y="83"/>
                  </a:cubicBezTo>
                  <a:cubicBezTo>
                    <a:pt x="464" y="79"/>
                    <a:pt x="456" y="75"/>
                    <a:pt x="449" y="71"/>
                  </a:cubicBezTo>
                  <a:cubicBezTo>
                    <a:pt x="468" y="30"/>
                    <a:pt x="510" y="2"/>
                    <a:pt x="558" y="2"/>
                  </a:cubicBezTo>
                  <a:close/>
                  <a:moveTo>
                    <a:pt x="677" y="0"/>
                  </a:moveTo>
                  <a:cubicBezTo>
                    <a:pt x="637" y="0"/>
                    <a:pt x="637" y="0"/>
                    <a:pt x="637" y="0"/>
                  </a:cubicBezTo>
                  <a:cubicBezTo>
                    <a:pt x="661" y="15"/>
                    <a:pt x="680" y="37"/>
                    <a:pt x="691" y="63"/>
                  </a:cubicBezTo>
                  <a:cubicBezTo>
                    <a:pt x="700" y="60"/>
                    <a:pt x="708" y="59"/>
                    <a:pt x="716" y="57"/>
                  </a:cubicBezTo>
                  <a:cubicBezTo>
                    <a:pt x="707" y="36"/>
                    <a:pt x="694" y="16"/>
                    <a:pt x="677" y="0"/>
                  </a:cubicBezTo>
                  <a:close/>
                  <a:moveTo>
                    <a:pt x="479" y="0"/>
                  </a:moveTo>
                  <a:cubicBezTo>
                    <a:pt x="439" y="0"/>
                    <a:pt x="439" y="0"/>
                    <a:pt x="439" y="0"/>
                  </a:cubicBezTo>
                  <a:cubicBezTo>
                    <a:pt x="422" y="16"/>
                    <a:pt x="409" y="36"/>
                    <a:pt x="400" y="57"/>
                  </a:cubicBezTo>
                  <a:cubicBezTo>
                    <a:pt x="408" y="59"/>
                    <a:pt x="417" y="60"/>
                    <a:pt x="425" y="63"/>
                  </a:cubicBezTo>
                  <a:cubicBezTo>
                    <a:pt x="437" y="37"/>
                    <a:pt x="455" y="15"/>
                    <a:pt x="479" y="0"/>
                  </a:cubicBezTo>
                  <a:close/>
                  <a:moveTo>
                    <a:pt x="186" y="2192"/>
                  </a:moveTo>
                  <a:cubicBezTo>
                    <a:pt x="233" y="2192"/>
                    <a:pt x="275" y="2211"/>
                    <a:pt x="306" y="2241"/>
                  </a:cubicBezTo>
                  <a:cubicBezTo>
                    <a:pt x="265" y="2241"/>
                    <a:pt x="265" y="2241"/>
                    <a:pt x="265" y="2241"/>
                  </a:cubicBezTo>
                  <a:cubicBezTo>
                    <a:pt x="243" y="2226"/>
                    <a:pt x="216" y="2217"/>
                    <a:pt x="186" y="2217"/>
                  </a:cubicBezTo>
                  <a:cubicBezTo>
                    <a:pt x="157" y="2217"/>
                    <a:pt x="130" y="2226"/>
                    <a:pt x="107" y="2241"/>
                  </a:cubicBezTo>
                  <a:cubicBezTo>
                    <a:pt x="67" y="2241"/>
                    <a:pt x="67" y="2241"/>
                    <a:pt x="67" y="2241"/>
                  </a:cubicBezTo>
                  <a:cubicBezTo>
                    <a:pt x="98" y="2211"/>
                    <a:pt x="140" y="2192"/>
                    <a:pt x="186" y="2192"/>
                  </a:cubicBezTo>
                  <a:close/>
                  <a:moveTo>
                    <a:pt x="0" y="2220"/>
                  </a:moveTo>
                  <a:cubicBezTo>
                    <a:pt x="0" y="2220"/>
                    <a:pt x="0" y="2220"/>
                    <a:pt x="0" y="2220"/>
                  </a:cubicBezTo>
                  <a:cubicBezTo>
                    <a:pt x="0" y="2241"/>
                    <a:pt x="0" y="2241"/>
                    <a:pt x="0" y="2241"/>
                  </a:cubicBezTo>
                  <a:cubicBezTo>
                    <a:pt x="20" y="2241"/>
                    <a:pt x="20" y="2241"/>
                    <a:pt x="20" y="2241"/>
                  </a:cubicBezTo>
                  <a:cubicBezTo>
                    <a:pt x="21" y="2240"/>
                    <a:pt x="21" y="2240"/>
                    <a:pt x="21" y="2240"/>
                  </a:cubicBezTo>
                  <a:cubicBezTo>
                    <a:pt x="21" y="2229"/>
                    <a:pt x="11" y="2220"/>
                    <a:pt x="0" y="2220"/>
                  </a:cubicBezTo>
                  <a:close/>
                  <a:moveTo>
                    <a:pt x="0" y="2169"/>
                  </a:moveTo>
                  <a:cubicBezTo>
                    <a:pt x="30" y="2169"/>
                    <a:pt x="56" y="2188"/>
                    <a:pt x="66" y="2215"/>
                  </a:cubicBezTo>
                  <a:cubicBezTo>
                    <a:pt x="59" y="2221"/>
                    <a:pt x="52" y="2228"/>
                    <a:pt x="45" y="2235"/>
                  </a:cubicBezTo>
                  <a:cubicBezTo>
                    <a:pt x="43" y="2212"/>
                    <a:pt x="23" y="2195"/>
                    <a:pt x="0" y="2195"/>
                  </a:cubicBezTo>
                  <a:cubicBezTo>
                    <a:pt x="0" y="2195"/>
                    <a:pt x="0" y="2195"/>
                    <a:pt x="0" y="2195"/>
                  </a:cubicBezTo>
                  <a:cubicBezTo>
                    <a:pt x="0" y="2169"/>
                    <a:pt x="0" y="2169"/>
                    <a:pt x="0" y="2169"/>
                  </a:cubicBezTo>
                  <a:cubicBezTo>
                    <a:pt x="0" y="2169"/>
                    <a:pt x="0" y="2169"/>
                    <a:pt x="0" y="2169"/>
                  </a:cubicBezTo>
                  <a:close/>
                  <a:moveTo>
                    <a:pt x="0" y="2119"/>
                  </a:moveTo>
                  <a:cubicBezTo>
                    <a:pt x="0" y="2119"/>
                    <a:pt x="0" y="2119"/>
                    <a:pt x="0" y="2119"/>
                  </a:cubicBezTo>
                  <a:cubicBezTo>
                    <a:pt x="0" y="2144"/>
                    <a:pt x="0" y="2144"/>
                    <a:pt x="0" y="2144"/>
                  </a:cubicBezTo>
                  <a:cubicBezTo>
                    <a:pt x="0" y="2144"/>
                    <a:pt x="0" y="2144"/>
                    <a:pt x="0" y="2144"/>
                  </a:cubicBezTo>
                  <a:cubicBezTo>
                    <a:pt x="39" y="2144"/>
                    <a:pt x="72" y="2167"/>
                    <a:pt x="87" y="2200"/>
                  </a:cubicBezTo>
                  <a:cubicBezTo>
                    <a:pt x="95" y="2196"/>
                    <a:pt x="102" y="2192"/>
                    <a:pt x="110" y="2189"/>
                  </a:cubicBezTo>
                  <a:cubicBezTo>
                    <a:pt x="90" y="2148"/>
                    <a:pt x="49" y="2119"/>
                    <a:pt x="0" y="2119"/>
                  </a:cubicBezTo>
                  <a:close/>
                  <a:moveTo>
                    <a:pt x="0" y="2069"/>
                  </a:moveTo>
                  <a:cubicBezTo>
                    <a:pt x="0" y="2069"/>
                    <a:pt x="0" y="2069"/>
                    <a:pt x="0" y="2069"/>
                  </a:cubicBezTo>
                  <a:cubicBezTo>
                    <a:pt x="0" y="2094"/>
                    <a:pt x="0" y="2094"/>
                    <a:pt x="0" y="2094"/>
                  </a:cubicBezTo>
                  <a:cubicBezTo>
                    <a:pt x="0" y="2094"/>
                    <a:pt x="0" y="2094"/>
                    <a:pt x="0" y="2094"/>
                  </a:cubicBezTo>
                  <a:cubicBezTo>
                    <a:pt x="60" y="2094"/>
                    <a:pt x="111" y="2129"/>
                    <a:pt x="134" y="2180"/>
                  </a:cubicBezTo>
                  <a:cubicBezTo>
                    <a:pt x="142" y="2178"/>
                    <a:pt x="150" y="2176"/>
                    <a:pt x="159" y="2175"/>
                  </a:cubicBezTo>
                  <a:cubicBezTo>
                    <a:pt x="133" y="2113"/>
                    <a:pt x="72" y="2069"/>
                    <a:pt x="0" y="2069"/>
                  </a:cubicBezTo>
                  <a:close/>
                  <a:moveTo>
                    <a:pt x="373" y="2220"/>
                  </a:moveTo>
                  <a:cubicBezTo>
                    <a:pt x="384" y="2220"/>
                    <a:pt x="393" y="2229"/>
                    <a:pt x="393" y="2240"/>
                  </a:cubicBezTo>
                  <a:cubicBezTo>
                    <a:pt x="393" y="2240"/>
                    <a:pt x="393" y="2240"/>
                    <a:pt x="393" y="2241"/>
                  </a:cubicBezTo>
                  <a:cubicBezTo>
                    <a:pt x="353" y="2241"/>
                    <a:pt x="353" y="2241"/>
                    <a:pt x="353" y="2241"/>
                  </a:cubicBezTo>
                  <a:cubicBezTo>
                    <a:pt x="353" y="2240"/>
                    <a:pt x="353" y="2240"/>
                    <a:pt x="353" y="2240"/>
                  </a:cubicBezTo>
                  <a:cubicBezTo>
                    <a:pt x="353" y="2229"/>
                    <a:pt x="362" y="2220"/>
                    <a:pt x="373" y="2220"/>
                  </a:cubicBezTo>
                  <a:close/>
                  <a:moveTo>
                    <a:pt x="373" y="2169"/>
                  </a:moveTo>
                  <a:cubicBezTo>
                    <a:pt x="343" y="2169"/>
                    <a:pt x="317" y="2188"/>
                    <a:pt x="307" y="2215"/>
                  </a:cubicBezTo>
                  <a:cubicBezTo>
                    <a:pt x="315" y="2221"/>
                    <a:pt x="322" y="2228"/>
                    <a:pt x="328" y="2235"/>
                  </a:cubicBezTo>
                  <a:cubicBezTo>
                    <a:pt x="331" y="2212"/>
                    <a:pt x="350" y="2195"/>
                    <a:pt x="373" y="2195"/>
                  </a:cubicBezTo>
                  <a:cubicBezTo>
                    <a:pt x="396" y="2195"/>
                    <a:pt x="415" y="2212"/>
                    <a:pt x="418" y="2235"/>
                  </a:cubicBezTo>
                  <a:cubicBezTo>
                    <a:pt x="425" y="2228"/>
                    <a:pt x="432" y="2221"/>
                    <a:pt x="439" y="2215"/>
                  </a:cubicBezTo>
                  <a:cubicBezTo>
                    <a:pt x="429" y="2188"/>
                    <a:pt x="403" y="2169"/>
                    <a:pt x="373" y="2169"/>
                  </a:cubicBezTo>
                  <a:close/>
                  <a:moveTo>
                    <a:pt x="373" y="2119"/>
                  </a:moveTo>
                  <a:cubicBezTo>
                    <a:pt x="325" y="2119"/>
                    <a:pt x="283" y="2148"/>
                    <a:pt x="264" y="2189"/>
                  </a:cubicBezTo>
                  <a:cubicBezTo>
                    <a:pt x="271" y="2192"/>
                    <a:pt x="279" y="2196"/>
                    <a:pt x="286" y="2200"/>
                  </a:cubicBezTo>
                  <a:cubicBezTo>
                    <a:pt x="301" y="2167"/>
                    <a:pt x="334" y="2144"/>
                    <a:pt x="373" y="2144"/>
                  </a:cubicBezTo>
                  <a:cubicBezTo>
                    <a:pt x="412" y="2144"/>
                    <a:pt x="445" y="2167"/>
                    <a:pt x="460" y="2200"/>
                  </a:cubicBezTo>
                  <a:cubicBezTo>
                    <a:pt x="467" y="2196"/>
                    <a:pt x="475" y="2192"/>
                    <a:pt x="483" y="2189"/>
                  </a:cubicBezTo>
                  <a:cubicBezTo>
                    <a:pt x="463" y="2148"/>
                    <a:pt x="422" y="2119"/>
                    <a:pt x="373" y="2119"/>
                  </a:cubicBezTo>
                  <a:close/>
                  <a:moveTo>
                    <a:pt x="373" y="2069"/>
                  </a:moveTo>
                  <a:cubicBezTo>
                    <a:pt x="302" y="2069"/>
                    <a:pt x="240" y="2113"/>
                    <a:pt x="215" y="2175"/>
                  </a:cubicBezTo>
                  <a:cubicBezTo>
                    <a:pt x="223" y="2176"/>
                    <a:pt x="232" y="2178"/>
                    <a:pt x="240" y="2180"/>
                  </a:cubicBezTo>
                  <a:cubicBezTo>
                    <a:pt x="263" y="2129"/>
                    <a:pt x="314" y="2094"/>
                    <a:pt x="373" y="2094"/>
                  </a:cubicBezTo>
                  <a:cubicBezTo>
                    <a:pt x="432" y="2094"/>
                    <a:pt x="484" y="2129"/>
                    <a:pt x="506" y="2180"/>
                  </a:cubicBezTo>
                  <a:cubicBezTo>
                    <a:pt x="515" y="2178"/>
                    <a:pt x="523" y="2176"/>
                    <a:pt x="531" y="2175"/>
                  </a:cubicBezTo>
                  <a:cubicBezTo>
                    <a:pt x="506" y="2113"/>
                    <a:pt x="445" y="2069"/>
                    <a:pt x="373" y="2069"/>
                  </a:cubicBezTo>
                  <a:close/>
                  <a:moveTo>
                    <a:pt x="186" y="2094"/>
                  </a:moveTo>
                  <a:cubicBezTo>
                    <a:pt x="198" y="2094"/>
                    <a:pt x="207" y="2103"/>
                    <a:pt x="207" y="2114"/>
                  </a:cubicBezTo>
                  <a:cubicBezTo>
                    <a:pt x="207" y="2115"/>
                    <a:pt x="207" y="2115"/>
                    <a:pt x="207" y="2115"/>
                  </a:cubicBezTo>
                  <a:cubicBezTo>
                    <a:pt x="166" y="2115"/>
                    <a:pt x="166" y="2115"/>
                    <a:pt x="166" y="2115"/>
                  </a:cubicBezTo>
                  <a:cubicBezTo>
                    <a:pt x="166" y="2115"/>
                    <a:pt x="166" y="2115"/>
                    <a:pt x="166" y="2114"/>
                  </a:cubicBezTo>
                  <a:cubicBezTo>
                    <a:pt x="166" y="2103"/>
                    <a:pt x="175" y="2094"/>
                    <a:pt x="186" y="2094"/>
                  </a:cubicBezTo>
                  <a:close/>
                  <a:moveTo>
                    <a:pt x="186" y="2044"/>
                  </a:moveTo>
                  <a:cubicBezTo>
                    <a:pt x="217" y="2044"/>
                    <a:pt x="242" y="2063"/>
                    <a:pt x="252" y="2090"/>
                  </a:cubicBezTo>
                  <a:cubicBezTo>
                    <a:pt x="245" y="2095"/>
                    <a:pt x="238" y="2102"/>
                    <a:pt x="231" y="2109"/>
                  </a:cubicBezTo>
                  <a:cubicBezTo>
                    <a:pt x="229" y="2086"/>
                    <a:pt x="210" y="2069"/>
                    <a:pt x="186" y="2069"/>
                  </a:cubicBezTo>
                  <a:cubicBezTo>
                    <a:pt x="163" y="2069"/>
                    <a:pt x="144" y="2086"/>
                    <a:pt x="141" y="2109"/>
                  </a:cubicBezTo>
                  <a:cubicBezTo>
                    <a:pt x="135" y="2102"/>
                    <a:pt x="128" y="2095"/>
                    <a:pt x="120" y="2090"/>
                  </a:cubicBezTo>
                  <a:cubicBezTo>
                    <a:pt x="130" y="2063"/>
                    <a:pt x="156" y="2044"/>
                    <a:pt x="186" y="2044"/>
                  </a:cubicBezTo>
                  <a:close/>
                  <a:moveTo>
                    <a:pt x="186" y="1994"/>
                  </a:moveTo>
                  <a:cubicBezTo>
                    <a:pt x="235" y="1994"/>
                    <a:pt x="277" y="2022"/>
                    <a:pt x="296" y="2063"/>
                  </a:cubicBezTo>
                  <a:cubicBezTo>
                    <a:pt x="288" y="2067"/>
                    <a:pt x="281" y="2070"/>
                    <a:pt x="273" y="2075"/>
                  </a:cubicBezTo>
                  <a:cubicBezTo>
                    <a:pt x="258" y="2042"/>
                    <a:pt x="225" y="2019"/>
                    <a:pt x="186" y="2019"/>
                  </a:cubicBezTo>
                  <a:cubicBezTo>
                    <a:pt x="148" y="2019"/>
                    <a:pt x="114" y="2042"/>
                    <a:pt x="99" y="2075"/>
                  </a:cubicBezTo>
                  <a:cubicBezTo>
                    <a:pt x="92" y="2070"/>
                    <a:pt x="85" y="2067"/>
                    <a:pt x="77" y="2063"/>
                  </a:cubicBezTo>
                  <a:cubicBezTo>
                    <a:pt x="96" y="2022"/>
                    <a:pt x="138" y="1994"/>
                    <a:pt x="186" y="1994"/>
                  </a:cubicBezTo>
                  <a:close/>
                  <a:moveTo>
                    <a:pt x="186" y="1943"/>
                  </a:moveTo>
                  <a:cubicBezTo>
                    <a:pt x="115" y="1943"/>
                    <a:pt x="54" y="1987"/>
                    <a:pt x="28" y="2049"/>
                  </a:cubicBezTo>
                  <a:cubicBezTo>
                    <a:pt x="37" y="2051"/>
                    <a:pt x="45" y="2052"/>
                    <a:pt x="53" y="2055"/>
                  </a:cubicBezTo>
                  <a:cubicBezTo>
                    <a:pt x="76" y="2004"/>
                    <a:pt x="127" y="1968"/>
                    <a:pt x="186" y="1968"/>
                  </a:cubicBezTo>
                  <a:cubicBezTo>
                    <a:pt x="246" y="1968"/>
                    <a:pt x="297" y="2004"/>
                    <a:pt x="320" y="2055"/>
                  </a:cubicBezTo>
                  <a:cubicBezTo>
                    <a:pt x="328" y="2052"/>
                    <a:pt x="336" y="2051"/>
                    <a:pt x="345" y="2049"/>
                  </a:cubicBezTo>
                  <a:cubicBezTo>
                    <a:pt x="319" y="1987"/>
                    <a:pt x="258" y="1943"/>
                    <a:pt x="186" y="1943"/>
                  </a:cubicBezTo>
                  <a:close/>
                  <a:moveTo>
                    <a:pt x="0" y="1971"/>
                  </a:moveTo>
                  <a:cubicBezTo>
                    <a:pt x="0" y="1971"/>
                    <a:pt x="0" y="1971"/>
                    <a:pt x="0" y="1971"/>
                  </a:cubicBezTo>
                  <a:cubicBezTo>
                    <a:pt x="0" y="1992"/>
                    <a:pt x="0" y="1992"/>
                    <a:pt x="0" y="1992"/>
                  </a:cubicBezTo>
                  <a:cubicBezTo>
                    <a:pt x="20" y="1992"/>
                    <a:pt x="20" y="1992"/>
                    <a:pt x="20" y="1992"/>
                  </a:cubicBezTo>
                  <a:cubicBezTo>
                    <a:pt x="21" y="1991"/>
                    <a:pt x="21" y="1991"/>
                    <a:pt x="21" y="1991"/>
                  </a:cubicBezTo>
                  <a:cubicBezTo>
                    <a:pt x="21" y="1980"/>
                    <a:pt x="11" y="1971"/>
                    <a:pt x="0" y="1971"/>
                  </a:cubicBezTo>
                  <a:close/>
                  <a:moveTo>
                    <a:pt x="0" y="1920"/>
                  </a:moveTo>
                  <a:cubicBezTo>
                    <a:pt x="30" y="1920"/>
                    <a:pt x="56" y="1939"/>
                    <a:pt x="66" y="1966"/>
                  </a:cubicBezTo>
                  <a:cubicBezTo>
                    <a:pt x="59" y="1972"/>
                    <a:pt x="52" y="1979"/>
                    <a:pt x="45" y="1986"/>
                  </a:cubicBezTo>
                  <a:cubicBezTo>
                    <a:pt x="43" y="1963"/>
                    <a:pt x="23" y="1946"/>
                    <a:pt x="0" y="1946"/>
                  </a:cubicBezTo>
                  <a:cubicBezTo>
                    <a:pt x="0" y="1946"/>
                    <a:pt x="0" y="1946"/>
                    <a:pt x="0" y="1946"/>
                  </a:cubicBezTo>
                  <a:cubicBezTo>
                    <a:pt x="0" y="1920"/>
                    <a:pt x="0" y="1920"/>
                    <a:pt x="0" y="1920"/>
                  </a:cubicBezTo>
                  <a:cubicBezTo>
                    <a:pt x="0" y="1920"/>
                    <a:pt x="0" y="1920"/>
                    <a:pt x="0" y="1920"/>
                  </a:cubicBezTo>
                  <a:close/>
                  <a:moveTo>
                    <a:pt x="0" y="1870"/>
                  </a:moveTo>
                  <a:cubicBezTo>
                    <a:pt x="49" y="1870"/>
                    <a:pt x="90" y="1899"/>
                    <a:pt x="110" y="1940"/>
                  </a:cubicBezTo>
                  <a:cubicBezTo>
                    <a:pt x="102" y="1943"/>
                    <a:pt x="95" y="1947"/>
                    <a:pt x="87" y="1951"/>
                  </a:cubicBezTo>
                  <a:cubicBezTo>
                    <a:pt x="72" y="1918"/>
                    <a:pt x="39" y="1895"/>
                    <a:pt x="0" y="1895"/>
                  </a:cubicBezTo>
                  <a:cubicBezTo>
                    <a:pt x="0" y="1895"/>
                    <a:pt x="0" y="1895"/>
                    <a:pt x="0" y="1895"/>
                  </a:cubicBezTo>
                  <a:cubicBezTo>
                    <a:pt x="0" y="1870"/>
                    <a:pt x="0" y="1870"/>
                    <a:pt x="0" y="1870"/>
                  </a:cubicBezTo>
                  <a:cubicBezTo>
                    <a:pt x="0" y="1870"/>
                    <a:pt x="0" y="1870"/>
                    <a:pt x="0" y="1870"/>
                  </a:cubicBezTo>
                  <a:close/>
                  <a:moveTo>
                    <a:pt x="0" y="1820"/>
                  </a:moveTo>
                  <a:cubicBezTo>
                    <a:pt x="0" y="1820"/>
                    <a:pt x="0" y="1820"/>
                    <a:pt x="0" y="1820"/>
                  </a:cubicBezTo>
                  <a:cubicBezTo>
                    <a:pt x="0" y="1845"/>
                    <a:pt x="0" y="1845"/>
                    <a:pt x="0" y="1845"/>
                  </a:cubicBezTo>
                  <a:cubicBezTo>
                    <a:pt x="0" y="1845"/>
                    <a:pt x="0" y="1845"/>
                    <a:pt x="0" y="1845"/>
                  </a:cubicBezTo>
                  <a:cubicBezTo>
                    <a:pt x="60" y="1845"/>
                    <a:pt x="111" y="1880"/>
                    <a:pt x="134" y="1931"/>
                  </a:cubicBezTo>
                  <a:cubicBezTo>
                    <a:pt x="142" y="1929"/>
                    <a:pt x="150" y="1927"/>
                    <a:pt x="159" y="1926"/>
                  </a:cubicBezTo>
                  <a:cubicBezTo>
                    <a:pt x="133" y="1864"/>
                    <a:pt x="72" y="1820"/>
                    <a:pt x="0" y="1820"/>
                  </a:cubicBezTo>
                  <a:close/>
                  <a:moveTo>
                    <a:pt x="373" y="1971"/>
                  </a:moveTo>
                  <a:cubicBezTo>
                    <a:pt x="384" y="1971"/>
                    <a:pt x="393" y="1980"/>
                    <a:pt x="393" y="1991"/>
                  </a:cubicBezTo>
                  <a:cubicBezTo>
                    <a:pt x="393" y="1991"/>
                    <a:pt x="393" y="1991"/>
                    <a:pt x="393" y="1992"/>
                  </a:cubicBezTo>
                  <a:cubicBezTo>
                    <a:pt x="353" y="1992"/>
                    <a:pt x="353" y="1992"/>
                    <a:pt x="353" y="1992"/>
                  </a:cubicBezTo>
                  <a:cubicBezTo>
                    <a:pt x="353" y="1991"/>
                    <a:pt x="353" y="1991"/>
                    <a:pt x="353" y="1991"/>
                  </a:cubicBezTo>
                  <a:cubicBezTo>
                    <a:pt x="353" y="1980"/>
                    <a:pt x="362" y="1971"/>
                    <a:pt x="373" y="1971"/>
                  </a:cubicBezTo>
                  <a:close/>
                  <a:moveTo>
                    <a:pt x="373" y="1920"/>
                  </a:moveTo>
                  <a:cubicBezTo>
                    <a:pt x="403" y="1920"/>
                    <a:pt x="429" y="1939"/>
                    <a:pt x="439" y="1966"/>
                  </a:cubicBezTo>
                  <a:cubicBezTo>
                    <a:pt x="432" y="1972"/>
                    <a:pt x="425" y="1979"/>
                    <a:pt x="418" y="1986"/>
                  </a:cubicBezTo>
                  <a:cubicBezTo>
                    <a:pt x="415" y="1963"/>
                    <a:pt x="396" y="1946"/>
                    <a:pt x="373" y="1946"/>
                  </a:cubicBezTo>
                  <a:cubicBezTo>
                    <a:pt x="350" y="1946"/>
                    <a:pt x="331" y="1963"/>
                    <a:pt x="328" y="1986"/>
                  </a:cubicBezTo>
                  <a:cubicBezTo>
                    <a:pt x="322" y="1979"/>
                    <a:pt x="315" y="1972"/>
                    <a:pt x="307" y="1966"/>
                  </a:cubicBezTo>
                  <a:cubicBezTo>
                    <a:pt x="317" y="1939"/>
                    <a:pt x="343" y="1920"/>
                    <a:pt x="373" y="1920"/>
                  </a:cubicBezTo>
                  <a:close/>
                  <a:moveTo>
                    <a:pt x="373" y="1870"/>
                  </a:moveTo>
                  <a:cubicBezTo>
                    <a:pt x="422" y="1870"/>
                    <a:pt x="463" y="1899"/>
                    <a:pt x="483" y="1940"/>
                  </a:cubicBezTo>
                  <a:cubicBezTo>
                    <a:pt x="475" y="1943"/>
                    <a:pt x="467" y="1947"/>
                    <a:pt x="460" y="1951"/>
                  </a:cubicBezTo>
                  <a:cubicBezTo>
                    <a:pt x="445" y="1918"/>
                    <a:pt x="412" y="1895"/>
                    <a:pt x="373" y="1895"/>
                  </a:cubicBezTo>
                  <a:cubicBezTo>
                    <a:pt x="334" y="1895"/>
                    <a:pt x="301" y="1918"/>
                    <a:pt x="286" y="1951"/>
                  </a:cubicBezTo>
                  <a:cubicBezTo>
                    <a:pt x="279" y="1947"/>
                    <a:pt x="271" y="1943"/>
                    <a:pt x="264" y="1940"/>
                  </a:cubicBezTo>
                  <a:cubicBezTo>
                    <a:pt x="283" y="1899"/>
                    <a:pt x="325" y="1870"/>
                    <a:pt x="373" y="1870"/>
                  </a:cubicBezTo>
                  <a:close/>
                  <a:moveTo>
                    <a:pt x="373" y="1820"/>
                  </a:moveTo>
                  <a:cubicBezTo>
                    <a:pt x="302" y="1820"/>
                    <a:pt x="240" y="1864"/>
                    <a:pt x="215" y="1926"/>
                  </a:cubicBezTo>
                  <a:cubicBezTo>
                    <a:pt x="223" y="1927"/>
                    <a:pt x="232" y="1929"/>
                    <a:pt x="240" y="1931"/>
                  </a:cubicBezTo>
                  <a:cubicBezTo>
                    <a:pt x="263" y="1880"/>
                    <a:pt x="314" y="1845"/>
                    <a:pt x="373" y="1845"/>
                  </a:cubicBezTo>
                  <a:cubicBezTo>
                    <a:pt x="432" y="1845"/>
                    <a:pt x="484" y="1880"/>
                    <a:pt x="506" y="1931"/>
                  </a:cubicBezTo>
                  <a:cubicBezTo>
                    <a:pt x="515" y="1929"/>
                    <a:pt x="523" y="1927"/>
                    <a:pt x="531" y="1926"/>
                  </a:cubicBezTo>
                  <a:cubicBezTo>
                    <a:pt x="506" y="1864"/>
                    <a:pt x="445" y="1820"/>
                    <a:pt x="373" y="1820"/>
                  </a:cubicBezTo>
                  <a:close/>
                  <a:moveTo>
                    <a:pt x="186" y="1845"/>
                  </a:moveTo>
                  <a:cubicBezTo>
                    <a:pt x="198" y="1845"/>
                    <a:pt x="207" y="1854"/>
                    <a:pt x="207" y="1865"/>
                  </a:cubicBezTo>
                  <a:cubicBezTo>
                    <a:pt x="207" y="1866"/>
                    <a:pt x="207" y="1866"/>
                    <a:pt x="207" y="1866"/>
                  </a:cubicBezTo>
                  <a:cubicBezTo>
                    <a:pt x="166" y="1866"/>
                    <a:pt x="166" y="1866"/>
                    <a:pt x="166" y="1866"/>
                  </a:cubicBezTo>
                  <a:cubicBezTo>
                    <a:pt x="166" y="1866"/>
                    <a:pt x="166" y="1866"/>
                    <a:pt x="166" y="1865"/>
                  </a:cubicBezTo>
                  <a:cubicBezTo>
                    <a:pt x="166" y="1854"/>
                    <a:pt x="175" y="1845"/>
                    <a:pt x="186" y="1845"/>
                  </a:cubicBezTo>
                  <a:close/>
                  <a:moveTo>
                    <a:pt x="186" y="1795"/>
                  </a:moveTo>
                  <a:cubicBezTo>
                    <a:pt x="217" y="1795"/>
                    <a:pt x="242" y="1814"/>
                    <a:pt x="252" y="1841"/>
                  </a:cubicBezTo>
                  <a:cubicBezTo>
                    <a:pt x="245" y="1846"/>
                    <a:pt x="238" y="1853"/>
                    <a:pt x="231" y="1860"/>
                  </a:cubicBezTo>
                  <a:cubicBezTo>
                    <a:pt x="229" y="1837"/>
                    <a:pt x="210" y="1820"/>
                    <a:pt x="186" y="1820"/>
                  </a:cubicBezTo>
                  <a:cubicBezTo>
                    <a:pt x="163" y="1820"/>
                    <a:pt x="144" y="1838"/>
                    <a:pt x="141" y="1860"/>
                  </a:cubicBezTo>
                  <a:cubicBezTo>
                    <a:pt x="135" y="1853"/>
                    <a:pt x="128" y="1847"/>
                    <a:pt x="120" y="1841"/>
                  </a:cubicBezTo>
                  <a:cubicBezTo>
                    <a:pt x="130" y="1814"/>
                    <a:pt x="156" y="1795"/>
                    <a:pt x="186" y="1795"/>
                  </a:cubicBezTo>
                  <a:close/>
                  <a:moveTo>
                    <a:pt x="186" y="1745"/>
                  </a:moveTo>
                  <a:cubicBezTo>
                    <a:pt x="235" y="1745"/>
                    <a:pt x="277" y="1773"/>
                    <a:pt x="296" y="1814"/>
                  </a:cubicBezTo>
                  <a:cubicBezTo>
                    <a:pt x="288" y="1818"/>
                    <a:pt x="281" y="1821"/>
                    <a:pt x="273" y="1826"/>
                  </a:cubicBezTo>
                  <a:cubicBezTo>
                    <a:pt x="258" y="1793"/>
                    <a:pt x="225" y="1770"/>
                    <a:pt x="186" y="1770"/>
                  </a:cubicBezTo>
                  <a:cubicBezTo>
                    <a:pt x="148" y="1770"/>
                    <a:pt x="114" y="1793"/>
                    <a:pt x="99" y="1826"/>
                  </a:cubicBezTo>
                  <a:cubicBezTo>
                    <a:pt x="92" y="1821"/>
                    <a:pt x="85" y="1818"/>
                    <a:pt x="77" y="1814"/>
                  </a:cubicBezTo>
                  <a:cubicBezTo>
                    <a:pt x="96" y="1773"/>
                    <a:pt x="138" y="1745"/>
                    <a:pt x="186" y="1745"/>
                  </a:cubicBezTo>
                  <a:close/>
                  <a:moveTo>
                    <a:pt x="186" y="1694"/>
                  </a:moveTo>
                  <a:cubicBezTo>
                    <a:pt x="115" y="1694"/>
                    <a:pt x="54" y="1738"/>
                    <a:pt x="28" y="1800"/>
                  </a:cubicBezTo>
                  <a:cubicBezTo>
                    <a:pt x="37" y="1802"/>
                    <a:pt x="45" y="1803"/>
                    <a:pt x="53" y="1806"/>
                  </a:cubicBezTo>
                  <a:cubicBezTo>
                    <a:pt x="76" y="1755"/>
                    <a:pt x="127" y="1719"/>
                    <a:pt x="186" y="1719"/>
                  </a:cubicBezTo>
                  <a:cubicBezTo>
                    <a:pt x="246" y="1719"/>
                    <a:pt x="297" y="1755"/>
                    <a:pt x="320" y="1806"/>
                  </a:cubicBezTo>
                  <a:cubicBezTo>
                    <a:pt x="328" y="1803"/>
                    <a:pt x="336" y="1802"/>
                    <a:pt x="345" y="1800"/>
                  </a:cubicBezTo>
                  <a:cubicBezTo>
                    <a:pt x="319" y="1738"/>
                    <a:pt x="258" y="1694"/>
                    <a:pt x="186" y="1694"/>
                  </a:cubicBezTo>
                  <a:close/>
                  <a:moveTo>
                    <a:pt x="0" y="1722"/>
                  </a:moveTo>
                  <a:cubicBezTo>
                    <a:pt x="0" y="1722"/>
                    <a:pt x="0" y="1722"/>
                    <a:pt x="0" y="1722"/>
                  </a:cubicBezTo>
                  <a:cubicBezTo>
                    <a:pt x="0" y="1743"/>
                    <a:pt x="0" y="1743"/>
                    <a:pt x="0" y="1743"/>
                  </a:cubicBezTo>
                  <a:cubicBezTo>
                    <a:pt x="20" y="1743"/>
                    <a:pt x="20" y="1743"/>
                    <a:pt x="20" y="1743"/>
                  </a:cubicBezTo>
                  <a:cubicBezTo>
                    <a:pt x="21" y="1742"/>
                    <a:pt x="21" y="1742"/>
                    <a:pt x="21" y="1742"/>
                  </a:cubicBezTo>
                  <a:cubicBezTo>
                    <a:pt x="21" y="1731"/>
                    <a:pt x="11" y="1722"/>
                    <a:pt x="0" y="1722"/>
                  </a:cubicBezTo>
                  <a:close/>
                  <a:moveTo>
                    <a:pt x="0" y="1671"/>
                  </a:moveTo>
                  <a:cubicBezTo>
                    <a:pt x="30" y="1671"/>
                    <a:pt x="56" y="1690"/>
                    <a:pt x="66" y="1717"/>
                  </a:cubicBezTo>
                  <a:cubicBezTo>
                    <a:pt x="59" y="1723"/>
                    <a:pt x="52" y="1730"/>
                    <a:pt x="45" y="1737"/>
                  </a:cubicBezTo>
                  <a:cubicBezTo>
                    <a:pt x="43" y="1714"/>
                    <a:pt x="23" y="1697"/>
                    <a:pt x="0" y="1697"/>
                  </a:cubicBezTo>
                  <a:cubicBezTo>
                    <a:pt x="0" y="1697"/>
                    <a:pt x="0" y="1697"/>
                    <a:pt x="0" y="1697"/>
                  </a:cubicBezTo>
                  <a:cubicBezTo>
                    <a:pt x="0" y="1671"/>
                    <a:pt x="0" y="1671"/>
                    <a:pt x="0" y="1671"/>
                  </a:cubicBezTo>
                  <a:cubicBezTo>
                    <a:pt x="0" y="1671"/>
                    <a:pt x="0" y="1671"/>
                    <a:pt x="0" y="1671"/>
                  </a:cubicBezTo>
                  <a:close/>
                  <a:moveTo>
                    <a:pt x="0" y="1621"/>
                  </a:moveTo>
                  <a:cubicBezTo>
                    <a:pt x="49" y="1621"/>
                    <a:pt x="90" y="1650"/>
                    <a:pt x="110" y="1691"/>
                  </a:cubicBezTo>
                  <a:cubicBezTo>
                    <a:pt x="102" y="1694"/>
                    <a:pt x="95" y="1698"/>
                    <a:pt x="87" y="1702"/>
                  </a:cubicBezTo>
                  <a:cubicBezTo>
                    <a:pt x="72" y="1669"/>
                    <a:pt x="39" y="1646"/>
                    <a:pt x="0" y="1646"/>
                  </a:cubicBezTo>
                  <a:cubicBezTo>
                    <a:pt x="0" y="1646"/>
                    <a:pt x="0" y="1646"/>
                    <a:pt x="0" y="1646"/>
                  </a:cubicBezTo>
                  <a:cubicBezTo>
                    <a:pt x="0" y="1621"/>
                    <a:pt x="0" y="1621"/>
                    <a:pt x="0" y="1621"/>
                  </a:cubicBezTo>
                  <a:cubicBezTo>
                    <a:pt x="0" y="1621"/>
                    <a:pt x="0" y="1621"/>
                    <a:pt x="0" y="1621"/>
                  </a:cubicBezTo>
                  <a:close/>
                  <a:moveTo>
                    <a:pt x="0" y="1571"/>
                  </a:moveTo>
                  <a:cubicBezTo>
                    <a:pt x="0" y="1571"/>
                    <a:pt x="0" y="1571"/>
                    <a:pt x="0" y="1571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60" y="1596"/>
                    <a:pt x="111" y="1631"/>
                    <a:pt x="134" y="1682"/>
                  </a:cubicBezTo>
                  <a:cubicBezTo>
                    <a:pt x="142" y="1680"/>
                    <a:pt x="150" y="1678"/>
                    <a:pt x="159" y="1677"/>
                  </a:cubicBezTo>
                  <a:cubicBezTo>
                    <a:pt x="133" y="1615"/>
                    <a:pt x="72" y="1571"/>
                    <a:pt x="0" y="1571"/>
                  </a:cubicBezTo>
                  <a:close/>
                  <a:moveTo>
                    <a:pt x="373" y="1722"/>
                  </a:moveTo>
                  <a:cubicBezTo>
                    <a:pt x="384" y="1722"/>
                    <a:pt x="393" y="1731"/>
                    <a:pt x="393" y="1742"/>
                  </a:cubicBezTo>
                  <a:cubicBezTo>
                    <a:pt x="393" y="1742"/>
                    <a:pt x="393" y="1742"/>
                    <a:pt x="393" y="1743"/>
                  </a:cubicBezTo>
                  <a:cubicBezTo>
                    <a:pt x="353" y="1743"/>
                    <a:pt x="353" y="1743"/>
                    <a:pt x="353" y="1743"/>
                  </a:cubicBezTo>
                  <a:cubicBezTo>
                    <a:pt x="353" y="1742"/>
                    <a:pt x="353" y="1742"/>
                    <a:pt x="353" y="1742"/>
                  </a:cubicBezTo>
                  <a:cubicBezTo>
                    <a:pt x="353" y="1731"/>
                    <a:pt x="362" y="1722"/>
                    <a:pt x="373" y="1722"/>
                  </a:cubicBezTo>
                  <a:close/>
                  <a:moveTo>
                    <a:pt x="373" y="1671"/>
                  </a:moveTo>
                  <a:cubicBezTo>
                    <a:pt x="403" y="1671"/>
                    <a:pt x="429" y="1690"/>
                    <a:pt x="439" y="1717"/>
                  </a:cubicBezTo>
                  <a:cubicBezTo>
                    <a:pt x="432" y="1723"/>
                    <a:pt x="425" y="1730"/>
                    <a:pt x="418" y="1737"/>
                  </a:cubicBezTo>
                  <a:cubicBezTo>
                    <a:pt x="415" y="1714"/>
                    <a:pt x="396" y="1697"/>
                    <a:pt x="373" y="1697"/>
                  </a:cubicBezTo>
                  <a:cubicBezTo>
                    <a:pt x="350" y="1697"/>
                    <a:pt x="331" y="1714"/>
                    <a:pt x="328" y="1737"/>
                  </a:cubicBezTo>
                  <a:cubicBezTo>
                    <a:pt x="322" y="1730"/>
                    <a:pt x="315" y="1723"/>
                    <a:pt x="307" y="1717"/>
                  </a:cubicBezTo>
                  <a:cubicBezTo>
                    <a:pt x="317" y="1690"/>
                    <a:pt x="343" y="1671"/>
                    <a:pt x="373" y="1671"/>
                  </a:cubicBezTo>
                  <a:close/>
                  <a:moveTo>
                    <a:pt x="373" y="1621"/>
                  </a:moveTo>
                  <a:cubicBezTo>
                    <a:pt x="422" y="1621"/>
                    <a:pt x="463" y="1650"/>
                    <a:pt x="483" y="1691"/>
                  </a:cubicBezTo>
                  <a:cubicBezTo>
                    <a:pt x="475" y="1694"/>
                    <a:pt x="467" y="1698"/>
                    <a:pt x="460" y="1702"/>
                  </a:cubicBezTo>
                  <a:cubicBezTo>
                    <a:pt x="445" y="1669"/>
                    <a:pt x="412" y="1646"/>
                    <a:pt x="373" y="1646"/>
                  </a:cubicBezTo>
                  <a:cubicBezTo>
                    <a:pt x="334" y="1646"/>
                    <a:pt x="301" y="1669"/>
                    <a:pt x="286" y="1702"/>
                  </a:cubicBezTo>
                  <a:cubicBezTo>
                    <a:pt x="279" y="1698"/>
                    <a:pt x="271" y="1694"/>
                    <a:pt x="264" y="1691"/>
                  </a:cubicBezTo>
                  <a:cubicBezTo>
                    <a:pt x="283" y="1650"/>
                    <a:pt x="325" y="1621"/>
                    <a:pt x="373" y="1621"/>
                  </a:cubicBezTo>
                  <a:close/>
                  <a:moveTo>
                    <a:pt x="373" y="1571"/>
                  </a:moveTo>
                  <a:cubicBezTo>
                    <a:pt x="302" y="1571"/>
                    <a:pt x="240" y="1615"/>
                    <a:pt x="215" y="1677"/>
                  </a:cubicBezTo>
                  <a:cubicBezTo>
                    <a:pt x="223" y="1678"/>
                    <a:pt x="232" y="1680"/>
                    <a:pt x="240" y="1682"/>
                  </a:cubicBezTo>
                  <a:cubicBezTo>
                    <a:pt x="263" y="1631"/>
                    <a:pt x="314" y="1596"/>
                    <a:pt x="373" y="1596"/>
                  </a:cubicBezTo>
                  <a:cubicBezTo>
                    <a:pt x="432" y="1596"/>
                    <a:pt x="484" y="1631"/>
                    <a:pt x="506" y="1682"/>
                  </a:cubicBezTo>
                  <a:cubicBezTo>
                    <a:pt x="515" y="1680"/>
                    <a:pt x="523" y="1678"/>
                    <a:pt x="531" y="1677"/>
                  </a:cubicBezTo>
                  <a:cubicBezTo>
                    <a:pt x="506" y="1615"/>
                    <a:pt x="445" y="1571"/>
                    <a:pt x="373" y="1571"/>
                  </a:cubicBezTo>
                  <a:close/>
                  <a:moveTo>
                    <a:pt x="186" y="1596"/>
                  </a:moveTo>
                  <a:cubicBezTo>
                    <a:pt x="198" y="1596"/>
                    <a:pt x="207" y="1605"/>
                    <a:pt x="207" y="1616"/>
                  </a:cubicBezTo>
                  <a:cubicBezTo>
                    <a:pt x="207" y="1617"/>
                    <a:pt x="207" y="1617"/>
                    <a:pt x="207" y="1617"/>
                  </a:cubicBezTo>
                  <a:cubicBezTo>
                    <a:pt x="166" y="1617"/>
                    <a:pt x="166" y="1617"/>
                    <a:pt x="166" y="1617"/>
                  </a:cubicBezTo>
                  <a:cubicBezTo>
                    <a:pt x="166" y="1617"/>
                    <a:pt x="166" y="1617"/>
                    <a:pt x="166" y="1616"/>
                  </a:cubicBezTo>
                  <a:cubicBezTo>
                    <a:pt x="166" y="1605"/>
                    <a:pt x="175" y="1596"/>
                    <a:pt x="186" y="1596"/>
                  </a:cubicBezTo>
                  <a:close/>
                  <a:moveTo>
                    <a:pt x="186" y="1546"/>
                  </a:moveTo>
                  <a:cubicBezTo>
                    <a:pt x="217" y="1546"/>
                    <a:pt x="242" y="1565"/>
                    <a:pt x="252" y="1592"/>
                  </a:cubicBezTo>
                  <a:cubicBezTo>
                    <a:pt x="245" y="1598"/>
                    <a:pt x="238" y="1604"/>
                    <a:pt x="231" y="1611"/>
                  </a:cubicBezTo>
                  <a:cubicBezTo>
                    <a:pt x="229" y="1589"/>
                    <a:pt x="210" y="1571"/>
                    <a:pt x="186" y="1571"/>
                  </a:cubicBezTo>
                  <a:cubicBezTo>
                    <a:pt x="163" y="1571"/>
                    <a:pt x="144" y="1589"/>
                    <a:pt x="141" y="1611"/>
                  </a:cubicBezTo>
                  <a:cubicBezTo>
                    <a:pt x="135" y="1604"/>
                    <a:pt x="128" y="1598"/>
                    <a:pt x="120" y="1592"/>
                  </a:cubicBezTo>
                  <a:cubicBezTo>
                    <a:pt x="130" y="1565"/>
                    <a:pt x="156" y="1546"/>
                    <a:pt x="186" y="1546"/>
                  </a:cubicBezTo>
                  <a:close/>
                  <a:moveTo>
                    <a:pt x="186" y="1496"/>
                  </a:moveTo>
                  <a:cubicBezTo>
                    <a:pt x="235" y="1496"/>
                    <a:pt x="277" y="1524"/>
                    <a:pt x="296" y="1565"/>
                  </a:cubicBezTo>
                  <a:cubicBezTo>
                    <a:pt x="288" y="1569"/>
                    <a:pt x="281" y="1572"/>
                    <a:pt x="273" y="1577"/>
                  </a:cubicBezTo>
                  <a:cubicBezTo>
                    <a:pt x="258" y="1544"/>
                    <a:pt x="225" y="1521"/>
                    <a:pt x="186" y="1521"/>
                  </a:cubicBezTo>
                  <a:cubicBezTo>
                    <a:pt x="148" y="1521"/>
                    <a:pt x="114" y="1544"/>
                    <a:pt x="99" y="1577"/>
                  </a:cubicBezTo>
                  <a:cubicBezTo>
                    <a:pt x="92" y="1573"/>
                    <a:pt x="85" y="1569"/>
                    <a:pt x="77" y="1565"/>
                  </a:cubicBezTo>
                  <a:cubicBezTo>
                    <a:pt x="96" y="1524"/>
                    <a:pt x="138" y="1496"/>
                    <a:pt x="186" y="1496"/>
                  </a:cubicBezTo>
                  <a:close/>
                  <a:moveTo>
                    <a:pt x="186" y="1445"/>
                  </a:moveTo>
                  <a:cubicBezTo>
                    <a:pt x="115" y="1445"/>
                    <a:pt x="54" y="1489"/>
                    <a:pt x="28" y="1551"/>
                  </a:cubicBezTo>
                  <a:cubicBezTo>
                    <a:pt x="37" y="1553"/>
                    <a:pt x="45" y="1554"/>
                    <a:pt x="53" y="1557"/>
                  </a:cubicBezTo>
                  <a:cubicBezTo>
                    <a:pt x="76" y="1506"/>
                    <a:pt x="127" y="1470"/>
                    <a:pt x="186" y="1470"/>
                  </a:cubicBezTo>
                  <a:cubicBezTo>
                    <a:pt x="246" y="1470"/>
                    <a:pt x="297" y="1506"/>
                    <a:pt x="320" y="1557"/>
                  </a:cubicBezTo>
                  <a:cubicBezTo>
                    <a:pt x="328" y="1554"/>
                    <a:pt x="336" y="1553"/>
                    <a:pt x="345" y="1551"/>
                  </a:cubicBezTo>
                  <a:cubicBezTo>
                    <a:pt x="319" y="1489"/>
                    <a:pt x="258" y="1445"/>
                    <a:pt x="186" y="1445"/>
                  </a:cubicBezTo>
                  <a:close/>
                  <a:moveTo>
                    <a:pt x="0" y="1473"/>
                  </a:moveTo>
                  <a:cubicBezTo>
                    <a:pt x="0" y="1473"/>
                    <a:pt x="0" y="1473"/>
                    <a:pt x="0" y="1473"/>
                  </a:cubicBezTo>
                  <a:cubicBezTo>
                    <a:pt x="0" y="1494"/>
                    <a:pt x="0" y="1494"/>
                    <a:pt x="0" y="1494"/>
                  </a:cubicBezTo>
                  <a:cubicBezTo>
                    <a:pt x="20" y="1494"/>
                    <a:pt x="20" y="1494"/>
                    <a:pt x="20" y="1494"/>
                  </a:cubicBezTo>
                  <a:cubicBezTo>
                    <a:pt x="21" y="1493"/>
                    <a:pt x="21" y="1493"/>
                    <a:pt x="21" y="1493"/>
                  </a:cubicBezTo>
                  <a:cubicBezTo>
                    <a:pt x="21" y="1482"/>
                    <a:pt x="11" y="1473"/>
                    <a:pt x="0" y="1473"/>
                  </a:cubicBezTo>
                  <a:close/>
                  <a:moveTo>
                    <a:pt x="0" y="1422"/>
                  </a:moveTo>
                  <a:cubicBezTo>
                    <a:pt x="30" y="1422"/>
                    <a:pt x="56" y="1441"/>
                    <a:pt x="66" y="1468"/>
                  </a:cubicBezTo>
                  <a:cubicBezTo>
                    <a:pt x="59" y="1474"/>
                    <a:pt x="52" y="1481"/>
                    <a:pt x="45" y="1488"/>
                  </a:cubicBezTo>
                  <a:cubicBezTo>
                    <a:pt x="43" y="1465"/>
                    <a:pt x="23" y="1448"/>
                    <a:pt x="0" y="144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22"/>
                    <a:pt x="0" y="1422"/>
                    <a:pt x="0" y="1422"/>
                  </a:cubicBezTo>
                  <a:cubicBezTo>
                    <a:pt x="0" y="1422"/>
                    <a:pt x="0" y="1422"/>
                    <a:pt x="0" y="1422"/>
                  </a:cubicBezTo>
                  <a:close/>
                  <a:moveTo>
                    <a:pt x="0" y="1372"/>
                  </a:moveTo>
                  <a:cubicBezTo>
                    <a:pt x="49" y="1372"/>
                    <a:pt x="90" y="1401"/>
                    <a:pt x="110" y="1442"/>
                  </a:cubicBezTo>
                  <a:cubicBezTo>
                    <a:pt x="102" y="1445"/>
                    <a:pt x="95" y="1449"/>
                    <a:pt x="87" y="1453"/>
                  </a:cubicBezTo>
                  <a:cubicBezTo>
                    <a:pt x="72" y="1420"/>
                    <a:pt x="39" y="1397"/>
                    <a:pt x="0" y="1397"/>
                  </a:cubicBezTo>
                  <a:cubicBezTo>
                    <a:pt x="0" y="1397"/>
                    <a:pt x="0" y="1397"/>
                    <a:pt x="0" y="1397"/>
                  </a:cubicBezTo>
                  <a:cubicBezTo>
                    <a:pt x="0" y="1372"/>
                    <a:pt x="0" y="1372"/>
                    <a:pt x="0" y="1372"/>
                  </a:cubicBezTo>
                  <a:cubicBezTo>
                    <a:pt x="0" y="1372"/>
                    <a:pt x="0" y="1372"/>
                    <a:pt x="0" y="1372"/>
                  </a:cubicBezTo>
                  <a:close/>
                  <a:moveTo>
                    <a:pt x="0" y="1322"/>
                  </a:moveTo>
                  <a:cubicBezTo>
                    <a:pt x="0" y="1322"/>
                    <a:pt x="0" y="1322"/>
                    <a:pt x="0" y="1322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60" y="1347"/>
                    <a:pt x="111" y="1382"/>
                    <a:pt x="134" y="1433"/>
                  </a:cubicBezTo>
                  <a:cubicBezTo>
                    <a:pt x="142" y="1431"/>
                    <a:pt x="150" y="1429"/>
                    <a:pt x="159" y="1428"/>
                  </a:cubicBezTo>
                  <a:cubicBezTo>
                    <a:pt x="133" y="1366"/>
                    <a:pt x="72" y="1322"/>
                    <a:pt x="0" y="1322"/>
                  </a:cubicBezTo>
                  <a:close/>
                  <a:moveTo>
                    <a:pt x="373" y="1473"/>
                  </a:moveTo>
                  <a:cubicBezTo>
                    <a:pt x="384" y="1473"/>
                    <a:pt x="393" y="1482"/>
                    <a:pt x="393" y="1493"/>
                  </a:cubicBezTo>
                  <a:cubicBezTo>
                    <a:pt x="393" y="1493"/>
                    <a:pt x="393" y="1493"/>
                    <a:pt x="393" y="1494"/>
                  </a:cubicBezTo>
                  <a:cubicBezTo>
                    <a:pt x="353" y="1494"/>
                    <a:pt x="353" y="1494"/>
                    <a:pt x="353" y="1494"/>
                  </a:cubicBezTo>
                  <a:cubicBezTo>
                    <a:pt x="353" y="1493"/>
                    <a:pt x="353" y="1493"/>
                    <a:pt x="353" y="1493"/>
                  </a:cubicBezTo>
                  <a:cubicBezTo>
                    <a:pt x="353" y="1482"/>
                    <a:pt x="362" y="1473"/>
                    <a:pt x="373" y="1473"/>
                  </a:cubicBezTo>
                  <a:close/>
                  <a:moveTo>
                    <a:pt x="373" y="1422"/>
                  </a:moveTo>
                  <a:cubicBezTo>
                    <a:pt x="403" y="1422"/>
                    <a:pt x="429" y="1441"/>
                    <a:pt x="439" y="1468"/>
                  </a:cubicBezTo>
                  <a:cubicBezTo>
                    <a:pt x="432" y="1474"/>
                    <a:pt x="425" y="1481"/>
                    <a:pt x="418" y="1488"/>
                  </a:cubicBezTo>
                  <a:cubicBezTo>
                    <a:pt x="415" y="1465"/>
                    <a:pt x="396" y="1448"/>
                    <a:pt x="373" y="1448"/>
                  </a:cubicBezTo>
                  <a:cubicBezTo>
                    <a:pt x="350" y="1448"/>
                    <a:pt x="331" y="1465"/>
                    <a:pt x="328" y="1488"/>
                  </a:cubicBezTo>
                  <a:cubicBezTo>
                    <a:pt x="322" y="1481"/>
                    <a:pt x="315" y="1474"/>
                    <a:pt x="307" y="1468"/>
                  </a:cubicBezTo>
                  <a:cubicBezTo>
                    <a:pt x="317" y="1441"/>
                    <a:pt x="343" y="1422"/>
                    <a:pt x="373" y="1422"/>
                  </a:cubicBezTo>
                  <a:close/>
                  <a:moveTo>
                    <a:pt x="373" y="1372"/>
                  </a:moveTo>
                  <a:cubicBezTo>
                    <a:pt x="422" y="1372"/>
                    <a:pt x="463" y="1401"/>
                    <a:pt x="483" y="1442"/>
                  </a:cubicBezTo>
                  <a:cubicBezTo>
                    <a:pt x="475" y="1445"/>
                    <a:pt x="467" y="1449"/>
                    <a:pt x="460" y="1453"/>
                  </a:cubicBezTo>
                  <a:cubicBezTo>
                    <a:pt x="445" y="1420"/>
                    <a:pt x="412" y="1397"/>
                    <a:pt x="373" y="1397"/>
                  </a:cubicBezTo>
                  <a:cubicBezTo>
                    <a:pt x="334" y="1397"/>
                    <a:pt x="301" y="1420"/>
                    <a:pt x="286" y="1453"/>
                  </a:cubicBezTo>
                  <a:cubicBezTo>
                    <a:pt x="279" y="1449"/>
                    <a:pt x="271" y="1445"/>
                    <a:pt x="264" y="1442"/>
                  </a:cubicBezTo>
                  <a:cubicBezTo>
                    <a:pt x="283" y="1401"/>
                    <a:pt x="325" y="1372"/>
                    <a:pt x="373" y="1372"/>
                  </a:cubicBezTo>
                  <a:close/>
                  <a:moveTo>
                    <a:pt x="373" y="1322"/>
                  </a:moveTo>
                  <a:cubicBezTo>
                    <a:pt x="302" y="1322"/>
                    <a:pt x="240" y="1366"/>
                    <a:pt x="215" y="1428"/>
                  </a:cubicBezTo>
                  <a:cubicBezTo>
                    <a:pt x="223" y="1429"/>
                    <a:pt x="232" y="1431"/>
                    <a:pt x="240" y="1433"/>
                  </a:cubicBezTo>
                  <a:cubicBezTo>
                    <a:pt x="263" y="1382"/>
                    <a:pt x="314" y="1347"/>
                    <a:pt x="373" y="1347"/>
                  </a:cubicBezTo>
                  <a:cubicBezTo>
                    <a:pt x="432" y="1347"/>
                    <a:pt x="484" y="1382"/>
                    <a:pt x="506" y="1433"/>
                  </a:cubicBezTo>
                  <a:cubicBezTo>
                    <a:pt x="515" y="1431"/>
                    <a:pt x="523" y="1429"/>
                    <a:pt x="531" y="1428"/>
                  </a:cubicBezTo>
                  <a:cubicBezTo>
                    <a:pt x="506" y="1366"/>
                    <a:pt x="445" y="1322"/>
                    <a:pt x="373" y="1322"/>
                  </a:cubicBezTo>
                  <a:close/>
                  <a:moveTo>
                    <a:pt x="186" y="1347"/>
                  </a:moveTo>
                  <a:cubicBezTo>
                    <a:pt x="198" y="1347"/>
                    <a:pt x="207" y="1356"/>
                    <a:pt x="207" y="1367"/>
                  </a:cubicBezTo>
                  <a:cubicBezTo>
                    <a:pt x="207" y="1368"/>
                    <a:pt x="207" y="1368"/>
                    <a:pt x="207" y="1368"/>
                  </a:cubicBezTo>
                  <a:cubicBezTo>
                    <a:pt x="166" y="1368"/>
                    <a:pt x="166" y="1368"/>
                    <a:pt x="166" y="1368"/>
                  </a:cubicBezTo>
                  <a:cubicBezTo>
                    <a:pt x="166" y="1368"/>
                    <a:pt x="166" y="1368"/>
                    <a:pt x="166" y="1367"/>
                  </a:cubicBezTo>
                  <a:cubicBezTo>
                    <a:pt x="166" y="1356"/>
                    <a:pt x="175" y="1347"/>
                    <a:pt x="186" y="1347"/>
                  </a:cubicBezTo>
                  <a:close/>
                  <a:moveTo>
                    <a:pt x="186" y="1297"/>
                  </a:moveTo>
                  <a:cubicBezTo>
                    <a:pt x="217" y="1297"/>
                    <a:pt x="242" y="1316"/>
                    <a:pt x="252" y="1343"/>
                  </a:cubicBezTo>
                  <a:cubicBezTo>
                    <a:pt x="245" y="1349"/>
                    <a:pt x="238" y="1355"/>
                    <a:pt x="231" y="1362"/>
                  </a:cubicBezTo>
                  <a:cubicBezTo>
                    <a:pt x="229" y="1340"/>
                    <a:pt x="210" y="1322"/>
                    <a:pt x="186" y="1322"/>
                  </a:cubicBezTo>
                  <a:cubicBezTo>
                    <a:pt x="163" y="1322"/>
                    <a:pt x="144" y="1340"/>
                    <a:pt x="141" y="1362"/>
                  </a:cubicBezTo>
                  <a:cubicBezTo>
                    <a:pt x="135" y="1355"/>
                    <a:pt x="128" y="1349"/>
                    <a:pt x="120" y="1343"/>
                  </a:cubicBezTo>
                  <a:cubicBezTo>
                    <a:pt x="130" y="1316"/>
                    <a:pt x="156" y="1297"/>
                    <a:pt x="186" y="1297"/>
                  </a:cubicBezTo>
                  <a:close/>
                  <a:moveTo>
                    <a:pt x="186" y="1247"/>
                  </a:moveTo>
                  <a:cubicBezTo>
                    <a:pt x="235" y="1247"/>
                    <a:pt x="277" y="1275"/>
                    <a:pt x="296" y="1316"/>
                  </a:cubicBezTo>
                  <a:cubicBezTo>
                    <a:pt x="288" y="1320"/>
                    <a:pt x="281" y="1324"/>
                    <a:pt x="273" y="1328"/>
                  </a:cubicBezTo>
                  <a:cubicBezTo>
                    <a:pt x="258" y="1295"/>
                    <a:pt x="225" y="1272"/>
                    <a:pt x="186" y="1272"/>
                  </a:cubicBezTo>
                  <a:cubicBezTo>
                    <a:pt x="148" y="1272"/>
                    <a:pt x="114" y="1295"/>
                    <a:pt x="99" y="1328"/>
                  </a:cubicBezTo>
                  <a:cubicBezTo>
                    <a:pt x="92" y="1324"/>
                    <a:pt x="85" y="1320"/>
                    <a:pt x="77" y="1316"/>
                  </a:cubicBezTo>
                  <a:cubicBezTo>
                    <a:pt x="96" y="1275"/>
                    <a:pt x="138" y="1247"/>
                    <a:pt x="186" y="1247"/>
                  </a:cubicBezTo>
                  <a:close/>
                  <a:moveTo>
                    <a:pt x="186" y="1196"/>
                  </a:moveTo>
                  <a:cubicBezTo>
                    <a:pt x="115" y="1196"/>
                    <a:pt x="54" y="1240"/>
                    <a:pt x="28" y="1302"/>
                  </a:cubicBezTo>
                  <a:cubicBezTo>
                    <a:pt x="37" y="1304"/>
                    <a:pt x="45" y="1305"/>
                    <a:pt x="53" y="1308"/>
                  </a:cubicBezTo>
                  <a:cubicBezTo>
                    <a:pt x="76" y="1257"/>
                    <a:pt x="127" y="1221"/>
                    <a:pt x="186" y="1221"/>
                  </a:cubicBezTo>
                  <a:cubicBezTo>
                    <a:pt x="246" y="1221"/>
                    <a:pt x="297" y="1257"/>
                    <a:pt x="320" y="1308"/>
                  </a:cubicBezTo>
                  <a:cubicBezTo>
                    <a:pt x="328" y="1305"/>
                    <a:pt x="336" y="1304"/>
                    <a:pt x="345" y="1302"/>
                  </a:cubicBezTo>
                  <a:cubicBezTo>
                    <a:pt x="319" y="1240"/>
                    <a:pt x="258" y="1196"/>
                    <a:pt x="186" y="1196"/>
                  </a:cubicBezTo>
                  <a:close/>
                  <a:moveTo>
                    <a:pt x="0" y="1224"/>
                  </a:moveTo>
                  <a:cubicBezTo>
                    <a:pt x="0" y="1224"/>
                    <a:pt x="0" y="1224"/>
                    <a:pt x="0" y="1224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20" y="1245"/>
                    <a:pt x="20" y="1245"/>
                    <a:pt x="20" y="1245"/>
                  </a:cubicBezTo>
                  <a:cubicBezTo>
                    <a:pt x="21" y="1244"/>
                    <a:pt x="21" y="1244"/>
                    <a:pt x="21" y="1244"/>
                  </a:cubicBezTo>
                  <a:cubicBezTo>
                    <a:pt x="21" y="1233"/>
                    <a:pt x="11" y="1224"/>
                    <a:pt x="0" y="1224"/>
                  </a:cubicBezTo>
                  <a:close/>
                  <a:moveTo>
                    <a:pt x="0" y="1173"/>
                  </a:moveTo>
                  <a:cubicBezTo>
                    <a:pt x="30" y="1173"/>
                    <a:pt x="56" y="1192"/>
                    <a:pt x="66" y="1219"/>
                  </a:cubicBezTo>
                  <a:cubicBezTo>
                    <a:pt x="59" y="1225"/>
                    <a:pt x="52" y="1232"/>
                    <a:pt x="45" y="1239"/>
                  </a:cubicBezTo>
                  <a:cubicBezTo>
                    <a:pt x="43" y="1216"/>
                    <a:pt x="23" y="1199"/>
                    <a:pt x="0" y="1199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173"/>
                    <a:pt x="0" y="1173"/>
                    <a:pt x="0" y="1173"/>
                  </a:cubicBezTo>
                  <a:cubicBezTo>
                    <a:pt x="0" y="1173"/>
                    <a:pt x="0" y="1173"/>
                    <a:pt x="0" y="1173"/>
                  </a:cubicBezTo>
                  <a:close/>
                  <a:moveTo>
                    <a:pt x="0" y="1123"/>
                  </a:moveTo>
                  <a:cubicBezTo>
                    <a:pt x="49" y="1123"/>
                    <a:pt x="90" y="1152"/>
                    <a:pt x="110" y="1193"/>
                  </a:cubicBezTo>
                  <a:cubicBezTo>
                    <a:pt x="102" y="1196"/>
                    <a:pt x="95" y="1200"/>
                    <a:pt x="87" y="1204"/>
                  </a:cubicBezTo>
                  <a:cubicBezTo>
                    <a:pt x="72" y="1171"/>
                    <a:pt x="39" y="1148"/>
                    <a:pt x="0" y="1148"/>
                  </a:cubicBezTo>
                  <a:cubicBezTo>
                    <a:pt x="0" y="1148"/>
                    <a:pt x="0" y="1148"/>
                    <a:pt x="0" y="1148"/>
                  </a:cubicBezTo>
                  <a:cubicBezTo>
                    <a:pt x="0" y="1123"/>
                    <a:pt x="0" y="1123"/>
                    <a:pt x="0" y="1123"/>
                  </a:cubicBezTo>
                  <a:cubicBezTo>
                    <a:pt x="0" y="1123"/>
                    <a:pt x="0" y="1123"/>
                    <a:pt x="0" y="1123"/>
                  </a:cubicBezTo>
                  <a:close/>
                  <a:moveTo>
                    <a:pt x="0" y="1073"/>
                  </a:moveTo>
                  <a:cubicBezTo>
                    <a:pt x="0" y="1073"/>
                    <a:pt x="0" y="1073"/>
                    <a:pt x="0" y="1073"/>
                  </a:cubicBezTo>
                  <a:cubicBezTo>
                    <a:pt x="0" y="1098"/>
                    <a:pt x="0" y="1098"/>
                    <a:pt x="0" y="1098"/>
                  </a:cubicBezTo>
                  <a:cubicBezTo>
                    <a:pt x="0" y="1098"/>
                    <a:pt x="0" y="1098"/>
                    <a:pt x="0" y="1098"/>
                  </a:cubicBezTo>
                  <a:cubicBezTo>
                    <a:pt x="60" y="1098"/>
                    <a:pt x="111" y="1133"/>
                    <a:pt x="134" y="1184"/>
                  </a:cubicBezTo>
                  <a:cubicBezTo>
                    <a:pt x="142" y="1182"/>
                    <a:pt x="150" y="1180"/>
                    <a:pt x="159" y="1179"/>
                  </a:cubicBezTo>
                  <a:cubicBezTo>
                    <a:pt x="133" y="1117"/>
                    <a:pt x="72" y="1073"/>
                    <a:pt x="0" y="1073"/>
                  </a:cubicBezTo>
                  <a:close/>
                  <a:moveTo>
                    <a:pt x="373" y="1224"/>
                  </a:moveTo>
                  <a:cubicBezTo>
                    <a:pt x="384" y="1224"/>
                    <a:pt x="393" y="1233"/>
                    <a:pt x="393" y="1244"/>
                  </a:cubicBezTo>
                  <a:cubicBezTo>
                    <a:pt x="393" y="1244"/>
                    <a:pt x="393" y="1244"/>
                    <a:pt x="393" y="1245"/>
                  </a:cubicBezTo>
                  <a:cubicBezTo>
                    <a:pt x="353" y="1245"/>
                    <a:pt x="353" y="1245"/>
                    <a:pt x="353" y="1245"/>
                  </a:cubicBezTo>
                  <a:cubicBezTo>
                    <a:pt x="353" y="1244"/>
                    <a:pt x="353" y="1244"/>
                    <a:pt x="353" y="1244"/>
                  </a:cubicBezTo>
                  <a:cubicBezTo>
                    <a:pt x="353" y="1233"/>
                    <a:pt x="362" y="1224"/>
                    <a:pt x="373" y="1224"/>
                  </a:cubicBezTo>
                  <a:close/>
                  <a:moveTo>
                    <a:pt x="373" y="1173"/>
                  </a:moveTo>
                  <a:cubicBezTo>
                    <a:pt x="403" y="1173"/>
                    <a:pt x="429" y="1192"/>
                    <a:pt x="439" y="1219"/>
                  </a:cubicBezTo>
                  <a:cubicBezTo>
                    <a:pt x="432" y="1225"/>
                    <a:pt x="425" y="1232"/>
                    <a:pt x="418" y="1239"/>
                  </a:cubicBezTo>
                  <a:cubicBezTo>
                    <a:pt x="415" y="1216"/>
                    <a:pt x="396" y="1199"/>
                    <a:pt x="373" y="1199"/>
                  </a:cubicBezTo>
                  <a:cubicBezTo>
                    <a:pt x="350" y="1199"/>
                    <a:pt x="331" y="1216"/>
                    <a:pt x="328" y="1239"/>
                  </a:cubicBezTo>
                  <a:cubicBezTo>
                    <a:pt x="322" y="1232"/>
                    <a:pt x="315" y="1225"/>
                    <a:pt x="307" y="1219"/>
                  </a:cubicBezTo>
                  <a:cubicBezTo>
                    <a:pt x="317" y="1192"/>
                    <a:pt x="343" y="1173"/>
                    <a:pt x="373" y="1173"/>
                  </a:cubicBezTo>
                  <a:close/>
                  <a:moveTo>
                    <a:pt x="373" y="1123"/>
                  </a:moveTo>
                  <a:cubicBezTo>
                    <a:pt x="422" y="1123"/>
                    <a:pt x="463" y="1152"/>
                    <a:pt x="483" y="1193"/>
                  </a:cubicBezTo>
                  <a:cubicBezTo>
                    <a:pt x="475" y="1196"/>
                    <a:pt x="467" y="1200"/>
                    <a:pt x="460" y="1204"/>
                  </a:cubicBezTo>
                  <a:cubicBezTo>
                    <a:pt x="445" y="1171"/>
                    <a:pt x="412" y="1148"/>
                    <a:pt x="373" y="1148"/>
                  </a:cubicBezTo>
                  <a:cubicBezTo>
                    <a:pt x="334" y="1148"/>
                    <a:pt x="301" y="1171"/>
                    <a:pt x="286" y="1204"/>
                  </a:cubicBezTo>
                  <a:cubicBezTo>
                    <a:pt x="279" y="1200"/>
                    <a:pt x="271" y="1196"/>
                    <a:pt x="264" y="1193"/>
                  </a:cubicBezTo>
                  <a:cubicBezTo>
                    <a:pt x="283" y="1152"/>
                    <a:pt x="325" y="1123"/>
                    <a:pt x="373" y="1123"/>
                  </a:cubicBezTo>
                  <a:close/>
                  <a:moveTo>
                    <a:pt x="373" y="1073"/>
                  </a:moveTo>
                  <a:cubicBezTo>
                    <a:pt x="302" y="1073"/>
                    <a:pt x="240" y="1117"/>
                    <a:pt x="215" y="1179"/>
                  </a:cubicBezTo>
                  <a:cubicBezTo>
                    <a:pt x="223" y="1180"/>
                    <a:pt x="232" y="1182"/>
                    <a:pt x="240" y="1184"/>
                  </a:cubicBezTo>
                  <a:cubicBezTo>
                    <a:pt x="263" y="1133"/>
                    <a:pt x="314" y="1098"/>
                    <a:pt x="373" y="1098"/>
                  </a:cubicBezTo>
                  <a:cubicBezTo>
                    <a:pt x="432" y="1098"/>
                    <a:pt x="484" y="1133"/>
                    <a:pt x="506" y="1184"/>
                  </a:cubicBezTo>
                  <a:cubicBezTo>
                    <a:pt x="515" y="1182"/>
                    <a:pt x="523" y="1180"/>
                    <a:pt x="531" y="1179"/>
                  </a:cubicBezTo>
                  <a:cubicBezTo>
                    <a:pt x="506" y="1117"/>
                    <a:pt x="445" y="1073"/>
                    <a:pt x="373" y="1073"/>
                  </a:cubicBezTo>
                  <a:close/>
                  <a:moveTo>
                    <a:pt x="186" y="1098"/>
                  </a:moveTo>
                  <a:cubicBezTo>
                    <a:pt x="198" y="1098"/>
                    <a:pt x="207" y="1107"/>
                    <a:pt x="207" y="1119"/>
                  </a:cubicBezTo>
                  <a:cubicBezTo>
                    <a:pt x="207" y="1119"/>
                    <a:pt x="207" y="1119"/>
                    <a:pt x="207" y="1119"/>
                  </a:cubicBezTo>
                  <a:cubicBezTo>
                    <a:pt x="166" y="1119"/>
                    <a:pt x="166" y="1119"/>
                    <a:pt x="166" y="1119"/>
                  </a:cubicBezTo>
                  <a:cubicBezTo>
                    <a:pt x="166" y="1119"/>
                    <a:pt x="166" y="1119"/>
                    <a:pt x="166" y="1119"/>
                  </a:cubicBezTo>
                  <a:cubicBezTo>
                    <a:pt x="166" y="1107"/>
                    <a:pt x="175" y="1098"/>
                    <a:pt x="186" y="1098"/>
                  </a:cubicBezTo>
                  <a:close/>
                  <a:moveTo>
                    <a:pt x="186" y="1048"/>
                  </a:moveTo>
                  <a:cubicBezTo>
                    <a:pt x="217" y="1048"/>
                    <a:pt x="242" y="1067"/>
                    <a:pt x="252" y="1094"/>
                  </a:cubicBezTo>
                  <a:cubicBezTo>
                    <a:pt x="245" y="1100"/>
                    <a:pt x="238" y="1106"/>
                    <a:pt x="231" y="1113"/>
                  </a:cubicBezTo>
                  <a:cubicBezTo>
                    <a:pt x="229" y="1091"/>
                    <a:pt x="210" y="1073"/>
                    <a:pt x="186" y="1073"/>
                  </a:cubicBezTo>
                  <a:cubicBezTo>
                    <a:pt x="163" y="1073"/>
                    <a:pt x="144" y="1091"/>
                    <a:pt x="141" y="1113"/>
                  </a:cubicBezTo>
                  <a:cubicBezTo>
                    <a:pt x="135" y="1106"/>
                    <a:pt x="128" y="1100"/>
                    <a:pt x="120" y="1094"/>
                  </a:cubicBezTo>
                  <a:cubicBezTo>
                    <a:pt x="130" y="1067"/>
                    <a:pt x="156" y="1048"/>
                    <a:pt x="186" y="1048"/>
                  </a:cubicBezTo>
                  <a:close/>
                  <a:moveTo>
                    <a:pt x="186" y="998"/>
                  </a:moveTo>
                  <a:cubicBezTo>
                    <a:pt x="235" y="998"/>
                    <a:pt x="277" y="1026"/>
                    <a:pt x="296" y="1067"/>
                  </a:cubicBezTo>
                  <a:cubicBezTo>
                    <a:pt x="288" y="1071"/>
                    <a:pt x="281" y="1075"/>
                    <a:pt x="273" y="1079"/>
                  </a:cubicBezTo>
                  <a:cubicBezTo>
                    <a:pt x="258" y="1046"/>
                    <a:pt x="225" y="1023"/>
                    <a:pt x="186" y="1023"/>
                  </a:cubicBezTo>
                  <a:cubicBezTo>
                    <a:pt x="148" y="1023"/>
                    <a:pt x="114" y="1046"/>
                    <a:pt x="99" y="1079"/>
                  </a:cubicBezTo>
                  <a:cubicBezTo>
                    <a:pt x="92" y="1075"/>
                    <a:pt x="85" y="1071"/>
                    <a:pt x="77" y="1067"/>
                  </a:cubicBezTo>
                  <a:cubicBezTo>
                    <a:pt x="96" y="1026"/>
                    <a:pt x="138" y="998"/>
                    <a:pt x="186" y="998"/>
                  </a:cubicBezTo>
                  <a:close/>
                  <a:moveTo>
                    <a:pt x="186" y="947"/>
                  </a:moveTo>
                  <a:cubicBezTo>
                    <a:pt x="115" y="947"/>
                    <a:pt x="54" y="991"/>
                    <a:pt x="28" y="1053"/>
                  </a:cubicBezTo>
                  <a:cubicBezTo>
                    <a:pt x="37" y="1055"/>
                    <a:pt x="45" y="1056"/>
                    <a:pt x="53" y="1059"/>
                  </a:cubicBezTo>
                  <a:cubicBezTo>
                    <a:pt x="76" y="1008"/>
                    <a:pt x="127" y="972"/>
                    <a:pt x="186" y="972"/>
                  </a:cubicBezTo>
                  <a:cubicBezTo>
                    <a:pt x="246" y="972"/>
                    <a:pt x="297" y="1008"/>
                    <a:pt x="320" y="1059"/>
                  </a:cubicBezTo>
                  <a:cubicBezTo>
                    <a:pt x="328" y="1056"/>
                    <a:pt x="336" y="1055"/>
                    <a:pt x="345" y="1053"/>
                  </a:cubicBezTo>
                  <a:cubicBezTo>
                    <a:pt x="319" y="991"/>
                    <a:pt x="258" y="947"/>
                    <a:pt x="186" y="947"/>
                  </a:cubicBezTo>
                  <a:close/>
                  <a:moveTo>
                    <a:pt x="0" y="975"/>
                  </a:moveTo>
                  <a:cubicBezTo>
                    <a:pt x="0" y="975"/>
                    <a:pt x="0" y="975"/>
                    <a:pt x="0" y="975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0" y="996"/>
                    <a:pt x="20" y="996"/>
                    <a:pt x="20" y="996"/>
                  </a:cubicBezTo>
                  <a:cubicBezTo>
                    <a:pt x="21" y="996"/>
                    <a:pt x="21" y="995"/>
                    <a:pt x="21" y="995"/>
                  </a:cubicBezTo>
                  <a:cubicBezTo>
                    <a:pt x="21" y="984"/>
                    <a:pt x="11" y="975"/>
                    <a:pt x="0" y="975"/>
                  </a:cubicBezTo>
                  <a:close/>
                  <a:moveTo>
                    <a:pt x="0" y="924"/>
                  </a:moveTo>
                  <a:cubicBezTo>
                    <a:pt x="30" y="924"/>
                    <a:pt x="56" y="943"/>
                    <a:pt x="66" y="970"/>
                  </a:cubicBezTo>
                  <a:cubicBezTo>
                    <a:pt x="59" y="976"/>
                    <a:pt x="52" y="983"/>
                    <a:pt x="45" y="990"/>
                  </a:cubicBezTo>
                  <a:cubicBezTo>
                    <a:pt x="43" y="967"/>
                    <a:pt x="23" y="950"/>
                    <a:pt x="0" y="950"/>
                  </a:cubicBezTo>
                  <a:cubicBezTo>
                    <a:pt x="0" y="950"/>
                    <a:pt x="0" y="950"/>
                    <a:pt x="0" y="950"/>
                  </a:cubicBezTo>
                  <a:cubicBezTo>
                    <a:pt x="0" y="924"/>
                    <a:pt x="0" y="924"/>
                    <a:pt x="0" y="924"/>
                  </a:cubicBezTo>
                  <a:cubicBezTo>
                    <a:pt x="0" y="924"/>
                    <a:pt x="0" y="924"/>
                    <a:pt x="0" y="924"/>
                  </a:cubicBezTo>
                  <a:close/>
                  <a:moveTo>
                    <a:pt x="0" y="874"/>
                  </a:moveTo>
                  <a:cubicBezTo>
                    <a:pt x="49" y="874"/>
                    <a:pt x="90" y="903"/>
                    <a:pt x="110" y="944"/>
                  </a:cubicBezTo>
                  <a:cubicBezTo>
                    <a:pt x="102" y="947"/>
                    <a:pt x="95" y="951"/>
                    <a:pt x="87" y="955"/>
                  </a:cubicBezTo>
                  <a:cubicBezTo>
                    <a:pt x="72" y="922"/>
                    <a:pt x="39" y="899"/>
                    <a:pt x="0" y="899"/>
                  </a:cubicBezTo>
                  <a:cubicBezTo>
                    <a:pt x="0" y="899"/>
                    <a:pt x="0" y="899"/>
                    <a:pt x="0" y="899"/>
                  </a:cubicBezTo>
                  <a:cubicBezTo>
                    <a:pt x="0" y="874"/>
                    <a:pt x="0" y="874"/>
                    <a:pt x="0" y="874"/>
                  </a:cubicBezTo>
                  <a:cubicBezTo>
                    <a:pt x="0" y="874"/>
                    <a:pt x="0" y="874"/>
                    <a:pt x="0" y="874"/>
                  </a:cubicBezTo>
                  <a:close/>
                  <a:moveTo>
                    <a:pt x="0" y="824"/>
                  </a:moveTo>
                  <a:cubicBezTo>
                    <a:pt x="0" y="824"/>
                    <a:pt x="0" y="824"/>
                    <a:pt x="0" y="824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60" y="849"/>
                    <a:pt x="111" y="884"/>
                    <a:pt x="134" y="935"/>
                  </a:cubicBezTo>
                  <a:cubicBezTo>
                    <a:pt x="142" y="933"/>
                    <a:pt x="150" y="931"/>
                    <a:pt x="159" y="930"/>
                  </a:cubicBezTo>
                  <a:cubicBezTo>
                    <a:pt x="133" y="868"/>
                    <a:pt x="72" y="824"/>
                    <a:pt x="0" y="824"/>
                  </a:cubicBezTo>
                  <a:close/>
                  <a:moveTo>
                    <a:pt x="373" y="975"/>
                  </a:moveTo>
                  <a:cubicBezTo>
                    <a:pt x="384" y="975"/>
                    <a:pt x="393" y="984"/>
                    <a:pt x="393" y="995"/>
                  </a:cubicBezTo>
                  <a:cubicBezTo>
                    <a:pt x="393" y="995"/>
                    <a:pt x="393" y="996"/>
                    <a:pt x="393" y="996"/>
                  </a:cubicBezTo>
                  <a:cubicBezTo>
                    <a:pt x="353" y="996"/>
                    <a:pt x="353" y="996"/>
                    <a:pt x="353" y="996"/>
                  </a:cubicBezTo>
                  <a:cubicBezTo>
                    <a:pt x="353" y="996"/>
                    <a:pt x="353" y="995"/>
                    <a:pt x="353" y="995"/>
                  </a:cubicBezTo>
                  <a:cubicBezTo>
                    <a:pt x="353" y="984"/>
                    <a:pt x="362" y="975"/>
                    <a:pt x="373" y="975"/>
                  </a:cubicBezTo>
                  <a:close/>
                  <a:moveTo>
                    <a:pt x="373" y="924"/>
                  </a:moveTo>
                  <a:cubicBezTo>
                    <a:pt x="403" y="924"/>
                    <a:pt x="429" y="943"/>
                    <a:pt x="439" y="970"/>
                  </a:cubicBezTo>
                  <a:cubicBezTo>
                    <a:pt x="432" y="976"/>
                    <a:pt x="425" y="983"/>
                    <a:pt x="418" y="990"/>
                  </a:cubicBezTo>
                  <a:cubicBezTo>
                    <a:pt x="415" y="967"/>
                    <a:pt x="396" y="950"/>
                    <a:pt x="373" y="950"/>
                  </a:cubicBezTo>
                  <a:cubicBezTo>
                    <a:pt x="350" y="950"/>
                    <a:pt x="331" y="967"/>
                    <a:pt x="328" y="990"/>
                  </a:cubicBezTo>
                  <a:cubicBezTo>
                    <a:pt x="322" y="983"/>
                    <a:pt x="315" y="976"/>
                    <a:pt x="307" y="970"/>
                  </a:cubicBezTo>
                  <a:cubicBezTo>
                    <a:pt x="317" y="943"/>
                    <a:pt x="343" y="924"/>
                    <a:pt x="373" y="924"/>
                  </a:cubicBezTo>
                  <a:close/>
                  <a:moveTo>
                    <a:pt x="373" y="874"/>
                  </a:moveTo>
                  <a:cubicBezTo>
                    <a:pt x="422" y="874"/>
                    <a:pt x="463" y="903"/>
                    <a:pt x="483" y="944"/>
                  </a:cubicBezTo>
                  <a:cubicBezTo>
                    <a:pt x="475" y="947"/>
                    <a:pt x="467" y="951"/>
                    <a:pt x="460" y="955"/>
                  </a:cubicBezTo>
                  <a:cubicBezTo>
                    <a:pt x="445" y="922"/>
                    <a:pt x="412" y="899"/>
                    <a:pt x="373" y="899"/>
                  </a:cubicBezTo>
                  <a:cubicBezTo>
                    <a:pt x="334" y="899"/>
                    <a:pt x="301" y="922"/>
                    <a:pt x="286" y="955"/>
                  </a:cubicBezTo>
                  <a:cubicBezTo>
                    <a:pt x="279" y="951"/>
                    <a:pt x="271" y="947"/>
                    <a:pt x="264" y="944"/>
                  </a:cubicBezTo>
                  <a:cubicBezTo>
                    <a:pt x="283" y="903"/>
                    <a:pt x="325" y="874"/>
                    <a:pt x="373" y="874"/>
                  </a:cubicBezTo>
                  <a:close/>
                  <a:moveTo>
                    <a:pt x="373" y="824"/>
                  </a:moveTo>
                  <a:cubicBezTo>
                    <a:pt x="302" y="824"/>
                    <a:pt x="240" y="868"/>
                    <a:pt x="215" y="930"/>
                  </a:cubicBezTo>
                  <a:cubicBezTo>
                    <a:pt x="223" y="931"/>
                    <a:pt x="232" y="933"/>
                    <a:pt x="240" y="935"/>
                  </a:cubicBezTo>
                  <a:cubicBezTo>
                    <a:pt x="263" y="884"/>
                    <a:pt x="314" y="849"/>
                    <a:pt x="373" y="849"/>
                  </a:cubicBezTo>
                  <a:cubicBezTo>
                    <a:pt x="432" y="849"/>
                    <a:pt x="484" y="884"/>
                    <a:pt x="506" y="935"/>
                  </a:cubicBezTo>
                  <a:cubicBezTo>
                    <a:pt x="515" y="933"/>
                    <a:pt x="523" y="931"/>
                    <a:pt x="531" y="930"/>
                  </a:cubicBezTo>
                  <a:cubicBezTo>
                    <a:pt x="506" y="868"/>
                    <a:pt x="445" y="824"/>
                    <a:pt x="373" y="824"/>
                  </a:cubicBezTo>
                  <a:close/>
                  <a:moveTo>
                    <a:pt x="186" y="849"/>
                  </a:moveTo>
                  <a:cubicBezTo>
                    <a:pt x="198" y="849"/>
                    <a:pt x="207" y="858"/>
                    <a:pt x="207" y="870"/>
                  </a:cubicBezTo>
                  <a:cubicBezTo>
                    <a:pt x="207" y="870"/>
                    <a:pt x="207" y="870"/>
                    <a:pt x="207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58"/>
                    <a:pt x="175" y="849"/>
                    <a:pt x="186" y="849"/>
                  </a:cubicBezTo>
                  <a:close/>
                  <a:moveTo>
                    <a:pt x="186" y="799"/>
                  </a:moveTo>
                  <a:cubicBezTo>
                    <a:pt x="217" y="799"/>
                    <a:pt x="242" y="818"/>
                    <a:pt x="252" y="845"/>
                  </a:cubicBezTo>
                  <a:cubicBezTo>
                    <a:pt x="245" y="851"/>
                    <a:pt x="238" y="857"/>
                    <a:pt x="231" y="864"/>
                  </a:cubicBezTo>
                  <a:cubicBezTo>
                    <a:pt x="229" y="842"/>
                    <a:pt x="210" y="824"/>
                    <a:pt x="186" y="824"/>
                  </a:cubicBezTo>
                  <a:cubicBezTo>
                    <a:pt x="163" y="824"/>
                    <a:pt x="144" y="842"/>
                    <a:pt x="141" y="864"/>
                  </a:cubicBezTo>
                  <a:cubicBezTo>
                    <a:pt x="135" y="857"/>
                    <a:pt x="128" y="851"/>
                    <a:pt x="120" y="845"/>
                  </a:cubicBezTo>
                  <a:cubicBezTo>
                    <a:pt x="130" y="818"/>
                    <a:pt x="156" y="799"/>
                    <a:pt x="186" y="799"/>
                  </a:cubicBezTo>
                  <a:close/>
                  <a:moveTo>
                    <a:pt x="186" y="749"/>
                  </a:moveTo>
                  <a:cubicBezTo>
                    <a:pt x="235" y="749"/>
                    <a:pt x="277" y="777"/>
                    <a:pt x="296" y="818"/>
                  </a:cubicBezTo>
                  <a:cubicBezTo>
                    <a:pt x="288" y="822"/>
                    <a:pt x="281" y="826"/>
                    <a:pt x="273" y="830"/>
                  </a:cubicBezTo>
                  <a:cubicBezTo>
                    <a:pt x="258" y="797"/>
                    <a:pt x="225" y="774"/>
                    <a:pt x="186" y="774"/>
                  </a:cubicBezTo>
                  <a:cubicBezTo>
                    <a:pt x="148" y="774"/>
                    <a:pt x="114" y="797"/>
                    <a:pt x="99" y="830"/>
                  </a:cubicBezTo>
                  <a:cubicBezTo>
                    <a:pt x="92" y="826"/>
                    <a:pt x="85" y="822"/>
                    <a:pt x="77" y="818"/>
                  </a:cubicBezTo>
                  <a:cubicBezTo>
                    <a:pt x="96" y="777"/>
                    <a:pt x="138" y="749"/>
                    <a:pt x="186" y="749"/>
                  </a:cubicBezTo>
                  <a:close/>
                  <a:moveTo>
                    <a:pt x="186" y="698"/>
                  </a:moveTo>
                  <a:cubicBezTo>
                    <a:pt x="115" y="698"/>
                    <a:pt x="54" y="742"/>
                    <a:pt x="28" y="804"/>
                  </a:cubicBezTo>
                  <a:cubicBezTo>
                    <a:pt x="37" y="806"/>
                    <a:pt x="45" y="807"/>
                    <a:pt x="53" y="810"/>
                  </a:cubicBezTo>
                  <a:cubicBezTo>
                    <a:pt x="76" y="759"/>
                    <a:pt x="127" y="723"/>
                    <a:pt x="186" y="723"/>
                  </a:cubicBezTo>
                  <a:cubicBezTo>
                    <a:pt x="246" y="723"/>
                    <a:pt x="297" y="759"/>
                    <a:pt x="320" y="810"/>
                  </a:cubicBezTo>
                  <a:cubicBezTo>
                    <a:pt x="328" y="807"/>
                    <a:pt x="336" y="806"/>
                    <a:pt x="345" y="804"/>
                  </a:cubicBezTo>
                  <a:cubicBezTo>
                    <a:pt x="319" y="742"/>
                    <a:pt x="258" y="698"/>
                    <a:pt x="186" y="698"/>
                  </a:cubicBezTo>
                  <a:close/>
                  <a:moveTo>
                    <a:pt x="0" y="726"/>
                  </a:moveTo>
                  <a:cubicBezTo>
                    <a:pt x="0" y="726"/>
                    <a:pt x="0" y="726"/>
                    <a:pt x="0" y="726"/>
                  </a:cubicBezTo>
                  <a:cubicBezTo>
                    <a:pt x="0" y="747"/>
                    <a:pt x="0" y="747"/>
                    <a:pt x="0" y="747"/>
                  </a:cubicBezTo>
                  <a:cubicBezTo>
                    <a:pt x="20" y="747"/>
                    <a:pt x="20" y="747"/>
                    <a:pt x="20" y="747"/>
                  </a:cubicBezTo>
                  <a:cubicBezTo>
                    <a:pt x="21" y="747"/>
                    <a:pt x="21" y="746"/>
                    <a:pt x="21" y="746"/>
                  </a:cubicBezTo>
                  <a:cubicBezTo>
                    <a:pt x="21" y="735"/>
                    <a:pt x="11" y="726"/>
                    <a:pt x="0" y="726"/>
                  </a:cubicBezTo>
                  <a:close/>
                  <a:moveTo>
                    <a:pt x="0" y="675"/>
                  </a:moveTo>
                  <a:cubicBezTo>
                    <a:pt x="30" y="675"/>
                    <a:pt x="56" y="694"/>
                    <a:pt x="66" y="721"/>
                  </a:cubicBezTo>
                  <a:cubicBezTo>
                    <a:pt x="59" y="727"/>
                    <a:pt x="52" y="734"/>
                    <a:pt x="45" y="741"/>
                  </a:cubicBezTo>
                  <a:cubicBezTo>
                    <a:pt x="43" y="718"/>
                    <a:pt x="23" y="701"/>
                    <a:pt x="0" y="701"/>
                  </a:cubicBezTo>
                  <a:cubicBezTo>
                    <a:pt x="0" y="701"/>
                    <a:pt x="0" y="701"/>
                    <a:pt x="0" y="701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5"/>
                    <a:pt x="0" y="675"/>
                    <a:pt x="0" y="675"/>
                  </a:cubicBezTo>
                  <a:close/>
                  <a:moveTo>
                    <a:pt x="0" y="625"/>
                  </a:moveTo>
                  <a:cubicBezTo>
                    <a:pt x="49" y="625"/>
                    <a:pt x="90" y="654"/>
                    <a:pt x="110" y="695"/>
                  </a:cubicBezTo>
                  <a:cubicBezTo>
                    <a:pt x="102" y="698"/>
                    <a:pt x="95" y="702"/>
                    <a:pt x="87" y="706"/>
                  </a:cubicBezTo>
                  <a:cubicBezTo>
                    <a:pt x="72" y="673"/>
                    <a:pt x="39" y="650"/>
                    <a:pt x="0" y="650"/>
                  </a:cubicBezTo>
                  <a:cubicBezTo>
                    <a:pt x="0" y="650"/>
                    <a:pt x="0" y="650"/>
                    <a:pt x="0" y="65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0" y="625"/>
                    <a:pt x="0" y="625"/>
                  </a:cubicBezTo>
                  <a:close/>
                  <a:moveTo>
                    <a:pt x="0" y="575"/>
                  </a:moveTo>
                  <a:cubicBezTo>
                    <a:pt x="0" y="575"/>
                    <a:pt x="0" y="575"/>
                    <a:pt x="0" y="575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60" y="600"/>
                    <a:pt x="111" y="635"/>
                    <a:pt x="134" y="686"/>
                  </a:cubicBezTo>
                  <a:cubicBezTo>
                    <a:pt x="142" y="684"/>
                    <a:pt x="150" y="682"/>
                    <a:pt x="159" y="681"/>
                  </a:cubicBezTo>
                  <a:cubicBezTo>
                    <a:pt x="133" y="619"/>
                    <a:pt x="72" y="575"/>
                    <a:pt x="0" y="575"/>
                  </a:cubicBezTo>
                  <a:close/>
                  <a:moveTo>
                    <a:pt x="373" y="726"/>
                  </a:moveTo>
                  <a:cubicBezTo>
                    <a:pt x="384" y="726"/>
                    <a:pt x="393" y="735"/>
                    <a:pt x="393" y="746"/>
                  </a:cubicBezTo>
                  <a:cubicBezTo>
                    <a:pt x="393" y="746"/>
                    <a:pt x="393" y="747"/>
                    <a:pt x="393" y="747"/>
                  </a:cubicBezTo>
                  <a:cubicBezTo>
                    <a:pt x="353" y="747"/>
                    <a:pt x="353" y="747"/>
                    <a:pt x="353" y="747"/>
                  </a:cubicBezTo>
                  <a:cubicBezTo>
                    <a:pt x="353" y="747"/>
                    <a:pt x="353" y="746"/>
                    <a:pt x="353" y="746"/>
                  </a:cubicBezTo>
                  <a:cubicBezTo>
                    <a:pt x="353" y="735"/>
                    <a:pt x="362" y="726"/>
                    <a:pt x="373" y="726"/>
                  </a:cubicBezTo>
                  <a:close/>
                  <a:moveTo>
                    <a:pt x="373" y="675"/>
                  </a:moveTo>
                  <a:cubicBezTo>
                    <a:pt x="403" y="675"/>
                    <a:pt x="429" y="694"/>
                    <a:pt x="439" y="721"/>
                  </a:cubicBezTo>
                  <a:cubicBezTo>
                    <a:pt x="432" y="727"/>
                    <a:pt x="425" y="734"/>
                    <a:pt x="418" y="741"/>
                  </a:cubicBezTo>
                  <a:cubicBezTo>
                    <a:pt x="415" y="718"/>
                    <a:pt x="396" y="701"/>
                    <a:pt x="373" y="701"/>
                  </a:cubicBezTo>
                  <a:cubicBezTo>
                    <a:pt x="350" y="701"/>
                    <a:pt x="331" y="718"/>
                    <a:pt x="328" y="741"/>
                  </a:cubicBezTo>
                  <a:cubicBezTo>
                    <a:pt x="322" y="734"/>
                    <a:pt x="315" y="727"/>
                    <a:pt x="307" y="721"/>
                  </a:cubicBezTo>
                  <a:cubicBezTo>
                    <a:pt x="317" y="694"/>
                    <a:pt x="343" y="675"/>
                    <a:pt x="373" y="675"/>
                  </a:cubicBezTo>
                  <a:close/>
                  <a:moveTo>
                    <a:pt x="373" y="625"/>
                  </a:moveTo>
                  <a:cubicBezTo>
                    <a:pt x="422" y="625"/>
                    <a:pt x="463" y="654"/>
                    <a:pt x="483" y="695"/>
                  </a:cubicBezTo>
                  <a:cubicBezTo>
                    <a:pt x="475" y="698"/>
                    <a:pt x="467" y="702"/>
                    <a:pt x="460" y="706"/>
                  </a:cubicBezTo>
                  <a:cubicBezTo>
                    <a:pt x="445" y="673"/>
                    <a:pt x="412" y="650"/>
                    <a:pt x="373" y="650"/>
                  </a:cubicBezTo>
                  <a:cubicBezTo>
                    <a:pt x="334" y="650"/>
                    <a:pt x="301" y="673"/>
                    <a:pt x="286" y="706"/>
                  </a:cubicBezTo>
                  <a:cubicBezTo>
                    <a:pt x="279" y="702"/>
                    <a:pt x="271" y="698"/>
                    <a:pt x="264" y="695"/>
                  </a:cubicBezTo>
                  <a:cubicBezTo>
                    <a:pt x="283" y="654"/>
                    <a:pt x="325" y="625"/>
                    <a:pt x="373" y="625"/>
                  </a:cubicBezTo>
                  <a:close/>
                  <a:moveTo>
                    <a:pt x="373" y="575"/>
                  </a:moveTo>
                  <a:cubicBezTo>
                    <a:pt x="302" y="575"/>
                    <a:pt x="240" y="619"/>
                    <a:pt x="215" y="681"/>
                  </a:cubicBezTo>
                  <a:cubicBezTo>
                    <a:pt x="223" y="682"/>
                    <a:pt x="232" y="684"/>
                    <a:pt x="240" y="686"/>
                  </a:cubicBezTo>
                  <a:cubicBezTo>
                    <a:pt x="263" y="635"/>
                    <a:pt x="314" y="600"/>
                    <a:pt x="373" y="600"/>
                  </a:cubicBezTo>
                  <a:cubicBezTo>
                    <a:pt x="432" y="600"/>
                    <a:pt x="484" y="635"/>
                    <a:pt x="506" y="686"/>
                  </a:cubicBezTo>
                  <a:cubicBezTo>
                    <a:pt x="515" y="684"/>
                    <a:pt x="523" y="682"/>
                    <a:pt x="531" y="681"/>
                  </a:cubicBezTo>
                  <a:cubicBezTo>
                    <a:pt x="506" y="619"/>
                    <a:pt x="445" y="575"/>
                    <a:pt x="373" y="575"/>
                  </a:cubicBezTo>
                  <a:close/>
                  <a:moveTo>
                    <a:pt x="186" y="600"/>
                  </a:moveTo>
                  <a:cubicBezTo>
                    <a:pt x="198" y="600"/>
                    <a:pt x="207" y="609"/>
                    <a:pt x="207" y="621"/>
                  </a:cubicBezTo>
                  <a:cubicBezTo>
                    <a:pt x="207" y="621"/>
                    <a:pt x="207" y="621"/>
                    <a:pt x="207" y="621"/>
                  </a:cubicBezTo>
                  <a:cubicBezTo>
                    <a:pt x="166" y="621"/>
                    <a:pt x="166" y="621"/>
                    <a:pt x="166" y="621"/>
                  </a:cubicBezTo>
                  <a:cubicBezTo>
                    <a:pt x="166" y="621"/>
                    <a:pt x="166" y="621"/>
                    <a:pt x="166" y="621"/>
                  </a:cubicBezTo>
                  <a:cubicBezTo>
                    <a:pt x="166" y="609"/>
                    <a:pt x="175" y="600"/>
                    <a:pt x="186" y="600"/>
                  </a:cubicBezTo>
                  <a:close/>
                  <a:moveTo>
                    <a:pt x="186" y="550"/>
                  </a:moveTo>
                  <a:cubicBezTo>
                    <a:pt x="217" y="550"/>
                    <a:pt x="242" y="569"/>
                    <a:pt x="252" y="596"/>
                  </a:cubicBezTo>
                  <a:cubicBezTo>
                    <a:pt x="245" y="602"/>
                    <a:pt x="238" y="608"/>
                    <a:pt x="231" y="615"/>
                  </a:cubicBezTo>
                  <a:cubicBezTo>
                    <a:pt x="229" y="593"/>
                    <a:pt x="210" y="575"/>
                    <a:pt x="186" y="575"/>
                  </a:cubicBezTo>
                  <a:cubicBezTo>
                    <a:pt x="163" y="575"/>
                    <a:pt x="144" y="593"/>
                    <a:pt x="141" y="615"/>
                  </a:cubicBezTo>
                  <a:cubicBezTo>
                    <a:pt x="135" y="608"/>
                    <a:pt x="128" y="602"/>
                    <a:pt x="120" y="596"/>
                  </a:cubicBezTo>
                  <a:cubicBezTo>
                    <a:pt x="130" y="569"/>
                    <a:pt x="156" y="550"/>
                    <a:pt x="186" y="550"/>
                  </a:cubicBezTo>
                  <a:close/>
                  <a:moveTo>
                    <a:pt x="186" y="500"/>
                  </a:moveTo>
                  <a:cubicBezTo>
                    <a:pt x="235" y="500"/>
                    <a:pt x="277" y="528"/>
                    <a:pt x="296" y="569"/>
                  </a:cubicBezTo>
                  <a:cubicBezTo>
                    <a:pt x="288" y="573"/>
                    <a:pt x="281" y="577"/>
                    <a:pt x="273" y="581"/>
                  </a:cubicBezTo>
                  <a:cubicBezTo>
                    <a:pt x="258" y="548"/>
                    <a:pt x="225" y="525"/>
                    <a:pt x="186" y="525"/>
                  </a:cubicBezTo>
                  <a:cubicBezTo>
                    <a:pt x="148" y="525"/>
                    <a:pt x="114" y="548"/>
                    <a:pt x="99" y="581"/>
                  </a:cubicBezTo>
                  <a:cubicBezTo>
                    <a:pt x="92" y="577"/>
                    <a:pt x="85" y="573"/>
                    <a:pt x="77" y="569"/>
                  </a:cubicBezTo>
                  <a:cubicBezTo>
                    <a:pt x="96" y="528"/>
                    <a:pt x="138" y="500"/>
                    <a:pt x="186" y="500"/>
                  </a:cubicBezTo>
                  <a:close/>
                  <a:moveTo>
                    <a:pt x="186" y="449"/>
                  </a:moveTo>
                  <a:cubicBezTo>
                    <a:pt x="115" y="449"/>
                    <a:pt x="54" y="493"/>
                    <a:pt x="28" y="555"/>
                  </a:cubicBezTo>
                  <a:cubicBezTo>
                    <a:pt x="37" y="557"/>
                    <a:pt x="45" y="558"/>
                    <a:pt x="53" y="561"/>
                  </a:cubicBezTo>
                  <a:cubicBezTo>
                    <a:pt x="76" y="510"/>
                    <a:pt x="127" y="475"/>
                    <a:pt x="186" y="475"/>
                  </a:cubicBezTo>
                  <a:cubicBezTo>
                    <a:pt x="246" y="475"/>
                    <a:pt x="297" y="510"/>
                    <a:pt x="320" y="561"/>
                  </a:cubicBezTo>
                  <a:cubicBezTo>
                    <a:pt x="328" y="558"/>
                    <a:pt x="336" y="557"/>
                    <a:pt x="345" y="555"/>
                  </a:cubicBezTo>
                  <a:cubicBezTo>
                    <a:pt x="319" y="493"/>
                    <a:pt x="258" y="449"/>
                    <a:pt x="186" y="449"/>
                  </a:cubicBezTo>
                  <a:close/>
                  <a:moveTo>
                    <a:pt x="0" y="477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20" y="498"/>
                    <a:pt x="20" y="498"/>
                    <a:pt x="20" y="498"/>
                  </a:cubicBezTo>
                  <a:cubicBezTo>
                    <a:pt x="21" y="498"/>
                    <a:pt x="21" y="497"/>
                    <a:pt x="21" y="497"/>
                  </a:cubicBezTo>
                  <a:cubicBezTo>
                    <a:pt x="21" y="486"/>
                    <a:pt x="11" y="477"/>
                    <a:pt x="0" y="477"/>
                  </a:cubicBezTo>
                  <a:close/>
                  <a:moveTo>
                    <a:pt x="0" y="427"/>
                  </a:moveTo>
                  <a:cubicBezTo>
                    <a:pt x="30" y="427"/>
                    <a:pt x="56" y="445"/>
                    <a:pt x="66" y="472"/>
                  </a:cubicBezTo>
                  <a:cubicBezTo>
                    <a:pt x="59" y="478"/>
                    <a:pt x="52" y="485"/>
                    <a:pt x="45" y="492"/>
                  </a:cubicBezTo>
                  <a:cubicBezTo>
                    <a:pt x="43" y="469"/>
                    <a:pt x="23" y="452"/>
                    <a:pt x="0" y="452"/>
                  </a:cubicBezTo>
                  <a:cubicBezTo>
                    <a:pt x="0" y="452"/>
                    <a:pt x="0" y="452"/>
                    <a:pt x="0" y="452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27"/>
                    <a:pt x="0" y="427"/>
                    <a:pt x="0" y="427"/>
                  </a:cubicBezTo>
                  <a:close/>
                  <a:moveTo>
                    <a:pt x="0" y="376"/>
                  </a:moveTo>
                  <a:cubicBezTo>
                    <a:pt x="49" y="376"/>
                    <a:pt x="90" y="405"/>
                    <a:pt x="110" y="446"/>
                  </a:cubicBezTo>
                  <a:cubicBezTo>
                    <a:pt x="102" y="449"/>
                    <a:pt x="95" y="453"/>
                    <a:pt x="87" y="457"/>
                  </a:cubicBezTo>
                  <a:cubicBezTo>
                    <a:pt x="72" y="424"/>
                    <a:pt x="39" y="401"/>
                    <a:pt x="0" y="401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lose/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60" y="351"/>
                    <a:pt x="111" y="386"/>
                    <a:pt x="134" y="437"/>
                  </a:cubicBezTo>
                  <a:cubicBezTo>
                    <a:pt x="142" y="435"/>
                    <a:pt x="150" y="433"/>
                    <a:pt x="159" y="432"/>
                  </a:cubicBezTo>
                  <a:cubicBezTo>
                    <a:pt x="133" y="370"/>
                    <a:pt x="72" y="326"/>
                    <a:pt x="0" y="326"/>
                  </a:cubicBezTo>
                  <a:close/>
                  <a:moveTo>
                    <a:pt x="373" y="477"/>
                  </a:moveTo>
                  <a:cubicBezTo>
                    <a:pt x="384" y="477"/>
                    <a:pt x="393" y="486"/>
                    <a:pt x="393" y="497"/>
                  </a:cubicBezTo>
                  <a:cubicBezTo>
                    <a:pt x="393" y="497"/>
                    <a:pt x="393" y="498"/>
                    <a:pt x="393" y="498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8"/>
                    <a:pt x="353" y="497"/>
                    <a:pt x="353" y="497"/>
                  </a:cubicBezTo>
                  <a:cubicBezTo>
                    <a:pt x="353" y="486"/>
                    <a:pt x="362" y="477"/>
                    <a:pt x="373" y="477"/>
                  </a:cubicBezTo>
                  <a:close/>
                  <a:moveTo>
                    <a:pt x="373" y="427"/>
                  </a:moveTo>
                  <a:cubicBezTo>
                    <a:pt x="403" y="427"/>
                    <a:pt x="429" y="445"/>
                    <a:pt x="439" y="472"/>
                  </a:cubicBezTo>
                  <a:cubicBezTo>
                    <a:pt x="432" y="478"/>
                    <a:pt x="425" y="485"/>
                    <a:pt x="418" y="492"/>
                  </a:cubicBezTo>
                  <a:cubicBezTo>
                    <a:pt x="415" y="469"/>
                    <a:pt x="396" y="452"/>
                    <a:pt x="373" y="452"/>
                  </a:cubicBezTo>
                  <a:cubicBezTo>
                    <a:pt x="350" y="452"/>
                    <a:pt x="331" y="469"/>
                    <a:pt x="328" y="492"/>
                  </a:cubicBezTo>
                  <a:cubicBezTo>
                    <a:pt x="322" y="485"/>
                    <a:pt x="315" y="478"/>
                    <a:pt x="307" y="472"/>
                  </a:cubicBezTo>
                  <a:cubicBezTo>
                    <a:pt x="317" y="445"/>
                    <a:pt x="343" y="427"/>
                    <a:pt x="373" y="427"/>
                  </a:cubicBezTo>
                  <a:close/>
                  <a:moveTo>
                    <a:pt x="373" y="376"/>
                  </a:moveTo>
                  <a:cubicBezTo>
                    <a:pt x="422" y="376"/>
                    <a:pt x="463" y="405"/>
                    <a:pt x="483" y="446"/>
                  </a:cubicBezTo>
                  <a:cubicBezTo>
                    <a:pt x="475" y="449"/>
                    <a:pt x="467" y="453"/>
                    <a:pt x="460" y="457"/>
                  </a:cubicBezTo>
                  <a:cubicBezTo>
                    <a:pt x="445" y="424"/>
                    <a:pt x="412" y="401"/>
                    <a:pt x="373" y="401"/>
                  </a:cubicBezTo>
                  <a:cubicBezTo>
                    <a:pt x="334" y="401"/>
                    <a:pt x="301" y="424"/>
                    <a:pt x="286" y="457"/>
                  </a:cubicBezTo>
                  <a:cubicBezTo>
                    <a:pt x="279" y="453"/>
                    <a:pt x="271" y="449"/>
                    <a:pt x="264" y="446"/>
                  </a:cubicBezTo>
                  <a:cubicBezTo>
                    <a:pt x="283" y="405"/>
                    <a:pt x="325" y="376"/>
                    <a:pt x="373" y="376"/>
                  </a:cubicBezTo>
                  <a:close/>
                  <a:moveTo>
                    <a:pt x="373" y="326"/>
                  </a:moveTo>
                  <a:cubicBezTo>
                    <a:pt x="302" y="326"/>
                    <a:pt x="240" y="370"/>
                    <a:pt x="215" y="432"/>
                  </a:cubicBezTo>
                  <a:cubicBezTo>
                    <a:pt x="223" y="433"/>
                    <a:pt x="232" y="435"/>
                    <a:pt x="240" y="437"/>
                  </a:cubicBezTo>
                  <a:cubicBezTo>
                    <a:pt x="263" y="386"/>
                    <a:pt x="314" y="351"/>
                    <a:pt x="373" y="351"/>
                  </a:cubicBezTo>
                  <a:cubicBezTo>
                    <a:pt x="432" y="351"/>
                    <a:pt x="484" y="386"/>
                    <a:pt x="506" y="437"/>
                  </a:cubicBezTo>
                  <a:cubicBezTo>
                    <a:pt x="515" y="435"/>
                    <a:pt x="523" y="433"/>
                    <a:pt x="531" y="432"/>
                  </a:cubicBezTo>
                  <a:cubicBezTo>
                    <a:pt x="506" y="370"/>
                    <a:pt x="445" y="326"/>
                    <a:pt x="373" y="326"/>
                  </a:cubicBezTo>
                  <a:close/>
                  <a:moveTo>
                    <a:pt x="186" y="351"/>
                  </a:moveTo>
                  <a:cubicBezTo>
                    <a:pt x="198" y="351"/>
                    <a:pt x="207" y="360"/>
                    <a:pt x="207" y="372"/>
                  </a:cubicBezTo>
                  <a:cubicBezTo>
                    <a:pt x="207" y="372"/>
                    <a:pt x="207" y="372"/>
                    <a:pt x="207" y="372"/>
                  </a:cubicBezTo>
                  <a:cubicBezTo>
                    <a:pt x="166" y="372"/>
                    <a:pt x="166" y="372"/>
                    <a:pt x="166" y="372"/>
                  </a:cubicBezTo>
                  <a:cubicBezTo>
                    <a:pt x="166" y="372"/>
                    <a:pt x="166" y="372"/>
                    <a:pt x="166" y="372"/>
                  </a:cubicBezTo>
                  <a:cubicBezTo>
                    <a:pt x="166" y="360"/>
                    <a:pt x="175" y="351"/>
                    <a:pt x="186" y="351"/>
                  </a:cubicBezTo>
                  <a:close/>
                  <a:moveTo>
                    <a:pt x="186" y="301"/>
                  </a:moveTo>
                  <a:cubicBezTo>
                    <a:pt x="217" y="301"/>
                    <a:pt x="242" y="320"/>
                    <a:pt x="252" y="347"/>
                  </a:cubicBezTo>
                  <a:cubicBezTo>
                    <a:pt x="245" y="353"/>
                    <a:pt x="238" y="359"/>
                    <a:pt x="231" y="366"/>
                  </a:cubicBezTo>
                  <a:cubicBezTo>
                    <a:pt x="229" y="344"/>
                    <a:pt x="210" y="326"/>
                    <a:pt x="186" y="326"/>
                  </a:cubicBezTo>
                  <a:cubicBezTo>
                    <a:pt x="163" y="326"/>
                    <a:pt x="144" y="344"/>
                    <a:pt x="141" y="366"/>
                  </a:cubicBezTo>
                  <a:cubicBezTo>
                    <a:pt x="135" y="359"/>
                    <a:pt x="128" y="353"/>
                    <a:pt x="120" y="347"/>
                  </a:cubicBezTo>
                  <a:cubicBezTo>
                    <a:pt x="130" y="320"/>
                    <a:pt x="156" y="301"/>
                    <a:pt x="186" y="301"/>
                  </a:cubicBezTo>
                  <a:close/>
                  <a:moveTo>
                    <a:pt x="186" y="251"/>
                  </a:moveTo>
                  <a:cubicBezTo>
                    <a:pt x="235" y="251"/>
                    <a:pt x="277" y="279"/>
                    <a:pt x="296" y="320"/>
                  </a:cubicBezTo>
                  <a:cubicBezTo>
                    <a:pt x="288" y="324"/>
                    <a:pt x="281" y="328"/>
                    <a:pt x="273" y="332"/>
                  </a:cubicBezTo>
                  <a:cubicBezTo>
                    <a:pt x="258" y="299"/>
                    <a:pt x="225" y="276"/>
                    <a:pt x="186" y="276"/>
                  </a:cubicBezTo>
                  <a:cubicBezTo>
                    <a:pt x="148" y="276"/>
                    <a:pt x="114" y="299"/>
                    <a:pt x="99" y="332"/>
                  </a:cubicBezTo>
                  <a:cubicBezTo>
                    <a:pt x="92" y="328"/>
                    <a:pt x="85" y="324"/>
                    <a:pt x="77" y="320"/>
                  </a:cubicBezTo>
                  <a:cubicBezTo>
                    <a:pt x="96" y="279"/>
                    <a:pt x="138" y="251"/>
                    <a:pt x="186" y="251"/>
                  </a:cubicBezTo>
                  <a:close/>
                  <a:moveTo>
                    <a:pt x="186" y="200"/>
                  </a:moveTo>
                  <a:cubicBezTo>
                    <a:pt x="115" y="200"/>
                    <a:pt x="54" y="244"/>
                    <a:pt x="28" y="306"/>
                  </a:cubicBezTo>
                  <a:cubicBezTo>
                    <a:pt x="37" y="308"/>
                    <a:pt x="45" y="309"/>
                    <a:pt x="53" y="312"/>
                  </a:cubicBezTo>
                  <a:cubicBezTo>
                    <a:pt x="76" y="261"/>
                    <a:pt x="127" y="226"/>
                    <a:pt x="186" y="226"/>
                  </a:cubicBezTo>
                  <a:cubicBezTo>
                    <a:pt x="246" y="226"/>
                    <a:pt x="297" y="261"/>
                    <a:pt x="320" y="312"/>
                  </a:cubicBezTo>
                  <a:cubicBezTo>
                    <a:pt x="328" y="309"/>
                    <a:pt x="336" y="308"/>
                    <a:pt x="345" y="306"/>
                  </a:cubicBezTo>
                  <a:cubicBezTo>
                    <a:pt x="319" y="244"/>
                    <a:pt x="258" y="200"/>
                    <a:pt x="186" y="200"/>
                  </a:cubicBezTo>
                  <a:close/>
                  <a:moveTo>
                    <a:pt x="0" y="228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21" y="249"/>
                    <a:pt x="21" y="248"/>
                    <a:pt x="21" y="248"/>
                  </a:cubicBezTo>
                  <a:cubicBezTo>
                    <a:pt x="21" y="237"/>
                    <a:pt x="11" y="228"/>
                    <a:pt x="0" y="228"/>
                  </a:cubicBezTo>
                  <a:close/>
                  <a:moveTo>
                    <a:pt x="0" y="178"/>
                  </a:moveTo>
                  <a:cubicBezTo>
                    <a:pt x="30" y="178"/>
                    <a:pt x="56" y="196"/>
                    <a:pt x="66" y="223"/>
                  </a:cubicBezTo>
                  <a:cubicBezTo>
                    <a:pt x="59" y="229"/>
                    <a:pt x="52" y="236"/>
                    <a:pt x="45" y="243"/>
                  </a:cubicBezTo>
                  <a:cubicBezTo>
                    <a:pt x="43" y="220"/>
                    <a:pt x="23" y="203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0" y="178"/>
                    <a:pt x="0" y="178"/>
                  </a:cubicBezTo>
                  <a:close/>
                  <a:moveTo>
                    <a:pt x="0" y="127"/>
                  </a:moveTo>
                  <a:cubicBezTo>
                    <a:pt x="49" y="127"/>
                    <a:pt x="90" y="156"/>
                    <a:pt x="110" y="197"/>
                  </a:cubicBezTo>
                  <a:cubicBezTo>
                    <a:pt x="102" y="200"/>
                    <a:pt x="95" y="204"/>
                    <a:pt x="87" y="208"/>
                  </a:cubicBezTo>
                  <a:cubicBezTo>
                    <a:pt x="72" y="175"/>
                    <a:pt x="39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60" y="102"/>
                    <a:pt x="111" y="137"/>
                    <a:pt x="134" y="188"/>
                  </a:cubicBezTo>
                  <a:cubicBezTo>
                    <a:pt x="142" y="186"/>
                    <a:pt x="150" y="184"/>
                    <a:pt x="159" y="183"/>
                  </a:cubicBezTo>
                  <a:cubicBezTo>
                    <a:pt x="133" y="121"/>
                    <a:pt x="72" y="77"/>
                    <a:pt x="0" y="77"/>
                  </a:cubicBezTo>
                  <a:close/>
                  <a:moveTo>
                    <a:pt x="373" y="228"/>
                  </a:moveTo>
                  <a:cubicBezTo>
                    <a:pt x="384" y="228"/>
                    <a:pt x="393" y="237"/>
                    <a:pt x="393" y="248"/>
                  </a:cubicBezTo>
                  <a:cubicBezTo>
                    <a:pt x="393" y="248"/>
                    <a:pt x="393" y="249"/>
                    <a:pt x="393" y="249"/>
                  </a:cubicBezTo>
                  <a:cubicBezTo>
                    <a:pt x="353" y="249"/>
                    <a:pt x="353" y="249"/>
                    <a:pt x="353" y="249"/>
                  </a:cubicBezTo>
                  <a:cubicBezTo>
                    <a:pt x="353" y="249"/>
                    <a:pt x="353" y="248"/>
                    <a:pt x="353" y="248"/>
                  </a:cubicBezTo>
                  <a:cubicBezTo>
                    <a:pt x="353" y="237"/>
                    <a:pt x="362" y="228"/>
                    <a:pt x="373" y="228"/>
                  </a:cubicBezTo>
                  <a:close/>
                  <a:moveTo>
                    <a:pt x="373" y="178"/>
                  </a:moveTo>
                  <a:cubicBezTo>
                    <a:pt x="403" y="178"/>
                    <a:pt x="429" y="196"/>
                    <a:pt x="439" y="223"/>
                  </a:cubicBezTo>
                  <a:cubicBezTo>
                    <a:pt x="432" y="229"/>
                    <a:pt x="425" y="236"/>
                    <a:pt x="418" y="243"/>
                  </a:cubicBezTo>
                  <a:cubicBezTo>
                    <a:pt x="415" y="220"/>
                    <a:pt x="396" y="203"/>
                    <a:pt x="373" y="203"/>
                  </a:cubicBezTo>
                  <a:cubicBezTo>
                    <a:pt x="350" y="203"/>
                    <a:pt x="331" y="220"/>
                    <a:pt x="328" y="243"/>
                  </a:cubicBezTo>
                  <a:cubicBezTo>
                    <a:pt x="322" y="236"/>
                    <a:pt x="315" y="229"/>
                    <a:pt x="307" y="223"/>
                  </a:cubicBezTo>
                  <a:cubicBezTo>
                    <a:pt x="317" y="196"/>
                    <a:pt x="343" y="178"/>
                    <a:pt x="373" y="178"/>
                  </a:cubicBezTo>
                  <a:close/>
                  <a:moveTo>
                    <a:pt x="373" y="127"/>
                  </a:moveTo>
                  <a:cubicBezTo>
                    <a:pt x="422" y="127"/>
                    <a:pt x="463" y="156"/>
                    <a:pt x="483" y="197"/>
                  </a:cubicBezTo>
                  <a:cubicBezTo>
                    <a:pt x="475" y="200"/>
                    <a:pt x="467" y="204"/>
                    <a:pt x="460" y="208"/>
                  </a:cubicBezTo>
                  <a:cubicBezTo>
                    <a:pt x="445" y="175"/>
                    <a:pt x="412" y="152"/>
                    <a:pt x="373" y="152"/>
                  </a:cubicBezTo>
                  <a:cubicBezTo>
                    <a:pt x="334" y="152"/>
                    <a:pt x="301" y="175"/>
                    <a:pt x="286" y="208"/>
                  </a:cubicBezTo>
                  <a:cubicBezTo>
                    <a:pt x="279" y="204"/>
                    <a:pt x="271" y="200"/>
                    <a:pt x="264" y="197"/>
                  </a:cubicBezTo>
                  <a:cubicBezTo>
                    <a:pt x="283" y="156"/>
                    <a:pt x="325" y="127"/>
                    <a:pt x="373" y="127"/>
                  </a:cubicBezTo>
                  <a:close/>
                  <a:moveTo>
                    <a:pt x="373" y="77"/>
                  </a:moveTo>
                  <a:cubicBezTo>
                    <a:pt x="302" y="77"/>
                    <a:pt x="240" y="121"/>
                    <a:pt x="215" y="183"/>
                  </a:cubicBezTo>
                  <a:cubicBezTo>
                    <a:pt x="223" y="184"/>
                    <a:pt x="232" y="186"/>
                    <a:pt x="240" y="188"/>
                  </a:cubicBezTo>
                  <a:cubicBezTo>
                    <a:pt x="263" y="137"/>
                    <a:pt x="314" y="102"/>
                    <a:pt x="373" y="102"/>
                  </a:cubicBezTo>
                  <a:cubicBezTo>
                    <a:pt x="432" y="102"/>
                    <a:pt x="484" y="137"/>
                    <a:pt x="506" y="188"/>
                  </a:cubicBezTo>
                  <a:cubicBezTo>
                    <a:pt x="515" y="186"/>
                    <a:pt x="523" y="184"/>
                    <a:pt x="531" y="183"/>
                  </a:cubicBezTo>
                  <a:cubicBezTo>
                    <a:pt x="506" y="121"/>
                    <a:pt x="445" y="77"/>
                    <a:pt x="373" y="77"/>
                  </a:cubicBezTo>
                  <a:close/>
                  <a:moveTo>
                    <a:pt x="186" y="102"/>
                  </a:moveTo>
                  <a:cubicBezTo>
                    <a:pt x="198" y="102"/>
                    <a:pt x="207" y="111"/>
                    <a:pt x="207" y="123"/>
                  </a:cubicBezTo>
                  <a:cubicBezTo>
                    <a:pt x="207" y="123"/>
                    <a:pt x="207" y="123"/>
                    <a:pt x="207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66" y="111"/>
                    <a:pt x="175" y="102"/>
                    <a:pt x="186" y="102"/>
                  </a:cubicBezTo>
                  <a:close/>
                  <a:moveTo>
                    <a:pt x="186" y="52"/>
                  </a:moveTo>
                  <a:cubicBezTo>
                    <a:pt x="217" y="52"/>
                    <a:pt x="242" y="71"/>
                    <a:pt x="252" y="98"/>
                  </a:cubicBezTo>
                  <a:cubicBezTo>
                    <a:pt x="245" y="104"/>
                    <a:pt x="238" y="110"/>
                    <a:pt x="231" y="117"/>
                  </a:cubicBezTo>
                  <a:cubicBezTo>
                    <a:pt x="229" y="95"/>
                    <a:pt x="210" y="77"/>
                    <a:pt x="186" y="77"/>
                  </a:cubicBezTo>
                  <a:cubicBezTo>
                    <a:pt x="163" y="77"/>
                    <a:pt x="144" y="95"/>
                    <a:pt x="141" y="117"/>
                  </a:cubicBezTo>
                  <a:cubicBezTo>
                    <a:pt x="135" y="110"/>
                    <a:pt x="128" y="104"/>
                    <a:pt x="120" y="98"/>
                  </a:cubicBezTo>
                  <a:cubicBezTo>
                    <a:pt x="130" y="71"/>
                    <a:pt x="156" y="52"/>
                    <a:pt x="186" y="52"/>
                  </a:cubicBezTo>
                  <a:close/>
                  <a:moveTo>
                    <a:pt x="186" y="2"/>
                  </a:moveTo>
                  <a:cubicBezTo>
                    <a:pt x="235" y="2"/>
                    <a:pt x="277" y="30"/>
                    <a:pt x="296" y="71"/>
                  </a:cubicBezTo>
                  <a:cubicBezTo>
                    <a:pt x="288" y="75"/>
                    <a:pt x="281" y="79"/>
                    <a:pt x="273" y="83"/>
                  </a:cubicBezTo>
                  <a:cubicBezTo>
                    <a:pt x="258" y="50"/>
                    <a:pt x="225" y="27"/>
                    <a:pt x="186" y="27"/>
                  </a:cubicBezTo>
                  <a:cubicBezTo>
                    <a:pt x="148" y="27"/>
                    <a:pt x="114" y="50"/>
                    <a:pt x="99" y="83"/>
                  </a:cubicBezTo>
                  <a:cubicBezTo>
                    <a:pt x="92" y="79"/>
                    <a:pt x="85" y="75"/>
                    <a:pt x="77" y="71"/>
                  </a:cubicBezTo>
                  <a:cubicBezTo>
                    <a:pt x="96" y="30"/>
                    <a:pt x="138" y="2"/>
                    <a:pt x="186" y="2"/>
                  </a:cubicBezTo>
                  <a:close/>
                  <a:moveTo>
                    <a:pt x="306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89" y="15"/>
                    <a:pt x="308" y="37"/>
                    <a:pt x="320" y="63"/>
                  </a:cubicBezTo>
                  <a:cubicBezTo>
                    <a:pt x="328" y="60"/>
                    <a:pt x="336" y="59"/>
                    <a:pt x="345" y="57"/>
                  </a:cubicBezTo>
                  <a:cubicBezTo>
                    <a:pt x="336" y="36"/>
                    <a:pt x="322" y="16"/>
                    <a:pt x="306" y="0"/>
                  </a:cubicBezTo>
                  <a:close/>
                  <a:moveTo>
                    <a:pt x="10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50" y="16"/>
                    <a:pt x="37" y="36"/>
                    <a:pt x="28" y="57"/>
                  </a:cubicBezTo>
                  <a:cubicBezTo>
                    <a:pt x="37" y="59"/>
                    <a:pt x="45" y="60"/>
                    <a:pt x="53" y="63"/>
                  </a:cubicBezTo>
                  <a:cubicBezTo>
                    <a:pt x="65" y="37"/>
                    <a:pt x="84" y="15"/>
                    <a:pt x="107" y="0"/>
                  </a:cubicBezTo>
                  <a:close/>
                  <a:moveTo>
                    <a:pt x="2235" y="228"/>
                  </a:moveTo>
                  <a:cubicBezTo>
                    <a:pt x="2224" y="228"/>
                    <a:pt x="2215" y="237"/>
                    <a:pt x="2215" y="248"/>
                  </a:cubicBezTo>
                  <a:cubicBezTo>
                    <a:pt x="2215" y="248"/>
                    <a:pt x="2215" y="249"/>
                    <a:pt x="2215" y="249"/>
                  </a:cubicBezTo>
                  <a:cubicBezTo>
                    <a:pt x="2235" y="249"/>
                    <a:pt x="2235" y="249"/>
                    <a:pt x="2235" y="249"/>
                  </a:cubicBezTo>
                  <a:cubicBezTo>
                    <a:pt x="2235" y="228"/>
                    <a:pt x="2235" y="228"/>
                    <a:pt x="2235" y="228"/>
                  </a:cubicBezTo>
                  <a:close/>
                  <a:moveTo>
                    <a:pt x="2235" y="178"/>
                  </a:moveTo>
                  <a:cubicBezTo>
                    <a:pt x="2205" y="178"/>
                    <a:pt x="2179" y="197"/>
                    <a:pt x="2169" y="223"/>
                  </a:cubicBezTo>
                  <a:cubicBezTo>
                    <a:pt x="2177" y="229"/>
                    <a:pt x="2184" y="236"/>
                    <a:pt x="2190" y="243"/>
                  </a:cubicBezTo>
                  <a:cubicBezTo>
                    <a:pt x="2193" y="220"/>
                    <a:pt x="2212" y="203"/>
                    <a:pt x="2235" y="203"/>
                  </a:cubicBezTo>
                  <a:cubicBezTo>
                    <a:pt x="2235" y="178"/>
                    <a:pt x="2235" y="178"/>
                    <a:pt x="2235" y="178"/>
                  </a:cubicBezTo>
                  <a:close/>
                  <a:moveTo>
                    <a:pt x="2235" y="127"/>
                  </a:moveTo>
                  <a:cubicBezTo>
                    <a:pt x="2187" y="127"/>
                    <a:pt x="2145" y="156"/>
                    <a:pt x="2126" y="197"/>
                  </a:cubicBezTo>
                  <a:cubicBezTo>
                    <a:pt x="2133" y="200"/>
                    <a:pt x="2141" y="204"/>
                    <a:pt x="2148" y="208"/>
                  </a:cubicBezTo>
                  <a:cubicBezTo>
                    <a:pt x="2163" y="175"/>
                    <a:pt x="2196" y="152"/>
                    <a:pt x="2235" y="152"/>
                  </a:cubicBezTo>
                  <a:cubicBezTo>
                    <a:pt x="2235" y="127"/>
                    <a:pt x="2235" y="127"/>
                    <a:pt x="2235" y="127"/>
                  </a:cubicBezTo>
                  <a:close/>
                  <a:moveTo>
                    <a:pt x="2235" y="77"/>
                  </a:moveTo>
                  <a:cubicBezTo>
                    <a:pt x="2235" y="102"/>
                    <a:pt x="2235" y="102"/>
                    <a:pt x="2235" y="102"/>
                  </a:cubicBezTo>
                  <a:cubicBezTo>
                    <a:pt x="2176" y="102"/>
                    <a:pt x="2125" y="138"/>
                    <a:pt x="2102" y="188"/>
                  </a:cubicBezTo>
                  <a:cubicBezTo>
                    <a:pt x="2094" y="186"/>
                    <a:pt x="2085" y="184"/>
                    <a:pt x="2077" y="183"/>
                  </a:cubicBezTo>
                  <a:cubicBezTo>
                    <a:pt x="2102" y="121"/>
                    <a:pt x="2164" y="77"/>
                    <a:pt x="2235" y="77"/>
                  </a:cubicBezTo>
                  <a:close/>
                  <a:moveTo>
                    <a:pt x="2235" y="477"/>
                  </a:moveTo>
                  <a:cubicBezTo>
                    <a:pt x="2224" y="477"/>
                    <a:pt x="2215" y="486"/>
                    <a:pt x="2215" y="497"/>
                  </a:cubicBezTo>
                  <a:cubicBezTo>
                    <a:pt x="2215" y="497"/>
                    <a:pt x="2215" y="498"/>
                    <a:pt x="2215" y="498"/>
                  </a:cubicBezTo>
                  <a:cubicBezTo>
                    <a:pt x="2235" y="498"/>
                    <a:pt x="2235" y="498"/>
                    <a:pt x="2235" y="498"/>
                  </a:cubicBezTo>
                  <a:cubicBezTo>
                    <a:pt x="2235" y="477"/>
                    <a:pt x="2235" y="477"/>
                    <a:pt x="2235" y="477"/>
                  </a:cubicBezTo>
                  <a:close/>
                  <a:moveTo>
                    <a:pt x="2235" y="427"/>
                  </a:moveTo>
                  <a:cubicBezTo>
                    <a:pt x="2205" y="427"/>
                    <a:pt x="2179" y="446"/>
                    <a:pt x="2169" y="472"/>
                  </a:cubicBezTo>
                  <a:cubicBezTo>
                    <a:pt x="2177" y="478"/>
                    <a:pt x="2184" y="485"/>
                    <a:pt x="2190" y="492"/>
                  </a:cubicBezTo>
                  <a:cubicBezTo>
                    <a:pt x="2193" y="469"/>
                    <a:pt x="2212" y="452"/>
                    <a:pt x="2235" y="452"/>
                  </a:cubicBezTo>
                  <a:cubicBezTo>
                    <a:pt x="2235" y="427"/>
                    <a:pt x="2235" y="427"/>
                    <a:pt x="2235" y="427"/>
                  </a:cubicBezTo>
                  <a:close/>
                  <a:moveTo>
                    <a:pt x="2235" y="376"/>
                  </a:moveTo>
                  <a:cubicBezTo>
                    <a:pt x="2187" y="376"/>
                    <a:pt x="2145" y="405"/>
                    <a:pt x="2126" y="446"/>
                  </a:cubicBezTo>
                  <a:cubicBezTo>
                    <a:pt x="2133" y="449"/>
                    <a:pt x="2141" y="453"/>
                    <a:pt x="2148" y="457"/>
                  </a:cubicBezTo>
                  <a:cubicBezTo>
                    <a:pt x="2163" y="424"/>
                    <a:pt x="2196" y="401"/>
                    <a:pt x="2235" y="401"/>
                  </a:cubicBezTo>
                  <a:cubicBezTo>
                    <a:pt x="2235" y="376"/>
                    <a:pt x="2235" y="376"/>
                    <a:pt x="2235" y="376"/>
                  </a:cubicBezTo>
                  <a:close/>
                  <a:moveTo>
                    <a:pt x="2235" y="326"/>
                  </a:moveTo>
                  <a:cubicBezTo>
                    <a:pt x="2235" y="351"/>
                    <a:pt x="2235" y="351"/>
                    <a:pt x="2235" y="351"/>
                  </a:cubicBezTo>
                  <a:cubicBezTo>
                    <a:pt x="2176" y="351"/>
                    <a:pt x="2125" y="387"/>
                    <a:pt x="2102" y="437"/>
                  </a:cubicBezTo>
                  <a:cubicBezTo>
                    <a:pt x="2094" y="435"/>
                    <a:pt x="2085" y="433"/>
                    <a:pt x="2077" y="432"/>
                  </a:cubicBezTo>
                  <a:cubicBezTo>
                    <a:pt x="2102" y="370"/>
                    <a:pt x="2164" y="326"/>
                    <a:pt x="2235" y="326"/>
                  </a:cubicBezTo>
                  <a:close/>
                  <a:moveTo>
                    <a:pt x="2235" y="726"/>
                  </a:moveTo>
                  <a:cubicBezTo>
                    <a:pt x="2224" y="726"/>
                    <a:pt x="2215" y="735"/>
                    <a:pt x="2215" y="746"/>
                  </a:cubicBezTo>
                  <a:cubicBezTo>
                    <a:pt x="2215" y="746"/>
                    <a:pt x="2215" y="747"/>
                    <a:pt x="2215" y="747"/>
                  </a:cubicBezTo>
                  <a:cubicBezTo>
                    <a:pt x="2235" y="747"/>
                    <a:pt x="2235" y="747"/>
                    <a:pt x="2235" y="747"/>
                  </a:cubicBezTo>
                  <a:cubicBezTo>
                    <a:pt x="2235" y="726"/>
                    <a:pt x="2235" y="726"/>
                    <a:pt x="2235" y="726"/>
                  </a:cubicBezTo>
                  <a:close/>
                  <a:moveTo>
                    <a:pt x="2235" y="675"/>
                  </a:moveTo>
                  <a:cubicBezTo>
                    <a:pt x="2205" y="676"/>
                    <a:pt x="2179" y="695"/>
                    <a:pt x="2169" y="721"/>
                  </a:cubicBezTo>
                  <a:cubicBezTo>
                    <a:pt x="2177" y="727"/>
                    <a:pt x="2184" y="734"/>
                    <a:pt x="2190" y="741"/>
                  </a:cubicBezTo>
                  <a:cubicBezTo>
                    <a:pt x="2193" y="718"/>
                    <a:pt x="2212" y="701"/>
                    <a:pt x="2235" y="701"/>
                  </a:cubicBezTo>
                  <a:cubicBezTo>
                    <a:pt x="2235" y="675"/>
                    <a:pt x="2235" y="675"/>
                    <a:pt x="2235" y="675"/>
                  </a:cubicBezTo>
                  <a:close/>
                  <a:moveTo>
                    <a:pt x="2235" y="625"/>
                  </a:moveTo>
                  <a:cubicBezTo>
                    <a:pt x="2187" y="625"/>
                    <a:pt x="2145" y="654"/>
                    <a:pt x="2126" y="695"/>
                  </a:cubicBezTo>
                  <a:cubicBezTo>
                    <a:pt x="2133" y="698"/>
                    <a:pt x="2141" y="702"/>
                    <a:pt x="2148" y="706"/>
                  </a:cubicBezTo>
                  <a:cubicBezTo>
                    <a:pt x="2163" y="673"/>
                    <a:pt x="2196" y="650"/>
                    <a:pt x="2235" y="650"/>
                  </a:cubicBezTo>
                  <a:cubicBezTo>
                    <a:pt x="2235" y="625"/>
                    <a:pt x="2235" y="625"/>
                    <a:pt x="2235" y="625"/>
                  </a:cubicBezTo>
                  <a:close/>
                  <a:moveTo>
                    <a:pt x="2235" y="575"/>
                  </a:moveTo>
                  <a:cubicBezTo>
                    <a:pt x="2235" y="600"/>
                    <a:pt x="2235" y="600"/>
                    <a:pt x="2235" y="600"/>
                  </a:cubicBezTo>
                  <a:cubicBezTo>
                    <a:pt x="2176" y="600"/>
                    <a:pt x="2125" y="636"/>
                    <a:pt x="2102" y="686"/>
                  </a:cubicBezTo>
                  <a:cubicBezTo>
                    <a:pt x="2094" y="684"/>
                    <a:pt x="2085" y="682"/>
                    <a:pt x="2077" y="681"/>
                  </a:cubicBezTo>
                  <a:cubicBezTo>
                    <a:pt x="2102" y="619"/>
                    <a:pt x="2164" y="575"/>
                    <a:pt x="2235" y="575"/>
                  </a:cubicBezTo>
                  <a:close/>
                  <a:moveTo>
                    <a:pt x="2235" y="975"/>
                  </a:moveTo>
                  <a:cubicBezTo>
                    <a:pt x="2224" y="975"/>
                    <a:pt x="2215" y="984"/>
                    <a:pt x="2215" y="995"/>
                  </a:cubicBezTo>
                  <a:cubicBezTo>
                    <a:pt x="2215" y="995"/>
                    <a:pt x="2215" y="996"/>
                    <a:pt x="2215" y="996"/>
                  </a:cubicBezTo>
                  <a:cubicBezTo>
                    <a:pt x="2235" y="996"/>
                    <a:pt x="2235" y="996"/>
                    <a:pt x="2235" y="996"/>
                  </a:cubicBezTo>
                  <a:cubicBezTo>
                    <a:pt x="2235" y="975"/>
                    <a:pt x="2235" y="975"/>
                    <a:pt x="2235" y="975"/>
                  </a:cubicBezTo>
                  <a:close/>
                  <a:moveTo>
                    <a:pt x="2235" y="924"/>
                  </a:moveTo>
                  <a:cubicBezTo>
                    <a:pt x="2205" y="925"/>
                    <a:pt x="2179" y="943"/>
                    <a:pt x="2169" y="970"/>
                  </a:cubicBezTo>
                  <a:cubicBezTo>
                    <a:pt x="2177" y="976"/>
                    <a:pt x="2184" y="983"/>
                    <a:pt x="2190" y="990"/>
                  </a:cubicBezTo>
                  <a:cubicBezTo>
                    <a:pt x="2193" y="967"/>
                    <a:pt x="2212" y="950"/>
                    <a:pt x="2235" y="950"/>
                  </a:cubicBezTo>
                  <a:cubicBezTo>
                    <a:pt x="2235" y="924"/>
                    <a:pt x="2235" y="924"/>
                    <a:pt x="2235" y="924"/>
                  </a:cubicBezTo>
                  <a:close/>
                  <a:moveTo>
                    <a:pt x="2235" y="874"/>
                  </a:moveTo>
                  <a:cubicBezTo>
                    <a:pt x="2187" y="874"/>
                    <a:pt x="2145" y="903"/>
                    <a:pt x="2126" y="944"/>
                  </a:cubicBezTo>
                  <a:cubicBezTo>
                    <a:pt x="2133" y="947"/>
                    <a:pt x="2141" y="951"/>
                    <a:pt x="2148" y="955"/>
                  </a:cubicBezTo>
                  <a:cubicBezTo>
                    <a:pt x="2163" y="922"/>
                    <a:pt x="2196" y="899"/>
                    <a:pt x="2235" y="899"/>
                  </a:cubicBezTo>
                  <a:cubicBezTo>
                    <a:pt x="2235" y="874"/>
                    <a:pt x="2235" y="874"/>
                    <a:pt x="2235" y="874"/>
                  </a:cubicBezTo>
                  <a:close/>
                  <a:moveTo>
                    <a:pt x="2235" y="824"/>
                  </a:moveTo>
                  <a:cubicBezTo>
                    <a:pt x="2235" y="849"/>
                    <a:pt x="2235" y="849"/>
                    <a:pt x="2235" y="849"/>
                  </a:cubicBezTo>
                  <a:cubicBezTo>
                    <a:pt x="2176" y="849"/>
                    <a:pt x="2125" y="884"/>
                    <a:pt x="2102" y="935"/>
                  </a:cubicBezTo>
                  <a:cubicBezTo>
                    <a:pt x="2094" y="933"/>
                    <a:pt x="2085" y="931"/>
                    <a:pt x="2077" y="930"/>
                  </a:cubicBezTo>
                  <a:cubicBezTo>
                    <a:pt x="2102" y="868"/>
                    <a:pt x="2164" y="824"/>
                    <a:pt x="2235" y="824"/>
                  </a:cubicBezTo>
                  <a:close/>
                  <a:moveTo>
                    <a:pt x="2235" y="1224"/>
                  </a:moveTo>
                  <a:cubicBezTo>
                    <a:pt x="2224" y="1224"/>
                    <a:pt x="2215" y="1233"/>
                    <a:pt x="2215" y="1244"/>
                  </a:cubicBezTo>
                  <a:cubicBezTo>
                    <a:pt x="2215" y="1244"/>
                    <a:pt x="2215" y="1244"/>
                    <a:pt x="2215" y="1245"/>
                  </a:cubicBezTo>
                  <a:cubicBezTo>
                    <a:pt x="2235" y="1245"/>
                    <a:pt x="2235" y="1245"/>
                    <a:pt x="2235" y="1245"/>
                  </a:cubicBezTo>
                  <a:cubicBezTo>
                    <a:pt x="2235" y="1224"/>
                    <a:pt x="2235" y="1224"/>
                    <a:pt x="2235" y="1224"/>
                  </a:cubicBezTo>
                  <a:close/>
                  <a:moveTo>
                    <a:pt x="2235" y="1173"/>
                  </a:moveTo>
                  <a:cubicBezTo>
                    <a:pt x="2205" y="1174"/>
                    <a:pt x="2179" y="1192"/>
                    <a:pt x="2169" y="1219"/>
                  </a:cubicBezTo>
                  <a:cubicBezTo>
                    <a:pt x="2177" y="1225"/>
                    <a:pt x="2184" y="1232"/>
                    <a:pt x="2190" y="1239"/>
                  </a:cubicBezTo>
                  <a:cubicBezTo>
                    <a:pt x="2193" y="1216"/>
                    <a:pt x="2212" y="1199"/>
                    <a:pt x="2235" y="1199"/>
                  </a:cubicBezTo>
                  <a:cubicBezTo>
                    <a:pt x="2235" y="1173"/>
                    <a:pt x="2235" y="1173"/>
                    <a:pt x="2235" y="1173"/>
                  </a:cubicBezTo>
                  <a:close/>
                  <a:moveTo>
                    <a:pt x="2235" y="1123"/>
                  </a:moveTo>
                  <a:cubicBezTo>
                    <a:pt x="2187" y="1123"/>
                    <a:pt x="2145" y="1152"/>
                    <a:pt x="2126" y="1193"/>
                  </a:cubicBezTo>
                  <a:cubicBezTo>
                    <a:pt x="2133" y="1196"/>
                    <a:pt x="2141" y="1200"/>
                    <a:pt x="2148" y="1204"/>
                  </a:cubicBezTo>
                  <a:cubicBezTo>
                    <a:pt x="2163" y="1171"/>
                    <a:pt x="2196" y="1148"/>
                    <a:pt x="2235" y="1148"/>
                  </a:cubicBezTo>
                  <a:cubicBezTo>
                    <a:pt x="2235" y="1123"/>
                    <a:pt x="2235" y="1123"/>
                    <a:pt x="2235" y="1123"/>
                  </a:cubicBezTo>
                  <a:close/>
                  <a:moveTo>
                    <a:pt x="2235" y="1073"/>
                  </a:moveTo>
                  <a:cubicBezTo>
                    <a:pt x="2235" y="1098"/>
                    <a:pt x="2235" y="1098"/>
                    <a:pt x="2235" y="1098"/>
                  </a:cubicBezTo>
                  <a:cubicBezTo>
                    <a:pt x="2176" y="1098"/>
                    <a:pt x="2125" y="1133"/>
                    <a:pt x="2102" y="1184"/>
                  </a:cubicBezTo>
                  <a:cubicBezTo>
                    <a:pt x="2094" y="1182"/>
                    <a:pt x="2085" y="1180"/>
                    <a:pt x="2077" y="1179"/>
                  </a:cubicBezTo>
                  <a:cubicBezTo>
                    <a:pt x="2102" y="1117"/>
                    <a:pt x="2164" y="1073"/>
                    <a:pt x="2235" y="1073"/>
                  </a:cubicBezTo>
                  <a:close/>
                  <a:moveTo>
                    <a:pt x="2235" y="1473"/>
                  </a:moveTo>
                  <a:cubicBezTo>
                    <a:pt x="2224" y="1473"/>
                    <a:pt x="2215" y="1482"/>
                    <a:pt x="2215" y="1493"/>
                  </a:cubicBezTo>
                  <a:cubicBezTo>
                    <a:pt x="2215" y="1493"/>
                    <a:pt x="2215" y="1493"/>
                    <a:pt x="2215" y="1494"/>
                  </a:cubicBezTo>
                  <a:cubicBezTo>
                    <a:pt x="2235" y="1494"/>
                    <a:pt x="2235" y="1494"/>
                    <a:pt x="2235" y="1494"/>
                  </a:cubicBezTo>
                  <a:cubicBezTo>
                    <a:pt x="2235" y="1473"/>
                    <a:pt x="2235" y="1473"/>
                    <a:pt x="2235" y="1473"/>
                  </a:cubicBezTo>
                  <a:close/>
                  <a:moveTo>
                    <a:pt x="2235" y="1422"/>
                  </a:moveTo>
                  <a:cubicBezTo>
                    <a:pt x="2205" y="1423"/>
                    <a:pt x="2179" y="1441"/>
                    <a:pt x="2169" y="1468"/>
                  </a:cubicBezTo>
                  <a:cubicBezTo>
                    <a:pt x="2177" y="1474"/>
                    <a:pt x="2184" y="1481"/>
                    <a:pt x="2190" y="1488"/>
                  </a:cubicBezTo>
                  <a:cubicBezTo>
                    <a:pt x="2193" y="1465"/>
                    <a:pt x="2212" y="1448"/>
                    <a:pt x="2235" y="1448"/>
                  </a:cubicBezTo>
                  <a:cubicBezTo>
                    <a:pt x="2235" y="1422"/>
                    <a:pt x="2235" y="1422"/>
                    <a:pt x="2235" y="1422"/>
                  </a:cubicBezTo>
                  <a:close/>
                  <a:moveTo>
                    <a:pt x="2235" y="1372"/>
                  </a:moveTo>
                  <a:cubicBezTo>
                    <a:pt x="2187" y="1372"/>
                    <a:pt x="2145" y="1401"/>
                    <a:pt x="2126" y="1442"/>
                  </a:cubicBezTo>
                  <a:cubicBezTo>
                    <a:pt x="2133" y="1445"/>
                    <a:pt x="2141" y="1449"/>
                    <a:pt x="2148" y="1453"/>
                  </a:cubicBezTo>
                  <a:cubicBezTo>
                    <a:pt x="2163" y="1420"/>
                    <a:pt x="2196" y="1397"/>
                    <a:pt x="2235" y="1397"/>
                  </a:cubicBezTo>
                  <a:cubicBezTo>
                    <a:pt x="2235" y="1372"/>
                    <a:pt x="2235" y="1372"/>
                    <a:pt x="2235" y="1372"/>
                  </a:cubicBezTo>
                  <a:close/>
                  <a:moveTo>
                    <a:pt x="2235" y="1322"/>
                  </a:moveTo>
                  <a:cubicBezTo>
                    <a:pt x="2235" y="1347"/>
                    <a:pt x="2235" y="1347"/>
                    <a:pt x="2235" y="1347"/>
                  </a:cubicBezTo>
                  <a:cubicBezTo>
                    <a:pt x="2176" y="1347"/>
                    <a:pt x="2125" y="1382"/>
                    <a:pt x="2102" y="1433"/>
                  </a:cubicBezTo>
                  <a:cubicBezTo>
                    <a:pt x="2094" y="1431"/>
                    <a:pt x="2085" y="1429"/>
                    <a:pt x="2077" y="1428"/>
                  </a:cubicBezTo>
                  <a:cubicBezTo>
                    <a:pt x="2102" y="1366"/>
                    <a:pt x="2164" y="1322"/>
                    <a:pt x="2235" y="1322"/>
                  </a:cubicBezTo>
                  <a:close/>
                  <a:moveTo>
                    <a:pt x="2235" y="1722"/>
                  </a:moveTo>
                  <a:cubicBezTo>
                    <a:pt x="2224" y="1722"/>
                    <a:pt x="2215" y="1731"/>
                    <a:pt x="2215" y="1742"/>
                  </a:cubicBezTo>
                  <a:cubicBezTo>
                    <a:pt x="2215" y="1742"/>
                    <a:pt x="2215" y="1742"/>
                    <a:pt x="2215" y="1743"/>
                  </a:cubicBezTo>
                  <a:cubicBezTo>
                    <a:pt x="2235" y="1743"/>
                    <a:pt x="2235" y="1743"/>
                    <a:pt x="2235" y="1743"/>
                  </a:cubicBezTo>
                  <a:cubicBezTo>
                    <a:pt x="2235" y="1722"/>
                    <a:pt x="2235" y="1722"/>
                    <a:pt x="2235" y="1722"/>
                  </a:cubicBezTo>
                  <a:close/>
                  <a:moveTo>
                    <a:pt x="2235" y="1671"/>
                  </a:moveTo>
                  <a:cubicBezTo>
                    <a:pt x="2205" y="1672"/>
                    <a:pt x="2179" y="1690"/>
                    <a:pt x="2169" y="1717"/>
                  </a:cubicBezTo>
                  <a:cubicBezTo>
                    <a:pt x="2177" y="1723"/>
                    <a:pt x="2184" y="1730"/>
                    <a:pt x="2190" y="1737"/>
                  </a:cubicBezTo>
                  <a:cubicBezTo>
                    <a:pt x="2193" y="1714"/>
                    <a:pt x="2212" y="1697"/>
                    <a:pt x="2235" y="1697"/>
                  </a:cubicBezTo>
                  <a:cubicBezTo>
                    <a:pt x="2235" y="1671"/>
                    <a:pt x="2235" y="1671"/>
                    <a:pt x="2235" y="1671"/>
                  </a:cubicBezTo>
                  <a:close/>
                  <a:moveTo>
                    <a:pt x="2235" y="1621"/>
                  </a:moveTo>
                  <a:cubicBezTo>
                    <a:pt x="2187" y="1621"/>
                    <a:pt x="2145" y="1650"/>
                    <a:pt x="2126" y="1691"/>
                  </a:cubicBezTo>
                  <a:cubicBezTo>
                    <a:pt x="2133" y="1694"/>
                    <a:pt x="2141" y="1698"/>
                    <a:pt x="2148" y="1702"/>
                  </a:cubicBezTo>
                  <a:cubicBezTo>
                    <a:pt x="2163" y="1669"/>
                    <a:pt x="2196" y="1646"/>
                    <a:pt x="2235" y="1646"/>
                  </a:cubicBezTo>
                  <a:cubicBezTo>
                    <a:pt x="2235" y="1621"/>
                    <a:pt x="2235" y="1621"/>
                    <a:pt x="2235" y="1621"/>
                  </a:cubicBezTo>
                  <a:close/>
                  <a:moveTo>
                    <a:pt x="2235" y="1571"/>
                  </a:moveTo>
                  <a:cubicBezTo>
                    <a:pt x="2235" y="1596"/>
                    <a:pt x="2235" y="1596"/>
                    <a:pt x="2235" y="1596"/>
                  </a:cubicBezTo>
                  <a:cubicBezTo>
                    <a:pt x="2176" y="1596"/>
                    <a:pt x="2125" y="1631"/>
                    <a:pt x="2102" y="1682"/>
                  </a:cubicBezTo>
                  <a:cubicBezTo>
                    <a:pt x="2094" y="1680"/>
                    <a:pt x="2085" y="1678"/>
                    <a:pt x="2077" y="1677"/>
                  </a:cubicBezTo>
                  <a:cubicBezTo>
                    <a:pt x="2102" y="1615"/>
                    <a:pt x="2164" y="1571"/>
                    <a:pt x="2235" y="1571"/>
                  </a:cubicBezTo>
                  <a:close/>
                  <a:moveTo>
                    <a:pt x="2235" y="1971"/>
                  </a:moveTo>
                  <a:cubicBezTo>
                    <a:pt x="2224" y="1971"/>
                    <a:pt x="2215" y="1980"/>
                    <a:pt x="2215" y="1991"/>
                  </a:cubicBezTo>
                  <a:cubicBezTo>
                    <a:pt x="2215" y="1991"/>
                    <a:pt x="2215" y="1991"/>
                    <a:pt x="2215" y="1992"/>
                  </a:cubicBezTo>
                  <a:cubicBezTo>
                    <a:pt x="2235" y="1992"/>
                    <a:pt x="2235" y="1992"/>
                    <a:pt x="2235" y="1992"/>
                  </a:cubicBezTo>
                  <a:cubicBezTo>
                    <a:pt x="2235" y="1971"/>
                    <a:pt x="2235" y="1971"/>
                    <a:pt x="2235" y="1971"/>
                  </a:cubicBezTo>
                  <a:close/>
                  <a:moveTo>
                    <a:pt x="2235" y="1920"/>
                  </a:moveTo>
                  <a:cubicBezTo>
                    <a:pt x="2235" y="1946"/>
                    <a:pt x="2235" y="1946"/>
                    <a:pt x="2235" y="1946"/>
                  </a:cubicBezTo>
                  <a:cubicBezTo>
                    <a:pt x="2212" y="1946"/>
                    <a:pt x="2193" y="1963"/>
                    <a:pt x="2190" y="1986"/>
                  </a:cubicBezTo>
                  <a:cubicBezTo>
                    <a:pt x="2184" y="1979"/>
                    <a:pt x="2177" y="1972"/>
                    <a:pt x="2169" y="1966"/>
                  </a:cubicBezTo>
                  <a:cubicBezTo>
                    <a:pt x="2179" y="1939"/>
                    <a:pt x="2205" y="1920"/>
                    <a:pt x="2235" y="1920"/>
                  </a:cubicBezTo>
                  <a:close/>
                  <a:moveTo>
                    <a:pt x="2235" y="1870"/>
                  </a:moveTo>
                  <a:cubicBezTo>
                    <a:pt x="2235" y="1895"/>
                    <a:pt x="2235" y="1895"/>
                    <a:pt x="2235" y="1895"/>
                  </a:cubicBezTo>
                  <a:cubicBezTo>
                    <a:pt x="2196" y="1895"/>
                    <a:pt x="2163" y="1918"/>
                    <a:pt x="2148" y="1951"/>
                  </a:cubicBezTo>
                  <a:cubicBezTo>
                    <a:pt x="2141" y="1947"/>
                    <a:pt x="2133" y="1943"/>
                    <a:pt x="2126" y="1940"/>
                  </a:cubicBezTo>
                  <a:cubicBezTo>
                    <a:pt x="2145" y="1899"/>
                    <a:pt x="2187" y="1870"/>
                    <a:pt x="2235" y="1870"/>
                  </a:cubicBezTo>
                  <a:close/>
                  <a:moveTo>
                    <a:pt x="2235" y="1820"/>
                  </a:moveTo>
                  <a:cubicBezTo>
                    <a:pt x="2235" y="1845"/>
                    <a:pt x="2235" y="1845"/>
                    <a:pt x="2235" y="1845"/>
                  </a:cubicBezTo>
                  <a:cubicBezTo>
                    <a:pt x="2176" y="1845"/>
                    <a:pt x="2125" y="1880"/>
                    <a:pt x="2102" y="1931"/>
                  </a:cubicBezTo>
                  <a:cubicBezTo>
                    <a:pt x="2094" y="1929"/>
                    <a:pt x="2085" y="1927"/>
                    <a:pt x="2077" y="1926"/>
                  </a:cubicBezTo>
                  <a:cubicBezTo>
                    <a:pt x="2102" y="1864"/>
                    <a:pt x="2164" y="1820"/>
                    <a:pt x="2235" y="1820"/>
                  </a:cubicBezTo>
                  <a:close/>
                  <a:moveTo>
                    <a:pt x="2235" y="2220"/>
                  </a:moveTo>
                  <a:cubicBezTo>
                    <a:pt x="2224" y="2220"/>
                    <a:pt x="2215" y="2229"/>
                    <a:pt x="2215" y="2240"/>
                  </a:cubicBezTo>
                  <a:cubicBezTo>
                    <a:pt x="2215" y="2240"/>
                    <a:pt x="2215" y="2240"/>
                    <a:pt x="2215" y="2241"/>
                  </a:cubicBezTo>
                  <a:cubicBezTo>
                    <a:pt x="2235" y="2241"/>
                    <a:pt x="2235" y="2241"/>
                    <a:pt x="2235" y="2241"/>
                  </a:cubicBezTo>
                  <a:cubicBezTo>
                    <a:pt x="2235" y="2220"/>
                    <a:pt x="2235" y="2220"/>
                    <a:pt x="2235" y="2220"/>
                  </a:cubicBezTo>
                  <a:close/>
                  <a:moveTo>
                    <a:pt x="2235" y="2169"/>
                  </a:moveTo>
                  <a:cubicBezTo>
                    <a:pt x="2235" y="2195"/>
                    <a:pt x="2235" y="2195"/>
                    <a:pt x="2235" y="2195"/>
                  </a:cubicBezTo>
                  <a:cubicBezTo>
                    <a:pt x="2212" y="2195"/>
                    <a:pt x="2193" y="2212"/>
                    <a:pt x="2190" y="2235"/>
                  </a:cubicBezTo>
                  <a:cubicBezTo>
                    <a:pt x="2184" y="2228"/>
                    <a:pt x="2177" y="2221"/>
                    <a:pt x="2169" y="2215"/>
                  </a:cubicBezTo>
                  <a:cubicBezTo>
                    <a:pt x="2179" y="2188"/>
                    <a:pt x="2205" y="2169"/>
                    <a:pt x="2235" y="2169"/>
                  </a:cubicBezTo>
                  <a:close/>
                  <a:moveTo>
                    <a:pt x="2235" y="2119"/>
                  </a:moveTo>
                  <a:cubicBezTo>
                    <a:pt x="2235" y="2144"/>
                    <a:pt x="2235" y="2144"/>
                    <a:pt x="2235" y="2144"/>
                  </a:cubicBezTo>
                  <a:cubicBezTo>
                    <a:pt x="2196" y="2144"/>
                    <a:pt x="2163" y="2167"/>
                    <a:pt x="2148" y="2200"/>
                  </a:cubicBezTo>
                  <a:cubicBezTo>
                    <a:pt x="2141" y="2196"/>
                    <a:pt x="2133" y="2192"/>
                    <a:pt x="2126" y="2189"/>
                  </a:cubicBezTo>
                  <a:cubicBezTo>
                    <a:pt x="2145" y="2148"/>
                    <a:pt x="2187" y="2119"/>
                    <a:pt x="2235" y="2119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6"/>
            <p:cNvSpPr>
              <a:spLocks noEditPoints="1"/>
            </p:cNvSpPr>
            <p:nvPr userDrawn="1"/>
          </p:nvSpPr>
          <p:spPr bwMode="auto">
            <a:xfrm>
              <a:off x="152400" y="152400"/>
              <a:ext cx="6827890" cy="6858000"/>
            </a:xfrm>
            <a:custGeom>
              <a:avLst/>
              <a:gdLst>
                <a:gd name="T0" fmla="*/ 2090 w 2235"/>
                <a:gd name="T1" fmla="*/ 1860 h 2241"/>
                <a:gd name="T2" fmla="*/ 2045 w 2235"/>
                <a:gd name="T3" fmla="*/ 1297 h 2241"/>
                <a:gd name="T4" fmla="*/ 2065 w 2235"/>
                <a:gd name="T5" fmla="*/ 870 h 2241"/>
                <a:gd name="T6" fmla="*/ 1886 w 2235"/>
                <a:gd name="T7" fmla="*/ 555 h 2241"/>
                <a:gd name="T8" fmla="*/ 2124 w 2235"/>
                <a:gd name="T9" fmla="*/ 0 h 2241"/>
                <a:gd name="T10" fmla="*/ 1794 w 2235"/>
                <a:gd name="T11" fmla="*/ 2215 h 2241"/>
                <a:gd name="T12" fmla="*/ 1507 w 2235"/>
                <a:gd name="T13" fmla="*/ 1992 h 2241"/>
                <a:gd name="T14" fmla="*/ 1860 w 2235"/>
                <a:gd name="T15" fmla="*/ 1820 h 2241"/>
                <a:gd name="T16" fmla="*/ 1354 w 2235"/>
                <a:gd name="T17" fmla="*/ 1682 h 2241"/>
                <a:gd name="T18" fmla="*/ 1563 w 2235"/>
                <a:gd name="T19" fmla="*/ 1565 h 2241"/>
                <a:gd name="T20" fmla="*/ 1750 w 2235"/>
                <a:gd name="T21" fmla="*/ 1442 h 2241"/>
                <a:gd name="T22" fmla="*/ 1442 w 2235"/>
                <a:gd name="T23" fmla="*/ 1239 h 2241"/>
                <a:gd name="T24" fmla="*/ 1673 w 2235"/>
                <a:gd name="T25" fmla="*/ 1048 h 2241"/>
                <a:gd name="T26" fmla="*/ 1880 w 2235"/>
                <a:gd name="T27" fmla="*/ 996 h 2241"/>
                <a:gd name="T28" fmla="*/ 1831 w 2235"/>
                <a:gd name="T29" fmla="*/ 804 h 2241"/>
                <a:gd name="T30" fmla="*/ 2018 w 2235"/>
                <a:gd name="T31" fmla="*/ 681 h 2241"/>
                <a:gd name="T32" fmla="*/ 1400 w 2235"/>
                <a:gd name="T33" fmla="*/ 457 h 2241"/>
                <a:gd name="T34" fmla="*/ 1673 w 2235"/>
                <a:gd name="T35" fmla="*/ 251 h 2241"/>
                <a:gd name="T36" fmla="*/ 1860 w 2235"/>
                <a:gd name="T37" fmla="*/ 203 h 2241"/>
                <a:gd name="T38" fmla="*/ 1381 w 2235"/>
                <a:gd name="T39" fmla="*/ 2241 h 2241"/>
                <a:gd name="T40" fmla="*/ 1192 w 2235"/>
                <a:gd name="T41" fmla="*/ 1814 h 2241"/>
                <a:gd name="T42" fmla="*/ 1411 w 2235"/>
                <a:gd name="T43" fmla="*/ 1316 h 2241"/>
                <a:gd name="T44" fmla="*/ 1256 w 2235"/>
                <a:gd name="T45" fmla="*/ 864 h 2241"/>
                <a:gd name="T46" fmla="*/ 1301 w 2235"/>
                <a:gd name="T47" fmla="*/ 301 h 2241"/>
                <a:gd name="T48" fmla="*/ 1222 w 2235"/>
                <a:gd name="T49" fmla="*/ 0 h 2241"/>
                <a:gd name="T50" fmla="*/ 1029 w 2235"/>
                <a:gd name="T51" fmla="*/ 2200 h 2241"/>
                <a:gd name="T52" fmla="*/ 677 w 2235"/>
                <a:gd name="T53" fmla="*/ 1966 h 2241"/>
                <a:gd name="T54" fmla="*/ 996 w 2235"/>
                <a:gd name="T55" fmla="*/ 1841 h 2241"/>
                <a:gd name="T56" fmla="*/ 1096 w 2235"/>
                <a:gd name="T57" fmla="*/ 1743 h 2241"/>
                <a:gd name="T58" fmla="*/ 930 w 2235"/>
                <a:gd name="T59" fmla="*/ 1445 h 2241"/>
                <a:gd name="T60" fmla="*/ 983 w 2235"/>
                <a:gd name="T61" fmla="*/ 1433 h 2241"/>
                <a:gd name="T62" fmla="*/ 634 w 2235"/>
                <a:gd name="T63" fmla="*/ 1193 h 2241"/>
                <a:gd name="T64" fmla="*/ 1039 w 2235"/>
                <a:gd name="T65" fmla="*/ 1067 h 2241"/>
                <a:gd name="T66" fmla="*/ 1071 w 2235"/>
                <a:gd name="T67" fmla="*/ 990 h 2241"/>
                <a:gd name="T68" fmla="*/ 744 w 2235"/>
                <a:gd name="T69" fmla="*/ 675 h 2241"/>
                <a:gd name="T70" fmla="*/ 950 w 2235"/>
                <a:gd name="T71" fmla="*/ 621 h 2241"/>
                <a:gd name="T72" fmla="*/ 902 w 2235"/>
                <a:gd name="T73" fmla="*/ 432 h 2241"/>
                <a:gd name="T74" fmla="*/ 771 w 2235"/>
                <a:gd name="T75" fmla="*/ 306 h 2241"/>
                <a:gd name="T76" fmla="*/ 1029 w 2235"/>
                <a:gd name="T77" fmla="*/ 208 h 2241"/>
                <a:gd name="T78" fmla="*/ 538 w 2235"/>
                <a:gd name="T79" fmla="*/ 2115 h 2241"/>
                <a:gd name="T80" fmla="*/ 558 w 2235"/>
                <a:gd name="T81" fmla="*/ 1694 h 2241"/>
                <a:gd name="T82" fmla="*/ 425 w 2235"/>
                <a:gd name="T83" fmla="*/ 1308 h 2241"/>
                <a:gd name="T84" fmla="*/ 449 w 2235"/>
                <a:gd name="T85" fmla="*/ 818 h 2241"/>
                <a:gd name="T86" fmla="*/ 668 w 2235"/>
                <a:gd name="T87" fmla="*/ 320 h 2241"/>
                <a:gd name="T88" fmla="*/ 0 w 2235"/>
                <a:gd name="T89" fmla="*/ 2220 h 2241"/>
                <a:gd name="T90" fmla="*/ 373 w 2235"/>
                <a:gd name="T91" fmla="*/ 2094 h 2241"/>
                <a:gd name="T92" fmla="*/ 0 w 2235"/>
                <a:gd name="T93" fmla="*/ 1870 h 2241"/>
                <a:gd name="T94" fmla="*/ 273 w 2235"/>
                <a:gd name="T95" fmla="*/ 1826 h 2241"/>
                <a:gd name="T96" fmla="*/ 307 w 2235"/>
                <a:gd name="T97" fmla="*/ 1717 h 2241"/>
                <a:gd name="T98" fmla="*/ 66 w 2235"/>
                <a:gd name="T99" fmla="*/ 1468 h 2241"/>
                <a:gd name="T100" fmla="*/ 166 w 2235"/>
                <a:gd name="T101" fmla="*/ 1368 h 2241"/>
                <a:gd name="T102" fmla="*/ 0 w 2235"/>
                <a:gd name="T103" fmla="*/ 1073 h 2241"/>
                <a:gd name="T104" fmla="*/ 53 w 2235"/>
                <a:gd name="T105" fmla="*/ 1059 h 2241"/>
                <a:gd name="T106" fmla="*/ 264 w 2235"/>
                <a:gd name="T107" fmla="*/ 944 h 2241"/>
                <a:gd name="T108" fmla="*/ 110 w 2235"/>
                <a:gd name="T109" fmla="*/ 695 h 2241"/>
                <a:gd name="T110" fmla="*/ 141 w 2235"/>
                <a:gd name="T111" fmla="*/ 615 h 2241"/>
                <a:gd name="T112" fmla="*/ 373 w 2235"/>
                <a:gd name="T113" fmla="*/ 427 h 2241"/>
                <a:gd name="T114" fmla="*/ 0 w 2235"/>
                <a:gd name="T115" fmla="*/ 249 h 2241"/>
                <a:gd name="T116" fmla="*/ 531 w 2235"/>
                <a:gd name="T117" fmla="*/ 183 h 2241"/>
                <a:gd name="T118" fmla="*/ 2077 w 2235"/>
                <a:gd name="T119" fmla="*/ 183 h 2241"/>
                <a:gd name="T120" fmla="*/ 2235 w 2235"/>
                <a:gd name="T121" fmla="*/ 950 h 2241"/>
                <a:gd name="T122" fmla="*/ 2077 w 2235"/>
                <a:gd name="T123" fmla="*/ 1428 h 2241"/>
                <a:gd name="T124" fmla="*/ 2169 w 2235"/>
                <a:gd name="T125" fmla="*/ 2215 h 2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35" h="2241">
                  <a:moveTo>
                    <a:pt x="2235" y="2069"/>
                  </a:moveTo>
                  <a:cubicBezTo>
                    <a:pt x="2164" y="2069"/>
                    <a:pt x="2102" y="2113"/>
                    <a:pt x="2077" y="2175"/>
                  </a:cubicBezTo>
                  <a:cubicBezTo>
                    <a:pt x="2085" y="2176"/>
                    <a:pt x="2094" y="2178"/>
                    <a:pt x="2102" y="2180"/>
                  </a:cubicBezTo>
                  <a:cubicBezTo>
                    <a:pt x="2125" y="2129"/>
                    <a:pt x="2176" y="2094"/>
                    <a:pt x="2235" y="2094"/>
                  </a:cubicBezTo>
                  <a:cubicBezTo>
                    <a:pt x="2235" y="2069"/>
                    <a:pt x="2235" y="2069"/>
                    <a:pt x="2235" y="2069"/>
                  </a:cubicBezTo>
                  <a:close/>
                  <a:moveTo>
                    <a:pt x="2045" y="2192"/>
                  </a:moveTo>
                  <a:cubicBezTo>
                    <a:pt x="2091" y="2192"/>
                    <a:pt x="2133" y="2211"/>
                    <a:pt x="2164" y="2241"/>
                  </a:cubicBezTo>
                  <a:cubicBezTo>
                    <a:pt x="2124" y="2241"/>
                    <a:pt x="2124" y="2241"/>
                    <a:pt x="2124" y="2241"/>
                  </a:cubicBezTo>
                  <a:cubicBezTo>
                    <a:pt x="2101" y="2226"/>
                    <a:pt x="2074" y="2217"/>
                    <a:pt x="2045" y="2217"/>
                  </a:cubicBezTo>
                  <a:cubicBezTo>
                    <a:pt x="2015" y="2217"/>
                    <a:pt x="1988" y="2226"/>
                    <a:pt x="1966" y="2241"/>
                  </a:cubicBezTo>
                  <a:cubicBezTo>
                    <a:pt x="1925" y="2241"/>
                    <a:pt x="1925" y="2241"/>
                    <a:pt x="1925" y="2241"/>
                  </a:cubicBezTo>
                  <a:cubicBezTo>
                    <a:pt x="1956" y="2211"/>
                    <a:pt x="1998" y="2192"/>
                    <a:pt x="2045" y="2192"/>
                  </a:cubicBezTo>
                  <a:close/>
                  <a:moveTo>
                    <a:pt x="2045" y="2094"/>
                  </a:moveTo>
                  <a:cubicBezTo>
                    <a:pt x="2056" y="2094"/>
                    <a:pt x="2065" y="2103"/>
                    <a:pt x="2065" y="2114"/>
                  </a:cubicBezTo>
                  <a:cubicBezTo>
                    <a:pt x="2065" y="2115"/>
                    <a:pt x="2065" y="2115"/>
                    <a:pt x="2065" y="2115"/>
                  </a:cubicBezTo>
                  <a:cubicBezTo>
                    <a:pt x="2024" y="2115"/>
                    <a:pt x="2024" y="2115"/>
                    <a:pt x="2024" y="2115"/>
                  </a:cubicBezTo>
                  <a:cubicBezTo>
                    <a:pt x="2024" y="2115"/>
                    <a:pt x="2024" y="2115"/>
                    <a:pt x="2024" y="2114"/>
                  </a:cubicBezTo>
                  <a:cubicBezTo>
                    <a:pt x="2024" y="2103"/>
                    <a:pt x="2033" y="2094"/>
                    <a:pt x="2045" y="2094"/>
                  </a:cubicBezTo>
                  <a:close/>
                  <a:moveTo>
                    <a:pt x="2045" y="2044"/>
                  </a:moveTo>
                  <a:cubicBezTo>
                    <a:pt x="2075" y="2044"/>
                    <a:pt x="2101" y="2063"/>
                    <a:pt x="2111" y="2090"/>
                  </a:cubicBezTo>
                  <a:cubicBezTo>
                    <a:pt x="2103" y="2095"/>
                    <a:pt x="2096" y="2102"/>
                    <a:pt x="2090" y="2109"/>
                  </a:cubicBezTo>
                  <a:cubicBezTo>
                    <a:pt x="2087" y="2086"/>
                    <a:pt x="2068" y="2069"/>
                    <a:pt x="2045" y="2069"/>
                  </a:cubicBezTo>
                  <a:cubicBezTo>
                    <a:pt x="2021" y="2069"/>
                    <a:pt x="2002" y="2086"/>
                    <a:pt x="2000" y="2109"/>
                  </a:cubicBezTo>
                  <a:cubicBezTo>
                    <a:pt x="1993" y="2102"/>
                    <a:pt x="1986" y="2095"/>
                    <a:pt x="1979" y="2090"/>
                  </a:cubicBezTo>
                  <a:cubicBezTo>
                    <a:pt x="1989" y="2063"/>
                    <a:pt x="2014" y="2044"/>
                    <a:pt x="2045" y="2044"/>
                  </a:cubicBezTo>
                  <a:close/>
                  <a:moveTo>
                    <a:pt x="2045" y="1994"/>
                  </a:moveTo>
                  <a:cubicBezTo>
                    <a:pt x="2093" y="1994"/>
                    <a:pt x="2135" y="2022"/>
                    <a:pt x="2154" y="2063"/>
                  </a:cubicBezTo>
                  <a:cubicBezTo>
                    <a:pt x="2146" y="2067"/>
                    <a:pt x="2139" y="2070"/>
                    <a:pt x="2132" y="2075"/>
                  </a:cubicBezTo>
                  <a:cubicBezTo>
                    <a:pt x="2117" y="2042"/>
                    <a:pt x="2083" y="2019"/>
                    <a:pt x="2045" y="2019"/>
                  </a:cubicBezTo>
                  <a:cubicBezTo>
                    <a:pt x="2006" y="2019"/>
                    <a:pt x="1973" y="2042"/>
                    <a:pt x="1958" y="2075"/>
                  </a:cubicBezTo>
                  <a:cubicBezTo>
                    <a:pt x="1950" y="2070"/>
                    <a:pt x="1943" y="2067"/>
                    <a:pt x="1935" y="2063"/>
                  </a:cubicBezTo>
                  <a:cubicBezTo>
                    <a:pt x="1954" y="2022"/>
                    <a:pt x="1996" y="1994"/>
                    <a:pt x="2045" y="1994"/>
                  </a:cubicBezTo>
                  <a:close/>
                  <a:moveTo>
                    <a:pt x="2045" y="1943"/>
                  </a:moveTo>
                  <a:cubicBezTo>
                    <a:pt x="1973" y="1943"/>
                    <a:pt x="1912" y="1987"/>
                    <a:pt x="1886" y="2049"/>
                  </a:cubicBezTo>
                  <a:cubicBezTo>
                    <a:pt x="1895" y="2051"/>
                    <a:pt x="1903" y="2052"/>
                    <a:pt x="1911" y="2055"/>
                  </a:cubicBezTo>
                  <a:cubicBezTo>
                    <a:pt x="1934" y="2004"/>
                    <a:pt x="1985" y="1968"/>
                    <a:pt x="2045" y="1968"/>
                  </a:cubicBezTo>
                  <a:cubicBezTo>
                    <a:pt x="2104" y="1968"/>
                    <a:pt x="2155" y="2004"/>
                    <a:pt x="2178" y="2055"/>
                  </a:cubicBezTo>
                  <a:cubicBezTo>
                    <a:pt x="2186" y="2052"/>
                    <a:pt x="2194" y="2051"/>
                    <a:pt x="2203" y="2049"/>
                  </a:cubicBezTo>
                  <a:cubicBezTo>
                    <a:pt x="2177" y="1987"/>
                    <a:pt x="2116" y="1943"/>
                    <a:pt x="2045" y="1943"/>
                  </a:cubicBezTo>
                  <a:close/>
                  <a:moveTo>
                    <a:pt x="2045" y="1845"/>
                  </a:moveTo>
                  <a:cubicBezTo>
                    <a:pt x="2056" y="1845"/>
                    <a:pt x="2065" y="1854"/>
                    <a:pt x="2065" y="1865"/>
                  </a:cubicBezTo>
                  <a:cubicBezTo>
                    <a:pt x="2065" y="1866"/>
                    <a:pt x="2065" y="1866"/>
                    <a:pt x="2065" y="1866"/>
                  </a:cubicBezTo>
                  <a:cubicBezTo>
                    <a:pt x="2024" y="1866"/>
                    <a:pt x="2024" y="1866"/>
                    <a:pt x="2024" y="1866"/>
                  </a:cubicBezTo>
                  <a:cubicBezTo>
                    <a:pt x="2024" y="1866"/>
                    <a:pt x="2024" y="1866"/>
                    <a:pt x="2024" y="1865"/>
                  </a:cubicBezTo>
                  <a:cubicBezTo>
                    <a:pt x="2024" y="1854"/>
                    <a:pt x="2033" y="1845"/>
                    <a:pt x="2045" y="1845"/>
                  </a:cubicBezTo>
                  <a:close/>
                  <a:moveTo>
                    <a:pt x="2045" y="1795"/>
                  </a:moveTo>
                  <a:cubicBezTo>
                    <a:pt x="2014" y="1795"/>
                    <a:pt x="1989" y="1814"/>
                    <a:pt x="1979" y="1841"/>
                  </a:cubicBezTo>
                  <a:cubicBezTo>
                    <a:pt x="1986" y="1847"/>
                    <a:pt x="1993" y="1853"/>
                    <a:pt x="2000" y="1860"/>
                  </a:cubicBezTo>
                  <a:cubicBezTo>
                    <a:pt x="2002" y="1838"/>
                    <a:pt x="2021" y="1820"/>
                    <a:pt x="2045" y="1820"/>
                  </a:cubicBezTo>
                  <a:cubicBezTo>
                    <a:pt x="2068" y="1820"/>
                    <a:pt x="2087" y="1837"/>
                    <a:pt x="2090" y="1860"/>
                  </a:cubicBezTo>
                  <a:cubicBezTo>
                    <a:pt x="2096" y="1853"/>
                    <a:pt x="2103" y="1846"/>
                    <a:pt x="2111" y="1841"/>
                  </a:cubicBezTo>
                  <a:cubicBezTo>
                    <a:pt x="2101" y="1814"/>
                    <a:pt x="2075" y="1795"/>
                    <a:pt x="2045" y="1795"/>
                  </a:cubicBezTo>
                  <a:close/>
                  <a:moveTo>
                    <a:pt x="2045" y="1745"/>
                  </a:moveTo>
                  <a:cubicBezTo>
                    <a:pt x="2093" y="1745"/>
                    <a:pt x="2135" y="1773"/>
                    <a:pt x="2154" y="1814"/>
                  </a:cubicBezTo>
                  <a:cubicBezTo>
                    <a:pt x="2146" y="1818"/>
                    <a:pt x="2139" y="1821"/>
                    <a:pt x="2132" y="1826"/>
                  </a:cubicBezTo>
                  <a:cubicBezTo>
                    <a:pt x="2117" y="1793"/>
                    <a:pt x="2083" y="1770"/>
                    <a:pt x="2045" y="1770"/>
                  </a:cubicBezTo>
                  <a:cubicBezTo>
                    <a:pt x="2006" y="1770"/>
                    <a:pt x="1973" y="1793"/>
                    <a:pt x="1958" y="1826"/>
                  </a:cubicBezTo>
                  <a:cubicBezTo>
                    <a:pt x="1950" y="1821"/>
                    <a:pt x="1943" y="1818"/>
                    <a:pt x="1935" y="1814"/>
                  </a:cubicBezTo>
                  <a:cubicBezTo>
                    <a:pt x="1954" y="1773"/>
                    <a:pt x="1996" y="1745"/>
                    <a:pt x="2045" y="1745"/>
                  </a:cubicBezTo>
                  <a:close/>
                  <a:moveTo>
                    <a:pt x="2045" y="1694"/>
                  </a:moveTo>
                  <a:cubicBezTo>
                    <a:pt x="2116" y="1694"/>
                    <a:pt x="2177" y="1738"/>
                    <a:pt x="2203" y="1800"/>
                  </a:cubicBezTo>
                  <a:cubicBezTo>
                    <a:pt x="2194" y="1802"/>
                    <a:pt x="2186" y="1803"/>
                    <a:pt x="2178" y="1806"/>
                  </a:cubicBezTo>
                  <a:cubicBezTo>
                    <a:pt x="2155" y="1755"/>
                    <a:pt x="2104" y="1719"/>
                    <a:pt x="2045" y="1719"/>
                  </a:cubicBezTo>
                  <a:cubicBezTo>
                    <a:pt x="1985" y="1719"/>
                    <a:pt x="1934" y="1755"/>
                    <a:pt x="1911" y="1806"/>
                  </a:cubicBezTo>
                  <a:cubicBezTo>
                    <a:pt x="1903" y="1803"/>
                    <a:pt x="1895" y="1802"/>
                    <a:pt x="1886" y="1800"/>
                  </a:cubicBezTo>
                  <a:cubicBezTo>
                    <a:pt x="1912" y="1738"/>
                    <a:pt x="1973" y="1694"/>
                    <a:pt x="2045" y="1694"/>
                  </a:cubicBezTo>
                  <a:close/>
                  <a:moveTo>
                    <a:pt x="2045" y="1596"/>
                  </a:moveTo>
                  <a:cubicBezTo>
                    <a:pt x="2056" y="1596"/>
                    <a:pt x="2065" y="1605"/>
                    <a:pt x="2065" y="1616"/>
                  </a:cubicBezTo>
                  <a:cubicBezTo>
                    <a:pt x="2065" y="1617"/>
                    <a:pt x="2065" y="1617"/>
                    <a:pt x="2065" y="1617"/>
                  </a:cubicBezTo>
                  <a:cubicBezTo>
                    <a:pt x="2024" y="1617"/>
                    <a:pt x="2024" y="1617"/>
                    <a:pt x="2024" y="1617"/>
                  </a:cubicBezTo>
                  <a:cubicBezTo>
                    <a:pt x="2024" y="1617"/>
                    <a:pt x="2024" y="1617"/>
                    <a:pt x="2024" y="1616"/>
                  </a:cubicBezTo>
                  <a:cubicBezTo>
                    <a:pt x="2024" y="1605"/>
                    <a:pt x="2033" y="1596"/>
                    <a:pt x="2045" y="1596"/>
                  </a:cubicBezTo>
                  <a:close/>
                  <a:moveTo>
                    <a:pt x="2045" y="1546"/>
                  </a:moveTo>
                  <a:cubicBezTo>
                    <a:pt x="2014" y="1546"/>
                    <a:pt x="1989" y="1565"/>
                    <a:pt x="1979" y="1592"/>
                  </a:cubicBezTo>
                  <a:cubicBezTo>
                    <a:pt x="1986" y="1598"/>
                    <a:pt x="1993" y="1604"/>
                    <a:pt x="2000" y="1611"/>
                  </a:cubicBezTo>
                  <a:cubicBezTo>
                    <a:pt x="2002" y="1589"/>
                    <a:pt x="2021" y="1571"/>
                    <a:pt x="2045" y="1571"/>
                  </a:cubicBezTo>
                  <a:cubicBezTo>
                    <a:pt x="2068" y="1571"/>
                    <a:pt x="2087" y="1589"/>
                    <a:pt x="2090" y="1611"/>
                  </a:cubicBezTo>
                  <a:cubicBezTo>
                    <a:pt x="2096" y="1604"/>
                    <a:pt x="2103" y="1598"/>
                    <a:pt x="2111" y="1592"/>
                  </a:cubicBezTo>
                  <a:cubicBezTo>
                    <a:pt x="2101" y="1565"/>
                    <a:pt x="2075" y="1546"/>
                    <a:pt x="2045" y="1546"/>
                  </a:cubicBezTo>
                  <a:close/>
                  <a:moveTo>
                    <a:pt x="2045" y="1496"/>
                  </a:moveTo>
                  <a:cubicBezTo>
                    <a:pt x="2093" y="1496"/>
                    <a:pt x="2135" y="1524"/>
                    <a:pt x="2154" y="1565"/>
                  </a:cubicBezTo>
                  <a:cubicBezTo>
                    <a:pt x="2146" y="1569"/>
                    <a:pt x="2139" y="1572"/>
                    <a:pt x="2132" y="1577"/>
                  </a:cubicBezTo>
                  <a:cubicBezTo>
                    <a:pt x="2117" y="1544"/>
                    <a:pt x="2083" y="1521"/>
                    <a:pt x="2045" y="1521"/>
                  </a:cubicBezTo>
                  <a:cubicBezTo>
                    <a:pt x="2006" y="1521"/>
                    <a:pt x="1973" y="1544"/>
                    <a:pt x="1958" y="1577"/>
                  </a:cubicBezTo>
                  <a:cubicBezTo>
                    <a:pt x="1950" y="1573"/>
                    <a:pt x="1943" y="1569"/>
                    <a:pt x="1935" y="1565"/>
                  </a:cubicBezTo>
                  <a:cubicBezTo>
                    <a:pt x="1954" y="1524"/>
                    <a:pt x="1996" y="1496"/>
                    <a:pt x="2045" y="1496"/>
                  </a:cubicBezTo>
                  <a:close/>
                  <a:moveTo>
                    <a:pt x="2045" y="1445"/>
                  </a:moveTo>
                  <a:cubicBezTo>
                    <a:pt x="2116" y="1445"/>
                    <a:pt x="2177" y="1489"/>
                    <a:pt x="2203" y="1551"/>
                  </a:cubicBezTo>
                  <a:cubicBezTo>
                    <a:pt x="2194" y="1553"/>
                    <a:pt x="2186" y="1554"/>
                    <a:pt x="2178" y="1557"/>
                  </a:cubicBezTo>
                  <a:cubicBezTo>
                    <a:pt x="2155" y="1506"/>
                    <a:pt x="2104" y="1470"/>
                    <a:pt x="2045" y="1470"/>
                  </a:cubicBezTo>
                  <a:cubicBezTo>
                    <a:pt x="1985" y="1470"/>
                    <a:pt x="1934" y="1506"/>
                    <a:pt x="1911" y="1557"/>
                  </a:cubicBezTo>
                  <a:cubicBezTo>
                    <a:pt x="1903" y="1554"/>
                    <a:pt x="1895" y="1553"/>
                    <a:pt x="1886" y="1551"/>
                  </a:cubicBezTo>
                  <a:cubicBezTo>
                    <a:pt x="1912" y="1489"/>
                    <a:pt x="1973" y="1445"/>
                    <a:pt x="2045" y="1445"/>
                  </a:cubicBezTo>
                  <a:close/>
                  <a:moveTo>
                    <a:pt x="2045" y="1347"/>
                  </a:moveTo>
                  <a:cubicBezTo>
                    <a:pt x="2056" y="1347"/>
                    <a:pt x="2065" y="1356"/>
                    <a:pt x="2065" y="1367"/>
                  </a:cubicBezTo>
                  <a:cubicBezTo>
                    <a:pt x="2065" y="1368"/>
                    <a:pt x="2065" y="1368"/>
                    <a:pt x="2065" y="1368"/>
                  </a:cubicBezTo>
                  <a:cubicBezTo>
                    <a:pt x="2024" y="1368"/>
                    <a:pt x="2024" y="1368"/>
                    <a:pt x="2024" y="1368"/>
                  </a:cubicBezTo>
                  <a:cubicBezTo>
                    <a:pt x="2024" y="1368"/>
                    <a:pt x="2024" y="1368"/>
                    <a:pt x="2024" y="1367"/>
                  </a:cubicBezTo>
                  <a:cubicBezTo>
                    <a:pt x="2024" y="1356"/>
                    <a:pt x="2033" y="1347"/>
                    <a:pt x="2045" y="1347"/>
                  </a:cubicBezTo>
                  <a:close/>
                  <a:moveTo>
                    <a:pt x="2045" y="1297"/>
                  </a:moveTo>
                  <a:cubicBezTo>
                    <a:pt x="2014" y="1297"/>
                    <a:pt x="1989" y="1316"/>
                    <a:pt x="1979" y="1343"/>
                  </a:cubicBezTo>
                  <a:cubicBezTo>
                    <a:pt x="1986" y="1349"/>
                    <a:pt x="1993" y="1355"/>
                    <a:pt x="2000" y="1362"/>
                  </a:cubicBezTo>
                  <a:cubicBezTo>
                    <a:pt x="2002" y="1340"/>
                    <a:pt x="2021" y="1322"/>
                    <a:pt x="2045" y="1322"/>
                  </a:cubicBezTo>
                  <a:cubicBezTo>
                    <a:pt x="2068" y="1322"/>
                    <a:pt x="2087" y="1340"/>
                    <a:pt x="2090" y="1362"/>
                  </a:cubicBezTo>
                  <a:cubicBezTo>
                    <a:pt x="2096" y="1355"/>
                    <a:pt x="2103" y="1349"/>
                    <a:pt x="2111" y="1343"/>
                  </a:cubicBezTo>
                  <a:cubicBezTo>
                    <a:pt x="2101" y="1316"/>
                    <a:pt x="2075" y="1297"/>
                    <a:pt x="2045" y="1297"/>
                  </a:cubicBezTo>
                  <a:close/>
                  <a:moveTo>
                    <a:pt x="2045" y="1247"/>
                  </a:moveTo>
                  <a:cubicBezTo>
                    <a:pt x="2093" y="1247"/>
                    <a:pt x="2135" y="1275"/>
                    <a:pt x="2154" y="1316"/>
                  </a:cubicBezTo>
                  <a:cubicBezTo>
                    <a:pt x="2146" y="1320"/>
                    <a:pt x="2139" y="1324"/>
                    <a:pt x="2132" y="1328"/>
                  </a:cubicBezTo>
                  <a:cubicBezTo>
                    <a:pt x="2117" y="1295"/>
                    <a:pt x="2083" y="1272"/>
                    <a:pt x="2045" y="1272"/>
                  </a:cubicBezTo>
                  <a:cubicBezTo>
                    <a:pt x="2006" y="1272"/>
                    <a:pt x="1973" y="1295"/>
                    <a:pt x="1958" y="1328"/>
                  </a:cubicBezTo>
                  <a:cubicBezTo>
                    <a:pt x="1950" y="1324"/>
                    <a:pt x="1943" y="1320"/>
                    <a:pt x="1935" y="1316"/>
                  </a:cubicBezTo>
                  <a:cubicBezTo>
                    <a:pt x="1954" y="1275"/>
                    <a:pt x="1996" y="1247"/>
                    <a:pt x="2045" y="1247"/>
                  </a:cubicBezTo>
                  <a:close/>
                  <a:moveTo>
                    <a:pt x="2045" y="1196"/>
                  </a:moveTo>
                  <a:cubicBezTo>
                    <a:pt x="2116" y="1196"/>
                    <a:pt x="2177" y="1240"/>
                    <a:pt x="2203" y="1302"/>
                  </a:cubicBezTo>
                  <a:cubicBezTo>
                    <a:pt x="2194" y="1304"/>
                    <a:pt x="2186" y="1305"/>
                    <a:pt x="2178" y="1308"/>
                  </a:cubicBezTo>
                  <a:cubicBezTo>
                    <a:pt x="2155" y="1257"/>
                    <a:pt x="2104" y="1221"/>
                    <a:pt x="2045" y="1221"/>
                  </a:cubicBezTo>
                  <a:cubicBezTo>
                    <a:pt x="1985" y="1221"/>
                    <a:pt x="1934" y="1257"/>
                    <a:pt x="1911" y="1308"/>
                  </a:cubicBezTo>
                  <a:cubicBezTo>
                    <a:pt x="1903" y="1305"/>
                    <a:pt x="1895" y="1304"/>
                    <a:pt x="1886" y="1302"/>
                  </a:cubicBezTo>
                  <a:cubicBezTo>
                    <a:pt x="1912" y="1240"/>
                    <a:pt x="1973" y="1196"/>
                    <a:pt x="2045" y="1196"/>
                  </a:cubicBezTo>
                  <a:close/>
                  <a:moveTo>
                    <a:pt x="2045" y="1098"/>
                  </a:moveTo>
                  <a:cubicBezTo>
                    <a:pt x="2056" y="1098"/>
                    <a:pt x="2065" y="1107"/>
                    <a:pt x="2065" y="1119"/>
                  </a:cubicBezTo>
                  <a:cubicBezTo>
                    <a:pt x="2065" y="1119"/>
                    <a:pt x="2065" y="1119"/>
                    <a:pt x="2065" y="1119"/>
                  </a:cubicBezTo>
                  <a:cubicBezTo>
                    <a:pt x="2024" y="1119"/>
                    <a:pt x="2024" y="1119"/>
                    <a:pt x="2024" y="1119"/>
                  </a:cubicBezTo>
                  <a:cubicBezTo>
                    <a:pt x="2024" y="1119"/>
                    <a:pt x="2024" y="1119"/>
                    <a:pt x="2024" y="1119"/>
                  </a:cubicBezTo>
                  <a:cubicBezTo>
                    <a:pt x="2024" y="1107"/>
                    <a:pt x="2033" y="1098"/>
                    <a:pt x="2045" y="1098"/>
                  </a:cubicBezTo>
                  <a:close/>
                  <a:moveTo>
                    <a:pt x="2045" y="1048"/>
                  </a:moveTo>
                  <a:cubicBezTo>
                    <a:pt x="2014" y="1048"/>
                    <a:pt x="1989" y="1067"/>
                    <a:pt x="1979" y="1094"/>
                  </a:cubicBezTo>
                  <a:cubicBezTo>
                    <a:pt x="1986" y="1100"/>
                    <a:pt x="1993" y="1106"/>
                    <a:pt x="2000" y="1113"/>
                  </a:cubicBezTo>
                  <a:cubicBezTo>
                    <a:pt x="2002" y="1091"/>
                    <a:pt x="2021" y="1073"/>
                    <a:pt x="2045" y="1073"/>
                  </a:cubicBezTo>
                  <a:cubicBezTo>
                    <a:pt x="2068" y="1073"/>
                    <a:pt x="2087" y="1091"/>
                    <a:pt x="2090" y="1113"/>
                  </a:cubicBezTo>
                  <a:cubicBezTo>
                    <a:pt x="2096" y="1106"/>
                    <a:pt x="2103" y="1100"/>
                    <a:pt x="2111" y="1094"/>
                  </a:cubicBezTo>
                  <a:cubicBezTo>
                    <a:pt x="2101" y="1067"/>
                    <a:pt x="2075" y="1048"/>
                    <a:pt x="2045" y="1048"/>
                  </a:cubicBezTo>
                  <a:close/>
                  <a:moveTo>
                    <a:pt x="2045" y="998"/>
                  </a:moveTo>
                  <a:cubicBezTo>
                    <a:pt x="2093" y="998"/>
                    <a:pt x="2135" y="1026"/>
                    <a:pt x="2154" y="1067"/>
                  </a:cubicBezTo>
                  <a:cubicBezTo>
                    <a:pt x="2146" y="1071"/>
                    <a:pt x="2139" y="1075"/>
                    <a:pt x="2132" y="1079"/>
                  </a:cubicBezTo>
                  <a:cubicBezTo>
                    <a:pt x="2117" y="1046"/>
                    <a:pt x="2083" y="1023"/>
                    <a:pt x="2045" y="1023"/>
                  </a:cubicBezTo>
                  <a:cubicBezTo>
                    <a:pt x="2006" y="1023"/>
                    <a:pt x="1973" y="1046"/>
                    <a:pt x="1958" y="1079"/>
                  </a:cubicBezTo>
                  <a:cubicBezTo>
                    <a:pt x="1950" y="1075"/>
                    <a:pt x="1943" y="1071"/>
                    <a:pt x="1935" y="1067"/>
                  </a:cubicBezTo>
                  <a:cubicBezTo>
                    <a:pt x="1954" y="1026"/>
                    <a:pt x="1996" y="998"/>
                    <a:pt x="2045" y="998"/>
                  </a:cubicBezTo>
                  <a:close/>
                  <a:moveTo>
                    <a:pt x="2045" y="947"/>
                  </a:moveTo>
                  <a:cubicBezTo>
                    <a:pt x="2116" y="947"/>
                    <a:pt x="2177" y="991"/>
                    <a:pt x="2203" y="1053"/>
                  </a:cubicBezTo>
                  <a:cubicBezTo>
                    <a:pt x="2194" y="1055"/>
                    <a:pt x="2186" y="1056"/>
                    <a:pt x="2178" y="1059"/>
                  </a:cubicBezTo>
                  <a:cubicBezTo>
                    <a:pt x="2155" y="1008"/>
                    <a:pt x="2104" y="972"/>
                    <a:pt x="2045" y="972"/>
                  </a:cubicBezTo>
                  <a:cubicBezTo>
                    <a:pt x="1985" y="972"/>
                    <a:pt x="1934" y="1008"/>
                    <a:pt x="1911" y="1059"/>
                  </a:cubicBezTo>
                  <a:cubicBezTo>
                    <a:pt x="1903" y="1056"/>
                    <a:pt x="1895" y="1055"/>
                    <a:pt x="1886" y="1053"/>
                  </a:cubicBezTo>
                  <a:cubicBezTo>
                    <a:pt x="1912" y="991"/>
                    <a:pt x="1973" y="947"/>
                    <a:pt x="2045" y="947"/>
                  </a:cubicBezTo>
                  <a:close/>
                  <a:moveTo>
                    <a:pt x="2045" y="849"/>
                  </a:moveTo>
                  <a:cubicBezTo>
                    <a:pt x="2056" y="849"/>
                    <a:pt x="2065" y="858"/>
                    <a:pt x="2065" y="870"/>
                  </a:cubicBezTo>
                  <a:cubicBezTo>
                    <a:pt x="2065" y="870"/>
                    <a:pt x="2065" y="870"/>
                    <a:pt x="2065" y="870"/>
                  </a:cubicBezTo>
                  <a:cubicBezTo>
                    <a:pt x="2024" y="870"/>
                    <a:pt x="2024" y="870"/>
                    <a:pt x="2024" y="870"/>
                  </a:cubicBezTo>
                  <a:cubicBezTo>
                    <a:pt x="2024" y="870"/>
                    <a:pt x="2024" y="870"/>
                    <a:pt x="2024" y="870"/>
                  </a:cubicBezTo>
                  <a:cubicBezTo>
                    <a:pt x="2024" y="858"/>
                    <a:pt x="2033" y="849"/>
                    <a:pt x="2045" y="849"/>
                  </a:cubicBezTo>
                  <a:close/>
                  <a:moveTo>
                    <a:pt x="2045" y="799"/>
                  </a:moveTo>
                  <a:cubicBezTo>
                    <a:pt x="2014" y="799"/>
                    <a:pt x="1989" y="818"/>
                    <a:pt x="1979" y="845"/>
                  </a:cubicBezTo>
                  <a:cubicBezTo>
                    <a:pt x="1986" y="851"/>
                    <a:pt x="1993" y="857"/>
                    <a:pt x="2000" y="864"/>
                  </a:cubicBezTo>
                  <a:cubicBezTo>
                    <a:pt x="2002" y="842"/>
                    <a:pt x="2021" y="824"/>
                    <a:pt x="2045" y="824"/>
                  </a:cubicBezTo>
                  <a:cubicBezTo>
                    <a:pt x="2068" y="824"/>
                    <a:pt x="2087" y="842"/>
                    <a:pt x="2090" y="864"/>
                  </a:cubicBezTo>
                  <a:cubicBezTo>
                    <a:pt x="2096" y="857"/>
                    <a:pt x="2103" y="851"/>
                    <a:pt x="2111" y="845"/>
                  </a:cubicBezTo>
                  <a:cubicBezTo>
                    <a:pt x="2101" y="818"/>
                    <a:pt x="2075" y="799"/>
                    <a:pt x="2045" y="799"/>
                  </a:cubicBezTo>
                  <a:close/>
                  <a:moveTo>
                    <a:pt x="2045" y="749"/>
                  </a:moveTo>
                  <a:cubicBezTo>
                    <a:pt x="2093" y="749"/>
                    <a:pt x="2135" y="777"/>
                    <a:pt x="2154" y="818"/>
                  </a:cubicBezTo>
                  <a:cubicBezTo>
                    <a:pt x="2146" y="822"/>
                    <a:pt x="2139" y="826"/>
                    <a:pt x="2132" y="830"/>
                  </a:cubicBezTo>
                  <a:cubicBezTo>
                    <a:pt x="2117" y="797"/>
                    <a:pt x="2083" y="774"/>
                    <a:pt x="2045" y="774"/>
                  </a:cubicBezTo>
                  <a:cubicBezTo>
                    <a:pt x="2006" y="774"/>
                    <a:pt x="1973" y="797"/>
                    <a:pt x="1958" y="830"/>
                  </a:cubicBezTo>
                  <a:cubicBezTo>
                    <a:pt x="1950" y="826"/>
                    <a:pt x="1943" y="822"/>
                    <a:pt x="1935" y="818"/>
                  </a:cubicBezTo>
                  <a:cubicBezTo>
                    <a:pt x="1954" y="777"/>
                    <a:pt x="1996" y="749"/>
                    <a:pt x="2045" y="749"/>
                  </a:cubicBezTo>
                  <a:close/>
                  <a:moveTo>
                    <a:pt x="2045" y="698"/>
                  </a:moveTo>
                  <a:cubicBezTo>
                    <a:pt x="2116" y="698"/>
                    <a:pt x="2177" y="742"/>
                    <a:pt x="2203" y="804"/>
                  </a:cubicBezTo>
                  <a:cubicBezTo>
                    <a:pt x="2194" y="806"/>
                    <a:pt x="2186" y="807"/>
                    <a:pt x="2178" y="810"/>
                  </a:cubicBezTo>
                  <a:cubicBezTo>
                    <a:pt x="2155" y="759"/>
                    <a:pt x="2104" y="723"/>
                    <a:pt x="2045" y="723"/>
                  </a:cubicBezTo>
                  <a:cubicBezTo>
                    <a:pt x="1985" y="723"/>
                    <a:pt x="1934" y="759"/>
                    <a:pt x="1911" y="810"/>
                  </a:cubicBezTo>
                  <a:cubicBezTo>
                    <a:pt x="1903" y="807"/>
                    <a:pt x="1895" y="806"/>
                    <a:pt x="1886" y="804"/>
                  </a:cubicBezTo>
                  <a:cubicBezTo>
                    <a:pt x="1912" y="742"/>
                    <a:pt x="1973" y="698"/>
                    <a:pt x="2045" y="698"/>
                  </a:cubicBezTo>
                  <a:close/>
                  <a:moveTo>
                    <a:pt x="2045" y="600"/>
                  </a:moveTo>
                  <a:cubicBezTo>
                    <a:pt x="2056" y="600"/>
                    <a:pt x="2065" y="609"/>
                    <a:pt x="2065" y="621"/>
                  </a:cubicBezTo>
                  <a:cubicBezTo>
                    <a:pt x="2065" y="621"/>
                    <a:pt x="2065" y="621"/>
                    <a:pt x="2065" y="621"/>
                  </a:cubicBezTo>
                  <a:cubicBezTo>
                    <a:pt x="2024" y="621"/>
                    <a:pt x="2024" y="621"/>
                    <a:pt x="2024" y="621"/>
                  </a:cubicBezTo>
                  <a:cubicBezTo>
                    <a:pt x="2024" y="621"/>
                    <a:pt x="2024" y="621"/>
                    <a:pt x="2024" y="621"/>
                  </a:cubicBezTo>
                  <a:cubicBezTo>
                    <a:pt x="2024" y="609"/>
                    <a:pt x="2033" y="600"/>
                    <a:pt x="2045" y="600"/>
                  </a:cubicBezTo>
                  <a:close/>
                  <a:moveTo>
                    <a:pt x="2045" y="550"/>
                  </a:moveTo>
                  <a:cubicBezTo>
                    <a:pt x="2014" y="550"/>
                    <a:pt x="1989" y="569"/>
                    <a:pt x="1979" y="596"/>
                  </a:cubicBezTo>
                  <a:cubicBezTo>
                    <a:pt x="1986" y="602"/>
                    <a:pt x="1993" y="608"/>
                    <a:pt x="2000" y="615"/>
                  </a:cubicBezTo>
                  <a:cubicBezTo>
                    <a:pt x="2002" y="593"/>
                    <a:pt x="2021" y="575"/>
                    <a:pt x="2045" y="575"/>
                  </a:cubicBezTo>
                  <a:cubicBezTo>
                    <a:pt x="2068" y="575"/>
                    <a:pt x="2087" y="593"/>
                    <a:pt x="2090" y="615"/>
                  </a:cubicBezTo>
                  <a:cubicBezTo>
                    <a:pt x="2096" y="608"/>
                    <a:pt x="2103" y="602"/>
                    <a:pt x="2111" y="596"/>
                  </a:cubicBezTo>
                  <a:cubicBezTo>
                    <a:pt x="2101" y="569"/>
                    <a:pt x="2075" y="550"/>
                    <a:pt x="2045" y="550"/>
                  </a:cubicBezTo>
                  <a:close/>
                  <a:moveTo>
                    <a:pt x="2045" y="500"/>
                  </a:moveTo>
                  <a:cubicBezTo>
                    <a:pt x="2093" y="500"/>
                    <a:pt x="2135" y="528"/>
                    <a:pt x="2154" y="569"/>
                  </a:cubicBezTo>
                  <a:cubicBezTo>
                    <a:pt x="2146" y="573"/>
                    <a:pt x="2139" y="577"/>
                    <a:pt x="2132" y="581"/>
                  </a:cubicBezTo>
                  <a:cubicBezTo>
                    <a:pt x="2117" y="548"/>
                    <a:pt x="2083" y="525"/>
                    <a:pt x="2045" y="525"/>
                  </a:cubicBezTo>
                  <a:cubicBezTo>
                    <a:pt x="2006" y="525"/>
                    <a:pt x="1973" y="548"/>
                    <a:pt x="1958" y="581"/>
                  </a:cubicBezTo>
                  <a:cubicBezTo>
                    <a:pt x="1950" y="577"/>
                    <a:pt x="1943" y="573"/>
                    <a:pt x="1935" y="569"/>
                  </a:cubicBezTo>
                  <a:cubicBezTo>
                    <a:pt x="1954" y="528"/>
                    <a:pt x="1996" y="500"/>
                    <a:pt x="2045" y="500"/>
                  </a:cubicBezTo>
                  <a:close/>
                  <a:moveTo>
                    <a:pt x="2045" y="449"/>
                  </a:moveTo>
                  <a:cubicBezTo>
                    <a:pt x="2116" y="449"/>
                    <a:pt x="2177" y="493"/>
                    <a:pt x="2203" y="555"/>
                  </a:cubicBezTo>
                  <a:cubicBezTo>
                    <a:pt x="2194" y="557"/>
                    <a:pt x="2186" y="558"/>
                    <a:pt x="2178" y="561"/>
                  </a:cubicBezTo>
                  <a:cubicBezTo>
                    <a:pt x="2155" y="510"/>
                    <a:pt x="2104" y="475"/>
                    <a:pt x="2045" y="475"/>
                  </a:cubicBezTo>
                  <a:cubicBezTo>
                    <a:pt x="1985" y="475"/>
                    <a:pt x="1934" y="510"/>
                    <a:pt x="1911" y="561"/>
                  </a:cubicBezTo>
                  <a:cubicBezTo>
                    <a:pt x="1903" y="558"/>
                    <a:pt x="1895" y="557"/>
                    <a:pt x="1886" y="555"/>
                  </a:cubicBezTo>
                  <a:cubicBezTo>
                    <a:pt x="1912" y="493"/>
                    <a:pt x="1973" y="449"/>
                    <a:pt x="2045" y="449"/>
                  </a:cubicBezTo>
                  <a:close/>
                  <a:moveTo>
                    <a:pt x="2045" y="351"/>
                  </a:moveTo>
                  <a:cubicBezTo>
                    <a:pt x="2056" y="351"/>
                    <a:pt x="2065" y="360"/>
                    <a:pt x="2065" y="372"/>
                  </a:cubicBezTo>
                  <a:cubicBezTo>
                    <a:pt x="2065" y="372"/>
                    <a:pt x="2065" y="372"/>
                    <a:pt x="2065" y="372"/>
                  </a:cubicBezTo>
                  <a:cubicBezTo>
                    <a:pt x="2024" y="372"/>
                    <a:pt x="2024" y="372"/>
                    <a:pt x="2024" y="372"/>
                  </a:cubicBezTo>
                  <a:cubicBezTo>
                    <a:pt x="2024" y="372"/>
                    <a:pt x="2024" y="372"/>
                    <a:pt x="2024" y="372"/>
                  </a:cubicBezTo>
                  <a:cubicBezTo>
                    <a:pt x="2024" y="360"/>
                    <a:pt x="2033" y="351"/>
                    <a:pt x="2045" y="351"/>
                  </a:cubicBezTo>
                  <a:close/>
                  <a:moveTo>
                    <a:pt x="2045" y="301"/>
                  </a:moveTo>
                  <a:cubicBezTo>
                    <a:pt x="2014" y="301"/>
                    <a:pt x="1989" y="320"/>
                    <a:pt x="1979" y="347"/>
                  </a:cubicBezTo>
                  <a:cubicBezTo>
                    <a:pt x="1986" y="353"/>
                    <a:pt x="1993" y="359"/>
                    <a:pt x="2000" y="366"/>
                  </a:cubicBezTo>
                  <a:cubicBezTo>
                    <a:pt x="2002" y="344"/>
                    <a:pt x="2021" y="326"/>
                    <a:pt x="2045" y="326"/>
                  </a:cubicBezTo>
                  <a:cubicBezTo>
                    <a:pt x="2068" y="326"/>
                    <a:pt x="2087" y="344"/>
                    <a:pt x="2090" y="366"/>
                  </a:cubicBezTo>
                  <a:cubicBezTo>
                    <a:pt x="2096" y="359"/>
                    <a:pt x="2103" y="353"/>
                    <a:pt x="2111" y="347"/>
                  </a:cubicBezTo>
                  <a:cubicBezTo>
                    <a:pt x="2101" y="320"/>
                    <a:pt x="2075" y="301"/>
                    <a:pt x="2045" y="301"/>
                  </a:cubicBezTo>
                  <a:close/>
                  <a:moveTo>
                    <a:pt x="2045" y="251"/>
                  </a:moveTo>
                  <a:cubicBezTo>
                    <a:pt x="2093" y="251"/>
                    <a:pt x="2135" y="279"/>
                    <a:pt x="2154" y="320"/>
                  </a:cubicBezTo>
                  <a:cubicBezTo>
                    <a:pt x="2146" y="324"/>
                    <a:pt x="2139" y="328"/>
                    <a:pt x="2132" y="332"/>
                  </a:cubicBezTo>
                  <a:cubicBezTo>
                    <a:pt x="2117" y="299"/>
                    <a:pt x="2083" y="276"/>
                    <a:pt x="2045" y="276"/>
                  </a:cubicBezTo>
                  <a:cubicBezTo>
                    <a:pt x="2006" y="276"/>
                    <a:pt x="1973" y="299"/>
                    <a:pt x="1958" y="332"/>
                  </a:cubicBezTo>
                  <a:cubicBezTo>
                    <a:pt x="1950" y="328"/>
                    <a:pt x="1943" y="324"/>
                    <a:pt x="1935" y="320"/>
                  </a:cubicBezTo>
                  <a:cubicBezTo>
                    <a:pt x="1954" y="279"/>
                    <a:pt x="1996" y="251"/>
                    <a:pt x="2045" y="251"/>
                  </a:cubicBezTo>
                  <a:close/>
                  <a:moveTo>
                    <a:pt x="2045" y="200"/>
                  </a:moveTo>
                  <a:cubicBezTo>
                    <a:pt x="2116" y="200"/>
                    <a:pt x="2177" y="244"/>
                    <a:pt x="2203" y="306"/>
                  </a:cubicBezTo>
                  <a:cubicBezTo>
                    <a:pt x="2194" y="308"/>
                    <a:pt x="2186" y="309"/>
                    <a:pt x="2178" y="312"/>
                  </a:cubicBezTo>
                  <a:cubicBezTo>
                    <a:pt x="2155" y="261"/>
                    <a:pt x="2104" y="226"/>
                    <a:pt x="2045" y="226"/>
                  </a:cubicBezTo>
                  <a:cubicBezTo>
                    <a:pt x="1985" y="226"/>
                    <a:pt x="1934" y="261"/>
                    <a:pt x="1911" y="312"/>
                  </a:cubicBezTo>
                  <a:cubicBezTo>
                    <a:pt x="1903" y="309"/>
                    <a:pt x="1895" y="308"/>
                    <a:pt x="1886" y="306"/>
                  </a:cubicBezTo>
                  <a:cubicBezTo>
                    <a:pt x="1912" y="244"/>
                    <a:pt x="1973" y="200"/>
                    <a:pt x="2045" y="200"/>
                  </a:cubicBezTo>
                  <a:close/>
                  <a:moveTo>
                    <a:pt x="2045" y="102"/>
                  </a:moveTo>
                  <a:cubicBezTo>
                    <a:pt x="2056" y="102"/>
                    <a:pt x="2065" y="111"/>
                    <a:pt x="2065" y="123"/>
                  </a:cubicBezTo>
                  <a:cubicBezTo>
                    <a:pt x="2065" y="123"/>
                    <a:pt x="2065" y="123"/>
                    <a:pt x="2065" y="123"/>
                  </a:cubicBezTo>
                  <a:cubicBezTo>
                    <a:pt x="2024" y="123"/>
                    <a:pt x="2024" y="123"/>
                    <a:pt x="2024" y="123"/>
                  </a:cubicBezTo>
                  <a:cubicBezTo>
                    <a:pt x="2024" y="123"/>
                    <a:pt x="2024" y="123"/>
                    <a:pt x="2024" y="123"/>
                  </a:cubicBezTo>
                  <a:cubicBezTo>
                    <a:pt x="2024" y="111"/>
                    <a:pt x="2033" y="102"/>
                    <a:pt x="2045" y="102"/>
                  </a:cubicBezTo>
                  <a:close/>
                  <a:moveTo>
                    <a:pt x="2045" y="52"/>
                  </a:moveTo>
                  <a:cubicBezTo>
                    <a:pt x="2014" y="52"/>
                    <a:pt x="1989" y="71"/>
                    <a:pt x="1979" y="98"/>
                  </a:cubicBezTo>
                  <a:cubicBezTo>
                    <a:pt x="1986" y="104"/>
                    <a:pt x="1993" y="110"/>
                    <a:pt x="2000" y="117"/>
                  </a:cubicBezTo>
                  <a:cubicBezTo>
                    <a:pt x="2002" y="95"/>
                    <a:pt x="2021" y="77"/>
                    <a:pt x="2045" y="77"/>
                  </a:cubicBezTo>
                  <a:cubicBezTo>
                    <a:pt x="2068" y="77"/>
                    <a:pt x="2087" y="95"/>
                    <a:pt x="2090" y="117"/>
                  </a:cubicBezTo>
                  <a:cubicBezTo>
                    <a:pt x="2096" y="110"/>
                    <a:pt x="2103" y="104"/>
                    <a:pt x="2111" y="98"/>
                  </a:cubicBezTo>
                  <a:cubicBezTo>
                    <a:pt x="2101" y="71"/>
                    <a:pt x="2075" y="52"/>
                    <a:pt x="2045" y="52"/>
                  </a:cubicBezTo>
                  <a:close/>
                  <a:moveTo>
                    <a:pt x="2045" y="2"/>
                  </a:moveTo>
                  <a:cubicBezTo>
                    <a:pt x="2093" y="2"/>
                    <a:pt x="2135" y="30"/>
                    <a:pt x="2154" y="71"/>
                  </a:cubicBezTo>
                  <a:cubicBezTo>
                    <a:pt x="2146" y="75"/>
                    <a:pt x="2139" y="79"/>
                    <a:pt x="2132" y="83"/>
                  </a:cubicBezTo>
                  <a:cubicBezTo>
                    <a:pt x="2117" y="50"/>
                    <a:pt x="2083" y="27"/>
                    <a:pt x="2045" y="27"/>
                  </a:cubicBezTo>
                  <a:cubicBezTo>
                    <a:pt x="2006" y="27"/>
                    <a:pt x="1973" y="50"/>
                    <a:pt x="1958" y="83"/>
                  </a:cubicBezTo>
                  <a:cubicBezTo>
                    <a:pt x="1950" y="79"/>
                    <a:pt x="1943" y="75"/>
                    <a:pt x="1935" y="71"/>
                  </a:cubicBezTo>
                  <a:cubicBezTo>
                    <a:pt x="1954" y="30"/>
                    <a:pt x="1996" y="2"/>
                    <a:pt x="2045" y="2"/>
                  </a:cubicBezTo>
                  <a:close/>
                  <a:moveTo>
                    <a:pt x="2164" y="0"/>
                  </a:moveTo>
                  <a:cubicBezTo>
                    <a:pt x="2124" y="0"/>
                    <a:pt x="2124" y="0"/>
                    <a:pt x="2124" y="0"/>
                  </a:cubicBezTo>
                  <a:cubicBezTo>
                    <a:pt x="2147" y="15"/>
                    <a:pt x="2166" y="37"/>
                    <a:pt x="2178" y="63"/>
                  </a:cubicBezTo>
                  <a:cubicBezTo>
                    <a:pt x="2186" y="60"/>
                    <a:pt x="2194" y="59"/>
                    <a:pt x="2203" y="57"/>
                  </a:cubicBezTo>
                  <a:cubicBezTo>
                    <a:pt x="2194" y="36"/>
                    <a:pt x="2181" y="16"/>
                    <a:pt x="2164" y="0"/>
                  </a:cubicBezTo>
                  <a:close/>
                  <a:moveTo>
                    <a:pt x="1966" y="0"/>
                  </a:moveTo>
                  <a:cubicBezTo>
                    <a:pt x="1925" y="0"/>
                    <a:pt x="1925" y="0"/>
                    <a:pt x="1925" y="0"/>
                  </a:cubicBezTo>
                  <a:cubicBezTo>
                    <a:pt x="1909" y="16"/>
                    <a:pt x="1895" y="36"/>
                    <a:pt x="1886" y="57"/>
                  </a:cubicBezTo>
                  <a:cubicBezTo>
                    <a:pt x="1895" y="59"/>
                    <a:pt x="1903" y="60"/>
                    <a:pt x="1911" y="63"/>
                  </a:cubicBezTo>
                  <a:cubicBezTo>
                    <a:pt x="1923" y="37"/>
                    <a:pt x="1942" y="15"/>
                    <a:pt x="1966" y="0"/>
                  </a:cubicBezTo>
                  <a:close/>
                  <a:moveTo>
                    <a:pt x="1673" y="2192"/>
                  </a:moveTo>
                  <a:cubicBezTo>
                    <a:pt x="1719" y="2192"/>
                    <a:pt x="1761" y="2211"/>
                    <a:pt x="1792" y="2241"/>
                  </a:cubicBezTo>
                  <a:cubicBezTo>
                    <a:pt x="1752" y="2241"/>
                    <a:pt x="1752" y="2241"/>
                    <a:pt x="1752" y="2241"/>
                  </a:cubicBezTo>
                  <a:cubicBezTo>
                    <a:pt x="1729" y="2226"/>
                    <a:pt x="1702" y="2217"/>
                    <a:pt x="1673" y="2217"/>
                  </a:cubicBezTo>
                  <a:cubicBezTo>
                    <a:pt x="1644" y="2217"/>
                    <a:pt x="1617" y="2226"/>
                    <a:pt x="1594" y="2241"/>
                  </a:cubicBezTo>
                  <a:cubicBezTo>
                    <a:pt x="1554" y="2241"/>
                    <a:pt x="1554" y="2241"/>
                    <a:pt x="1554" y="2241"/>
                  </a:cubicBezTo>
                  <a:cubicBezTo>
                    <a:pt x="1584" y="2211"/>
                    <a:pt x="1626" y="2192"/>
                    <a:pt x="1673" y="2192"/>
                  </a:cubicBezTo>
                  <a:close/>
                  <a:moveTo>
                    <a:pt x="1487" y="2220"/>
                  </a:moveTo>
                  <a:cubicBezTo>
                    <a:pt x="1476" y="2220"/>
                    <a:pt x="1467" y="2229"/>
                    <a:pt x="1467" y="2240"/>
                  </a:cubicBezTo>
                  <a:cubicBezTo>
                    <a:pt x="1467" y="2240"/>
                    <a:pt x="1467" y="2240"/>
                    <a:pt x="1467" y="2241"/>
                  </a:cubicBezTo>
                  <a:cubicBezTo>
                    <a:pt x="1507" y="2241"/>
                    <a:pt x="1507" y="2241"/>
                    <a:pt x="1507" y="2241"/>
                  </a:cubicBezTo>
                  <a:cubicBezTo>
                    <a:pt x="1507" y="2240"/>
                    <a:pt x="1507" y="2240"/>
                    <a:pt x="1507" y="2240"/>
                  </a:cubicBezTo>
                  <a:cubicBezTo>
                    <a:pt x="1507" y="2229"/>
                    <a:pt x="1498" y="2220"/>
                    <a:pt x="1487" y="2220"/>
                  </a:cubicBezTo>
                  <a:close/>
                  <a:moveTo>
                    <a:pt x="1487" y="2169"/>
                  </a:moveTo>
                  <a:cubicBezTo>
                    <a:pt x="1517" y="2169"/>
                    <a:pt x="1543" y="2188"/>
                    <a:pt x="1553" y="2215"/>
                  </a:cubicBezTo>
                  <a:cubicBezTo>
                    <a:pt x="1545" y="2221"/>
                    <a:pt x="1538" y="2228"/>
                    <a:pt x="1532" y="2235"/>
                  </a:cubicBezTo>
                  <a:cubicBezTo>
                    <a:pt x="1529" y="2212"/>
                    <a:pt x="1510" y="2195"/>
                    <a:pt x="1487" y="2195"/>
                  </a:cubicBezTo>
                  <a:cubicBezTo>
                    <a:pt x="1464" y="2195"/>
                    <a:pt x="1444" y="2212"/>
                    <a:pt x="1442" y="2235"/>
                  </a:cubicBezTo>
                  <a:cubicBezTo>
                    <a:pt x="1435" y="2228"/>
                    <a:pt x="1428" y="2221"/>
                    <a:pt x="1421" y="2215"/>
                  </a:cubicBezTo>
                  <a:cubicBezTo>
                    <a:pt x="1431" y="2188"/>
                    <a:pt x="1457" y="2169"/>
                    <a:pt x="1487" y="2169"/>
                  </a:cubicBezTo>
                  <a:close/>
                  <a:moveTo>
                    <a:pt x="1487" y="2119"/>
                  </a:moveTo>
                  <a:cubicBezTo>
                    <a:pt x="1438" y="2119"/>
                    <a:pt x="1397" y="2148"/>
                    <a:pt x="1377" y="2189"/>
                  </a:cubicBezTo>
                  <a:cubicBezTo>
                    <a:pt x="1385" y="2192"/>
                    <a:pt x="1392" y="2196"/>
                    <a:pt x="1400" y="2200"/>
                  </a:cubicBezTo>
                  <a:cubicBezTo>
                    <a:pt x="1415" y="2167"/>
                    <a:pt x="1448" y="2144"/>
                    <a:pt x="1487" y="2144"/>
                  </a:cubicBezTo>
                  <a:cubicBezTo>
                    <a:pt x="1525" y="2144"/>
                    <a:pt x="1559" y="2167"/>
                    <a:pt x="1574" y="2200"/>
                  </a:cubicBezTo>
                  <a:cubicBezTo>
                    <a:pt x="1581" y="2196"/>
                    <a:pt x="1589" y="2192"/>
                    <a:pt x="1596" y="2189"/>
                  </a:cubicBezTo>
                  <a:cubicBezTo>
                    <a:pt x="1577" y="2148"/>
                    <a:pt x="1535" y="2119"/>
                    <a:pt x="1487" y="2119"/>
                  </a:cubicBezTo>
                  <a:close/>
                  <a:moveTo>
                    <a:pt x="1487" y="2069"/>
                  </a:moveTo>
                  <a:cubicBezTo>
                    <a:pt x="1415" y="2069"/>
                    <a:pt x="1354" y="2113"/>
                    <a:pt x="1328" y="2175"/>
                  </a:cubicBezTo>
                  <a:cubicBezTo>
                    <a:pt x="1337" y="2176"/>
                    <a:pt x="1345" y="2178"/>
                    <a:pt x="1354" y="2180"/>
                  </a:cubicBezTo>
                  <a:cubicBezTo>
                    <a:pt x="1376" y="2129"/>
                    <a:pt x="1427" y="2094"/>
                    <a:pt x="1487" y="2094"/>
                  </a:cubicBezTo>
                  <a:cubicBezTo>
                    <a:pt x="1546" y="2094"/>
                    <a:pt x="1597" y="2129"/>
                    <a:pt x="1620" y="2180"/>
                  </a:cubicBezTo>
                  <a:cubicBezTo>
                    <a:pt x="1628" y="2178"/>
                    <a:pt x="1637" y="2176"/>
                    <a:pt x="1645" y="2175"/>
                  </a:cubicBezTo>
                  <a:cubicBezTo>
                    <a:pt x="1619" y="2113"/>
                    <a:pt x="1558" y="2069"/>
                    <a:pt x="1487" y="2069"/>
                  </a:cubicBezTo>
                  <a:close/>
                  <a:moveTo>
                    <a:pt x="1860" y="2220"/>
                  </a:moveTo>
                  <a:cubicBezTo>
                    <a:pt x="1871" y="2220"/>
                    <a:pt x="1880" y="2229"/>
                    <a:pt x="1880" y="2240"/>
                  </a:cubicBezTo>
                  <a:cubicBezTo>
                    <a:pt x="1880" y="2240"/>
                    <a:pt x="1880" y="2240"/>
                    <a:pt x="1880" y="2241"/>
                  </a:cubicBezTo>
                  <a:cubicBezTo>
                    <a:pt x="1839" y="2241"/>
                    <a:pt x="1839" y="2241"/>
                    <a:pt x="1839" y="2241"/>
                  </a:cubicBezTo>
                  <a:cubicBezTo>
                    <a:pt x="1839" y="2240"/>
                    <a:pt x="1839" y="2240"/>
                    <a:pt x="1839" y="2240"/>
                  </a:cubicBezTo>
                  <a:cubicBezTo>
                    <a:pt x="1839" y="2229"/>
                    <a:pt x="1848" y="2220"/>
                    <a:pt x="1860" y="2220"/>
                  </a:cubicBezTo>
                  <a:close/>
                  <a:moveTo>
                    <a:pt x="1860" y="2169"/>
                  </a:moveTo>
                  <a:cubicBezTo>
                    <a:pt x="1829" y="2169"/>
                    <a:pt x="1804" y="2188"/>
                    <a:pt x="1794" y="2215"/>
                  </a:cubicBezTo>
                  <a:cubicBezTo>
                    <a:pt x="1801" y="2221"/>
                    <a:pt x="1808" y="2228"/>
                    <a:pt x="1815" y="2235"/>
                  </a:cubicBezTo>
                  <a:cubicBezTo>
                    <a:pt x="1817" y="2212"/>
                    <a:pt x="1836" y="2195"/>
                    <a:pt x="1860" y="2195"/>
                  </a:cubicBezTo>
                  <a:cubicBezTo>
                    <a:pt x="1883" y="2195"/>
                    <a:pt x="1902" y="2212"/>
                    <a:pt x="1905" y="2235"/>
                  </a:cubicBezTo>
                  <a:cubicBezTo>
                    <a:pt x="1911" y="2228"/>
                    <a:pt x="1918" y="2221"/>
                    <a:pt x="1926" y="2215"/>
                  </a:cubicBezTo>
                  <a:cubicBezTo>
                    <a:pt x="1916" y="2188"/>
                    <a:pt x="1890" y="2169"/>
                    <a:pt x="1860" y="2169"/>
                  </a:cubicBezTo>
                  <a:close/>
                  <a:moveTo>
                    <a:pt x="1860" y="2119"/>
                  </a:moveTo>
                  <a:cubicBezTo>
                    <a:pt x="1811" y="2119"/>
                    <a:pt x="1769" y="2148"/>
                    <a:pt x="1750" y="2189"/>
                  </a:cubicBezTo>
                  <a:cubicBezTo>
                    <a:pt x="1758" y="2192"/>
                    <a:pt x="1765" y="2196"/>
                    <a:pt x="1772" y="2200"/>
                  </a:cubicBezTo>
                  <a:cubicBezTo>
                    <a:pt x="1788" y="2167"/>
                    <a:pt x="1821" y="2144"/>
                    <a:pt x="1860" y="2144"/>
                  </a:cubicBezTo>
                  <a:cubicBezTo>
                    <a:pt x="1898" y="2144"/>
                    <a:pt x="1932" y="2167"/>
                    <a:pt x="1947" y="2200"/>
                  </a:cubicBezTo>
                  <a:cubicBezTo>
                    <a:pt x="1954" y="2196"/>
                    <a:pt x="1961" y="2192"/>
                    <a:pt x="1969" y="2189"/>
                  </a:cubicBezTo>
                  <a:cubicBezTo>
                    <a:pt x="1950" y="2148"/>
                    <a:pt x="1908" y="2119"/>
                    <a:pt x="1860" y="2119"/>
                  </a:cubicBezTo>
                  <a:close/>
                  <a:moveTo>
                    <a:pt x="1860" y="2069"/>
                  </a:moveTo>
                  <a:cubicBezTo>
                    <a:pt x="1788" y="2069"/>
                    <a:pt x="1727" y="2113"/>
                    <a:pt x="1701" y="2175"/>
                  </a:cubicBezTo>
                  <a:cubicBezTo>
                    <a:pt x="1710" y="2176"/>
                    <a:pt x="1718" y="2178"/>
                    <a:pt x="1726" y="2180"/>
                  </a:cubicBezTo>
                  <a:cubicBezTo>
                    <a:pt x="1749" y="2129"/>
                    <a:pt x="1800" y="2094"/>
                    <a:pt x="1860" y="2094"/>
                  </a:cubicBezTo>
                  <a:cubicBezTo>
                    <a:pt x="1919" y="2094"/>
                    <a:pt x="1970" y="2129"/>
                    <a:pt x="1993" y="2180"/>
                  </a:cubicBezTo>
                  <a:cubicBezTo>
                    <a:pt x="2001" y="2178"/>
                    <a:pt x="2009" y="2176"/>
                    <a:pt x="2018" y="2175"/>
                  </a:cubicBezTo>
                  <a:cubicBezTo>
                    <a:pt x="1992" y="2113"/>
                    <a:pt x="1931" y="2069"/>
                    <a:pt x="1860" y="2069"/>
                  </a:cubicBezTo>
                  <a:close/>
                  <a:moveTo>
                    <a:pt x="1673" y="2094"/>
                  </a:moveTo>
                  <a:cubicBezTo>
                    <a:pt x="1684" y="2094"/>
                    <a:pt x="1693" y="2103"/>
                    <a:pt x="1693" y="2114"/>
                  </a:cubicBezTo>
                  <a:cubicBezTo>
                    <a:pt x="1693" y="2115"/>
                    <a:pt x="1693" y="2115"/>
                    <a:pt x="1693" y="2115"/>
                  </a:cubicBezTo>
                  <a:cubicBezTo>
                    <a:pt x="1653" y="2115"/>
                    <a:pt x="1653" y="2115"/>
                    <a:pt x="1653" y="2115"/>
                  </a:cubicBezTo>
                  <a:cubicBezTo>
                    <a:pt x="1653" y="2115"/>
                    <a:pt x="1653" y="2115"/>
                    <a:pt x="1653" y="2114"/>
                  </a:cubicBezTo>
                  <a:cubicBezTo>
                    <a:pt x="1653" y="2103"/>
                    <a:pt x="1662" y="2094"/>
                    <a:pt x="1673" y="2094"/>
                  </a:cubicBezTo>
                  <a:close/>
                  <a:moveTo>
                    <a:pt x="1673" y="2044"/>
                  </a:moveTo>
                  <a:cubicBezTo>
                    <a:pt x="1703" y="2044"/>
                    <a:pt x="1729" y="2063"/>
                    <a:pt x="1739" y="2090"/>
                  </a:cubicBezTo>
                  <a:cubicBezTo>
                    <a:pt x="1731" y="2095"/>
                    <a:pt x="1724" y="2102"/>
                    <a:pt x="1718" y="2109"/>
                  </a:cubicBezTo>
                  <a:cubicBezTo>
                    <a:pt x="1715" y="2086"/>
                    <a:pt x="1696" y="2069"/>
                    <a:pt x="1673" y="2069"/>
                  </a:cubicBezTo>
                  <a:cubicBezTo>
                    <a:pt x="1650" y="2069"/>
                    <a:pt x="1630" y="2086"/>
                    <a:pt x="1628" y="2109"/>
                  </a:cubicBezTo>
                  <a:cubicBezTo>
                    <a:pt x="1621" y="2102"/>
                    <a:pt x="1614" y="2095"/>
                    <a:pt x="1607" y="2090"/>
                  </a:cubicBezTo>
                  <a:cubicBezTo>
                    <a:pt x="1617" y="2063"/>
                    <a:pt x="1643" y="2044"/>
                    <a:pt x="1673" y="2044"/>
                  </a:cubicBezTo>
                  <a:close/>
                  <a:moveTo>
                    <a:pt x="1673" y="1994"/>
                  </a:moveTo>
                  <a:cubicBezTo>
                    <a:pt x="1721" y="1994"/>
                    <a:pt x="1763" y="2022"/>
                    <a:pt x="1782" y="2063"/>
                  </a:cubicBezTo>
                  <a:cubicBezTo>
                    <a:pt x="1775" y="2067"/>
                    <a:pt x="1767" y="2070"/>
                    <a:pt x="1760" y="2075"/>
                  </a:cubicBezTo>
                  <a:cubicBezTo>
                    <a:pt x="1745" y="2042"/>
                    <a:pt x="1712" y="2019"/>
                    <a:pt x="1673" y="2019"/>
                  </a:cubicBezTo>
                  <a:cubicBezTo>
                    <a:pt x="1634" y="2019"/>
                    <a:pt x="1601" y="2042"/>
                    <a:pt x="1586" y="2075"/>
                  </a:cubicBezTo>
                  <a:cubicBezTo>
                    <a:pt x="1579" y="2070"/>
                    <a:pt x="1571" y="2067"/>
                    <a:pt x="1563" y="2063"/>
                  </a:cubicBezTo>
                  <a:cubicBezTo>
                    <a:pt x="1583" y="2022"/>
                    <a:pt x="1624" y="1994"/>
                    <a:pt x="1673" y="1994"/>
                  </a:cubicBezTo>
                  <a:close/>
                  <a:moveTo>
                    <a:pt x="1673" y="1943"/>
                  </a:moveTo>
                  <a:cubicBezTo>
                    <a:pt x="1601" y="1943"/>
                    <a:pt x="1540" y="1987"/>
                    <a:pt x="1515" y="2049"/>
                  </a:cubicBezTo>
                  <a:cubicBezTo>
                    <a:pt x="1523" y="2051"/>
                    <a:pt x="1531" y="2052"/>
                    <a:pt x="1540" y="2055"/>
                  </a:cubicBezTo>
                  <a:cubicBezTo>
                    <a:pt x="1562" y="2004"/>
                    <a:pt x="1614" y="1968"/>
                    <a:pt x="1673" y="1968"/>
                  </a:cubicBezTo>
                  <a:cubicBezTo>
                    <a:pt x="1732" y="1968"/>
                    <a:pt x="1783" y="2004"/>
                    <a:pt x="1806" y="2055"/>
                  </a:cubicBezTo>
                  <a:cubicBezTo>
                    <a:pt x="1814" y="2052"/>
                    <a:pt x="1823" y="2051"/>
                    <a:pt x="1831" y="2049"/>
                  </a:cubicBezTo>
                  <a:cubicBezTo>
                    <a:pt x="1806" y="1987"/>
                    <a:pt x="1744" y="1943"/>
                    <a:pt x="1673" y="1943"/>
                  </a:cubicBezTo>
                  <a:close/>
                  <a:moveTo>
                    <a:pt x="1487" y="1971"/>
                  </a:moveTo>
                  <a:cubicBezTo>
                    <a:pt x="1476" y="1971"/>
                    <a:pt x="1467" y="1980"/>
                    <a:pt x="1467" y="1991"/>
                  </a:cubicBezTo>
                  <a:cubicBezTo>
                    <a:pt x="1467" y="1991"/>
                    <a:pt x="1467" y="1991"/>
                    <a:pt x="1467" y="1992"/>
                  </a:cubicBezTo>
                  <a:cubicBezTo>
                    <a:pt x="1507" y="1992"/>
                    <a:pt x="1507" y="1992"/>
                    <a:pt x="1507" y="1992"/>
                  </a:cubicBezTo>
                  <a:cubicBezTo>
                    <a:pt x="1507" y="1991"/>
                    <a:pt x="1507" y="1991"/>
                    <a:pt x="1507" y="1991"/>
                  </a:cubicBezTo>
                  <a:cubicBezTo>
                    <a:pt x="1507" y="1980"/>
                    <a:pt x="1498" y="1971"/>
                    <a:pt x="1487" y="1971"/>
                  </a:cubicBezTo>
                  <a:close/>
                  <a:moveTo>
                    <a:pt x="1487" y="1920"/>
                  </a:moveTo>
                  <a:cubicBezTo>
                    <a:pt x="1517" y="1920"/>
                    <a:pt x="1543" y="1939"/>
                    <a:pt x="1553" y="1966"/>
                  </a:cubicBezTo>
                  <a:cubicBezTo>
                    <a:pt x="1545" y="1972"/>
                    <a:pt x="1538" y="1979"/>
                    <a:pt x="1532" y="1986"/>
                  </a:cubicBezTo>
                  <a:cubicBezTo>
                    <a:pt x="1529" y="1963"/>
                    <a:pt x="1510" y="1946"/>
                    <a:pt x="1487" y="1946"/>
                  </a:cubicBezTo>
                  <a:cubicBezTo>
                    <a:pt x="1464" y="1946"/>
                    <a:pt x="1444" y="1963"/>
                    <a:pt x="1442" y="1986"/>
                  </a:cubicBezTo>
                  <a:cubicBezTo>
                    <a:pt x="1435" y="1979"/>
                    <a:pt x="1428" y="1972"/>
                    <a:pt x="1421" y="1966"/>
                  </a:cubicBezTo>
                  <a:cubicBezTo>
                    <a:pt x="1431" y="1939"/>
                    <a:pt x="1457" y="1920"/>
                    <a:pt x="1487" y="1920"/>
                  </a:cubicBezTo>
                  <a:close/>
                  <a:moveTo>
                    <a:pt x="1487" y="1870"/>
                  </a:moveTo>
                  <a:cubicBezTo>
                    <a:pt x="1535" y="1870"/>
                    <a:pt x="1577" y="1899"/>
                    <a:pt x="1596" y="1940"/>
                  </a:cubicBezTo>
                  <a:cubicBezTo>
                    <a:pt x="1589" y="1943"/>
                    <a:pt x="1581" y="1947"/>
                    <a:pt x="1574" y="1951"/>
                  </a:cubicBezTo>
                  <a:cubicBezTo>
                    <a:pt x="1559" y="1918"/>
                    <a:pt x="1525" y="1895"/>
                    <a:pt x="1487" y="1895"/>
                  </a:cubicBezTo>
                  <a:cubicBezTo>
                    <a:pt x="1448" y="1895"/>
                    <a:pt x="1415" y="1918"/>
                    <a:pt x="1400" y="1951"/>
                  </a:cubicBezTo>
                  <a:cubicBezTo>
                    <a:pt x="1392" y="1947"/>
                    <a:pt x="1385" y="1943"/>
                    <a:pt x="1377" y="1940"/>
                  </a:cubicBezTo>
                  <a:cubicBezTo>
                    <a:pt x="1397" y="1899"/>
                    <a:pt x="1438" y="1870"/>
                    <a:pt x="1487" y="1870"/>
                  </a:cubicBezTo>
                  <a:close/>
                  <a:moveTo>
                    <a:pt x="1487" y="1820"/>
                  </a:moveTo>
                  <a:cubicBezTo>
                    <a:pt x="1415" y="1820"/>
                    <a:pt x="1354" y="1864"/>
                    <a:pt x="1328" y="1926"/>
                  </a:cubicBezTo>
                  <a:cubicBezTo>
                    <a:pt x="1337" y="1927"/>
                    <a:pt x="1345" y="1929"/>
                    <a:pt x="1354" y="1931"/>
                  </a:cubicBezTo>
                  <a:cubicBezTo>
                    <a:pt x="1376" y="1880"/>
                    <a:pt x="1427" y="1845"/>
                    <a:pt x="1487" y="1845"/>
                  </a:cubicBezTo>
                  <a:cubicBezTo>
                    <a:pt x="1546" y="1845"/>
                    <a:pt x="1597" y="1880"/>
                    <a:pt x="1620" y="1931"/>
                  </a:cubicBezTo>
                  <a:cubicBezTo>
                    <a:pt x="1628" y="1929"/>
                    <a:pt x="1637" y="1927"/>
                    <a:pt x="1645" y="1926"/>
                  </a:cubicBezTo>
                  <a:cubicBezTo>
                    <a:pt x="1619" y="1864"/>
                    <a:pt x="1558" y="1820"/>
                    <a:pt x="1487" y="1820"/>
                  </a:cubicBezTo>
                  <a:close/>
                  <a:moveTo>
                    <a:pt x="1860" y="1971"/>
                  </a:moveTo>
                  <a:cubicBezTo>
                    <a:pt x="1871" y="1971"/>
                    <a:pt x="1880" y="1980"/>
                    <a:pt x="1880" y="1991"/>
                  </a:cubicBezTo>
                  <a:cubicBezTo>
                    <a:pt x="1880" y="1991"/>
                    <a:pt x="1880" y="1991"/>
                    <a:pt x="1880" y="1992"/>
                  </a:cubicBezTo>
                  <a:cubicBezTo>
                    <a:pt x="1839" y="1992"/>
                    <a:pt x="1839" y="1992"/>
                    <a:pt x="1839" y="1992"/>
                  </a:cubicBezTo>
                  <a:cubicBezTo>
                    <a:pt x="1839" y="1991"/>
                    <a:pt x="1839" y="1991"/>
                    <a:pt x="1839" y="1991"/>
                  </a:cubicBezTo>
                  <a:cubicBezTo>
                    <a:pt x="1839" y="1980"/>
                    <a:pt x="1848" y="1971"/>
                    <a:pt x="1860" y="1971"/>
                  </a:cubicBezTo>
                  <a:close/>
                  <a:moveTo>
                    <a:pt x="1860" y="1920"/>
                  </a:moveTo>
                  <a:cubicBezTo>
                    <a:pt x="1890" y="1920"/>
                    <a:pt x="1916" y="1939"/>
                    <a:pt x="1926" y="1966"/>
                  </a:cubicBezTo>
                  <a:cubicBezTo>
                    <a:pt x="1918" y="1972"/>
                    <a:pt x="1911" y="1979"/>
                    <a:pt x="1905" y="1986"/>
                  </a:cubicBezTo>
                  <a:cubicBezTo>
                    <a:pt x="1902" y="1963"/>
                    <a:pt x="1883" y="1946"/>
                    <a:pt x="1860" y="1946"/>
                  </a:cubicBezTo>
                  <a:cubicBezTo>
                    <a:pt x="1836" y="1946"/>
                    <a:pt x="1817" y="1963"/>
                    <a:pt x="1815" y="1986"/>
                  </a:cubicBezTo>
                  <a:cubicBezTo>
                    <a:pt x="1808" y="1979"/>
                    <a:pt x="1801" y="1972"/>
                    <a:pt x="1794" y="1966"/>
                  </a:cubicBezTo>
                  <a:cubicBezTo>
                    <a:pt x="1804" y="1939"/>
                    <a:pt x="1829" y="1920"/>
                    <a:pt x="1860" y="1920"/>
                  </a:cubicBezTo>
                  <a:close/>
                  <a:moveTo>
                    <a:pt x="1860" y="1870"/>
                  </a:moveTo>
                  <a:cubicBezTo>
                    <a:pt x="1908" y="1870"/>
                    <a:pt x="1950" y="1899"/>
                    <a:pt x="1969" y="1940"/>
                  </a:cubicBezTo>
                  <a:cubicBezTo>
                    <a:pt x="1961" y="1943"/>
                    <a:pt x="1954" y="1947"/>
                    <a:pt x="1947" y="1951"/>
                  </a:cubicBezTo>
                  <a:cubicBezTo>
                    <a:pt x="1932" y="1918"/>
                    <a:pt x="1898" y="1895"/>
                    <a:pt x="1860" y="1895"/>
                  </a:cubicBezTo>
                  <a:cubicBezTo>
                    <a:pt x="1821" y="1895"/>
                    <a:pt x="1788" y="1918"/>
                    <a:pt x="1772" y="1951"/>
                  </a:cubicBezTo>
                  <a:cubicBezTo>
                    <a:pt x="1765" y="1947"/>
                    <a:pt x="1758" y="1943"/>
                    <a:pt x="1750" y="1940"/>
                  </a:cubicBezTo>
                  <a:cubicBezTo>
                    <a:pt x="1769" y="1899"/>
                    <a:pt x="1811" y="1870"/>
                    <a:pt x="1860" y="1870"/>
                  </a:cubicBezTo>
                  <a:close/>
                  <a:moveTo>
                    <a:pt x="1860" y="1820"/>
                  </a:moveTo>
                  <a:cubicBezTo>
                    <a:pt x="1931" y="1820"/>
                    <a:pt x="1992" y="1864"/>
                    <a:pt x="2018" y="1926"/>
                  </a:cubicBezTo>
                  <a:cubicBezTo>
                    <a:pt x="2009" y="1927"/>
                    <a:pt x="2001" y="1929"/>
                    <a:pt x="1993" y="1931"/>
                  </a:cubicBezTo>
                  <a:cubicBezTo>
                    <a:pt x="1970" y="1880"/>
                    <a:pt x="1919" y="1845"/>
                    <a:pt x="1860" y="1845"/>
                  </a:cubicBezTo>
                  <a:cubicBezTo>
                    <a:pt x="1800" y="1845"/>
                    <a:pt x="1749" y="1880"/>
                    <a:pt x="1726" y="1931"/>
                  </a:cubicBezTo>
                  <a:cubicBezTo>
                    <a:pt x="1718" y="1929"/>
                    <a:pt x="1710" y="1927"/>
                    <a:pt x="1701" y="1926"/>
                  </a:cubicBezTo>
                  <a:cubicBezTo>
                    <a:pt x="1727" y="1864"/>
                    <a:pt x="1788" y="1820"/>
                    <a:pt x="1860" y="1820"/>
                  </a:cubicBezTo>
                  <a:close/>
                  <a:moveTo>
                    <a:pt x="1673" y="1845"/>
                  </a:moveTo>
                  <a:cubicBezTo>
                    <a:pt x="1684" y="1845"/>
                    <a:pt x="1693" y="1854"/>
                    <a:pt x="1693" y="1865"/>
                  </a:cubicBezTo>
                  <a:cubicBezTo>
                    <a:pt x="1693" y="1866"/>
                    <a:pt x="1693" y="1866"/>
                    <a:pt x="1693" y="1866"/>
                  </a:cubicBezTo>
                  <a:cubicBezTo>
                    <a:pt x="1653" y="1866"/>
                    <a:pt x="1653" y="1866"/>
                    <a:pt x="1653" y="1866"/>
                  </a:cubicBezTo>
                  <a:cubicBezTo>
                    <a:pt x="1653" y="1866"/>
                    <a:pt x="1653" y="1866"/>
                    <a:pt x="1653" y="1865"/>
                  </a:cubicBezTo>
                  <a:cubicBezTo>
                    <a:pt x="1653" y="1854"/>
                    <a:pt x="1662" y="1845"/>
                    <a:pt x="1673" y="1845"/>
                  </a:cubicBezTo>
                  <a:close/>
                  <a:moveTo>
                    <a:pt x="1673" y="1795"/>
                  </a:moveTo>
                  <a:cubicBezTo>
                    <a:pt x="1703" y="1795"/>
                    <a:pt x="1729" y="1814"/>
                    <a:pt x="1739" y="1841"/>
                  </a:cubicBezTo>
                  <a:cubicBezTo>
                    <a:pt x="1731" y="1846"/>
                    <a:pt x="1724" y="1853"/>
                    <a:pt x="1718" y="1860"/>
                  </a:cubicBezTo>
                  <a:cubicBezTo>
                    <a:pt x="1715" y="1837"/>
                    <a:pt x="1696" y="1820"/>
                    <a:pt x="1673" y="1820"/>
                  </a:cubicBezTo>
                  <a:cubicBezTo>
                    <a:pt x="1650" y="1820"/>
                    <a:pt x="1630" y="1838"/>
                    <a:pt x="1628" y="1860"/>
                  </a:cubicBezTo>
                  <a:cubicBezTo>
                    <a:pt x="1621" y="1853"/>
                    <a:pt x="1614" y="1847"/>
                    <a:pt x="1607" y="1841"/>
                  </a:cubicBezTo>
                  <a:cubicBezTo>
                    <a:pt x="1617" y="1814"/>
                    <a:pt x="1643" y="1795"/>
                    <a:pt x="1673" y="1795"/>
                  </a:cubicBezTo>
                  <a:close/>
                  <a:moveTo>
                    <a:pt x="1673" y="1745"/>
                  </a:moveTo>
                  <a:cubicBezTo>
                    <a:pt x="1721" y="1745"/>
                    <a:pt x="1763" y="1773"/>
                    <a:pt x="1782" y="1814"/>
                  </a:cubicBezTo>
                  <a:cubicBezTo>
                    <a:pt x="1775" y="1818"/>
                    <a:pt x="1767" y="1821"/>
                    <a:pt x="1760" y="1826"/>
                  </a:cubicBezTo>
                  <a:cubicBezTo>
                    <a:pt x="1745" y="1793"/>
                    <a:pt x="1712" y="1770"/>
                    <a:pt x="1673" y="1770"/>
                  </a:cubicBezTo>
                  <a:cubicBezTo>
                    <a:pt x="1634" y="1770"/>
                    <a:pt x="1601" y="1793"/>
                    <a:pt x="1586" y="1826"/>
                  </a:cubicBezTo>
                  <a:cubicBezTo>
                    <a:pt x="1579" y="1821"/>
                    <a:pt x="1571" y="1818"/>
                    <a:pt x="1563" y="1814"/>
                  </a:cubicBezTo>
                  <a:cubicBezTo>
                    <a:pt x="1583" y="1773"/>
                    <a:pt x="1624" y="1745"/>
                    <a:pt x="1673" y="1745"/>
                  </a:cubicBezTo>
                  <a:close/>
                  <a:moveTo>
                    <a:pt x="1673" y="1694"/>
                  </a:moveTo>
                  <a:cubicBezTo>
                    <a:pt x="1601" y="1694"/>
                    <a:pt x="1540" y="1738"/>
                    <a:pt x="1515" y="1800"/>
                  </a:cubicBezTo>
                  <a:cubicBezTo>
                    <a:pt x="1523" y="1802"/>
                    <a:pt x="1531" y="1803"/>
                    <a:pt x="1540" y="1806"/>
                  </a:cubicBezTo>
                  <a:cubicBezTo>
                    <a:pt x="1562" y="1755"/>
                    <a:pt x="1614" y="1719"/>
                    <a:pt x="1673" y="1719"/>
                  </a:cubicBezTo>
                  <a:cubicBezTo>
                    <a:pt x="1732" y="1719"/>
                    <a:pt x="1783" y="1755"/>
                    <a:pt x="1806" y="1806"/>
                  </a:cubicBezTo>
                  <a:cubicBezTo>
                    <a:pt x="1814" y="1803"/>
                    <a:pt x="1823" y="1802"/>
                    <a:pt x="1831" y="1800"/>
                  </a:cubicBezTo>
                  <a:cubicBezTo>
                    <a:pt x="1806" y="1738"/>
                    <a:pt x="1744" y="1694"/>
                    <a:pt x="1673" y="1694"/>
                  </a:cubicBezTo>
                  <a:close/>
                  <a:moveTo>
                    <a:pt x="1487" y="1722"/>
                  </a:moveTo>
                  <a:cubicBezTo>
                    <a:pt x="1476" y="1722"/>
                    <a:pt x="1467" y="1731"/>
                    <a:pt x="1467" y="1742"/>
                  </a:cubicBezTo>
                  <a:cubicBezTo>
                    <a:pt x="1467" y="1742"/>
                    <a:pt x="1467" y="1742"/>
                    <a:pt x="1467" y="1743"/>
                  </a:cubicBezTo>
                  <a:cubicBezTo>
                    <a:pt x="1507" y="1743"/>
                    <a:pt x="1507" y="1743"/>
                    <a:pt x="1507" y="1743"/>
                  </a:cubicBezTo>
                  <a:cubicBezTo>
                    <a:pt x="1507" y="1742"/>
                    <a:pt x="1507" y="1742"/>
                    <a:pt x="1507" y="1742"/>
                  </a:cubicBezTo>
                  <a:cubicBezTo>
                    <a:pt x="1507" y="1731"/>
                    <a:pt x="1498" y="1722"/>
                    <a:pt x="1487" y="1722"/>
                  </a:cubicBezTo>
                  <a:close/>
                  <a:moveTo>
                    <a:pt x="1487" y="1671"/>
                  </a:moveTo>
                  <a:cubicBezTo>
                    <a:pt x="1517" y="1671"/>
                    <a:pt x="1543" y="1690"/>
                    <a:pt x="1553" y="1717"/>
                  </a:cubicBezTo>
                  <a:cubicBezTo>
                    <a:pt x="1545" y="1723"/>
                    <a:pt x="1538" y="1730"/>
                    <a:pt x="1532" y="1737"/>
                  </a:cubicBezTo>
                  <a:cubicBezTo>
                    <a:pt x="1529" y="1714"/>
                    <a:pt x="1510" y="1697"/>
                    <a:pt x="1487" y="1697"/>
                  </a:cubicBezTo>
                  <a:cubicBezTo>
                    <a:pt x="1464" y="1697"/>
                    <a:pt x="1444" y="1714"/>
                    <a:pt x="1442" y="1737"/>
                  </a:cubicBezTo>
                  <a:cubicBezTo>
                    <a:pt x="1435" y="1730"/>
                    <a:pt x="1428" y="1723"/>
                    <a:pt x="1421" y="1717"/>
                  </a:cubicBezTo>
                  <a:cubicBezTo>
                    <a:pt x="1431" y="1690"/>
                    <a:pt x="1457" y="1671"/>
                    <a:pt x="1487" y="1671"/>
                  </a:cubicBezTo>
                  <a:close/>
                  <a:moveTo>
                    <a:pt x="1487" y="1621"/>
                  </a:moveTo>
                  <a:cubicBezTo>
                    <a:pt x="1535" y="1621"/>
                    <a:pt x="1577" y="1650"/>
                    <a:pt x="1596" y="1691"/>
                  </a:cubicBezTo>
                  <a:cubicBezTo>
                    <a:pt x="1589" y="1694"/>
                    <a:pt x="1581" y="1698"/>
                    <a:pt x="1574" y="1702"/>
                  </a:cubicBezTo>
                  <a:cubicBezTo>
                    <a:pt x="1559" y="1669"/>
                    <a:pt x="1525" y="1646"/>
                    <a:pt x="1487" y="1646"/>
                  </a:cubicBezTo>
                  <a:cubicBezTo>
                    <a:pt x="1448" y="1646"/>
                    <a:pt x="1415" y="1669"/>
                    <a:pt x="1400" y="1702"/>
                  </a:cubicBezTo>
                  <a:cubicBezTo>
                    <a:pt x="1392" y="1698"/>
                    <a:pt x="1385" y="1694"/>
                    <a:pt x="1377" y="1691"/>
                  </a:cubicBezTo>
                  <a:cubicBezTo>
                    <a:pt x="1397" y="1650"/>
                    <a:pt x="1438" y="1621"/>
                    <a:pt x="1487" y="1621"/>
                  </a:cubicBezTo>
                  <a:close/>
                  <a:moveTo>
                    <a:pt x="1487" y="1571"/>
                  </a:moveTo>
                  <a:cubicBezTo>
                    <a:pt x="1415" y="1571"/>
                    <a:pt x="1354" y="1615"/>
                    <a:pt x="1328" y="1677"/>
                  </a:cubicBezTo>
                  <a:cubicBezTo>
                    <a:pt x="1337" y="1678"/>
                    <a:pt x="1345" y="1680"/>
                    <a:pt x="1354" y="1682"/>
                  </a:cubicBezTo>
                  <a:cubicBezTo>
                    <a:pt x="1376" y="1631"/>
                    <a:pt x="1427" y="1596"/>
                    <a:pt x="1487" y="1596"/>
                  </a:cubicBezTo>
                  <a:cubicBezTo>
                    <a:pt x="1546" y="1596"/>
                    <a:pt x="1597" y="1631"/>
                    <a:pt x="1620" y="1682"/>
                  </a:cubicBezTo>
                  <a:cubicBezTo>
                    <a:pt x="1628" y="1680"/>
                    <a:pt x="1637" y="1678"/>
                    <a:pt x="1645" y="1677"/>
                  </a:cubicBezTo>
                  <a:cubicBezTo>
                    <a:pt x="1619" y="1615"/>
                    <a:pt x="1558" y="1571"/>
                    <a:pt x="1487" y="1571"/>
                  </a:cubicBezTo>
                  <a:close/>
                  <a:moveTo>
                    <a:pt x="1860" y="1722"/>
                  </a:moveTo>
                  <a:cubicBezTo>
                    <a:pt x="1871" y="1722"/>
                    <a:pt x="1880" y="1731"/>
                    <a:pt x="1880" y="1742"/>
                  </a:cubicBezTo>
                  <a:cubicBezTo>
                    <a:pt x="1880" y="1742"/>
                    <a:pt x="1880" y="1742"/>
                    <a:pt x="1880" y="1743"/>
                  </a:cubicBezTo>
                  <a:cubicBezTo>
                    <a:pt x="1839" y="1743"/>
                    <a:pt x="1839" y="1743"/>
                    <a:pt x="1839" y="1743"/>
                  </a:cubicBezTo>
                  <a:cubicBezTo>
                    <a:pt x="1839" y="1742"/>
                    <a:pt x="1839" y="1742"/>
                    <a:pt x="1839" y="1742"/>
                  </a:cubicBezTo>
                  <a:cubicBezTo>
                    <a:pt x="1839" y="1731"/>
                    <a:pt x="1848" y="1722"/>
                    <a:pt x="1860" y="1722"/>
                  </a:cubicBezTo>
                  <a:close/>
                  <a:moveTo>
                    <a:pt x="1860" y="1671"/>
                  </a:moveTo>
                  <a:cubicBezTo>
                    <a:pt x="1829" y="1671"/>
                    <a:pt x="1804" y="1690"/>
                    <a:pt x="1794" y="1717"/>
                  </a:cubicBezTo>
                  <a:cubicBezTo>
                    <a:pt x="1801" y="1723"/>
                    <a:pt x="1808" y="1730"/>
                    <a:pt x="1815" y="1737"/>
                  </a:cubicBezTo>
                  <a:cubicBezTo>
                    <a:pt x="1817" y="1714"/>
                    <a:pt x="1836" y="1697"/>
                    <a:pt x="1860" y="1697"/>
                  </a:cubicBezTo>
                  <a:cubicBezTo>
                    <a:pt x="1883" y="1697"/>
                    <a:pt x="1902" y="1714"/>
                    <a:pt x="1905" y="1737"/>
                  </a:cubicBezTo>
                  <a:cubicBezTo>
                    <a:pt x="1911" y="1730"/>
                    <a:pt x="1918" y="1723"/>
                    <a:pt x="1926" y="1717"/>
                  </a:cubicBezTo>
                  <a:cubicBezTo>
                    <a:pt x="1916" y="1690"/>
                    <a:pt x="1890" y="1671"/>
                    <a:pt x="1860" y="1671"/>
                  </a:cubicBezTo>
                  <a:close/>
                  <a:moveTo>
                    <a:pt x="1860" y="1621"/>
                  </a:moveTo>
                  <a:cubicBezTo>
                    <a:pt x="1811" y="1621"/>
                    <a:pt x="1769" y="1650"/>
                    <a:pt x="1750" y="1691"/>
                  </a:cubicBezTo>
                  <a:cubicBezTo>
                    <a:pt x="1758" y="1694"/>
                    <a:pt x="1765" y="1698"/>
                    <a:pt x="1772" y="1702"/>
                  </a:cubicBezTo>
                  <a:cubicBezTo>
                    <a:pt x="1788" y="1669"/>
                    <a:pt x="1821" y="1646"/>
                    <a:pt x="1860" y="1646"/>
                  </a:cubicBezTo>
                  <a:cubicBezTo>
                    <a:pt x="1898" y="1646"/>
                    <a:pt x="1932" y="1669"/>
                    <a:pt x="1947" y="1702"/>
                  </a:cubicBezTo>
                  <a:cubicBezTo>
                    <a:pt x="1954" y="1698"/>
                    <a:pt x="1961" y="1694"/>
                    <a:pt x="1969" y="1691"/>
                  </a:cubicBezTo>
                  <a:cubicBezTo>
                    <a:pt x="1950" y="1650"/>
                    <a:pt x="1908" y="1621"/>
                    <a:pt x="1860" y="1621"/>
                  </a:cubicBezTo>
                  <a:close/>
                  <a:moveTo>
                    <a:pt x="1860" y="1571"/>
                  </a:moveTo>
                  <a:cubicBezTo>
                    <a:pt x="1931" y="1571"/>
                    <a:pt x="1992" y="1615"/>
                    <a:pt x="2018" y="1677"/>
                  </a:cubicBezTo>
                  <a:cubicBezTo>
                    <a:pt x="2009" y="1678"/>
                    <a:pt x="2001" y="1680"/>
                    <a:pt x="1993" y="1682"/>
                  </a:cubicBezTo>
                  <a:cubicBezTo>
                    <a:pt x="1970" y="1631"/>
                    <a:pt x="1919" y="1596"/>
                    <a:pt x="1860" y="1596"/>
                  </a:cubicBezTo>
                  <a:cubicBezTo>
                    <a:pt x="1800" y="1596"/>
                    <a:pt x="1749" y="1631"/>
                    <a:pt x="1726" y="1682"/>
                  </a:cubicBezTo>
                  <a:cubicBezTo>
                    <a:pt x="1718" y="1680"/>
                    <a:pt x="1710" y="1678"/>
                    <a:pt x="1701" y="1677"/>
                  </a:cubicBezTo>
                  <a:cubicBezTo>
                    <a:pt x="1727" y="1615"/>
                    <a:pt x="1788" y="1571"/>
                    <a:pt x="1860" y="1571"/>
                  </a:cubicBezTo>
                  <a:close/>
                  <a:moveTo>
                    <a:pt x="1673" y="1596"/>
                  </a:moveTo>
                  <a:cubicBezTo>
                    <a:pt x="1684" y="1596"/>
                    <a:pt x="1693" y="1605"/>
                    <a:pt x="1693" y="1616"/>
                  </a:cubicBezTo>
                  <a:cubicBezTo>
                    <a:pt x="1693" y="1617"/>
                    <a:pt x="1693" y="1617"/>
                    <a:pt x="1693" y="1617"/>
                  </a:cubicBezTo>
                  <a:cubicBezTo>
                    <a:pt x="1653" y="1617"/>
                    <a:pt x="1653" y="1617"/>
                    <a:pt x="1653" y="1617"/>
                  </a:cubicBezTo>
                  <a:cubicBezTo>
                    <a:pt x="1653" y="1617"/>
                    <a:pt x="1653" y="1617"/>
                    <a:pt x="1653" y="1616"/>
                  </a:cubicBezTo>
                  <a:cubicBezTo>
                    <a:pt x="1653" y="1605"/>
                    <a:pt x="1662" y="1596"/>
                    <a:pt x="1673" y="1596"/>
                  </a:cubicBezTo>
                  <a:close/>
                  <a:moveTo>
                    <a:pt x="1673" y="1546"/>
                  </a:moveTo>
                  <a:cubicBezTo>
                    <a:pt x="1703" y="1546"/>
                    <a:pt x="1729" y="1565"/>
                    <a:pt x="1739" y="1592"/>
                  </a:cubicBezTo>
                  <a:cubicBezTo>
                    <a:pt x="1731" y="1598"/>
                    <a:pt x="1724" y="1604"/>
                    <a:pt x="1718" y="1611"/>
                  </a:cubicBezTo>
                  <a:cubicBezTo>
                    <a:pt x="1715" y="1589"/>
                    <a:pt x="1696" y="1571"/>
                    <a:pt x="1673" y="1571"/>
                  </a:cubicBezTo>
                  <a:cubicBezTo>
                    <a:pt x="1650" y="1571"/>
                    <a:pt x="1630" y="1589"/>
                    <a:pt x="1628" y="1611"/>
                  </a:cubicBezTo>
                  <a:cubicBezTo>
                    <a:pt x="1621" y="1604"/>
                    <a:pt x="1614" y="1598"/>
                    <a:pt x="1607" y="1592"/>
                  </a:cubicBezTo>
                  <a:cubicBezTo>
                    <a:pt x="1617" y="1565"/>
                    <a:pt x="1643" y="1546"/>
                    <a:pt x="1673" y="1546"/>
                  </a:cubicBezTo>
                  <a:close/>
                  <a:moveTo>
                    <a:pt x="1673" y="1496"/>
                  </a:moveTo>
                  <a:cubicBezTo>
                    <a:pt x="1721" y="1496"/>
                    <a:pt x="1763" y="1524"/>
                    <a:pt x="1782" y="1565"/>
                  </a:cubicBezTo>
                  <a:cubicBezTo>
                    <a:pt x="1775" y="1569"/>
                    <a:pt x="1767" y="1572"/>
                    <a:pt x="1760" y="1577"/>
                  </a:cubicBezTo>
                  <a:cubicBezTo>
                    <a:pt x="1745" y="1544"/>
                    <a:pt x="1712" y="1521"/>
                    <a:pt x="1673" y="1521"/>
                  </a:cubicBezTo>
                  <a:cubicBezTo>
                    <a:pt x="1634" y="1521"/>
                    <a:pt x="1601" y="1544"/>
                    <a:pt x="1586" y="1577"/>
                  </a:cubicBezTo>
                  <a:cubicBezTo>
                    <a:pt x="1579" y="1573"/>
                    <a:pt x="1571" y="1569"/>
                    <a:pt x="1563" y="1565"/>
                  </a:cubicBezTo>
                  <a:cubicBezTo>
                    <a:pt x="1583" y="1524"/>
                    <a:pt x="1624" y="1496"/>
                    <a:pt x="1673" y="1496"/>
                  </a:cubicBezTo>
                  <a:close/>
                  <a:moveTo>
                    <a:pt x="1673" y="1445"/>
                  </a:moveTo>
                  <a:cubicBezTo>
                    <a:pt x="1601" y="1445"/>
                    <a:pt x="1540" y="1489"/>
                    <a:pt x="1515" y="1551"/>
                  </a:cubicBezTo>
                  <a:cubicBezTo>
                    <a:pt x="1523" y="1553"/>
                    <a:pt x="1531" y="1554"/>
                    <a:pt x="1540" y="1557"/>
                  </a:cubicBezTo>
                  <a:cubicBezTo>
                    <a:pt x="1562" y="1506"/>
                    <a:pt x="1614" y="1470"/>
                    <a:pt x="1673" y="1470"/>
                  </a:cubicBezTo>
                  <a:cubicBezTo>
                    <a:pt x="1732" y="1470"/>
                    <a:pt x="1783" y="1506"/>
                    <a:pt x="1806" y="1557"/>
                  </a:cubicBezTo>
                  <a:cubicBezTo>
                    <a:pt x="1814" y="1554"/>
                    <a:pt x="1823" y="1553"/>
                    <a:pt x="1831" y="1551"/>
                  </a:cubicBezTo>
                  <a:cubicBezTo>
                    <a:pt x="1806" y="1489"/>
                    <a:pt x="1744" y="1445"/>
                    <a:pt x="1673" y="1445"/>
                  </a:cubicBezTo>
                  <a:close/>
                  <a:moveTo>
                    <a:pt x="1487" y="1473"/>
                  </a:moveTo>
                  <a:cubicBezTo>
                    <a:pt x="1476" y="1473"/>
                    <a:pt x="1467" y="1482"/>
                    <a:pt x="1467" y="1493"/>
                  </a:cubicBezTo>
                  <a:cubicBezTo>
                    <a:pt x="1467" y="1493"/>
                    <a:pt x="1467" y="1493"/>
                    <a:pt x="1467" y="1494"/>
                  </a:cubicBezTo>
                  <a:cubicBezTo>
                    <a:pt x="1507" y="1494"/>
                    <a:pt x="1507" y="1494"/>
                    <a:pt x="1507" y="1494"/>
                  </a:cubicBezTo>
                  <a:cubicBezTo>
                    <a:pt x="1507" y="1493"/>
                    <a:pt x="1507" y="1493"/>
                    <a:pt x="1507" y="1493"/>
                  </a:cubicBezTo>
                  <a:cubicBezTo>
                    <a:pt x="1507" y="1482"/>
                    <a:pt x="1498" y="1473"/>
                    <a:pt x="1487" y="1473"/>
                  </a:cubicBezTo>
                  <a:close/>
                  <a:moveTo>
                    <a:pt x="1487" y="1422"/>
                  </a:moveTo>
                  <a:cubicBezTo>
                    <a:pt x="1517" y="1422"/>
                    <a:pt x="1543" y="1441"/>
                    <a:pt x="1553" y="1468"/>
                  </a:cubicBezTo>
                  <a:cubicBezTo>
                    <a:pt x="1545" y="1474"/>
                    <a:pt x="1538" y="1481"/>
                    <a:pt x="1532" y="1488"/>
                  </a:cubicBezTo>
                  <a:cubicBezTo>
                    <a:pt x="1529" y="1465"/>
                    <a:pt x="1510" y="1448"/>
                    <a:pt x="1487" y="1448"/>
                  </a:cubicBezTo>
                  <a:cubicBezTo>
                    <a:pt x="1464" y="1448"/>
                    <a:pt x="1444" y="1465"/>
                    <a:pt x="1442" y="1488"/>
                  </a:cubicBezTo>
                  <a:cubicBezTo>
                    <a:pt x="1435" y="1481"/>
                    <a:pt x="1428" y="1474"/>
                    <a:pt x="1421" y="1468"/>
                  </a:cubicBezTo>
                  <a:cubicBezTo>
                    <a:pt x="1431" y="1441"/>
                    <a:pt x="1457" y="1422"/>
                    <a:pt x="1487" y="1422"/>
                  </a:cubicBezTo>
                  <a:close/>
                  <a:moveTo>
                    <a:pt x="1487" y="1372"/>
                  </a:moveTo>
                  <a:cubicBezTo>
                    <a:pt x="1535" y="1372"/>
                    <a:pt x="1577" y="1401"/>
                    <a:pt x="1596" y="1442"/>
                  </a:cubicBezTo>
                  <a:cubicBezTo>
                    <a:pt x="1589" y="1445"/>
                    <a:pt x="1581" y="1449"/>
                    <a:pt x="1574" y="1453"/>
                  </a:cubicBezTo>
                  <a:cubicBezTo>
                    <a:pt x="1559" y="1420"/>
                    <a:pt x="1525" y="1397"/>
                    <a:pt x="1487" y="1397"/>
                  </a:cubicBezTo>
                  <a:cubicBezTo>
                    <a:pt x="1448" y="1397"/>
                    <a:pt x="1415" y="1420"/>
                    <a:pt x="1400" y="1453"/>
                  </a:cubicBezTo>
                  <a:cubicBezTo>
                    <a:pt x="1392" y="1449"/>
                    <a:pt x="1385" y="1445"/>
                    <a:pt x="1377" y="1442"/>
                  </a:cubicBezTo>
                  <a:cubicBezTo>
                    <a:pt x="1397" y="1401"/>
                    <a:pt x="1438" y="1372"/>
                    <a:pt x="1487" y="1372"/>
                  </a:cubicBezTo>
                  <a:close/>
                  <a:moveTo>
                    <a:pt x="1487" y="1322"/>
                  </a:moveTo>
                  <a:cubicBezTo>
                    <a:pt x="1415" y="1322"/>
                    <a:pt x="1354" y="1366"/>
                    <a:pt x="1328" y="1428"/>
                  </a:cubicBezTo>
                  <a:cubicBezTo>
                    <a:pt x="1337" y="1429"/>
                    <a:pt x="1345" y="1431"/>
                    <a:pt x="1354" y="1433"/>
                  </a:cubicBezTo>
                  <a:cubicBezTo>
                    <a:pt x="1376" y="1382"/>
                    <a:pt x="1427" y="1347"/>
                    <a:pt x="1487" y="1347"/>
                  </a:cubicBezTo>
                  <a:cubicBezTo>
                    <a:pt x="1546" y="1347"/>
                    <a:pt x="1597" y="1382"/>
                    <a:pt x="1620" y="1433"/>
                  </a:cubicBezTo>
                  <a:cubicBezTo>
                    <a:pt x="1628" y="1431"/>
                    <a:pt x="1637" y="1429"/>
                    <a:pt x="1645" y="1428"/>
                  </a:cubicBezTo>
                  <a:cubicBezTo>
                    <a:pt x="1619" y="1366"/>
                    <a:pt x="1558" y="1322"/>
                    <a:pt x="1487" y="1322"/>
                  </a:cubicBezTo>
                  <a:close/>
                  <a:moveTo>
                    <a:pt x="1860" y="1473"/>
                  </a:moveTo>
                  <a:cubicBezTo>
                    <a:pt x="1871" y="1473"/>
                    <a:pt x="1880" y="1482"/>
                    <a:pt x="1880" y="1493"/>
                  </a:cubicBezTo>
                  <a:cubicBezTo>
                    <a:pt x="1880" y="1493"/>
                    <a:pt x="1880" y="1493"/>
                    <a:pt x="1880" y="1494"/>
                  </a:cubicBezTo>
                  <a:cubicBezTo>
                    <a:pt x="1839" y="1494"/>
                    <a:pt x="1839" y="1494"/>
                    <a:pt x="1839" y="1494"/>
                  </a:cubicBezTo>
                  <a:cubicBezTo>
                    <a:pt x="1839" y="1493"/>
                    <a:pt x="1839" y="1493"/>
                    <a:pt x="1839" y="1493"/>
                  </a:cubicBezTo>
                  <a:cubicBezTo>
                    <a:pt x="1839" y="1482"/>
                    <a:pt x="1848" y="1473"/>
                    <a:pt x="1860" y="1473"/>
                  </a:cubicBezTo>
                  <a:close/>
                  <a:moveTo>
                    <a:pt x="1860" y="1422"/>
                  </a:moveTo>
                  <a:cubicBezTo>
                    <a:pt x="1829" y="1422"/>
                    <a:pt x="1804" y="1441"/>
                    <a:pt x="1794" y="1468"/>
                  </a:cubicBezTo>
                  <a:cubicBezTo>
                    <a:pt x="1801" y="1474"/>
                    <a:pt x="1808" y="1481"/>
                    <a:pt x="1815" y="1488"/>
                  </a:cubicBezTo>
                  <a:cubicBezTo>
                    <a:pt x="1817" y="1465"/>
                    <a:pt x="1836" y="1448"/>
                    <a:pt x="1860" y="1448"/>
                  </a:cubicBezTo>
                  <a:cubicBezTo>
                    <a:pt x="1883" y="1448"/>
                    <a:pt x="1902" y="1465"/>
                    <a:pt x="1905" y="1488"/>
                  </a:cubicBezTo>
                  <a:cubicBezTo>
                    <a:pt x="1911" y="1481"/>
                    <a:pt x="1918" y="1474"/>
                    <a:pt x="1926" y="1468"/>
                  </a:cubicBezTo>
                  <a:cubicBezTo>
                    <a:pt x="1916" y="1441"/>
                    <a:pt x="1890" y="1422"/>
                    <a:pt x="1860" y="1422"/>
                  </a:cubicBezTo>
                  <a:close/>
                  <a:moveTo>
                    <a:pt x="1860" y="1372"/>
                  </a:moveTo>
                  <a:cubicBezTo>
                    <a:pt x="1811" y="1372"/>
                    <a:pt x="1769" y="1401"/>
                    <a:pt x="1750" y="1442"/>
                  </a:cubicBezTo>
                  <a:cubicBezTo>
                    <a:pt x="1758" y="1445"/>
                    <a:pt x="1765" y="1449"/>
                    <a:pt x="1772" y="1453"/>
                  </a:cubicBezTo>
                  <a:cubicBezTo>
                    <a:pt x="1788" y="1420"/>
                    <a:pt x="1821" y="1397"/>
                    <a:pt x="1860" y="1397"/>
                  </a:cubicBezTo>
                  <a:cubicBezTo>
                    <a:pt x="1898" y="1397"/>
                    <a:pt x="1932" y="1420"/>
                    <a:pt x="1947" y="1453"/>
                  </a:cubicBezTo>
                  <a:cubicBezTo>
                    <a:pt x="1954" y="1449"/>
                    <a:pt x="1961" y="1445"/>
                    <a:pt x="1969" y="1442"/>
                  </a:cubicBezTo>
                  <a:cubicBezTo>
                    <a:pt x="1950" y="1401"/>
                    <a:pt x="1908" y="1372"/>
                    <a:pt x="1860" y="1372"/>
                  </a:cubicBezTo>
                  <a:close/>
                  <a:moveTo>
                    <a:pt x="1860" y="1322"/>
                  </a:moveTo>
                  <a:cubicBezTo>
                    <a:pt x="1931" y="1322"/>
                    <a:pt x="1992" y="1366"/>
                    <a:pt x="2018" y="1428"/>
                  </a:cubicBezTo>
                  <a:cubicBezTo>
                    <a:pt x="2009" y="1429"/>
                    <a:pt x="2001" y="1431"/>
                    <a:pt x="1993" y="1433"/>
                  </a:cubicBezTo>
                  <a:cubicBezTo>
                    <a:pt x="1970" y="1382"/>
                    <a:pt x="1919" y="1347"/>
                    <a:pt x="1860" y="1347"/>
                  </a:cubicBezTo>
                  <a:cubicBezTo>
                    <a:pt x="1800" y="1347"/>
                    <a:pt x="1749" y="1382"/>
                    <a:pt x="1726" y="1433"/>
                  </a:cubicBezTo>
                  <a:cubicBezTo>
                    <a:pt x="1718" y="1431"/>
                    <a:pt x="1710" y="1429"/>
                    <a:pt x="1701" y="1428"/>
                  </a:cubicBezTo>
                  <a:cubicBezTo>
                    <a:pt x="1727" y="1366"/>
                    <a:pt x="1788" y="1322"/>
                    <a:pt x="1860" y="1322"/>
                  </a:cubicBezTo>
                  <a:close/>
                  <a:moveTo>
                    <a:pt x="1673" y="1347"/>
                  </a:moveTo>
                  <a:cubicBezTo>
                    <a:pt x="1684" y="1347"/>
                    <a:pt x="1693" y="1356"/>
                    <a:pt x="1693" y="1367"/>
                  </a:cubicBezTo>
                  <a:cubicBezTo>
                    <a:pt x="1693" y="1368"/>
                    <a:pt x="1693" y="1368"/>
                    <a:pt x="1693" y="1368"/>
                  </a:cubicBezTo>
                  <a:cubicBezTo>
                    <a:pt x="1653" y="1368"/>
                    <a:pt x="1653" y="1368"/>
                    <a:pt x="1653" y="1368"/>
                  </a:cubicBezTo>
                  <a:cubicBezTo>
                    <a:pt x="1653" y="1368"/>
                    <a:pt x="1653" y="1368"/>
                    <a:pt x="1653" y="1367"/>
                  </a:cubicBezTo>
                  <a:cubicBezTo>
                    <a:pt x="1653" y="1356"/>
                    <a:pt x="1662" y="1347"/>
                    <a:pt x="1673" y="1347"/>
                  </a:cubicBezTo>
                  <a:close/>
                  <a:moveTo>
                    <a:pt x="1673" y="1297"/>
                  </a:moveTo>
                  <a:cubicBezTo>
                    <a:pt x="1703" y="1297"/>
                    <a:pt x="1729" y="1316"/>
                    <a:pt x="1739" y="1343"/>
                  </a:cubicBezTo>
                  <a:cubicBezTo>
                    <a:pt x="1731" y="1349"/>
                    <a:pt x="1724" y="1355"/>
                    <a:pt x="1718" y="1362"/>
                  </a:cubicBezTo>
                  <a:cubicBezTo>
                    <a:pt x="1715" y="1340"/>
                    <a:pt x="1696" y="1322"/>
                    <a:pt x="1673" y="1322"/>
                  </a:cubicBezTo>
                  <a:cubicBezTo>
                    <a:pt x="1650" y="1322"/>
                    <a:pt x="1630" y="1340"/>
                    <a:pt x="1628" y="1362"/>
                  </a:cubicBezTo>
                  <a:cubicBezTo>
                    <a:pt x="1621" y="1355"/>
                    <a:pt x="1614" y="1349"/>
                    <a:pt x="1607" y="1343"/>
                  </a:cubicBezTo>
                  <a:cubicBezTo>
                    <a:pt x="1617" y="1316"/>
                    <a:pt x="1643" y="1297"/>
                    <a:pt x="1673" y="1297"/>
                  </a:cubicBezTo>
                  <a:close/>
                  <a:moveTo>
                    <a:pt x="1673" y="1247"/>
                  </a:moveTo>
                  <a:cubicBezTo>
                    <a:pt x="1721" y="1247"/>
                    <a:pt x="1763" y="1275"/>
                    <a:pt x="1782" y="1316"/>
                  </a:cubicBezTo>
                  <a:cubicBezTo>
                    <a:pt x="1775" y="1320"/>
                    <a:pt x="1767" y="1324"/>
                    <a:pt x="1760" y="1328"/>
                  </a:cubicBezTo>
                  <a:cubicBezTo>
                    <a:pt x="1745" y="1295"/>
                    <a:pt x="1712" y="1272"/>
                    <a:pt x="1673" y="1272"/>
                  </a:cubicBezTo>
                  <a:cubicBezTo>
                    <a:pt x="1634" y="1272"/>
                    <a:pt x="1601" y="1295"/>
                    <a:pt x="1586" y="1328"/>
                  </a:cubicBezTo>
                  <a:cubicBezTo>
                    <a:pt x="1579" y="1324"/>
                    <a:pt x="1571" y="1320"/>
                    <a:pt x="1563" y="1316"/>
                  </a:cubicBezTo>
                  <a:cubicBezTo>
                    <a:pt x="1583" y="1275"/>
                    <a:pt x="1624" y="1247"/>
                    <a:pt x="1673" y="1247"/>
                  </a:cubicBezTo>
                  <a:close/>
                  <a:moveTo>
                    <a:pt x="1673" y="1196"/>
                  </a:moveTo>
                  <a:cubicBezTo>
                    <a:pt x="1601" y="1196"/>
                    <a:pt x="1540" y="1240"/>
                    <a:pt x="1515" y="1302"/>
                  </a:cubicBezTo>
                  <a:cubicBezTo>
                    <a:pt x="1523" y="1304"/>
                    <a:pt x="1531" y="1305"/>
                    <a:pt x="1540" y="1308"/>
                  </a:cubicBezTo>
                  <a:cubicBezTo>
                    <a:pt x="1562" y="1257"/>
                    <a:pt x="1614" y="1221"/>
                    <a:pt x="1673" y="1221"/>
                  </a:cubicBezTo>
                  <a:cubicBezTo>
                    <a:pt x="1732" y="1221"/>
                    <a:pt x="1783" y="1257"/>
                    <a:pt x="1806" y="1308"/>
                  </a:cubicBezTo>
                  <a:cubicBezTo>
                    <a:pt x="1814" y="1305"/>
                    <a:pt x="1823" y="1304"/>
                    <a:pt x="1831" y="1302"/>
                  </a:cubicBezTo>
                  <a:cubicBezTo>
                    <a:pt x="1806" y="1240"/>
                    <a:pt x="1744" y="1196"/>
                    <a:pt x="1673" y="1196"/>
                  </a:cubicBezTo>
                  <a:close/>
                  <a:moveTo>
                    <a:pt x="1487" y="1224"/>
                  </a:moveTo>
                  <a:cubicBezTo>
                    <a:pt x="1476" y="1224"/>
                    <a:pt x="1467" y="1233"/>
                    <a:pt x="1467" y="1244"/>
                  </a:cubicBezTo>
                  <a:cubicBezTo>
                    <a:pt x="1467" y="1244"/>
                    <a:pt x="1467" y="1244"/>
                    <a:pt x="1467" y="1245"/>
                  </a:cubicBezTo>
                  <a:cubicBezTo>
                    <a:pt x="1507" y="1245"/>
                    <a:pt x="1507" y="1245"/>
                    <a:pt x="1507" y="1245"/>
                  </a:cubicBezTo>
                  <a:cubicBezTo>
                    <a:pt x="1507" y="1244"/>
                    <a:pt x="1507" y="1244"/>
                    <a:pt x="1507" y="1244"/>
                  </a:cubicBezTo>
                  <a:cubicBezTo>
                    <a:pt x="1507" y="1233"/>
                    <a:pt x="1498" y="1224"/>
                    <a:pt x="1487" y="1224"/>
                  </a:cubicBezTo>
                  <a:close/>
                  <a:moveTo>
                    <a:pt x="1487" y="1173"/>
                  </a:moveTo>
                  <a:cubicBezTo>
                    <a:pt x="1517" y="1173"/>
                    <a:pt x="1543" y="1192"/>
                    <a:pt x="1553" y="1219"/>
                  </a:cubicBezTo>
                  <a:cubicBezTo>
                    <a:pt x="1545" y="1225"/>
                    <a:pt x="1538" y="1232"/>
                    <a:pt x="1532" y="1239"/>
                  </a:cubicBezTo>
                  <a:cubicBezTo>
                    <a:pt x="1529" y="1216"/>
                    <a:pt x="1510" y="1199"/>
                    <a:pt x="1487" y="1199"/>
                  </a:cubicBezTo>
                  <a:cubicBezTo>
                    <a:pt x="1464" y="1199"/>
                    <a:pt x="1444" y="1216"/>
                    <a:pt x="1442" y="1239"/>
                  </a:cubicBezTo>
                  <a:cubicBezTo>
                    <a:pt x="1435" y="1232"/>
                    <a:pt x="1428" y="1225"/>
                    <a:pt x="1421" y="1219"/>
                  </a:cubicBezTo>
                  <a:cubicBezTo>
                    <a:pt x="1431" y="1192"/>
                    <a:pt x="1457" y="1173"/>
                    <a:pt x="1487" y="1173"/>
                  </a:cubicBezTo>
                  <a:close/>
                  <a:moveTo>
                    <a:pt x="1487" y="1123"/>
                  </a:moveTo>
                  <a:cubicBezTo>
                    <a:pt x="1535" y="1123"/>
                    <a:pt x="1577" y="1152"/>
                    <a:pt x="1596" y="1193"/>
                  </a:cubicBezTo>
                  <a:cubicBezTo>
                    <a:pt x="1589" y="1196"/>
                    <a:pt x="1581" y="1200"/>
                    <a:pt x="1574" y="1204"/>
                  </a:cubicBezTo>
                  <a:cubicBezTo>
                    <a:pt x="1559" y="1171"/>
                    <a:pt x="1525" y="1148"/>
                    <a:pt x="1487" y="1148"/>
                  </a:cubicBezTo>
                  <a:cubicBezTo>
                    <a:pt x="1448" y="1148"/>
                    <a:pt x="1415" y="1171"/>
                    <a:pt x="1400" y="1204"/>
                  </a:cubicBezTo>
                  <a:cubicBezTo>
                    <a:pt x="1392" y="1200"/>
                    <a:pt x="1385" y="1196"/>
                    <a:pt x="1377" y="1193"/>
                  </a:cubicBezTo>
                  <a:cubicBezTo>
                    <a:pt x="1397" y="1152"/>
                    <a:pt x="1438" y="1123"/>
                    <a:pt x="1487" y="1123"/>
                  </a:cubicBezTo>
                  <a:close/>
                  <a:moveTo>
                    <a:pt x="1487" y="1073"/>
                  </a:moveTo>
                  <a:cubicBezTo>
                    <a:pt x="1415" y="1073"/>
                    <a:pt x="1354" y="1117"/>
                    <a:pt x="1328" y="1179"/>
                  </a:cubicBezTo>
                  <a:cubicBezTo>
                    <a:pt x="1337" y="1180"/>
                    <a:pt x="1345" y="1182"/>
                    <a:pt x="1354" y="1184"/>
                  </a:cubicBezTo>
                  <a:cubicBezTo>
                    <a:pt x="1376" y="1133"/>
                    <a:pt x="1427" y="1098"/>
                    <a:pt x="1487" y="1098"/>
                  </a:cubicBezTo>
                  <a:cubicBezTo>
                    <a:pt x="1546" y="1098"/>
                    <a:pt x="1597" y="1133"/>
                    <a:pt x="1620" y="1184"/>
                  </a:cubicBezTo>
                  <a:cubicBezTo>
                    <a:pt x="1628" y="1182"/>
                    <a:pt x="1637" y="1180"/>
                    <a:pt x="1645" y="1179"/>
                  </a:cubicBezTo>
                  <a:cubicBezTo>
                    <a:pt x="1619" y="1117"/>
                    <a:pt x="1558" y="1073"/>
                    <a:pt x="1487" y="1073"/>
                  </a:cubicBezTo>
                  <a:close/>
                  <a:moveTo>
                    <a:pt x="1860" y="1224"/>
                  </a:moveTo>
                  <a:cubicBezTo>
                    <a:pt x="1871" y="1224"/>
                    <a:pt x="1880" y="1233"/>
                    <a:pt x="1880" y="1244"/>
                  </a:cubicBezTo>
                  <a:cubicBezTo>
                    <a:pt x="1880" y="1244"/>
                    <a:pt x="1880" y="1244"/>
                    <a:pt x="1880" y="1245"/>
                  </a:cubicBezTo>
                  <a:cubicBezTo>
                    <a:pt x="1839" y="1245"/>
                    <a:pt x="1839" y="1245"/>
                    <a:pt x="1839" y="1245"/>
                  </a:cubicBezTo>
                  <a:cubicBezTo>
                    <a:pt x="1839" y="1244"/>
                    <a:pt x="1839" y="1244"/>
                    <a:pt x="1839" y="1244"/>
                  </a:cubicBezTo>
                  <a:cubicBezTo>
                    <a:pt x="1839" y="1233"/>
                    <a:pt x="1848" y="1224"/>
                    <a:pt x="1860" y="1224"/>
                  </a:cubicBezTo>
                  <a:close/>
                  <a:moveTo>
                    <a:pt x="1860" y="1173"/>
                  </a:moveTo>
                  <a:cubicBezTo>
                    <a:pt x="1829" y="1173"/>
                    <a:pt x="1804" y="1192"/>
                    <a:pt x="1794" y="1219"/>
                  </a:cubicBezTo>
                  <a:cubicBezTo>
                    <a:pt x="1801" y="1225"/>
                    <a:pt x="1808" y="1232"/>
                    <a:pt x="1815" y="1239"/>
                  </a:cubicBezTo>
                  <a:cubicBezTo>
                    <a:pt x="1817" y="1216"/>
                    <a:pt x="1836" y="1199"/>
                    <a:pt x="1860" y="1199"/>
                  </a:cubicBezTo>
                  <a:cubicBezTo>
                    <a:pt x="1883" y="1199"/>
                    <a:pt x="1902" y="1216"/>
                    <a:pt x="1905" y="1239"/>
                  </a:cubicBezTo>
                  <a:cubicBezTo>
                    <a:pt x="1911" y="1232"/>
                    <a:pt x="1918" y="1225"/>
                    <a:pt x="1926" y="1219"/>
                  </a:cubicBezTo>
                  <a:cubicBezTo>
                    <a:pt x="1916" y="1192"/>
                    <a:pt x="1890" y="1173"/>
                    <a:pt x="1860" y="1173"/>
                  </a:cubicBezTo>
                  <a:close/>
                  <a:moveTo>
                    <a:pt x="1860" y="1123"/>
                  </a:moveTo>
                  <a:cubicBezTo>
                    <a:pt x="1811" y="1123"/>
                    <a:pt x="1769" y="1152"/>
                    <a:pt x="1750" y="1193"/>
                  </a:cubicBezTo>
                  <a:cubicBezTo>
                    <a:pt x="1758" y="1196"/>
                    <a:pt x="1765" y="1200"/>
                    <a:pt x="1772" y="1204"/>
                  </a:cubicBezTo>
                  <a:cubicBezTo>
                    <a:pt x="1788" y="1171"/>
                    <a:pt x="1821" y="1148"/>
                    <a:pt x="1860" y="1148"/>
                  </a:cubicBezTo>
                  <a:cubicBezTo>
                    <a:pt x="1898" y="1148"/>
                    <a:pt x="1932" y="1171"/>
                    <a:pt x="1947" y="1204"/>
                  </a:cubicBezTo>
                  <a:cubicBezTo>
                    <a:pt x="1954" y="1200"/>
                    <a:pt x="1961" y="1196"/>
                    <a:pt x="1969" y="1193"/>
                  </a:cubicBezTo>
                  <a:cubicBezTo>
                    <a:pt x="1950" y="1152"/>
                    <a:pt x="1908" y="1123"/>
                    <a:pt x="1860" y="1123"/>
                  </a:cubicBezTo>
                  <a:close/>
                  <a:moveTo>
                    <a:pt x="1860" y="1073"/>
                  </a:moveTo>
                  <a:cubicBezTo>
                    <a:pt x="1931" y="1073"/>
                    <a:pt x="1992" y="1117"/>
                    <a:pt x="2018" y="1179"/>
                  </a:cubicBezTo>
                  <a:cubicBezTo>
                    <a:pt x="2009" y="1180"/>
                    <a:pt x="2001" y="1182"/>
                    <a:pt x="1993" y="1184"/>
                  </a:cubicBezTo>
                  <a:cubicBezTo>
                    <a:pt x="1970" y="1133"/>
                    <a:pt x="1919" y="1098"/>
                    <a:pt x="1860" y="1098"/>
                  </a:cubicBezTo>
                  <a:cubicBezTo>
                    <a:pt x="1800" y="1098"/>
                    <a:pt x="1749" y="1133"/>
                    <a:pt x="1726" y="1184"/>
                  </a:cubicBezTo>
                  <a:cubicBezTo>
                    <a:pt x="1718" y="1182"/>
                    <a:pt x="1710" y="1180"/>
                    <a:pt x="1701" y="1179"/>
                  </a:cubicBezTo>
                  <a:cubicBezTo>
                    <a:pt x="1727" y="1117"/>
                    <a:pt x="1788" y="1073"/>
                    <a:pt x="1860" y="1073"/>
                  </a:cubicBezTo>
                  <a:close/>
                  <a:moveTo>
                    <a:pt x="1673" y="1098"/>
                  </a:moveTo>
                  <a:cubicBezTo>
                    <a:pt x="1684" y="1098"/>
                    <a:pt x="1693" y="1107"/>
                    <a:pt x="1693" y="1119"/>
                  </a:cubicBezTo>
                  <a:cubicBezTo>
                    <a:pt x="1693" y="1119"/>
                    <a:pt x="1693" y="1119"/>
                    <a:pt x="1693" y="1119"/>
                  </a:cubicBezTo>
                  <a:cubicBezTo>
                    <a:pt x="1653" y="1119"/>
                    <a:pt x="1653" y="1119"/>
                    <a:pt x="1653" y="1119"/>
                  </a:cubicBezTo>
                  <a:cubicBezTo>
                    <a:pt x="1653" y="1119"/>
                    <a:pt x="1653" y="1119"/>
                    <a:pt x="1653" y="1119"/>
                  </a:cubicBezTo>
                  <a:cubicBezTo>
                    <a:pt x="1653" y="1107"/>
                    <a:pt x="1662" y="1098"/>
                    <a:pt x="1673" y="1098"/>
                  </a:cubicBezTo>
                  <a:close/>
                  <a:moveTo>
                    <a:pt x="1673" y="1048"/>
                  </a:moveTo>
                  <a:cubicBezTo>
                    <a:pt x="1703" y="1048"/>
                    <a:pt x="1729" y="1067"/>
                    <a:pt x="1739" y="1094"/>
                  </a:cubicBezTo>
                  <a:cubicBezTo>
                    <a:pt x="1731" y="1100"/>
                    <a:pt x="1724" y="1106"/>
                    <a:pt x="1718" y="1113"/>
                  </a:cubicBezTo>
                  <a:cubicBezTo>
                    <a:pt x="1715" y="1091"/>
                    <a:pt x="1696" y="1073"/>
                    <a:pt x="1673" y="1073"/>
                  </a:cubicBezTo>
                  <a:cubicBezTo>
                    <a:pt x="1650" y="1073"/>
                    <a:pt x="1630" y="1091"/>
                    <a:pt x="1628" y="1113"/>
                  </a:cubicBezTo>
                  <a:cubicBezTo>
                    <a:pt x="1621" y="1106"/>
                    <a:pt x="1614" y="1100"/>
                    <a:pt x="1607" y="1094"/>
                  </a:cubicBezTo>
                  <a:cubicBezTo>
                    <a:pt x="1617" y="1067"/>
                    <a:pt x="1643" y="1048"/>
                    <a:pt x="1673" y="1048"/>
                  </a:cubicBezTo>
                  <a:close/>
                  <a:moveTo>
                    <a:pt x="1673" y="998"/>
                  </a:moveTo>
                  <a:cubicBezTo>
                    <a:pt x="1721" y="998"/>
                    <a:pt x="1763" y="1026"/>
                    <a:pt x="1782" y="1067"/>
                  </a:cubicBezTo>
                  <a:cubicBezTo>
                    <a:pt x="1775" y="1071"/>
                    <a:pt x="1767" y="1075"/>
                    <a:pt x="1760" y="1079"/>
                  </a:cubicBezTo>
                  <a:cubicBezTo>
                    <a:pt x="1745" y="1046"/>
                    <a:pt x="1712" y="1023"/>
                    <a:pt x="1673" y="1023"/>
                  </a:cubicBezTo>
                  <a:cubicBezTo>
                    <a:pt x="1634" y="1023"/>
                    <a:pt x="1601" y="1046"/>
                    <a:pt x="1586" y="1079"/>
                  </a:cubicBezTo>
                  <a:cubicBezTo>
                    <a:pt x="1579" y="1075"/>
                    <a:pt x="1571" y="1071"/>
                    <a:pt x="1563" y="1067"/>
                  </a:cubicBezTo>
                  <a:cubicBezTo>
                    <a:pt x="1583" y="1026"/>
                    <a:pt x="1624" y="998"/>
                    <a:pt x="1673" y="998"/>
                  </a:cubicBezTo>
                  <a:close/>
                  <a:moveTo>
                    <a:pt x="1673" y="947"/>
                  </a:moveTo>
                  <a:cubicBezTo>
                    <a:pt x="1601" y="947"/>
                    <a:pt x="1540" y="991"/>
                    <a:pt x="1515" y="1053"/>
                  </a:cubicBezTo>
                  <a:cubicBezTo>
                    <a:pt x="1523" y="1055"/>
                    <a:pt x="1531" y="1056"/>
                    <a:pt x="1540" y="1059"/>
                  </a:cubicBezTo>
                  <a:cubicBezTo>
                    <a:pt x="1562" y="1008"/>
                    <a:pt x="1614" y="972"/>
                    <a:pt x="1673" y="972"/>
                  </a:cubicBezTo>
                  <a:cubicBezTo>
                    <a:pt x="1732" y="972"/>
                    <a:pt x="1783" y="1008"/>
                    <a:pt x="1806" y="1059"/>
                  </a:cubicBezTo>
                  <a:cubicBezTo>
                    <a:pt x="1814" y="1056"/>
                    <a:pt x="1823" y="1055"/>
                    <a:pt x="1831" y="1053"/>
                  </a:cubicBezTo>
                  <a:cubicBezTo>
                    <a:pt x="1806" y="991"/>
                    <a:pt x="1744" y="947"/>
                    <a:pt x="1673" y="947"/>
                  </a:cubicBezTo>
                  <a:close/>
                  <a:moveTo>
                    <a:pt x="1487" y="975"/>
                  </a:moveTo>
                  <a:cubicBezTo>
                    <a:pt x="1476" y="975"/>
                    <a:pt x="1467" y="984"/>
                    <a:pt x="1467" y="995"/>
                  </a:cubicBezTo>
                  <a:cubicBezTo>
                    <a:pt x="1467" y="995"/>
                    <a:pt x="1467" y="996"/>
                    <a:pt x="1467" y="996"/>
                  </a:cubicBezTo>
                  <a:cubicBezTo>
                    <a:pt x="1507" y="996"/>
                    <a:pt x="1507" y="996"/>
                    <a:pt x="1507" y="996"/>
                  </a:cubicBezTo>
                  <a:cubicBezTo>
                    <a:pt x="1507" y="996"/>
                    <a:pt x="1507" y="995"/>
                    <a:pt x="1507" y="995"/>
                  </a:cubicBezTo>
                  <a:cubicBezTo>
                    <a:pt x="1507" y="984"/>
                    <a:pt x="1498" y="975"/>
                    <a:pt x="1487" y="975"/>
                  </a:cubicBezTo>
                  <a:close/>
                  <a:moveTo>
                    <a:pt x="1487" y="924"/>
                  </a:moveTo>
                  <a:cubicBezTo>
                    <a:pt x="1517" y="924"/>
                    <a:pt x="1543" y="943"/>
                    <a:pt x="1553" y="970"/>
                  </a:cubicBezTo>
                  <a:cubicBezTo>
                    <a:pt x="1545" y="976"/>
                    <a:pt x="1538" y="983"/>
                    <a:pt x="1532" y="990"/>
                  </a:cubicBezTo>
                  <a:cubicBezTo>
                    <a:pt x="1529" y="967"/>
                    <a:pt x="1510" y="950"/>
                    <a:pt x="1487" y="950"/>
                  </a:cubicBezTo>
                  <a:cubicBezTo>
                    <a:pt x="1464" y="950"/>
                    <a:pt x="1444" y="967"/>
                    <a:pt x="1442" y="990"/>
                  </a:cubicBezTo>
                  <a:cubicBezTo>
                    <a:pt x="1435" y="983"/>
                    <a:pt x="1428" y="976"/>
                    <a:pt x="1421" y="970"/>
                  </a:cubicBezTo>
                  <a:cubicBezTo>
                    <a:pt x="1431" y="943"/>
                    <a:pt x="1457" y="924"/>
                    <a:pt x="1487" y="924"/>
                  </a:cubicBezTo>
                  <a:close/>
                  <a:moveTo>
                    <a:pt x="1487" y="874"/>
                  </a:moveTo>
                  <a:cubicBezTo>
                    <a:pt x="1535" y="874"/>
                    <a:pt x="1577" y="903"/>
                    <a:pt x="1596" y="944"/>
                  </a:cubicBezTo>
                  <a:cubicBezTo>
                    <a:pt x="1589" y="947"/>
                    <a:pt x="1581" y="951"/>
                    <a:pt x="1574" y="955"/>
                  </a:cubicBezTo>
                  <a:cubicBezTo>
                    <a:pt x="1559" y="922"/>
                    <a:pt x="1525" y="899"/>
                    <a:pt x="1487" y="899"/>
                  </a:cubicBezTo>
                  <a:cubicBezTo>
                    <a:pt x="1448" y="899"/>
                    <a:pt x="1415" y="922"/>
                    <a:pt x="1400" y="955"/>
                  </a:cubicBezTo>
                  <a:cubicBezTo>
                    <a:pt x="1392" y="951"/>
                    <a:pt x="1385" y="947"/>
                    <a:pt x="1377" y="944"/>
                  </a:cubicBezTo>
                  <a:cubicBezTo>
                    <a:pt x="1397" y="903"/>
                    <a:pt x="1438" y="874"/>
                    <a:pt x="1487" y="874"/>
                  </a:cubicBezTo>
                  <a:close/>
                  <a:moveTo>
                    <a:pt x="1487" y="824"/>
                  </a:moveTo>
                  <a:cubicBezTo>
                    <a:pt x="1415" y="824"/>
                    <a:pt x="1354" y="868"/>
                    <a:pt x="1328" y="930"/>
                  </a:cubicBezTo>
                  <a:cubicBezTo>
                    <a:pt x="1337" y="931"/>
                    <a:pt x="1345" y="933"/>
                    <a:pt x="1354" y="935"/>
                  </a:cubicBezTo>
                  <a:cubicBezTo>
                    <a:pt x="1376" y="884"/>
                    <a:pt x="1427" y="849"/>
                    <a:pt x="1487" y="849"/>
                  </a:cubicBezTo>
                  <a:cubicBezTo>
                    <a:pt x="1546" y="849"/>
                    <a:pt x="1597" y="884"/>
                    <a:pt x="1620" y="935"/>
                  </a:cubicBezTo>
                  <a:cubicBezTo>
                    <a:pt x="1628" y="933"/>
                    <a:pt x="1637" y="931"/>
                    <a:pt x="1645" y="930"/>
                  </a:cubicBezTo>
                  <a:cubicBezTo>
                    <a:pt x="1619" y="868"/>
                    <a:pt x="1558" y="824"/>
                    <a:pt x="1487" y="824"/>
                  </a:cubicBezTo>
                  <a:close/>
                  <a:moveTo>
                    <a:pt x="1860" y="975"/>
                  </a:moveTo>
                  <a:cubicBezTo>
                    <a:pt x="1871" y="975"/>
                    <a:pt x="1880" y="984"/>
                    <a:pt x="1880" y="995"/>
                  </a:cubicBezTo>
                  <a:cubicBezTo>
                    <a:pt x="1880" y="995"/>
                    <a:pt x="1880" y="996"/>
                    <a:pt x="1880" y="996"/>
                  </a:cubicBezTo>
                  <a:cubicBezTo>
                    <a:pt x="1839" y="996"/>
                    <a:pt x="1839" y="996"/>
                    <a:pt x="1839" y="996"/>
                  </a:cubicBezTo>
                  <a:cubicBezTo>
                    <a:pt x="1839" y="996"/>
                    <a:pt x="1839" y="995"/>
                    <a:pt x="1839" y="995"/>
                  </a:cubicBezTo>
                  <a:cubicBezTo>
                    <a:pt x="1839" y="984"/>
                    <a:pt x="1848" y="975"/>
                    <a:pt x="1860" y="975"/>
                  </a:cubicBezTo>
                  <a:close/>
                  <a:moveTo>
                    <a:pt x="1860" y="924"/>
                  </a:moveTo>
                  <a:cubicBezTo>
                    <a:pt x="1829" y="924"/>
                    <a:pt x="1804" y="943"/>
                    <a:pt x="1794" y="970"/>
                  </a:cubicBezTo>
                  <a:cubicBezTo>
                    <a:pt x="1801" y="976"/>
                    <a:pt x="1808" y="983"/>
                    <a:pt x="1815" y="990"/>
                  </a:cubicBezTo>
                  <a:cubicBezTo>
                    <a:pt x="1817" y="967"/>
                    <a:pt x="1836" y="950"/>
                    <a:pt x="1860" y="950"/>
                  </a:cubicBezTo>
                  <a:cubicBezTo>
                    <a:pt x="1883" y="950"/>
                    <a:pt x="1902" y="967"/>
                    <a:pt x="1905" y="990"/>
                  </a:cubicBezTo>
                  <a:cubicBezTo>
                    <a:pt x="1911" y="983"/>
                    <a:pt x="1918" y="976"/>
                    <a:pt x="1926" y="970"/>
                  </a:cubicBezTo>
                  <a:cubicBezTo>
                    <a:pt x="1916" y="943"/>
                    <a:pt x="1890" y="924"/>
                    <a:pt x="1860" y="924"/>
                  </a:cubicBezTo>
                  <a:close/>
                  <a:moveTo>
                    <a:pt x="1860" y="874"/>
                  </a:moveTo>
                  <a:cubicBezTo>
                    <a:pt x="1811" y="874"/>
                    <a:pt x="1769" y="903"/>
                    <a:pt x="1750" y="944"/>
                  </a:cubicBezTo>
                  <a:cubicBezTo>
                    <a:pt x="1758" y="947"/>
                    <a:pt x="1765" y="951"/>
                    <a:pt x="1772" y="955"/>
                  </a:cubicBezTo>
                  <a:cubicBezTo>
                    <a:pt x="1788" y="922"/>
                    <a:pt x="1821" y="899"/>
                    <a:pt x="1860" y="899"/>
                  </a:cubicBezTo>
                  <a:cubicBezTo>
                    <a:pt x="1898" y="899"/>
                    <a:pt x="1932" y="922"/>
                    <a:pt x="1947" y="955"/>
                  </a:cubicBezTo>
                  <a:cubicBezTo>
                    <a:pt x="1954" y="951"/>
                    <a:pt x="1961" y="947"/>
                    <a:pt x="1969" y="944"/>
                  </a:cubicBezTo>
                  <a:cubicBezTo>
                    <a:pt x="1950" y="903"/>
                    <a:pt x="1908" y="874"/>
                    <a:pt x="1860" y="874"/>
                  </a:cubicBezTo>
                  <a:close/>
                  <a:moveTo>
                    <a:pt x="1860" y="824"/>
                  </a:moveTo>
                  <a:cubicBezTo>
                    <a:pt x="1931" y="824"/>
                    <a:pt x="1992" y="868"/>
                    <a:pt x="2018" y="930"/>
                  </a:cubicBezTo>
                  <a:cubicBezTo>
                    <a:pt x="2009" y="931"/>
                    <a:pt x="2001" y="933"/>
                    <a:pt x="1993" y="935"/>
                  </a:cubicBezTo>
                  <a:cubicBezTo>
                    <a:pt x="1970" y="884"/>
                    <a:pt x="1919" y="849"/>
                    <a:pt x="1860" y="849"/>
                  </a:cubicBezTo>
                  <a:cubicBezTo>
                    <a:pt x="1800" y="849"/>
                    <a:pt x="1749" y="884"/>
                    <a:pt x="1726" y="935"/>
                  </a:cubicBezTo>
                  <a:cubicBezTo>
                    <a:pt x="1718" y="933"/>
                    <a:pt x="1710" y="931"/>
                    <a:pt x="1701" y="930"/>
                  </a:cubicBezTo>
                  <a:cubicBezTo>
                    <a:pt x="1727" y="868"/>
                    <a:pt x="1788" y="824"/>
                    <a:pt x="1860" y="824"/>
                  </a:cubicBezTo>
                  <a:close/>
                  <a:moveTo>
                    <a:pt x="1673" y="849"/>
                  </a:moveTo>
                  <a:cubicBezTo>
                    <a:pt x="1684" y="849"/>
                    <a:pt x="1693" y="858"/>
                    <a:pt x="1693" y="870"/>
                  </a:cubicBezTo>
                  <a:cubicBezTo>
                    <a:pt x="1693" y="870"/>
                    <a:pt x="1693" y="870"/>
                    <a:pt x="1693" y="870"/>
                  </a:cubicBezTo>
                  <a:cubicBezTo>
                    <a:pt x="1653" y="870"/>
                    <a:pt x="1653" y="870"/>
                    <a:pt x="1653" y="870"/>
                  </a:cubicBezTo>
                  <a:cubicBezTo>
                    <a:pt x="1653" y="870"/>
                    <a:pt x="1653" y="870"/>
                    <a:pt x="1653" y="870"/>
                  </a:cubicBezTo>
                  <a:cubicBezTo>
                    <a:pt x="1653" y="858"/>
                    <a:pt x="1662" y="849"/>
                    <a:pt x="1673" y="849"/>
                  </a:cubicBezTo>
                  <a:close/>
                  <a:moveTo>
                    <a:pt x="1673" y="799"/>
                  </a:moveTo>
                  <a:cubicBezTo>
                    <a:pt x="1703" y="799"/>
                    <a:pt x="1729" y="818"/>
                    <a:pt x="1739" y="845"/>
                  </a:cubicBezTo>
                  <a:cubicBezTo>
                    <a:pt x="1731" y="851"/>
                    <a:pt x="1724" y="857"/>
                    <a:pt x="1718" y="864"/>
                  </a:cubicBezTo>
                  <a:cubicBezTo>
                    <a:pt x="1715" y="842"/>
                    <a:pt x="1696" y="824"/>
                    <a:pt x="1673" y="824"/>
                  </a:cubicBezTo>
                  <a:cubicBezTo>
                    <a:pt x="1650" y="824"/>
                    <a:pt x="1630" y="842"/>
                    <a:pt x="1628" y="864"/>
                  </a:cubicBezTo>
                  <a:cubicBezTo>
                    <a:pt x="1621" y="857"/>
                    <a:pt x="1614" y="851"/>
                    <a:pt x="1607" y="845"/>
                  </a:cubicBezTo>
                  <a:cubicBezTo>
                    <a:pt x="1617" y="818"/>
                    <a:pt x="1643" y="799"/>
                    <a:pt x="1673" y="799"/>
                  </a:cubicBezTo>
                  <a:close/>
                  <a:moveTo>
                    <a:pt x="1673" y="749"/>
                  </a:moveTo>
                  <a:cubicBezTo>
                    <a:pt x="1721" y="749"/>
                    <a:pt x="1763" y="777"/>
                    <a:pt x="1782" y="818"/>
                  </a:cubicBezTo>
                  <a:cubicBezTo>
                    <a:pt x="1775" y="822"/>
                    <a:pt x="1767" y="826"/>
                    <a:pt x="1760" y="830"/>
                  </a:cubicBezTo>
                  <a:cubicBezTo>
                    <a:pt x="1745" y="797"/>
                    <a:pt x="1712" y="774"/>
                    <a:pt x="1673" y="774"/>
                  </a:cubicBezTo>
                  <a:cubicBezTo>
                    <a:pt x="1634" y="774"/>
                    <a:pt x="1601" y="797"/>
                    <a:pt x="1586" y="830"/>
                  </a:cubicBezTo>
                  <a:cubicBezTo>
                    <a:pt x="1579" y="826"/>
                    <a:pt x="1571" y="822"/>
                    <a:pt x="1563" y="818"/>
                  </a:cubicBezTo>
                  <a:cubicBezTo>
                    <a:pt x="1583" y="777"/>
                    <a:pt x="1624" y="749"/>
                    <a:pt x="1673" y="749"/>
                  </a:cubicBezTo>
                  <a:close/>
                  <a:moveTo>
                    <a:pt x="1673" y="698"/>
                  </a:moveTo>
                  <a:cubicBezTo>
                    <a:pt x="1601" y="698"/>
                    <a:pt x="1540" y="742"/>
                    <a:pt x="1515" y="804"/>
                  </a:cubicBezTo>
                  <a:cubicBezTo>
                    <a:pt x="1523" y="806"/>
                    <a:pt x="1531" y="807"/>
                    <a:pt x="1540" y="810"/>
                  </a:cubicBezTo>
                  <a:cubicBezTo>
                    <a:pt x="1562" y="759"/>
                    <a:pt x="1614" y="723"/>
                    <a:pt x="1673" y="723"/>
                  </a:cubicBezTo>
                  <a:cubicBezTo>
                    <a:pt x="1732" y="723"/>
                    <a:pt x="1783" y="759"/>
                    <a:pt x="1806" y="810"/>
                  </a:cubicBezTo>
                  <a:cubicBezTo>
                    <a:pt x="1814" y="807"/>
                    <a:pt x="1823" y="806"/>
                    <a:pt x="1831" y="804"/>
                  </a:cubicBezTo>
                  <a:cubicBezTo>
                    <a:pt x="1806" y="742"/>
                    <a:pt x="1744" y="698"/>
                    <a:pt x="1673" y="698"/>
                  </a:cubicBezTo>
                  <a:close/>
                  <a:moveTo>
                    <a:pt x="1487" y="726"/>
                  </a:moveTo>
                  <a:cubicBezTo>
                    <a:pt x="1476" y="726"/>
                    <a:pt x="1467" y="735"/>
                    <a:pt x="1467" y="746"/>
                  </a:cubicBezTo>
                  <a:cubicBezTo>
                    <a:pt x="1467" y="746"/>
                    <a:pt x="1467" y="747"/>
                    <a:pt x="1467" y="747"/>
                  </a:cubicBezTo>
                  <a:cubicBezTo>
                    <a:pt x="1507" y="747"/>
                    <a:pt x="1507" y="747"/>
                    <a:pt x="1507" y="747"/>
                  </a:cubicBezTo>
                  <a:cubicBezTo>
                    <a:pt x="1507" y="747"/>
                    <a:pt x="1507" y="746"/>
                    <a:pt x="1507" y="746"/>
                  </a:cubicBezTo>
                  <a:cubicBezTo>
                    <a:pt x="1507" y="735"/>
                    <a:pt x="1498" y="726"/>
                    <a:pt x="1487" y="726"/>
                  </a:cubicBezTo>
                  <a:close/>
                  <a:moveTo>
                    <a:pt x="1487" y="675"/>
                  </a:moveTo>
                  <a:cubicBezTo>
                    <a:pt x="1517" y="675"/>
                    <a:pt x="1543" y="694"/>
                    <a:pt x="1553" y="721"/>
                  </a:cubicBezTo>
                  <a:cubicBezTo>
                    <a:pt x="1545" y="727"/>
                    <a:pt x="1538" y="734"/>
                    <a:pt x="1532" y="741"/>
                  </a:cubicBezTo>
                  <a:cubicBezTo>
                    <a:pt x="1529" y="718"/>
                    <a:pt x="1510" y="701"/>
                    <a:pt x="1487" y="701"/>
                  </a:cubicBezTo>
                  <a:cubicBezTo>
                    <a:pt x="1464" y="701"/>
                    <a:pt x="1444" y="718"/>
                    <a:pt x="1442" y="741"/>
                  </a:cubicBezTo>
                  <a:cubicBezTo>
                    <a:pt x="1435" y="734"/>
                    <a:pt x="1428" y="727"/>
                    <a:pt x="1421" y="721"/>
                  </a:cubicBezTo>
                  <a:cubicBezTo>
                    <a:pt x="1431" y="694"/>
                    <a:pt x="1457" y="675"/>
                    <a:pt x="1487" y="675"/>
                  </a:cubicBezTo>
                  <a:close/>
                  <a:moveTo>
                    <a:pt x="1487" y="625"/>
                  </a:moveTo>
                  <a:cubicBezTo>
                    <a:pt x="1535" y="625"/>
                    <a:pt x="1577" y="654"/>
                    <a:pt x="1596" y="695"/>
                  </a:cubicBezTo>
                  <a:cubicBezTo>
                    <a:pt x="1589" y="698"/>
                    <a:pt x="1581" y="702"/>
                    <a:pt x="1574" y="706"/>
                  </a:cubicBezTo>
                  <a:cubicBezTo>
                    <a:pt x="1559" y="673"/>
                    <a:pt x="1525" y="650"/>
                    <a:pt x="1487" y="650"/>
                  </a:cubicBezTo>
                  <a:cubicBezTo>
                    <a:pt x="1448" y="650"/>
                    <a:pt x="1415" y="673"/>
                    <a:pt x="1400" y="706"/>
                  </a:cubicBezTo>
                  <a:cubicBezTo>
                    <a:pt x="1392" y="702"/>
                    <a:pt x="1385" y="698"/>
                    <a:pt x="1377" y="695"/>
                  </a:cubicBezTo>
                  <a:cubicBezTo>
                    <a:pt x="1397" y="654"/>
                    <a:pt x="1438" y="625"/>
                    <a:pt x="1487" y="625"/>
                  </a:cubicBezTo>
                  <a:close/>
                  <a:moveTo>
                    <a:pt x="1487" y="575"/>
                  </a:moveTo>
                  <a:cubicBezTo>
                    <a:pt x="1415" y="575"/>
                    <a:pt x="1354" y="619"/>
                    <a:pt x="1328" y="681"/>
                  </a:cubicBezTo>
                  <a:cubicBezTo>
                    <a:pt x="1337" y="682"/>
                    <a:pt x="1345" y="684"/>
                    <a:pt x="1354" y="686"/>
                  </a:cubicBezTo>
                  <a:cubicBezTo>
                    <a:pt x="1376" y="635"/>
                    <a:pt x="1427" y="600"/>
                    <a:pt x="1487" y="600"/>
                  </a:cubicBezTo>
                  <a:cubicBezTo>
                    <a:pt x="1546" y="600"/>
                    <a:pt x="1597" y="635"/>
                    <a:pt x="1620" y="686"/>
                  </a:cubicBezTo>
                  <a:cubicBezTo>
                    <a:pt x="1628" y="684"/>
                    <a:pt x="1637" y="682"/>
                    <a:pt x="1645" y="681"/>
                  </a:cubicBezTo>
                  <a:cubicBezTo>
                    <a:pt x="1619" y="619"/>
                    <a:pt x="1558" y="575"/>
                    <a:pt x="1487" y="575"/>
                  </a:cubicBezTo>
                  <a:close/>
                  <a:moveTo>
                    <a:pt x="1860" y="726"/>
                  </a:moveTo>
                  <a:cubicBezTo>
                    <a:pt x="1871" y="726"/>
                    <a:pt x="1880" y="735"/>
                    <a:pt x="1880" y="746"/>
                  </a:cubicBezTo>
                  <a:cubicBezTo>
                    <a:pt x="1880" y="746"/>
                    <a:pt x="1880" y="747"/>
                    <a:pt x="1880" y="747"/>
                  </a:cubicBezTo>
                  <a:cubicBezTo>
                    <a:pt x="1839" y="747"/>
                    <a:pt x="1839" y="747"/>
                    <a:pt x="1839" y="747"/>
                  </a:cubicBezTo>
                  <a:cubicBezTo>
                    <a:pt x="1839" y="747"/>
                    <a:pt x="1839" y="746"/>
                    <a:pt x="1839" y="746"/>
                  </a:cubicBezTo>
                  <a:cubicBezTo>
                    <a:pt x="1839" y="735"/>
                    <a:pt x="1848" y="726"/>
                    <a:pt x="1860" y="726"/>
                  </a:cubicBezTo>
                  <a:close/>
                  <a:moveTo>
                    <a:pt x="1860" y="675"/>
                  </a:moveTo>
                  <a:cubicBezTo>
                    <a:pt x="1829" y="675"/>
                    <a:pt x="1804" y="694"/>
                    <a:pt x="1794" y="721"/>
                  </a:cubicBezTo>
                  <a:cubicBezTo>
                    <a:pt x="1801" y="727"/>
                    <a:pt x="1808" y="734"/>
                    <a:pt x="1815" y="741"/>
                  </a:cubicBezTo>
                  <a:cubicBezTo>
                    <a:pt x="1817" y="718"/>
                    <a:pt x="1836" y="701"/>
                    <a:pt x="1860" y="701"/>
                  </a:cubicBezTo>
                  <a:cubicBezTo>
                    <a:pt x="1883" y="701"/>
                    <a:pt x="1902" y="718"/>
                    <a:pt x="1905" y="741"/>
                  </a:cubicBezTo>
                  <a:cubicBezTo>
                    <a:pt x="1911" y="734"/>
                    <a:pt x="1918" y="727"/>
                    <a:pt x="1926" y="721"/>
                  </a:cubicBezTo>
                  <a:cubicBezTo>
                    <a:pt x="1916" y="694"/>
                    <a:pt x="1890" y="675"/>
                    <a:pt x="1860" y="675"/>
                  </a:cubicBezTo>
                  <a:close/>
                  <a:moveTo>
                    <a:pt x="1860" y="625"/>
                  </a:moveTo>
                  <a:cubicBezTo>
                    <a:pt x="1811" y="625"/>
                    <a:pt x="1769" y="654"/>
                    <a:pt x="1750" y="695"/>
                  </a:cubicBezTo>
                  <a:cubicBezTo>
                    <a:pt x="1758" y="698"/>
                    <a:pt x="1765" y="702"/>
                    <a:pt x="1772" y="706"/>
                  </a:cubicBezTo>
                  <a:cubicBezTo>
                    <a:pt x="1788" y="673"/>
                    <a:pt x="1821" y="650"/>
                    <a:pt x="1860" y="650"/>
                  </a:cubicBezTo>
                  <a:cubicBezTo>
                    <a:pt x="1898" y="650"/>
                    <a:pt x="1932" y="673"/>
                    <a:pt x="1947" y="706"/>
                  </a:cubicBezTo>
                  <a:cubicBezTo>
                    <a:pt x="1954" y="702"/>
                    <a:pt x="1961" y="698"/>
                    <a:pt x="1969" y="695"/>
                  </a:cubicBezTo>
                  <a:cubicBezTo>
                    <a:pt x="1950" y="654"/>
                    <a:pt x="1908" y="625"/>
                    <a:pt x="1860" y="625"/>
                  </a:cubicBezTo>
                  <a:close/>
                  <a:moveTo>
                    <a:pt x="1860" y="575"/>
                  </a:moveTo>
                  <a:cubicBezTo>
                    <a:pt x="1931" y="575"/>
                    <a:pt x="1992" y="619"/>
                    <a:pt x="2018" y="681"/>
                  </a:cubicBezTo>
                  <a:cubicBezTo>
                    <a:pt x="2009" y="682"/>
                    <a:pt x="2001" y="684"/>
                    <a:pt x="1993" y="686"/>
                  </a:cubicBezTo>
                  <a:cubicBezTo>
                    <a:pt x="1970" y="635"/>
                    <a:pt x="1919" y="600"/>
                    <a:pt x="1860" y="600"/>
                  </a:cubicBezTo>
                  <a:cubicBezTo>
                    <a:pt x="1800" y="600"/>
                    <a:pt x="1749" y="635"/>
                    <a:pt x="1726" y="686"/>
                  </a:cubicBezTo>
                  <a:cubicBezTo>
                    <a:pt x="1718" y="684"/>
                    <a:pt x="1710" y="682"/>
                    <a:pt x="1701" y="681"/>
                  </a:cubicBezTo>
                  <a:cubicBezTo>
                    <a:pt x="1727" y="619"/>
                    <a:pt x="1788" y="575"/>
                    <a:pt x="1860" y="575"/>
                  </a:cubicBezTo>
                  <a:close/>
                  <a:moveTo>
                    <a:pt x="1673" y="600"/>
                  </a:moveTo>
                  <a:cubicBezTo>
                    <a:pt x="1684" y="600"/>
                    <a:pt x="1693" y="609"/>
                    <a:pt x="1693" y="621"/>
                  </a:cubicBezTo>
                  <a:cubicBezTo>
                    <a:pt x="1693" y="621"/>
                    <a:pt x="1693" y="621"/>
                    <a:pt x="1693" y="621"/>
                  </a:cubicBezTo>
                  <a:cubicBezTo>
                    <a:pt x="1653" y="621"/>
                    <a:pt x="1653" y="621"/>
                    <a:pt x="1653" y="621"/>
                  </a:cubicBezTo>
                  <a:cubicBezTo>
                    <a:pt x="1653" y="621"/>
                    <a:pt x="1653" y="621"/>
                    <a:pt x="1653" y="621"/>
                  </a:cubicBezTo>
                  <a:cubicBezTo>
                    <a:pt x="1653" y="609"/>
                    <a:pt x="1662" y="600"/>
                    <a:pt x="1673" y="600"/>
                  </a:cubicBezTo>
                  <a:close/>
                  <a:moveTo>
                    <a:pt x="1673" y="550"/>
                  </a:moveTo>
                  <a:cubicBezTo>
                    <a:pt x="1703" y="550"/>
                    <a:pt x="1729" y="569"/>
                    <a:pt x="1739" y="596"/>
                  </a:cubicBezTo>
                  <a:cubicBezTo>
                    <a:pt x="1731" y="602"/>
                    <a:pt x="1724" y="608"/>
                    <a:pt x="1718" y="615"/>
                  </a:cubicBezTo>
                  <a:cubicBezTo>
                    <a:pt x="1715" y="593"/>
                    <a:pt x="1696" y="575"/>
                    <a:pt x="1673" y="575"/>
                  </a:cubicBezTo>
                  <a:cubicBezTo>
                    <a:pt x="1650" y="575"/>
                    <a:pt x="1630" y="593"/>
                    <a:pt x="1628" y="615"/>
                  </a:cubicBezTo>
                  <a:cubicBezTo>
                    <a:pt x="1621" y="608"/>
                    <a:pt x="1614" y="602"/>
                    <a:pt x="1607" y="596"/>
                  </a:cubicBezTo>
                  <a:cubicBezTo>
                    <a:pt x="1617" y="569"/>
                    <a:pt x="1643" y="550"/>
                    <a:pt x="1673" y="550"/>
                  </a:cubicBezTo>
                  <a:close/>
                  <a:moveTo>
                    <a:pt x="1673" y="500"/>
                  </a:moveTo>
                  <a:cubicBezTo>
                    <a:pt x="1721" y="500"/>
                    <a:pt x="1763" y="528"/>
                    <a:pt x="1782" y="569"/>
                  </a:cubicBezTo>
                  <a:cubicBezTo>
                    <a:pt x="1775" y="573"/>
                    <a:pt x="1767" y="577"/>
                    <a:pt x="1760" y="581"/>
                  </a:cubicBezTo>
                  <a:cubicBezTo>
                    <a:pt x="1745" y="548"/>
                    <a:pt x="1712" y="525"/>
                    <a:pt x="1673" y="525"/>
                  </a:cubicBezTo>
                  <a:cubicBezTo>
                    <a:pt x="1634" y="525"/>
                    <a:pt x="1601" y="548"/>
                    <a:pt x="1586" y="581"/>
                  </a:cubicBezTo>
                  <a:cubicBezTo>
                    <a:pt x="1579" y="577"/>
                    <a:pt x="1571" y="573"/>
                    <a:pt x="1563" y="569"/>
                  </a:cubicBezTo>
                  <a:cubicBezTo>
                    <a:pt x="1583" y="528"/>
                    <a:pt x="1624" y="500"/>
                    <a:pt x="1673" y="500"/>
                  </a:cubicBezTo>
                  <a:close/>
                  <a:moveTo>
                    <a:pt x="1673" y="449"/>
                  </a:moveTo>
                  <a:cubicBezTo>
                    <a:pt x="1601" y="449"/>
                    <a:pt x="1540" y="493"/>
                    <a:pt x="1515" y="555"/>
                  </a:cubicBezTo>
                  <a:cubicBezTo>
                    <a:pt x="1523" y="557"/>
                    <a:pt x="1531" y="558"/>
                    <a:pt x="1540" y="561"/>
                  </a:cubicBezTo>
                  <a:cubicBezTo>
                    <a:pt x="1562" y="510"/>
                    <a:pt x="1614" y="475"/>
                    <a:pt x="1673" y="475"/>
                  </a:cubicBezTo>
                  <a:cubicBezTo>
                    <a:pt x="1732" y="475"/>
                    <a:pt x="1783" y="510"/>
                    <a:pt x="1806" y="561"/>
                  </a:cubicBezTo>
                  <a:cubicBezTo>
                    <a:pt x="1814" y="558"/>
                    <a:pt x="1823" y="557"/>
                    <a:pt x="1831" y="555"/>
                  </a:cubicBezTo>
                  <a:cubicBezTo>
                    <a:pt x="1806" y="493"/>
                    <a:pt x="1744" y="449"/>
                    <a:pt x="1673" y="449"/>
                  </a:cubicBezTo>
                  <a:close/>
                  <a:moveTo>
                    <a:pt x="1487" y="477"/>
                  </a:moveTo>
                  <a:cubicBezTo>
                    <a:pt x="1476" y="477"/>
                    <a:pt x="1467" y="486"/>
                    <a:pt x="1467" y="497"/>
                  </a:cubicBezTo>
                  <a:cubicBezTo>
                    <a:pt x="1467" y="497"/>
                    <a:pt x="1467" y="498"/>
                    <a:pt x="1467" y="498"/>
                  </a:cubicBezTo>
                  <a:cubicBezTo>
                    <a:pt x="1507" y="498"/>
                    <a:pt x="1507" y="498"/>
                    <a:pt x="1507" y="498"/>
                  </a:cubicBezTo>
                  <a:cubicBezTo>
                    <a:pt x="1507" y="498"/>
                    <a:pt x="1507" y="497"/>
                    <a:pt x="1507" y="497"/>
                  </a:cubicBezTo>
                  <a:cubicBezTo>
                    <a:pt x="1507" y="486"/>
                    <a:pt x="1498" y="477"/>
                    <a:pt x="1487" y="477"/>
                  </a:cubicBezTo>
                  <a:close/>
                  <a:moveTo>
                    <a:pt x="1487" y="427"/>
                  </a:moveTo>
                  <a:cubicBezTo>
                    <a:pt x="1517" y="427"/>
                    <a:pt x="1543" y="445"/>
                    <a:pt x="1553" y="472"/>
                  </a:cubicBezTo>
                  <a:cubicBezTo>
                    <a:pt x="1545" y="478"/>
                    <a:pt x="1538" y="485"/>
                    <a:pt x="1532" y="492"/>
                  </a:cubicBezTo>
                  <a:cubicBezTo>
                    <a:pt x="1529" y="469"/>
                    <a:pt x="1510" y="452"/>
                    <a:pt x="1487" y="452"/>
                  </a:cubicBezTo>
                  <a:cubicBezTo>
                    <a:pt x="1464" y="452"/>
                    <a:pt x="1444" y="469"/>
                    <a:pt x="1442" y="492"/>
                  </a:cubicBezTo>
                  <a:cubicBezTo>
                    <a:pt x="1435" y="485"/>
                    <a:pt x="1428" y="478"/>
                    <a:pt x="1421" y="472"/>
                  </a:cubicBezTo>
                  <a:cubicBezTo>
                    <a:pt x="1431" y="445"/>
                    <a:pt x="1457" y="427"/>
                    <a:pt x="1487" y="427"/>
                  </a:cubicBezTo>
                  <a:close/>
                  <a:moveTo>
                    <a:pt x="1487" y="376"/>
                  </a:moveTo>
                  <a:cubicBezTo>
                    <a:pt x="1535" y="376"/>
                    <a:pt x="1577" y="405"/>
                    <a:pt x="1596" y="446"/>
                  </a:cubicBezTo>
                  <a:cubicBezTo>
                    <a:pt x="1589" y="449"/>
                    <a:pt x="1581" y="453"/>
                    <a:pt x="1574" y="457"/>
                  </a:cubicBezTo>
                  <a:cubicBezTo>
                    <a:pt x="1559" y="424"/>
                    <a:pt x="1525" y="401"/>
                    <a:pt x="1487" y="401"/>
                  </a:cubicBezTo>
                  <a:cubicBezTo>
                    <a:pt x="1448" y="401"/>
                    <a:pt x="1415" y="424"/>
                    <a:pt x="1400" y="457"/>
                  </a:cubicBezTo>
                  <a:cubicBezTo>
                    <a:pt x="1392" y="453"/>
                    <a:pt x="1385" y="449"/>
                    <a:pt x="1377" y="446"/>
                  </a:cubicBezTo>
                  <a:cubicBezTo>
                    <a:pt x="1397" y="405"/>
                    <a:pt x="1438" y="376"/>
                    <a:pt x="1487" y="376"/>
                  </a:cubicBezTo>
                  <a:close/>
                  <a:moveTo>
                    <a:pt x="1487" y="326"/>
                  </a:moveTo>
                  <a:cubicBezTo>
                    <a:pt x="1415" y="326"/>
                    <a:pt x="1354" y="370"/>
                    <a:pt x="1328" y="432"/>
                  </a:cubicBezTo>
                  <a:cubicBezTo>
                    <a:pt x="1337" y="433"/>
                    <a:pt x="1345" y="435"/>
                    <a:pt x="1354" y="437"/>
                  </a:cubicBezTo>
                  <a:cubicBezTo>
                    <a:pt x="1376" y="386"/>
                    <a:pt x="1427" y="351"/>
                    <a:pt x="1487" y="351"/>
                  </a:cubicBezTo>
                  <a:cubicBezTo>
                    <a:pt x="1546" y="351"/>
                    <a:pt x="1597" y="386"/>
                    <a:pt x="1620" y="437"/>
                  </a:cubicBezTo>
                  <a:cubicBezTo>
                    <a:pt x="1628" y="435"/>
                    <a:pt x="1637" y="433"/>
                    <a:pt x="1645" y="432"/>
                  </a:cubicBezTo>
                  <a:cubicBezTo>
                    <a:pt x="1619" y="370"/>
                    <a:pt x="1558" y="326"/>
                    <a:pt x="1487" y="326"/>
                  </a:cubicBezTo>
                  <a:close/>
                  <a:moveTo>
                    <a:pt x="1860" y="477"/>
                  </a:moveTo>
                  <a:cubicBezTo>
                    <a:pt x="1871" y="477"/>
                    <a:pt x="1880" y="486"/>
                    <a:pt x="1880" y="497"/>
                  </a:cubicBezTo>
                  <a:cubicBezTo>
                    <a:pt x="1880" y="497"/>
                    <a:pt x="1880" y="498"/>
                    <a:pt x="1880" y="498"/>
                  </a:cubicBezTo>
                  <a:cubicBezTo>
                    <a:pt x="1839" y="498"/>
                    <a:pt x="1839" y="498"/>
                    <a:pt x="1839" y="498"/>
                  </a:cubicBezTo>
                  <a:cubicBezTo>
                    <a:pt x="1839" y="498"/>
                    <a:pt x="1839" y="497"/>
                    <a:pt x="1839" y="497"/>
                  </a:cubicBezTo>
                  <a:cubicBezTo>
                    <a:pt x="1839" y="486"/>
                    <a:pt x="1848" y="477"/>
                    <a:pt x="1860" y="477"/>
                  </a:cubicBezTo>
                  <a:close/>
                  <a:moveTo>
                    <a:pt x="1860" y="427"/>
                  </a:moveTo>
                  <a:cubicBezTo>
                    <a:pt x="1829" y="427"/>
                    <a:pt x="1804" y="445"/>
                    <a:pt x="1794" y="472"/>
                  </a:cubicBezTo>
                  <a:cubicBezTo>
                    <a:pt x="1801" y="478"/>
                    <a:pt x="1808" y="485"/>
                    <a:pt x="1815" y="492"/>
                  </a:cubicBezTo>
                  <a:cubicBezTo>
                    <a:pt x="1817" y="469"/>
                    <a:pt x="1836" y="452"/>
                    <a:pt x="1860" y="452"/>
                  </a:cubicBezTo>
                  <a:cubicBezTo>
                    <a:pt x="1883" y="452"/>
                    <a:pt x="1902" y="469"/>
                    <a:pt x="1905" y="492"/>
                  </a:cubicBezTo>
                  <a:cubicBezTo>
                    <a:pt x="1911" y="485"/>
                    <a:pt x="1918" y="478"/>
                    <a:pt x="1926" y="472"/>
                  </a:cubicBezTo>
                  <a:cubicBezTo>
                    <a:pt x="1916" y="445"/>
                    <a:pt x="1890" y="427"/>
                    <a:pt x="1860" y="427"/>
                  </a:cubicBezTo>
                  <a:close/>
                  <a:moveTo>
                    <a:pt x="1860" y="376"/>
                  </a:moveTo>
                  <a:cubicBezTo>
                    <a:pt x="1811" y="376"/>
                    <a:pt x="1769" y="405"/>
                    <a:pt x="1750" y="446"/>
                  </a:cubicBezTo>
                  <a:cubicBezTo>
                    <a:pt x="1758" y="449"/>
                    <a:pt x="1765" y="453"/>
                    <a:pt x="1772" y="457"/>
                  </a:cubicBezTo>
                  <a:cubicBezTo>
                    <a:pt x="1788" y="424"/>
                    <a:pt x="1821" y="401"/>
                    <a:pt x="1860" y="401"/>
                  </a:cubicBezTo>
                  <a:cubicBezTo>
                    <a:pt x="1898" y="401"/>
                    <a:pt x="1932" y="424"/>
                    <a:pt x="1947" y="457"/>
                  </a:cubicBezTo>
                  <a:cubicBezTo>
                    <a:pt x="1954" y="453"/>
                    <a:pt x="1961" y="449"/>
                    <a:pt x="1969" y="446"/>
                  </a:cubicBezTo>
                  <a:cubicBezTo>
                    <a:pt x="1950" y="405"/>
                    <a:pt x="1908" y="376"/>
                    <a:pt x="1860" y="376"/>
                  </a:cubicBezTo>
                  <a:close/>
                  <a:moveTo>
                    <a:pt x="1860" y="326"/>
                  </a:moveTo>
                  <a:cubicBezTo>
                    <a:pt x="1931" y="326"/>
                    <a:pt x="1992" y="370"/>
                    <a:pt x="2018" y="432"/>
                  </a:cubicBezTo>
                  <a:cubicBezTo>
                    <a:pt x="2009" y="433"/>
                    <a:pt x="2001" y="435"/>
                    <a:pt x="1993" y="437"/>
                  </a:cubicBezTo>
                  <a:cubicBezTo>
                    <a:pt x="1970" y="386"/>
                    <a:pt x="1919" y="351"/>
                    <a:pt x="1860" y="351"/>
                  </a:cubicBezTo>
                  <a:cubicBezTo>
                    <a:pt x="1800" y="351"/>
                    <a:pt x="1749" y="386"/>
                    <a:pt x="1726" y="437"/>
                  </a:cubicBezTo>
                  <a:cubicBezTo>
                    <a:pt x="1718" y="435"/>
                    <a:pt x="1710" y="433"/>
                    <a:pt x="1701" y="432"/>
                  </a:cubicBezTo>
                  <a:cubicBezTo>
                    <a:pt x="1727" y="370"/>
                    <a:pt x="1788" y="326"/>
                    <a:pt x="1860" y="326"/>
                  </a:cubicBezTo>
                  <a:close/>
                  <a:moveTo>
                    <a:pt x="1673" y="351"/>
                  </a:moveTo>
                  <a:cubicBezTo>
                    <a:pt x="1684" y="351"/>
                    <a:pt x="1693" y="360"/>
                    <a:pt x="1693" y="372"/>
                  </a:cubicBezTo>
                  <a:cubicBezTo>
                    <a:pt x="1693" y="372"/>
                    <a:pt x="1693" y="372"/>
                    <a:pt x="1693" y="372"/>
                  </a:cubicBezTo>
                  <a:cubicBezTo>
                    <a:pt x="1653" y="372"/>
                    <a:pt x="1653" y="372"/>
                    <a:pt x="1653" y="372"/>
                  </a:cubicBezTo>
                  <a:cubicBezTo>
                    <a:pt x="1653" y="372"/>
                    <a:pt x="1653" y="372"/>
                    <a:pt x="1653" y="372"/>
                  </a:cubicBezTo>
                  <a:cubicBezTo>
                    <a:pt x="1653" y="360"/>
                    <a:pt x="1662" y="351"/>
                    <a:pt x="1673" y="351"/>
                  </a:cubicBezTo>
                  <a:close/>
                  <a:moveTo>
                    <a:pt x="1673" y="301"/>
                  </a:moveTo>
                  <a:cubicBezTo>
                    <a:pt x="1703" y="301"/>
                    <a:pt x="1729" y="320"/>
                    <a:pt x="1739" y="347"/>
                  </a:cubicBezTo>
                  <a:cubicBezTo>
                    <a:pt x="1731" y="353"/>
                    <a:pt x="1724" y="359"/>
                    <a:pt x="1718" y="366"/>
                  </a:cubicBezTo>
                  <a:cubicBezTo>
                    <a:pt x="1715" y="344"/>
                    <a:pt x="1696" y="326"/>
                    <a:pt x="1673" y="326"/>
                  </a:cubicBezTo>
                  <a:cubicBezTo>
                    <a:pt x="1650" y="326"/>
                    <a:pt x="1630" y="344"/>
                    <a:pt x="1628" y="366"/>
                  </a:cubicBezTo>
                  <a:cubicBezTo>
                    <a:pt x="1621" y="359"/>
                    <a:pt x="1614" y="353"/>
                    <a:pt x="1607" y="347"/>
                  </a:cubicBezTo>
                  <a:cubicBezTo>
                    <a:pt x="1617" y="320"/>
                    <a:pt x="1643" y="301"/>
                    <a:pt x="1673" y="301"/>
                  </a:cubicBezTo>
                  <a:close/>
                  <a:moveTo>
                    <a:pt x="1673" y="251"/>
                  </a:moveTo>
                  <a:cubicBezTo>
                    <a:pt x="1721" y="251"/>
                    <a:pt x="1763" y="279"/>
                    <a:pt x="1782" y="320"/>
                  </a:cubicBezTo>
                  <a:cubicBezTo>
                    <a:pt x="1775" y="324"/>
                    <a:pt x="1767" y="328"/>
                    <a:pt x="1760" y="332"/>
                  </a:cubicBezTo>
                  <a:cubicBezTo>
                    <a:pt x="1745" y="299"/>
                    <a:pt x="1712" y="276"/>
                    <a:pt x="1673" y="276"/>
                  </a:cubicBezTo>
                  <a:cubicBezTo>
                    <a:pt x="1634" y="276"/>
                    <a:pt x="1601" y="299"/>
                    <a:pt x="1586" y="332"/>
                  </a:cubicBezTo>
                  <a:cubicBezTo>
                    <a:pt x="1579" y="328"/>
                    <a:pt x="1571" y="324"/>
                    <a:pt x="1563" y="320"/>
                  </a:cubicBezTo>
                  <a:cubicBezTo>
                    <a:pt x="1583" y="279"/>
                    <a:pt x="1624" y="251"/>
                    <a:pt x="1673" y="251"/>
                  </a:cubicBezTo>
                  <a:close/>
                  <a:moveTo>
                    <a:pt x="1673" y="200"/>
                  </a:moveTo>
                  <a:cubicBezTo>
                    <a:pt x="1601" y="200"/>
                    <a:pt x="1540" y="244"/>
                    <a:pt x="1515" y="306"/>
                  </a:cubicBezTo>
                  <a:cubicBezTo>
                    <a:pt x="1523" y="308"/>
                    <a:pt x="1531" y="309"/>
                    <a:pt x="1540" y="312"/>
                  </a:cubicBezTo>
                  <a:cubicBezTo>
                    <a:pt x="1562" y="261"/>
                    <a:pt x="1614" y="226"/>
                    <a:pt x="1673" y="226"/>
                  </a:cubicBezTo>
                  <a:cubicBezTo>
                    <a:pt x="1732" y="226"/>
                    <a:pt x="1783" y="261"/>
                    <a:pt x="1806" y="312"/>
                  </a:cubicBezTo>
                  <a:cubicBezTo>
                    <a:pt x="1814" y="309"/>
                    <a:pt x="1823" y="308"/>
                    <a:pt x="1831" y="306"/>
                  </a:cubicBezTo>
                  <a:cubicBezTo>
                    <a:pt x="1806" y="244"/>
                    <a:pt x="1744" y="200"/>
                    <a:pt x="1673" y="200"/>
                  </a:cubicBezTo>
                  <a:close/>
                  <a:moveTo>
                    <a:pt x="1487" y="228"/>
                  </a:moveTo>
                  <a:cubicBezTo>
                    <a:pt x="1476" y="228"/>
                    <a:pt x="1467" y="237"/>
                    <a:pt x="1467" y="248"/>
                  </a:cubicBezTo>
                  <a:cubicBezTo>
                    <a:pt x="1467" y="248"/>
                    <a:pt x="1467" y="249"/>
                    <a:pt x="1467" y="249"/>
                  </a:cubicBezTo>
                  <a:cubicBezTo>
                    <a:pt x="1507" y="249"/>
                    <a:pt x="1507" y="249"/>
                    <a:pt x="1507" y="249"/>
                  </a:cubicBezTo>
                  <a:cubicBezTo>
                    <a:pt x="1507" y="249"/>
                    <a:pt x="1507" y="248"/>
                    <a:pt x="1507" y="248"/>
                  </a:cubicBezTo>
                  <a:cubicBezTo>
                    <a:pt x="1507" y="237"/>
                    <a:pt x="1498" y="228"/>
                    <a:pt x="1487" y="228"/>
                  </a:cubicBezTo>
                  <a:close/>
                  <a:moveTo>
                    <a:pt x="1487" y="178"/>
                  </a:moveTo>
                  <a:cubicBezTo>
                    <a:pt x="1517" y="178"/>
                    <a:pt x="1543" y="196"/>
                    <a:pt x="1553" y="223"/>
                  </a:cubicBezTo>
                  <a:cubicBezTo>
                    <a:pt x="1545" y="229"/>
                    <a:pt x="1538" y="236"/>
                    <a:pt x="1532" y="243"/>
                  </a:cubicBezTo>
                  <a:cubicBezTo>
                    <a:pt x="1529" y="220"/>
                    <a:pt x="1510" y="203"/>
                    <a:pt x="1487" y="203"/>
                  </a:cubicBezTo>
                  <a:cubicBezTo>
                    <a:pt x="1464" y="203"/>
                    <a:pt x="1444" y="220"/>
                    <a:pt x="1442" y="243"/>
                  </a:cubicBezTo>
                  <a:cubicBezTo>
                    <a:pt x="1435" y="236"/>
                    <a:pt x="1428" y="229"/>
                    <a:pt x="1421" y="223"/>
                  </a:cubicBezTo>
                  <a:cubicBezTo>
                    <a:pt x="1431" y="196"/>
                    <a:pt x="1457" y="178"/>
                    <a:pt x="1487" y="178"/>
                  </a:cubicBezTo>
                  <a:close/>
                  <a:moveTo>
                    <a:pt x="1487" y="127"/>
                  </a:moveTo>
                  <a:cubicBezTo>
                    <a:pt x="1535" y="127"/>
                    <a:pt x="1577" y="156"/>
                    <a:pt x="1596" y="197"/>
                  </a:cubicBezTo>
                  <a:cubicBezTo>
                    <a:pt x="1589" y="200"/>
                    <a:pt x="1581" y="204"/>
                    <a:pt x="1574" y="208"/>
                  </a:cubicBezTo>
                  <a:cubicBezTo>
                    <a:pt x="1559" y="175"/>
                    <a:pt x="1525" y="152"/>
                    <a:pt x="1487" y="152"/>
                  </a:cubicBezTo>
                  <a:cubicBezTo>
                    <a:pt x="1448" y="152"/>
                    <a:pt x="1415" y="175"/>
                    <a:pt x="1400" y="208"/>
                  </a:cubicBezTo>
                  <a:cubicBezTo>
                    <a:pt x="1392" y="204"/>
                    <a:pt x="1385" y="200"/>
                    <a:pt x="1377" y="197"/>
                  </a:cubicBezTo>
                  <a:cubicBezTo>
                    <a:pt x="1397" y="156"/>
                    <a:pt x="1438" y="127"/>
                    <a:pt x="1487" y="127"/>
                  </a:cubicBezTo>
                  <a:close/>
                  <a:moveTo>
                    <a:pt x="1487" y="77"/>
                  </a:moveTo>
                  <a:cubicBezTo>
                    <a:pt x="1415" y="77"/>
                    <a:pt x="1354" y="121"/>
                    <a:pt x="1328" y="183"/>
                  </a:cubicBezTo>
                  <a:cubicBezTo>
                    <a:pt x="1337" y="184"/>
                    <a:pt x="1345" y="186"/>
                    <a:pt x="1354" y="188"/>
                  </a:cubicBezTo>
                  <a:cubicBezTo>
                    <a:pt x="1376" y="137"/>
                    <a:pt x="1427" y="102"/>
                    <a:pt x="1487" y="102"/>
                  </a:cubicBezTo>
                  <a:cubicBezTo>
                    <a:pt x="1546" y="102"/>
                    <a:pt x="1597" y="137"/>
                    <a:pt x="1620" y="188"/>
                  </a:cubicBezTo>
                  <a:cubicBezTo>
                    <a:pt x="1628" y="186"/>
                    <a:pt x="1637" y="184"/>
                    <a:pt x="1645" y="183"/>
                  </a:cubicBezTo>
                  <a:cubicBezTo>
                    <a:pt x="1619" y="121"/>
                    <a:pt x="1558" y="77"/>
                    <a:pt x="1487" y="77"/>
                  </a:cubicBezTo>
                  <a:close/>
                  <a:moveTo>
                    <a:pt x="1860" y="228"/>
                  </a:moveTo>
                  <a:cubicBezTo>
                    <a:pt x="1871" y="228"/>
                    <a:pt x="1880" y="237"/>
                    <a:pt x="1880" y="248"/>
                  </a:cubicBezTo>
                  <a:cubicBezTo>
                    <a:pt x="1880" y="248"/>
                    <a:pt x="1880" y="249"/>
                    <a:pt x="1880" y="249"/>
                  </a:cubicBezTo>
                  <a:cubicBezTo>
                    <a:pt x="1839" y="249"/>
                    <a:pt x="1839" y="249"/>
                    <a:pt x="1839" y="249"/>
                  </a:cubicBezTo>
                  <a:cubicBezTo>
                    <a:pt x="1839" y="249"/>
                    <a:pt x="1839" y="248"/>
                    <a:pt x="1839" y="248"/>
                  </a:cubicBezTo>
                  <a:cubicBezTo>
                    <a:pt x="1839" y="237"/>
                    <a:pt x="1848" y="228"/>
                    <a:pt x="1860" y="228"/>
                  </a:cubicBezTo>
                  <a:close/>
                  <a:moveTo>
                    <a:pt x="1860" y="178"/>
                  </a:moveTo>
                  <a:cubicBezTo>
                    <a:pt x="1829" y="178"/>
                    <a:pt x="1804" y="196"/>
                    <a:pt x="1794" y="223"/>
                  </a:cubicBezTo>
                  <a:cubicBezTo>
                    <a:pt x="1801" y="229"/>
                    <a:pt x="1808" y="236"/>
                    <a:pt x="1815" y="243"/>
                  </a:cubicBezTo>
                  <a:cubicBezTo>
                    <a:pt x="1817" y="220"/>
                    <a:pt x="1836" y="203"/>
                    <a:pt x="1860" y="203"/>
                  </a:cubicBezTo>
                  <a:cubicBezTo>
                    <a:pt x="1883" y="203"/>
                    <a:pt x="1902" y="220"/>
                    <a:pt x="1905" y="243"/>
                  </a:cubicBezTo>
                  <a:cubicBezTo>
                    <a:pt x="1911" y="236"/>
                    <a:pt x="1918" y="229"/>
                    <a:pt x="1926" y="223"/>
                  </a:cubicBezTo>
                  <a:cubicBezTo>
                    <a:pt x="1916" y="196"/>
                    <a:pt x="1890" y="178"/>
                    <a:pt x="1860" y="178"/>
                  </a:cubicBezTo>
                  <a:close/>
                  <a:moveTo>
                    <a:pt x="1860" y="127"/>
                  </a:moveTo>
                  <a:cubicBezTo>
                    <a:pt x="1811" y="127"/>
                    <a:pt x="1769" y="156"/>
                    <a:pt x="1750" y="197"/>
                  </a:cubicBezTo>
                  <a:cubicBezTo>
                    <a:pt x="1758" y="200"/>
                    <a:pt x="1765" y="204"/>
                    <a:pt x="1772" y="208"/>
                  </a:cubicBezTo>
                  <a:cubicBezTo>
                    <a:pt x="1788" y="175"/>
                    <a:pt x="1821" y="152"/>
                    <a:pt x="1860" y="152"/>
                  </a:cubicBezTo>
                  <a:cubicBezTo>
                    <a:pt x="1898" y="152"/>
                    <a:pt x="1932" y="175"/>
                    <a:pt x="1947" y="208"/>
                  </a:cubicBezTo>
                  <a:cubicBezTo>
                    <a:pt x="1954" y="204"/>
                    <a:pt x="1961" y="200"/>
                    <a:pt x="1969" y="197"/>
                  </a:cubicBezTo>
                  <a:cubicBezTo>
                    <a:pt x="1950" y="156"/>
                    <a:pt x="1908" y="127"/>
                    <a:pt x="1860" y="127"/>
                  </a:cubicBezTo>
                  <a:close/>
                  <a:moveTo>
                    <a:pt x="1860" y="77"/>
                  </a:moveTo>
                  <a:cubicBezTo>
                    <a:pt x="1931" y="77"/>
                    <a:pt x="1992" y="121"/>
                    <a:pt x="2018" y="183"/>
                  </a:cubicBezTo>
                  <a:cubicBezTo>
                    <a:pt x="2009" y="184"/>
                    <a:pt x="2001" y="186"/>
                    <a:pt x="1993" y="188"/>
                  </a:cubicBezTo>
                  <a:cubicBezTo>
                    <a:pt x="1970" y="137"/>
                    <a:pt x="1919" y="102"/>
                    <a:pt x="1860" y="102"/>
                  </a:cubicBezTo>
                  <a:cubicBezTo>
                    <a:pt x="1800" y="102"/>
                    <a:pt x="1749" y="137"/>
                    <a:pt x="1726" y="188"/>
                  </a:cubicBezTo>
                  <a:cubicBezTo>
                    <a:pt x="1718" y="186"/>
                    <a:pt x="1710" y="184"/>
                    <a:pt x="1701" y="183"/>
                  </a:cubicBezTo>
                  <a:cubicBezTo>
                    <a:pt x="1727" y="121"/>
                    <a:pt x="1788" y="77"/>
                    <a:pt x="1860" y="77"/>
                  </a:cubicBezTo>
                  <a:close/>
                  <a:moveTo>
                    <a:pt x="1673" y="102"/>
                  </a:moveTo>
                  <a:cubicBezTo>
                    <a:pt x="1684" y="102"/>
                    <a:pt x="1693" y="111"/>
                    <a:pt x="1693" y="123"/>
                  </a:cubicBezTo>
                  <a:cubicBezTo>
                    <a:pt x="1693" y="123"/>
                    <a:pt x="1693" y="123"/>
                    <a:pt x="1693" y="123"/>
                  </a:cubicBezTo>
                  <a:cubicBezTo>
                    <a:pt x="1653" y="123"/>
                    <a:pt x="1653" y="123"/>
                    <a:pt x="1653" y="123"/>
                  </a:cubicBezTo>
                  <a:cubicBezTo>
                    <a:pt x="1653" y="123"/>
                    <a:pt x="1653" y="123"/>
                    <a:pt x="1653" y="123"/>
                  </a:cubicBezTo>
                  <a:cubicBezTo>
                    <a:pt x="1653" y="111"/>
                    <a:pt x="1662" y="102"/>
                    <a:pt x="1673" y="102"/>
                  </a:cubicBezTo>
                  <a:close/>
                  <a:moveTo>
                    <a:pt x="1673" y="52"/>
                  </a:moveTo>
                  <a:cubicBezTo>
                    <a:pt x="1703" y="52"/>
                    <a:pt x="1729" y="71"/>
                    <a:pt x="1739" y="98"/>
                  </a:cubicBezTo>
                  <a:cubicBezTo>
                    <a:pt x="1731" y="104"/>
                    <a:pt x="1724" y="110"/>
                    <a:pt x="1718" y="117"/>
                  </a:cubicBezTo>
                  <a:cubicBezTo>
                    <a:pt x="1715" y="95"/>
                    <a:pt x="1696" y="77"/>
                    <a:pt x="1673" y="77"/>
                  </a:cubicBezTo>
                  <a:cubicBezTo>
                    <a:pt x="1650" y="77"/>
                    <a:pt x="1630" y="95"/>
                    <a:pt x="1628" y="117"/>
                  </a:cubicBezTo>
                  <a:cubicBezTo>
                    <a:pt x="1621" y="110"/>
                    <a:pt x="1614" y="104"/>
                    <a:pt x="1607" y="98"/>
                  </a:cubicBezTo>
                  <a:cubicBezTo>
                    <a:pt x="1617" y="71"/>
                    <a:pt x="1643" y="52"/>
                    <a:pt x="1673" y="52"/>
                  </a:cubicBezTo>
                  <a:close/>
                  <a:moveTo>
                    <a:pt x="1673" y="2"/>
                  </a:moveTo>
                  <a:cubicBezTo>
                    <a:pt x="1721" y="2"/>
                    <a:pt x="1763" y="30"/>
                    <a:pt x="1782" y="71"/>
                  </a:cubicBezTo>
                  <a:cubicBezTo>
                    <a:pt x="1775" y="75"/>
                    <a:pt x="1767" y="79"/>
                    <a:pt x="1760" y="83"/>
                  </a:cubicBezTo>
                  <a:cubicBezTo>
                    <a:pt x="1745" y="50"/>
                    <a:pt x="1712" y="27"/>
                    <a:pt x="1673" y="27"/>
                  </a:cubicBezTo>
                  <a:cubicBezTo>
                    <a:pt x="1634" y="27"/>
                    <a:pt x="1601" y="50"/>
                    <a:pt x="1586" y="83"/>
                  </a:cubicBezTo>
                  <a:cubicBezTo>
                    <a:pt x="1579" y="79"/>
                    <a:pt x="1571" y="75"/>
                    <a:pt x="1563" y="71"/>
                  </a:cubicBezTo>
                  <a:cubicBezTo>
                    <a:pt x="1583" y="30"/>
                    <a:pt x="1624" y="2"/>
                    <a:pt x="1673" y="2"/>
                  </a:cubicBezTo>
                  <a:close/>
                  <a:moveTo>
                    <a:pt x="1792" y="0"/>
                  </a:moveTo>
                  <a:cubicBezTo>
                    <a:pt x="1752" y="0"/>
                    <a:pt x="1752" y="0"/>
                    <a:pt x="1752" y="0"/>
                  </a:cubicBezTo>
                  <a:cubicBezTo>
                    <a:pt x="1776" y="15"/>
                    <a:pt x="1794" y="37"/>
                    <a:pt x="1806" y="63"/>
                  </a:cubicBezTo>
                  <a:cubicBezTo>
                    <a:pt x="1814" y="60"/>
                    <a:pt x="1823" y="59"/>
                    <a:pt x="1831" y="57"/>
                  </a:cubicBezTo>
                  <a:cubicBezTo>
                    <a:pt x="1822" y="36"/>
                    <a:pt x="1809" y="16"/>
                    <a:pt x="1792" y="0"/>
                  </a:cubicBezTo>
                  <a:close/>
                  <a:moveTo>
                    <a:pt x="1594" y="0"/>
                  </a:moveTo>
                  <a:cubicBezTo>
                    <a:pt x="1554" y="0"/>
                    <a:pt x="1554" y="0"/>
                    <a:pt x="1554" y="0"/>
                  </a:cubicBezTo>
                  <a:cubicBezTo>
                    <a:pt x="1537" y="16"/>
                    <a:pt x="1524" y="36"/>
                    <a:pt x="1515" y="57"/>
                  </a:cubicBezTo>
                  <a:cubicBezTo>
                    <a:pt x="1523" y="59"/>
                    <a:pt x="1531" y="60"/>
                    <a:pt x="1540" y="63"/>
                  </a:cubicBezTo>
                  <a:cubicBezTo>
                    <a:pt x="1551" y="37"/>
                    <a:pt x="1570" y="15"/>
                    <a:pt x="1594" y="0"/>
                  </a:cubicBezTo>
                  <a:close/>
                  <a:moveTo>
                    <a:pt x="1301" y="2192"/>
                  </a:moveTo>
                  <a:cubicBezTo>
                    <a:pt x="1348" y="2192"/>
                    <a:pt x="1390" y="2211"/>
                    <a:pt x="1421" y="2241"/>
                  </a:cubicBezTo>
                  <a:cubicBezTo>
                    <a:pt x="1381" y="2241"/>
                    <a:pt x="1381" y="2241"/>
                    <a:pt x="1381" y="2241"/>
                  </a:cubicBezTo>
                  <a:cubicBezTo>
                    <a:pt x="1358" y="2226"/>
                    <a:pt x="1331" y="2217"/>
                    <a:pt x="1301" y="2217"/>
                  </a:cubicBezTo>
                  <a:cubicBezTo>
                    <a:pt x="1272" y="2217"/>
                    <a:pt x="1245" y="2226"/>
                    <a:pt x="1222" y="2241"/>
                  </a:cubicBezTo>
                  <a:cubicBezTo>
                    <a:pt x="1182" y="2241"/>
                    <a:pt x="1182" y="2241"/>
                    <a:pt x="1182" y="2241"/>
                  </a:cubicBezTo>
                  <a:cubicBezTo>
                    <a:pt x="1213" y="2211"/>
                    <a:pt x="1255" y="2192"/>
                    <a:pt x="1301" y="2192"/>
                  </a:cubicBezTo>
                  <a:close/>
                  <a:moveTo>
                    <a:pt x="1301" y="2094"/>
                  </a:moveTo>
                  <a:cubicBezTo>
                    <a:pt x="1313" y="2094"/>
                    <a:pt x="1322" y="2103"/>
                    <a:pt x="1322" y="2114"/>
                  </a:cubicBezTo>
                  <a:cubicBezTo>
                    <a:pt x="1322" y="2115"/>
                    <a:pt x="1322" y="2115"/>
                    <a:pt x="1322" y="2115"/>
                  </a:cubicBezTo>
                  <a:cubicBezTo>
                    <a:pt x="1281" y="2115"/>
                    <a:pt x="1281" y="2115"/>
                    <a:pt x="1281" y="2115"/>
                  </a:cubicBezTo>
                  <a:cubicBezTo>
                    <a:pt x="1281" y="2115"/>
                    <a:pt x="1281" y="2115"/>
                    <a:pt x="1281" y="2114"/>
                  </a:cubicBezTo>
                  <a:cubicBezTo>
                    <a:pt x="1281" y="2103"/>
                    <a:pt x="1290" y="2094"/>
                    <a:pt x="1301" y="2094"/>
                  </a:cubicBezTo>
                  <a:close/>
                  <a:moveTo>
                    <a:pt x="1301" y="2044"/>
                  </a:moveTo>
                  <a:cubicBezTo>
                    <a:pt x="1332" y="2044"/>
                    <a:pt x="1357" y="2063"/>
                    <a:pt x="1367" y="2090"/>
                  </a:cubicBezTo>
                  <a:cubicBezTo>
                    <a:pt x="1360" y="2095"/>
                    <a:pt x="1353" y="2102"/>
                    <a:pt x="1346" y="2109"/>
                  </a:cubicBezTo>
                  <a:cubicBezTo>
                    <a:pt x="1344" y="2086"/>
                    <a:pt x="1325" y="2069"/>
                    <a:pt x="1301" y="2069"/>
                  </a:cubicBezTo>
                  <a:cubicBezTo>
                    <a:pt x="1278" y="2069"/>
                    <a:pt x="1259" y="2086"/>
                    <a:pt x="1256" y="2109"/>
                  </a:cubicBezTo>
                  <a:cubicBezTo>
                    <a:pt x="1250" y="2102"/>
                    <a:pt x="1243" y="2095"/>
                    <a:pt x="1235" y="2090"/>
                  </a:cubicBezTo>
                  <a:cubicBezTo>
                    <a:pt x="1245" y="2063"/>
                    <a:pt x="1271" y="2044"/>
                    <a:pt x="1301" y="2044"/>
                  </a:cubicBezTo>
                  <a:close/>
                  <a:moveTo>
                    <a:pt x="1301" y="1994"/>
                  </a:moveTo>
                  <a:cubicBezTo>
                    <a:pt x="1350" y="1994"/>
                    <a:pt x="1392" y="2022"/>
                    <a:pt x="1411" y="2063"/>
                  </a:cubicBezTo>
                  <a:cubicBezTo>
                    <a:pt x="1403" y="2067"/>
                    <a:pt x="1396" y="2070"/>
                    <a:pt x="1389" y="2075"/>
                  </a:cubicBezTo>
                  <a:cubicBezTo>
                    <a:pt x="1373" y="2042"/>
                    <a:pt x="1340" y="2019"/>
                    <a:pt x="1301" y="2019"/>
                  </a:cubicBezTo>
                  <a:cubicBezTo>
                    <a:pt x="1263" y="2019"/>
                    <a:pt x="1229" y="2042"/>
                    <a:pt x="1214" y="2075"/>
                  </a:cubicBezTo>
                  <a:cubicBezTo>
                    <a:pt x="1207" y="2070"/>
                    <a:pt x="1200" y="2067"/>
                    <a:pt x="1192" y="2063"/>
                  </a:cubicBezTo>
                  <a:cubicBezTo>
                    <a:pt x="1211" y="2022"/>
                    <a:pt x="1253" y="1994"/>
                    <a:pt x="1301" y="1994"/>
                  </a:cubicBezTo>
                  <a:close/>
                  <a:moveTo>
                    <a:pt x="1301" y="1943"/>
                  </a:moveTo>
                  <a:cubicBezTo>
                    <a:pt x="1230" y="1943"/>
                    <a:pt x="1169" y="1987"/>
                    <a:pt x="1143" y="2049"/>
                  </a:cubicBezTo>
                  <a:cubicBezTo>
                    <a:pt x="1152" y="2051"/>
                    <a:pt x="1160" y="2052"/>
                    <a:pt x="1168" y="2055"/>
                  </a:cubicBezTo>
                  <a:cubicBezTo>
                    <a:pt x="1191" y="2004"/>
                    <a:pt x="1242" y="1968"/>
                    <a:pt x="1301" y="1968"/>
                  </a:cubicBezTo>
                  <a:cubicBezTo>
                    <a:pt x="1361" y="1968"/>
                    <a:pt x="1412" y="2004"/>
                    <a:pt x="1435" y="2055"/>
                  </a:cubicBezTo>
                  <a:cubicBezTo>
                    <a:pt x="1443" y="2052"/>
                    <a:pt x="1451" y="2051"/>
                    <a:pt x="1460" y="2049"/>
                  </a:cubicBezTo>
                  <a:cubicBezTo>
                    <a:pt x="1434" y="1987"/>
                    <a:pt x="1373" y="1943"/>
                    <a:pt x="1301" y="1943"/>
                  </a:cubicBezTo>
                  <a:close/>
                  <a:moveTo>
                    <a:pt x="1301" y="1845"/>
                  </a:moveTo>
                  <a:cubicBezTo>
                    <a:pt x="1313" y="1845"/>
                    <a:pt x="1322" y="1854"/>
                    <a:pt x="1322" y="1865"/>
                  </a:cubicBezTo>
                  <a:cubicBezTo>
                    <a:pt x="1322" y="1866"/>
                    <a:pt x="1322" y="1866"/>
                    <a:pt x="1322" y="1866"/>
                  </a:cubicBezTo>
                  <a:cubicBezTo>
                    <a:pt x="1281" y="1866"/>
                    <a:pt x="1281" y="1866"/>
                    <a:pt x="1281" y="1866"/>
                  </a:cubicBezTo>
                  <a:cubicBezTo>
                    <a:pt x="1281" y="1866"/>
                    <a:pt x="1281" y="1866"/>
                    <a:pt x="1281" y="1865"/>
                  </a:cubicBezTo>
                  <a:cubicBezTo>
                    <a:pt x="1281" y="1854"/>
                    <a:pt x="1290" y="1845"/>
                    <a:pt x="1301" y="1845"/>
                  </a:cubicBezTo>
                  <a:close/>
                  <a:moveTo>
                    <a:pt x="1301" y="1795"/>
                  </a:moveTo>
                  <a:cubicBezTo>
                    <a:pt x="1332" y="1795"/>
                    <a:pt x="1357" y="1814"/>
                    <a:pt x="1367" y="1841"/>
                  </a:cubicBezTo>
                  <a:cubicBezTo>
                    <a:pt x="1360" y="1846"/>
                    <a:pt x="1353" y="1853"/>
                    <a:pt x="1346" y="1860"/>
                  </a:cubicBezTo>
                  <a:cubicBezTo>
                    <a:pt x="1344" y="1837"/>
                    <a:pt x="1325" y="1820"/>
                    <a:pt x="1301" y="1820"/>
                  </a:cubicBezTo>
                  <a:cubicBezTo>
                    <a:pt x="1278" y="1820"/>
                    <a:pt x="1259" y="1838"/>
                    <a:pt x="1256" y="1860"/>
                  </a:cubicBezTo>
                  <a:cubicBezTo>
                    <a:pt x="1250" y="1853"/>
                    <a:pt x="1243" y="1847"/>
                    <a:pt x="1235" y="1841"/>
                  </a:cubicBezTo>
                  <a:cubicBezTo>
                    <a:pt x="1245" y="1814"/>
                    <a:pt x="1271" y="1795"/>
                    <a:pt x="1301" y="1795"/>
                  </a:cubicBezTo>
                  <a:close/>
                  <a:moveTo>
                    <a:pt x="1301" y="1745"/>
                  </a:moveTo>
                  <a:cubicBezTo>
                    <a:pt x="1350" y="1745"/>
                    <a:pt x="1392" y="1773"/>
                    <a:pt x="1411" y="1814"/>
                  </a:cubicBezTo>
                  <a:cubicBezTo>
                    <a:pt x="1403" y="1818"/>
                    <a:pt x="1396" y="1821"/>
                    <a:pt x="1389" y="1826"/>
                  </a:cubicBezTo>
                  <a:cubicBezTo>
                    <a:pt x="1373" y="1793"/>
                    <a:pt x="1340" y="1770"/>
                    <a:pt x="1301" y="1770"/>
                  </a:cubicBezTo>
                  <a:cubicBezTo>
                    <a:pt x="1263" y="1770"/>
                    <a:pt x="1229" y="1793"/>
                    <a:pt x="1214" y="1826"/>
                  </a:cubicBezTo>
                  <a:cubicBezTo>
                    <a:pt x="1207" y="1821"/>
                    <a:pt x="1200" y="1818"/>
                    <a:pt x="1192" y="1814"/>
                  </a:cubicBezTo>
                  <a:cubicBezTo>
                    <a:pt x="1211" y="1773"/>
                    <a:pt x="1253" y="1745"/>
                    <a:pt x="1301" y="1745"/>
                  </a:cubicBezTo>
                  <a:close/>
                  <a:moveTo>
                    <a:pt x="1301" y="1694"/>
                  </a:moveTo>
                  <a:cubicBezTo>
                    <a:pt x="1230" y="1694"/>
                    <a:pt x="1169" y="1738"/>
                    <a:pt x="1143" y="1800"/>
                  </a:cubicBezTo>
                  <a:cubicBezTo>
                    <a:pt x="1152" y="1802"/>
                    <a:pt x="1160" y="1803"/>
                    <a:pt x="1168" y="1806"/>
                  </a:cubicBezTo>
                  <a:cubicBezTo>
                    <a:pt x="1191" y="1755"/>
                    <a:pt x="1242" y="1719"/>
                    <a:pt x="1301" y="1719"/>
                  </a:cubicBezTo>
                  <a:cubicBezTo>
                    <a:pt x="1361" y="1719"/>
                    <a:pt x="1412" y="1755"/>
                    <a:pt x="1435" y="1806"/>
                  </a:cubicBezTo>
                  <a:cubicBezTo>
                    <a:pt x="1443" y="1803"/>
                    <a:pt x="1451" y="1802"/>
                    <a:pt x="1460" y="1800"/>
                  </a:cubicBezTo>
                  <a:cubicBezTo>
                    <a:pt x="1434" y="1738"/>
                    <a:pt x="1373" y="1694"/>
                    <a:pt x="1301" y="1694"/>
                  </a:cubicBezTo>
                  <a:close/>
                  <a:moveTo>
                    <a:pt x="1301" y="1596"/>
                  </a:moveTo>
                  <a:cubicBezTo>
                    <a:pt x="1313" y="1596"/>
                    <a:pt x="1322" y="1605"/>
                    <a:pt x="1322" y="1616"/>
                  </a:cubicBezTo>
                  <a:cubicBezTo>
                    <a:pt x="1322" y="1617"/>
                    <a:pt x="1322" y="1617"/>
                    <a:pt x="1322" y="1617"/>
                  </a:cubicBezTo>
                  <a:cubicBezTo>
                    <a:pt x="1281" y="1617"/>
                    <a:pt x="1281" y="1617"/>
                    <a:pt x="1281" y="1617"/>
                  </a:cubicBezTo>
                  <a:cubicBezTo>
                    <a:pt x="1281" y="1617"/>
                    <a:pt x="1281" y="1617"/>
                    <a:pt x="1281" y="1616"/>
                  </a:cubicBezTo>
                  <a:cubicBezTo>
                    <a:pt x="1281" y="1605"/>
                    <a:pt x="1290" y="1596"/>
                    <a:pt x="1301" y="1596"/>
                  </a:cubicBezTo>
                  <a:close/>
                  <a:moveTo>
                    <a:pt x="1301" y="1546"/>
                  </a:moveTo>
                  <a:cubicBezTo>
                    <a:pt x="1332" y="1546"/>
                    <a:pt x="1357" y="1565"/>
                    <a:pt x="1367" y="1592"/>
                  </a:cubicBezTo>
                  <a:cubicBezTo>
                    <a:pt x="1360" y="1598"/>
                    <a:pt x="1353" y="1604"/>
                    <a:pt x="1346" y="1611"/>
                  </a:cubicBezTo>
                  <a:cubicBezTo>
                    <a:pt x="1344" y="1589"/>
                    <a:pt x="1325" y="1571"/>
                    <a:pt x="1301" y="1571"/>
                  </a:cubicBezTo>
                  <a:cubicBezTo>
                    <a:pt x="1278" y="1571"/>
                    <a:pt x="1259" y="1589"/>
                    <a:pt x="1256" y="1611"/>
                  </a:cubicBezTo>
                  <a:cubicBezTo>
                    <a:pt x="1250" y="1604"/>
                    <a:pt x="1243" y="1598"/>
                    <a:pt x="1235" y="1592"/>
                  </a:cubicBezTo>
                  <a:cubicBezTo>
                    <a:pt x="1245" y="1565"/>
                    <a:pt x="1271" y="1546"/>
                    <a:pt x="1301" y="1546"/>
                  </a:cubicBezTo>
                  <a:close/>
                  <a:moveTo>
                    <a:pt x="1301" y="1496"/>
                  </a:moveTo>
                  <a:cubicBezTo>
                    <a:pt x="1350" y="1496"/>
                    <a:pt x="1392" y="1524"/>
                    <a:pt x="1411" y="1565"/>
                  </a:cubicBezTo>
                  <a:cubicBezTo>
                    <a:pt x="1403" y="1569"/>
                    <a:pt x="1396" y="1572"/>
                    <a:pt x="1389" y="1577"/>
                  </a:cubicBezTo>
                  <a:cubicBezTo>
                    <a:pt x="1373" y="1544"/>
                    <a:pt x="1340" y="1521"/>
                    <a:pt x="1301" y="1521"/>
                  </a:cubicBezTo>
                  <a:cubicBezTo>
                    <a:pt x="1263" y="1521"/>
                    <a:pt x="1229" y="1544"/>
                    <a:pt x="1214" y="1577"/>
                  </a:cubicBezTo>
                  <a:cubicBezTo>
                    <a:pt x="1207" y="1573"/>
                    <a:pt x="1200" y="1569"/>
                    <a:pt x="1192" y="1565"/>
                  </a:cubicBezTo>
                  <a:cubicBezTo>
                    <a:pt x="1211" y="1524"/>
                    <a:pt x="1253" y="1496"/>
                    <a:pt x="1301" y="1496"/>
                  </a:cubicBezTo>
                  <a:close/>
                  <a:moveTo>
                    <a:pt x="1301" y="1445"/>
                  </a:moveTo>
                  <a:cubicBezTo>
                    <a:pt x="1230" y="1445"/>
                    <a:pt x="1169" y="1489"/>
                    <a:pt x="1143" y="1551"/>
                  </a:cubicBezTo>
                  <a:cubicBezTo>
                    <a:pt x="1152" y="1553"/>
                    <a:pt x="1160" y="1554"/>
                    <a:pt x="1168" y="1557"/>
                  </a:cubicBezTo>
                  <a:cubicBezTo>
                    <a:pt x="1191" y="1506"/>
                    <a:pt x="1242" y="1470"/>
                    <a:pt x="1301" y="1470"/>
                  </a:cubicBezTo>
                  <a:cubicBezTo>
                    <a:pt x="1361" y="1470"/>
                    <a:pt x="1412" y="1506"/>
                    <a:pt x="1435" y="1557"/>
                  </a:cubicBezTo>
                  <a:cubicBezTo>
                    <a:pt x="1443" y="1554"/>
                    <a:pt x="1451" y="1553"/>
                    <a:pt x="1460" y="1551"/>
                  </a:cubicBezTo>
                  <a:cubicBezTo>
                    <a:pt x="1434" y="1489"/>
                    <a:pt x="1373" y="1445"/>
                    <a:pt x="1301" y="1445"/>
                  </a:cubicBezTo>
                  <a:close/>
                  <a:moveTo>
                    <a:pt x="1301" y="1347"/>
                  </a:moveTo>
                  <a:cubicBezTo>
                    <a:pt x="1313" y="1347"/>
                    <a:pt x="1322" y="1356"/>
                    <a:pt x="1322" y="1367"/>
                  </a:cubicBezTo>
                  <a:cubicBezTo>
                    <a:pt x="1322" y="1368"/>
                    <a:pt x="1322" y="1368"/>
                    <a:pt x="1322" y="1368"/>
                  </a:cubicBezTo>
                  <a:cubicBezTo>
                    <a:pt x="1281" y="1368"/>
                    <a:pt x="1281" y="1368"/>
                    <a:pt x="1281" y="1368"/>
                  </a:cubicBezTo>
                  <a:cubicBezTo>
                    <a:pt x="1281" y="1368"/>
                    <a:pt x="1281" y="1368"/>
                    <a:pt x="1281" y="1367"/>
                  </a:cubicBezTo>
                  <a:cubicBezTo>
                    <a:pt x="1281" y="1356"/>
                    <a:pt x="1290" y="1347"/>
                    <a:pt x="1301" y="1347"/>
                  </a:cubicBezTo>
                  <a:close/>
                  <a:moveTo>
                    <a:pt x="1301" y="1297"/>
                  </a:moveTo>
                  <a:cubicBezTo>
                    <a:pt x="1332" y="1297"/>
                    <a:pt x="1357" y="1316"/>
                    <a:pt x="1367" y="1343"/>
                  </a:cubicBezTo>
                  <a:cubicBezTo>
                    <a:pt x="1360" y="1349"/>
                    <a:pt x="1353" y="1355"/>
                    <a:pt x="1346" y="1362"/>
                  </a:cubicBezTo>
                  <a:cubicBezTo>
                    <a:pt x="1344" y="1340"/>
                    <a:pt x="1325" y="1322"/>
                    <a:pt x="1301" y="1322"/>
                  </a:cubicBezTo>
                  <a:cubicBezTo>
                    <a:pt x="1278" y="1322"/>
                    <a:pt x="1259" y="1340"/>
                    <a:pt x="1256" y="1362"/>
                  </a:cubicBezTo>
                  <a:cubicBezTo>
                    <a:pt x="1250" y="1355"/>
                    <a:pt x="1243" y="1349"/>
                    <a:pt x="1235" y="1343"/>
                  </a:cubicBezTo>
                  <a:cubicBezTo>
                    <a:pt x="1245" y="1316"/>
                    <a:pt x="1271" y="1297"/>
                    <a:pt x="1301" y="1297"/>
                  </a:cubicBezTo>
                  <a:close/>
                  <a:moveTo>
                    <a:pt x="1301" y="1247"/>
                  </a:moveTo>
                  <a:cubicBezTo>
                    <a:pt x="1350" y="1247"/>
                    <a:pt x="1392" y="1275"/>
                    <a:pt x="1411" y="1316"/>
                  </a:cubicBezTo>
                  <a:cubicBezTo>
                    <a:pt x="1403" y="1320"/>
                    <a:pt x="1396" y="1324"/>
                    <a:pt x="1389" y="1328"/>
                  </a:cubicBezTo>
                  <a:cubicBezTo>
                    <a:pt x="1373" y="1295"/>
                    <a:pt x="1340" y="1272"/>
                    <a:pt x="1301" y="1272"/>
                  </a:cubicBezTo>
                  <a:cubicBezTo>
                    <a:pt x="1263" y="1272"/>
                    <a:pt x="1229" y="1295"/>
                    <a:pt x="1214" y="1328"/>
                  </a:cubicBezTo>
                  <a:cubicBezTo>
                    <a:pt x="1207" y="1324"/>
                    <a:pt x="1200" y="1320"/>
                    <a:pt x="1192" y="1316"/>
                  </a:cubicBezTo>
                  <a:cubicBezTo>
                    <a:pt x="1211" y="1275"/>
                    <a:pt x="1253" y="1247"/>
                    <a:pt x="1301" y="1247"/>
                  </a:cubicBezTo>
                  <a:close/>
                  <a:moveTo>
                    <a:pt x="1301" y="1196"/>
                  </a:moveTo>
                  <a:cubicBezTo>
                    <a:pt x="1230" y="1196"/>
                    <a:pt x="1169" y="1240"/>
                    <a:pt x="1143" y="1302"/>
                  </a:cubicBezTo>
                  <a:cubicBezTo>
                    <a:pt x="1152" y="1304"/>
                    <a:pt x="1160" y="1305"/>
                    <a:pt x="1168" y="1308"/>
                  </a:cubicBezTo>
                  <a:cubicBezTo>
                    <a:pt x="1191" y="1257"/>
                    <a:pt x="1242" y="1221"/>
                    <a:pt x="1301" y="1221"/>
                  </a:cubicBezTo>
                  <a:cubicBezTo>
                    <a:pt x="1361" y="1221"/>
                    <a:pt x="1412" y="1257"/>
                    <a:pt x="1435" y="1308"/>
                  </a:cubicBezTo>
                  <a:cubicBezTo>
                    <a:pt x="1443" y="1305"/>
                    <a:pt x="1451" y="1304"/>
                    <a:pt x="1460" y="1302"/>
                  </a:cubicBezTo>
                  <a:cubicBezTo>
                    <a:pt x="1434" y="1240"/>
                    <a:pt x="1373" y="1196"/>
                    <a:pt x="1301" y="1196"/>
                  </a:cubicBezTo>
                  <a:close/>
                  <a:moveTo>
                    <a:pt x="1301" y="1098"/>
                  </a:moveTo>
                  <a:cubicBezTo>
                    <a:pt x="1313" y="1098"/>
                    <a:pt x="1322" y="1107"/>
                    <a:pt x="1322" y="1119"/>
                  </a:cubicBezTo>
                  <a:cubicBezTo>
                    <a:pt x="1322" y="1119"/>
                    <a:pt x="1322" y="1119"/>
                    <a:pt x="1322" y="1119"/>
                  </a:cubicBezTo>
                  <a:cubicBezTo>
                    <a:pt x="1281" y="1119"/>
                    <a:pt x="1281" y="1119"/>
                    <a:pt x="1281" y="1119"/>
                  </a:cubicBezTo>
                  <a:cubicBezTo>
                    <a:pt x="1281" y="1119"/>
                    <a:pt x="1281" y="1119"/>
                    <a:pt x="1281" y="1119"/>
                  </a:cubicBezTo>
                  <a:cubicBezTo>
                    <a:pt x="1281" y="1107"/>
                    <a:pt x="1290" y="1098"/>
                    <a:pt x="1301" y="1098"/>
                  </a:cubicBezTo>
                  <a:close/>
                  <a:moveTo>
                    <a:pt x="1301" y="1048"/>
                  </a:moveTo>
                  <a:cubicBezTo>
                    <a:pt x="1332" y="1048"/>
                    <a:pt x="1357" y="1067"/>
                    <a:pt x="1367" y="1094"/>
                  </a:cubicBezTo>
                  <a:cubicBezTo>
                    <a:pt x="1360" y="1100"/>
                    <a:pt x="1353" y="1106"/>
                    <a:pt x="1346" y="1113"/>
                  </a:cubicBezTo>
                  <a:cubicBezTo>
                    <a:pt x="1344" y="1091"/>
                    <a:pt x="1325" y="1073"/>
                    <a:pt x="1301" y="1073"/>
                  </a:cubicBezTo>
                  <a:cubicBezTo>
                    <a:pt x="1278" y="1073"/>
                    <a:pt x="1259" y="1091"/>
                    <a:pt x="1256" y="1113"/>
                  </a:cubicBezTo>
                  <a:cubicBezTo>
                    <a:pt x="1250" y="1106"/>
                    <a:pt x="1243" y="1100"/>
                    <a:pt x="1235" y="1094"/>
                  </a:cubicBezTo>
                  <a:cubicBezTo>
                    <a:pt x="1245" y="1067"/>
                    <a:pt x="1271" y="1048"/>
                    <a:pt x="1301" y="1048"/>
                  </a:cubicBezTo>
                  <a:close/>
                  <a:moveTo>
                    <a:pt x="1301" y="998"/>
                  </a:moveTo>
                  <a:cubicBezTo>
                    <a:pt x="1350" y="998"/>
                    <a:pt x="1392" y="1026"/>
                    <a:pt x="1411" y="1067"/>
                  </a:cubicBezTo>
                  <a:cubicBezTo>
                    <a:pt x="1403" y="1071"/>
                    <a:pt x="1396" y="1075"/>
                    <a:pt x="1389" y="1079"/>
                  </a:cubicBezTo>
                  <a:cubicBezTo>
                    <a:pt x="1373" y="1046"/>
                    <a:pt x="1340" y="1023"/>
                    <a:pt x="1301" y="1023"/>
                  </a:cubicBezTo>
                  <a:cubicBezTo>
                    <a:pt x="1263" y="1023"/>
                    <a:pt x="1229" y="1046"/>
                    <a:pt x="1214" y="1079"/>
                  </a:cubicBezTo>
                  <a:cubicBezTo>
                    <a:pt x="1207" y="1075"/>
                    <a:pt x="1200" y="1071"/>
                    <a:pt x="1192" y="1067"/>
                  </a:cubicBezTo>
                  <a:cubicBezTo>
                    <a:pt x="1211" y="1026"/>
                    <a:pt x="1253" y="998"/>
                    <a:pt x="1301" y="998"/>
                  </a:cubicBezTo>
                  <a:close/>
                  <a:moveTo>
                    <a:pt x="1301" y="947"/>
                  </a:moveTo>
                  <a:cubicBezTo>
                    <a:pt x="1230" y="947"/>
                    <a:pt x="1169" y="991"/>
                    <a:pt x="1143" y="1053"/>
                  </a:cubicBezTo>
                  <a:cubicBezTo>
                    <a:pt x="1152" y="1055"/>
                    <a:pt x="1160" y="1056"/>
                    <a:pt x="1168" y="1059"/>
                  </a:cubicBezTo>
                  <a:cubicBezTo>
                    <a:pt x="1191" y="1008"/>
                    <a:pt x="1242" y="972"/>
                    <a:pt x="1301" y="972"/>
                  </a:cubicBezTo>
                  <a:cubicBezTo>
                    <a:pt x="1361" y="972"/>
                    <a:pt x="1412" y="1008"/>
                    <a:pt x="1435" y="1059"/>
                  </a:cubicBezTo>
                  <a:cubicBezTo>
                    <a:pt x="1443" y="1056"/>
                    <a:pt x="1451" y="1055"/>
                    <a:pt x="1460" y="1053"/>
                  </a:cubicBezTo>
                  <a:cubicBezTo>
                    <a:pt x="1434" y="991"/>
                    <a:pt x="1373" y="947"/>
                    <a:pt x="1301" y="947"/>
                  </a:cubicBezTo>
                  <a:close/>
                  <a:moveTo>
                    <a:pt x="1301" y="849"/>
                  </a:moveTo>
                  <a:cubicBezTo>
                    <a:pt x="1313" y="849"/>
                    <a:pt x="1322" y="858"/>
                    <a:pt x="1322" y="870"/>
                  </a:cubicBezTo>
                  <a:cubicBezTo>
                    <a:pt x="1322" y="870"/>
                    <a:pt x="1322" y="870"/>
                    <a:pt x="1322" y="870"/>
                  </a:cubicBezTo>
                  <a:cubicBezTo>
                    <a:pt x="1281" y="870"/>
                    <a:pt x="1281" y="870"/>
                    <a:pt x="1281" y="870"/>
                  </a:cubicBezTo>
                  <a:cubicBezTo>
                    <a:pt x="1281" y="870"/>
                    <a:pt x="1281" y="870"/>
                    <a:pt x="1281" y="870"/>
                  </a:cubicBezTo>
                  <a:cubicBezTo>
                    <a:pt x="1281" y="858"/>
                    <a:pt x="1290" y="849"/>
                    <a:pt x="1301" y="849"/>
                  </a:cubicBezTo>
                  <a:close/>
                  <a:moveTo>
                    <a:pt x="1301" y="799"/>
                  </a:moveTo>
                  <a:cubicBezTo>
                    <a:pt x="1332" y="799"/>
                    <a:pt x="1357" y="818"/>
                    <a:pt x="1367" y="845"/>
                  </a:cubicBezTo>
                  <a:cubicBezTo>
                    <a:pt x="1360" y="851"/>
                    <a:pt x="1353" y="857"/>
                    <a:pt x="1346" y="864"/>
                  </a:cubicBezTo>
                  <a:cubicBezTo>
                    <a:pt x="1344" y="842"/>
                    <a:pt x="1325" y="824"/>
                    <a:pt x="1301" y="824"/>
                  </a:cubicBezTo>
                  <a:cubicBezTo>
                    <a:pt x="1278" y="824"/>
                    <a:pt x="1259" y="842"/>
                    <a:pt x="1256" y="864"/>
                  </a:cubicBezTo>
                  <a:cubicBezTo>
                    <a:pt x="1250" y="857"/>
                    <a:pt x="1243" y="851"/>
                    <a:pt x="1235" y="845"/>
                  </a:cubicBezTo>
                  <a:cubicBezTo>
                    <a:pt x="1245" y="818"/>
                    <a:pt x="1271" y="799"/>
                    <a:pt x="1301" y="799"/>
                  </a:cubicBezTo>
                  <a:close/>
                  <a:moveTo>
                    <a:pt x="1301" y="749"/>
                  </a:moveTo>
                  <a:cubicBezTo>
                    <a:pt x="1350" y="749"/>
                    <a:pt x="1392" y="777"/>
                    <a:pt x="1411" y="818"/>
                  </a:cubicBezTo>
                  <a:cubicBezTo>
                    <a:pt x="1403" y="822"/>
                    <a:pt x="1396" y="826"/>
                    <a:pt x="1389" y="830"/>
                  </a:cubicBezTo>
                  <a:cubicBezTo>
                    <a:pt x="1373" y="797"/>
                    <a:pt x="1340" y="774"/>
                    <a:pt x="1301" y="774"/>
                  </a:cubicBezTo>
                  <a:cubicBezTo>
                    <a:pt x="1263" y="774"/>
                    <a:pt x="1229" y="797"/>
                    <a:pt x="1214" y="830"/>
                  </a:cubicBezTo>
                  <a:cubicBezTo>
                    <a:pt x="1207" y="826"/>
                    <a:pt x="1200" y="822"/>
                    <a:pt x="1192" y="818"/>
                  </a:cubicBezTo>
                  <a:cubicBezTo>
                    <a:pt x="1211" y="777"/>
                    <a:pt x="1253" y="749"/>
                    <a:pt x="1301" y="749"/>
                  </a:cubicBezTo>
                  <a:close/>
                  <a:moveTo>
                    <a:pt x="1301" y="698"/>
                  </a:moveTo>
                  <a:cubicBezTo>
                    <a:pt x="1230" y="698"/>
                    <a:pt x="1169" y="742"/>
                    <a:pt x="1143" y="804"/>
                  </a:cubicBezTo>
                  <a:cubicBezTo>
                    <a:pt x="1152" y="806"/>
                    <a:pt x="1160" y="807"/>
                    <a:pt x="1168" y="810"/>
                  </a:cubicBezTo>
                  <a:cubicBezTo>
                    <a:pt x="1191" y="759"/>
                    <a:pt x="1242" y="723"/>
                    <a:pt x="1301" y="723"/>
                  </a:cubicBezTo>
                  <a:cubicBezTo>
                    <a:pt x="1361" y="723"/>
                    <a:pt x="1412" y="759"/>
                    <a:pt x="1435" y="810"/>
                  </a:cubicBezTo>
                  <a:cubicBezTo>
                    <a:pt x="1443" y="807"/>
                    <a:pt x="1451" y="806"/>
                    <a:pt x="1460" y="804"/>
                  </a:cubicBezTo>
                  <a:cubicBezTo>
                    <a:pt x="1434" y="742"/>
                    <a:pt x="1373" y="698"/>
                    <a:pt x="1301" y="698"/>
                  </a:cubicBezTo>
                  <a:close/>
                  <a:moveTo>
                    <a:pt x="1301" y="600"/>
                  </a:moveTo>
                  <a:cubicBezTo>
                    <a:pt x="1313" y="600"/>
                    <a:pt x="1322" y="609"/>
                    <a:pt x="1322" y="621"/>
                  </a:cubicBezTo>
                  <a:cubicBezTo>
                    <a:pt x="1322" y="621"/>
                    <a:pt x="1322" y="621"/>
                    <a:pt x="1322" y="621"/>
                  </a:cubicBezTo>
                  <a:cubicBezTo>
                    <a:pt x="1281" y="621"/>
                    <a:pt x="1281" y="621"/>
                    <a:pt x="1281" y="621"/>
                  </a:cubicBezTo>
                  <a:cubicBezTo>
                    <a:pt x="1281" y="621"/>
                    <a:pt x="1281" y="621"/>
                    <a:pt x="1281" y="621"/>
                  </a:cubicBezTo>
                  <a:cubicBezTo>
                    <a:pt x="1281" y="609"/>
                    <a:pt x="1290" y="600"/>
                    <a:pt x="1301" y="600"/>
                  </a:cubicBezTo>
                  <a:close/>
                  <a:moveTo>
                    <a:pt x="1301" y="550"/>
                  </a:moveTo>
                  <a:cubicBezTo>
                    <a:pt x="1332" y="550"/>
                    <a:pt x="1357" y="569"/>
                    <a:pt x="1367" y="596"/>
                  </a:cubicBezTo>
                  <a:cubicBezTo>
                    <a:pt x="1360" y="602"/>
                    <a:pt x="1353" y="608"/>
                    <a:pt x="1346" y="615"/>
                  </a:cubicBezTo>
                  <a:cubicBezTo>
                    <a:pt x="1344" y="593"/>
                    <a:pt x="1325" y="575"/>
                    <a:pt x="1301" y="575"/>
                  </a:cubicBezTo>
                  <a:cubicBezTo>
                    <a:pt x="1278" y="575"/>
                    <a:pt x="1259" y="593"/>
                    <a:pt x="1256" y="615"/>
                  </a:cubicBezTo>
                  <a:cubicBezTo>
                    <a:pt x="1250" y="608"/>
                    <a:pt x="1243" y="602"/>
                    <a:pt x="1235" y="596"/>
                  </a:cubicBezTo>
                  <a:cubicBezTo>
                    <a:pt x="1245" y="569"/>
                    <a:pt x="1271" y="550"/>
                    <a:pt x="1301" y="550"/>
                  </a:cubicBezTo>
                  <a:close/>
                  <a:moveTo>
                    <a:pt x="1301" y="500"/>
                  </a:moveTo>
                  <a:cubicBezTo>
                    <a:pt x="1350" y="500"/>
                    <a:pt x="1392" y="528"/>
                    <a:pt x="1411" y="569"/>
                  </a:cubicBezTo>
                  <a:cubicBezTo>
                    <a:pt x="1403" y="573"/>
                    <a:pt x="1396" y="577"/>
                    <a:pt x="1389" y="581"/>
                  </a:cubicBezTo>
                  <a:cubicBezTo>
                    <a:pt x="1373" y="548"/>
                    <a:pt x="1340" y="525"/>
                    <a:pt x="1301" y="525"/>
                  </a:cubicBezTo>
                  <a:cubicBezTo>
                    <a:pt x="1263" y="525"/>
                    <a:pt x="1229" y="548"/>
                    <a:pt x="1214" y="581"/>
                  </a:cubicBezTo>
                  <a:cubicBezTo>
                    <a:pt x="1207" y="577"/>
                    <a:pt x="1200" y="573"/>
                    <a:pt x="1192" y="569"/>
                  </a:cubicBezTo>
                  <a:cubicBezTo>
                    <a:pt x="1211" y="528"/>
                    <a:pt x="1253" y="500"/>
                    <a:pt x="1301" y="500"/>
                  </a:cubicBezTo>
                  <a:close/>
                  <a:moveTo>
                    <a:pt x="1301" y="449"/>
                  </a:moveTo>
                  <a:cubicBezTo>
                    <a:pt x="1230" y="449"/>
                    <a:pt x="1169" y="493"/>
                    <a:pt x="1143" y="555"/>
                  </a:cubicBezTo>
                  <a:cubicBezTo>
                    <a:pt x="1152" y="557"/>
                    <a:pt x="1160" y="558"/>
                    <a:pt x="1168" y="561"/>
                  </a:cubicBezTo>
                  <a:cubicBezTo>
                    <a:pt x="1191" y="510"/>
                    <a:pt x="1242" y="475"/>
                    <a:pt x="1301" y="475"/>
                  </a:cubicBezTo>
                  <a:cubicBezTo>
                    <a:pt x="1361" y="475"/>
                    <a:pt x="1412" y="510"/>
                    <a:pt x="1435" y="561"/>
                  </a:cubicBezTo>
                  <a:cubicBezTo>
                    <a:pt x="1443" y="558"/>
                    <a:pt x="1451" y="557"/>
                    <a:pt x="1460" y="555"/>
                  </a:cubicBezTo>
                  <a:cubicBezTo>
                    <a:pt x="1434" y="493"/>
                    <a:pt x="1373" y="449"/>
                    <a:pt x="1301" y="449"/>
                  </a:cubicBezTo>
                  <a:close/>
                  <a:moveTo>
                    <a:pt x="1301" y="351"/>
                  </a:moveTo>
                  <a:cubicBezTo>
                    <a:pt x="1313" y="351"/>
                    <a:pt x="1322" y="360"/>
                    <a:pt x="1322" y="372"/>
                  </a:cubicBezTo>
                  <a:cubicBezTo>
                    <a:pt x="1322" y="372"/>
                    <a:pt x="1322" y="372"/>
                    <a:pt x="1322" y="372"/>
                  </a:cubicBezTo>
                  <a:cubicBezTo>
                    <a:pt x="1281" y="372"/>
                    <a:pt x="1281" y="372"/>
                    <a:pt x="1281" y="372"/>
                  </a:cubicBezTo>
                  <a:cubicBezTo>
                    <a:pt x="1281" y="372"/>
                    <a:pt x="1281" y="372"/>
                    <a:pt x="1281" y="372"/>
                  </a:cubicBezTo>
                  <a:cubicBezTo>
                    <a:pt x="1281" y="360"/>
                    <a:pt x="1290" y="351"/>
                    <a:pt x="1301" y="351"/>
                  </a:cubicBezTo>
                  <a:close/>
                  <a:moveTo>
                    <a:pt x="1301" y="301"/>
                  </a:moveTo>
                  <a:cubicBezTo>
                    <a:pt x="1332" y="301"/>
                    <a:pt x="1357" y="320"/>
                    <a:pt x="1367" y="347"/>
                  </a:cubicBezTo>
                  <a:cubicBezTo>
                    <a:pt x="1360" y="353"/>
                    <a:pt x="1353" y="359"/>
                    <a:pt x="1346" y="366"/>
                  </a:cubicBezTo>
                  <a:cubicBezTo>
                    <a:pt x="1344" y="344"/>
                    <a:pt x="1325" y="326"/>
                    <a:pt x="1301" y="326"/>
                  </a:cubicBezTo>
                  <a:cubicBezTo>
                    <a:pt x="1278" y="326"/>
                    <a:pt x="1259" y="344"/>
                    <a:pt x="1256" y="366"/>
                  </a:cubicBezTo>
                  <a:cubicBezTo>
                    <a:pt x="1250" y="359"/>
                    <a:pt x="1243" y="353"/>
                    <a:pt x="1235" y="347"/>
                  </a:cubicBezTo>
                  <a:cubicBezTo>
                    <a:pt x="1245" y="320"/>
                    <a:pt x="1271" y="301"/>
                    <a:pt x="1301" y="301"/>
                  </a:cubicBezTo>
                  <a:close/>
                  <a:moveTo>
                    <a:pt x="1301" y="251"/>
                  </a:moveTo>
                  <a:cubicBezTo>
                    <a:pt x="1350" y="251"/>
                    <a:pt x="1392" y="279"/>
                    <a:pt x="1411" y="320"/>
                  </a:cubicBezTo>
                  <a:cubicBezTo>
                    <a:pt x="1403" y="324"/>
                    <a:pt x="1396" y="328"/>
                    <a:pt x="1389" y="332"/>
                  </a:cubicBezTo>
                  <a:cubicBezTo>
                    <a:pt x="1373" y="299"/>
                    <a:pt x="1340" y="276"/>
                    <a:pt x="1301" y="276"/>
                  </a:cubicBezTo>
                  <a:cubicBezTo>
                    <a:pt x="1263" y="276"/>
                    <a:pt x="1229" y="299"/>
                    <a:pt x="1214" y="332"/>
                  </a:cubicBezTo>
                  <a:cubicBezTo>
                    <a:pt x="1207" y="328"/>
                    <a:pt x="1200" y="324"/>
                    <a:pt x="1192" y="320"/>
                  </a:cubicBezTo>
                  <a:cubicBezTo>
                    <a:pt x="1211" y="279"/>
                    <a:pt x="1253" y="251"/>
                    <a:pt x="1301" y="251"/>
                  </a:cubicBezTo>
                  <a:close/>
                  <a:moveTo>
                    <a:pt x="1301" y="200"/>
                  </a:moveTo>
                  <a:cubicBezTo>
                    <a:pt x="1230" y="200"/>
                    <a:pt x="1169" y="244"/>
                    <a:pt x="1143" y="306"/>
                  </a:cubicBezTo>
                  <a:cubicBezTo>
                    <a:pt x="1152" y="308"/>
                    <a:pt x="1160" y="309"/>
                    <a:pt x="1168" y="312"/>
                  </a:cubicBezTo>
                  <a:cubicBezTo>
                    <a:pt x="1191" y="261"/>
                    <a:pt x="1242" y="226"/>
                    <a:pt x="1301" y="226"/>
                  </a:cubicBezTo>
                  <a:cubicBezTo>
                    <a:pt x="1361" y="226"/>
                    <a:pt x="1412" y="261"/>
                    <a:pt x="1435" y="312"/>
                  </a:cubicBezTo>
                  <a:cubicBezTo>
                    <a:pt x="1443" y="309"/>
                    <a:pt x="1451" y="308"/>
                    <a:pt x="1460" y="306"/>
                  </a:cubicBezTo>
                  <a:cubicBezTo>
                    <a:pt x="1434" y="244"/>
                    <a:pt x="1373" y="200"/>
                    <a:pt x="1301" y="200"/>
                  </a:cubicBezTo>
                  <a:close/>
                  <a:moveTo>
                    <a:pt x="1301" y="102"/>
                  </a:moveTo>
                  <a:cubicBezTo>
                    <a:pt x="1313" y="102"/>
                    <a:pt x="1322" y="111"/>
                    <a:pt x="1322" y="123"/>
                  </a:cubicBezTo>
                  <a:cubicBezTo>
                    <a:pt x="1322" y="123"/>
                    <a:pt x="1322" y="123"/>
                    <a:pt x="1322" y="123"/>
                  </a:cubicBezTo>
                  <a:cubicBezTo>
                    <a:pt x="1281" y="123"/>
                    <a:pt x="1281" y="123"/>
                    <a:pt x="1281" y="123"/>
                  </a:cubicBezTo>
                  <a:cubicBezTo>
                    <a:pt x="1281" y="123"/>
                    <a:pt x="1281" y="123"/>
                    <a:pt x="1281" y="123"/>
                  </a:cubicBezTo>
                  <a:cubicBezTo>
                    <a:pt x="1281" y="111"/>
                    <a:pt x="1290" y="102"/>
                    <a:pt x="1301" y="102"/>
                  </a:cubicBezTo>
                  <a:close/>
                  <a:moveTo>
                    <a:pt x="1301" y="52"/>
                  </a:moveTo>
                  <a:cubicBezTo>
                    <a:pt x="1332" y="52"/>
                    <a:pt x="1357" y="71"/>
                    <a:pt x="1367" y="98"/>
                  </a:cubicBezTo>
                  <a:cubicBezTo>
                    <a:pt x="1360" y="104"/>
                    <a:pt x="1353" y="110"/>
                    <a:pt x="1346" y="117"/>
                  </a:cubicBezTo>
                  <a:cubicBezTo>
                    <a:pt x="1344" y="95"/>
                    <a:pt x="1325" y="77"/>
                    <a:pt x="1301" y="77"/>
                  </a:cubicBezTo>
                  <a:cubicBezTo>
                    <a:pt x="1278" y="77"/>
                    <a:pt x="1259" y="95"/>
                    <a:pt x="1256" y="117"/>
                  </a:cubicBezTo>
                  <a:cubicBezTo>
                    <a:pt x="1250" y="110"/>
                    <a:pt x="1243" y="104"/>
                    <a:pt x="1235" y="98"/>
                  </a:cubicBezTo>
                  <a:cubicBezTo>
                    <a:pt x="1245" y="71"/>
                    <a:pt x="1271" y="52"/>
                    <a:pt x="1301" y="52"/>
                  </a:cubicBezTo>
                  <a:close/>
                  <a:moveTo>
                    <a:pt x="1301" y="2"/>
                  </a:moveTo>
                  <a:cubicBezTo>
                    <a:pt x="1350" y="2"/>
                    <a:pt x="1392" y="30"/>
                    <a:pt x="1411" y="71"/>
                  </a:cubicBezTo>
                  <a:cubicBezTo>
                    <a:pt x="1403" y="75"/>
                    <a:pt x="1396" y="79"/>
                    <a:pt x="1389" y="83"/>
                  </a:cubicBezTo>
                  <a:cubicBezTo>
                    <a:pt x="1373" y="50"/>
                    <a:pt x="1340" y="27"/>
                    <a:pt x="1301" y="27"/>
                  </a:cubicBezTo>
                  <a:cubicBezTo>
                    <a:pt x="1263" y="27"/>
                    <a:pt x="1229" y="50"/>
                    <a:pt x="1214" y="83"/>
                  </a:cubicBezTo>
                  <a:cubicBezTo>
                    <a:pt x="1207" y="79"/>
                    <a:pt x="1200" y="75"/>
                    <a:pt x="1192" y="71"/>
                  </a:cubicBezTo>
                  <a:cubicBezTo>
                    <a:pt x="1211" y="30"/>
                    <a:pt x="1253" y="2"/>
                    <a:pt x="1301" y="2"/>
                  </a:cubicBezTo>
                  <a:close/>
                  <a:moveTo>
                    <a:pt x="1421" y="0"/>
                  </a:moveTo>
                  <a:cubicBezTo>
                    <a:pt x="1380" y="0"/>
                    <a:pt x="1380" y="0"/>
                    <a:pt x="1380" y="0"/>
                  </a:cubicBezTo>
                  <a:cubicBezTo>
                    <a:pt x="1404" y="15"/>
                    <a:pt x="1423" y="37"/>
                    <a:pt x="1435" y="63"/>
                  </a:cubicBezTo>
                  <a:cubicBezTo>
                    <a:pt x="1443" y="60"/>
                    <a:pt x="1451" y="59"/>
                    <a:pt x="1460" y="57"/>
                  </a:cubicBezTo>
                  <a:cubicBezTo>
                    <a:pt x="1451" y="36"/>
                    <a:pt x="1437" y="16"/>
                    <a:pt x="1421" y="0"/>
                  </a:cubicBezTo>
                  <a:close/>
                  <a:moveTo>
                    <a:pt x="1222" y="0"/>
                  </a:moveTo>
                  <a:cubicBezTo>
                    <a:pt x="1182" y="0"/>
                    <a:pt x="1182" y="0"/>
                    <a:pt x="1182" y="0"/>
                  </a:cubicBezTo>
                  <a:cubicBezTo>
                    <a:pt x="1165" y="16"/>
                    <a:pt x="1152" y="36"/>
                    <a:pt x="1143" y="57"/>
                  </a:cubicBezTo>
                  <a:cubicBezTo>
                    <a:pt x="1152" y="59"/>
                    <a:pt x="1160" y="60"/>
                    <a:pt x="1168" y="63"/>
                  </a:cubicBezTo>
                  <a:cubicBezTo>
                    <a:pt x="1180" y="37"/>
                    <a:pt x="1199" y="15"/>
                    <a:pt x="1222" y="0"/>
                  </a:cubicBezTo>
                  <a:close/>
                  <a:moveTo>
                    <a:pt x="930" y="2192"/>
                  </a:moveTo>
                  <a:cubicBezTo>
                    <a:pt x="976" y="2192"/>
                    <a:pt x="1018" y="2211"/>
                    <a:pt x="1049" y="2241"/>
                  </a:cubicBezTo>
                  <a:cubicBezTo>
                    <a:pt x="1009" y="2241"/>
                    <a:pt x="1009" y="2241"/>
                    <a:pt x="1009" y="2241"/>
                  </a:cubicBezTo>
                  <a:cubicBezTo>
                    <a:pt x="986" y="2226"/>
                    <a:pt x="959" y="2217"/>
                    <a:pt x="930" y="2217"/>
                  </a:cubicBezTo>
                  <a:cubicBezTo>
                    <a:pt x="900" y="2217"/>
                    <a:pt x="873" y="2226"/>
                    <a:pt x="850" y="2241"/>
                  </a:cubicBezTo>
                  <a:cubicBezTo>
                    <a:pt x="810" y="2241"/>
                    <a:pt x="810" y="2241"/>
                    <a:pt x="810" y="2241"/>
                  </a:cubicBezTo>
                  <a:cubicBezTo>
                    <a:pt x="841" y="2211"/>
                    <a:pt x="883" y="2192"/>
                    <a:pt x="930" y="2192"/>
                  </a:cubicBezTo>
                  <a:close/>
                  <a:moveTo>
                    <a:pt x="744" y="2220"/>
                  </a:moveTo>
                  <a:cubicBezTo>
                    <a:pt x="732" y="2220"/>
                    <a:pt x="723" y="2229"/>
                    <a:pt x="723" y="2240"/>
                  </a:cubicBezTo>
                  <a:cubicBezTo>
                    <a:pt x="723" y="2240"/>
                    <a:pt x="723" y="2240"/>
                    <a:pt x="723" y="2241"/>
                  </a:cubicBezTo>
                  <a:cubicBezTo>
                    <a:pt x="764" y="2241"/>
                    <a:pt x="764" y="2241"/>
                    <a:pt x="764" y="2241"/>
                  </a:cubicBezTo>
                  <a:cubicBezTo>
                    <a:pt x="764" y="2240"/>
                    <a:pt x="764" y="2240"/>
                    <a:pt x="764" y="2240"/>
                  </a:cubicBezTo>
                  <a:cubicBezTo>
                    <a:pt x="764" y="2229"/>
                    <a:pt x="755" y="2220"/>
                    <a:pt x="744" y="2220"/>
                  </a:cubicBezTo>
                  <a:close/>
                  <a:moveTo>
                    <a:pt x="744" y="2169"/>
                  </a:moveTo>
                  <a:cubicBezTo>
                    <a:pt x="774" y="2169"/>
                    <a:pt x="799" y="2188"/>
                    <a:pt x="810" y="2215"/>
                  </a:cubicBezTo>
                  <a:cubicBezTo>
                    <a:pt x="802" y="2221"/>
                    <a:pt x="795" y="2228"/>
                    <a:pt x="789" y="2235"/>
                  </a:cubicBezTo>
                  <a:cubicBezTo>
                    <a:pt x="786" y="2212"/>
                    <a:pt x="767" y="2195"/>
                    <a:pt x="744" y="2195"/>
                  </a:cubicBezTo>
                  <a:cubicBezTo>
                    <a:pt x="720" y="2195"/>
                    <a:pt x="701" y="2212"/>
                    <a:pt x="698" y="2235"/>
                  </a:cubicBezTo>
                  <a:cubicBezTo>
                    <a:pt x="692" y="2228"/>
                    <a:pt x="685" y="2221"/>
                    <a:pt x="677" y="2215"/>
                  </a:cubicBezTo>
                  <a:cubicBezTo>
                    <a:pt x="688" y="2188"/>
                    <a:pt x="713" y="2169"/>
                    <a:pt x="744" y="2169"/>
                  </a:cubicBezTo>
                  <a:close/>
                  <a:moveTo>
                    <a:pt x="744" y="2119"/>
                  </a:moveTo>
                  <a:cubicBezTo>
                    <a:pt x="695" y="2119"/>
                    <a:pt x="653" y="2148"/>
                    <a:pt x="634" y="2189"/>
                  </a:cubicBezTo>
                  <a:cubicBezTo>
                    <a:pt x="642" y="2192"/>
                    <a:pt x="649" y="2196"/>
                    <a:pt x="656" y="2200"/>
                  </a:cubicBezTo>
                  <a:cubicBezTo>
                    <a:pt x="671" y="2167"/>
                    <a:pt x="705" y="2144"/>
                    <a:pt x="744" y="2144"/>
                  </a:cubicBezTo>
                  <a:cubicBezTo>
                    <a:pt x="782" y="2144"/>
                    <a:pt x="816" y="2167"/>
                    <a:pt x="831" y="2200"/>
                  </a:cubicBezTo>
                  <a:cubicBezTo>
                    <a:pt x="838" y="2196"/>
                    <a:pt x="845" y="2192"/>
                    <a:pt x="853" y="2189"/>
                  </a:cubicBezTo>
                  <a:cubicBezTo>
                    <a:pt x="834" y="2148"/>
                    <a:pt x="792" y="2119"/>
                    <a:pt x="744" y="2119"/>
                  </a:cubicBezTo>
                  <a:close/>
                  <a:moveTo>
                    <a:pt x="744" y="2069"/>
                  </a:moveTo>
                  <a:cubicBezTo>
                    <a:pt x="672" y="2069"/>
                    <a:pt x="611" y="2113"/>
                    <a:pt x="585" y="2175"/>
                  </a:cubicBezTo>
                  <a:cubicBezTo>
                    <a:pt x="594" y="2176"/>
                    <a:pt x="602" y="2178"/>
                    <a:pt x="610" y="2180"/>
                  </a:cubicBezTo>
                  <a:cubicBezTo>
                    <a:pt x="633" y="2129"/>
                    <a:pt x="684" y="2094"/>
                    <a:pt x="744" y="2094"/>
                  </a:cubicBezTo>
                  <a:cubicBezTo>
                    <a:pt x="803" y="2094"/>
                    <a:pt x="854" y="2129"/>
                    <a:pt x="877" y="2180"/>
                  </a:cubicBezTo>
                  <a:cubicBezTo>
                    <a:pt x="885" y="2178"/>
                    <a:pt x="893" y="2176"/>
                    <a:pt x="902" y="2175"/>
                  </a:cubicBezTo>
                  <a:cubicBezTo>
                    <a:pt x="876" y="2113"/>
                    <a:pt x="815" y="2069"/>
                    <a:pt x="744" y="2069"/>
                  </a:cubicBezTo>
                  <a:close/>
                  <a:moveTo>
                    <a:pt x="1116" y="2220"/>
                  </a:moveTo>
                  <a:cubicBezTo>
                    <a:pt x="1128" y="2220"/>
                    <a:pt x="1137" y="2229"/>
                    <a:pt x="1137" y="2240"/>
                  </a:cubicBezTo>
                  <a:cubicBezTo>
                    <a:pt x="1137" y="2240"/>
                    <a:pt x="1137" y="2240"/>
                    <a:pt x="1137" y="2241"/>
                  </a:cubicBezTo>
                  <a:cubicBezTo>
                    <a:pt x="1096" y="2241"/>
                    <a:pt x="1096" y="2241"/>
                    <a:pt x="1096" y="2241"/>
                  </a:cubicBezTo>
                  <a:cubicBezTo>
                    <a:pt x="1096" y="2240"/>
                    <a:pt x="1096" y="2240"/>
                    <a:pt x="1096" y="2240"/>
                  </a:cubicBezTo>
                  <a:cubicBezTo>
                    <a:pt x="1096" y="2229"/>
                    <a:pt x="1105" y="2220"/>
                    <a:pt x="1116" y="2220"/>
                  </a:cubicBezTo>
                  <a:close/>
                  <a:moveTo>
                    <a:pt x="1116" y="2169"/>
                  </a:moveTo>
                  <a:cubicBezTo>
                    <a:pt x="1086" y="2169"/>
                    <a:pt x="1060" y="2188"/>
                    <a:pt x="1050" y="2215"/>
                  </a:cubicBezTo>
                  <a:cubicBezTo>
                    <a:pt x="1058" y="2221"/>
                    <a:pt x="1065" y="2228"/>
                    <a:pt x="1071" y="2235"/>
                  </a:cubicBezTo>
                  <a:cubicBezTo>
                    <a:pt x="1074" y="2212"/>
                    <a:pt x="1093" y="2195"/>
                    <a:pt x="1116" y="2195"/>
                  </a:cubicBezTo>
                  <a:cubicBezTo>
                    <a:pt x="1140" y="2195"/>
                    <a:pt x="1159" y="2212"/>
                    <a:pt x="1161" y="2235"/>
                  </a:cubicBezTo>
                  <a:cubicBezTo>
                    <a:pt x="1168" y="2228"/>
                    <a:pt x="1175" y="2221"/>
                    <a:pt x="1182" y="2215"/>
                  </a:cubicBezTo>
                  <a:cubicBezTo>
                    <a:pt x="1172" y="2188"/>
                    <a:pt x="1147" y="2169"/>
                    <a:pt x="1116" y="2169"/>
                  </a:cubicBezTo>
                  <a:close/>
                  <a:moveTo>
                    <a:pt x="1116" y="2119"/>
                  </a:moveTo>
                  <a:cubicBezTo>
                    <a:pt x="1068" y="2119"/>
                    <a:pt x="1026" y="2148"/>
                    <a:pt x="1007" y="2189"/>
                  </a:cubicBezTo>
                  <a:cubicBezTo>
                    <a:pt x="1015" y="2192"/>
                    <a:pt x="1022" y="2196"/>
                    <a:pt x="1029" y="2200"/>
                  </a:cubicBezTo>
                  <a:cubicBezTo>
                    <a:pt x="1044" y="2167"/>
                    <a:pt x="1078" y="2144"/>
                    <a:pt x="1116" y="2144"/>
                  </a:cubicBezTo>
                  <a:cubicBezTo>
                    <a:pt x="1155" y="2144"/>
                    <a:pt x="1188" y="2167"/>
                    <a:pt x="1203" y="2200"/>
                  </a:cubicBezTo>
                  <a:cubicBezTo>
                    <a:pt x="1211" y="2196"/>
                    <a:pt x="1218" y="2192"/>
                    <a:pt x="1226" y="2189"/>
                  </a:cubicBezTo>
                  <a:cubicBezTo>
                    <a:pt x="1207" y="2148"/>
                    <a:pt x="1165" y="2119"/>
                    <a:pt x="1116" y="2119"/>
                  </a:cubicBezTo>
                  <a:close/>
                  <a:moveTo>
                    <a:pt x="1116" y="2069"/>
                  </a:moveTo>
                  <a:cubicBezTo>
                    <a:pt x="1045" y="2069"/>
                    <a:pt x="984" y="2113"/>
                    <a:pt x="958" y="2175"/>
                  </a:cubicBezTo>
                  <a:cubicBezTo>
                    <a:pt x="967" y="2176"/>
                    <a:pt x="975" y="2178"/>
                    <a:pt x="983" y="2180"/>
                  </a:cubicBezTo>
                  <a:cubicBezTo>
                    <a:pt x="1006" y="2129"/>
                    <a:pt x="1057" y="2094"/>
                    <a:pt x="1116" y="2094"/>
                  </a:cubicBezTo>
                  <a:cubicBezTo>
                    <a:pt x="1176" y="2094"/>
                    <a:pt x="1227" y="2129"/>
                    <a:pt x="1250" y="2180"/>
                  </a:cubicBezTo>
                  <a:cubicBezTo>
                    <a:pt x="1258" y="2178"/>
                    <a:pt x="1266" y="2176"/>
                    <a:pt x="1275" y="2175"/>
                  </a:cubicBezTo>
                  <a:cubicBezTo>
                    <a:pt x="1249" y="2113"/>
                    <a:pt x="1188" y="2069"/>
                    <a:pt x="1116" y="2069"/>
                  </a:cubicBezTo>
                  <a:close/>
                  <a:moveTo>
                    <a:pt x="930" y="2094"/>
                  </a:moveTo>
                  <a:cubicBezTo>
                    <a:pt x="941" y="2094"/>
                    <a:pt x="950" y="2103"/>
                    <a:pt x="950" y="2114"/>
                  </a:cubicBezTo>
                  <a:cubicBezTo>
                    <a:pt x="950" y="2115"/>
                    <a:pt x="950" y="2115"/>
                    <a:pt x="950" y="2115"/>
                  </a:cubicBezTo>
                  <a:cubicBezTo>
                    <a:pt x="909" y="2115"/>
                    <a:pt x="909" y="2115"/>
                    <a:pt x="909" y="2115"/>
                  </a:cubicBezTo>
                  <a:cubicBezTo>
                    <a:pt x="909" y="2115"/>
                    <a:pt x="909" y="2115"/>
                    <a:pt x="909" y="2114"/>
                  </a:cubicBezTo>
                  <a:cubicBezTo>
                    <a:pt x="909" y="2103"/>
                    <a:pt x="918" y="2094"/>
                    <a:pt x="930" y="2094"/>
                  </a:cubicBezTo>
                  <a:close/>
                  <a:moveTo>
                    <a:pt x="930" y="2044"/>
                  </a:moveTo>
                  <a:cubicBezTo>
                    <a:pt x="960" y="2044"/>
                    <a:pt x="986" y="2063"/>
                    <a:pt x="996" y="2090"/>
                  </a:cubicBezTo>
                  <a:cubicBezTo>
                    <a:pt x="988" y="2095"/>
                    <a:pt x="981" y="2102"/>
                    <a:pt x="975" y="2109"/>
                  </a:cubicBezTo>
                  <a:cubicBezTo>
                    <a:pt x="972" y="2086"/>
                    <a:pt x="953" y="2069"/>
                    <a:pt x="930" y="2069"/>
                  </a:cubicBezTo>
                  <a:cubicBezTo>
                    <a:pt x="906" y="2069"/>
                    <a:pt x="887" y="2086"/>
                    <a:pt x="885" y="2109"/>
                  </a:cubicBezTo>
                  <a:cubicBezTo>
                    <a:pt x="878" y="2102"/>
                    <a:pt x="871" y="2095"/>
                    <a:pt x="864" y="2090"/>
                  </a:cubicBezTo>
                  <a:cubicBezTo>
                    <a:pt x="874" y="2063"/>
                    <a:pt x="899" y="2044"/>
                    <a:pt x="930" y="2044"/>
                  </a:cubicBezTo>
                  <a:close/>
                  <a:moveTo>
                    <a:pt x="930" y="1994"/>
                  </a:moveTo>
                  <a:cubicBezTo>
                    <a:pt x="978" y="1994"/>
                    <a:pt x="1020" y="2022"/>
                    <a:pt x="1039" y="2063"/>
                  </a:cubicBezTo>
                  <a:cubicBezTo>
                    <a:pt x="1031" y="2067"/>
                    <a:pt x="1024" y="2070"/>
                    <a:pt x="1017" y="2075"/>
                  </a:cubicBezTo>
                  <a:cubicBezTo>
                    <a:pt x="1002" y="2042"/>
                    <a:pt x="968" y="2019"/>
                    <a:pt x="930" y="2019"/>
                  </a:cubicBezTo>
                  <a:cubicBezTo>
                    <a:pt x="891" y="2019"/>
                    <a:pt x="858" y="2042"/>
                    <a:pt x="842" y="2075"/>
                  </a:cubicBezTo>
                  <a:cubicBezTo>
                    <a:pt x="835" y="2070"/>
                    <a:pt x="828" y="2067"/>
                    <a:pt x="820" y="2063"/>
                  </a:cubicBezTo>
                  <a:cubicBezTo>
                    <a:pt x="839" y="2022"/>
                    <a:pt x="881" y="1994"/>
                    <a:pt x="930" y="1994"/>
                  </a:cubicBezTo>
                  <a:close/>
                  <a:moveTo>
                    <a:pt x="930" y="1943"/>
                  </a:moveTo>
                  <a:cubicBezTo>
                    <a:pt x="858" y="1943"/>
                    <a:pt x="797" y="1987"/>
                    <a:pt x="771" y="2049"/>
                  </a:cubicBezTo>
                  <a:cubicBezTo>
                    <a:pt x="780" y="2051"/>
                    <a:pt x="788" y="2052"/>
                    <a:pt x="796" y="2055"/>
                  </a:cubicBezTo>
                  <a:cubicBezTo>
                    <a:pt x="819" y="2004"/>
                    <a:pt x="870" y="1968"/>
                    <a:pt x="930" y="1968"/>
                  </a:cubicBezTo>
                  <a:cubicBezTo>
                    <a:pt x="989" y="1968"/>
                    <a:pt x="1040" y="2004"/>
                    <a:pt x="1063" y="2055"/>
                  </a:cubicBezTo>
                  <a:cubicBezTo>
                    <a:pt x="1071" y="2052"/>
                    <a:pt x="1079" y="2051"/>
                    <a:pt x="1088" y="2049"/>
                  </a:cubicBezTo>
                  <a:cubicBezTo>
                    <a:pt x="1062" y="1987"/>
                    <a:pt x="1001" y="1943"/>
                    <a:pt x="930" y="1943"/>
                  </a:cubicBezTo>
                  <a:close/>
                  <a:moveTo>
                    <a:pt x="744" y="1971"/>
                  </a:moveTo>
                  <a:cubicBezTo>
                    <a:pt x="732" y="1971"/>
                    <a:pt x="723" y="1980"/>
                    <a:pt x="723" y="1991"/>
                  </a:cubicBezTo>
                  <a:cubicBezTo>
                    <a:pt x="723" y="1991"/>
                    <a:pt x="723" y="1991"/>
                    <a:pt x="723" y="1992"/>
                  </a:cubicBezTo>
                  <a:cubicBezTo>
                    <a:pt x="764" y="1992"/>
                    <a:pt x="764" y="1992"/>
                    <a:pt x="764" y="1992"/>
                  </a:cubicBezTo>
                  <a:cubicBezTo>
                    <a:pt x="764" y="1991"/>
                    <a:pt x="764" y="1991"/>
                    <a:pt x="764" y="1991"/>
                  </a:cubicBezTo>
                  <a:cubicBezTo>
                    <a:pt x="764" y="1980"/>
                    <a:pt x="755" y="1971"/>
                    <a:pt x="744" y="1971"/>
                  </a:cubicBezTo>
                  <a:close/>
                  <a:moveTo>
                    <a:pt x="744" y="1920"/>
                  </a:moveTo>
                  <a:cubicBezTo>
                    <a:pt x="774" y="1920"/>
                    <a:pt x="799" y="1939"/>
                    <a:pt x="810" y="1966"/>
                  </a:cubicBezTo>
                  <a:cubicBezTo>
                    <a:pt x="802" y="1972"/>
                    <a:pt x="795" y="1979"/>
                    <a:pt x="789" y="1986"/>
                  </a:cubicBezTo>
                  <a:cubicBezTo>
                    <a:pt x="786" y="1963"/>
                    <a:pt x="767" y="1946"/>
                    <a:pt x="744" y="1946"/>
                  </a:cubicBezTo>
                  <a:cubicBezTo>
                    <a:pt x="720" y="1946"/>
                    <a:pt x="701" y="1963"/>
                    <a:pt x="698" y="1986"/>
                  </a:cubicBezTo>
                  <a:cubicBezTo>
                    <a:pt x="692" y="1979"/>
                    <a:pt x="685" y="1972"/>
                    <a:pt x="677" y="1966"/>
                  </a:cubicBezTo>
                  <a:cubicBezTo>
                    <a:pt x="688" y="1939"/>
                    <a:pt x="713" y="1920"/>
                    <a:pt x="744" y="1920"/>
                  </a:cubicBezTo>
                  <a:close/>
                  <a:moveTo>
                    <a:pt x="744" y="1870"/>
                  </a:moveTo>
                  <a:cubicBezTo>
                    <a:pt x="792" y="1870"/>
                    <a:pt x="834" y="1899"/>
                    <a:pt x="853" y="1940"/>
                  </a:cubicBezTo>
                  <a:cubicBezTo>
                    <a:pt x="845" y="1943"/>
                    <a:pt x="838" y="1947"/>
                    <a:pt x="831" y="1951"/>
                  </a:cubicBezTo>
                  <a:cubicBezTo>
                    <a:pt x="816" y="1918"/>
                    <a:pt x="782" y="1895"/>
                    <a:pt x="744" y="1895"/>
                  </a:cubicBezTo>
                  <a:cubicBezTo>
                    <a:pt x="705" y="1895"/>
                    <a:pt x="671" y="1918"/>
                    <a:pt x="656" y="1951"/>
                  </a:cubicBezTo>
                  <a:cubicBezTo>
                    <a:pt x="649" y="1947"/>
                    <a:pt x="642" y="1943"/>
                    <a:pt x="634" y="1940"/>
                  </a:cubicBezTo>
                  <a:cubicBezTo>
                    <a:pt x="653" y="1899"/>
                    <a:pt x="695" y="1870"/>
                    <a:pt x="744" y="1870"/>
                  </a:cubicBezTo>
                  <a:close/>
                  <a:moveTo>
                    <a:pt x="744" y="1820"/>
                  </a:moveTo>
                  <a:cubicBezTo>
                    <a:pt x="672" y="1820"/>
                    <a:pt x="611" y="1864"/>
                    <a:pt x="585" y="1926"/>
                  </a:cubicBezTo>
                  <a:cubicBezTo>
                    <a:pt x="594" y="1927"/>
                    <a:pt x="602" y="1929"/>
                    <a:pt x="610" y="1931"/>
                  </a:cubicBezTo>
                  <a:cubicBezTo>
                    <a:pt x="633" y="1880"/>
                    <a:pt x="684" y="1845"/>
                    <a:pt x="744" y="1845"/>
                  </a:cubicBezTo>
                  <a:cubicBezTo>
                    <a:pt x="803" y="1845"/>
                    <a:pt x="854" y="1880"/>
                    <a:pt x="877" y="1931"/>
                  </a:cubicBezTo>
                  <a:cubicBezTo>
                    <a:pt x="885" y="1929"/>
                    <a:pt x="893" y="1927"/>
                    <a:pt x="902" y="1926"/>
                  </a:cubicBezTo>
                  <a:cubicBezTo>
                    <a:pt x="876" y="1864"/>
                    <a:pt x="815" y="1820"/>
                    <a:pt x="744" y="1820"/>
                  </a:cubicBezTo>
                  <a:close/>
                  <a:moveTo>
                    <a:pt x="1116" y="1971"/>
                  </a:moveTo>
                  <a:cubicBezTo>
                    <a:pt x="1128" y="1971"/>
                    <a:pt x="1137" y="1980"/>
                    <a:pt x="1137" y="1991"/>
                  </a:cubicBezTo>
                  <a:cubicBezTo>
                    <a:pt x="1137" y="1991"/>
                    <a:pt x="1137" y="1991"/>
                    <a:pt x="1137" y="1992"/>
                  </a:cubicBezTo>
                  <a:cubicBezTo>
                    <a:pt x="1096" y="1992"/>
                    <a:pt x="1096" y="1992"/>
                    <a:pt x="1096" y="1992"/>
                  </a:cubicBezTo>
                  <a:cubicBezTo>
                    <a:pt x="1096" y="1991"/>
                    <a:pt x="1096" y="1991"/>
                    <a:pt x="1096" y="1991"/>
                  </a:cubicBezTo>
                  <a:cubicBezTo>
                    <a:pt x="1096" y="1980"/>
                    <a:pt x="1105" y="1971"/>
                    <a:pt x="1116" y="1971"/>
                  </a:cubicBezTo>
                  <a:close/>
                  <a:moveTo>
                    <a:pt x="1116" y="1920"/>
                  </a:moveTo>
                  <a:cubicBezTo>
                    <a:pt x="1147" y="1920"/>
                    <a:pt x="1172" y="1939"/>
                    <a:pt x="1182" y="1966"/>
                  </a:cubicBezTo>
                  <a:cubicBezTo>
                    <a:pt x="1175" y="1972"/>
                    <a:pt x="1168" y="1979"/>
                    <a:pt x="1161" y="1986"/>
                  </a:cubicBezTo>
                  <a:cubicBezTo>
                    <a:pt x="1159" y="1963"/>
                    <a:pt x="1140" y="1946"/>
                    <a:pt x="1116" y="1946"/>
                  </a:cubicBezTo>
                  <a:cubicBezTo>
                    <a:pt x="1093" y="1946"/>
                    <a:pt x="1074" y="1963"/>
                    <a:pt x="1071" y="1986"/>
                  </a:cubicBezTo>
                  <a:cubicBezTo>
                    <a:pt x="1065" y="1979"/>
                    <a:pt x="1058" y="1972"/>
                    <a:pt x="1050" y="1966"/>
                  </a:cubicBezTo>
                  <a:cubicBezTo>
                    <a:pt x="1060" y="1939"/>
                    <a:pt x="1086" y="1920"/>
                    <a:pt x="1116" y="1920"/>
                  </a:cubicBezTo>
                  <a:close/>
                  <a:moveTo>
                    <a:pt x="1116" y="1870"/>
                  </a:moveTo>
                  <a:cubicBezTo>
                    <a:pt x="1165" y="1870"/>
                    <a:pt x="1207" y="1899"/>
                    <a:pt x="1226" y="1940"/>
                  </a:cubicBezTo>
                  <a:cubicBezTo>
                    <a:pt x="1218" y="1943"/>
                    <a:pt x="1211" y="1947"/>
                    <a:pt x="1203" y="1951"/>
                  </a:cubicBezTo>
                  <a:cubicBezTo>
                    <a:pt x="1188" y="1918"/>
                    <a:pt x="1155" y="1895"/>
                    <a:pt x="1116" y="1895"/>
                  </a:cubicBezTo>
                  <a:cubicBezTo>
                    <a:pt x="1078" y="1895"/>
                    <a:pt x="1044" y="1918"/>
                    <a:pt x="1029" y="1951"/>
                  </a:cubicBezTo>
                  <a:cubicBezTo>
                    <a:pt x="1022" y="1947"/>
                    <a:pt x="1015" y="1943"/>
                    <a:pt x="1007" y="1940"/>
                  </a:cubicBezTo>
                  <a:cubicBezTo>
                    <a:pt x="1026" y="1899"/>
                    <a:pt x="1068" y="1870"/>
                    <a:pt x="1116" y="1870"/>
                  </a:cubicBezTo>
                  <a:close/>
                  <a:moveTo>
                    <a:pt x="1116" y="1820"/>
                  </a:moveTo>
                  <a:cubicBezTo>
                    <a:pt x="1045" y="1820"/>
                    <a:pt x="984" y="1864"/>
                    <a:pt x="958" y="1926"/>
                  </a:cubicBezTo>
                  <a:cubicBezTo>
                    <a:pt x="967" y="1927"/>
                    <a:pt x="975" y="1929"/>
                    <a:pt x="983" y="1931"/>
                  </a:cubicBezTo>
                  <a:cubicBezTo>
                    <a:pt x="1006" y="1880"/>
                    <a:pt x="1057" y="1845"/>
                    <a:pt x="1116" y="1845"/>
                  </a:cubicBezTo>
                  <a:cubicBezTo>
                    <a:pt x="1176" y="1845"/>
                    <a:pt x="1227" y="1880"/>
                    <a:pt x="1250" y="1931"/>
                  </a:cubicBezTo>
                  <a:cubicBezTo>
                    <a:pt x="1258" y="1929"/>
                    <a:pt x="1266" y="1927"/>
                    <a:pt x="1275" y="1926"/>
                  </a:cubicBezTo>
                  <a:cubicBezTo>
                    <a:pt x="1249" y="1864"/>
                    <a:pt x="1188" y="1820"/>
                    <a:pt x="1116" y="1820"/>
                  </a:cubicBezTo>
                  <a:close/>
                  <a:moveTo>
                    <a:pt x="930" y="1845"/>
                  </a:moveTo>
                  <a:cubicBezTo>
                    <a:pt x="941" y="1845"/>
                    <a:pt x="950" y="1854"/>
                    <a:pt x="950" y="1865"/>
                  </a:cubicBezTo>
                  <a:cubicBezTo>
                    <a:pt x="950" y="1866"/>
                    <a:pt x="950" y="1866"/>
                    <a:pt x="950" y="1866"/>
                  </a:cubicBezTo>
                  <a:cubicBezTo>
                    <a:pt x="909" y="1866"/>
                    <a:pt x="909" y="1866"/>
                    <a:pt x="909" y="1866"/>
                  </a:cubicBezTo>
                  <a:cubicBezTo>
                    <a:pt x="909" y="1866"/>
                    <a:pt x="909" y="1866"/>
                    <a:pt x="909" y="1865"/>
                  </a:cubicBezTo>
                  <a:cubicBezTo>
                    <a:pt x="909" y="1854"/>
                    <a:pt x="918" y="1845"/>
                    <a:pt x="930" y="1845"/>
                  </a:cubicBezTo>
                  <a:close/>
                  <a:moveTo>
                    <a:pt x="930" y="1795"/>
                  </a:moveTo>
                  <a:cubicBezTo>
                    <a:pt x="960" y="1795"/>
                    <a:pt x="986" y="1814"/>
                    <a:pt x="996" y="1841"/>
                  </a:cubicBezTo>
                  <a:cubicBezTo>
                    <a:pt x="988" y="1846"/>
                    <a:pt x="981" y="1853"/>
                    <a:pt x="975" y="1860"/>
                  </a:cubicBezTo>
                  <a:cubicBezTo>
                    <a:pt x="972" y="1837"/>
                    <a:pt x="953" y="1820"/>
                    <a:pt x="930" y="1820"/>
                  </a:cubicBezTo>
                  <a:cubicBezTo>
                    <a:pt x="906" y="1820"/>
                    <a:pt x="887" y="1838"/>
                    <a:pt x="885" y="1860"/>
                  </a:cubicBezTo>
                  <a:cubicBezTo>
                    <a:pt x="878" y="1853"/>
                    <a:pt x="871" y="1847"/>
                    <a:pt x="864" y="1841"/>
                  </a:cubicBezTo>
                  <a:cubicBezTo>
                    <a:pt x="874" y="1814"/>
                    <a:pt x="899" y="1795"/>
                    <a:pt x="930" y="1795"/>
                  </a:cubicBezTo>
                  <a:close/>
                  <a:moveTo>
                    <a:pt x="930" y="1745"/>
                  </a:moveTo>
                  <a:cubicBezTo>
                    <a:pt x="978" y="1745"/>
                    <a:pt x="1020" y="1773"/>
                    <a:pt x="1039" y="1814"/>
                  </a:cubicBezTo>
                  <a:cubicBezTo>
                    <a:pt x="1031" y="1818"/>
                    <a:pt x="1024" y="1821"/>
                    <a:pt x="1017" y="1826"/>
                  </a:cubicBezTo>
                  <a:cubicBezTo>
                    <a:pt x="1002" y="1793"/>
                    <a:pt x="968" y="1770"/>
                    <a:pt x="930" y="1770"/>
                  </a:cubicBezTo>
                  <a:cubicBezTo>
                    <a:pt x="891" y="1770"/>
                    <a:pt x="858" y="1793"/>
                    <a:pt x="842" y="1826"/>
                  </a:cubicBezTo>
                  <a:cubicBezTo>
                    <a:pt x="835" y="1821"/>
                    <a:pt x="828" y="1818"/>
                    <a:pt x="820" y="1814"/>
                  </a:cubicBezTo>
                  <a:cubicBezTo>
                    <a:pt x="839" y="1773"/>
                    <a:pt x="881" y="1745"/>
                    <a:pt x="930" y="1745"/>
                  </a:cubicBezTo>
                  <a:close/>
                  <a:moveTo>
                    <a:pt x="930" y="1694"/>
                  </a:moveTo>
                  <a:cubicBezTo>
                    <a:pt x="858" y="1694"/>
                    <a:pt x="797" y="1738"/>
                    <a:pt x="771" y="1800"/>
                  </a:cubicBezTo>
                  <a:cubicBezTo>
                    <a:pt x="780" y="1802"/>
                    <a:pt x="788" y="1803"/>
                    <a:pt x="796" y="1806"/>
                  </a:cubicBezTo>
                  <a:cubicBezTo>
                    <a:pt x="819" y="1755"/>
                    <a:pt x="870" y="1719"/>
                    <a:pt x="930" y="1719"/>
                  </a:cubicBezTo>
                  <a:cubicBezTo>
                    <a:pt x="989" y="1719"/>
                    <a:pt x="1040" y="1755"/>
                    <a:pt x="1063" y="1806"/>
                  </a:cubicBezTo>
                  <a:cubicBezTo>
                    <a:pt x="1071" y="1803"/>
                    <a:pt x="1079" y="1802"/>
                    <a:pt x="1088" y="1800"/>
                  </a:cubicBezTo>
                  <a:cubicBezTo>
                    <a:pt x="1062" y="1738"/>
                    <a:pt x="1001" y="1694"/>
                    <a:pt x="930" y="1694"/>
                  </a:cubicBezTo>
                  <a:close/>
                  <a:moveTo>
                    <a:pt x="744" y="1722"/>
                  </a:moveTo>
                  <a:cubicBezTo>
                    <a:pt x="732" y="1722"/>
                    <a:pt x="723" y="1731"/>
                    <a:pt x="723" y="1742"/>
                  </a:cubicBezTo>
                  <a:cubicBezTo>
                    <a:pt x="723" y="1742"/>
                    <a:pt x="723" y="1742"/>
                    <a:pt x="723" y="1743"/>
                  </a:cubicBezTo>
                  <a:cubicBezTo>
                    <a:pt x="764" y="1743"/>
                    <a:pt x="764" y="1743"/>
                    <a:pt x="764" y="1743"/>
                  </a:cubicBezTo>
                  <a:cubicBezTo>
                    <a:pt x="764" y="1742"/>
                    <a:pt x="764" y="1742"/>
                    <a:pt x="764" y="1742"/>
                  </a:cubicBezTo>
                  <a:cubicBezTo>
                    <a:pt x="764" y="1731"/>
                    <a:pt x="755" y="1722"/>
                    <a:pt x="744" y="1722"/>
                  </a:cubicBezTo>
                  <a:close/>
                  <a:moveTo>
                    <a:pt x="744" y="1671"/>
                  </a:moveTo>
                  <a:cubicBezTo>
                    <a:pt x="774" y="1671"/>
                    <a:pt x="799" y="1690"/>
                    <a:pt x="810" y="1717"/>
                  </a:cubicBezTo>
                  <a:cubicBezTo>
                    <a:pt x="802" y="1723"/>
                    <a:pt x="795" y="1730"/>
                    <a:pt x="789" y="1737"/>
                  </a:cubicBezTo>
                  <a:cubicBezTo>
                    <a:pt x="786" y="1714"/>
                    <a:pt x="767" y="1697"/>
                    <a:pt x="744" y="1697"/>
                  </a:cubicBezTo>
                  <a:cubicBezTo>
                    <a:pt x="720" y="1697"/>
                    <a:pt x="701" y="1714"/>
                    <a:pt x="698" y="1737"/>
                  </a:cubicBezTo>
                  <a:cubicBezTo>
                    <a:pt x="692" y="1730"/>
                    <a:pt x="685" y="1723"/>
                    <a:pt x="677" y="1717"/>
                  </a:cubicBezTo>
                  <a:cubicBezTo>
                    <a:pt x="688" y="1690"/>
                    <a:pt x="713" y="1671"/>
                    <a:pt x="744" y="1671"/>
                  </a:cubicBezTo>
                  <a:close/>
                  <a:moveTo>
                    <a:pt x="744" y="1621"/>
                  </a:moveTo>
                  <a:cubicBezTo>
                    <a:pt x="792" y="1621"/>
                    <a:pt x="834" y="1650"/>
                    <a:pt x="853" y="1691"/>
                  </a:cubicBezTo>
                  <a:cubicBezTo>
                    <a:pt x="845" y="1694"/>
                    <a:pt x="838" y="1698"/>
                    <a:pt x="831" y="1702"/>
                  </a:cubicBezTo>
                  <a:cubicBezTo>
                    <a:pt x="816" y="1669"/>
                    <a:pt x="782" y="1646"/>
                    <a:pt x="744" y="1646"/>
                  </a:cubicBezTo>
                  <a:cubicBezTo>
                    <a:pt x="705" y="1646"/>
                    <a:pt x="671" y="1669"/>
                    <a:pt x="656" y="1702"/>
                  </a:cubicBezTo>
                  <a:cubicBezTo>
                    <a:pt x="649" y="1698"/>
                    <a:pt x="642" y="1694"/>
                    <a:pt x="634" y="1691"/>
                  </a:cubicBezTo>
                  <a:cubicBezTo>
                    <a:pt x="653" y="1650"/>
                    <a:pt x="695" y="1621"/>
                    <a:pt x="744" y="1621"/>
                  </a:cubicBezTo>
                  <a:close/>
                  <a:moveTo>
                    <a:pt x="744" y="1571"/>
                  </a:moveTo>
                  <a:cubicBezTo>
                    <a:pt x="672" y="1571"/>
                    <a:pt x="611" y="1615"/>
                    <a:pt x="585" y="1677"/>
                  </a:cubicBezTo>
                  <a:cubicBezTo>
                    <a:pt x="594" y="1678"/>
                    <a:pt x="602" y="1680"/>
                    <a:pt x="610" y="1682"/>
                  </a:cubicBezTo>
                  <a:cubicBezTo>
                    <a:pt x="633" y="1631"/>
                    <a:pt x="684" y="1596"/>
                    <a:pt x="744" y="1596"/>
                  </a:cubicBezTo>
                  <a:cubicBezTo>
                    <a:pt x="803" y="1596"/>
                    <a:pt x="854" y="1631"/>
                    <a:pt x="877" y="1682"/>
                  </a:cubicBezTo>
                  <a:cubicBezTo>
                    <a:pt x="885" y="1680"/>
                    <a:pt x="893" y="1678"/>
                    <a:pt x="902" y="1677"/>
                  </a:cubicBezTo>
                  <a:cubicBezTo>
                    <a:pt x="876" y="1615"/>
                    <a:pt x="815" y="1571"/>
                    <a:pt x="744" y="1571"/>
                  </a:cubicBezTo>
                  <a:close/>
                  <a:moveTo>
                    <a:pt x="1116" y="1722"/>
                  </a:moveTo>
                  <a:cubicBezTo>
                    <a:pt x="1128" y="1722"/>
                    <a:pt x="1137" y="1731"/>
                    <a:pt x="1137" y="1742"/>
                  </a:cubicBezTo>
                  <a:cubicBezTo>
                    <a:pt x="1137" y="1742"/>
                    <a:pt x="1137" y="1742"/>
                    <a:pt x="1137" y="1743"/>
                  </a:cubicBezTo>
                  <a:cubicBezTo>
                    <a:pt x="1096" y="1743"/>
                    <a:pt x="1096" y="1743"/>
                    <a:pt x="1096" y="1743"/>
                  </a:cubicBezTo>
                  <a:cubicBezTo>
                    <a:pt x="1096" y="1742"/>
                    <a:pt x="1096" y="1742"/>
                    <a:pt x="1096" y="1742"/>
                  </a:cubicBezTo>
                  <a:cubicBezTo>
                    <a:pt x="1096" y="1731"/>
                    <a:pt x="1105" y="1722"/>
                    <a:pt x="1116" y="1722"/>
                  </a:cubicBezTo>
                  <a:close/>
                  <a:moveTo>
                    <a:pt x="1116" y="1671"/>
                  </a:moveTo>
                  <a:cubicBezTo>
                    <a:pt x="1147" y="1671"/>
                    <a:pt x="1172" y="1690"/>
                    <a:pt x="1182" y="1717"/>
                  </a:cubicBezTo>
                  <a:cubicBezTo>
                    <a:pt x="1175" y="1723"/>
                    <a:pt x="1168" y="1730"/>
                    <a:pt x="1161" y="1737"/>
                  </a:cubicBezTo>
                  <a:cubicBezTo>
                    <a:pt x="1159" y="1714"/>
                    <a:pt x="1140" y="1697"/>
                    <a:pt x="1116" y="1697"/>
                  </a:cubicBezTo>
                  <a:cubicBezTo>
                    <a:pt x="1093" y="1697"/>
                    <a:pt x="1074" y="1714"/>
                    <a:pt x="1071" y="1737"/>
                  </a:cubicBezTo>
                  <a:cubicBezTo>
                    <a:pt x="1065" y="1730"/>
                    <a:pt x="1058" y="1723"/>
                    <a:pt x="1050" y="1717"/>
                  </a:cubicBezTo>
                  <a:cubicBezTo>
                    <a:pt x="1060" y="1690"/>
                    <a:pt x="1086" y="1671"/>
                    <a:pt x="1116" y="1671"/>
                  </a:cubicBezTo>
                  <a:close/>
                  <a:moveTo>
                    <a:pt x="1116" y="1621"/>
                  </a:moveTo>
                  <a:cubicBezTo>
                    <a:pt x="1165" y="1621"/>
                    <a:pt x="1207" y="1650"/>
                    <a:pt x="1226" y="1691"/>
                  </a:cubicBezTo>
                  <a:cubicBezTo>
                    <a:pt x="1218" y="1694"/>
                    <a:pt x="1211" y="1698"/>
                    <a:pt x="1203" y="1702"/>
                  </a:cubicBezTo>
                  <a:cubicBezTo>
                    <a:pt x="1188" y="1669"/>
                    <a:pt x="1155" y="1646"/>
                    <a:pt x="1116" y="1646"/>
                  </a:cubicBezTo>
                  <a:cubicBezTo>
                    <a:pt x="1078" y="1646"/>
                    <a:pt x="1044" y="1669"/>
                    <a:pt x="1029" y="1702"/>
                  </a:cubicBezTo>
                  <a:cubicBezTo>
                    <a:pt x="1022" y="1698"/>
                    <a:pt x="1015" y="1694"/>
                    <a:pt x="1007" y="1691"/>
                  </a:cubicBezTo>
                  <a:cubicBezTo>
                    <a:pt x="1026" y="1650"/>
                    <a:pt x="1068" y="1621"/>
                    <a:pt x="1116" y="1621"/>
                  </a:cubicBezTo>
                  <a:close/>
                  <a:moveTo>
                    <a:pt x="1116" y="1571"/>
                  </a:moveTo>
                  <a:cubicBezTo>
                    <a:pt x="1045" y="1571"/>
                    <a:pt x="984" y="1615"/>
                    <a:pt x="958" y="1677"/>
                  </a:cubicBezTo>
                  <a:cubicBezTo>
                    <a:pt x="967" y="1678"/>
                    <a:pt x="975" y="1680"/>
                    <a:pt x="983" y="1682"/>
                  </a:cubicBezTo>
                  <a:cubicBezTo>
                    <a:pt x="1006" y="1631"/>
                    <a:pt x="1057" y="1596"/>
                    <a:pt x="1116" y="1596"/>
                  </a:cubicBezTo>
                  <a:cubicBezTo>
                    <a:pt x="1176" y="1596"/>
                    <a:pt x="1227" y="1631"/>
                    <a:pt x="1250" y="1682"/>
                  </a:cubicBezTo>
                  <a:cubicBezTo>
                    <a:pt x="1258" y="1680"/>
                    <a:pt x="1266" y="1678"/>
                    <a:pt x="1275" y="1677"/>
                  </a:cubicBezTo>
                  <a:cubicBezTo>
                    <a:pt x="1249" y="1615"/>
                    <a:pt x="1188" y="1571"/>
                    <a:pt x="1116" y="1571"/>
                  </a:cubicBezTo>
                  <a:close/>
                  <a:moveTo>
                    <a:pt x="930" y="1596"/>
                  </a:moveTo>
                  <a:cubicBezTo>
                    <a:pt x="941" y="1596"/>
                    <a:pt x="950" y="1605"/>
                    <a:pt x="950" y="1616"/>
                  </a:cubicBezTo>
                  <a:cubicBezTo>
                    <a:pt x="950" y="1617"/>
                    <a:pt x="950" y="1617"/>
                    <a:pt x="950" y="1617"/>
                  </a:cubicBezTo>
                  <a:cubicBezTo>
                    <a:pt x="909" y="1617"/>
                    <a:pt x="909" y="1617"/>
                    <a:pt x="909" y="1617"/>
                  </a:cubicBezTo>
                  <a:cubicBezTo>
                    <a:pt x="909" y="1617"/>
                    <a:pt x="909" y="1617"/>
                    <a:pt x="909" y="1616"/>
                  </a:cubicBezTo>
                  <a:cubicBezTo>
                    <a:pt x="909" y="1605"/>
                    <a:pt x="918" y="1596"/>
                    <a:pt x="930" y="1596"/>
                  </a:cubicBezTo>
                  <a:close/>
                  <a:moveTo>
                    <a:pt x="930" y="1546"/>
                  </a:moveTo>
                  <a:cubicBezTo>
                    <a:pt x="960" y="1546"/>
                    <a:pt x="986" y="1565"/>
                    <a:pt x="996" y="1592"/>
                  </a:cubicBezTo>
                  <a:cubicBezTo>
                    <a:pt x="988" y="1598"/>
                    <a:pt x="981" y="1604"/>
                    <a:pt x="975" y="1611"/>
                  </a:cubicBezTo>
                  <a:cubicBezTo>
                    <a:pt x="972" y="1589"/>
                    <a:pt x="953" y="1571"/>
                    <a:pt x="930" y="1571"/>
                  </a:cubicBezTo>
                  <a:cubicBezTo>
                    <a:pt x="906" y="1571"/>
                    <a:pt x="887" y="1589"/>
                    <a:pt x="885" y="1611"/>
                  </a:cubicBezTo>
                  <a:cubicBezTo>
                    <a:pt x="878" y="1604"/>
                    <a:pt x="871" y="1598"/>
                    <a:pt x="864" y="1592"/>
                  </a:cubicBezTo>
                  <a:cubicBezTo>
                    <a:pt x="874" y="1565"/>
                    <a:pt x="899" y="1546"/>
                    <a:pt x="930" y="1546"/>
                  </a:cubicBezTo>
                  <a:close/>
                  <a:moveTo>
                    <a:pt x="930" y="1496"/>
                  </a:moveTo>
                  <a:cubicBezTo>
                    <a:pt x="978" y="1496"/>
                    <a:pt x="1020" y="1524"/>
                    <a:pt x="1039" y="1565"/>
                  </a:cubicBezTo>
                  <a:cubicBezTo>
                    <a:pt x="1031" y="1569"/>
                    <a:pt x="1024" y="1572"/>
                    <a:pt x="1017" y="1577"/>
                  </a:cubicBezTo>
                  <a:cubicBezTo>
                    <a:pt x="1002" y="1544"/>
                    <a:pt x="968" y="1521"/>
                    <a:pt x="930" y="1521"/>
                  </a:cubicBezTo>
                  <a:cubicBezTo>
                    <a:pt x="891" y="1521"/>
                    <a:pt x="858" y="1544"/>
                    <a:pt x="842" y="1577"/>
                  </a:cubicBezTo>
                  <a:cubicBezTo>
                    <a:pt x="835" y="1573"/>
                    <a:pt x="828" y="1569"/>
                    <a:pt x="820" y="1565"/>
                  </a:cubicBezTo>
                  <a:cubicBezTo>
                    <a:pt x="839" y="1524"/>
                    <a:pt x="881" y="1496"/>
                    <a:pt x="930" y="1496"/>
                  </a:cubicBezTo>
                  <a:close/>
                  <a:moveTo>
                    <a:pt x="930" y="1445"/>
                  </a:moveTo>
                  <a:cubicBezTo>
                    <a:pt x="858" y="1445"/>
                    <a:pt x="797" y="1489"/>
                    <a:pt x="771" y="1551"/>
                  </a:cubicBezTo>
                  <a:cubicBezTo>
                    <a:pt x="780" y="1553"/>
                    <a:pt x="788" y="1554"/>
                    <a:pt x="796" y="1557"/>
                  </a:cubicBezTo>
                  <a:cubicBezTo>
                    <a:pt x="819" y="1506"/>
                    <a:pt x="870" y="1470"/>
                    <a:pt x="930" y="1470"/>
                  </a:cubicBezTo>
                  <a:cubicBezTo>
                    <a:pt x="989" y="1470"/>
                    <a:pt x="1040" y="1506"/>
                    <a:pt x="1063" y="1557"/>
                  </a:cubicBezTo>
                  <a:cubicBezTo>
                    <a:pt x="1071" y="1554"/>
                    <a:pt x="1079" y="1553"/>
                    <a:pt x="1088" y="1551"/>
                  </a:cubicBezTo>
                  <a:cubicBezTo>
                    <a:pt x="1062" y="1489"/>
                    <a:pt x="1001" y="1445"/>
                    <a:pt x="930" y="1445"/>
                  </a:cubicBezTo>
                  <a:close/>
                  <a:moveTo>
                    <a:pt x="744" y="1473"/>
                  </a:moveTo>
                  <a:cubicBezTo>
                    <a:pt x="732" y="1473"/>
                    <a:pt x="723" y="1482"/>
                    <a:pt x="723" y="1493"/>
                  </a:cubicBezTo>
                  <a:cubicBezTo>
                    <a:pt x="723" y="1493"/>
                    <a:pt x="723" y="1493"/>
                    <a:pt x="723" y="1494"/>
                  </a:cubicBezTo>
                  <a:cubicBezTo>
                    <a:pt x="764" y="1494"/>
                    <a:pt x="764" y="1494"/>
                    <a:pt x="764" y="1494"/>
                  </a:cubicBezTo>
                  <a:cubicBezTo>
                    <a:pt x="764" y="1493"/>
                    <a:pt x="764" y="1493"/>
                    <a:pt x="764" y="1493"/>
                  </a:cubicBezTo>
                  <a:cubicBezTo>
                    <a:pt x="764" y="1482"/>
                    <a:pt x="755" y="1473"/>
                    <a:pt x="744" y="1473"/>
                  </a:cubicBezTo>
                  <a:close/>
                  <a:moveTo>
                    <a:pt x="744" y="1422"/>
                  </a:moveTo>
                  <a:cubicBezTo>
                    <a:pt x="774" y="1422"/>
                    <a:pt x="799" y="1441"/>
                    <a:pt x="810" y="1468"/>
                  </a:cubicBezTo>
                  <a:cubicBezTo>
                    <a:pt x="802" y="1474"/>
                    <a:pt x="795" y="1481"/>
                    <a:pt x="789" y="1488"/>
                  </a:cubicBezTo>
                  <a:cubicBezTo>
                    <a:pt x="786" y="1465"/>
                    <a:pt x="767" y="1448"/>
                    <a:pt x="744" y="1448"/>
                  </a:cubicBezTo>
                  <a:cubicBezTo>
                    <a:pt x="720" y="1448"/>
                    <a:pt x="701" y="1465"/>
                    <a:pt x="698" y="1488"/>
                  </a:cubicBezTo>
                  <a:cubicBezTo>
                    <a:pt x="692" y="1481"/>
                    <a:pt x="685" y="1474"/>
                    <a:pt x="677" y="1468"/>
                  </a:cubicBezTo>
                  <a:cubicBezTo>
                    <a:pt x="688" y="1441"/>
                    <a:pt x="713" y="1422"/>
                    <a:pt x="744" y="1422"/>
                  </a:cubicBezTo>
                  <a:close/>
                  <a:moveTo>
                    <a:pt x="744" y="1372"/>
                  </a:moveTo>
                  <a:cubicBezTo>
                    <a:pt x="792" y="1372"/>
                    <a:pt x="834" y="1401"/>
                    <a:pt x="853" y="1442"/>
                  </a:cubicBezTo>
                  <a:cubicBezTo>
                    <a:pt x="845" y="1445"/>
                    <a:pt x="838" y="1449"/>
                    <a:pt x="831" y="1453"/>
                  </a:cubicBezTo>
                  <a:cubicBezTo>
                    <a:pt x="816" y="1420"/>
                    <a:pt x="782" y="1397"/>
                    <a:pt x="744" y="1397"/>
                  </a:cubicBezTo>
                  <a:cubicBezTo>
                    <a:pt x="705" y="1397"/>
                    <a:pt x="671" y="1420"/>
                    <a:pt x="656" y="1453"/>
                  </a:cubicBezTo>
                  <a:cubicBezTo>
                    <a:pt x="649" y="1449"/>
                    <a:pt x="642" y="1445"/>
                    <a:pt x="634" y="1442"/>
                  </a:cubicBezTo>
                  <a:cubicBezTo>
                    <a:pt x="653" y="1401"/>
                    <a:pt x="695" y="1372"/>
                    <a:pt x="744" y="1372"/>
                  </a:cubicBezTo>
                  <a:close/>
                  <a:moveTo>
                    <a:pt x="744" y="1322"/>
                  </a:moveTo>
                  <a:cubicBezTo>
                    <a:pt x="672" y="1322"/>
                    <a:pt x="611" y="1366"/>
                    <a:pt x="585" y="1428"/>
                  </a:cubicBezTo>
                  <a:cubicBezTo>
                    <a:pt x="594" y="1429"/>
                    <a:pt x="602" y="1431"/>
                    <a:pt x="610" y="1433"/>
                  </a:cubicBezTo>
                  <a:cubicBezTo>
                    <a:pt x="633" y="1382"/>
                    <a:pt x="684" y="1347"/>
                    <a:pt x="744" y="1347"/>
                  </a:cubicBezTo>
                  <a:cubicBezTo>
                    <a:pt x="803" y="1347"/>
                    <a:pt x="854" y="1382"/>
                    <a:pt x="877" y="1433"/>
                  </a:cubicBezTo>
                  <a:cubicBezTo>
                    <a:pt x="885" y="1431"/>
                    <a:pt x="893" y="1429"/>
                    <a:pt x="902" y="1428"/>
                  </a:cubicBezTo>
                  <a:cubicBezTo>
                    <a:pt x="876" y="1366"/>
                    <a:pt x="815" y="1322"/>
                    <a:pt x="744" y="1322"/>
                  </a:cubicBezTo>
                  <a:close/>
                  <a:moveTo>
                    <a:pt x="1116" y="1473"/>
                  </a:moveTo>
                  <a:cubicBezTo>
                    <a:pt x="1128" y="1473"/>
                    <a:pt x="1137" y="1482"/>
                    <a:pt x="1137" y="1493"/>
                  </a:cubicBezTo>
                  <a:cubicBezTo>
                    <a:pt x="1137" y="1493"/>
                    <a:pt x="1137" y="1493"/>
                    <a:pt x="1137" y="1494"/>
                  </a:cubicBezTo>
                  <a:cubicBezTo>
                    <a:pt x="1096" y="1494"/>
                    <a:pt x="1096" y="1494"/>
                    <a:pt x="1096" y="1494"/>
                  </a:cubicBezTo>
                  <a:cubicBezTo>
                    <a:pt x="1096" y="1493"/>
                    <a:pt x="1096" y="1493"/>
                    <a:pt x="1096" y="1493"/>
                  </a:cubicBezTo>
                  <a:cubicBezTo>
                    <a:pt x="1096" y="1482"/>
                    <a:pt x="1105" y="1473"/>
                    <a:pt x="1116" y="1473"/>
                  </a:cubicBezTo>
                  <a:close/>
                  <a:moveTo>
                    <a:pt x="1116" y="1422"/>
                  </a:moveTo>
                  <a:cubicBezTo>
                    <a:pt x="1147" y="1422"/>
                    <a:pt x="1172" y="1441"/>
                    <a:pt x="1182" y="1468"/>
                  </a:cubicBezTo>
                  <a:cubicBezTo>
                    <a:pt x="1175" y="1474"/>
                    <a:pt x="1168" y="1481"/>
                    <a:pt x="1161" y="1488"/>
                  </a:cubicBezTo>
                  <a:cubicBezTo>
                    <a:pt x="1159" y="1465"/>
                    <a:pt x="1140" y="1448"/>
                    <a:pt x="1116" y="1448"/>
                  </a:cubicBezTo>
                  <a:cubicBezTo>
                    <a:pt x="1093" y="1448"/>
                    <a:pt x="1074" y="1465"/>
                    <a:pt x="1071" y="1488"/>
                  </a:cubicBezTo>
                  <a:cubicBezTo>
                    <a:pt x="1065" y="1481"/>
                    <a:pt x="1058" y="1474"/>
                    <a:pt x="1050" y="1468"/>
                  </a:cubicBezTo>
                  <a:cubicBezTo>
                    <a:pt x="1060" y="1441"/>
                    <a:pt x="1086" y="1422"/>
                    <a:pt x="1116" y="1422"/>
                  </a:cubicBezTo>
                  <a:close/>
                  <a:moveTo>
                    <a:pt x="1116" y="1372"/>
                  </a:moveTo>
                  <a:cubicBezTo>
                    <a:pt x="1165" y="1372"/>
                    <a:pt x="1207" y="1401"/>
                    <a:pt x="1226" y="1442"/>
                  </a:cubicBezTo>
                  <a:cubicBezTo>
                    <a:pt x="1218" y="1445"/>
                    <a:pt x="1211" y="1449"/>
                    <a:pt x="1203" y="1453"/>
                  </a:cubicBezTo>
                  <a:cubicBezTo>
                    <a:pt x="1188" y="1420"/>
                    <a:pt x="1155" y="1397"/>
                    <a:pt x="1116" y="1397"/>
                  </a:cubicBezTo>
                  <a:cubicBezTo>
                    <a:pt x="1078" y="1397"/>
                    <a:pt x="1044" y="1420"/>
                    <a:pt x="1029" y="1453"/>
                  </a:cubicBezTo>
                  <a:cubicBezTo>
                    <a:pt x="1022" y="1449"/>
                    <a:pt x="1015" y="1445"/>
                    <a:pt x="1007" y="1442"/>
                  </a:cubicBezTo>
                  <a:cubicBezTo>
                    <a:pt x="1026" y="1401"/>
                    <a:pt x="1068" y="1372"/>
                    <a:pt x="1116" y="1372"/>
                  </a:cubicBezTo>
                  <a:close/>
                  <a:moveTo>
                    <a:pt x="1116" y="1322"/>
                  </a:moveTo>
                  <a:cubicBezTo>
                    <a:pt x="1045" y="1322"/>
                    <a:pt x="984" y="1366"/>
                    <a:pt x="958" y="1428"/>
                  </a:cubicBezTo>
                  <a:cubicBezTo>
                    <a:pt x="967" y="1429"/>
                    <a:pt x="975" y="1431"/>
                    <a:pt x="983" y="1433"/>
                  </a:cubicBezTo>
                  <a:cubicBezTo>
                    <a:pt x="1006" y="1382"/>
                    <a:pt x="1057" y="1347"/>
                    <a:pt x="1116" y="1347"/>
                  </a:cubicBezTo>
                  <a:cubicBezTo>
                    <a:pt x="1176" y="1347"/>
                    <a:pt x="1227" y="1382"/>
                    <a:pt x="1250" y="1433"/>
                  </a:cubicBezTo>
                  <a:cubicBezTo>
                    <a:pt x="1258" y="1431"/>
                    <a:pt x="1266" y="1429"/>
                    <a:pt x="1275" y="1428"/>
                  </a:cubicBezTo>
                  <a:cubicBezTo>
                    <a:pt x="1249" y="1366"/>
                    <a:pt x="1188" y="1322"/>
                    <a:pt x="1116" y="1322"/>
                  </a:cubicBezTo>
                  <a:close/>
                  <a:moveTo>
                    <a:pt x="930" y="1347"/>
                  </a:moveTo>
                  <a:cubicBezTo>
                    <a:pt x="941" y="1347"/>
                    <a:pt x="950" y="1356"/>
                    <a:pt x="950" y="1367"/>
                  </a:cubicBezTo>
                  <a:cubicBezTo>
                    <a:pt x="950" y="1368"/>
                    <a:pt x="950" y="1368"/>
                    <a:pt x="950" y="1368"/>
                  </a:cubicBezTo>
                  <a:cubicBezTo>
                    <a:pt x="909" y="1368"/>
                    <a:pt x="909" y="1368"/>
                    <a:pt x="909" y="1368"/>
                  </a:cubicBezTo>
                  <a:cubicBezTo>
                    <a:pt x="909" y="1368"/>
                    <a:pt x="909" y="1368"/>
                    <a:pt x="909" y="1367"/>
                  </a:cubicBezTo>
                  <a:cubicBezTo>
                    <a:pt x="909" y="1356"/>
                    <a:pt x="918" y="1347"/>
                    <a:pt x="930" y="1347"/>
                  </a:cubicBezTo>
                  <a:close/>
                  <a:moveTo>
                    <a:pt x="930" y="1297"/>
                  </a:moveTo>
                  <a:cubicBezTo>
                    <a:pt x="960" y="1297"/>
                    <a:pt x="986" y="1316"/>
                    <a:pt x="996" y="1343"/>
                  </a:cubicBezTo>
                  <a:cubicBezTo>
                    <a:pt x="988" y="1349"/>
                    <a:pt x="981" y="1355"/>
                    <a:pt x="975" y="1362"/>
                  </a:cubicBezTo>
                  <a:cubicBezTo>
                    <a:pt x="972" y="1340"/>
                    <a:pt x="953" y="1322"/>
                    <a:pt x="930" y="1322"/>
                  </a:cubicBezTo>
                  <a:cubicBezTo>
                    <a:pt x="906" y="1322"/>
                    <a:pt x="887" y="1340"/>
                    <a:pt x="885" y="1362"/>
                  </a:cubicBezTo>
                  <a:cubicBezTo>
                    <a:pt x="878" y="1355"/>
                    <a:pt x="871" y="1349"/>
                    <a:pt x="864" y="1343"/>
                  </a:cubicBezTo>
                  <a:cubicBezTo>
                    <a:pt x="874" y="1316"/>
                    <a:pt x="899" y="1297"/>
                    <a:pt x="930" y="1297"/>
                  </a:cubicBezTo>
                  <a:close/>
                  <a:moveTo>
                    <a:pt x="930" y="1247"/>
                  </a:moveTo>
                  <a:cubicBezTo>
                    <a:pt x="978" y="1247"/>
                    <a:pt x="1020" y="1275"/>
                    <a:pt x="1039" y="1316"/>
                  </a:cubicBezTo>
                  <a:cubicBezTo>
                    <a:pt x="1031" y="1320"/>
                    <a:pt x="1024" y="1324"/>
                    <a:pt x="1017" y="1328"/>
                  </a:cubicBezTo>
                  <a:cubicBezTo>
                    <a:pt x="1002" y="1295"/>
                    <a:pt x="968" y="1272"/>
                    <a:pt x="930" y="1272"/>
                  </a:cubicBezTo>
                  <a:cubicBezTo>
                    <a:pt x="891" y="1272"/>
                    <a:pt x="858" y="1295"/>
                    <a:pt x="842" y="1328"/>
                  </a:cubicBezTo>
                  <a:cubicBezTo>
                    <a:pt x="835" y="1324"/>
                    <a:pt x="828" y="1320"/>
                    <a:pt x="820" y="1316"/>
                  </a:cubicBezTo>
                  <a:cubicBezTo>
                    <a:pt x="839" y="1275"/>
                    <a:pt x="881" y="1247"/>
                    <a:pt x="930" y="1247"/>
                  </a:cubicBezTo>
                  <a:close/>
                  <a:moveTo>
                    <a:pt x="930" y="1196"/>
                  </a:moveTo>
                  <a:cubicBezTo>
                    <a:pt x="858" y="1196"/>
                    <a:pt x="797" y="1240"/>
                    <a:pt x="771" y="1302"/>
                  </a:cubicBezTo>
                  <a:cubicBezTo>
                    <a:pt x="780" y="1304"/>
                    <a:pt x="788" y="1305"/>
                    <a:pt x="796" y="1308"/>
                  </a:cubicBezTo>
                  <a:cubicBezTo>
                    <a:pt x="819" y="1257"/>
                    <a:pt x="870" y="1221"/>
                    <a:pt x="930" y="1221"/>
                  </a:cubicBezTo>
                  <a:cubicBezTo>
                    <a:pt x="989" y="1221"/>
                    <a:pt x="1040" y="1257"/>
                    <a:pt x="1063" y="1308"/>
                  </a:cubicBezTo>
                  <a:cubicBezTo>
                    <a:pt x="1071" y="1305"/>
                    <a:pt x="1079" y="1304"/>
                    <a:pt x="1088" y="1302"/>
                  </a:cubicBezTo>
                  <a:cubicBezTo>
                    <a:pt x="1062" y="1240"/>
                    <a:pt x="1001" y="1196"/>
                    <a:pt x="930" y="1196"/>
                  </a:cubicBezTo>
                  <a:close/>
                  <a:moveTo>
                    <a:pt x="744" y="1224"/>
                  </a:moveTo>
                  <a:cubicBezTo>
                    <a:pt x="732" y="1224"/>
                    <a:pt x="723" y="1233"/>
                    <a:pt x="723" y="1244"/>
                  </a:cubicBezTo>
                  <a:cubicBezTo>
                    <a:pt x="723" y="1244"/>
                    <a:pt x="723" y="1244"/>
                    <a:pt x="723" y="1245"/>
                  </a:cubicBezTo>
                  <a:cubicBezTo>
                    <a:pt x="764" y="1245"/>
                    <a:pt x="764" y="1245"/>
                    <a:pt x="764" y="1245"/>
                  </a:cubicBezTo>
                  <a:cubicBezTo>
                    <a:pt x="764" y="1244"/>
                    <a:pt x="764" y="1244"/>
                    <a:pt x="764" y="1244"/>
                  </a:cubicBezTo>
                  <a:cubicBezTo>
                    <a:pt x="764" y="1233"/>
                    <a:pt x="755" y="1224"/>
                    <a:pt x="744" y="1224"/>
                  </a:cubicBezTo>
                  <a:close/>
                  <a:moveTo>
                    <a:pt x="744" y="1173"/>
                  </a:moveTo>
                  <a:cubicBezTo>
                    <a:pt x="774" y="1173"/>
                    <a:pt x="799" y="1192"/>
                    <a:pt x="810" y="1219"/>
                  </a:cubicBezTo>
                  <a:cubicBezTo>
                    <a:pt x="802" y="1225"/>
                    <a:pt x="795" y="1232"/>
                    <a:pt x="789" y="1239"/>
                  </a:cubicBezTo>
                  <a:cubicBezTo>
                    <a:pt x="786" y="1216"/>
                    <a:pt x="767" y="1199"/>
                    <a:pt x="744" y="1199"/>
                  </a:cubicBezTo>
                  <a:cubicBezTo>
                    <a:pt x="720" y="1199"/>
                    <a:pt x="701" y="1216"/>
                    <a:pt x="698" y="1239"/>
                  </a:cubicBezTo>
                  <a:cubicBezTo>
                    <a:pt x="692" y="1232"/>
                    <a:pt x="685" y="1225"/>
                    <a:pt x="677" y="1219"/>
                  </a:cubicBezTo>
                  <a:cubicBezTo>
                    <a:pt x="688" y="1192"/>
                    <a:pt x="713" y="1173"/>
                    <a:pt x="744" y="1173"/>
                  </a:cubicBezTo>
                  <a:close/>
                  <a:moveTo>
                    <a:pt x="744" y="1123"/>
                  </a:moveTo>
                  <a:cubicBezTo>
                    <a:pt x="792" y="1123"/>
                    <a:pt x="834" y="1152"/>
                    <a:pt x="853" y="1193"/>
                  </a:cubicBezTo>
                  <a:cubicBezTo>
                    <a:pt x="845" y="1196"/>
                    <a:pt x="838" y="1200"/>
                    <a:pt x="831" y="1204"/>
                  </a:cubicBezTo>
                  <a:cubicBezTo>
                    <a:pt x="816" y="1171"/>
                    <a:pt x="782" y="1148"/>
                    <a:pt x="744" y="1148"/>
                  </a:cubicBezTo>
                  <a:cubicBezTo>
                    <a:pt x="705" y="1148"/>
                    <a:pt x="671" y="1171"/>
                    <a:pt x="656" y="1204"/>
                  </a:cubicBezTo>
                  <a:cubicBezTo>
                    <a:pt x="649" y="1200"/>
                    <a:pt x="642" y="1196"/>
                    <a:pt x="634" y="1193"/>
                  </a:cubicBezTo>
                  <a:cubicBezTo>
                    <a:pt x="653" y="1152"/>
                    <a:pt x="695" y="1123"/>
                    <a:pt x="744" y="1123"/>
                  </a:cubicBezTo>
                  <a:close/>
                  <a:moveTo>
                    <a:pt x="744" y="1073"/>
                  </a:moveTo>
                  <a:cubicBezTo>
                    <a:pt x="672" y="1073"/>
                    <a:pt x="611" y="1117"/>
                    <a:pt x="585" y="1179"/>
                  </a:cubicBezTo>
                  <a:cubicBezTo>
                    <a:pt x="594" y="1180"/>
                    <a:pt x="602" y="1182"/>
                    <a:pt x="610" y="1184"/>
                  </a:cubicBezTo>
                  <a:cubicBezTo>
                    <a:pt x="633" y="1133"/>
                    <a:pt x="684" y="1098"/>
                    <a:pt x="744" y="1098"/>
                  </a:cubicBezTo>
                  <a:cubicBezTo>
                    <a:pt x="803" y="1098"/>
                    <a:pt x="854" y="1133"/>
                    <a:pt x="877" y="1184"/>
                  </a:cubicBezTo>
                  <a:cubicBezTo>
                    <a:pt x="885" y="1182"/>
                    <a:pt x="893" y="1180"/>
                    <a:pt x="902" y="1179"/>
                  </a:cubicBezTo>
                  <a:cubicBezTo>
                    <a:pt x="876" y="1117"/>
                    <a:pt x="815" y="1073"/>
                    <a:pt x="744" y="1073"/>
                  </a:cubicBezTo>
                  <a:close/>
                  <a:moveTo>
                    <a:pt x="1116" y="1224"/>
                  </a:moveTo>
                  <a:cubicBezTo>
                    <a:pt x="1128" y="1224"/>
                    <a:pt x="1137" y="1233"/>
                    <a:pt x="1137" y="1244"/>
                  </a:cubicBezTo>
                  <a:cubicBezTo>
                    <a:pt x="1137" y="1244"/>
                    <a:pt x="1137" y="1244"/>
                    <a:pt x="1137" y="1245"/>
                  </a:cubicBezTo>
                  <a:cubicBezTo>
                    <a:pt x="1096" y="1245"/>
                    <a:pt x="1096" y="1245"/>
                    <a:pt x="1096" y="1245"/>
                  </a:cubicBezTo>
                  <a:cubicBezTo>
                    <a:pt x="1096" y="1244"/>
                    <a:pt x="1096" y="1244"/>
                    <a:pt x="1096" y="1244"/>
                  </a:cubicBezTo>
                  <a:cubicBezTo>
                    <a:pt x="1096" y="1233"/>
                    <a:pt x="1105" y="1224"/>
                    <a:pt x="1116" y="1224"/>
                  </a:cubicBezTo>
                  <a:close/>
                  <a:moveTo>
                    <a:pt x="1116" y="1173"/>
                  </a:moveTo>
                  <a:cubicBezTo>
                    <a:pt x="1147" y="1173"/>
                    <a:pt x="1172" y="1192"/>
                    <a:pt x="1182" y="1219"/>
                  </a:cubicBezTo>
                  <a:cubicBezTo>
                    <a:pt x="1175" y="1225"/>
                    <a:pt x="1168" y="1232"/>
                    <a:pt x="1161" y="1239"/>
                  </a:cubicBezTo>
                  <a:cubicBezTo>
                    <a:pt x="1159" y="1216"/>
                    <a:pt x="1140" y="1199"/>
                    <a:pt x="1116" y="1199"/>
                  </a:cubicBezTo>
                  <a:cubicBezTo>
                    <a:pt x="1093" y="1199"/>
                    <a:pt x="1074" y="1216"/>
                    <a:pt x="1071" y="1239"/>
                  </a:cubicBezTo>
                  <a:cubicBezTo>
                    <a:pt x="1065" y="1232"/>
                    <a:pt x="1058" y="1225"/>
                    <a:pt x="1050" y="1219"/>
                  </a:cubicBezTo>
                  <a:cubicBezTo>
                    <a:pt x="1060" y="1192"/>
                    <a:pt x="1086" y="1173"/>
                    <a:pt x="1116" y="1173"/>
                  </a:cubicBezTo>
                  <a:close/>
                  <a:moveTo>
                    <a:pt x="1116" y="1123"/>
                  </a:moveTo>
                  <a:cubicBezTo>
                    <a:pt x="1165" y="1123"/>
                    <a:pt x="1207" y="1152"/>
                    <a:pt x="1226" y="1193"/>
                  </a:cubicBezTo>
                  <a:cubicBezTo>
                    <a:pt x="1218" y="1196"/>
                    <a:pt x="1211" y="1200"/>
                    <a:pt x="1203" y="1204"/>
                  </a:cubicBezTo>
                  <a:cubicBezTo>
                    <a:pt x="1188" y="1171"/>
                    <a:pt x="1155" y="1148"/>
                    <a:pt x="1116" y="1148"/>
                  </a:cubicBezTo>
                  <a:cubicBezTo>
                    <a:pt x="1078" y="1148"/>
                    <a:pt x="1044" y="1171"/>
                    <a:pt x="1029" y="1204"/>
                  </a:cubicBezTo>
                  <a:cubicBezTo>
                    <a:pt x="1022" y="1200"/>
                    <a:pt x="1015" y="1196"/>
                    <a:pt x="1007" y="1193"/>
                  </a:cubicBezTo>
                  <a:cubicBezTo>
                    <a:pt x="1026" y="1152"/>
                    <a:pt x="1068" y="1123"/>
                    <a:pt x="1116" y="1123"/>
                  </a:cubicBezTo>
                  <a:close/>
                  <a:moveTo>
                    <a:pt x="1116" y="1073"/>
                  </a:moveTo>
                  <a:cubicBezTo>
                    <a:pt x="1045" y="1073"/>
                    <a:pt x="984" y="1117"/>
                    <a:pt x="958" y="1179"/>
                  </a:cubicBezTo>
                  <a:cubicBezTo>
                    <a:pt x="967" y="1180"/>
                    <a:pt x="975" y="1182"/>
                    <a:pt x="983" y="1184"/>
                  </a:cubicBezTo>
                  <a:cubicBezTo>
                    <a:pt x="1006" y="1133"/>
                    <a:pt x="1057" y="1098"/>
                    <a:pt x="1116" y="1098"/>
                  </a:cubicBezTo>
                  <a:cubicBezTo>
                    <a:pt x="1176" y="1098"/>
                    <a:pt x="1227" y="1133"/>
                    <a:pt x="1250" y="1184"/>
                  </a:cubicBezTo>
                  <a:cubicBezTo>
                    <a:pt x="1258" y="1182"/>
                    <a:pt x="1266" y="1180"/>
                    <a:pt x="1275" y="1179"/>
                  </a:cubicBezTo>
                  <a:cubicBezTo>
                    <a:pt x="1249" y="1117"/>
                    <a:pt x="1188" y="1073"/>
                    <a:pt x="1116" y="1073"/>
                  </a:cubicBezTo>
                  <a:close/>
                  <a:moveTo>
                    <a:pt x="930" y="1098"/>
                  </a:moveTo>
                  <a:cubicBezTo>
                    <a:pt x="941" y="1098"/>
                    <a:pt x="950" y="1107"/>
                    <a:pt x="950" y="1119"/>
                  </a:cubicBezTo>
                  <a:cubicBezTo>
                    <a:pt x="950" y="1119"/>
                    <a:pt x="950" y="1119"/>
                    <a:pt x="950" y="1119"/>
                  </a:cubicBezTo>
                  <a:cubicBezTo>
                    <a:pt x="909" y="1119"/>
                    <a:pt x="909" y="1119"/>
                    <a:pt x="909" y="1119"/>
                  </a:cubicBezTo>
                  <a:cubicBezTo>
                    <a:pt x="909" y="1119"/>
                    <a:pt x="909" y="1119"/>
                    <a:pt x="909" y="1119"/>
                  </a:cubicBezTo>
                  <a:cubicBezTo>
                    <a:pt x="909" y="1107"/>
                    <a:pt x="918" y="1098"/>
                    <a:pt x="930" y="1098"/>
                  </a:cubicBezTo>
                  <a:close/>
                  <a:moveTo>
                    <a:pt x="930" y="1048"/>
                  </a:moveTo>
                  <a:cubicBezTo>
                    <a:pt x="960" y="1048"/>
                    <a:pt x="986" y="1067"/>
                    <a:pt x="996" y="1094"/>
                  </a:cubicBezTo>
                  <a:cubicBezTo>
                    <a:pt x="988" y="1100"/>
                    <a:pt x="981" y="1106"/>
                    <a:pt x="975" y="1113"/>
                  </a:cubicBezTo>
                  <a:cubicBezTo>
                    <a:pt x="972" y="1091"/>
                    <a:pt x="953" y="1073"/>
                    <a:pt x="930" y="1073"/>
                  </a:cubicBezTo>
                  <a:cubicBezTo>
                    <a:pt x="906" y="1073"/>
                    <a:pt x="887" y="1091"/>
                    <a:pt x="885" y="1113"/>
                  </a:cubicBezTo>
                  <a:cubicBezTo>
                    <a:pt x="878" y="1106"/>
                    <a:pt x="871" y="1100"/>
                    <a:pt x="864" y="1094"/>
                  </a:cubicBezTo>
                  <a:cubicBezTo>
                    <a:pt x="874" y="1067"/>
                    <a:pt x="899" y="1048"/>
                    <a:pt x="930" y="1048"/>
                  </a:cubicBezTo>
                  <a:close/>
                  <a:moveTo>
                    <a:pt x="930" y="998"/>
                  </a:moveTo>
                  <a:cubicBezTo>
                    <a:pt x="978" y="998"/>
                    <a:pt x="1020" y="1026"/>
                    <a:pt x="1039" y="1067"/>
                  </a:cubicBezTo>
                  <a:cubicBezTo>
                    <a:pt x="1031" y="1071"/>
                    <a:pt x="1024" y="1075"/>
                    <a:pt x="1017" y="1079"/>
                  </a:cubicBezTo>
                  <a:cubicBezTo>
                    <a:pt x="1002" y="1046"/>
                    <a:pt x="968" y="1023"/>
                    <a:pt x="930" y="1023"/>
                  </a:cubicBezTo>
                  <a:cubicBezTo>
                    <a:pt x="891" y="1023"/>
                    <a:pt x="858" y="1046"/>
                    <a:pt x="842" y="1079"/>
                  </a:cubicBezTo>
                  <a:cubicBezTo>
                    <a:pt x="835" y="1075"/>
                    <a:pt x="828" y="1071"/>
                    <a:pt x="820" y="1067"/>
                  </a:cubicBezTo>
                  <a:cubicBezTo>
                    <a:pt x="839" y="1026"/>
                    <a:pt x="881" y="998"/>
                    <a:pt x="930" y="998"/>
                  </a:cubicBezTo>
                  <a:close/>
                  <a:moveTo>
                    <a:pt x="930" y="947"/>
                  </a:moveTo>
                  <a:cubicBezTo>
                    <a:pt x="858" y="947"/>
                    <a:pt x="797" y="991"/>
                    <a:pt x="771" y="1053"/>
                  </a:cubicBezTo>
                  <a:cubicBezTo>
                    <a:pt x="780" y="1055"/>
                    <a:pt x="788" y="1056"/>
                    <a:pt x="796" y="1059"/>
                  </a:cubicBezTo>
                  <a:cubicBezTo>
                    <a:pt x="819" y="1008"/>
                    <a:pt x="870" y="972"/>
                    <a:pt x="930" y="972"/>
                  </a:cubicBezTo>
                  <a:cubicBezTo>
                    <a:pt x="989" y="972"/>
                    <a:pt x="1040" y="1008"/>
                    <a:pt x="1063" y="1059"/>
                  </a:cubicBezTo>
                  <a:cubicBezTo>
                    <a:pt x="1071" y="1056"/>
                    <a:pt x="1079" y="1055"/>
                    <a:pt x="1088" y="1053"/>
                  </a:cubicBezTo>
                  <a:cubicBezTo>
                    <a:pt x="1062" y="991"/>
                    <a:pt x="1001" y="947"/>
                    <a:pt x="930" y="947"/>
                  </a:cubicBezTo>
                  <a:close/>
                  <a:moveTo>
                    <a:pt x="744" y="975"/>
                  </a:moveTo>
                  <a:cubicBezTo>
                    <a:pt x="732" y="975"/>
                    <a:pt x="723" y="984"/>
                    <a:pt x="723" y="995"/>
                  </a:cubicBezTo>
                  <a:cubicBezTo>
                    <a:pt x="723" y="995"/>
                    <a:pt x="723" y="996"/>
                    <a:pt x="723" y="996"/>
                  </a:cubicBezTo>
                  <a:cubicBezTo>
                    <a:pt x="764" y="996"/>
                    <a:pt x="764" y="996"/>
                    <a:pt x="764" y="996"/>
                  </a:cubicBezTo>
                  <a:cubicBezTo>
                    <a:pt x="764" y="996"/>
                    <a:pt x="764" y="995"/>
                    <a:pt x="764" y="995"/>
                  </a:cubicBezTo>
                  <a:cubicBezTo>
                    <a:pt x="764" y="984"/>
                    <a:pt x="755" y="975"/>
                    <a:pt x="744" y="975"/>
                  </a:cubicBezTo>
                  <a:close/>
                  <a:moveTo>
                    <a:pt x="744" y="924"/>
                  </a:moveTo>
                  <a:cubicBezTo>
                    <a:pt x="774" y="924"/>
                    <a:pt x="799" y="943"/>
                    <a:pt x="810" y="970"/>
                  </a:cubicBezTo>
                  <a:cubicBezTo>
                    <a:pt x="802" y="976"/>
                    <a:pt x="795" y="983"/>
                    <a:pt x="789" y="990"/>
                  </a:cubicBezTo>
                  <a:cubicBezTo>
                    <a:pt x="786" y="967"/>
                    <a:pt x="767" y="950"/>
                    <a:pt x="744" y="950"/>
                  </a:cubicBezTo>
                  <a:cubicBezTo>
                    <a:pt x="720" y="950"/>
                    <a:pt x="701" y="967"/>
                    <a:pt x="698" y="990"/>
                  </a:cubicBezTo>
                  <a:cubicBezTo>
                    <a:pt x="692" y="983"/>
                    <a:pt x="685" y="976"/>
                    <a:pt x="677" y="970"/>
                  </a:cubicBezTo>
                  <a:cubicBezTo>
                    <a:pt x="688" y="943"/>
                    <a:pt x="713" y="924"/>
                    <a:pt x="744" y="924"/>
                  </a:cubicBezTo>
                  <a:close/>
                  <a:moveTo>
                    <a:pt x="744" y="874"/>
                  </a:moveTo>
                  <a:cubicBezTo>
                    <a:pt x="792" y="874"/>
                    <a:pt x="834" y="903"/>
                    <a:pt x="853" y="944"/>
                  </a:cubicBezTo>
                  <a:cubicBezTo>
                    <a:pt x="845" y="947"/>
                    <a:pt x="838" y="951"/>
                    <a:pt x="831" y="955"/>
                  </a:cubicBezTo>
                  <a:cubicBezTo>
                    <a:pt x="816" y="922"/>
                    <a:pt x="782" y="899"/>
                    <a:pt x="744" y="899"/>
                  </a:cubicBezTo>
                  <a:cubicBezTo>
                    <a:pt x="705" y="899"/>
                    <a:pt x="671" y="922"/>
                    <a:pt x="656" y="955"/>
                  </a:cubicBezTo>
                  <a:cubicBezTo>
                    <a:pt x="649" y="951"/>
                    <a:pt x="642" y="947"/>
                    <a:pt x="634" y="944"/>
                  </a:cubicBezTo>
                  <a:cubicBezTo>
                    <a:pt x="653" y="903"/>
                    <a:pt x="695" y="874"/>
                    <a:pt x="744" y="874"/>
                  </a:cubicBezTo>
                  <a:close/>
                  <a:moveTo>
                    <a:pt x="744" y="824"/>
                  </a:moveTo>
                  <a:cubicBezTo>
                    <a:pt x="672" y="824"/>
                    <a:pt x="611" y="868"/>
                    <a:pt x="585" y="930"/>
                  </a:cubicBezTo>
                  <a:cubicBezTo>
                    <a:pt x="594" y="931"/>
                    <a:pt x="602" y="933"/>
                    <a:pt x="610" y="935"/>
                  </a:cubicBezTo>
                  <a:cubicBezTo>
                    <a:pt x="633" y="884"/>
                    <a:pt x="684" y="849"/>
                    <a:pt x="744" y="849"/>
                  </a:cubicBezTo>
                  <a:cubicBezTo>
                    <a:pt x="803" y="849"/>
                    <a:pt x="854" y="884"/>
                    <a:pt x="877" y="935"/>
                  </a:cubicBezTo>
                  <a:cubicBezTo>
                    <a:pt x="885" y="933"/>
                    <a:pt x="893" y="931"/>
                    <a:pt x="902" y="930"/>
                  </a:cubicBezTo>
                  <a:cubicBezTo>
                    <a:pt x="876" y="868"/>
                    <a:pt x="815" y="824"/>
                    <a:pt x="744" y="824"/>
                  </a:cubicBezTo>
                  <a:close/>
                  <a:moveTo>
                    <a:pt x="1116" y="975"/>
                  </a:moveTo>
                  <a:cubicBezTo>
                    <a:pt x="1128" y="975"/>
                    <a:pt x="1137" y="984"/>
                    <a:pt x="1137" y="995"/>
                  </a:cubicBezTo>
                  <a:cubicBezTo>
                    <a:pt x="1137" y="995"/>
                    <a:pt x="1137" y="996"/>
                    <a:pt x="1137" y="996"/>
                  </a:cubicBezTo>
                  <a:cubicBezTo>
                    <a:pt x="1096" y="996"/>
                    <a:pt x="1096" y="996"/>
                    <a:pt x="1096" y="996"/>
                  </a:cubicBezTo>
                  <a:cubicBezTo>
                    <a:pt x="1096" y="996"/>
                    <a:pt x="1096" y="995"/>
                    <a:pt x="1096" y="995"/>
                  </a:cubicBezTo>
                  <a:cubicBezTo>
                    <a:pt x="1096" y="984"/>
                    <a:pt x="1105" y="975"/>
                    <a:pt x="1116" y="975"/>
                  </a:cubicBezTo>
                  <a:close/>
                  <a:moveTo>
                    <a:pt x="1116" y="924"/>
                  </a:moveTo>
                  <a:cubicBezTo>
                    <a:pt x="1147" y="924"/>
                    <a:pt x="1172" y="943"/>
                    <a:pt x="1182" y="970"/>
                  </a:cubicBezTo>
                  <a:cubicBezTo>
                    <a:pt x="1175" y="976"/>
                    <a:pt x="1168" y="983"/>
                    <a:pt x="1161" y="990"/>
                  </a:cubicBezTo>
                  <a:cubicBezTo>
                    <a:pt x="1159" y="967"/>
                    <a:pt x="1140" y="950"/>
                    <a:pt x="1116" y="950"/>
                  </a:cubicBezTo>
                  <a:cubicBezTo>
                    <a:pt x="1093" y="950"/>
                    <a:pt x="1074" y="967"/>
                    <a:pt x="1071" y="990"/>
                  </a:cubicBezTo>
                  <a:cubicBezTo>
                    <a:pt x="1065" y="983"/>
                    <a:pt x="1058" y="976"/>
                    <a:pt x="1050" y="970"/>
                  </a:cubicBezTo>
                  <a:cubicBezTo>
                    <a:pt x="1060" y="943"/>
                    <a:pt x="1086" y="924"/>
                    <a:pt x="1116" y="924"/>
                  </a:cubicBezTo>
                  <a:close/>
                  <a:moveTo>
                    <a:pt x="1116" y="874"/>
                  </a:moveTo>
                  <a:cubicBezTo>
                    <a:pt x="1165" y="874"/>
                    <a:pt x="1207" y="903"/>
                    <a:pt x="1226" y="944"/>
                  </a:cubicBezTo>
                  <a:cubicBezTo>
                    <a:pt x="1218" y="947"/>
                    <a:pt x="1211" y="951"/>
                    <a:pt x="1203" y="955"/>
                  </a:cubicBezTo>
                  <a:cubicBezTo>
                    <a:pt x="1188" y="922"/>
                    <a:pt x="1155" y="899"/>
                    <a:pt x="1116" y="899"/>
                  </a:cubicBezTo>
                  <a:cubicBezTo>
                    <a:pt x="1078" y="899"/>
                    <a:pt x="1044" y="922"/>
                    <a:pt x="1029" y="955"/>
                  </a:cubicBezTo>
                  <a:cubicBezTo>
                    <a:pt x="1022" y="951"/>
                    <a:pt x="1015" y="947"/>
                    <a:pt x="1007" y="944"/>
                  </a:cubicBezTo>
                  <a:cubicBezTo>
                    <a:pt x="1026" y="903"/>
                    <a:pt x="1068" y="874"/>
                    <a:pt x="1116" y="874"/>
                  </a:cubicBezTo>
                  <a:close/>
                  <a:moveTo>
                    <a:pt x="1116" y="824"/>
                  </a:moveTo>
                  <a:cubicBezTo>
                    <a:pt x="1045" y="824"/>
                    <a:pt x="984" y="868"/>
                    <a:pt x="958" y="930"/>
                  </a:cubicBezTo>
                  <a:cubicBezTo>
                    <a:pt x="967" y="931"/>
                    <a:pt x="975" y="933"/>
                    <a:pt x="983" y="935"/>
                  </a:cubicBezTo>
                  <a:cubicBezTo>
                    <a:pt x="1006" y="884"/>
                    <a:pt x="1057" y="849"/>
                    <a:pt x="1116" y="849"/>
                  </a:cubicBezTo>
                  <a:cubicBezTo>
                    <a:pt x="1176" y="849"/>
                    <a:pt x="1227" y="884"/>
                    <a:pt x="1250" y="935"/>
                  </a:cubicBezTo>
                  <a:cubicBezTo>
                    <a:pt x="1258" y="933"/>
                    <a:pt x="1266" y="931"/>
                    <a:pt x="1275" y="930"/>
                  </a:cubicBezTo>
                  <a:cubicBezTo>
                    <a:pt x="1249" y="868"/>
                    <a:pt x="1188" y="824"/>
                    <a:pt x="1116" y="824"/>
                  </a:cubicBezTo>
                  <a:close/>
                  <a:moveTo>
                    <a:pt x="930" y="849"/>
                  </a:moveTo>
                  <a:cubicBezTo>
                    <a:pt x="941" y="849"/>
                    <a:pt x="950" y="858"/>
                    <a:pt x="950" y="870"/>
                  </a:cubicBezTo>
                  <a:cubicBezTo>
                    <a:pt x="950" y="870"/>
                    <a:pt x="950" y="870"/>
                    <a:pt x="950" y="870"/>
                  </a:cubicBezTo>
                  <a:cubicBezTo>
                    <a:pt x="909" y="870"/>
                    <a:pt x="909" y="870"/>
                    <a:pt x="909" y="870"/>
                  </a:cubicBezTo>
                  <a:cubicBezTo>
                    <a:pt x="909" y="870"/>
                    <a:pt x="909" y="870"/>
                    <a:pt x="909" y="870"/>
                  </a:cubicBezTo>
                  <a:cubicBezTo>
                    <a:pt x="909" y="858"/>
                    <a:pt x="918" y="849"/>
                    <a:pt x="930" y="849"/>
                  </a:cubicBezTo>
                  <a:close/>
                  <a:moveTo>
                    <a:pt x="930" y="799"/>
                  </a:moveTo>
                  <a:cubicBezTo>
                    <a:pt x="960" y="799"/>
                    <a:pt x="986" y="818"/>
                    <a:pt x="996" y="845"/>
                  </a:cubicBezTo>
                  <a:cubicBezTo>
                    <a:pt x="988" y="851"/>
                    <a:pt x="981" y="857"/>
                    <a:pt x="975" y="864"/>
                  </a:cubicBezTo>
                  <a:cubicBezTo>
                    <a:pt x="972" y="842"/>
                    <a:pt x="953" y="824"/>
                    <a:pt x="930" y="824"/>
                  </a:cubicBezTo>
                  <a:cubicBezTo>
                    <a:pt x="906" y="824"/>
                    <a:pt x="887" y="842"/>
                    <a:pt x="885" y="864"/>
                  </a:cubicBezTo>
                  <a:cubicBezTo>
                    <a:pt x="878" y="857"/>
                    <a:pt x="871" y="851"/>
                    <a:pt x="864" y="845"/>
                  </a:cubicBezTo>
                  <a:cubicBezTo>
                    <a:pt x="874" y="818"/>
                    <a:pt x="899" y="799"/>
                    <a:pt x="930" y="799"/>
                  </a:cubicBezTo>
                  <a:close/>
                  <a:moveTo>
                    <a:pt x="930" y="749"/>
                  </a:moveTo>
                  <a:cubicBezTo>
                    <a:pt x="978" y="749"/>
                    <a:pt x="1020" y="777"/>
                    <a:pt x="1039" y="818"/>
                  </a:cubicBezTo>
                  <a:cubicBezTo>
                    <a:pt x="1031" y="822"/>
                    <a:pt x="1024" y="826"/>
                    <a:pt x="1017" y="830"/>
                  </a:cubicBezTo>
                  <a:cubicBezTo>
                    <a:pt x="1002" y="797"/>
                    <a:pt x="968" y="774"/>
                    <a:pt x="930" y="774"/>
                  </a:cubicBezTo>
                  <a:cubicBezTo>
                    <a:pt x="891" y="774"/>
                    <a:pt x="858" y="797"/>
                    <a:pt x="842" y="830"/>
                  </a:cubicBezTo>
                  <a:cubicBezTo>
                    <a:pt x="835" y="826"/>
                    <a:pt x="828" y="822"/>
                    <a:pt x="820" y="818"/>
                  </a:cubicBezTo>
                  <a:cubicBezTo>
                    <a:pt x="839" y="777"/>
                    <a:pt x="881" y="749"/>
                    <a:pt x="930" y="749"/>
                  </a:cubicBezTo>
                  <a:close/>
                  <a:moveTo>
                    <a:pt x="930" y="698"/>
                  </a:moveTo>
                  <a:cubicBezTo>
                    <a:pt x="858" y="698"/>
                    <a:pt x="797" y="742"/>
                    <a:pt x="771" y="804"/>
                  </a:cubicBezTo>
                  <a:cubicBezTo>
                    <a:pt x="780" y="806"/>
                    <a:pt x="788" y="807"/>
                    <a:pt x="796" y="810"/>
                  </a:cubicBezTo>
                  <a:cubicBezTo>
                    <a:pt x="819" y="759"/>
                    <a:pt x="870" y="723"/>
                    <a:pt x="930" y="723"/>
                  </a:cubicBezTo>
                  <a:cubicBezTo>
                    <a:pt x="989" y="723"/>
                    <a:pt x="1040" y="759"/>
                    <a:pt x="1063" y="810"/>
                  </a:cubicBezTo>
                  <a:cubicBezTo>
                    <a:pt x="1071" y="807"/>
                    <a:pt x="1079" y="806"/>
                    <a:pt x="1088" y="804"/>
                  </a:cubicBezTo>
                  <a:cubicBezTo>
                    <a:pt x="1062" y="742"/>
                    <a:pt x="1001" y="698"/>
                    <a:pt x="930" y="698"/>
                  </a:cubicBezTo>
                  <a:close/>
                  <a:moveTo>
                    <a:pt x="744" y="726"/>
                  </a:moveTo>
                  <a:cubicBezTo>
                    <a:pt x="732" y="726"/>
                    <a:pt x="723" y="735"/>
                    <a:pt x="723" y="746"/>
                  </a:cubicBezTo>
                  <a:cubicBezTo>
                    <a:pt x="723" y="746"/>
                    <a:pt x="723" y="747"/>
                    <a:pt x="723" y="747"/>
                  </a:cubicBezTo>
                  <a:cubicBezTo>
                    <a:pt x="764" y="747"/>
                    <a:pt x="764" y="747"/>
                    <a:pt x="764" y="747"/>
                  </a:cubicBezTo>
                  <a:cubicBezTo>
                    <a:pt x="764" y="747"/>
                    <a:pt x="764" y="746"/>
                    <a:pt x="764" y="746"/>
                  </a:cubicBezTo>
                  <a:cubicBezTo>
                    <a:pt x="764" y="735"/>
                    <a:pt x="755" y="726"/>
                    <a:pt x="744" y="726"/>
                  </a:cubicBezTo>
                  <a:close/>
                  <a:moveTo>
                    <a:pt x="744" y="675"/>
                  </a:moveTo>
                  <a:cubicBezTo>
                    <a:pt x="774" y="675"/>
                    <a:pt x="799" y="694"/>
                    <a:pt x="810" y="721"/>
                  </a:cubicBezTo>
                  <a:cubicBezTo>
                    <a:pt x="802" y="727"/>
                    <a:pt x="795" y="734"/>
                    <a:pt x="789" y="741"/>
                  </a:cubicBezTo>
                  <a:cubicBezTo>
                    <a:pt x="786" y="718"/>
                    <a:pt x="767" y="701"/>
                    <a:pt x="744" y="701"/>
                  </a:cubicBezTo>
                  <a:cubicBezTo>
                    <a:pt x="720" y="701"/>
                    <a:pt x="701" y="718"/>
                    <a:pt x="698" y="741"/>
                  </a:cubicBezTo>
                  <a:cubicBezTo>
                    <a:pt x="692" y="734"/>
                    <a:pt x="685" y="727"/>
                    <a:pt x="677" y="721"/>
                  </a:cubicBezTo>
                  <a:cubicBezTo>
                    <a:pt x="688" y="694"/>
                    <a:pt x="713" y="675"/>
                    <a:pt x="744" y="675"/>
                  </a:cubicBezTo>
                  <a:close/>
                  <a:moveTo>
                    <a:pt x="744" y="625"/>
                  </a:moveTo>
                  <a:cubicBezTo>
                    <a:pt x="792" y="625"/>
                    <a:pt x="834" y="654"/>
                    <a:pt x="853" y="695"/>
                  </a:cubicBezTo>
                  <a:cubicBezTo>
                    <a:pt x="845" y="698"/>
                    <a:pt x="838" y="702"/>
                    <a:pt x="831" y="706"/>
                  </a:cubicBezTo>
                  <a:cubicBezTo>
                    <a:pt x="816" y="673"/>
                    <a:pt x="782" y="650"/>
                    <a:pt x="744" y="650"/>
                  </a:cubicBezTo>
                  <a:cubicBezTo>
                    <a:pt x="705" y="650"/>
                    <a:pt x="671" y="673"/>
                    <a:pt x="656" y="706"/>
                  </a:cubicBezTo>
                  <a:cubicBezTo>
                    <a:pt x="649" y="702"/>
                    <a:pt x="642" y="698"/>
                    <a:pt x="634" y="695"/>
                  </a:cubicBezTo>
                  <a:cubicBezTo>
                    <a:pt x="653" y="654"/>
                    <a:pt x="695" y="625"/>
                    <a:pt x="744" y="625"/>
                  </a:cubicBezTo>
                  <a:close/>
                  <a:moveTo>
                    <a:pt x="744" y="575"/>
                  </a:moveTo>
                  <a:cubicBezTo>
                    <a:pt x="672" y="575"/>
                    <a:pt x="611" y="619"/>
                    <a:pt x="585" y="681"/>
                  </a:cubicBezTo>
                  <a:cubicBezTo>
                    <a:pt x="594" y="682"/>
                    <a:pt x="602" y="684"/>
                    <a:pt x="610" y="686"/>
                  </a:cubicBezTo>
                  <a:cubicBezTo>
                    <a:pt x="633" y="635"/>
                    <a:pt x="684" y="600"/>
                    <a:pt x="744" y="600"/>
                  </a:cubicBezTo>
                  <a:cubicBezTo>
                    <a:pt x="803" y="600"/>
                    <a:pt x="854" y="635"/>
                    <a:pt x="877" y="686"/>
                  </a:cubicBezTo>
                  <a:cubicBezTo>
                    <a:pt x="885" y="684"/>
                    <a:pt x="893" y="682"/>
                    <a:pt x="902" y="681"/>
                  </a:cubicBezTo>
                  <a:cubicBezTo>
                    <a:pt x="876" y="619"/>
                    <a:pt x="815" y="575"/>
                    <a:pt x="744" y="575"/>
                  </a:cubicBezTo>
                  <a:close/>
                  <a:moveTo>
                    <a:pt x="1116" y="726"/>
                  </a:moveTo>
                  <a:cubicBezTo>
                    <a:pt x="1128" y="726"/>
                    <a:pt x="1137" y="735"/>
                    <a:pt x="1137" y="746"/>
                  </a:cubicBezTo>
                  <a:cubicBezTo>
                    <a:pt x="1137" y="746"/>
                    <a:pt x="1137" y="747"/>
                    <a:pt x="1137" y="747"/>
                  </a:cubicBezTo>
                  <a:cubicBezTo>
                    <a:pt x="1096" y="747"/>
                    <a:pt x="1096" y="747"/>
                    <a:pt x="1096" y="747"/>
                  </a:cubicBezTo>
                  <a:cubicBezTo>
                    <a:pt x="1096" y="747"/>
                    <a:pt x="1096" y="746"/>
                    <a:pt x="1096" y="746"/>
                  </a:cubicBezTo>
                  <a:cubicBezTo>
                    <a:pt x="1096" y="735"/>
                    <a:pt x="1105" y="726"/>
                    <a:pt x="1116" y="726"/>
                  </a:cubicBezTo>
                  <a:close/>
                  <a:moveTo>
                    <a:pt x="1116" y="675"/>
                  </a:moveTo>
                  <a:cubicBezTo>
                    <a:pt x="1147" y="675"/>
                    <a:pt x="1172" y="694"/>
                    <a:pt x="1182" y="721"/>
                  </a:cubicBezTo>
                  <a:cubicBezTo>
                    <a:pt x="1175" y="727"/>
                    <a:pt x="1168" y="734"/>
                    <a:pt x="1161" y="741"/>
                  </a:cubicBezTo>
                  <a:cubicBezTo>
                    <a:pt x="1159" y="718"/>
                    <a:pt x="1140" y="701"/>
                    <a:pt x="1116" y="701"/>
                  </a:cubicBezTo>
                  <a:cubicBezTo>
                    <a:pt x="1093" y="701"/>
                    <a:pt x="1074" y="718"/>
                    <a:pt x="1071" y="741"/>
                  </a:cubicBezTo>
                  <a:cubicBezTo>
                    <a:pt x="1065" y="734"/>
                    <a:pt x="1058" y="727"/>
                    <a:pt x="1050" y="721"/>
                  </a:cubicBezTo>
                  <a:cubicBezTo>
                    <a:pt x="1060" y="694"/>
                    <a:pt x="1086" y="675"/>
                    <a:pt x="1116" y="675"/>
                  </a:cubicBezTo>
                  <a:close/>
                  <a:moveTo>
                    <a:pt x="1116" y="625"/>
                  </a:moveTo>
                  <a:cubicBezTo>
                    <a:pt x="1165" y="625"/>
                    <a:pt x="1207" y="654"/>
                    <a:pt x="1226" y="695"/>
                  </a:cubicBezTo>
                  <a:cubicBezTo>
                    <a:pt x="1218" y="698"/>
                    <a:pt x="1211" y="702"/>
                    <a:pt x="1203" y="706"/>
                  </a:cubicBezTo>
                  <a:cubicBezTo>
                    <a:pt x="1188" y="673"/>
                    <a:pt x="1155" y="650"/>
                    <a:pt x="1116" y="650"/>
                  </a:cubicBezTo>
                  <a:cubicBezTo>
                    <a:pt x="1078" y="650"/>
                    <a:pt x="1044" y="673"/>
                    <a:pt x="1029" y="706"/>
                  </a:cubicBezTo>
                  <a:cubicBezTo>
                    <a:pt x="1022" y="702"/>
                    <a:pt x="1015" y="698"/>
                    <a:pt x="1007" y="695"/>
                  </a:cubicBezTo>
                  <a:cubicBezTo>
                    <a:pt x="1026" y="654"/>
                    <a:pt x="1068" y="625"/>
                    <a:pt x="1116" y="625"/>
                  </a:cubicBezTo>
                  <a:close/>
                  <a:moveTo>
                    <a:pt x="1116" y="575"/>
                  </a:moveTo>
                  <a:cubicBezTo>
                    <a:pt x="1045" y="575"/>
                    <a:pt x="984" y="619"/>
                    <a:pt x="958" y="681"/>
                  </a:cubicBezTo>
                  <a:cubicBezTo>
                    <a:pt x="967" y="682"/>
                    <a:pt x="975" y="684"/>
                    <a:pt x="983" y="686"/>
                  </a:cubicBezTo>
                  <a:cubicBezTo>
                    <a:pt x="1006" y="635"/>
                    <a:pt x="1057" y="600"/>
                    <a:pt x="1116" y="600"/>
                  </a:cubicBezTo>
                  <a:cubicBezTo>
                    <a:pt x="1176" y="600"/>
                    <a:pt x="1227" y="635"/>
                    <a:pt x="1250" y="686"/>
                  </a:cubicBezTo>
                  <a:cubicBezTo>
                    <a:pt x="1258" y="684"/>
                    <a:pt x="1266" y="682"/>
                    <a:pt x="1275" y="681"/>
                  </a:cubicBezTo>
                  <a:cubicBezTo>
                    <a:pt x="1249" y="619"/>
                    <a:pt x="1188" y="575"/>
                    <a:pt x="1116" y="575"/>
                  </a:cubicBezTo>
                  <a:close/>
                  <a:moveTo>
                    <a:pt x="930" y="600"/>
                  </a:moveTo>
                  <a:cubicBezTo>
                    <a:pt x="941" y="600"/>
                    <a:pt x="950" y="609"/>
                    <a:pt x="950" y="621"/>
                  </a:cubicBezTo>
                  <a:cubicBezTo>
                    <a:pt x="950" y="621"/>
                    <a:pt x="950" y="621"/>
                    <a:pt x="950" y="621"/>
                  </a:cubicBezTo>
                  <a:cubicBezTo>
                    <a:pt x="909" y="621"/>
                    <a:pt x="909" y="621"/>
                    <a:pt x="909" y="621"/>
                  </a:cubicBezTo>
                  <a:cubicBezTo>
                    <a:pt x="909" y="621"/>
                    <a:pt x="909" y="621"/>
                    <a:pt x="909" y="621"/>
                  </a:cubicBezTo>
                  <a:cubicBezTo>
                    <a:pt x="909" y="609"/>
                    <a:pt x="918" y="600"/>
                    <a:pt x="930" y="600"/>
                  </a:cubicBezTo>
                  <a:close/>
                  <a:moveTo>
                    <a:pt x="930" y="550"/>
                  </a:moveTo>
                  <a:cubicBezTo>
                    <a:pt x="960" y="550"/>
                    <a:pt x="986" y="569"/>
                    <a:pt x="996" y="596"/>
                  </a:cubicBezTo>
                  <a:cubicBezTo>
                    <a:pt x="988" y="602"/>
                    <a:pt x="981" y="608"/>
                    <a:pt x="975" y="615"/>
                  </a:cubicBezTo>
                  <a:cubicBezTo>
                    <a:pt x="972" y="593"/>
                    <a:pt x="953" y="575"/>
                    <a:pt x="930" y="575"/>
                  </a:cubicBezTo>
                  <a:cubicBezTo>
                    <a:pt x="906" y="575"/>
                    <a:pt x="887" y="593"/>
                    <a:pt x="885" y="615"/>
                  </a:cubicBezTo>
                  <a:cubicBezTo>
                    <a:pt x="878" y="608"/>
                    <a:pt x="871" y="602"/>
                    <a:pt x="864" y="596"/>
                  </a:cubicBezTo>
                  <a:cubicBezTo>
                    <a:pt x="874" y="569"/>
                    <a:pt x="899" y="550"/>
                    <a:pt x="930" y="550"/>
                  </a:cubicBezTo>
                  <a:close/>
                  <a:moveTo>
                    <a:pt x="930" y="500"/>
                  </a:moveTo>
                  <a:cubicBezTo>
                    <a:pt x="978" y="500"/>
                    <a:pt x="1020" y="528"/>
                    <a:pt x="1039" y="569"/>
                  </a:cubicBezTo>
                  <a:cubicBezTo>
                    <a:pt x="1031" y="573"/>
                    <a:pt x="1024" y="577"/>
                    <a:pt x="1017" y="581"/>
                  </a:cubicBezTo>
                  <a:cubicBezTo>
                    <a:pt x="1002" y="548"/>
                    <a:pt x="968" y="525"/>
                    <a:pt x="930" y="525"/>
                  </a:cubicBezTo>
                  <a:cubicBezTo>
                    <a:pt x="891" y="525"/>
                    <a:pt x="858" y="548"/>
                    <a:pt x="842" y="581"/>
                  </a:cubicBezTo>
                  <a:cubicBezTo>
                    <a:pt x="835" y="577"/>
                    <a:pt x="828" y="573"/>
                    <a:pt x="820" y="569"/>
                  </a:cubicBezTo>
                  <a:cubicBezTo>
                    <a:pt x="839" y="528"/>
                    <a:pt x="881" y="500"/>
                    <a:pt x="930" y="500"/>
                  </a:cubicBezTo>
                  <a:close/>
                  <a:moveTo>
                    <a:pt x="930" y="449"/>
                  </a:moveTo>
                  <a:cubicBezTo>
                    <a:pt x="858" y="449"/>
                    <a:pt x="797" y="493"/>
                    <a:pt x="771" y="555"/>
                  </a:cubicBezTo>
                  <a:cubicBezTo>
                    <a:pt x="780" y="557"/>
                    <a:pt x="788" y="558"/>
                    <a:pt x="796" y="561"/>
                  </a:cubicBezTo>
                  <a:cubicBezTo>
                    <a:pt x="819" y="510"/>
                    <a:pt x="870" y="475"/>
                    <a:pt x="930" y="475"/>
                  </a:cubicBezTo>
                  <a:cubicBezTo>
                    <a:pt x="989" y="475"/>
                    <a:pt x="1040" y="510"/>
                    <a:pt x="1063" y="561"/>
                  </a:cubicBezTo>
                  <a:cubicBezTo>
                    <a:pt x="1071" y="558"/>
                    <a:pt x="1079" y="557"/>
                    <a:pt x="1088" y="555"/>
                  </a:cubicBezTo>
                  <a:cubicBezTo>
                    <a:pt x="1062" y="493"/>
                    <a:pt x="1001" y="449"/>
                    <a:pt x="930" y="449"/>
                  </a:cubicBezTo>
                  <a:close/>
                  <a:moveTo>
                    <a:pt x="744" y="477"/>
                  </a:moveTo>
                  <a:cubicBezTo>
                    <a:pt x="732" y="477"/>
                    <a:pt x="723" y="486"/>
                    <a:pt x="723" y="497"/>
                  </a:cubicBezTo>
                  <a:cubicBezTo>
                    <a:pt x="723" y="497"/>
                    <a:pt x="723" y="498"/>
                    <a:pt x="723" y="498"/>
                  </a:cubicBezTo>
                  <a:cubicBezTo>
                    <a:pt x="764" y="498"/>
                    <a:pt x="764" y="498"/>
                    <a:pt x="764" y="498"/>
                  </a:cubicBezTo>
                  <a:cubicBezTo>
                    <a:pt x="764" y="498"/>
                    <a:pt x="764" y="497"/>
                    <a:pt x="764" y="497"/>
                  </a:cubicBezTo>
                  <a:cubicBezTo>
                    <a:pt x="764" y="486"/>
                    <a:pt x="755" y="477"/>
                    <a:pt x="744" y="477"/>
                  </a:cubicBezTo>
                  <a:close/>
                  <a:moveTo>
                    <a:pt x="744" y="427"/>
                  </a:moveTo>
                  <a:cubicBezTo>
                    <a:pt x="774" y="427"/>
                    <a:pt x="799" y="445"/>
                    <a:pt x="810" y="472"/>
                  </a:cubicBezTo>
                  <a:cubicBezTo>
                    <a:pt x="802" y="478"/>
                    <a:pt x="795" y="485"/>
                    <a:pt x="789" y="492"/>
                  </a:cubicBezTo>
                  <a:cubicBezTo>
                    <a:pt x="786" y="469"/>
                    <a:pt x="767" y="452"/>
                    <a:pt x="744" y="452"/>
                  </a:cubicBezTo>
                  <a:cubicBezTo>
                    <a:pt x="720" y="452"/>
                    <a:pt x="701" y="469"/>
                    <a:pt x="698" y="492"/>
                  </a:cubicBezTo>
                  <a:cubicBezTo>
                    <a:pt x="692" y="485"/>
                    <a:pt x="685" y="478"/>
                    <a:pt x="677" y="472"/>
                  </a:cubicBezTo>
                  <a:cubicBezTo>
                    <a:pt x="688" y="445"/>
                    <a:pt x="713" y="427"/>
                    <a:pt x="744" y="427"/>
                  </a:cubicBezTo>
                  <a:close/>
                  <a:moveTo>
                    <a:pt x="744" y="376"/>
                  </a:moveTo>
                  <a:cubicBezTo>
                    <a:pt x="792" y="376"/>
                    <a:pt x="834" y="405"/>
                    <a:pt x="853" y="446"/>
                  </a:cubicBezTo>
                  <a:cubicBezTo>
                    <a:pt x="845" y="449"/>
                    <a:pt x="838" y="453"/>
                    <a:pt x="831" y="457"/>
                  </a:cubicBezTo>
                  <a:cubicBezTo>
                    <a:pt x="816" y="424"/>
                    <a:pt x="782" y="401"/>
                    <a:pt x="744" y="401"/>
                  </a:cubicBezTo>
                  <a:cubicBezTo>
                    <a:pt x="705" y="401"/>
                    <a:pt x="671" y="424"/>
                    <a:pt x="656" y="457"/>
                  </a:cubicBezTo>
                  <a:cubicBezTo>
                    <a:pt x="649" y="453"/>
                    <a:pt x="642" y="449"/>
                    <a:pt x="634" y="446"/>
                  </a:cubicBezTo>
                  <a:cubicBezTo>
                    <a:pt x="653" y="405"/>
                    <a:pt x="695" y="376"/>
                    <a:pt x="744" y="376"/>
                  </a:cubicBezTo>
                  <a:close/>
                  <a:moveTo>
                    <a:pt x="744" y="326"/>
                  </a:moveTo>
                  <a:cubicBezTo>
                    <a:pt x="672" y="326"/>
                    <a:pt x="611" y="370"/>
                    <a:pt x="585" y="432"/>
                  </a:cubicBezTo>
                  <a:cubicBezTo>
                    <a:pt x="594" y="433"/>
                    <a:pt x="602" y="435"/>
                    <a:pt x="610" y="437"/>
                  </a:cubicBezTo>
                  <a:cubicBezTo>
                    <a:pt x="633" y="386"/>
                    <a:pt x="684" y="351"/>
                    <a:pt x="744" y="351"/>
                  </a:cubicBezTo>
                  <a:cubicBezTo>
                    <a:pt x="803" y="351"/>
                    <a:pt x="854" y="386"/>
                    <a:pt x="877" y="437"/>
                  </a:cubicBezTo>
                  <a:cubicBezTo>
                    <a:pt x="885" y="435"/>
                    <a:pt x="893" y="433"/>
                    <a:pt x="902" y="432"/>
                  </a:cubicBezTo>
                  <a:cubicBezTo>
                    <a:pt x="876" y="370"/>
                    <a:pt x="815" y="326"/>
                    <a:pt x="744" y="326"/>
                  </a:cubicBezTo>
                  <a:close/>
                  <a:moveTo>
                    <a:pt x="1116" y="477"/>
                  </a:moveTo>
                  <a:cubicBezTo>
                    <a:pt x="1128" y="477"/>
                    <a:pt x="1137" y="486"/>
                    <a:pt x="1137" y="497"/>
                  </a:cubicBezTo>
                  <a:cubicBezTo>
                    <a:pt x="1137" y="497"/>
                    <a:pt x="1137" y="498"/>
                    <a:pt x="1137" y="498"/>
                  </a:cubicBezTo>
                  <a:cubicBezTo>
                    <a:pt x="1096" y="498"/>
                    <a:pt x="1096" y="498"/>
                    <a:pt x="1096" y="498"/>
                  </a:cubicBezTo>
                  <a:cubicBezTo>
                    <a:pt x="1096" y="498"/>
                    <a:pt x="1096" y="497"/>
                    <a:pt x="1096" y="497"/>
                  </a:cubicBezTo>
                  <a:cubicBezTo>
                    <a:pt x="1096" y="486"/>
                    <a:pt x="1105" y="477"/>
                    <a:pt x="1116" y="477"/>
                  </a:cubicBezTo>
                  <a:close/>
                  <a:moveTo>
                    <a:pt x="1116" y="427"/>
                  </a:moveTo>
                  <a:cubicBezTo>
                    <a:pt x="1147" y="427"/>
                    <a:pt x="1172" y="445"/>
                    <a:pt x="1182" y="472"/>
                  </a:cubicBezTo>
                  <a:cubicBezTo>
                    <a:pt x="1175" y="478"/>
                    <a:pt x="1168" y="485"/>
                    <a:pt x="1161" y="492"/>
                  </a:cubicBezTo>
                  <a:cubicBezTo>
                    <a:pt x="1159" y="469"/>
                    <a:pt x="1140" y="452"/>
                    <a:pt x="1116" y="452"/>
                  </a:cubicBezTo>
                  <a:cubicBezTo>
                    <a:pt x="1093" y="452"/>
                    <a:pt x="1074" y="469"/>
                    <a:pt x="1071" y="492"/>
                  </a:cubicBezTo>
                  <a:cubicBezTo>
                    <a:pt x="1065" y="485"/>
                    <a:pt x="1058" y="478"/>
                    <a:pt x="1050" y="472"/>
                  </a:cubicBezTo>
                  <a:cubicBezTo>
                    <a:pt x="1060" y="445"/>
                    <a:pt x="1086" y="427"/>
                    <a:pt x="1116" y="427"/>
                  </a:cubicBezTo>
                  <a:close/>
                  <a:moveTo>
                    <a:pt x="1116" y="376"/>
                  </a:moveTo>
                  <a:cubicBezTo>
                    <a:pt x="1165" y="376"/>
                    <a:pt x="1207" y="405"/>
                    <a:pt x="1226" y="446"/>
                  </a:cubicBezTo>
                  <a:cubicBezTo>
                    <a:pt x="1218" y="449"/>
                    <a:pt x="1211" y="453"/>
                    <a:pt x="1203" y="457"/>
                  </a:cubicBezTo>
                  <a:cubicBezTo>
                    <a:pt x="1188" y="424"/>
                    <a:pt x="1155" y="401"/>
                    <a:pt x="1116" y="401"/>
                  </a:cubicBezTo>
                  <a:cubicBezTo>
                    <a:pt x="1078" y="401"/>
                    <a:pt x="1044" y="424"/>
                    <a:pt x="1029" y="457"/>
                  </a:cubicBezTo>
                  <a:cubicBezTo>
                    <a:pt x="1022" y="453"/>
                    <a:pt x="1015" y="449"/>
                    <a:pt x="1007" y="446"/>
                  </a:cubicBezTo>
                  <a:cubicBezTo>
                    <a:pt x="1026" y="405"/>
                    <a:pt x="1068" y="376"/>
                    <a:pt x="1116" y="376"/>
                  </a:cubicBezTo>
                  <a:close/>
                  <a:moveTo>
                    <a:pt x="1116" y="326"/>
                  </a:moveTo>
                  <a:cubicBezTo>
                    <a:pt x="1045" y="326"/>
                    <a:pt x="984" y="370"/>
                    <a:pt x="958" y="432"/>
                  </a:cubicBezTo>
                  <a:cubicBezTo>
                    <a:pt x="967" y="433"/>
                    <a:pt x="975" y="435"/>
                    <a:pt x="983" y="437"/>
                  </a:cubicBezTo>
                  <a:cubicBezTo>
                    <a:pt x="1006" y="386"/>
                    <a:pt x="1057" y="351"/>
                    <a:pt x="1116" y="351"/>
                  </a:cubicBezTo>
                  <a:cubicBezTo>
                    <a:pt x="1176" y="351"/>
                    <a:pt x="1227" y="386"/>
                    <a:pt x="1250" y="437"/>
                  </a:cubicBezTo>
                  <a:cubicBezTo>
                    <a:pt x="1258" y="435"/>
                    <a:pt x="1266" y="433"/>
                    <a:pt x="1275" y="432"/>
                  </a:cubicBezTo>
                  <a:cubicBezTo>
                    <a:pt x="1249" y="370"/>
                    <a:pt x="1188" y="326"/>
                    <a:pt x="1116" y="326"/>
                  </a:cubicBezTo>
                  <a:close/>
                  <a:moveTo>
                    <a:pt x="930" y="351"/>
                  </a:moveTo>
                  <a:cubicBezTo>
                    <a:pt x="941" y="351"/>
                    <a:pt x="950" y="360"/>
                    <a:pt x="950" y="372"/>
                  </a:cubicBezTo>
                  <a:cubicBezTo>
                    <a:pt x="950" y="372"/>
                    <a:pt x="950" y="372"/>
                    <a:pt x="950" y="372"/>
                  </a:cubicBezTo>
                  <a:cubicBezTo>
                    <a:pt x="909" y="372"/>
                    <a:pt x="909" y="372"/>
                    <a:pt x="909" y="372"/>
                  </a:cubicBezTo>
                  <a:cubicBezTo>
                    <a:pt x="909" y="372"/>
                    <a:pt x="909" y="372"/>
                    <a:pt x="909" y="372"/>
                  </a:cubicBezTo>
                  <a:cubicBezTo>
                    <a:pt x="909" y="360"/>
                    <a:pt x="918" y="351"/>
                    <a:pt x="930" y="351"/>
                  </a:cubicBezTo>
                  <a:close/>
                  <a:moveTo>
                    <a:pt x="930" y="301"/>
                  </a:moveTo>
                  <a:cubicBezTo>
                    <a:pt x="960" y="301"/>
                    <a:pt x="986" y="320"/>
                    <a:pt x="996" y="347"/>
                  </a:cubicBezTo>
                  <a:cubicBezTo>
                    <a:pt x="988" y="353"/>
                    <a:pt x="981" y="359"/>
                    <a:pt x="975" y="366"/>
                  </a:cubicBezTo>
                  <a:cubicBezTo>
                    <a:pt x="972" y="344"/>
                    <a:pt x="953" y="326"/>
                    <a:pt x="930" y="326"/>
                  </a:cubicBezTo>
                  <a:cubicBezTo>
                    <a:pt x="906" y="326"/>
                    <a:pt x="887" y="344"/>
                    <a:pt x="885" y="366"/>
                  </a:cubicBezTo>
                  <a:cubicBezTo>
                    <a:pt x="878" y="359"/>
                    <a:pt x="871" y="353"/>
                    <a:pt x="864" y="347"/>
                  </a:cubicBezTo>
                  <a:cubicBezTo>
                    <a:pt x="874" y="320"/>
                    <a:pt x="899" y="301"/>
                    <a:pt x="930" y="301"/>
                  </a:cubicBezTo>
                  <a:close/>
                  <a:moveTo>
                    <a:pt x="930" y="251"/>
                  </a:moveTo>
                  <a:cubicBezTo>
                    <a:pt x="978" y="251"/>
                    <a:pt x="1020" y="279"/>
                    <a:pt x="1039" y="320"/>
                  </a:cubicBezTo>
                  <a:cubicBezTo>
                    <a:pt x="1031" y="324"/>
                    <a:pt x="1024" y="328"/>
                    <a:pt x="1017" y="332"/>
                  </a:cubicBezTo>
                  <a:cubicBezTo>
                    <a:pt x="1002" y="299"/>
                    <a:pt x="968" y="276"/>
                    <a:pt x="930" y="276"/>
                  </a:cubicBezTo>
                  <a:cubicBezTo>
                    <a:pt x="891" y="276"/>
                    <a:pt x="858" y="299"/>
                    <a:pt x="842" y="332"/>
                  </a:cubicBezTo>
                  <a:cubicBezTo>
                    <a:pt x="835" y="328"/>
                    <a:pt x="828" y="324"/>
                    <a:pt x="820" y="320"/>
                  </a:cubicBezTo>
                  <a:cubicBezTo>
                    <a:pt x="839" y="279"/>
                    <a:pt x="881" y="251"/>
                    <a:pt x="930" y="251"/>
                  </a:cubicBezTo>
                  <a:close/>
                  <a:moveTo>
                    <a:pt x="930" y="200"/>
                  </a:moveTo>
                  <a:cubicBezTo>
                    <a:pt x="858" y="200"/>
                    <a:pt x="797" y="244"/>
                    <a:pt x="771" y="306"/>
                  </a:cubicBezTo>
                  <a:cubicBezTo>
                    <a:pt x="780" y="308"/>
                    <a:pt x="788" y="309"/>
                    <a:pt x="796" y="312"/>
                  </a:cubicBezTo>
                  <a:cubicBezTo>
                    <a:pt x="819" y="261"/>
                    <a:pt x="870" y="226"/>
                    <a:pt x="930" y="226"/>
                  </a:cubicBezTo>
                  <a:cubicBezTo>
                    <a:pt x="989" y="226"/>
                    <a:pt x="1040" y="261"/>
                    <a:pt x="1063" y="312"/>
                  </a:cubicBezTo>
                  <a:cubicBezTo>
                    <a:pt x="1071" y="309"/>
                    <a:pt x="1079" y="308"/>
                    <a:pt x="1088" y="306"/>
                  </a:cubicBezTo>
                  <a:cubicBezTo>
                    <a:pt x="1062" y="244"/>
                    <a:pt x="1001" y="200"/>
                    <a:pt x="930" y="200"/>
                  </a:cubicBezTo>
                  <a:close/>
                  <a:moveTo>
                    <a:pt x="744" y="228"/>
                  </a:moveTo>
                  <a:cubicBezTo>
                    <a:pt x="732" y="228"/>
                    <a:pt x="723" y="237"/>
                    <a:pt x="723" y="248"/>
                  </a:cubicBezTo>
                  <a:cubicBezTo>
                    <a:pt x="723" y="248"/>
                    <a:pt x="723" y="249"/>
                    <a:pt x="723" y="249"/>
                  </a:cubicBezTo>
                  <a:cubicBezTo>
                    <a:pt x="764" y="249"/>
                    <a:pt x="764" y="249"/>
                    <a:pt x="764" y="249"/>
                  </a:cubicBezTo>
                  <a:cubicBezTo>
                    <a:pt x="764" y="249"/>
                    <a:pt x="764" y="248"/>
                    <a:pt x="764" y="248"/>
                  </a:cubicBezTo>
                  <a:cubicBezTo>
                    <a:pt x="764" y="237"/>
                    <a:pt x="755" y="228"/>
                    <a:pt x="744" y="228"/>
                  </a:cubicBezTo>
                  <a:close/>
                  <a:moveTo>
                    <a:pt x="744" y="178"/>
                  </a:moveTo>
                  <a:cubicBezTo>
                    <a:pt x="774" y="178"/>
                    <a:pt x="799" y="196"/>
                    <a:pt x="810" y="223"/>
                  </a:cubicBezTo>
                  <a:cubicBezTo>
                    <a:pt x="802" y="229"/>
                    <a:pt x="795" y="236"/>
                    <a:pt x="789" y="243"/>
                  </a:cubicBezTo>
                  <a:cubicBezTo>
                    <a:pt x="786" y="220"/>
                    <a:pt x="767" y="203"/>
                    <a:pt x="744" y="203"/>
                  </a:cubicBezTo>
                  <a:cubicBezTo>
                    <a:pt x="720" y="203"/>
                    <a:pt x="701" y="220"/>
                    <a:pt x="698" y="243"/>
                  </a:cubicBezTo>
                  <a:cubicBezTo>
                    <a:pt x="692" y="236"/>
                    <a:pt x="685" y="229"/>
                    <a:pt x="677" y="223"/>
                  </a:cubicBezTo>
                  <a:cubicBezTo>
                    <a:pt x="688" y="196"/>
                    <a:pt x="713" y="178"/>
                    <a:pt x="744" y="178"/>
                  </a:cubicBezTo>
                  <a:close/>
                  <a:moveTo>
                    <a:pt x="744" y="127"/>
                  </a:moveTo>
                  <a:cubicBezTo>
                    <a:pt x="792" y="127"/>
                    <a:pt x="834" y="156"/>
                    <a:pt x="853" y="197"/>
                  </a:cubicBezTo>
                  <a:cubicBezTo>
                    <a:pt x="845" y="200"/>
                    <a:pt x="838" y="204"/>
                    <a:pt x="831" y="208"/>
                  </a:cubicBezTo>
                  <a:cubicBezTo>
                    <a:pt x="816" y="175"/>
                    <a:pt x="782" y="152"/>
                    <a:pt x="744" y="152"/>
                  </a:cubicBezTo>
                  <a:cubicBezTo>
                    <a:pt x="705" y="152"/>
                    <a:pt x="671" y="175"/>
                    <a:pt x="656" y="208"/>
                  </a:cubicBezTo>
                  <a:cubicBezTo>
                    <a:pt x="649" y="204"/>
                    <a:pt x="642" y="200"/>
                    <a:pt x="634" y="197"/>
                  </a:cubicBezTo>
                  <a:cubicBezTo>
                    <a:pt x="653" y="156"/>
                    <a:pt x="695" y="127"/>
                    <a:pt x="744" y="127"/>
                  </a:cubicBezTo>
                  <a:close/>
                  <a:moveTo>
                    <a:pt x="744" y="77"/>
                  </a:moveTo>
                  <a:cubicBezTo>
                    <a:pt x="672" y="77"/>
                    <a:pt x="611" y="121"/>
                    <a:pt x="585" y="183"/>
                  </a:cubicBezTo>
                  <a:cubicBezTo>
                    <a:pt x="594" y="184"/>
                    <a:pt x="602" y="186"/>
                    <a:pt x="610" y="188"/>
                  </a:cubicBezTo>
                  <a:cubicBezTo>
                    <a:pt x="633" y="137"/>
                    <a:pt x="684" y="102"/>
                    <a:pt x="744" y="102"/>
                  </a:cubicBezTo>
                  <a:cubicBezTo>
                    <a:pt x="803" y="102"/>
                    <a:pt x="854" y="137"/>
                    <a:pt x="877" y="188"/>
                  </a:cubicBezTo>
                  <a:cubicBezTo>
                    <a:pt x="885" y="186"/>
                    <a:pt x="893" y="184"/>
                    <a:pt x="902" y="183"/>
                  </a:cubicBezTo>
                  <a:cubicBezTo>
                    <a:pt x="876" y="121"/>
                    <a:pt x="815" y="77"/>
                    <a:pt x="744" y="77"/>
                  </a:cubicBezTo>
                  <a:close/>
                  <a:moveTo>
                    <a:pt x="1116" y="228"/>
                  </a:moveTo>
                  <a:cubicBezTo>
                    <a:pt x="1128" y="228"/>
                    <a:pt x="1137" y="237"/>
                    <a:pt x="1137" y="248"/>
                  </a:cubicBezTo>
                  <a:cubicBezTo>
                    <a:pt x="1137" y="248"/>
                    <a:pt x="1137" y="249"/>
                    <a:pt x="1137" y="249"/>
                  </a:cubicBezTo>
                  <a:cubicBezTo>
                    <a:pt x="1096" y="249"/>
                    <a:pt x="1096" y="249"/>
                    <a:pt x="1096" y="249"/>
                  </a:cubicBezTo>
                  <a:cubicBezTo>
                    <a:pt x="1096" y="249"/>
                    <a:pt x="1096" y="248"/>
                    <a:pt x="1096" y="248"/>
                  </a:cubicBezTo>
                  <a:cubicBezTo>
                    <a:pt x="1096" y="237"/>
                    <a:pt x="1105" y="228"/>
                    <a:pt x="1116" y="228"/>
                  </a:cubicBezTo>
                  <a:close/>
                  <a:moveTo>
                    <a:pt x="1116" y="178"/>
                  </a:moveTo>
                  <a:cubicBezTo>
                    <a:pt x="1147" y="178"/>
                    <a:pt x="1172" y="196"/>
                    <a:pt x="1182" y="223"/>
                  </a:cubicBezTo>
                  <a:cubicBezTo>
                    <a:pt x="1175" y="229"/>
                    <a:pt x="1168" y="236"/>
                    <a:pt x="1161" y="243"/>
                  </a:cubicBezTo>
                  <a:cubicBezTo>
                    <a:pt x="1159" y="220"/>
                    <a:pt x="1140" y="203"/>
                    <a:pt x="1116" y="203"/>
                  </a:cubicBezTo>
                  <a:cubicBezTo>
                    <a:pt x="1093" y="203"/>
                    <a:pt x="1074" y="220"/>
                    <a:pt x="1071" y="243"/>
                  </a:cubicBezTo>
                  <a:cubicBezTo>
                    <a:pt x="1065" y="236"/>
                    <a:pt x="1058" y="229"/>
                    <a:pt x="1050" y="223"/>
                  </a:cubicBezTo>
                  <a:cubicBezTo>
                    <a:pt x="1060" y="196"/>
                    <a:pt x="1086" y="178"/>
                    <a:pt x="1116" y="178"/>
                  </a:cubicBezTo>
                  <a:close/>
                  <a:moveTo>
                    <a:pt x="1116" y="127"/>
                  </a:moveTo>
                  <a:cubicBezTo>
                    <a:pt x="1165" y="127"/>
                    <a:pt x="1207" y="156"/>
                    <a:pt x="1226" y="197"/>
                  </a:cubicBezTo>
                  <a:cubicBezTo>
                    <a:pt x="1218" y="200"/>
                    <a:pt x="1211" y="204"/>
                    <a:pt x="1203" y="208"/>
                  </a:cubicBezTo>
                  <a:cubicBezTo>
                    <a:pt x="1188" y="175"/>
                    <a:pt x="1155" y="152"/>
                    <a:pt x="1116" y="152"/>
                  </a:cubicBezTo>
                  <a:cubicBezTo>
                    <a:pt x="1078" y="152"/>
                    <a:pt x="1044" y="175"/>
                    <a:pt x="1029" y="208"/>
                  </a:cubicBezTo>
                  <a:cubicBezTo>
                    <a:pt x="1022" y="204"/>
                    <a:pt x="1015" y="200"/>
                    <a:pt x="1007" y="197"/>
                  </a:cubicBezTo>
                  <a:cubicBezTo>
                    <a:pt x="1026" y="156"/>
                    <a:pt x="1068" y="127"/>
                    <a:pt x="1116" y="127"/>
                  </a:cubicBezTo>
                  <a:close/>
                  <a:moveTo>
                    <a:pt x="1116" y="77"/>
                  </a:moveTo>
                  <a:cubicBezTo>
                    <a:pt x="1045" y="77"/>
                    <a:pt x="984" y="121"/>
                    <a:pt x="958" y="183"/>
                  </a:cubicBezTo>
                  <a:cubicBezTo>
                    <a:pt x="967" y="184"/>
                    <a:pt x="975" y="186"/>
                    <a:pt x="983" y="188"/>
                  </a:cubicBezTo>
                  <a:cubicBezTo>
                    <a:pt x="1006" y="137"/>
                    <a:pt x="1057" y="102"/>
                    <a:pt x="1116" y="102"/>
                  </a:cubicBezTo>
                  <a:cubicBezTo>
                    <a:pt x="1176" y="102"/>
                    <a:pt x="1227" y="137"/>
                    <a:pt x="1250" y="188"/>
                  </a:cubicBezTo>
                  <a:cubicBezTo>
                    <a:pt x="1258" y="186"/>
                    <a:pt x="1266" y="184"/>
                    <a:pt x="1275" y="183"/>
                  </a:cubicBezTo>
                  <a:cubicBezTo>
                    <a:pt x="1249" y="121"/>
                    <a:pt x="1188" y="77"/>
                    <a:pt x="1116" y="77"/>
                  </a:cubicBezTo>
                  <a:close/>
                  <a:moveTo>
                    <a:pt x="930" y="102"/>
                  </a:moveTo>
                  <a:cubicBezTo>
                    <a:pt x="941" y="102"/>
                    <a:pt x="950" y="111"/>
                    <a:pt x="950" y="123"/>
                  </a:cubicBezTo>
                  <a:cubicBezTo>
                    <a:pt x="950" y="123"/>
                    <a:pt x="950" y="123"/>
                    <a:pt x="950" y="123"/>
                  </a:cubicBezTo>
                  <a:cubicBezTo>
                    <a:pt x="909" y="123"/>
                    <a:pt x="909" y="123"/>
                    <a:pt x="909" y="123"/>
                  </a:cubicBezTo>
                  <a:cubicBezTo>
                    <a:pt x="909" y="123"/>
                    <a:pt x="909" y="123"/>
                    <a:pt x="909" y="123"/>
                  </a:cubicBezTo>
                  <a:cubicBezTo>
                    <a:pt x="909" y="111"/>
                    <a:pt x="918" y="102"/>
                    <a:pt x="930" y="102"/>
                  </a:cubicBezTo>
                  <a:close/>
                  <a:moveTo>
                    <a:pt x="930" y="52"/>
                  </a:moveTo>
                  <a:cubicBezTo>
                    <a:pt x="960" y="52"/>
                    <a:pt x="986" y="71"/>
                    <a:pt x="996" y="98"/>
                  </a:cubicBezTo>
                  <a:cubicBezTo>
                    <a:pt x="988" y="104"/>
                    <a:pt x="981" y="110"/>
                    <a:pt x="975" y="117"/>
                  </a:cubicBezTo>
                  <a:cubicBezTo>
                    <a:pt x="972" y="95"/>
                    <a:pt x="953" y="77"/>
                    <a:pt x="930" y="77"/>
                  </a:cubicBezTo>
                  <a:cubicBezTo>
                    <a:pt x="906" y="77"/>
                    <a:pt x="887" y="95"/>
                    <a:pt x="885" y="117"/>
                  </a:cubicBezTo>
                  <a:cubicBezTo>
                    <a:pt x="878" y="110"/>
                    <a:pt x="871" y="104"/>
                    <a:pt x="864" y="98"/>
                  </a:cubicBezTo>
                  <a:cubicBezTo>
                    <a:pt x="874" y="71"/>
                    <a:pt x="899" y="52"/>
                    <a:pt x="930" y="52"/>
                  </a:cubicBezTo>
                  <a:close/>
                  <a:moveTo>
                    <a:pt x="930" y="2"/>
                  </a:moveTo>
                  <a:cubicBezTo>
                    <a:pt x="978" y="2"/>
                    <a:pt x="1020" y="30"/>
                    <a:pt x="1039" y="71"/>
                  </a:cubicBezTo>
                  <a:cubicBezTo>
                    <a:pt x="1031" y="75"/>
                    <a:pt x="1024" y="79"/>
                    <a:pt x="1017" y="83"/>
                  </a:cubicBezTo>
                  <a:cubicBezTo>
                    <a:pt x="1002" y="50"/>
                    <a:pt x="968" y="27"/>
                    <a:pt x="930" y="27"/>
                  </a:cubicBezTo>
                  <a:cubicBezTo>
                    <a:pt x="891" y="27"/>
                    <a:pt x="858" y="50"/>
                    <a:pt x="842" y="83"/>
                  </a:cubicBezTo>
                  <a:cubicBezTo>
                    <a:pt x="835" y="79"/>
                    <a:pt x="828" y="75"/>
                    <a:pt x="820" y="71"/>
                  </a:cubicBezTo>
                  <a:cubicBezTo>
                    <a:pt x="839" y="30"/>
                    <a:pt x="881" y="2"/>
                    <a:pt x="930" y="2"/>
                  </a:cubicBezTo>
                  <a:close/>
                  <a:moveTo>
                    <a:pt x="1049" y="0"/>
                  </a:moveTo>
                  <a:cubicBezTo>
                    <a:pt x="1009" y="0"/>
                    <a:pt x="1009" y="0"/>
                    <a:pt x="1009" y="0"/>
                  </a:cubicBezTo>
                  <a:cubicBezTo>
                    <a:pt x="1032" y="15"/>
                    <a:pt x="1051" y="37"/>
                    <a:pt x="1063" y="63"/>
                  </a:cubicBezTo>
                  <a:cubicBezTo>
                    <a:pt x="1071" y="60"/>
                    <a:pt x="1079" y="59"/>
                    <a:pt x="1088" y="57"/>
                  </a:cubicBezTo>
                  <a:cubicBezTo>
                    <a:pt x="1079" y="36"/>
                    <a:pt x="1066" y="16"/>
                    <a:pt x="1049" y="0"/>
                  </a:cubicBezTo>
                  <a:close/>
                  <a:moveTo>
                    <a:pt x="851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794" y="16"/>
                    <a:pt x="780" y="36"/>
                    <a:pt x="771" y="57"/>
                  </a:cubicBezTo>
                  <a:cubicBezTo>
                    <a:pt x="780" y="59"/>
                    <a:pt x="788" y="60"/>
                    <a:pt x="796" y="63"/>
                  </a:cubicBezTo>
                  <a:cubicBezTo>
                    <a:pt x="808" y="37"/>
                    <a:pt x="827" y="15"/>
                    <a:pt x="851" y="0"/>
                  </a:cubicBezTo>
                  <a:close/>
                  <a:moveTo>
                    <a:pt x="558" y="2192"/>
                  </a:moveTo>
                  <a:cubicBezTo>
                    <a:pt x="605" y="2192"/>
                    <a:pt x="647" y="2211"/>
                    <a:pt x="677" y="2241"/>
                  </a:cubicBezTo>
                  <a:cubicBezTo>
                    <a:pt x="637" y="2241"/>
                    <a:pt x="637" y="2241"/>
                    <a:pt x="637" y="2241"/>
                  </a:cubicBezTo>
                  <a:cubicBezTo>
                    <a:pt x="614" y="2226"/>
                    <a:pt x="587" y="2217"/>
                    <a:pt x="558" y="2217"/>
                  </a:cubicBezTo>
                  <a:cubicBezTo>
                    <a:pt x="529" y="2217"/>
                    <a:pt x="502" y="2226"/>
                    <a:pt x="479" y="2241"/>
                  </a:cubicBezTo>
                  <a:cubicBezTo>
                    <a:pt x="439" y="2241"/>
                    <a:pt x="439" y="2241"/>
                    <a:pt x="439" y="2241"/>
                  </a:cubicBezTo>
                  <a:cubicBezTo>
                    <a:pt x="470" y="2211"/>
                    <a:pt x="512" y="2192"/>
                    <a:pt x="558" y="2192"/>
                  </a:cubicBezTo>
                  <a:close/>
                  <a:moveTo>
                    <a:pt x="558" y="2094"/>
                  </a:moveTo>
                  <a:cubicBezTo>
                    <a:pt x="569" y="2094"/>
                    <a:pt x="578" y="2103"/>
                    <a:pt x="578" y="2114"/>
                  </a:cubicBezTo>
                  <a:cubicBezTo>
                    <a:pt x="578" y="2115"/>
                    <a:pt x="578" y="2115"/>
                    <a:pt x="578" y="2115"/>
                  </a:cubicBezTo>
                  <a:cubicBezTo>
                    <a:pt x="538" y="2115"/>
                    <a:pt x="538" y="2115"/>
                    <a:pt x="538" y="2115"/>
                  </a:cubicBezTo>
                  <a:cubicBezTo>
                    <a:pt x="538" y="2115"/>
                    <a:pt x="538" y="2115"/>
                    <a:pt x="538" y="2114"/>
                  </a:cubicBezTo>
                  <a:cubicBezTo>
                    <a:pt x="538" y="2103"/>
                    <a:pt x="547" y="2094"/>
                    <a:pt x="558" y="2094"/>
                  </a:cubicBezTo>
                  <a:close/>
                  <a:moveTo>
                    <a:pt x="558" y="2044"/>
                  </a:moveTo>
                  <a:cubicBezTo>
                    <a:pt x="588" y="2044"/>
                    <a:pt x="614" y="2063"/>
                    <a:pt x="624" y="2090"/>
                  </a:cubicBezTo>
                  <a:cubicBezTo>
                    <a:pt x="617" y="2095"/>
                    <a:pt x="610" y="2102"/>
                    <a:pt x="603" y="2109"/>
                  </a:cubicBezTo>
                  <a:cubicBezTo>
                    <a:pt x="601" y="2086"/>
                    <a:pt x="581" y="2069"/>
                    <a:pt x="558" y="2069"/>
                  </a:cubicBezTo>
                  <a:cubicBezTo>
                    <a:pt x="535" y="2069"/>
                    <a:pt x="516" y="2086"/>
                    <a:pt x="513" y="2109"/>
                  </a:cubicBezTo>
                  <a:cubicBezTo>
                    <a:pt x="507" y="2102"/>
                    <a:pt x="500" y="2095"/>
                    <a:pt x="492" y="2090"/>
                  </a:cubicBezTo>
                  <a:cubicBezTo>
                    <a:pt x="502" y="2063"/>
                    <a:pt x="528" y="2044"/>
                    <a:pt x="558" y="2044"/>
                  </a:cubicBezTo>
                  <a:close/>
                  <a:moveTo>
                    <a:pt x="558" y="1994"/>
                  </a:moveTo>
                  <a:cubicBezTo>
                    <a:pt x="607" y="1994"/>
                    <a:pt x="648" y="2022"/>
                    <a:pt x="668" y="2063"/>
                  </a:cubicBezTo>
                  <a:cubicBezTo>
                    <a:pt x="660" y="2067"/>
                    <a:pt x="652" y="2070"/>
                    <a:pt x="645" y="2075"/>
                  </a:cubicBezTo>
                  <a:cubicBezTo>
                    <a:pt x="630" y="2042"/>
                    <a:pt x="597" y="2019"/>
                    <a:pt x="558" y="2019"/>
                  </a:cubicBezTo>
                  <a:cubicBezTo>
                    <a:pt x="519" y="2019"/>
                    <a:pt x="486" y="2042"/>
                    <a:pt x="471" y="2075"/>
                  </a:cubicBezTo>
                  <a:cubicBezTo>
                    <a:pt x="464" y="2070"/>
                    <a:pt x="456" y="2067"/>
                    <a:pt x="449" y="2063"/>
                  </a:cubicBezTo>
                  <a:cubicBezTo>
                    <a:pt x="468" y="2022"/>
                    <a:pt x="510" y="1994"/>
                    <a:pt x="558" y="1994"/>
                  </a:cubicBezTo>
                  <a:close/>
                  <a:moveTo>
                    <a:pt x="558" y="1943"/>
                  </a:moveTo>
                  <a:cubicBezTo>
                    <a:pt x="487" y="1943"/>
                    <a:pt x="425" y="1987"/>
                    <a:pt x="400" y="2049"/>
                  </a:cubicBezTo>
                  <a:cubicBezTo>
                    <a:pt x="408" y="2051"/>
                    <a:pt x="417" y="2052"/>
                    <a:pt x="425" y="2055"/>
                  </a:cubicBezTo>
                  <a:cubicBezTo>
                    <a:pt x="448" y="2004"/>
                    <a:pt x="499" y="1968"/>
                    <a:pt x="558" y="1968"/>
                  </a:cubicBezTo>
                  <a:cubicBezTo>
                    <a:pt x="617" y="1968"/>
                    <a:pt x="669" y="2004"/>
                    <a:pt x="691" y="2055"/>
                  </a:cubicBezTo>
                  <a:cubicBezTo>
                    <a:pt x="700" y="2052"/>
                    <a:pt x="708" y="2051"/>
                    <a:pt x="716" y="2049"/>
                  </a:cubicBezTo>
                  <a:cubicBezTo>
                    <a:pt x="691" y="1987"/>
                    <a:pt x="630" y="1943"/>
                    <a:pt x="558" y="1943"/>
                  </a:cubicBezTo>
                  <a:close/>
                  <a:moveTo>
                    <a:pt x="558" y="1845"/>
                  </a:moveTo>
                  <a:cubicBezTo>
                    <a:pt x="569" y="1845"/>
                    <a:pt x="578" y="1854"/>
                    <a:pt x="578" y="1865"/>
                  </a:cubicBezTo>
                  <a:cubicBezTo>
                    <a:pt x="578" y="1866"/>
                    <a:pt x="578" y="1866"/>
                    <a:pt x="578" y="1866"/>
                  </a:cubicBezTo>
                  <a:cubicBezTo>
                    <a:pt x="538" y="1866"/>
                    <a:pt x="538" y="1866"/>
                    <a:pt x="538" y="1866"/>
                  </a:cubicBezTo>
                  <a:cubicBezTo>
                    <a:pt x="538" y="1866"/>
                    <a:pt x="538" y="1866"/>
                    <a:pt x="538" y="1865"/>
                  </a:cubicBezTo>
                  <a:cubicBezTo>
                    <a:pt x="538" y="1854"/>
                    <a:pt x="547" y="1845"/>
                    <a:pt x="558" y="1845"/>
                  </a:cubicBezTo>
                  <a:close/>
                  <a:moveTo>
                    <a:pt x="558" y="1795"/>
                  </a:moveTo>
                  <a:cubicBezTo>
                    <a:pt x="588" y="1795"/>
                    <a:pt x="614" y="1814"/>
                    <a:pt x="624" y="1841"/>
                  </a:cubicBezTo>
                  <a:cubicBezTo>
                    <a:pt x="617" y="1846"/>
                    <a:pt x="610" y="1853"/>
                    <a:pt x="603" y="1860"/>
                  </a:cubicBezTo>
                  <a:cubicBezTo>
                    <a:pt x="601" y="1837"/>
                    <a:pt x="581" y="1820"/>
                    <a:pt x="558" y="1820"/>
                  </a:cubicBezTo>
                  <a:cubicBezTo>
                    <a:pt x="535" y="1820"/>
                    <a:pt x="516" y="1838"/>
                    <a:pt x="513" y="1860"/>
                  </a:cubicBezTo>
                  <a:cubicBezTo>
                    <a:pt x="507" y="1853"/>
                    <a:pt x="500" y="1847"/>
                    <a:pt x="492" y="1841"/>
                  </a:cubicBezTo>
                  <a:cubicBezTo>
                    <a:pt x="502" y="1814"/>
                    <a:pt x="528" y="1795"/>
                    <a:pt x="558" y="1795"/>
                  </a:cubicBezTo>
                  <a:close/>
                  <a:moveTo>
                    <a:pt x="558" y="1745"/>
                  </a:moveTo>
                  <a:cubicBezTo>
                    <a:pt x="607" y="1745"/>
                    <a:pt x="648" y="1773"/>
                    <a:pt x="668" y="1814"/>
                  </a:cubicBezTo>
                  <a:cubicBezTo>
                    <a:pt x="660" y="1818"/>
                    <a:pt x="652" y="1821"/>
                    <a:pt x="645" y="1826"/>
                  </a:cubicBezTo>
                  <a:cubicBezTo>
                    <a:pt x="630" y="1793"/>
                    <a:pt x="597" y="1770"/>
                    <a:pt x="558" y="1770"/>
                  </a:cubicBezTo>
                  <a:cubicBezTo>
                    <a:pt x="519" y="1770"/>
                    <a:pt x="486" y="1793"/>
                    <a:pt x="471" y="1826"/>
                  </a:cubicBezTo>
                  <a:cubicBezTo>
                    <a:pt x="464" y="1821"/>
                    <a:pt x="456" y="1818"/>
                    <a:pt x="449" y="1814"/>
                  </a:cubicBezTo>
                  <a:cubicBezTo>
                    <a:pt x="468" y="1773"/>
                    <a:pt x="510" y="1745"/>
                    <a:pt x="558" y="1745"/>
                  </a:cubicBezTo>
                  <a:close/>
                  <a:moveTo>
                    <a:pt x="558" y="1694"/>
                  </a:moveTo>
                  <a:cubicBezTo>
                    <a:pt x="487" y="1694"/>
                    <a:pt x="425" y="1738"/>
                    <a:pt x="400" y="1800"/>
                  </a:cubicBezTo>
                  <a:cubicBezTo>
                    <a:pt x="408" y="1802"/>
                    <a:pt x="417" y="1803"/>
                    <a:pt x="425" y="1806"/>
                  </a:cubicBezTo>
                  <a:cubicBezTo>
                    <a:pt x="448" y="1755"/>
                    <a:pt x="499" y="1719"/>
                    <a:pt x="558" y="1719"/>
                  </a:cubicBezTo>
                  <a:cubicBezTo>
                    <a:pt x="617" y="1719"/>
                    <a:pt x="669" y="1755"/>
                    <a:pt x="691" y="1806"/>
                  </a:cubicBezTo>
                  <a:cubicBezTo>
                    <a:pt x="700" y="1803"/>
                    <a:pt x="708" y="1802"/>
                    <a:pt x="716" y="1800"/>
                  </a:cubicBezTo>
                  <a:cubicBezTo>
                    <a:pt x="691" y="1738"/>
                    <a:pt x="630" y="1694"/>
                    <a:pt x="558" y="1694"/>
                  </a:cubicBezTo>
                  <a:close/>
                  <a:moveTo>
                    <a:pt x="558" y="1596"/>
                  </a:moveTo>
                  <a:cubicBezTo>
                    <a:pt x="569" y="1596"/>
                    <a:pt x="578" y="1605"/>
                    <a:pt x="578" y="1616"/>
                  </a:cubicBezTo>
                  <a:cubicBezTo>
                    <a:pt x="578" y="1617"/>
                    <a:pt x="578" y="1617"/>
                    <a:pt x="578" y="1617"/>
                  </a:cubicBezTo>
                  <a:cubicBezTo>
                    <a:pt x="538" y="1617"/>
                    <a:pt x="538" y="1617"/>
                    <a:pt x="538" y="1617"/>
                  </a:cubicBezTo>
                  <a:cubicBezTo>
                    <a:pt x="538" y="1617"/>
                    <a:pt x="538" y="1617"/>
                    <a:pt x="538" y="1616"/>
                  </a:cubicBezTo>
                  <a:cubicBezTo>
                    <a:pt x="538" y="1605"/>
                    <a:pt x="547" y="1596"/>
                    <a:pt x="558" y="1596"/>
                  </a:cubicBezTo>
                  <a:close/>
                  <a:moveTo>
                    <a:pt x="558" y="1546"/>
                  </a:moveTo>
                  <a:cubicBezTo>
                    <a:pt x="588" y="1546"/>
                    <a:pt x="614" y="1565"/>
                    <a:pt x="624" y="1592"/>
                  </a:cubicBezTo>
                  <a:cubicBezTo>
                    <a:pt x="617" y="1598"/>
                    <a:pt x="610" y="1604"/>
                    <a:pt x="603" y="1611"/>
                  </a:cubicBezTo>
                  <a:cubicBezTo>
                    <a:pt x="601" y="1589"/>
                    <a:pt x="581" y="1571"/>
                    <a:pt x="558" y="1571"/>
                  </a:cubicBezTo>
                  <a:cubicBezTo>
                    <a:pt x="535" y="1571"/>
                    <a:pt x="516" y="1589"/>
                    <a:pt x="513" y="1611"/>
                  </a:cubicBezTo>
                  <a:cubicBezTo>
                    <a:pt x="507" y="1604"/>
                    <a:pt x="500" y="1598"/>
                    <a:pt x="492" y="1592"/>
                  </a:cubicBezTo>
                  <a:cubicBezTo>
                    <a:pt x="502" y="1565"/>
                    <a:pt x="528" y="1546"/>
                    <a:pt x="558" y="1546"/>
                  </a:cubicBezTo>
                  <a:close/>
                  <a:moveTo>
                    <a:pt x="558" y="1496"/>
                  </a:moveTo>
                  <a:cubicBezTo>
                    <a:pt x="607" y="1496"/>
                    <a:pt x="648" y="1524"/>
                    <a:pt x="668" y="1565"/>
                  </a:cubicBezTo>
                  <a:cubicBezTo>
                    <a:pt x="660" y="1569"/>
                    <a:pt x="652" y="1572"/>
                    <a:pt x="645" y="1577"/>
                  </a:cubicBezTo>
                  <a:cubicBezTo>
                    <a:pt x="630" y="1544"/>
                    <a:pt x="597" y="1521"/>
                    <a:pt x="558" y="1521"/>
                  </a:cubicBezTo>
                  <a:cubicBezTo>
                    <a:pt x="519" y="1521"/>
                    <a:pt x="486" y="1544"/>
                    <a:pt x="471" y="1577"/>
                  </a:cubicBezTo>
                  <a:cubicBezTo>
                    <a:pt x="464" y="1573"/>
                    <a:pt x="456" y="1569"/>
                    <a:pt x="449" y="1565"/>
                  </a:cubicBezTo>
                  <a:cubicBezTo>
                    <a:pt x="468" y="1524"/>
                    <a:pt x="510" y="1496"/>
                    <a:pt x="558" y="1496"/>
                  </a:cubicBezTo>
                  <a:close/>
                  <a:moveTo>
                    <a:pt x="558" y="1445"/>
                  </a:moveTo>
                  <a:cubicBezTo>
                    <a:pt x="487" y="1445"/>
                    <a:pt x="425" y="1489"/>
                    <a:pt x="400" y="1551"/>
                  </a:cubicBezTo>
                  <a:cubicBezTo>
                    <a:pt x="408" y="1553"/>
                    <a:pt x="417" y="1554"/>
                    <a:pt x="425" y="1557"/>
                  </a:cubicBezTo>
                  <a:cubicBezTo>
                    <a:pt x="448" y="1506"/>
                    <a:pt x="499" y="1470"/>
                    <a:pt x="558" y="1470"/>
                  </a:cubicBezTo>
                  <a:cubicBezTo>
                    <a:pt x="617" y="1470"/>
                    <a:pt x="669" y="1506"/>
                    <a:pt x="691" y="1557"/>
                  </a:cubicBezTo>
                  <a:cubicBezTo>
                    <a:pt x="700" y="1554"/>
                    <a:pt x="708" y="1553"/>
                    <a:pt x="716" y="1551"/>
                  </a:cubicBezTo>
                  <a:cubicBezTo>
                    <a:pt x="691" y="1489"/>
                    <a:pt x="630" y="1445"/>
                    <a:pt x="558" y="1445"/>
                  </a:cubicBezTo>
                  <a:close/>
                  <a:moveTo>
                    <a:pt x="558" y="1347"/>
                  </a:moveTo>
                  <a:cubicBezTo>
                    <a:pt x="569" y="1347"/>
                    <a:pt x="578" y="1356"/>
                    <a:pt x="578" y="1367"/>
                  </a:cubicBezTo>
                  <a:cubicBezTo>
                    <a:pt x="578" y="1368"/>
                    <a:pt x="578" y="1368"/>
                    <a:pt x="578" y="1368"/>
                  </a:cubicBezTo>
                  <a:cubicBezTo>
                    <a:pt x="538" y="1368"/>
                    <a:pt x="538" y="1368"/>
                    <a:pt x="538" y="1368"/>
                  </a:cubicBezTo>
                  <a:cubicBezTo>
                    <a:pt x="538" y="1368"/>
                    <a:pt x="538" y="1368"/>
                    <a:pt x="538" y="1367"/>
                  </a:cubicBezTo>
                  <a:cubicBezTo>
                    <a:pt x="538" y="1356"/>
                    <a:pt x="547" y="1347"/>
                    <a:pt x="558" y="1347"/>
                  </a:cubicBezTo>
                  <a:close/>
                  <a:moveTo>
                    <a:pt x="558" y="1297"/>
                  </a:moveTo>
                  <a:cubicBezTo>
                    <a:pt x="588" y="1297"/>
                    <a:pt x="614" y="1316"/>
                    <a:pt x="624" y="1343"/>
                  </a:cubicBezTo>
                  <a:cubicBezTo>
                    <a:pt x="617" y="1349"/>
                    <a:pt x="610" y="1355"/>
                    <a:pt x="603" y="1362"/>
                  </a:cubicBezTo>
                  <a:cubicBezTo>
                    <a:pt x="601" y="1340"/>
                    <a:pt x="581" y="1322"/>
                    <a:pt x="558" y="1322"/>
                  </a:cubicBezTo>
                  <a:cubicBezTo>
                    <a:pt x="535" y="1322"/>
                    <a:pt x="516" y="1340"/>
                    <a:pt x="513" y="1362"/>
                  </a:cubicBezTo>
                  <a:cubicBezTo>
                    <a:pt x="507" y="1355"/>
                    <a:pt x="500" y="1349"/>
                    <a:pt x="492" y="1343"/>
                  </a:cubicBezTo>
                  <a:cubicBezTo>
                    <a:pt x="502" y="1316"/>
                    <a:pt x="528" y="1297"/>
                    <a:pt x="558" y="1297"/>
                  </a:cubicBezTo>
                  <a:close/>
                  <a:moveTo>
                    <a:pt x="558" y="1247"/>
                  </a:moveTo>
                  <a:cubicBezTo>
                    <a:pt x="607" y="1247"/>
                    <a:pt x="648" y="1275"/>
                    <a:pt x="668" y="1316"/>
                  </a:cubicBezTo>
                  <a:cubicBezTo>
                    <a:pt x="660" y="1320"/>
                    <a:pt x="652" y="1324"/>
                    <a:pt x="645" y="1328"/>
                  </a:cubicBezTo>
                  <a:cubicBezTo>
                    <a:pt x="630" y="1295"/>
                    <a:pt x="597" y="1272"/>
                    <a:pt x="558" y="1272"/>
                  </a:cubicBezTo>
                  <a:cubicBezTo>
                    <a:pt x="519" y="1272"/>
                    <a:pt x="486" y="1295"/>
                    <a:pt x="471" y="1328"/>
                  </a:cubicBezTo>
                  <a:cubicBezTo>
                    <a:pt x="464" y="1324"/>
                    <a:pt x="456" y="1320"/>
                    <a:pt x="449" y="1316"/>
                  </a:cubicBezTo>
                  <a:cubicBezTo>
                    <a:pt x="468" y="1275"/>
                    <a:pt x="510" y="1247"/>
                    <a:pt x="558" y="1247"/>
                  </a:cubicBezTo>
                  <a:close/>
                  <a:moveTo>
                    <a:pt x="558" y="1196"/>
                  </a:moveTo>
                  <a:cubicBezTo>
                    <a:pt x="487" y="1196"/>
                    <a:pt x="425" y="1240"/>
                    <a:pt x="400" y="1302"/>
                  </a:cubicBezTo>
                  <a:cubicBezTo>
                    <a:pt x="408" y="1304"/>
                    <a:pt x="417" y="1305"/>
                    <a:pt x="425" y="1308"/>
                  </a:cubicBezTo>
                  <a:cubicBezTo>
                    <a:pt x="448" y="1257"/>
                    <a:pt x="499" y="1221"/>
                    <a:pt x="558" y="1221"/>
                  </a:cubicBezTo>
                  <a:cubicBezTo>
                    <a:pt x="617" y="1221"/>
                    <a:pt x="669" y="1257"/>
                    <a:pt x="691" y="1308"/>
                  </a:cubicBezTo>
                  <a:cubicBezTo>
                    <a:pt x="700" y="1305"/>
                    <a:pt x="708" y="1304"/>
                    <a:pt x="716" y="1302"/>
                  </a:cubicBezTo>
                  <a:cubicBezTo>
                    <a:pt x="691" y="1240"/>
                    <a:pt x="630" y="1196"/>
                    <a:pt x="558" y="1196"/>
                  </a:cubicBezTo>
                  <a:close/>
                  <a:moveTo>
                    <a:pt x="558" y="1098"/>
                  </a:moveTo>
                  <a:cubicBezTo>
                    <a:pt x="569" y="1098"/>
                    <a:pt x="578" y="1107"/>
                    <a:pt x="578" y="1119"/>
                  </a:cubicBezTo>
                  <a:cubicBezTo>
                    <a:pt x="578" y="1119"/>
                    <a:pt x="578" y="1119"/>
                    <a:pt x="578" y="1119"/>
                  </a:cubicBezTo>
                  <a:cubicBezTo>
                    <a:pt x="538" y="1119"/>
                    <a:pt x="538" y="1119"/>
                    <a:pt x="538" y="1119"/>
                  </a:cubicBezTo>
                  <a:cubicBezTo>
                    <a:pt x="538" y="1119"/>
                    <a:pt x="538" y="1119"/>
                    <a:pt x="538" y="1119"/>
                  </a:cubicBezTo>
                  <a:cubicBezTo>
                    <a:pt x="538" y="1107"/>
                    <a:pt x="547" y="1098"/>
                    <a:pt x="558" y="1098"/>
                  </a:cubicBezTo>
                  <a:close/>
                  <a:moveTo>
                    <a:pt x="558" y="1048"/>
                  </a:moveTo>
                  <a:cubicBezTo>
                    <a:pt x="588" y="1048"/>
                    <a:pt x="614" y="1067"/>
                    <a:pt x="624" y="1094"/>
                  </a:cubicBezTo>
                  <a:cubicBezTo>
                    <a:pt x="617" y="1100"/>
                    <a:pt x="610" y="1106"/>
                    <a:pt x="603" y="1113"/>
                  </a:cubicBezTo>
                  <a:cubicBezTo>
                    <a:pt x="601" y="1091"/>
                    <a:pt x="581" y="1073"/>
                    <a:pt x="558" y="1073"/>
                  </a:cubicBezTo>
                  <a:cubicBezTo>
                    <a:pt x="535" y="1073"/>
                    <a:pt x="516" y="1091"/>
                    <a:pt x="513" y="1113"/>
                  </a:cubicBezTo>
                  <a:cubicBezTo>
                    <a:pt x="507" y="1106"/>
                    <a:pt x="500" y="1100"/>
                    <a:pt x="492" y="1094"/>
                  </a:cubicBezTo>
                  <a:cubicBezTo>
                    <a:pt x="502" y="1067"/>
                    <a:pt x="528" y="1048"/>
                    <a:pt x="558" y="1048"/>
                  </a:cubicBezTo>
                  <a:close/>
                  <a:moveTo>
                    <a:pt x="558" y="998"/>
                  </a:moveTo>
                  <a:cubicBezTo>
                    <a:pt x="607" y="998"/>
                    <a:pt x="648" y="1026"/>
                    <a:pt x="668" y="1067"/>
                  </a:cubicBezTo>
                  <a:cubicBezTo>
                    <a:pt x="660" y="1071"/>
                    <a:pt x="652" y="1075"/>
                    <a:pt x="645" y="1079"/>
                  </a:cubicBezTo>
                  <a:cubicBezTo>
                    <a:pt x="630" y="1046"/>
                    <a:pt x="597" y="1023"/>
                    <a:pt x="558" y="1023"/>
                  </a:cubicBezTo>
                  <a:cubicBezTo>
                    <a:pt x="519" y="1023"/>
                    <a:pt x="486" y="1046"/>
                    <a:pt x="471" y="1079"/>
                  </a:cubicBezTo>
                  <a:cubicBezTo>
                    <a:pt x="464" y="1075"/>
                    <a:pt x="456" y="1071"/>
                    <a:pt x="449" y="1067"/>
                  </a:cubicBezTo>
                  <a:cubicBezTo>
                    <a:pt x="468" y="1026"/>
                    <a:pt x="510" y="998"/>
                    <a:pt x="558" y="998"/>
                  </a:cubicBezTo>
                  <a:close/>
                  <a:moveTo>
                    <a:pt x="558" y="947"/>
                  </a:moveTo>
                  <a:cubicBezTo>
                    <a:pt x="487" y="947"/>
                    <a:pt x="425" y="991"/>
                    <a:pt x="400" y="1053"/>
                  </a:cubicBezTo>
                  <a:cubicBezTo>
                    <a:pt x="408" y="1055"/>
                    <a:pt x="417" y="1056"/>
                    <a:pt x="425" y="1059"/>
                  </a:cubicBezTo>
                  <a:cubicBezTo>
                    <a:pt x="448" y="1008"/>
                    <a:pt x="499" y="972"/>
                    <a:pt x="558" y="972"/>
                  </a:cubicBezTo>
                  <a:cubicBezTo>
                    <a:pt x="617" y="972"/>
                    <a:pt x="669" y="1008"/>
                    <a:pt x="691" y="1059"/>
                  </a:cubicBezTo>
                  <a:cubicBezTo>
                    <a:pt x="700" y="1056"/>
                    <a:pt x="708" y="1055"/>
                    <a:pt x="716" y="1053"/>
                  </a:cubicBezTo>
                  <a:cubicBezTo>
                    <a:pt x="691" y="991"/>
                    <a:pt x="630" y="947"/>
                    <a:pt x="558" y="947"/>
                  </a:cubicBezTo>
                  <a:close/>
                  <a:moveTo>
                    <a:pt x="558" y="849"/>
                  </a:moveTo>
                  <a:cubicBezTo>
                    <a:pt x="569" y="849"/>
                    <a:pt x="578" y="858"/>
                    <a:pt x="578" y="870"/>
                  </a:cubicBezTo>
                  <a:cubicBezTo>
                    <a:pt x="578" y="870"/>
                    <a:pt x="578" y="870"/>
                    <a:pt x="578" y="870"/>
                  </a:cubicBezTo>
                  <a:cubicBezTo>
                    <a:pt x="538" y="870"/>
                    <a:pt x="538" y="870"/>
                    <a:pt x="538" y="870"/>
                  </a:cubicBezTo>
                  <a:cubicBezTo>
                    <a:pt x="538" y="870"/>
                    <a:pt x="538" y="870"/>
                    <a:pt x="538" y="870"/>
                  </a:cubicBezTo>
                  <a:cubicBezTo>
                    <a:pt x="538" y="858"/>
                    <a:pt x="547" y="849"/>
                    <a:pt x="558" y="849"/>
                  </a:cubicBezTo>
                  <a:close/>
                  <a:moveTo>
                    <a:pt x="558" y="799"/>
                  </a:moveTo>
                  <a:cubicBezTo>
                    <a:pt x="588" y="799"/>
                    <a:pt x="614" y="818"/>
                    <a:pt x="624" y="845"/>
                  </a:cubicBezTo>
                  <a:cubicBezTo>
                    <a:pt x="617" y="851"/>
                    <a:pt x="610" y="857"/>
                    <a:pt x="603" y="864"/>
                  </a:cubicBezTo>
                  <a:cubicBezTo>
                    <a:pt x="601" y="842"/>
                    <a:pt x="581" y="824"/>
                    <a:pt x="558" y="824"/>
                  </a:cubicBezTo>
                  <a:cubicBezTo>
                    <a:pt x="535" y="824"/>
                    <a:pt x="516" y="842"/>
                    <a:pt x="513" y="864"/>
                  </a:cubicBezTo>
                  <a:cubicBezTo>
                    <a:pt x="507" y="857"/>
                    <a:pt x="500" y="851"/>
                    <a:pt x="492" y="845"/>
                  </a:cubicBezTo>
                  <a:cubicBezTo>
                    <a:pt x="502" y="818"/>
                    <a:pt x="528" y="799"/>
                    <a:pt x="558" y="799"/>
                  </a:cubicBezTo>
                  <a:close/>
                  <a:moveTo>
                    <a:pt x="558" y="749"/>
                  </a:moveTo>
                  <a:cubicBezTo>
                    <a:pt x="607" y="749"/>
                    <a:pt x="648" y="777"/>
                    <a:pt x="668" y="818"/>
                  </a:cubicBezTo>
                  <a:cubicBezTo>
                    <a:pt x="660" y="822"/>
                    <a:pt x="652" y="826"/>
                    <a:pt x="645" y="830"/>
                  </a:cubicBezTo>
                  <a:cubicBezTo>
                    <a:pt x="630" y="797"/>
                    <a:pt x="597" y="774"/>
                    <a:pt x="558" y="774"/>
                  </a:cubicBezTo>
                  <a:cubicBezTo>
                    <a:pt x="519" y="774"/>
                    <a:pt x="486" y="797"/>
                    <a:pt x="471" y="830"/>
                  </a:cubicBezTo>
                  <a:cubicBezTo>
                    <a:pt x="464" y="826"/>
                    <a:pt x="456" y="822"/>
                    <a:pt x="449" y="818"/>
                  </a:cubicBezTo>
                  <a:cubicBezTo>
                    <a:pt x="468" y="777"/>
                    <a:pt x="510" y="749"/>
                    <a:pt x="558" y="749"/>
                  </a:cubicBezTo>
                  <a:close/>
                  <a:moveTo>
                    <a:pt x="558" y="698"/>
                  </a:moveTo>
                  <a:cubicBezTo>
                    <a:pt x="487" y="698"/>
                    <a:pt x="425" y="742"/>
                    <a:pt x="400" y="804"/>
                  </a:cubicBezTo>
                  <a:cubicBezTo>
                    <a:pt x="408" y="806"/>
                    <a:pt x="417" y="807"/>
                    <a:pt x="425" y="810"/>
                  </a:cubicBezTo>
                  <a:cubicBezTo>
                    <a:pt x="448" y="759"/>
                    <a:pt x="499" y="723"/>
                    <a:pt x="558" y="723"/>
                  </a:cubicBezTo>
                  <a:cubicBezTo>
                    <a:pt x="617" y="723"/>
                    <a:pt x="669" y="759"/>
                    <a:pt x="691" y="810"/>
                  </a:cubicBezTo>
                  <a:cubicBezTo>
                    <a:pt x="700" y="807"/>
                    <a:pt x="708" y="806"/>
                    <a:pt x="716" y="804"/>
                  </a:cubicBezTo>
                  <a:cubicBezTo>
                    <a:pt x="691" y="742"/>
                    <a:pt x="630" y="698"/>
                    <a:pt x="558" y="698"/>
                  </a:cubicBezTo>
                  <a:close/>
                  <a:moveTo>
                    <a:pt x="558" y="600"/>
                  </a:moveTo>
                  <a:cubicBezTo>
                    <a:pt x="569" y="600"/>
                    <a:pt x="578" y="609"/>
                    <a:pt x="578" y="621"/>
                  </a:cubicBezTo>
                  <a:cubicBezTo>
                    <a:pt x="578" y="621"/>
                    <a:pt x="578" y="621"/>
                    <a:pt x="578" y="621"/>
                  </a:cubicBezTo>
                  <a:cubicBezTo>
                    <a:pt x="538" y="621"/>
                    <a:pt x="538" y="621"/>
                    <a:pt x="538" y="621"/>
                  </a:cubicBezTo>
                  <a:cubicBezTo>
                    <a:pt x="538" y="621"/>
                    <a:pt x="538" y="621"/>
                    <a:pt x="538" y="621"/>
                  </a:cubicBezTo>
                  <a:cubicBezTo>
                    <a:pt x="538" y="609"/>
                    <a:pt x="547" y="600"/>
                    <a:pt x="558" y="600"/>
                  </a:cubicBezTo>
                  <a:close/>
                  <a:moveTo>
                    <a:pt x="558" y="550"/>
                  </a:moveTo>
                  <a:cubicBezTo>
                    <a:pt x="588" y="550"/>
                    <a:pt x="614" y="569"/>
                    <a:pt x="624" y="596"/>
                  </a:cubicBezTo>
                  <a:cubicBezTo>
                    <a:pt x="617" y="602"/>
                    <a:pt x="610" y="608"/>
                    <a:pt x="603" y="615"/>
                  </a:cubicBezTo>
                  <a:cubicBezTo>
                    <a:pt x="601" y="593"/>
                    <a:pt x="581" y="575"/>
                    <a:pt x="558" y="575"/>
                  </a:cubicBezTo>
                  <a:cubicBezTo>
                    <a:pt x="535" y="575"/>
                    <a:pt x="516" y="593"/>
                    <a:pt x="513" y="615"/>
                  </a:cubicBezTo>
                  <a:cubicBezTo>
                    <a:pt x="507" y="608"/>
                    <a:pt x="500" y="602"/>
                    <a:pt x="492" y="596"/>
                  </a:cubicBezTo>
                  <a:cubicBezTo>
                    <a:pt x="502" y="569"/>
                    <a:pt x="528" y="550"/>
                    <a:pt x="558" y="550"/>
                  </a:cubicBezTo>
                  <a:close/>
                  <a:moveTo>
                    <a:pt x="558" y="500"/>
                  </a:moveTo>
                  <a:cubicBezTo>
                    <a:pt x="607" y="500"/>
                    <a:pt x="648" y="528"/>
                    <a:pt x="668" y="569"/>
                  </a:cubicBezTo>
                  <a:cubicBezTo>
                    <a:pt x="660" y="573"/>
                    <a:pt x="652" y="577"/>
                    <a:pt x="645" y="581"/>
                  </a:cubicBezTo>
                  <a:cubicBezTo>
                    <a:pt x="630" y="548"/>
                    <a:pt x="597" y="525"/>
                    <a:pt x="558" y="525"/>
                  </a:cubicBezTo>
                  <a:cubicBezTo>
                    <a:pt x="519" y="525"/>
                    <a:pt x="486" y="548"/>
                    <a:pt x="471" y="581"/>
                  </a:cubicBezTo>
                  <a:cubicBezTo>
                    <a:pt x="464" y="577"/>
                    <a:pt x="456" y="573"/>
                    <a:pt x="449" y="569"/>
                  </a:cubicBezTo>
                  <a:cubicBezTo>
                    <a:pt x="468" y="528"/>
                    <a:pt x="510" y="500"/>
                    <a:pt x="558" y="500"/>
                  </a:cubicBezTo>
                  <a:close/>
                  <a:moveTo>
                    <a:pt x="558" y="449"/>
                  </a:moveTo>
                  <a:cubicBezTo>
                    <a:pt x="487" y="449"/>
                    <a:pt x="425" y="493"/>
                    <a:pt x="400" y="555"/>
                  </a:cubicBezTo>
                  <a:cubicBezTo>
                    <a:pt x="408" y="557"/>
                    <a:pt x="417" y="558"/>
                    <a:pt x="425" y="561"/>
                  </a:cubicBezTo>
                  <a:cubicBezTo>
                    <a:pt x="448" y="510"/>
                    <a:pt x="499" y="475"/>
                    <a:pt x="558" y="475"/>
                  </a:cubicBezTo>
                  <a:cubicBezTo>
                    <a:pt x="617" y="475"/>
                    <a:pt x="669" y="510"/>
                    <a:pt x="691" y="561"/>
                  </a:cubicBezTo>
                  <a:cubicBezTo>
                    <a:pt x="700" y="558"/>
                    <a:pt x="708" y="557"/>
                    <a:pt x="716" y="555"/>
                  </a:cubicBezTo>
                  <a:cubicBezTo>
                    <a:pt x="691" y="493"/>
                    <a:pt x="630" y="449"/>
                    <a:pt x="558" y="449"/>
                  </a:cubicBezTo>
                  <a:close/>
                  <a:moveTo>
                    <a:pt x="558" y="351"/>
                  </a:moveTo>
                  <a:cubicBezTo>
                    <a:pt x="569" y="351"/>
                    <a:pt x="578" y="360"/>
                    <a:pt x="578" y="372"/>
                  </a:cubicBezTo>
                  <a:cubicBezTo>
                    <a:pt x="578" y="372"/>
                    <a:pt x="578" y="372"/>
                    <a:pt x="578" y="372"/>
                  </a:cubicBezTo>
                  <a:cubicBezTo>
                    <a:pt x="538" y="372"/>
                    <a:pt x="538" y="372"/>
                    <a:pt x="538" y="372"/>
                  </a:cubicBezTo>
                  <a:cubicBezTo>
                    <a:pt x="538" y="372"/>
                    <a:pt x="538" y="372"/>
                    <a:pt x="538" y="372"/>
                  </a:cubicBezTo>
                  <a:cubicBezTo>
                    <a:pt x="538" y="360"/>
                    <a:pt x="547" y="351"/>
                    <a:pt x="558" y="351"/>
                  </a:cubicBezTo>
                  <a:close/>
                  <a:moveTo>
                    <a:pt x="558" y="301"/>
                  </a:moveTo>
                  <a:cubicBezTo>
                    <a:pt x="588" y="301"/>
                    <a:pt x="614" y="320"/>
                    <a:pt x="624" y="347"/>
                  </a:cubicBezTo>
                  <a:cubicBezTo>
                    <a:pt x="617" y="353"/>
                    <a:pt x="610" y="359"/>
                    <a:pt x="603" y="366"/>
                  </a:cubicBezTo>
                  <a:cubicBezTo>
                    <a:pt x="601" y="344"/>
                    <a:pt x="581" y="326"/>
                    <a:pt x="558" y="326"/>
                  </a:cubicBezTo>
                  <a:cubicBezTo>
                    <a:pt x="535" y="326"/>
                    <a:pt x="516" y="344"/>
                    <a:pt x="513" y="366"/>
                  </a:cubicBezTo>
                  <a:cubicBezTo>
                    <a:pt x="507" y="359"/>
                    <a:pt x="500" y="353"/>
                    <a:pt x="492" y="347"/>
                  </a:cubicBezTo>
                  <a:cubicBezTo>
                    <a:pt x="502" y="320"/>
                    <a:pt x="528" y="301"/>
                    <a:pt x="558" y="301"/>
                  </a:cubicBezTo>
                  <a:close/>
                  <a:moveTo>
                    <a:pt x="558" y="251"/>
                  </a:moveTo>
                  <a:cubicBezTo>
                    <a:pt x="607" y="251"/>
                    <a:pt x="648" y="279"/>
                    <a:pt x="668" y="320"/>
                  </a:cubicBezTo>
                  <a:cubicBezTo>
                    <a:pt x="660" y="324"/>
                    <a:pt x="652" y="328"/>
                    <a:pt x="645" y="332"/>
                  </a:cubicBezTo>
                  <a:cubicBezTo>
                    <a:pt x="630" y="299"/>
                    <a:pt x="597" y="276"/>
                    <a:pt x="558" y="276"/>
                  </a:cubicBezTo>
                  <a:cubicBezTo>
                    <a:pt x="519" y="276"/>
                    <a:pt x="486" y="299"/>
                    <a:pt x="471" y="332"/>
                  </a:cubicBezTo>
                  <a:cubicBezTo>
                    <a:pt x="464" y="328"/>
                    <a:pt x="456" y="324"/>
                    <a:pt x="449" y="320"/>
                  </a:cubicBezTo>
                  <a:cubicBezTo>
                    <a:pt x="468" y="279"/>
                    <a:pt x="510" y="251"/>
                    <a:pt x="558" y="251"/>
                  </a:cubicBezTo>
                  <a:close/>
                  <a:moveTo>
                    <a:pt x="558" y="200"/>
                  </a:moveTo>
                  <a:cubicBezTo>
                    <a:pt x="487" y="200"/>
                    <a:pt x="425" y="244"/>
                    <a:pt x="400" y="306"/>
                  </a:cubicBezTo>
                  <a:cubicBezTo>
                    <a:pt x="408" y="308"/>
                    <a:pt x="417" y="309"/>
                    <a:pt x="425" y="312"/>
                  </a:cubicBezTo>
                  <a:cubicBezTo>
                    <a:pt x="448" y="261"/>
                    <a:pt x="499" y="226"/>
                    <a:pt x="558" y="226"/>
                  </a:cubicBezTo>
                  <a:cubicBezTo>
                    <a:pt x="617" y="226"/>
                    <a:pt x="669" y="261"/>
                    <a:pt x="691" y="312"/>
                  </a:cubicBezTo>
                  <a:cubicBezTo>
                    <a:pt x="700" y="309"/>
                    <a:pt x="708" y="308"/>
                    <a:pt x="716" y="306"/>
                  </a:cubicBezTo>
                  <a:cubicBezTo>
                    <a:pt x="691" y="244"/>
                    <a:pt x="630" y="200"/>
                    <a:pt x="558" y="200"/>
                  </a:cubicBezTo>
                  <a:close/>
                  <a:moveTo>
                    <a:pt x="558" y="102"/>
                  </a:moveTo>
                  <a:cubicBezTo>
                    <a:pt x="569" y="102"/>
                    <a:pt x="578" y="111"/>
                    <a:pt x="578" y="123"/>
                  </a:cubicBezTo>
                  <a:cubicBezTo>
                    <a:pt x="578" y="123"/>
                    <a:pt x="578" y="123"/>
                    <a:pt x="578" y="123"/>
                  </a:cubicBezTo>
                  <a:cubicBezTo>
                    <a:pt x="538" y="123"/>
                    <a:pt x="538" y="123"/>
                    <a:pt x="538" y="123"/>
                  </a:cubicBezTo>
                  <a:cubicBezTo>
                    <a:pt x="538" y="123"/>
                    <a:pt x="538" y="123"/>
                    <a:pt x="538" y="123"/>
                  </a:cubicBezTo>
                  <a:cubicBezTo>
                    <a:pt x="538" y="111"/>
                    <a:pt x="547" y="102"/>
                    <a:pt x="558" y="102"/>
                  </a:cubicBezTo>
                  <a:close/>
                  <a:moveTo>
                    <a:pt x="558" y="52"/>
                  </a:moveTo>
                  <a:cubicBezTo>
                    <a:pt x="588" y="52"/>
                    <a:pt x="614" y="71"/>
                    <a:pt x="624" y="98"/>
                  </a:cubicBezTo>
                  <a:cubicBezTo>
                    <a:pt x="617" y="104"/>
                    <a:pt x="610" y="110"/>
                    <a:pt x="603" y="117"/>
                  </a:cubicBezTo>
                  <a:cubicBezTo>
                    <a:pt x="601" y="95"/>
                    <a:pt x="581" y="77"/>
                    <a:pt x="558" y="77"/>
                  </a:cubicBezTo>
                  <a:cubicBezTo>
                    <a:pt x="535" y="77"/>
                    <a:pt x="516" y="95"/>
                    <a:pt x="513" y="117"/>
                  </a:cubicBezTo>
                  <a:cubicBezTo>
                    <a:pt x="507" y="110"/>
                    <a:pt x="500" y="104"/>
                    <a:pt x="492" y="98"/>
                  </a:cubicBezTo>
                  <a:cubicBezTo>
                    <a:pt x="502" y="71"/>
                    <a:pt x="528" y="52"/>
                    <a:pt x="558" y="52"/>
                  </a:cubicBezTo>
                  <a:close/>
                  <a:moveTo>
                    <a:pt x="558" y="2"/>
                  </a:moveTo>
                  <a:cubicBezTo>
                    <a:pt x="607" y="2"/>
                    <a:pt x="648" y="30"/>
                    <a:pt x="668" y="71"/>
                  </a:cubicBezTo>
                  <a:cubicBezTo>
                    <a:pt x="660" y="75"/>
                    <a:pt x="652" y="79"/>
                    <a:pt x="645" y="83"/>
                  </a:cubicBezTo>
                  <a:cubicBezTo>
                    <a:pt x="630" y="50"/>
                    <a:pt x="597" y="27"/>
                    <a:pt x="558" y="27"/>
                  </a:cubicBezTo>
                  <a:cubicBezTo>
                    <a:pt x="519" y="27"/>
                    <a:pt x="486" y="50"/>
                    <a:pt x="471" y="83"/>
                  </a:cubicBezTo>
                  <a:cubicBezTo>
                    <a:pt x="464" y="79"/>
                    <a:pt x="456" y="75"/>
                    <a:pt x="449" y="71"/>
                  </a:cubicBezTo>
                  <a:cubicBezTo>
                    <a:pt x="468" y="30"/>
                    <a:pt x="510" y="2"/>
                    <a:pt x="558" y="2"/>
                  </a:cubicBezTo>
                  <a:close/>
                  <a:moveTo>
                    <a:pt x="677" y="0"/>
                  </a:moveTo>
                  <a:cubicBezTo>
                    <a:pt x="637" y="0"/>
                    <a:pt x="637" y="0"/>
                    <a:pt x="637" y="0"/>
                  </a:cubicBezTo>
                  <a:cubicBezTo>
                    <a:pt x="661" y="15"/>
                    <a:pt x="680" y="37"/>
                    <a:pt x="691" y="63"/>
                  </a:cubicBezTo>
                  <a:cubicBezTo>
                    <a:pt x="700" y="60"/>
                    <a:pt x="708" y="59"/>
                    <a:pt x="716" y="57"/>
                  </a:cubicBezTo>
                  <a:cubicBezTo>
                    <a:pt x="707" y="36"/>
                    <a:pt x="694" y="16"/>
                    <a:pt x="677" y="0"/>
                  </a:cubicBezTo>
                  <a:close/>
                  <a:moveTo>
                    <a:pt x="479" y="0"/>
                  </a:moveTo>
                  <a:cubicBezTo>
                    <a:pt x="439" y="0"/>
                    <a:pt x="439" y="0"/>
                    <a:pt x="439" y="0"/>
                  </a:cubicBezTo>
                  <a:cubicBezTo>
                    <a:pt x="422" y="16"/>
                    <a:pt x="409" y="36"/>
                    <a:pt x="400" y="57"/>
                  </a:cubicBezTo>
                  <a:cubicBezTo>
                    <a:pt x="408" y="59"/>
                    <a:pt x="417" y="60"/>
                    <a:pt x="425" y="63"/>
                  </a:cubicBezTo>
                  <a:cubicBezTo>
                    <a:pt x="437" y="37"/>
                    <a:pt x="455" y="15"/>
                    <a:pt x="479" y="0"/>
                  </a:cubicBezTo>
                  <a:close/>
                  <a:moveTo>
                    <a:pt x="186" y="2192"/>
                  </a:moveTo>
                  <a:cubicBezTo>
                    <a:pt x="233" y="2192"/>
                    <a:pt x="275" y="2211"/>
                    <a:pt x="306" y="2241"/>
                  </a:cubicBezTo>
                  <a:cubicBezTo>
                    <a:pt x="265" y="2241"/>
                    <a:pt x="265" y="2241"/>
                    <a:pt x="265" y="2241"/>
                  </a:cubicBezTo>
                  <a:cubicBezTo>
                    <a:pt x="243" y="2226"/>
                    <a:pt x="216" y="2217"/>
                    <a:pt x="186" y="2217"/>
                  </a:cubicBezTo>
                  <a:cubicBezTo>
                    <a:pt x="157" y="2217"/>
                    <a:pt x="130" y="2226"/>
                    <a:pt x="107" y="2241"/>
                  </a:cubicBezTo>
                  <a:cubicBezTo>
                    <a:pt x="67" y="2241"/>
                    <a:pt x="67" y="2241"/>
                    <a:pt x="67" y="2241"/>
                  </a:cubicBezTo>
                  <a:cubicBezTo>
                    <a:pt x="98" y="2211"/>
                    <a:pt x="140" y="2192"/>
                    <a:pt x="186" y="2192"/>
                  </a:cubicBezTo>
                  <a:close/>
                  <a:moveTo>
                    <a:pt x="0" y="2220"/>
                  </a:moveTo>
                  <a:cubicBezTo>
                    <a:pt x="0" y="2220"/>
                    <a:pt x="0" y="2220"/>
                    <a:pt x="0" y="2220"/>
                  </a:cubicBezTo>
                  <a:cubicBezTo>
                    <a:pt x="0" y="2241"/>
                    <a:pt x="0" y="2241"/>
                    <a:pt x="0" y="2241"/>
                  </a:cubicBezTo>
                  <a:cubicBezTo>
                    <a:pt x="20" y="2241"/>
                    <a:pt x="20" y="2241"/>
                    <a:pt x="20" y="2241"/>
                  </a:cubicBezTo>
                  <a:cubicBezTo>
                    <a:pt x="21" y="2240"/>
                    <a:pt x="21" y="2240"/>
                    <a:pt x="21" y="2240"/>
                  </a:cubicBezTo>
                  <a:cubicBezTo>
                    <a:pt x="21" y="2229"/>
                    <a:pt x="11" y="2220"/>
                    <a:pt x="0" y="2220"/>
                  </a:cubicBezTo>
                  <a:close/>
                  <a:moveTo>
                    <a:pt x="0" y="2169"/>
                  </a:moveTo>
                  <a:cubicBezTo>
                    <a:pt x="30" y="2169"/>
                    <a:pt x="56" y="2188"/>
                    <a:pt x="66" y="2215"/>
                  </a:cubicBezTo>
                  <a:cubicBezTo>
                    <a:pt x="59" y="2221"/>
                    <a:pt x="52" y="2228"/>
                    <a:pt x="45" y="2235"/>
                  </a:cubicBezTo>
                  <a:cubicBezTo>
                    <a:pt x="43" y="2212"/>
                    <a:pt x="23" y="2195"/>
                    <a:pt x="0" y="2195"/>
                  </a:cubicBezTo>
                  <a:cubicBezTo>
                    <a:pt x="0" y="2195"/>
                    <a:pt x="0" y="2195"/>
                    <a:pt x="0" y="2195"/>
                  </a:cubicBezTo>
                  <a:cubicBezTo>
                    <a:pt x="0" y="2169"/>
                    <a:pt x="0" y="2169"/>
                    <a:pt x="0" y="2169"/>
                  </a:cubicBezTo>
                  <a:cubicBezTo>
                    <a:pt x="0" y="2169"/>
                    <a:pt x="0" y="2169"/>
                    <a:pt x="0" y="2169"/>
                  </a:cubicBezTo>
                  <a:close/>
                  <a:moveTo>
                    <a:pt x="0" y="2119"/>
                  </a:moveTo>
                  <a:cubicBezTo>
                    <a:pt x="0" y="2119"/>
                    <a:pt x="0" y="2119"/>
                    <a:pt x="0" y="2119"/>
                  </a:cubicBezTo>
                  <a:cubicBezTo>
                    <a:pt x="0" y="2144"/>
                    <a:pt x="0" y="2144"/>
                    <a:pt x="0" y="2144"/>
                  </a:cubicBezTo>
                  <a:cubicBezTo>
                    <a:pt x="0" y="2144"/>
                    <a:pt x="0" y="2144"/>
                    <a:pt x="0" y="2144"/>
                  </a:cubicBezTo>
                  <a:cubicBezTo>
                    <a:pt x="39" y="2144"/>
                    <a:pt x="72" y="2167"/>
                    <a:pt x="87" y="2200"/>
                  </a:cubicBezTo>
                  <a:cubicBezTo>
                    <a:pt x="95" y="2196"/>
                    <a:pt x="102" y="2192"/>
                    <a:pt x="110" y="2189"/>
                  </a:cubicBezTo>
                  <a:cubicBezTo>
                    <a:pt x="90" y="2148"/>
                    <a:pt x="49" y="2119"/>
                    <a:pt x="0" y="2119"/>
                  </a:cubicBezTo>
                  <a:close/>
                  <a:moveTo>
                    <a:pt x="0" y="2069"/>
                  </a:moveTo>
                  <a:cubicBezTo>
                    <a:pt x="0" y="2069"/>
                    <a:pt x="0" y="2069"/>
                    <a:pt x="0" y="2069"/>
                  </a:cubicBezTo>
                  <a:cubicBezTo>
                    <a:pt x="0" y="2094"/>
                    <a:pt x="0" y="2094"/>
                    <a:pt x="0" y="2094"/>
                  </a:cubicBezTo>
                  <a:cubicBezTo>
                    <a:pt x="0" y="2094"/>
                    <a:pt x="0" y="2094"/>
                    <a:pt x="0" y="2094"/>
                  </a:cubicBezTo>
                  <a:cubicBezTo>
                    <a:pt x="60" y="2094"/>
                    <a:pt x="111" y="2129"/>
                    <a:pt x="134" y="2180"/>
                  </a:cubicBezTo>
                  <a:cubicBezTo>
                    <a:pt x="142" y="2178"/>
                    <a:pt x="150" y="2176"/>
                    <a:pt x="159" y="2175"/>
                  </a:cubicBezTo>
                  <a:cubicBezTo>
                    <a:pt x="133" y="2113"/>
                    <a:pt x="72" y="2069"/>
                    <a:pt x="0" y="2069"/>
                  </a:cubicBezTo>
                  <a:close/>
                  <a:moveTo>
                    <a:pt x="373" y="2220"/>
                  </a:moveTo>
                  <a:cubicBezTo>
                    <a:pt x="384" y="2220"/>
                    <a:pt x="393" y="2229"/>
                    <a:pt x="393" y="2240"/>
                  </a:cubicBezTo>
                  <a:cubicBezTo>
                    <a:pt x="393" y="2240"/>
                    <a:pt x="393" y="2240"/>
                    <a:pt x="393" y="2241"/>
                  </a:cubicBezTo>
                  <a:cubicBezTo>
                    <a:pt x="353" y="2241"/>
                    <a:pt x="353" y="2241"/>
                    <a:pt x="353" y="2241"/>
                  </a:cubicBezTo>
                  <a:cubicBezTo>
                    <a:pt x="353" y="2240"/>
                    <a:pt x="353" y="2240"/>
                    <a:pt x="353" y="2240"/>
                  </a:cubicBezTo>
                  <a:cubicBezTo>
                    <a:pt x="353" y="2229"/>
                    <a:pt x="362" y="2220"/>
                    <a:pt x="373" y="2220"/>
                  </a:cubicBezTo>
                  <a:close/>
                  <a:moveTo>
                    <a:pt x="373" y="2169"/>
                  </a:moveTo>
                  <a:cubicBezTo>
                    <a:pt x="343" y="2169"/>
                    <a:pt x="317" y="2188"/>
                    <a:pt x="307" y="2215"/>
                  </a:cubicBezTo>
                  <a:cubicBezTo>
                    <a:pt x="315" y="2221"/>
                    <a:pt x="322" y="2228"/>
                    <a:pt x="328" y="2235"/>
                  </a:cubicBezTo>
                  <a:cubicBezTo>
                    <a:pt x="331" y="2212"/>
                    <a:pt x="350" y="2195"/>
                    <a:pt x="373" y="2195"/>
                  </a:cubicBezTo>
                  <a:cubicBezTo>
                    <a:pt x="396" y="2195"/>
                    <a:pt x="415" y="2212"/>
                    <a:pt x="418" y="2235"/>
                  </a:cubicBezTo>
                  <a:cubicBezTo>
                    <a:pt x="425" y="2228"/>
                    <a:pt x="432" y="2221"/>
                    <a:pt x="439" y="2215"/>
                  </a:cubicBezTo>
                  <a:cubicBezTo>
                    <a:pt x="429" y="2188"/>
                    <a:pt x="403" y="2169"/>
                    <a:pt x="373" y="2169"/>
                  </a:cubicBezTo>
                  <a:close/>
                  <a:moveTo>
                    <a:pt x="373" y="2119"/>
                  </a:moveTo>
                  <a:cubicBezTo>
                    <a:pt x="325" y="2119"/>
                    <a:pt x="283" y="2148"/>
                    <a:pt x="264" y="2189"/>
                  </a:cubicBezTo>
                  <a:cubicBezTo>
                    <a:pt x="271" y="2192"/>
                    <a:pt x="279" y="2196"/>
                    <a:pt x="286" y="2200"/>
                  </a:cubicBezTo>
                  <a:cubicBezTo>
                    <a:pt x="301" y="2167"/>
                    <a:pt x="334" y="2144"/>
                    <a:pt x="373" y="2144"/>
                  </a:cubicBezTo>
                  <a:cubicBezTo>
                    <a:pt x="412" y="2144"/>
                    <a:pt x="445" y="2167"/>
                    <a:pt x="460" y="2200"/>
                  </a:cubicBezTo>
                  <a:cubicBezTo>
                    <a:pt x="467" y="2196"/>
                    <a:pt x="475" y="2192"/>
                    <a:pt x="483" y="2189"/>
                  </a:cubicBezTo>
                  <a:cubicBezTo>
                    <a:pt x="463" y="2148"/>
                    <a:pt x="422" y="2119"/>
                    <a:pt x="373" y="2119"/>
                  </a:cubicBezTo>
                  <a:close/>
                  <a:moveTo>
                    <a:pt x="373" y="2069"/>
                  </a:moveTo>
                  <a:cubicBezTo>
                    <a:pt x="302" y="2069"/>
                    <a:pt x="240" y="2113"/>
                    <a:pt x="215" y="2175"/>
                  </a:cubicBezTo>
                  <a:cubicBezTo>
                    <a:pt x="223" y="2176"/>
                    <a:pt x="232" y="2178"/>
                    <a:pt x="240" y="2180"/>
                  </a:cubicBezTo>
                  <a:cubicBezTo>
                    <a:pt x="263" y="2129"/>
                    <a:pt x="314" y="2094"/>
                    <a:pt x="373" y="2094"/>
                  </a:cubicBezTo>
                  <a:cubicBezTo>
                    <a:pt x="432" y="2094"/>
                    <a:pt x="484" y="2129"/>
                    <a:pt x="506" y="2180"/>
                  </a:cubicBezTo>
                  <a:cubicBezTo>
                    <a:pt x="515" y="2178"/>
                    <a:pt x="523" y="2176"/>
                    <a:pt x="531" y="2175"/>
                  </a:cubicBezTo>
                  <a:cubicBezTo>
                    <a:pt x="506" y="2113"/>
                    <a:pt x="445" y="2069"/>
                    <a:pt x="373" y="2069"/>
                  </a:cubicBezTo>
                  <a:close/>
                  <a:moveTo>
                    <a:pt x="186" y="2094"/>
                  </a:moveTo>
                  <a:cubicBezTo>
                    <a:pt x="198" y="2094"/>
                    <a:pt x="207" y="2103"/>
                    <a:pt x="207" y="2114"/>
                  </a:cubicBezTo>
                  <a:cubicBezTo>
                    <a:pt x="207" y="2115"/>
                    <a:pt x="207" y="2115"/>
                    <a:pt x="207" y="2115"/>
                  </a:cubicBezTo>
                  <a:cubicBezTo>
                    <a:pt x="166" y="2115"/>
                    <a:pt x="166" y="2115"/>
                    <a:pt x="166" y="2115"/>
                  </a:cubicBezTo>
                  <a:cubicBezTo>
                    <a:pt x="166" y="2115"/>
                    <a:pt x="166" y="2115"/>
                    <a:pt x="166" y="2114"/>
                  </a:cubicBezTo>
                  <a:cubicBezTo>
                    <a:pt x="166" y="2103"/>
                    <a:pt x="175" y="2094"/>
                    <a:pt x="186" y="2094"/>
                  </a:cubicBezTo>
                  <a:close/>
                  <a:moveTo>
                    <a:pt x="186" y="2044"/>
                  </a:moveTo>
                  <a:cubicBezTo>
                    <a:pt x="217" y="2044"/>
                    <a:pt x="242" y="2063"/>
                    <a:pt x="252" y="2090"/>
                  </a:cubicBezTo>
                  <a:cubicBezTo>
                    <a:pt x="245" y="2095"/>
                    <a:pt x="238" y="2102"/>
                    <a:pt x="231" y="2109"/>
                  </a:cubicBezTo>
                  <a:cubicBezTo>
                    <a:pt x="229" y="2086"/>
                    <a:pt x="210" y="2069"/>
                    <a:pt x="186" y="2069"/>
                  </a:cubicBezTo>
                  <a:cubicBezTo>
                    <a:pt x="163" y="2069"/>
                    <a:pt x="144" y="2086"/>
                    <a:pt x="141" y="2109"/>
                  </a:cubicBezTo>
                  <a:cubicBezTo>
                    <a:pt x="135" y="2102"/>
                    <a:pt x="128" y="2095"/>
                    <a:pt x="120" y="2090"/>
                  </a:cubicBezTo>
                  <a:cubicBezTo>
                    <a:pt x="130" y="2063"/>
                    <a:pt x="156" y="2044"/>
                    <a:pt x="186" y="2044"/>
                  </a:cubicBezTo>
                  <a:close/>
                  <a:moveTo>
                    <a:pt x="186" y="1994"/>
                  </a:moveTo>
                  <a:cubicBezTo>
                    <a:pt x="235" y="1994"/>
                    <a:pt x="277" y="2022"/>
                    <a:pt x="296" y="2063"/>
                  </a:cubicBezTo>
                  <a:cubicBezTo>
                    <a:pt x="288" y="2067"/>
                    <a:pt x="281" y="2070"/>
                    <a:pt x="273" y="2075"/>
                  </a:cubicBezTo>
                  <a:cubicBezTo>
                    <a:pt x="258" y="2042"/>
                    <a:pt x="225" y="2019"/>
                    <a:pt x="186" y="2019"/>
                  </a:cubicBezTo>
                  <a:cubicBezTo>
                    <a:pt x="148" y="2019"/>
                    <a:pt x="114" y="2042"/>
                    <a:pt x="99" y="2075"/>
                  </a:cubicBezTo>
                  <a:cubicBezTo>
                    <a:pt x="92" y="2070"/>
                    <a:pt x="85" y="2067"/>
                    <a:pt x="77" y="2063"/>
                  </a:cubicBezTo>
                  <a:cubicBezTo>
                    <a:pt x="96" y="2022"/>
                    <a:pt x="138" y="1994"/>
                    <a:pt x="186" y="1994"/>
                  </a:cubicBezTo>
                  <a:close/>
                  <a:moveTo>
                    <a:pt x="186" y="1943"/>
                  </a:moveTo>
                  <a:cubicBezTo>
                    <a:pt x="115" y="1943"/>
                    <a:pt x="54" y="1987"/>
                    <a:pt x="28" y="2049"/>
                  </a:cubicBezTo>
                  <a:cubicBezTo>
                    <a:pt x="37" y="2051"/>
                    <a:pt x="45" y="2052"/>
                    <a:pt x="53" y="2055"/>
                  </a:cubicBezTo>
                  <a:cubicBezTo>
                    <a:pt x="76" y="2004"/>
                    <a:pt x="127" y="1968"/>
                    <a:pt x="186" y="1968"/>
                  </a:cubicBezTo>
                  <a:cubicBezTo>
                    <a:pt x="246" y="1968"/>
                    <a:pt x="297" y="2004"/>
                    <a:pt x="320" y="2055"/>
                  </a:cubicBezTo>
                  <a:cubicBezTo>
                    <a:pt x="328" y="2052"/>
                    <a:pt x="336" y="2051"/>
                    <a:pt x="345" y="2049"/>
                  </a:cubicBezTo>
                  <a:cubicBezTo>
                    <a:pt x="319" y="1987"/>
                    <a:pt x="258" y="1943"/>
                    <a:pt x="186" y="1943"/>
                  </a:cubicBezTo>
                  <a:close/>
                  <a:moveTo>
                    <a:pt x="0" y="1971"/>
                  </a:moveTo>
                  <a:cubicBezTo>
                    <a:pt x="0" y="1971"/>
                    <a:pt x="0" y="1971"/>
                    <a:pt x="0" y="1971"/>
                  </a:cubicBezTo>
                  <a:cubicBezTo>
                    <a:pt x="0" y="1992"/>
                    <a:pt x="0" y="1992"/>
                    <a:pt x="0" y="1992"/>
                  </a:cubicBezTo>
                  <a:cubicBezTo>
                    <a:pt x="20" y="1992"/>
                    <a:pt x="20" y="1992"/>
                    <a:pt x="20" y="1992"/>
                  </a:cubicBezTo>
                  <a:cubicBezTo>
                    <a:pt x="21" y="1991"/>
                    <a:pt x="21" y="1991"/>
                    <a:pt x="21" y="1991"/>
                  </a:cubicBezTo>
                  <a:cubicBezTo>
                    <a:pt x="21" y="1980"/>
                    <a:pt x="11" y="1971"/>
                    <a:pt x="0" y="1971"/>
                  </a:cubicBezTo>
                  <a:close/>
                  <a:moveTo>
                    <a:pt x="0" y="1920"/>
                  </a:moveTo>
                  <a:cubicBezTo>
                    <a:pt x="30" y="1920"/>
                    <a:pt x="56" y="1939"/>
                    <a:pt x="66" y="1966"/>
                  </a:cubicBezTo>
                  <a:cubicBezTo>
                    <a:pt x="59" y="1972"/>
                    <a:pt x="52" y="1979"/>
                    <a:pt x="45" y="1986"/>
                  </a:cubicBezTo>
                  <a:cubicBezTo>
                    <a:pt x="43" y="1963"/>
                    <a:pt x="23" y="1946"/>
                    <a:pt x="0" y="1946"/>
                  </a:cubicBezTo>
                  <a:cubicBezTo>
                    <a:pt x="0" y="1946"/>
                    <a:pt x="0" y="1946"/>
                    <a:pt x="0" y="1946"/>
                  </a:cubicBezTo>
                  <a:cubicBezTo>
                    <a:pt x="0" y="1920"/>
                    <a:pt x="0" y="1920"/>
                    <a:pt x="0" y="1920"/>
                  </a:cubicBezTo>
                  <a:cubicBezTo>
                    <a:pt x="0" y="1920"/>
                    <a:pt x="0" y="1920"/>
                    <a:pt x="0" y="1920"/>
                  </a:cubicBezTo>
                  <a:close/>
                  <a:moveTo>
                    <a:pt x="0" y="1870"/>
                  </a:moveTo>
                  <a:cubicBezTo>
                    <a:pt x="49" y="1870"/>
                    <a:pt x="90" y="1899"/>
                    <a:pt x="110" y="1940"/>
                  </a:cubicBezTo>
                  <a:cubicBezTo>
                    <a:pt x="102" y="1943"/>
                    <a:pt x="95" y="1947"/>
                    <a:pt x="87" y="1951"/>
                  </a:cubicBezTo>
                  <a:cubicBezTo>
                    <a:pt x="72" y="1918"/>
                    <a:pt x="39" y="1895"/>
                    <a:pt x="0" y="1895"/>
                  </a:cubicBezTo>
                  <a:cubicBezTo>
                    <a:pt x="0" y="1895"/>
                    <a:pt x="0" y="1895"/>
                    <a:pt x="0" y="1895"/>
                  </a:cubicBezTo>
                  <a:cubicBezTo>
                    <a:pt x="0" y="1870"/>
                    <a:pt x="0" y="1870"/>
                    <a:pt x="0" y="1870"/>
                  </a:cubicBezTo>
                  <a:cubicBezTo>
                    <a:pt x="0" y="1870"/>
                    <a:pt x="0" y="1870"/>
                    <a:pt x="0" y="1870"/>
                  </a:cubicBezTo>
                  <a:close/>
                  <a:moveTo>
                    <a:pt x="0" y="1820"/>
                  </a:moveTo>
                  <a:cubicBezTo>
                    <a:pt x="0" y="1820"/>
                    <a:pt x="0" y="1820"/>
                    <a:pt x="0" y="1820"/>
                  </a:cubicBezTo>
                  <a:cubicBezTo>
                    <a:pt x="0" y="1845"/>
                    <a:pt x="0" y="1845"/>
                    <a:pt x="0" y="1845"/>
                  </a:cubicBezTo>
                  <a:cubicBezTo>
                    <a:pt x="0" y="1845"/>
                    <a:pt x="0" y="1845"/>
                    <a:pt x="0" y="1845"/>
                  </a:cubicBezTo>
                  <a:cubicBezTo>
                    <a:pt x="60" y="1845"/>
                    <a:pt x="111" y="1880"/>
                    <a:pt x="134" y="1931"/>
                  </a:cubicBezTo>
                  <a:cubicBezTo>
                    <a:pt x="142" y="1929"/>
                    <a:pt x="150" y="1927"/>
                    <a:pt x="159" y="1926"/>
                  </a:cubicBezTo>
                  <a:cubicBezTo>
                    <a:pt x="133" y="1864"/>
                    <a:pt x="72" y="1820"/>
                    <a:pt x="0" y="1820"/>
                  </a:cubicBezTo>
                  <a:close/>
                  <a:moveTo>
                    <a:pt x="373" y="1971"/>
                  </a:moveTo>
                  <a:cubicBezTo>
                    <a:pt x="384" y="1971"/>
                    <a:pt x="393" y="1980"/>
                    <a:pt x="393" y="1991"/>
                  </a:cubicBezTo>
                  <a:cubicBezTo>
                    <a:pt x="393" y="1991"/>
                    <a:pt x="393" y="1991"/>
                    <a:pt x="393" y="1992"/>
                  </a:cubicBezTo>
                  <a:cubicBezTo>
                    <a:pt x="353" y="1992"/>
                    <a:pt x="353" y="1992"/>
                    <a:pt x="353" y="1992"/>
                  </a:cubicBezTo>
                  <a:cubicBezTo>
                    <a:pt x="353" y="1991"/>
                    <a:pt x="353" y="1991"/>
                    <a:pt x="353" y="1991"/>
                  </a:cubicBezTo>
                  <a:cubicBezTo>
                    <a:pt x="353" y="1980"/>
                    <a:pt x="362" y="1971"/>
                    <a:pt x="373" y="1971"/>
                  </a:cubicBezTo>
                  <a:close/>
                  <a:moveTo>
                    <a:pt x="373" y="1920"/>
                  </a:moveTo>
                  <a:cubicBezTo>
                    <a:pt x="403" y="1920"/>
                    <a:pt x="429" y="1939"/>
                    <a:pt x="439" y="1966"/>
                  </a:cubicBezTo>
                  <a:cubicBezTo>
                    <a:pt x="432" y="1972"/>
                    <a:pt x="425" y="1979"/>
                    <a:pt x="418" y="1986"/>
                  </a:cubicBezTo>
                  <a:cubicBezTo>
                    <a:pt x="415" y="1963"/>
                    <a:pt x="396" y="1946"/>
                    <a:pt x="373" y="1946"/>
                  </a:cubicBezTo>
                  <a:cubicBezTo>
                    <a:pt x="350" y="1946"/>
                    <a:pt x="331" y="1963"/>
                    <a:pt x="328" y="1986"/>
                  </a:cubicBezTo>
                  <a:cubicBezTo>
                    <a:pt x="322" y="1979"/>
                    <a:pt x="315" y="1972"/>
                    <a:pt x="307" y="1966"/>
                  </a:cubicBezTo>
                  <a:cubicBezTo>
                    <a:pt x="317" y="1939"/>
                    <a:pt x="343" y="1920"/>
                    <a:pt x="373" y="1920"/>
                  </a:cubicBezTo>
                  <a:close/>
                  <a:moveTo>
                    <a:pt x="373" y="1870"/>
                  </a:moveTo>
                  <a:cubicBezTo>
                    <a:pt x="422" y="1870"/>
                    <a:pt x="463" y="1899"/>
                    <a:pt x="483" y="1940"/>
                  </a:cubicBezTo>
                  <a:cubicBezTo>
                    <a:pt x="475" y="1943"/>
                    <a:pt x="467" y="1947"/>
                    <a:pt x="460" y="1951"/>
                  </a:cubicBezTo>
                  <a:cubicBezTo>
                    <a:pt x="445" y="1918"/>
                    <a:pt x="412" y="1895"/>
                    <a:pt x="373" y="1895"/>
                  </a:cubicBezTo>
                  <a:cubicBezTo>
                    <a:pt x="334" y="1895"/>
                    <a:pt x="301" y="1918"/>
                    <a:pt x="286" y="1951"/>
                  </a:cubicBezTo>
                  <a:cubicBezTo>
                    <a:pt x="279" y="1947"/>
                    <a:pt x="271" y="1943"/>
                    <a:pt x="264" y="1940"/>
                  </a:cubicBezTo>
                  <a:cubicBezTo>
                    <a:pt x="283" y="1899"/>
                    <a:pt x="325" y="1870"/>
                    <a:pt x="373" y="1870"/>
                  </a:cubicBezTo>
                  <a:close/>
                  <a:moveTo>
                    <a:pt x="373" y="1820"/>
                  </a:moveTo>
                  <a:cubicBezTo>
                    <a:pt x="302" y="1820"/>
                    <a:pt x="240" y="1864"/>
                    <a:pt x="215" y="1926"/>
                  </a:cubicBezTo>
                  <a:cubicBezTo>
                    <a:pt x="223" y="1927"/>
                    <a:pt x="232" y="1929"/>
                    <a:pt x="240" y="1931"/>
                  </a:cubicBezTo>
                  <a:cubicBezTo>
                    <a:pt x="263" y="1880"/>
                    <a:pt x="314" y="1845"/>
                    <a:pt x="373" y="1845"/>
                  </a:cubicBezTo>
                  <a:cubicBezTo>
                    <a:pt x="432" y="1845"/>
                    <a:pt x="484" y="1880"/>
                    <a:pt x="506" y="1931"/>
                  </a:cubicBezTo>
                  <a:cubicBezTo>
                    <a:pt x="515" y="1929"/>
                    <a:pt x="523" y="1927"/>
                    <a:pt x="531" y="1926"/>
                  </a:cubicBezTo>
                  <a:cubicBezTo>
                    <a:pt x="506" y="1864"/>
                    <a:pt x="445" y="1820"/>
                    <a:pt x="373" y="1820"/>
                  </a:cubicBezTo>
                  <a:close/>
                  <a:moveTo>
                    <a:pt x="186" y="1845"/>
                  </a:moveTo>
                  <a:cubicBezTo>
                    <a:pt x="198" y="1845"/>
                    <a:pt x="207" y="1854"/>
                    <a:pt x="207" y="1865"/>
                  </a:cubicBezTo>
                  <a:cubicBezTo>
                    <a:pt x="207" y="1866"/>
                    <a:pt x="207" y="1866"/>
                    <a:pt x="207" y="1866"/>
                  </a:cubicBezTo>
                  <a:cubicBezTo>
                    <a:pt x="166" y="1866"/>
                    <a:pt x="166" y="1866"/>
                    <a:pt x="166" y="1866"/>
                  </a:cubicBezTo>
                  <a:cubicBezTo>
                    <a:pt x="166" y="1866"/>
                    <a:pt x="166" y="1866"/>
                    <a:pt x="166" y="1865"/>
                  </a:cubicBezTo>
                  <a:cubicBezTo>
                    <a:pt x="166" y="1854"/>
                    <a:pt x="175" y="1845"/>
                    <a:pt x="186" y="1845"/>
                  </a:cubicBezTo>
                  <a:close/>
                  <a:moveTo>
                    <a:pt x="186" y="1795"/>
                  </a:moveTo>
                  <a:cubicBezTo>
                    <a:pt x="217" y="1795"/>
                    <a:pt x="242" y="1814"/>
                    <a:pt x="252" y="1841"/>
                  </a:cubicBezTo>
                  <a:cubicBezTo>
                    <a:pt x="245" y="1846"/>
                    <a:pt x="238" y="1853"/>
                    <a:pt x="231" y="1860"/>
                  </a:cubicBezTo>
                  <a:cubicBezTo>
                    <a:pt x="229" y="1837"/>
                    <a:pt x="210" y="1820"/>
                    <a:pt x="186" y="1820"/>
                  </a:cubicBezTo>
                  <a:cubicBezTo>
                    <a:pt x="163" y="1820"/>
                    <a:pt x="144" y="1838"/>
                    <a:pt x="141" y="1860"/>
                  </a:cubicBezTo>
                  <a:cubicBezTo>
                    <a:pt x="135" y="1853"/>
                    <a:pt x="128" y="1847"/>
                    <a:pt x="120" y="1841"/>
                  </a:cubicBezTo>
                  <a:cubicBezTo>
                    <a:pt x="130" y="1814"/>
                    <a:pt x="156" y="1795"/>
                    <a:pt x="186" y="1795"/>
                  </a:cubicBezTo>
                  <a:close/>
                  <a:moveTo>
                    <a:pt x="186" y="1745"/>
                  </a:moveTo>
                  <a:cubicBezTo>
                    <a:pt x="235" y="1745"/>
                    <a:pt x="277" y="1773"/>
                    <a:pt x="296" y="1814"/>
                  </a:cubicBezTo>
                  <a:cubicBezTo>
                    <a:pt x="288" y="1818"/>
                    <a:pt x="281" y="1821"/>
                    <a:pt x="273" y="1826"/>
                  </a:cubicBezTo>
                  <a:cubicBezTo>
                    <a:pt x="258" y="1793"/>
                    <a:pt x="225" y="1770"/>
                    <a:pt x="186" y="1770"/>
                  </a:cubicBezTo>
                  <a:cubicBezTo>
                    <a:pt x="148" y="1770"/>
                    <a:pt x="114" y="1793"/>
                    <a:pt x="99" y="1826"/>
                  </a:cubicBezTo>
                  <a:cubicBezTo>
                    <a:pt x="92" y="1821"/>
                    <a:pt x="85" y="1818"/>
                    <a:pt x="77" y="1814"/>
                  </a:cubicBezTo>
                  <a:cubicBezTo>
                    <a:pt x="96" y="1773"/>
                    <a:pt x="138" y="1745"/>
                    <a:pt x="186" y="1745"/>
                  </a:cubicBezTo>
                  <a:close/>
                  <a:moveTo>
                    <a:pt x="186" y="1694"/>
                  </a:moveTo>
                  <a:cubicBezTo>
                    <a:pt x="115" y="1694"/>
                    <a:pt x="54" y="1738"/>
                    <a:pt x="28" y="1800"/>
                  </a:cubicBezTo>
                  <a:cubicBezTo>
                    <a:pt x="37" y="1802"/>
                    <a:pt x="45" y="1803"/>
                    <a:pt x="53" y="1806"/>
                  </a:cubicBezTo>
                  <a:cubicBezTo>
                    <a:pt x="76" y="1755"/>
                    <a:pt x="127" y="1719"/>
                    <a:pt x="186" y="1719"/>
                  </a:cubicBezTo>
                  <a:cubicBezTo>
                    <a:pt x="246" y="1719"/>
                    <a:pt x="297" y="1755"/>
                    <a:pt x="320" y="1806"/>
                  </a:cubicBezTo>
                  <a:cubicBezTo>
                    <a:pt x="328" y="1803"/>
                    <a:pt x="336" y="1802"/>
                    <a:pt x="345" y="1800"/>
                  </a:cubicBezTo>
                  <a:cubicBezTo>
                    <a:pt x="319" y="1738"/>
                    <a:pt x="258" y="1694"/>
                    <a:pt x="186" y="1694"/>
                  </a:cubicBezTo>
                  <a:close/>
                  <a:moveTo>
                    <a:pt x="0" y="1722"/>
                  </a:moveTo>
                  <a:cubicBezTo>
                    <a:pt x="0" y="1722"/>
                    <a:pt x="0" y="1722"/>
                    <a:pt x="0" y="1722"/>
                  </a:cubicBezTo>
                  <a:cubicBezTo>
                    <a:pt x="0" y="1743"/>
                    <a:pt x="0" y="1743"/>
                    <a:pt x="0" y="1743"/>
                  </a:cubicBezTo>
                  <a:cubicBezTo>
                    <a:pt x="20" y="1743"/>
                    <a:pt x="20" y="1743"/>
                    <a:pt x="20" y="1743"/>
                  </a:cubicBezTo>
                  <a:cubicBezTo>
                    <a:pt x="21" y="1742"/>
                    <a:pt x="21" y="1742"/>
                    <a:pt x="21" y="1742"/>
                  </a:cubicBezTo>
                  <a:cubicBezTo>
                    <a:pt x="21" y="1731"/>
                    <a:pt x="11" y="1722"/>
                    <a:pt x="0" y="1722"/>
                  </a:cubicBezTo>
                  <a:close/>
                  <a:moveTo>
                    <a:pt x="0" y="1671"/>
                  </a:moveTo>
                  <a:cubicBezTo>
                    <a:pt x="30" y="1671"/>
                    <a:pt x="56" y="1690"/>
                    <a:pt x="66" y="1717"/>
                  </a:cubicBezTo>
                  <a:cubicBezTo>
                    <a:pt x="59" y="1723"/>
                    <a:pt x="52" y="1730"/>
                    <a:pt x="45" y="1737"/>
                  </a:cubicBezTo>
                  <a:cubicBezTo>
                    <a:pt x="43" y="1714"/>
                    <a:pt x="23" y="1697"/>
                    <a:pt x="0" y="1697"/>
                  </a:cubicBezTo>
                  <a:cubicBezTo>
                    <a:pt x="0" y="1697"/>
                    <a:pt x="0" y="1697"/>
                    <a:pt x="0" y="1697"/>
                  </a:cubicBezTo>
                  <a:cubicBezTo>
                    <a:pt x="0" y="1671"/>
                    <a:pt x="0" y="1671"/>
                    <a:pt x="0" y="1671"/>
                  </a:cubicBezTo>
                  <a:cubicBezTo>
                    <a:pt x="0" y="1671"/>
                    <a:pt x="0" y="1671"/>
                    <a:pt x="0" y="1671"/>
                  </a:cubicBezTo>
                  <a:close/>
                  <a:moveTo>
                    <a:pt x="0" y="1621"/>
                  </a:moveTo>
                  <a:cubicBezTo>
                    <a:pt x="49" y="1621"/>
                    <a:pt x="90" y="1650"/>
                    <a:pt x="110" y="1691"/>
                  </a:cubicBezTo>
                  <a:cubicBezTo>
                    <a:pt x="102" y="1694"/>
                    <a:pt x="95" y="1698"/>
                    <a:pt x="87" y="1702"/>
                  </a:cubicBezTo>
                  <a:cubicBezTo>
                    <a:pt x="72" y="1669"/>
                    <a:pt x="39" y="1646"/>
                    <a:pt x="0" y="1646"/>
                  </a:cubicBezTo>
                  <a:cubicBezTo>
                    <a:pt x="0" y="1646"/>
                    <a:pt x="0" y="1646"/>
                    <a:pt x="0" y="1646"/>
                  </a:cubicBezTo>
                  <a:cubicBezTo>
                    <a:pt x="0" y="1621"/>
                    <a:pt x="0" y="1621"/>
                    <a:pt x="0" y="1621"/>
                  </a:cubicBezTo>
                  <a:cubicBezTo>
                    <a:pt x="0" y="1621"/>
                    <a:pt x="0" y="1621"/>
                    <a:pt x="0" y="1621"/>
                  </a:cubicBezTo>
                  <a:close/>
                  <a:moveTo>
                    <a:pt x="0" y="1571"/>
                  </a:moveTo>
                  <a:cubicBezTo>
                    <a:pt x="0" y="1571"/>
                    <a:pt x="0" y="1571"/>
                    <a:pt x="0" y="1571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60" y="1596"/>
                    <a:pt x="111" y="1631"/>
                    <a:pt x="134" y="1682"/>
                  </a:cubicBezTo>
                  <a:cubicBezTo>
                    <a:pt x="142" y="1680"/>
                    <a:pt x="150" y="1678"/>
                    <a:pt x="159" y="1677"/>
                  </a:cubicBezTo>
                  <a:cubicBezTo>
                    <a:pt x="133" y="1615"/>
                    <a:pt x="72" y="1571"/>
                    <a:pt x="0" y="1571"/>
                  </a:cubicBezTo>
                  <a:close/>
                  <a:moveTo>
                    <a:pt x="373" y="1722"/>
                  </a:moveTo>
                  <a:cubicBezTo>
                    <a:pt x="384" y="1722"/>
                    <a:pt x="393" y="1731"/>
                    <a:pt x="393" y="1742"/>
                  </a:cubicBezTo>
                  <a:cubicBezTo>
                    <a:pt x="393" y="1742"/>
                    <a:pt x="393" y="1742"/>
                    <a:pt x="393" y="1743"/>
                  </a:cubicBezTo>
                  <a:cubicBezTo>
                    <a:pt x="353" y="1743"/>
                    <a:pt x="353" y="1743"/>
                    <a:pt x="353" y="1743"/>
                  </a:cubicBezTo>
                  <a:cubicBezTo>
                    <a:pt x="353" y="1742"/>
                    <a:pt x="353" y="1742"/>
                    <a:pt x="353" y="1742"/>
                  </a:cubicBezTo>
                  <a:cubicBezTo>
                    <a:pt x="353" y="1731"/>
                    <a:pt x="362" y="1722"/>
                    <a:pt x="373" y="1722"/>
                  </a:cubicBezTo>
                  <a:close/>
                  <a:moveTo>
                    <a:pt x="373" y="1671"/>
                  </a:moveTo>
                  <a:cubicBezTo>
                    <a:pt x="403" y="1671"/>
                    <a:pt x="429" y="1690"/>
                    <a:pt x="439" y="1717"/>
                  </a:cubicBezTo>
                  <a:cubicBezTo>
                    <a:pt x="432" y="1723"/>
                    <a:pt x="425" y="1730"/>
                    <a:pt x="418" y="1737"/>
                  </a:cubicBezTo>
                  <a:cubicBezTo>
                    <a:pt x="415" y="1714"/>
                    <a:pt x="396" y="1697"/>
                    <a:pt x="373" y="1697"/>
                  </a:cubicBezTo>
                  <a:cubicBezTo>
                    <a:pt x="350" y="1697"/>
                    <a:pt x="331" y="1714"/>
                    <a:pt x="328" y="1737"/>
                  </a:cubicBezTo>
                  <a:cubicBezTo>
                    <a:pt x="322" y="1730"/>
                    <a:pt x="315" y="1723"/>
                    <a:pt x="307" y="1717"/>
                  </a:cubicBezTo>
                  <a:cubicBezTo>
                    <a:pt x="317" y="1690"/>
                    <a:pt x="343" y="1671"/>
                    <a:pt x="373" y="1671"/>
                  </a:cubicBezTo>
                  <a:close/>
                  <a:moveTo>
                    <a:pt x="373" y="1621"/>
                  </a:moveTo>
                  <a:cubicBezTo>
                    <a:pt x="422" y="1621"/>
                    <a:pt x="463" y="1650"/>
                    <a:pt x="483" y="1691"/>
                  </a:cubicBezTo>
                  <a:cubicBezTo>
                    <a:pt x="475" y="1694"/>
                    <a:pt x="467" y="1698"/>
                    <a:pt x="460" y="1702"/>
                  </a:cubicBezTo>
                  <a:cubicBezTo>
                    <a:pt x="445" y="1669"/>
                    <a:pt x="412" y="1646"/>
                    <a:pt x="373" y="1646"/>
                  </a:cubicBezTo>
                  <a:cubicBezTo>
                    <a:pt x="334" y="1646"/>
                    <a:pt x="301" y="1669"/>
                    <a:pt x="286" y="1702"/>
                  </a:cubicBezTo>
                  <a:cubicBezTo>
                    <a:pt x="279" y="1698"/>
                    <a:pt x="271" y="1694"/>
                    <a:pt x="264" y="1691"/>
                  </a:cubicBezTo>
                  <a:cubicBezTo>
                    <a:pt x="283" y="1650"/>
                    <a:pt x="325" y="1621"/>
                    <a:pt x="373" y="1621"/>
                  </a:cubicBezTo>
                  <a:close/>
                  <a:moveTo>
                    <a:pt x="373" y="1571"/>
                  </a:moveTo>
                  <a:cubicBezTo>
                    <a:pt x="302" y="1571"/>
                    <a:pt x="240" y="1615"/>
                    <a:pt x="215" y="1677"/>
                  </a:cubicBezTo>
                  <a:cubicBezTo>
                    <a:pt x="223" y="1678"/>
                    <a:pt x="232" y="1680"/>
                    <a:pt x="240" y="1682"/>
                  </a:cubicBezTo>
                  <a:cubicBezTo>
                    <a:pt x="263" y="1631"/>
                    <a:pt x="314" y="1596"/>
                    <a:pt x="373" y="1596"/>
                  </a:cubicBezTo>
                  <a:cubicBezTo>
                    <a:pt x="432" y="1596"/>
                    <a:pt x="484" y="1631"/>
                    <a:pt x="506" y="1682"/>
                  </a:cubicBezTo>
                  <a:cubicBezTo>
                    <a:pt x="515" y="1680"/>
                    <a:pt x="523" y="1678"/>
                    <a:pt x="531" y="1677"/>
                  </a:cubicBezTo>
                  <a:cubicBezTo>
                    <a:pt x="506" y="1615"/>
                    <a:pt x="445" y="1571"/>
                    <a:pt x="373" y="1571"/>
                  </a:cubicBezTo>
                  <a:close/>
                  <a:moveTo>
                    <a:pt x="186" y="1596"/>
                  </a:moveTo>
                  <a:cubicBezTo>
                    <a:pt x="198" y="1596"/>
                    <a:pt x="207" y="1605"/>
                    <a:pt x="207" y="1616"/>
                  </a:cubicBezTo>
                  <a:cubicBezTo>
                    <a:pt x="207" y="1617"/>
                    <a:pt x="207" y="1617"/>
                    <a:pt x="207" y="1617"/>
                  </a:cubicBezTo>
                  <a:cubicBezTo>
                    <a:pt x="166" y="1617"/>
                    <a:pt x="166" y="1617"/>
                    <a:pt x="166" y="1617"/>
                  </a:cubicBezTo>
                  <a:cubicBezTo>
                    <a:pt x="166" y="1617"/>
                    <a:pt x="166" y="1617"/>
                    <a:pt x="166" y="1616"/>
                  </a:cubicBezTo>
                  <a:cubicBezTo>
                    <a:pt x="166" y="1605"/>
                    <a:pt x="175" y="1596"/>
                    <a:pt x="186" y="1596"/>
                  </a:cubicBezTo>
                  <a:close/>
                  <a:moveTo>
                    <a:pt x="186" y="1546"/>
                  </a:moveTo>
                  <a:cubicBezTo>
                    <a:pt x="217" y="1546"/>
                    <a:pt x="242" y="1565"/>
                    <a:pt x="252" y="1592"/>
                  </a:cubicBezTo>
                  <a:cubicBezTo>
                    <a:pt x="245" y="1598"/>
                    <a:pt x="238" y="1604"/>
                    <a:pt x="231" y="1611"/>
                  </a:cubicBezTo>
                  <a:cubicBezTo>
                    <a:pt x="229" y="1589"/>
                    <a:pt x="210" y="1571"/>
                    <a:pt x="186" y="1571"/>
                  </a:cubicBezTo>
                  <a:cubicBezTo>
                    <a:pt x="163" y="1571"/>
                    <a:pt x="144" y="1589"/>
                    <a:pt x="141" y="1611"/>
                  </a:cubicBezTo>
                  <a:cubicBezTo>
                    <a:pt x="135" y="1604"/>
                    <a:pt x="128" y="1598"/>
                    <a:pt x="120" y="1592"/>
                  </a:cubicBezTo>
                  <a:cubicBezTo>
                    <a:pt x="130" y="1565"/>
                    <a:pt x="156" y="1546"/>
                    <a:pt x="186" y="1546"/>
                  </a:cubicBezTo>
                  <a:close/>
                  <a:moveTo>
                    <a:pt x="186" y="1496"/>
                  </a:moveTo>
                  <a:cubicBezTo>
                    <a:pt x="235" y="1496"/>
                    <a:pt x="277" y="1524"/>
                    <a:pt x="296" y="1565"/>
                  </a:cubicBezTo>
                  <a:cubicBezTo>
                    <a:pt x="288" y="1569"/>
                    <a:pt x="281" y="1572"/>
                    <a:pt x="273" y="1577"/>
                  </a:cubicBezTo>
                  <a:cubicBezTo>
                    <a:pt x="258" y="1544"/>
                    <a:pt x="225" y="1521"/>
                    <a:pt x="186" y="1521"/>
                  </a:cubicBezTo>
                  <a:cubicBezTo>
                    <a:pt x="148" y="1521"/>
                    <a:pt x="114" y="1544"/>
                    <a:pt x="99" y="1577"/>
                  </a:cubicBezTo>
                  <a:cubicBezTo>
                    <a:pt x="92" y="1573"/>
                    <a:pt x="85" y="1569"/>
                    <a:pt x="77" y="1565"/>
                  </a:cubicBezTo>
                  <a:cubicBezTo>
                    <a:pt x="96" y="1524"/>
                    <a:pt x="138" y="1496"/>
                    <a:pt x="186" y="1496"/>
                  </a:cubicBezTo>
                  <a:close/>
                  <a:moveTo>
                    <a:pt x="186" y="1445"/>
                  </a:moveTo>
                  <a:cubicBezTo>
                    <a:pt x="115" y="1445"/>
                    <a:pt x="54" y="1489"/>
                    <a:pt x="28" y="1551"/>
                  </a:cubicBezTo>
                  <a:cubicBezTo>
                    <a:pt x="37" y="1553"/>
                    <a:pt x="45" y="1554"/>
                    <a:pt x="53" y="1557"/>
                  </a:cubicBezTo>
                  <a:cubicBezTo>
                    <a:pt x="76" y="1506"/>
                    <a:pt x="127" y="1470"/>
                    <a:pt x="186" y="1470"/>
                  </a:cubicBezTo>
                  <a:cubicBezTo>
                    <a:pt x="246" y="1470"/>
                    <a:pt x="297" y="1506"/>
                    <a:pt x="320" y="1557"/>
                  </a:cubicBezTo>
                  <a:cubicBezTo>
                    <a:pt x="328" y="1554"/>
                    <a:pt x="336" y="1553"/>
                    <a:pt x="345" y="1551"/>
                  </a:cubicBezTo>
                  <a:cubicBezTo>
                    <a:pt x="319" y="1489"/>
                    <a:pt x="258" y="1445"/>
                    <a:pt x="186" y="1445"/>
                  </a:cubicBezTo>
                  <a:close/>
                  <a:moveTo>
                    <a:pt x="0" y="1473"/>
                  </a:moveTo>
                  <a:cubicBezTo>
                    <a:pt x="0" y="1473"/>
                    <a:pt x="0" y="1473"/>
                    <a:pt x="0" y="1473"/>
                  </a:cubicBezTo>
                  <a:cubicBezTo>
                    <a:pt x="0" y="1494"/>
                    <a:pt x="0" y="1494"/>
                    <a:pt x="0" y="1494"/>
                  </a:cubicBezTo>
                  <a:cubicBezTo>
                    <a:pt x="20" y="1494"/>
                    <a:pt x="20" y="1494"/>
                    <a:pt x="20" y="1494"/>
                  </a:cubicBezTo>
                  <a:cubicBezTo>
                    <a:pt x="21" y="1493"/>
                    <a:pt x="21" y="1493"/>
                    <a:pt x="21" y="1493"/>
                  </a:cubicBezTo>
                  <a:cubicBezTo>
                    <a:pt x="21" y="1482"/>
                    <a:pt x="11" y="1473"/>
                    <a:pt x="0" y="1473"/>
                  </a:cubicBezTo>
                  <a:close/>
                  <a:moveTo>
                    <a:pt x="0" y="1422"/>
                  </a:moveTo>
                  <a:cubicBezTo>
                    <a:pt x="30" y="1422"/>
                    <a:pt x="56" y="1441"/>
                    <a:pt x="66" y="1468"/>
                  </a:cubicBezTo>
                  <a:cubicBezTo>
                    <a:pt x="59" y="1474"/>
                    <a:pt x="52" y="1481"/>
                    <a:pt x="45" y="1488"/>
                  </a:cubicBezTo>
                  <a:cubicBezTo>
                    <a:pt x="43" y="1465"/>
                    <a:pt x="23" y="1448"/>
                    <a:pt x="0" y="144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22"/>
                    <a:pt x="0" y="1422"/>
                    <a:pt x="0" y="1422"/>
                  </a:cubicBezTo>
                  <a:cubicBezTo>
                    <a:pt x="0" y="1422"/>
                    <a:pt x="0" y="1422"/>
                    <a:pt x="0" y="1422"/>
                  </a:cubicBezTo>
                  <a:close/>
                  <a:moveTo>
                    <a:pt x="0" y="1372"/>
                  </a:moveTo>
                  <a:cubicBezTo>
                    <a:pt x="49" y="1372"/>
                    <a:pt x="90" y="1401"/>
                    <a:pt x="110" y="1442"/>
                  </a:cubicBezTo>
                  <a:cubicBezTo>
                    <a:pt x="102" y="1445"/>
                    <a:pt x="95" y="1449"/>
                    <a:pt x="87" y="1453"/>
                  </a:cubicBezTo>
                  <a:cubicBezTo>
                    <a:pt x="72" y="1420"/>
                    <a:pt x="39" y="1397"/>
                    <a:pt x="0" y="1397"/>
                  </a:cubicBezTo>
                  <a:cubicBezTo>
                    <a:pt x="0" y="1397"/>
                    <a:pt x="0" y="1397"/>
                    <a:pt x="0" y="1397"/>
                  </a:cubicBezTo>
                  <a:cubicBezTo>
                    <a:pt x="0" y="1372"/>
                    <a:pt x="0" y="1372"/>
                    <a:pt x="0" y="1372"/>
                  </a:cubicBezTo>
                  <a:cubicBezTo>
                    <a:pt x="0" y="1372"/>
                    <a:pt x="0" y="1372"/>
                    <a:pt x="0" y="1372"/>
                  </a:cubicBezTo>
                  <a:close/>
                  <a:moveTo>
                    <a:pt x="0" y="1322"/>
                  </a:moveTo>
                  <a:cubicBezTo>
                    <a:pt x="0" y="1322"/>
                    <a:pt x="0" y="1322"/>
                    <a:pt x="0" y="1322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60" y="1347"/>
                    <a:pt x="111" y="1382"/>
                    <a:pt x="134" y="1433"/>
                  </a:cubicBezTo>
                  <a:cubicBezTo>
                    <a:pt x="142" y="1431"/>
                    <a:pt x="150" y="1429"/>
                    <a:pt x="159" y="1428"/>
                  </a:cubicBezTo>
                  <a:cubicBezTo>
                    <a:pt x="133" y="1366"/>
                    <a:pt x="72" y="1322"/>
                    <a:pt x="0" y="1322"/>
                  </a:cubicBezTo>
                  <a:close/>
                  <a:moveTo>
                    <a:pt x="373" y="1473"/>
                  </a:moveTo>
                  <a:cubicBezTo>
                    <a:pt x="384" y="1473"/>
                    <a:pt x="393" y="1482"/>
                    <a:pt x="393" y="1493"/>
                  </a:cubicBezTo>
                  <a:cubicBezTo>
                    <a:pt x="393" y="1493"/>
                    <a:pt x="393" y="1493"/>
                    <a:pt x="393" y="1494"/>
                  </a:cubicBezTo>
                  <a:cubicBezTo>
                    <a:pt x="353" y="1494"/>
                    <a:pt x="353" y="1494"/>
                    <a:pt x="353" y="1494"/>
                  </a:cubicBezTo>
                  <a:cubicBezTo>
                    <a:pt x="353" y="1493"/>
                    <a:pt x="353" y="1493"/>
                    <a:pt x="353" y="1493"/>
                  </a:cubicBezTo>
                  <a:cubicBezTo>
                    <a:pt x="353" y="1482"/>
                    <a:pt x="362" y="1473"/>
                    <a:pt x="373" y="1473"/>
                  </a:cubicBezTo>
                  <a:close/>
                  <a:moveTo>
                    <a:pt x="373" y="1422"/>
                  </a:moveTo>
                  <a:cubicBezTo>
                    <a:pt x="403" y="1422"/>
                    <a:pt x="429" y="1441"/>
                    <a:pt x="439" y="1468"/>
                  </a:cubicBezTo>
                  <a:cubicBezTo>
                    <a:pt x="432" y="1474"/>
                    <a:pt x="425" y="1481"/>
                    <a:pt x="418" y="1488"/>
                  </a:cubicBezTo>
                  <a:cubicBezTo>
                    <a:pt x="415" y="1465"/>
                    <a:pt x="396" y="1448"/>
                    <a:pt x="373" y="1448"/>
                  </a:cubicBezTo>
                  <a:cubicBezTo>
                    <a:pt x="350" y="1448"/>
                    <a:pt x="331" y="1465"/>
                    <a:pt x="328" y="1488"/>
                  </a:cubicBezTo>
                  <a:cubicBezTo>
                    <a:pt x="322" y="1481"/>
                    <a:pt x="315" y="1474"/>
                    <a:pt x="307" y="1468"/>
                  </a:cubicBezTo>
                  <a:cubicBezTo>
                    <a:pt x="317" y="1441"/>
                    <a:pt x="343" y="1422"/>
                    <a:pt x="373" y="1422"/>
                  </a:cubicBezTo>
                  <a:close/>
                  <a:moveTo>
                    <a:pt x="373" y="1372"/>
                  </a:moveTo>
                  <a:cubicBezTo>
                    <a:pt x="422" y="1372"/>
                    <a:pt x="463" y="1401"/>
                    <a:pt x="483" y="1442"/>
                  </a:cubicBezTo>
                  <a:cubicBezTo>
                    <a:pt x="475" y="1445"/>
                    <a:pt x="467" y="1449"/>
                    <a:pt x="460" y="1453"/>
                  </a:cubicBezTo>
                  <a:cubicBezTo>
                    <a:pt x="445" y="1420"/>
                    <a:pt x="412" y="1397"/>
                    <a:pt x="373" y="1397"/>
                  </a:cubicBezTo>
                  <a:cubicBezTo>
                    <a:pt x="334" y="1397"/>
                    <a:pt x="301" y="1420"/>
                    <a:pt x="286" y="1453"/>
                  </a:cubicBezTo>
                  <a:cubicBezTo>
                    <a:pt x="279" y="1449"/>
                    <a:pt x="271" y="1445"/>
                    <a:pt x="264" y="1442"/>
                  </a:cubicBezTo>
                  <a:cubicBezTo>
                    <a:pt x="283" y="1401"/>
                    <a:pt x="325" y="1372"/>
                    <a:pt x="373" y="1372"/>
                  </a:cubicBezTo>
                  <a:close/>
                  <a:moveTo>
                    <a:pt x="373" y="1322"/>
                  </a:moveTo>
                  <a:cubicBezTo>
                    <a:pt x="302" y="1322"/>
                    <a:pt x="240" y="1366"/>
                    <a:pt x="215" y="1428"/>
                  </a:cubicBezTo>
                  <a:cubicBezTo>
                    <a:pt x="223" y="1429"/>
                    <a:pt x="232" y="1431"/>
                    <a:pt x="240" y="1433"/>
                  </a:cubicBezTo>
                  <a:cubicBezTo>
                    <a:pt x="263" y="1382"/>
                    <a:pt x="314" y="1347"/>
                    <a:pt x="373" y="1347"/>
                  </a:cubicBezTo>
                  <a:cubicBezTo>
                    <a:pt x="432" y="1347"/>
                    <a:pt x="484" y="1382"/>
                    <a:pt x="506" y="1433"/>
                  </a:cubicBezTo>
                  <a:cubicBezTo>
                    <a:pt x="515" y="1431"/>
                    <a:pt x="523" y="1429"/>
                    <a:pt x="531" y="1428"/>
                  </a:cubicBezTo>
                  <a:cubicBezTo>
                    <a:pt x="506" y="1366"/>
                    <a:pt x="445" y="1322"/>
                    <a:pt x="373" y="1322"/>
                  </a:cubicBezTo>
                  <a:close/>
                  <a:moveTo>
                    <a:pt x="186" y="1347"/>
                  </a:moveTo>
                  <a:cubicBezTo>
                    <a:pt x="198" y="1347"/>
                    <a:pt x="207" y="1356"/>
                    <a:pt x="207" y="1367"/>
                  </a:cubicBezTo>
                  <a:cubicBezTo>
                    <a:pt x="207" y="1368"/>
                    <a:pt x="207" y="1368"/>
                    <a:pt x="207" y="1368"/>
                  </a:cubicBezTo>
                  <a:cubicBezTo>
                    <a:pt x="166" y="1368"/>
                    <a:pt x="166" y="1368"/>
                    <a:pt x="166" y="1368"/>
                  </a:cubicBezTo>
                  <a:cubicBezTo>
                    <a:pt x="166" y="1368"/>
                    <a:pt x="166" y="1368"/>
                    <a:pt x="166" y="1367"/>
                  </a:cubicBezTo>
                  <a:cubicBezTo>
                    <a:pt x="166" y="1356"/>
                    <a:pt x="175" y="1347"/>
                    <a:pt x="186" y="1347"/>
                  </a:cubicBezTo>
                  <a:close/>
                  <a:moveTo>
                    <a:pt x="186" y="1297"/>
                  </a:moveTo>
                  <a:cubicBezTo>
                    <a:pt x="217" y="1297"/>
                    <a:pt x="242" y="1316"/>
                    <a:pt x="252" y="1343"/>
                  </a:cubicBezTo>
                  <a:cubicBezTo>
                    <a:pt x="245" y="1349"/>
                    <a:pt x="238" y="1355"/>
                    <a:pt x="231" y="1362"/>
                  </a:cubicBezTo>
                  <a:cubicBezTo>
                    <a:pt x="229" y="1340"/>
                    <a:pt x="210" y="1322"/>
                    <a:pt x="186" y="1322"/>
                  </a:cubicBezTo>
                  <a:cubicBezTo>
                    <a:pt x="163" y="1322"/>
                    <a:pt x="144" y="1340"/>
                    <a:pt x="141" y="1362"/>
                  </a:cubicBezTo>
                  <a:cubicBezTo>
                    <a:pt x="135" y="1355"/>
                    <a:pt x="128" y="1349"/>
                    <a:pt x="120" y="1343"/>
                  </a:cubicBezTo>
                  <a:cubicBezTo>
                    <a:pt x="130" y="1316"/>
                    <a:pt x="156" y="1297"/>
                    <a:pt x="186" y="1297"/>
                  </a:cubicBezTo>
                  <a:close/>
                  <a:moveTo>
                    <a:pt x="186" y="1247"/>
                  </a:moveTo>
                  <a:cubicBezTo>
                    <a:pt x="235" y="1247"/>
                    <a:pt x="277" y="1275"/>
                    <a:pt x="296" y="1316"/>
                  </a:cubicBezTo>
                  <a:cubicBezTo>
                    <a:pt x="288" y="1320"/>
                    <a:pt x="281" y="1324"/>
                    <a:pt x="273" y="1328"/>
                  </a:cubicBezTo>
                  <a:cubicBezTo>
                    <a:pt x="258" y="1295"/>
                    <a:pt x="225" y="1272"/>
                    <a:pt x="186" y="1272"/>
                  </a:cubicBezTo>
                  <a:cubicBezTo>
                    <a:pt x="148" y="1272"/>
                    <a:pt x="114" y="1295"/>
                    <a:pt x="99" y="1328"/>
                  </a:cubicBezTo>
                  <a:cubicBezTo>
                    <a:pt x="92" y="1324"/>
                    <a:pt x="85" y="1320"/>
                    <a:pt x="77" y="1316"/>
                  </a:cubicBezTo>
                  <a:cubicBezTo>
                    <a:pt x="96" y="1275"/>
                    <a:pt x="138" y="1247"/>
                    <a:pt x="186" y="1247"/>
                  </a:cubicBezTo>
                  <a:close/>
                  <a:moveTo>
                    <a:pt x="186" y="1196"/>
                  </a:moveTo>
                  <a:cubicBezTo>
                    <a:pt x="115" y="1196"/>
                    <a:pt x="54" y="1240"/>
                    <a:pt x="28" y="1302"/>
                  </a:cubicBezTo>
                  <a:cubicBezTo>
                    <a:pt x="37" y="1304"/>
                    <a:pt x="45" y="1305"/>
                    <a:pt x="53" y="1308"/>
                  </a:cubicBezTo>
                  <a:cubicBezTo>
                    <a:pt x="76" y="1257"/>
                    <a:pt x="127" y="1221"/>
                    <a:pt x="186" y="1221"/>
                  </a:cubicBezTo>
                  <a:cubicBezTo>
                    <a:pt x="246" y="1221"/>
                    <a:pt x="297" y="1257"/>
                    <a:pt x="320" y="1308"/>
                  </a:cubicBezTo>
                  <a:cubicBezTo>
                    <a:pt x="328" y="1305"/>
                    <a:pt x="336" y="1304"/>
                    <a:pt x="345" y="1302"/>
                  </a:cubicBezTo>
                  <a:cubicBezTo>
                    <a:pt x="319" y="1240"/>
                    <a:pt x="258" y="1196"/>
                    <a:pt x="186" y="1196"/>
                  </a:cubicBezTo>
                  <a:close/>
                  <a:moveTo>
                    <a:pt x="0" y="1224"/>
                  </a:moveTo>
                  <a:cubicBezTo>
                    <a:pt x="0" y="1224"/>
                    <a:pt x="0" y="1224"/>
                    <a:pt x="0" y="1224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20" y="1245"/>
                    <a:pt x="20" y="1245"/>
                    <a:pt x="20" y="1245"/>
                  </a:cubicBezTo>
                  <a:cubicBezTo>
                    <a:pt x="21" y="1244"/>
                    <a:pt x="21" y="1244"/>
                    <a:pt x="21" y="1244"/>
                  </a:cubicBezTo>
                  <a:cubicBezTo>
                    <a:pt x="21" y="1233"/>
                    <a:pt x="11" y="1224"/>
                    <a:pt x="0" y="1224"/>
                  </a:cubicBezTo>
                  <a:close/>
                  <a:moveTo>
                    <a:pt x="0" y="1173"/>
                  </a:moveTo>
                  <a:cubicBezTo>
                    <a:pt x="30" y="1173"/>
                    <a:pt x="56" y="1192"/>
                    <a:pt x="66" y="1219"/>
                  </a:cubicBezTo>
                  <a:cubicBezTo>
                    <a:pt x="59" y="1225"/>
                    <a:pt x="52" y="1232"/>
                    <a:pt x="45" y="1239"/>
                  </a:cubicBezTo>
                  <a:cubicBezTo>
                    <a:pt x="43" y="1216"/>
                    <a:pt x="23" y="1199"/>
                    <a:pt x="0" y="1199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173"/>
                    <a:pt x="0" y="1173"/>
                    <a:pt x="0" y="1173"/>
                  </a:cubicBezTo>
                  <a:cubicBezTo>
                    <a:pt x="0" y="1173"/>
                    <a:pt x="0" y="1173"/>
                    <a:pt x="0" y="1173"/>
                  </a:cubicBezTo>
                  <a:close/>
                  <a:moveTo>
                    <a:pt x="0" y="1123"/>
                  </a:moveTo>
                  <a:cubicBezTo>
                    <a:pt x="49" y="1123"/>
                    <a:pt x="90" y="1152"/>
                    <a:pt x="110" y="1193"/>
                  </a:cubicBezTo>
                  <a:cubicBezTo>
                    <a:pt x="102" y="1196"/>
                    <a:pt x="95" y="1200"/>
                    <a:pt x="87" y="1204"/>
                  </a:cubicBezTo>
                  <a:cubicBezTo>
                    <a:pt x="72" y="1171"/>
                    <a:pt x="39" y="1148"/>
                    <a:pt x="0" y="1148"/>
                  </a:cubicBezTo>
                  <a:cubicBezTo>
                    <a:pt x="0" y="1148"/>
                    <a:pt x="0" y="1148"/>
                    <a:pt x="0" y="1148"/>
                  </a:cubicBezTo>
                  <a:cubicBezTo>
                    <a:pt x="0" y="1123"/>
                    <a:pt x="0" y="1123"/>
                    <a:pt x="0" y="1123"/>
                  </a:cubicBezTo>
                  <a:cubicBezTo>
                    <a:pt x="0" y="1123"/>
                    <a:pt x="0" y="1123"/>
                    <a:pt x="0" y="1123"/>
                  </a:cubicBezTo>
                  <a:close/>
                  <a:moveTo>
                    <a:pt x="0" y="1073"/>
                  </a:moveTo>
                  <a:cubicBezTo>
                    <a:pt x="0" y="1073"/>
                    <a:pt x="0" y="1073"/>
                    <a:pt x="0" y="1073"/>
                  </a:cubicBezTo>
                  <a:cubicBezTo>
                    <a:pt x="0" y="1098"/>
                    <a:pt x="0" y="1098"/>
                    <a:pt x="0" y="1098"/>
                  </a:cubicBezTo>
                  <a:cubicBezTo>
                    <a:pt x="0" y="1098"/>
                    <a:pt x="0" y="1098"/>
                    <a:pt x="0" y="1098"/>
                  </a:cubicBezTo>
                  <a:cubicBezTo>
                    <a:pt x="60" y="1098"/>
                    <a:pt x="111" y="1133"/>
                    <a:pt x="134" y="1184"/>
                  </a:cubicBezTo>
                  <a:cubicBezTo>
                    <a:pt x="142" y="1182"/>
                    <a:pt x="150" y="1180"/>
                    <a:pt x="159" y="1179"/>
                  </a:cubicBezTo>
                  <a:cubicBezTo>
                    <a:pt x="133" y="1117"/>
                    <a:pt x="72" y="1073"/>
                    <a:pt x="0" y="1073"/>
                  </a:cubicBezTo>
                  <a:close/>
                  <a:moveTo>
                    <a:pt x="373" y="1224"/>
                  </a:moveTo>
                  <a:cubicBezTo>
                    <a:pt x="384" y="1224"/>
                    <a:pt x="393" y="1233"/>
                    <a:pt x="393" y="1244"/>
                  </a:cubicBezTo>
                  <a:cubicBezTo>
                    <a:pt x="393" y="1244"/>
                    <a:pt x="393" y="1244"/>
                    <a:pt x="393" y="1245"/>
                  </a:cubicBezTo>
                  <a:cubicBezTo>
                    <a:pt x="353" y="1245"/>
                    <a:pt x="353" y="1245"/>
                    <a:pt x="353" y="1245"/>
                  </a:cubicBezTo>
                  <a:cubicBezTo>
                    <a:pt x="353" y="1244"/>
                    <a:pt x="353" y="1244"/>
                    <a:pt x="353" y="1244"/>
                  </a:cubicBezTo>
                  <a:cubicBezTo>
                    <a:pt x="353" y="1233"/>
                    <a:pt x="362" y="1224"/>
                    <a:pt x="373" y="1224"/>
                  </a:cubicBezTo>
                  <a:close/>
                  <a:moveTo>
                    <a:pt x="373" y="1173"/>
                  </a:moveTo>
                  <a:cubicBezTo>
                    <a:pt x="403" y="1173"/>
                    <a:pt x="429" y="1192"/>
                    <a:pt x="439" y="1219"/>
                  </a:cubicBezTo>
                  <a:cubicBezTo>
                    <a:pt x="432" y="1225"/>
                    <a:pt x="425" y="1232"/>
                    <a:pt x="418" y="1239"/>
                  </a:cubicBezTo>
                  <a:cubicBezTo>
                    <a:pt x="415" y="1216"/>
                    <a:pt x="396" y="1199"/>
                    <a:pt x="373" y="1199"/>
                  </a:cubicBezTo>
                  <a:cubicBezTo>
                    <a:pt x="350" y="1199"/>
                    <a:pt x="331" y="1216"/>
                    <a:pt x="328" y="1239"/>
                  </a:cubicBezTo>
                  <a:cubicBezTo>
                    <a:pt x="322" y="1232"/>
                    <a:pt x="315" y="1225"/>
                    <a:pt x="307" y="1219"/>
                  </a:cubicBezTo>
                  <a:cubicBezTo>
                    <a:pt x="317" y="1192"/>
                    <a:pt x="343" y="1173"/>
                    <a:pt x="373" y="1173"/>
                  </a:cubicBezTo>
                  <a:close/>
                  <a:moveTo>
                    <a:pt x="373" y="1123"/>
                  </a:moveTo>
                  <a:cubicBezTo>
                    <a:pt x="422" y="1123"/>
                    <a:pt x="463" y="1152"/>
                    <a:pt x="483" y="1193"/>
                  </a:cubicBezTo>
                  <a:cubicBezTo>
                    <a:pt x="475" y="1196"/>
                    <a:pt x="467" y="1200"/>
                    <a:pt x="460" y="1204"/>
                  </a:cubicBezTo>
                  <a:cubicBezTo>
                    <a:pt x="445" y="1171"/>
                    <a:pt x="412" y="1148"/>
                    <a:pt x="373" y="1148"/>
                  </a:cubicBezTo>
                  <a:cubicBezTo>
                    <a:pt x="334" y="1148"/>
                    <a:pt x="301" y="1171"/>
                    <a:pt x="286" y="1204"/>
                  </a:cubicBezTo>
                  <a:cubicBezTo>
                    <a:pt x="279" y="1200"/>
                    <a:pt x="271" y="1196"/>
                    <a:pt x="264" y="1193"/>
                  </a:cubicBezTo>
                  <a:cubicBezTo>
                    <a:pt x="283" y="1152"/>
                    <a:pt x="325" y="1123"/>
                    <a:pt x="373" y="1123"/>
                  </a:cubicBezTo>
                  <a:close/>
                  <a:moveTo>
                    <a:pt x="373" y="1073"/>
                  </a:moveTo>
                  <a:cubicBezTo>
                    <a:pt x="302" y="1073"/>
                    <a:pt x="240" y="1117"/>
                    <a:pt x="215" y="1179"/>
                  </a:cubicBezTo>
                  <a:cubicBezTo>
                    <a:pt x="223" y="1180"/>
                    <a:pt x="232" y="1182"/>
                    <a:pt x="240" y="1184"/>
                  </a:cubicBezTo>
                  <a:cubicBezTo>
                    <a:pt x="263" y="1133"/>
                    <a:pt x="314" y="1098"/>
                    <a:pt x="373" y="1098"/>
                  </a:cubicBezTo>
                  <a:cubicBezTo>
                    <a:pt x="432" y="1098"/>
                    <a:pt x="484" y="1133"/>
                    <a:pt x="506" y="1184"/>
                  </a:cubicBezTo>
                  <a:cubicBezTo>
                    <a:pt x="515" y="1182"/>
                    <a:pt x="523" y="1180"/>
                    <a:pt x="531" y="1179"/>
                  </a:cubicBezTo>
                  <a:cubicBezTo>
                    <a:pt x="506" y="1117"/>
                    <a:pt x="445" y="1073"/>
                    <a:pt x="373" y="1073"/>
                  </a:cubicBezTo>
                  <a:close/>
                  <a:moveTo>
                    <a:pt x="186" y="1098"/>
                  </a:moveTo>
                  <a:cubicBezTo>
                    <a:pt x="198" y="1098"/>
                    <a:pt x="207" y="1107"/>
                    <a:pt x="207" y="1119"/>
                  </a:cubicBezTo>
                  <a:cubicBezTo>
                    <a:pt x="207" y="1119"/>
                    <a:pt x="207" y="1119"/>
                    <a:pt x="207" y="1119"/>
                  </a:cubicBezTo>
                  <a:cubicBezTo>
                    <a:pt x="166" y="1119"/>
                    <a:pt x="166" y="1119"/>
                    <a:pt x="166" y="1119"/>
                  </a:cubicBezTo>
                  <a:cubicBezTo>
                    <a:pt x="166" y="1119"/>
                    <a:pt x="166" y="1119"/>
                    <a:pt x="166" y="1119"/>
                  </a:cubicBezTo>
                  <a:cubicBezTo>
                    <a:pt x="166" y="1107"/>
                    <a:pt x="175" y="1098"/>
                    <a:pt x="186" y="1098"/>
                  </a:cubicBezTo>
                  <a:close/>
                  <a:moveTo>
                    <a:pt x="186" y="1048"/>
                  </a:moveTo>
                  <a:cubicBezTo>
                    <a:pt x="217" y="1048"/>
                    <a:pt x="242" y="1067"/>
                    <a:pt x="252" y="1094"/>
                  </a:cubicBezTo>
                  <a:cubicBezTo>
                    <a:pt x="245" y="1100"/>
                    <a:pt x="238" y="1106"/>
                    <a:pt x="231" y="1113"/>
                  </a:cubicBezTo>
                  <a:cubicBezTo>
                    <a:pt x="229" y="1091"/>
                    <a:pt x="210" y="1073"/>
                    <a:pt x="186" y="1073"/>
                  </a:cubicBezTo>
                  <a:cubicBezTo>
                    <a:pt x="163" y="1073"/>
                    <a:pt x="144" y="1091"/>
                    <a:pt x="141" y="1113"/>
                  </a:cubicBezTo>
                  <a:cubicBezTo>
                    <a:pt x="135" y="1106"/>
                    <a:pt x="128" y="1100"/>
                    <a:pt x="120" y="1094"/>
                  </a:cubicBezTo>
                  <a:cubicBezTo>
                    <a:pt x="130" y="1067"/>
                    <a:pt x="156" y="1048"/>
                    <a:pt x="186" y="1048"/>
                  </a:cubicBezTo>
                  <a:close/>
                  <a:moveTo>
                    <a:pt x="186" y="998"/>
                  </a:moveTo>
                  <a:cubicBezTo>
                    <a:pt x="235" y="998"/>
                    <a:pt x="277" y="1026"/>
                    <a:pt x="296" y="1067"/>
                  </a:cubicBezTo>
                  <a:cubicBezTo>
                    <a:pt x="288" y="1071"/>
                    <a:pt x="281" y="1075"/>
                    <a:pt x="273" y="1079"/>
                  </a:cubicBezTo>
                  <a:cubicBezTo>
                    <a:pt x="258" y="1046"/>
                    <a:pt x="225" y="1023"/>
                    <a:pt x="186" y="1023"/>
                  </a:cubicBezTo>
                  <a:cubicBezTo>
                    <a:pt x="148" y="1023"/>
                    <a:pt x="114" y="1046"/>
                    <a:pt x="99" y="1079"/>
                  </a:cubicBezTo>
                  <a:cubicBezTo>
                    <a:pt x="92" y="1075"/>
                    <a:pt x="85" y="1071"/>
                    <a:pt x="77" y="1067"/>
                  </a:cubicBezTo>
                  <a:cubicBezTo>
                    <a:pt x="96" y="1026"/>
                    <a:pt x="138" y="998"/>
                    <a:pt x="186" y="998"/>
                  </a:cubicBezTo>
                  <a:close/>
                  <a:moveTo>
                    <a:pt x="186" y="947"/>
                  </a:moveTo>
                  <a:cubicBezTo>
                    <a:pt x="115" y="947"/>
                    <a:pt x="54" y="991"/>
                    <a:pt x="28" y="1053"/>
                  </a:cubicBezTo>
                  <a:cubicBezTo>
                    <a:pt x="37" y="1055"/>
                    <a:pt x="45" y="1056"/>
                    <a:pt x="53" y="1059"/>
                  </a:cubicBezTo>
                  <a:cubicBezTo>
                    <a:pt x="76" y="1008"/>
                    <a:pt x="127" y="972"/>
                    <a:pt x="186" y="972"/>
                  </a:cubicBezTo>
                  <a:cubicBezTo>
                    <a:pt x="246" y="972"/>
                    <a:pt x="297" y="1008"/>
                    <a:pt x="320" y="1059"/>
                  </a:cubicBezTo>
                  <a:cubicBezTo>
                    <a:pt x="328" y="1056"/>
                    <a:pt x="336" y="1055"/>
                    <a:pt x="345" y="1053"/>
                  </a:cubicBezTo>
                  <a:cubicBezTo>
                    <a:pt x="319" y="991"/>
                    <a:pt x="258" y="947"/>
                    <a:pt x="186" y="947"/>
                  </a:cubicBezTo>
                  <a:close/>
                  <a:moveTo>
                    <a:pt x="0" y="975"/>
                  </a:moveTo>
                  <a:cubicBezTo>
                    <a:pt x="0" y="975"/>
                    <a:pt x="0" y="975"/>
                    <a:pt x="0" y="975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0" y="996"/>
                    <a:pt x="20" y="996"/>
                    <a:pt x="20" y="996"/>
                  </a:cubicBezTo>
                  <a:cubicBezTo>
                    <a:pt x="21" y="996"/>
                    <a:pt x="21" y="995"/>
                    <a:pt x="21" y="995"/>
                  </a:cubicBezTo>
                  <a:cubicBezTo>
                    <a:pt x="21" y="984"/>
                    <a:pt x="11" y="975"/>
                    <a:pt x="0" y="975"/>
                  </a:cubicBezTo>
                  <a:close/>
                  <a:moveTo>
                    <a:pt x="0" y="924"/>
                  </a:moveTo>
                  <a:cubicBezTo>
                    <a:pt x="30" y="924"/>
                    <a:pt x="56" y="943"/>
                    <a:pt x="66" y="970"/>
                  </a:cubicBezTo>
                  <a:cubicBezTo>
                    <a:pt x="59" y="976"/>
                    <a:pt x="52" y="983"/>
                    <a:pt x="45" y="990"/>
                  </a:cubicBezTo>
                  <a:cubicBezTo>
                    <a:pt x="43" y="967"/>
                    <a:pt x="23" y="950"/>
                    <a:pt x="0" y="950"/>
                  </a:cubicBezTo>
                  <a:cubicBezTo>
                    <a:pt x="0" y="950"/>
                    <a:pt x="0" y="950"/>
                    <a:pt x="0" y="950"/>
                  </a:cubicBezTo>
                  <a:cubicBezTo>
                    <a:pt x="0" y="924"/>
                    <a:pt x="0" y="924"/>
                    <a:pt x="0" y="924"/>
                  </a:cubicBezTo>
                  <a:cubicBezTo>
                    <a:pt x="0" y="924"/>
                    <a:pt x="0" y="924"/>
                    <a:pt x="0" y="924"/>
                  </a:cubicBezTo>
                  <a:close/>
                  <a:moveTo>
                    <a:pt x="0" y="874"/>
                  </a:moveTo>
                  <a:cubicBezTo>
                    <a:pt x="49" y="874"/>
                    <a:pt x="90" y="903"/>
                    <a:pt x="110" y="944"/>
                  </a:cubicBezTo>
                  <a:cubicBezTo>
                    <a:pt x="102" y="947"/>
                    <a:pt x="95" y="951"/>
                    <a:pt x="87" y="955"/>
                  </a:cubicBezTo>
                  <a:cubicBezTo>
                    <a:pt x="72" y="922"/>
                    <a:pt x="39" y="899"/>
                    <a:pt x="0" y="899"/>
                  </a:cubicBezTo>
                  <a:cubicBezTo>
                    <a:pt x="0" y="899"/>
                    <a:pt x="0" y="899"/>
                    <a:pt x="0" y="899"/>
                  </a:cubicBezTo>
                  <a:cubicBezTo>
                    <a:pt x="0" y="874"/>
                    <a:pt x="0" y="874"/>
                    <a:pt x="0" y="874"/>
                  </a:cubicBezTo>
                  <a:cubicBezTo>
                    <a:pt x="0" y="874"/>
                    <a:pt x="0" y="874"/>
                    <a:pt x="0" y="874"/>
                  </a:cubicBezTo>
                  <a:close/>
                  <a:moveTo>
                    <a:pt x="0" y="824"/>
                  </a:moveTo>
                  <a:cubicBezTo>
                    <a:pt x="0" y="824"/>
                    <a:pt x="0" y="824"/>
                    <a:pt x="0" y="824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60" y="849"/>
                    <a:pt x="111" y="884"/>
                    <a:pt x="134" y="935"/>
                  </a:cubicBezTo>
                  <a:cubicBezTo>
                    <a:pt x="142" y="933"/>
                    <a:pt x="150" y="931"/>
                    <a:pt x="159" y="930"/>
                  </a:cubicBezTo>
                  <a:cubicBezTo>
                    <a:pt x="133" y="868"/>
                    <a:pt x="72" y="824"/>
                    <a:pt x="0" y="824"/>
                  </a:cubicBezTo>
                  <a:close/>
                  <a:moveTo>
                    <a:pt x="373" y="975"/>
                  </a:moveTo>
                  <a:cubicBezTo>
                    <a:pt x="384" y="975"/>
                    <a:pt x="393" y="984"/>
                    <a:pt x="393" y="995"/>
                  </a:cubicBezTo>
                  <a:cubicBezTo>
                    <a:pt x="393" y="995"/>
                    <a:pt x="393" y="996"/>
                    <a:pt x="393" y="996"/>
                  </a:cubicBezTo>
                  <a:cubicBezTo>
                    <a:pt x="353" y="996"/>
                    <a:pt x="353" y="996"/>
                    <a:pt x="353" y="996"/>
                  </a:cubicBezTo>
                  <a:cubicBezTo>
                    <a:pt x="353" y="996"/>
                    <a:pt x="353" y="995"/>
                    <a:pt x="353" y="995"/>
                  </a:cubicBezTo>
                  <a:cubicBezTo>
                    <a:pt x="353" y="984"/>
                    <a:pt x="362" y="975"/>
                    <a:pt x="373" y="975"/>
                  </a:cubicBezTo>
                  <a:close/>
                  <a:moveTo>
                    <a:pt x="373" y="924"/>
                  </a:moveTo>
                  <a:cubicBezTo>
                    <a:pt x="403" y="924"/>
                    <a:pt x="429" y="943"/>
                    <a:pt x="439" y="970"/>
                  </a:cubicBezTo>
                  <a:cubicBezTo>
                    <a:pt x="432" y="976"/>
                    <a:pt x="425" y="983"/>
                    <a:pt x="418" y="990"/>
                  </a:cubicBezTo>
                  <a:cubicBezTo>
                    <a:pt x="415" y="967"/>
                    <a:pt x="396" y="950"/>
                    <a:pt x="373" y="950"/>
                  </a:cubicBezTo>
                  <a:cubicBezTo>
                    <a:pt x="350" y="950"/>
                    <a:pt x="331" y="967"/>
                    <a:pt x="328" y="990"/>
                  </a:cubicBezTo>
                  <a:cubicBezTo>
                    <a:pt x="322" y="983"/>
                    <a:pt x="315" y="976"/>
                    <a:pt x="307" y="970"/>
                  </a:cubicBezTo>
                  <a:cubicBezTo>
                    <a:pt x="317" y="943"/>
                    <a:pt x="343" y="924"/>
                    <a:pt x="373" y="924"/>
                  </a:cubicBezTo>
                  <a:close/>
                  <a:moveTo>
                    <a:pt x="373" y="874"/>
                  </a:moveTo>
                  <a:cubicBezTo>
                    <a:pt x="422" y="874"/>
                    <a:pt x="463" y="903"/>
                    <a:pt x="483" y="944"/>
                  </a:cubicBezTo>
                  <a:cubicBezTo>
                    <a:pt x="475" y="947"/>
                    <a:pt x="467" y="951"/>
                    <a:pt x="460" y="955"/>
                  </a:cubicBezTo>
                  <a:cubicBezTo>
                    <a:pt x="445" y="922"/>
                    <a:pt x="412" y="899"/>
                    <a:pt x="373" y="899"/>
                  </a:cubicBezTo>
                  <a:cubicBezTo>
                    <a:pt x="334" y="899"/>
                    <a:pt x="301" y="922"/>
                    <a:pt x="286" y="955"/>
                  </a:cubicBezTo>
                  <a:cubicBezTo>
                    <a:pt x="279" y="951"/>
                    <a:pt x="271" y="947"/>
                    <a:pt x="264" y="944"/>
                  </a:cubicBezTo>
                  <a:cubicBezTo>
                    <a:pt x="283" y="903"/>
                    <a:pt x="325" y="874"/>
                    <a:pt x="373" y="874"/>
                  </a:cubicBezTo>
                  <a:close/>
                  <a:moveTo>
                    <a:pt x="373" y="824"/>
                  </a:moveTo>
                  <a:cubicBezTo>
                    <a:pt x="302" y="824"/>
                    <a:pt x="240" y="868"/>
                    <a:pt x="215" y="930"/>
                  </a:cubicBezTo>
                  <a:cubicBezTo>
                    <a:pt x="223" y="931"/>
                    <a:pt x="232" y="933"/>
                    <a:pt x="240" y="935"/>
                  </a:cubicBezTo>
                  <a:cubicBezTo>
                    <a:pt x="263" y="884"/>
                    <a:pt x="314" y="849"/>
                    <a:pt x="373" y="849"/>
                  </a:cubicBezTo>
                  <a:cubicBezTo>
                    <a:pt x="432" y="849"/>
                    <a:pt x="484" y="884"/>
                    <a:pt x="506" y="935"/>
                  </a:cubicBezTo>
                  <a:cubicBezTo>
                    <a:pt x="515" y="933"/>
                    <a:pt x="523" y="931"/>
                    <a:pt x="531" y="930"/>
                  </a:cubicBezTo>
                  <a:cubicBezTo>
                    <a:pt x="506" y="868"/>
                    <a:pt x="445" y="824"/>
                    <a:pt x="373" y="824"/>
                  </a:cubicBezTo>
                  <a:close/>
                  <a:moveTo>
                    <a:pt x="186" y="849"/>
                  </a:moveTo>
                  <a:cubicBezTo>
                    <a:pt x="198" y="849"/>
                    <a:pt x="207" y="858"/>
                    <a:pt x="207" y="870"/>
                  </a:cubicBezTo>
                  <a:cubicBezTo>
                    <a:pt x="207" y="870"/>
                    <a:pt x="207" y="870"/>
                    <a:pt x="207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58"/>
                    <a:pt x="175" y="849"/>
                    <a:pt x="186" y="849"/>
                  </a:cubicBezTo>
                  <a:close/>
                  <a:moveTo>
                    <a:pt x="186" y="799"/>
                  </a:moveTo>
                  <a:cubicBezTo>
                    <a:pt x="217" y="799"/>
                    <a:pt x="242" y="818"/>
                    <a:pt x="252" y="845"/>
                  </a:cubicBezTo>
                  <a:cubicBezTo>
                    <a:pt x="245" y="851"/>
                    <a:pt x="238" y="857"/>
                    <a:pt x="231" y="864"/>
                  </a:cubicBezTo>
                  <a:cubicBezTo>
                    <a:pt x="229" y="842"/>
                    <a:pt x="210" y="824"/>
                    <a:pt x="186" y="824"/>
                  </a:cubicBezTo>
                  <a:cubicBezTo>
                    <a:pt x="163" y="824"/>
                    <a:pt x="144" y="842"/>
                    <a:pt x="141" y="864"/>
                  </a:cubicBezTo>
                  <a:cubicBezTo>
                    <a:pt x="135" y="857"/>
                    <a:pt x="128" y="851"/>
                    <a:pt x="120" y="845"/>
                  </a:cubicBezTo>
                  <a:cubicBezTo>
                    <a:pt x="130" y="818"/>
                    <a:pt x="156" y="799"/>
                    <a:pt x="186" y="799"/>
                  </a:cubicBezTo>
                  <a:close/>
                  <a:moveTo>
                    <a:pt x="186" y="749"/>
                  </a:moveTo>
                  <a:cubicBezTo>
                    <a:pt x="235" y="749"/>
                    <a:pt x="277" y="777"/>
                    <a:pt x="296" y="818"/>
                  </a:cubicBezTo>
                  <a:cubicBezTo>
                    <a:pt x="288" y="822"/>
                    <a:pt x="281" y="826"/>
                    <a:pt x="273" y="830"/>
                  </a:cubicBezTo>
                  <a:cubicBezTo>
                    <a:pt x="258" y="797"/>
                    <a:pt x="225" y="774"/>
                    <a:pt x="186" y="774"/>
                  </a:cubicBezTo>
                  <a:cubicBezTo>
                    <a:pt x="148" y="774"/>
                    <a:pt x="114" y="797"/>
                    <a:pt x="99" y="830"/>
                  </a:cubicBezTo>
                  <a:cubicBezTo>
                    <a:pt x="92" y="826"/>
                    <a:pt x="85" y="822"/>
                    <a:pt x="77" y="818"/>
                  </a:cubicBezTo>
                  <a:cubicBezTo>
                    <a:pt x="96" y="777"/>
                    <a:pt x="138" y="749"/>
                    <a:pt x="186" y="749"/>
                  </a:cubicBezTo>
                  <a:close/>
                  <a:moveTo>
                    <a:pt x="186" y="698"/>
                  </a:moveTo>
                  <a:cubicBezTo>
                    <a:pt x="115" y="698"/>
                    <a:pt x="54" y="742"/>
                    <a:pt x="28" y="804"/>
                  </a:cubicBezTo>
                  <a:cubicBezTo>
                    <a:pt x="37" y="806"/>
                    <a:pt x="45" y="807"/>
                    <a:pt x="53" y="810"/>
                  </a:cubicBezTo>
                  <a:cubicBezTo>
                    <a:pt x="76" y="759"/>
                    <a:pt x="127" y="723"/>
                    <a:pt x="186" y="723"/>
                  </a:cubicBezTo>
                  <a:cubicBezTo>
                    <a:pt x="246" y="723"/>
                    <a:pt x="297" y="759"/>
                    <a:pt x="320" y="810"/>
                  </a:cubicBezTo>
                  <a:cubicBezTo>
                    <a:pt x="328" y="807"/>
                    <a:pt x="336" y="806"/>
                    <a:pt x="345" y="804"/>
                  </a:cubicBezTo>
                  <a:cubicBezTo>
                    <a:pt x="319" y="742"/>
                    <a:pt x="258" y="698"/>
                    <a:pt x="186" y="698"/>
                  </a:cubicBezTo>
                  <a:close/>
                  <a:moveTo>
                    <a:pt x="0" y="726"/>
                  </a:moveTo>
                  <a:cubicBezTo>
                    <a:pt x="0" y="726"/>
                    <a:pt x="0" y="726"/>
                    <a:pt x="0" y="726"/>
                  </a:cubicBezTo>
                  <a:cubicBezTo>
                    <a:pt x="0" y="747"/>
                    <a:pt x="0" y="747"/>
                    <a:pt x="0" y="747"/>
                  </a:cubicBezTo>
                  <a:cubicBezTo>
                    <a:pt x="20" y="747"/>
                    <a:pt x="20" y="747"/>
                    <a:pt x="20" y="747"/>
                  </a:cubicBezTo>
                  <a:cubicBezTo>
                    <a:pt x="21" y="747"/>
                    <a:pt x="21" y="746"/>
                    <a:pt x="21" y="746"/>
                  </a:cubicBezTo>
                  <a:cubicBezTo>
                    <a:pt x="21" y="735"/>
                    <a:pt x="11" y="726"/>
                    <a:pt x="0" y="726"/>
                  </a:cubicBezTo>
                  <a:close/>
                  <a:moveTo>
                    <a:pt x="0" y="675"/>
                  </a:moveTo>
                  <a:cubicBezTo>
                    <a:pt x="30" y="675"/>
                    <a:pt x="56" y="694"/>
                    <a:pt x="66" y="721"/>
                  </a:cubicBezTo>
                  <a:cubicBezTo>
                    <a:pt x="59" y="727"/>
                    <a:pt x="52" y="734"/>
                    <a:pt x="45" y="741"/>
                  </a:cubicBezTo>
                  <a:cubicBezTo>
                    <a:pt x="43" y="718"/>
                    <a:pt x="23" y="701"/>
                    <a:pt x="0" y="701"/>
                  </a:cubicBezTo>
                  <a:cubicBezTo>
                    <a:pt x="0" y="701"/>
                    <a:pt x="0" y="701"/>
                    <a:pt x="0" y="701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5"/>
                    <a:pt x="0" y="675"/>
                    <a:pt x="0" y="675"/>
                  </a:cubicBezTo>
                  <a:close/>
                  <a:moveTo>
                    <a:pt x="0" y="625"/>
                  </a:moveTo>
                  <a:cubicBezTo>
                    <a:pt x="49" y="625"/>
                    <a:pt x="90" y="654"/>
                    <a:pt x="110" y="695"/>
                  </a:cubicBezTo>
                  <a:cubicBezTo>
                    <a:pt x="102" y="698"/>
                    <a:pt x="95" y="702"/>
                    <a:pt x="87" y="706"/>
                  </a:cubicBezTo>
                  <a:cubicBezTo>
                    <a:pt x="72" y="673"/>
                    <a:pt x="39" y="650"/>
                    <a:pt x="0" y="650"/>
                  </a:cubicBezTo>
                  <a:cubicBezTo>
                    <a:pt x="0" y="650"/>
                    <a:pt x="0" y="650"/>
                    <a:pt x="0" y="65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0" y="625"/>
                    <a:pt x="0" y="625"/>
                  </a:cubicBezTo>
                  <a:close/>
                  <a:moveTo>
                    <a:pt x="0" y="575"/>
                  </a:moveTo>
                  <a:cubicBezTo>
                    <a:pt x="0" y="575"/>
                    <a:pt x="0" y="575"/>
                    <a:pt x="0" y="575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60" y="600"/>
                    <a:pt x="111" y="635"/>
                    <a:pt x="134" y="686"/>
                  </a:cubicBezTo>
                  <a:cubicBezTo>
                    <a:pt x="142" y="684"/>
                    <a:pt x="150" y="682"/>
                    <a:pt x="159" y="681"/>
                  </a:cubicBezTo>
                  <a:cubicBezTo>
                    <a:pt x="133" y="619"/>
                    <a:pt x="72" y="575"/>
                    <a:pt x="0" y="575"/>
                  </a:cubicBezTo>
                  <a:close/>
                  <a:moveTo>
                    <a:pt x="373" y="726"/>
                  </a:moveTo>
                  <a:cubicBezTo>
                    <a:pt x="384" y="726"/>
                    <a:pt x="393" y="735"/>
                    <a:pt x="393" y="746"/>
                  </a:cubicBezTo>
                  <a:cubicBezTo>
                    <a:pt x="393" y="746"/>
                    <a:pt x="393" y="747"/>
                    <a:pt x="393" y="747"/>
                  </a:cubicBezTo>
                  <a:cubicBezTo>
                    <a:pt x="353" y="747"/>
                    <a:pt x="353" y="747"/>
                    <a:pt x="353" y="747"/>
                  </a:cubicBezTo>
                  <a:cubicBezTo>
                    <a:pt x="353" y="747"/>
                    <a:pt x="353" y="746"/>
                    <a:pt x="353" y="746"/>
                  </a:cubicBezTo>
                  <a:cubicBezTo>
                    <a:pt x="353" y="735"/>
                    <a:pt x="362" y="726"/>
                    <a:pt x="373" y="726"/>
                  </a:cubicBezTo>
                  <a:close/>
                  <a:moveTo>
                    <a:pt x="373" y="675"/>
                  </a:moveTo>
                  <a:cubicBezTo>
                    <a:pt x="403" y="675"/>
                    <a:pt x="429" y="694"/>
                    <a:pt x="439" y="721"/>
                  </a:cubicBezTo>
                  <a:cubicBezTo>
                    <a:pt x="432" y="727"/>
                    <a:pt x="425" y="734"/>
                    <a:pt x="418" y="741"/>
                  </a:cubicBezTo>
                  <a:cubicBezTo>
                    <a:pt x="415" y="718"/>
                    <a:pt x="396" y="701"/>
                    <a:pt x="373" y="701"/>
                  </a:cubicBezTo>
                  <a:cubicBezTo>
                    <a:pt x="350" y="701"/>
                    <a:pt x="331" y="718"/>
                    <a:pt x="328" y="741"/>
                  </a:cubicBezTo>
                  <a:cubicBezTo>
                    <a:pt x="322" y="734"/>
                    <a:pt x="315" y="727"/>
                    <a:pt x="307" y="721"/>
                  </a:cubicBezTo>
                  <a:cubicBezTo>
                    <a:pt x="317" y="694"/>
                    <a:pt x="343" y="675"/>
                    <a:pt x="373" y="675"/>
                  </a:cubicBezTo>
                  <a:close/>
                  <a:moveTo>
                    <a:pt x="373" y="625"/>
                  </a:moveTo>
                  <a:cubicBezTo>
                    <a:pt x="422" y="625"/>
                    <a:pt x="463" y="654"/>
                    <a:pt x="483" y="695"/>
                  </a:cubicBezTo>
                  <a:cubicBezTo>
                    <a:pt x="475" y="698"/>
                    <a:pt x="467" y="702"/>
                    <a:pt x="460" y="706"/>
                  </a:cubicBezTo>
                  <a:cubicBezTo>
                    <a:pt x="445" y="673"/>
                    <a:pt x="412" y="650"/>
                    <a:pt x="373" y="650"/>
                  </a:cubicBezTo>
                  <a:cubicBezTo>
                    <a:pt x="334" y="650"/>
                    <a:pt x="301" y="673"/>
                    <a:pt x="286" y="706"/>
                  </a:cubicBezTo>
                  <a:cubicBezTo>
                    <a:pt x="279" y="702"/>
                    <a:pt x="271" y="698"/>
                    <a:pt x="264" y="695"/>
                  </a:cubicBezTo>
                  <a:cubicBezTo>
                    <a:pt x="283" y="654"/>
                    <a:pt x="325" y="625"/>
                    <a:pt x="373" y="625"/>
                  </a:cubicBezTo>
                  <a:close/>
                  <a:moveTo>
                    <a:pt x="373" y="575"/>
                  </a:moveTo>
                  <a:cubicBezTo>
                    <a:pt x="302" y="575"/>
                    <a:pt x="240" y="619"/>
                    <a:pt x="215" y="681"/>
                  </a:cubicBezTo>
                  <a:cubicBezTo>
                    <a:pt x="223" y="682"/>
                    <a:pt x="232" y="684"/>
                    <a:pt x="240" y="686"/>
                  </a:cubicBezTo>
                  <a:cubicBezTo>
                    <a:pt x="263" y="635"/>
                    <a:pt x="314" y="600"/>
                    <a:pt x="373" y="600"/>
                  </a:cubicBezTo>
                  <a:cubicBezTo>
                    <a:pt x="432" y="600"/>
                    <a:pt x="484" y="635"/>
                    <a:pt x="506" y="686"/>
                  </a:cubicBezTo>
                  <a:cubicBezTo>
                    <a:pt x="515" y="684"/>
                    <a:pt x="523" y="682"/>
                    <a:pt x="531" y="681"/>
                  </a:cubicBezTo>
                  <a:cubicBezTo>
                    <a:pt x="506" y="619"/>
                    <a:pt x="445" y="575"/>
                    <a:pt x="373" y="575"/>
                  </a:cubicBezTo>
                  <a:close/>
                  <a:moveTo>
                    <a:pt x="186" y="600"/>
                  </a:moveTo>
                  <a:cubicBezTo>
                    <a:pt x="198" y="600"/>
                    <a:pt x="207" y="609"/>
                    <a:pt x="207" y="621"/>
                  </a:cubicBezTo>
                  <a:cubicBezTo>
                    <a:pt x="207" y="621"/>
                    <a:pt x="207" y="621"/>
                    <a:pt x="207" y="621"/>
                  </a:cubicBezTo>
                  <a:cubicBezTo>
                    <a:pt x="166" y="621"/>
                    <a:pt x="166" y="621"/>
                    <a:pt x="166" y="621"/>
                  </a:cubicBezTo>
                  <a:cubicBezTo>
                    <a:pt x="166" y="621"/>
                    <a:pt x="166" y="621"/>
                    <a:pt x="166" y="621"/>
                  </a:cubicBezTo>
                  <a:cubicBezTo>
                    <a:pt x="166" y="609"/>
                    <a:pt x="175" y="600"/>
                    <a:pt x="186" y="600"/>
                  </a:cubicBezTo>
                  <a:close/>
                  <a:moveTo>
                    <a:pt x="186" y="550"/>
                  </a:moveTo>
                  <a:cubicBezTo>
                    <a:pt x="217" y="550"/>
                    <a:pt x="242" y="569"/>
                    <a:pt x="252" y="596"/>
                  </a:cubicBezTo>
                  <a:cubicBezTo>
                    <a:pt x="245" y="602"/>
                    <a:pt x="238" y="608"/>
                    <a:pt x="231" y="615"/>
                  </a:cubicBezTo>
                  <a:cubicBezTo>
                    <a:pt x="229" y="593"/>
                    <a:pt x="210" y="575"/>
                    <a:pt x="186" y="575"/>
                  </a:cubicBezTo>
                  <a:cubicBezTo>
                    <a:pt x="163" y="575"/>
                    <a:pt x="144" y="593"/>
                    <a:pt x="141" y="615"/>
                  </a:cubicBezTo>
                  <a:cubicBezTo>
                    <a:pt x="135" y="608"/>
                    <a:pt x="128" y="602"/>
                    <a:pt x="120" y="596"/>
                  </a:cubicBezTo>
                  <a:cubicBezTo>
                    <a:pt x="130" y="569"/>
                    <a:pt x="156" y="550"/>
                    <a:pt x="186" y="550"/>
                  </a:cubicBezTo>
                  <a:close/>
                  <a:moveTo>
                    <a:pt x="186" y="500"/>
                  </a:moveTo>
                  <a:cubicBezTo>
                    <a:pt x="235" y="500"/>
                    <a:pt x="277" y="528"/>
                    <a:pt x="296" y="569"/>
                  </a:cubicBezTo>
                  <a:cubicBezTo>
                    <a:pt x="288" y="573"/>
                    <a:pt x="281" y="577"/>
                    <a:pt x="273" y="581"/>
                  </a:cubicBezTo>
                  <a:cubicBezTo>
                    <a:pt x="258" y="548"/>
                    <a:pt x="225" y="525"/>
                    <a:pt x="186" y="525"/>
                  </a:cubicBezTo>
                  <a:cubicBezTo>
                    <a:pt x="148" y="525"/>
                    <a:pt x="114" y="548"/>
                    <a:pt x="99" y="581"/>
                  </a:cubicBezTo>
                  <a:cubicBezTo>
                    <a:pt x="92" y="577"/>
                    <a:pt x="85" y="573"/>
                    <a:pt x="77" y="569"/>
                  </a:cubicBezTo>
                  <a:cubicBezTo>
                    <a:pt x="96" y="528"/>
                    <a:pt x="138" y="500"/>
                    <a:pt x="186" y="500"/>
                  </a:cubicBezTo>
                  <a:close/>
                  <a:moveTo>
                    <a:pt x="186" y="449"/>
                  </a:moveTo>
                  <a:cubicBezTo>
                    <a:pt x="115" y="449"/>
                    <a:pt x="54" y="493"/>
                    <a:pt x="28" y="555"/>
                  </a:cubicBezTo>
                  <a:cubicBezTo>
                    <a:pt x="37" y="557"/>
                    <a:pt x="45" y="558"/>
                    <a:pt x="53" y="561"/>
                  </a:cubicBezTo>
                  <a:cubicBezTo>
                    <a:pt x="76" y="510"/>
                    <a:pt x="127" y="475"/>
                    <a:pt x="186" y="475"/>
                  </a:cubicBezTo>
                  <a:cubicBezTo>
                    <a:pt x="246" y="475"/>
                    <a:pt x="297" y="510"/>
                    <a:pt x="320" y="561"/>
                  </a:cubicBezTo>
                  <a:cubicBezTo>
                    <a:pt x="328" y="558"/>
                    <a:pt x="336" y="557"/>
                    <a:pt x="345" y="555"/>
                  </a:cubicBezTo>
                  <a:cubicBezTo>
                    <a:pt x="319" y="493"/>
                    <a:pt x="258" y="449"/>
                    <a:pt x="186" y="449"/>
                  </a:cubicBezTo>
                  <a:close/>
                  <a:moveTo>
                    <a:pt x="0" y="477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20" y="498"/>
                    <a:pt x="20" y="498"/>
                    <a:pt x="20" y="498"/>
                  </a:cubicBezTo>
                  <a:cubicBezTo>
                    <a:pt x="21" y="498"/>
                    <a:pt x="21" y="497"/>
                    <a:pt x="21" y="497"/>
                  </a:cubicBezTo>
                  <a:cubicBezTo>
                    <a:pt x="21" y="486"/>
                    <a:pt x="11" y="477"/>
                    <a:pt x="0" y="477"/>
                  </a:cubicBezTo>
                  <a:close/>
                  <a:moveTo>
                    <a:pt x="0" y="427"/>
                  </a:moveTo>
                  <a:cubicBezTo>
                    <a:pt x="30" y="427"/>
                    <a:pt x="56" y="445"/>
                    <a:pt x="66" y="472"/>
                  </a:cubicBezTo>
                  <a:cubicBezTo>
                    <a:pt x="59" y="478"/>
                    <a:pt x="52" y="485"/>
                    <a:pt x="45" y="492"/>
                  </a:cubicBezTo>
                  <a:cubicBezTo>
                    <a:pt x="43" y="469"/>
                    <a:pt x="23" y="452"/>
                    <a:pt x="0" y="452"/>
                  </a:cubicBezTo>
                  <a:cubicBezTo>
                    <a:pt x="0" y="452"/>
                    <a:pt x="0" y="452"/>
                    <a:pt x="0" y="452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27"/>
                    <a:pt x="0" y="427"/>
                    <a:pt x="0" y="427"/>
                  </a:cubicBezTo>
                  <a:close/>
                  <a:moveTo>
                    <a:pt x="0" y="376"/>
                  </a:moveTo>
                  <a:cubicBezTo>
                    <a:pt x="49" y="376"/>
                    <a:pt x="90" y="405"/>
                    <a:pt x="110" y="446"/>
                  </a:cubicBezTo>
                  <a:cubicBezTo>
                    <a:pt x="102" y="449"/>
                    <a:pt x="95" y="453"/>
                    <a:pt x="87" y="457"/>
                  </a:cubicBezTo>
                  <a:cubicBezTo>
                    <a:pt x="72" y="424"/>
                    <a:pt x="39" y="401"/>
                    <a:pt x="0" y="401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lose/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60" y="351"/>
                    <a:pt x="111" y="386"/>
                    <a:pt x="134" y="437"/>
                  </a:cubicBezTo>
                  <a:cubicBezTo>
                    <a:pt x="142" y="435"/>
                    <a:pt x="150" y="433"/>
                    <a:pt x="159" y="432"/>
                  </a:cubicBezTo>
                  <a:cubicBezTo>
                    <a:pt x="133" y="370"/>
                    <a:pt x="72" y="326"/>
                    <a:pt x="0" y="326"/>
                  </a:cubicBezTo>
                  <a:close/>
                  <a:moveTo>
                    <a:pt x="373" y="477"/>
                  </a:moveTo>
                  <a:cubicBezTo>
                    <a:pt x="384" y="477"/>
                    <a:pt x="393" y="486"/>
                    <a:pt x="393" y="497"/>
                  </a:cubicBezTo>
                  <a:cubicBezTo>
                    <a:pt x="393" y="497"/>
                    <a:pt x="393" y="498"/>
                    <a:pt x="393" y="498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8"/>
                    <a:pt x="353" y="497"/>
                    <a:pt x="353" y="497"/>
                  </a:cubicBezTo>
                  <a:cubicBezTo>
                    <a:pt x="353" y="486"/>
                    <a:pt x="362" y="477"/>
                    <a:pt x="373" y="477"/>
                  </a:cubicBezTo>
                  <a:close/>
                  <a:moveTo>
                    <a:pt x="373" y="427"/>
                  </a:moveTo>
                  <a:cubicBezTo>
                    <a:pt x="403" y="427"/>
                    <a:pt x="429" y="445"/>
                    <a:pt x="439" y="472"/>
                  </a:cubicBezTo>
                  <a:cubicBezTo>
                    <a:pt x="432" y="478"/>
                    <a:pt x="425" y="485"/>
                    <a:pt x="418" y="492"/>
                  </a:cubicBezTo>
                  <a:cubicBezTo>
                    <a:pt x="415" y="469"/>
                    <a:pt x="396" y="452"/>
                    <a:pt x="373" y="452"/>
                  </a:cubicBezTo>
                  <a:cubicBezTo>
                    <a:pt x="350" y="452"/>
                    <a:pt x="331" y="469"/>
                    <a:pt x="328" y="492"/>
                  </a:cubicBezTo>
                  <a:cubicBezTo>
                    <a:pt x="322" y="485"/>
                    <a:pt x="315" y="478"/>
                    <a:pt x="307" y="472"/>
                  </a:cubicBezTo>
                  <a:cubicBezTo>
                    <a:pt x="317" y="445"/>
                    <a:pt x="343" y="427"/>
                    <a:pt x="373" y="427"/>
                  </a:cubicBezTo>
                  <a:close/>
                  <a:moveTo>
                    <a:pt x="373" y="376"/>
                  </a:moveTo>
                  <a:cubicBezTo>
                    <a:pt x="422" y="376"/>
                    <a:pt x="463" y="405"/>
                    <a:pt x="483" y="446"/>
                  </a:cubicBezTo>
                  <a:cubicBezTo>
                    <a:pt x="475" y="449"/>
                    <a:pt x="467" y="453"/>
                    <a:pt x="460" y="457"/>
                  </a:cubicBezTo>
                  <a:cubicBezTo>
                    <a:pt x="445" y="424"/>
                    <a:pt x="412" y="401"/>
                    <a:pt x="373" y="401"/>
                  </a:cubicBezTo>
                  <a:cubicBezTo>
                    <a:pt x="334" y="401"/>
                    <a:pt x="301" y="424"/>
                    <a:pt x="286" y="457"/>
                  </a:cubicBezTo>
                  <a:cubicBezTo>
                    <a:pt x="279" y="453"/>
                    <a:pt x="271" y="449"/>
                    <a:pt x="264" y="446"/>
                  </a:cubicBezTo>
                  <a:cubicBezTo>
                    <a:pt x="283" y="405"/>
                    <a:pt x="325" y="376"/>
                    <a:pt x="373" y="376"/>
                  </a:cubicBezTo>
                  <a:close/>
                  <a:moveTo>
                    <a:pt x="373" y="326"/>
                  </a:moveTo>
                  <a:cubicBezTo>
                    <a:pt x="302" y="326"/>
                    <a:pt x="240" y="370"/>
                    <a:pt x="215" y="432"/>
                  </a:cubicBezTo>
                  <a:cubicBezTo>
                    <a:pt x="223" y="433"/>
                    <a:pt x="232" y="435"/>
                    <a:pt x="240" y="437"/>
                  </a:cubicBezTo>
                  <a:cubicBezTo>
                    <a:pt x="263" y="386"/>
                    <a:pt x="314" y="351"/>
                    <a:pt x="373" y="351"/>
                  </a:cubicBezTo>
                  <a:cubicBezTo>
                    <a:pt x="432" y="351"/>
                    <a:pt x="484" y="386"/>
                    <a:pt x="506" y="437"/>
                  </a:cubicBezTo>
                  <a:cubicBezTo>
                    <a:pt x="515" y="435"/>
                    <a:pt x="523" y="433"/>
                    <a:pt x="531" y="432"/>
                  </a:cubicBezTo>
                  <a:cubicBezTo>
                    <a:pt x="506" y="370"/>
                    <a:pt x="445" y="326"/>
                    <a:pt x="373" y="326"/>
                  </a:cubicBezTo>
                  <a:close/>
                  <a:moveTo>
                    <a:pt x="186" y="351"/>
                  </a:moveTo>
                  <a:cubicBezTo>
                    <a:pt x="198" y="351"/>
                    <a:pt x="207" y="360"/>
                    <a:pt x="207" y="372"/>
                  </a:cubicBezTo>
                  <a:cubicBezTo>
                    <a:pt x="207" y="372"/>
                    <a:pt x="207" y="372"/>
                    <a:pt x="207" y="372"/>
                  </a:cubicBezTo>
                  <a:cubicBezTo>
                    <a:pt x="166" y="372"/>
                    <a:pt x="166" y="372"/>
                    <a:pt x="166" y="372"/>
                  </a:cubicBezTo>
                  <a:cubicBezTo>
                    <a:pt x="166" y="372"/>
                    <a:pt x="166" y="372"/>
                    <a:pt x="166" y="372"/>
                  </a:cubicBezTo>
                  <a:cubicBezTo>
                    <a:pt x="166" y="360"/>
                    <a:pt x="175" y="351"/>
                    <a:pt x="186" y="351"/>
                  </a:cubicBezTo>
                  <a:close/>
                  <a:moveTo>
                    <a:pt x="186" y="301"/>
                  </a:moveTo>
                  <a:cubicBezTo>
                    <a:pt x="217" y="301"/>
                    <a:pt x="242" y="320"/>
                    <a:pt x="252" y="347"/>
                  </a:cubicBezTo>
                  <a:cubicBezTo>
                    <a:pt x="245" y="353"/>
                    <a:pt x="238" y="359"/>
                    <a:pt x="231" y="366"/>
                  </a:cubicBezTo>
                  <a:cubicBezTo>
                    <a:pt x="229" y="344"/>
                    <a:pt x="210" y="326"/>
                    <a:pt x="186" y="326"/>
                  </a:cubicBezTo>
                  <a:cubicBezTo>
                    <a:pt x="163" y="326"/>
                    <a:pt x="144" y="344"/>
                    <a:pt x="141" y="366"/>
                  </a:cubicBezTo>
                  <a:cubicBezTo>
                    <a:pt x="135" y="359"/>
                    <a:pt x="128" y="353"/>
                    <a:pt x="120" y="347"/>
                  </a:cubicBezTo>
                  <a:cubicBezTo>
                    <a:pt x="130" y="320"/>
                    <a:pt x="156" y="301"/>
                    <a:pt x="186" y="301"/>
                  </a:cubicBezTo>
                  <a:close/>
                  <a:moveTo>
                    <a:pt x="186" y="251"/>
                  </a:moveTo>
                  <a:cubicBezTo>
                    <a:pt x="235" y="251"/>
                    <a:pt x="277" y="279"/>
                    <a:pt x="296" y="320"/>
                  </a:cubicBezTo>
                  <a:cubicBezTo>
                    <a:pt x="288" y="324"/>
                    <a:pt x="281" y="328"/>
                    <a:pt x="273" y="332"/>
                  </a:cubicBezTo>
                  <a:cubicBezTo>
                    <a:pt x="258" y="299"/>
                    <a:pt x="225" y="276"/>
                    <a:pt x="186" y="276"/>
                  </a:cubicBezTo>
                  <a:cubicBezTo>
                    <a:pt x="148" y="276"/>
                    <a:pt x="114" y="299"/>
                    <a:pt x="99" y="332"/>
                  </a:cubicBezTo>
                  <a:cubicBezTo>
                    <a:pt x="92" y="328"/>
                    <a:pt x="85" y="324"/>
                    <a:pt x="77" y="320"/>
                  </a:cubicBezTo>
                  <a:cubicBezTo>
                    <a:pt x="96" y="279"/>
                    <a:pt x="138" y="251"/>
                    <a:pt x="186" y="251"/>
                  </a:cubicBezTo>
                  <a:close/>
                  <a:moveTo>
                    <a:pt x="186" y="200"/>
                  </a:moveTo>
                  <a:cubicBezTo>
                    <a:pt x="115" y="200"/>
                    <a:pt x="54" y="244"/>
                    <a:pt x="28" y="306"/>
                  </a:cubicBezTo>
                  <a:cubicBezTo>
                    <a:pt x="37" y="308"/>
                    <a:pt x="45" y="309"/>
                    <a:pt x="53" y="312"/>
                  </a:cubicBezTo>
                  <a:cubicBezTo>
                    <a:pt x="76" y="261"/>
                    <a:pt x="127" y="226"/>
                    <a:pt x="186" y="226"/>
                  </a:cubicBezTo>
                  <a:cubicBezTo>
                    <a:pt x="246" y="226"/>
                    <a:pt x="297" y="261"/>
                    <a:pt x="320" y="312"/>
                  </a:cubicBezTo>
                  <a:cubicBezTo>
                    <a:pt x="328" y="309"/>
                    <a:pt x="336" y="308"/>
                    <a:pt x="345" y="306"/>
                  </a:cubicBezTo>
                  <a:cubicBezTo>
                    <a:pt x="319" y="244"/>
                    <a:pt x="258" y="200"/>
                    <a:pt x="186" y="200"/>
                  </a:cubicBezTo>
                  <a:close/>
                  <a:moveTo>
                    <a:pt x="0" y="228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21" y="249"/>
                    <a:pt x="21" y="248"/>
                    <a:pt x="21" y="248"/>
                  </a:cubicBezTo>
                  <a:cubicBezTo>
                    <a:pt x="21" y="237"/>
                    <a:pt x="11" y="228"/>
                    <a:pt x="0" y="228"/>
                  </a:cubicBezTo>
                  <a:close/>
                  <a:moveTo>
                    <a:pt x="0" y="178"/>
                  </a:moveTo>
                  <a:cubicBezTo>
                    <a:pt x="30" y="178"/>
                    <a:pt x="56" y="196"/>
                    <a:pt x="66" y="223"/>
                  </a:cubicBezTo>
                  <a:cubicBezTo>
                    <a:pt x="59" y="229"/>
                    <a:pt x="52" y="236"/>
                    <a:pt x="45" y="243"/>
                  </a:cubicBezTo>
                  <a:cubicBezTo>
                    <a:pt x="43" y="220"/>
                    <a:pt x="23" y="203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0" y="178"/>
                    <a:pt x="0" y="178"/>
                  </a:cubicBezTo>
                  <a:close/>
                  <a:moveTo>
                    <a:pt x="0" y="127"/>
                  </a:moveTo>
                  <a:cubicBezTo>
                    <a:pt x="49" y="127"/>
                    <a:pt x="90" y="156"/>
                    <a:pt x="110" y="197"/>
                  </a:cubicBezTo>
                  <a:cubicBezTo>
                    <a:pt x="102" y="200"/>
                    <a:pt x="95" y="204"/>
                    <a:pt x="87" y="208"/>
                  </a:cubicBezTo>
                  <a:cubicBezTo>
                    <a:pt x="72" y="175"/>
                    <a:pt x="39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60" y="102"/>
                    <a:pt x="111" y="137"/>
                    <a:pt x="134" y="188"/>
                  </a:cubicBezTo>
                  <a:cubicBezTo>
                    <a:pt x="142" y="186"/>
                    <a:pt x="150" y="184"/>
                    <a:pt x="159" y="183"/>
                  </a:cubicBezTo>
                  <a:cubicBezTo>
                    <a:pt x="133" y="121"/>
                    <a:pt x="72" y="77"/>
                    <a:pt x="0" y="77"/>
                  </a:cubicBezTo>
                  <a:close/>
                  <a:moveTo>
                    <a:pt x="373" y="228"/>
                  </a:moveTo>
                  <a:cubicBezTo>
                    <a:pt x="384" y="228"/>
                    <a:pt x="393" y="237"/>
                    <a:pt x="393" y="248"/>
                  </a:cubicBezTo>
                  <a:cubicBezTo>
                    <a:pt x="393" y="248"/>
                    <a:pt x="393" y="249"/>
                    <a:pt x="393" y="249"/>
                  </a:cubicBezTo>
                  <a:cubicBezTo>
                    <a:pt x="353" y="249"/>
                    <a:pt x="353" y="249"/>
                    <a:pt x="353" y="249"/>
                  </a:cubicBezTo>
                  <a:cubicBezTo>
                    <a:pt x="353" y="249"/>
                    <a:pt x="353" y="248"/>
                    <a:pt x="353" y="248"/>
                  </a:cubicBezTo>
                  <a:cubicBezTo>
                    <a:pt x="353" y="237"/>
                    <a:pt x="362" y="228"/>
                    <a:pt x="373" y="228"/>
                  </a:cubicBezTo>
                  <a:close/>
                  <a:moveTo>
                    <a:pt x="373" y="178"/>
                  </a:moveTo>
                  <a:cubicBezTo>
                    <a:pt x="403" y="178"/>
                    <a:pt x="429" y="196"/>
                    <a:pt x="439" y="223"/>
                  </a:cubicBezTo>
                  <a:cubicBezTo>
                    <a:pt x="432" y="229"/>
                    <a:pt x="425" y="236"/>
                    <a:pt x="418" y="243"/>
                  </a:cubicBezTo>
                  <a:cubicBezTo>
                    <a:pt x="415" y="220"/>
                    <a:pt x="396" y="203"/>
                    <a:pt x="373" y="203"/>
                  </a:cubicBezTo>
                  <a:cubicBezTo>
                    <a:pt x="350" y="203"/>
                    <a:pt x="331" y="220"/>
                    <a:pt x="328" y="243"/>
                  </a:cubicBezTo>
                  <a:cubicBezTo>
                    <a:pt x="322" y="236"/>
                    <a:pt x="315" y="229"/>
                    <a:pt x="307" y="223"/>
                  </a:cubicBezTo>
                  <a:cubicBezTo>
                    <a:pt x="317" y="196"/>
                    <a:pt x="343" y="178"/>
                    <a:pt x="373" y="178"/>
                  </a:cubicBezTo>
                  <a:close/>
                  <a:moveTo>
                    <a:pt x="373" y="127"/>
                  </a:moveTo>
                  <a:cubicBezTo>
                    <a:pt x="422" y="127"/>
                    <a:pt x="463" y="156"/>
                    <a:pt x="483" y="197"/>
                  </a:cubicBezTo>
                  <a:cubicBezTo>
                    <a:pt x="475" y="200"/>
                    <a:pt x="467" y="204"/>
                    <a:pt x="460" y="208"/>
                  </a:cubicBezTo>
                  <a:cubicBezTo>
                    <a:pt x="445" y="175"/>
                    <a:pt x="412" y="152"/>
                    <a:pt x="373" y="152"/>
                  </a:cubicBezTo>
                  <a:cubicBezTo>
                    <a:pt x="334" y="152"/>
                    <a:pt x="301" y="175"/>
                    <a:pt x="286" y="208"/>
                  </a:cubicBezTo>
                  <a:cubicBezTo>
                    <a:pt x="279" y="204"/>
                    <a:pt x="271" y="200"/>
                    <a:pt x="264" y="197"/>
                  </a:cubicBezTo>
                  <a:cubicBezTo>
                    <a:pt x="283" y="156"/>
                    <a:pt x="325" y="127"/>
                    <a:pt x="373" y="127"/>
                  </a:cubicBezTo>
                  <a:close/>
                  <a:moveTo>
                    <a:pt x="373" y="77"/>
                  </a:moveTo>
                  <a:cubicBezTo>
                    <a:pt x="302" y="77"/>
                    <a:pt x="240" y="121"/>
                    <a:pt x="215" y="183"/>
                  </a:cubicBezTo>
                  <a:cubicBezTo>
                    <a:pt x="223" y="184"/>
                    <a:pt x="232" y="186"/>
                    <a:pt x="240" y="188"/>
                  </a:cubicBezTo>
                  <a:cubicBezTo>
                    <a:pt x="263" y="137"/>
                    <a:pt x="314" y="102"/>
                    <a:pt x="373" y="102"/>
                  </a:cubicBezTo>
                  <a:cubicBezTo>
                    <a:pt x="432" y="102"/>
                    <a:pt x="484" y="137"/>
                    <a:pt x="506" y="188"/>
                  </a:cubicBezTo>
                  <a:cubicBezTo>
                    <a:pt x="515" y="186"/>
                    <a:pt x="523" y="184"/>
                    <a:pt x="531" y="183"/>
                  </a:cubicBezTo>
                  <a:cubicBezTo>
                    <a:pt x="506" y="121"/>
                    <a:pt x="445" y="77"/>
                    <a:pt x="373" y="77"/>
                  </a:cubicBezTo>
                  <a:close/>
                  <a:moveTo>
                    <a:pt x="186" y="102"/>
                  </a:moveTo>
                  <a:cubicBezTo>
                    <a:pt x="198" y="102"/>
                    <a:pt x="207" y="111"/>
                    <a:pt x="207" y="123"/>
                  </a:cubicBezTo>
                  <a:cubicBezTo>
                    <a:pt x="207" y="123"/>
                    <a:pt x="207" y="123"/>
                    <a:pt x="207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66" y="111"/>
                    <a:pt x="175" y="102"/>
                    <a:pt x="186" y="102"/>
                  </a:cubicBezTo>
                  <a:close/>
                  <a:moveTo>
                    <a:pt x="186" y="52"/>
                  </a:moveTo>
                  <a:cubicBezTo>
                    <a:pt x="217" y="52"/>
                    <a:pt x="242" y="71"/>
                    <a:pt x="252" y="98"/>
                  </a:cubicBezTo>
                  <a:cubicBezTo>
                    <a:pt x="245" y="104"/>
                    <a:pt x="238" y="110"/>
                    <a:pt x="231" y="117"/>
                  </a:cubicBezTo>
                  <a:cubicBezTo>
                    <a:pt x="229" y="95"/>
                    <a:pt x="210" y="77"/>
                    <a:pt x="186" y="77"/>
                  </a:cubicBezTo>
                  <a:cubicBezTo>
                    <a:pt x="163" y="77"/>
                    <a:pt x="144" y="95"/>
                    <a:pt x="141" y="117"/>
                  </a:cubicBezTo>
                  <a:cubicBezTo>
                    <a:pt x="135" y="110"/>
                    <a:pt x="128" y="104"/>
                    <a:pt x="120" y="98"/>
                  </a:cubicBezTo>
                  <a:cubicBezTo>
                    <a:pt x="130" y="71"/>
                    <a:pt x="156" y="52"/>
                    <a:pt x="186" y="52"/>
                  </a:cubicBezTo>
                  <a:close/>
                  <a:moveTo>
                    <a:pt x="186" y="2"/>
                  </a:moveTo>
                  <a:cubicBezTo>
                    <a:pt x="235" y="2"/>
                    <a:pt x="277" y="30"/>
                    <a:pt x="296" y="71"/>
                  </a:cubicBezTo>
                  <a:cubicBezTo>
                    <a:pt x="288" y="75"/>
                    <a:pt x="281" y="79"/>
                    <a:pt x="273" y="83"/>
                  </a:cubicBezTo>
                  <a:cubicBezTo>
                    <a:pt x="258" y="50"/>
                    <a:pt x="225" y="27"/>
                    <a:pt x="186" y="27"/>
                  </a:cubicBezTo>
                  <a:cubicBezTo>
                    <a:pt x="148" y="27"/>
                    <a:pt x="114" y="50"/>
                    <a:pt x="99" y="83"/>
                  </a:cubicBezTo>
                  <a:cubicBezTo>
                    <a:pt x="92" y="79"/>
                    <a:pt x="85" y="75"/>
                    <a:pt x="77" y="71"/>
                  </a:cubicBezTo>
                  <a:cubicBezTo>
                    <a:pt x="96" y="30"/>
                    <a:pt x="138" y="2"/>
                    <a:pt x="186" y="2"/>
                  </a:cubicBezTo>
                  <a:close/>
                  <a:moveTo>
                    <a:pt x="306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89" y="15"/>
                    <a:pt x="308" y="37"/>
                    <a:pt x="320" y="63"/>
                  </a:cubicBezTo>
                  <a:cubicBezTo>
                    <a:pt x="328" y="60"/>
                    <a:pt x="336" y="59"/>
                    <a:pt x="345" y="57"/>
                  </a:cubicBezTo>
                  <a:cubicBezTo>
                    <a:pt x="336" y="36"/>
                    <a:pt x="322" y="16"/>
                    <a:pt x="306" y="0"/>
                  </a:cubicBezTo>
                  <a:close/>
                  <a:moveTo>
                    <a:pt x="10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50" y="16"/>
                    <a:pt x="37" y="36"/>
                    <a:pt x="28" y="57"/>
                  </a:cubicBezTo>
                  <a:cubicBezTo>
                    <a:pt x="37" y="59"/>
                    <a:pt x="45" y="60"/>
                    <a:pt x="53" y="63"/>
                  </a:cubicBezTo>
                  <a:cubicBezTo>
                    <a:pt x="65" y="37"/>
                    <a:pt x="84" y="15"/>
                    <a:pt x="107" y="0"/>
                  </a:cubicBezTo>
                  <a:close/>
                  <a:moveTo>
                    <a:pt x="2235" y="228"/>
                  </a:moveTo>
                  <a:cubicBezTo>
                    <a:pt x="2224" y="228"/>
                    <a:pt x="2215" y="237"/>
                    <a:pt x="2215" y="248"/>
                  </a:cubicBezTo>
                  <a:cubicBezTo>
                    <a:pt x="2215" y="248"/>
                    <a:pt x="2215" y="249"/>
                    <a:pt x="2215" y="249"/>
                  </a:cubicBezTo>
                  <a:cubicBezTo>
                    <a:pt x="2235" y="249"/>
                    <a:pt x="2235" y="249"/>
                    <a:pt x="2235" y="249"/>
                  </a:cubicBezTo>
                  <a:cubicBezTo>
                    <a:pt x="2235" y="228"/>
                    <a:pt x="2235" y="228"/>
                    <a:pt x="2235" y="228"/>
                  </a:cubicBezTo>
                  <a:close/>
                  <a:moveTo>
                    <a:pt x="2235" y="178"/>
                  </a:moveTo>
                  <a:cubicBezTo>
                    <a:pt x="2205" y="178"/>
                    <a:pt x="2179" y="197"/>
                    <a:pt x="2169" y="223"/>
                  </a:cubicBezTo>
                  <a:cubicBezTo>
                    <a:pt x="2177" y="229"/>
                    <a:pt x="2184" y="236"/>
                    <a:pt x="2190" y="243"/>
                  </a:cubicBezTo>
                  <a:cubicBezTo>
                    <a:pt x="2193" y="220"/>
                    <a:pt x="2212" y="203"/>
                    <a:pt x="2235" y="203"/>
                  </a:cubicBezTo>
                  <a:cubicBezTo>
                    <a:pt x="2235" y="178"/>
                    <a:pt x="2235" y="178"/>
                    <a:pt x="2235" y="178"/>
                  </a:cubicBezTo>
                  <a:close/>
                  <a:moveTo>
                    <a:pt x="2235" y="127"/>
                  </a:moveTo>
                  <a:cubicBezTo>
                    <a:pt x="2187" y="127"/>
                    <a:pt x="2145" y="156"/>
                    <a:pt x="2126" y="197"/>
                  </a:cubicBezTo>
                  <a:cubicBezTo>
                    <a:pt x="2133" y="200"/>
                    <a:pt x="2141" y="204"/>
                    <a:pt x="2148" y="208"/>
                  </a:cubicBezTo>
                  <a:cubicBezTo>
                    <a:pt x="2163" y="175"/>
                    <a:pt x="2196" y="152"/>
                    <a:pt x="2235" y="152"/>
                  </a:cubicBezTo>
                  <a:cubicBezTo>
                    <a:pt x="2235" y="127"/>
                    <a:pt x="2235" y="127"/>
                    <a:pt x="2235" y="127"/>
                  </a:cubicBezTo>
                  <a:close/>
                  <a:moveTo>
                    <a:pt x="2235" y="77"/>
                  </a:moveTo>
                  <a:cubicBezTo>
                    <a:pt x="2235" y="102"/>
                    <a:pt x="2235" y="102"/>
                    <a:pt x="2235" y="102"/>
                  </a:cubicBezTo>
                  <a:cubicBezTo>
                    <a:pt x="2176" y="102"/>
                    <a:pt x="2125" y="138"/>
                    <a:pt x="2102" y="188"/>
                  </a:cubicBezTo>
                  <a:cubicBezTo>
                    <a:pt x="2094" y="186"/>
                    <a:pt x="2085" y="184"/>
                    <a:pt x="2077" y="183"/>
                  </a:cubicBezTo>
                  <a:cubicBezTo>
                    <a:pt x="2102" y="121"/>
                    <a:pt x="2164" y="77"/>
                    <a:pt x="2235" y="77"/>
                  </a:cubicBezTo>
                  <a:close/>
                  <a:moveTo>
                    <a:pt x="2235" y="477"/>
                  </a:moveTo>
                  <a:cubicBezTo>
                    <a:pt x="2224" y="477"/>
                    <a:pt x="2215" y="486"/>
                    <a:pt x="2215" y="497"/>
                  </a:cubicBezTo>
                  <a:cubicBezTo>
                    <a:pt x="2215" y="497"/>
                    <a:pt x="2215" y="498"/>
                    <a:pt x="2215" y="498"/>
                  </a:cubicBezTo>
                  <a:cubicBezTo>
                    <a:pt x="2235" y="498"/>
                    <a:pt x="2235" y="498"/>
                    <a:pt x="2235" y="498"/>
                  </a:cubicBezTo>
                  <a:cubicBezTo>
                    <a:pt x="2235" y="477"/>
                    <a:pt x="2235" y="477"/>
                    <a:pt x="2235" y="477"/>
                  </a:cubicBezTo>
                  <a:close/>
                  <a:moveTo>
                    <a:pt x="2235" y="427"/>
                  </a:moveTo>
                  <a:cubicBezTo>
                    <a:pt x="2205" y="427"/>
                    <a:pt x="2179" y="446"/>
                    <a:pt x="2169" y="472"/>
                  </a:cubicBezTo>
                  <a:cubicBezTo>
                    <a:pt x="2177" y="478"/>
                    <a:pt x="2184" y="485"/>
                    <a:pt x="2190" y="492"/>
                  </a:cubicBezTo>
                  <a:cubicBezTo>
                    <a:pt x="2193" y="469"/>
                    <a:pt x="2212" y="452"/>
                    <a:pt x="2235" y="452"/>
                  </a:cubicBezTo>
                  <a:cubicBezTo>
                    <a:pt x="2235" y="427"/>
                    <a:pt x="2235" y="427"/>
                    <a:pt x="2235" y="427"/>
                  </a:cubicBezTo>
                  <a:close/>
                  <a:moveTo>
                    <a:pt x="2235" y="376"/>
                  </a:moveTo>
                  <a:cubicBezTo>
                    <a:pt x="2187" y="376"/>
                    <a:pt x="2145" y="405"/>
                    <a:pt x="2126" y="446"/>
                  </a:cubicBezTo>
                  <a:cubicBezTo>
                    <a:pt x="2133" y="449"/>
                    <a:pt x="2141" y="453"/>
                    <a:pt x="2148" y="457"/>
                  </a:cubicBezTo>
                  <a:cubicBezTo>
                    <a:pt x="2163" y="424"/>
                    <a:pt x="2196" y="401"/>
                    <a:pt x="2235" y="401"/>
                  </a:cubicBezTo>
                  <a:cubicBezTo>
                    <a:pt x="2235" y="376"/>
                    <a:pt x="2235" y="376"/>
                    <a:pt x="2235" y="376"/>
                  </a:cubicBezTo>
                  <a:close/>
                  <a:moveTo>
                    <a:pt x="2235" y="326"/>
                  </a:moveTo>
                  <a:cubicBezTo>
                    <a:pt x="2235" y="351"/>
                    <a:pt x="2235" y="351"/>
                    <a:pt x="2235" y="351"/>
                  </a:cubicBezTo>
                  <a:cubicBezTo>
                    <a:pt x="2176" y="351"/>
                    <a:pt x="2125" y="387"/>
                    <a:pt x="2102" y="437"/>
                  </a:cubicBezTo>
                  <a:cubicBezTo>
                    <a:pt x="2094" y="435"/>
                    <a:pt x="2085" y="433"/>
                    <a:pt x="2077" y="432"/>
                  </a:cubicBezTo>
                  <a:cubicBezTo>
                    <a:pt x="2102" y="370"/>
                    <a:pt x="2164" y="326"/>
                    <a:pt x="2235" y="326"/>
                  </a:cubicBezTo>
                  <a:close/>
                  <a:moveTo>
                    <a:pt x="2235" y="726"/>
                  </a:moveTo>
                  <a:cubicBezTo>
                    <a:pt x="2224" y="726"/>
                    <a:pt x="2215" y="735"/>
                    <a:pt x="2215" y="746"/>
                  </a:cubicBezTo>
                  <a:cubicBezTo>
                    <a:pt x="2215" y="746"/>
                    <a:pt x="2215" y="747"/>
                    <a:pt x="2215" y="747"/>
                  </a:cubicBezTo>
                  <a:cubicBezTo>
                    <a:pt x="2235" y="747"/>
                    <a:pt x="2235" y="747"/>
                    <a:pt x="2235" y="747"/>
                  </a:cubicBezTo>
                  <a:cubicBezTo>
                    <a:pt x="2235" y="726"/>
                    <a:pt x="2235" y="726"/>
                    <a:pt x="2235" y="726"/>
                  </a:cubicBezTo>
                  <a:close/>
                  <a:moveTo>
                    <a:pt x="2235" y="675"/>
                  </a:moveTo>
                  <a:cubicBezTo>
                    <a:pt x="2205" y="676"/>
                    <a:pt x="2179" y="695"/>
                    <a:pt x="2169" y="721"/>
                  </a:cubicBezTo>
                  <a:cubicBezTo>
                    <a:pt x="2177" y="727"/>
                    <a:pt x="2184" y="734"/>
                    <a:pt x="2190" y="741"/>
                  </a:cubicBezTo>
                  <a:cubicBezTo>
                    <a:pt x="2193" y="718"/>
                    <a:pt x="2212" y="701"/>
                    <a:pt x="2235" y="701"/>
                  </a:cubicBezTo>
                  <a:cubicBezTo>
                    <a:pt x="2235" y="675"/>
                    <a:pt x="2235" y="675"/>
                    <a:pt x="2235" y="675"/>
                  </a:cubicBezTo>
                  <a:close/>
                  <a:moveTo>
                    <a:pt x="2235" y="625"/>
                  </a:moveTo>
                  <a:cubicBezTo>
                    <a:pt x="2187" y="625"/>
                    <a:pt x="2145" y="654"/>
                    <a:pt x="2126" y="695"/>
                  </a:cubicBezTo>
                  <a:cubicBezTo>
                    <a:pt x="2133" y="698"/>
                    <a:pt x="2141" y="702"/>
                    <a:pt x="2148" y="706"/>
                  </a:cubicBezTo>
                  <a:cubicBezTo>
                    <a:pt x="2163" y="673"/>
                    <a:pt x="2196" y="650"/>
                    <a:pt x="2235" y="650"/>
                  </a:cubicBezTo>
                  <a:cubicBezTo>
                    <a:pt x="2235" y="625"/>
                    <a:pt x="2235" y="625"/>
                    <a:pt x="2235" y="625"/>
                  </a:cubicBezTo>
                  <a:close/>
                  <a:moveTo>
                    <a:pt x="2235" y="575"/>
                  </a:moveTo>
                  <a:cubicBezTo>
                    <a:pt x="2235" y="600"/>
                    <a:pt x="2235" y="600"/>
                    <a:pt x="2235" y="600"/>
                  </a:cubicBezTo>
                  <a:cubicBezTo>
                    <a:pt x="2176" y="600"/>
                    <a:pt x="2125" y="636"/>
                    <a:pt x="2102" y="686"/>
                  </a:cubicBezTo>
                  <a:cubicBezTo>
                    <a:pt x="2094" y="684"/>
                    <a:pt x="2085" y="682"/>
                    <a:pt x="2077" y="681"/>
                  </a:cubicBezTo>
                  <a:cubicBezTo>
                    <a:pt x="2102" y="619"/>
                    <a:pt x="2164" y="575"/>
                    <a:pt x="2235" y="575"/>
                  </a:cubicBezTo>
                  <a:close/>
                  <a:moveTo>
                    <a:pt x="2235" y="975"/>
                  </a:moveTo>
                  <a:cubicBezTo>
                    <a:pt x="2224" y="975"/>
                    <a:pt x="2215" y="984"/>
                    <a:pt x="2215" y="995"/>
                  </a:cubicBezTo>
                  <a:cubicBezTo>
                    <a:pt x="2215" y="995"/>
                    <a:pt x="2215" y="996"/>
                    <a:pt x="2215" y="996"/>
                  </a:cubicBezTo>
                  <a:cubicBezTo>
                    <a:pt x="2235" y="996"/>
                    <a:pt x="2235" y="996"/>
                    <a:pt x="2235" y="996"/>
                  </a:cubicBezTo>
                  <a:cubicBezTo>
                    <a:pt x="2235" y="975"/>
                    <a:pt x="2235" y="975"/>
                    <a:pt x="2235" y="975"/>
                  </a:cubicBezTo>
                  <a:close/>
                  <a:moveTo>
                    <a:pt x="2235" y="924"/>
                  </a:moveTo>
                  <a:cubicBezTo>
                    <a:pt x="2205" y="925"/>
                    <a:pt x="2179" y="943"/>
                    <a:pt x="2169" y="970"/>
                  </a:cubicBezTo>
                  <a:cubicBezTo>
                    <a:pt x="2177" y="976"/>
                    <a:pt x="2184" y="983"/>
                    <a:pt x="2190" y="990"/>
                  </a:cubicBezTo>
                  <a:cubicBezTo>
                    <a:pt x="2193" y="967"/>
                    <a:pt x="2212" y="950"/>
                    <a:pt x="2235" y="950"/>
                  </a:cubicBezTo>
                  <a:cubicBezTo>
                    <a:pt x="2235" y="924"/>
                    <a:pt x="2235" y="924"/>
                    <a:pt x="2235" y="924"/>
                  </a:cubicBezTo>
                  <a:close/>
                  <a:moveTo>
                    <a:pt x="2235" y="874"/>
                  </a:moveTo>
                  <a:cubicBezTo>
                    <a:pt x="2187" y="874"/>
                    <a:pt x="2145" y="903"/>
                    <a:pt x="2126" y="944"/>
                  </a:cubicBezTo>
                  <a:cubicBezTo>
                    <a:pt x="2133" y="947"/>
                    <a:pt x="2141" y="951"/>
                    <a:pt x="2148" y="955"/>
                  </a:cubicBezTo>
                  <a:cubicBezTo>
                    <a:pt x="2163" y="922"/>
                    <a:pt x="2196" y="899"/>
                    <a:pt x="2235" y="899"/>
                  </a:cubicBezTo>
                  <a:cubicBezTo>
                    <a:pt x="2235" y="874"/>
                    <a:pt x="2235" y="874"/>
                    <a:pt x="2235" y="874"/>
                  </a:cubicBezTo>
                  <a:close/>
                  <a:moveTo>
                    <a:pt x="2235" y="824"/>
                  </a:moveTo>
                  <a:cubicBezTo>
                    <a:pt x="2235" y="849"/>
                    <a:pt x="2235" y="849"/>
                    <a:pt x="2235" y="849"/>
                  </a:cubicBezTo>
                  <a:cubicBezTo>
                    <a:pt x="2176" y="849"/>
                    <a:pt x="2125" y="884"/>
                    <a:pt x="2102" y="935"/>
                  </a:cubicBezTo>
                  <a:cubicBezTo>
                    <a:pt x="2094" y="933"/>
                    <a:pt x="2085" y="931"/>
                    <a:pt x="2077" y="930"/>
                  </a:cubicBezTo>
                  <a:cubicBezTo>
                    <a:pt x="2102" y="868"/>
                    <a:pt x="2164" y="824"/>
                    <a:pt x="2235" y="824"/>
                  </a:cubicBezTo>
                  <a:close/>
                  <a:moveTo>
                    <a:pt x="2235" y="1224"/>
                  </a:moveTo>
                  <a:cubicBezTo>
                    <a:pt x="2224" y="1224"/>
                    <a:pt x="2215" y="1233"/>
                    <a:pt x="2215" y="1244"/>
                  </a:cubicBezTo>
                  <a:cubicBezTo>
                    <a:pt x="2215" y="1244"/>
                    <a:pt x="2215" y="1244"/>
                    <a:pt x="2215" y="1245"/>
                  </a:cubicBezTo>
                  <a:cubicBezTo>
                    <a:pt x="2235" y="1245"/>
                    <a:pt x="2235" y="1245"/>
                    <a:pt x="2235" y="1245"/>
                  </a:cubicBezTo>
                  <a:cubicBezTo>
                    <a:pt x="2235" y="1224"/>
                    <a:pt x="2235" y="1224"/>
                    <a:pt x="2235" y="1224"/>
                  </a:cubicBezTo>
                  <a:close/>
                  <a:moveTo>
                    <a:pt x="2235" y="1173"/>
                  </a:moveTo>
                  <a:cubicBezTo>
                    <a:pt x="2205" y="1174"/>
                    <a:pt x="2179" y="1192"/>
                    <a:pt x="2169" y="1219"/>
                  </a:cubicBezTo>
                  <a:cubicBezTo>
                    <a:pt x="2177" y="1225"/>
                    <a:pt x="2184" y="1232"/>
                    <a:pt x="2190" y="1239"/>
                  </a:cubicBezTo>
                  <a:cubicBezTo>
                    <a:pt x="2193" y="1216"/>
                    <a:pt x="2212" y="1199"/>
                    <a:pt x="2235" y="1199"/>
                  </a:cubicBezTo>
                  <a:cubicBezTo>
                    <a:pt x="2235" y="1173"/>
                    <a:pt x="2235" y="1173"/>
                    <a:pt x="2235" y="1173"/>
                  </a:cubicBezTo>
                  <a:close/>
                  <a:moveTo>
                    <a:pt x="2235" y="1123"/>
                  </a:moveTo>
                  <a:cubicBezTo>
                    <a:pt x="2187" y="1123"/>
                    <a:pt x="2145" y="1152"/>
                    <a:pt x="2126" y="1193"/>
                  </a:cubicBezTo>
                  <a:cubicBezTo>
                    <a:pt x="2133" y="1196"/>
                    <a:pt x="2141" y="1200"/>
                    <a:pt x="2148" y="1204"/>
                  </a:cubicBezTo>
                  <a:cubicBezTo>
                    <a:pt x="2163" y="1171"/>
                    <a:pt x="2196" y="1148"/>
                    <a:pt x="2235" y="1148"/>
                  </a:cubicBezTo>
                  <a:cubicBezTo>
                    <a:pt x="2235" y="1123"/>
                    <a:pt x="2235" y="1123"/>
                    <a:pt x="2235" y="1123"/>
                  </a:cubicBezTo>
                  <a:close/>
                  <a:moveTo>
                    <a:pt x="2235" y="1073"/>
                  </a:moveTo>
                  <a:cubicBezTo>
                    <a:pt x="2235" y="1098"/>
                    <a:pt x="2235" y="1098"/>
                    <a:pt x="2235" y="1098"/>
                  </a:cubicBezTo>
                  <a:cubicBezTo>
                    <a:pt x="2176" y="1098"/>
                    <a:pt x="2125" y="1133"/>
                    <a:pt x="2102" y="1184"/>
                  </a:cubicBezTo>
                  <a:cubicBezTo>
                    <a:pt x="2094" y="1182"/>
                    <a:pt x="2085" y="1180"/>
                    <a:pt x="2077" y="1179"/>
                  </a:cubicBezTo>
                  <a:cubicBezTo>
                    <a:pt x="2102" y="1117"/>
                    <a:pt x="2164" y="1073"/>
                    <a:pt x="2235" y="1073"/>
                  </a:cubicBezTo>
                  <a:close/>
                  <a:moveTo>
                    <a:pt x="2235" y="1473"/>
                  </a:moveTo>
                  <a:cubicBezTo>
                    <a:pt x="2224" y="1473"/>
                    <a:pt x="2215" y="1482"/>
                    <a:pt x="2215" y="1493"/>
                  </a:cubicBezTo>
                  <a:cubicBezTo>
                    <a:pt x="2215" y="1493"/>
                    <a:pt x="2215" y="1493"/>
                    <a:pt x="2215" y="1494"/>
                  </a:cubicBezTo>
                  <a:cubicBezTo>
                    <a:pt x="2235" y="1494"/>
                    <a:pt x="2235" y="1494"/>
                    <a:pt x="2235" y="1494"/>
                  </a:cubicBezTo>
                  <a:cubicBezTo>
                    <a:pt x="2235" y="1473"/>
                    <a:pt x="2235" y="1473"/>
                    <a:pt x="2235" y="1473"/>
                  </a:cubicBezTo>
                  <a:close/>
                  <a:moveTo>
                    <a:pt x="2235" y="1422"/>
                  </a:moveTo>
                  <a:cubicBezTo>
                    <a:pt x="2205" y="1423"/>
                    <a:pt x="2179" y="1441"/>
                    <a:pt x="2169" y="1468"/>
                  </a:cubicBezTo>
                  <a:cubicBezTo>
                    <a:pt x="2177" y="1474"/>
                    <a:pt x="2184" y="1481"/>
                    <a:pt x="2190" y="1488"/>
                  </a:cubicBezTo>
                  <a:cubicBezTo>
                    <a:pt x="2193" y="1465"/>
                    <a:pt x="2212" y="1448"/>
                    <a:pt x="2235" y="1448"/>
                  </a:cubicBezTo>
                  <a:cubicBezTo>
                    <a:pt x="2235" y="1422"/>
                    <a:pt x="2235" y="1422"/>
                    <a:pt x="2235" y="1422"/>
                  </a:cubicBezTo>
                  <a:close/>
                  <a:moveTo>
                    <a:pt x="2235" y="1372"/>
                  </a:moveTo>
                  <a:cubicBezTo>
                    <a:pt x="2187" y="1372"/>
                    <a:pt x="2145" y="1401"/>
                    <a:pt x="2126" y="1442"/>
                  </a:cubicBezTo>
                  <a:cubicBezTo>
                    <a:pt x="2133" y="1445"/>
                    <a:pt x="2141" y="1449"/>
                    <a:pt x="2148" y="1453"/>
                  </a:cubicBezTo>
                  <a:cubicBezTo>
                    <a:pt x="2163" y="1420"/>
                    <a:pt x="2196" y="1397"/>
                    <a:pt x="2235" y="1397"/>
                  </a:cubicBezTo>
                  <a:cubicBezTo>
                    <a:pt x="2235" y="1372"/>
                    <a:pt x="2235" y="1372"/>
                    <a:pt x="2235" y="1372"/>
                  </a:cubicBezTo>
                  <a:close/>
                  <a:moveTo>
                    <a:pt x="2235" y="1322"/>
                  </a:moveTo>
                  <a:cubicBezTo>
                    <a:pt x="2235" y="1347"/>
                    <a:pt x="2235" y="1347"/>
                    <a:pt x="2235" y="1347"/>
                  </a:cubicBezTo>
                  <a:cubicBezTo>
                    <a:pt x="2176" y="1347"/>
                    <a:pt x="2125" y="1382"/>
                    <a:pt x="2102" y="1433"/>
                  </a:cubicBezTo>
                  <a:cubicBezTo>
                    <a:pt x="2094" y="1431"/>
                    <a:pt x="2085" y="1429"/>
                    <a:pt x="2077" y="1428"/>
                  </a:cubicBezTo>
                  <a:cubicBezTo>
                    <a:pt x="2102" y="1366"/>
                    <a:pt x="2164" y="1322"/>
                    <a:pt x="2235" y="1322"/>
                  </a:cubicBezTo>
                  <a:close/>
                  <a:moveTo>
                    <a:pt x="2235" y="1722"/>
                  </a:moveTo>
                  <a:cubicBezTo>
                    <a:pt x="2224" y="1722"/>
                    <a:pt x="2215" y="1731"/>
                    <a:pt x="2215" y="1742"/>
                  </a:cubicBezTo>
                  <a:cubicBezTo>
                    <a:pt x="2215" y="1742"/>
                    <a:pt x="2215" y="1742"/>
                    <a:pt x="2215" y="1743"/>
                  </a:cubicBezTo>
                  <a:cubicBezTo>
                    <a:pt x="2235" y="1743"/>
                    <a:pt x="2235" y="1743"/>
                    <a:pt x="2235" y="1743"/>
                  </a:cubicBezTo>
                  <a:cubicBezTo>
                    <a:pt x="2235" y="1722"/>
                    <a:pt x="2235" y="1722"/>
                    <a:pt x="2235" y="1722"/>
                  </a:cubicBezTo>
                  <a:close/>
                  <a:moveTo>
                    <a:pt x="2235" y="1671"/>
                  </a:moveTo>
                  <a:cubicBezTo>
                    <a:pt x="2205" y="1672"/>
                    <a:pt x="2179" y="1690"/>
                    <a:pt x="2169" y="1717"/>
                  </a:cubicBezTo>
                  <a:cubicBezTo>
                    <a:pt x="2177" y="1723"/>
                    <a:pt x="2184" y="1730"/>
                    <a:pt x="2190" y="1737"/>
                  </a:cubicBezTo>
                  <a:cubicBezTo>
                    <a:pt x="2193" y="1714"/>
                    <a:pt x="2212" y="1697"/>
                    <a:pt x="2235" y="1697"/>
                  </a:cubicBezTo>
                  <a:cubicBezTo>
                    <a:pt x="2235" y="1671"/>
                    <a:pt x="2235" y="1671"/>
                    <a:pt x="2235" y="1671"/>
                  </a:cubicBezTo>
                  <a:close/>
                  <a:moveTo>
                    <a:pt x="2235" y="1621"/>
                  </a:moveTo>
                  <a:cubicBezTo>
                    <a:pt x="2187" y="1621"/>
                    <a:pt x="2145" y="1650"/>
                    <a:pt x="2126" y="1691"/>
                  </a:cubicBezTo>
                  <a:cubicBezTo>
                    <a:pt x="2133" y="1694"/>
                    <a:pt x="2141" y="1698"/>
                    <a:pt x="2148" y="1702"/>
                  </a:cubicBezTo>
                  <a:cubicBezTo>
                    <a:pt x="2163" y="1669"/>
                    <a:pt x="2196" y="1646"/>
                    <a:pt x="2235" y="1646"/>
                  </a:cubicBezTo>
                  <a:cubicBezTo>
                    <a:pt x="2235" y="1621"/>
                    <a:pt x="2235" y="1621"/>
                    <a:pt x="2235" y="1621"/>
                  </a:cubicBezTo>
                  <a:close/>
                  <a:moveTo>
                    <a:pt x="2235" y="1571"/>
                  </a:moveTo>
                  <a:cubicBezTo>
                    <a:pt x="2235" y="1596"/>
                    <a:pt x="2235" y="1596"/>
                    <a:pt x="2235" y="1596"/>
                  </a:cubicBezTo>
                  <a:cubicBezTo>
                    <a:pt x="2176" y="1596"/>
                    <a:pt x="2125" y="1631"/>
                    <a:pt x="2102" y="1682"/>
                  </a:cubicBezTo>
                  <a:cubicBezTo>
                    <a:pt x="2094" y="1680"/>
                    <a:pt x="2085" y="1678"/>
                    <a:pt x="2077" y="1677"/>
                  </a:cubicBezTo>
                  <a:cubicBezTo>
                    <a:pt x="2102" y="1615"/>
                    <a:pt x="2164" y="1571"/>
                    <a:pt x="2235" y="1571"/>
                  </a:cubicBezTo>
                  <a:close/>
                  <a:moveTo>
                    <a:pt x="2235" y="1971"/>
                  </a:moveTo>
                  <a:cubicBezTo>
                    <a:pt x="2224" y="1971"/>
                    <a:pt x="2215" y="1980"/>
                    <a:pt x="2215" y="1991"/>
                  </a:cubicBezTo>
                  <a:cubicBezTo>
                    <a:pt x="2215" y="1991"/>
                    <a:pt x="2215" y="1991"/>
                    <a:pt x="2215" y="1992"/>
                  </a:cubicBezTo>
                  <a:cubicBezTo>
                    <a:pt x="2235" y="1992"/>
                    <a:pt x="2235" y="1992"/>
                    <a:pt x="2235" y="1992"/>
                  </a:cubicBezTo>
                  <a:cubicBezTo>
                    <a:pt x="2235" y="1971"/>
                    <a:pt x="2235" y="1971"/>
                    <a:pt x="2235" y="1971"/>
                  </a:cubicBezTo>
                  <a:close/>
                  <a:moveTo>
                    <a:pt x="2235" y="1920"/>
                  </a:moveTo>
                  <a:cubicBezTo>
                    <a:pt x="2235" y="1946"/>
                    <a:pt x="2235" y="1946"/>
                    <a:pt x="2235" y="1946"/>
                  </a:cubicBezTo>
                  <a:cubicBezTo>
                    <a:pt x="2212" y="1946"/>
                    <a:pt x="2193" y="1963"/>
                    <a:pt x="2190" y="1986"/>
                  </a:cubicBezTo>
                  <a:cubicBezTo>
                    <a:pt x="2184" y="1979"/>
                    <a:pt x="2177" y="1972"/>
                    <a:pt x="2169" y="1966"/>
                  </a:cubicBezTo>
                  <a:cubicBezTo>
                    <a:pt x="2179" y="1939"/>
                    <a:pt x="2205" y="1920"/>
                    <a:pt x="2235" y="1920"/>
                  </a:cubicBezTo>
                  <a:close/>
                  <a:moveTo>
                    <a:pt x="2235" y="1870"/>
                  </a:moveTo>
                  <a:cubicBezTo>
                    <a:pt x="2235" y="1895"/>
                    <a:pt x="2235" y="1895"/>
                    <a:pt x="2235" y="1895"/>
                  </a:cubicBezTo>
                  <a:cubicBezTo>
                    <a:pt x="2196" y="1895"/>
                    <a:pt x="2163" y="1918"/>
                    <a:pt x="2148" y="1951"/>
                  </a:cubicBezTo>
                  <a:cubicBezTo>
                    <a:pt x="2141" y="1947"/>
                    <a:pt x="2133" y="1943"/>
                    <a:pt x="2126" y="1940"/>
                  </a:cubicBezTo>
                  <a:cubicBezTo>
                    <a:pt x="2145" y="1899"/>
                    <a:pt x="2187" y="1870"/>
                    <a:pt x="2235" y="1870"/>
                  </a:cubicBezTo>
                  <a:close/>
                  <a:moveTo>
                    <a:pt x="2235" y="1820"/>
                  </a:moveTo>
                  <a:cubicBezTo>
                    <a:pt x="2235" y="1845"/>
                    <a:pt x="2235" y="1845"/>
                    <a:pt x="2235" y="1845"/>
                  </a:cubicBezTo>
                  <a:cubicBezTo>
                    <a:pt x="2176" y="1845"/>
                    <a:pt x="2125" y="1880"/>
                    <a:pt x="2102" y="1931"/>
                  </a:cubicBezTo>
                  <a:cubicBezTo>
                    <a:pt x="2094" y="1929"/>
                    <a:pt x="2085" y="1927"/>
                    <a:pt x="2077" y="1926"/>
                  </a:cubicBezTo>
                  <a:cubicBezTo>
                    <a:pt x="2102" y="1864"/>
                    <a:pt x="2164" y="1820"/>
                    <a:pt x="2235" y="1820"/>
                  </a:cubicBezTo>
                  <a:close/>
                  <a:moveTo>
                    <a:pt x="2235" y="2220"/>
                  </a:moveTo>
                  <a:cubicBezTo>
                    <a:pt x="2224" y="2220"/>
                    <a:pt x="2215" y="2229"/>
                    <a:pt x="2215" y="2240"/>
                  </a:cubicBezTo>
                  <a:cubicBezTo>
                    <a:pt x="2215" y="2240"/>
                    <a:pt x="2215" y="2240"/>
                    <a:pt x="2215" y="2241"/>
                  </a:cubicBezTo>
                  <a:cubicBezTo>
                    <a:pt x="2235" y="2241"/>
                    <a:pt x="2235" y="2241"/>
                    <a:pt x="2235" y="2241"/>
                  </a:cubicBezTo>
                  <a:cubicBezTo>
                    <a:pt x="2235" y="2220"/>
                    <a:pt x="2235" y="2220"/>
                    <a:pt x="2235" y="2220"/>
                  </a:cubicBezTo>
                  <a:close/>
                  <a:moveTo>
                    <a:pt x="2235" y="2169"/>
                  </a:moveTo>
                  <a:cubicBezTo>
                    <a:pt x="2235" y="2195"/>
                    <a:pt x="2235" y="2195"/>
                    <a:pt x="2235" y="2195"/>
                  </a:cubicBezTo>
                  <a:cubicBezTo>
                    <a:pt x="2212" y="2195"/>
                    <a:pt x="2193" y="2212"/>
                    <a:pt x="2190" y="2235"/>
                  </a:cubicBezTo>
                  <a:cubicBezTo>
                    <a:pt x="2184" y="2228"/>
                    <a:pt x="2177" y="2221"/>
                    <a:pt x="2169" y="2215"/>
                  </a:cubicBezTo>
                  <a:cubicBezTo>
                    <a:pt x="2179" y="2188"/>
                    <a:pt x="2205" y="2169"/>
                    <a:pt x="2235" y="2169"/>
                  </a:cubicBezTo>
                  <a:close/>
                  <a:moveTo>
                    <a:pt x="2235" y="2119"/>
                  </a:moveTo>
                  <a:cubicBezTo>
                    <a:pt x="2235" y="2144"/>
                    <a:pt x="2235" y="2144"/>
                    <a:pt x="2235" y="2144"/>
                  </a:cubicBezTo>
                  <a:cubicBezTo>
                    <a:pt x="2196" y="2144"/>
                    <a:pt x="2163" y="2167"/>
                    <a:pt x="2148" y="2200"/>
                  </a:cubicBezTo>
                  <a:cubicBezTo>
                    <a:pt x="2141" y="2196"/>
                    <a:pt x="2133" y="2192"/>
                    <a:pt x="2126" y="2189"/>
                  </a:cubicBezTo>
                  <a:cubicBezTo>
                    <a:pt x="2145" y="2148"/>
                    <a:pt x="2187" y="2119"/>
                    <a:pt x="2235" y="2119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772104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标题幻灯片">
    <p:bg>
      <p:bgPr>
        <a:gradFill flip="none" rotWithShape="1"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53219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标题幻灯片">
    <p:bg>
      <p:bgPr>
        <a:gradFill flip="none" rotWithShape="1">
          <a:gsLst>
            <a:gs pos="0">
              <a:schemeClr val="accent3">
                <a:lumMod val="89000"/>
              </a:schemeClr>
            </a:gs>
            <a:gs pos="23000">
              <a:schemeClr val="accent3">
                <a:lumMod val="89000"/>
              </a:schemeClr>
            </a:gs>
            <a:gs pos="69000">
              <a:schemeClr val="accent3">
                <a:lumMod val="75000"/>
              </a:schemeClr>
            </a:gs>
            <a:gs pos="97000">
              <a:schemeClr val="accent3">
                <a:lumMod val="7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59830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标题幻灯片">
    <p:bg>
      <p:bgPr>
        <a:gradFill flip="none" rotWithShape="1">
          <a:gsLst>
            <a:gs pos="0">
              <a:schemeClr val="accent4">
                <a:lumMod val="89000"/>
              </a:schemeClr>
            </a:gs>
            <a:gs pos="23000">
              <a:schemeClr val="accent4">
                <a:lumMod val="89000"/>
              </a:schemeClr>
            </a:gs>
            <a:gs pos="69000">
              <a:schemeClr val="accent4">
                <a:lumMod val="75000"/>
              </a:schemeClr>
            </a:gs>
            <a:gs pos="97000">
              <a:schemeClr val="accent4">
                <a:lumMod val="7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59522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标题幻灯片">
    <p:bg>
      <p:bgPr>
        <a:gradFill flip="none" rotWithShape="1">
          <a:gsLst>
            <a:gs pos="0">
              <a:schemeClr val="accent5">
                <a:lumMod val="89000"/>
              </a:schemeClr>
            </a:gs>
            <a:gs pos="23000">
              <a:schemeClr val="accent5">
                <a:lumMod val="89000"/>
              </a:schemeClr>
            </a:gs>
            <a:gs pos="69000">
              <a:schemeClr val="accent5">
                <a:lumMod val="75000"/>
              </a:schemeClr>
            </a:gs>
            <a:gs pos="97000">
              <a:schemeClr val="accent5">
                <a:lumMod val="7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95442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7"/>
          <p:cNvSpPr>
            <a:spLocks noGrp="1"/>
          </p:cNvSpPr>
          <p:nvPr>
            <p:ph type="body" sz="quarter" idx="10" hasCustomPrompt="1"/>
          </p:nvPr>
        </p:nvSpPr>
        <p:spPr>
          <a:xfrm>
            <a:off x="659004" y="258233"/>
            <a:ext cx="4868117" cy="529569"/>
          </a:xfrm>
          <a:prstGeom prst="rect">
            <a:avLst/>
          </a:prstGeom>
          <a:ln w="12700" cmpd="sng">
            <a:solidFill>
              <a:schemeClr val="tx1"/>
            </a:solidFill>
          </a:ln>
        </p:spPr>
        <p:txBody>
          <a:bodyPr vert="horz" anchor="ctr"/>
          <a:lstStyle>
            <a:lvl1pPr marL="0" indent="0" algn="l">
              <a:buNone/>
              <a:defRPr sz="2400" b="1"/>
            </a:lvl1pPr>
          </a:lstStyle>
          <a:p>
            <a:pPr lvl="0"/>
            <a:r>
              <a:rPr kumimoji="1" lang="en-US" altLang="zh-CN" dirty="0" smtClean="0"/>
              <a:t>CLICK</a:t>
            </a:r>
            <a:r>
              <a:rPr kumimoji="1" lang="zh-CN" altLang="en-US" dirty="0" smtClean="0"/>
              <a:t> </a:t>
            </a:r>
            <a:r>
              <a:rPr kumimoji="1" lang="en-US" altLang="zh-CN" dirty="0" smtClean="0"/>
              <a:t>HERE</a:t>
            </a:r>
            <a:r>
              <a:rPr kumimoji="1" lang="zh-CN" altLang="en-US" dirty="0" smtClean="0"/>
              <a:t> </a:t>
            </a:r>
            <a:r>
              <a:rPr kumimoji="1" lang="en-US" altLang="zh-CN" dirty="0" smtClean="0"/>
              <a:t>TO</a:t>
            </a:r>
            <a:r>
              <a:rPr kumimoji="1" lang="zh-CN" altLang="en-US" dirty="0" smtClean="0"/>
              <a:t> </a:t>
            </a:r>
            <a:r>
              <a:rPr kumimoji="1" lang="en-US" altLang="zh-CN" dirty="0" smtClean="0"/>
              <a:t>ADD</a:t>
            </a:r>
            <a:r>
              <a:rPr kumimoji="1" lang="zh-CN" altLang="en-US" dirty="0" smtClean="0"/>
              <a:t> </a:t>
            </a:r>
            <a:r>
              <a:rPr kumimoji="1" lang="en-US" altLang="zh-CN" dirty="0" smtClean="0"/>
              <a:t>YOUR</a:t>
            </a:r>
            <a:r>
              <a:rPr kumimoji="1" lang="zh-CN" altLang="en-US" dirty="0" smtClean="0"/>
              <a:t> </a:t>
            </a:r>
            <a:r>
              <a:rPr kumimoji="1" lang="en-US" altLang="zh-CN" dirty="0" smtClean="0"/>
              <a:t>TITLE</a:t>
            </a:r>
            <a:endParaRPr kumimoji="1" lang="zh-CN" altLang="en-US" dirty="0"/>
          </a:p>
        </p:txBody>
      </p:sp>
      <p:sp>
        <p:nvSpPr>
          <p:cNvPr id="3" name="文本占位符 7"/>
          <p:cNvSpPr>
            <a:spLocks noGrp="1"/>
          </p:cNvSpPr>
          <p:nvPr>
            <p:ph type="body" sz="quarter" idx="13" hasCustomPrompt="1"/>
          </p:nvPr>
        </p:nvSpPr>
        <p:spPr>
          <a:xfrm>
            <a:off x="11386592" y="171547"/>
            <a:ext cx="805408" cy="616255"/>
          </a:xfrm>
          <a:prstGeom prst="rect">
            <a:avLst/>
          </a:prstGeom>
          <a:solidFill>
            <a:schemeClr val="tx1"/>
          </a:solidFill>
        </p:spPr>
        <p:txBody>
          <a:bodyPr vert="horz" anchor="ctr"/>
          <a:lstStyle>
            <a:lvl1pPr marL="0" indent="0" algn="ctr">
              <a:buNone/>
              <a:defRPr sz="2400" b="1">
                <a:solidFill>
                  <a:srgbClr val="FFFFFF"/>
                </a:solidFill>
              </a:defRPr>
            </a:lvl1pPr>
          </a:lstStyle>
          <a:p>
            <a:pPr lvl="0"/>
            <a:r>
              <a:rPr kumimoji="1" lang="en-US" altLang="zh-CN" dirty="0" smtClean="0"/>
              <a:t>01</a:t>
            </a:r>
            <a:endParaRPr kumimoji="1" lang="zh-CN" altLang="en-US" dirty="0"/>
          </a:p>
        </p:txBody>
      </p:sp>
      <p:sp>
        <p:nvSpPr>
          <p:cNvPr id="4" name="图片占位符 8"/>
          <p:cNvSpPr>
            <a:spLocks noGrp="1"/>
          </p:cNvSpPr>
          <p:nvPr>
            <p:ph type="pic" sz="quarter" idx="14" hasCustomPrompt="1"/>
          </p:nvPr>
        </p:nvSpPr>
        <p:spPr>
          <a:xfrm>
            <a:off x="376768" y="5989475"/>
            <a:ext cx="1960033" cy="533400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 b="1"/>
            </a:lvl1pPr>
          </a:lstStyle>
          <a:p>
            <a:r>
              <a:rPr kumimoji="1" lang="en-US" altLang="zh-CN" sz="1600" b="1" dirty="0" smtClean="0"/>
              <a:t>LOGO&amp;PIC</a:t>
            </a:r>
            <a:r>
              <a:rPr kumimoji="1" lang="zh-CN" altLang="en-US" sz="1600" b="1" dirty="0" smtClean="0"/>
              <a:t> </a:t>
            </a:r>
            <a:r>
              <a:rPr kumimoji="1" lang="en-US" altLang="zh-CN" sz="1600" b="1" dirty="0" smtClean="0"/>
              <a:t>HERE</a:t>
            </a:r>
            <a:endParaRPr kumimoji="1"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3262172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440604" y="759873"/>
            <a:ext cx="1617751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67" dirty="0" smtClean="0">
                <a:solidFill>
                  <a:srgbClr val="000000"/>
                </a:solidFill>
                <a:latin typeface="Segoe UI Light"/>
                <a:ea typeface="微软雅黑"/>
                <a:cs typeface="Segoe UI Light"/>
              </a:rPr>
              <a:t>背景图片素材</a:t>
            </a:r>
            <a:endParaRPr lang="zh-CN" altLang="en-US" sz="1867" dirty="0">
              <a:solidFill>
                <a:srgbClr val="000000"/>
              </a:solidFill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3" name="矩形 2"/>
          <p:cNvSpPr/>
          <p:nvPr userDrawn="1"/>
        </p:nvSpPr>
        <p:spPr>
          <a:xfrm>
            <a:off x="440603" y="182445"/>
            <a:ext cx="816249" cy="2565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1067" smtClean="0">
                <a:solidFill>
                  <a:srgbClr val="000000"/>
                </a:solidFill>
                <a:latin typeface="Segoe UI Light"/>
                <a:cs typeface="Segoe UI Light"/>
              </a:rPr>
              <a:t>OfficePLUS</a:t>
            </a:r>
            <a:endParaRPr lang="zh-CN" altLang="en-US" sz="1067" dirty="0">
              <a:solidFill>
                <a:srgbClr val="000000"/>
              </a:solidFill>
              <a:latin typeface="Segoe UI Light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49170540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4415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  <p:sldLayoutId id="2147483684" r:id="rId2"/>
    <p:sldLayoutId id="2147483685" r:id="rId3"/>
    <p:sldLayoutId id="2147483680" r:id="rId4"/>
    <p:sldLayoutId id="2147483681" r:id="rId5"/>
    <p:sldLayoutId id="2147483682" r:id="rId6"/>
    <p:sldLayoutId id="2147483683" r:id="rId7"/>
    <p:sldLayoutId id="2147483662" r:id="rId8"/>
    <p:sldLayoutId id="2147483664" r:id="rId9"/>
    <p:sldLayoutId id="2147483663" r:id="rId10"/>
    <p:sldLayoutId id="214748366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hyperlink" Target="http://officeplus.cn/" TargetMode="Externa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hyperlink" Target="http://officeplus.cn/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hyperlink" Target="http://officeplus.cn/" TargetMode="Externa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hyperlink" Target="http://officeplus.cn/" TargetMode="Externa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hyperlink" Target="http://officeplus.cn/" TargetMode="Externa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hyperlink" Target="http://officeplus.cn/" TargetMode="Externa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officeplus.cn/" TargetMode="External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emf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 19"/>
          <p:cNvGrpSpPr/>
          <p:nvPr/>
        </p:nvGrpSpPr>
        <p:grpSpPr>
          <a:xfrm>
            <a:off x="1248925" y="1366886"/>
            <a:ext cx="4920214" cy="3895670"/>
            <a:chOff x="3718310" y="1502922"/>
            <a:chExt cx="4920214" cy="3895670"/>
          </a:xfrm>
          <a:solidFill>
            <a:schemeClr val="accent2">
              <a:lumMod val="75000"/>
              <a:alpha val="80000"/>
            </a:schemeClr>
          </a:solidFill>
        </p:grpSpPr>
        <p:sp>
          <p:nvSpPr>
            <p:cNvPr id="7" name="Freeform 12"/>
            <p:cNvSpPr>
              <a:spLocks/>
            </p:cNvSpPr>
            <p:nvPr/>
          </p:nvSpPr>
          <p:spPr bwMode="auto">
            <a:xfrm>
              <a:off x="6811499" y="2681862"/>
              <a:ext cx="69280" cy="69280"/>
            </a:xfrm>
            <a:custGeom>
              <a:avLst/>
              <a:gdLst>
                <a:gd name="T0" fmla="*/ 4 w 32"/>
                <a:gd name="T1" fmla="*/ 30 h 32"/>
                <a:gd name="T2" fmla="*/ 31 w 32"/>
                <a:gd name="T3" fmla="*/ 32 h 32"/>
                <a:gd name="T4" fmla="*/ 0 w 32"/>
                <a:gd name="T5" fmla="*/ 3 h 32"/>
                <a:gd name="T6" fmla="*/ 4 w 32"/>
                <a:gd name="T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2">
                  <a:moveTo>
                    <a:pt x="4" y="30"/>
                  </a:moveTo>
                  <a:cubicBezTo>
                    <a:pt x="13" y="29"/>
                    <a:pt x="22" y="30"/>
                    <a:pt x="31" y="32"/>
                  </a:cubicBezTo>
                  <a:cubicBezTo>
                    <a:pt x="32" y="9"/>
                    <a:pt x="24" y="0"/>
                    <a:pt x="0" y="3"/>
                  </a:cubicBezTo>
                  <a:cubicBezTo>
                    <a:pt x="1" y="5"/>
                    <a:pt x="7" y="25"/>
                    <a:pt x="4" y="30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6663613" y="2855062"/>
              <a:ext cx="54625" cy="59954"/>
            </a:xfrm>
            <a:custGeom>
              <a:avLst/>
              <a:gdLst>
                <a:gd name="T0" fmla="*/ 0 w 25"/>
                <a:gd name="T1" fmla="*/ 1 h 28"/>
                <a:gd name="T2" fmla="*/ 25 w 25"/>
                <a:gd name="T3" fmla="*/ 25 h 28"/>
                <a:gd name="T4" fmla="*/ 25 w 25"/>
                <a:gd name="T5" fmla="*/ 0 h 28"/>
                <a:gd name="T6" fmla="*/ 0 w 2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0" y="1"/>
                  </a:moveTo>
                  <a:cubicBezTo>
                    <a:pt x="8" y="6"/>
                    <a:pt x="1" y="28"/>
                    <a:pt x="25" y="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1"/>
                    <a:pt x="9" y="1"/>
                    <a:pt x="0" y="1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/>
            <p:cNvSpPr>
              <a:spLocks noEditPoints="1"/>
            </p:cNvSpPr>
            <p:nvPr/>
          </p:nvSpPr>
          <p:spPr bwMode="auto">
            <a:xfrm>
              <a:off x="3718310" y="1502922"/>
              <a:ext cx="4920214" cy="3895670"/>
            </a:xfrm>
            <a:custGeom>
              <a:avLst/>
              <a:gdLst>
                <a:gd name="T0" fmla="*/ 1578 w 2277"/>
                <a:gd name="T1" fmla="*/ 115 h 1800"/>
                <a:gd name="T2" fmla="*/ 184 w 2277"/>
                <a:gd name="T3" fmla="*/ 1158 h 1800"/>
                <a:gd name="T4" fmla="*/ 659 w 2277"/>
                <a:gd name="T5" fmla="*/ 1580 h 1800"/>
                <a:gd name="T6" fmla="*/ 1530 w 2277"/>
                <a:gd name="T7" fmla="*/ 1664 h 1800"/>
                <a:gd name="T8" fmla="*/ 1860 w 2277"/>
                <a:gd name="T9" fmla="*/ 1250 h 1800"/>
                <a:gd name="T10" fmla="*/ 2022 w 2277"/>
                <a:gd name="T11" fmla="*/ 923 h 1800"/>
                <a:gd name="T12" fmla="*/ 1624 w 2277"/>
                <a:gd name="T13" fmla="*/ 1327 h 1800"/>
                <a:gd name="T14" fmla="*/ 881 w 2277"/>
                <a:gd name="T15" fmla="*/ 1418 h 1800"/>
                <a:gd name="T16" fmla="*/ 745 w 2277"/>
                <a:gd name="T17" fmla="*/ 1229 h 1800"/>
                <a:gd name="T18" fmla="*/ 458 w 2277"/>
                <a:gd name="T19" fmla="*/ 928 h 1800"/>
                <a:gd name="T20" fmla="*/ 660 w 2277"/>
                <a:gd name="T21" fmla="*/ 452 h 1800"/>
                <a:gd name="T22" fmla="*/ 740 w 2277"/>
                <a:gd name="T23" fmla="*/ 159 h 1800"/>
                <a:gd name="T24" fmla="*/ 1041 w 2277"/>
                <a:gd name="T25" fmla="*/ 735 h 1800"/>
                <a:gd name="T26" fmla="*/ 931 w 2277"/>
                <a:gd name="T27" fmla="*/ 1053 h 1800"/>
                <a:gd name="T28" fmla="*/ 829 w 2277"/>
                <a:gd name="T29" fmla="*/ 666 h 1800"/>
                <a:gd name="T30" fmla="*/ 1017 w 2277"/>
                <a:gd name="T31" fmla="*/ 809 h 1800"/>
                <a:gd name="T32" fmla="*/ 709 w 2277"/>
                <a:gd name="T33" fmla="*/ 680 h 1800"/>
                <a:gd name="T34" fmla="*/ 680 w 2277"/>
                <a:gd name="T35" fmla="*/ 628 h 1800"/>
                <a:gd name="T36" fmla="*/ 574 w 2277"/>
                <a:gd name="T37" fmla="*/ 868 h 1800"/>
                <a:gd name="T38" fmla="*/ 1072 w 2277"/>
                <a:gd name="T39" fmla="*/ 1237 h 1800"/>
                <a:gd name="T40" fmla="*/ 819 w 2277"/>
                <a:gd name="T41" fmla="*/ 437 h 1800"/>
                <a:gd name="T42" fmla="*/ 557 w 2277"/>
                <a:gd name="T43" fmla="*/ 915 h 1800"/>
                <a:gd name="T44" fmla="*/ 648 w 2277"/>
                <a:gd name="T45" fmla="*/ 1257 h 1800"/>
                <a:gd name="T46" fmla="*/ 580 w 2277"/>
                <a:gd name="T47" fmla="*/ 1054 h 1800"/>
                <a:gd name="T48" fmla="*/ 931 w 2277"/>
                <a:gd name="T49" fmla="*/ 1275 h 1800"/>
                <a:gd name="T50" fmla="*/ 1101 w 2277"/>
                <a:gd name="T51" fmla="*/ 1305 h 1800"/>
                <a:gd name="T52" fmla="*/ 1211 w 2277"/>
                <a:gd name="T53" fmla="*/ 1170 h 1800"/>
                <a:gd name="T54" fmla="*/ 1285 w 2277"/>
                <a:gd name="T55" fmla="*/ 982 h 1800"/>
                <a:gd name="T56" fmla="*/ 1539 w 2277"/>
                <a:gd name="T57" fmla="*/ 940 h 1800"/>
                <a:gd name="T58" fmla="*/ 1432 w 2277"/>
                <a:gd name="T59" fmla="*/ 1069 h 1800"/>
                <a:gd name="T60" fmla="*/ 1560 w 2277"/>
                <a:gd name="T61" fmla="*/ 898 h 1800"/>
                <a:gd name="T62" fmla="*/ 1754 w 2277"/>
                <a:gd name="T63" fmla="*/ 928 h 1800"/>
                <a:gd name="T64" fmla="*/ 1844 w 2277"/>
                <a:gd name="T65" fmla="*/ 819 h 1800"/>
                <a:gd name="T66" fmla="*/ 2058 w 2277"/>
                <a:gd name="T67" fmla="*/ 670 h 1800"/>
                <a:gd name="T68" fmla="*/ 1928 w 2277"/>
                <a:gd name="T69" fmla="*/ 452 h 1800"/>
                <a:gd name="T70" fmla="*/ 1796 w 2277"/>
                <a:gd name="T71" fmla="*/ 219 h 1800"/>
                <a:gd name="T72" fmla="*/ 1734 w 2277"/>
                <a:gd name="T73" fmla="*/ 246 h 1800"/>
                <a:gd name="T74" fmla="*/ 1482 w 2277"/>
                <a:gd name="T75" fmla="*/ 132 h 1800"/>
                <a:gd name="T76" fmla="*/ 1321 w 2277"/>
                <a:gd name="T77" fmla="*/ 79 h 1800"/>
                <a:gd name="T78" fmla="*/ 873 w 2277"/>
                <a:gd name="T79" fmla="*/ 234 h 1800"/>
                <a:gd name="T80" fmla="*/ 496 w 2277"/>
                <a:gd name="T81" fmla="*/ 352 h 1800"/>
                <a:gd name="T82" fmla="*/ 529 w 2277"/>
                <a:gd name="T83" fmla="*/ 174 h 1800"/>
                <a:gd name="T84" fmla="*/ 429 w 2277"/>
                <a:gd name="T85" fmla="*/ 219 h 1800"/>
                <a:gd name="T86" fmla="*/ 240 w 2277"/>
                <a:gd name="T87" fmla="*/ 295 h 1800"/>
                <a:gd name="T88" fmla="*/ 446 w 2277"/>
                <a:gd name="T89" fmla="*/ 833 h 1800"/>
                <a:gd name="T90" fmla="*/ 370 w 2277"/>
                <a:gd name="T91" fmla="*/ 964 h 1800"/>
                <a:gd name="T92" fmla="*/ 218 w 2277"/>
                <a:gd name="T93" fmla="*/ 743 h 1800"/>
                <a:gd name="T94" fmla="*/ 385 w 2277"/>
                <a:gd name="T95" fmla="*/ 1190 h 1800"/>
                <a:gd name="T96" fmla="*/ 86 w 2277"/>
                <a:gd name="T97" fmla="*/ 949 h 1800"/>
                <a:gd name="T98" fmla="*/ 363 w 2277"/>
                <a:gd name="T99" fmla="*/ 1410 h 1800"/>
                <a:gd name="T100" fmla="*/ 519 w 2277"/>
                <a:gd name="T101" fmla="*/ 1203 h 1800"/>
                <a:gd name="T102" fmla="*/ 726 w 2277"/>
                <a:gd name="T103" fmla="*/ 1525 h 1800"/>
                <a:gd name="T104" fmla="*/ 775 w 2277"/>
                <a:gd name="T105" fmla="*/ 1513 h 1800"/>
                <a:gd name="T106" fmla="*/ 960 w 2277"/>
                <a:gd name="T107" fmla="*/ 1412 h 1800"/>
                <a:gd name="T108" fmla="*/ 1110 w 2277"/>
                <a:gd name="T109" fmla="*/ 1583 h 1800"/>
                <a:gd name="T110" fmla="*/ 1328 w 2277"/>
                <a:gd name="T111" fmla="*/ 1352 h 1800"/>
                <a:gd name="T112" fmla="*/ 1462 w 2277"/>
                <a:gd name="T113" fmla="*/ 1632 h 1800"/>
                <a:gd name="T114" fmla="*/ 1522 w 2277"/>
                <a:gd name="T115" fmla="*/ 1287 h 1800"/>
                <a:gd name="T116" fmla="*/ 1683 w 2277"/>
                <a:gd name="T117" fmla="*/ 1389 h 1800"/>
                <a:gd name="T118" fmla="*/ 1859 w 2277"/>
                <a:gd name="T119" fmla="*/ 1181 h 1800"/>
                <a:gd name="T120" fmla="*/ 2039 w 2277"/>
                <a:gd name="T121" fmla="*/ 1127 h 1800"/>
                <a:gd name="T122" fmla="*/ 2123 w 2277"/>
                <a:gd name="T123" fmla="*/ 1128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7" h="1800">
                  <a:moveTo>
                    <a:pt x="2261" y="1026"/>
                  </a:moveTo>
                  <a:cubicBezTo>
                    <a:pt x="2252" y="1029"/>
                    <a:pt x="2243" y="1031"/>
                    <a:pt x="2234" y="1033"/>
                  </a:cubicBezTo>
                  <a:cubicBezTo>
                    <a:pt x="2252" y="1015"/>
                    <a:pt x="2251" y="1002"/>
                    <a:pt x="2231" y="994"/>
                  </a:cubicBezTo>
                  <a:cubicBezTo>
                    <a:pt x="2222" y="1000"/>
                    <a:pt x="2214" y="1005"/>
                    <a:pt x="2205" y="1010"/>
                  </a:cubicBezTo>
                  <a:cubicBezTo>
                    <a:pt x="2212" y="966"/>
                    <a:pt x="2196" y="961"/>
                    <a:pt x="2157" y="993"/>
                  </a:cubicBezTo>
                  <a:cubicBezTo>
                    <a:pt x="2139" y="971"/>
                    <a:pt x="2135" y="939"/>
                    <a:pt x="2097" y="946"/>
                  </a:cubicBezTo>
                  <a:cubicBezTo>
                    <a:pt x="2146" y="919"/>
                    <a:pt x="2122" y="892"/>
                    <a:pt x="2080" y="912"/>
                  </a:cubicBezTo>
                  <a:cubicBezTo>
                    <a:pt x="2102" y="878"/>
                    <a:pt x="2075" y="847"/>
                    <a:pt x="2046" y="880"/>
                  </a:cubicBezTo>
                  <a:cubicBezTo>
                    <a:pt x="2050" y="829"/>
                    <a:pt x="2018" y="830"/>
                    <a:pt x="2001" y="879"/>
                  </a:cubicBezTo>
                  <a:cubicBezTo>
                    <a:pt x="1958" y="817"/>
                    <a:pt x="2031" y="843"/>
                    <a:pt x="2069" y="804"/>
                  </a:cubicBezTo>
                  <a:cubicBezTo>
                    <a:pt x="2113" y="760"/>
                    <a:pt x="2155" y="735"/>
                    <a:pt x="2210" y="707"/>
                  </a:cubicBezTo>
                  <a:cubicBezTo>
                    <a:pt x="2147" y="653"/>
                    <a:pt x="2068" y="627"/>
                    <a:pt x="1988" y="657"/>
                  </a:cubicBezTo>
                  <a:cubicBezTo>
                    <a:pt x="2027" y="528"/>
                    <a:pt x="2039" y="433"/>
                    <a:pt x="2160" y="362"/>
                  </a:cubicBezTo>
                  <a:cubicBezTo>
                    <a:pt x="2148" y="306"/>
                    <a:pt x="1927" y="365"/>
                    <a:pt x="1895" y="383"/>
                  </a:cubicBezTo>
                  <a:cubicBezTo>
                    <a:pt x="1860" y="268"/>
                    <a:pt x="1733" y="150"/>
                    <a:pt x="1723" y="37"/>
                  </a:cubicBezTo>
                  <a:cubicBezTo>
                    <a:pt x="1677" y="102"/>
                    <a:pt x="1664" y="181"/>
                    <a:pt x="1654" y="259"/>
                  </a:cubicBezTo>
                  <a:cubicBezTo>
                    <a:pt x="1626" y="208"/>
                    <a:pt x="1622" y="157"/>
                    <a:pt x="1578" y="115"/>
                  </a:cubicBezTo>
                  <a:cubicBezTo>
                    <a:pt x="1515" y="53"/>
                    <a:pt x="1473" y="119"/>
                    <a:pt x="1428" y="91"/>
                  </a:cubicBezTo>
                  <a:cubicBezTo>
                    <a:pt x="1310" y="18"/>
                    <a:pt x="1256" y="99"/>
                    <a:pt x="1203" y="201"/>
                  </a:cubicBezTo>
                  <a:cubicBezTo>
                    <a:pt x="1139" y="91"/>
                    <a:pt x="1125" y="86"/>
                    <a:pt x="1002" y="106"/>
                  </a:cubicBezTo>
                  <a:cubicBezTo>
                    <a:pt x="891" y="124"/>
                    <a:pt x="868" y="82"/>
                    <a:pt x="771" y="42"/>
                  </a:cubicBezTo>
                  <a:cubicBezTo>
                    <a:pt x="674" y="2"/>
                    <a:pt x="526" y="45"/>
                    <a:pt x="434" y="79"/>
                  </a:cubicBezTo>
                  <a:cubicBezTo>
                    <a:pt x="302" y="128"/>
                    <a:pt x="231" y="175"/>
                    <a:pt x="86" y="182"/>
                  </a:cubicBezTo>
                  <a:cubicBezTo>
                    <a:pt x="79" y="205"/>
                    <a:pt x="88" y="219"/>
                    <a:pt x="112" y="225"/>
                  </a:cubicBezTo>
                  <a:cubicBezTo>
                    <a:pt x="40" y="222"/>
                    <a:pt x="113" y="267"/>
                    <a:pt x="130" y="281"/>
                  </a:cubicBezTo>
                  <a:cubicBezTo>
                    <a:pt x="49" y="290"/>
                    <a:pt x="160" y="316"/>
                    <a:pt x="175" y="329"/>
                  </a:cubicBezTo>
                  <a:cubicBezTo>
                    <a:pt x="154" y="321"/>
                    <a:pt x="140" y="324"/>
                    <a:pt x="134" y="339"/>
                  </a:cubicBezTo>
                  <a:cubicBezTo>
                    <a:pt x="157" y="356"/>
                    <a:pt x="227" y="365"/>
                    <a:pt x="234" y="384"/>
                  </a:cubicBezTo>
                  <a:cubicBezTo>
                    <a:pt x="243" y="410"/>
                    <a:pt x="134" y="501"/>
                    <a:pt x="121" y="525"/>
                  </a:cubicBezTo>
                  <a:cubicBezTo>
                    <a:pt x="154" y="524"/>
                    <a:pt x="154" y="538"/>
                    <a:pt x="122" y="567"/>
                  </a:cubicBezTo>
                  <a:cubicBezTo>
                    <a:pt x="150" y="559"/>
                    <a:pt x="229" y="649"/>
                    <a:pt x="309" y="660"/>
                  </a:cubicBezTo>
                  <a:cubicBezTo>
                    <a:pt x="421" y="674"/>
                    <a:pt x="442" y="609"/>
                    <a:pt x="433" y="743"/>
                  </a:cubicBezTo>
                  <a:cubicBezTo>
                    <a:pt x="303" y="743"/>
                    <a:pt x="184" y="674"/>
                    <a:pt x="91" y="816"/>
                  </a:cubicBezTo>
                  <a:cubicBezTo>
                    <a:pt x="0" y="957"/>
                    <a:pt x="82" y="1061"/>
                    <a:pt x="184" y="1158"/>
                  </a:cubicBezTo>
                  <a:cubicBezTo>
                    <a:pt x="154" y="1164"/>
                    <a:pt x="148" y="1178"/>
                    <a:pt x="165" y="1198"/>
                  </a:cubicBezTo>
                  <a:cubicBezTo>
                    <a:pt x="131" y="1173"/>
                    <a:pt x="103" y="1201"/>
                    <a:pt x="145" y="1233"/>
                  </a:cubicBezTo>
                  <a:cubicBezTo>
                    <a:pt x="101" y="1233"/>
                    <a:pt x="43" y="1272"/>
                    <a:pt x="136" y="1272"/>
                  </a:cubicBezTo>
                  <a:cubicBezTo>
                    <a:pt x="106" y="1301"/>
                    <a:pt x="30" y="1366"/>
                    <a:pt x="148" y="1314"/>
                  </a:cubicBezTo>
                  <a:cubicBezTo>
                    <a:pt x="133" y="1348"/>
                    <a:pt x="93" y="1466"/>
                    <a:pt x="162" y="1363"/>
                  </a:cubicBezTo>
                  <a:cubicBezTo>
                    <a:pt x="155" y="1359"/>
                    <a:pt x="159" y="1518"/>
                    <a:pt x="198" y="1389"/>
                  </a:cubicBezTo>
                  <a:cubicBezTo>
                    <a:pt x="215" y="1392"/>
                    <a:pt x="218" y="1408"/>
                    <a:pt x="205" y="1436"/>
                  </a:cubicBezTo>
                  <a:cubicBezTo>
                    <a:pt x="254" y="1445"/>
                    <a:pt x="241" y="1408"/>
                    <a:pt x="240" y="1379"/>
                  </a:cubicBezTo>
                  <a:cubicBezTo>
                    <a:pt x="246" y="1386"/>
                    <a:pt x="339" y="1449"/>
                    <a:pt x="355" y="1447"/>
                  </a:cubicBezTo>
                  <a:cubicBezTo>
                    <a:pt x="404" y="1437"/>
                    <a:pt x="396" y="1570"/>
                    <a:pt x="437" y="1561"/>
                  </a:cubicBezTo>
                  <a:cubicBezTo>
                    <a:pt x="446" y="1554"/>
                    <a:pt x="452" y="1546"/>
                    <a:pt x="454" y="1536"/>
                  </a:cubicBezTo>
                  <a:cubicBezTo>
                    <a:pt x="503" y="1613"/>
                    <a:pt x="541" y="1651"/>
                    <a:pt x="617" y="1700"/>
                  </a:cubicBezTo>
                  <a:cubicBezTo>
                    <a:pt x="645" y="1665"/>
                    <a:pt x="533" y="1651"/>
                    <a:pt x="559" y="1615"/>
                  </a:cubicBezTo>
                  <a:cubicBezTo>
                    <a:pt x="576" y="1624"/>
                    <a:pt x="694" y="1691"/>
                    <a:pt x="703" y="1680"/>
                  </a:cubicBezTo>
                  <a:cubicBezTo>
                    <a:pt x="667" y="1651"/>
                    <a:pt x="632" y="1623"/>
                    <a:pt x="597" y="1594"/>
                  </a:cubicBezTo>
                  <a:cubicBezTo>
                    <a:pt x="604" y="1583"/>
                    <a:pt x="713" y="1630"/>
                    <a:pt x="725" y="1634"/>
                  </a:cubicBezTo>
                  <a:cubicBezTo>
                    <a:pt x="731" y="1620"/>
                    <a:pt x="670" y="1587"/>
                    <a:pt x="659" y="1580"/>
                  </a:cubicBezTo>
                  <a:cubicBezTo>
                    <a:pt x="734" y="1543"/>
                    <a:pt x="803" y="1586"/>
                    <a:pt x="863" y="1595"/>
                  </a:cubicBezTo>
                  <a:cubicBezTo>
                    <a:pt x="811" y="1630"/>
                    <a:pt x="834" y="1664"/>
                    <a:pt x="885" y="1626"/>
                  </a:cubicBezTo>
                  <a:cubicBezTo>
                    <a:pt x="864" y="1687"/>
                    <a:pt x="903" y="1710"/>
                    <a:pt x="924" y="1636"/>
                  </a:cubicBezTo>
                  <a:cubicBezTo>
                    <a:pt x="940" y="1693"/>
                    <a:pt x="981" y="1715"/>
                    <a:pt x="965" y="1645"/>
                  </a:cubicBezTo>
                  <a:cubicBezTo>
                    <a:pt x="994" y="1661"/>
                    <a:pt x="1034" y="1688"/>
                    <a:pt x="1001" y="1627"/>
                  </a:cubicBezTo>
                  <a:cubicBezTo>
                    <a:pt x="1027" y="1634"/>
                    <a:pt x="1053" y="1653"/>
                    <a:pt x="1074" y="1624"/>
                  </a:cubicBezTo>
                  <a:cubicBezTo>
                    <a:pt x="1069" y="1673"/>
                    <a:pt x="1118" y="1688"/>
                    <a:pt x="1110" y="1623"/>
                  </a:cubicBezTo>
                  <a:cubicBezTo>
                    <a:pt x="1095" y="1629"/>
                    <a:pt x="1204" y="1686"/>
                    <a:pt x="1153" y="1624"/>
                  </a:cubicBezTo>
                  <a:cubicBezTo>
                    <a:pt x="1184" y="1633"/>
                    <a:pt x="1194" y="1624"/>
                    <a:pt x="1183" y="1600"/>
                  </a:cubicBezTo>
                  <a:cubicBezTo>
                    <a:pt x="1240" y="1603"/>
                    <a:pt x="1332" y="1548"/>
                    <a:pt x="1365" y="1598"/>
                  </a:cubicBezTo>
                  <a:cubicBezTo>
                    <a:pt x="1339" y="1597"/>
                    <a:pt x="1323" y="1610"/>
                    <a:pt x="1318" y="1635"/>
                  </a:cubicBezTo>
                  <a:cubicBezTo>
                    <a:pt x="1335" y="1648"/>
                    <a:pt x="1370" y="1614"/>
                    <a:pt x="1379" y="1633"/>
                  </a:cubicBezTo>
                  <a:cubicBezTo>
                    <a:pt x="1330" y="1670"/>
                    <a:pt x="1318" y="1750"/>
                    <a:pt x="1387" y="1677"/>
                  </a:cubicBezTo>
                  <a:cubicBezTo>
                    <a:pt x="1376" y="1696"/>
                    <a:pt x="1373" y="1716"/>
                    <a:pt x="1378" y="1737"/>
                  </a:cubicBezTo>
                  <a:cubicBezTo>
                    <a:pt x="1490" y="1800"/>
                    <a:pt x="1357" y="1706"/>
                    <a:pt x="1438" y="1701"/>
                  </a:cubicBezTo>
                  <a:cubicBezTo>
                    <a:pt x="1456" y="1773"/>
                    <a:pt x="1479" y="1777"/>
                    <a:pt x="1484" y="1700"/>
                  </a:cubicBezTo>
                  <a:cubicBezTo>
                    <a:pt x="1533" y="1764"/>
                    <a:pt x="1574" y="1719"/>
                    <a:pt x="1530" y="1664"/>
                  </a:cubicBezTo>
                  <a:cubicBezTo>
                    <a:pt x="1593" y="1596"/>
                    <a:pt x="1546" y="1751"/>
                    <a:pt x="1596" y="1654"/>
                  </a:cubicBezTo>
                  <a:cubicBezTo>
                    <a:pt x="1534" y="1642"/>
                    <a:pt x="1556" y="1601"/>
                    <a:pt x="1576" y="1578"/>
                  </a:cubicBezTo>
                  <a:cubicBezTo>
                    <a:pt x="1609" y="1541"/>
                    <a:pt x="1656" y="1530"/>
                    <a:pt x="1719" y="1509"/>
                  </a:cubicBezTo>
                  <a:cubicBezTo>
                    <a:pt x="1747" y="1500"/>
                    <a:pt x="1791" y="1567"/>
                    <a:pt x="1806" y="1583"/>
                  </a:cubicBezTo>
                  <a:cubicBezTo>
                    <a:pt x="1848" y="1632"/>
                    <a:pt x="1879" y="1636"/>
                    <a:pt x="1943" y="1658"/>
                  </a:cubicBezTo>
                  <a:cubicBezTo>
                    <a:pt x="1944" y="1630"/>
                    <a:pt x="1885" y="1570"/>
                    <a:pt x="1922" y="1559"/>
                  </a:cubicBezTo>
                  <a:cubicBezTo>
                    <a:pt x="1992" y="1539"/>
                    <a:pt x="2035" y="1561"/>
                    <a:pt x="2087" y="1607"/>
                  </a:cubicBezTo>
                  <a:cubicBezTo>
                    <a:pt x="2082" y="1589"/>
                    <a:pt x="2078" y="1570"/>
                    <a:pt x="2073" y="1552"/>
                  </a:cubicBezTo>
                  <a:cubicBezTo>
                    <a:pt x="2083" y="1543"/>
                    <a:pt x="2153" y="1589"/>
                    <a:pt x="2163" y="1594"/>
                  </a:cubicBezTo>
                  <a:cubicBezTo>
                    <a:pt x="2154" y="1569"/>
                    <a:pt x="2146" y="1544"/>
                    <a:pt x="2138" y="1518"/>
                  </a:cubicBezTo>
                  <a:cubicBezTo>
                    <a:pt x="2181" y="1518"/>
                    <a:pt x="2215" y="1545"/>
                    <a:pt x="2251" y="1564"/>
                  </a:cubicBezTo>
                  <a:cubicBezTo>
                    <a:pt x="2219" y="1483"/>
                    <a:pt x="2141" y="1473"/>
                    <a:pt x="2065" y="1462"/>
                  </a:cubicBezTo>
                  <a:cubicBezTo>
                    <a:pt x="2104" y="1452"/>
                    <a:pt x="2128" y="1412"/>
                    <a:pt x="2172" y="1441"/>
                  </a:cubicBezTo>
                  <a:cubicBezTo>
                    <a:pt x="2124" y="1369"/>
                    <a:pt x="2040" y="1430"/>
                    <a:pt x="1973" y="1441"/>
                  </a:cubicBezTo>
                  <a:cubicBezTo>
                    <a:pt x="1877" y="1457"/>
                    <a:pt x="1813" y="1353"/>
                    <a:pt x="1764" y="1287"/>
                  </a:cubicBezTo>
                  <a:cubicBezTo>
                    <a:pt x="1829" y="1306"/>
                    <a:pt x="1770" y="1232"/>
                    <a:pt x="1819" y="1240"/>
                  </a:cubicBezTo>
                  <a:cubicBezTo>
                    <a:pt x="1819" y="1302"/>
                    <a:pt x="1860" y="1363"/>
                    <a:pt x="1860" y="1250"/>
                  </a:cubicBezTo>
                  <a:cubicBezTo>
                    <a:pt x="1879" y="1262"/>
                    <a:pt x="1869" y="1311"/>
                    <a:pt x="1901" y="1305"/>
                  </a:cubicBezTo>
                  <a:cubicBezTo>
                    <a:pt x="1967" y="1294"/>
                    <a:pt x="1939" y="1272"/>
                    <a:pt x="1911" y="1229"/>
                  </a:cubicBezTo>
                  <a:cubicBezTo>
                    <a:pt x="1929" y="1213"/>
                    <a:pt x="1949" y="1224"/>
                    <a:pt x="1968" y="1263"/>
                  </a:cubicBezTo>
                  <a:cubicBezTo>
                    <a:pt x="2001" y="1213"/>
                    <a:pt x="1923" y="1230"/>
                    <a:pt x="1945" y="1198"/>
                  </a:cubicBezTo>
                  <a:cubicBezTo>
                    <a:pt x="1993" y="1231"/>
                    <a:pt x="1994" y="1247"/>
                    <a:pt x="2052" y="1223"/>
                  </a:cubicBezTo>
                  <a:cubicBezTo>
                    <a:pt x="2045" y="1211"/>
                    <a:pt x="1976" y="1372"/>
                    <a:pt x="2074" y="1257"/>
                  </a:cubicBezTo>
                  <a:cubicBezTo>
                    <a:pt x="2078" y="1273"/>
                    <a:pt x="2049" y="1315"/>
                    <a:pt x="2073" y="1320"/>
                  </a:cubicBezTo>
                  <a:cubicBezTo>
                    <a:pt x="2159" y="1336"/>
                    <a:pt x="2073" y="1307"/>
                    <a:pt x="2116" y="1288"/>
                  </a:cubicBezTo>
                  <a:cubicBezTo>
                    <a:pt x="2150" y="1344"/>
                    <a:pt x="2185" y="1317"/>
                    <a:pt x="2147" y="1256"/>
                  </a:cubicBezTo>
                  <a:cubicBezTo>
                    <a:pt x="2161" y="1245"/>
                    <a:pt x="2176" y="1252"/>
                    <a:pt x="2191" y="1278"/>
                  </a:cubicBezTo>
                  <a:cubicBezTo>
                    <a:pt x="2202" y="1251"/>
                    <a:pt x="2195" y="1230"/>
                    <a:pt x="2170" y="1216"/>
                  </a:cubicBezTo>
                  <a:cubicBezTo>
                    <a:pt x="2199" y="1217"/>
                    <a:pt x="2251" y="1080"/>
                    <a:pt x="2240" y="1073"/>
                  </a:cubicBezTo>
                  <a:cubicBezTo>
                    <a:pt x="2269" y="1066"/>
                    <a:pt x="2277" y="1051"/>
                    <a:pt x="2261" y="1026"/>
                  </a:cubicBezTo>
                  <a:cubicBezTo>
                    <a:pt x="2254" y="1028"/>
                    <a:pt x="2276" y="1051"/>
                    <a:pt x="2261" y="1026"/>
                  </a:cubicBezTo>
                  <a:moveTo>
                    <a:pt x="2022" y="923"/>
                  </a:moveTo>
                  <a:cubicBezTo>
                    <a:pt x="2060" y="923"/>
                    <a:pt x="2061" y="990"/>
                    <a:pt x="2020" y="989"/>
                  </a:cubicBezTo>
                  <a:cubicBezTo>
                    <a:pt x="1976" y="989"/>
                    <a:pt x="1980" y="922"/>
                    <a:pt x="2022" y="923"/>
                  </a:cubicBezTo>
                  <a:cubicBezTo>
                    <a:pt x="2040" y="923"/>
                    <a:pt x="2004" y="922"/>
                    <a:pt x="2022" y="923"/>
                  </a:cubicBezTo>
                  <a:moveTo>
                    <a:pt x="1917" y="786"/>
                  </a:moveTo>
                  <a:cubicBezTo>
                    <a:pt x="1956" y="775"/>
                    <a:pt x="1985" y="803"/>
                    <a:pt x="2024" y="809"/>
                  </a:cubicBezTo>
                  <a:cubicBezTo>
                    <a:pt x="1982" y="835"/>
                    <a:pt x="1940" y="825"/>
                    <a:pt x="1917" y="786"/>
                  </a:cubicBezTo>
                  <a:moveTo>
                    <a:pt x="1665" y="1121"/>
                  </a:moveTo>
                  <a:cubicBezTo>
                    <a:pt x="1656" y="1118"/>
                    <a:pt x="1764" y="1189"/>
                    <a:pt x="1757" y="1168"/>
                  </a:cubicBezTo>
                  <a:cubicBezTo>
                    <a:pt x="1729" y="1180"/>
                    <a:pt x="1681" y="1184"/>
                    <a:pt x="1714" y="1224"/>
                  </a:cubicBezTo>
                  <a:cubicBezTo>
                    <a:pt x="1683" y="1211"/>
                    <a:pt x="1651" y="1198"/>
                    <a:pt x="1620" y="1185"/>
                  </a:cubicBezTo>
                  <a:cubicBezTo>
                    <a:pt x="1645" y="1177"/>
                    <a:pt x="1651" y="1161"/>
                    <a:pt x="1639" y="1138"/>
                  </a:cubicBezTo>
                  <a:cubicBezTo>
                    <a:pt x="1660" y="1141"/>
                    <a:pt x="1652" y="1181"/>
                    <a:pt x="1680" y="1154"/>
                  </a:cubicBezTo>
                  <a:cubicBezTo>
                    <a:pt x="1675" y="1143"/>
                    <a:pt x="1670" y="1132"/>
                    <a:pt x="1665" y="1121"/>
                  </a:cubicBezTo>
                  <a:cubicBezTo>
                    <a:pt x="1688" y="1126"/>
                    <a:pt x="1670" y="1132"/>
                    <a:pt x="1665" y="1121"/>
                  </a:cubicBezTo>
                  <a:moveTo>
                    <a:pt x="1682" y="1072"/>
                  </a:moveTo>
                  <a:cubicBezTo>
                    <a:pt x="1713" y="1077"/>
                    <a:pt x="1730" y="1099"/>
                    <a:pt x="1750" y="1114"/>
                  </a:cubicBezTo>
                  <a:cubicBezTo>
                    <a:pt x="1723" y="1110"/>
                    <a:pt x="1696" y="1108"/>
                    <a:pt x="1682" y="1072"/>
                  </a:cubicBezTo>
                  <a:moveTo>
                    <a:pt x="1652" y="1336"/>
                  </a:moveTo>
                  <a:cubicBezTo>
                    <a:pt x="1642" y="1333"/>
                    <a:pt x="1633" y="1330"/>
                    <a:pt x="1624" y="1327"/>
                  </a:cubicBezTo>
                  <a:cubicBezTo>
                    <a:pt x="1630" y="1355"/>
                    <a:pt x="1622" y="1361"/>
                    <a:pt x="1600" y="1347"/>
                  </a:cubicBezTo>
                  <a:cubicBezTo>
                    <a:pt x="1608" y="1397"/>
                    <a:pt x="1588" y="1343"/>
                    <a:pt x="1584" y="1396"/>
                  </a:cubicBezTo>
                  <a:cubicBezTo>
                    <a:pt x="1523" y="1384"/>
                    <a:pt x="1642" y="1252"/>
                    <a:pt x="1669" y="1316"/>
                  </a:cubicBezTo>
                  <a:cubicBezTo>
                    <a:pt x="1647" y="1305"/>
                    <a:pt x="1641" y="1312"/>
                    <a:pt x="1652" y="1336"/>
                  </a:cubicBezTo>
                  <a:cubicBezTo>
                    <a:pt x="1642" y="1333"/>
                    <a:pt x="1650" y="1326"/>
                    <a:pt x="1652" y="1336"/>
                  </a:cubicBezTo>
                  <a:moveTo>
                    <a:pt x="1386" y="1027"/>
                  </a:moveTo>
                  <a:cubicBezTo>
                    <a:pt x="1333" y="1087"/>
                    <a:pt x="1325" y="893"/>
                    <a:pt x="1331" y="866"/>
                  </a:cubicBezTo>
                  <a:cubicBezTo>
                    <a:pt x="1400" y="874"/>
                    <a:pt x="1324" y="869"/>
                    <a:pt x="1374" y="891"/>
                  </a:cubicBezTo>
                  <a:cubicBezTo>
                    <a:pt x="1317" y="926"/>
                    <a:pt x="1408" y="925"/>
                    <a:pt x="1356" y="957"/>
                  </a:cubicBezTo>
                  <a:cubicBezTo>
                    <a:pt x="1394" y="962"/>
                    <a:pt x="1395" y="971"/>
                    <a:pt x="1361" y="985"/>
                  </a:cubicBezTo>
                  <a:cubicBezTo>
                    <a:pt x="1403" y="1000"/>
                    <a:pt x="1401" y="998"/>
                    <a:pt x="1359" y="1014"/>
                  </a:cubicBezTo>
                  <a:cubicBezTo>
                    <a:pt x="1368" y="1018"/>
                    <a:pt x="1377" y="1022"/>
                    <a:pt x="1386" y="1027"/>
                  </a:cubicBezTo>
                  <a:cubicBezTo>
                    <a:pt x="1368" y="1048"/>
                    <a:pt x="1378" y="1023"/>
                    <a:pt x="1386" y="1027"/>
                  </a:cubicBezTo>
                  <a:moveTo>
                    <a:pt x="1132" y="847"/>
                  </a:moveTo>
                  <a:cubicBezTo>
                    <a:pt x="1179" y="807"/>
                    <a:pt x="1441" y="797"/>
                    <a:pt x="1485" y="853"/>
                  </a:cubicBezTo>
                  <a:cubicBezTo>
                    <a:pt x="1366" y="832"/>
                    <a:pt x="1251" y="835"/>
                    <a:pt x="1132" y="847"/>
                  </a:cubicBezTo>
                  <a:moveTo>
                    <a:pt x="881" y="1418"/>
                  </a:moveTo>
                  <a:cubicBezTo>
                    <a:pt x="871" y="1410"/>
                    <a:pt x="861" y="1403"/>
                    <a:pt x="850" y="1395"/>
                  </a:cubicBezTo>
                  <a:cubicBezTo>
                    <a:pt x="895" y="1395"/>
                    <a:pt x="897" y="1386"/>
                    <a:pt x="856" y="1366"/>
                  </a:cubicBezTo>
                  <a:cubicBezTo>
                    <a:pt x="894" y="1371"/>
                    <a:pt x="898" y="1361"/>
                    <a:pt x="869" y="1339"/>
                  </a:cubicBezTo>
                  <a:cubicBezTo>
                    <a:pt x="977" y="1350"/>
                    <a:pt x="904" y="1449"/>
                    <a:pt x="862" y="1428"/>
                  </a:cubicBezTo>
                  <a:cubicBezTo>
                    <a:pt x="874" y="1429"/>
                    <a:pt x="880" y="1426"/>
                    <a:pt x="881" y="1418"/>
                  </a:cubicBezTo>
                  <a:cubicBezTo>
                    <a:pt x="873" y="1411"/>
                    <a:pt x="882" y="1418"/>
                    <a:pt x="881" y="1418"/>
                  </a:cubicBezTo>
                  <a:moveTo>
                    <a:pt x="772" y="1051"/>
                  </a:moveTo>
                  <a:cubicBezTo>
                    <a:pt x="723" y="1057"/>
                    <a:pt x="761" y="1133"/>
                    <a:pt x="754" y="1164"/>
                  </a:cubicBezTo>
                  <a:cubicBezTo>
                    <a:pt x="697" y="1097"/>
                    <a:pt x="774" y="1026"/>
                    <a:pt x="750" y="965"/>
                  </a:cubicBezTo>
                  <a:cubicBezTo>
                    <a:pt x="770" y="979"/>
                    <a:pt x="799" y="970"/>
                    <a:pt x="808" y="941"/>
                  </a:cubicBezTo>
                  <a:cubicBezTo>
                    <a:pt x="874" y="1018"/>
                    <a:pt x="732" y="944"/>
                    <a:pt x="806" y="1036"/>
                  </a:cubicBezTo>
                  <a:cubicBezTo>
                    <a:pt x="817" y="991"/>
                    <a:pt x="813" y="986"/>
                    <a:pt x="837" y="1028"/>
                  </a:cubicBezTo>
                  <a:cubicBezTo>
                    <a:pt x="868" y="943"/>
                    <a:pt x="861" y="1024"/>
                    <a:pt x="858" y="1026"/>
                  </a:cubicBezTo>
                  <a:cubicBezTo>
                    <a:pt x="836" y="1042"/>
                    <a:pt x="798" y="1047"/>
                    <a:pt x="772" y="1051"/>
                  </a:cubicBezTo>
                  <a:cubicBezTo>
                    <a:pt x="755" y="1053"/>
                    <a:pt x="797" y="1047"/>
                    <a:pt x="772" y="1051"/>
                  </a:cubicBezTo>
                  <a:moveTo>
                    <a:pt x="786" y="1260"/>
                  </a:moveTo>
                  <a:cubicBezTo>
                    <a:pt x="772" y="1250"/>
                    <a:pt x="760" y="1240"/>
                    <a:pt x="745" y="1229"/>
                  </a:cubicBezTo>
                  <a:cubicBezTo>
                    <a:pt x="776" y="1224"/>
                    <a:pt x="785" y="1231"/>
                    <a:pt x="786" y="1260"/>
                  </a:cubicBezTo>
                  <a:moveTo>
                    <a:pt x="649" y="1376"/>
                  </a:moveTo>
                  <a:cubicBezTo>
                    <a:pt x="686" y="1371"/>
                    <a:pt x="681" y="1357"/>
                    <a:pt x="635" y="1334"/>
                  </a:cubicBezTo>
                  <a:cubicBezTo>
                    <a:pt x="701" y="1334"/>
                    <a:pt x="701" y="1334"/>
                    <a:pt x="701" y="1334"/>
                  </a:cubicBezTo>
                  <a:cubicBezTo>
                    <a:pt x="697" y="1362"/>
                    <a:pt x="693" y="1389"/>
                    <a:pt x="689" y="1417"/>
                  </a:cubicBezTo>
                  <a:cubicBezTo>
                    <a:pt x="630" y="1401"/>
                    <a:pt x="693" y="1413"/>
                    <a:pt x="649" y="1376"/>
                  </a:cubicBezTo>
                  <a:cubicBezTo>
                    <a:pt x="658" y="1373"/>
                    <a:pt x="658" y="1383"/>
                    <a:pt x="649" y="1376"/>
                  </a:cubicBezTo>
                  <a:moveTo>
                    <a:pt x="434" y="853"/>
                  </a:moveTo>
                  <a:cubicBezTo>
                    <a:pt x="448" y="869"/>
                    <a:pt x="462" y="884"/>
                    <a:pt x="480" y="904"/>
                  </a:cubicBezTo>
                  <a:cubicBezTo>
                    <a:pt x="449" y="900"/>
                    <a:pt x="432" y="882"/>
                    <a:pt x="434" y="853"/>
                  </a:cubicBezTo>
                  <a:moveTo>
                    <a:pt x="430" y="1021"/>
                  </a:moveTo>
                  <a:cubicBezTo>
                    <a:pt x="421" y="997"/>
                    <a:pt x="420" y="974"/>
                    <a:pt x="436" y="952"/>
                  </a:cubicBezTo>
                  <a:cubicBezTo>
                    <a:pt x="452" y="975"/>
                    <a:pt x="450" y="995"/>
                    <a:pt x="430" y="1021"/>
                  </a:cubicBezTo>
                  <a:moveTo>
                    <a:pt x="458" y="928"/>
                  </a:moveTo>
                  <a:cubicBezTo>
                    <a:pt x="490" y="956"/>
                    <a:pt x="493" y="973"/>
                    <a:pt x="468" y="980"/>
                  </a:cubicBezTo>
                  <a:cubicBezTo>
                    <a:pt x="437" y="952"/>
                    <a:pt x="434" y="934"/>
                    <a:pt x="458" y="928"/>
                  </a:cubicBezTo>
                  <a:cubicBezTo>
                    <a:pt x="465" y="943"/>
                    <a:pt x="454" y="929"/>
                    <a:pt x="458" y="928"/>
                  </a:cubicBezTo>
                  <a:moveTo>
                    <a:pt x="469" y="847"/>
                  </a:moveTo>
                  <a:cubicBezTo>
                    <a:pt x="446" y="843"/>
                    <a:pt x="459" y="719"/>
                    <a:pt x="464" y="718"/>
                  </a:cubicBezTo>
                  <a:cubicBezTo>
                    <a:pt x="495" y="853"/>
                    <a:pt x="457" y="742"/>
                    <a:pt x="504" y="775"/>
                  </a:cubicBezTo>
                  <a:cubicBezTo>
                    <a:pt x="493" y="799"/>
                    <a:pt x="481" y="823"/>
                    <a:pt x="469" y="847"/>
                  </a:cubicBezTo>
                  <a:cubicBezTo>
                    <a:pt x="465" y="846"/>
                    <a:pt x="481" y="823"/>
                    <a:pt x="469" y="847"/>
                  </a:cubicBezTo>
                  <a:moveTo>
                    <a:pt x="573" y="772"/>
                  </a:moveTo>
                  <a:cubicBezTo>
                    <a:pt x="579" y="778"/>
                    <a:pt x="585" y="783"/>
                    <a:pt x="592" y="789"/>
                  </a:cubicBezTo>
                  <a:cubicBezTo>
                    <a:pt x="562" y="821"/>
                    <a:pt x="431" y="644"/>
                    <a:pt x="530" y="558"/>
                  </a:cubicBezTo>
                  <a:cubicBezTo>
                    <a:pt x="542" y="637"/>
                    <a:pt x="504" y="712"/>
                    <a:pt x="573" y="772"/>
                  </a:cubicBezTo>
                  <a:cubicBezTo>
                    <a:pt x="579" y="778"/>
                    <a:pt x="544" y="747"/>
                    <a:pt x="573" y="772"/>
                  </a:cubicBezTo>
                  <a:moveTo>
                    <a:pt x="855" y="607"/>
                  </a:moveTo>
                  <a:cubicBezTo>
                    <a:pt x="784" y="548"/>
                    <a:pt x="708" y="509"/>
                    <a:pt x="611" y="512"/>
                  </a:cubicBezTo>
                  <a:cubicBezTo>
                    <a:pt x="678" y="473"/>
                    <a:pt x="810" y="516"/>
                    <a:pt x="855" y="607"/>
                  </a:cubicBezTo>
                  <a:moveTo>
                    <a:pt x="660" y="452"/>
                  </a:moveTo>
                  <a:cubicBezTo>
                    <a:pt x="661" y="408"/>
                    <a:pt x="724" y="409"/>
                    <a:pt x="724" y="454"/>
                  </a:cubicBezTo>
                  <a:cubicBezTo>
                    <a:pt x="723" y="500"/>
                    <a:pt x="658" y="496"/>
                    <a:pt x="660" y="452"/>
                  </a:cubicBezTo>
                  <a:cubicBezTo>
                    <a:pt x="660" y="433"/>
                    <a:pt x="659" y="472"/>
                    <a:pt x="660" y="452"/>
                  </a:cubicBezTo>
                  <a:moveTo>
                    <a:pt x="657" y="303"/>
                  </a:moveTo>
                  <a:cubicBezTo>
                    <a:pt x="574" y="219"/>
                    <a:pt x="856" y="271"/>
                    <a:pt x="747" y="321"/>
                  </a:cubicBezTo>
                  <a:cubicBezTo>
                    <a:pt x="729" y="269"/>
                    <a:pt x="694" y="263"/>
                    <a:pt x="657" y="303"/>
                  </a:cubicBezTo>
                  <a:cubicBezTo>
                    <a:pt x="643" y="289"/>
                    <a:pt x="697" y="259"/>
                    <a:pt x="657" y="303"/>
                  </a:cubicBezTo>
                  <a:moveTo>
                    <a:pt x="718" y="311"/>
                  </a:moveTo>
                  <a:cubicBezTo>
                    <a:pt x="718" y="351"/>
                    <a:pt x="683" y="306"/>
                    <a:pt x="679" y="291"/>
                  </a:cubicBezTo>
                  <a:cubicBezTo>
                    <a:pt x="700" y="284"/>
                    <a:pt x="713" y="290"/>
                    <a:pt x="718" y="311"/>
                  </a:cubicBezTo>
                  <a:cubicBezTo>
                    <a:pt x="718" y="317"/>
                    <a:pt x="718" y="284"/>
                    <a:pt x="718" y="311"/>
                  </a:cubicBezTo>
                  <a:moveTo>
                    <a:pt x="637" y="267"/>
                  </a:moveTo>
                  <a:cubicBezTo>
                    <a:pt x="614" y="236"/>
                    <a:pt x="679" y="105"/>
                    <a:pt x="728" y="114"/>
                  </a:cubicBezTo>
                  <a:cubicBezTo>
                    <a:pt x="728" y="174"/>
                    <a:pt x="721" y="206"/>
                    <a:pt x="791" y="211"/>
                  </a:cubicBezTo>
                  <a:cubicBezTo>
                    <a:pt x="787" y="233"/>
                    <a:pt x="783" y="255"/>
                    <a:pt x="779" y="277"/>
                  </a:cubicBezTo>
                  <a:cubicBezTo>
                    <a:pt x="736" y="236"/>
                    <a:pt x="685" y="224"/>
                    <a:pt x="637" y="267"/>
                  </a:cubicBezTo>
                  <a:cubicBezTo>
                    <a:pt x="621" y="246"/>
                    <a:pt x="687" y="221"/>
                    <a:pt x="637" y="267"/>
                  </a:cubicBezTo>
                  <a:moveTo>
                    <a:pt x="740" y="159"/>
                  </a:moveTo>
                  <a:cubicBezTo>
                    <a:pt x="736" y="93"/>
                    <a:pt x="832" y="110"/>
                    <a:pt x="820" y="169"/>
                  </a:cubicBezTo>
                  <a:cubicBezTo>
                    <a:pt x="793" y="148"/>
                    <a:pt x="770" y="126"/>
                    <a:pt x="740" y="159"/>
                  </a:cubicBezTo>
                  <a:cubicBezTo>
                    <a:pt x="738" y="137"/>
                    <a:pt x="772" y="123"/>
                    <a:pt x="740" y="159"/>
                  </a:cubicBezTo>
                  <a:moveTo>
                    <a:pt x="787" y="178"/>
                  </a:moveTo>
                  <a:cubicBezTo>
                    <a:pt x="782" y="184"/>
                    <a:pt x="776" y="191"/>
                    <a:pt x="770" y="198"/>
                  </a:cubicBezTo>
                  <a:cubicBezTo>
                    <a:pt x="744" y="172"/>
                    <a:pt x="753" y="174"/>
                    <a:pt x="770" y="147"/>
                  </a:cubicBezTo>
                  <a:cubicBezTo>
                    <a:pt x="778" y="156"/>
                    <a:pt x="784" y="166"/>
                    <a:pt x="787" y="178"/>
                  </a:cubicBezTo>
                  <a:cubicBezTo>
                    <a:pt x="787" y="185"/>
                    <a:pt x="788" y="171"/>
                    <a:pt x="787" y="178"/>
                  </a:cubicBezTo>
                  <a:moveTo>
                    <a:pt x="806" y="449"/>
                  </a:moveTo>
                  <a:cubicBezTo>
                    <a:pt x="790" y="442"/>
                    <a:pt x="776" y="436"/>
                    <a:pt x="756" y="428"/>
                  </a:cubicBezTo>
                  <a:cubicBezTo>
                    <a:pt x="794" y="419"/>
                    <a:pt x="804" y="424"/>
                    <a:pt x="806" y="449"/>
                  </a:cubicBezTo>
                  <a:moveTo>
                    <a:pt x="937" y="631"/>
                  </a:moveTo>
                  <a:cubicBezTo>
                    <a:pt x="910" y="603"/>
                    <a:pt x="872" y="591"/>
                    <a:pt x="850" y="559"/>
                  </a:cubicBezTo>
                  <a:cubicBezTo>
                    <a:pt x="903" y="557"/>
                    <a:pt x="944" y="592"/>
                    <a:pt x="937" y="631"/>
                  </a:cubicBezTo>
                  <a:moveTo>
                    <a:pt x="895" y="465"/>
                  </a:moveTo>
                  <a:cubicBezTo>
                    <a:pt x="931" y="486"/>
                    <a:pt x="940" y="510"/>
                    <a:pt x="930" y="559"/>
                  </a:cubicBezTo>
                  <a:cubicBezTo>
                    <a:pt x="894" y="536"/>
                    <a:pt x="908" y="495"/>
                    <a:pt x="895" y="465"/>
                  </a:cubicBezTo>
                  <a:moveTo>
                    <a:pt x="980" y="531"/>
                  </a:moveTo>
                  <a:cubicBezTo>
                    <a:pt x="999" y="534"/>
                    <a:pt x="1006" y="654"/>
                    <a:pt x="1041" y="735"/>
                  </a:cubicBezTo>
                  <a:cubicBezTo>
                    <a:pt x="956" y="625"/>
                    <a:pt x="982" y="546"/>
                    <a:pt x="980" y="531"/>
                  </a:cubicBezTo>
                  <a:moveTo>
                    <a:pt x="1052" y="793"/>
                  </a:moveTo>
                  <a:cubicBezTo>
                    <a:pt x="1001" y="743"/>
                    <a:pt x="950" y="693"/>
                    <a:pt x="899" y="642"/>
                  </a:cubicBezTo>
                  <a:cubicBezTo>
                    <a:pt x="925" y="618"/>
                    <a:pt x="1041" y="769"/>
                    <a:pt x="1052" y="793"/>
                  </a:cubicBezTo>
                  <a:cubicBezTo>
                    <a:pt x="999" y="741"/>
                    <a:pt x="1020" y="721"/>
                    <a:pt x="1052" y="793"/>
                  </a:cubicBezTo>
                  <a:moveTo>
                    <a:pt x="1017" y="1227"/>
                  </a:moveTo>
                  <a:cubicBezTo>
                    <a:pt x="1037" y="1231"/>
                    <a:pt x="1056" y="1235"/>
                    <a:pt x="1076" y="1239"/>
                  </a:cubicBezTo>
                  <a:cubicBezTo>
                    <a:pt x="1045" y="1276"/>
                    <a:pt x="1046" y="1307"/>
                    <a:pt x="1010" y="1261"/>
                  </a:cubicBezTo>
                  <a:cubicBezTo>
                    <a:pt x="1043" y="1265"/>
                    <a:pt x="1045" y="1254"/>
                    <a:pt x="1017" y="1227"/>
                  </a:cubicBezTo>
                  <a:cubicBezTo>
                    <a:pt x="1038" y="1232"/>
                    <a:pt x="1025" y="1240"/>
                    <a:pt x="1017" y="1227"/>
                  </a:cubicBezTo>
                  <a:moveTo>
                    <a:pt x="851" y="953"/>
                  </a:moveTo>
                  <a:cubicBezTo>
                    <a:pt x="869" y="920"/>
                    <a:pt x="947" y="978"/>
                    <a:pt x="934" y="1025"/>
                  </a:cubicBezTo>
                  <a:cubicBezTo>
                    <a:pt x="897" y="1014"/>
                    <a:pt x="866" y="990"/>
                    <a:pt x="851" y="953"/>
                  </a:cubicBezTo>
                  <a:cubicBezTo>
                    <a:pt x="853" y="949"/>
                    <a:pt x="866" y="991"/>
                    <a:pt x="851" y="953"/>
                  </a:cubicBezTo>
                  <a:moveTo>
                    <a:pt x="931" y="1053"/>
                  </a:moveTo>
                  <a:cubicBezTo>
                    <a:pt x="929" y="1074"/>
                    <a:pt x="927" y="1090"/>
                    <a:pt x="925" y="1106"/>
                  </a:cubicBezTo>
                  <a:cubicBezTo>
                    <a:pt x="911" y="1091"/>
                    <a:pt x="912" y="1075"/>
                    <a:pt x="931" y="1053"/>
                  </a:cubicBezTo>
                  <a:moveTo>
                    <a:pt x="885" y="1140"/>
                  </a:moveTo>
                  <a:cubicBezTo>
                    <a:pt x="849" y="1149"/>
                    <a:pt x="822" y="1132"/>
                    <a:pt x="815" y="1095"/>
                  </a:cubicBezTo>
                  <a:cubicBezTo>
                    <a:pt x="840" y="1111"/>
                    <a:pt x="861" y="1124"/>
                    <a:pt x="885" y="1140"/>
                  </a:cubicBezTo>
                  <a:moveTo>
                    <a:pt x="857" y="1061"/>
                  </a:moveTo>
                  <a:cubicBezTo>
                    <a:pt x="869" y="1081"/>
                    <a:pt x="881" y="1100"/>
                    <a:pt x="896" y="1126"/>
                  </a:cubicBezTo>
                  <a:cubicBezTo>
                    <a:pt x="855" y="1112"/>
                    <a:pt x="847" y="1099"/>
                    <a:pt x="857" y="1061"/>
                  </a:cubicBezTo>
                  <a:moveTo>
                    <a:pt x="890" y="1169"/>
                  </a:moveTo>
                  <a:cubicBezTo>
                    <a:pt x="883" y="1217"/>
                    <a:pt x="864" y="1239"/>
                    <a:pt x="828" y="1238"/>
                  </a:cubicBezTo>
                  <a:cubicBezTo>
                    <a:pt x="849" y="1215"/>
                    <a:pt x="867" y="1195"/>
                    <a:pt x="890" y="1169"/>
                  </a:cubicBezTo>
                  <a:moveTo>
                    <a:pt x="901" y="1190"/>
                  </a:moveTo>
                  <a:cubicBezTo>
                    <a:pt x="911" y="1231"/>
                    <a:pt x="903" y="1251"/>
                    <a:pt x="871" y="1266"/>
                  </a:cubicBezTo>
                  <a:cubicBezTo>
                    <a:pt x="882" y="1238"/>
                    <a:pt x="892" y="1214"/>
                    <a:pt x="901" y="1190"/>
                  </a:cubicBezTo>
                  <a:moveTo>
                    <a:pt x="829" y="666"/>
                  </a:moveTo>
                  <a:cubicBezTo>
                    <a:pt x="853" y="671"/>
                    <a:pt x="856" y="662"/>
                    <a:pt x="839" y="637"/>
                  </a:cubicBezTo>
                  <a:cubicBezTo>
                    <a:pt x="908" y="657"/>
                    <a:pt x="838" y="814"/>
                    <a:pt x="789" y="728"/>
                  </a:cubicBezTo>
                  <a:cubicBezTo>
                    <a:pt x="813" y="730"/>
                    <a:pt x="854" y="705"/>
                    <a:pt x="829" y="666"/>
                  </a:cubicBezTo>
                  <a:cubicBezTo>
                    <a:pt x="837" y="666"/>
                    <a:pt x="836" y="677"/>
                    <a:pt x="829" y="666"/>
                  </a:cubicBezTo>
                  <a:moveTo>
                    <a:pt x="875" y="741"/>
                  </a:moveTo>
                  <a:cubicBezTo>
                    <a:pt x="897" y="732"/>
                    <a:pt x="894" y="703"/>
                    <a:pt x="909" y="696"/>
                  </a:cubicBezTo>
                  <a:cubicBezTo>
                    <a:pt x="943" y="748"/>
                    <a:pt x="856" y="860"/>
                    <a:pt x="811" y="873"/>
                  </a:cubicBezTo>
                  <a:cubicBezTo>
                    <a:pt x="802" y="815"/>
                    <a:pt x="868" y="822"/>
                    <a:pt x="846" y="781"/>
                  </a:cubicBezTo>
                  <a:cubicBezTo>
                    <a:pt x="870" y="781"/>
                    <a:pt x="886" y="763"/>
                    <a:pt x="875" y="741"/>
                  </a:cubicBezTo>
                  <a:cubicBezTo>
                    <a:pt x="881" y="739"/>
                    <a:pt x="879" y="748"/>
                    <a:pt x="875" y="741"/>
                  </a:cubicBezTo>
                  <a:moveTo>
                    <a:pt x="919" y="809"/>
                  </a:moveTo>
                  <a:cubicBezTo>
                    <a:pt x="930" y="810"/>
                    <a:pt x="940" y="810"/>
                    <a:pt x="951" y="811"/>
                  </a:cubicBezTo>
                  <a:cubicBezTo>
                    <a:pt x="904" y="736"/>
                    <a:pt x="982" y="829"/>
                    <a:pt x="937" y="756"/>
                  </a:cubicBezTo>
                  <a:cubicBezTo>
                    <a:pt x="961" y="762"/>
                    <a:pt x="975" y="755"/>
                    <a:pt x="974" y="749"/>
                  </a:cubicBezTo>
                  <a:cubicBezTo>
                    <a:pt x="982" y="795"/>
                    <a:pt x="940" y="917"/>
                    <a:pt x="881" y="877"/>
                  </a:cubicBezTo>
                  <a:cubicBezTo>
                    <a:pt x="899" y="873"/>
                    <a:pt x="899" y="865"/>
                    <a:pt x="881" y="853"/>
                  </a:cubicBezTo>
                  <a:cubicBezTo>
                    <a:pt x="967" y="853"/>
                    <a:pt x="865" y="836"/>
                    <a:pt x="930" y="832"/>
                  </a:cubicBezTo>
                  <a:cubicBezTo>
                    <a:pt x="927" y="824"/>
                    <a:pt x="923" y="816"/>
                    <a:pt x="919" y="809"/>
                  </a:cubicBezTo>
                  <a:cubicBezTo>
                    <a:pt x="931" y="810"/>
                    <a:pt x="924" y="818"/>
                    <a:pt x="919" y="809"/>
                  </a:cubicBezTo>
                  <a:moveTo>
                    <a:pt x="983" y="839"/>
                  </a:moveTo>
                  <a:cubicBezTo>
                    <a:pt x="1005" y="845"/>
                    <a:pt x="1016" y="835"/>
                    <a:pt x="1017" y="809"/>
                  </a:cubicBezTo>
                  <a:cubicBezTo>
                    <a:pt x="1040" y="818"/>
                    <a:pt x="984" y="964"/>
                    <a:pt x="949" y="915"/>
                  </a:cubicBezTo>
                  <a:cubicBezTo>
                    <a:pt x="996" y="905"/>
                    <a:pt x="945" y="866"/>
                    <a:pt x="1000" y="866"/>
                  </a:cubicBezTo>
                  <a:cubicBezTo>
                    <a:pt x="995" y="857"/>
                    <a:pt x="989" y="848"/>
                    <a:pt x="983" y="839"/>
                  </a:cubicBezTo>
                  <a:cubicBezTo>
                    <a:pt x="992" y="839"/>
                    <a:pt x="990" y="849"/>
                    <a:pt x="983" y="839"/>
                  </a:cubicBezTo>
                  <a:moveTo>
                    <a:pt x="1066" y="1000"/>
                  </a:moveTo>
                  <a:cubicBezTo>
                    <a:pt x="1054" y="1020"/>
                    <a:pt x="1042" y="1041"/>
                    <a:pt x="1029" y="1062"/>
                  </a:cubicBezTo>
                  <a:cubicBezTo>
                    <a:pt x="1017" y="1024"/>
                    <a:pt x="1026" y="1008"/>
                    <a:pt x="1066" y="1000"/>
                  </a:cubicBezTo>
                  <a:moveTo>
                    <a:pt x="1002" y="1045"/>
                  </a:moveTo>
                  <a:cubicBezTo>
                    <a:pt x="990" y="1016"/>
                    <a:pt x="996" y="999"/>
                    <a:pt x="1025" y="989"/>
                  </a:cubicBezTo>
                  <a:cubicBezTo>
                    <a:pt x="1017" y="1008"/>
                    <a:pt x="1010" y="1024"/>
                    <a:pt x="1002" y="1045"/>
                  </a:cubicBezTo>
                  <a:moveTo>
                    <a:pt x="989" y="974"/>
                  </a:moveTo>
                  <a:cubicBezTo>
                    <a:pt x="983" y="991"/>
                    <a:pt x="978" y="1008"/>
                    <a:pt x="973" y="1024"/>
                  </a:cubicBezTo>
                  <a:cubicBezTo>
                    <a:pt x="960" y="1002"/>
                    <a:pt x="965" y="985"/>
                    <a:pt x="989" y="974"/>
                  </a:cubicBezTo>
                  <a:moveTo>
                    <a:pt x="718" y="767"/>
                  </a:moveTo>
                  <a:cubicBezTo>
                    <a:pt x="693" y="757"/>
                    <a:pt x="686" y="734"/>
                    <a:pt x="697" y="695"/>
                  </a:cubicBezTo>
                  <a:cubicBezTo>
                    <a:pt x="705" y="722"/>
                    <a:pt x="711" y="744"/>
                    <a:pt x="718" y="767"/>
                  </a:cubicBezTo>
                  <a:moveTo>
                    <a:pt x="709" y="680"/>
                  </a:moveTo>
                  <a:cubicBezTo>
                    <a:pt x="730" y="705"/>
                    <a:pt x="747" y="727"/>
                    <a:pt x="761" y="744"/>
                  </a:cubicBezTo>
                  <a:cubicBezTo>
                    <a:pt x="733" y="743"/>
                    <a:pt x="714" y="724"/>
                    <a:pt x="709" y="680"/>
                  </a:cubicBezTo>
                  <a:moveTo>
                    <a:pt x="699" y="822"/>
                  </a:moveTo>
                  <a:cubicBezTo>
                    <a:pt x="726" y="820"/>
                    <a:pt x="754" y="805"/>
                    <a:pt x="741" y="782"/>
                  </a:cubicBezTo>
                  <a:cubicBezTo>
                    <a:pt x="770" y="790"/>
                    <a:pt x="774" y="782"/>
                    <a:pt x="754" y="759"/>
                  </a:cubicBezTo>
                  <a:cubicBezTo>
                    <a:pt x="906" y="786"/>
                    <a:pt x="694" y="850"/>
                    <a:pt x="699" y="822"/>
                  </a:cubicBezTo>
                  <a:cubicBezTo>
                    <a:pt x="705" y="821"/>
                    <a:pt x="699" y="824"/>
                    <a:pt x="699" y="822"/>
                  </a:cubicBezTo>
                  <a:moveTo>
                    <a:pt x="720" y="663"/>
                  </a:moveTo>
                  <a:cubicBezTo>
                    <a:pt x="755" y="671"/>
                    <a:pt x="783" y="677"/>
                    <a:pt x="815" y="685"/>
                  </a:cubicBezTo>
                  <a:cubicBezTo>
                    <a:pt x="781" y="706"/>
                    <a:pt x="747" y="698"/>
                    <a:pt x="720" y="663"/>
                  </a:cubicBezTo>
                  <a:moveTo>
                    <a:pt x="712" y="646"/>
                  </a:moveTo>
                  <a:cubicBezTo>
                    <a:pt x="740" y="634"/>
                    <a:pt x="768" y="622"/>
                    <a:pt x="797" y="609"/>
                  </a:cubicBezTo>
                  <a:cubicBezTo>
                    <a:pt x="791" y="641"/>
                    <a:pt x="755" y="658"/>
                    <a:pt x="712" y="646"/>
                  </a:cubicBezTo>
                  <a:moveTo>
                    <a:pt x="700" y="631"/>
                  </a:moveTo>
                  <a:cubicBezTo>
                    <a:pt x="716" y="601"/>
                    <a:pt x="730" y="576"/>
                    <a:pt x="746" y="548"/>
                  </a:cubicBezTo>
                  <a:cubicBezTo>
                    <a:pt x="754" y="588"/>
                    <a:pt x="742" y="609"/>
                    <a:pt x="700" y="631"/>
                  </a:cubicBezTo>
                  <a:moveTo>
                    <a:pt x="680" y="628"/>
                  </a:moveTo>
                  <a:cubicBezTo>
                    <a:pt x="682" y="596"/>
                    <a:pt x="684" y="567"/>
                    <a:pt x="686" y="537"/>
                  </a:cubicBezTo>
                  <a:cubicBezTo>
                    <a:pt x="712" y="556"/>
                    <a:pt x="708" y="604"/>
                    <a:pt x="680" y="628"/>
                  </a:cubicBezTo>
                  <a:moveTo>
                    <a:pt x="681" y="673"/>
                  </a:moveTo>
                  <a:cubicBezTo>
                    <a:pt x="676" y="704"/>
                    <a:pt x="673" y="729"/>
                    <a:pt x="668" y="759"/>
                  </a:cubicBezTo>
                  <a:cubicBezTo>
                    <a:pt x="647" y="722"/>
                    <a:pt x="650" y="699"/>
                    <a:pt x="681" y="673"/>
                  </a:cubicBezTo>
                  <a:moveTo>
                    <a:pt x="663" y="607"/>
                  </a:moveTo>
                  <a:cubicBezTo>
                    <a:pt x="646" y="585"/>
                    <a:pt x="631" y="566"/>
                    <a:pt x="614" y="545"/>
                  </a:cubicBezTo>
                  <a:cubicBezTo>
                    <a:pt x="650" y="543"/>
                    <a:pt x="667" y="565"/>
                    <a:pt x="663" y="607"/>
                  </a:cubicBezTo>
                  <a:moveTo>
                    <a:pt x="607" y="740"/>
                  </a:moveTo>
                  <a:cubicBezTo>
                    <a:pt x="597" y="709"/>
                    <a:pt x="617" y="680"/>
                    <a:pt x="663" y="667"/>
                  </a:cubicBezTo>
                  <a:cubicBezTo>
                    <a:pt x="641" y="694"/>
                    <a:pt x="625" y="717"/>
                    <a:pt x="607" y="740"/>
                  </a:cubicBezTo>
                  <a:moveTo>
                    <a:pt x="565" y="703"/>
                  </a:moveTo>
                  <a:cubicBezTo>
                    <a:pt x="569" y="678"/>
                    <a:pt x="595" y="661"/>
                    <a:pt x="628" y="668"/>
                  </a:cubicBezTo>
                  <a:cubicBezTo>
                    <a:pt x="607" y="680"/>
                    <a:pt x="587" y="691"/>
                    <a:pt x="565" y="703"/>
                  </a:cubicBezTo>
                  <a:moveTo>
                    <a:pt x="631" y="898"/>
                  </a:moveTo>
                  <a:cubicBezTo>
                    <a:pt x="644" y="908"/>
                    <a:pt x="600" y="982"/>
                    <a:pt x="586" y="982"/>
                  </a:cubicBezTo>
                  <a:cubicBezTo>
                    <a:pt x="584" y="967"/>
                    <a:pt x="559" y="873"/>
                    <a:pt x="574" y="868"/>
                  </a:cubicBezTo>
                  <a:cubicBezTo>
                    <a:pt x="582" y="913"/>
                    <a:pt x="601" y="923"/>
                    <a:pt x="631" y="898"/>
                  </a:cubicBezTo>
                  <a:cubicBezTo>
                    <a:pt x="633" y="900"/>
                    <a:pt x="622" y="902"/>
                    <a:pt x="631" y="898"/>
                  </a:cubicBezTo>
                  <a:moveTo>
                    <a:pt x="637" y="829"/>
                  </a:moveTo>
                  <a:cubicBezTo>
                    <a:pt x="729" y="869"/>
                    <a:pt x="873" y="881"/>
                    <a:pt x="943" y="955"/>
                  </a:cubicBezTo>
                  <a:cubicBezTo>
                    <a:pt x="856" y="947"/>
                    <a:pt x="692" y="903"/>
                    <a:pt x="637" y="829"/>
                  </a:cubicBezTo>
                  <a:cubicBezTo>
                    <a:pt x="674" y="845"/>
                    <a:pt x="642" y="836"/>
                    <a:pt x="637" y="829"/>
                  </a:cubicBezTo>
                  <a:moveTo>
                    <a:pt x="985" y="1083"/>
                  </a:moveTo>
                  <a:cubicBezTo>
                    <a:pt x="969" y="1101"/>
                    <a:pt x="954" y="1117"/>
                    <a:pt x="938" y="1134"/>
                  </a:cubicBezTo>
                  <a:cubicBezTo>
                    <a:pt x="937" y="1098"/>
                    <a:pt x="953" y="1079"/>
                    <a:pt x="985" y="1083"/>
                  </a:cubicBezTo>
                  <a:moveTo>
                    <a:pt x="1023" y="1146"/>
                  </a:moveTo>
                  <a:cubicBezTo>
                    <a:pt x="995" y="1148"/>
                    <a:pt x="971" y="1151"/>
                    <a:pt x="947" y="1153"/>
                  </a:cubicBezTo>
                  <a:cubicBezTo>
                    <a:pt x="974" y="1122"/>
                    <a:pt x="998" y="1119"/>
                    <a:pt x="1023" y="1146"/>
                  </a:cubicBezTo>
                  <a:moveTo>
                    <a:pt x="1072" y="1237"/>
                  </a:moveTo>
                  <a:cubicBezTo>
                    <a:pt x="1052" y="1211"/>
                    <a:pt x="1031" y="1200"/>
                    <a:pt x="1078" y="1206"/>
                  </a:cubicBezTo>
                  <a:cubicBezTo>
                    <a:pt x="1018" y="1128"/>
                    <a:pt x="1102" y="1230"/>
                    <a:pt x="1080" y="1155"/>
                  </a:cubicBezTo>
                  <a:cubicBezTo>
                    <a:pt x="1127" y="1167"/>
                    <a:pt x="1087" y="1220"/>
                    <a:pt x="1072" y="1237"/>
                  </a:cubicBezTo>
                  <a:cubicBezTo>
                    <a:pt x="1067" y="1230"/>
                    <a:pt x="1109" y="1196"/>
                    <a:pt x="1072" y="1237"/>
                  </a:cubicBezTo>
                  <a:moveTo>
                    <a:pt x="1107" y="1057"/>
                  </a:moveTo>
                  <a:cubicBezTo>
                    <a:pt x="1105" y="1076"/>
                    <a:pt x="1104" y="1095"/>
                    <a:pt x="1103" y="1114"/>
                  </a:cubicBezTo>
                  <a:cubicBezTo>
                    <a:pt x="1069" y="1103"/>
                    <a:pt x="1069" y="1093"/>
                    <a:pt x="1107" y="1057"/>
                  </a:cubicBezTo>
                  <a:moveTo>
                    <a:pt x="1062" y="1081"/>
                  </a:moveTo>
                  <a:cubicBezTo>
                    <a:pt x="1054" y="1041"/>
                    <a:pt x="1067" y="1016"/>
                    <a:pt x="1105" y="1007"/>
                  </a:cubicBezTo>
                  <a:cubicBezTo>
                    <a:pt x="1091" y="1031"/>
                    <a:pt x="1078" y="1054"/>
                    <a:pt x="1062" y="1081"/>
                  </a:cubicBezTo>
                  <a:moveTo>
                    <a:pt x="1074" y="941"/>
                  </a:moveTo>
                  <a:cubicBezTo>
                    <a:pt x="1065" y="903"/>
                    <a:pt x="1071" y="888"/>
                    <a:pt x="1099" y="875"/>
                  </a:cubicBezTo>
                  <a:cubicBezTo>
                    <a:pt x="1090" y="899"/>
                    <a:pt x="1082" y="920"/>
                    <a:pt x="1074" y="941"/>
                  </a:cubicBezTo>
                  <a:moveTo>
                    <a:pt x="1036" y="929"/>
                  </a:moveTo>
                  <a:cubicBezTo>
                    <a:pt x="1026" y="896"/>
                    <a:pt x="1047" y="865"/>
                    <a:pt x="1080" y="865"/>
                  </a:cubicBezTo>
                  <a:cubicBezTo>
                    <a:pt x="1064" y="888"/>
                    <a:pt x="1051" y="907"/>
                    <a:pt x="1036" y="929"/>
                  </a:cubicBezTo>
                  <a:moveTo>
                    <a:pt x="815" y="504"/>
                  </a:moveTo>
                  <a:cubicBezTo>
                    <a:pt x="843" y="502"/>
                    <a:pt x="870" y="518"/>
                    <a:pt x="882" y="543"/>
                  </a:cubicBezTo>
                  <a:cubicBezTo>
                    <a:pt x="838" y="544"/>
                    <a:pt x="817" y="531"/>
                    <a:pt x="815" y="504"/>
                  </a:cubicBezTo>
                  <a:moveTo>
                    <a:pt x="871" y="501"/>
                  </a:moveTo>
                  <a:cubicBezTo>
                    <a:pt x="852" y="478"/>
                    <a:pt x="836" y="458"/>
                    <a:pt x="819" y="437"/>
                  </a:cubicBezTo>
                  <a:cubicBezTo>
                    <a:pt x="856" y="425"/>
                    <a:pt x="880" y="462"/>
                    <a:pt x="871" y="501"/>
                  </a:cubicBezTo>
                  <a:moveTo>
                    <a:pt x="831" y="483"/>
                  </a:moveTo>
                  <a:cubicBezTo>
                    <a:pt x="815" y="506"/>
                    <a:pt x="761" y="466"/>
                    <a:pt x="776" y="445"/>
                  </a:cubicBezTo>
                  <a:cubicBezTo>
                    <a:pt x="794" y="458"/>
                    <a:pt x="813" y="470"/>
                    <a:pt x="831" y="483"/>
                  </a:cubicBezTo>
                  <a:cubicBezTo>
                    <a:pt x="830" y="485"/>
                    <a:pt x="813" y="470"/>
                    <a:pt x="831" y="483"/>
                  </a:cubicBezTo>
                  <a:moveTo>
                    <a:pt x="660" y="638"/>
                  </a:moveTo>
                  <a:cubicBezTo>
                    <a:pt x="630" y="621"/>
                    <a:pt x="605" y="606"/>
                    <a:pt x="578" y="591"/>
                  </a:cubicBezTo>
                  <a:cubicBezTo>
                    <a:pt x="616" y="579"/>
                    <a:pt x="644" y="594"/>
                    <a:pt x="660" y="638"/>
                  </a:cubicBezTo>
                  <a:moveTo>
                    <a:pt x="653" y="655"/>
                  </a:moveTo>
                  <a:cubicBezTo>
                    <a:pt x="616" y="652"/>
                    <a:pt x="586" y="650"/>
                    <a:pt x="554" y="648"/>
                  </a:cubicBezTo>
                  <a:cubicBezTo>
                    <a:pt x="584" y="620"/>
                    <a:pt x="621" y="621"/>
                    <a:pt x="653" y="655"/>
                  </a:cubicBezTo>
                  <a:moveTo>
                    <a:pt x="554" y="847"/>
                  </a:moveTo>
                  <a:cubicBezTo>
                    <a:pt x="543" y="877"/>
                    <a:pt x="532" y="906"/>
                    <a:pt x="520" y="935"/>
                  </a:cubicBezTo>
                  <a:cubicBezTo>
                    <a:pt x="499" y="932"/>
                    <a:pt x="504" y="837"/>
                    <a:pt x="502" y="818"/>
                  </a:cubicBezTo>
                  <a:cubicBezTo>
                    <a:pt x="528" y="832"/>
                    <a:pt x="513" y="865"/>
                    <a:pt x="554" y="847"/>
                  </a:cubicBezTo>
                  <a:cubicBezTo>
                    <a:pt x="541" y="881"/>
                    <a:pt x="513" y="865"/>
                    <a:pt x="554" y="847"/>
                  </a:cubicBezTo>
                  <a:moveTo>
                    <a:pt x="557" y="915"/>
                  </a:moveTo>
                  <a:cubicBezTo>
                    <a:pt x="557" y="985"/>
                    <a:pt x="557" y="985"/>
                    <a:pt x="557" y="985"/>
                  </a:cubicBezTo>
                  <a:cubicBezTo>
                    <a:pt x="544" y="994"/>
                    <a:pt x="529" y="969"/>
                    <a:pt x="528" y="1000"/>
                  </a:cubicBezTo>
                  <a:cubicBezTo>
                    <a:pt x="513" y="978"/>
                    <a:pt x="521" y="904"/>
                    <a:pt x="557" y="915"/>
                  </a:cubicBezTo>
                  <a:cubicBezTo>
                    <a:pt x="557" y="938"/>
                    <a:pt x="554" y="914"/>
                    <a:pt x="557" y="915"/>
                  </a:cubicBezTo>
                  <a:moveTo>
                    <a:pt x="528" y="1045"/>
                  </a:moveTo>
                  <a:cubicBezTo>
                    <a:pt x="559" y="1051"/>
                    <a:pt x="567" y="1095"/>
                    <a:pt x="531" y="1099"/>
                  </a:cubicBezTo>
                  <a:cubicBezTo>
                    <a:pt x="493" y="1103"/>
                    <a:pt x="496" y="1039"/>
                    <a:pt x="528" y="1045"/>
                  </a:cubicBezTo>
                  <a:cubicBezTo>
                    <a:pt x="538" y="1047"/>
                    <a:pt x="513" y="1042"/>
                    <a:pt x="528" y="1045"/>
                  </a:cubicBezTo>
                  <a:moveTo>
                    <a:pt x="576" y="1203"/>
                  </a:moveTo>
                  <a:cubicBezTo>
                    <a:pt x="560" y="1230"/>
                    <a:pt x="539" y="1245"/>
                    <a:pt x="508" y="1249"/>
                  </a:cubicBezTo>
                  <a:cubicBezTo>
                    <a:pt x="524" y="1215"/>
                    <a:pt x="545" y="1201"/>
                    <a:pt x="576" y="1203"/>
                  </a:cubicBezTo>
                  <a:moveTo>
                    <a:pt x="639" y="1186"/>
                  </a:moveTo>
                  <a:cubicBezTo>
                    <a:pt x="641" y="1213"/>
                    <a:pt x="581" y="1274"/>
                    <a:pt x="561" y="1240"/>
                  </a:cubicBezTo>
                  <a:cubicBezTo>
                    <a:pt x="587" y="1222"/>
                    <a:pt x="613" y="1204"/>
                    <a:pt x="639" y="1186"/>
                  </a:cubicBezTo>
                  <a:cubicBezTo>
                    <a:pt x="641" y="1220"/>
                    <a:pt x="611" y="1206"/>
                    <a:pt x="639" y="1186"/>
                  </a:cubicBezTo>
                  <a:moveTo>
                    <a:pt x="660" y="1293"/>
                  </a:moveTo>
                  <a:cubicBezTo>
                    <a:pt x="641" y="1280"/>
                    <a:pt x="637" y="1268"/>
                    <a:pt x="648" y="1257"/>
                  </a:cubicBezTo>
                  <a:cubicBezTo>
                    <a:pt x="672" y="1268"/>
                    <a:pt x="697" y="1279"/>
                    <a:pt x="721" y="1290"/>
                  </a:cubicBezTo>
                  <a:cubicBezTo>
                    <a:pt x="715" y="1303"/>
                    <a:pt x="671" y="1293"/>
                    <a:pt x="660" y="1293"/>
                  </a:cubicBezTo>
                  <a:cubicBezTo>
                    <a:pt x="657" y="1287"/>
                    <a:pt x="685" y="1294"/>
                    <a:pt x="660" y="1293"/>
                  </a:cubicBezTo>
                  <a:moveTo>
                    <a:pt x="671" y="1252"/>
                  </a:moveTo>
                  <a:cubicBezTo>
                    <a:pt x="672" y="1208"/>
                    <a:pt x="703" y="1250"/>
                    <a:pt x="707" y="1266"/>
                  </a:cubicBezTo>
                  <a:cubicBezTo>
                    <a:pt x="695" y="1262"/>
                    <a:pt x="683" y="1257"/>
                    <a:pt x="671" y="1252"/>
                  </a:cubicBezTo>
                  <a:cubicBezTo>
                    <a:pt x="671" y="1250"/>
                    <a:pt x="681" y="1256"/>
                    <a:pt x="671" y="1252"/>
                  </a:cubicBezTo>
                  <a:moveTo>
                    <a:pt x="652" y="1214"/>
                  </a:moveTo>
                  <a:cubicBezTo>
                    <a:pt x="674" y="1199"/>
                    <a:pt x="695" y="1185"/>
                    <a:pt x="717" y="1170"/>
                  </a:cubicBezTo>
                  <a:cubicBezTo>
                    <a:pt x="742" y="1203"/>
                    <a:pt x="660" y="1215"/>
                    <a:pt x="652" y="1214"/>
                  </a:cubicBezTo>
                  <a:cubicBezTo>
                    <a:pt x="674" y="1199"/>
                    <a:pt x="687" y="1218"/>
                    <a:pt x="652" y="1214"/>
                  </a:cubicBezTo>
                  <a:moveTo>
                    <a:pt x="721" y="1079"/>
                  </a:moveTo>
                  <a:cubicBezTo>
                    <a:pt x="709" y="1131"/>
                    <a:pt x="611" y="1200"/>
                    <a:pt x="557" y="1171"/>
                  </a:cubicBezTo>
                  <a:cubicBezTo>
                    <a:pt x="598" y="1141"/>
                    <a:pt x="542" y="1155"/>
                    <a:pt x="562" y="1117"/>
                  </a:cubicBezTo>
                  <a:cubicBezTo>
                    <a:pt x="605" y="1135"/>
                    <a:pt x="631" y="1118"/>
                    <a:pt x="587" y="1092"/>
                  </a:cubicBezTo>
                  <a:cubicBezTo>
                    <a:pt x="592" y="1077"/>
                    <a:pt x="621" y="1093"/>
                    <a:pt x="615" y="1070"/>
                  </a:cubicBezTo>
                  <a:cubicBezTo>
                    <a:pt x="605" y="1062"/>
                    <a:pt x="593" y="1056"/>
                    <a:pt x="580" y="1054"/>
                  </a:cubicBezTo>
                  <a:cubicBezTo>
                    <a:pt x="630" y="1030"/>
                    <a:pt x="587" y="1017"/>
                    <a:pt x="622" y="973"/>
                  </a:cubicBezTo>
                  <a:cubicBezTo>
                    <a:pt x="687" y="892"/>
                    <a:pt x="735" y="1020"/>
                    <a:pt x="721" y="1079"/>
                  </a:cubicBezTo>
                  <a:cubicBezTo>
                    <a:pt x="705" y="1151"/>
                    <a:pt x="733" y="1027"/>
                    <a:pt x="721" y="1079"/>
                  </a:cubicBezTo>
                  <a:moveTo>
                    <a:pt x="682" y="907"/>
                  </a:moveTo>
                  <a:cubicBezTo>
                    <a:pt x="692" y="914"/>
                    <a:pt x="703" y="920"/>
                    <a:pt x="713" y="927"/>
                  </a:cubicBezTo>
                  <a:cubicBezTo>
                    <a:pt x="706" y="879"/>
                    <a:pt x="714" y="895"/>
                    <a:pt x="748" y="930"/>
                  </a:cubicBezTo>
                  <a:cubicBezTo>
                    <a:pt x="710" y="943"/>
                    <a:pt x="699" y="945"/>
                    <a:pt x="682" y="907"/>
                  </a:cubicBezTo>
                  <a:cubicBezTo>
                    <a:pt x="692" y="913"/>
                    <a:pt x="699" y="945"/>
                    <a:pt x="682" y="907"/>
                  </a:cubicBezTo>
                  <a:moveTo>
                    <a:pt x="877" y="1155"/>
                  </a:moveTo>
                  <a:cubicBezTo>
                    <a:pt x="860" y="1191"/>
                    <a:pt x="820" y="1200"/>
                    <a:pt x="788" y="1162"/>
                  </a:cubicBezTo>
                  <a:cubicBezTo>
                    <a:pt x="819" y="1160"/>
                    <a:pt x="847" y="1158"/>
                    <a:pt x="877" y="1155"/>
                  </a:cubicBezTo>
                  <a:moveTo>
                    <a:pt x="897" y="1320"/>
                  </a:moveTo>
                  <a:cubicBezTo>
                    <a:pt x="835" y="1311"/>
                    <a:pt x="832" y="1317"/>
                    <a:pt x="810" y="1259"/>
                  </a:cubicBezTo>
                  <a:cubicBezTo>
                    <a:pt x="836" y="1263"/>
                    <a:pt x="892" y="1289"/>
                    <a:pt x="897" y="1320"/>
                  </a:cubicBezTo>
                  <a:cubicBezTo>
                    <a:pt x="894" y="1319"/>
                    <a:pt x="893" y="1299"/>
                    <a:pt x="897" y="1320"/>
                  </a:cubicBezTo>
                  <a:moveTo>
                    <a:pt x="925" y="1203"/>
                  </a:moveTo>
                  <a:cubicBezTo>
                    <a:pt x="948" y="1224"/>
                    <a:pt x="949" y="1245"/>
                    <a:pt x="931" y="1275"/>
                  </a:cubicBezTo>
                  <a:cubicBezTo>
                    <a:pt x="928" y="1248"/>
                    <a:pt x="927" y="1225"/>
                    <a:pt x="925" y="1203"/>
                  </a:cubicBezTo>
                  <a:moveTo>
                    <a:pt x="933" y="1467"/>
                  </a:moveTo>
                  <a:cubicBezTo>
                    <a:pt x="934" y="1436"/>
                    <a:pt x="981" y="1505"/>
                    <a:pt x="934" y="1503"/>
                  </a:cubicBezTo>
                  <a:cubicBezTo>
                    <a:pt x="934" y="1491"/>
                    <a:pt x="933" y="1479"/>
                    <a:pt x="933" y="1467"/>
                  </a:cubicBezTo>
                  <a:cubicBezTo>
                    <a:pt x="933" y="1463"/>
                    <a:pt x="932" y="1479"/>
                    <a:pt x="933" y="1467"/>
                  </a:cubicBezTo>
                  <a:moveTo>
                    <a:pt x="934" y="1176"/>
                  </a:moveTo>
                  <a:cubicBezTo>
                    <a:pt x="941" y="1163"/>
                    <a:pt x="954" y="1165"/>
                    <a:pt x="970" y="1184"/>
                  </a:cubicBezTo>
                  <a:cubicBezTo>
                    <a:pt x="968" y="1175"/>
                    <a:pt x="961" y="1170"/>
                    <a:pt x="949" y="1167"/>
                  </a:cubicBezTo>
                  <a:cubicBezTo>
                    <a:pt x="983" y="1160"/>
                    <a:pt x="1006" y="1174"/>
                    <a:pt x="1018" y="1208"/>
                  </a:cubicBezTo>
                  <a:cubicBezTo>
                    <a:pt x="953" y="1175"/>
                    <a:pt x="965" y="1167"/>
                    <a:pt x="986" y="1240"/>
                  </a:cubicBezTo>
                  <a:cubicBezTo>
                    <a:pt x="969" y="1246"/>
                    <a:pt x="942" y="1189"/>
                    <a:pt x="934" y="1176"/>
                  </a:cubicBezTo>
                  <a:cubicBezTo>
                    <a:pt x="935" y="1174"/>
                    <a:pt x="949" y="1198"/>
                    <a:pt x="934" y="1176"/>
                  </a:cubicBezTo>
                  <a:moveTo>
                    <a:pt x="1074" y="1367"/>
                  </a:moveTo>
                  <a:cubicBezTo>
                    <a:pt x="1040" y="1357"/>
                    <a:pt x="1006" y="1346"/>
                    <a:pt x="972" y="1335"/>
                  </a:cubicBezTo>
                  <a:cubicBezTo>
                    <a:pt x="1009" y="1335"/>
                    <a:pt x="1047" y="1336"/>
                    <a:pt x="1074" y="1367"/>
                  </a:cubicBezTo>
                  <a:moveTo>
                    <a:pt x="1067" y="1305"/>
                  </a:moveTo>
                  <a:cubicBezTo>
                    <a:pt x="1072" y="1293"/>
                    <a:pt x="1083" y="1293"/>
                    <a:pt x="1101" y="1305"/>
                  </a:cubicBezTo>
                  <a:cubicBezTo>
                    <a:pt x="1067" y="1265"/>
                    <a:pt x="1078" y="1258"/>
                    <a:pt x="1134" y="1284"/>
                  </a:cubicBezTo>
                  <a:cubicBezTo>
                    <a:pt x="1067" y="1188"/>
                    <a:pt x="1181" y="1316"/>
                    <a:pt x="1136" y="1230"/>
                  </a:cubicBezTo>
                  <a:cubicBezTo>
                    <a:pt x="1155" y="1242"/>
                    <a:pt x="1164" y="1238"/>
                    <a:pt x="1162" y="1219"/>
                  </a:cubicBezTo>
                  <a:cubicBezTo>
                    <a:pt x="1191" y="1251"/>
                    <a:pt x="1113" y="1345"/>
                    <a:pt x="1067" y="1305"/>
                  </a:cubicBezTo>
                  <a:cubicBezTo>
                    <a:pt x="1068" y="1304"/>
                    <a:pt x="1075" y="1312"/>
                    <a:pt x="1067" y="1305"/>
                  </a:cubicBezTo>
                  <a:moveTo>
                    <a:pt x="1139" y="941"/>
                  </a:moveTo>
                  <a:cubicBezTo>
                    <a:pt x="1140" y="961"/>
                    <a:pt x="1130" y="973"/>
                    <a:pt x="1110" y="977"/>
                  </a:cubicBezTo>
                  <a:cubicBezTo>
                    <a:pt x="1107" y="939"/>
                    <a:pt x="1118" y="903"/>
                    <a:pt x="1142" y="874"/>
                  </a:cubicBezTo>
                  <a:cubicBezTo>
                    <a:pt x="1116" y="923"/>
                    <a:pt x="1115" y="946"/>
                    <a:pt x="1139" y="941"/>
                  </a:cubicBezTo>
                  <a:cubicBezTo>
                    <a:pt x="1137" y="948"/>
                    <a:pt x="1138" y="941"/>
                    <a:pt x="1139" y="941"/>
                  </a:cubicBezTo>
                  <a:moveTo>
                    <a:pt x="1158" y="1175"/>
                  </a:moveTo>
                  <a:cubicBezTo>
                    <a:pt x="1235" y="1198"/>
                    <a:pt x="1296" y="1240"/>
                    <a:pt x="1337" y="1316"/>
                  </a:cubicBezTo>
                  <a:cubicBezTo>
                    <a:pt x="1274" y="1267"/>
                    <a:pt x="1216" y="1221"/>
                    <a:pt x="1158" y="1175"/>
                  </a:cubicBezTo>
                  <a:moveTo>
                    <a:pt x="1211" y="1170"/>
                  </a:moveTo>
                  <a:cubicBezTo>
                    <a:pt x="1215" y="1149"/>
                    <a:pt x="1303" y="1171"/>
                    <a:pt x="1320" y="1173"/>
                  </a:cubicBezTo>
                  <a:cubicBezTo>
                    <a:pt x="1317" y="1203"/>
                    <a:pt x="1223" y="1179"/>
                    <a:pt x="1211" y="1170"/>
                  </a:cubicBezTo>
                  <a:cubicBezTo>
                    <a:pt x="1211" y="1167"/>
                    <a:pt x="1245" y="1194"/>
                    <a:pt x="1211" y="1170"/>
                  </a:cubicBezTo>
                  <a:moveTo>
                    <a:pt x="1335" y="1154"/>
                  </a:moveTo>
                  <a:cubicBezTo>
                    <a:pt x="1284" y="1148"/>
                    <a:pt x="1215" y="1149"/>
                    <a:pt x="1167" y="1129"/>
                  </a:cubicBezTo>
                  <a:cubicBezTo>
                    <a:pt x="1155" y="1124"/>
                    <a:pt x="1086" y="1038"/>
                    <a:pt x="1126" y="1029"/>
                  </a:cubicBezTo>
                  <a:cubicBezTo>
                    <a:pt x="1173" y="1017"/>
                    <a:pt x="1420" y="1077"/>
                    <a:pt x="1335" y="1154"/>
                  </a:cubicBezTo>
                  <a:cubicBezTo>
                    <a:pt x="1294" y="1149"/>
                    <a:pt x="1338" y="1152"/>
                    <a:pt x="1335" y="1154"/>
                  </a:cubicBezTo>
                  <a:moveTo>
                    <a:pt x="1215" y="918"/>
                  </a:moveTo>
                  <a:cubicBezTo>
                    <a:pt x="1198" y="929"/>
                    <a:pt x="1192" y="945"/>
                    <a:pt x="1199" y="965"/>
                  </a:cubicBezTo>
                  <a:cubicBezTo>
                    <a:pt x="1173" y="948"/>
                    <a:pt x="1182" y="892"/>
                    <a:pt x="1204" y="872"/>
                  </a:cubicBezTo>
                  <a:cubicBezTo>
                    <a:pt x="1220" y="907"/>
                    <a:pt x="1194" y="899"/>
                    <a:pt x="1215" y="918"/>
                  </a:cubicBezTo>
                  <a:cubicBezTo>
                    <a:pt x="1204" y="931"/>
                    <a:pt x="1211" y="914"/>
                    <a:pt x="1215" y="918"/>
                  </a:cubicBezTo>
                  <a:moveTo>
                    <a:pt x="1266" y="1010"/>
                  </a:moveTo>
                  <a:cubicBezTo>
                    <a:pt x="1146" y="1010"/>
                    <a:pt x="1146" y="1010"/>
                    <a:pt x="1146" y="1010"/>
                  </a:cubicBezTo>
                  <a:cubicBezTo>
                    <a:pt x="1194" y="976"/>
                    <a:pt x="1233" y="979"/>
                    <a:pt x="1266" y="1010"/>
                  </a:cubicBezTo>
                  <a:moveTo>
                    <a:pt x="1286" y="886"/>
                  </a:moveTo>
                  <a:cubicBezTo>
                    <a:pt x="1259" y="898"/>
                    <a:pt x="1260" y="907"/>
                    <a:pt x="1289" y="912"/>
                  </a:cubicBezTo>
                  <a:cubicBezTo>
                    <a:pt x="1260" y="925"/>
                    <a:pt x="1271" y="948"/>
                    <a:pt x="1302" y="963"/>
                  </a:cubicBezTo>
                  <a:cubicBezTo>
                    <a:pt x="1268" y="963"/>
                    <a:pt x="1262" y="969"/>
                    <a:pt x="1285" y="982"/>
                  </a:cubicBezTo>
                  <a:cubicBezTo>
                    <a:pt x="1226" y="996"/>
                    <a:pt x="1224" y="864"/>
                    <a:pt x="1286" y="864"/>
                  </a:cubicBezTo>
                  <a:cubicBezTo>
                    <a:pt x="1265" y="874"/>
                    <a:pt x="1265" y="882"/>
                    <a:pt x="1286" y="886"/>
                  </a:cubicBezTo>
                  <a:cubicBezTo>
                    <a:pt x="1279" y="892"/>
                    <a:pt x="1280" y="883"/>
                    <a:pt x="1286" y="886"/>
                  </a:cubicBezTo>
                  <a:moveTo>
                    <a:pt x="1540" y="509"/>
                  </a:moveTo>
                  <a:cubicBezTo>
                    <a:pt x="1540" y="542"/>
                    <a:pt x="1353" y="563"/>
                    <a:pt x="1353" y="450"/>
                  </a:cubicBezTo>
                  <a:cubicBezTo>
                    <a:pt x="1353" y="434"/>
                    <a:pt x="1540" y="392"/>
                    <a:pt x="1540" y="509"/>
                  </a:cubicBezTo>
                  <a:moveTo>
                    <a:pt x="1366" y="544"/>
                  </a:moveTo>
                  <a:cubicBezTo>
                    <a:pt x="1411" y="544"/>
                    <a:pt x="1491" y="520"/>
                    <a:pt x="1536" y="548"/>
                  </a:cubicBezTo>
                  <a:cubicBezTo>
                    <a:pt x="1604" y="596"/>
                    <a:pt x="1554" y="702"/>
                    <a:pt x="1492" y="704"/>
                  </a:cubicBezTo>
                  <a:cubicBezTo>
                    <a:pt x="1467" y="704"/>
                    <a:pt x="1357" y="726"/>
                    <a:pt x="1357" y="678"/>
                  </a:cubicBezTo>
                  <a:cubicBezTo>
                    <a:pt x="1345" y="661"/>
                    <a:pt x="1343" y="544"/>
                    <a:pt x="1366" y="544"/>
                  </a:cubicBezTo>
                  <a:moveTo>
                    <a:pt x="1539" y="940"/>
                  </a:moveTo>
                  <a:cubicBezTo>
                    <a:pt x="1531" y="945"/>
                    <a:pt x="1523" y="949"/>
                    <a:pt x="1515" y="954"/>
                  </a:cubicBezTo>
                  <a:cubicBezTo>
                    <a:pt x="1575" y="971"/>
                    <a:pt x="1513" y="958"/>
                    <a:pt x="1550" y="986"/>
                  </a:cubicBezTo>
                  <a:cubicBezTo>
                    <a:pt x="1494" y="1025"/>
                    <a:pt x="1489" y="905"/>
                    <a:pt x="1499" y="876"/>
                  </a:cubicBezTo>
                  <a:cubicBezTo>
                    <a:pt x="1536" y="897"/>
                    <a:pt x="1538" y="912"/>
                    <a:pt x="1506" y="921"/>
                  </a:cubicBezTo>
                  <a:cubicBezTo>
                    <a:pt x="1517" y="927"/>
                    <a:pt x="1528" y="934"/>
                    <a:pt x="1539" y="940"/>
                  </a:cubicBezTo>
                  <a:cubicBezTo>
                    <a:pt x="1530" y="945"/>
                    <a:pt x="1524" y="931"/>
                    <a:pt x="1539" y="940"/>
                  </a:cubicBezTo>
                  <a:moveTo>
                    <a:pt x="1470" y="1139"/>
                  </a:moveTo>
                  <a:cubicBezTo>
                    <a:pt x="1443" y="1082"/>
                    <a:pt x="1424" y="1085"/>
                    <a:pt x="1478" y="1039"/>
                  </a:cubicBezTo>
                  <a:cubicBezTo>
                    <a:pt x="1478" y="1058"/>
                    <a:pt x="1489" y="1131"/>
                    <a:pt x="1470" y="1139"/>
                  </a:cubicBezTo>
                  <a:cubicBezTo>
                    <a:pt x="1458" y="1115"/>
                    <a:pt x="1473" y="1138"/>
                    <a:pt x="1470" y="1139"/>
                  </a:cubicBezTo>
                  <a:moveTo>
                    <a:pt x="1472" y="1163"/>
                  </a:moveTo>
                  <a:cubicBezTo>
                    <a:pt x="1443" y="1167"/>
                    <a:pt x="1439" y="1163"/>
                    <a:pt x="1446" y="1131"/>
                  </a:cubicBezTo>
                  <a:cubicBezTo>
                    <a:pt x="1456" y="1142"/>
                    <a:pt x="1465" y="1153"/>
                    <a:pt x="1472" y="1163"/>
                  </a:cubicBezTo>
                  <a:moveTo>
                    <a:pt x="1408" y="888"/>
                  </a:moveTo>
                  <a:cubicBezTo>
                    <a:pt x="1411" y="844"/>
                    <a:pt x="1451" y="957"/>
                    <a:pt x="1452" y="964"/>
                  </a:cubicBezTo>
                  <a:cubicBezTo>
                    <a:pt x="1484" y="988"/>
                    <a:pt x="1481" y="997"/>
                    <a:pt x="1445" y="1018"/>
                  </a:cubicBezTo>
                  <a:cubicBezTo>
                    <a:pt x="1423" y="978"/>
                    <a:pt x="1405" y="935"/>
                    <a:pt x="1408" y="888"/>
                  </a:cubicBezTo>
                  <a:cubicBezTo>
                    <a:pt x="1408" y="883"/>
                    <a:pt x="1405" y="935"/>
                    <a:pt x="1408" y="888"/>
                  </a:cubicBezTo>
                  <a:moveTo>
                    <a:pt x="1432" y="1069"/>
                  </a:moveTo>
                  <a:cubicBezTo>
                    <a:pt x="1451" y="1110"/>
                    <a:pt x="1447" y="1132"/>
                    <a:pt x="1420" y="1136"/>
                  </a:cubicBezTo>
                  <a:cubicBezTo>
                    <a:pt x="1384" y="1098"/>
                    <a:pt x="1387" y="1076"/>
                    <a:pt x="1432" y="1069"/>
                  </a:cubicBezTo>
                  <a:cubicBezTo>
                    <a:pt x="1431" y="1090"/>
                    <a:pt x="1419" y="1075"/>
                    <a:pt x="1432" y="1069"/>
                  </a:cubicBezTo>
                  <a:moveTo>
                    <a:pt x="1397" y="1224"/>
                  </a:moveTo>
                  <a:cubicBezTo>
                    <a:pt x="1416" y="1259"/>
                    <a:pt x="1433" y="1289"/>
                    <a:pt x="1450" y="1320"/>
                  </a:cubicBezTo>
                  <a:cubicBezTo>
                    <a:pt x="1414" y="1312"/>
                    <a:pt x="1392" y="1275"/>
                    <a:pt x="1397" y="1224"/>
                  </a:cubicBezTo>
                  <a:moveTo>
                    <a:pt x="1450" y="1252"/>
                  </a:moveTo>
                  <a:cubicBezTo>
                    <a:pt x="1467" y="1279"/>
                    <a:pt x="1483" y="1306"/>
                    <a:pt x="1501" y="1335"/>
                  </a:cubicBezTo>
                  <a:cubicBezTo>
                    <a:pt x="1455" y="1321"/>
                    <a:pt x="1441" y="1297"/>
                    <a:pt x="1450" y="1252"/>
                  </a:cubicBezTo>
                  <a:moveTo>
                    <a:pt x="1493" y="1101"/>
                  </a:moveTo>
                  <a:cubicBezTo>
                    <a:pt x="1529" y="1101"/>
                    <a:pt x="1501" y="1067"/>
                    <a:pt x="1492" y="1036"/>
                  </a:cubicBezTo>
                  <a:cubicBezTo>
                    <a:pt x="1504" y="1033"/>
                    <a:pt x="1580" y="1033"/>
                    <a:pt x="1576" y="1068"/>
                  </a:cubicBezTo>
                  <a:cubicBezTo>
                    <a:pt x="1516" y="1074"/>
                    <a:pt x="1501" y="1119"/>
                    <a:pt x="1582" y="1105"/>
                  </a:cubicBezTo>
                  <a:cubicBezTo>
                    <a:pt x="1577" y="1094"/>
                    <a:pt x="1520" y="1194"/>
                    <a:pt x="1590" y="1145"/>
                  </a:cubicBezTo>
                  <a:cubicBezTo>
                    <a:pt x="1577" y="1205"/>
                    <a:pt x="1476" y="1174"/>
                    <a:pt x="1493" y="1101"/>
                  </a:cubicBezTo>
                  <a:cubicBezTo>
                    <a:pt x="1500" y="1101"/>
                    <a:pt x="1480" y="1157"/>
                    <a:pt x="1493" y="1101"/>
                  </a:cubicBezTo>
                  <a:moveTo>
                    <a:pt x="1560" y="898"/>
                  </a:moveTo>
                  <a:cubicBezTo>
                    <a:pt x="1579" y="885"/>
                    <a:pt x="1609" y="947"/>
                    <a:pt x="1627" y="957"/>
                  </a:cubicBezTo>
                  <a:cubicBezTo>
                    <a:pt x="1566" y="996"/>
                    <a:pt x="1579" y="951"/>
                    <a:pt x="1560" y="898"/>
                  </a:cubicBezTo>
                  <a:cubicBezTo>
                    <a:pt x="1562" y="896"/>
                    <a:pt x="1569" y="924"/>
                    <a:pt x="1560" y="898"/>
                  </a:cubicBezTo>
                  <a:moveTo>
                    <a:pt x="1630" y="1049"/>
                  </a:moveTo>
                  <a:cubicBezTo>
                    <a:pt x="1651" y="1062"/>
                    <a:pt x="1653" y="1078"/>
                    <a:pt x="1635" y="1096"/>
                  </a:cubicBezTo>
                  <a:cubicBezTo>
                    <a:pt x="1610" y="1080"/>
                    <a:pt x="1608" y="1065"/>
                    <a:pt x="1630" y="1049"/>
                  </a:cubicBezTo>
                  <a:cubicBezTo>
                    <a:pt x="1636" y="1056"/>
                    <a:pt x="1624" y="1056"/>
                    <a:pt x="1630" y="1049"/>
                  </a:cubicBezTo>
                  <a:moveTo>
                    <a:pt x="1638" y="1218"/>
                  </a:moveTo>
                  <a:cubicBezTo>
                    <a:pt x="1687" y="1222"/>
                    <a:pt x="1728" y="1250"/>
                    <a:pt x="1728" y="1293"/>
                  </a:cubicBezTo>
                  <a:cubicBezTo>
                    <a:pt x="1676" y="1292"/>
                    <a:pt x="1648" y="1266"/>
                    <a:pt x="1638" y="1218"/>
                  </a:cubicBezTo>
                  <a:moveTo>
                    <a:pt x="1628" y="909"/>
                  </a:moveTo>
                  <a:cubicBezTo>
                    <a:pt x="1739" y="953"/>
                    <a:pt x="1627" y="923"/>
                    <a:pt x="1685" y="949"/>
                  </a:cubicBezTo>
                  <a:cubicBezTo>
                    <a:pt x="1654" y="980"/>
                    <a:pt x="1634" y="931"/>
                    <a:pt x="1628" y="909"/>
                  </a:cubicBezTo>
                  <a:cubicBezTo>
                    <a:pt x="1647" y="917"/>
                    <a:pt x="1642" y="957"/>
                    <a:pt x="1628" y="909"/>
                  </a:cubicBezTo>
                  <a:moveTo>
                    <a:pt x="1672" y="803"/>
                  </a:moveTo>
                  <a:cubicBezTo>
                    <a:pt x="1699" y="855"/>
                    <a:pt x="1750" y="870"/>
                    <a:pt x="1805" y="871"/>
                  </a:cubicBezTo>
                  <a:cubicBezTo>
                    <a:pt x="1806" y="887"/>
                    <a:pt x="1628" y="928"/>
                    <a:pt x="1672" y="803"/>
                  </a:cubicBezTo>
                  <a:cubicBezTo>
                    <a:pt x="1700" y="858"/>
                    <a:pt x="1663" y="829"/>
                    <a:pt x="1672" y="803"/>
                  </a:cubicBezTo>
                  <a:moveTo>
                    <a:pt x="1859" y="877"/>
                  </a:moveTo>
                  <a:cubicBezTo>
                    <a:pt x="1847" y="920"/>
                    <a:pt x="1794" y="946"/>
                    <a:pt x="1754" y="928"/>
                  </a:cubicBezTo>
                  <a:cubicBezTo>
                    <a:pt x="1789" y="911"/>
                    <a:pt x="1824" y="894"/>
                    <a:pt x="1859" y="877"/>
                  </a:cubicBezTo>
                  <a:moveTo>
                    <a:pt x="1783" y="853"/>
                  </a:moveTo>
                  <a:cubicBezTo>
                    <a:pt x="1811" y="824"/>
                    <a:pt x="1847" y="824"/>
                    <a:pt x="1882" y="853"/>
                  </a:cubicBezTo>
                  <a:lnTo>
                    <a:pt x="1783" y="853"/>
                  </a:lnTo>
                  <a:close/>
                  <a:moveTo>
                    <a:pt x="1774" y="832"/>
                  </a:moveTo>
                  <a:cubicBezTo>
                    <a:pt x="1789" y="804"/>
                    <a:pt x="1800" y="772"/>
                    <a:pt x="1834" y="757"/>
                  </a:cubicBezTo>
                  <a:cubicBezTo>
                    <a:pt x="1834" y="783"/>
                    <a:pt x="1806" y="820"/>
                    <a:pt x="1774" y="832"/>
                  </a:cubicBezTo>
                  <a:moveTo>
                    <a:pt x="1976" y="686"/>
                  </a:moveTo>
                  <a:cubicBezTo>
                    <a:pt x="1977" y="725"/>
                    <a:pt x="1951" y="755"/>
                    <a:pt x="1900" y="770"/>
                  </a:cubicBezTo>
                  <a:cubicBezTo>
                    <a:pt x="1924" y="736"/>
                    <a:pt x="1934" y="696"/>
                    <a:pt x="1976" y="686"/>
                  </a:cubicBezTo>
                  <a:moveTo>
                    <a:pt x="1963" y="631"/>
                  </a:moveTo>
                  <a:cubicBezTo>
                    <a:pt x="1955" y="659"/>
                    <a:pt x="1945" y="686"/>
                    <a:pt x="1912" y="697"/>
                  </a:cubicBezTo>
                  <a:cubicBezTo>
                    <a:pt x="1906" y="655"/>
                    <a:pt x="1947" y="653"/>
                    <a:pt x="1963" y="631"/>
                  </a:cubicBezTo>
                  <a:moveTo>
                    <a:pt x="1839" y="796"/>
                  </a:moveTo>
                  <a:cubicBezTo>
                    <a:pt x="1848" y="756"/>
                    <a:pt x="1871" y="731"/>
                    <a:pt x="1902" y="725"/>
                  </a:cubicBezTo>
                  <a:cubicBezTo>
                    <a:pt x="1899" y="754"/>
                    <a:pt x="1871" y="785"/>
                    <a:pt x="1839" y="796"/>
                  </a:cubicBezTo>
                  <a:moveTo>
                    <a:pt x="1844" y="819"/>
                  </a:moveTo>
                  <a:cubicBezTo>
                    <a:pt x="1880" y="794"/>
                    <a:pt x="1918" y="802"/>
                    <a:pt x="1956" y="845"/>
                  </a:cubicBezTo>
                  <a:cubicBezTo>
                    <a:pt x="1912" y="855"/>
                    <a:pt x="1879" y="837"/>
                    <a:pt x="1844" y="819"/>
                  </a:cubicBezTo>
                  <a:moveTo>
                    <a:pt x="1963" y="766"/>
                  </a:moveTo>
                  <a:cubicBezTo>
                    <a:pt x="1997" y="748"/>
                    <a:pt x="2042" y="755"/>
                    <a:pt x="2068" y="782"/>
                  </a:cubicBezTo>
                  <a:cubicBezTo>
                    <a:pt x="2047" y="804"/>
                    <a:pt x="1990" y="796"/>
                    <a:pt x="1963" y="766"/>
                  </a:cubicBezTo>
                  <a:moveTo>
                    <a:pt x="2009" y="733"/>
                  </a:moveTo>
                  <a:cubicBezTo>
                    <a:pt x="2042" y="726"/>
                    <a:pt x="2071" y="731"/>
                    <a:pt x="2100" y="750"/>
                  </a:cubicBezTo>
                  <a:cubicBezTo>
                    <a:pt x="2077" y="774"/>
                    <a:pt x="2048" y="768"/>
                    <a:pt x="2009" y="733"/>
                  </a:cubicBezTo>
                  <a:moveTo>
                    <a:pt x="2072" y="716"/>
                  </a:moveTo>
                  <a:cubicBezTo>
                    <a:pt x="2100" y="699"/>
                    <a:pt x="2129" y="700"/>
                    <a:pt x="2161" y="706"/>
                  </a:cubicBezTo>
                  <a:cubicBezTo>
                    <a:pt x="2129" y="736"/>
                    <a:pt x="2107" y="738"/>
                    <a:pt x="2072" y="716"/>
                  </a:cubicBezTo>
                  <a:moveTo>
                    <a:pt x="2133" y="689"/>
                  </a:moveTo>
                  <a:cubicBezTo>
                    <a:pt x="2103" y="694"/>
                    <a:pt x="2076" y="699"/>
                    <a:pt x="2048" y="703"/>
                  </a:cubicBezTo>
                  <a:cubicBezTo>
                    <a:pt x="2072" y="661"/>
                    <a:pt x="2094" y="657"/>
                    <a:pt x="2133" y="689"/>
                  </a:cubicBezTo>
                  <a:moveTo>
                    <a:pt x="2058" y="670"/>
                  </a:moveTo>
                  <a:cubicBezTo>
                    <a:pt x="2031" y="695"/>
                    <a:pt x="2009" y="716"/>
                    <a:pt x="1988" y="736"/>
                  </a:cubicBezTo>
                  <a:cubicBezTo>
                    <a:pt x="1997" y="682"/>
                    <a:pt x="2003" y="669"/>
                    <a:pt x="2058" y="670"/>
                  </a:cubicBezTo>
                  <a:moveTo>
                    <a:pt x="1908" y="646"/>
                  </a:moveTo>
                  <a:cubicBezTo>
                    <a:pt x="1892" y="586"/>
                    <a:pt x="1939" y="589"/>
                    <a:pt x="1989" y="565"/>
                  </a:cubicBezTo>
                  <a:cubicBezTo>
                    <a:pt x="1975" y="605"/>
                    <a:pt x="1946" y="631"/>
                    <a:pt x="1908" y="646"/>
                  </a:cubicBezTo>
                  <a:cubicBezTo>
                    <a:pt x="1904" y="632"/>
                    <a:pt x="1948" y="630"/>
                    <a:pt x="1908" y="646"/>
                  </a:cubicBezTo>
                  <a:moveTo>
                    <a:pt x="1984" y="544"/>
                  </a:moveTo>
                  <a:cubicBezTo>
                    <a:pt x="1954" y="568"/>
                    <a:pt x="1920" y="581"/>
                    <a:pt x="1881" y="583"/>
                  </a:cubicBezTo>
                  <a:cubicBezTo>
                    <a:pt x="1873" y="522"/>
                    <a:pt x="1960" y="521"/>
                    <a:pt x="2000" y="510"/>
                  </a:cubicBezTo>
                  <a:cubicBezTo>
                    <a:pt x="1995" y="522"/>
                    <a:pt x="1989" y="533"/>
                    <a:pt x="1984" y="544"/>
                  </a:cubicBezTo>
                  <a:cubicBezTo>
                    <a:pt x="1955" y="569"/>
                    <a:pt x="1991" y="537"/>
                    <a:pt x="1984" y="544"/>
                  </a:cubicBezTo>
                  <a:moveTo>
                    <a:pt x="1994" y="496"/>
                  </a:moveTo>
                  <a:cubicBezTo>
                    <a:pt x="1962" y="506"/>
                    <a:pt x="1929" y="516"/>
                    <a:pt x="1896" y="525"/>
                  </a:cubicBezTo>
                  <a:cubicBezTo>
                    <a:pt x="1900" y="462"/>
                    <a:pt x="1964" y="467"/>
                    <a:pt x="2012" y="470"/>
                  </a:cubicBezTo>
                  <a:cubicBezTo>
                    <a:pt x="2006" y="478"/>
                    <a:pt x="2000" y="487"/>
                    <a:pt x="1994" y="496"/>
                  </a:cubicBezTo>
                  <a:cubicBezTo>
                    <a:pt x="1963" y="507"/>
                    <a:pt x="2001" y="493"/>
                    <a:pt x="1994" y="496"/>
                  </a:cubicBezTo>
                  <a:moveTo>
                    <a:pt x="1928" y="452"/>
                  </a:moveTo>
                  <a:cubicBezTo>
                    <a:pt x="1950" y="419"/>
                    <a:pt x="2020" y="404"/>
                    <a:pt x="2052" y="421"/>
                  </a:cubicBezTo>
                  <a:cubicBezTo>
                    <a:pt x="2023" y="463"/>
                    <a:pt x="2005" y="458"/>
                    <a:pt x="1928" y="452"/>
                  </a:cubicBezTo>
                  <a:moveTo>
                    <a:pt x="2099" y="366"/>
                  </a:moveTo>
                  <a:cubicBezTo>
                    <a:pt x="2107" y="401"/>
                    <a:pt x="2003" y="419"/>
                    <a:pt x="1999" y="388"/>
                  </a:cubicBezTo>
                  <a:cubicBezTo>
                    <a:pt x="2033" y="380"/>
                    <a:pt x="2066" y="373"/>
                    <a:pt x="2099" y="366"/>
                  </a:cubicBezTo>
                  <a:cubicBezTo>
                    <a:pt x="2100" y="369"/>
                    <a:pt x="2066" y="373"/>
                    <a:pt x="2099" y="366"/>
                  </a:cubicBezTo>
                  <a:moveTo>
                    <a:pt x="2017" y="367"/>
                  </a:moveTo>
                  <a:cubicBezTo>
                    <a:pt x="1943" y="404"/>
                    <a:pt x="1886" y="454"/>
                    <a:pt x="1866" y="543"/>
                  </a:cubicBezTo>
                  <a:cubicBezTo>
                    <a:pt x="1831" y="435"/>
                    <a:pt x="1924" y="365"/>
                    <a:pt x="2017" y="367"/>
                  </a:cubicBezTo>
                  <a:moveTo>
                    <a:pt x="1815" y="464"/>
                  </a:moveTo>
                  <a:cubicBezTo>
                    <a:pt x="1845" y="471"/>
                    <a:pt x="1855" y="490"/>
                    <a:pt x="1844" y="519"/>
                  </a:cubicBezTo>
                  <a:cubicBezTo>
                    <a:pt x="1767" y="482"/>
                    <a:pt x="1829" y="406"/>
                    <a:pt x="1862" y="358"/>
                  </a:cubicBezTo>
                  <a:cubicBezTo>
                    <a:pt x="1869" y="392"/>
                    <a:pt x="1863" y="459"/>
                    <a:pt x="1815" y="464"/>
                  </a:cubicBezTo>
                  <a:cubicBezTo>
                    <a:pt x="1827" y="471"/>
                    <a:pt x="1851" y="460"/>
                    <a:pt x="1815" y="464"/>
                  </a:cubicBezTo>
                  <a:moveTo>
                    <a:pt x="1804" y="403"/>
                  </a:moveTo>
                  <a:cubicBezTo>
                    <a:pt x="1794" y="364"/>
                    <a:pt x="1801" y="346"/>
                    <a:pt x="1844" y="290"/>
                  </a:cubicBezTo>
                  <a:cubicBezTo>
                    <a:pt x="1867" y="332"/>
                    <a:pt x="1842" y="377"/>
                    <a:pt x="1804" y="403"/>
                  </a:cubicBezTo>
                  <a:moveTo>
                    <a:pt x="1784" y="283"/>
                  </a:moveTo>
                  <a:cubicBezTo>
                    <a:pt x="1788" y="261"/>
                    <a:pt x="1792" y="240"/>
                    <a:pt x="1796" y="219"/>
                  </a:cubicBezTo>
                  <a:cubicBezTo>
                    <a:pt x="1841" y="255"/>
                    <a:pt x="1830" y="307"/>
                    <a:pt x="1791" y="343"/>
                  </a:cubicBezTo>
                  <a:cubicBezTo>
                    <a:pt x="1781" y="324"/>
                    <a:pt x="1778" y="304"/>
                    <a:pt x="1784" y="283"/>
                  </a:cubicBezTo>
                  <a:cubicBezTo>
                    <a:pt x="1788" y="262"/>
                    <a:pt x="1780" y="303"/>
                    <a:pt x="1784" y="283"/>
                  </a:cubicBezTo>
                  <a:moveTo>
                    <a:pt x="1759" y="165"/>
                  </a:moveTo>
                  <a:cubicBezTo>
                    <a:pt x="1784" y="190"/>
                    <a:pt x="1785" y="241"/>
                    <a:pt x="1763" y="275"/>
                  </a:cubicBezTo>
                  <a:cubicBezTo>
                    <a:pt x="1736" y="240"/>
                    <a:pt x="1745" y="206"/>
                    <a:pt x="1759" y="165"/>
                  </a:cubicBezTo>
                  <a:moveTo>
                    <a:pt x="1780" y="456"/>
                  </a:moveTo>
                  <a:cubicBezTo>
                    <a:pt x="1737" y="421"/>
                    <a:pt x="1703" y="385"/>
                    <a:pt x="1694" y="331"/>
                  </a:cubicBezTo>
                  <a:cubicBezTo>
                    <a:pt x="1733" y="364"/>
                    <a:pt x="1782" y="390"/>
                    <a:pt x="1780" y="456"/>
                  </a:cubicBezTo>
                  <a:moveTo>
                    <a:pt x="1727" y="186"/>
                  </a:moveTo>
                  <a:cubicBezTo>
                    <a:pt x="1723" y="157"/>
                    <a:pt x="1718" y="127"/>
                    <a:pt x="1713" y="98"/>
                  </a:cubicBezTo>
                  <a:cubicBezTo>
                    <a:pt x="1745" y="135"/>
                    <a:pt x="1747" y="145"/>
                    <a:pt x="1727" y="186"/>
                  </a:cubicBezTo>
                  <a:moveTo>
                    <a:pt x="1703" y="115"/>
                  </a:moveTo>
                  <a:cubicBezTo>
                    <a:pt x="1704" y="128"/>
                    <a:pt x="1705" y="142"/>
                    <a:pt x="1707" y="159"/>
                  </a:cubicBezTo>
                  <a:cubicBezTo>
                    <a:pt x="1682" y="143"/>
                    <a:pt x="1689" y="129"/>
                    <a:pt x="1703" y="115"/>
                  </a:cubicBezTo>
                  <a:moveTo>
                    <a:pt x="1693" y="160"/>
                  </a:moveTo>
                  <a:cubicBezTo>
                    <a:pt x="1707" y="190"/>
                    <a:pt x="1719" y="215"/>
                    <a:pt x="1734" y="246"/>
                  </a:cubicBezTo>
                  <a:cubicBezTo>
                    <a:pt x="1692" y="232"/>
                    <a:pt x="1675" y="197"/>
                    <a:pt x="1693" y="160"/>
                  </a:cubicBezTo>
                  <a:moveTo>
                    <a:pt x="1684" y="227"/>
                  </a:moveTo>
                  <a:cubicBezTo>
                    <a:pt x="1704" y="258"/>
                    <a:pt x="1746" y="270"/>
                    <a:pt x="1753" y="313"/>
                  </a:cubicBezTo>
                  <a:cubicBezTo>
                    <a:pt x="1724" y="305"/>
                    <a:pt x="1680" y="254"/>
                    <a:pt x="1684" y="227"/>
                  </a:cubicBezTo>
                  <a:moveTo>
                    <a:pt x="1681" y="275"/>
                  </a:moveTo>
                  <a:cubicBezTo>
                    <a:pt x="1683" y="313"/>
                    <a:pt x="1747" y="343"/>
                    <a:pt x="1774" y="363"/>
                  </a:cubicBezTo>
                  <a:cubicBezTo>
                    <a:pt x="1742" y="364"/>
                    <a:pt x="1662" y="297"/>
                    <a:pt x="1681" y="275"/>
                  </a:cubicBezTo>
                  <a:cubicBezTo>
                    <a:pt x="1681" y="281"/>
                    <a:pt x="1678" y="278"/>
                    <a:pt x="1681" y="275"/>
                  </a:cubicBezTo>
                  <a:moveTo>
                    <a:pt x="1740" y="770"/>
                  </a:moveTo>
                  <a:cubicBezTo>
                    <a:pt x="1730" y="776"/>
                    <a:pt x="1781" y="702"/>
                    <a:pt x="1661" y="452"/>
                  </a:cubicBezTo>
                  <a:cubicBezTo>
                    <a:pt x="1668" y="460"/>
                    <a:pt x="1881" y="720"/>
                    <a:pt x="1740" y="770"/>
                  </a:cubicBezTo>
                  <a:moveTo>
                    <a:pt x="1661" y="878"/>
                  </a:moveTo>
                  <a:cubicBezTo>
                    <a:pt x="1641" y="897"/>
                    <a:pt x="1626" y="896"/>
                    <a:pt x="1599" y="873"/>
                  </a:cubicBezTo>
                  <a:cubicBezTo>
                    <a:pt x="1618" y="875"/>
                    <a:pt x="1638" y="876"/>
                    <a:pt x="1661" y="878"/>
                  </a:cubicBezTo>
                  <a:moveTo>
                    <a:pt x="1482" y="132"/>
                  </a:moveTo>
                  <a:cubicBezTo>
                    <a:pt x="1571" y="90"/>
                    <a:pt x="1602" y="249"/>
                    <a:pt x="1614" y="270"/>
                  </a:cubicBezTo>
                  <a:cubicBezTo>
                    <a:pt x="1548" y="158"/>
                    <a:pt x="1474" y="139"/>
                    <a:pt x="1482" y="132"/>
                  </a:cubicBezTo>
                  <a:moveTo>
                    <a:pt x="1355" y="398"/>
                  </a:moveTo>
                  <a:cubicBezTo>
                    <a:pt x="1386" y="379"/>
                    <a:pt x="1545" y="355"/>
                    <a:pt x="1545" y="403"/>
                  </a:cubicBezTo>
                  <a:cubicBezTo>
                    <a:pt x="1545" y="441"/>
                    <a:pt x="1313" y="429"/>
                    <a:pt x="1355" y="398"/>
                  </a:cubicBezTo>
                  <a:cubicBezTo>
                    <a:pt x="1359" y="396"/>
                    <a:pt x="1351" y="402"/>
                    <a:pt x="1355" y="398"/>
                  </a:cubicBezTo>
                  <a:moveTo>
                    <a:pt x="1353" y="484"/>
                  </a:moveTo>
                  <a:cubicBezTo>
                    <a:pt x="1353" y="515"/>
                    <a:pt x="1302" y="538"/>
                    <a:pt x="1329" y="560"/>
                  </a:cubicBezTo>
                  <a:cubicBezTo>
                    <a:pt x="1366" y="591"/>
                    <a:pt x="1337" y="644"/>
                    <a:pt x="1312" y="612"/>
                  </a:cubicBezTo>
                  <a:cubicBezTo>
                    <a:pt x="1320" y="715"/>
                    <a:pt x="1251" y="741"/>
                    <a:pt x="1261" y="624"/>
                  </a:cubicBezTo>
                  <a:cubicBezTo>
                    <a:pt x="1168" y="703"/>
                    <a:pt x="1284" y="487"/>
                    <a:pt x="1284" y="511"/>
                  </a:cubicBezTo>
                  <a:cubicBezTo>
                    <a:pt x="1284" y="517"/>
                    <a:pt x="1238" y="529"/>
                    <a:pt x="1225" y="515"/>
                  </a:cubicBezTo>
                  <a:cubicBezTo>
                    <a:pt x="1184" y="468"/>
                    <a:pt x="1284" y="436"/>
                    <a:pt x="1251" y="418"/>
                  </a:cubicBezTo>
                  <a:cubicBezTo>
                    <a:pt x="1193" y="390"/>
                    <a:pt x="1241" y="365"/>
                    <a:pt x="1275" y="377"/>
                  </a:cubicBezTo>
                  <a:cubicBezTo>
                    <a:pt x="1409" y="428"/>
                    <a:pt x="1243" y="441"/>
                    <a:pt x="1243" y="478"/>
                  </a:cubicBezTo>
                  <a:cubicBezTo>
                    <a:pt x="1243" y="498"/>
                    <a:pt x="1353" y="409"/>
                    <a:pt x="1353" y="484"/>
                  </a:cubicBezTo>
                  <a:moveTo>
                    <a:pt x="1321" y="79"/>
                  </a:moveTo>
                  <a:cubicBezTo>
                    <a:pt x="1339" y="66"/>
                    <a:pt x="1360" y="113"/>
                    <a:pt x="1323" y="121"/>
                  </a:cubicBezTo>
                  <a:cubicBezTo>
                    <a:pt x="1312" y="107"/>
                    <a:pt x="1311" y="94"/>
                    <a:pt x="1321" y="79"/>
                  </a:cubicBezTo>
                  <a:cubicBezTo>
                    <a:pt x="1325" y="76"/>
                    <a:pt x="1302" y="93"/>
                    <a:pt x="1321" y="79"/>
                  </a:cubicBezTo>
                  <a:moveTo>
                    <a:pt x="1329" y="143"/>
                  </a:moveTo>
                  <a:cubicBezTo>
                    <a:pt x="1333" y="147"/>
                    <a:pt x="1260" y="239"/>
                    <a:pt x="1171" y="341"/>
                  </a:cubicBezTo>
                  <a:cubicBezTo>
                    <a:pt x="1163" y="266"/>
                    <a:pt x="1304" y="192"/>
                    <a:pt x="1329" y="143"/>
                  </a:cubicBezTo>
                  <a:moveTo>
                    <a:pt x="1148" y="172"/>
                  </a:moveTo>
                  <a:cubicBezTo>
                    <a:pt x="1212" y="278"/>
                    <a:pt x="986" y="538"/>
                    <a:pt x="886" y="436"/>
                  </a:cubicBezTo>
                  <a:cubicBezTo>
                    <a:pt x="1025" y="422"/>
                    <a:pt x="1150" y="317"/>
                    <a:pt x="1148" y="172"/>
                  </a:cubicBezTo>
                  <a:cubicBezTo>
                    <a:pt x="1179" y="223"/>
                    <a:pt x="1149" y="246"/>
                    <a:pt x="1148" y="172"/>
                  </a:cubicBezTo>
                  <a:moveTo>
                    <a:pt x="917" y="405"/>
                  </a:moveTo>
                  <a:cubicBezTo>
                    <a:pt x="1012" y="349"/>
                    <a:pt x="1082" y="277"/>
                    <a:pt x="1122" y="180"/>
                  </a:cubicBezTo>
                  <a:cubicBezTo>
                    <a:pt x="1132" y="273"/>
                    <a:pt x="1000" y="422"/>
                    <a:pt x="917" y="405"/>
                  </a:cubicBezTo>
                  <a:moveTo>
                    <a:pt x="898" y="192"/>
                  </a:moveTo>
                  <a:cubicBezTo>
                    <a:pt x="928" y="200"/>
                    <a:pt x="940" y="149"/>
                    <a:pt x="949" y="132"/>
                  </a:cubicBezTo>
                  <a:cubicBezTo>
                    <a:pt x="1003" y="128"/>
                    <a:pt x="1058" y="124"/>
                    <a:pt x="1112" y="120"/>
                  </a:cubicBezTo>
                  <a:cubicBezTo>
                    <a:pt x="1074" y="242"/>
                    <a:pt x="993" y="343"/>
                    <a:pt x="886" y="412"/>
                  </a:cubicBezTo>
                  <a:cubicBezTo>
                    <a:pt x="847" y="437"/>
                    <a:pt x="812" y="384"/>
                    <a:pt x="804" y="353"/>
                  </a:cubicBezTo>
                  <a:cubicBezTo>
                    <a:pt x="785" y="279"/>
                    <a:pt x="876" y="309"/>
                    <a:pt x="873" y="234"/>
                  </a:cubicBezTo>
                  <a:cubicBezTo>
                    <a:pt x="850" y="246"/>
                    <a:pt x="827" y="258"/>
                    <a:pt x="805" y="270"/>
                  </a:cubicBezTo>
                  <a:cubicBezTo>
                    <a:pt x="797" y="215"/>
                    <a:pt x="840" y="150"/>
                    <a:pt x="897" y="143"/>
                  </a:cubicBezTo>
                  <a:cubicBezTo>
                    <a:pt x="892" y="160"/>
                    <a:pt x="892" y="176"/>
                    <a:pt x="898" y="192"/>
                  </a:cubicBezTo>
                  <a:cubicBezTo>
                    <a:pt x="904" y="193"/>
                    <a:pt x="895" y="191"/>
                    <a:pt x="898" y="192"/>
                  </a:cubicBezTo>
                  <a:moveTo>
                    <a:pt x="609" y="80"/>
                  </a:moveTo>
                  <a:cubicBezTo>
                    <a:pt x="646" y="77"/>
                    <a:pt x="838" y="0"/>
                    <a:pt x="857" y="135"/>
                  </a:cubicBezTo>
                  <a:cubicBezTo>
                    <a:pt x="791" y="134"/>
                    <a:pt x="672" y="43"/>
                    <a:pt x="648" y="170"/>
                  </a:cubicBezTo>
                  <a:cubicBezTo>
                    <a:pt x="603" y="143"/>
                    <a:pt x="626" y="98"/>
                    <a:pt x="609" y="80"/>
                  </a:cubicBezTo>
                  <a:cubicBezTo>
                    <a:pt x="621" y="79"/>
                    <a:pt x="616" y="87"/>
                    <a:pt x="609" y="80"/>
                  </a:cubicBezTo>
                  <a:moveTo>
                    <a:pt x="627" y="197"/>
                  </a:moveTo>
                  <a:cubicBezTo>
                    <a:pt x="600" y="231"/>
                    <a:pt x="600" y="263"/>
                    <a:pt x="630" y="300"/>
                  </a:cubicBezTo>
                  <a:cubicBezTo>
                    <a:pt x="688" y="370"/>
                    <a:pt x="713" y="313"/>
                    <a:pt x="778" y="321"/>
                  </a:cubicBezTo>
                  <a:cubicBezTo>
                    <a:pt x="756" y="377"/>
                    <a:pt x="708" y="408"/>
                    <a:pt x="647" y="412"/>
                  </a:cubicBezTo>
                  <a:cubicBezTo>
                    <a:pt x="621" y="430"/>
                    <a:pt x="606" y="427"/>
                    <a:pt x="602" y="402"/>
                  </a:cubicBezTo>
                  <a:cubicBezTo>
                    <a:pt x="511" y="451"/>
                    <a:pt x="632" y="350"/>
                    <a:pt x="543" y="404"/>
                  </a:cubicBezTo>
                  <a:cubicBezTo>
                    <a:pt x="565" y="367"/>
                    <a:pt x="557" y="360"/>
                    <a:pt x="517" y="384"/>
                  </a:cubicBezTo>
                  <a:cubicBezTo>
                    <a:pt x="548" y="321"/>
                    <a:pt x="523" y="380"/>
                    <a:pt x="496" y="352"/>
                  </a:cubicBezTo>
                  <a:cubicBezTo>
                    <a:pt x="533" y="333"/>
                    <a:pt x="495" y="171"/>
                    <a:pt x="627" y="197"/>
                  </a:cubicBezTo>
                  <a:cubicBezTo>
                    <a:pt x="622" y="204"/>
                    <a:pt x="571" y="186"/>
                    <a:pt x="627" y="197"/>
                  </a:cubicBezTo>
                  <a:moveTo>
                    <a:pt x="453" y="194"/>
                  </a:moveTo>
                  <a:cubicBezTo>
                    <a:pt x="437" y="192"/>
                    <a:pt x="427" y="138"/>
                    <a:pt x="477" y="177"/>
                  </a:cubicBezTo>
                  <a:cubicBezTo>
                    <a:pt x="469" y="183"/>
                    <a:pt x="461" y="188"/>
                    <a:pt x="453" y="194"/>
                  </a:cubicBezTo>
                  <a:cubicBezTo>
                    <a:pt x="447" y="193"/>
                    <a:pt x="459" y="195"/>
                    <a:pt x="453" y="194"/>
                  </a:cubicBezTo>
                  <a:moveTo>
                    <a:pt x="461" y="272"/>
                  </a:moveTo>
                  <a:cubicBezTo>
                    <a:pt x="448" y="283"/>
                    <a:pt x="419" y="245"/>
                    <a:pt x="457" y="231"/>
                  </a:cubicBezTo>
                  <a:cubicBezTo>
                    <a:pt x="473" y="243"/>
                    <a:pt x="474" y="257"/>
                    <a:pt x="461" y="272"/>
                  </a:cubicBezTo>
                  <a:cubicBezTo>
                    <a:pt x="458" y="274"/>
                    <a:pt x="477" y="258"/>
                    <a:pt x="461" y="272"/>
                  </a:cubicBezTo>
                  <a:moveTo>
                    <a:pt x="477" y="205"/>
                  </a:moveTo>
                  <a:cubicBezTo>
                    <a:pt x="551" y="202"/>
                    <a:pt x="471" y="277"/>
                    <a:pt x="477" y="205"/>
                  </a:cubicBezTo>
                  <a:cubicBezTo>
                    <a:pt x="492" y="204"/>
                    <a:pt x="476" y="222"/>
                    <a:pt x="477" y="205"/>
                  </a:cubicBezTo>
                  <a:moveTo>
                    <a:pt x="529" y="174"/>
                  </a:moveTo>
                  <a:cubicBezTo>
                    <a:pt x="529" y="182"/>
                    <a:pt x="529" y="189"/>
                    <a:pt x="530" y="197"/>
                  </a:cubicBezTo>
                  <a:cubicBezTo>
                    <a:pt x="513" y="198"/>
                    <a:pt x="499" y="192"/>
                    <a:pt x="490" y="177"/>
                  </a:cubicBezTo>
                  <a:cubicBezTo>
                    <a:pt x="502" y="166"/>
                    <a:pt x="515" y="164"/>
                    <a:pt x="529" y="174"/>
                  </a:cubicBezTo>
                  <a:cubicBezTo>
                    <a:pt x="532" y="180"/>
                    <a:pt x="527" y="169"/>
                    <a:pt x="529" y="174"/>
                  </a:cubicBezTo>
                  <a:moveTo>
                    <a:pt x="498" y="110"/>
                  </a:moveTo>
                  <a:cubicBezTo>
                    <a:pt x="512" y="132"/>
                    <a:pt x="501" y="166"/>
                    <a:pt x="475" y="142"/>
                  </a:cubicBezTo>
                  <a:cubicBezTo>
                    <a:pt x="483" y="131"/>
                    <a:pt x="490" y="120"/>
                    <a:pt x="498" y="110"/>
                  </a:cubicBezTo>
                  <a:cubicBezTo>
                    <a:pt x="503" y="117"/>
                    <a:pt x="490" y="120"/>
                    <a:pt x="498" y="110"/>
                  </a:cubicBezTo>
                  <a:moveTo>
                    <a:pt x="435" y="96"/>
                  </a:moveTo>
                  <a:cubicBezTo>
                    <a:pt x="452" y="76"/>
                    <a:pt x="471" y="112"/>
                    <a:pt x="449" y="132"/>
                  </a:cubicBezTo>
                  <a:cubicBezTo>
                    <a:pt x="432" y="125"/>
                    <a:pt x="427" y="112"/>
                    <a:pt x="435" y="96"/>
                  </a:cubicBezTo>
                  <a:cubicBezTo>
                    <a:pt x="438" y="92"/>
                    <a:pt x="421" y="113"/>
                    <a:pt x="435" y="96"/>
                  </a:cubicBezTo>
                  <a:moveTo>
                    <a:pt x="407" y="117"/>
                  </a:moveTo>
                  <a:cubicBezTo>
                    <a:pt x="423" y="125"/>
                    <a:pt x="428" y="137"/>
                    <a:pt x="420" y="155"/>
                  </a:cubicBezTo>
                  <a:cubicBezTo>
                    <a:pt x="390" y="153"/>
                    <a:pt x="377" y="113"/>
                    <a:pt x="407" y="117"/>
                  </a:cubicBezTo>
                  <a:cubicBezTo>
                    <a:pt x="429" y="120"/>
                    <a:pt x="401" y="117"/>
                    <a:pt x="407" y="117"/>
                  </a:cubicBezTo>
                  <a:moveTo>
                    <a:pt x="429" y="219"/>
                  </a:moveTo>
                  <a:cubicBezTo>
                    <a:pt x="420" y="230"/>
                    <a:pt x="411" y="241"/>
                    <a:pt x="402" y="252"/>
                  </a:cubicBezTo>
                  <a:cubicBezTo>
                    <a:pt x="374" y="223"/>
                    <a:pt x="406" y="194"/>
                    <a:pt x="429" y="219"/>
                  </a:cubicBezTo>
                  <a:cubicBezTo>
                    <a:pt x="420" y="230"/>
                    <a:pt x="426" y="215"/>
                    <a:pt x="429" y="219"/>
                  </a:cubicBezTo>
                  <a:moveTo>
                    <a:pt x="372" y="183"/>
                  </a:moveTo>
                  <a:cubicBezTo>
                    <a:pt x="387" y="171"/>
                    <a:pt x="400" y="173"/>
                    <a:pt x="411" y="190"/>
                  </a:cubicBezTo>
                  <a:cubicBezTo>
                    <a:pt x="394" y="212"/>
                    <a:pt x="353" y="208"/>
                    <a:pt x="372" y="183"/>
                  </a:cubicBezTo>
                  <a:cubicBezTo>
                    <a:pt x="386" y="164"/>
                    <a:pt x="369" y="187"/>
                    <a:pt x="372" y="183"/>
                  </a:cubicBezTo>
                  <a:moveTo>
                    <a:pt x="388" y="353"/>
                  </a:moveTo>
                  <a:cubicBezTo>
                    <a:pt x="363" y="357"/>
                    <a:pt x="345" y="361"/>
                    <a:pt x="327" y="364"/>
                  </a:cubicBezTo>
                  <a:cubicBezTo>
                    <a:pt x="342" y="349"/>
                    <a:pt x="359" y="338"/>
                    <a:pt x="388" y="353"/>
                  </a:cubicBezTo>
                  <a:moveTo>
                    <a:pt x="263" y="188"/>
                  </a:moveTo>
                  <a:cubicBezTo>
                    <a:pt x="291" y="230"/>
                    <a:pt x="179" y="228"/>
                    <a:pt x="147" y="209"/>
                  </a:cubicBezTo>
                  <a:cubicBezTo>
                    <a:pt x="186" y="202"/>
                    <a:pt x="225" y="195"/>
                    <a:pt x="263" y="188"/>
                  </a:cubicBezTo>
                  <a:cubicBezTo>
                    <a:pt x="264" y="189"/>
                    <a:pt x="226" y="195"/>
                    <a:pt x="263" y="188"/>
                  </a:cubicBezTo>
                  <a:moveTo>
                    <a:pt x="111" y="243"/>
                  </a:moveTo>
                  <a:cubicBezTo>
                    <a:pt x="131" y="243"/>
                    <a:pt x="248" y="234"/>
                    <a:pt x="252" y="250"/>
                  </a:cubicBezTo>
                  <a:cubicBezTo>
                    <a:pt x="215" y="270"/>
                    <a:pt x="163" y="310"/>
                    <a:pt x="111" y="243"/>
                  </a:cubicBezTo>
                  <a:cubicBezTo>
                    <a:pt x="158" y="243"/>
                    <a:pt x="132" y="271"/>
                    <a:pt x="111" y="243"/>
                  </a:cubicBezTo>
                  <a:moveTo>
                    <a:pt x="174" y="308"/>
                  </a:moveTo>
                  <a:cubicBezTo>
                    <a:pt x="173" y="280"/>
                    <a:pt x="195" y="276"/>
                    <a:pt x="240" y="295"/>
                  </a:cubicBezTo>
                  <a:cubicBezTo>
                    <a:pt x="242" y="336"/>
                    <a:pt x="220" y="340"/>
                    <a:pt x="174" y="308"/>
                  </a:cubicBezTo>
                  <a:cubicBezTo>
                    <a:pt x="174" y="305"/>
                    <a:pt x="194" y="312"/>
                    <a:pt x="174" y="308"/>
                  </a:cubicBezTo>
                  <a:moveTo>
                    <a:pt x="203" y="346"/>
                  </a:moveTo>
                  <a:cubicBezTo>
                    <a:pt x="202" y="320"/>
                    <a:pt x="223" y="315"/>
                    <a:pt x="265" y="330"/>
                  </a:cubicBezTo>
                  <a:cubicBezTo>
                    <a:pt x="267" y="368"/>
                    <a:pt x="246" y="373"/>
                    <a:pt x="203" y="346"/>
                  </a:cubicBezTo>
                  <a:cubicBezTo>
                    <a:pt x="204" y="343"/>
                    <a:pt x="222" y="349"/>
                    <a:pt x="203" y="346"/>
                  </a:cubicBezTo>
                  <a:moveTo>
                    <a:pt x="203" y="491"/>
                  </a:moveTo>
                  <a:cubicBezTo>
                    <a:pt x="195" y="433"/>
                    <a:pt x="275" y="378"/>
                    <a:pt x="354" y="387"/>
                  </a:cubicBezTo>
                  <a:cubicBezTo>
                    <a:pt x="293" y="406"/>
                    <a:pt x="244" y="442"/>
                    <a:pt x="203" y="491"/>
                  </a:cubicBezTo>
                  <a:moveTo>
                    <a:pt x="303" y="632"/>
                  </a:moveTo>
                  <a:cubicBezTo>
                    <a:pt x="177" y="572"/>
                    <a:pt x="317" y="393"/>
                    <a:pt x="409" y="447"/>
                  </a:cubicBezTo>
                  <a:cubicBezTo>
                    <a:pt x="262" y="516"/>
                    <a:pt x="453" y="416"/>
                    <a:pt x="375" y="510"/>
                  </a:cubicBezTo>
                  <a:cubicBezTo>
                    <a:pt x="416" y="501"/>
                    <a:pt x="454" y="469"/>
                    <a:pt x="424" y="530"/>
                  </a:cubicBezTo>
                  <a:cubicBezTo>
                    <a:pt x="588" y="432"/>
                    <a:pt x="445" y="699"/>
                    <a:pt x="303" y="632"/>
                  </a:cubicBezTo>
                  <a:cubicBezTo>
                    <a:pt x="249" y="606"/>
                    <a:pt x="359" y="658"/>
                    <a:pt x="303" y="632"/>
                  </a:cubicBezTo>
                  <a:moveTo>
                    <a:pt x="439" y="806"/>
                  </a:moveTo>
                  <a:cubicBezTo>
                    <a:pt x="443" y="815"/>
                    <a:pt x="445" y="824"/>
                    <a:pt x="446" y="833"/>
                  </a:cubicBezTo>
                  <a:cubicBezTo>
                    <a:pt x="429" y="826"/>
                    <a:pt x="413" y="820"/>
                    <a:pt x="396" y="813"/>
                  </a:cubicBezTo>
                  <a:cubicBezTo>
                    <a:pt x="396" y="794"/>
                    <a:pt x="411" y="792"/>
                    <a:pt x="439" y="806"/>
                  </a:cubicBezTo>
                  <a:cubicBezTo>
                    <a:pt x="442" y="807"/>
                    <a:pt x="426" y="805"/>
                    <a:pt x="439" y="806"/>
                  </a:cubicBezTo>
                  <a:moveTo>
                    <a:pt x="309" y="924"/>
                  </a:moveTo>
                  <a:cubicBezTo>
                    <a:pt x="294" y="949"/>
                    <a:pt x="242" y="909"/>
                    <a:pt x="254" y="891"/>
                  </a:cubicBezTo>
                  <a:cubicBezTo>
                    <a:pt x="272" y="902"/>
                    <a:pt x="290" y="913"/>
                    <a:pt x="309" y="924"/>
                  </a:cubicBezTo>
                  <a:cubicBezTo>
                    <a:pt x="307" y="927"/>
                    <a:pt x="290" y="913"/>
                    <a:pt x="309" y="924"/>
                  </a:cubicBezTo>
                  <a:moveTo>
                    <a:pt x="284" y="861"/>
                  </a:moveTo>
                  <a:cubicBezTo>
                    <a:pt x="305" y="850"/>
                    <a:pt x="315" y="866"/>
                    <a:pt x="315" y="909"/>
                  </a:cubicBezTo>
                  <a:cubicBezTo>
                    <a:pt x="291" y="902"/>
                    <a:pt x="281" y="886"/>
                    <a:pt x="284" y="861"/>
                  </a:cubicBezTo>
                  <a:cubicBezTo>
                    <a:pt x="286" y="860"/>
                    <a:pt x="283" y="888"/>
                    <a:pt x="284" y="861"/>
                  </a:cubicBezTo>
                  <a:moveTo>
                    <a:pt x="330" y="952"/>
                  </a:moveTo>
                  <a:cubicBezTo>
                    <a:pt x="313" y="971"/>
                    <a:pt x="292" y="974"/>
                    <a:pt x="251" y="963"/>
                  </a:cubicBezTo>
                  <a:cubicBezTo>
                    <a:pt x="271" y="943"/>
                    <a:pt x="306" y="938"/>
                    <a:pt x="330" y="952"/>
                  </a:cubicBezTo>
                  <a:moveTo>
                    <a:pt x="370" y="964"/>
                  </a:moveTo>
                  <a:cubicBezTo>
                    <a:pt x="358" y="989"/>
                    <a:pt x="325" y="1003"/>
                    <a:pt x="291" y="998"/>
                  </a:cubicBezTo>
                  <a:cubicBezTo>
                    <a:pt x="313" y="974"/>
                    <a:pt x="337" y="961"/>
                    <a:pt x="370" y="964"/>
                  </a:cubicBezTo>
                  <a:moveTo>
                    <a:pt x="405" y="964"/>
                  </a:moveTo>
                  <a:cubicBezTo>
                    <a:pt x="406" y="995"/>
                    <a:pt x="380" y="1024"/>
                    <a:pt x="341" y="1036"/>
                  </a:cubicBezTo>
                  <a:cubicBezTo>
                    <a:pt x="339" y="1010"/>
                    <a:pt x="375" y="970"/>
                    <a:pt x="405" y="964"/>
                  </a:cubicBezTo>
                  <a:moveTo>
                    <a:pt x="384" y="936"/>
                  </a:moveTo>
                  <a:cubicBezTo>
                    <a:pt x="327" y="955"/>
                    <a:pt x="302" y="850"/>
                    <a:pt x="287" y="818"/>
                  </a:cubicBezTo>
                  <a:cubicBezTo>
                    <a:pt x="324" y="821"/>
                    <a:pt x="498" y="897"/>
                    <a:pt x="384" y="936"/>
                  </a:cubicBezTo>
                  <a:cubicBezTo>
                    <a:pt x="360" y="944"/>
                    <a:pt x="410" y="927"/>
                    <a:pt x="384" y="936"/>
                  </a:cubicBezTo>
                  <a:moveTo>
                    <a:pt x="413" y="773"/>
                  </a:moveTo>
                  <a:cubicBezTo>
                    <a:pt x="392" y="791"/>
                    <a:pt x="365" y="795"/>
                    <a:pt x="338" y="784"/>
                  </a:cubicBezTo>
                  <a:cubicBezTo>
                    <a:pt x="362" y="763"/>
                    <a:pt x="387" y="760"/>
                    <a:pt x="413" y="773"/>
                  </a:cubicBezTo>
                  <a:moveTo>
                    <a:pt x="286" y="776"/>
                  </a:moveTo>
                  <a:cubicBezTo>
                    <a:pt x="307" y="751"/>
                    <a:pt x="330" y="740"/>
                    <a:pt x="363" y="737"/>
                  </a:cubicBezTo>
                  <a:cubicBezTo>
                    <a:pt x="343" y="764"/>
                    <a:pt x="320" y="775"/>
                    <a:pt x="286" y="776"/>
                  </a:cubicBezTo>
                  <a:moveTo>
                    <a:pt x="298" y="734"/>
                  </a:moveTo>
                  <a:cubicBezTo>
                    <a:pt x="279" y="758"/>
                    <a:pt x="262" y="779"/>
                    <a:pt x="228" y="784"/>
                  </a:cubicBezTo>
                  <a:cubicBezTo>
                    <a:pt x="241" y="751"/>
                    <a:pt x="264" y="735"/>
                    <a:pt x="298" y="734"/>
                  </a:cubicBezTo>
                  <a:moveTo>
                    <a:pt x="218" y="743"/>
                  </a:moveTo>
                  <a:cubicBezTo>
                    <a:pt x="219" y="774"/>
                    <a:pt x="206" y="799"/>
                    <a:pt x="175" y="825"/>
                  </a:cubicBezTo>
                  <a:cubicBezTo>
                    <a:pt x="171" y="785"/>
                    <a:pt x="186" y="758"/>
                    <a:pt x="218" y="743"/>
                  </a:cubicBezTo>
                  <a:moveTo>
                    <a:pt x="213" y="833"/>
                  </a:moveTo>
                  <a:cubicBezTo>
                    <a:pt x="228" y="825"/>
                    <a:pt x="243" y="817"/>
                    <a:pt x="259" y="809"/>
                  </a:cubicBezTo>
                  <a:cubicBezTo>
                    <a:pt x="287" y="849"/>
                    <a:pt x="259" y="873"/>
                    <a:pt x="226" y="879"/>
                  </a:cubicBezTo>
                  <a:cubicBezTo>
                    <a:pt x="247" y="922"/>
                    <a:pt x="260" y="936"/>
                    <a:pt x="215" y="964"/>
                  </a:cubicBezTo>
                  <a:cubicBezTo>
                    <a:pt x="237" y="972"/>
                    <a:pt x="258" y="979"/>
                    <a:pt x="279" y="987"/>
                  </a:cubicBezTo>
                  <a:cubicBezTo>
                    <a:pt x="222" y="1019"/>
                    <a:pt x="293" y="1016"/>
                    <a:pt x="323" y="1021"/>
                  </a:cubicBezTo>
                  <a:cubicBezTo>
                    <a:pt x="305" y="1036"/>
                    <a:pt x="300" y="1051"/>
                    <a:pt x="310" y="1066"/>
                  </a:cubicBezTo>
                  <a:cubicBezTo>
                    <a:pt x="379" y="1032"/>
                    <a:pt x="384" y="1006"/>
                    <a:pt x="447" y="1060"/>
                  </a:cubicBezTo>
                  <a:cubicBezTo>
                    <a:pt x="404" y="1077"/>
                    <a:pt x="446" y="1092"/>
                    <a:pt x="469" y="1093"/>
                  </a:cubicBezTo>
                  <a:cubicBezTo>
                    <a:pt x="435" y="1121"/>
                    <a:pt x="431" y="1160"/>
                    <a:pt x="484" y="1127"/>
                  </a:cubicBezTo>
                  <a:cubicBezTo>
                    <a:pt x="432" y="1253"/>
                    <a:pt x="3" y="999"/>
                    <a:pt x="213" y="833"/>
                  </a:cubicBezTo>
                  <a:cubicBezTo>
                    <a:pt x="226" y="822"/>
                    <a:pt x="195" y="847"/>
                    <a:pt x="213" y="833"/>
                  </a:cubicBezTo>
                  <a:moveTo>
                    <a:pt x="385" y="1190"/>
                  </a:moveTo>
                  <a:cubicBezTo>
                    <a:pt x="366" y="1210"/>
                    <a:pt x="337" y="1214"/>
                    <a:pt x="315" y="1200"/>
                  </a:cubicBezTo>
                  <a:cubicBezTo>
                    <a:pt x="344" y="1180"/>
                    <a:pt x="361" y="1177"/>
                    <a:pt x="385" y="1190"/>
                  </a:cubicBezTo>
                  <a:moveTo>
                    <a:pt x="240" y="1173"/>
                  </a:moveTo>
                  <a:cubicBezTo>
                    <a:pt x="261" y="1153"/>
                    <a:pt x="296" y="1152"/>
                    <a:pt x="324" y="1172"/>
                  </a:cubicBezTo>
                  <a:cubicBezTo>
                    <a:pt x="294" y="1189"/>
                    <a:pt x="268" y="1189"/>
                    <a:pt x="240" y="1173"/>
                  </a:cubicBezTo>
                  <a:moveTo>
                    <a:pt x="160" y="790"/>
                  </a:moveTo>
                  <a:cubicBezTo>
                    <a:pt x="157" y="814"/>
                    <a:pt x="153" y="838"/>
                    <a:pt x="150" y="862"/>
                  </a:cubicBezTo>
                  <a:cubicBezTo>
                    <a:pt x="106" y="862"/>
                    <a:pt x="151" y="795"/>
                    <a:pt x="160" y="790"/>
                  </a:cubicBezTo>
                  <a:cubicBezTo>
                    <a:pt x="157" y="814"/>
                    <a:pt x="132" y="809"/>
                    <a:pt x="160" y="790"/>
                  </a:cubicBezTo>
                  <a:moveTo>
                    <a:pt x="119" y="833"/>
                  </a:moveTo>
                  <a:cubicBezTo>
                    <a:pt x="124" y="857"/>
                    <a:pt x="129" y="882"/>
                    <a:pt x="135" y="910"/>
                  </a:cubicBezTo>
                  <a:cubicBezTo>
                    <a:pt x="106" y="895"/>
                    <a:pt x="98" y="860"/>
                    <a:pt x="119" y="833"/>
                  </a:cubicBezTo>
                  <a:moveTo>
                    <a:pt x="120" y="960"/>
                  </a:moveTo>
                  <a:cubicBezTo>
                    <a:pt x="95" y="943"/>
                    <a:pt x="84" y="920"/>
                    <a:pt x="79" y="891"/>
                  </a:cubicBezTo>
                  <a:cubicBezTo>
                    <a:pt x="105" y="902"/>
                    <a:pt x="121" y="930"/>
                    <a:pt x="120" y="960"/>
                  </a:cubicBezTo>
                  <a:moveTo>
                    <a:pt x="86" y="949"/>
                  </a:moveTo>
                  <a:cubicBezTo>
                    <a:pt x="135" y="967"/>
                    <a:pt x="148" y="986"/>
                    <a:pt x="124" y="1005"/>
                  </a:cubicBezTo>
                  <a:cubicBezTo>
                    <a:pt x="73" y="988"/>
                    <a:pt x="60" y="969"/>
                    <a:pt x="86" y="949"/>
                  </a:cubicBezTo>
                  <a:cubicBezTo>
                    <a:pt x="101" y="965"/>
                    <a:pt x="82" y="953"/>
                    <a:pt x="86" y="949"/>
                  </a:cubicBezTo>
                  <a:moveTo>
                    <a:pt x="85" y="1011"/>
                  </a:moveTo>
                  <a:cubicBezTo>
                    <a:pt x="125" y="1012"/>
                    <a:pt x="153" y="1026"/>
                    <a:pt x="179" y="1057"/>
                  </a:cubicBezTo>
                  <a:cubicBezTo>
                    <a:pt x="136" y="1060"/>
                    <a:pt x="113" y="1037"/>
                    <a:pt x="85" y="1011"/>
                  </a:cubicBezTo>
                  <a:moveTo>
                    <a:pt x="123" y="1075"/>
                  </a:moveTo>
                  <a:cubicBezTo>
                    <a:pt x="159" y="1071"/>
                    <a:pt x="190" y="1076"/>
                    <a:pt x="216" y="1100"/>
                  </a:cubicBezTo>
                  <a:cubicBezTo>
                    <a:pt x="192" y="1115"/>
                    <a:pt x="155" y="1105"/>
                    <a:pt x="123" y="1075"/>
                  </a:cubicBezTo>
                  <a:moveTo>
                    <a:pt x="267" y="1143"/>
                  </a:moveTo>
                  <a:cubicBezTo>
                    <a:pt x="237" y="1157"/>
                    <a:pt x="213" y="1146"/>
                    <a:pt x="190" y="1132"/>
                  </a:cubicBezTo>
                  <a:cubicBezTo>
                    <a:pt x="217" y="1122"/>
                    <a:pt x="242" y="1123"/>
                    <a:pt x="267" y="1143"/>
                  </a:cubicBezTo>
                  <a:moveTo>
                    <a:pt x="221" y="1298"/>
                  </a:moveTo>
                  <a:cubicBezTo>
                    <a:pt x="180" y="1298"/>
                    <a:pt x="182" y="1230"/>
                    <a:pt x="223" y="1230"/>
                  </a:cubicBezTo>
                  <a:cubicBezTo>
                    <a:pt x="264" y="1230"/>
                    <a:pt x="263" y="1298"/>
                    <a:pt x="221" y="1298"/>
                  </a:cubicBezTo>
                  <a:cubicBezTo>
                    <a:pt x="203" y="1298"/>
                    <a:pt x="238" y="1298"/>
                    <a:pt x="221" y="1298"/>
                  </a:cubicBezTo>
                  <a:moveTo>
                    <a:pt x="261" y="1326"/>
                  </a:moveTo>
                  <a:cubicBezTo>
                    <a:pt x="281" y="1339"/>
                    <a:pt x="295" y="1348"/>
                    <a:pt x="312" y="1358"/>
                  </a:cubicBezTo>
                  <a:cubicBezTo>
                    <a:pt x="288" y="1372"/>
                    <a:pt x="279" y="1367"/>
                    <a:pt x="261" y="1326"/>
                  </a:cubicBezTo>
                  <a:moveTo>
                    <a:pt x="363" y="1410"/>
                  </a:moveTo>
                  <a:cubicBezTo>
                    <a:pt x="357" y="1404"/>
                    <a:pt x="350" y="1398"/>
                    <a:pt x="343" y="1392"/>
                  </a:cubicBezTo>
                  <a:cubicBezTo>
                    <a:pt x="358" y="1370"/>
                    <a:pt x="373" y="1372"/>
                    <a:pt x="389" y="1397"/>
                  </a:cubicBezTo>
                  <a:cubicBezTo>
                    <a:pt x="380" y="1402"/>
                    <a:pt x="372" y="1406"/>
                    <a:pt x="363" y="1410"/>
                  </a:cubicBezTo>
                  <a:cubicBezTo>
                    <a:pt x="355" y="1408"/>
                    <a:pt x="368" y="1412"/>
                    <a:pt x="363" y="1410"/>
                  </a:cubicBezTo>
                  <a:moveTo>
                    <a:pt x="411" y="1315"/>
                  </a:moveTo>
                  <a:cubicBezTo>
                    <a:pt x="409" y="1326"/>
                    <a:pt x="415" y="1375"/>
                    <a:pt x="393" y="1370"/>
                  </a:cubicBezTo>
                  <a:cubicBezTo>
                    <a:pt x="409" y="1311"/>
                    <a:pt x="283" y="1344"/>
                    <a:pt x="291" y="1304"/>
                  </a:cubicBezTo>
                  <a:cubicBezTo>
                    <a:pt x="350" y="1304"/>
                    <a:pt x="336" y="1277"/>
                    <a:pt x="289" y="1267"/>
                  </a:cubicBezTo>
                  <a:cubicBezTo>
                    <a:pt x="342" y="1263"/>
                    <a:pt x="345" y="1249"/>
                    <a:pt x="298" y="1225"/>
                  </a:cubicBezTo>
                  <a:cubicBezTo>
                    <a:pt x="340" y="1218"/>
                    <a:pt x="393" y="1248"/>
                    <a:pt x="432" y="1261"/>
                  </a:cubicBezTo>
                  <a:cubicBezTo>
                    <a:pt x="425" y="1279"/>
                    <a:pt x="418" y="1297"/>
                    <a:pt x="411" y="1315"/>
                  </a:cubicBezTo>
                  <a:cubicBezTo>
                    <a:pt x="407" y="1334"/>
                    <a:pt x="416" y="1296"/>
                    <a:pt x="411" y="1315"/>
                  </a:cubicBezTo>
                  <a:moveTo>
                    <a:pt x="379" y="1227"/>
                  </a:moveTo>
                  <a:cubicBezTo>
                    <a:pt x="407" y="1194"/>
                    <a:pt x="430" y="1187"/>
                    <a:pt x="458" y="1201"/>
                  </a:cubicBezTo>
                  <a:cubicBezTo>
                    <a:pt x="437" y="1229"/>
                    <a:pt x="409" y="1226"/>
                    <a:pt x="379" y="1227"/>
                  </a:cubicBezTo>
                  <a:moveTo>
                    <a:pt x="440" y="1243"/>
                  </a:moveTo>
                  <a:cubicBezTo>
                    <a:pt x="462" y="1211"/>
                    <a:pt x="482" y="1202"/>
                    <a:pt x="519" y="1203"/>
                  </a:cubicBezTo>
                  <a:cubicBezTo>
                    <a:pt x="510" y="1231"/>
                    <a:pt x="491" y="1241"/>
                    <a:pt x="440" y="1243"/>
                  </a:cubicBezTo>
                  <a:moveTo>
                    <a:pt x="446" y="1349"/>
                  </a:moveTo>
                  <a:cubicBezTo>
                    <a:pt x="443" y="1326"/>
                    <a:pt x="450" y="1316"/>
                    <a:pt x="476" y="1312"/>
                  </a:cubicBezTo>
                  <a:cubicBezTo>
                    <a:pt x="477" y="1324"/>
                    <a:pt x="477" y="1324"/>
                    <a:pt x="446" y="1349"/>
                  </a:cubicBezTo>
                  <a:moveTo>
                    <a:pt x="480" y="1271"/>
                  </a:moveTo>
                  <a:cubicBezTo>
                    <a:pt x="538" y="1268"/>
                    <a:pt x="594" y="1250"/>
                    <a:pt x="635" y="1300"/>
                  </a:cubicBezTo>
                  <a:cubicBezTo>
                    <a:pt x="588" y="1325"/>
                    <a:pt x="515" y="1314"/>
                    <a:pt x="480" y="1271"/>
                  </a:cubicBezTo>
                  <a:cubicBezTo>
                    <a:pt x="512" y="1269"/>
                    <a:pt x="511" y="1310"/>
                    <a:pt x="480" y="1271"/>
                  </a:cubicBezTo>
                  <a:moveTo>
                    <a:pt x="552" y="1370"/>
                  </a:moveTo>
                  <a:cubicBezTo>
                    <a:pt x="554" y="1354"/>
                    <a:pt x="566" y="1351"/>
                    <a:pt x="589" y="1360"/>
                  </a:cubicBezTo>
                  <a:cubicBezTo>
                    <a:pt x="539" y="1326"/>
                    <a:pt x="617" y="1309"/>
                    <a:pt x="589" y="1388"/>
                  </a:cubicBezTo>
                  <a:cubicBezTo>
                    <a:pt x="577" y="1382"/>
                    <a:pt x="565" y="1376"/>
                    <a:pt x="552" y="1370"/>
                  </a:cubicBezTo>
                  <a:cubicBezTo>
                    <a:pt x="553" y="1368"/>
                    <a:pt x="564" y="1376"/>
                    <a:pt x="552" y="1370"/>
                  </a:cubicBezTo>
                  <a:moveTo>
                    <a:pt x="692" y="1545"/>
                  </a:moveTo>
                  <a:cubicBezTo>
                    <a:pt x="628" y="1522"/>
                    <a:pt x="585" y="1503"/>
                    <a:pt x="557" y="1437"/>
                  </a:cubicBezTo>
                  <a:cubicBezTo>
                    <a:pt x="630" y="1437"/>
                    <a:pt x="655" y="1480"/>
                    <a:pt x="717" y="1499"/>
                  </a:cubicBezTo>
                  <a:cubicBezTo>
                    <a:pt x="649" y="1535"/>
                    <a:pt x="706" y="1519"/>
                    <a:pt x="726" y="1525"/>
                  </a:cubicBezTo>
                  <a:cubicBezTo>
                    <a:pt x="720" y="1541"/>
                    <a:pt x="709" y="1547"/>
                    <a:pt x="692" y="1545"/>
                  </a:cubicBezTo>
                  <a:cubicBezTo>
                    <a:pt x="670" y="1537"/>
                    <a:pt x="711" y="1551"/>
                    <a:pt x="692" y="1545"/>
                  </a:cubicBezTo>
                  <a:moveTo>
                    <a:pt x="727" y="1241"/>
                  </a:moveTo>
                  <a:cubicBezTo>
                    <a:pt x="740" y="1231"/>
                    <a:pt x="801" y="1289"/>
                    <a:pt x="812" y="1298"/>
                  </a:cubicBezTo>
                  <a:cubicBezTo>
                    <a:pt x="786" y="1308"/>
                    <a:pt x="764" y="1276"/>
                    <a:pt x="742" y="1304"/>
                  </a:cubicBezTo>
                  <a:cubicBezTo>
                    <a:pt x="737" y="1283"/>
                    <a:pt x="732" y="1262"/>
                    <a:pt x="727" y="1241"/>
                  </a:cubicBezTo>
                  <a:cubicBezTo>
                    <a:pt x="729" y="1239"/>
                    <a:pt x="731" y="1260"/>
                    <a:pt x="727" y="1241"/>
                  </a:cubicBezTo>
                  <a:moveTo>
                    <a:pt x="746" y="1363"/>
                  </a:moveTo>
                  <a:cubicBezTo>
                    <a:pt x="760" y="1360"/>
                    <a:pt x="774" y="1357"/>
                    <a:pt x="788" y="1354"/>
                  </a:cubicBezTo>
                  <a:cubicBezTo>
                    <a:pt x="763" y="1349"/>
                    <a:pt x="754" y="1339"/>
                    <a:pt x="760" y="1324"/>
                  </a:cubicBezTo>
                  <a:cubicBezTo>
                    <a:pt x="845" y="1333"/>
                    <a:pt x="829" y="1419"/>
                    <a:pt x="751" y="1393"/>
                  </a:cubicBezTo>
                  <a:cubicBezTo>
                    <a:pt x="794" y="1386"/>
                    <a:pt x="792" y="1376"/>
                    <a:pt x="746" y="1363"/>
                  </a:cubicBezTo>
                  <a:cubicBezTo>
                    <a:pt x="763" y="1359"/>
                    <a:pt x="761" y="1371"/>
                    <a:pt x="746" y="1363"/>
                  </a:cubicBezTo>
                  <a:moveTo>
                    <a:pt x="775" y="1513"/>
                  </a:moveTo>
                  <a:cubicBezTo>
                    <a:pt x="740" y="1510"/>
                    <a:pt x="741" y="1496"/>
                    <a:pt x="759" y="1482"/>
                  </a:cubicBezTo>
                  <a:cubicBezTo>
                    <a:pt x="785" y="1460"/>
                    <a:pt x="800" y="1516"/>
                    <a:pt x="775" y="1513"/>
                  </a:cubicBezTo>
                  <a:cubicBezTo>
                    <a:pt x="766" y="1512"/>
                    <a:pt x="780" y="1514"/>
                    <a:pt x="775" y="1513"/>
                  </a:cubicBezTo>
                  <a:moveTo>
                    <a:pt x="862" y="1554"/>
                  </a:moveTo>
                  <a:cubicBezTo>
                    <a:pt x="826" y="1570"/>
                    <a:pt x="804" y="1562"/>
                    <a:pt x="794" y="1533"/>
                  </a:cubicBezTo>
                  <a:cubicBezTo>
                    <a:pt x="809" y="1535"/>
                    <a:pt x="864" y="1534"/>
                    <a:pt x="862" y="1554"/>
                  </a:cubicBezTo>
                  <a:cubicBezTo>
                    <a:pt x="845" y="1554"/>
                    <a:pt x="862" y="1551"/>
                    <a:pt x="862" y="1554"/>
                  </a:cubicBezTo>
                  <a:moveTo>
                    <a:pt x="852" y="1484"/>
                  </a:moveTo>
                  <a:cubicBezTo>
                    <a:pt x="859" y="1497"/>
                    <a:pt x="866" y="1509"/>
                    <a:pt x="876" y="1526"/>
                  </a:cubicBezTo>
                  <a:cubicBezTo>
                    <a:pt x="838" y="1506"/>
                    <a:pt x="835" y="1501"/>
                    <a:pt x="852" y="1484"/>
                  </a:cubicBezTo>
                  <a:moveTo>
                    <a:pt x="874" y="1468"/>
                  </a:moveTo>
                  <a:cubicBezTo>
                    <a:pt x="902" y="1461"/>
                    <a:pt x="930" y="1493"/>
                    <a:pt x="898" y="1506"/>
                  </a:cubicBezTo>
                  <a:cubicBezTo>
                    <a:pt x="890" y="1493"/>
                    <a:pt x="882" y="1481"/>
                    <a:pt x="874" y="1468"/>
                  </a:cubicBezTo>
                  <a:cubicBezTo>
                    <a:pt x="884" y="1466"/>
                    <a:pt x="883" y="1483"/>
                    <a:pt x="874" y="1468"/>
                  </a:cubicBezTo>
                  <a:moveTo>
                    <a:pt x="929" y="1595"/>
                  </a:moveTo>
                  <a:cubicBezTo>
                    <a:pt x="893" y="1595"/>
                    <a:pt x="893" y="1534"/>
                    <a:pt x="929" y="1539"/>
                  </a:cubicBezTo>
                  <a:cubicBezTo>
                    <a:pt x="962" y="1543"/>
                    <a:pt x="965" y="1595"/>
                    <a:pt x="929" y="1595"/>
                  </a:cubicBezTo>
                  <a:cubicBezTo>
                    <a:pt x="912" y="1595"/>
                    <a:pt x="947" y="1595"/>
                    <a:pt x="929" y="1595"/>
                  </a:cubicBezTo>
                  <a:moveTo>
                    <a:pt x="967" y="1439"/>
                  </a:moveTo>
                  <a:cubicBezTo>
                    <a:pt x="994" y="1430"/>
                    <a:pt x="991" y="1421"/>
                    <a:pt x="960" y="1412"/>
                  </a:cubicBezTo>
                  <a:cubicBezTo>
                    <a:pt x="1003" y="1410"/>
                    <a:pt x="1002" y="1398"/>
                    <a:pt x="957" y="1375"/>
                  </a:cubicBezTo>
                  <a:cubicBezTo>
                    <a:pt x="1029" y="1364"/>
                    <a:pt x="1013" y="1397"/>
                    <a:pt x="1013" y="1456"/>
                  </a:cubicBezTo>
                  <a:cubicBezTo>
                    <a:pt x="998" y="1450"/>
                    <a:pt x="982" y="1445"/>
                    <a:pt x="967" y="1439"/>
                  </a:cubicBezTo>
                  <a:cubicBezTo>
                    <a:pt x="976" y="1434"/>
                    <a:pt x="984" y="1445"/>
                    <a:pt x="967" y="1439"/>
                  </a:cubicBezTo>
                  <a:moveTo>
                    <a:pt x="1011" y="1562"/>
                  </a:moveTo>
                  <a:cubicBezTo>
                    <a:pt x="1000" y="1538"/>
                    <a:pt x="1047" y="1542"/>
                    <a:pt x="1056" y="1547"/>
                  </a:cubicBezTo>
                  <a:cubicBezTo>
                    <a:pt x="1041" y="1552"/>
                    <a:pt x="1026" y="1557"/>
                    <a:pt x="1011" y="1562"/>
                  </a:cubicBezTo>
                  <a:cubicBezTo>
                    <a:pt x="1010" y="1560"/>
                    <a:pt x="1025" y="1558"/>
                    <a:pt x="1011" y="1562"/>
                  </a:cubicBezTo>
                  <a:moveTo>
                    <a:pt x="1075" y="1428"/>
                  </a:moveTo>
                  <a:cubicBezTo>
                    <a:pt x="1110" y="1425"/>
                    <a:pt x="1107" y="1415"/>
                    <a:pt x="1068" y="1400"/>
                  </a:cubicBezTo>
                  <a:cubicBezTo>
                    <a:pt x="1176" y="1400"/>
                    <a:pt x="1109" y="1468"/>
                    <a:pt x="1076" y="1452"/>
                  </a:cubicBezTo>
                  <a:cubicBezTo>
                    <a:pt x="1105" y="1444"/>
                    <a:pt x="1105" y="1437"/>
                    <a:pt x="1075" y="1428"/>
                  </a:cubicBezTo>
                  <a:cubicBezTo>
                    <a:pt x="1085" y="1426"/>
                    <a:pt x="1085" y="1434"/>
                    <a:pt x="1075" y="1428"/>
                  </a:cubicBezTo>
                  <a:moveTo>
                    <a:pt x="1110" y="1583"/>
                  </a:moveTo>
                  <a:cubicBezTo>
                    <a:pt x="1089" y="1572"/>
                    <a:pt x="1088" y="1559"/>
                    <a:pt x="1108" y="1545"/>
                  </a:cubicBezTo>
                  <a:cubicBezTo>
                    <a:pt x="1138" y="1561"/>
                    <a:pt x="1138" y="1574"/>
                    <a:pt x="1110" y="1583"/>
                  </a:cubicBezTo>
                  <a:cubicBezTo>
                    <a:pt x="1103" y="1581"/>
                    <a:pt x="1113" y="1585"/>
                    <a:pt x="1110" y="1583"/>
                  </a:cubicBezTo>
                  <a:moveTo>
                    <a:pt x="1105" y="1349"/>
                  </a:moveTo>
                  <a:cubicBezTo>
                    <a:pt x="1139" y="1340"/>
                    <a:pt x="1159" y="1348"/>
                    <a:pt x="1177" y="1381"/>
                  </a:cubicBezTo>
                  <a:cubicBezTo>
                    <a:pt x="1150" y="1369"/>
                    <a:pt x="1129" y="1359"/>
                    <a:pt x="1105" y="1349"/>
                  </a:cubicBezTo>
                  <a:moveTo>
                    <a:pt x="1172" y="1333"/>
                  </a:moveTo>
                  <a:cubicBezTo>
                    <a:pt x="1185" y="1295"/>
                    <a:pt x="1239" y="1341"/>
                    <a:pt x="1204" y="1283"/>
                  </a:cubicBezTo>
                  <a:cubicBezTo>
                    <a:pt x="1322" y="1337"/>
                    <a:pt x="1207" y="1297"/>
                    <a:pt x="1245" y="1264"/>
                  </a:cubicBezTo>
                  <a:cubicBezTo>
                    <a:pt x="1286" y="1300"/>
                    <a:pt x="1221" y="1357"/>
                    <a:pt x="1172" y="1333"/>
                  </a:cubicBezTo>
                  <a:cubicBezTo>
                    <a:pt x="1173" y="1331"/>
                    <a:pt x="1183" y="1338"/>
                    <a:pt x="1172" y="1333"/>
                  </a:cubicBezTo>
                  <a:moveTo>
                    <a:pt x="1228" y="1503"/>
                  </a:moveTo>
                  <a:cubicBezTo>
                    <a:pt x="1217" y="1500"/>
                    <a:pt x="1205" y="1496"/>
                    <a:pt x="1194" y="1492"/>
                  </a:cubicBezTo>
                  <a:cubicBezTo>
                    <a:pt x="1205" y="1487"/>
                    <a:pt x="1217" y="1460"/>
                    <a:pt x="1205" y="1449"/>
                  </a:cubicBezTo>
                  <a:cubicBezTo>
                    <a:pt x="1246" y="1449"/>
                    <a:pt x="1236" y="1469"/>
                    <a:pt x="1228" y="1503"/>
                  </a:cubicBezTo>
                  <a:cubicBezTo>
                    <a:pt x="1218" y="1500"/>
                    <a:pt x="1240" y="1449"/>
                    <a:pt x="1228" y="1503"/>
                  </a:cubicBezTo>
                  <a:moveTo>
                    <a:pt x="1222" y="1377"/>
                  </a:moveTo>
                  <a:cubicBezTo>
                    <a:pt x="1256" y="1411"/>
                    <a:pt x="1263" y="1405"/>
                    <a:pt x="1243" y="1359"/>
                  </a:cubicBezTo>
                  <a:cubicBezTo>
                    <a:pt x="1335" y="1438"/>
                    <a:pt x="1226" y="1332"/>
                    <a:pt x="1294" y="1366"/>
                  </a:cubicBezTo>
                  <a:cubicBezTo>
                    <a:pt x="1294" y="1345"/>
                    <a:pt x="1317" y="1322"/>
                    <a:pt x="1328" y="1352"/>
                  </a:cubicBezTo>
                  <a:cubicBezTo>
                    <a:pt x="1340" y="1388"/>
                    <a:pt x="1238" y="1440"/>
                    <a:pt x="1222" y="1377"/>
                  </a:cubicBezTo>
                  <a:cubicBezTo>
                    <a:pt x="1234" y="1385"/>
                    <a:pt x="1231" y="1413"/>
                    <a:pt x="1222" y="1377"/>
                  </a:cubicBezTo>
                  <a:moveTo>
                    <a:pt x="1284" y="1539"/>
                  </a:moveTo>
                  <a:cubicBezTo>
                    <a:pt x="1276" y="1504"/>
                    <a:pt x="1300" y="1458"/>
                    <a:pt x="1337" y="1438"/>
                  </a:cubicBezTo>
                  <a:cubicBezTo>
                    <a:pt x="1354" y="1489"/>
                    <a:pt x="1335" y="1525"/>
                    <a:pt x="1284" y="1539"/>
                  </a:cubicBezTo>
                  <a:moveTo>
                    <a:pt x="1318" y="1049"/>
                  </a:moveTo>
                  <a:cubicBezTo>
                    <a:pt x="1355" y="1080"/>
                    <a:pt x="1360" y="1068"/>
                    <a:pt x="1387" y="1077"/>
                  </a:cubicBezTo>
                  <a:cubicBezTo>
                    <a:pt x="1382" y="1106"/>
                    <a:pt x="1376" y="1135"/>
                    <a:pt x="1371" y="1163"/>
                  </a:cubicBezTo>
                  <a:cubicBezTo>
                    <a:pt x="1353" y="1125"/>
                    <a:pt x="1336" y="1087"/>
                    <a:pt x="1318" y="1049"/>
                  </a:cubicBezTo>
                  <a:cubicBezTo>
                    <a:pt x="1337" y="1064"/>
                    <a:pt x="1337" y="1090"/>
                    <a:pt x="1318" y="1049"/>
                  </a:cubicBezTo>
                  <a:moveTo>
                    <a:pt x="1424" y="1493"/>
                  </a:moveTo>
                  <a:cubicBezTo>
                    <a:pt x="1418" y="1502"/>
                    <a:pt x="1411" y="1511"/>
                    <a:pt x="1405" y="1520"/>
                  </a:cubicBezTo>
                  <a:cubicBezTo>
                    <a:pt x="1385" y="1499"/>
                    <a:pt x="1383" y="1384"/>
                    <a:pt x="1365" y="1344"/>
                  </a:cubicBezTo>
                  <a:cubicBezTo>
                    <a:pt x="1409" y="1352"/>
                    <a:pt x="1462" y="1354"/>
                    <a:pt x="1478" y="1406"/>
                  </a:cubicBezTo>
                  <a:cubicBezTo>
                    <a:pt x="1500" y="1475"/>
                    <a:pt x="1450" y="1478"/>
                    <a:pt x="1424" y="1493"/>
                  </a:cubicBezTo>
                  <a:cubicBezTo>
                    <a:pt x="1416" y="1498"/>
                    <a:pt x="1429" y="1491"/>
                    <a:pt x="1424" y="1493"/>
                  </a:cubicBezTo>
                  <a:moveTo>
                    <a:pt x="1462" y="1632"/>
                  </a:moveTo>
                  <a:cubicBezTo>
                    <a:pt x="1433" y="1644"/>
                    <a:pt x="1426" y="1590"/>
                    <a:pt x="1440" y="1576"/>
                  </a:cubicBezTo>
                  <a:cubicBezTo>
                    <a:pt x="1475" y="1539"/>
                    <a:pt x="1509" y="1614"/>
                    <a:pt x="1462" y="1632"/>
                  </a:cubicBezTo>
                  <a:cubicBezTo>
                    <a:pt x="1449" y="1638"/>
                    <a:pt x="1473" y="1628"/>
                    <a:pt x="1462" y="1632"/>
                  </a:cubicBezTo>
                  <a:moveTo>
                    <a:pt x="1498" y="1376"/>
                  </a:moveTo>
                  <a:cubicBezTo>
                    <a:pt x="1554" y="1364"/>
                    <a:pt x="1511" y="1449"/>
                    <a:pt x="1503" y="1461"/>
                  </a:cubicBezTo>
                  <a:cubicBezTo>
                    <a:pt x="1491" y="1454"/>
                    <a:pt x="1498" y="1389"/>
                    <a:pt x="1498" y="1376"/>
                  </a:cubicBezTo>
                  <a:cubicBezTo>
                    <a:pt x="1500" y="1375"/>
                    <a:pt x="1498" y="1403"/>
                    <a:pt x="1498" y="1376"/>
                  </a:cubicBezTo>
                  <a:moveTo>
                    <a:pt x="1505" y="1510"/>
                  </a:moveTo>
                  <a:cubicBezTo>
                    <a:pt x="1497" y="1485"/>
                    <a:pt x="1501" y="1478"/>
                    <a:pt x="1531" y="1466"/>
                  </a:cubicBezTo>
                  <a:cubicBezTo>
                    <a:pt x="1523" y="1480"/>
                    <a:pt x="1515" y="1493"/>
                    <a:pt x="1505" y="1510"/>
                  </a:cubicBezTo>
                  <a:moveTo>
                    <a:pt x="1522" y="1287"/>
                  </a:moveTo>
                  <a:cubicBezTo>
                    <a:pt x="1520" y="1298"/>
                    <a:pt x="1518" y="1309"/>
                    <a:pt x="1516" y="1319"/>
                  </a:cubicBezTo>
                  <a:cubicBezTo>
                    <a:pt x="1493" y="1312"/>
                    <a:pt x="1560" y="1142"/>
                    <a:pt x="1615" y="1250"/>
                  </a:cubicBezTo>
                  <a:cubicBezTo>
                    <a:pt x="1535" y="1206"/>
                    <a:pt x="1642" y="1293"/>
                    <a:pt x="1561" y="1246"/>
                  </a:cubicBezTo>
                  <a:cubicBezTo>
                    <a:pt x="1581" y="1337"/>
                    <a:pt x="1540" y="1228"/>
                    <a:pt x="1544" y="1296"/>
                  </a:cubicBezTo>
                  <a:cubicBezTo>
                    <a:pt x="1537" y="1293"/>
                    <a:pt x="1530" y="1290"/>
                    <a:pt x="1522" y="1287"/>
                  </a:cubicBezTo>
                  <a:cubicBezTo>
                    <a:pt x="1520" y="1298"/>
                    <a:pt x="1529" y="1290"/>
                    <a:pt x="1522" y="1287"/>
                  </a:cubicBezTo>
                  <a:moveTo>
                    <a:pt x="1539" y="1508"/>
                  </a:moveTo>
                  <a:cubicBezTo>
                    <a:pt x="1526" y="1500"/>
                    <a:pt x="1545" y="1447"/>
                    <a:pt x="1548" y="1435"/>
                  </a:cubicBezTo>
                  <a:cubicBezTo>
                    <a:pt x="1611" y="1473"/>
                    <a:pt x="1584" y="1471"/>
                    <a:pt x="1539" y="1508"/>
                  </a:cubicBezTo>
                  <a:cubicBezTo>
                    <a:pt x="1537" y="1506"/>
                    <a:pt x="1558" y="1492"/>
                    <a:pt x="1539" y="1508"/>
                  </a:cubicBezTo>
                  <a:moveTo>
                    <a:pt x="1558" y="1521"/>
                  </a:moveTo>
                  <a:cubicBezTo>
                    <a:pt x="1580" y="1501"/>
                    <a:pt x="1602" y="1481"/>
                    <a:pt x="1624" y="1461"/>
                  </a:cubicBezTo>
                  <a:cubicBezTo>
                    <a:pt x="1633" y="1503"/>
                    <a:pt x="1668" y="1477"/>
                    <a:pt x="1690" y="1501"/>
                  </a:cubicBezTo>
                  <a:cubicBezTo>
                    <a:pt x="1649" y="1523"/>
                    <a:pt x="1603" y="1527"/>
                    <a:pt x="1558" y="1521"/>
                  </a:cubicBezTo>
                  <a:cubicBezTo>
                    <a:pt x="1582" y="1499"/>
                    <a:pt x="1609" y="1527"/>
                    <a:pt x="1558" y="1521"/>
                  </a:cubicBezTo>
                  <a:moveTo>
                    <a:pt x="1683" y="1389"/>
                  </a:moveTo>
                  <a:cubicBezTo>
                    <a:pt x="1685" y="1400"/>
                    <a:pt x="1687" y="1411"/>
                    <a:pt x="1689" y="1422"/>
                  </a:cubicBezTo>
                  <a:cubicBezTo>
                    <a:pt x="1617" y="1383"/>
                    <a:pt x="1738" y="1474"/>
                    <a:pt x="1627" y="1422"/>
                  </a:cubicBezTo>
                  <a:cubicBezTo>
                    <a:pt x="1655" y="1376"/>
                    <a:pt x="1717" y="1304"/>
                    <a:pt x="1763" y="1355"/>
                  </a:cubicBezTo>
                  <a:cubicBezTo>
                    <a:pt x="1718" y="1345"/>
                    <a:pt x="1767" y="1377"/>
                    <a:pt x="1719" y="1354"/>
                  </a:cubicBezTo>
                  <a:cubicBezTo>
                    <a:pt x="1740" y="1434"/>
                    <a:pt x="1689" y="1315"/>
                    <a:pt x="1711" y="1408"/>
                  </a:cubicBezTo>
                  <a:cubicBezTo>
                    <a:pt x="1702" y="1401"/>
                    <a:pt x="1692" y="1395"/>
                    <a:pt x="1683" y="1389"/>
                  </a:cubicBezTo>
                  <a:cubicBezTo>
                    <a:pt x="1685" y="1401"/>
                    <a:pt x="1693" y="1396"/>
                    <a:pt x="1683" y="1389"/>
                  </a:cubicBezTo>
                  <a:moveTo>
                    <a:pt x="1827" y="1522"/>
                  </a:moveTo>
                  <a:cubicBezTo>
                    <a:pt x="1799" y="1539"/>
                    <a:pt x="1783" y="1530"/>
                    <a:pt x="1778" y="1496"/>
                  </a:cubicBezTo>
                  <a:cubicBezTo>
                    <a:pt x="1795" y="1481"/>
                    <a:pt x="1833" y="1499"/>
                    <a:pt x="1827" y="1522"/>
                  </a:cubicBezTo>
                  <a:cubicBezTo>
                    <a:pt x="1818" y="1525"/>
                    <a:pt x="1827" y="1520"/>
                    <a:pt x="1827" y="1522"/>
                  </a:cubicBezTo>
                  <a:moveTo>
                    <a:pt x="1809" y="1398"/>
                  </a:moveTo>
                  <a:cubicBezTo>
                    <a:pt x="1821" y="1403"/>
                    <a:pt x="1830" y="1411"/>
                    <a:pt x="1838" y="1422"/>
                  </a:cubicBezTo>
                  <a:cubicBezTo>
                    <a:pt x="1833" y="1433"/>
                    <a:pt x="1824" y="1432"/>
                    <a:pt x="1813" y="1419"/>
                  </a:cubicBezTo>
                  <a:cubicBezTo>
                    <a:pt x="1834" y="1459"/>
                    <a:pt x="1826" y="1463"/>
                    <a:pt x="1788" y="1433"/>
                  </a:cubicBezTo>
                  <a:cubicBezTo>
                    <a:pt x="1811" y="1501"/>
                    <a:pt x="1735" y="1414"/>
                    <a:pt x="1739" y="1479"/>
                  </a:cubicBezTo>
                  <a:cubicBezTo>
                    <a:pt x="1687" y="1446"/>
                    <a:pt x="1774" y="1406"/>
                    <a:pt x="1809" y="1398"/>
                  </a:cubicBezTo>
                  <a:cubicBezTo>
                    <a:pt x="1816" y="1396"/>
                    <a:pt x="1771" y="1407"/>
                    <a:pt x="1809" y="1398"/>
                  </a:cubicBezTo>
                  <a:moveTo>
                    <a:pt x="1750" y="1263"/>
                  </a:moveTo>
                  <a:cubicBezTo>
                    <a:pt x="1738" y="1247"/>
                    <a:pt x="1738" y="1246"/>
                    <a:pt x="1780" y="1221"/>
                  </a:cubicBezTo>
                  <a:cubicBezTo>
                    <a:pt x="1771" y="1235"/>
                    <a:pt x="1761" y="1249"/>
                    <a:pt x="1750" y="1263"/>
                  </a:cubicBezTo>
                  <a:moveTo>
                    <a:pt x="1859" y="1181"/>
                  </a:moveTo>
                  <a:cubicBezTo>
                    <a:pt x="1811" y="1181"/>
                    <a:pt x="1814" y="1111"/>
                    <a:pt x="1859" y="1114"/>
                  </a:cubicBezTo>
                  <a:cubicBezTo>
                    <a:pt x="1896" y="1116"/>
                    <a:pt x="1897" y="1180"/>
                    <a:pt x="1859" y="1181"/>
                  </a:cubicBezTo>
                  <a:cubicBezTo>
                    <a:pt x="1837" y="1181"/>
                    <a:pt x="1876" y="1180"/>
                    <a:pt x="1859" y="1181"/>
                  </a:cubicBezTo>
                  <a:moveTo>
                    <a:pt x="1893" y="1080"/>
                  </a:moveTo>
                  <a:cubicBezTo>
                    <a:pt x="1851" y="1067"/>
                    <a:pt x="1948" y="1015"/>
                    <a:pt x="1882" y="1000"/>
                  </a:cubicBezTo>
                  <a:cubicBezTo>
                    <a:pt x="1857" y="994"/>
                    <a:pt x="1852" y="1060"/>
                    <a:pt x="1846" y="1070"/>
                  </a:cubicBezTo>
                  <a:cubicBezTo>
                    <a:pt x="1835" y="1017"/>
                    <a:pt x="1852" y="995"/>
                    <a:pt x="1790" y="1009"/>
                  </a:cubicBezTo>
                  <a:cubicBezTo>
                    <a:pt x="1792" y="1017"/>
                    <a:pt x="1814" y="1076"/>
                    <a:pt x="1806" y="1081"/>
                  </a:cubicBezTo>
                  <a:cubicBezTo>
                    <a:pt x="1781" y="1046"/>
                    <a:pt x="1780" y="1013"/>
                    <a:pt x="1738" y="1039"/>
                  </a:cubicBezTo>
                  <a:cubicBezTo>
                    <a:pt x="1750" y="1055"/>
                    <a:pt x="1762" y="1072"/>
                    <a:pt x="1774" y="1088"/>
                  </a:cubicBezTo>
                  <a:cubicBezTo>
                    <a:pt x="1742" y="1069"/>
                    <a:pt x="1704" y="1036"/>
                    <a:pt x="1679" y="1041"/>
                  </a:cubicBezTo>
                  <a:cubicBezTo>
                    <a:pt x="1680" y="1039"/>
                    <a:pt x="1687" y="975"/>
                    <a:pt x="1661" y="1005"/>
                  </a:cubicBezTo>
                  <a:cubicBezTo>
                    <a:pt x="1667" y="952"/>
                    <a:pt x="1756" y="974"/>
                    <a:pt x="1802" y="949"/>
                  </a:cubicBezTo>
                  <a:cubicBezTo>
                    <a:pt x="1855" y="921"/>
                    <a:pt x="1897" y="843"/>
                    <a:pt x="1946" y="910"/>
                  </a:cubicBezTo>
                  <a:cubicBezTo>
                    <a:pt x="1853" y="872"/>
                    <a:pt x="1927" y="944"/>
                    <a:pt x="1931" y="955"/>
                  </a:cubicBezTo>
                  <a:cubicBezTo>
                    <a:pt x="1875" y="955"/>
                    <a:pt x="1880" y="989"/>
                    <a:pt x="1930" y="991"/>
                  </a:cubicBezTo>
                  <a:cubicBezTo>
                    <a:pt x="1917" y="1010"/>
                    <a:pt x="1902" y="1055"/>
                    <a:pt x="1893" y="1080"/>
                  </a:cubicBezTo>
                  <a:cubicBezTo>
                    <a:pt x="1891" y="1079"/>
                    <a:pt x="1902" y="1056"/>
                    <a:pt x="1893" y="1080"/>
                  </a:cubicBezTo>
                  <a:moveTo>
                    <a:pt x="2039" y="1127"/>
                  </a:moveTo>
                  <a:cubicBezTo>
                    <a:pt x="2057" y="1148"/>
                    <a:pt x="2050" y="1154"/>
                    <a:pt x="2020" y="1145"/>
                  </a:cubicBezTo>
                  <a:cubicBezTo>
                    <a:pt x="1964" y="1165"/>
                    <a:pt x="2032" y="1175"/>
                    <a:pt x="2030" y="1186"/>
                  </a:cubicBezTo>
                  <a:cubicBezTo>
                    <a:pt x="2018" y="1186"/>
                    <a:pt x="1941" y="1151"/>
                    <a:pt x="1941" y="1149"/>
                  </a:cubicBezTo>
                  <a:cubicBezTo>
                    <a:pt x="2048" y="1125"/>
                    <a:pt x="1971" y="1114"/>
                    <a:pt x="1927" y="1108"/>
                  </a:cubicBezTo>
                  <a:cubicBezTo>
                    <a:pt x="1953" y="1089"/>
                    <a:pt x="1997" y="1076"/>
                    <a:pt x="2002" y="1039"/>
                  </a:cubicBezTo>
                  <a:cubicBezTo>
                    <a:pt x="2013" y="1063"/>
                    <a:pt x="2030" y="1182"/>
                    <a:pt x="2037" y="1061"/>
                  </a:cubicBezTo>
                  <a:cubicBezTo>
                    <a:pt x="2058" y="1062"/>
                    <a:pt x="2055" y="1116"/>
                    <a:pt x="2039" y="1127"/>
                  </a:cubicBezTo>
                  <a:cubicBezTo>
                    <a:pt x="2042" y="1133"/>
                    <a:pt x="2070" y="1106"/>
                    <a:pt x="2039" y="1127"/>
                  </a:cubicBezTo>
                  <a:moveTo>
                    <a:pt x="2141" y="989"/>
                  </a:moveTo>
                  <a:cubicBezTo>
                    <a:pt x="2129" y="1006"/>
                    <a:pt x="2120" y="1005"/>
                    <a:pt x="2094" y="983"/>
                  </a:cubicBezTo>
                  <a:cubicBezTo>
                    <a:pt x="2112" y="985"/>
                    <a:pt x="2125" y="987"/>
                    <a:pt x="2141" y="989"/>
                  </a:cubicBezTo>
                  <a:moveTo>
                    <a:pt x="2108" y="1214"/>
                  </a:moveTo>
                  <a:cubicBezTo>
                    <a:pt x="2071" y="1213"/>
                    <a:pt x="2074" y="1153"/>
                    <a:pt x="2109" y="1159"/>
                  </a:cubicBezTo>
                  <a:cubicBezTo>
                    <a:pt x="2139" y="1164"/>
                    <a:pt x="2143" y="1214"/>
                    <a:pt x="2108" y="1214"/>
                  </a:cubicBezTo>
                  <a:cubicBezTo>
                    <a:pt x="2091" y="1213"/>
                    <a:pt x="2126" y="1214"/>
                    <a:pt x="2108" y="1214"/>
                  </a:cubicBezTo>
                  <a:moveTo>
                    <a:pt x="2159" y="1083"/>
                  </a:moveTo>
                  <a:cubicBezTo>
                    <a:pt x="2147" y="1098"/>
                    <a:pt x="2135" y="1113"/>
                    <a:pt x="2123" y="1128"/>
                  </a:cubicBezTo>
                  <a:cubicBezTo>
                    <a:pt x="2118" y="1120"/>
                    <a:pt x="2061" y="1034"/>
                    <a:pt x="2068" y="1026"/>
                  </a:cubicBezTo>
                  <a:cubicBezTo>
                    <a:pt x="2083" y="1039"/>
                    <a:pt x="2182" y="1053"/>
                    <a:pt x="2159" y="1083"/>
                  </a:cubicBezTo>
                  <a:cubicBezTo>
                    <a:pt x="2148" y="1098"/>
                    <a:pt x="2170" y="1069"/>
                    <a:pt x="2159" y="1083"/>
                  </a:cubicBezTo>
                  <a:moveTo>
                    <a:pt x="2201" y="1077"/>
                  </a:moveTo>
                  <a:cubicBezTo>
                    <a:pt x="2172" y="1066"/>
                    <a:pt x="2182" y="1028"/>
                    <a:pt x="2222" y="1057"/>
                  </a:cubicBezTo>
                  <a:cubicBezTo>
                    <a:pt x="2216" y="1065"/>
                    <a:pt x="2209" y="1072"/>
                    <a:pt x="2201" y="1077"/>
                  </a:cubicBezTo>
                  <a:cubicBezTo>
                    <a:pt x="2193" y="1074"/>
                    <a:pt x="2204" y="1078"/>
                    <a:pt x="2201" y="1077"/>
                  </a:cubicBezTo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/>
            <p:cNvSpPr>
              <a:spLocks/>
            </p:cNvSpPr>
            <p:nvPr/>
          </p:nvSpPr>
          <p:spPr bwMode="auto">
            <a:xfrm>
              <a:off x="6663613" y="2451373"/>
              <a:ext cx="273124" cy="178529"/>
            </a:xfrm>
            <a:custGeom>
              <a:avLst/>
              <a:gdLst>
                <a:gd name="T0" fmla="*/ 76 w 126"/>
                <a:gd name="T1" fmla="*/ 0 h 82"/>
                <a:gd name="T2" fmla="*/ 0 w 126"/>
                <a:gd name="T3" fmla="*/ 34 h 82"/>
                <a:gd name="T4" fmla="*/ 76 w 126"/>
                <a:gd name="T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82">
                  <a:moveTo>
                    <a:pt x="76" y="0"/>
                  </a:moveTo>
                  <a:cubicBezTo>
                    <a:pt x="49" y="0"/>
                    <a:pt x="0" y="2"/>
                    <a:pt x="0" y="34"/>
                  </a:cubicBezTo>
                  <a:cubicBezTo>
                    <a:pt x="0" y="82"/>
                    <a:pt x="126" y="0"/>
                    <a:pt x="76" y="0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/>
            <p:cNvSpPr>
              <a:spLocks/>
            </p:cNvSpPr>
            <p:nvPr/>
          </p:nvSpPr>
          <p:spPr bwMode="auto">
            <a:xfrm>
              <a:off x="6750213" y="2832413"/>
              <a:ext cx="141225" cy="71945"/>
            </a:xfrm>
            <a:custGeom>
              <a:avLst/>
              <a:gdLst>
                <a:gd name="T0" fmla="*/ 32 w 65"/>
                <a:gd name="T1" fmla="*/ 28 h 33"/>
                <a:gd name="T2" fmla="*/ 58 w 65"/>
                <a:gd name="T3" fmla="*/ 0 h 33"/>
                <a:gd name="T4" fmla="*/ 32 w 65"/>
                <a:gd name="T5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33">
                  <a:moveTo>
                    <a:pt x="32" y="28"/>
                  </a:moveTo>
                  <a:cubicBezTo>
                    <a:pt x="56" y="33"/>
                    <a:pt x="65" y="24"/>
                    <a:pt x="58" y="0"/>
                  </a:cubicBezTo>
                  <a:cubicBezTo>
                    <a:pt x="0" y="5"/>
                    <a:pt x="52" y="4"/>
                    <a:pt x="32" y="28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/>
            <p:cNvSpPr>
              <a:spLocks/>
            </p:cNvSpPr>
            <p:nvPr/>
          </p:nvSpPr>
          <p:spPr bwMode="auto">
            <a:xfrm>
              <a:off x="6642296" y="2711173"/>
              <a:ext cx="78607" cy="78607"/>
            </a:xfrm>
            <a:custGeom>
              <a:avLst/>
              <a:gdLst>
                <a:gd name="T0" fmla="*/ 35 w 36"/>
                <a:gd name="T1" fmla="*/ 29 h 36"/>
                <a:gd name="T2" fmla="*/ 31 w 36"/>
                <a:gd name="T3" fmla="*/ 0 h 36"/>
                <a:gd name="T4" fmla="*/ 10 w 36"/>
                <a:gd name="T5" fmla="*/ 36 h 36"/>
                <a:gd name="T6" fmla="*/ 35 w 36"/>
                <a:gd name="T7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35" y="29"/>
                  </a:moveTo>
                  <a:cubicBezTo>
                    <a:pt x="36" y="19"/>
                    <a:pt x="35" y="9"/>
                    <a:pt x="31" y="0"/>
                  </a:cubicBezTo>
                  <a:cubicBezTo>
                    <a:pt x="0" y="8"/>
                    <a:pt x="8" y="1"/>
                    <a:pt x="10" y="36"/>
                  </a:cubicBezTo>
                  <a:cubicBezTo>
                    <a:pt x="18" y="34"/>
                    <a:pt x="27" y="31"/>
                    <a:pt x="35" y="29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" name="Freeform 169"/>
          <p:cNvSpPr>
            <a:spLocks noEditPoints="1"/>
          </p:cNvSpPr>
          <p:nvPr/>
        </p:nvSpPr>
        <p:spPr bwMode="auto">
          <a:xfrm>
            <a:off x="5431551" y="6196373"/>
            <a:ext cx="1328898" cy="423739"/>
          </a:xfrm>
          <a:custGeom>
            <a:avLst/>
            <a:gdLst>
              <a:gd name="T0" fmla="*/ 213 w 383"/>
              <a:gd name="T1" fmla="*/ 106 h 122"/>
              <a:gd name="T2" fmla="*/ 207 w 383"/>
              <a:gd name="T3" fmla="*/ 86 h 122"/>
              <a:gd name="T4" fmla="*/ 229 w 383"/>
              <a:gd name="T5" fmla="*/ 88 h 122"/>
              <a:gd name="T6" fmla="*/ 169 w 383"/>
              <a:gd name="T7" fmla="*/ 106 h 122"/>
              <a:gd name="T8" fmla="*/ 154 w 383"/>
              <a:gd name="T9" fmla="*/ 88 h 122"/>
              <a:gd name="T10" fmla="*/ 181 w 383"/>
              <a:gd name="T11" fmla="*/ 91 h 122"/>
              <a:gd name="T12" fmla="*/ 169 w 383"/>
              <a:gd name="T13" fmla="*/ 106 h 122"/>
              <a:gd name="T14" fmla="*/ 191 w 383"/>
              <a:gd name="T15" fmla="*/ 12 h 122"/>
              <a:gd name="T16" fmla="*/ 191 w 383"/>
              <a:gd name="T17" fmla="*/ 45 h 122"/>
              <a:gd name="T18" fmla="*/ 191 w 383"/>
              <a:gd name="T19" fmla="*/ 45 h 122"/>
              <a:gd name="T20" fmla="*/ 172 w 383"/>
              <a:gd name="T21" fmla="*/ 29 h 122"/>
              <a:gd name="T22" fmla="*/ 191 w 383"/>
              <a:gd name="T23" fmla="*/ 57 h 122"/>
              <a:gd name="T24" fmla="*/ 191 w 383"/>
              <a:gd name="T25" fmla="*/ 88 h 122"/>
              <a:gd name="T26" fmla="*/ 367 w 383"/>
              <a:gd name="T27" fmla="*/ 50 h 122"/>
              <a:gd name="T28" fmla="*/ 342 w 383"/>
              <a:gd name="T29" fmla="*/ 52 h 122"/>
              <a:gd name="T30" fmla="*/ 309 w 383"/>
              <a:gd name="T31" fmla="*/ 31 h 122"/>
              <a:gd name="T32" fmla="*/ 295 w 383"/>
              <a:gd name="T33" fmla="*/ 36 h 122"/>
              <a:gd name="T34" fmla="*/ 306 w 383"/>
              <a:gd name="T35" fmla="*/ 44 h 122"/>
              <a:gd name="T36" fmla="*/ 317 w 383"/>
              <a:gd name="T37" fmla="*/ 53 h 122"/>
              <a:gd name="T38" fmla="*/ 334 w 383"/>
              <a:gd name="T39" fmla="*/ 65 h 122"/>
              <a:gd name="T40" fmla="*/ 297 w 383"/>
              <a:gd name="T41" fmla="*/ 66 h 122"/>
              <a:gd name="T42" fmla="*/ 262 w 383"/>
              <a:gd name="T43" fmla="*/ 40 h 122"/>
              <a:gd name="T44" fmla="*/ 251 w 383"/>
              <a:gd name="T45" fmla="*/ 13 h 122"/>
              <a:gd name="T46" fmla="*/ 243 w 383"/>
              <a:gd name="T47" fmla="*/ 26 h 122"/>
              <a:gd name="T48" fmla="*/ 217 w 383"/>
              <a:gd name="T49" fmla="*/ 66 h 122"/>
              <a:gd name="T50" fmla="*/ 224 w 383"/>
              <a:gd name="T51" fmla="*/ 29 h 122"/>
              <a:gd name="T52" fmla="*/ 159 w 383"/>
              <a:gd name="T53" fmla="*/ 29 h 122"/>
              <a:gd name="T54" fmla="*/ 166 w 383"/>
              <a:gd name="T55" fmla="*/ 66 h 122"/>
              <a:gd name="T56" fmla="*/ 139 w 383"/>
              <a:gd name="T57" fmla="*/ 26 h 122"/>
              <a:gd name="T58" fmla="*/ 131 w 383"/>
              <a:gd name="T59" fmla="*/ 13 h 122"/>
              <a:gd name="T60" fmla="*/ 121 w 383"/>
              <a:gd name="T61" fmla="*/ 40 h 122"/>
              <a:gd name="T62" fmla="*/ 86 w 383"/>
              <a:gd name="T63" fmla="*/ 66 h 122"/>
              <a:gd name="T64" fmla="*/ 48 w 383"/>
              <a:gd name="T65" fmla="*/ 65 h 122"/>
              <a:gd name="T66" fmla="*/ 66 w 383"/>
              <a:gd name="T67" fmla="*/ 53 h 122"/>
              <a:gd name="T68" fmla="*/ 76 w 383"/>
              <a:gd name="T69" fmla="*/ 44 h 122"/>
              <a:gd name="T70" fmla="*/ 87 w 383"/>
              <a:gd name="T71" fmla="*/ 36 h 122"/>
              <a:gd name="T72" fmla="*/ 73 w 383"/>
              <a:gd name="T73" fmla="*/ 31 h 122"/>
              <a:gd name="T74" fmla="*/ 40 w 383"/>
              <a:gd name="T75" fmla="*/ 52 h 122"/>
              <a:gd name="T76" fmla="*/ 16 w 383"/>
              <a:gd name="T77" fmla="*/ 50 h 122"/>
              <a:gd name="T78" fmla="*/ 17 w 383"/>
              <a:gd name="T79" fmla="*/ 70 h 122"/>
              <a:gd name="T80" fmla="*/ 35 w 383"/>
              <a:gd name="T81" fmla="*/ 69 h 122"/>
              <a:gd name="T82" fmla="*/ 90 w 383"/>
              <a:gd name="T83" fmla="*/ 76 h 122"/>
              <a:gd name="T84" fmla="*/ 126 w 383"/>
              <a:gd name="T85" fmla="*/ 74 h 122"/>
              <a:gd name="T86" fmla="*/ 103 w 383"/>
              <a:gd name="T87" fmla="*/ 73 h 122"/>
              <a:gd name="T88" fmla="*/ 138 w 383"/>
              <a:gd name="T89" fmla="*/ 54 h 122"/>
              <a:gd name="T90" fmla="*/ 147 w 383"/>
              <a:gd name="T91" fmla="*/ 82 h 122"/>
              <a:gd name="T92" fmla="*/ 174 w 383"/>
              <a:gd name="T93" fmla="*/ 114 h 122"/>
              <a:gd name="T94" fmla="*/ 209 w 383"/>
              <a:gd name="T95" fmla="*/ 114 h 122"/>
              <a:gd name="T96" fmla="*/ 236 w 383"/>
              <a:gd name="T97" fmla="*/ 82 h 122"/>
              <a:gd name="T98" fmla="*/ 245 w 383"/>
              <a:gd name="T99" fmla="*/ 54 h 122"/>
              <a:gd name="T100" fmla="*/ 280 w 383"/>
              <a:gd name="T101" fmla="*/ 73 h 122"/>
              <a:gd name="T102" fmla="*/ 256 w 383"/>
              <a:gd name="T103" fmla="*/ 74 h 122"/>
              <a:gd name="T104" fmla="*/ 292 w 383"/>
              <a:gd name="T105" fmla="*/ 76 h 122"/>
              <a:gd name="T106" fmla="*/ 348 w 383"/>
              <a:gd name="T107" fmla="*/ 69 h 122"/>
              <a:gd name="T108" fmla="*/ 366 w 383"/>
              <a:gd name="T109" fmla="*/ 70 h 122"/>
              <a:gd name="T110" fmla="*/ 367 w 383"/>
              <a:gd name="T111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3" h="122">
                <a:moveTo>
                  <a:pt x="231" y="106"/>
                </a:moveTo>
                <a:cubicBezTo>
                  <a:pt x="227" y="111"/>
                  <a:pt x="219" y="111"/>
                  <a:pt x="213" y="106"/>
                </a:cubicBezTo>
                <a:cubicBezTo>
                  <a:pt x="199" y="94"/>
                  <a:pt x="199" y="94"/>
                  <a:pt x="199" y="94"/>
                </a:cubicBezTo>
                <a:cubicBezTo>
                  <a:pt x="207" y="86"/>
                  <a:pt x="207" y="86"/>
                  <a:pt x="207" y="86"/>
                </a:cubicBezTo>
                <a:cubicBezTo>
                  <a:pt x="217" y="78"/>
                  <a:pt x="217" y="78"/>
                  <a:pt x="217" y="78"/>
                </a:cubicBezTo>
                <a:cubicBezTo>
                  <a:pt x="229" y="88"/>
                  <a:pt x="229" y="88"/>
                  <a:pt x="229" y="88"/>
                </a:cubicBezTo>
                <a:cubicBezTo>
                  <a:pt x="234" y="93"/>
                  <a:pt x="235" y="101"/>
                  <a:pt x="231" y="106"/>
                </a:cubicBezTo>
                <a:moveTo>
                  <a:pt x="169" y="106"/>
                </a:moveTo>
                <a:cubicBezTo>
                  <a:pt x="164" y="111"/>
                  <a:pt x="156" y="110"/>
                  <a:pt x="152" y="105"/>
                </a:cubicBezTo>
                <a:cubicBezTo>
                  <a:pt x="148" y="100"/>
                  <a:pt x="149" y="93"/>
                  <a:pt x="154" y="88"/>
                </a:cubicBezTo>
                <a:cubicBezTo>
                  <a:pt x="166" y="78"/>
                  <a:pt x="166" y="78"/>
                  <a:pt x="166" y="78"/>
                </a:cubicBezTo>
                <a:cubicBezTo>
                  <a:pt x="181" y="91"/>
                  <a:pt x="181" y="91"/>
                  <a:pt x="181" y="91"/>
                </a:cubicBezTo>
                <a:cubicBezTo>
                  <a:pt x="184" y="94"/>
                  <a:pt x="184" y="94"/>
                  <a:pt x="184" y="94"/>
                </a:cubicBezTo>
                <a:lnTo>
                  <a:pt x="169" y="106"/>
                </a:lnTo>
                <a:close/>
                <a:moveTo>
                  <a:pt x="172" y="29"/>
                </a:moveTo>
                <a:cubicBezTo>
                  <a:pt x="191" y="12"/>
                  <a:pt x="191" y="12"/>
                  <a:pt x="191" y="12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lnTo>
                  <a:pt x="172" y="29"/>
                </a:lnTo>
                <a:close/>
                <a:moveTo>
                  <a:pt x="173" y="72"/>
                </a:moveTo>
                <a:cubicBezTo>
                  <a:pt x="191" y="57"/>
                  <a:pt x="191" y="57"/>
                  <a:pt x="191" y="57"/>
                </a:cubicBezTo>
                <a:cubicBezTo>
                  <a:pt x="210" y="72"/>
                  <a:pt x="210" y="72"/>
                  <a:pt x="210" y="72"/>
                </a:cubicBezTo>
                <a:cubicBezTo>
                  <a:pt x="191" y="88"/>
                  <a:pt x="191" y="88"/>
                  <a:pt x="191" y="88"/>
                </a:cubicBezTo>
                <a:lnTo>
                  <a:pt x="173" y="72"/>
                </a:lnTo>
                <a:close/>
                <a:moveTo>
                  <a:pt x="367" y="50"/>
                </a:moveTo>
                <a:cubicBezTo>
                  <a:pt x="367" y="50"/>
                  <a:pt x="356" y="47"/>
                  <a:pt x="348" y="53"/>
                </a:cubicBezTo>
                <a:cubicBezTo>
                  <a:pt x="348" y="53"/>
                  <a:pt x="344" y="54"/>
                  <a:pt x="342" y="52"/>
                </a:cubicBezTo>
                <a:cubicBezTo>
                  <a:pt x="341" y="49"/>
                  <a:pt x="339" y="36"/>
                  <a:pt x="322" y="36"/>
                </a:cubicBezTo>
                <a:cubicBezTo>
                  <a:pt x="321" y="36"/>
                  <a:pt x="314" y="39"/>
                  <a:pt x="309" y="31"/>
                </a:cubicBezTo>
                <a:cubicBezTo>
                  <a:pt x="306" y="23"/>
                  <a:pt x="302" y="20"/>
                  <a:pt x="295" y="25"/>
                </a:cubicBezTo>
                <a:cubicBezTo>
                  <a:pt x="295" y="25"/>
                  <a:pt x="289" y="29"/>
                  <a:pt x="295" y="36"/>
                </a:cubicBezTo>
                <a:cubicBezTo>
                  <a:pt x="295" y="36"/>
                  <a:pt x="301" y="40"/>
                  <a:pt x="303" y="40"/>
                </a:cubicBezTo>
                <a:cubicBezTo>
                  <a:pt x="303" y="40"/>
                  <a:pt x="308" y="40"/>
                  <a:pt x="306" y="44"/>
                </a:cubicBezTo>
                <a:cubicBezTo>
                  <a:pt x="305" y="47"/>
                  <a:pt x="301" y="53"/>
                  <a:pt x="309" y="56"/>
                </a:cubicBezTo>
                <a:cubicBezTo>
                  <a:pt x="312" y="57"/>
                  <a:pt x="317" y="53"/>
                  <a:pt x="317" y="53"/>
                </a:cubicBezTo>
                <a:cubicBezTo>
                  <a:pt x="317" y="53"/>
                  <a:pt x="321" y="48"/>
                  <a:pt x="327" y="51"/>
                </a:cubicBezTo>
                <a:cubicBezTo>
                  <a:pt x="333" y="54"/>
                  <a:pt x="335" y="59"/>
                  <a:pt x="334" y="65"/>
                </a:cubicBezTo>
                <a:cubicBezTo>
                  <a:pt x="334" y="71"/>
                  <a:pt x="330" y="76"/>
                  <a:pt x="316" y="77"/>
                </a:cubicBezTo>
                <a:cubicBezTo>
                  <a:pt x="314" y="77"/>
                  <a:pt x="303" y="76"/>
                  <a:pt x="297" y="66"/>
                </a:cubicBezTo>
                <a:cubicBezTo>
                  <a:pt x="293" y="62"/>
                  <a:pt x="290" y="53"/>
                  <a:pt x="283" y="47"/>
                </a:cubicBezTo>
                <a:cubicBezTo>
                  <a:pt x="277" y="42"/>
                  <a:pt x="270" y="39"/>
                  <a:pt x="262" y="40"/>
                </a:cubicBezTo>
                <a:cubicBezTo>
                  <a:pt x="262" y="40"/>
                  <a:pt x="259" y="41"/>
                  <a:pt x="260" y="36"/>
                </a:cubicBezTo>
                <a:cubicBezTo>
                  <a:pt x="261" y="32"/>
                  <a:pt x="263" y="18"/>
                  <a:pt x="251" y="13"/>
                </a:cubicBezTo>
                <a:cubicBezTo>
                  <a:pt x="236" y="8"/>
                  <a:pt x="237" y="22"/>
                  <a:pt x="237" y="22"/>
                </a:cubicBezTo>
                <a:cubicBezTo>
                  <a:pt x="237" y="22"/>
                  <a:pt x="237" y="26"/>
                  <a:pt x="243" y="26"/>
                </a:cubicBezTo>
                <a:cubicBezTo>
                  <a:pt x="249" y="27"/>
                  <a:pt x="250" y="34"/>
                  <a:pt x="247" y="38"/>
                </a:cubicBezTo>
                <a:cubicBezTo>
                  <a:pt x="246" y="40"/>
                  <a:pt x="231" y="54"/>
                  <a:pt x="217" y="66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224" y="29"/>
                  <a:pt x="224" y="29"/>
                  <a:pt x="224" y="29"/>
                </a:cubicBezTo>
                <a:cubicBezTo>
                  <a:pt x="191" y="0"/>
                  <a:pt x="191" y="0"/>
                  <a:pt x="191" y="0"/>
                </a:cubicBezTo>
                <a:cubicBezTo>
                  <a:pt x="159" y="29"/>
                  <a:pt x="159" y="29"/>
                  <a:pt x="159" y="29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66" y="66"/>
                  <a:pt x="166" y="66"/>
                  <a:pt x="166" y="66"/>
                </a:cubicBezTo>
                <a:cubicBezTo>
                  <a:pt x="152" y="54"/>
                  <a:pt x="137" y="40"/>
                  <a:pt x="136" y="38"/>
                </a:cubicBezTo>
                <a:cubicBezTo>
                  <a:pt x="133" y="34"/>
                  <a:pt x="133" y="27"/>
                  <a:pt x="139" y="26"/>
                </a:cubicBezTo>
                <a:cubicBezTo>
                  <a:pt x="146" y="26"/>
                  <a:pt x="146" y="22"/>
                  <a:pt x="146" y="22"/>
                </a:cubicBezTo>
                <a:cubicBezTo>
                  <a:pt x="146" y="22"/>
                  <a:pt x="147" y="8"/>
                  <a:pt x="131" y="13"/>
                </a:cubicBezTo>
                <a:cubicBezTo>
                  <a:pt x="120" y="18"/>
                  <a:pt x="122" y="32"/>
                  <a:pt x="123" y="36"/>
                </a:cubicBezTo>
                <a:cubicBezTo>
                  <a:pt x="124" y="41"/>
                  <a:pt x="121" y="40"/>
                  <a:pt x="121" y="40"/>
                </a:cubicBezTo>
                <a:cubicBezTo>
                  <a:pt x="113" y="39"/>
                  <a:pt x="105" y="42"/>
                  <a:pt x="100" y="47"/>
                </a:cubicBezTo>
                <a:cubicBezTo>
                  <a:pt x="93" y="53"/>
                  <a:pt x="89" y="62"/>
                  <a:pt x="86" y="66"/>
                </a:cubicBezTo>
                <a:cubicBezTo>
                  <a:pt x="79" y="76"/>
                  <a:pt x="68" y="77"/>
                  <a:pt x="67" y="77"/>
                </a:cubicBezTo>
                <a:cubicBezTo>
                  <a:pt x="53" y="76"/>
                  <a:pt x="49" y="71"/>
                  <a:pt x="48" y="65"/>
                </a:cubicBezTo>
                <a:cubicBezTo>
                  <a:pt x="48" y="59"/>
                  <a:pt x="50" y="54"/>
                  <a:pt x="56" y="51"/>
                </a:cubicBezTo>
                <a:cubicBezTo>
                  <a:pt x="61" y="48"/>
                  <a:pt x="66" y="53"/>
                  <a:pt x="66" y="53"/>
                </a:cubicBezTo>
                <a:cubicBezTo>
                  <a:pt x="66" y="53"/>
                  <a:pt x="70" y="57"/>
                  <a:pt x="74" y="56"/>
                </a:cubicBezTo>
                <a:cubicBezTo>
                  <a:pt x="82" y="53"/>
                  <a:pt x="78" y="47"/>
                  <a:pt x="76" y="44"/>
                </a:cubicBezTo>
                <a:cubicBezTo>
                  <a:pt x="75" y="40"/>
                  <a:pt x="79" y="40"/>
                  <a:pt x="79" y="40"/>
                </a:cubicBezTo>
                <a:cubicBezTo>
                  <a:pt x="82" y="40"/>
                  <a:pt x="87" y="36"/>
                  <a:pt x="87" y="36"/>
                </a:cubicBezTo>
                <a:cubicBezTo>
                  <a:pt x="94" y="29"/>
                  <a:pt x="88" y="25"/>
                  <a:pt x="88" y="25"/>
                </a:cubicBezTo>
                <a:cubicBezTo>
                  <a:pt x="81" y="20"/>
                  <a:pt x="76" y="23"/>
                  <a:pt x="73" y="31"/>
                </a:cubicBezTo>
                <a:cubicBezTo>
                  <a:pt x="69" y="39"/>
                  <a:pt x="62" y="36"/>
                  <a:pt x="61" y="36"/>
                </a:cubicBezTo>
                <a:cubicBezTo>
                  <a:pt x="43" y="36"/>
                  <a:pt x="42" y="49"/>
                  <a:pt x="40" y="52"/>
                </a:cubicBezTo>
                <a:cubicBezTo>
                  <a:pt x="39" y="54"/>
                  <a:pt x="34" y="53"/>
                  <a:pt x="34" y="53"/>
                </a:cubicBezTo>
                <a:cubicBezTo>
                  <a:pt x="27" y="47"/>
                  <a:pt x="16" y="50"/>
                  <a:pt x="16" y="50"/>
                </a:cubicBezTo>
                <a:cubicBezTo>
                  <a:pt x="16" y="50"/>
                  <a:pt x="0" y="54"/>
                  <a:pt x="4" y="66"/>
                </a:cubicBezTo>
                <a:cubicBezTo>
                  <a:pt x="8" y="77"/>
                  <a:pt x="17" y="70"/>
                  <a:pt x="17" y="70"/>
                </a:cubicBezTo>
                <a:cubicBezTo>
                  <a:pt x="17" y="70"/>
                  <a:pt x="20" y="64"/>
                  <a:pt x="24" y="63"/>
                </a:cubicBezTo>
                <a:cubicBezTo>
                  <a:pt x="30" y="61"/>
                  <a:pt x="35" y="69"/>
                  <a:pt x="35" y="69"/>
                </a:cubicBezTo>
                <a:cubicBezTo>
                  <a:pt x="35" y="69"/>
                  <a:pt x="45" y="83"/>
                  <a:pt x="55" y="88"/>
                </a:cubicBezTo>
                <a:cubicBezTo>
                  <a:pt x="79" y="94"/>
                  <a:pt x="90" y="76"/>
                  <a:pt x="90" y="76"/>
                </a:cubicBezTo>
                <a:cubicBezTo>
                  <a:pt x="96" y="86"/>
                  <a:pt x="106" y="89"/>
                  <a:pt x="106" y="89"/>
                </a:cubicBezTo>
                <a:cubicBezTo>
                  <a:pt x="120" y="94"/>
                  <a:pt x="129" y="81"/>
                  <a:pt x="126" y="74"/>
                </a:cubicBezTo>
                <a:cubicBezTo>
                  <a:pt x="123" y="68"/>
                  <a:pt x="115" y="72"/>
                  <a:pt x="115" y="72"/>
                </a:cubicBezTo>
                <a:cubicBezTo>
                  <a:pt x="110" y="78"/>
                  <a:pt x="103" y="73"/>
                  <a:pt x="103" y="73"/>
                </a:cubicBezTo>
                <a:cubicBezTo>
                  <a:pt x="103" y="73"/>
                  <a:pt x="92" y="62"/>
                  <a:pt x="108" y="51"/>
                </a:cubicBezTo>
                <a:cubicBezTo>
                  <a:pt x="127" y="44"/>
                  <a:pt x="138" y="54"/>
                  <a:pt x="138" y="54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147" y="82"/>
                  <a:pt x="147" y="82"/>
                  <a:pt x="147" y="82"/>
                </a:cubicBezTo>
                <a:cubicBezTo>
                  <a:pt x="138" y="89"/>
                  <a:pt x="137" y="102"/>
                  <a:pt x="145" y="111"/>
                </a:cubicBezTo>
                <a:cubicBezTo>
                  <a:pt x="152" y="120"/>
                  <a:pt x="165" y="121"/>
                  <a:pt x="174" y="114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209" y="114"/>
                  <a:pt x="209" y="114"/>
                  <a:pt x="209" y="114"/>
                </a:cubicBezTo>
                <a:cubicBezTo>
                  <a:pt x="217" y="122"/>
                  <a:pt x="231" y="120"/>
                  <a:pt x="238" y="111"/>
                </a:cubicBezTo>
                <a:cubicBezTo>
                  <a:pt x="246" y="103"/>
                  <a:pt x="244" y="89"/>
                  <a:pt x="236" y="82"/>
                </a:cubicBezTo>
                <a:cubicBezTo>
                  <a:pt x="224" y="72"/>
                  <a:pt x="224" y="72"/>
                  <a:pt x="224" y="72"/>
                </a:cubicBezTo>
                <a:cubicBezTo>
                  <a:pt x="245" y="54"/>
                  <a:pt x="245" y="54"/>
                  <a:pt x="245" y="54"/>
                </a:cubicBezTo>
                <a:cubicBezTo>
                  <a:pt x="245" y="54"/>
                  <a:pt x="256" y="44"/>
                  <a:pt x="274" y="51"/>
                </a:cubicBezTo>
                <a:cubicBezTo>
                  <a:pt x="291" y="62"/>
                  <a:pt x="280" y="73"/>
                  <a:pt x="280" y="73"/>
                </a:cubicBezTo>
                <a:cubicBezTo>
                  <a:pt x="280" y="73"/>
                  <a:pt x="273" y="78"/>
                  <a:pt x="267" y="72"/>
                </a:cubicBezTo>
                <a:cubicBezTo>
                  <a:pt x="267" y="72"/>
                  <a:pt x="259" y="68"/>
                  <a:pt x="256" y="74"/>
                </a:cubicBezTo>
                <a:cubicBezTo>
                  <a:pt x="254" y="81"/>
                  <a:pt x="262" y="94"/>
                  <a:pt x="277" y="89"/>
                </a:cubicBezTo>
                <a:cubicBezTo>
                  <a:pt x="277" y="89"/>
                  <a:pt x="287" y="86"/>
                  <a:pt x="292" y="76"/>
                </a:cubicBezTo>
                <a:cubicBezTo>
                  <a:pt x="292" y="76"/>
                  <a:pt x="304" y="94"/>
                  <a:pt x="328" y="88"/>
                </a:cubicBezTo>
                <a:cubicBezTo>
                  <a:pt x="338" y="83"/>
                  <a:pt x="348" y="69"/>
                  <a:pt x="348" y="69"/>
                </a:cubicBezTo>
                <a:cubicBezTo>
                  <a:pt x="348" y="69"/>
                  <a:pt x="353" y="61"/>
                  <a:pt x="359" y="63"/>
                </a:cubicBezTo>
                <a:cubicBezTo>
                  <a:pt x="363" y="64"/>
                  <a:pt x="366" y="70"/>
                  <a:pt x="366" y="70"/>
                </a:cubicBezTo>
                <a:cubicBezTo>
                  <a:pt x="366" y="70"/>
                  <a:pt x="374" y="77"/>
                  <a:pt x="379" y="66"/>
                </a:cubicBezTo>
                <a:cubicBezTo>
                  <a:pt x="383" y="54"/>
                  <a:pt x="367" y="50"/>
                  <a:pt x="367" y="50"/>
                </a:cubicBezTo>
              </a:path>
            </a:pathLst>
          </a:custGeom>
          <a:solidFill>
            <a:schemeClr val="accent2">
              <a:alpha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69"/>
          <p:cNvSpPr>
            <a:spLocks noEditPoints="1"/>
          </p:cNvSpPr>
          <p:nvPr/>
        </p:nvSpPr>
        <p:spPr bwMode="auto">
          <a:xfrm>
            <a:off x="5431551" y="202821"/>
            <a:ext cx="1328898" cy="423739"/>
          </a:xfrm>
          <a:custGeom>
            <a:avLst/>
            <a:gdLst>
              <a:gd name="T0" fmla="*/ 213 w 383"/>
              <a:gd name="T1" fmla="*/ 106 h 122"/>
              <a:gd name="T2" fmla="*/ 207 w 383"/>
              <a:gd name="T3" fmla="*/ 86 h 122"/>
              <a:gd name="T4" fmla="*/ 229 w 383"/>
              <a:gd name="T5" fmla="*/ 88 h 122"/>
              <a:gd name="T6" fmla="*/ 169 w 383"/>
              <a:gd name="T7" fmla="*/ 106 h 122"/>
              <a:gd name="T8" fmla="*/ 154 w 383"/>
              <a:gd name="T9" fmla="*/ 88 h 122"/>
              <a:gd name="T10" fmla="*/ 181 w 383"/>
              <a:gd name="T11" fmla="*/ 91 h 122"/>
              <a:gd name="T12" fmla="*/ 169 w 383"/>
              <a:gd name="T13" fmla="*/ 106 h 122"/>
              <a:gd name="T14" fmla="*/ 191 w 383"/>
              <a:gd name="T15" fmla="*/ 12 h 122"/>
              <a:gd name="T16" fmla="*/ 191 w 383"/>
              <a:gd name="T17" fmla="*/ 45 h 122"/>
              <a:gd name="T18" fmla="*/ 191 w 383"/>
              <a:gd name="T19" fmla="*/ 45 h 122"/>
              <a:gd name="T20" fmla="*/ 172 w 383"/>
              <a:gd name="T21" fmla="*/ 29 h 122"/>
              <a:gd name="T22" fmla="*/ 191 w 383"/>
              <a:gd name="T23" fmla="*/ 57 h 122"/>
              <a:gd name="T24" fmla="*/ 191 w 383"/>
              <a:gd name="T25" fmla="*/ 88 h 122"/>
              <a:gd name="T26" fmla="*/ 367 w 383"/>
              <a:gd name="T27" fmla="*/ 50 h 122"/>
              <a:gd name="T28" fmla="*/ 342 w 383"/>
              <a:gd name="T29" fmla="*/ 52 h 122"/>
              <a:gd name="T30" fmla="*/ 309 w 383"/>
              <a:gd name="T31" fmla="*/ 31 h 122"/>
              <a:gd name="T32" fmla="*/ 295 w 383"/>
              <a:gd name="T33" fmla="*/ 36 h 122"/>
              <a:gd name="T34" fmla="*/ 306 w 383"/>
              <a:gd name="T35" fmla="*/ 44 h 122"/>
              <a:gd name="T36" fmla="*/ 317 w 383"/>
              <a:gd name="T37" fmla="*/ 53 h 122"/>
              <a:gd name="T38" fmla="*/ 334 w 383"/>
              <a:gd name="T39" fmla="*/ 65 h 122"/>
              <a:gd name="T40" fmla="*/ 297 w 383"/>
              <a:gd name="T41" fmla="*/ 66 h 122"/>
              <a:gd name="T42" fmla="*/ 262 w 383"/>
              <a:gd name="T43" fmla="*/ 40 h 122"/>
              <a:gd name="T44" fmla="*/ 251 w 383"/>
              <a:gd name="T45" fmla="*/ 13 h 122"/>
              <a:gd name="T46" fmla="*/ 243 w 383"/>
              <a:gd name="T47" fmla="*/ 26 h 122"/>
              <a:gd name="T48" fmla="*/ 217 w 383"/>
              <a:gd name="T49" fmla="*/ 66 h 122"/>
              <a:gd name="T50" fmla="*/ 224 w 383"/>
              <a:gd name="T51" fmla="*/ 29 h 122"/>
              <a:gd name="T52" fmla="*/ 159 w 383"/>
              <a:gd name="T53" fmla="*/ 29 h 122"/>
              <a:gd name="T54" fmla="*/ 166 w 383"/>
              <a:gd name="T55" fmla="*/ 66 h 122"/>
              <a:gd name="T56" fmla="*/ 139 w 383"/>
              <a:gd name="T57" fmla="*/ 26 h 122"/>
              <a:gd name="T58" fmla="*/ 131 w 383"/>
              <a:gd name="T59" fmla="*/ 13 h 122"/>
              <a:gd name="T60" fmla="*/ 121 w 383"/>
              <a:gd name="T61" fmla="*/ 40 h 122"/>
              <a:gd name="T62" fmla="*/ 86 w 383"/>
              <a:gd name="T63" fmla="*/ 66 h 122"/>
              <a:gd name="T64" fmla="*/ 48 w 383"/>
              <a:gd name="T65" fmla="*/ 65 h 122"/>
              <a:gd name="T66" fmla="*/ 66 w 383"/>
              <a:gd name="T67" fmla="*/ 53 h 122"/>
              <a:gd name="T68" fmla="*/ 76 w 383"/>
              <a:gd name="T69" fmla="*/ 44 h 122"/>
              <a:gd name="T70" fmla="*/ 87 w 383"/>
              <a:gd name="T71" fmla="*/ 36 h 122"/>
              <a:gd name="T72" fmla="*/ 73 w 383"/>
              <a:gd name="T73" fmla="*/ 31 h 122"/>
              <a:gd name="T74" fmla="*/ 40 w 383"/>
              <a:gd name="T75" fmla="*/ 52 h 122"/>
              <a:gd name="T76" fmla="*/ 16 w 383"/>
              <a:gd name="T77" fmla="*/ 50 h 122"/>
              <a:gd name="T78" fmla="*/ 17 w 383"/>
              <a:gd name="T79" fmla="*/ 70 h 122"/>
              <a:gd name="T80" fmla="*/ 35 w 383"/>
              <a:gd name="T81" fmla="*/ 69 h 122"/>
              <a:gd name="T82" fmla="*/ 90 w 383"/>
              <a:gd name="T83" fmla="*/ 76 h 122"/>
              <a:gd name="T84" fmla="*/ 126 w 383"/>
              <a:gd name="T85" fmla="*/ 74 h 122"/>
              <a:gd name="T86" fmla="*/ 103 w 383"/>
              <a:gd name="T87" fmla="*/ 73 h 122"/>
              <a:gd name="T88" fmla="*/ 138 w 383"/>
              <a:gd name="T89" fmla="*/ 54 h 122"/>
              <a:gd name="T90" fmla="*/ 147 w 383"/>
              <a:gd name="T91" fmla="*/ 82 h 122"/>
              <a:gd name="T92" fmla="*/ 174 w 383"/>
              <a:gd name="T93" fmla="*/ 114 h 122"/>
              <a:gd name="T94" fmla="*/ 209 w 383"/>
              <a:gd name="T95" fmla="*/ 114 h 122"/>
              <a:gd name="T96" fmla="*/ 236 w 383"/>
              <a:gd name="T97" fmla="*/ 82 h 122"/>
              <a:gd name="T98" fmla="*/ 245 w 383"/>
              <a:gd name="T99" fmla="*/ 54 h 122"/>
              <a:gd name="T100" fmla="*/ 280 w 383"/>
              <a:gd name="T101" fmla="*/ 73 h 122"/>
              <a:gd name="T102" fmla="*/ 256 w 383"/>
              <a:gd name="T103" fmla="*/ 74 h 122"/>
              <a:gd name="T104" fmla="*/ 292 w 383"/>
              <a:gd name="T105" fmla="*/ 76 h 122"/>
              <a:gd name="T106" fmla="*/ 348 w 383"/>
              <a:gd name="T107" fmla="*/ 69 h 122"/>
              <a:gd name="T108" fmla="*/ 366 w 383"/>
              <a:gd name="T109" fmla="*/ 70 h 122"/>
              <a:gd name="T110" fmla="*/ 367 w 383"/>
              <a:gd name="T111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3" h="122">
                <a:moveTo>
                  <a:pt x="231" y="106"/>
                </a:moveTo>
                <a:cubicBezTo>
                  <a:pt x="227" y="111"/>
                  <a:pt x="219" y="111"/>
                  <a:pt x="213" y="106"/>
                </a:cubicBezTo>
                <a:cubicBezTo>
                  <a:pt x="199" y="94"/>
                  <a:pt x="199" y="94"/>
                  <a:pt x="199" y="94"/>
                </a:cubicBezTo>
                <a:cubicBezTo>
                  <a:pt x="207" y="86"/>
                  <a:pt x="207" y="86"/>
                  <a:pt x="207" y="86"/>
                </a:cubicBezTo>
                <a:cubicBezTo>
                  <a:pt x="217" y="78"/>
                  <a:pt x="217" y="78"/>
                  <a:pt x="217" y="78"/>
                </a:cubicBezTo>
                <a:cubicBezTo>
                  <a:pt x="229" y="88"/>
                  <a:pt x="229" y="88"/>
                  <a:pt x="229" y="88"/>
                </a:cubicBezTo>
                <a:cubicBezTo>
                  <a:pt x="234" y="93"/>
                  <a:pt x="235" y="101"/>
                  <a:pt x="231" y="106"/>
                </a:cubicBezTo>
                <a:moveTo>
                  <a:pt x="169" y="106"/>
                </a:moveTo>
                <a:cubicBezTo>
                  <a:pt x="164" y="111"/>
                  <a:pt x="156" y="110"/>
                  <a:pt x="152" y="105"/>
                </a:cubicBezTo>
                <a:cubicBezTo>
                  <a:pt x="148" y="100"/>
                  <a:pt x="149" y="93"/>
                  <a:pt x="154" y="88"/>
                </a:cubicBezTo>
                <a:cubicBezTo>
                  <a:pt x="166" y="78"/>
                  <a:pt x="166" y="78"/>
                  <a:pt x="166" y="78"/>
                </a:cubicBezTo>
                <a:cubicBezTo>
                  <a:pt x="181" y="91"/>
                  <a:pt x="181" y="91"/>
                  <a:pt x="181" y="91"/>
                </a:cubicBezTo>
                <a:cubicBezTo>
                  <a:pt x="184" y="94"/>
                  <a:pt x="184" y="94"/>
                  <a:pt x="184" y="94"/>
                </a:cubicBezTo>
                <a:lnTo>
                  <a:pt x="169" y="106"/>
                </a:lnTo>
                <a:close/>
                <a:moveTo>
                  <a:pt x="172" y="29"/>
                </a:moveTo>
                <a:cubicBezTo>
                  <a:pt x="191" y="12"/>
                  <a:pt x="191" y="12"/>
                  <a:pt x="191" y="12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lnTo>
                  <a:pt x="172" y="29"/>
                </a:lnTo>
                <a:close/>
                <a:moveTo>
                  <a:pt x="173" y="72"/>
                </a:moveTo>
                <a:cubicBezTo>
                  <a:pt x="191" y="57"/>
                  <a:pt x="191" y="57"/>
                  <a:pt x="191" y="57"/>
                </a:cubicBezTo>
                <a:cubicBezTo>
                  <a:pt x="210" y="72"/>
                  <a:pt x="210" y="72"/>
                  <a:pt x="210" y="72"/>
                </a:cubicBezTo>
                <a:cubicBezTo>
                  <a:pt x="191" y="88"/>
                  <a:pt x="191" y="88"/>
                  <a:pt x="191" y="88"/>
                </a:cubicBezTo>
                <a:lnTo>
                  <a:pt x="173" y="72"/>
                </a:lnTo>
                <a:close/>
                <a:moveTo>
                  <a:pt x="367" y="50"/>
                </a:moveTo>
                <a:cubicBezTo>
                  <a:pt x="367" y="50"/>
                  <a:pt x="356" y="47"/>
                  <a:pt x="348" y="53"/>
                </a:cubicBezTo>
                <a:cubicBezTo>
                  <a:pt x="348" y="53"/>
                  <a:pt x="344" y="54"/>
                  <a:pt x="342" y="52"/>
                </a:cubicBezTo>
                <a:cubicBezTo>
                  <a:pt x="341" y="49"/>
                  <a:pt x="339" y="36"/>
                  <a:pt x="322" y="36"/>
                </a:cubicBezTo>
                <a:cubicBezTo>
                  <a:pt x="321" y="36"/>
                  <a:pt x="314" y="39"/>
                  <a:pt x="309" y="31"/>
                </a:cubicBezTo>
                <a:cubicBezTo>
                  <a:pt x="306" y="23"/>
                  <a:pt x="302" y="20"/>
                  <a:pt x="295" y="25"/>
                </a:cubicBezTo>
                <a:cubicBezTo>
                  <a:pt x="295" y="25"/>
                  <a:pt x="289" y="29"/>
                  <a:pt x="295" y="36"/>
                </a:cubicBezTo>
                <a:cubicBezTo>
                  <a:pt x="295" y="36"/>
                  <a:pt x="301" y="40"/>
                  <a:pt x="303" y="40"/>
                </a:cubicBezTo>
                <a:cubicBezTo>
                  <a:pt x="303" y="40"/>
                  <a:pt x="308" y="40"/>
                  <a:pt x="306" y="44"/>
                </a:cubicBezTo>
                <a:cubicBezTo>
                  <a:pt x="305" y="47"/>
                  <a:pt x="301" y="53"/>
                  <a:pt x="309" y="56"/>
                </a:cubicBezTo>
                <a:cubicBezTo>
                  <a:pt x="312" y="57"/>
                  <a:pt x="317" y="53"/>
                  <a:pt x="317" y="53"/>
                </a:cubicBezTo>
                <a:cubicBezTo>
                  <a:pt x="317" y="53"/>
                  <a:pt x="321" y="48"/>
                  <a:pt x="327" y="51"/>
                </a:cubicBezTo>
                <a:cubicBezTo>
                  <a:pt x="333" y="54"/>
                  <a:pt x="335" y="59"/>
                  <a:pt x="334" y="65"/>
                </a:cubicBezTo>
                <a:cubicBezTo>
                  <a:pt x="334" y="71"/>
                  <a:pt x="330" y="76"/>
                  <a:pt x="316" y="77"/>
                </a:cubicBezTo>
                <a:cubicBezTo>
                  <a:pt x="314" y="77"/>
                  <a:pt x="303" y="76"/>
                  <a:pt x="297" y="66"/>
                </a:cubicBezTo>
                <a:cubicBezTo>
                  <a:pt x="293" y="62"/>
                  <a:pt x="290" y="53"/>
                  <a:pt x="283" y="47"/>
                </a:cubicBezTo>
                <a:cubicBezTo>
                  <a:pt x="277" y="42"/>
                  <a:pt x="270" y="39"/>
                  <a:pt x="262" y="40"/>
                </a:cubicBezTo>
                <a:cubicBezTo>
                  <a:pt x="262" y="40"/>
                  <a:pt x="259" y="41"/>
                  <a:pt x="260" y="36"/>
                </a:cubicBezTo>
                <a:cubicBezTo>
                  <a:pt x="261" y="32"/>
                  <a:pt x="263" y="18"/>
                  <a:pt x="251" y="13"/>
                </a:cubicBezTo>
                <a:cubicBezTo>
                  <a:pt x="236" y="8"/>
                  <a:pt x="237" y="22"/>
                  <a:pt x="237" y="22"/>
                </a:cubicBezTo>
                <a:cubicBezTo>
                  <a:pt x="237" y="22"/>
                  <a:pt x="237" y="26"/>
                  <a:pt x="243" y="26"/>
                </a:cubicBezTo>
                <a:cubicBezTo>
                  <a:pt x="249" y="27"/>
                  <a:pt x="250" y="34"/>
                  <a:pt x="247" y="38"/>
                </a:cubicBezTo>
                <a:cubicBezTo>
                  <a:pt x="246" y="40"/>
                  <a:pt x="231" y="54"/>
                  <a:pt x="217" y="66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224" y="29"/>
                  <a:pt x="224" y="29"/>
                  <a:pt x="224" y="29"/>
                </a:cubicBezTo>
                <a:cubicBezTo>
                  <a:pt x="191" y="0"/>
                  <a:pt x="191" y="0"/>
                  <a:pt x="191" y="0"/>
                </a:cubicBezTo>
                <a:cubicBezTo>
                  <a:pt x="159" y="29"/>
                  <a:pt x="159" y="29"/>
                  <a:pt x="159" y="29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66" y="66"/>
                  <a:pt x="166" y="66"/>
                  <a:pt x="166" y="66"/>
                </a:cubicBezTo>
                <a:cubicBezTo>
                  <a:pt x="152" y="54"/>
                  <a:pt x="137" y="40"/>
                  <a:pt x="136" y="38"/>
                </a:cubicBezTo>
                <a:cubicBezTo>
                  <a:pt x="133" y="34"/>
                  <a:pt x="133" y="27"/>
                  <a:pt x="139" y="26"/>
                </a:cubicBezTo>
                <a:cubicBezTo>
                  <a:pt x="146" y="26"/>
                  <a:pt x="146" y="22"/>
                  <a:pt x="146" y="22"/>
                </a:cubicBezTo>
                <a:cubicBezTo>
                  <a:pt x="146" y="22"/>
                  <a:pt x="147" y="8"/>
                  <a:pt x="131" y="13"/>
                </a:cubicBezTo>
                <a:cubicBezTo>
                  <a:pt x="120" y="18"/>
                  <a:pt x="122" y="32"/>
                  <a:pt x="123" y="36"/>
                </a:cubicBezTo>
                <a:cubicBezTo>
                  <a:pt x="124" y="41"/>
                  <a:pt x="121" y="40"/>
                  <a:pt x="121" y="40"/>
                </a:cubicBezTo>
                <a:cubicBezTo>
                  <a:pt x="113" y="39"/>
                  <a:pt x="105" y="42"/>
                  <a:pt x="100" y="47"/>
                </a:cubicBezTo>
                <a:cubicBezTo>
                  <a:pt x="93" y="53"/>
                  <a:pt x="89" y="62"/>
                  <a:pt x="86" y="66"/>
                </a:cubicBezTo>
                <a:cubicBezTo>
                  <a:pt x="79" y="76"/>
                  <a:pt x="68" y="77"/>
                  <a:pt x="67" y="77"/>
                </a:cubicBezTo>
                <a:cubicBezTo>
                  <a:pt x="53" y="76"/>
                  <a:pt x="49" y="71"/>
                  <a:pt x="48" y="65"/>
                </a:cubicBezTo>
                <a:cubicBezTo>
                  <a:pt x="48" y="59"/>
                  <a:pt x="50" y="54"/>
                  <a:pt x="56" y="51"/>
                </a:cubicBezTo>
                <a:cubicBezTo>
                  <a:pt x="61" y="48"/>
                  <a:pt x="66" y="53"/>
                  <a:pt x="66" y="53"/>
                </a:cubicBezTo>
                <a:cubicBezTo>
                  <a:pt x="66" y="53"/>
                  <a:pt x="70" y="57"/>
                  <a:pt x="74" y="56"/>
                </a:cubicBezTo>
                <a:cubicBezTo>
                  <a:pt x="82" y="53"/>
                  <a:pt x="78" y="47"/>
                  <a:pt x="76" y="44"/>
                </a:cubicBezTo>
                <a:cubicBezTo>
                  <a:pt x="75" y="40"/>
                  <a:pt x="79" y="40"/>
                  <a:pt x="79" y="40"/>
                </a:cubicBezTo>
                <a:cubicBezTo>
                  <a:pt x="82" y="40"/>
                  <a:pt x="87" y="36"/>
                  <a:pt x="87" y="36"/>
                </a:cubicBezTo>
                <a:cubicBezTo>
                  <a:pt x="94" y="29"/>
                  <a:pt x="88" y="25"/>
                  <a:pt x="88" y="25"/>
                </a:cubicBezTo>
                <a:cubicBezTo>
                  <a:pt x="81" y="20"/>
                  <a:pt x="76" y="23"/>
                  <a:pt x="73" y="31"/>
                </a:cubicBezTo>
                <a:cubicBezTo>
                  <a:pt x="69" y="39"/>
                  <a:pt x="62" y="36"/>
                  <a:pt x="61" y="36"/>
                </a:cubicBezTo>
                <a:cubicBezTo>
                  <a:pt x="43" y="36"/>
                  <a:pt x="42" y="49"/>
                  <a:pt x="40" y="52"/>
                </a:cubicBezTo>
                <a:cubicBezTo>
                  <a:pt x="39" y="54"/>
                  <a:pt x="34" y="53"/>
                  <a:pt x="34" y="53"/>
                </a:cubicBezTo>
                <a:cubicBezTo>
                  <a:pt x="27" y="47"/>
                  <a:pt x="16" y="50"/>
                  <a:pt x="16" y="50"/>
                </a:cubicBezTo>
                <a:cubicBezTo>
                  <a:pt x="16" y="50"/>
                  <a:pt x="0" y="54"/>
                  <a:pt x="4" y="66"/>
                </a:cubicBezTo>
                <a:cubicBezTo>
                  <a:pt x="8" y="77"/>
                  <a:pt x="17" y="70"/>
                  <a:pt x="17" y="70"/>
                </a:cubicBezTo>
                <a:cubicBezTo>
                  <a:pt x="17" y="70"/>
                  <a:pt x="20" y="64"/>
                  <a:pt x="24" y="63"/>
                </a:cubicBezTo>
                <a:cubicBezTo>
                  <a:pt x="30" y="61"/>
                  <a:pt x="35" y="69"/>
                  <a:pt x="35" y="69"/>
                </a:cubicBezTo>
                <a:cubicBezTo>
                  <a:pt x="35" y="69"/>
                  <a:pt x="45" y="83"/>
                  <a:pt x="55" y="88"/>
                </a:cubicBezTo>
                <a:cubicBezTo>
                  <a:pt x="79" y="94"/>
                  <a:pt x="90" y="76"/>
                  <a:pt x="90" y="76"/>
                </a:cubicBezTo>
                <a:cubicBezTo>
                  <a:pt x="96" y="86"/>
                  <a:pt x="106" y="89"/>
                  <a:pt x="106" y="89"/>
                </a:cubicBezTo>
                <a:cubicBezTo>
                  <a:pt x="120" y="94"/>
                  <a:pt x="129" y="81"/>
                  <a:pt x="126" y="74"/>
                </a:cubicBezTo>
                <a:cubicBezTo>
                  <a:pt x="123" y="68"/>
                  <a:pt x="115" y="72"/>
                  <a:pt x="115" y="72"/>
                </a:cubicBezTo>
                <a:cubicBezTo>
                  <a:pt x="110" y="78"/>
                  <a:pt x="103" y="73"/>
                  <a:pt x="103" y="73"/>
                </a:cubicBezTo>
                <a:cubicBezTo>
                  <a:pt x="103" y="73"/>
                  <a:pt x="92" y="62"/>
                  <a:pt x="108" y="51"/>
                </a:cubicBezTo>
                <a:cubicBezTo>
                  <a:pt x="127" y="44"/>
                  <a:pt x="138" y="54"/>
                  <a:pt x="138" y="54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147" y="82"/>
                  <a:pt x="147" y="82"/>
                  <a:pt x="147" y="82"/>
                </a:cubicBezTo>
                <a:cubicBezTo>
                  <a:pt x="138" y="89"/>
                  <a:pt x="137" y="102"/>
                  <a:pt x="145" y="111"/>
                </a:cubicBezTo>
                <a:cubicBezTo>
                  <a:pt x="152" y="120"/>
                  <a:pt x="165" y="121"/>
                  <a:pt x="174" y="114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209" y="114"/>
                  <a:pt x="209" y="114"/>
                  <a:pt x="209" y="114"/>
                </a:cubicBezTo>
                <a:cubicBezTo>
                  <a:pt x="217" y="122"/>
                  <a:pt x="231" y="120"/>
                  <a:pt x="238" y="111"/>
                </a:cubicBezTo>
                <a:cubicBezTo>
                  <a:pt x="246" y="103"/>
                  <a:pt x="244" y="89"/>
                  <a:pt x="236" y="82"/>
                </a:cubicBezTo>
                <a:cubicBezTo>
                  <a:pt x="224" y="72"/>
                  <a:pt x="224" y="72"/>
                  <a:pt x="224" y="72"/>
                </a:cubicBezTo>
                <a:cubicBezTo>
                  <a:pt x="245" y="54"/>
                  <a:pt x="245" y="54"/>
                  <a:pt x="245" y="54"/>
                </a:cubicBezTo>
                <a:cubicBezTo>
                  <a:pt x="245" y="54"/>
                  <a:pt x="256" y="44"/>
                  <a:pt x="274" y="51"/>
                </a:cubicBezTo>
                <a:cubicBezTo>
                  <a:pt x="291" y="62"/>
                  <a:pt x="280" y="73"/>
                  <a:pt x="280" y="73"/>
                </a:cubicBezTo>
                <a:cubicBezTo>
                  <a:pt x="280" y="73"/>
                  <a:pt x="273" y="78"/>
                  <a:pt x="267" y="72"/>
                </a:cubicBezTo>
                <a:cubicBezTo>
                  <a:pt x="267" y="72"/>
                  <a:pt x="259" y="68"/>
                  <a:pt x="256" y="74"/>
                </a:cubicBezTo>
                <a:cubicBezTo>
                  <a:pt x="254" y="81"/>
                  <a:pt x="262" y="94"/>
                  <a:pt x="277" y="89"/>
                </a:cubicBezTo>
                <a:cubicBezTo>
                  <a:pt x="277" y="89"/>
                  <a:pt x="287" y="86"/>
                  <a:pt x="292" y="76"/>
                </a:cubicBezTo>
                <a:cubicBezTo>
                  <a:pt x="292" y="76"/>
                  <a:pt x="304" y="94"/>
                  <a:pt x="328" y="88"/>
                </a:cubicBezTo>
                <a:cubicBezTo>
                  <a:pt x="338" y="83"/>
                  <a:pt x="348" y="69"/>
                  <a:pt x="348" y="69"/>
                </a:cubicBezTo>
                <a:cubicBezTo>
                  <a:pt x="348" y="69"/>
                  <a:pt x="353" y="61"/>
                  <a:pt x="359" y="63"/>
                </a:cubicBezTo>
                <a:cubicBezTo>
                  <a:pt x="363" y="64"/>
                  <a:pt x="366" y="70"/>
                  <a:pt x="366" y="70"/>
                </a:cubicBezTo>
                <a:cubicBezTo>
                  <a:pt x="366" y="70"/>
                  <a:pt x="374" y="77"/>
                  <a:pt x="379" y="66"/>
                </a:cubicBezTo>
                <a:cubicBezTo>
                  <a:pt x="383" y="54"/>
                  <a:pt x="367" y="50"/>
                  <a:pt x="367" y="50"/>
                </a:cubicBezTo>
              </a:path>
            </a:pathLst>
          </a:custGeom>
          <a:solidFill>
            <a:schemeClr val="accent2">
              <a:alpha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" name="组 15"/>
          <p:cNvGrpSpPr/>
          <p:nvPr/>
        </p:nvGrpSpPr>
        <p:grpSpPr>
          <a:xfrm>
            <a:off x="1211942" y="652666"/>
            <a:ext cx="4827796" cy="5324110"/>
            <a:chOff x="3424238" y="-9586913"/>
            <a:chExt cx="5095875" cy="561975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7" name="Freeform 236"/>
            <p:cNvSpPr>
              <a:spLocks noEditPoints="1"/>
            </p:cNvSpPr>
            <p:nvPr/>
          </p:nvSpPr>
          <p:spPr bwMode="auto">
            <a:xfrm>
              <a:off x="6059488" y="-9586913"/>
              <a:ext cx="2460625" cy="5457825"/>
            </a:xfrm>
            <a:custGeom>
              <a:avLst/>
              <a:gdLst>
                <a:gd name="T0" fmla="*/ 620 w 955"/>
                <a:gd name="T1" fmla="*/ 1239 h 2116"/>
                <a:gd name="T2" fmla="*/ 657 w 955"/>
                <a:gd name="T3" fmla="*/ 1440 h 2116"/>
                <a:gd name="T4" fmla="*/ 644 w 955"/>
                <a:gd name="T5" fmla="*/ 1478 h 2116"/>
                <a:gd name="T6" fmla="*/ 620 w 955"/>
                <a:gd name="T7" fmla="*/ 1470 h 2116"/>
                <a:gd name="T8" fmla="*/ 644 w 955"/>
                <a:gd name="T9" fmla="*/ 1813 h 2116"/>
                <a:gd name="T10" fmla="*/ 620 w 955"/>
                <a:gd name="T11" fmla="*/ 2112 h 2116"/>
                <a:gd name="T12" fmla="*/ 770 w 955"/>
                <a:gd name="T13" fmla="*/ 2047 h 2116"/>
                <a:gd name="T14" fmla="*/ 955 w 955"/>
                <a:gd name="T15" fmla="*/ 1619 h 2116"/>
                <a:gd name="T16" fmla="*/ 783 w 955"/>
                <a:gd name="T17" fmla="*/ 1276 h 2116"/>
                <a:gd name="T18" fmla="*/ 783 w 955"/>
                <a:gd name="T19" fmla="*/ 1276 h 2116"/>
                <a:gd name="T20" fmla="*/ 701 w 955"/>
                <a:gd name="T21" fmla="*/ 866 h 2116"/>
                <a:gd name="T22" fmla="*/ 620 w 955"/>
                <a:gd name="T23" fmla="*/ 1023 h 2116"/>
                <a:gd name="T24" fmla="*/ 619 w 955"/>
                <a:gd name="T25" fmla="*/ 1238 h 2116"/>
                <a:gd name="T26" fmla="*/ 287 w 955"/>
                <a:gd name="T27" fmla="*/ 1629 h 2116"/>
                <a:gd name="T28" fmla="*/ 287 w 955"/>
                <a:gd name="T29" fmla="*/ 1695 h 2116"/>
                <a:gd name="T30" fmla="*/ 328 w 955"/>
                <a:gd name="T31" fmla="*/ 1806 h 2116"/>
                <a:gd name="T32" fmla="*/ 436 w 955"/>
                <a:gd name="T33" fmla="*/ 2009 h 2116"/>
                <a:gd name="T34" fmla="*/ 620 w 955"/>
                <a:gd name="T35" fmla="*/ 2112 h 2116"/>
                <a:gd name="T36" fmla="*/ 619 w 955"/>
                <a:gd name="T37" fmla="*/ 1895 h 2116"/>
                <a:gd name="T38" fmla="*/ 619 w 955"/>
                <a:gd name="T39" fmla="*/ 1895 h 2116"/>
                <a:gd name="T40" fmla="*/ 620 w 955"/>
                <a:gd name="T41" fmla="*/ 1825 h 2116"/>
                <a:gd name="T42" fmla="*/ 556 w 955"/>
                <a:gd name="T43" fmla="*/ 1440 h 2116"/>
                <a:gd name="T44" fmla="*/ 620 w 955"/>
                <a:gd name="T45" fmla="*/ 1416 h 2116"/>
                <a:gd name="T46" fmla="*/ 287 w 955"/>
                <a:gd name="T47" fmla="*/ 1309 h 2116"/>
                <a:gd name="T48" fmla="*/ 366 w 955"/>
                <a:gd name="T49" fmla="*/ 644 h 2116"/>
                <a:gd name="T50" fmla="*/ 287 w 955"/>
                <a:gd name="T51" fmla="*/ 62 h 2116"/>
                <a:gd name="T52" fmla="*/ 398 w 955"/>
                <a:gd name="T53" fmla="*/ 0 h 2116"/>
                <a:gd name="T54" fmla="*/ 436 w 955"/>
                <a:gd name="T55" fmla="*/ 57 h 2116"/>
                <a:gd name="T56" fmla="*/ 569 w 955"/>
                <a:gd name="T57" fmla="*/ 468 h 2116"/>
                <a:gd name="T58" fmla="*/ 620 w 955"/>
                <a:gd name="T59" fmla="*/ 824 h 2116"/>
                <a:gd name="T60" fmla="*/ 480 w 955"/>
                <a:gd name="T61" fmla="*/ 1137 h 2116"/>
                <a:gd name="T62" fmla="*/ 287 w 955"/>
                <a:gd name="T63" fmla="*/ 1417 h 2116"/>
                <a:gd name="T64" fmla="*/ 215 w 955"/>
                <a:gd name="T65" fmla="*/ 1453 h 2116"/>
                <a:gd name="T66" fmla="*/ 287 w 955"/>
                <a:gd name="T67" fmla="*/ 1309 h 2116"/>
                <a:gd name="T68" fmla="*/ 133 w 955"/>
                <a:gd name="T69" fmla="*/ 1125 h 2116"/>
                <a:gd name="T70" fmla="*/ 152 w 955"/>
                <a:gd name="T71" fmla="*/ 1282 h 2116"/>
                <a:gd name="T72" fmla="*/ 3 w 955"/>
                <a:gd name="T73" fmla="*/ 1669 h 2116"/>
                <a:gd name="T74" fmla="*/ 69 w 955"/>
                <a:gd name="T75" fmla="*/ 1958 h 2116"/>
                <a:gd name="T76" fmla="*/ 133 w 955"/>
                <a:gd name="T77" fmla="*/ 2034 h 2116"/>
                <a:gd name="T78" fmla="*/ 253 w 955"/>
                <a:gd name="T79" fmla="*/ 1983 h 2116"/>
                <a:gd name="T80" fmla="*/ 287 w 955"/>
                <a:gd name="T81" fmla="*/ 1695 h 2116"/>
                <a:gd name="T82" fmla="*/ 221 w 955"/>
                <a:gd name="T83" fmla="*/ 1724 h 2116"/>
                <a:gd name="T84" fmla="*/ 287 w 955"/>
                <a:gd name="T85" fmla="*/ 1629 h 2116"/>
                <a:gd name="T86" fmla="*/ 287 w 955"/>
                <a:gd name="T87" fmla="*/ 62 h 2116"/>
                <a:gd name="T88" fmla="*/ 126 w 955"/>
                <a:gd name="T89" fmla="*/ 341 h 2116"/>
                <a:gd name="T90" fmla="*/ 287 w 955"/>
                <a:gd name="T91" fmla="*/ 63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5" h="2116">
                  <a:moveTo>
                    <a:pt x="783" y="1276"/>
                  </a:moveTo>
                  <a:cubicBezTo>
                    <a:pt x="739" y="1239"/>
                    <a:pt x="671" y="1251"/>
                    <a:pt x="620" y="1239"/>
                  </a:cubicBezTo>
                  <a:cubicBezTo>
                    <a:pt x="620" y="1416"/>
                    <a:pt x="620" y="1416"/>
                    <a:pt x="620" y="1416"/>
                  </a:cubicBezTo>
                  <a:cubicBezTo>
                    <a:pt x="633" y="1424"/>
                    <a:pt x="644" y="1434"/>
                    <a:pt x="657" y="1440"/>
                  </a:cubicBezTo>
                  <a:cubicBezTo>
                    <a:pt x="651" y="1459"/>
                    <a:pt x="657" y="1472"/>
                    <a:pt x="644" y="1478"/>
                  </a:cubicBezTo>
                  <a:cubicBezTo>
                    <a:pt x="644" y="1478"/>
                    <a:pt x="644" y="1478"/>
                    <a:pt x="644" y="1478"/>
                  </a:cubicBezTo>
                  <a:cubicBezTo>
                    <a:pt x="644" y="1478"/>
                    <a:pt x="644" y="1478"/>
                    <a:pt x="644" y="1478"/>
                  </a:cubicBezTo>
                  <a:cubicBezTo>
                    <a:pt x="635" y="1480"/>
                    <a:pt x="628" y="1476"/>
                    <a:pt x="620" y="1470"/>
                  </a:cubicBezTo>
                  <a:cubicBezTo>
                    <a:pt x="620" y="1825"/>
                    <a:pt x="620" y="1825"/>
                    <a:pt x="620" y="1825"/>
                  </a:cubicBezTo>
                  <a:cubicBezTo>
                    <a:pt x="628" y="1820"/>
                    <a:pt x="636" y="1816"/>
                    <a:pt x="644" y="1813"/>
                  </a:cubicBezTo>
                  <a:cubicBezTo>
                    <a:pt x="669" y="1844"/>
                    <a:pt x="639" y="1874"/>
                    <a:pt x="620" y="1893"/>
                  </a:cubicBezTo>
                  <a:cubicBezTo>
                    <a:pt x="620" y="2112"/>
                    <a:pt x="620" y="2112"/>
                    <a:pt x="620" y="2112"/>
                  </a:cubicBezTo>
                  <a:cubicBezTo>
                    <a:pt x="654" y="2105"/>
                    <a:pt x="692" y="2094"/>
                    <a:pt x="707" y="2078"/>
                  </a:cubicBezTo>
                  <a:cubicBezTo>
                    <a:pt x="714" y="2053"/>
                    <a:pt x="739" y="2047"/>
                    <a:pt x="770" y="2047"/>
                  </a:cubicBezTo>
                  <a:cubicBezTo>
                    <a:pt x="884" y="1952"/>
                    <a:pt x="884" y="1800"/>
                    <a:pt x="947" y="1680"/>
                  </a:cubicBezTo>
                  <a:cubicBezTo>
                    <a:pt x="952" y="1660"/>
                    <a:pt x="955" y="1639"/>
                    <a:pt x="955" y="1619"/>
                  </a:cubicBezTo>
                  <a:cubicBezTo>
                    <a:pt x="955" y="1610"/>
                    <a:pt x="955" y="1610"/>
                    <a:pt x="955" y="1610"/>
                  </a:cubicBezTo>
                  <a:cubicBezTo>
                    <a:pt x="953" y="1481"/>
                    <a:pt x="863" y="1367"/>
                    <a:pt x="783" y="1276"/>
                  </a:cubicBezTo>
                  <a:cubicBezTo>
                    <a:pt x="783" y="1276"/>
                    <a:pt x="783" y="1276"/>
                    <a:pt x="783" y="1276"/>
                  </a:cubicBezTo>
                  <a:cubicBezTo>
                    <a:pt x="783" y="1276"/>
                    <a:pt x="783" y="1276"/>
                    <a:pt x="783" y="1276"/>
                  </a:cubicBezTo>
                  <a:close/>
                  <a:moveTo>
                    <a:pt x="620" y="1023"/>
                  </a:moveTo>
                  <a:cubicBezTo>
                    <a:pt x="669" y="981"/>
                    <a:pt x="707" y="932"/>
                    <a:pt x="701" y="866"/>
                  </a:cubicBezTo>
                  <a:cubicBezTo>
                    <a:pt x="675" y="822"/>
                    <a:pt x="648" y="816"/>
                    <a:pt x="620" y="824"/>
                  </a:cubicBezTo>
                  <a:lnTo>
                    <a:pt x="620" y="1023"/>
                  </a:lnTo>
                  <a:close/>
                  <a:moveTo>
                    <a:pt x="620" y="1239"/>
                  </a:moveTo>
                  <a:cubicBezTo>
                    <a:pt x="620" y="1238"/>
                    <a:pt x="620" y="1238"/>
                    <a:pt x="619" y="1238"/>
                  </a:cubicBezTo>
                  <a:cubicBezTo>
                    <a:pt x="515" y="1315"/>
                    <a:pt x="383" y="1334"/>
                    <a:pt x="287" y="1417"/>
                  </a:cubicBezTo>
                  <a:cubicBezTo>
                    <a:pt x="287" y="1629"/>
                    <a:pt x="287" y="1629"/>
                    <a:pt x="287" y="1629"/>
                  </a:cubicBezTo>
                  <a:cubicBezTo>
                    <a:pt x="308" y="1611"/>
                    <a:pt x="332" y="1594"/>
                    <a:pt x="354" y="1579"/>
                  </a:cubicBezTo>
                  <a:cubicBezTo>
                    <a:pt x="318" y="1607"/>
                    <a:pt x="310" y="1661"/>
                    <a:pt x="287" y="1695"/>
                  </a:cubicBezTo>
                  <a:cubicBezTo>
                    <a:pt x="287" y="1848"/>
                    <a:pt x="287" y="1848"/>
                    <a:pt x="287" y="1848"/>
                  </a:cubicBezTo>
                  <a:cubicBezTo>
                    <a:pt x="301" y="1833"/>
                    <a:pt x="316" y="1819"/>
                    <a:pt x="328" y="1806"/>
                  </a:cubicBezTo>
                  <a:cubicBezTo>
                    <a:pt x="335" y="1876"/>
                    <a:pt x="410" y="1864"/>
                    <a:pt x="448" y="1895"/>
                  </a:cubicBezTo>
                  <a:cubicBezTo>
                    <a:pt x="455" y="1939"/>
                    <a:pt x="442" y="1971"/>
                    <a:pt x="436" y="2009"/>
                  </a:cubicBezTo>
                  <a:cubicBezTo>
                    <a:pt x="461" y="2091"/>
                    <a:pt x="543" y="2091"/>
                    <a:pt x="600" y="2116"/>
                  </a:cubicBezTo>
                  <a:cubicBezTo>
                    <a:pt x="607" y="2115"/>
                    <a:pt x="613" y="2114"/>
                    <a:pt x="620" y="2112"/>
                  </a:cubicBezTo>
                  <a:cubicBezTo>
                    <a:pt x="620" y="1893"/>
                    <a:pt x="620" y="1893"/>
                    <a:pt x="620" y="1893"/>
                  </a:cubicBezTo>
                  <a:cubicBezTo>
                    <a:pt x="620" y="1894"/>
                    <a:pt x="620" y="1895"/>
                    <a:pt x="619" y="1895"/>
                  </a:cubicBezTo>
                  <a:cubicBezTo>
                    <a:pt x="619" y="1895"/>
                    <a:pt x="619" y="1895"/>
                    <a:pt x="619" y="1895"/>
                  </a:cubicBezTo>
                  <a:cubicBezTo>
                    <a:pt x="619" y="1895"/>
                    <a:pt x="619" y="1895"/>
                    <a:pt x="619" y="1895"/>
                  </a:cubicBezTo>
                  <a:cubicBezTo>
                    <a:pt x="600" y="1901"/>
                    <a:pt x="594" y="1889"/>
                    <a:pt x="587" y="1882"/>
                  </a:cubicBezTo>
                  <a:cubicBezTo>
                    <a:pt x="587" y="1855"/>
                    <a:pt x="601" y="1837"/>
                    <a:pt x="620" y="1825"/>
                  </a:cubicBezTo>
                  <a:cubicBezTo>
                    <a:pt x="620" y="1470"/>
                    <a:pt x="620" y="1470"/>
                    <a:pt x="620" y="1470"/>
                  </a:cubicBezTo>
                  <a:cubicBezTo>
                    <a:pt x="603" y="1455"/>
                    <a:pt x="587" y="1427"/>
                    <a:pt x="556" y="1440"/>
                  </a:cubicBezTo>
                  <a:cubicBezTo>
                    <a:pt x="537" y="1427"/>
                    <a:pt x="562" y="1409"/>
                    <a:pt x="581" y="1402"/>
                  </a:cubicBezTo>
                  <a:cubicBezTo>
                    <a:pt x="597" y="1402"/>
                    <a:pt x="609" y="1408"/>
                    <a:pt x="620" y="1416"/>
                  </a:cubicBezTo>
                  <a:cubicBezTo>
                    <a:pt x="620" y="1239"/>
                    <a:pt x="620" y="1239"/>
                    <a:pt x="620" y="1239"/>
                  </a:cubicBezTo>
                  <a:close/>
                  <a:moveTo>
                    <a:pt x="287" y="1309"/>
                  </a:moveTo>
                  <a:cubicBezTo>
                    <a:pt x="287" y="818"/>
                    <a:pt x="287" y="818"/>
                    <a:pt x="287" y="818"/>
                  </a:cubicBezTo>
                  <a:cubicBezTo>
                    <a:pt x="328" y="769"/>
                    <a:pt x="362" y="715"/>
                    <a:pt x="366" y="644"/>
                  </a:cubicBezTo>
                  <a:cubicBezTo>
                    <a:pt x="340" y="634"/>
                    <a:pt x="313" y="634"/>
                    <a:pt x="287" y="637"/>
                  </a:cubicBezTo>
                  <a:cubicBezTo>
                    <a:pt x="287" y="62"/>
                    <a:pt x="287" y="62"/>
                    <a:pt x="287" y="62"/>
                  </a:cubicBezTo>
                  <a:cubicBezTo>
                    <a:pt x="321" y="36"/>
                    <a:pt x="358" y="15"/>
                    <a:pt x="398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36" y="57"/>
                    <a:pt x="436" y="57"/>
                    <a:pt x="436" y="57"/>
                  </a:cubicBezTo>
                  <a:cubicBezTo>
                    <a:pt x="436" y="57"/>
                    <a:pt x="436" y="57"/>
                    <a:pt x="436" y="57"/>
                  </a:cubicBezTo>
                  <a:cubicBezTo>
                    <a:pt x="486" y="202"/>
                    <a:pt x="373" y="303"/>
                    <a:pt x="366" y="436"/>
                  </a:cubicBezTo>
                  <a:cubicBezTo>
                    <a:pt x="423" y="468"/>
                    <a:pt x="512" y="436"/>
                    <a:pt x="569" y="468"/>
                  </a:cubicBezTo>
                  <a:cubicBezTo>
                    <a:pt x="594" y="600"/>
                    <a:pt x="524" y="739"/>
                    <a:pt x="448" y="853"/>
                  </a:cubicBezTo>
                  <a:cubicBezTo>
                    <a:pt x="511" y="903"/>
                    <a:pt x="567" y="838"/>
                    <a:pt x="620" y="824"/>
                  </a:cubicBezTo>
                  <a:cubicBezTo>
                    <a:pt x="620" y="1023"/>
                    <a:pt x="620" y="1023"/>
                    <a:pt x="620" y="1023"/>
                  </a:cubicBezTo>
                  <a:cubicBezTo>
                    <a:pt x="573" y="1065"/>
                    <a:pt x="514" y="1099"/>
                    <a:pt x="480" y="1137"/>
                  </a:cubicBezTo>
                  <a:cubicBezTo>
                    <a:pt x="418" y="1189"/>
                    <a:pt x="351" y="1258"/>
                    <a:pt x="287" y="1309"/>
                  </a:cubicBezTo>
                  <a:close/>
                  <a:moveTo>
                    <a:pt x="287" y="1417"/>
                  </a:moveTo>
                  <a:cubicBezTo>
                    <a:pt x="273" y="1429"/>
                    <a:pt x="259" y="1443"/>
                    <a:pt x="246" y="1459"/>
                  </a:cubicBezTo>
                  <a:cubicBezTo>
                    <a:pt x="234" y="1459"/>
                    <a:pt x="221" y="1466"/>
                    <a:pt x="215" y="1453"/>
                  </a:cubicBezTo>
                  <a:cubicBezTo>
                    <a:pt x="202" y="1415"/>
                    <a:pt x="202" y="1364"/>
                    <a:pt x="246" y="1339"/>
                  </a:cubicBezTo>
                  <a:cubicBezTo>
                    <a:pt x="260" y="1330"/>
                    <a:pt x="274" y="1320"/>
                    <a:pt x="287" y="1309"/>
                  </a:cubicBezTo>
                  <a:cubicBezTo>
                    <a:pt x="287" y="818"/>
                    <a:pt x="287" y="818"/>
                    <a:pt x="287" y="818"/>
                  </a:cubicBezTo>
                  <a:cubicBezTo>
                    <a:pt x="212" y="909"/>
                    <a:pt x="112" y="985"/>
                    <a:pt x="133" y="1125"/>
                  </a:cubicBezTo>
                  <a:cubicBezTo>
                    <a:pt x="145" y="1188"/>
                    <a:pt x="221" y="1131"/>
                    <a:pt x="253" y="1169"/>
                  </a:cubicBezTo>
                  <a:cubicBezTo>
                    <a:pt x="240" y="1219"/>
                    <a:pt x="190" y="1251"/>
                    <a:pt x="152" y="1282"/>
                  </a:cubicBezTo>
                  <a:cubicBezTo>
                    <a:pt x="107" y="1377"/>
                    <a:pt x="0" y="1459"/>
                    <a:pt x="38" y="1573"/>
                  </a:cubicBezTo>
                  <a:cubicBezTo>
                    <a:pt x="16" y="1605"/>
                    <a:pt x="6" y="1637"/>
                    <a:pt x="3" y="1669"/>
                  </a:cubicBezTo>
                  <a:cubicBezTo>
                    <a:pt x="3" y="1705"/>
                    <a:pt x="3" y="1705"/>
                    <a:pt x="3" y="1705"/>
                  </a:cubicBezTo>
                  <a:cubicBezTo>
                    <a:pt x="9" y="1790"/>
                    <a:pt x="57" y="1875"/>
                    <a:pt x="69" y="1958"/>
                  </a:cubicBezTo>
                  <a:cubicBezTo>
                    <a:pt x="69" y="1958"/>
                    <a:pt x="69" y="1958"/>
                    <a:pt x="69" y="1958"/>
                  </a:cubicBezTo>
                  <a:cubicBezTo>
                    <a:pt x="133" y="2034"/>
                    <a:pt x="133" y="2034"/>
                    <a:pt x="133" y="2034"/>
                  </a:cubicBezTo>
                  <a:cubicBezTo>
                    <a:pt x="133" y="2034"/>
                    <a:pt x="133" y="2034"/>
                    <a:pt x="133" y="2034"/>
                  </a:cubicBezTo>
                  <a:cubicBezTo>
                    <a:pt x="158" y="1958"/>
                    <a:pt x="227" y="2053"/>
                    <a:pt x="253" y="1983"/>
                  </a:cubicBezTo>
                  <a:cubicBezTo>
                    <a:pt x="226" y="1929"/>
                    <a:pt x="253" y="1885"/>
                    <a:pt x="287" y="1848"/>
                  </a:cubicBezTo>
                  <a:cubicBezTo>
                    <a:pt x="287" y="1695"/>
                    <a:pt x="287" y="1695"/>
                    <a:pt x="287" y="1695"/>
                  </a:cubicBezTo>
                  <a:cubicBezTo>
                    <a:pt x="274" y="1716"/>
                    <a:pt x="255" y="1729"/>
                    <a:pt x="221" y="1724"/>
                  </a:cubicBezTo>
                  <a:cubicBezTo>
                    <a:pt x="221" y="1724"/>
                    <a:pt x="221" y="1724"/>
                    <a:pt x="221" y="1724"/>
                  </a:cubicBezTo>
                  <a:cubicBezTo>
                    <a:pt x="221" y="1724"/>
                    <a:pt x="221" y="1724"/>
                    <a:pt x="221" y="1724"/>
                  </a:cubicBezTo>
                  <a:cubicBezTo>
                    <a:pt x="229" y="1690"/>
                    <a:pt x="255" y="1658"/>
                    <a:pt x="287" y="1629"/>
                  </a:cubicBezTo>
                  <a:cubicBezTo>
                    <a:pt x="287" y="1417"/>
                    <a:pt x="287" y="1417"/>
                    <a:pt x="287" y="1417"/>
                  </a:cubicBezTo>
                  <a:close/>
                  <a:moveTo>
                    <a:pt x="287" y="62"/>
                  </a:moveTo>
                  <a:cubicBezTo>
                    <a:pt x="192" y="134"/>
                    <a:pt x="121" y="242"/>
                    <a:pt x="88" y="354"/>
                  </a:cubicBezTo>
                  <a:cubicBezTo>
                    <a:pt x="95" y="341"/>
                    <a:pt x="107" y="347"/>
                    <a:pt x="126" y="341"/>
                  </a:cubicBezTo>
                  <a:cubicBezTo>
                    <a:pt x="171" y="442"/>
                    <a:pt x="31" y="512"/>
                    <a:pt x="95" y="625"/>
                  </a:cubicBezTo>
                  <a:cubicBezTo>
                    <a:pt x="154" y="680"/>
                    <a:pt x="220" y="646"/>
                    <a:pt x="287" y="637"/>
                  </a:cubicBezTo>
                  <a:lnTo>
                    <a:pt x="287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37"/>
            <p:cNvSpPr>
              <a:spLocks/>
            </p:cNvSpPr>
            <p:nvPr/>
          </p:nvSpPr>
          <p:spPr bwMode="auto">
            <a:xfrm>
              <a:off x="4433888" y="-9518650"/>
              <a:ext cx="1071563" cy="1139825"/>
            </a:xfrm>
            <a:custGeom>
              <a:avLst/>
              <a:gdLst>
                <a:gd name="T0" fmla="*/ 208 w 416"/>
                <a:gd name="T1" fmla="*/ 340 h 442"/>
                <a:gd name="T2" fmla="*/ 347 w 416"/>
                <a:gd name="T3" fmla="*/ 442 h 442"/>
                <a:gd name="T4" fmla="*/ 353 w 416"/>
                <a:gd name="T5" fmla="*/ 334 h 442"/>
                <a:gd name="T6" fmla="*/ 404 w 416"/>
                <a:gd name="T7" fmla="*/ 126 h 442"/>
                <a:gd name="T8" fmla="*/ 341 w 416"/>
                <a:gd name="T9" fmla="*/ 88 h 442"/>
                <a:gd name="T10" fmla="*/ 126 w 416"/>
                <a:gd name="T11" fmla="*/ 6 h 442"/>
                <a:gd name="T12" fmla="*/ 6 w 416"/>
                <a:gd name="T13" fmla="*/ 113 h 442"/>
                <a:gd name="T14" fmla="*/ 19 w 416"/>
                <a:gd name="T15" fmla="*/ 189 h 442"/>
                <a:gd name="T16" fmla="*/ 208 w 416"/>
                <a:gd name="T17" fmla="*/ 340 h 442"/>
                <a:gd name="T18" fmla="*/ 208 w 416"/>
                <a:gd name="T19" fmla="*/ 3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6" h="442">
                  <a:moveTo>
                    <a:pt x="208" y="340"/>
                  </a:moveTo>
                  <a:cubicBezTo>
                    <a:pt x="284" y="290"/>
                    <a:pt x="278" y="429"/>
                    <a:pt x="347" y="442"/>
                  </a:cubicBezTo>
                  <a:cubicBezTo>
                    <a:pt x="372" y="410"/>
                    <a:pt x="360" y="366"/>
                    <a:pt x="353" y="334"/>
                  </a:cubicBezTo>
                  <a:cubicBezTo>
                    <a:pt x="416" y="284"/>
                    <a:pt x="391" y="189"/>
                    <a:pt x="404" y="126"/>
                  </a:cubicBezTo>
                  <a:cubicBezTo>
                    <a:pt x="379" y="132"/>
                    <a:pt x="360" y="113"/>
                    <a:pt x="341" y="88"/>
                  </a:cubicBezTo>
                  <a:cubicBezTo>
                    <a:pt x="265" y="63"/>
                    <a:pt x="189" y="38"/>
                    <a:pt x="126" y="6"/>
                  </a:cubicBezTo>
                  <a:cubicBezTo>
                    <a:pt x="50" y="0"/>
                    <a:pt x="56" y="75"/>
                    <a:pt x="6" y="113"/>
                  </a:cubicBezTo>
                  <a:cubicBezTo>
                    <a:pt x="0" y="145"/>
                    <a:pt x="12" y="164"/>
                    <a:pt x="19" y="189"/>
                  </a:cubicBezTo>
                  <a:cubicBezTo>
                    <a:pt x="126" y="183"/>
                    <a:pt x="114" y="315"/>
                    <a:pt x="208" y="340"/>
                  </a:cubicBezTo>
                  <a:cubicBezTo>
                    <a:pt x="208" y="340"/>
                    <a:pt x="208" y="340"/>
                    <a:pt x="208" y="34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8"/>
            <p:cNvSpPr>
              <a:spLocks/>
            </p:cNvSpPr>
            <p:nvPr/>
          </p:nvSpPr>
          <p:spPr bwMode="auto">
            <a:xfrm>
              <a:off x="3424238" y="-8315325"/>
              <a:ext cx="2571750" cy="4348163"/>
            </a:xfrm>
            <a:custGeom>
              <a:avLst/>
              <a:gdLst>
                <a:gd name="T0" fmla="*/ 733 w 998"/>
                <a:gd name="T1" fmla="*/ 404 h 1686"/>
                <a:gd name="T2" fmla="*/ 657 w 998"/>
                <a:gd name="T3" fmla="*/ 398 h 1686"/>
                <a:gd name="T4" fmla="*/ 417 w 998"/>
                <a:gd name="T5" fmla="*/ 467 h 1686"/>
                <a:gd name="T6" fmla="*/ 139 w 998"/>
                <a:gd name="T7" fmla="*/ 644 h 1686"/>
                <a:gd name="T8" fmla="*/ 51 w 998"/>
                <a:gd name="T9" fmla="*/ 663 h 1686"/>
                <a:gd name="T10" fmla="*/ 32 w 998"/>
                <a:gd name="T11" fmla="*/ 777 h 1686"/>
                <a:gd name="T12" fmla="*/ 177 w 998"/>
                <a:gd name="T13" fmla="*/ 865 h 1686"/>
                <a:gd name="T14" fmla="*/ 404 w 998"/>
                <a:gd name="T15" fmla="*/ 695 h 1686"/>
                <a:gd name="T16" fmla="*/ 543 w 998"/>
                <a:gd name="T17" fmla="*/ 518 h 1686"/>
                <a:gd name="T18" fmla="*/ 619 w 998"/>
                <a:gd name="T19" fmla="*/ 518 h 1686"/>
                <a:gd name="T20" fmla="*/ 360 w 998"/>
                <a:gd name="T21" fmla="*/ 1074 h 1686"/>
                <a:gd name="T22" fmla="*/ 366 w 998"/>
                <a:gd name="T23" fmla="*/ 1282 h 1686"/>
                <a:gd name="T24" fmla="*/ 581 w 998"/>
                <a:gd name="T25" fmla="*/ 1074 h 1686"/>
                <a:gd name="T26" fmla="*/ 569 w 998"/>
                <a:gd name="T27" fmla="*/ 1206 h 1686"/>
                <a:gd name="T28" fmla="*/ 518 w 998"/>
                <a:gd name="T29" fmla="*/ 1434 h 1686"/>
                <a:gd name="T30" fmla="*/ 619 w 998"/>
                <a:gd name="T31" fmla="*/ 1654 h 1686"/>
                <a:gd name="T32" fmla="*/ 714 w 998"/>
                <a:gd name="T33" fmla="*/ 1585 h 1686"/>
                <a:gd name="T34" fmla="*/ 739 w 998"/>
                <a:gd name="T35" fmla="*/ 1036 h 1686"/>
                <a:gd name="T36" fmla="*/ 777 w 998"/>
                <a:gd name="T37" fmla="*/ 890 h 1686"/>
                <a:gd name="T38" fmla="*/ 859 w 998"/>
                <a:gd name="T39" fmla="*/ 253 h 1686"/>
                <a:gd name="T40" fmla="*/ 998 w 998"/>
                <a:gd name="T41" fmla="*/ 0 h 1686"/>
                <a:gd name="T42" fmla="*/ 733 w 998"/>
                <a:gd name="T43" fmla="*/ 404 h 1686"/>
                <a:gd name="T44" fmla="*/ 733 w 998"/>
                <a:gd name="T45" fmla="*/ 404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8" h="1686">
                  <a:moveTo>
                    <a:pt x="733" y="404"/>
                  </a:moveTo>
                  <a:cubicBezTo>
                    <a:pt x="707" y="423"/>
                    <a:pt x="676" y="398"/>
                    <a:pt x="657" y="398"/>
                  </a:cubicBezTo>
                  <a:cubicBezTo>
                    <a:pt x="562" y="442"/>
                    <a:pt x="499" y="398"/>
                    <a:pt x="417" y="467"/>
                  </a:cubicBezTo>
                  <a:cubicBezTo>
                    <a:pt x="322" y="537"/>
                    <a:pt x="240" y="600"/>
                    <a:pt x="139" y="644"/>
                  </a:cubicBezTo>
                  <a:cubicBezTo>
                    <a:pt x="108" y="632"/>
                    <a:pt x="76" y="632"/>
                    <a:pt x="51" y="663"/>
                  </a:cubicBezTo>
                  <a:cubicBezTo>
                    <a:pt x="25" y="695"/>
                    <a:pt x="0" y="739"/>
                    <a:pt x="32" y="777"/>
                  </a:cubicBezTo>
                  <a:cubicBezTo>
                    <a:pt x="82" y="808"/>
                    <a:pt x="95" y="916"/>
                    <a:pt x="177" y="865"/>
                  </a:cubicBezTo>
                  <a:cubicBezTo>
                    <a:pt x="246" y="815"/>
                    <a:pt x="335" y="764"/>
                    <a:pt x="404" y="695"/>
                  </a:cubicBezTo>
                  <a:cubicBezTo>
                    <a:pt x="398" y="587"/>
                    <a:pt x="493" y="600"/>
                    <a:pt x="543" y="518"/>
                  </a:cubicBezTo>
                  <a:cubicBezTo>
                    <a:pt x="562" y="518"/>
                    <a:pt x="594" y="486"/>
                    <a:pt x="619" y="518"/>
                  </a:cubicBezTo>
                  <a:cubicBezTo>
                    <a:pt x="543" y="707"/>
                    <a:pt x="429" y="890"/>
                    <a:pt x="360" y="1074"/>
                  </a:cubicBezTo>
                  <a:cubicBezTo>
                    <a:pt x="303" y="1137"/>
                    <a:pt x="366" y="1212"/>
                    <a:pt x="366" y="1282"/>
                  </a:cubicBezTo>
                  <a:cubicBezTo>
                    <a:pt x="493" y="1320"/>
                    <a:pt x="518" y="1149"/>
                    <a:pt x="581" y="1074"/>
                  </a:cubicBezTo>
                  <a:cubicBezTo>
                    <a:pt x="606" y="1111"/>
                    <a:pt x="556" y="1162"/>
                    <a:pt x="569" y="1206"/>
                  </a:cubicBezTo>
                  <a:cubicBezTo>
                    <a:pt x="506" y="1276"/>
                    <a:pt x="600" y="1383"/>
                    <a:pt x="518" y="1434"/>
                  </a:cubicBezTo>
                  <a:cubicBezTo>
                    <a:pt x="606" y="1478"/>
                    <a:pt x="524" y="1604"/>
                    <a:pt x="619" y="1654"/>
                  </a:cubicBezTo>
                  <a:cubicBezTo>
                    <a:pt x="676" y="1686"/>
                    <a:pt x="695" y="1636"/>
                    <a:pt x="714" y="1585"/>
                  </a:cubicBezTo>
                  <a:cubicBezTo>
                    <a:pt x="745" y="1396"/>
                    <a:pt x="720" y="1225"/>
                    <a:pt x="739" y="1036"/>
                  </a:cubicBezTo>
                  <a:cubicBezTo>
                    <a:pt x="733" y="979"/>
                    <a:pt x="815" y="947"/>
                    <a:pt x="777" y="890"/>
                  </a:cubicBezTo>
                  <a:cubicBezTo>
                    <a:pt x="859" y="676"/>
                    <a:pt x="726" y="455"/>
                    <a:pt x="859" y="253"/>
                  </a:cubicBezTo>
                  <a:cubicBezTo>
                    <a:pt x="948" y="189"/>
                    <a:pt x="929" y="76"/>
                    <a:pt x="998" y="0"/>
                  </a:cubicBezTo>
                  <a:cubicBezTo>
                    <a:pt x="866" y="107"/>
                    <a:pt x="777" y="253"/>
                    <a:pt x="733" y="404"/>
                  </a:cubicBezTo>
                  <a:cubicBezTo>
                    <a:pt x="733" y="404"/>
                    <a:pt x="733" y="404"/>
                    <a:pt x="733" y="40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" name="组 27"/>
          <p:cNvGrpSpPr/>
          <p:nvPr/>
        </p:nvGrpSpPr>
        <p:grpSpPr>
          <a:xfrm>
            <a:off x="6388965" y="4611333"/>
            <a:ext cx="508000" cy="1274763"/>
            <a:chOff x="9002994" y="3672993"/>
            <a:chExt cx="508000" cy="1274763"/>
          </a:xfrm>
        </p:grpSpPr>
        <p:sp>
          <p:nvSpPr>
            <p:cNvPr id="23" name="Freeform 1035"/>
            <p:cNvSpPr>
              <a:spLocks/>
            </p:cNvSpPr>
            <p:nvPr/>
          </p:nvSpPr>
          <p:spPr bwMode="auto">
            <a:xfrm>
              <a:off x="9002994" y="3672993"/>
              <a:ext cx="508000" cy="1274763"/>
            </a:xfrm>
            <a:custGeom>
              <a:avLst/>
              <a:gdLst>
                <a:gd name="T0" fmla="*/ 79 w 197"/>
                <a:gd name="T1" fmla="*/ 3 h 494"/>
                <a:gd name="T2" fmla="*/ 60 w 197"/>
                <a:gd name="T3" fmla="*/ 7 h 494"/>
                <a:gd name="T4" fmla="*/ 45 w 197"/>
                <a:gd name="T5" fmla="*/ 15 h 494"/>
                <a:gd name="T6" fmla="*/ 35 w 197"/>
                <a:gd name="T7" fmla="*/ 34 h 494"/>
                <a:gd name="T8" fmla="*/ 26 w 197"/>
                <a:gd name="T9" fmla="*/ 51 h 494"/>
                <a:gd name="T10" fmla="*/ 19 w 197"/>
                <a:gd name="T11" fmla="*/ 65 h 494"/>
                <a:gd name="T12" fmla="*/ 19 w 197"/>
                <a:gd name="T13" fmla="*/ 82 h 494"/>
                <a:gd name="T14" fmla="*/ 16 w 197"/>
                <a:gd name="T15" fmla="*/ 97 h 494"/>
                <a:gd name="T16" fmla="*/ 11 w 197"/>
                <a:gd name="T17" fmla="*/ 114 h 494"/>
                <a:gd name="T18" fmla="*/ 12 w 197"/>
                <a:gd name="T19" fmla="*/ 131 h 494"/>
                <a:gd name="T20" fmla="*/ 12 w 197"/>
                <a:gd name="T21" fmla="*/ 146 h 494"/>
                <a:gd name="T22" fmla="*/ 10 w 197"/>
                <a:gd name="T23" fmla="*/ 163 h 494"/>
                <a:gd name="T24" fmla="*/ 9 w 197"/>
                <a:gd name="T25" fmla="*/ 182 h 494"/>
                <a:gd name="T26" fmla="*/ 7 w 197"/>
                <a:gd name="T27" fmla="*/ 199 h 494"/>
                <a:gd name="T28" fmla="*/ 5 w 197"/>
                <a:gd name="T29" fmla="*/ 217 h 494"/>
                <a:gd name="T30" fmla="*/ 2 w 197"/>
                <a:gd name="T31" fmla="*/ 240 h 494"/>
                <a:gd name="T32" fmla="*/ 3 w 197"/>
                <a:gd name="T33" fmla="*/ 261 h 494"/>
                <a:gd name="T34" fmla="*/ 1 w 197"/>
                <a:gd name="T35" fmla="*/ 277 h 494"/>
                <a:gd name="T36" fmla="*/ 5 w 197"/>
                <a:gd name="T37" fmla="*/ 300 h 494"/>
                <a:gd name="T38" fmla="*/ 3 w 197"/>
                <a:gd name="T39" fmla="*/ 321 h 494"/>
                <a:gd name="T40" fmla="*/ 3 w 197"/>
                <a:gd name="T41" fmla="*/ 342 h 494"/>
                <a:gd name="T42" fmla="*/ 8 w 197"/>
                <a:gd name="T43" fmla="*/ 367 h 494"/>
                <a:gd name="T44" fmla="*/ 14 w 197"/>
                <a:gd name="T45" fmla="*/ 394 h 494"/>
                <a:gd name="T46" fmla="*/ 21 w 197"/>
                <a:gd name="T47" fmla="*/ 425 h 494"/>
                <a:gd name="T48" fmla="*/ 25 w 197"/>
                <a:gd name="T49" fmla="*/ 445 h 494"/>
                <a:gd name="T50" fmla="*/ 37 w 197"/>
                <a:gd name="T51" fmla="*/ 466 h 494"/>
                <a:gd name="T52" fmla="*/ 56 w 197"/>
                <a:gd name="T53" fmla="*/ 482 h 494"/>
                <a:gd name="T54" fmla="*/ 88 w 197"/>
                <a:gd name="T55" fmla="*/ 487 h 494"/>
                <a:gd name="T56" fmla="*/ 121 w 197"/>
                <a:gd name="T57" fmla="*/ 491 h 494"/>
                <a:gd name="T58" fmla="*/ 147 w 197"/>
                <a:gd name="T59" fmla="*/ 492 h 494"/>
                <a:gd name="T60" fmla="*/ 168 w 197"/>
                <a:gd name="T61" fmla="*/ 484 h 494"/>
                <a:gd name="T62" fmla="*/ 181 w 197"/>
                <a:gd name="T63" fmla="*/ 468 h 494"/>
                <a:gd name="T64" fmla="*/ 188 w 197"/>
                <a:gd name="T65" fmla="*/ 437 h 494"/>
                <a:gd name="T66" fmla="*/ 193 w 197"/>
                <a:gd name="T67" fmla="*/ 411 h 494"/>
                <a:gd name="T68" fmla="*/ 195 w 197"/>
                <a:gd name="T69" fmla="*/ 381 h 494"/>
                <a:gd name="T70" fmla="*/ 194 w 197"/>
                <a:gd name="T71" fmla="*/ 352 h 494"/>
                <a:gd name="T72" fmla="*/ 194 w 197"/>
                <a:gd name="T73" fmla="*/ 321 h 494"/>
                <a:gd name="T74" fmla="*/ 192 w 197"/>
                <a:gd name="T75" fmla="*/ 283 h 494"/>
                <a:gd name="T76" fmla="*/ 193 w 197"/>
                <a:gd name="T77" fmla="*/ 251 h 494"/>
                <a:gd name="T78" fmla="*/ 191 w 197"/>
                <a:gd name="T79" fmla="*/ 215 h 494"/>
                <a:gd name="T80" fmla="*/ 190 w 197"/>
                <a:gd name="T81" fmla="*/ 187 h 494"/>
                <a:gd name="T82" fmla="*/ 188 w 197"/>
                <a:gd name="T83" fmla="*/ 148 h 494"/>
                <a:gd name="T84" fmla="*/ 189 w 197"/>
                <a:gd name="T85" fmla="*/ 113 h 494"/>
                <a:gd name="T86" fmla="*/ 188 w 197"/>
                <a:gd name="T87" fmla="*/ 70 h 494"/>
                <a:gd name="T88" fmla="*/ 181 w 197"/>
                <a:gd name="T89" fmla="*/ 37 h 494"/>
                <a:gd name="T90" fmla="*/ 170 w 197"/>
                <a:gd name="T91" fmla="*/ 18 h 494"/>
                <a:gd name="T92" fmla="*/ 143 w 197"/>
                <a:gd name="T93" fmla="*/ 3 h 494"/>
                <a:gd name="T94" fmla="*/ 110 w 197"/>
                <a:gd name="T95" fmla="*/ 2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" h="494">
                  <a:moveTo>
                    <a:pt x="93" y="3"/>
                  </a:moveTo>
                  <a:cubicBezTo>
                    <a:pt x="90" y="3"/>
                    <a:pt x="87" y="3"/>
                    <a:pt x="87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8" y="3"/>
                    <a:pt x="75" y="4"/>
                  </a:cubicBezTo>
                  <a:cubicBezTo>
                    <a:pt x="73" y="6"/>
                    <a:pt x="74" y="6"/>
                    <a:pt x="71" y="6"/>
                  </a:cubicBezTo>
                  <a:cubicBezTo>
                    <a:pt x="68" y="6"/>
                    <a:pt x="69" y="5"/>
                    <a:pt x="66" y="6"/>
                  </a:cubicBezTo>
                  <a:cubicBezTo>
                    <a:pt x="63" y="6"/>
                    <a:pt x="60" y="7"/>
                    <a:pt x="60" y="7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5" y="11"/>
                    <a:pt x="53" y="11"/>
                  </a:cubicBezTo>
                  <a:cubicBezTo>
                    <a:pt x="50" y="11"/>
                    <a:pt x="48" y="12"/>
                    <a:pt x="48" y="12"/>
                  </a:cubicBezTo>
                  <a:cubicBezTo>
                    <a:pt x="48" y="12"/>
                    <a:pt x="47" y="13"/>
                    <a:pt x="45" y="15"/>
                  </a:cubicBezTo>
                  <a:cubicBezTo>
                    <a:pt x="43" y="17"/>
                    <a:pt x="41" y="18"/>
                    <a:pt x="41" y="18"/>
                  </a:cubicBezTo>
                  <a:cubicBezTo>
                    <a:pt x="41" y="18"/>
                    <a:pt x="39" y="22"/>
                    <a:pt x="38" y="25"/>
                  </a:cubicBezTo>
                  <a:cubicBezTo>
                    <a:pt x="37" y="27"/>
                    <a:pt x="37" y="29"/>
                    <a:pt x="37" y="29"/>
                  </a:cubicBezTo>
                  <a:cubicBezTo>
                    <a:pt x="37" y="29"/>
                    <a:pt x="35" y="30"/>
                    <a:pt x="35" y="34"/>
                  </a:cubicBezTo>
                  <a:cubicBezTo>
                    <a:pt x="34" y="39"/>
                    <a:pt x="36" y="37"/>
                    <a:pt x="34" y="40"/>
                  </a:cubicBezTo>
                  <a:cubicBezTo>
                    <a:pt x="33" y="44"/>
                    <a:pt x="29" y="45"/>
                    <a:pt x="29" y="45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19" y="62"/>
                    <a:pt x="19" y="65"/>
                  </a:cubicBezTo>
                  <a:cubicBezTo>
                    <a:pt x="19" y="68"/>
                    <a:pt x="19" y="69"/>
                    <a:pt x="19" y="69"/>
                  </a:cubicBezTo>
                  <a:cubicBezTo>
                    <a:pt x="19" y="69"/>
                    <a:pt x="19" y="69"/>
                    <a:pt x="19" y="72"/>
                  </a:cubicBezTo>
                  <a:cubicBezTo>
                    <a:pt x="20" y="75"/>
                    <a:pt x="19" y="75"/>
                    <a:pt x="19" y="77"/>
                  </a:cubicBezTo>
                  <a:cubicBezTo>
                    <a:pt x="19" y="79"/>
                    <a:pt x="19" y="82"/>
                    <a:pt x="19" y="82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6"/>
                    <a:pt x="16" y="88"/>
                  </a:cubicBezTo>
                  <a:cubicBezTo>
                    <a:pt x="16" y="90"/>
                    <a:pt x="16" y="89"/>
                    <a:pt x="16" y="92"/>
                  </a:cubicBezTo>
                  <a:cubicBezTo>
                    <a:pt x="16" y="95"/>
                    <a:pt x="16" y="97"/>
                    <a:pt x="16" y="97"/>
                  </a:cubicBezTo>
                  <a:cubicBezTo>
                    <a:pt x="16" y="97"/>
                    <a:pt x="18" y="95"/>
                    <a:pt x="15" y="100"/>
                  </a:cubicBezTo>
                  <a:cubicBezTo>
                    <a:pt x="12" y="105"/>
                    <a:pt x="12" y="107"/>
                    <a:pt x="12" y="107"/>
                  </a:cubicBezTo>
                  <a:cubicBezTo>
                    <a:pt x="12" y="107"/>
                    <a:pt x="11" y="107"/>
                    <a:pt x="11" y="109"/>
                  </a:cubicBezTo>
                  <a:cubicBezTo>
                    <a:pt x="11" y="112"/>
                    <a:pt x="11" y="114"/>
                    <a:pt x="11" y="114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3" y="139"/>
                    <a:pt x="12" y="142"/>
                  </a:cubicBezTo>
                  <a:cubicBezTo>
                    <a:pt x="12" y="145"/>
                    <a:pt x="12" y="146"/>
                    <a:pt x="12" y="146"/>
                  </a:cubicBezTo>
                  <a:cubicBezTo>
                    <a:pt x="12" y="146"/>
                    <a:pt x="12" y="147"/>
                    <a:pt x="11" y="150"/>
                  </a:cubicBezTo>
                  <a:cubicBezTo>
                    <a:pt x="10" y="152"/>
                    <a:pt x="10" y="151"/>
                    <a:pt x="10" y="154"/>
                  </a:cubicBezTo>
                  <a:cubicBezTo>
                    <a:pt x="10" y="157"/>
                    <a:pt x="10" y="157"/>
                    <a:pt x="10" y="159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3" y="168"/>
                    <a:pt x="11" y="170"/>
                  </a:cubicBezTo>
                  <a:cubicBezTo>
                    <a:pt x="9" y="173"/>
                    <a:pt x="10" y="179"/>
                    <a:pt x="10" y="179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7" y="185"/>
                    <a:pt x="6" y="186"/>
                    <a:pt x="6" y="189"/>
                  </a:cubicBezTo>
                  <a:cubicBezTo>
                    <a:pt x="6" y="192"/>
                    <a:pt x="7" y="191"/>
                    <a:pt x="7" y="194"/>
                  </a:cubicBezTo>
                  <a:cubicBezTo>
                    <a:pt x="7" y="196"/>
                    <a:pt x="7" y="196"/>
                    <a:pt x="7" y="199"/>
                  </a:cubicBezTo>
                  <a:cubicBezTo>
                    <a:pt x="7" y="203"/>
                    <a:pt x="7" y="205"/>
                    <a:pt x="7" y="205"/>
                  </a:cubicBezTo>
                  <a:cubicBezTo>
                    <a:pt x="7" y="205"/>
                    <a:pt x="7" y="206"/>
                    <a:pt x="6" y="209"/>
                  </a:cubicBezTo>
                  <a:cubicBezTo>
                    <a:pt x="5" y="211"/>
                    <a:pt x="5" y="213"/>
                    <a:pt x="5" y="213"/>
                  </a:cubicBezTo>
                  <a:cubicBezTo>
                    <a:pt x="5" y="213"/>
                    <a:pt x="5" y="213"/>
                    <a:pt x="5" y="217"/>
                  </a:cubicBezTo>
                  <a:cubicBezTo>
                    <a:pt x="5" y="222"/>
                    <a:pt x="5" y="222"/>
                    <a:pt x="5" y="224"/>
                  </a:cubicBezTo>
                  <a:cubicBezTo>
                    <a:pt x="5" y="226"/>
                    <a:pt x="5" y="225"/>
                    <a:pt x="5" y="228"/>
                  </a:cubicBezTo>
                  <a:cubicBezTo>
                    <a:pt x="5" y="231"/>
                    <a:pt x="5" y="231"/>
                    <a:pt x="5" y="233"/>
                  </a:cubicBezTo>
                  <a:cubicBezTo>
                    <a:pt x="5" y="235"/>
                    <a:pt x="2" y="240"/>
                    <a:pt x="2" y="240"/>
                  </a:cubicBezTo>
                  <a:cubicBezTo>
                    <a:pt x="2" y="240"/>
                    <a:pt x="1" y="246"/>
                    <a:pt x="0" y="249"/>
                  </a:cubicBezTo>
                  <a:cubicBezTo>
                    <a:pt x="0" y="251"/>
                    <a:pt x="1" y="254"/>
                    <a:pt x="1" y="25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3" y="261"/>
                    <a:pt x="3" y="261"/>
                    <a:pt x="3" y="261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4" y="268"/>
                    <a:pt x="2" y="271"/>
                    <a:pt x="2" y="273"/>
                  </a:cubicBezTo>
                  <a:cubicBezTo>
                    <a:pt x="1" y="275"/>
                    <a:pt x="0" y="274"/>
                    <a:pt x="1" y="277"/>
                  </a:cubicBezTo>
                  <a:cubicBezTo>
                    <a:pt x="2" y="280"/>
                    <a:pt x="3" y="279"/>
                    <a:pt x="3" y="282"/>
                  </a:cubicBezTo>
                  <a:cubicBezTo>
                    <a:pt x="3" y="286"/>
                    <a:pt x="5" y="292"/>
                    <a:pt x="5" y="292"/>
                  </a:cubicBezTo>
                  <a:cubicBezTo>
                    <a:pt x="6" y="296"/>
                    <a:pt x="6" y="296"/>
                    <a:pt x="6" y="296"/>
                  </a:cubicBezTo>
                  <a:cubicBezTo>
                    <a:pt x="6" y="296"/>
                    <a:pt x="6" y="298"/>
                    <a:pt x="5" y="300"/>
                  </a:cubicBezTo>
                  <a:cubicBezTo>
                    <a:pt x="5" y="302"/>
                    <a:pt x="4" y="304"/>
                    <a:pt x="4" y="304"/>
                  </a:cubicBezTo>
                  <a:cubicBezTo>
                    <a:pt x="3" y="307"/>
                    <a:pt x="3" y="307"/>
                    <a:pt x="3" y="307"/>
                  </a:cubicBezTo>
                  <a:cubicBezTo>
                    <a:pt x="3" y="307"/>
                    <a:pt x="4" y="309"/>
                    <a:pt x="3" y="311"/>
                  </a:cubicBezTo>
                  <a:cubicBezTo>
                    <a:pt x="3" y="314"/>
                    <a:pt x="3" y="315"/>
                    <a:pt x="3" y="321"/>
                  </a:cubicBezTo>
                  <a:cubicBezTo>
                    <a:pt x="4" y="328"/>
                    <a:pt x="5" y="328"/>
                    <a:pt x="5" y="330"/>
                  </a:cubicBezTo>
                  <a:cubicBezTo>
                    <a:pt x="5" y="333"/>
                    <a:pt x="5" y="335"/>
                    <a:pt x="5" y="335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42"/>
                    <a:pt x="3" y="342"/>
                    <a:pt x="3" y="342"/>
                  </a:cubicBezTo>
                  <a:cubicBezTo>
                    <a:pt x="3" y="342"/>
                    <a:pt x="3" y="342"/>
                    <a:pt x="5" y="345"/>
                  </a:cubicBezTo>
                  <a:cubicBezTo>
                    <a:pt x="6" y="348"/>
                    <a:pt x="6" y="350"/>
                    <a:pt x="6" y="354"/>
                  </a:cubicBezTo>
                  <a:cubicBezTo>
                    <a:pt x="6" y="357"/>
                    <a:pt x="11" y="355"/>
                    <a:pt x="10" y="360"/>
                  </a:cubicBezTo>
                  <a:cubicBezTo>
                    <a:pt x="8" y="364"/>
                    <a:pt x="9" y="365"/>
                    <a:pt x="8" y="367"/>
                  </a:cubicBezTo>
                  <a:cubicBezTo>
                    <a:pt x="7" y="369"/>
                    <a:pt x="7" y="371"/>
                    <a:pt x="7" y="374"/>
                  </a:cubicBezTo>
                  <a:cubicBezTo>
                    <a:pt x="7" y="376"/>
                    <a:pt x="7" y="374"/>
                    <a:pt x="9" y="380"/>
                  </a:cubicBezTo>
                  <a:cubicBezTo>
                    <a:pt x="10" y="387"/>
                    <a:pt x="9" y="386"/>
                    <a:pt x="10" y="388"/>
                  </a:cubicBezTo>
                  <a:cubicBezTo>
                    <a:pt x="11" y="391"/>
                    <a:pt x="14" y="391"/>
                    <a:pt x="14" y="394"/>
                  </a:cubicBezTo>
                  <a:cubicBezTo>
                    <a:pt x="14" y="397"/>
                    <a:pt x="14" y="396"/>
                    <a:pt x="14" y="398"/>
                  </a:cubicBezTo>
                  <a:cubicBezTo>
                    <a:pt x="14" y="401"/>
                    <a:pt x="20" y="407"/>
                    <a:pt x="19" y="412"/>
                  </a:cubicBezTo>
                  <a:cubicBezTo>
                    <a:pt x="17" y="417"/>
                    <a:pt x="19" y="421"/>
                    <a:pt x="19" y="421"/>
                  </a:cubicBezTo>
                  <a:cubicBezTo>
                    <a:pt x="21" y="425"/>
                    <a:pt x="21" y="425"/>
                    <a:pt x="21" y="425"/>
                  </a:cubicBezTo>
                  <a:cubicBezTo>
                    <a:pt x="21" y="425"/>
                    <a:pt x="23" y="428"/>
                    <a:pt x="23" y="430"/>
                  </a:cubicBezTo>
                  <a:cubicBezTo>
                    <a:pt x="23" y="432"/>
                    <a:pt x="22" y="431"/>
                    <a:pt x="23" y="434"/>
                  </a:cubicBezTo>
                  <a:cubicBezTo>
                    <a:pt x="23" y="438"/>
                    <a:pt x="23" y="436"/>
                    <a:pt x="23" y="439"/>
                  </a:cubicBezTo>
                  <a:cubicBezTo>
                    <a:pt x="24" y="443"/>
                    <a:pt x="24" y="442"/>
                    <a:pt x="25" y="445"/>
                  </a:cubicBezTo>
                  <a:cubicBezTo>
                    <a:pt x="26" y="449"/>
                    <a:pt x="31" y="453"/>
                    <a:pt x="31" y="453"/>
                  </a:cubicBezTo>
                  <a:cubicBezTo>
                    <a:pt x="31" y="453"/>
                    <a:pt x="33" y="455"/>
                    <a:pt x="33" y="457"/>
                  </a:cubicBezTo>
                  <a:cubicBezTo>
                    <a:pt x="33" y="460"/>
                    <a:pt x="34" y="463"/>
                    <a:pt x="34" y="463"/>
                  </a:cubicBezTo>
                  <a:cubicBezTo>
                    <a:pt x="34" y="463"/>
                    <a:pt x="35" y="463"/>
                    <a:pt x="37" y="466"/>
                  </a:cubicBezTo>
                  <a:cubicBezTo>
                    <a:pt x="38" y="468"/>
                    <a:pt x="39" y="469"/>
                    <a:pt x="41" y="471"/>
                  </a:cubicBezTo>
                  <a:cubicBezTo>
                    <a:pt x="43" y="474"/>
                    <a:pt x="44" y="472"/>
                    <a:pt x="46" y="475"/>
                  </a:cubicBezTo>
                  <a:cubicBezTo>
                    <a:pt x="47" y="477"/>
                    <a:pt x="45" y="475"/>
                    <a:pt x="49" y="478"/>
                  </a:cubicBezTo>
                  <a:cubicBezTo>
                    <a:pt x="53" y="481"/>
                    <a:pt x="53" y="481"/>
                    <a:pt x="56" y="482"/>
                  </a:cubicBezTo>
                  <a:cubicBezTo>
                    <a:pt x="60" y="483"/>
                    <a:pt x="61" y="483"/>
                    <a:pt x="65" y="484"/>
                  </a:cubicBezTo>
                  <a:cubicBezTo>
                    <a:pt x="69" y="485"/>
                    <a:pt x="67" y="484"/>
                    <a:pt x="70" y="485"/>
                  </a:cubicBezTo>
                  <a:cubicBezTo>
                    <a:pt x="74" y="486"/>
                    <a:pt x="78" y="487"/>
                    <a:pt x="78" y="487"/>
                  </a:cubicBezTo>
                  <a:cubicBezTo>
                    <a:pt x="78" y="487"/>
                    <a:pt x="85" y="486"/>
                    <a:pt x="88" y="487"/>
                  </a:cubicBezTo>
                  <a:cubicBezTo>
                    <a:pt x="91" y="488"/>
                    <a:pt x="95" y="488"/>
                    <a:pt x="95" y="488"/>
                  </a:cubicBezTo>
                  <a:cubicBezTo>
                    <a:pt x="95" y="488"/>
                    <a:pt x="91" y="486"/>
                    <a:pt x="98" y="488"/>
                  </a:cubicBezTo>
                  <a:cubicBezTo>
                    <a:pt x="106" y="489"/>
                    <a:pt x="108" y="489"/>
                    <a:pt x="108" y="489"/>
                  </a:cubicBezTo>
                  <a:cubicBezTo>
                    <a:pt x="108" y="489"/>
                    <a:pt x="119" y="489"/>
                    <a:pt x="121" y="491"/>
                  </a:cubicBezTo>
                  <a:cubicBezTo>
                    <a:pt x="123" y="492"/>
                    <a:pt x="126" y="492"/>
                    <a:pt x="126" y="492"/>
                  </a:cubicBezTo>
                  <a:cubicBezTo>
                    <a:pt x="137" y="491"/>
                    <a:pt x="137" y="491"/>
                    <a:pt x="137" y="491"/>
                  </a:cubicBezTo>
                  <a:cubicBezTo>
                    <a:pt x="137" y="491"/>
                    <a:pt x="135" y="491"/>
                    <a:pt x="140" y="491"/>
                  </a:cubicBezTo>
                  <a:cubicBezTo>
                    <a:pt x="144" y="491"/>
                    <a:pt x="147" y="492"/>
                    <a:pt x="147" y="492"/>
                  </a:cubicBezTo>
                  <a:cubicBezTo>
                    <a:pt x="147" y="492"/>
                    <a:pt x="148" y="494"/>
                    <a:pt x="151" y="492"/>
                  </a:cubicBezTo>
                  <a:cubicBezTo>
                    <a:pt x="155" y="489"/>
                    <a:pt x="154" y="490"/>
                    <a:pt x="156" y="489"/>
                  </a:cubicBezTo>
                  <a:cubicBezTo>
                    <a:pt x="158" y="488"/>
                    <a:pt x="157" y="489"/>
                    <a:pt x="160" y="488"/>
                  </a:cubicBezTo>
                  <a:cubicBezTo>
                    <a:pt x="163" y="486"/>
                    <a:pt x="168" y="484"/>
                    <a:pt x="168" y="484"/>
                  </a:cubicBezTo>
                  <a:cubicBezTo>
                    <a:pt x="168" y="484"/>
                    <a:pt x="167" y="484"/>
                    <a:pt x="171" y="482"/>
                  </a:cubicBezTo>
                  <a:cubicBezTo>
                    <a:pt x="175" y="480"/>
                    <a:pt x="177" y="480"/>
                    <a:pt x="178" y="477"/>
                  </a:cubicBezTo>
                  <a:cubicBezTo>
                    <a:pt x="179" y="475"/>
                    <a:pt x="179" y="475"/>
                    <a:pt x="180" y="473"/>
                  </a:cubicBezTo>
                  <a:cubicBezTo>
                    <a:pt x="180" y="471"/>
                    <a:pt x="181" y="471"/>
                    <a:pt x="181" y="468"/>
                  </a:cubicBezTo>
                  <a:cubicBezTo>
                    <a:pt x="181" y="465"/>
                    <a:pt x="183" y="459"/>
                    <a:pt x="183" y="459"/>
                  </a:cubicBezTo>
                  <a:cubicBezTo>
                    <a:pt x="183" y="459"/>
                    <a:pt x="186" y="457"/>
                    <a:pt x="187" y="454"/>
                  </a:cubicBezTo>
                  <a:cubicBezTo>
                    <a:pt x="187" y="451"/>
                    <a:pt x="187" y="453"/>
                    <a:pt x="187" y="447"/>
                  </a:cubicBezTo>
                  <a:cubicBezTo>
                    <a:pt x="188" y="441"/>
                    <a:pt x="188" y="439"/>
                    <a:pt x="188" y="437"/>
                  </a:cubicBezTo>
                  <a:cubicBezTo>
                    <a:pt x="188" y="435"/>
                    <a:pt x="188" y="435"/>
                    <a:pt x="188" y="433"/>
                  </a:cubicBezTo>
                  <a:cubicBezTo>
                    <a:pt x="188" y="431"/>
                    <a:pt x="181" y="440"/>
                    <a:pt x="188" y="428"/>
                  </a:cubicBezTo>
                  <a:cubicBezTo>
                    <a:pt x="195" y="416"/>
                    <a:pt x="195" y="414"/>
                    <a:pt x="195" y="414"/>
                  </a:cubicBezTo>
                  <a:cubicBezTo>
                    <a:pt x="193" y="411"/>
                    <a:pt x="193" y="411"/>
                    <a:pt x="193" y="411"/>
                  </a:cubicBezTo>
                  <a:cubicBezTo>
                    <a:pt x="193" y="406"/>
                    <a:pt x="193" y="406"/>
                    <a:pt x="193" y="406"/>
                  </a:cubicBezTo>
                  <a:cubicBezTo>
                    <a:pt x="193" y="406"/>
                    <a:pt x="191" y="405"/>
                    <a:pt x="191" y="401"/>
                  </a:cubicBezTo>
                  <a:cubicBezTo>
                    <a:pt x="191" y="397"/>
                    <a:pt x="188" y="400"/>
                    <a:pt x="191" y="393"/>
                  </a:cubicBezTo>
                  <a:cubicBezTo>
                    <a:pt x="194" y="387"/>
                    <a:pt x="195" y="386"/>
                    <a:pt x="195" y="381"/>
                  </a:cubicBezTo>
                  <a:cubicBezTo>
                    <a:pt x="195" y="377"/>
                    <a:pt x="195" y="376"/>
                    <a:pt x="195" y="373"/>
                  </a:cubicBezTo>
                  <a:cubicBezTo>
                    <a:pt x="195" y="370"/>
                    <a:pt x="195" y="371"/>
                    <a:pt x="195" y="369"/>
                  </a:cubicBezTo>
                  <a:cubicBezTo>
                    <a:pt x="195" y="366"/>
                    <a:pt x="195" y="370"/>
                    <a:pt x="194" y="362"/>
                  </a:cubicBezTo>
                  <a:cubicBezTo>
                    <a:pt x="194" y="355"/>
                    <a:pt x="194" y="352"/>
                    <a:pt x="194" y="352"/>
                  </a:cubicBezTo>
                  <a:cubicBezTo>
                    <a:pt x="194" y="352"/>
                    <a:pt x="193" y="348"/>
                    <a:pt x="193" y="346"/>
                  </a:cubicBezTo>
                  <a:cubicBezTo>
                    <a:pt x="193" y="344"/>
                    <a:pt x="190" y="338"/>
                    <a:pt x="191" y="335"/>
                  </a:cubicBezTo>
                  <a:cubicBezTo>
                    <a:pt x="192" y="332"/>
                    <a:pt x="194" y="328"/>
                    <a:pt x="194" y="326"/>
                  </a:cubicBezTo>
                  <a:cubicBezTo>
                    <a:pt x="194" y="323"/>
                    <a:pt x="194" y="325"/>
                    <a:pt x="194" y="321"/>
                  </a:cubicBezTo>
                  <a:cubicBezTo>
                    <a:pt x="194" y="317"/>
                    <a:pt x="194" y="315"/>
                    <a:pt x="194" y="315"/>
                  </a:cubicBezTo>
                  <a:cubicBezTo>
                    <a:pt x="194" y="315"/>
                    <a:pt x="195" y="313"/>
                    <a:pt x="195" y="309"/>
                  </a:cubicBezTo>
                  <a:cubicBezTo>
                    <a:pt x="195" y="304"/>
                    <a:pt x="195" y="302"/>
                    <a:pt x="196" y="300"/>
                  </a:cubicBezTo>
                  <a:cubicBezTo>
                    <a:pt x="197" y="297"/>
                    <a:pt x="192" y="283"/>
                    <a:pt x="192" y="283"/>
                  </a:cubicBezTo>
                  <a:cubicBezTo>
                    <a:pt x="192" y="283"/>
                    <a:pt x="194" y="281"/>
                    <a:pt x="192" y="275"/>
                  </a:cubicBezTo>
                  <a:cubicBezTo>
                    <a:pt x="191" y="269"/>
                    <a:pt x="191" y="268"/>
                    <a:pt x="192" y="264"/>
                  </a:cubicBezTo>
                  <a:cubicBezTo>
                    <a:pt x="192" y="260"/>
                    <a:pt x="193" y="260"/>
                    <a:pt x="193" y="258"/>
                  </a:cubicBezTo>
                  <a:cubicBezTo>
                    <a:pt x="193" y="256"/>
                    <a:pt x="195" y="255"/>
                    <a:pt x="193" y="251"/>
                  </a:cubicBezTo>
                  <a:cubicBezTo>
                    <a:pt x="191" y="247"/>
                    <a:pt x="187" y="237"/>
                    <a:pt x="187" y="237"/>
                  </a:cubicBezTo>
                  <a:cubicBezTo>
                    <a:pt x="187" y="237"/>
                    <a:pt x="187" y="233"/>
                    <a:pt x="189" y="229"/>
                  </a:cubicBezTo>
                  <a:cubicBezTo>
                    <a:pt x="191" y="226"/>
                    <a:pt x="190" y="228"/>
                    <a:pt x="191" y="223"/>
                  </a:cubicBezTo>
                  <a:cubicBezTo>
                    <a:pt x="192" y="219"/>
                    <a:pt x="192" y="218"/>
                    <a:pt x="191" y="215"/>
                  </a:cubicBezTo>
                  <a:cubicBezTo>
                    <a:pt x="190" y="211"/>
                    <a:pt x="189" y="211"/>
                    <a:pt x="189" y="208"/>
                  </a:cubicBezTo>
                  <a:cubicBezTo>
                    <a:pt x="189" y="205"/>
                    <a:pt x="189" y="209"/>
                    <a:pt x="189" y="203"/>
                  </a:cubicBezTo>
                  <a:cubicBezTo>
                    <a:pt x="189" y="196"/>
                    <a:pt x="189" y="191"/>
                    <a:pt x="189" y="191"/>
                  </a:cubicBezTo>
                  <a:cubicBezTo>
                    <a:pt x="189" y="191"/>
                    <a:pt x="189" y="192"/>
                    <a:pt x="190" y="187"/>
                  </a:cubicBezTo>
                  <a:cubicBezTo>
                    <a:pt x="190" y="182"/>
                    <a:pt x="190" y="173"/>
                    <a:pt x="190" y="173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90" y="158"/>
                    <a:pt x="188" y="158"/>
                    <a:pt x="188" y="155"/>
                  </a:cubicBezTo>
                  <a:cubicBezTo>
                    <a:pt x="188" y="151"/>
                    <a:pt x="188" y="148"/>
                    <a:pt x="188" y="148"/>
                  </a:cubicBezTo>
                  <a:cubicBezTo>
                    <a:pt x="188" y="142"/>
                    <a:pt x="188" y="142"/>
                    <a:pt x="188" y="142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89" y="113"/>
                    <a:pt x="189" y="113"/>
                    <a:pt x="189" y="113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9"/>
                    <a:pt x="190" y="98"/>
                    <a:pt x="189" y="94"/>
                  </a:cubicBezTo>
                  <a:cubicBezTo>
                    <a:pt x="187" y="90"/>
                    <a:pt x="186" y="84"/>
                    <a:pt x="186" y="84"/>
                  </a:cubicBezTo>
                  <a:cubicBezTo>
                    <a:pt x="188" y="70"/>
                    <a:pt x="188" y="70"/>
                    <a:pt x="188" y="70"/>
                  </a:cubicBezTo>
                  <a:cubicBezTo>
                    <a:pt x="188" y="70"/>
                    <a:pt x="186" y="72"/>
                    <a:pt x="186" y="66"/>
                  </a:cubicBezTo>
                  <a:cubicBezTo>
                    <a:pt x="186" y="59"/>
                    <a:pt x="186" y="54"/>
                    <a:pt x="186" y="54"/>
                  </a:cubicBezTo>
                  <a:cubicBezTo>
                    <a:pt x="186" y="54"/>
                    <a:pt x="182" y="46"/>
                    <a:pt x="182" y="44"/>
                  </a:cubicBezTo>
                  <a:cubicBezTo>
                    <a:pt x="182" y="41"/>
                    <a:pt x="182" y="39"/>
                    <a:pt x="181" y="37"/>
                  </a:cubicBezTo>
                  <a:cubicBezTo>
                    <a:pt x="180" y="35"/>
                    <a:pt x="181" y="31"/>
                    <a:pt x="179" y="29"/>
                  </a:cubicBezTo>
                  <a:cubicBezTo>
                    <a:pt x="177" y="26"/>
                    <a:pt x="176" y="25"/>
                    <a:pt x="176" y="25"/>
                  </a:cubicBezTo>
                  <a:cubicBezTo>
                    <a:pt x="176" y="25"/>
                    <a:pt x="177" y="24"/>
                    <a:pt x="174" y="22"/>
                  </a:cubicBezTo>
                  <a:cubicBezTo>
                    <a:pt x="172" y="20"/>
                    <a:pt x="170" y="18"/>
                    <a:pt x="170" y="18"/>
                  </a:cubicBezTo>
                  <a:cubicBezTo>
                    <a:pt x="170" y="18"/>
                    <a:pt x="168" y="19"/>
                    <a:pt x="166" y="16"/>
                  </a:cubicBezTo>
                  <a:cubicBezTo>
                    <a:pt x="163" y="13"/>
                    <a:pt x="158" y="8"/>
                    <a:pt x="158" y="8"/>
                  </a:cubicBezTo>
                  <a:cubicBezTo>
                    <a:pt x="158" y="8"/>
                    <a:pt x="150" y="5"/>
                    <a:pt x="148" y="4"/>
                  </a:cubicBezTo>
                  <a:cubicBezTo>
                    <a:pt x="145" y="4"/>
                    <a:pt x="146" y="3"/>
                    <a:pt x="143" y="3"/>
                  </a:cubicBezTo>
                  <a:cubicBezTo>
                    <a:pt x="141" y="3"/>
                    <a:pt x="142" y="3"/>
                    <a:pt x="137" y="3"/>
                  </a:cubicBezTo>
                  <a:cubicBezTo>
                    <a:pt x="132" y="3"/>
                    <a:pt x="133" y="3"/>
                    <a:pt x="129" y="3"/>
                  </a:cubicBezTo>
                  <a:cubicBezTo>
                    <a:pt x="124" y="3"/>
                    <a:pt x="124" y="0"/>
                    <a:pt x="119" y="1"/>
                  </a:cubicBezTo>
                  <a:cubicBezTo>
                    <a:pt x="114" y="1"/>
                    <a:pt x="117" y="1"/>
                    <a:pt x="110" y="2"/>
                  </a:cubicBezTo>
                  <a:cubicBezTo>
                    <a:pt x="104" y="3"/>
                    <a:pt x="104" y="3"/>
                    <a:pt x="101" y="3"/>
                  </a:cubicBezTo>
                  <a:cubicBezTo>
                    <a:pt x="98" y="3"/>
                    <a:pt x="93" y="3"/>
                    <a:pt x="93" y="3"/>
                  </a:cubicBez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36"/>
            <p:cNvSpPr>
              <a:spLocks noEditPoints="1"/>
            </p:cNvSpPr>
            <p:nvPr/>
          </p:nvSpPr>
          <p:spPr bwMode="auto">
            <a:xfrm>
              <a:off x="9122056" y="4581043"/>
              <a:ext cx="344488" cy="287338"/>
            </a:xfrm>
            <a:custGeom>
              <a:avLst/>
              <a:gdLst>
                <a:gd name="T0" fmla="*/ 20 w 134"/>
                <a:gd name="T1" fmla="*/ 28 h 111"/>
                <a:gd name="T2" fmla="*/ 59 w 134"/>
                <a:gd name="T3" fmla="*/ 38 h 111"/>
                <a:gd name="T4" fmla="*/ 17 w 134"/>
                <a:gd name="T5" fmla="*/ 34 h 111"/>
                <a:gd name="T6" fmla="*/ 43 w 134"/>
                <a:gd name="T7" fmla="*/ 63 h 111"/>
                <a:gd name="T8" fmla="*/ 46 w 134"/>
                <a:gd name="T9" fmla="*/ 66 h 111"/>
                <a:gd name="T10" fmla="*/ 6 w 134"/>
                <a:gd name="T11" fmla="*/ 81 h 111"/>
                <a:gd name="T12" fmla="*/ 49 w 134"/>
                <a:gd name="T13" fmla="*/ 85 h 111"/>
                <a:gd name="T14" fmla="*/ 134 w 134"/>
                <a:gd name="T15" fmla="*/ 109 h 111"/>
                <a:gd name="T16" fmla="*/ 64 w 134"/>
                <a:gd name="T17" fmla="*/ 95 h 111"/>
                <a:gd name="T18" fmla="*/ 112 w 134"/>
                <a:gd name="T19" fmla="*/ 85 h 111"/>
                <a:gd name="T20" fmla="*/ 112 w 134"/>
                <a:gd name="T21" fmla="*/ 67 h 111"/>
                <a:gd name="T22" fmla="*/ 84 w 134"/>
                <a:gd name="T23" fmla="*/ 63 h 111"/>
                <a:gd name="T24" fmla="*/ 114 w 134"/>
                <a:gd name="T25" fmla="*/ 43 h 111"/>
                <a:gd name="T26" fmla="*/ 101 w 134"/>
                <a:gd name="T27" fmla="*/ 37 h 111"/>
                <a:gd name="T28" fmla="*/ 70 w 134"/>
                <a:gd name="T29" fmla="*/ 37 h 111"/>
                <a:gd name="T30" fmla="*/ 108 w 134"/>
                <a:gd name="T31" fmla="*/ 27 h 111"/>
                <a:gd name="T32" fmla="*/ 98 w 134"/>
                <a:gd name="T33" fmla="*/ 21 h 111"/>
                <a:gd name="T34" fmla="*/ 70 w 134"/>
                <a:gd name="T35" fmla="*/ 29 h 111"/>
                <a:gd name="T36" fmla="*/ 91 w 134"/>
                <a:gd name="T37" fmla="*/ 20 h 111"/>
                <a:gd name="T38" fmla="*/ 120 w 134"/>
                <a:gd name="T39" fmla="*/ 12 h 111"/>
                <a:gd name="T40" fmla="*/ 62 w 134"/>
                <a:gd name="T41" fmla="*/ 10 h 111"/>
                <a:gd name="T42" fmla="*/ 8 w 134"/>
                <a:gd name="T43" fmla="*/ 17 h 111"/>
                <a:gd name="T44" fmla="*/ 50 w 134"/>
                <a:gd name="T45" fmla="*/ 25 h 111"/>
                <a:gd name="T46" fmla="*/ 40 w 134"/>
                <a:gd name="T47" fmla="*/ 28 h 111"/>
                <a:gd name="T48" fmla="*/ 23 w 134"/>
                <a:gd name="T49" fmla="*/ 18 h 111"/>
                <a:gd name="T50" fmla="*/ 85 w 134"/>
                <a:gd name="T51" fmla="*/ 42 h 111"/>
                <a:gd name="T52" fmla="*/ 102 w 134"/>
                <a:gd name="T53" fmla="*/ 53 h 111"/>
                <a:gd name="T54" fmla="*/ 25 w 134"/>
                <a:gd name="T55" fmla="*/ 54 h 111"/>
                <a:gd name="T56" fmla="*/ 85 w 134"/>
                <a:gd name="T57" fmla="*/ 42 h 111"/>
                <a:gd name="T58" fmla="*/ 52 w 134"/>
                <a:gd name="T59" fmla="*/ 79 h 111"/>
                <a:gd name="T60" fmla="*/ 15 w 134"/>
                <a:gd name="T61" fmla="*/ 80 h 111"/>
                <a:gd name="T62" fmla="*/ 29 w 134"/>
                <a:gd name="T63" fmla="*/ 73 h 111"/>
                <a:gd name="T64" fmla="*/ 54 w 134"/>
                <a:gd name="T65" fmla="*/ 63 h 111"/>
                <a:gd name="T66" fmla="*/ 60 w 134"/>
                <a:gd name="T67" fmla="*/ 63 h 111"/>
                <a:gd name="T68" fmla="*/ 77 w 134"/>
                <a:gd name="T69" fmla="*/ 68 h 111"/>
                <a:gd name="T70" fmla="*/ 118 w 134"/>
                <a:gd name="T71" fmla="*/ 75 h 111"/>
                <a:gd name="T72" fmla="*/ 83 w 134"/>
                <a:gd name="T73" fmla="*/ 79 h 111"/>
                <a:gd name="T74" fmla="*/ 74 w 134"/>
                <a:gd name="T75" fmla="*/ 78 h 111"/>
                <a:gd name="T76" fmla="*/ 61 w 134"/>
                <a:gd name="T77" fmla="*/ 81 h 111"/>
                <a:gd name="T78" fmla="*/ 53 w 134"/>
                <a:gd name="T79" fmla="*/ 77 h 111"/>
                <a:gd name="T80" fmla="*/ 36 w 134"/>
                <a:gd name="T81" fmla="*/ 6 h 111"/>
                <a:gd name="T82" fmla="*/ 96 w 134"/>
                <a:gd name="T83" fmla="*/ 2 h 111"/>
                <a:gd name="T84" fmla="*/ 25 w 134"/>
                <a:gd name="T85" fmla="*/ 4 h 111"/>
                <a:gd name="T86" fmla="*/ 39 w 134"/>
                <a:gd name="T87" fmla="*/ 54 h 111"/>
                <a:gd name="T88" fmla="*/ 95 w 134"/>
                <a:gd name="T89" fmla="*/ 50 h 111"/>
                <a:gd name="T90" fmla="*/ 34 w 134"/>
                <a:gd name="T91" fmla="*/ 50 h 111"/>
                <a:gd name="T92" fmla="*/ 75 w 134"/>
                <a:gd name="T93" fmla="*/ 20 h 111"/>
                <a:gd name="T94" fmla="*/ 47 w 134"/>
                <a:gd name="T95" fmla="*/ 16 h 111"/>
                <a:gd name="T96" fmla="*/ 82 w 134"/>
                <a:gd name="T97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1">
                  <a:moveTo>
                    <a:pt x="18" y="20"/>
                  </a:moveTo>
                  <a:cubicBezTo>
                    <a:pt x="18" y="21"/>
                    <a:pt x="18" y="23"/>
                    <a:pt x="19" y="25"/>
                  </a:cubicBezTo>
                  <a:cubicBezTo>
                    <a:pt x="19" y="26"/>
                    <a:pt x="19" y="27"/>
                    <a:pt x="20" y="28"/>
                  </a:cubicBezTo>
                  <a:cubicBezTo>
                    <a:pt x="24" y="31"/>
                    <a:pt x="30" y="33"/>
                    <a:pt x="37" y="33"/>
                  </a:cubicBezTo>
                  <a:cubicBezTo>
                    <a:pt x="45" y="34"/>
                    <a:pt x="52" y="34"/>
                    <a:pt x="59" y="34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48" y="38"/>
                    <a:pt x="37" y="39"/>
                    <a:pt x="25" y="39"/>
                  </a:cubicBezTo>
                  <a:cubicBezTo>
                    <a:pt x="25" y="38"/>
                    <a:pt x="24" y="36"/>
                    <a:pt x="23" y="34"/>
                  </a:cubicBezTo>
                  <a:cubicBezTo>
                    <a:pt x="21" y="33"/>
                    <a:pt x="19" y="33"/>
                    <a:pt x="17" y="34"/>
                  </a:cubicBezTo>
                  <a:cubicBezTo>
                    <a:pt x="11" y="41"/>
                    <a:pt x="11" y="48"/>
                    <a:pt x="16" y="56"/>
                  </a:cubicBezTo>
                  <a:cubicBezTo>
                    <a:pt x="20" y="62"/>
                    <a:pt x="26" y="64"/>
                    <a:pt x="36" y="64"/>
                  </a:cubicBezTo>
                  <a:cubicBezTo>
                    <a:pt x="37" y="64"/>
                    <a:pt x="40" y="63"/>
                    <a:pt x="43" y="63"/>
                  </a:cubicBezTo>
                  <a:cubicBezTo>
                    <a:pt x="46" y="63"/>
                    <a:pt x="48" y="63"/>
                    <a:pt x="49" y="63"/>
                  </a:cubicBezTo>
                  <a:cubicBezTo>
                    <a:pt x="49" y="63"/>
                    <a:pt x="49" y="64"/>
                    <a:pt x="49" y="64"/>
                  </a:cubicBezTo>
                  <a:cubicBezTo>
                    <a:pt x="50" y="65"/>
                    <a:pt x="49" y="66"/>
                    <a:pt x="46" y="66"/>
                  </a:cubicBezTo>
                  <a:cubicBezTo>
                    <a:pt x="34" y="67"/>
                    <a:pt x="26" y="67"/>
                    <a:pt x="20" y="67"/>
                  </a:cubicBezTo>
                  <a:cubicBezTo>
                    <a:pt x="14" y="67"/>
                    <a:pt x="10" y="69"/>
                    <a:pt x="7" y="72"/>
                  </a:cubicBezTo>
                  <a:cubicBezTo>
                    <a:pt x="5" y="74"/>
                    <a:pt x="5" y="77"/>
                    <a:pt x="6" y="81"/>
                  </a:cubicBezTo>
                  <a:cubicBezTo>
                    <a:pt x="8" y="83"/>
                    <a:pt x="10" y="85"/>
                    <a:pt x="13" y="87"/>
                  </a:cubicBezTo>
                  <a:cubicBezTo>
                    <a:pt x="16" y="88"/>
                    <a:pt x="19" y="88"/>
                    <a:pt x="23" y="87"/>
                  </a:cubicBezTo>
                  <a:cubicBezTo>
                    <a:pt x="28" y="86"/>
                    <a:pt x="36" y="85"/>
                    <a:pt x="49" y="85"/>
                  </a:cubicBezTo>
                  <a:cubicBezTo>
                    <a:pt x="48" y="90"/>
                    <a:pt x="51" y="94"/>
                    <a:pt x="58" y="98"/>
                  </a:cubicBezTo>
                  <a:cubicBezTo>
                    <a:pt x="69" y="105"/>
                    <a:pt x="92" y="109"/>
                    <a:pt x="126" y="111"/>
                  </a:cubicBezTo>
                  <a:cubicBezTo>
                    <a:pt x="130" y="111"/>
                    <a:pt x="133" y="110"/>
                    <a:pt x="134" y="109"/>
                  </a:cubicBezTo>
                  <a:cubicBezTo>
                    <a:pt x="134" y="108"/>
                    <a:pt x="133" y="107"/>
                    <a:pt x="129" y="106"/>
                  </a:cubicBezTo>
                  <a:cubicBezTo>
                    <a:pt x="98" y="105"/>
                    <a:pt x="78" y="102"/>
                    <a:pt x="69" y="97"/>
                  </a:cubicBezTo>
                  <a:cubicBezTo>
                    <a:pt x="67" y="97"/>
                    <a:pt x="66" y="96"/>
                    <a:pt x="64" y="95"/>
                  </a:cubicBezTo>
                  <a:cubicBezTo>
                    <a:pt x="74" y="94"/>
                    <a:pt x="81" y="91"/>
                    <a:pt x="84" y="86"/>
                  </a:cubicBezTo>
                  <a:cubicBezTo>
                    <a:pt x="84" y="85"/>
                    <a:pt x="85" y="85"/>
                    <a:pt x="85" y="84"/>
                  </a:cubicBezTo>
                  <a:cubicBezTo>
                    <a:pt x="93" y="84"/>
                    <a:pt x="103" y="85"/>
                    <a:pt x="112" y="85"/>
                  </a:cubicBezTo>
                  <a:cubicBezTo>
                    <a:pt x="118" y="86"/>
                    <a:pt x="122" y="84"/>
                    <a:pt x="124" y="82"/>
                  </a:cubicBezTo>
                  <a:cubicBezTo>
                    <a:pt x="128" y="78"/>
                    <a:pt x="128" y="74"/>
                    <a:pt x="125" y="71"/>
                  </a:cubicBezTo>
                  <a:cubicBezTo>
                    <a:pt x="123" y="69"/>
                    <a:pt x="119" y="67"/>
                    <a:pt x="112" y="67"/>
                  </a:cubicBezTo>
                  <a:cubicBezTo>
                    <a:pt x="108" y="67"/>
                    <a:pt x="101" y="67"/>
                    <a:pt x="91" y="67"/>
                  </a:cubicBezTo>
                  <a:cubicBezTo>
                    <a:pt x="88" y="67"/>
                    <a:pt x="86" y="66"/>
                    <a:pt x="86" y="65"/>
                  </a:cubicBezTo>
                  <a:cubicBezTo>
                    <a:pt x="86" y="64"/>
                    <a:pt x="85" y="64"/>
                    <a:pt x="84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104" y="63"/>
                    <a:pt x="110" y="61"/>
                    <a:pt x="112" y="55"/>
                  </a:cubicBezTo>
                  <a:cubicBezTo>
                    <a:pt x="114" y="51"/>
                    <a:pt x="114" y="47"/>
                    <a:pt x="114" y="43"/>
                  </a:cubicBezTo>
                  <a:cubicBezTo>
                    <a:pt x="113" y="40"/>
                    <a:pt x="112" y="37"/>
                    <a:pt x="109" y="35"/>
                  </a:cubicBezTo>
                  <a:cubicBezTo>
                    <a:pt x="106" y="34"/>
                    <a:pt x="104" y="33"/>
                    <a:pt x="102" y="34"/>
                  </a:cubicBezTo>
                  <a:cubicBezTo>
                    <a:pt x="100" y="34"/>
                    <a:pt x="100" y="35"/>
                    <a:pt x="101" y="37"/>
                  </a:cubicBezTo>
                  <a:cubicBezTo>
                    <a:pt x="101" y="37"/>
                    <a:pt x="101" y="37"/>
                    <a:pt x="101" y="38"/>
                  </a:cubicBezTo>
                  <a:cubicBezTo>
                    <a:pt x="101" y="38"/>
                    <a:pt x="101" y="38"/>
                    <a:pt x="101" y="39"/>
                  </a:cubicBezTo>
                  <a:cubicBezTo>
                    <a:pt x="91" y="38"/>
                    <a:pt x="80" y="38"/>
                    <a:pt x="70" y="37"/>
                  </a:cubicBezTo>
                  <a:cubicBezTo>
                    <a:pt x="70" y="36"/>
                    <a:pt x="70" y="35"/>
                    <a:pt x="70" y="34"/>
                  </a:cubicBezTo>
                  <a:cubicBezTo>
                    <a:pt x="79" y="33"/>
                    <a:pt x="85" y="33"/>
                    <a:pt x="88" y="33"/>
                  </a:cubicBezTo>
                  <a:cubicBezTo>
                    <a:pt x="99" y="32"/>
                    <a:pt x="106" y="30"/>
                    <a:pt x="108" y="27"/>
                  </a:cubicBezTo>
                  <a:cubicBezTo>
                    <a:pt x="109" y="25"/>
                    <a:pt x="109" y="23"/>
                    <a:pt x="108" y="21"/>
                  </a:cubicBezTo>
                  <a:cubicBezTo>
                    <a:pt x="107" y="19"/>
                    <a:pt x="105" y="18"/>
                    <a:pt x="103" y="18"/>
                  </a:cubicBezTo>
                  <a:cubicBezTo>
                    <a:pt x="100" y="18"/>
                    <a:pt x="99" y="19"/>
                    <a:pt x="98" y="21"/>
                  </a:cubicBezTo>
                  <a:cubicBezTo>
                    <a:pt x="98" y="23"/>
                    <a:pt x="98" y="24"/>
                    <a:pt x="98" y="25"/>
                  </a:cubicBezTo>
                  <a:cubicBezTo>
                    <a:pt x="98" y="27"/>
                    <a:pt x="95" y="28"/>
                    <a:pt x="91" y="28"/>
                  </a:cubicBezTo>
                  <a:cubicBezTo>
                    <a:pt x="86" y="28"/>
                    <a:pt x="79" y="29"/>
                    <a:pt x="70" y="29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6"/>
                    <a:pt x="73" y="25"/>
                    <a:pt x="78" y="25"/>
                  </a:cubicBezTo>
                  <a:cubicBezTo>
                    <a:pt x="85" y="24"/>
                    <a:pt x="89" y="23"/>
                    <a:pt x="91" y="20"/>
                  </a:cubicBezTo>
                  <a:cubicBezTo>
                    <a:pt x="92" y="18"/>
                    <a:pt x="92" y="17"/>
                    <a:pt x="9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7" y="15"/>
                    <a:pt x="120" y="14"/>
                    <a:pt x="120" y="12"/>
                  </a:cubicBezTo>
                  <a:cubicBezTo>
                    <a:pt x="119" y="11"/>
                    <a:pt x="116" y="10"/>
                    <a:pt x="111" y="10"/>
                  </a:cubicBezTo>
                  <a:cubicBezTo>
                    <a:pt x="105" y="10"/>
                    <a:pt x="97" y="10"/>
                    <a:pt x="89" y="10"/>
                  </a:cubicBezTo>
                  <a:cubicBezTo>
                    <a:pt x="81" y="10"/>
                    <a:pt x="72" y="10"/>
                    <a:pt x="62" y="10"/>
                  </a:cubicBezTo>
                  <a:cubicBezTo>
                    <a:pt x="42" y="10"/>
                    <a:pt x="22" y="10"/>
                    <a:pt x="4" y="11"/>
                  </a:cubicBezTo>
                  <a:cubicBezTo>
                    <a:pt x="2" y="11"/>
                    <a:pt x="0" y="12"/>
                    <a:pt x="0" y="13"/>
                  </a:cubicBezTo>
                  <a:cubicBezTo>
                    <a:pt x="1" y="16"/>
                    <a:pt x="4" y="17"/>
                    <a:pt x="8" y="17"/>
                  </a:cubicBezTo>
                  <a:cubicBezTo>
                    <a:pt x="17" y="17"/>
                    <a:pt x="26" y="16"/>
                    <a:pt x="37" y="16"/>
                  </a:cubicBezTo>
                  <a:cubicBezTo>
                    <a:pt x="37" y="18"/>
                    <a:pt x="37" y="20"/>
                    <a:pt x="38" y="21"/>
                  </a:cubicBezTo>
                  <a:cubicBezTo>
                    <a:pt x="41" y="23"/>
                    <a:pt x="45" y="24"/>
                    <a:pt x="50" y="25"/>
                  </a:cubicBezTo>
                  <a:cubicBezTo>
                    <a:pt x="56" y="25"/>
                    <a:pt x="60" y="26"/>
                    <a:pt x="59" y="28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2" y="29"/>
                    <a:pt x="46" y="29"/>
                    <a:pt x="40" y="28"/>
                  </a:cubicBezTo>
                  <a:cubicBezTo>
                    <a:pt x="36" y="28"/>
                    <a:pt x="32" y="27"/>
                    <a:pt x="29" y="24"/>
                  </a:cubicBezTo>
                  <a:cubicBezTo>
                    <a:pt x="28" y="23"/>
                    <a:pt x="27" y="22"/>
                    <a:pt x="27" y="20"/>
                  </a:cubicBezTo>
                  <a:cubicBezTo>
                    <a:pt x="26" y="19"/>
                    <a:pt x="25" y="18"/>
                    <a:pt x="23" y="18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85" y="42"/>
                  </a:moveTo>
                  <a:cubicBezTo>
                    <a:pt x="92" y="43"/>
                    <a:pt x="98" y="43"/>
                    <a:pt x="102" y="44"/>
                  </a:cubicBezTo>
                  <a:cubicBezTo>
                    <a:pt x="103" y="46"/>
                    <a:pt x="103" y="49"/>
                    <a:pt x="102" y="53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2" y="56"/>
                    <a:pt x="99" y="58"/>
                    <a:pt x="94" y="58"/>
                  </a:cubicBezTo>
                  <a:cubicBezTo>
                    <a:pt x="73" y="58"/>
                    <a:pt x="53" y="58"/>
                    <a:pt x="36" y="58"/>
                  </a:cubicBezTo>
                  <a:cubicBezTo>
                    <a:pt x="30" y="58"/>
                    <a:pt x="26" y="57"/>
                    <a:pt x="25" y="54"/>
                  </a:cubicBezTo>
                  <a:cubicBezTo>
                    <a:pt x="23" y="50"/>
                    <a:pt x="23" y="47"/>
                    <a:pt x="24" y="45"/>
                  </a:cubicBezTo>
                  <a:cubicBezTo>
                    <a:pt x="36" y="43"/>
                    <a:pt x="49" y="43"/>
                    <a:pt x="65" y="42"/>
                  </a:cubicBezTo>
                  <a:cubicBezTo>
                    <a:pt x="71" y="42"/>
                    <a:pt x="78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lose/>
                  <a:moveTo>
                    <a:pt x="53" y="77"/>
                  </a:moveTo>
                  <a:cubicBezTo>
                    <a:pt x="52" y="78"/>
                    <a:pt x="52" y="78"/>
                    <a:pt x="52" y="79"/>
                  </a:cubicBezTo>
                  <a:cubicBezTo>
                    <a:pt x="52" y="79"/>
                    <a:pt x="51" y="79"/>
                    <a:pt x="51" y="79"/>
                  </a:cubicBezTo>
                  <a:cubicBezTo>
                    <a:pt x="35" y="80"/>
                    <a:pt x="25" y="80"/>
                    <a:pt x="22" y="81"/>
                  </a:cubicBezTo>
                  <a:cubicBezTo>
                    <a:pt x="18" y="81"/>
                    <a:pt x="16" y="80"/>
                    <a:pt x="15" y="80"/>
                  </a:cubicBezTo>
                  <a:cubicBezTo>
                    <a:pt x="14" y="78"/>
                    <a:pt x="14" y="76"/>
                    <a:pt x="15" y="75"/>
                  </a:cubicBezTo>
                  <a:cubicBezTo>
                    <a:pt x="16" y="74"/>
                    <a:pt x="18" y="73"/>
                    <a:pt x="21" y="73"/>
                  </a:cubicBezTo>
                  <a:cubicBezTo>
                    <a:pt x="22" y="73"/>
                    <a:pt x="25" y="73"/>
                    <a:pt x="29" y="73"/>
                  </a:cubicBezTo>
                  <a:cubicBezTo>
                    <a:pt x="40" y="73"/>
                    <a:pt x="48" y="72"/>
                    <a:pt x="51" y="72"/>
                  </a:cubicBezTo>
                  <a:cubicBezTo>
                    <a:pt x="55" y="72"/>
                    <a:pt x="57" y="70"/>
                    <a:pt x="57" y="68"/>
                  </a:cubicBezTo>
                  <a:cubicBezTo>
                    <a:pt x="57" y="66"/>
                    <a:pt x="56" y="64"/>
                    <a:pt x="54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3"/>
                    <a:pt x="53" y="63"/>
                    <a:pt x="53" y="63"/>
                  </a:cubicBezTo>
                  <a:cubicBezTo>
                    <a:pt x="55" y="63"/>
                    <a:pt x="57" y="63"/>
                    <a:pt x="60" y="63"/>
                  </a:cubicBezTo>
                  <a:cubicBezTo>
                    <a:pt x="68" y="63"/>
                    <a:pt x="74" y="63"/>
                    <a:pt x="78" y="63"/>
                  </a:cubicBezTo>
                  <a:cubicBezTo>
                    <a:pt x="77" y="64"/>
                    <a:pt x="77" y="65"/>
                    <a:pt x="77" y="67"/>
                  </a:cubicBezTo>
                  <a:cubicBezTo>
                    <a:pt x="77" y="67"/>
                    <a:pt x="77" y="67"/>
                    <a:pt x="77" y="68"/>
                  </a:cubicBezTo>
                  <a:cubicBezTo>
                    <a:pt x="78" y="70"/>
                    <a:pt x="82" y="72"/>
                    <a:pt x="89" y="72"/>
                  </a:cubicBezTo>
                  <a:cubicBezTo>
                    <a:pt x="98" y="72"/>
                    <a:pt x="105" y="72"/>
                    <a:pt x="111" y="72"/>
                  </a:cubicBezTo>
                  <a:cubicBezTo>
                    <a:pt x="115" y="73"/>
                    <a:pt x="117" y="74"/>
                    <a:pt x="118" y="75"/>
                  </a:cubicBezTo>
                  <a:cubicBezTo>
                    <a:pt x="118" y="76"/>
                    <a:pt x="118" y="77"/>
                    <a:pt x="118" y="78"/>
                  </a:cubicBezTo>
                  <a:cubicBezTo>
                    <a:pt x="116" y="79"/>
                    <a:pt x="114" y="80"/>
                    <a:pt x="111" y="80"/>
                  </a:cubicBezTo>
                  <a:cubicBezTo>
                    <a:pt x="104" y="80"/>
                    <a:pt x="95" y="79"/>
                    <a:pt x="83" y="79"/>
                  </a:cubicBezTo>
                  <a:cubicBezTo>
                    <a:pt x="82" y="78"/>
                    <a:pt x="81" y="77"/>
                    <a:pt x="79" y="76"/>
                  </a:cubicBezTo>
                  <a:cubicBezTo>
                    <a:pt x="78" y="76"/>
                    <a:pt x="76" y="76"/>
                    <a:pt x="75" y="76"/>
                  </a:cubicBezTo>
                  <a:cubicBezTo>
                    <a:pt x="74" y="77"/>
                    <a:pt x="73" y="78"/>
                    <a:pt x="74" y="78"/>
                  </a:cubicBezTo>
                  <a:cubicBezTo>
                    <a:pt x="75" y="81"/>
                    <a:pt x="75" y="84"/>
                    <a:pt x="72" y="87"/>
                  </a:cubicBezTo>
                  <a:cubicBezTo>
                    <a:pt x="70" y="89"/>
                    <a:pt x="65" y="91"/>
                    <a:pt x="60" y="92"/>
                  </a:cubicBezTo>
                  <a:cubicBezTo>
                    <a:pt x="57" y="88"/>
                    <a:pt x="57" y="85"/>
                    <a:pt x="61" y="81"/>
                  </a:cubicBezTo>
                  <a:cubicBezTo>
                    <a:pt x="62" y="81"/>
                    <a:pt x="62" y="79"/>
                    <a:pt x="61" y="78"/>
                  </a:cubicBezTo>
                  <a:cubicBezTo>
                    <a:pt x="60" y="77"/>
                    <a:pt x="59" y="76"/>
                    <a:pt x="57" y="76"/>
                  </a:cubicBezTo>
                  <a:cubicBezTo>
                    <a:pt x="55" y="75"/>
                    <a:pt x="54" y="76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lose/>
                  <a:moveTo>
                    <a:pt x="25" y="4"/>
                  </a:moveTo>
                  <a:cubicBezTo>
                    <a:pt x="26" y="6"/>
                    <a:pt x="30" y="6"/>
                    <a:pt x="36" y="6"/>
                  </a:cubicBezTo>
                  <a:cubicBezTo>
                    <a:pt x="42" y="6"/>
                    <a:pt x="51" y="6"/>
                    <a:pt x="62" y="5"/>
                  </a:cubicBezTo>
                  <a:cubicBezTo>
                    <a:pt x="73" y="5"/>
                    <a:pt x="82" y="5"/>
                    <a:pt x="91" y="6"/>
                  </a:cubicBezTo>
                  <a:cubicBezTo>
                    <a:pt x="95" y="5"/>
                    <a:pt x="97" y="4"/>
                    <a:pt x="96" y="2"/>
                  </a:cubicBezTo>
                  <a:cubicBezTo>
                    <a:pt x="94" y="0"/>
                    <a:pt x="90" y="0"/>
                    <a:pt x="83" y="0"/>
                  </a:cubicBezTo>
                  <a:cubicBezTo>
                    <a:pt x="61" y="0"/>
                    <a:pt x="43" y="0"/>
                    <a:pt x="29" y="0"/>
                  </a:cubicBezTo>
                  <a:cubicBezTo>
                    <a:pt x="25" y="0"/>
                    <a:pt x="24" y="1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34" y="50"/>
                  </a:moveTo>
                  <a:cubicBezTo>
                    <a:pt x="34" y="52"/>
                    <a:pt x="36" y="53"/>
                    <a:pt x="39" y="54"/>
                  </a:cubicBezTo>
                  <a:cubicBezTo>
                    <a:pt x="41" y="54"/>
                    <a:pt x="46" y="54"/>
                    <a:pt x="55" y="53"/>
                  </a:cubicBezTo>
                  <a:cubicBezTo>
                    <a:pt x="62" y="53"/>
                    <a:pt x="73" y="53"/>
                    <a:pt x="89" y="53"/>
                  </a:cubicBezTo>
                  <a:cubicBezTo>
                    <a:pt x="93" y="53"/>
                    <a:pt x="94" y="52"/>
                    <a:pt x="95" y="50"/>
                  </a:cubicBezTo>
                  <a:cubicBezTo>
                    <a:pt x="95" y="49"/>
                    <a:pt x="92" y="48"/>
                    <a:pt x="88" y="47"/>
                  </a:cubicBezTo>
                  <a:cubicBezTo>
                    <a:pt x="65" y="47"/>
                    <a:pt x="49" y="47"/>
                    <a:pt x="38" y="47"/>
                  </a:cubicBezTo>
                  <a:cubicBezTo>
                    <a:pt x="35" y="48"/>
                    <a:pt x="34" y="48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lose/>
                  <a:moveTo>
                    <a:pt x="82" y="18"/>
                  </a:moveTo>
                  <a:cubicBezTo>
                    <a:pt x="81" y="19"/>
                    <a:pt x="79" y="20"/>
                    <a:pt x="75" y="20"/>
                  </a:cubicBezTo>
                  <a:cubicBezTo>
                    <a:pt x="64" y="21"/>
                    <a:pt x="57" y="21"/>
                    <a:pt x="53" y="20"/>
                  </a:cubicBezTo>
                  <a:cubicBezTo>
                    <a:pt x="50" y="20"/>
                    <a:pt x="48" y="19"/>
                    <a:pt x="48" y="18"/>
                  </a:cubicBezTo>
                  <a:cubicBezTo>
                    <a:pt x="47" y="18"/>
                    <a:pt x="47" y="17"/>
                    <a:pt x="47" y="16"/>
                  </a:cubicBezTo>
                  <a:cubicBezTo>
                    <a:pt x="59" y="15"/>
                    <a:pt x="70" y="15"/>
                    <a:pt x="82" y="15"/>
                  </a:cubicBezTo>
                  <a:cubicBezTo>
                    <a:pt x="82" y="16"/>
                    <a:pt x="82" y="17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  <p:sp>
          <p:nvSpPr>
            <p:cNvPr id="25" name="Freeform 1037"/>
            <p:cNvSpPr>
              <a:spLocks noEditPoints="1"/>
            </p:cNvSpPr>
            <p:nvPr/>
          </p:nvSpPr>
          <p:spPr bwMode="auto">
            <a:xfrm>
              <a:off x="9090306" y="4269893"/>
              <a:ext cx="371475" cy="301625"/>
            </a:xfrm>
            <a:custGeom>
              <a:avLst/>
              <a:gdLst>
                <a:gd name="T0" fmla="*/ 34 w 144"/>
                <a:gd name="T1" fmla="*/ 21 h 117"/>
                <a:gd name="T2" fmla="*/ 29 w 144"/>
                <a:gd name="T3" fmla="*/ 0 h 117"/>
                <a:gd name="T4" fmla="*/ 24 w 144"/>
                <a:gd name="T5" fmla="*/ 23 h 117"/>
                <a:gd name="T6" fmla="*/ 25 w 144"/>
                <a:gd name="T7" fmla="*/ 57 h 117"/>
                <a:gd name="T8" fmla="*/ 7 w 144"/>
                <a:gd name="T9" fmla="*/ 102 h 117"/>
                <a:gd name="T10" fmla="*/ 13 w 144"/>
                <a:gd name="T11" fmla="*/ 102 h 117"/>
                <a:gd name="T12" fmla="*/ 32 w 144"/>
                <a:gd name="T13" fmla="*/ 62 h 117"/>
                <a:gd name="T14" fmla="*/ 33 w 144"/>
                <a:gd name="T15" fmla="*/ 60 h 117"/>
                <a:gd name="T16" fmla="*/ 36 w 144"/>
                <a:gd name="T17" fmla="*/ 61 h 117"/>
                <a:gd name="T18" fmla="*/ 40 w 144"/>
                <a:gd name="T19" fmla="*/ 56 h 117"/>
                <a:gd name="T20" fmla="*/ 51 w 144"/>
                <a:gd name="T21" fmla="*/ 48 h 117"/>
                <a:gd name="T22" fmla="*/ 63 w 144"/>
                <a:gd name="T23" fmla="*/ 58 h 117"/>
                <a:gd name="T24" fmla="*/ 39 w 144"/>
                <a:gd name="T25" fmla="*/ 81 h 117"/>
                <a:gd name="T26" fmla="*/ 96 w 144"/>
                <a:gd name="T27" fmla="*/ 116 h 117"/>
                <a:gd name="T28" fmla="*/ 82 w 144"/>
                <a:gd name="T29" fmla="*/ 106 h 117"/>
                <a:gd name="T30" fmla="*/ 52 w 144"/>
                <a:gd name="T31" fmla="*/ 71 h 117"/>
                <a:gd name="T32" fmla="*/ 73 w 144"/>
                <a:gd name="T33" fmla="*/ 58 h 117"/>
                <a:gd name="T34" fmla="*/ 61 w 144"/>
                <a:gd name="T35" fmla="*/ 46 h 117"/>
                <a:gd name="T36" fmla="*/ 60 w 144"/>
                <a:gd name="T37" fmla="*/ 45 h 117"/>
                <a:gd name="T38" fmla="*/ 76 w 144"/>
                <a:gd name="T39" fmla="*/ 34 h 117"/>
                <a:gd name="T40" fmla="*/ 68 w 144"/>
                <a:gd name="T41" fmla="*/ 13 h 117"/>
                <a:gd name="T42" fmla="*/ 42 w 144"/>
                <a:gd name="T43" fmla="*/ 21 h 117"/>
                <a:gd name="T44" fmla="*/ 132 w 144"/>
                <a:gd name="T45" fmla="*/ 29 h 117"/>
                <a:gd name="T46" fmla="*/ 101 w 144"/>
                <a:gd name="T47" fmla="*/ 17 h 117"/>
                <a:gd name="T48" fmla="*/ 96 w 144"/>
                <a:gd name="T49" fmla="*/ 12 h 117"/>
                <a:gd name="T50" fmla="*/ 89 w 144"/>
                <a:gd name="T51" fmla="*/ 18 h 117"/>
                <a:gd name="T52" fmla="*/ 90 w 144"/>
                <a:gd name="T53" fmla="*/ 52 h 117"/>
                <a:gd name="T54" fmla="*/ 142 w 144"/>
                <a:gd name="T55" fmla="*/ 52 h 117"/>
                <a:gd name="T56" fmla="*/ 141 w 144"/>
                <a:gd name="T57" fmla="*/ 15 h 117"/>
                <a:gd name="T58" fmla="*/ 132 w 144"/>
                <a:gd name="T59" fmla="*/ 12 h 117"/>
                <a:gd name="T60" fmla="*/ 132 w 144"/>
                <a:gd name="T61" fmla="*/ 29 h 117"/>
                <a:gd name="T62" fmla="*/ 100 w 144"/>
                <a:gd name="T63" fmla="*/ 50 h 117"/>
                <a:gd name="T64" fmla="*/ 133 w 144"/>
                <a:gd name="T65" fmla="*/ 36 h 117"/>
                <a:gd name="T66" fmla="*/ 115 w 144"/>
                <a:gd name="T67" fmla="*/ 56 h 117"/>
                <a:gd name="T68" fmla="*/ 30 w 144"/>
                <a:gd name="T69" fmla="*/ 52 h 117"/>
                <a:gd name="T70" fmla="*/ 27 w 144"/>
                <a:gd name="T71" fmla="*/ 29 h 117"/>
                <a:gd name="T72" fmla="*/ 30 w 144"/>
                <a:gd name="T73" fmla="*/ 52 h 117"/>
                <a:gd name="T74" fmla="*/ 53 w 144"/>
                <a:gd name="T75" fmla="*/ 26 h 117"/>
                <a:gd name="T76" fmla="*/ 60 w 144"/>
                <a:gd name="T77" fmla="*/ 29 h 117"/>
                <a:gd name="T78" fmla="*/ 52 w 144"/>
                <a:gd name="T79" fmla="*/ 41 h 117"/>
                <a:gd name="T80" fmla="*/ 53 w 144"/>
                <a:gd name="T8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4" h="117">
                  <a:moveTo>
                    <a:pt x="42" y="21"/>
                  </a:moveTo>
                  <a:cubicBezTo>
                    <a:pt x="40" y="21"/>
                    <a:pt x="37" y="21"/>
                    <a:pt x="34" y="21"/>
                  </a:cubicBezTo>
                  <a:cubicBezTo>
                    <a:pt x="33" y="17"/>
                    <a:pt x="33" y="13"/>
                    <a:pt x="34" y="10"/>
                  </a:cubicBezTo>
                  <a:cubicBezTo>
                    <a:pt x="35" y="4"/>
                    <a:pt x="33" y="1"/>
                    <a:pt x="29" y="0"/>
                  </a:cubicBezTo>
                  <a:cubicBezTo>
                    <a:pt x="25" y="0"/>
                    <a:pt x="22" y="3"/>
                    <a:pt x="21" y="10"/>
                  </a:cubicBezTo>
                  <a:cubicBezTo>
                    <a:pt x="21" y="13"/>
                    <a:pt x="21" y="18"/>
                    <a:pt x="24" y="23"/>
                  </a:cubicBezTo>
                  <a:cubicBezTo>
                    <a:pt x="8" y="26"/>
                    <a:pt x="0" y="32"/>
                    <a:pt x="0" y="39"/>
                  </a:cubicBezTo>
                  <a:cubicBezTo>
                    <a:pt x="1" y="46"/>
                    <a:pt x="9" y="52"/>
                    <a:pt x="25" y="57"/>
                  </a:cubicBezTo>
                  <a:cubicBezTo>
                    <a:pt x="23" y="59"/>
                    <a:pt x="22" y="60"/>
                    <a:pt x="21" y="62"/>
                  </a:cubicBezTo>
                  <a:cubicBezTo>
                    <a:pt x="11" y="79"/>
                    <a:pt x="6" y="93"/>
                    <a:pt x="7" y="102"/>
                  </a:cubicBezTo>
                  <a:cubicBezTo>
                    <a:pt x="7" y="103"/>
                    <a:pt x="8" y="104"/>
                    <a:pt x="9" y="104"/>
                  </a:cubicBezTo>
                  <a:cubicBezTo>
                    <a:pt x="11" y="104"/>
                    <a:pt x="12" y="103"/>
                    <a:pt x="13" y="102"/>
                  </a:cubicBezTo>
                  <a:cubicBezTo>
                    <a:pt x="17" y="96"/>
                    <a:pt x="19" y="92"/>
                    <a:pt x="19" y="88"/>
                  </a:cubicBezTo>
                  <a:cubicBezTo>
                    <a:pt x="20" y="82"/>
                    <a:pt x="24" y="73"/>
                    <a:pt x="32" y="62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0"/>
                    <a:pt x="33" y="60"/>
                    <a:pt x="33" y="60"/>
                  </a:cubicBezTo>
                  <a:cubicBezTo>
                    <a:pt x="33" y="60"/>
                    <a:pt x="34" y="60"/>
                    <a:pt x="35" y="61"/>
                  </a:cubicBezTo>
                  <a:cubicBezTo>
                    <a:pt x="35" y="61"/>
                    <a:pt x="36" y="61"/>
                    <a:pt x="36" y="61"/>
                  </a:cubicBezTo>
                  <a:cubicBezTo>
                    <a:pt x="39" y="61"/>
                    <a:pt x="41" y="61"/>
                    <a:pt x="42" y="59"/>
                  </a:cubicBezTo>
                  <a:cubicBezTo>
                    <a:pt x="43" y="58"/>
                    <a:pt x="42" y="57"/>
                    <a:pt x="40" y="56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41" y="52"/>
                    <a:pt x="46" y="49"/>
                    <a:pt x="51" y="48"/>
                  </a:cubicBezTo>
                  <a:cubicBezTo>
                    <a:pt x="51" y="48"/>
                    <a:pt x="52" y="48"/>
                    <a:pt x="53" y="49"/>
                  </a:cubicBezTo>
                  <a:cubicBezTo>
                    <a:pt x="61" y="52"/>
                    <a:pt x="64" y="55"/>
                    <a:pt x="63" y="58"/>
                  </a:cubicBezTo>
                  <a:cubicBezTo>
                    <a:pt x="62" y="59"/>
                    <a:pt x="60" y="61"/>
                    <a:pt x="55" y="62"/>
                  </a:cubicBezTo>
                  <a:cubicBezTo>
                    <a:pt x="43" y="66"/>
                    <a:pt x="38" y="72"/>
                    <a:pt x="39" y="81"/>
                  </a:cubicBezTo>
                  <a:cubicBezTo>
                    <a:pt x="41" y="93"/>
                    <a:pt x="58" y="105"/>
                    <a:pt x="90" y="117"/>
                  </a:cubicBezTo>
                  <a:cubicBezTo>
                    <a:pt x="92" y="117"/>
                    <a:pt x="94" y="117"/>
                    <a:pt x="96" y="116"/>
                  </a:cubicBezTo>
                  <a:cubicBezTo>
                    <a:pt x="97" y="115"/>
                    <a:pt x="97" y="114"/>
                    <a:pt x="96" y="113"/>
                  </a:cubicBezTo>
                  <a:cubicBezTo>
                    <a:pt x="94" y="111"/>
                    <a:pt x="89" y="109"/>
                    <a:pt x="82" y="106"/>
                  </a:cubicBezTo>
                  <a:cubicBezTo>
                    <a:pt x="63" y="99"/>
                    <a:pt x="52" y="90"/>
                    <a:pt x="49" y="80"/>
                  </a:cubicBezTo>
                  <a:cubicBezTo>
                    <a:pt x="48" y="77"/>
                    <a:pt x="49" y="74"/>
                    <a:pt x="52" y="71"/>
                  </a:cubicBezTo>
                  <a:cubicBezTo>
                    <a:pt x="54" y="69"/>
                    <a:pt x="58" y="67"/>
                    <a:pt x="62" y="66"/>
                  </a:cubicBezTo>
                  <a:cubicBezTo>
                    <a:pt x="70" y="64"/>
                    <a:pt x="73" y="61"/>
                    <a:pt x="73" y="58"/>
                  </a:cubicBezTo>
                  <a:cubicBezTo>
                    <a:pt x="73" y="53"/>
                    <a:pt x="69" y="50"/>
                    <a:pt x="62" y="46"/>
                  </a:cubicBezTo>
                  <a:cubicBezTo>
                    <a:pt x="62" y="46"/>
                    <a:pt x="61" y="46"/>
                    <a:pt x="61" y="46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73" y="44"/>
                    <a:pt x="78" y="40"/>
                    <a:pt x="76" y="34"/>
                  </a:cubicBezTo>
                  <a:cubicBezTo>
                    <a:pt x="75" y="30"/>
                    <a:pt x="72" y="26"/>
                    <a:pt x="66" y="23"/>
                  </a:cubicBezTo>
                  <a:cubicBezTo>
                    <a:pt x="71" y="20"/>
                    <a:pt x="71" y="17"/>
                    <a:pt x="68" y="13"/>
                  </a:cubicBezTo>
                  <a:cubicBezTo>
                    <a:pt x="65" y="10"/>
                    <a:pt x="62" y="9"/>
                    <a:pt x="59" y="10"/>
                  </a:cubicBezTo>
                  <a:cubicBezTo>
                    <a:pt x="59" y="16"/>
                    <a:pt x="53" y="19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lose/>
                  <a:moveTo>
                    <a:pt x="132" y="29"/>
                  </a:moveTo>
                  <a:cubicBezTo>
                    <a:pt x="114" y="29"/>
                    <a:pt x="103" y="29"/>
                    <a:pt x="97" y="29"/>
                  </a:cubicBezTo>
                  <a:cubicBezTo>
                    <a:pt x="98" y="26"/>
                    <a:pt x="99" y="22"/>
                    <a:pt x="101" y="17"/>
                  </a:cubicBezTo>
                  <a:cubicBezTo>
                    <a:pt x="102" y="16"/>
                    <a:pt x="102" y="15"/>
                    <a:pt x="100" y="14"/>
                  </a:cubicBezTo>
                  <a:cubicBezTo>
                    <a:pt x="99" y="12"/>
                    <a:pt x="98" y="12"/>
                    <a:pt x="96" y="12"/>
                  </a:cubicBezTo>
                  <a:cubicBezTo>
                    <a:pt x="93" y="12"/>
                    <a:pt x="92" y="12"/>
                    <a:pt x="91" y="13"/>
                  </a:cubicBezTo>
                  <a:cubicBezTo>
                    <a:pt x="90" y="13"/>
                    <a:pt x="89" y="15"/>
                    <a:pt x="89" y="18"/>
                  </a:cubicBezTo>
                  <a:cubicBezTo>
                    <a:pt x="87" y="26"/>
                    <a:pt x="86" y="33"/>
                    <a:pt x="86" y="38"/>
                  </a:cubicBezTo>
                  <a:cubicBezTo>
                    <a:pt x="86" y="44"/>
                    <a:pt x="88" y="48"/>
                    <a:pt x="90" y="52"/>
                  </a:cubicBezTo>
                  <a:cubicBezTo>
                    <a:pt x="95" y="60"/>
                    <a:pt x="104" y="64"/>
                    <a:pt x="116" y="64"/>
                  </a:cubicBezTo>
                  <a:cubicBezTo>
                    <a:pt x="132" y="64"/>
                    <a:pt x="141" y="60"/>
                    <a:pt x="142" y="52"/>
                  </a:cubicBezTo>
                  <a:cubicBezTo>
                    <a:pt x="144" y="45"/>
                    <a:pt x="144" y="37"/>
                    <a:pt x="144" y="30"/>
                  </a:cubicBezTo>
                  <a:cubicBezTo>
                    <a:pt x="144" y="23"/>
                    <a:pt x="143" y="18"/>
                    <a:pt x="141" y="15"/>
                  </a:cubicBezTo>
                  <a:cubicBezTo>
                    <a:pt x="140" y="13"/>
                    <a:pt x="138" y="12"/>
                    <a:pt x="136" y="12"/>
                  </a:cubicBezTo>
                  <a:cubicBezTo>
                    <a:pt x="134" y="11"/>
                    <a:pt x="133" y="11"/>
                    <a:pt x="132" y="12"/>
                  </a:cubicBezTo>
                  <a:cubicBezTo>
                    <a:pt x="131" y="15"/>
                    <a:pt x="131" y="21"/>
                    <a:pt x="132" y="29"/>
                  </a:cubicBezTo>
                  <a:cubicBezTo>
                    <a:pt x="132" y="29"/>
                    <a:pt x="132" y="29"/>
                    <a:pt x="132" y="29"/>
                  </a:cubicBezTo>
                  <a:close/>
                  <a:moveTo>
                    <a:pt x="115" y="56"/>
                  </a:moveTo>
                  <a:cubicBezTo>
                    <a:pt x="107" y="56"/>
                    <a:pt x="101" y="54"/>
                    <a:pt x="100" y="50"/>
                  </a:cubicBezTo>
                  <a:cubicBezTo>
                    <a:pt x="97" y="46"/>
                    <a:pt x="96" y="42"/>
                    <a:pt x="96" y="36"/>
                  </a:cubicBezTo>
                  <a:cubicBezTo>
                    <a:pt x="106" y="36"/>
                    <a:pt x="118" y="36"/>
                    <a:pt x="133" y="36"/>
                  </a:cubicBezTo>
                  <a:cubicBezTo>
                    <a:pt x="134" y="42"/>
                    <a:pt x="134" y="47"/>
                    <a:pt x="132" y="52"/>
                  </a:cubicBezTo>
                  <a:cubicBezTo>
                    <a:pt x="131" y="55"/>
                    <a:pt x="125" y="56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lose/>
                  <a:moveTo>
                    <a:pt x="30" y="52"/>
                  </a:moveTo>
                  <a:cubicBezTo>
                    <a:pt x="16" y="47"/>
                    <a:pt x="10" y="42"/>
                    <a:pt x="11" y="39"/>
                  </a:cubicBezTo>
                  <a:cubicBezTo>
                    <a:pt x="11" y="35"/>
                    <a:pt x="17" y="31"/>
                    <a:pt x="27" y="29"/>
                  </a:cubicBezTo>
                  <a:cubicBezTo>
                    <a:pt x="31" y="35"/>
                    <a:pt x="37" y="40"/>
                    <a:pt x="43" y="44"/>
                  </a:cubicBezTo>
                  <a:cubicBezTo>
                    <a:pt x="39" y="46"/>
                    <a:pt x="34" y="49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lose/>
                  <a:moveTo>
                    <a:pt x="53" y="26"/>
                  </a:moveTo>
                  <a:cubicBezTo>
                    <a:pt x="53" y="26"/>
                    <a:pt x="53" y="26"/>
                    <a:pt x="53" y="26"/>
                  </a:cubicBezTo>
                  <a:cubicBezTo>
                    <a:pt x="55" y="27"/>
                    <a:pt x="57" y="28"/>
                    <a:pt x="60" y="29"/>
                  </a:cubicBezTo>
                  <a:cubicBezTo>
                    <a:pt x="68" y="34"/>
                    <a:pt x="67" y="38"/>
                    <a:pt x="57" y="40"/>
                  </a:cubicBezTo>
                  <a:cubicBezTo>
                    <a:pt x="55" y="40"/>
                    <a:pt x="54" y="40"/>
                    <a:pt x="52" y="41"/>
                  </a:cubicBezTo>
                  <a:cubicBezTo>
                    <a:pt x="45" y="37"/>
                    <a:pt x="41" y="32"/>
                    <a:pt x="37" y="27"/>
                  </a:cubicBezTo>
                  <a:cubicBezTo>
                    <a:pt x="41" y="26"/>
                    <a:pt x="46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  <p:sp>
          <p:nvSpPr>
            <p:cNvPr id="26" name="Freeform 1038"/>
            <p:cNvSpPr>
              <a:spLocks noEditPoints="1"/>
            </p:cNvSpPr>
            <p:nvPr/>
          </p:nvSpPr>
          <p:spPr bwMode="auto">
            <a:xfrm>
              <a:off x="9122056" y="3985731"/>
              <a:ext cx="319088" cy="290513"/>
            </a:xfrm>
            <a:custGeom>
              <a:avLst/>
              <a:gdLst>
                <a:gd name="T0" fmla="*/ 4 w 124"/>
                <a:gd name="T1" fmla="*/ 22 h 113"/>
                <a:gd name="T2" fmla="*/ 23 w 124"/>
                <a:gd name="T3" fmla="*/ 42 h 113"/>
                <a:gd name="T4" fmla="*/ 57 w 124"/>
                <a:gd name="T5" fmla="*/ 44 h 113"/>
                <a:gd name="T6" fmla="*/ 5 w 124"/>
                <a:gd name="T7" fmla="*/ 48 h 113"/>
                <a:gd name="T8" fmla="*/ 9 w 124"/>
                <a:gd name="T9" fmla="*/ 51 h 113"/>
                <a:gd name="T10" fmla="*/ 55 w 124"/>
                <a:gd name="T11" fmla="*/ 49 h 113"/>
                <a:gd name="T12" fmla="*/ 57 w 124"/>
                <a:gd name="T13" fmla="*/ 52 h 113"/>
                <a:gd name="T14" fmla="*/ 57 w 124"/>
                <a:gd name="T15" fmla="*/ 55 h 113"/>
                <a:gd name="T16" fmla="*/ 3 w 124"/>
                <a:gd name="T17" fmla="*/ 59 h 113"/>
                <a:gd name="T18" fmla="*/ 13 w 124"/>
                <a:gd name="T19" fmla="*/ 61 h 113"/>
                <a:gd name="T20" fmla="*/ 51 w 124"/>
                <a:gd name="T21" fmla="*/ 60 h 113"/>
                <a:gd name="T22" fmla="*/ 56 w 124"/>
                <a:gd name="T23" fmla="*/ 65 h 113"/>
                <a:gd name="T24" fmla="*/ 4 w 124"/>
                <a:gd name="T25" fmla="*/ 68 h 113"/>
                <a:gd name="T26" fmla="*/ 46 w 124"/>
                <a:gd name="T27" fmla="*/ 71 h 113"/>
                <a:gd name="T28" fmla="*/ 54 w 124"/>
                <a:gd name="T29" fmla="*/ 71 h 113"/>
                <a:gd name="T30" fmla="*/ 28 w 124"/>
                <a:gd name="T31" fmla="*/ 105 h 113"/>
                <a:gd name="T32" fmla="*/ 23 w 124"/>
                <a:gd name="T33" fmla="*/ 112 h 113"/>
                <a:gd name="T34" fmla="*/ 61 w 124"/>
                <a:gd name="T35" fmla="*/ 83 h 113"/>
                <a:gd name="T36" fmla="*/ 81 w 124"/>
                <a:gd name="T37" fmla="*/ 71 h 113"/>
                <a:gd name="T38" fmla="*/ 100 w 124"/>
                <a:gd name="T39" fmla="*/ 71 h 113"/>
                <a:gd name="T40" fmla="*/ 121 w 124"/>
                <a:gd name="T41" fmla="*/ 107 h 113"/>
                <a:gd name="T42" fmla="*/ 116 w 124"/>
                <a:gd name="T43" fmla="*/ 87 h 113"/>
                <a:gd name="T44" fmla="*/ 109 w 124"/>
                <a:gd name="T45" fmla="*/ 66 h 113"/>
                <a:gd name="T46" fmla="*/ 100 w 124"/>
                <a:gd name="T47" fmla="*/ 46 h 113"/>
                <a:gd name="T48" fmla="*/ 69 w 124"/>
                <a:gd name="T49" fmla="*/ 40 h 113"/>
                <a:gd name="T50" fmla="*/ 103 w 124"/>
                <a:gd name="T51" fmla="*/ 41 h 113"/>
                <a:gd name="T52" fmla="*/ 105 w 124"/>
                <a:gd name="T53" fmla="*/ 21 h 113"/>
                <a:gd name="T54" fmla="*/ 102 w 124"/>
                <a:gd name="T55" fmla="*/ 26 h 113"/>
                <a:gd name="T56" fmla="*/ 68 w 124"/>
                <a:gd name="T57" fmla="*/ 23 h 113"/>
                <a:gd name="T58" fmla="*/ 90 w 124"/>
                <a:gd name="T59" fmla="*/ 18 h 113"/>
                <a:gd name="T60" fmla="*/ 93 w 124"/>
                <a:gd name="T61" fmla="*/ 3 h 113"/>
                <a:gd name="T62" fmla="*/ 86 w 124"/>
                <a:gd name="T63" fmla="*/ 12 h 113"/>
                <a:gd name="T64" fmla="*/ 77 w 124"/>
                <a:gd name="T65" fmla="*/ 15 h 113"/>
                <a:gd name="T66" fmla="*/ 68 w 124"/>
                <a:gd name="T67" fmla="*/ 9 h 113"/>
                <a:gd name="T68" fmla="*/ 61 w 124"/>
                <a:gd name="T69" fmla="*/ 0 h 113"/>
                <a:gd name="T70" fmla="*/ 56 w 124"/>
                <a:gd name="T71" fmla="*/ 9 h 113"/>
                <a:gd name="T72" fmla="*/ 43 w 124"/>
                <a:gd name="T73" fmla="*/ 15 h 113"/>
                <a:gd name="T74" fmla="*/ 23 w 124"/>
                <a:gd name="T75" fmla="*/ 2 h 113"/>
                <a:gd name="T76" fmla="*/ 19 w 124"/>
                <a:gd name="T77" fmla="*/ 11 h 113"/>
                <a:gd name="T78" fmla="*/ 38 w 124"/>
                <a:gd name="T79" fmla="*/ 20 h 113"/>
                <a:gd name="T80" fmla="*/ 56 w 124"/>
                <a:gd name="T81" fmla="*/ 21 h 113"/>
                <a:gd name="T82" fmla="*/ 56 w 124"/>
                <a:gd name="T83" fmla="*/ 25 h 113"/>
                <a:gd name="T84" fmla="*/ 14 w 124"/>
                <a:gd name="T85" fmla="*/ 23 h 113"/>
                <a:gd name="T86" fmla="*/ 10 w 124"/>
                <a:gd name="T87" fmla="*/ 20 h 113"/>
                <a:gd name="T88" fmla="*/ 14 w 124"/>
                <a:gd name="T89" fmla="*/ 34 h 113"/>
                <a:gd name="T90" fmla="*/ 56 w 124"/>
                <a:gd name="T91" fmla="*/ 30 h 113"/>
                <a:gd name="T92" fmla="*/ 27 w 124"/>
                <a:gd name="T93" fmla="*/ 36 h 113"/>
                <a:gd name="T94" fmla="*/ 14 w 124"/>
                <a:gd name="T95" fmla="*/ 34 h 113"/>
                <a:gd name="T96" fmla="*/ 103 w 124"/>
                <a:gd name="T97" fmla="*/ 57 h 113"/>
                <a:gd name="T98" fmla="*/ 85 w 124"/>
                <a:gd name="T99" fmla="*/ 55 h 113"/>
                <a:gd name="T100" fmla="*/ 69 w 124"/>
                <a:gd name="T101" fmla="*/ 49 h 113"/>
                <a:gd name="T102" fmla="*/ 104 w 124"/>
                <a:gd name="T103" fmla="*/ 53 h 113"/>
                <a:gd name="T104" fmla="*/ 93 w 124"/>
                <a:gd name="T105" fmla="*/ 37 h 113"/>
                <a:gd name="T106" fmla="*/ 69 w 124"/>
                <a:gd name="T107" fmla="*/ 32 h 113"/>
                <a:gd name="T108" fmla="*/ 102 w 124"/>
                <a:gd name="T109" fmla="*/ 31 h 113"/>
                <a:gd name="T110" fmla="*/ 93 w 124"/>
                <a:gd name="T111" fmla="*/ 37 h 113"/>
                <a:gd name="T112" fmla="*/ 68 w 124"/>
                <a:gd name="T113" fmla="*/ 65 h 113"/>
                <a:gd name="T114" fmla="*/ 69 w 124"/>
                <a:gd name="T115" fmla="*/ 60 h 113"/>
                <a:gd name="T116" fmla="*/ 82 w 124"/>
                <a:gd name="T117" fmla="*/ 60 h 113"/>
                <a:gd name="T118" fmla="*/ 99 w 124"/>
                <a:gd name="T119" fmla="*/ 63 h 113"/>
                <a:gd name="T120" fmla="*/ 91 w 124"/>
                <a:gd name="T121" fmla="*/ 66 h 113"/>
                <a:gd name="T122" fmla="*/ 68 w 124"/>
                <a:gd name="T123" fmla="*/ 6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" h="113">
                  <a:moveTo>
                    <a:pt x="10" y="20"/>
                  </a:moveTo>
                  <a:cubicBezTo>
                    <a:pt x="7" y="20"/>
                    <a:pt x="6" y="20"/>
                    <a:pt x="4" y="22"/>
                  </a:cubicBezTo>
                  <a:cubicBezTo>
                    <a:pt x="0" y="28"/>
                    <a:pt x="2" y="34"/>
                    <a:pt x="9" y="40"/>
                  </a:cubicBezTo>
                  <a:cubicBezTo>
                    <a:pt x="12" y="42"/>
                    <a:pt x="17" y="42"/>
                    <a:pt x="23" y="42"/>
                  </a:cubicBezTo>
                  <a:cubicBezTo>
                    <a:pt x="34" y="41"/>
                    <a:pt x="46" y="40"/>
                    <a:pt x="57" y="40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42" y="44"/>
                    <a:pt x="28" y="45"/>
                    <a:pt x="13" y="45"/>
                  </a:cubicBezTo>
                  <a:cubicBezTo>
                    <a:pt x="9" y="45"/>
                    <a:pt x="6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6" y="51"/>
                    <a:pt x="7" y="51"/>
                    <a:pt x="9" y="51"/>
                  </a:cubicBezTo>
                  <a:cubicBezTo>
                    <a:pt x="12" y="51"/>
                    <a:pt x="16" y="51"/>
                    <a:pt x="22" y="50"/>
                  </a:cubicBezTo>
                  <a:cubicBezTo>
                    <a:pt x="37" y="50"/>
                    <a:pt x="48" y="49"/>
                    <a:pt x="55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50"/>
                    <a:pt x="57" y="51"/>
                    <a:pt x="57" y="52"/>
                  </a:cubicBezTo>
                  <a:cubicBezTo>
                    <a:pt x="57" y="53"/>
                    <a:pt x="57" y="54"/>
                    <a:pt x="57" y="54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42" y="55"/>
                    <a:pt x="27" y="55"/>
                    <a:pt x="11" y="56"/>
                  </a:cubicBezTo>
                  <a:cubicBezTo>
                    <a:pt x="5" y="56"/>
                    <a:pt x="2" y="57"/>
                    <a:pt x="3" y="59"/>
                  </a:cubicBezTo>
                  <a:cubicBezTo>
                    <a:pt x="3" y="60"/>
                    <a:pt x="4" y="61"/>
                    <a:pt x="5" y="61"/>
                  </a:cubicBezTo>
                  <a:cubicBezTo>
                    <a:pt x="6" y="61"/>
                    <a:pt x="9" y="61"/>
                    <a:pt x="13" y="61"/>
                  </a:cubicBezTo>
                  <a:cubicBezTo>
                    <a:pt x="29" y="60"/>
                    <a:pt x="40" y="60"/>
                    <a:pt x="46" y="60"/>
                  </a:cubicBezTo>
                  <a:cubicBezTo>
                    <a:pt x="47" y="60"/>
                    <a:pt x="49" y="60"/>
                    <a:pt x="51" y="60"/>
                  </a:cubicBezTo>
                  <a:cubicBezTo>
                    <a:pt x="54" y="60"/>
                    <a:pt x="55" y="60"/>
                    <a:pt x="57" y="60"/>
                  </a:cubicBezTo>
                  <a:cubicBezTo>
                    <a:pt x="57" y="62"/>
                    <a:pt x="56" y="64"/>
                    <a:pt x="56" y="65"/>
                  </a:cubicBezTo>
                  <a:cubicBezTo>
                    <a:pt x="44" y="65"/>
                    <a:pt x="29" y="65"/>
                    <a:pt x="10" y="66"/>
                  </a:cubicBezTo>
                  <a:cubicBezTo>
                    <a:pt x="6" y="66"/>
                    <a:pt x="4" y="67"/>
                    <a:pt x="4" y="68"/>
                  </a:cubicBezTo>
                  <a:cubicBezTo>
                    <a:pt x="4" y="70"/>
                    <a:pt x="6" y="71"/>
                    <a:pt x="9" y="71"/>
                  </a:cubicBezTo>
                  <a:cubicBezTo>
                    <a:pt x="17" y="72"/>
                    <a:pt x="29" y="72"/>
                    <a:pt x="46" y="71"/>
                  </a:cubicBezTo>
                  <a:cubicBezTo>
                    <a:pt x="47" y="71"/>
                    <a:pt x="48" y="71"/>
                    <a:pt x="50" y="71"/>
                  </a:cubicBezTo>
                  <a:cubicBezTo>
                    <a:pt x="52" y="71"/>
                    <a:pt x="54" y="71"/>
                    <a:pt x="54" y="71"/>
                  </a:cubicBezTo>
                  <a:cubicBezTo>
                    <a:pt x="53" y="75"/>
                    <a:pt x="52" y="79"/>
                    <a:pt x="50" y="82"/>
                  </a:cubicBezTo>
                  <a:cubicBezTo>
                    <a:pt x="46" y="88"/>
                    <a:pt x="39" y="96"/>
                    <a:pt x="28" y="105"/>
                  </a:cubicBezTo>
                  <a:cubicBezTo>
                    <a:pt x="26" y="106"/>
                    <a:pt x="25" y="108"/>
                    <a:pt x="24" y="108"/>
                  </a:cubicBezTo>
                  <a:cubicBezTo>
                    <a:pt x="22" y="110"/>
                    <a:pt x="21" y="111"/>
                    <a:pt x="23" y="112"/>
                  </a:cubicBezTo>
                  <a:cubicBezTo>
                    <a:pt x="25" y="113"/>
                    <a:pt x="28" y="113"/>
                    <a:pt x="30" y="111"/>
                  </a:cubicBezTo>
                  <a:cubicBezTo>
                    <a:pt x="44" y="104"/>
                    <a:pt x="54" y="94"/>
                    <a:pt x="61" y="83"/>
                  </a:cubicBezTo>
                  <a:cubicBezTo>
                    <a:pt x="64" y="78"/>
                    <a:pt x="66" y="74"/>
                    <a:pt x="67" y="71"/>
                  </a:cubicBezTo>
                  <a:cubicBezTo>
                    <a:pt x="70" y="71"/>
                    <a:pt x="75" y="71"/>
                    <a:pt x="81" y="71"/>
                  </a:cubicBezTo>
                  <a:cubicBezTo>
                    <a:pt x="86" y="71"/>
                    <a:pt x="90" y="71"/>
                    <a:pt x="93" y="71"/>
                  </a:cubicBezTo>
                  <a:cubicBezTo>
                    <a:pt x="95" y="71"/>
                    <a:pt x="98" y="71"/>
                    <a:pt x="100" y="71"/>
                  </a:cubicBezTo>
                  <a:cubicBezTo>
                    <a:pt x="104" y="86"/>
                    <a:pt x="109" y="97"/>
                    <a:pt x="115" y="104"/>
                  </a:cubicBezTo>
                  <a:cubicBezTo>
                    <a:pt x="117" y="107"/>
                    <a:pt x="119" y="107"/>
                    <a:pt x="121" y="107"/>
                  </a:cubicBezTo>
                  <a:cubicBezTo>
                    <a:pt x="123" y="106"/>
                    <a:pt x="124" y="105"/>
                    <a:pt x="123" y="103"/>
                  </a:cubicBezTo>
                  <a:cubicBezTo>
                    <a:pt x="122" y="99"/>
                    <a:pt x="120" y="94"/>
                    <a:pt x="116" y="87"/>
                  </a:cubicBezTo>
                  <a:cubicBezTo>
                    <a:pt x="115" y="85"/>
                    <a:pt x="114" y="84"/>
                    <a:pt x="114" y="83"/>
                  </a:cubicBezTo>
                  <a:cubicBezTo>
                    <a:pt x="111" y="77"/>
                    <a:pt x="109" y="71"/>
                    <a:pt x="109" y="66"/>
                  </a:cubicBezTo>
                  <a:cubicBezTo>
                    <a:pt x="113" y="62"/>
                    <a:pt x="115" y="58"/>
                    <a:pt x="114" y="53"/>
                  </a:cubicBezTo>
                  <a:cubicBezTo>
                    <a:pt x="114" y="49"/>
                    <a:pt x="110" y="46"/>
                    <a:pt x="100" y="46"/>
                  </a:cubicBezTo>
                  <a:cubicBezTo>
                    <a:pt x="93" y="45"/>
                    <a:pt x="83" y="45"/>
                    <a:pt x="69" y="44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80" y="40"/>
                    <a:pt x="87" y="41"/>
                    <a:pt x="91" y="41"/>
                  </a:cubicBezTo>
                  <a:cubicBezTo>
                    <a:pt x="96" y="42"/>
                    <a:pt x="100" y="42"/>
                    <a:pt x="103" y="41"/>
                  </a:cubicBezTo>
                  <a:cubicBezTo>
                    <a:pt x="113" y="36"/>
                    <a:pt x="115" y="30"/>
                    <a:pt x="110" y="22"/>
                  </a:cubicBezTo>
                  <a:cubicBezTo>
                    <a:pt x="109" y="21"/>
                    <a:pt x="107" y="20"/>
                    <a:pt x="105" y="21"/>
                  </a:cubicBezTo>
                  <a:cubicBezTo>
                    <a:pt x="103" y="21"/>
                    <a:pt x="102" y="22"/>
                    <a:pt x="102" y="23"/>
                  </a:cubicBezTo>
                  <a:cubicBezTo>
                    <a:pt x="102" y="24"/>
                    <a:pt x="102" y="25"/>
                    <a:pt x="102" y="26"/>
                  </a:cubicBezTo>
                  <a:cubicBezTo>
                    <a:pt x="90" y="26"/>
                    <a:pt x="79" y="25"/>
                    <a:pt x="69" y="25"/>
                  </a:cubicBezTo>
                  <a:cubicBezTo>
                    <a:pt x="69" y="25"/>
                    <a:pt x="68" y="24"/>
                    <a:pt x="68" y="23"/>
                  </a:cubicBezTo>
                  <a:cubicBezTo>
                    <a:pt x="68" y="22"/>
                    <a:pt x="68" y="22"/>
                    <a:pt x="68" y="21"/>
                  </a:cubicBezTo>
                  <a:cubicBezTo>
                    <a:pt x="80" y="21"/>
                    <a:pt x="87" y="20"/>
                    <a:pt x="90" y="18"/>
                  </a:cubicBezTo>
                  <a:cubicBezTo>
                    <a:pt x="97" y="14"/>
                    <a:pt x="99" y="10"/>
                    <a:pt x="97" y="5"/>
                  </a:cubicBezTo>
                  <a:cubicBezTo>
                    <a:pt x="97" y="4"/>
                    <a:pt x="95" y="3"/>
                    <a:pt x="93" y="3"/>
                  </a:cubicBezTo>
                  <a:cubicBezTo>
                    <a:pt x="91" y="3"/>
                    <a:pt x="90" y="3"/>
                    <a:pt x="89" y="4"/>
                  </a:cubicBezTo>
                  <a:cubicBezTo>
                    <a:pt x="88" y="8"/>
                    <a:pt x="87" y="11"/>
                    <a:pt x="86" y="12"/>
                  </a:cubicBezTo>
                  <a:cubicBezTo>
                    <a:pt x="85" y="14"/>
                    <a:pt x="83" y="15"/>
                    <a:pt x="78" y="15"/>
                  </a:cubicBezTo>
                  <a:cubicBezTo>
                    <a:pt x="78" y="15"/>
                    <a:pt x="78" y="15"/>
                    <a:pt x="77" y="15"/>
                  </a:cubicBezTo>
                  <a:cubicBezTo>
                    <a:pt x="73" y="15"/>
                    <a:pt x="70" y="15"/>
                    <a:pt x="68" y="15"/>
                  </a:cubicBezTo>
                  <a:cubicBezTo>
                    <a:pt x="68" y="14"/>
                    <a:pt x="68" y="12"/>
                    <a:pt x="68" y="9"/>
                  </a:cubicBezTo>
                  <a:cubicBezTo>
                    <a:pt x="68" y="6"/>
                    <a:pt x="67" y="4"/>
                    <a:pt x="67" y="4"/>
                  </a:cubicBezTo>
                  <a:cubicBezTo>
                    <a:pt x="67" y="2"/>
                    <a:pt x="65" y="0"/>
                    <a:pt x="61" y="0"/>
                  </a:cubicBezTo>
                  <a:cubicBezTo>
                    <a:pt x="57" y="0"/>
                    <a:pt x="56" y="2"/>
                    <a:pt x="55" y="4"/>
                  </a:cubicBezTo>
                  <a:cubicBezTo>
                    <a:pt x="55" y="5"/>
                    <a:pt x="56" y="7"/>
                    <a:pt x="56" y="9"/>
                  </a:cubicBezTo>
                  <a:cubicBezTo>
                    <a:pt x="56" y="12"/>
                    <a:pt x="56" y="14"/>
                    <a:pt x="56" y="15"/>
                  </a:cubicBezTo>
                  <a:cubicBezTo>
                    <a:pt x="51" y="15"/>
                    <a:pt x="47" y="15"/>
                    <a:pt x="43" y="15"/>
                  </a:cubicBezTo>
                  <a:cubicBezTo>
                    <a:pt x="33" y="14"/>
                    <a:pt x="27" y="11"/>
                    <a:pt x="27" y="4"/>
                  </a:cubicBezTo>
                  <a:cubicBezTo>
                    <a:pt x="27" y="3"/>
                    <a:pt x="25" y="2"/>
                    <a:pt x="23" y="2"/>
                  </a:cubicBezTo>
                  <a:cubicBezTo>
                    <a:pt x="21" y="2"/>
                    <a:pt x="20" y="3"/>
                    <a:pt x="18" y="4"/>
                  </a:cubicBezTo>
                  <a:cubicBezTo>
                    <a:pt x="17" y="6"/>
                    <a:pt x="17" y="9"/>
                    <a:pt x="19" y="11"/>
                  </a:cubicBezTo>
                  <a:cubicBezTo>
                    <a:pt x="21" y="14"/>
                    <a:pt x="24" y="16"/>
                    <a:pt x="28" y="18"/>
                  </a:cubicBezTo>
                  <a:cubicBezTo>
                    <a:pt x="31" y="19"/>
                    <a:pt x="35" y="20"/>
                    <a:pt x="38" y="20"/>
                  </a:cubicBezTo>
                  <a:cubicBezTo>
                    <a:pt x="42" y="21"/>
                    <a:pt x="47" y="21"/>
                    <a:pt x="54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4"/>
                    <a:pt x="56" y="24"/>
                    <a:pt x="56" y="25"/>
                  </a:cubicBezTo>
                  <a:cubicBezTo>
                    <a:pt x="41" y="25"/>
                    <a:pt x="27" y="25"/>
                    <a:pt x="13" y="26"/>
                  </a:cubicBezTo>
                  <a:cubicBezTo>
                    <a:pt x="13" y="25"/>
                    <a:pt x="14" y="24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5" y="21"/>
                    <a:pt x="13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4" y="34"/>
                  </a:moveTo>
                  <a:cubicBezTo>
                    <a:pt x="14" y="33"/>
                    <a:pt x="14" y="33"/>
                    <a:pt x="14" y="32"/>
                  </a:cubicBezTo>
                  <a:cubicBezTo>
                    <a:pt x="25" y="31"/>
                    <a:pt x="40" y="30"/>
                    <a:pt x="56" y="30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44" y="35"/>
                    <a:pt x="34" y="36"/>
                    <a:pt x="27" y="36"/>
                  </a:cubicBezTo>
                  <a:cubicBezTo>
                    <a:pt x="19" y="37"/>
                    <a:pt x="15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04" y="53"/>
                  </a:moveTo>
                  <a:cubicBezTo>
                    <a:pt x="104" y="54"/>
                    <a:pt x="104" y="55"/>
                    <a:pt x="103" y="57"/>
                  </a:cubicBezTo>
                  <a:cubicBezTo>
                    <a:pt x="102" y="56"/>
                    <a:pt x="100" y="56"/>
                    <a:pt x="97" y="56"/>
                  </a:cubicBezTo>
                  <a:cubicBezTo>
                    <a:pt x="94" y="56"/>
                    <a:pt x="90" y="55"/>
                    <a:pt x="85" y="55"/>
                  </a:cubicBezTo>
                  <a:cubicBezTo>
                    <a:pt x="78" y="55"/>
                    <a:pt x="73" y="55"/>
                    <a:pt x="69" y="55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79" y="50"/>
                    <a:pt x="88" y="50"/>
                    <a:pt x="93" y="50"/>
                  </a:cubicBezTo>
                  <a:cubicBezTo>
                    <a:pt x="100" y="50"/>
                    <a:pt x="103" y="51"/>
                    <a:pt x="104" y="53"/>
                  </a:cubicBezTo>
                  <a:cubicBezTo>
                    <a:pt x="104" y="53"/>
                    <a:pt x="104" y="53"/>
                    <a:pt x="104" y="53"/>
                  </a:cubicBezTo>
                  <a:close/>
                  <a:moveTo>
                    <a:pt x="93" y="37"/>
                  </a:moveTo>
                  <a:cubicBezTo>
                    <a:pt x="86" y="36"/>
                    <a:pt x="78" y="35"/>
                    <a:pt x="69" y="35"/>
                  </a:cubicBezTo>
                  <a:cubicBezTo>
                    <a:pt x="69" y="34"/>
                    <a:pt x="69" y="34"/>
                    <a:pt x="69" y="32"/>
                  </a:cubicBezTo>
                  <a:cubicBezTo>
                    <a:pt x="69" y="31"/>
                    <a:pt x="69" y="30"/>
                    <a:pt x="69" y="30"/>
                  </a:cubicBezTo>
                  <a:cubicBezTo>
                    <a:pt x="83" y="30"/>
                    <a:pt x="94" y="30"/>
                    <a:pt x="102" y="31"/>
                  </a:cubicBezTo>
                  <a:cubicBezTo>
                    <a:pt x="101" y="33"/>
                    <a:pt x="100" y="34"/>
                    <a:pt x="100" y="35"/>
                  </a:cubicBezTo>
                  <a:cubicBezTo>
                    <a:pt x="98" y="36"/>
                    <a:pt x="96" y="37"/>
                    <a:pt x="93" y="37"/>
                  </a:cubicBezTo>
                  <a:cubicBezTo>
                    <a:pt x="93" y="37"/>
                    <a:pt x="93" y="37"/>
                    <a:pt x="93" y="37"/>
                  </a:cubicBezTo>
                  <a:close/>
                  <a:moveTo>
                    <a:pt x="68" y="65"/>
                  </a:moveTo>
                  <a:cubicBezTo>
                    <a:pt x="68" y="65"/>
                    <a:pt x="68" y="64"/>
                    <a:pt x="69" y="63"/>
                  </a:cubicBezTo>
                  <a:cubicBezTo>
                    <a:pt x="69" y="62"/>
                    <a:pt x="69" y="61"/>
                    <a:pt x="69" y="60"/>
                  </a:cubicBezTo>
                  <a:cubicBezTo>
                    <a:pt x="72" y="60"/>
                    <a:pt x="75" y="60"/>
                    <a:pt x="77" y="60"/>
                  </a:cubicBezTo>
                  <a:cubicBezTo>
                    <a:pt x="79" y="60"/>
                    <a:pt x="81" y="60"/>
                    <a:pt x="82" y="60"/>
                  </a:cubicBezTo>
                  <a:cubicBezTo>
                    <a:pt x="86" y="60"/>
                    <a:pt x="88" y="60"/>
                    <a:pt x="91" y="60"/>
                  </a:cubicBezTo>
                  <a:cubicBezTo>
                    <a:pt x="96" y="60"/>
                    <a:pt x="99" y="61"/>
                    <a:pt x="99" y="63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5"/>
                    <a:pt x="95" y="66"/>
                    <a:pt x="91" y="66"/>
                  </a:cubicBezTo>
                  <a:cubicBezTo>
                    <a:pt x="85" y="65"/>
                    <a:pt x="77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  <p:sp>
          <p:nvSpPr>
            <p:cNvPr id="27" name="Freeform 1039"/>
            <p:cNvSpPr>
              <a:spLocks noEditPoints="1"/>
            </p:cNvSpPr>
            <p:nvPr/>
          </p:nvSpPr>
          <p:spPr bwMode="auto">
            <a:xfrm>
              <a:off x="9098244" y="3714268"/>
              <a:ext cx="346075" cy="288925"/>
            </a:xfrm>
            <a:custGeom>
              <a:avLst/>
              <a:gdLst>
                <a:gd name="T0" fmla="*/ 26 w 134"/>
                <a:gd name="T1" fmla="*/ 61 h 112"/>
                <a:gd name="T2" fmla="*/ 33 w 134"/>
                <a:gd name="T3" fmla="*/ 64 h 112"/>
                <a:gd name="T4" fmla="*/ 16 w 134"/>
                <a:gd name="T5" fmla="*/ 76 h 112"/>
                <a:gd name="T6" fmla="*/ 34 w 134"/>
                <a:gd name="T7" fmla="*/ 74 h 112"/>
                <a:gd name="T8" fmla="*/ 17 w 134"/>
                <a:gd name="T9" fmla="*/ 110 h 112"/>
                <a:gd name="T10" fmla="*/ 45 w 134"/>
                <a:gd name="T11" fmla="*/ 71 h 112"/>
                <a:gd name="T12" fmla="*/ 72 w 134"/>
                <a:gd name="T13" fmla="*/ 66 h 112"/>
                <a:gd name="T14" fmla="*/ 55 w 134"/>
                <a:gd name="T15" fmla="*/ 84 h 112"/>
                <a:gd name="T16" fmla="*/ 87 w 134"/>
                <a:gd name="T17" fmla="*/ 95 h 112"/>
                <a:gd name="T18" fmla="*/ 99 w 134"/>
                <a:gd name="T19" fmla="*/ 77 h 112"/>
                <a:gd name="T20" fmla="*/ 97 w 134"/>
                <a:gd name="T21" fmla="*/ 72 h 112"/>
                <a:gd name="T22" fmla="*/ 76 w 134"/>
                <a:gd name="T23" fmla="*/ 95 h 112"/>
                <a:gd name="T24" fmla="*/ 76 w 134"/>
                <a:gd name="T25" fmla="*/ 74 h 112"/>
                <a:gd name="T26" fmla="*/ 82 w 134"/>
                <a:gd name="T27" fmla="*/ 66 h 112"/>
                <a:gd name="T28" fmla="*/ 111 w 134"/>
                <a:gd name="T29" fmla="*/ 90 h 112"/>
                <a:gd name="T30" fmla="*/ 131 w 134"/>
                <a:gd name="T31" fmla="*/ 107 h 112"/>
                <a:gd name="T32" fmla="*/ 121 w 134"/>
                <a:gd name="T33" fmla="*/ 73 h 112"/>
                <a:gd name="T34" fmla="*/ 76 w 134"/>
                <a:gd name="T35" fmla="*/ 55 h 112"/>
                <a:gd name="T36" fmla="*/ 121 w 134"/>
                <a:gd name="T37" fmla="*/ 37 h 112"/>
                <a:gd name="T38" fmla="*/ 133 w 134"/>
                <a:gd name="T39" fmla="*/ 13 h 112"/>
                <a:gd name="T40" fmla="*/ 80 w 134"/>
                <a:gd name="T41" fmla="*/ 1 h 112"/>
                <a:gd name="T42" fmla="*/ 85 w 134"/>
                <a:gd name="T43" fmla="*/ 6 h 112"/>
                <a:gd name="T44" fmla="*/ 123 w 134"/>
                <a:gd name="T45" fmla="*/ 18 h 112"/>
                <a:gd name="T46" fmla="*/ 78 w 134"/>
                <a:gd name="T47" fmla="*/ 13 h 112"/>
                <a:gd name="T48" fmla="*/ 118 w 134"/>
                <a:gd name="T49" fmla="*/ 23 h 112"/>
                <a:gd name="T50" fmla="*/ 87 w 134"/>
                <a:gd name="T51" fmla="*/ 19 h 112"/>
                <a:gd name="T52" fmla="*/ 93 w 134"/>
                <a:gd name="T53" fmla="*/ 25 h 112"/>
                <a:gd name="T54" fmla="*/ 116 w 134"/>
                <a:gd name="T55" fmla="*/ 29 h 112"/>
                <a:gd name="T56" fmla="*/ 109 w 134"/>
                <a:gd name="T57" fmla="*/ 32 h 112"/>
                <a:gd name="T58" fmla="*/ 79 w 134"/>
                <a:gd name="T59" fmla="*/ 30 h 112"/>
                <a:gd name="T60" fmla="*/ 65 w 134"/>
                <a:gd name="T61" fmla="*/ 29 h 112"/>
                <a:gd name="T62" fmla="*/ 32 w 134"/>
                <a:gd name="T63" fmla="*/ 32 h 112"/>
                <a:gd name="T64" fmla="*/ 35 w 134"/>
                <a:gd name="T65" fmla="*/ 27 h 112"/>
                <a:gd name="T66" fmla="*/ 64 w 134"/>
                <a:gd name="T67" fmla="*/ 22 h 112"/>
                <a:gd name="T68" fmla="*/ 44 w 134"/>
                <a:gd name="T69" fmla="*/ 21 h 112"/>
                <a:gd name="T70" fmla="*/ 26 w 134"/>
                <a:gd name="T71" fmla="*/ 22 h 112"/>
                <a:gd name="T72" fmla="*/ 60 w 134"/>
                <a:gd name="T73" fmla="*/ 11 h 112"/>
                <a:gd name="T74" fmla="*/ 17 w 134"/>
                <a:gd name="T75" fmla="*/ 16 h 112"/>
                <a:gd name="T76" fmla="*/ 61 w 134"/>
                <a:gd name="T77" fmla="*/ 4 h 112"/>
                <a:gd name="T78" fmla="*/ 46 w 134"/>
                <a:gd name="T79" fmla="*/ 1 h 112"/>
                <a:gd name="T80" fmla="*/ 13 w 134"/>
                <a:gd name="T81" fmla="*/ 21 h 112"/>
                <a:gd name="T82" fmla="*/ 24 w 134"/>
                <a:gd name="T83" fmla="*/ 33 h 112"/>
                <a:gd name="T84" fmla="*/ 22 w 134"/>
                <a:gd name="T85" fmla="*/ 43 h 112"/>
                <a:gd name="T86" fmla="*/ 51 w 134"/>
                <a:gd name="T87" fmla="*/ 56 h 112"/>
                <a:gd name="T88" fmla="*/ 70 w 134"/>
                <a:gd name="T89" fmla="*/ 61 h 112"/>
                <a:gd name="T90" fmla="*/ 26 w 134"/>
                <a:gd name="T91" fmla="*/ 56 h 112"/>
                <a:gd name="T92" fmla="*/ 0 w 134"/>
                <a:gd name="T93" fmla="*/ 66 h 112"/>
                <a:gd name="T94" fmla="*/ 96 w 134"/>
                <a:gd name="T95" fmla="*/ 42 h 112"/>
                <a:gd name="T96" fmla="*/ 57 w 134"/>
                <a:gd name="T97" fmla="*/ 41 h 112"/>
                <a:gd name="T98" fmla="*/ 41 w 134"/>
                <a:gd name="T99" fmla="*/ 36 h 112"/>
                <a:gd name="T100" fmla="*/ 100 w 134"/>
                <a:gd name="T101" fmla="*/ 36 h 112"/>
                <a:gd name="T102" fmla="*/ 56 w 134"/>
                <a:gd name="T103" fmla="*/ 46 h 112"/>
                <a:gd name="T104" fmla="*/ 95 w 134"/>
                <a:gd name="T105" fmla="*/ 47 h 112"/>
                <a:gd name="T106" fmla="*/ 99 w 134"/>
                <a:gd name="T107" fmla="*/ 51 h 112"/>
                <a:gd name="T108" fmla="*/ 47 w 134"/>
                <a:gd name="T109" fmla="*/ 51 h 112"/>
                <a:gd name="T110" fmla="*/ 42 w 134"/>
                <a:gd name="T111" fmla="*/ 44 h 112"/>
                <a:gd name="T112" fmla="*/ 31 w 134"/>
                <a:gd name="T113" fmla="*/ 44 h 112"/>
                <a:gd name="T114" fmla="*/ 114 w 134"/>
                <a:gd name="T115" fmla="*/ 41 h 112"/>
                <a:gd name="T116" fmla="*/ 110 w 134"/>
                <a:gd name="T117" fmla="*/ 50 h 112"/>
                <a:gd name="T118" fmla="*/ 112 w 134"/>
                <a:gd name="T119" fmla="*/ 3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4" h="112">
                  <a:moveTo>
                    <a:pt x="0" y="66"/>
                  </a:moveTo>
                  <a:cubicBezTo>
                    <a:pt x="2" y="67"/>
                    <a:pt x="5" y="67"/>
                    <a:pt x="9" y="65"/>
                  </a:cubicBezTo>
                  <a:cubicBezTo>
                    <a:pt x="15" y="63"/>
                    <a:pt x="21" y="62"/>
                    <a:pt x="26" y="61"/>
                  </a:cubicBezTo>
                  <a:cubicBezTo>
                    <a:pt x="30" y="61"/>
                    <a:pt x="32" y="62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23" y="67"/>
                    <a:pt x="15" y="70"/>
                    <a:pt x="8" y="74"/>
                  </a:cubicBezTo>
                  <a:cubicBezTo>
                    <a:pt x="6" y="76"/>
                    <a:pt x="6" y="78"/>
                    <a:pt x="7" y="79"/>
                  </a:cubicBezTo>
                  <a:cubicBezTo>
                    <a:pt x="9" y="79"/>
                    <a:pt x="12" y="78"/>
                    <a:pt x="16" y="76"/>
                  </a:cubicBezTo>
                  <a:cubicBezTo>
                    <a:pt x="20" y="73"/>
                    <a:pt x="27" y="71"/>
                    <a:pt x="36" y="69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7" y="72"/>
                    <a:pt x="37" y="73"/>
                    <a:pt x="34" y="74"/>
                  </a:cubicBezTo>
                  <a:cubicBezTo>
                    <a:pt x="29" y="79"/>
                    <a:pt x="25" y="83"/>
                    <a:pt x="22" y="86"/>
                  </a:cubicBezTo>
                  <a:cubicBezTo>
                    <a:pt x="16" y="95"/>
                    <a:pt x="12" y="103"/>
                    <a:pt x="11" y="109"/>
                  </a:cubicBezTo>
                  <a:cubicBezTo>
                    <a:pt x="12" y="110"/>
                    <a:pt x="14" y="111"/>
                    <a:pt x="17" y="110"/>
                  </a:cubicBezTo>
                  <a:cubicBezTo>
                    <a:pt x="19" y="109"/>
                    <a:pt x="21" y="107"/>
                    <a:pt x="23" y="102"/>
                  </a:cubicBezTo>
                  <a:cubicBezTo>
                    <a:pt x="27" y="90"/>
                    <a:pt x="33" y="82"/>
                    <a:pt x="42" y="77"/>
                  </a:cubicBezTo>
                  <a:cubicBezTo>
                    <a:pt x="44" y="76"/>
                    <a:pt x="45" y="74"/>
                    <a:pt x="45" y="71"/>
                  </a:cubicBezTo>
                  <a:cubicBezTo>
                    <a:pt x="45" y="71"/>
                    <a:pt x="45" y="70"/>
                    <a:pt x="45" y="68"/>
                  </a:cubicBezTo>
                  <a:cubicBezTo>
                    <a:pt x="45" y="68"/>
                    <a:pt x="44" y="68"/>
                    <a:pt x="44" y="68"/>
                  </a:cubicBezTo>
                  <a:cubicBezTo>
                    <a:pt x="52" y="67"/>
                    <a:pt x="61" y="66"/>
                    <a:pt x="72" y="66"/>
                  </a:cubicBezTo>
                  <a:cubicBezTo>
                    <a:pt x="73" y="67"/>
                    <a:pt x="72" y="69"/>
                    <a:pt x="71" y="70"/>
                  </a:cubicBezTo>
                  <a:cubicBezTo>
                    <a:pt x="69" y="72"/>
                    <a:pt x="65" y="75"/>
                    <a:pt x="60" y="78"/>
                  </a:cubicBezTo>
                  <a:cubicBezTo>
                    <a:pt x="57" y="80"/>
                    <a:pt x="56" y="82"/>
                    <a:pt x="55" y="84"/>
                  </a:cubicBezTo>
                  <a:cubicBezTo>
                    <a:pt x="55" y="90"/>
                    <a:pt x="59" y="95"/>
                    <a:pt x="67" y="99"/>
                  </a:cubicBezTo>
                  <a:cubicBezTo>
                    <a:pt x="70" y="100"/>
                    <a:pt x="74" y="100"/>
                    <a:pt x="79" y="99"/>
                  </a:cubicBezTo>
                  <a:cubicBezTo>
                    <a:pt x="84" y="98"/>
                    <a:pt x="87" y="97"/>
                    <a:pt x="87" y="95"/>
                  </a:cubicBezTo>
                  <a:cubicBezTo>
                    <a:pt x="87" y="95"/>
                    <a:pt x="88" y="94"/>
                    <a:pt x="88" y="93"/>
                  </a:cubicBezTo>
                  <a:cubicBezTo>
                    <a:pt x="89" y="90"/>
                    <a:pt x="90" y="87"/>
                    <a:pt x="91" y="85"/>
                  </a:cubicBezTo>
                  <a:cubicBezTo>
                    <a:pt x="92" y="84"/>
                    <a:pt x="95" y="81"/>
                    <a:pt x="99" y="77"/>
                  </a:cubicBezTo>
                  <a:cubicBezTo>
                    <a:pt x="101" y="76"/>
                    <a:pt x="101" y="75"/>
                    <a:pt x="102" y="75"/>
                  </a:cubicBezTo>
                  <a:cubicBezTo>
                    <a:pt x="102" y="74"/>
                    <a:pt x="102" y="74"/>
                    <a:pt x="101" y="73"/>
                  </a:cubicBezTo>
                  <a:cubicBezTo>
                    <a:pt x="99" y="73"/>
                    <a:pt x="98" y="72"/>
                    <a:pt x="97" y="72"/>
                  </a:cubicBezTo>
                  <a:cubicBezTo>
                    <a:pt x="94" y="73"/>
                    <a:pt x="90" y="76"/>
                    <a:pt x="86" y="80"/>
                  </a:cubicBezTo>
                  <a:cubicBezTo>
                    <a:pt x="83" y="83"/>
                    <a:pt x="80" y="87"/>
                    <a:pt x="79" y="92"/>
                  </a:cubicBezTo>
                  <a:cubicBezTo>
                    <a:pt x="78" y="94"/>
                    <a:pt x="77" y="95"/>
                    <a:pt x="76" y="95"/>
                  </a:cubicBezTo>
                  <a:cubicBezTo>
                    <a:pt x="74" y="95"/>
                    <a:pt x="73" y="95"/>
                    <a:pt x="71" y="94"/>
                  </a:cubicBezTo>
                  <a:cubicBezTo>
                    <a:pt x="65" y="91"/>
                    <a:pt x="63" y="87"/>
                    <a:pt x="65" y="84"/>
                  </a:cubicBezTo>
                  <a:cubicBezTo>
                    <a:pt x="66" y="81"/>
                    <a:pt x="70" y="78"/>
                    <a:pt x="76" y="74"/>
                  </a:cubicBezTo>
                  <a:cubicBezTo>
                    <a:pt x="79" y="72"/>
                    <a:pt x="81" y="70"/>
                    <a:pt x="82" y="68"/>
                  </a:cubicBezTo>
                  <a:cubicBezTo>
                    <a:pt x="82" y="68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9" y="66"/>
                    <a:pt x="97" y="66"/>
                    <a:pt x="104" y="67"/>
                  </a:cubicBezTo>
                  <a:cubicBezTo>
                    <a:pt x="109" y="67"/>
                    <a:pt x="112" y="69"/>
                    <a:pt x="112" y="71"/>
                  </a:cubicBezTo>
                  <a:cubicBezTo>
                    <a:pt x="110" y="78"/>
                    <a:pt x="109" y="84"/>
                    <a:pt x="111" y="90"/>
                  </a:cubicBezTo>
                  <a:cubicBezTo>
                    <a:pt x="114" y="98"/>
                    <a:pt x="118" y="105"/>
                    <a:pt x="124" y="110"/>
                  </a:cubicBezTo>
                  <a:cubicBezTo>
                    <a:pt x="126" y="112"/>
                    <a:pt x="128" y="112"/>
                    <a:pt x="131" y="111"/>
                  </a:cubicBezTo>
                  <a:cubicBezTo>
                    <a:pt x="133" y="111"/>
                    <a:pt x="133" y="109"/>
                    <a:pt x="131" y="107"/>
                  </a:cubicBezTo>
                  <a:cubicBezTo>
                    <a:pt x="125" y="100"/>
                    <a:pt x="121" y="93"/>
                    <a:pt x="119" y="88"/>
                  </a:cubicBezTo>
                  <a:cubicBezTo>
                    <a:pt x="118" y="84"/>
                    <a:pt x="118" y="81"/>
                    <a:pt x="118" y="78"/>
                  </a:cubicBezTo>
                  <a:cubicBezTo>
                    <a:pt x="119" y="76"/>
                    <a:pt x="120" y="74"/>
                    <a:pt x="121" y="73"/>
                  </a:cubicBezTo>
                  <a:cubicBezTo>
                    <a:pt x="124" y="72"/>
                    <a:pt x="124" y="70"/>
                    <a:pt x="122" y="68"/>
                  </a:cubicBezTo>
                  <a:cubicBezTo>
                    <a:pt x="117" y="63"/>
                    <a:pt x="103" y="61"/>
                    <a:pt x="80" y="61"/>
                  </a:cubicBezTo>
                  <a:cubicBezTo>
                    <a:pt x="79" y="59"/>
                    <a:pt x="78" y="57"/>
                    <a:pt x="76" y="55"/>
                  </a:cubicBezTo>
                  <a:cubicBezTo>
                    <a:pt x="87" y="55"/>
                    <a:pt x="94" y="55"/>
                    <a:pt x="98" y="56"/>
                  </a:cubicBezTo>
                  <a:cubicBezTo>
                    <a:pt x="108" y="57"/>
                    <a:pt x="115" y="56"/>
                    <a:pt x="118" y="54"/>
                  </a:cubicBezTo>
                  <a:cubicBezTo>
                    <a:pt x="123" y="48"/>
                    <a:pt x="124" y="43"/>
                    <a:pt x="121" y="37"/>
                  </a:cubicBezTo>
                  <a:cubicBezTo>
                    <a:pt x="121" y="36"/>
                    <a:pt x="120" y="35"/>
                    <a:pt x="119" y="34"/>
                  </a:cubicBezTo>
                  <a:cubicBezTo>
                    <a:pt x="121" y="32"/>
                    <a:pt x="124" y="28"/>
                    <a:pt x="126" y="25"/>
                  </a:cubicBezTo>
                  <a:cubicBezTo>
                    <a:pt x="132" y="22"/>
                    <a:pt x="134" y="18"/>
                    <a:pt x="133" y="13"/>
                  </a:cubicBezTo>
                  <a:cubicBezTo>
                    <a:pt x="132" y="9"/>
                    <a:pt x="126" y="6"/>
                    <a:pt x="114" y="4"/>
                  </a:cubicBezTo>
                  <a:cubicBezTo>
                    <a:pt x="104" y="2"/>
                    <a:pt x="93" y="1"/>
                    <a:pt x="81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76" y="1"/>
                    <a:pt x="75" y="2"/>
                    <a:pt x="76" y="3"/>
                  </a:cubicBezTo>
                  <a:cubicBezTo>
                    <a:pt x="78" y="5"/>
                    <a:pt x="79" y="5"/>
                    <a:pt x="80" y="6"/>
                  </a:cubicBezTo>
                  <a:cubicBezTo>
                    <a:pt x="81" y="6"/>
                    <a:pt x="83" y="6"/>
                    <a:pt x="85" y="6"/>
                  </a:cubicBezTo>
                  <a:cubicBezTo>
                    <a:pt x="101" y="6"/>
                    <a:pt x="114" y="8"/>
                    <a:pt x="122" y="12"/>
                  </a:cubicBezTo>
                  <a:cubicBezTo>
                    <a:pt x="124" y="14"/>
                    <a:pt x="125" y="16"/>
                    <a:pt x="125" y="18"/>
                  </a:cubicBezTo>
                  <a:cubicBezTo>
                    <a:pt x="124" y="18"/>
                    <a:pt x="124" y="18"/>
                    <a:pt x="123" y="18"/>
                  </a:cubicBezTo>
                  <a:cubicBezTo>
                    <a:pt x="114" y="14"/>
                    <a:pt x="100" y="11"/>
                    <a:pt x="82" y="10"/>
                  </a:cubicBezTo>
                  <a:cubicBezTo>
                    <a:pt x="80" y="10"/>
                    <a:pt x="79" y="11"/>
                    <a:pt x="78" y="11"/>
                  </a:cubicBezTo>
                  <a:cubicBezTo>
                    <a:pt x="77" y="11"/>
                    <a:pt x="77" y="12"/>
                    <a:pt x="78" y="13"/>
                  </a:cubicBezTo>
                  <a:cubicBezTo>
                    <a:pt x="79" y="14"/>
                    <a:pt x="82" y="15"/>
                    <a:pt x="86" y="15"/>
                  </a:cubicBezTo>
                  <a:cubicBezTo>
                    <a:pt x="99" y="16"/>
                    <a:pt x="109" y="18"/>
                    <a:pt x="117" y="21"/>
                  </a:cubicBezTo>
                  <a:cubicBezTo>
                    <a:pt x="117" y="22"/>
                    <a:pt x="118" y="22"/>
                    <a:pt x="118" y="23"/>
                  </a:cubicBezTo>
                  <a:cubicBezTo>
                    <a:pt x="115" y="24"/>
                    <a:pt x="111" y="24"/>
                    <a:pt x="108" y="23"/>
                  </a:cubicBezTo>
                  <a:cubicBezTo>
                    <a:pt x="105" y="22"/>
                    <a:pt x="99" y="21"/>
                    <a:pt x="89" y="20"/>
                  </a:cubicBezTo>
                  <a:cubicBezTo>
                    <a:pt x="88" y="20"/>
                    <a:pt x="87" y="20"/>
                    <a:pt x="87" y="19"/>
                  </a:cubicBezTo>
                  <a:cubicBezTo>
                    <a:pt x="83" y="19"/>
                    <a:pt x="81" y="19"/>
                    <a:pt x="80" y="19"/>
                  </a:cubicBezTo>
                  <a:cubicBezTo>
                    <a:pt x="75" y="21"/>
                    <a:pt x="78" y="23"/>
                    <a:pt x="88" y="24"/>
                  </a:cubicBezTo>
                  <a:cubicBezTo>
                    <a:pt x="89" y="25"/>
                    <a:pt x="91" y="25"/>
                    <a:pt x="93" y="25"/>
                  </a:cubicBezTo>
                  <a:cubicBezTo>
                    <a:pt x="99" y="26"/>
                    <a:pt x="104" y="27"/>
                    <a:pt x="106" y="28"/>
                  </a:cubicBezTo>
                  <a:cubicBezTo>
                    <a:pt x="109" y="29"/>
                    <a:pt x="112" y="29"/>
                    <a:pt x="116" y="28"/>
                  </a:cubicBezTo>
                  <a:cubicBezTo>
                    <a:pt x="116" y="28"/>
                    <a:pt x="116" y="29"/>
                    <a:pt x="116" y="29"/>
                  </a:cubicBezTo>
                  <a:cubicBezTo>
                    <a:pt x="114" y="31"/>
                    <a:pt x="113" y="32"/>
                    <a:pt x="112" y="32"/>
                  </a:cubicBezTo>
                  <a:cubicBezTo>
                    <a:pt x="112" y="32"/>
                    <a:pt x="112" y="32"/>
                    <a:pt x="111" y="32"/>
                  </a:cubicBezTo>
                  <a:cubicBezTo>
                    <a:pt x="110" y="32"/>
                    <a:pt x="110" y="32"/>
                    <a:pt x="109" y="32"/>
                  </a:cubicBezTo>
                  <a:cubicBezTo>
                    <a:pt x="108" y="32"/>
                    <a:pt x="106" y="32"/>
                    <a:pt x="105" y="32"/>
                  </a:cubicBezTo>
                  <a:cubicBezTo>
                    <a:pt x="103" y="32"/>
                    <a:pt x="101" y="31"/>
                    <a:pt x="99" y="31"/>
                  </a:cubicBezTo>
                  <a:cubicBezTo>
                    <a:pt x="98" y="31"/>
                    <a:pt x="91" y="30"/>
                    <a:pt x="79" y="30"/>
                  </a:cubicBezTo>
                  <a:cubicBezTo>
                    <a:pt x="79" y="26"/>
                    <a:pt x="76" y="24"/>
                    <a:pt x="71" y="24"/>
                  </a:cubicBezTo>
                  <a:cubicBezTo>
                    <a:pt x="68" y="24"/>
                    <a:pt x="67" y="24"/>
                    <a:pt x="67" y="25"/>
                  </a:cubicBezTo>
                  <a:cubicBezTo>
                    <a:pt x="69" y="27"/>
                    <a:pt x="69" y="28"/>
                    <a:pt x="65" y="29"/>
                  </a:cubicBezTo>
                  <a:cubicBezTo>
                    <a:pt x="63" y="30"/>
                    <a:pt x="58" y="30"/>
                    <a:pt x="49" y="31"/>
                  </a:cubicBezTo>
                  <a:cubicBezTo>
                    <a:pt x="47" y="31"/>
                    <a:pt x="46" y="31"/>
                    <a:pt x="45" y="31"/>
                  </a:cubicBezTo>
                  <a:cubicBezTo>
                    <a:pt x="40" y="31"/>
                    <a:pt x="36" y="32"/>
                    <a:pt x="32" y="32"/>
                  </a:cubicBezTo>
                  <a:cubicBezTo>
                    <a:pt x="32" y="31"/>
                    <a:pt x="31" y="31"/>
                    <a:pt x="30" y="30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31" y="29"/>
                    <a:pt x="33" y="28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41" y="26"/>
                    <a:pt x="47" y="25"/>
                    <a:pt x="52" y="25"/>
                  </a:cubicBezTo>
                  <a:cubicBezTo>
                    <a:pt x="57" y="24"/>
                    <a:pt x="61" y="23"/>
                    <a:pt x="64" y="22"/>
                  </a:cubicBezTo>
                  <a:cubicBezTo>
                    <a:pt x="66" y="21"/>
                    <a:pt x="65" y="20"/>
                    <a:pt x="62" y="19"/>
                  </a:cubicBezTo>
                  <a:cubicBezTo>
                    <a:pt x="60" y="19"/>
                    <a:pt x="58" y="19"/>
                    <a:pt x="55" y="19"/>
                  </a:cubicBezTo>
                  <a:cubicBezTo>
                    <a:pt x="51" y="20"/>
                    <a:pt x="48" y="20"/>
                    <a:pt x="44" y="21"/>
                  </a:cubicBezTo>
                  <a:cubicBezTo>
                    <a:pt x="38" y="22"/>
                    <a:pt x="34" y="23"/>
                    <a:pt x="32" y="23"/>
                  </a:cubicBezTo>
                  <a:cubicBezTo>
                    <a:pt x="29" y="23"/>
                    <a:pt x="27" y="23"/>
                    <a:pt x="26" y="23"/>
                  </a:cubicBezTo>
                  <a:cubicBezTo>
                    <a:pt x="26" y="23"/>
                    <a:pt x="26" y="22"/>
                    <a:pt x="26" y="22"/>
                  </a:cubicBezTo>
                  <a:cubicBezTo>
                    <a:pt x="25" y="20"/>
                    <a:pt x="26" y="19"/>
                    <a:pt x="28" y="19"/>
                  </a:cubicBezTo>
                  <a:cubicBezTo>
                    <a:pt x="35" y="17"/>
                    <a:pt x="44" y="16"/>
                    <a:pt x="56" y="14"/>
                  </a:cubicBezTo>
                  <a:cubicBezTo>
                    <a:pt x="61" y="14"/>
                    <a:pt x="62" y="12"/>
                    <a:pt x="60" y="11"/>
                  </a:cubicBezTo>
                  <a:cubicBezTo>
                    <a:pt x="59" y="10"/>
                    <a:pt x="58" y="10"/>
                    <a:pt x="56" y="10"/>
                  </a:cubicBezTo>
                  <a:cubicBezTo>
                    <a:pt x="54" y="10"/>
                    <a:pt x="52" y="10"/>
                    <a:pt x="50" y="10"/>
                  </a:cubicBezTo>
                  <a:cubicBezTo>
                    <a:pt x="38" y="12"/>
                    <a:pt x="27" y="14"/>
                    <a:pt x="17" y="16"/>
                  </a:cubicBezTo>
                  <a:cubicBezTo>
                    <a:pt x="16" y="15"/>
                    <a:pt x="17" y="13"/>
                    <a:pt x="20" y="12"/>
                  </a:cubicBezTo>
                  <a:cubicBezTo>
                    <a:pt x="26" y="8"/>
                    <a:pt x="39" y="6"/>
                    <a:pt x="56" y="5"/>
                  </a:cubicBezTo>
                  <a:cubicBezTo>
                    <a:pt x="58" y="5"/>
                    <a:pt x="59" y="5"/>
                    <a:pt x="61" y="4"/>
                  </a:cubicBezTo>
                  <a:cubicBezTo>
                    <a:pt x="63" y="2"/>
                    <a:pt x="62" y="1"/>
                    <a:pt x="58" y="0"/>
                  </a:cubicBezTo>
                  <a:cubicBezTo>
                    <a:pt x="56" y="0"/>
                    <a:pt x="52" y="0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31" y="2"/>
                    <a:pt x="20" y="4"/>
                    <a:pt x="11" y="7"/>
                  </a:cubicBezTo>
                  <a:cubicBezTo>
                    <a:pt x="8" y="8"/>
                    <a:pt x="7" y="10"/>
                    <a:pt x="7" y="11"/>
                  </a:cubicBezTo>
                  <a:cubicBezTo>
                    <a:pt x="7" y="14"/>
                    <a:pt x="9" y="18"/>
                    <a:pt x="13" y="21"/>
                  </a:cubicBezTo>
                  <a:cubicBezTo>
                    <a:pt x="13" y="22"/>
                    <a:pt x="13" y="22"/>
                    <a:pt x="14" y="23"/>
                  </a:cubicBezTo>
                  <a:cubicBezTo>
                    <a:pt x="16" y="25"/>
                    <a:pt x="19" y="27"/>
                    <a:pt x="21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2" y="36"/>
                    <a:pt x="22" y="37"/>
                  </a:cubicBezTo>
                  <a:cubicBezTo>
                    <a:pt x="22" y="40"/>
                    <a:pt x="22" y="42"/>
                    <a:pt x="22" y="43"/>
                  </a:cubicBezTo>
                  <a:cubicBezTo>
                    <a:pt x="22" y="46"/>
                    <a:pt x="24" y="49"/>
                    <a:pt x="28" y="52"/>
                  </a:cubicBezTo>
                  <a:cubicBezTo>
                    <a:pt x="31" y="54"/>
                    <a:pt x="34" y="56"/>
                    <a:pt x="37" y="56"/>
                  </a:cubicBezTo>
                  <a:cubicBezTo>
                    <a:pt x="40" y="57"/>
                    <a:pt x="45" y="57"/>
                    <a:pt x="51" y="56"/>
                  </a:cubicBezTo>
                  <a:cubicBezTo>
                    <a:pt x="55" y="56"/>
                    <a:pt x="59" y="55"/>
                    <a:pt x="64" y="55"/>
                  </a:cubicBezTo>
                  <a:cubicBezTo>
                    <a:pt x="64" y="55"/>
                    <a:pt x="64" y="56"/>
                    <a:pt x="65" y="56"/>
                  </a:cubicBezTo>
                  <a:cubicBezTo>
                    <a:pt x="68" y="58"/>
                    <a:pt x="70" y="60"/>
                    <a:pt x="70" y="61"/>
                  </a:cubicBezTo>
                  <a:cubicBezTo>
                    <a:pt x="58" y="61"/>
                    <a:pt x="48" y="62"/>
                    <a:pt x="41" y="63"/>
                  </a:cubicBezTo>
                  <a:cubicBezTo>
                    <a:pt x="39" y="60"/>
                    <a:pt x="37" y="59"/>
                    <a:pt x="36" y="58"/>
                  </a:cubicBezTo>
                  <a:cubicBezTo>
                    <a:pt x="33" y="56"/>
                    <a:pt x="30" y="56"/>
                    <a:pt x="26" y="56"/>
                  </a:cubicBezTo>
                  <a:cubicBezTo>
                    <a:pt x="17" y="57"/>
                    <a:pt x="10" y="59"/>
                    <a:pt x="3" y="63"/>
                  </a:cubicBezTo>
                  <a:cubicBezTo>
                    <a:pt x="1" y="65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lose/>
                  <a:moveTo>
                    <a:pt x="100" y="36"/>
                  </a:moveTo>
                  <a:cubicBezTo>
                    <a:pt x="102" y="36"/>
                    <a:pt x="104" y="37"/>
                    <a:pt x="106" y="37"/>
                  </a:cubicBezTo>
                  <a:cubicBezTo>
                    <a:pt x="103" y="39"/>
                    <a:pt x="100" y="40"/>
                    <a:pt x="96" y="42"/>
                  </a:cubicBezTo>
                  <a:cubicBezTo>
                    <a:pt x="94" y="41"/>
                    <a:pt x="92" y="41"/>
                    <a:pt x="89" y="41"/>
                  </a:cubicBezTo>
                  <a:cubicBezTo>
                    <a:pt x="86" y="41"/>
                    <a:pt x="82" y="41"/>
                    <a:pt x="76" y="41"/>
                  </a:cubicBezTo>
                  <a:cubicBezTo>
                    <a:pt x="70" y="41"/>
                    <a:pt x="64" y="41"/>
                    <a:pt x="57" y="41"/>
                  </a:cubicBezTo>
                  <a:cubicBezTo>
                    <a:pt x="51" y="41"/>
                    <a:pt x="46" y="41"/>
                    <a:pt x="44" y="39"/>
                  </a:cubicBezTo>
                  <a:cubicBezTo>
                    <a:pt x="42" y="39"/>
                    <a:pt x="40" y="38"/>
                    <a:pt x="39" y="37"/>
                  </a:cubicBezTo>
                  <a:cubicBezTo>
                    <a:pt x="40" y="37"/>
                    <a:pt x="40" y="37"/>
                    <a:pt x="41" y="36"/>
                  </a:cubicBezTo>
                  <a:cubicBezTo>
                    <a:pt x="42" y="36"/>
                    <a:pt x="43" y="36"/>
                    <a:pt x="43" y="36"/>
                  </a:cubicBezTo>
                  <a:cubicBezTo>
                    <a:pt x="60" y="34"/>
                    <a:pt x="79" y="34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lose/>
                  <a:moveTo>
                    <a:pt x="47" y="51"/>
                  </a:moveTo>
                  <a:cubicBezTo>
                    <a:pt x="50" y="49"/>
                    <a:pt x="53" y="47"/>
                    <a:pt x="55" y="46"/>
                  </a:cubicBezTo>
                  <a:cubicBezTo>
                    <a:pt x="55" y="46"/>
                    <a:pt x="55" y="46"/>
                    <a:pt x="56" y="46"/>
                  </a:cubicBezTo>
                  <a:cubicBezTo>
                    <a:pt x="56" y="46"/>
                    <a:pt x="57" y="46"/>
                    <a:pt x="57" y="46"/>
                  </a:cubicBezTo>
                  <a:cubicBezTo>
                    <a:pt x="66" y="45"/>
                    <a:pt x="75" y="45"/>
                    <a:pt x="84" y="45"/>
                  </a:cubicBezTo>
                  <a:cubicBezTo>
                    <a:pt x="88" y="45"/>
                    <a:pt x="92" y="46"/>
                    <a:pt x="95" y="47"/>
                  </a:cubicBezTo>
                  <a:cubicBezTo>
                    <a:pt x="97" y="48"/>
                    <a:pt x="99" y="50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1"/>
                    <a:pt x="100" y="51"/>
                    <a:pt x="99" y="51"/>
                  </a:cubicBezTo>
                  <a:cubicBezTo>
                    <a:pt x="92" y="50"/>
                    <a:pt x="83" y="50"/>
                    <a:pt x="73" y="50"/>
                  </a:cubicBezTo>
                  <a:cubicBezTo>
                    <a:pt x="64" y="50"/>
                    <a:pt x="56" y="51"/>
                    <a:pt x="49" y="51"/>
                  </a:cubicBezTo>
                  <a:cubicBezTo>
                    <a:pt x="49" y="51"/>
                    <a:pt x="48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32" y="40"/>
                  </a:moveTo>
                  <a:cubicBezTo>
                    <a:pt x="35" y="42"/>
                    <a:pt x="38" y="43"/>
                    <a:pt x="42" y="44"/>
                  </a:cubicBezTo>
                  <a:cubicBezTo>
                    <a:pt x="43" y="45"/>
                    <a:pt x="44" y="45"/>
                    <a:pt x="45" y="45"/>
                  </a:cubicBezTo>
                  <a:cubicBezTo>
                    <a:pt x="43" y="47"/>
                    <a:pt x="40" y="49"/>
                    <a:pt x="37" y="50"/>
                  </a:cubicBezTo>
                  <a:cubicBezTo>
                    <a:pt x="33" y="49"/>
                    <a:pt x="31" y="47"/>
                    <a:pt x="31" y="44"/>
                  </a:cubicBezTo>
                  <a:cubicBezTo>
                    <a:pt x="30" y="42"/>
                    <a:pt x="31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lose/>
                  <a:moveTo>
                    <a:pt x="114" y="41"/>
                  </a:moveTo>
                  <a:cubicBezTo>
                    <a:pt x="114" y="41"/>
                    <a:pt x="114" y="42"/>
                    <a:pt x="114" y="42"/>
                  </a:cubicBezTo>
                  <a:cubicBezTo>
                    <a:pt x="114" y="45"/>
                    <a:pt x="114" y="47"/>
                    <a:pt x="114" y="48"/>
                  </a:cubicBezTo>
                  <a:cubicBezTo>
                    <a:pt x="113" y="49"/>
                    <a:pt x="112" y="50"/>
                    <a:pt x="110" y="50"/>
                  </a:cubicBezTo>
                  <a:cubicBezTo>
                    <a:pt x="107" y="48"/>
                    <a:pt x="105" y="47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6" y="43"/>
                    <a:pt x="110" y="41"/>
                    <a:pt x="112" y="39"/>
                  </a:cubicBezTo>
                  <a:cubicBezTo>
                    <a:pt x="113" y="40"/>
                    <a:pt x="114" y="40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</p:grpSp>
      <p:sp>
        <p:nvSpPr>
          <p:cNvPr id="32" name="文本框 31"/>
          <p:cNvSpPr txBox="1"/>
          <p:nvPr/>
        </p:nvSpPr>
        <p:spPr>
          <a:xfrm>
            <a:off x="6896965" y="2250332"/>
            <a:ext cx="44656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4000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icrosoft YaHei" charset="0"/>
                <a:ea typeface="Microsoft YaHei" charset="0"/>
                <a:cs typeface="Microsoft YaHei" charset="0"/>
              </a:rPr>
              <a:t>OfficePLUS</a:t>
            </a:r>
            <a:r>
              <a:rPr kumimoji="1" lang="zh-CN" altLang="en-US" sz="4000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icrosoft YaHei" charset="0"/>
                <a:ea typeface="Microsoft YaHei" charset="0"/>
                <a:cs typeface="Microsoft YaHei" charset="0"/>
              </a:rPr>
              <a:t> </a:t>
            </a:r>
            <a:r>
              <a:rPr kumimoji="1" lang="en-US" altLang="zh-CN" sz="4000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icrosoft YaHei" charset="0"/>
                <a:ea typeface="Microsoft YaHei" charset="0"/>
                <a:cs typeface="Microsoft YaHei" charset="0"/>
              </a:rPr>
              <a:t>2016</a:t>
            </a:r>
            <a:endParaRPr kumimoji="1" lang="zh-CN" altLang="en-US" sz="4000" b="1" dirty="0" smtClean="0">
              <a:solidFill>
                <a:schemeClr val="accent2">
                  <a:lumMod val="75000"/>
                </a:schemeClr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  <a:latin typeface="Microsoft YaHei" charset="0"/>
              <a:ea typeface="Microsoft YaHei" charset="0"/>
              <a:cs typeface="Microsoft YaHei" charset="0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6896965" y="2899950"/>
            <a:ext cx="4493538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8400" b="1" smtClean="0"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icrosoft YaHei" charset="0"/>
                <a:ea typeface="Microsoft YaHei" charset="0"/>
                <a:cs typeface="Microsoft YaHei" charset="0"/>
              </a:rPr>
              <a:t>新年年会</a:t>
            </a:r>
            <a:endParaRPr kumimoji="1" lang="zh-CN" altLang="en-US" sz="8400" b="1" dirty="0" smtClean="0"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  <a:latin typeface="Microsoft YaHei" charset="0"/>
              <a:ea typeface="Microsoft YaHei" charset="0"/>
              <a:cs typeface="Microsoft YaHei" charset="0"/>
            </a:endParaRPr>
          </a:p>
        </p:txBody>
      </p:sp>
      <p:pic>
        <p:nvPicPr>
          <p:cNvPr id="2" name="图片 1">
            <a:hlinkClick r:id="rId2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29334" y="6287661"/>
            <a:ext cx="1828800" cy="241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1376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6153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" name="组 361"/>
          <p:cNvGrpSpPr/>
          <p:nvPr/>
        </p:nvGrpSpPr>
        <p:grpSpPr>
          <a:xfrm rot="20802062" flipH="1">
            <a:off x="9123908" y="1101978"/>
            <a:ext cx="2588865" cy="3928161"/>
            <a:chOff x="6424274" y="1517197"/>
            <a:chExt cx="2473325" cy="375285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63" name="Freeform 206"/>
            <p:cNvSpPr>
              <a:spLocks/>
            </p:cNvSpPr>
            <p:nvPr/>
          </p:nvSpPr>
          <p:spPr bwMode="auto">
            <a:xfrm>
              <a:off x="6503649" y="2426835"/>
              <a:ext cx="2316163" cy="1868488"/>
            </a:xfrm>
            <a:custGeom>
              <a:avLst/>
              <a:gdLst>
                <a:gd name="T0" fmla="*/ 591 w 899"/>
                <a:gd name="T1" fmla="*/ 0 h 724"/>
                <a:gd name="T2" fmla="*/ 450 w 899"/>
                <a:gd name="T3" fmla="*/ 2 h 724"/>
                <a:gd name="T4" fmla="*/ 308 w 899"/>
                <a:gd name="T5" fmla="*/ 0 h 724"/>
                <a:gd name="T6" fmla="*/ 0 w 899"/>
                <a:gd name="T7" fmla="*/ 361 h 724"/>
                <a:gd name="T8" fmla="*/ 307 w 899"/>
                <a:gd name="T9" fmla="*/ 724 h 724"/>
                <a:gd name="T10" fmla="*/ 447 w 899"/>
                <a:gd name="T11" fmla="*/ 724 h 724"/>
                <a:gd name="T12" fmla="*/ 452 w 899"/>
                <a:gd name="T13" fmla="*/ 724 h 724"/>
                <a:gd name="T14" fmla="*/ 593 w 899"/>
                <a:gd name="T15" fmla="*/ 724 h 724"/>
                <a:gd name="T16" fmla="*/ 899 w 899"/>
                <a:gd name="T17" fmla="*/ 361 h 724"/>
                <a:gd name="T18" fmla="*/ 591 w 899"/>
                <a:gd name="T1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9" h="724">
                  <a:moveTo>
                    <a:pt x="591" y="0"/>
                  </a:moveTo>
                  <a:cubicBezTo>
                    <a:pt x="450" y="2"/>
                    <a:pt x="450" y="2"/>
                    <a:pt x="450" y="2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0"/>
                    <a:pt x="0" y="70"/>
                    <a:pt x="0" y="361"/>
                  </a:cubicBezTo>
                  <a:cubicBezTo>
                    <a:pt x="0" y="652"/>
                    <a:pt x="307" y="724"/>
                    <a:pt x="307" y="724"/>
                  </a:cubicBezTo>
                  <a:cubicBezTo>
                    <a:pt x="447" y="724"/>
                    <a:pt x="447" y="724"/>
                    <a:pt x="447" y="724"/>
                  </a:cubicBezTo>
                  <a:cubicBezTo>
                    <a:pt x="452" y="724"/>
                    <a:pt x="452" y="724"/>
                    <a:pt x="452" y="724"/>
                  </a:cubicBezTo>
                  <a:cubicBezTo>
                    <a:pt x="593" y="724"/>
                    <a:pt x="593" y="724"/>
                    <a:pt x="593" y="724"/>
                  </a:cubicBezTo>
                  <a:cubicBezTo>
                    <a:pt x="593" y="724"/>
                    <a:pt x="899" y="652"/>
                    <a:pt x="899" y="361"/>
                  </a:cubicBezTo>
                  <a:cubicBezTo>
                    <a:pt x="899" y="70"/>
                    <a:pt x="591" y="0"/>
                    <a:pt x="591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232"/>
            <p:cNvSpPr>
              <a:spLocks noEditPoints="1"/>
            </p:cNvSpPr>
            <p:nvPr/>
          </p:nvSpPr>
          <p:spPr bwMode="auto">
            <a:xfrm>
              <a:off x="8018124" y="2420485"/>
              <a:ext cx="814388" cy="1887538"/>
            </a:xfrm>
            <a:custGeom>
              <a:avLst/>
              <a:gdLst>
                <a:gd name="T0" fmla="*/ 15 w 316"/>
                <a:gd name="T1" fmla="*/ 723 h 731"/>
                <a:gd name="T2" fmla="*/ 32 w 316"/>
                <a:gd name="T3" fmla="*/ 713 h 731"/>
                <a:gd name="T4" fmla="*/ 48 w 316"/>
                <a:gd name="T5" fmla="*/ 707 h 731"/>
                <a:gd name="T6" fmla="*/ 68 w 316"/>
                <a:gd name="T7" fmla="*/ 704 h 731"/>
                <a:gd name="T8" fmla="*/ 79 w 316"/>
                <a:gd name="T9" fmla="*/ 704 h 731"/>
                <a:gd name="T10" fmla="*/ 92 w 316"/>
                <a:gd name="T11" fmla="*/ 698 h 731"/>
                <a:gd name="T12" fmla="*/ 103 w 316"/>
                <a:gd name="T13" fmla="*/ 692 h 731"/>
                <a:gd name="T14" fmla="*/ 113 w 316"/>
                <a:gd name="T15" fmla="*/ 682 h 731"/>
                <a:gd name="T16" fmla="*/ 140 w 316"/>
                <a:gd name="T17" fmla="*/ 660 h 731"/>
                <a:gd name="T18" fmla="*/ 154 w 316"/>
                <a:gd name="T19" fmla="*/ 651 h 731"/>
                <a:gd name="T20" fmla="*/ 172 w 316"/>
                <a:gd name="T21" fmla="*/ 643 h 731"/>
                <a:gd name="T22" fmla="*/ 183 w 316"/>
                <a:gd name="T23" fmla="*/ 640 h 731"/>
                <a:gd name="T24" fmla="*/ 194 w 316"/>
                <a:gd name="T25" fmla="*/ 631 h 731"/>
                <a:gd name="T26" fmla="*/ 202 w 316"/>
                <a:gd name="T27" fmla="*/ 622 h 731"/>
                <a:gd name="T28" fmla="*/ 213 w 316"/>
                <a:gd name="T29" fmla="*/ 612 h 731"/>
                <a:gd name="T30" fmla="*/ 220 w 316"/>
                <a:gd name="T31" fmla="*/ 599 h 731"/>
                <a:gd name="T32" fmla="*/ 239 w 316"/>
                <a:gd name="T33" fmla="*/ 570 h 731"/>
                <a:gd name="T34" fmla="*/ 249 w 316"/>
                <a:gd name="T35" fmla="*/ 557 h 731"/>
                <a:gd name="T36" fmla="*/ 263 w 316"/>
                <a:gd name="T37" fmla="*/ 543 h 731"/>
                <a:gd name="T38" fmla="*/ 273 w 316"/>
                <a:gd name="T39" fmla="*/ 536 h 731"/>
                <a:gd name="T40" fmla="*/ 279 w 316"/>
                <a:gd name="T41" fmla="*/ 524 h 731"/>
                <a:gd name="T42" fmla="*/ 281 w 316"/>
                <a:gd name="T43" fmla="*/ 513 h 731"/>
                <a:gd name="T44" fmla="*/ 286 w 316"/>
                <a:gd name="T45" fmla="*/ 498 h 731"/>
                <a:gd name="T46" fmla="*/ 293 w 316"/>
                <a:gd name="T47" fmla="*/ 464 h 731"/>
                <a:gd name="T48" fmla="*/ 297 w 316"/>
                <a:gd name="T49" fmla="*/ 448 h 731"/>
                <a:gd name="T50" fmla="*/ 306 w 316"/>
                <a:gd name="T51" fmla="*/ 430 h 731"/>
                <a:gd name="T52" fmla="*/ 308 w 316"/>
                <a:gd name="T53" fmla="*/ 415 h 731"/>
                <a:gd name="T54" fmla="*/ 314 w 316"/>
                <a:gd name="T55" fmla="*/ 405 h 731"/>
                <a:gd name="T56" fmla="*/ 315 w 316"/>
                <a:gd name="T57" fmla="*/ 392 h 731"/>
                <a:gd name="T58" fmla="*/ 311 w 316"/>
                <a:gd name="T59" fmla="*/ 381 h 731"/>
                <a:gd name="T60" fmla="*/ 306 w 316"/>
                <a:gd name="T61" fmla="*/ 345 h 731"/>
                <a:gd name="T62" fmla="*/ 310 w 316"/>
                <a:gd name="T63" fmla="*/ 325 h 731"/>
                <a:gd name="T64" fmla="*/ 313 w 316"/>
                <a:gd name="T65" fmla="*/ 314 h 731"/>
                <a:gd name="T66" fmla="*/ 311 w 316"/>
                <a:gd name="T67" fmla="*/ 300 h 731"/>
                <a:gd name="T68" fmla="*/ 305 w 316"/>
                <a:gd name="T69" fmla="*/ 290 h 731"/>
                <a:gd name="T70" fmla="*/ 300 w 316"/>
                <a:gd name="T71" fmla="*/ 276 h 731"/>
                <a:gd name="T72" fmla="*/ 292 w 316"/>
                <a:gd name="T73" fmla="*/ 258 h 731"/>
                <a:gd name="T74" fmla="*/ 281 w 316"/>
                <a:gd name="T75" fmla="*/ 229 h 731"/>
                <a:gd name="T76" fmla="*/ 277 w 316"/>
                <a:gd name="T77" fmla="*/ 209 h 731"/>
                <a:gd name="T78" fmla="*/ 270 w 316"/>
                <a:gd name="T79" fmla="*/ 195 h 731"/>
                <a:gd name="T80" fmla="*/ 269 w 316"/>
                <a:gd name="T81" fmla="*/ 184 h 731"/>
                <a:gd name="T82" fmla="*/ 262 w 316"/>
                <a:gd name="T83" fmla="*/ 172 h 731"/>
                <a:gd name="T84" fmla="*/ 253 w 316"/>
                <a:gd name="T85" fmla="*/ 160 h 731"/>
                <a:gd name="T86" fmla="*/ 243 w 316"/>
                <a:gd name="T87" fmla="*/ 154 h 731"/>
                <a:gd name="T88" fmla="*/ 233 w 316"/>
                <a:gd name="T89" fmla="*/ 142 h 731"/>
                <a:gd name="T90" fmla="*/ 220 w 316"/>
                <a:gd name="T91" fmla="*/ 132 h 731"/>
                <a:gd name="T92" fmla="*/ 206 w 316"/>
                <a:gd name="T93" fmla="*/ 120 h 731"/>
                <a:gd name="T94" fmla="*/ 183 w 316"/>
                <a:gd name="T95" fmla="*/ 99 h 731"/>
                <a:gd name="T96" fmla="*/ 170 w 316"/>
                <a:gd name="T97" fmla="*/ 83 h 731"/>
                <a:gd name="T98" fmla="*/ 165 w 316"/>
                <a:gd name="T99" fmla="*/ 73 h 731"/>
                <a:gd name="T100" fmla="*/ 153 w 316"/>
                <a:gd name="T101" fmla="*/ 65 h 731"/>
                <a:gd name="T102" fmla="*/ 142 w 316"/>
                <a:gd name="T103" fmla="*/ 63 h 731"/>
                <a:gd name="T104" fmla="*/ 125 w 316"/>
                <a:gd name="T105" fmla="*/ 58 h 731"/>
                <a:gd name="T106" fmla="*/ 112 w 316"/>
                <a:gd name="T107" fmla="*/ 50 h 731"/>
                <a:gd name="T108" fmla="*/ 83 w 316"/>
                <a:gd name="T109" fmla="*/ 36 h 731"/>
                <a:gd name="T110" fmla="*/ 68 w 316"/>
                <a:gd name="T111" fmla="*/ 30 h 731"/>
                <a:gd name="T112" fmla="*/ 51 w 316"/>
                <a:gd name="T113" fmla="*/ 18 h 731"/>
                <a:gd name="T114" fmla="*/ 43 w 316"/>
                <a:gd name="T115" fmla="*/ 10 h 731"/>
                <a:gd name="T116" fmla="*/ 30 w 316"/>
                <a:gd name="T117" fmla="*/ 5 h 731"/>
                <a:gd name="T118" fmla="*/ 18 w 316"/>
                <a:gd name="T119" fmla="*/ 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0" y="727"/>
                  </a:moveTo>
                  <a:cubicBezTo>
                    <a:pt x="0" y="725"/>
                    <a:pt x="1" y="722"/>
                    <a:pt x="4" y="722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4" y="722"/>
                    <a:pt x="4" y="722"/>
                    <a:pt x="5" y="721"/>
                  </a:cubicBezTo>
                  <a:cubicBezTo>
                    <a:pt x="5" y="721"/>
                    <a:pt x="5" y="721"/>
                    <a:pt x="5" y="721"/>
                  </a:cubicBezTo>
                  <a:cubicBezTo>
                    <a:pt x="7" y="721"/>
                    <a:pt x="10" y="722"/>
                    <a:pt x="11" y="725"/>
                  </a:cubicBezTo>
                  <a:cubicBezTo>
                    <a:pt x="11" y="725"/>
                    <a:pt x="11" y="725"/>
                    <a:pt x="11" y="725"/>
                  </a:cubicBezTo>
                  <a:cubicBezTo>
                    <a:pt x="11" y="727"/>
                    <a:pt x="10" y="730"/>
                    <a:pt x="7" y="730"/>
                  </a:cubicBezTo>
                  <a:cubicBezTo>
                    <a:pt x="7" y="730"/>
                    <a:pt x="7" y="730"/>
                    <a:pt x="7" y="730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5" y="731"/>
                    <a:pt x="5" y="731"/>
                  </a:cubicBezTo>
                  <a:cubicBezTo>
                    <a:pt x="5" y="731"/>
                    <a:pt x="5" y="731"/>
                    <a:pt x="5" y="731"/>
                  </a:cubicBezTo>
                  <a:cubicBezTo>
                    <a:pt x="3" y="731"/>
                    <a:pt x="1" y="730"/>
                    <a:pt x="0" y="727"/>
                  </a:cubicBezTo>
                  <a:close/>
                  <a:moveTo>
                    <a:pt x="15" y="723"/>
                  </a:moveTo>
                  <a:cubicBezTo>
                    <a:pt x="14" y="721"/>
                    <a:pt x="16" y="718"/>
                    <a:pt x="18" y="718"/>
                  </a:cubicBezTo>
                  <a:cubicBezTo>
                    <a:pt x="18" y="718"/>
                    <a:pt x="18" y="718"/>
                    <a:pt x="18" y="718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22" y="716"/>
                    <a:pt x="25" y="718"/>
                    <a:pt x="25" y="720"/>
                  </a:cubicBezTo>
                  <a:cubicBezTo>
                    <a:pt x="25" y="720"/>
                    <a:pt x="25" y="720"/>
                    <a:pt x="25" y="720"/>
                  </a:cubicBezTo>
                  <a:cubicBezTo>
                    <a:pt x="26" y="723"/>
                    <a:pt x="25" y="725"/>
                    <a:pt x="22" y="726"/>
                  </a:cubicBezTo>
                  <a:cubicBezTo>
                    <a:pt x="22" y="726"/>
                    <a:pt x="22" y="726"/>
                    <a:pt x="22" y="726"/>
                  </a:cubicBezTo>
                  <a:cubicBezTo>
                    <a:pt x="22" y="726"/>
                    <a:pt x="21" y="726"/>
                    <a:pt x="21" y="727"/>
                  </a:cubicBezTo>
                  <a:cubicBezTo>
                    <a:pt x="21" y="727"/>
                    <a:pt x="21" y="727"/>
                    <a:pt x="21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17" y="727"/>
                    <a:pt x="16" y="725"/>
                    <a:pt x="15" y="723"/>
                  </a:cubicBezTo>
                  <a:close/>
                  <a:moveTo>
                    <a:pt x="29" y="719"/>
                  </a:moveTo>
                  <a:cubicBezTo>
                    <a:pt x="29" y="716"/>
                    <a:pt x="30" y="714"/>
                    <a:pt x="32" y="713"/>
                  </a:cubicBezTo>
                  <a:cubicBezTo>
                    <a:pt x="32" y="713"/>
                    <a:pt x="32" y="713"/>
                    <a:pt x="32" y="713"/>
                  </a:cubicBezTo>
                  <a:cubicBezTo>
                    <a:pt x="33" y="713"/>
                    <a:pt x="33" y="713"/>
                    <a:pt x="34" y="712"/>
                  </a:cubicBezTo>
                  <a:cubicBezTo>
                    <a:pt x="34" y="712"/>
                    <a:pt x="34" y="712"/>
                    <a:pt x="34" y="712"/>
                  </a:cubicBezTo>
                  <a:cubicBezTo>
                    <a:pt x="36" y="712"/>
                    <a:pt x="39" y="713"/>
                    <a:pt x="40" y="715"/>
                  </a:cubicBezTo>
                  <a:cubicBezTo>
                    <a:pt x="40" y="715"/>
                    <a:pt x="40" y="715"/>
                    <a:pt x="40" y="715"/>
                  </a:cubicBezTo>
                  <a:cubicBezTo>
                    <a:pt x="41" y="718"/>
                    <a:pt x="39" y="720"/>
                    <a:pt x="37" y="721"/>
                  </a:cubicBezTo>
                  <a:cubicBezTo>
                    <a:pt x="37" y="721"/>
                    <a:pt x="37" y="721"/>
                    <a:pt x="37" y="721"/>
                  </a:cubicBezTo>
                  <a:cubicBezTo>
                    <a:pt x="36" y="721"/>
                    <a:pt x="36" y="722"/>
                    <a:pt x="35" y="722"/>
                  </a:cubicBezTo>
                  <a:cubicBezTo>
                    <a:pt x="35" y="722"/>
                    <a:pt x="35" y="722"/>
                    <a:pt x="35" y="722"/>
                  </a:cubicBezTo>
                  <a:cubicBezTo>
                    <a:pt x="35" y="722"/>
                    <a:pt x="34" y="722"/>
                    <a:pt x="34" y="722"/>
                  </a:cubicBezTo>
                  <a:cubicBezTo>
                    <a:pt x="34" y="722"/>
                    <a:pt x="34" y="722"/>
                    <a:pt x="34" y="722"/>
                  </a:cubicBezTo>
                  <a:cubicBezTo>
                    <a:pt x="32" y="722"/>
                    <a:pt x="30" y="721"/>
                    <a:pt x="29" y="719"/>
                  </a:cubicBezTo>
                  <a:close/>
                  <a:moveTo>
                    <a:pt x="44" y="714"/>
                  </a:moveTo>
                  <a:cubicBezTo>
                    <a:pt x="43" y="711"/>
                    <a:pt x="44" y="709"/>
                    <a:pt x="46" y="708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47" y="708"/>
                    <a:pt x="47" y="707"/>
                    <a:pt x="48" y="707"/>
                  </a:cubicBezTo>
                  <a:cubicBezTo>
                    <a:pt x="48" y="707"/>
                    <a:pt x="48" y="707"/>
                    <a:pt x="48" y="707"/>
                  </a:cubicBezTo>
                  <a:cubicBezTo>
                    <a:pt x="50" y="706"/>
                    <a:pt x="53" y="707"/>
                    <a:pt x="54" y="710"/>
                  </a:cubicBezTo>
                  <a:cubicBezTo>
                    <a:pt x="54" y="710"/>
                    <a:pt x="54" y="710"/>
                    <a:pt x="54" y="710"/>
                  </a:cubicBezTo>
                  <a:cubicBezTo>
                    <a:pt x="55" y="712"/>
                    <a:pt x="54" y="715"/>
                    <a:pt x="51" y="716"/>
                  </a:cubicBezTo>
                  <a:cubicBezTo>
                    <a:pt x="51" y="716"/>
                    <a:pt x="51" y="716"/>
                    <a:pt x="51" y="716"/>
                  </a:cubicBezTo>
                  <a:cubicBezTo>
                    <a:pt x="51" y="716"/>
                    <a:pt x="50" y="716"/>
                    <a:pt x="50" y="717"/>
                  </a:cubicBezTo>
                  <a:cubicBezTo>
                    <a:pt x="50" y="717"/>
                    <a:pt x="50" y="717"/>
                    <a:pt x="50" y="717"/>
                  </a:cubicBezTo>
                  <a:cubicBezTo>
                    <a:pt x="49" y="717"/>
                    <a:pt x="49" y="717"/>
                    <a:pt x="48" y="717"/>
                  </a:cubicBezTo>
                  <a:cubicBezTo>
                    <a:pt x="48" y="717"/>
                    <a:pt x="48" y="717"/>
                    <a:pt x="48" y="717"/>
                  </a:cubicBezTo>
                  <a:cubicBezTo>
                    <a:pt x="46" y="717"/>
                    <a:pt x="45" y="716"/>
                    <a:pt x="44" y="714"/>
                  </a:cubicBezTo>
                  <a:close/>
                  <a:moveTo>
                    <a:pt x="58" y="708"/>
                  </a:moveTo>
                  <a:cubicBezTo>
                    <a:pt x="57" y="706"/>
                    <a:pt x="58" y="703"/>
                    <a:pt x="60" y="702"/>
                  </a:cubicBezTo>
                  <a:cubicBezTo>
                    <a:pt x="60" y="702"/>
                    <a:pt x="60" y="702"/>
                    <a:pt x="60" y="702"/>
                  </a:cubicBezTo>
                  <a:cubicBezTo>
                    <a:pt x="61" y="702"/>
                    <a:pt x="61" y="702"/>
                    <a:pt x="62" y="702"/>
                  </a:cubicBezTo>
                  <a:cubicBezTo>
                    <a:pt x="62" y="702"/>
                    <a:pt x="62" y="702"/>
                    <a:pt x="62" y="702"/>
                  </a:cubicBezTo>
                  <a:cubicBezTo>
                    <a:pt x="64" y="701"/>
                    <a:pt x="67" y="702"/>
                    <a:pt x="68" y="704"/>
                  </a:cubicBezTo>
                  <a:cubicBezTo>
                    <a:pt x="68" y="704"/>
                    <a:pt x="68" y="704"/>
                    <a:pt x="68" y="704"/>
                  </a:cubicBezTo>
                  <a:cubicBezTo>
                    <a:pt x="69" y="707"/>
                    <a:pt x="68" y="709"/>
                    <a:pt x="65" y="710"/>
                  </a:cubicBezTo>
                  <a:cubicBezTo>
                    <a:pt x="65" y="710"/>
                    <a:pt x="65" y="710"/>
                    <a:pt x="65" y="710"/>
                  </a:cubicBezTo>
                  <a:cubicBezTo>
                    <a:pt x="65" y="710"/>
                    <a:pt x="65" y="711"/>
                    <a:pt x="64" y="711"/>
                  </a:cubicBezTo>
                  <a:cubicBezTo>
                    <a:pt x="64" y="711"/>
                    <a:pt x="64" y="711"/>
                    <a:pt x="64" y="711"/>
                  </a:cubicBezTo>
                  <a:cubicBezTo>
                    <a:pt x="63" y="711"/>
                    <a:pt x="63" y="711"/>
                    <a:pt x="62" y="711"/>
                  </a:cubicBezTo>
                  <a:cubicBezTo>
                    <a:pt x="62" y="711"/>
                    <a:pt x="62" y="711"/>
                    <a:pt x="62" y="711"/>
                  </a:cubicBezTo>
                  <a:cubicBezTo>
                    <a:pt x="60" y="711"/>
                    <a:pt x="59" y="710"/>
                    <a:pt x="58" y="708"/>
                  </a:cubicBezTo>
                  <a:close/>
                  <a:moveTo>
                    <a:pt x="72" y="702"/>
                  </a:moveTo>
                  <a:cubicBezTo>
                    <a:pt x="71" y="700"/>
                    <a:pt x="72" y="697"/>
                    <a:pt x="74" y="696"/>
                  </a:cubicBezTo>
                  <a:cubicBezTo>
                    <a:pt x="74" y="696"/>
                    <a:pt x="74" y="696"/>
                    <a:pt x="74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8" y="694"/>
                    <a:pt x="81" y="696"/>
                    <a:pt x="82" y="698"/>
                  </a:cubicBezTo>
                  <a:cubicBezTo>
                    <a:pt x="82" y="698"/>
                    <a:pt x="82" y="698"/>
                    <a:pt x="82" y="698"/>
                  </a:cubicBezTo>
                  <a:cubicBezTo>
                    <a:pt x="83" y="700"/>
                    <a:pt x="82" y="703"/>
                    <a:pt x="79" y="704"/>
                  </a:cubicBezTo>
                  <a:cubicBezTo>
                    <a:pt x="79" y="704"/>
                    <a:pt x="79" y="704"/>
                    <a:pt x="79" y="704"/>
                  </a:cubicBezTo>
                  <a:cubicBezTo>
                    <a:pt x="79" y="704"/>
                    <a:pt x="79" y="705"/>
                    <a:pt x="78" y="705"/>
                  </a:cubicBezTo>
                  <a:cubicBezTo>
                    <a:pt x="78" y="705"/>
                    <a:pt x="78" y="705"/>
                    <a:pt x="78" y="705"/>
                  </a:cubicBezTo>
                  <a:cubicBezTo>
                    <a:pt x="77" y="705"/>
                    <a:pt x="77" y="705"/>
                    <a:pt x="76" y="705"/>
                  </a:cubicBezTo>
                  <a:cubicBezTo>
                    <a:pt x="76" y="705"/>
                    <a:pt x="76" y="705"/>
                    <a:pt x="76" y="705"/>
                  </a:cubicBezTo>
                  <a:cubicBezTo>
                    <a:pt x="74" y="705"/>
                    <a:pt x="73" y="704"/>
                    <a:pt x="72" y="702"/>
                  </a:cubicBezTo>
                  <a:close/>
                  <a:moveTo>
                    <a:pt x="86" y="696"/>
                  </a:moveTo>
                  <a:cubicBezTo>
                    <a:pt x="84" y="694"/>
                    <a:pt x="85" y="691"/>
                    <a:pt x="88" y="690"/>
                  </a:cubicBezTo>
                  <a:cubicBezTo>
                    <a:pt x="88" y="690"/>
                    <a:pt x="88" y="690"/>
                    <a:pt x="88" y="690"/>
                  </a:cubicBezTo>
                  <a:cubicBezTo>
                    <a:pt x="88" y="690"/>
                    <a:pt x="89" y="689"/>
                    <a:pt x="89" y="689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91" y="688"/>
                    <a:pt x="94" y="689"/>
                    <a:pt x="95" y="691"/>
                  </a:cubicBezTo>
                  <a:cubicBezTo>
                    <a:pt x="95" y="691"/>
                    <a:pt x="95" y="691"/>
                    <a:pt x="95" y="691"/>
                  </a:cubicBezTo>
                  <a:cubicBezTo>
                    <a:pt x="96" y="694"/>
                    <a:pt x="96" y="696"/>
                    <a:pt x="93" y="698"/>
                  </a:cubicBezTo>
                  <a:cubicBezTo>
                    <a:pt x="93" y="698"/>
                    <a:pt x="93" y="698"/>
                    <a:pt x="93" y="698"/>
                  </a:cubicBezTo>
                  <a:cubicBezTo>
                    <a:pt x="93" y="698"/>
                    <a:pt x="92" y="698"/>
                    <a:pt x="92" y="698"/>
                  </a:cubicBezTo>
                  <a:cubicBezTo>
                    <a:pt x="92" y="698"/>
                    <a:pt x="92" y="698"/>
                    <a:pt x="92" y="698"/>
                  </a:cubicBezTo>
                  <a:cubicBezTo>
                    <a:pt x="91" y="699"/>
                    <a:pt x="91" y="699"/>
                    <a:pt x="90" y="699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88" y="699"/>
                    <a:pt x="86" y="698"/>
                    <a:pt x="86" y="696"/>
                  </a:cubicBezTo>
                  <a:close/>
                  <a:moveTo>
                    <a:pt x="99" y="689"/>
                  </a:moveTo>
                  <a:cubicBezTo>
                    <a:pt x="98" y="687"/>
                    <a:pt x="99" y="684"/>
                    <a:pt x="101" y="683"/>
                  </a:cubicBezTo>
                  <a:cubicBezTo>
                    <a:pt x="101" y="683"/>
                    <a:pt x="101" y="683"/>
                    <a:pt x="101" y="683"/>
                  </a:cubicBezTo>
                  <a:cubicBezTo>
                    <a:pt x="102" y="683"/>
                    <a:pt x="102" y="682"/>
                    <a:pt x="102" y="682"/>
                  </a:cubicBezTo>
                  <a:cubicBezTo>
                    <a:pt x="102" y="682"/>
                    <a:pt x="102" y="682"/>
                    <a:pt x="102" y="682"/>
                  </a:cubicBezTo>
                  <a:cubicBezTo>
                    <a:pt x="105" y="681"/>
                    <a:pt x="108" y="682"/>
                    <a:pt x="109" y="684"/>
                  </a:cubicBezTo>
                  <a:cubicBezTo>
                    <a:pt x="109" y="684"/>
                    <a:pt x="109" y="684"/>
                    <a:pt x="109" y="684"/>
                  </a:cubicBezTo>
                  <a:cubicBezTo>
                    <a:pt x="110" y="687"/>
                    <a:pt x="109" y="689"/>
                    <a:pt x="107" y="691"/>
                  </a:cubicBezTo>
                  <a:cubicBezTo>
                    <a:pt x="107" y="691"/>
                    <a:pt x="107" y="691"/>
                    <a:pt x="107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5" y="692"/>
                    <a:pt x="104" y="692"/>
                    <a:pt x="103" y="692"/>
                  </a:cubicBezTo>
                  <a:cubicBezTo>
                    <a:pt x="103" y="692"/>
                    <a:pt x="103" y="692"/>
                    <a:pt x="103" y="692"/>
                  </a:cubicBezTo>
                  <a:cubicBezTo>
                    <a:pt x="102" y="692"/>
                    <a:pt x="100" y="691"/>
                    <a:pt x="99" y="689"/>
                  </a:cubicBezTo>
                  <a:close/>
                  <a:moveTo>
                    <a:pt x="113" y="682"/>
                  </a:moveTo>
                  <a:cubicBezTo>
                    <a:pt x="111" y="680"/>
                    <a:pt x="112" y="677"/>
                    <a:pt x="114" y="676"/>
                  </a:cubicBezTo>
                  <a:cubicBezTo>
                    <a:pt x="114" y="676"/>
                    <a:pt x="114" y="676"/>
                    <a:pt x="114" y="676"/>
                  </a:cubicBezTo>
                  <a:cubicBezTo>
                    <a:pt x="115" y="676"/>
                    <a:pt x="115" y="675"/>
                    <a:pt x="116" y="675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18" y="674"/>
                    <a:pt x="121" y="675"/>
                    <a:pt x="122" y="677"/>
                  </a:cubicBezTo>
                  <a:cubicBezTo>
                    <a:pt x="122" y="677"/>
                    <a:pt x="122" y="677"/>
                    <a:pt x="122" y="677"/>
                  </a:cubicBezTo>
                  <a:cubicBezTo>
                    <a:pt x="123" y="679"/>
                    <a:pt x="122" y="682"/>
                    <a:pt x="120" y="683"/>
                  </a:cubicBezTo>
                  <a:cubicBezTo>
                    <a:pt x="120" y="683"/>
                    <a:pt x="120" y="683"/>
                    <a:pt x="120" y="683"/>
                  </a:cubicBezTo>
                  <a:cubicBezTo>
                    <a:pt x="120" y="683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8" y="684"/>
                    <a:pt x="117" y="685"/>
                    <a:pt x="117" y="685"/>
                  </a:cubicBezTo>
                  <a:cubicBezTo>
                    <a:pt x="117" y="685"/>
                    <a:pt x="117" y="685"/>
                    <a:pt x="117" y="685"/>
                  </a:cubicBezTo>
                  <a:cubicBezTo>
                    <a:pt x="115" y="685"/>
                    <a:pt x="113" y="684"/>
                    <a:pt x="113" y="682"/>
                  </a:cubicBezTo>
                  <a:close/>
                  <a:moveTo>
                    <a:pt x="126" y="675"/>
                  </a:moveTo>
                  <a:cubicBezTo>
                    <a:pt x="124" y="672"/>
                    <a:pt x="125" y="669"/>
                    <a:pt x="127" y="668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8" y="668"/>
                    <a:pt x="128" y="667"/>
                  </a:cubicBezTo>
                  <a:cubicBezTo>
                    <a:pt x="128" y="667"/>
                    <a:pt x="128" y="667"/>
                    <a:pt x="128" y="667"/>
                  </a:cubicBezTo>
                  <a:cubicBezTo>
                    <a:pt x="131" y="666"/>
                    <a:pt x="134" y="667"/>
                    <a:pt x="135" y="669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6" y="671"/>
                    <a:pt x="136" y="674"/>
                    <a:pt x="133" y="675"/>
                  </a:cubicBezTo>
                  <a:cubicBezTo>
                    <a:pt x="133" y="675"/>
                    <a:pt x="133" y="675"/>
                    <a:pt x="133" y="675"/>
                  </a:cubicBezTo>
                  <a:cubicBezTo>
                    <a:pt x="133" y="676"/>
                    <a:pt x="133" y="676"/>
                    <a:pt x="132" y="676"/>
                  </a:cubicBezTo>
                  <a:cubicBezTo>
                    <a:pt x="132" y="676"/>
                    <a:pt x="132" y="676"/>
                    <a:pt x="132" y="676"/>
                  </a:cubicBezTo>
                  <a:cubicBezTo>
                    <a:pt x="131" y="677"/>
                    <a:pt x="131" y="677"/>
                    <a:pt x="130" y="677"/>
                  </a:cubicBezTo>
                  <a:cubicBezTo>
                    <a:pt x="130" y="677"/>
                    <a:pt x="130" y="677"/>
                    <a:pt x="130" y="677"/>
                  </a:cubicBezTo>
                  <a:cubicBezTo>
                    <a:pt x="128" y="677"/>
                    <a:pt x="127" y="676"/>
                    <a:pt x="126" y="675"/>
                  </a:cubicBezTo>
                  <a:close/>
                  <a:moveTo>
                    <a:pt x="139" y="667"/>
                  </a:moveTo>
                  <a:cubicBezTo>
                    <a:pt x="137" y="664"/>
                    <a:pt x="138" y="662"/>
                    <a:pt x="140" y="660"/>
                  </a:cubicBezTo>
                  <a:cubicBezTo>
                    <a:pt x="140" y="660"/>
                    <a:pt x="140" y="660"/>
                    <a:pt x="140" y="660"/>
                  </a:cubicBezTo>
                  <a:cubicBezTo>
                    <a:pt x="140" y="660"/>
                    <a:pt x="141" y="660"/>
                    <a:pt x="141" y="659"/>
                  </a:cubicBezTo>
                  <a:cubicBezTo>
                    <a:pt x="141" y="659"/>
                    <a:pt x="141" y="659"/>
                    <a:pt x="141" y="659"/>
                  </a:cubicBezTo>
                  <a:cubicBezTo>
                    <a:pt x="143" y="658"/>
                    <a:pt x="146" y="659"/>
                    <a:pt x="148" y="661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49" y="663"/>
                    <a:pt x="148" y="666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46" y="668"/>
                    <a:pt x="146" y="668"/>
                    <a:pt x="145" y="668"/>
                  </a:cubicBezTo>
                  <a:cubicBezTo>
                    <a:pt x="145" y="668"/>
                    <a:pt x="145" y="668"/>
                    <a:pt x="145" y="668"/>
                  </a:cubicBezTo>
                  <a:cubicBezTo>
                    <a:pt x="144" y="669"/>
                    <a:pt x="143" y="669"/>
                    <a:pt x="143" y="669"/>
                  </a:cubicBezTo>
                  <a:cubicBezTo>
                    <a:pt x="143" y="669"/>
                    <a:pt x="143" y="669"/>
                    <a:pt x="143" y="669"/>
                  </a:cubicBezTo>
                  <a:cubicBezTo>
                    <a:pt x="141" y="669"/>
                    <a:pt x="140" y="668"/>
                    <a:pt x="139" y="667"/>
                  </a:cubicBezTo>
                  <a:close/>
                  <a:moveTo>
                    <a:pt x="151" y="658"/>
                  </a:moveTo>
                  <a:cubicBezTo>
                    <a:pt x="150" y="656"/>
                    <a:pt x="150" y="653"/>
                    <a:pt x="152" y="652"/>
                  </a:cubicBezTo>
                  <a:cubicBezTo>
                    <a:pt x="152" y="652"/>
                    <a:pt x="152" y="652"/>
                    <a:pt x="152" y="652"/>
                  </a:cubicBezTo>
                  <a:cubicBezTo>
                    <a:pt x="153" y="652"/>
                    <a:pt x="153" y="651"/>
                    <a:pt x="154" y="651"/>
                  </a:cubicBezTo>
                  <a:cubicBezTo>
                    <a:pt x="154" y="651"/>
                    <a:pt x="154" y="651"/>
                    <a:pt x="154" y="651"/>
                  </a:cubicBezTo>
                  <a:cubicBezTo>
                    <a:pt x="156" y="650"/>
                    <a:pt x="159" y="650"/>
                    <a:pt x="160" y="652"/>
                  </a:cubicBezTo>
                  <a:cubicBezTo>
                    <a:pt x="160" y="652"/>
                    <a:pt x="160" y="652"/>
                    <a:pt x="160" y="652"/>
                  </a:cubicBezTo>
                  <a:cubicBezTo>
                    <a:pt x="162" y="654"/>
                    <a:pt x="161" y="657"/>
                    <a:pt x="159" y="659"/>
                  </a:cubicBezTo>
                  <a:cubicBezTo>
                    <a:pt x="159" y="659"/>
                    <a:pt x="159" y="659"/>
                    <a:pt x="159" y="659"/>
                  </a:cubicBezTo>
                  <a:cubicBezTo>
                    <a:pt x="159" y="659"/>
                    <a:pt x="158" y="659"/>
                    <a:pt x="158" y="659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60"/>
                    <a:pt x="156" y="660"/>
                    <a:pt x="155" y="660"/>
                  </a:cubicBezTo>
                  <a:cubicBezTo>
                    <a:pt x="155" y="660"/>
                    <a:pt x="155" y="660"/>
                    <a:pt x="155" y="660"/>
                  </a:cubicBezTo>
                  <a:cubicBezTo>
                    <a:pt x="154" y="660"/>
                    <a:pt x="152" y="660"/>
                    <a:pt x="151" y="658"/>
                  </a:cubicBezTo>
                  <a:close/>
                  <a:moveTo>
                    <a:pt x="164" y="650"/>
                  </a:moveTo>
                  <a:cubicBezTo>
                    <a:pt x="162" y="647"/>
                    <a:pt x="162" y="645"/>
                    <a:pt x="165" y="643"/>
                  </a:cubicBezTo>
                  <a:cubicBezTo>
                    <a:pt x="165" y="643"/>
                    <a:pt x="165" y="643"/>
                    <a:pt x="165" y="643"/>
                  </a:cubicBezTo>
                  <a:cubicBezTo>
                    <a:pt x="165" y="643"/>
                    <a:pt x="165" y="642"/>
                    <a:pt x="166" y="642"/>
                  </a:cubicBezTo>
                  <a:cubicBezTo>
                    <a:pt x="166" y="642"/>
                    <a:pt x="166" y="642"/>
                    <a:pt x="166" y="642"/>
                  </a:cubicBezTo>
                  <a:cubicBezTo>
                    <a:pt x="168" y="641"/>
                    <a:pt x="171" y="641"/>
                    <a:pt x="172" y="643"/>
                  </a:cubicBezTo>
                  <a:cubicBezTo>
                    <a:pt x="172" y="643"/>
                    <a:pt x="172" y="643"/>
                    <a:pt x="172" y="643"/>
                  </a:cubicBezTo>
                  <a:cubicBezTo>
                    <a:pt x="174" y="645"/>
                    <a:pt x="173" y="648"/>
                    <a:pt x="171" y="650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71" y="650"/>
                    <a:pt x="171" y="650"/>
                    <a:pt x="170" y="651"/>
                  </a:cubicBezTo>
                  <a:cubicBezTo>
                    <a:pt x="170" y="651"/>
                    <a:pt x="170" y="651"/>
                    <a:pt x="170" y="651"/>
                  </a:cubicBezTo>
                  <a:cubicBezTo>
                    <a:pt x="169" y="651"/>
                    <a:pt x="168" y="651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6" y="651"/>
                    <a:pt x="165" y="651"/>
                    <a:pt x="164" y="650"/>
                  </a:cubicBezTo>
                  <a:close/>
                  <a:moveTo>
                    <a:pt x="176" y="640"/>
                  </a:moveTo>
                  <a:cubicBezTo>
                    <a:pt x="174" y="638"/>
                    <a:pt x="174" y="635"/>
                    <a:pt x="176" y="634"/>
                  </a:cubicBezTo>
                  <a:cubicBezTo>
                    <a:pt x="176" y="634"/>
                    <a:pt x="176" y="634"/>
                    <a:pt x="176" y="634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9" y="631"/>
                    <a:pt x="182" y="632"/>
                    <a:pt x="184" y="634"/>
                  </a:cubicBezTo>
                  <a:cubicBezTo>
                    <a:pt x="184" y="634"/>
                    <a:pt x="184" y="634"/>
                    <a:pt x="184" y="634"/>
                  </a:cubicBezTo>
                  <a:cubicBezTo>
                    <a:pt x="186" y="636"/>
                    <a:pt x="185" y="639"/>
                    <a:pt x="183" y="640"/>
                  </a:cubicBezTo>
                  <a:cubicBezTo>
                    <a:pt x="183" y="640"/>
                    <a:pt x="183" y="640"/>
                    <a:pt x="183" y="640"/>
                  </a:cubicBezTo>
                  <a:cubicBezTo>
                    <a:pt x="183" y="641"/>
                    <a:pt x="183" y="641"/>
                    <a:pt x="182" y="641"/>
                  </a:cubicBezTo>
                  <a:cubicBezTo>
                    <a:pt x="182" y="641"/>
                    <a:pt x="182" y="641"/>
                    <a:pt x="182" y="641"/>
                  </a:cubicBezTo>
                  <a:cubicBezTo>
                    <a:pt x="181" y="642"/>
                    <a:pt x="180" y="642"/>
                    <a:pt x="179" y="642"/>
                  </a:cubicBezTo>
                  <a:cubicBezTo>
                    <a:pt x="179" y="642"/>
                    <a:pt x="179" y="642"/>
                    <a:pt x="179" y="642"/>
                  </a:cubicBezTo>
                  <a:cubicBezTo>
                    <a:pt x="178" y="642"/>
                    <a:pt x="177" y="642"/>
                    <a:pt x="176" y="640"/>
                  </a:cubicBezTo>
                  <a:close/>
                  <a:moveTo>
                    <a:pt x="187" y="631"/>
                  </a:moveTo>
                  <a:cubicBezTo>
                    <a:pt x="186" y="629"/>
                    <a:pt x="186" y="626"/>
                    <a:pt x="188" y="624"/>
                  </a:cubicBezTo>
                  <a:cubicBezTo>
                    <a:pt x="188" y="624"/>
                    <a:pt x="188" y="624"/>
                    <a:pt x="188" y="624"/>
                  </a:cubicBezTo>
                  <a:cubicBezTo>
                    <a:pt x="188" y="624"/>
                    <a:pt x="189" y="624"/>
                    <a:pt x="189" y="623"/>
                  </a:cubicBezTo>
                  <a:cubicBezTo>
                    <a:pt x="189" y="623"/>
                    <a:pt x="189" y="623"/>
                    <a:pt x="189" y="623"/>
                  </a:cubicBezTo>
                  <a:cubicBezTo>
                    <a:pt x="191" y="622"/>
                    <a:pt x="194" y="622"/>
                    <a:pt x="196" y="624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7" y="626"/>
                    <a:pt x="197" y="629"/>
                    <a:pt x="195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31"/>
                    <a:pt x="194" y="631"/>
                    <a:pt x="194" y="631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93" y="632"/>
                    <a:pt x="192" y="632"/>
                    <a:pt x="191" y="632"/>
                  </a:cubicBezTo>
                  <a:cubicBezTo>
                    <a:pt x="191" y="632"/>
                    <a:pt x="191" y="632"/>
                    <a:pt x="191" y="632"/>
                  </a:cubicBezTo>
                  <a:cubicBezTo>
                    <a:pt x="190" y="632"/>
                    <a:pt x="188" y="632"/>
                    <a:pt x="187" y="631"/>
                  </a:cubicBezTo>
                  <a:close/>
                  <a:moveTo>
                    <a:pt x="199" y="621"/>
                  </a:moveTo>
                  <a:cubicBezTo>
                    <a:pt x="197" y="619"/>
                    <a:pt x="197" y="616"/>
                    <a:pt x="199" y="614"/>
                  </a:cubicBezTo>
                  <a:cubicBezTo>
                    <a:pt x="199" y="614"/>
                    <a:pt x="199" y="614"/>
                    <a:pt x="199" y="614"/>
                  </a:cubicBezTo>
                  <a:cubicBezTo>
                    <a:pt x="199" y="614"/>
                    <a:pt x="200" y="614"/>
                    <a:pt x="200" y="613"/>
                  </a:cubicBezTo>
                  <a:cubicBezTo>
                    <a:pt x="200" y="613"/>
                    <a:pt x="200" y="613"/>
                    <a:pt x="200" y="613"/>
                  </a:cubicBezTo>
                  <a:cubicBezTo>
                    <a:pt x="202" y="611"/>
                    <a:pt x="205" y="611"/>
                    <a:pt x="207" y="613"/>
                  </a:cubicBezTo>
                  <a:cubicBezTo>
                    <a:pt x="207" y="613"/>
                    <a:pt x="207" y="613"/>
                    <a:pt x="207" y="613"/>
                  </a:cubicBezTo>
                  <a:cubicBezTo>
                    <a:pt x="208" y="615"/>
                    <a:pt x="208" y="618"/>
                    <a:pt x="206" y="620"/>
                  </a:cubicBezTo>
                  <a:cubicBezTo>
                    <a:pt x="206" y="620"/>
                    <a:pt x="206" y="620"/>
                    <a:pt x="206" y="620"/>
                  </a:cubicBezTo>
                  <a:cubicBezTo>
                    <a:pt x="206" y="620"/>
                    <a:pt x="206" y="621"/>
                    <a:pt x="205" y="621"/>
                  </a:cubicBezTo>
                  <a:cubicBezTo>
                    <a:pt x="205" y="621"/>
                    <a:pt x="205" y="621"/>
                    <a:pt x="205" y="621"/>
                  </a:cubicBezTo>
                  <a:cubicBezTo>
                    <a:pt x="205" y="622"/>
                    <a:pt x="203" y="622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01" y="622"/>
                    <a:pt x="200" y="622"/>
                    <a:pt x="199" y="621"/>
                  </a:cubicBezTo>
                  <a:close/>
                  <a:moveTo>
                    <a:pt x="210" y="610"/>
                  </a:moveTo>
                  <a:cubicBezTo>
                    <a:pt x="208" y="609"/>
                    <a:pt x="208" y="606"/>
                    <a:pt x="210" y="604"/>
                  </a:cubicBezTo>
                  <a:cubicBezTo>
                    <a:pt x="210" y="604"/>
                    <a:pt x="210" y="604"/>
                    <a:pt x="210" y="604"/>
                  </a:cubicBezTo>
                  <a:cubicBezTo>
                    <a:pt x="210" y="603"/>
                    <a:pt x="210" y="603"/>
                    <a:pt x="211" y="603"/>
                  </a:cubicBezTo>
                  <a:cubicBezTo>
                    <a:pt x="211" y="603"/>
                    <a:pt x="211" y="603"/>
                    <a:pt x="211" y="603"/>
                  </a:cubicBezTo>
                  <a:cubicBezTo>
                    <a:pt x="212" y="601"/>
                    <a:pt x="215" y="601"/>
                    <a:pt x="217" y="603"/>
                  </a:cubicBezTo>
                  <a:cubicBezTo>
                    <a:pt x="217" y="603"/>
                    <a:pt x="217" y="603"/>
                    <a:pt x="217" y="603"/>
                  </a:cubicBezTo>
                  <a:cubicBezTo>
                    <a:pt x="219" y="604"/>
                    <a:pt x="219" y="607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17" y="610"/>
                    <a:pt x="217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5" y="611"/>
                    <a:pt x="214" y="612"/>
                    <a:pt x="213" y="612"/>
                  </a:cubicBezTo>
                  <a:cubicBezTo>
                    <a:pt x="213" y="612"/>
                    <a:pt x="213" y="612"/>
                    <a:pt x="213" y="612"/>
                  </a:cubicBezTo>
                  <a:cubicBezTo>
                    <a:pt x="212" y="612"/>
                    <a:pt x="211" y="611"/>
                    <a:pt x="210" y="610"/>
                  </a:cubicBezTo>
                  <a:close/>
                  <a:moveTo>
                    <a:pt x="220" y="599"/>
                  </a:moveTo>
                  <a:cubicBezTo>
                    <a:pt x="218" y="598"/>
                    <a:pt x="218" y="595"/>
                    <a:pt x="220" y="593"/>
                  </a:cubicBezTo>
                  <a:cubicBezTo>
                    <a:pt x="220" y="593"/>
                    <a:pt x="220" y="593"/>
                    <a:pt x="220" y="593"/>
                  </a:cubicBezTo>
                  <a:cubicBezTo>
                    <a:pt x="220" y="592"/>
                    <a:pt x="221" y="592"/>
                    <a:pt x="221" y="592"/>
                  </a:cubicBezTo>
                  <a:cubicBezTo>
                    <a:pt x="221" y="592"/>
                    <a:pt x="221" y="592"/>
                    <a:pt x="221" y="592"/>
                  </a:cubicBezTo>
                  <a:cubicBezTo>
                    <a:pt x="223" y="590"/>
                    <a:pt x="226" y="590"/>
                    <a:pt x="227" y="591"/>
                  </a:cubicBezTo>
                  <a:cubicBezTo>
                    <a:pt x="227" y="591"/>
                    <a:pt x="227" y="591"/>
                    <a:pt x="227" y="591"/>
                  </a:cubicBezTo>
                  <a:cubicBezTo>
                    <a:pt x="229" y="593"/>
                    <a:pt x="230" y="596"/>
                    <a:pt x="228" y="598"/>
                  </a:cubicBezTo>
                  <a:cubicBezTo>
                    <a:pt x="228" y="598"/>
                    <a:pt x="228" y="598"/>
                    <a:pt x="228" y="598"/>
                  </a:cubicBezTo>
                  <a:cubicBezTo>
                    <a:pt x="228" y="598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6" y="600"/>
                    <a:pt x="225" y="601"/>
                    <a:pt x="223" y="601"/>
                  </a:cubicBezTo>
                  <a:cubicBezTo>
                    <a:pt x="223" y="601"/>
                    <a:pt x="223" y="601"/>
                    <a:pt x="223" y="601"/>
                  </a:cubicBezTo>
                  <a:cubicBezTo>
                    <a:pt x="222" y="601"/>
                    <a:pt x="221" y="600"/>
                    <a:pt x="220" y="599"/>
                  </a:cubicBezTo>
                  <a:close/>
                  <a:moveTo>
                    <a:pt x="230" y="588"/>
                  </a:moveTo>
                  <a:cubicBezTo>
                    <a:pt x="228" y="587"/>
                    <a:pt x="228" y="584"/>
                    <a:pt x="230" y="582"/>
                  </a:cubicBezTo>
                  <a:cubicBezTo>
                    <a:pt x="230" y="582"/>
                    <a:pt x="230" y="582"/>
                    <a:pt x="230" y="582"/>
                  </a:cubicBezTo>
                  <a:cubicBezTo>
                    <a:pt x="230" y="581"/>
                    <a:pt x="230" y="581"/>
                    <a:pt x="231" y="581"/>
                  </a:cubicBezTo>
                  <a:cubicBezTo>
                    <a:pt x="231" y="581"/>
                    <a:pt x="231" y="581"/>
                    <a:pt x="231" y="581"/>
                  </a:cubicBezTo>
                  <a:cubicBezTo>
                    <a:pt x="232" y="579"/>
                    <a:pt x="235" y="578"/>
                    <a:pt x="237" y="580"/>
                  </a:cubicBezTo>
                  <a:cubicBezTo>
                    <a:pt x="237" y="580"/>
                    <a:pt x="237" y="580"/>
                    <a:pt x="237" y="580"/>
                  </a:cubicBezTo>
                  <a:cubicBezTo>
                    <a:pt x="239" y="582"/>
                    <a:pt x="239" y="585"/>
                    <a:pt x="238" y="58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8" y="587"/>
                    <a:pt x="237" y="587"/>
                    <a:pt x="237" y="588"/>
                  </a:cubicBezTo>
                  <a:cubicBezTo>
                    <a:pt x="237" y="588"/>
                    <a:pt x="237" y="588"/>
                    <a:pt x="237" y="588"/>
                  </a:cubicBezTo>
                  <a:cubicBezTo>
                    <a:pt x="236" y="589"/>
                    <a:pt x="235" y="589"/>
                    <a:pt x="233" y="589"/>
                  </a:cubicBezTo>
                  <a:cubicBezTo>
                    <a:pt x="233" y="589"/>
                    <a:pt x="233" y="589"/>
                    <a:pt x="233" y="589"/>
                  </a:cubicBezTo>
                  <a:cubicBezTo>
                    <a:pt x="232" y="589"/>
                    <a:pt x="231" y="589"/>
                    <a:pt x="230" y="588"/>
                  </a:cubicBezTo>
                  <a:close/>
                  <a:moveTo>
                    <a:pt x="240" y="576"/>
                  </a:moveTo>
                  <a:cubicBezTo>
                    <a:pt x="238" y="575"/>
                    <a:pt x="237" y="572"/>
                    <a:pt x="239" y="570"/>
                  </a:cubicBezTo>
                  <a:cubicBezTo>
                    <a:pt x="239" y="570"/>
                    <a:pt x="239" y="570"/>
                    <a:pt x="239" y="570"/>
                  </a:cubicBezTo>
                  <a:cubicBezTo>
                    <a:pt x="239" y="570"/>
                    <a:pt x="240" y="569"/>
                    <a:pt x="240" y="569"/>
                  </a:cubicBezTo>
                  <a:cubicBezTo>
                    <a:pt x="240" y="569"/>
                    <a:pt x="240" y="569"/>
                    <a:pt x="240" y="569"/>
                  </a:cubicBezTo>
                  <a:cubicBezTo>
                    <a:pt x="241" y="567"/>
                    <a:pt x="244" y="566"/>
                    <a:pt x="246" y="568"/>
                  </a:cubicBezTo>
                  <a:cubicBezTo>
                    <a:pt x="246" y="568"/>
                    <a:pt x="246" y="568"/>
                    <a:pt x="246" y="568"/>
                  </a:cubicBezTo>
                  <a:cubicBezTo>
                    <a:pt x="248" y="569"/>
                    <a:pt x="249" y="572"/>
                    <a:pt x="247" y="575"/>
                  </a:cubicBezTo>
                  <a:cubicBezTo>
                    <a:pt x="247" y="575"/>
                    <a:pt x="247" y="575"/>
                    <a:pt x="247" y="575"/>
                  </a:cubicBezTo>
                  <a:cubicBezTo>
                    <a:pt x="247" y="575"/>
                    <a:pt x="247" y="575"/>
                    <a:pt x="247" y="576"/>
                  </a:cubicBezTo>
                  <a:cubicBezTo>
                    <a:pt x="247" y="576"/>
                    <a:pt x="247" y="576"/>
                    <a:pt x="247" y="576"/>
                  </a:cubicBezTo>
                  <a:cubicBezTo>
                    <a:pt x="246" y="577"/>
                    <a:pt x="244" y="577"/>
                    <a:pt x="243" y="577"/>
                  </a:cubicBezTo>
                  <a:cubicBezTo>
                    <a:pt x="243" y="577"/>
                    <a:pt x="243" y="577"/>
                    <a:pt x="243" y="577"/>
                  </a:cubicBezTo>
                  <a:cubicBezTo>
                    <a:pt x="242" y="577"/>
                    <a:pt x="241" y="577"/>
                    <a:pt x="240" y="576"/>
                  </a:cubicBezTo>
                  <a:close/>
                  <a:moveTo>
                    <a:pt x="249" y="564"/>
                  </a:moveTo>
                  <a:cubicBezTo>
                    <a:pt x="247" y="563"/>
                    <a:pt x="246" y="560"/>
                    <a:pt x="248" y="558"/>
                  </a:cubicBezTo>
                  <a:cubicBezTo>
                    <a:pt x="248" y="558"/>
                    <a:pt x="248" y="558"/>
                    <a:pt x="248" y="558"/>
                  </a:cubicBezTo>
                  <a:cubicBezTo>
                    <a:pt x="248" y="557"/>
                    <a:pt x="248" y="557"/>
                    <a:pt x="249" y="557"/>
                  </a:cubicBezTo>
                  <a:cubicBezTo>
                    <a:pt x="249" y="557"/>
                    <a:pt x="249" y="557"/>
                    <a:pt x="249" y="557"/>
                  </a:cubicBezTo>
                  <a:cubicBezTo>
                    <a:pt x="250" y="555"/>
                    <a:pt x="253" y="554"/>
                    <a:pt x="255" y="556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7" y="557"/>
                    <a:pt x="258" y="560"/>
                    <a:pt x="256" y="562"/>
                  </a:cubicBezTo>
                  <a:cubicBezTo>
                    <a:pt x="256" y="562"/>
                    <a:pt x="256" y="562"/>
                    <a:pt x="256" y="562"/>
                  </a:cubicBezTo>
                  <a:cubicBezTo>
                    <a:pt x="256" y="562"/>
                    <a:pt x="256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5" y="565"/>
                    <a:pt x="253" y="565"/>
                    <a:pt x="252" y="565"/>
                  </a:cubicBezTo>
                  <a:cubicBezTo>
                    <a:pt x="252" y="565"/>
                    <a:pt x="252" y="565"/>
                    <a:pt x="252" y="565"/>
                  </a:cubicBezTo>
                  <a:cubicBezTo>
                    <a:pt x="251" y="565"/>
                    <a:pt x="250" y="565"/>
                    <a:pt x="249" y="564"/>
                  </a:cubicBezTo>
                  <a:close/>
                  <a:moveTo>
                    <a:pt x="258" y="552"/>
                  </a:moveTo>
                  <a:cubicBezTo>
                    <a:pt x="255" y="550"/>
                    <a:pt x="255" y="548"/>
                    <a:pt x="256" y="545"/>
                  </a:cubicBezTo>
                  <a:cubicBezTo>
                    <a:pt x="256" y="545"/>
                    <a:pt x="256" y="545"/>
                    <a:pt x="256" y="545"/>
                  </a:cubicBezTo>
                  <a:cubicBezTo>
                    <a:pt x="256" y="545"/>
                    <a:pt x="257" y="545"/>
                    <a:pt x="257" y="544"/>
                  </a:cubicBezTo>
                  <a:cubicBezTo>
                    <a:pt x="257" y="544"/>
                    <a:pt x="257" y="544"/>
                    <a:pt x="257" y="544"/>
                  </a:cubicBezTo>
                  <a:cubicBezTo>
                    <a:pt x="258" y="542"/>
                    <a:pt x="261" y="541"/>
                    <a:pt x="263" y="543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5" y="544"/>
                    <a:pt x="266" y="547"/>
                    <a:pt x="265" y="549"/>
                  </a:cubicBezTo>
                  <a:cubicBezTo>
                    <a:pt x="265" y="549"/>
                    <a:pt x="265" y="549"/>
                    <a:pt x="265" y="549"/>
                  </a:cubicBezTo>
                  <a:cubicBezTo>
                    <a:pt x="265" y="550"/>
                    <a:pt x="264" y="550"/>
                    <a:pt x="264" y="550"/>
                  </a:cubicBezTo>
                  <a:cubicBezTo>
                    <a:pt x="264" y="550"/>
                    <a:pt x="264" y="550"/>
                    <a:pt x="264" y="550"/>
                  </a:cubicBezTo>
                  <a:cubicBezTo>
                    <a:pt x="263" y="552"/>
                    <a:pt x="262" y="553"/>
                    <a:pt x="260" y="553"/>
                  </a:cubicBezTo>
                  <a:cubicBezTo>
                    <a:pt x="260" y="553"/>
                    <a:pt x="260" y="553"/>
                    <a:pt x="260" y="553"/>
                  </a:cubicBezTo>
                  <a:cubicBezTo>
                    <a:pt x="259" y="553"/>
                    <a:pt x="258" y="552"/>
                    <a:pt x="258" y="552"/>
                  </a:cubicBezTo>
                  <a:close/>
                  <a:moveTo>
                    <a:pt x="265" y="539"/>
                  </a:moveTo>
                  <a:cubicBezTo>
                    <a:pt x="263" y="538"/>
                    <a:pt x="262" y="535"/>
                    <a:pt x="264" y="533"/>
                  </a:cubicBezTo>
                  <a:cubicBezTo>
                    <a:pt x="264" y="533"/>
                    <a:pt x="264" y="533"/>
                    <a:pt x="264" y="533"/>
                  </a:cubicBezTo>
                  <a:cubicBezTo>
                    <a:pt x="264" y="532"/>
                    <a:pt x="264" y="532"/>
                    <a:pt x="264" y="531"/>
                  </a:cubicBezTo>
                  <a:cubicBezTo>
                    <a:pt x="264" y="531"/>
                    <a:pt x="264" y="531"/>
                    <a:pt x="264" y="531"/>
                  </a:cubicBezTo>
                  <a:cubicBezTo>
                    <a:pt x="266" y="529"/>
                    <a:pt x="268" y="528"/>
                    <a:pt x="271" y="530"/>
                  </a:cubicBezTo>
                  <a:cubicBezTo>
                    <a:pt x="271" y="530"/>
                    <a:pt x="271" y="530"/>
                    <a:pt x="271" y="530"/>
                  </a:cubicBezTo>
                  <a:cubicBezTo>
                    <a:pt x="273" y="531"/>
                    <a:pt x="274" y="534"/>
                    <a:pt x="273" y="536"/>
                  </a:cubicBezTo>
                  <a:cubicBezTo>
                    <a:pt x="273" y="536"/>
                    <a:pt x="273" y="536"/>
                    <a:pt x="273" y="536"/>
                  </a:cubicBezTo>
                  <a:cubicBezTo>
                    <a:pt x="272" y="536"/>
                    <a:pt x="272" y="537"/>
                    <a:pt x="272" y="537"/>
                  </a:cubicBezTo>
                  <a:cubicBezTo>
                    <a:pt x="272" y="537"/>
                    <a:pt x="272" y="537"/>
                    <a:pt x="272" y="537"/>
                  </a:cubicBezTo>
                  <a:cubicBezTo>
                    <a:pt x="271" y="539"/>
                    <a:pt x="269" y="540"/>
                    <a:pt x="268" y="540"/>
                  </a:cubicBezTo>
                  <a:cubicBezTo>
                    <a:pt x="268" y="540"/>
                    <a:pt x="268" y="540"/>
                    <a:pt x="268" y="540"/>
                  </a:cubicBezTo>
                  <a:cubicBezTo>
                    <a:pt x="267" y="540"/>
                    <a:pt x="266" y="539"/>
                    <a:pt x="265" y="539"/>
                  </a:cubicBezTo>
                  <a:close/>
                  <a:moveTo>
                    <a:pt x="273" y="526"/>
                  </a:moveTo>
                  <a:cubicBezTo>
                    <a:pt x="270" y="525"/>
                    <a:pt x="270" y="522"/>
                    <a:pt x="271" y="519"/>
                  </a:cubicBezTo>
                  <a:cubicBezTo>
                    <a:pt x="271" y="519"/>
                    <a:pt x="271" y="519"/>
                    <a:pt x="271" y="519"/>
                  </a:cubicBezTo>
                  <a:cubicBezTo>
                    <a:pt x="271" y="519"/>
                    <a:pt x="271" y="519"/>
                    <a:pt x="271" y="518"/>
                  </a:cubicBezTo>
                  <a:cubicBezTo>
                    <a:pt x="271" y="518"/>
                    <a:pt x="271" y="518"/>
                    <a:pt x="271" y="518"/>
                  </a:cubicBezTo>
                  <a:cubicBezTo>
                    <a:pt x="273" y="516"/>
                    <a:pt x="275" y="515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80" y="517"/>
                    <a:pt x="281" y="520"/>
                    <a:pt x="280" y="523"/>
                  </a:cubicBezTo>
                  <a:cubicBezTo>
                    <a:pt x="280" y="523"/>
                    <a:pt x="280" y="523"/>
                    <a:pt x="280" y="523"/>
                  </a:cubicBezTo>
                  <a:cubicBezTo>
                    <a:pt x="280" y="523"/>
                    <a:pt x="279" y="523"/>
                    <a:pt x="279" y="524"/>
                  </a:cubicBezTo>
                  <a:cubicBezTo>
                    <a:pt x="279" y="524"/>
                    <a:pt x="279" y="524"/>
                    <a:pt x="279" y="524"/>
                  </a:cubicBezTo>
                  <a:cubicBezTo>
                    <a:pt x="278" y="525"/>
                    <a:pt x="277" y="526"/>
                    <a:pt x="275" y="526"/>
                  </a:cubicBezTo>
                  <a:cubicBezTo>
                    <a:pt x="275" y="526"/>
                    <a:pt x="275" y="526"/>
                    <a:pt x="275" y="526"/>
                  </a:cubicBezTo>
                  <a:cubicBezTo>
                    <a:pt x="274" y="526"/>
                    <a:pt x="274" y="526"/>
                    <a:pt x="273" y="526"/>
                  </a:cubicBezTo>
                  <a:close/>
                  <a:moveTo>
                    <a:pt x="280" y="512"/>
                  </a:moveTo>
                  <a:cubicBezTo>
                    <a:pt x="277" y="511"/>
                    <a:pt x="276" y="508"/>
                    <a:pt x="277" y="506"/>
                  </a:cubicBezTo>
                  <a:cubicBezTo>
                    <a:pt x="277" y="506"/>
                    <a:pt x="277" y="506"/>
                    <a:pt x="277" y="506"/>
                  </a:cubicBezTo>
                  <a:cubicBezTo>
                    <a:pt x="277" y="506"/>
                    <a:pt x="278" y="505"/>
                    <a:pt x="278" y="505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279" y="502"/>
                    <a:pt x="282" y="501"/>
                    <a:pt x="284" y="502"/>
                  </a:cubicBezTo>
                  <a:cubicBezTo>
                    <a:pt x="284" y="502"/>
                    <a:pt x="284" y="502"/>
                    <a:pt x="284" y="502"/>
                  </a:cubicBezTo>
                  <a:cubicBezTo>
                    <a:pt x="286" y="503"/>
                    <a:pt x="287" y="506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10"/>
                  </a:cubicBezTo>
                  <a:cubicBezTo>
                    <a:pt x="286" y="510"/>
                    <a:pt x="286" y="510"/>
                    <a:pt x="286" y="510"/>
                  </a:cubicBezTo>
                  <a:cubicBezTo>
                    <a:pt x="285" y="512"/>
                    <a:pt x="283" y="513"/>
                    <a:pt x="281" y="513"/>
                  </a:cubicBezTo>
                  <a:cubicBezTo>
                    <a:pt x="281" y="513"/>
                    <a:pt x="281" y="513"/>
                    <a:pt x="281" y="513"/>
                  </a:cubicBezTo>
                  <a:cubicBezTo>
                    <a:pt x="281" y="513"/>
                    <a:pt x="280" y="513"/>
                    <a:pt x="280" y="512"/>
                  </a:cubicBezTo>
                  <a:close/>
                  <a:moveTo>
                    <a:pt x="286" y="498"/>
                  </a:moveTo>
                  <a:cubicBezTo>
                    <a:pt x="283" y="497"/>
                    <a:pt x="282" y="495"/>
                    <a:pt x="283" y="492"/>
                  </a:cubicBezTo>
                  <a:cubicBezTo>
                    <a:pt x="283" y="492"/>
                    <a:pt x="283" y="492"/>
                    <a:pt x="283" y="492"/>
                  </a:cubicBezTo>
                  <a:cubicBezTo>
                    <a:pt x="283" y="492"/>
                    <a:pt x="283" y="491"/>
                    <a:pt x="283" y="491"/>
                  </a:cubicBezTo>
                  <a:cubicBezTo>
                    <a:pt x="283" y="491"/>
                    <a:pt x="283" y="491"/>
                    <a:pt x="283" y="491"/>
                  </a:cubicBezTo>
                  <a:cubicBezTo>
                    <a:pt x="284" y="489"/>
                    <a:pt x="287" y="487"/>
                    <a:pt x="290" y="488"/>
                  </a:cubicBezTo>
                  <a:cubicBezTo>
                    <a:pt x="290" y="488"/>
                    <a:pt x="290" y="488"/>
                    <a:pt x="290" y="488"/>
                  </a:cubicBezTo>
                  <a:cubicBezTo>
                    <a:pt x="292" y="489"/>
                    <a:pt x="293" y="492"/>
                    <a:pt x="292" y="495"/>
                  </a:cubicBezTo>
                  <a:cubicBezTo>
                    <a:pt x="292" y="495"/>
                    <a:pt x="292" y="495"/>
                    <a:pt x="292" y="495"/>
                  </a:cubicBezTo>
                  <a:cubicBezTo>
                    <a:pt x="292" y="495"/>
                    <a:pt x="292" y="495"/>
                    <a:pt x="292" y="496"/>
                  </a:cubicBezTo>
                  <a:cubicBezTo>
                    <a:pt x="292" y="496"/>
                    <a:pt x="292" y="496"/>
                    <a:pt x="292" y="496"/>
                  </a:cubicBezTo>
                  <a:cubicBezTo>
                    <a:pt x="291" y="498"/>
                    <a:pt x="289" y="499"/>
                    <a:pt x="287" y="499"/>
                  </a:cubicBezTo>
                  <a:cubicBezTo>
                    <a:pt x="287" y="499"/>
                    <a:pt x="287" y="499"/>
                    <a:pt x="287" y="499"/>
                  </a:cubicBezTo>
                  <a:cubicBezTo>
                    <a:pt x="287" y="499"/>
                    <a:pt x="286" y="499"/>
                    <a:pt x="286" y="498"/>
                  </a:cubicBezTo>
                  <a:close/>
                  <a:moveTo>
                    <a:pt x="291" y="484"/>
                  </a:moveTo>
                  <a:cubicBezTo>
                    <a:pt x="289" y="483"/>
                    <a:pt x="287" y="481"/>
                    <a:pt x="288" y="478"/>
                  </a:cubicBezTo>
                  <a:cubicBezTo>
                    <a:pt x="288" y="478"/>
                    <a:pt x="288" y="478"/>
                    <a:pt x="288" y="478"/>
                  </a:cubicBezTo>
                  <a:cubicBezTo>
                    <a:pt x="288" y="478"/>
                    <a:pt x="288" y="477"/>
                    <a:pt x="289" y="477"/>
                  </a:cubicBezTo>
                  <a:cubicBezTo>
                    <a:pt x="289" y="477"/>
                    <a:pt x="289" y="477"/>
                    <a:pt x="289" y="477"/>
                  </a:cubicBezTo>
                  <a:cubicBezTo>
                    <a:pt x="289" y="475"/>
                    <a:pt x="292" y="473"/>
                    <a:pt x="295" y="474"/>
                  </a:cubicBezTo>
                  <a:cubicBezTo>
                    <a:pt x="295" y="474"/>
                    <a:pt x="295" y="474"/>
                    <a:pt x="295" y="474"/>
                  </a:cubicBezTo>
                  <a:cubicBezTo>
                    <a:pt x="297" y="475"/>
                    <a:pt x="298" y="478"/>
                    <a:pt x="298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6" y="483"/>
                    <a:pt x="295" y="485"/>
                    <a:pt x="293" y="485"/>
                  </a:cubicBezTo>
                  <a:cubicBezTo>
                    <a:pt x="293" y="485"/>
                    <a:pt x="293" y="485"/>
                    <a:pt x="293" y="485"/>
                  </a:cubicBezTo>
                  <a:cubicBezTo>
                    <a:pt x="292" y="485"/>
                    <a:pt x="292" y="484"/>
                    <a:pt x="291" y="484"/>
                  </a:cubicBezTo>
                  <a:close/>
                  <a:moveTo>
                    <a:pt x="296" y="470"/>
                  </a:moveTo>
                  <a:cubicBezTo>
                    <a:pt x="293" y="469"/>
                    <a:pt x="292" y="467"/>
                    <a:pt x="293" y="464"/>
                  </a:cubicBezTo>
                  <a:cubicBezTo>
                    <a:pt x="293" y="464"/>
                    <a:pt x="293" y="464"/>
                    <a:pt x="293" y="464"/>
                  </a:cubicBezTo>
                  <a:cubicBezTo>
                    <a:pt x="293" y="464"/>
                    <a:pt x="293" y="463"/>
                    <a:pt x="293" y="463"/>
                  </a:cubicBezTo>
                  <a:cubicBezTo>
                    <a:pt x="293" y="463"/>
                    <a:pt x="293" y="463"/>
                    <a:pt x="293" y="463"/>
                  </a:cubicBezTo>
                  <a:cubicBezTo>
                    <a:pt x="294" y="460"/>
                    <a:pt x="296" y="459"/>
                    <a:pt x="299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301" y="460"/>
                    <a:pt x="303" y="463"/>
                    <a:pt x="302" y="465"/>
                  </a:cubicBezTo>
                  <a:cubicBezTo>
                    <a:pt x="302" y="465"/>
                    <a:pt x="302" y="465"/>
                    <a:pt x="302" y="465"/>
                  </a:cubicBezTo>
                  <a:cubicBezTo>
                    <a:pt x="302" y="466"/>
                    <a:pt x="302" y="466"/>
                    <a:pt x="302" y="467"/>
                  </a:cubicBezTo>
                  <a:cubicBezTo>
                    <a:pt x="302" y="467"/>
                    <a:pt x="302" y="467"/>
                    <a:pt x="302" y="467"/>
                  </a:cubicBezTo>
                  <a:cubicBezTo>
                    <a:pt x="301" y="469"/>
                    <a:pt x="299" y="470"/>
                    <a:pt x="297" y="470"/>
                  </a:cubicBezTo>
                  <a:cubicBezTo>
                    <a:pt x="297" y="470"/>
                    <a:pt x="297" y="470"/>
                    <a:pt x="297" y="470"/>
                  </a:cubicBezTo>
                  <a:cubicBezTo>
                    <a:pt x="297" y="470"/>
                    <a:pt x="296" y="470"/>
                    <a:pt x="296" y="470"/>
                  </a:cubicBezTo>
                  <a:close/>
                  <a:moveTo>
                    <a:pt x="300" y="455"/>
                  </a:moveTo>
                  <a:cubicBezTo>
                    <a:pt x="297" y="455"/>
                    <a:pt x="296" y="452"/>
                    <a:pt x="297" y="450"/>
                  </a:cubicBezTo>
                  <a:cubicBezTo>
                    <a:pt x="297" y="450"/>
                    <a:pt x="297" y="450"/>
                    <a:pt x="297" y="450"/>
                  </a:cubicBezTo>
                  <a:cubicBezTo>
                    <a:pt x="297" y="449"/>
                    <a:pt x="297" y="449"/>
                    <a:pt x="297" y="448"/>
                  </a:cubicBezTo>
                  <a:cubicBezTo>
                    <a:pt x="297" y="448"/>
                    <a:pt x="297" y="448"/>
                    <a:pt x="297" y="448"/>
                  </a:cubicBezTo>
                  <a:cubicBezTo>
                    <a:pt x="297" y="446"/>
                    <a:pt x="300" y="444"/>
                    <a:pt x="303" y="445"/>
                  </a:cubicBezTo>
                  <a:cubicBezTo>
                    <a:pt x="303" y="445"/>
                    <a:pt x="303" y="445"/>
                    <a:pt x="303" y="445"/>
                  </a:cubicBezTo>
                  <a:cubicBezTo>
                    <a:pt x="305" y="446"/>
                    <a:pt x="307" y="448"/>
                    <a:pt x="306" y="451"/>
                  </a:cubicBezTo>
                  <a:cubicBezTo>
                    <a:pt x="306" y="451"/>
                    <a:pt x="306" y="451"/>
                    <a:pt x="306" y="451"/>
                  </a:cubicBezTo>
                  <a:cubicBezTo>
                    <a:pt x="306" y="451"/>
                    <a:pt x="306" y="452"/>
                    <a:pt x="306" y="452"/>
                  </a:cubicBezTo>
                  <a:cubicBezTo>
                    <a:pt x="306" y="452"/>
                    <a:pt x="306" y="452"/>
                    <a:pt x="306" y="452"/>
                  </a:cubicBezTo>
                  <a:cubicBezTo>
                    <a:pt x="305" y="454"/>
                    <a:pt x="303" y="456"/>
                    <a:pt x="301" y="456"/>
                  </a:cubicBezTo>
                  <a:cubicBezTo>
                    <a:pt x="301" y="456"/>
                    <a:pt x="301" y="456"/>
                    <a:pt x="301" y="456"/>
                  </a:cubicBezTo>
                  <a:cubicBezTo>
                    <a:pt x="301" y="456"/>
                    <a:pt x="300" y="456"/>
                    <a:pt x="300" y="455"/>
                  </a:cubicBezTo>
                  <a:close/>
                  <a:moveTo>
                    <a:pt x="304" y="441"/>
                  </a:moveTo>
                  <a:cubicBezTo>
                    <a:pt x="301" y="440"/>
                    <a:pt x="299" y="438"/>
                    <a:pt x="300" y="435"/>
                  </a:cubicBezTo>
                  <a:cubicBezTo>
                    <a:pt x="300" y="435"/>
                    <a:pt x="300" y="435"/>
                    <a:pt x="300" y="435"/>
                  </a:cubicBezTo>
                  <a:cubicBezTo>
                    <a:pt x="300" y="435"/>
                    <a:pt x="300" y="434"/>
                    <a:pt x="300" y="434"/>
                  </a:cubicBezTo>
                  <a:cubicBezTo>
                    <a:pt x="300" y="434"/>
                    <a:pt x="300" y="434"/>
                    <a:pt x="300" y="434"/>
                  </a:cubicBezTo>
                  <a:cubicBezTo>
                    <a:pt x="301" y="431"/>
                    <a:pt x="303" y="430"/>
                    <a:pt x="306" y="430"/>
                  </a:cubicBezTo>
                  <a:cubicBezTo>
                    <a:pt x="306" y="430"/>
                    <a:pt x="306" y="430"/>
                    <a:pt x="306" y="430"/>
                  </a:cubicBezTo>
                  <a:cubicBezTo>
                    <a:pt x="308" y="431"/>
                    <a:pt x="310" y="433"/>
                    <a:pt x="309" y="436"/>
                  </a:cubicBezTo>
                  <a:cubicBezTo>
                    <a:pt x="309" y="436"/>
                    <a:pt x="309" y="436"/>
                    <a:pt x="309" y="436"/>
                  </a:cubicBezTo>
                  <a:cubicBezTo>
                    <a:pt x="309" y="436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9"/>
                    <a:pt x="307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lose/>
                  <a:moveTo>
                    <a:pt x="306" y="426"/>
                  </a:moveTo>
                  <a:cubicBezTo>
                    <a:pt x="304" y="425"/>
                    <a:pt x="302" y="423"/>
                    <a:pt x="302" y="420"/>
                  </a:cubicBezTo>
                  <a:cubicBezTo>
                    <a:pt x="302" y="420"/>
                    <a:pt x="302" y="420"/>
                    <a:pt x="302" y="420"/>
                  </a:cubicBezTo>
                  <a:cubicBezTo>
                    <a:pt x="302" y="420"/>
                    <a:pt x="303" y="420"/>
                    <a:pt x="303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3" y="417"/>
                    <a:pt x="305" y="415"/>
                    <a:pt x="308" y="415"/>
                  </a:cubicBezTo>
                  <a:cubicBezTo>
                    <a:pt x="308" y="415"/>
                    <a:pt x="308" y="415"/>
                    <a:pt x="308" y="415"/>
                  </a:cubicBezTo>
                  <a:cubicBezTo>
                    <a:pt x="311" y="416"/>
                    <a:pt x="312" y="418"/>
                    <a:pt x="312" y="421"/>
                  </a:cubicBezTo>
                  <a:cubicBezTo>
                    <a:pt x="312" y="421"/>
                    <a:pt x="312" y="421"/>
                    <a:pt x="312" y="421"/>
                  </a:cubicBezTo>
                  <a:cubicBezTo>
                    <a:pt x="312" y="421"/>
                    <a:pt x="312" y="421"/>
                    <a:pt x="312" y="422"/>
                  </a:cubicBezTo>
                  <a:cubicBezTo>
                    <a:pt x="312" y="422"/>
                    <a:pt x="312" y="422"/>
                    <a:pt x="312" y="422"/>
                  </a:cubicBezTo>
                  <a:cubicBezTo>
                    <a:pt x="311" y="424"/>
                    <a:pt x="309" y="426"/>
                    <a:pt x="307" y="426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07" y="426"/>
                    <a:pt x="307" y="426"/>
                    <a:pt x="306" y="426"/>
                  </a:cubicBezTo>
                  <a:close/>
                  <a:moveTo>
                    <a:pt x="309" y="411"/>
                  </a:moveTo>
                  <a:cubicBezTo>
                    <a:pt x="306" y="411"/>
                    <a:pt x="304" y="408"/>
                    <a:pt x="304" y="406"/>
                  </a:cubicBezTo>
                  <a:cubicBezTo>
                    <a:pt x="304" y="406"/>
                    <a:pt x="304" y="406"/>
                    <a:pt x="304" y="406"/>
                  </a:cubicBezTo>
                  <a:cubicBezTo>
                    <a:pt x="304" y="405"/>
                    <a:pt x="304" y="405"/>
                    <a:pt x="305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5" y="402"/>
                    <a:pt x="307" y="400"/>
                    <a:pt x="310" y="400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2" y="400"/>
                    <a:pt x="314" y="403"/>
                    <a:pt x="314" y="405"/>
                  </a:cubicBezTo>
                  <a:cubicBezTo>
                    <a:pt x="314" y="405"/>
                    <a:pt x="314" y="405"/>
                    <a:pt x="314" y="405"/>
                  </a:cubicBezTo>
                  <a:cubicBezTo>
                    <a:pt x="314" y="406"/>
                    <a:pt x="314" y="406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3" y="409"/>
                    <a:pt x="311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lose/>
                  <a:moveTo>
                    <a:pt x="310" y="396"/>
                  </a:moveTo>
                  <a:cubicBezTo>
                    <a:pt x="307" y="396"/>
                    <a:pt x="306" y="393"/>
                    <a:pt x="306" y="391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87"/>
                    <a:pt x="308" y="385"/>
                    <a:pt x="311" y="385"/>
                  </a:cubicBezTo>
                  <a:cubicBezTo>
                    <a:pt x="311" y="385"/>
                    <a:pt x="311" y="385"/>
                    <a:pt x="311" y="385"/>
                  </a:cubicBezTo>
                  <a:cubicBezTo>
                    <a:pt x="313" y="385"/>
                    <a:pt x="315" y="388"/>
                    <a:pt x="315" y="390"/>
                  </a:cubicBezTo>
                  <a:cubicBezTo>
                    <a:pt x="315" y="390"/>
                    <a:pt x="315" y="390"/>
                    <a:pt x="315" y="390"/>
                  </a:cubicBezTo>
                  <a:cubicBezTo>
                    <a:pt x="315" y="391"/>
                    <a:pt x="315" y="391"/>
                    <a:pt x="315" y="392"/>
                  </a:cubicBezTo>
                  <a:cubicBezTo>
                    <a:pt x="315" y="392"/>
                    <a:pt x="315" y="392"/>
                    <a:pt x="315" y="392"/>
                  </a:cubicBezTo>
                  <a:cubicBezTo>
                    <a:pt x="315" y="394"/>
                    <a:pt x="313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lose/>
                  <a:moveTo>
                    <a:pt x="311" y="381"/>
                  </a:moveTo>
                  <a:cubicBezTo>
                    <a:pt x="308" y="381"/>
                    <a:pt x="306" y="379"/>
                    <a:pt x="307" y="376"/>
                  </a:cubicBezTo>
                  <a:cubicBezTo>
                    <a:pt x="307" y="376"/>
                    <a:pt x="307" y="376"/>
                    <a:pt x="307" y="376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2"/>
                    <a:pt x="309" y="370"/>
                    <a:pt x="311" y="370"/>
                  </a:cubicBezTo>
                  <a:cubicBezTo>
                    <a:pt x="311" y="370"/>
                    <a:pt x="311" y="370"/>
                    <a:pt x="311" y="370"/>
                  </a:cubicBezTo>
                  <a:cubicBezTo>
                    <a:pt x="314" y="370"/>
                    <a:pt x="316" y="372"/>
                    <a:pt x="316" y="375"/>
                  </a:cubicBezTo>
                  <a:cubicBezTo>
                    <a:pt x="316" y="375"/>
                    <a:pt x="316" y="375"/>
                    <a:pt x="316" y="375"/>
                  </a:cubicBezTo>
                  <a:cubicBezTo>
                    <a:pt x="316" y="375"/>
                    <a:pt x="316" y="376"/>
                    <a:pt x="316" y="376"/>
                  </a:cubicBezTo>
                  <a:cubicBezTo>
                    <a:pt x="316" y="376"/>
                    <a:pt x="316" y="376"/>
                    <a:pt x="316" y="376"/>
                  </a:cubicBezTo>
                  <a:cubicBezTo>
                    <a:pt x="316" y="379"/>
                    <a:pt x="314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lose/>
                  <a:moveTo>
                    <a:pt x="307" y="361"/>
                  </a:moveTo>
                  <a:cubicBezTo>
                    <a:pt x="307" y="361"/>
                    <a:pt x="307" y="360"/>
                    <a:pt x="307" y="360"/>
                  </a:cubicBezTo>
                  <a:cubicBezTo>
                    <a:pt x="307" y="360"/>
                    <a:pt x="307" y="360"/>
                    <a:pt x="307" y="360"/>
                  </a:cubicBezTo>
                  <a:cubicBezTo>
                    <a:pt x="307" y="357"/>
                    <a:pt x="309" y="355"/>
                    <a:pt x="311" y="355"/>
                  </a:cubicBezTo>
                  <a:cubicBezTo>
                    <a:pt x="311" y="355"/>
                    <a:pt x="311" y="355"/>
                    <a:pt x="311" y="355"/>
                  </a:cubicBezTo>
                  <a:cubicBezTo>
                    <a:pt x="314" y="355"/>
                    <a:pt x="316" y="357"/>
                    <a:pt x="316" y="360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16" y="360"/>
                    <a:pt x="316" y="360"/>
                    <a:pt x="316" y="361"/>
                  </a:cubicBezTo>
                  <a:cubicBezTo>
                    <a:pt x="316" y="361"/>
                    <a:pt x="316" y="361"/>
                    <a:pt x="316" y="361"/>
                  </a:cubicBezTo>
                  <a:cubicBezTo>
                    <a:pt x="316" y="364"/>
                    <a:pt x="314" y="366"/>
                    <a:pt x="311" y="366"/>
                  </a:cubicBezTo>
                  <a:cubicBezTo>
                    <a:pt x="311" y="366"/>
                    <a:pt x="311" y="366"/>
                    <a:pt x="311" y="366"/>
                  </a:cubicBezTo>
                  <a:cubicBezTo>
                    <a:pt x="309" y="366"/>
                    <a:pt x="307" y="364"/>
                    <a:pt x="307" y="361"/>
                  </a:cubicBezTo>
                  <a:close/>
                  <a:moveTo>
                    <a:pt x="306" y="346"/>
                  </a:moveTo>
                  <a:cubicBezTo>
                    <a:pt x="306" y="346"/>
                    <a:pt x="306" y="345"/>
                    <a:pt x="306" y="345"/>
                  </a:cubicBezTo>
                  <a:cubicBezTo>
                    <a:pt x="306" y="345"/>
                    <a:pt x="306" y="345"/>
                    <a:pt x="306" y="345"/>
                  </a:cubicBezTo>
                  <a:cubicBezTo>
                    <a:pt x="306" y="342"/>
                    <a:pt x="308" y="340"/>
                    <a:pt x="311" y="340"/>
                  </a:cubicBezTo>
                  <a:cubicBezTo>
                    <a:pt x="311" y="340"/>
                    <a:pt x="311" y="340"/>
                    <a:pt x="311" y="340"/>
                  </a:cubicBezTo>
                  <a:cubicBezTo>
                    <a:pt x="313" y="340"/>
                    <a:pt x="316" y="342"/>
                    <a:pt x="316" y="344"/>
                  </a:cubicBezTo>
                  <a:cubicBezTo>
                    <a:pt x="316" y="344"/>
                    <a:pt x="316" y="344"/>
                    <a:pt x="316" y="344"/>
                  </a:cubicBezTo>
                  <a:cubicBezTo>
                    <a:pt x="316" y="345"/>
                    <a:pt x="316" y="345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8"/>
                    <a:pt x="314" y="350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09" y="351"/>
                    <a:pt x="306" y="349"/>
                    <a:pt x="306" y="346"/>
                  </a:cubicBezTo>
                  <a:close/>
                  <a:moveTo>
                    <a:pt x="305" y="331"/>
                  </a:moveTo>
                  <a:cubicBezTo>
                    <a:pt x="305" y="331"/>
                    <a:pt x="305" y="330"/>
                    <a:pt x="305" y="330"/>
                  </a:cubicBezTo>
                  <a:cubicBezTo>
                    <a:pt x="305" y="330"/>
                    <a:pt x="305" y="330"/>
                    <a:pt x="305" y="330"/>
                  </a:cubicBezTo>
                  <a:cubicBezTo>
                    <a:pt x="305" y="327"/>
                    <a:pt x="307" y="325"/>
                    <a:pt x="310" y="325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12" y="324"/>
                    <a:pt x="315" y="326"/>
                    <a:pt x="315" y="329"/>
                  </a:cubicBezTo>
                  <a:cubicBezTo>
                    <a:pt x="315" y="329"/>
                    <a:pt x="315" y="329"/>
                    <a:pt x="315" y="329"/>
                  </a:cubicBezTo>
                  <a:cubicBezTo>
                    <a:pt x="315" y="329"/>
                    <a:pt x="315" y="330"/>
                    <a:pt x="315" y="330"/>
                  </a:cubicBezTo>
                  <a:cubicBezTo>
                    <a:pt x="315" y="330"/>
                    <a:pt x="315" y="330"/>
                    <a:pt x="315" y="330"/>
                  </a:cubicBezTo>
                  <a:cubicBezTo>
                    <a:pt x="315" y="333"/>
                    <a:pt x="313" y="335"/>
                    <a:pt x="311" y="335"/>
                  </a:cubicBezTo>
                  <a:cubicBezTo>
                    <a:pt x="311" y="335"/>
                    <a:pt x="311" y="335"/>
                    <a:pt x="311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08" y="335"/>
                    <a:pt x="306" y="334"/>
                    <a:pt x="305" y="331"/>
                  </a:cubicBezTo>
                  <a:close/>
                  <a:moveTo>
                    <a:pt x="304" y="316"/>
                  </a:moveTo>
                  <a:cubicBezTo>
                    <a:pt x="304" y="316"/>
                    <a:pt x="304" y="315"/>
                    <a:pt x="304" y="315"/>
                  </a:cubicBezTo>
                  <a:cubicBezTo>
                    <a:pt x="304" y="315"/>
                    <a:pt x="304" y="315"/>
                    <a:pt x="304" y="315"/>
                  </a:cubicBezTo>
                  <a:cubicBezTo>
                    <a:pt x="303" y="312"/>
                    <a:pt x="305" y="310"/>
                    <a:pt x="308" y="310"/>
                  </a:cubicBezTo>
                  <a:cubicBezTo>
                    <a:pt x="308" y="310"/>
                    <a:pt x="308" y="310"/>
                    <a:pt x="308" y="310"/>
                  </a:cubicBezTo>
                  <a:cubicBezTo>
                    <a:pt x="310" y="309"/>
                    <a:pt x="313" y="311"/>
                    <a:pt x="313" y="314"/>
                  </a:cubicBezTo>
                  <a:cubicBezTo>
                    <a:pt x="313" y="314"/>
                    <a:pt x="313" y="314"/>
                    <a:pt x="313" y="314"/>
                  </a:cubicBezTo>
                  <a:cubicBezTo>
                    <a:pt x="313" y="314"/>
                    <a:pt x="313" y="315"/>
                    <a:pt x="313" y="315"/>
                  </a:cubicBezTo>
                  <a:cubicBezTo>
                    <a:pt x="313" y="315"/>
                    <a:pt x="313" y="315"/>
                    <a:pt x="313" y="315"/>
                  </a:cubicBezTo>
                  <a:cubicBezTo>
                    <a:pt x="314" y="318"/>
                    <a:pt x="312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6" y="320"/>
                    <a:pt x="304" y="319"/>
                    <a:pt x="304" y="316"/>
                  </a:cubicBezTo>
                  <a:close/>
                  <a:moveTo>
                    <a:pt x="302" y="302"/>
                  </a:moveTo>
                  <a:cubicBezTo>
                    <a:pt x="302" y="301"/>
                    <a:pt x="302" y="301"/>
                    <a:pt x="302" y="300"/>
                  </a:cubicBezTo>
                  <a:cubicBezTo>
                    <a:pt x="302" y="300"/>
                    <a:pt x="302" y="300"/>
                    <a:pt x="302" y="300"/>
                  </a:cubicBezTo>
                  <a:cubicBezTo>
                    <a:pt x="301" y="298"/>
                    <a:pt x="303" y="295"/>
                    <a:pt x="305" y="295"/>
                  </a:cubicBezTo>
                  <a:cubicBezTo>
                    <a:pt x="305" y="295"/>
                    <a:pt x="305" y="295"/>
                    <a:pt x="305" y="295"/>
                  </a:cubicBezTo>
                  <a:cubicBezTo>
                    <a:pt x="308" y="294"/>
                    <a:pt x="310" y="296"/>
                    <a:pt x="311" y="299"/>
                  </a:cubicBezTo>
                  <a:cubicBezTo>
                    <a:pt x="311" y="299"/>
                    <a:pt x="311" y="299"/>
                    <a:pt x="311" y="299"/>
                  </a:cubicBezTo>
                  <a:cubicBezTo>
                    <a:pt x="311" y="299"/>
                    <a:pt x="311" y="300"/>
                    <a:pt x="311" y="300"/>
                  </a:cubicBezTo>
                  <a:cubicBezTo>
                    <a:pt x="311" y="300"/>
                    <a:pt x="311" y="300"/>
                    <a:pt x="311" y="300"/>
                  </a:cubicBezTo>
                  <a:cubicBezTo>
                    <a:pt x="312" y="303"/>
                    <a:pt x="310" y="305"/>
                    <a:pt x="307" y="305"/>
                  </a:cubicBezTo>
                  <a:cubicBezTo>
                    <a:pt x="307" y="305"/>
                    <a:pt x="307" y="305"/>
                    <a:pt x="307" y="305"/>
                  </a:cubicBezTo>
                  <a:cubicBezTo>
                    <a:pt x="307" y="305"/>
                    <a:pt x="307" y="305"/>
                    <a:pt x="306" y="305"/>
                  </a:cubicBezTo>
                  <a:cubicBezTo>
                    <a:pt x="306" y="305"/>
                    <a:pt x="306" y="305"/>
                    <a:pt x="306" y="305"/>
                  </a:cubicBezTo>
                  <a:cubicBezTo>
                    <a:pt x="304" y="305"/>
                    <a:pt x="302" y="304"/>
                    <a:pt x="302" y="302"/>
                  </a:cubicBezTo>
                  <a:close/>
                  <a:moveTo>
                    <a:pt x="299" y="287"/>
                  </a:move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8" y="283"/>
                    <a:pt x="300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5" y="279"/>
                    <a:pt x="307" y="281"/>
                    <a:pt x="308" y="284"/>
                  </a:cubicBezTo>
                  <a:cubicBezTo>
                    <a:pt x="308" y="284"/>
                    <a:pt x="308" y="284"/>
                    <a:pt x="308" y="284"/>
                  </a:cubicBezTo>
                  <a:cubicBezTo>
                    <a:pt x="308" y="284"/>
                    <a:pt x="308" y="284"/>
                    <a:pt x="308" y="285"/>
                  </a:cubicBezTo>
                  <a:cubicBezTo>
                    <a:pt x="308" y="285"/>
                    <a:pt x="308" y="285"/>
                    <a:pt x="308" y="285"/>
                  </a:cubicBezTo>
                  <a:cubicBezTo>
                    <a:pt x="309" y="287"/>
                    <a:pt x="307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1" y="291"/>
                    <a:pt x="300" y="289"/>
                    <a:pt x="299" y="287"/>
                  </a:cubicBezTo>
                  <a:close/>
                  <a:moveTo>
                    <a:pt x="296" y="272"/>
                  </a:moveTo>
                  <a:cubicBezTo>
                    <a:pt x="296" y="272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69"/>
                    <a:pt x="296" y="266"/>
                    <a:pt x="299" y="26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301" y="265"/>
                    <a:pt x="304" y="266"/>
                    <a:pt x="304" y="269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5" y="269"/>
                    <a:pt x="305" y="270"/>
                    <a:pt x="305" y="270"/>
                  </a:cubicBezTo>
                  <a:cubicBezTo>
                    <a:pt x="305" y="270"/>
                    <a:pt x="305" y="270"/>
                    <a:pt x="305" y="270"/>
                  </a:cubicBezTo>
                  <a:cubicBezTo>
                    <a:pt x="305" y="272"/>
                    <a:pt x="304" y="275"/>
                    <a:pt x="301" y="276"/>
                  </a:cubicBezTo>
                  <a:cubicBezTo>
                    <a:pt x="301" y="276"/>
                    <a:pt x="301" y="276"/>
                    <a:pt x="301" y="276"/>
                  </a:cubicBezTo>
                  <a:cubicBezTo>
                    <a:pt x="301" y="276"/>
                    <a:pt x="301" y="276"/>
                    <a:pt x="300" y="276"/>
                  </a:cubicBezTo>
                  <a:cubicBezTo>
                    <a:pt x="300" y="276"/>
                    <a:pt x="300" y="276"/>
                    <a:pt x="300" y="276"/>
                  </a:cubicBezTo>
                  <a:cubicBezTo>
                    <a:pt x="298" y="276"/>
                    <a:pt x="296" y="274"/>
                    <a:pt x="296" y="272"/>
                  </a:cubicBezTo>
                  <a:close/>
                  <a:moveTo>
                    <a:pt x="292" y="258"/>
                  </a:moveTo>
                  <a:cubicBezTo>
                    <a:pt x="291" y="258"/>
                    <a:pt x="291" y="257"/>
                    <a:pt x="291" y="257"/>
                  </a:cubicBezTo>
                  <a:cubicBezTo>
                    <a:pt x="291" y="257"/>
                    <a:pt x="291" y="257"/>
                    <a:pt x="291" y="257"/>
                  </a:cubicBezTo>
                  <a:cubicBezTo>
                    <a:pt x="290" y="254"/>
                    <a:pt x="292" y="252"/>
                    <a:pt x="294" y="251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7" y="250"/>
                    <a:pt x="299" y="251"/>
                    <a:pt x="300" y="254"/>
                  </a:cubicBezTo>
                  <a:cubicBezTo>
                    <a:pt x="300" y="254"/>
                    <a:pt x="300" y="254"/>
                    <a:pt x="300" y="254"/>
                  </a:cubicBezTo>
                  <a:cubicBezTo>
                    <a:pt x="300" y="254"/>
                    <a:pt x="300" y="255"/>
                    <a:pt x="301" y="255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01" y="258"/>
                    <a:pt x="300" y="260"/>
                    <a:pt x="297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7" y="261"/>
                    <a:pt x="297" y="261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4" y="261"/>
                    <a:pt x="292" y="260"/>
                    <a:pt x="292" y="258"/>
                  </a:cubicBezTo>
                  <a:close/>
                  <a:moveTo>
                    <a:pt x="287" y="244"/>
                  </a:moveTo>
                  <a:cubicBezTo>
                    <a:pt x="287" y="243"/>
                    <a:pt x="287" y="243"/>
                    <a:pt x="286" y="243"/>
                  </a:cubicBezTo>
                  <a:cubicBezTo>
                    <a:pt x="286" y="243"/>
                    <a:pt x="286" y="243"/>
                    <a:pt x="286" y="243"/>
                  </a:cubicBezTo>
                  <a:cubicBezTo>
                    <a:pt x="286" y="240"/>
                    <a:pt x="287" y="237"/>
                    <a:pt x="289" y="237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92" y="236"/>
                    <a:pt x="294" y="237"/>
                    <a:pt x="295" y="239"/>
                  </a:cubicBezTo>
                  <a:cubicBezTo>
                    <a:pt x="295" y="239"/>
                    <a:pt x="295" y="239"/>
                    <a:pt x="295" y="239"/>
                  </a:cubicBezTo>
                  <a:cubicBezTo>
                    <a:pt x="295" y="240"/>
                    <a:pt x="296" y="240"/>
                    <a:pt x="296" y="241"/>
                  </a:cubicBezTo>
                  <a:cubicBezTo>
                    <a:pt x="296" y="241"/>
                    <a:pt x="296" y="241"/>
                    <a:pt x="296" y="241"/>
                  </a:cubicBezTo>
                  <a:cubicBezTo>
                    <a:pt x="297" y="243"/>
                    <a:pt x="295" y="246"/>
                    <a:pt x="293" y="247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2" y="247"/>
                    <a:pt x="292" y="247"/>
                    <a:pt x="291" y="247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89" y="247"/>
                    <a:pt x="288" y="246"/>
                    <a:pt x="287" y="244"/>
                  </a:cubicBezTo>
                  <a:close/>
                  <a:moveTo>
                    <a:pt x="281" y="230"/>
                  </a:moveTo>
                  <a:cubicBezTo>
                    <a:pt x="281" y="230"/>
                    <a:pt x="281" y="229"/>
                    <a:pt x="281" y="229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0" y="226"/>
                    <a:pt x="281" y="224"/>
                    <a:pt x="284" y="223"/>
                  </a:cubicBezTo>
                  <a:cubicBezTo>
                    <a:pt x="284" y="223"/>
                    <a:pt x="284" y="223"/>
                    <a:pt x="284" y="223"/>
                  </a:cubicBezTo>
                  <a:cubicBezTo>
                    <a:pt x="286" y="222"/>
                    <a:pt x="289" y="223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1" y="229"/>
                    <a:pt x="290" y="232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7" y="233"/>
                    <a:pt x="286" y="233"/>
                    <a:pt x="286" y="233"/>
                  </a:cubicBezTo>
                  <a:cubicBezTo>
                    <a:pt x="286" y="233"/>
                    <a:pt x="286" y="233"/>
                    <a:pt x="286" y="233"/>
                  </a:cubicBezTo>
                  <a:cubicBezTo>
                    <a:pt x="284" y="233"/>
                    <a:pt x="282" y="232"/>
                    <a:pt x="281" y="230"/>
                  </a:cubicBezTo>
                  <a:close/>
                  <a:moveTo>
                    <a:pt x="275" y="216"/>
                  </a:moveTo>
                  <a:cubicBezTo>
                    <a:pt x="275" y="216"/>
                    <a:pt x="275" y="216"/>
                    <a:pt x="275" y="215"/>
                  </a:cubicBezTo>
                  <a:cubicBezTo>
                    <a:pt x="275" y="215"/>
                    <a:pt x="275" y="215"/>
                    <a:pt x="275" y="215"/>
                  </a:cubicBezTo>
                  <a:cubicBezTo>
                    <a:pt x="274" y="213"/>
                    <a:pt x="275" y="210"/>
                    <a:pt x="277" y="209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9" y="208"/>
                    <a:pt x="282" y="209"/>
                    <a:pt x="283" y="211"/>
                  </a:cubicBezTo>
                  <a:cubicBezTo>
                    <a:pt x="283" y="211"/>
                    <a:pt x="283" y="211"/>
                    <a:pt x="283" y="211"/>
                  </a:cubicBezTo>
                  <a:cubicBezTo>
                    <a:pt x="284" y="211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5" y="215"/>
                    <a:pt x="284" y="217"/>
                    <a:pt x="282" y="219"/>
                  </a:cubicBezTo>
                  <a:cubicBezTo>
                    <a:pt x="282" y="219"/>
                    <a:pt x="282" y="219"/>
                    <a:pt x="282" y="219"/>
                  </a:cubicBezTo>
                  <a:cubicBezTo>
                    <a:pt x="281" y="219"/>
                    <a:pt x="280" y="219"/>
                    <a:pt x="280" y="219"/>
                  </a:cubicBezTo>
                  <a:cubicBezTo>
                    <a:pt x="280" y="219"/>
                    <a:pt x="280" y="219"/>
                    <a:pt x="280" y="219"/>
                  </a:cubicBezTo>
                  <a:cubicBezTo>
                    <a:pt x="278" y="219"/>
                    <a:pt x="276" y="218"/>
                    <a:pt x="275" y="216"/>
                  </a:cubicBezTo>
                  <a:close/>
                  <a:moveTo>
                    <a:pt x="269" y="203"/>
                  </a:moveTo>
                  <a:cubicBezTo>
                    <a:pt x="269" y="203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7" y="200"/>
                    <a:pt x="268" y="197"/>
                    <a:pt x="270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2" y="194"/>
                    <a:pt x="275" y="195"/>
                    <a:pt x="277" y="197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7" y="198"/>
                    <a:pt x="277" y="198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8" y="201"/>
                    <a:pt x="277" y="204"/>
                    <a:pt x="275" y="205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4" y="205"/>
                    <a:pt x="274" y="206"/>
                    <a:pt x="273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1" y="206"/>
                    <a:pt x="270" y="205"/>
                    <a:pt x="269" y="203"/>
                  </a:cubicBezTo>
                  <a:close/>
                  <a:moveTo>
                    <a:pt x="262" y="190"/>
                  </a:move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87"/>
                    <a:pt x="260" y="184"/>
                    <a:pt x="263" y="182"/>
                  </a:cubicBezTo>
                  <a:cubicBezTo>
                    <a:pt x="263" y="182"/>
                    <a:pt x="263" y="182"/>
                    <a:pt x="263" y="182"/>
                  </a:cubicBezTo>
                  <a:cubicBezTo>
                    <a:pt x="265" y="181"/>
                    <a:pt x="268" y="182"/>
                    <a:pt x="269" y="184"/>
                  </a:cubicBezTo>
                  <a:cubicBezTo>
                    <a:pt x="269" y="184"/>
                    <a:pt x="269" y="184"/>
                    <a:pt x="269" y="184"/>
                  </a:cubicBezTo>
                  <a:cubicBezTo>
                    <a:pt x="269" y="184"/>
                    <a:pt x="269" y="185"/>
                    <a:pt x="270" y="185"/>
                  </a:cubicBezTo>
                  <a:cubicBezTo>
                    <a:pt x="270" y="185"/>
                    <a:pt x="270" y="185"/>
                    <a:pt x="270" y="185"/>
                  </a:cubicBezTo>
                  <a:cubicBezTo>
                    <a:pt x="271" y="187"/>
                    <a:pt x="270" y="190"/>
                    <a:pt x="268" y="192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7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4" y="192"/>
                    <a:pt x="262" y="191"/>
                    <a:pt x="262" y="190"/>
                  </a:cubicBezTo>
                  <a:close/>
                  <a:moveTo>
                    <a:pt x="254" y="177"/>
                  </a:moveTo>
                  <a:cubicBezTo>
                    <a:pt x="253" y="177"/>
                    <a:pt x="253" y="177"/>
                    <a:pt x="253" y="176"/>
                  </a:cubicBezTo>
                  <a:cubicBezTo>
                    <a:pt x="253" y="176"/>
                    <a:pt x="253" y="176"/>
                    <a:pt x="253" y="176"/>
                  </a:cubicBezTo>
                  <a:cubicBezTo>
                    <a:pt x="252" y="174"/>
                    <a:pt x="252" y="171"/>
                    <a:pt x="254" y="170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6" y="168"/>
                    <a:pt x="259" y="169"/>
                    <a:pt x="261" y="171"/>
                  </a:cubicBezTo>
                  <a:cubicBezTo>
                    <a:pt x="261" y="171"/>
                    <a:pt x="261" y="171"/>
                    <a:pt x="261" y="171"/>
                  </a:cubicBezTo>
                  <a:cubicBezTo>
                    <a:pt x="261" y="171"/>
                    <a:pt x="261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3" y="174"/>
                    <a:pt x="262" y="177"/>
                    <a:pt x="260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59" y="179"/>
                    <a:pt x="258" y="179"/>
                    <a:pt x="258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56" y="179"/>
                    <a:pt x="255" y="179"/>
                    <a:pt x="254" y="177"/>
                  </a:cubicBezTo>
                  <a:close/>
                  <a:moveTo>
                    <a:pt x="245" y="165"/>
                  </a:moveTo>
                  <a:cubicBezTo>
                    <a:pt x="245" y="165"/>
                    <a:pt x="245" y="164"/>
                    <a:pt x="244" y="164"/>
                  </a:cubicBezTo>
                  <a:cubicBezTo>
                    <a:pt x="244" y="164"/>
                    <a:pt x="244" y="164"/>
                    <a:pt x="244" y="164"/>
                  </a:cubicBezTo>
                  <a:cubicBezTo>
                    <a:pt x="243" y="162"/>
                    <a:pt x="243" y="159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8" y="156"/>
                    <a:pt x="251" y="156"/>
                    <a:pt x="252" y="158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52" y="159"/>
                    <a:pt x="253" y="159"/>
                    <a:pt x="253" y="160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4" y="162"/>
                    <a:pt x="254" y="165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1" y="167"/>
                    <a:pt x="250" y="167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48" y="167"/>
                    <a:pt x="246" y="166"/>
                    <a:pt x="245" y="165"/>
                  </a:cubicBezTo>
                  <a:close/>
                  <a:moveTo>
                    <a:pt x="236" y="153"/>
                  </a:moveTo>
                  <a:cubicBezTo>
                    <a:pt x="236" y="153"/>
                    <a:pt x="236" y="152"/>
                    <a:pt x="235" y="152"/>
                  </a:cubicBezTo>
                  <a:cubicBezTo>
                    <a:pt x="235" y="152"/>
                    <a:pt x="235" y="152"/>
                    <a:pt x="235" y="152"/>
                  </a:cubicBezTo>
                  <a:cubicBezTo>
                    <a:pt x="234" y="150"/>
                    <a:pt x="234" y="147"/>
                    <a:pt x="236" y="145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8" y="144"/>
                    <a:pt x="241" y="144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5" y="149"/>
                    <a:pt x="245" y="152"/>
                    <a:pt x="243" y="154"/>
                  </a:cubicBezTo>
                  <a:cubicBezTo>
                    <a:pt x="243" y="154"/>
                    <a:pt x="243" y="154"/>
                    <a:pt x="243" y="154"/>
                  </a:cubicBezTo>
                  <a:cubicBezTo>
                    <a:pt x="242" y="155"/>
                    <a:pt x="241" y="155"/>
                    <a:pt x="240" y="155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5"/>
                    <a:pt x="237" y="154"/>
                    <a:pt x="236" y="153"/>
                  </a:cubicBezTo>
                  <a:close/>
                  <a:moveTo>
                    <a:pt x="227" y="142"/>
                  </a:moveTo>
                  <a:cubicBezTo>
                    <a:pt x="226" y="141"/>
                    <a:pt x="226" y="141"/>
                    <a:pt x="226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4" y="139"/>
                    <a:pt x="224" y="136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8" y="132"/>
                    <a:pt x="231" y="132"/>
                    <a:pt x="233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6" y="137"/>
                    <a:pt x="235" y="140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2" y="143"/>
                    <a:pt x="231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29" y="143"/>
                    <a:pt x="228" y="143"/>
                    <a:pt x="227" y="142"/>
                  </a:cubicBezTo>
                  <a:close/>
                  <a:moveTo>
                    <a:pt x="217" y="131"/>
                  </a:moveTo>
                  <a:cubicBezTo>
                    <a:pt x="216" y="130"/>
                    <a:pt x="216" y="130"/>
                    <a:pt x="216" y="130"/>
                  </a:cubicBezTo>
                  <a:cubicBezTo>
                    <a:pt x="216" y="130"/>
                    <a:pt x="216" y="130"/>
                    <a:pt x="216" y="130"/>
                  </a:cubicBezTo>
                  <a:cubicBezTo>
                    <a:pt x="214" y="128"/>
                    <a:pt x="214" y="125"/>
                    <a:pt x="216" y="123"/>
                  </a:cubicBezTo>
                  <a:cubicBezTo>
                    <a:pt x="216" y="123"/>
                    <a:pt x="216" y="123"/>
                    <a:pt x="216" y="123"/>
                  </a:cubicBezTo>
                  <a:cubicBezTo>
                    <a:pt x="218" y="121"/>
                    <a:pt x="221" y="121"/>
                    <a:pt x="223" y="123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3" y="123"/>
                    <a:pt x="223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5" y="126"/>
                    <a:pt x="225" y="129"/>
                    <a:pt x="223" y="131"/>
                  </a:cubicBezTo>
                  <a:cubicBezTo>
                    <a:pt x="223" y="131"/>
                    <a:pt x="223" y="131"/>
                    <a:pt x="223" y="131"/>
                  </a:cubicBezTo>
                  <a:cubicBezTo>
                    <a:pt x="222" y="132"/>
                    <a:pt x="221" y="132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2"/>
                    <a:pt x="218" y="132"/>
                    <a:pt x="217" y="131"/>
                  </a:cubicBezTo>
                  <a:close/>
                  <a:moveTo>
                    <a:pt x="206" y="120"/>
                  </a:moveTo>
                  <a:cubicBezTo>
                    <a:pt x="206" y="120"/>
                    <a:pt x="206" y="119"/>
                    <a:pt x="205" y="119"/>
                  </a:cubicBezTo>
                  <a:cubicBezTo>
                    <a:pt x="205" y="119"/>
                    <a:pt x="205" y="119"/>
                    <a:pt x="205" y="119"/>
                  </a:cubicBezTo>
                  <a:cubicBezTo>
                    <a:pt x="203" y="117"/>
                    <a:pt x="203" y="114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7" y="110"/>
                    <a:pt x="210" y="110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2" y="113"/>
                    <a:pt x="212" y="113"/>
                    <a:pt x="213" y="113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5" y="115"/>
                    <a:pt x="215" y="118"/>
                    <a:pt x="213" y="120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2" y="121"/>
                    <a:pt x="211" y="121"/>
                    <a:pt x="210" y="121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08" y="121"/>
                    <a:pt x="207" y="121"/>
                    <a:pt x="206" y="120"/>
                  </a:cubicBezTo>
                  <a:close/>
                  <a:moveTo>
                    <a:pt x="195" y="110"/>
                  </a:moveTo>
                  <a:cubicBezTo>
                    <a:pt x="195" y="109"/>
                    <a:pt x="195" y="109"/>
                    <a:pt x="194" y="109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2" y="107"/>
                    <a:pt x="192" y="104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6" y="100"/>
                    <a:pt x="199" y="100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1" y="102"/>
                    <a:pt x="201" y="102"/>
                    <a:pt x="202" y="103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4" y="104"/>
                    <a:pt x="204" y="107"/>
                    <a:pt x="202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1" y="110"/>
                    <a:pt x="200" y="111"/>
                    <a:pt x="198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7" y="111"/>
                    <a:pt x="196" y="110"/>
                    <a:pt x="195" y="110"/>
                  </a:cubicBezTo>
                  <a:close/>
                  <a:moveTo>
                    <a:pt x="184" y="100"/>
                  </a:moveTo>
                  <a:cubicBezTo>
                    <a:pt x="184" y="100"/>
                    <a:pt x="183" y="99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1" y="97"/>
                    <a:pt x="181" y="94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4" y="90"/>
                    <a:pt x="187" y="90"/>
                    <a:pt x="189" y="92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89" y="92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92" y="94"/>
                    <a:pt x="192" y="97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0" y="100"/>
                    <a:pt x="188" y="101"/>
                    <a:pt x="187" y="101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186" y="101"/>
                    <a:pt x="185" y="101"/>
                    <a:pt x="184" y="100"/>
                  </a:cubicBezTo>
                  <a:close/>
                  <a:moveTo>
                    <a:pt x="172" y="90"/>
                  </a:moveTo>
                  <a:cubicBezTo>
                    <a:pt x="172" y="90"/>
                    <a:pt x="172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69" y="88"/>
                    <a:pt x="169" y="85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2" y="81"/>
                    <a:pt x="175" y="81"/>
                    <a:pt x="177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2"/>
                    <a:pt x="178" y="83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80" y="85"/>
                    <a:pt x="181" y="88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8" y="91"/>
                    <a:pt x="177" y="91"/>
                    <a:pt x="175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4" y="91"/>
                    <a:pt x="173" y="91"/>
                    <a:pt x="172" y="90"/>
                  </a:cubicBezTo>
                  <a:close/>
                  <a:moveTo>
                    <a:pt x="160" y="81"/>
                  </a:moveTo>
                  <a:cubicBezTo>
                    <a:pt x="160" y="81"/>
                    <a:pt x="160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7" y="79"/>
                    <a:pt x="157" y="76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60" y="72"/>
                    <a:pt x="163" y="71"/>
                    <a:pt x="165" y="73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6" y="74"/>
                    <a:pt x="166" y="74"/>
                  </a:cubicBezTo>
                  <a:cubicBezTo>
                    <a:pt x="166" y="74"/>
                    <a:pt x="166" y="74"/>
                    <a:pt x="166" y="74"/>
                  </a:cubicBezTo>
                  <a:cubicBezTo>
                    <a:pt x="168" y="75"/>
                    <a:pt x="169" y="78"/>
                    <a:pt x="167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6" y="82"/>
                    <a:pt x="165" y="82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2" y="82"/>
                    <a:pt x="161" y="82"/>
                    <a:pt x="160" y="81"/>
                  </a:cubicBezTo>
                  <a:close/>
                  <a:moveTo>
                    <a:pt x="148" y="73"/>
                  </a:moveTo>
                  <a:cubicBezTo>
                    <a:pt x="148" y="73"/>
                    <a:pt x="147" y="72"/>
                    <a:pt x="147" y="72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45" y="71"/>
                    <a:pt x="144" y="68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7" y="63"/>
                    <a:pt x="150" y="63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6" y="66"/>
                    <a:pt x="156" y="69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4" y="73"/>
                    <a:pt x="152" y="74"/>
                    <a:pt x="151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0" y="74"/>
                    <a:pt x="149" y="73"/>
                    <a:pt x="148" y="73"/>
                  </a:cubicBezTo>
                  <a:close/>
                  <a:moveTo>
                    <a:pt x="136" y="65"/>
                  </a:moveTo>
                  <a:cubicBezTo>
                    <a:pt x="135" y="64"/>
                    <a:pt x="135" y="64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2" y="63"/>
                    <a:pt x="132" y="60"/>
                    <a:pt x="133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5"/>
                    <a:pt x="137" y="55"/>
                    <a:pt x="139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40" y="56"/>
                    <a:pt x="140" y="56"/>
                    <a:pt x="141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3" y="58"/>
                    <a:pt x="143" y="61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1" y="65"/>
                    <a:pt x="140" y="65"/>
                    <a:pt x="138" y="65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6" y="65"/>
                    <a:pt x="136" y="65"/>
                  </a:cubicBezTo>
                  <a:close/>
                  <a:moveTo>
                    <a:pt x="123" y="57"/>
                  </a:moveTo>
                  <a:cubicBezTo>
                    <a:pt x="122" y="57"/>
                    <a:pt x="122" y="57"/>
                    <a:pt x="122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19" y="55"/>
                    <a:pt x="118" y="52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48"/>
                    <a:pt x="124" y="47"/>
                    <a:pt x="126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8"/>
                    <a:pt x="127" y="49"/>
                    <a:pt x="127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30" y="50"/>
                    <a:pt x="130" y="53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8" y="57"/>
                    <a:pt x="127" y="58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4" y="58"/>
                    <a:pt x="123" y="57"/>
                    <a:pt x="123" y="57"/>
                  </a:cubicBezTo>
                  <a:close/>
                  <a:moveTo>
                    <a:pt x="110" y="50"/>
                  </a:moveTo>
                  <a:cubicBezTo>
                    <a:pt x="109" y="49"/>
                    <a:pt x="109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6" y="48"/>
                    <a:pt x="105" y="45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8" y="40"/>
                    <a:pt x="111" y="39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7" y="45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5" y="49"/>
                    <a:pt x="113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50"/>
                    <a:pt x="110" y="50"/>
                    <a:pt x="110" y="50"/>
                  </a:cubicBezTo>
                  <a:close/>
                  <a:moveTo>
                    <a:pt x="96" y="43"/>
                  </a:moveTo>
                  <a:cubicBezTo>
                    <a:pt x="96" y="43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3" y="41"/>
                    <a:pt x="92" y="38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3"/>
                    <a:pt x="97" y="33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3" y="35"/>
                    <a:pt x="104" y="38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2"/>
                    <a:pt x="100" y="43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7" y="43"/>
                    <a:pt x="96" y="43"/>
                  </a:cubicBezTo>
                  <a:close/>
                  <a:moveTo>
                    <a:pt x="83" y="36"/>
                  </a:moveTo>
                  <a:cubicBezTo>
                    <a:pt x="82" y="36"/>
                    <a:pt x="82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5"/>
                    <a:pt x="78" y="32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27"/>
                    <a:pt x="83" y="26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9" y="29"/>
                    <a:pt x="90" y="32"/>
                    <a:pt x="89" y="34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8" y="36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3" y="36"/>
                    <a:pt x="83" y="36"/>
                  </a:cubicBezTo>
                  <a:close/>
                  <a:moveTo>
                    <a:pt x="69" y="30"/>
                  </a:moveTo>
                  <a:cubicBezTo>
                    <a:pt x="69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5" y="28"/>
                    <a:pt x="64" y="26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1"/>
                    <a:pt x="69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22"/>
                    <a:pt x="76" y="25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9"/>
                    <a:pt x="73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30"/>
                    <a:pt x="70" y="30"/>
                    <a:pt x="69" y="30"/>
                  </a:cubicBezTo>
                  <a:close/>
                  <a:moveTo>
                    <a:pt x="55" y="24"/>
                  </a:moveTo>
                  <a:cubicBezTo>
                    <a:pt x="55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1" y="23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15"/>
                    <a:pt x="55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5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6"/>
                    <a:pt x="62" y="19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5"/>
                    <a:pt x="56" y="25"/>
                    <a:pt x="55" y="24"/>
                  </a:cubicBezTo>
                  <a:close/>
                  <a:moveTo>
                    <a:pt x="41" y="19"/>
                  </a:move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8"/>
                    <a:pt x="36" y="15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0"/>
                    <a:pt x="41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7" y="11"/>
                    <a:pt x="48" y="14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8"/>
                    <a:pt x="45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3"/>
                    <a:pt x="22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6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6"/>
                    <a:pt x="34" y="9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3"/>
                    <a:pt x="30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lose/>
                  <a:moveTo>
                    <a:pt x="13" y="10"/>
                  </a:moveTo>
                  <a:cubicBezTo>
                    <a:pt x="12" y="10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7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1"/>
                    <a:pt x="19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6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33"/>
            <p:cNvSpPr>
              <a:spLocks noEditPoints="1"/>
            </p:cNvSpPr>
            <p:nvPr/>
          </p:nvSpPr>
          <p:spPr bwMode="auto">
            <a:xfrm>
              <a:off x="8103849" y="2390322"/>
              <a:ext cx="793750" cy="1951038"/>
            </a:xfrm>
            <a:custGeom>
              <a:avLst/>
              <a:gdLst>
                <a:gd name="T0" fmla="*/ 15 w 308"/>
                <a:gd name="T1" fmla="*/ 752 h 756"/>
                <a:gd name="T2" fmla="*/ 32 w 308"/>
                <a:gd name="T3" fmla="*/ 742 h 756"/>
                <a:gd name="T4" fmla="*/ 43 w 308"/>
                <a:gd name="T5" fmla="*/ 742 h 756"/>
                <a:gd name="T6" fmla="*/ 62 w 308"/>
                <a:gd name="T7" fmla="*/ 729 h 756"/>
                <a:gd name="T8" fmla="*/ 71 w 308"/>
                <a:gd name="T9" fmla="*/ 730 h 756"/>
                <a:gd name="T10" fmla="*/ 92 w 308"/>
                <a:gd name="T11" fmla="*/ 720 h 756"/>
                <a:gd name="T12" fmla="*/ 107 w 308"/>
                <a:gd name="T13" fmla="*/ 706 h 756"/>
                <a:gd name="T14" fmla="*/ 118 w 308"/>
                <a:gd name="T15" fmla="*/ 705 h 756"/>
                <a:gd name="T16" fmla="*/ 138 w 308"/>
                <a:gd name="T17" fmla="*/ 690 h 756"/>
                <a:gd name="T18" fmla="*/ 142 w 308"/>
                <a:gd name="T19" fmla="*/ 687 h 756"/>
                <a:gd name="T20" fmla="*/ 163 w 308"/>
                <a:gd name="T21" fmla="*/ 674 h 756"/>
                <a:gd name="T22" fmla="*/ 175 w 308"/>
                <a:gd name="T23" fmla="*/ 658 h 756"/>
                <a:gd name="T24" fmla="*/ 186 w 308"/>
                <a:gd name="T25" fmla="*/ 655 h 756"/>
                <a:gd name="T26" fmla="*/ 199 w 308"/>
                <a:gd name="T27" fmla="*/ 636 h 756"/>
                <a:gd name="T28" fmla="*/ 207 w 308"/>
                <a:gd name="T29" fmla="*/ 634 h 756"/>
                <a:gd name="T30" fmla="*/ 223 w 308"/>
                <a:gd name="T31" fmla="*/ 613 h 756"/>
                <a:gd name="T32" fmla="*/ 226 w 308"/>
                <a:gd name="T33" fmla="*/ 610 h 756"/>
                <a:gd name="T34" fmla="*/ 243 w 308"/>
                <a:gd name="T35" fmla="*/ 591 h 756"/>
                <a:gd name="T36" fmla="*/ 250 w 308"/>
                <a:gd name="T37" fmla="*/ 573 h 756"/>
                <a:gd name="T38" fmla="*/ 259 w 308"/>
                <a:gd name="T39" fmla="*/ 566 h 756"/>
                <a:gd name="T40" fmla="*/ 269 w 308"/>
                <a:gd name="T41" fmla="*/ 543 h 756"/>
                <a:gd name="T42" fmla="*/ 275 w 308"/>
                <a:gd name="T43" fmla="*/ 530 h 756"/>
                <a:gd name="T44" fmla="*/ 282 w 308"/>
                <a:gd name="T45" fmla="*/ 519 h 756"/>
                <a:gd name="T46" fmla="*/ 285 w 308"/>
                <a:gd name="T47" fmla="*/ 496 h 756"/>
                <a:gd name="T48" fmla="*/ 290 w 308"/>
                <a:gd name="T49" fmla="*/ 491 h 756"/>
                <a:gd name="T50" fmla="*/ 296 w 308"/>
                <a:gd name="T51" fmla="*/ 465 h 756"/>
                <a:gd name="T52" fmla="*/ 298 w 308"/>
                <a:gd name="T53" fmla="*/ 447 h 756"/>
                <a:gd name="T54" fmla="*/ 304 w 308"/>
                <a:gd name="T55" fmla="*/ 438 h 756"/>
                <a:gd name="T56" fmla="*/ 302 w 308"/>
                <a:gd name="T57" fmla="*/ 415 h 756"/>
                <a:gd name="T58" fmla="*/ 305 w 308"/>
                <a:gd name="T59" fmla="*/ 409 h 756"/>
                <a:gd name="T60" fmla="*/ 308 w 308"/>
                <a:gd name="T61" fmla="*/ 384 h 756"/>
                <a:gd name="T62" fmla="*/ 308 w 308"/>
                <a:gd name="T63" fmla="*/ 363 h 756"/>
                <a:gd name="T64" fmla="*/ 306 w 308"/>
                <a:gd name="T65" fmla="*/ 357 h 756"/>
                <a:gd name="T66" fmla="*/ 306 w 308"/>
                <a:gd name="T67" fmla="*/ 333 h 756"/>
                <a:gd name="T68" fmla="*/ 299 w 308"/>
                <a:gd name="T69" fmla="*/ 312 h 756"/>
                <a:gd name="T70" fmla="*/ 300 w 308"/>
                <a:gd name="T71" fmla="*/ 305 h 756"/>
                <a:gd name="T72" fmla="*/ 294 w 308"/>
                <a:gd name="T73" fmla="*/ 278 h 756"/>
                <a:gd name="T74" fmla="*/ 293 w 308"/>
                <a:gd name="T75" fmla="*/ 274 h 756"/>
                <a:gd name="T76" fmla="*/ 289 w 308"/>
                <a:gd name="T77" fmla="*/ 251 h 756"/>
                <a:gd name="T78" fmla="*/ 277 w 308"/>
                <a:gd name="T79" fmla="*/ 233 h 756"/>
                <a:gd name="T80" fmla="*/ 277 w 308"/>
                <a:gd name="T81" fmla="*/ 222 h 756"/>
                <a:gd name="T82" fmla="*/ 264 w 308"/>
                <a:gd name="T83" fmla="*/ 204 h 756"/>
                <a:gd name="T84" fmla="*/ 263 w 308"/>
                <a:gd name="T85" fmla="*/ 197 h 756"/>
                <a:gd name="T86" fmla="*/ 252 w 308"/>
                <a:gd name="T87" fmla="*/ 174 h 756"/>
                <a:gd name="T88" fmla="*/ 237 w 308"/>
                <a:gd name="T89" fmla="*/ 161 h 756"/>
                <a:gd name="T90" fmla="*/ 234 w 308"/>
                <a:gd name="T91" fmla="*/ 153 h 756"/>
                <a:gd name="T92" fmla="*/ 217 w 308"/>
                <a:gd name="T93" fmla="*/ 132 h 756"/>
                <a:gd name="T94" fmla="*/ 213 w 308"/>
                <a:gd name="T95" fmla="*/ 129 h 756"/>
                <a:gd name="T96" fmla="*/ 200 w 308"/>
                <a:gd name="T97" fmla="*/ 110 h 756"/>
                <a:gd name="T98" fmla="*/ 180 w 308"/>
                <a:gd name="T99" fmla="*/ 99 h 756"/>
                <a:gd name="T100" fmla="*/ 176 w 308"/>
                <a:gd name="T101" fmla="*/ 93 h 756"/>
                <a:gd name="T102" fmla="*/ 159 w 308"/>
                <a:gd name="T103" fmla="*/ 75 h 756"/>
                <a:gd name="T104" fmla="*/ 140 w 308"/>
                <a:gd name="T105" fmla="*/ 68 h 756"/>
                <a:gd name="T106" fmla="*/ 135 w 308"/>
                <a:gd name="T107" fmla="*/ 61 h 756"/>
                <a:gd name="T108" fmla="*/ 112 w 308"/>
                <a:gd name="T109" fmla="*/ 47 h 756"/>
                <a:gd name="T110" fmla="*/ 106 w 308"/>
                <a:gd name="T111" fmla="*/ 46 h 756"/>
                <a:gd name="T112" fmla="*/ 87 w 308"/>
                <a:gd name="T113" fmla="*/ 31 h 756"/>
                <a:gd name="T114" fmla="*/ 66 w 308"/>
                <a:gd name="T115" fmla="*/ 27 h 756"/>
                <a:gd name="T116" fmla="*/ 61 w 308"/>
                <a:gd name="T117" fmla="*/ 22 h 756"/>
                <a:gd name="T118" fmla="*/ 39 w 308"/>
                <a:gd name="T119" fmla="*/ 10 h 756"/>
                <a:gd name="T120" fmla="*/ 19 w 308"/>
                <a:gd name="T121" fmla="*/ 8 h 756"/>
                <a:gd name="T122" fmla="*/ 12 w 308"/>
                <a:gd name="T123" fmla="*/ 4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756">
                  <a:moveTo>
                    <a:pt x="0" y="754"/>
                  </a:moveTo>
                  <a:cubicBezTo>
                    <a:pt x="0" y="753"/>
                    <a:pt x="1" y="752"/>
                    <a:pt x="2" y="751"/>
                  </a:cubicBezTo>
                  <a:cubicBezTo>
                    <a:pt x="2" y="751"/>
                    <a:pt x="2" y="751"/>
                    <a:pt x="2" y="751"/>
                  </a:cubicBezTo>
                  <a:cubicBezTo>
                    <a:pt x="2" y="751"/>
                    <a:pt x="2" y="751"/>
                    <a:pt x="3" y="751"/>
                  </a:cubicBezTo>
                  <a:cubicBezTo>
                    <a:pt x="3" y="751"/>
                    <a:pt x="3" y="751"/>
                    <a:pt x="3" y="751"/>
                  </a:cubicBezTo>
                  <a:cubicBezTo>
                    <a:pt x="4" y="751"/>
                    <a:pt x="6" y="751"/>
                    <a:pt x="6" y="753"/>
                  </a:cubicBezTo>
                  <a:cubicBezTo>
                    <a:pt x="6" y="753"/>
                    <a:pt x="6" y="753"/>
                    <a:pt x="6" y="753"/>
                  </a:cubicBezTo>
                  <a:cubicBezTo>
                    <a:pt x="6" y="754"/>
                    <a:pt x="6" y="755"/>
                    <a:pt x="4" y="755"/>
                  </a:cubicBezTo>
                  <a:cubicBezTo>
                    <a:pt x="4" y="755"/>
                    <a:pt x="4" y="755"/>
                    <a:pt x="4" y="755"/>
                  </a:cubicBezTo>
                  <a:cubicBezTo>
                    <a:pt x="4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2" y="756"/>
                  </a:cubicBezTo>
                  <a:cubicBezTo>
                    <a:pt x="2" y="756"/>
                    <a:pt x="2" y="756"/>
                    <a:pt x="2" y="756"/>
                  </a:cubicBezTo>
                  <a:cubicBezTo>
                    <a:pt x="1" y="756"/>
                    <a:pt x="1" y="755"/>
                    <a:pt x="0" y="754"/>
                  </a:cubicBezTo>
                  <a:close/>
                  <a:moveTo>
                    <a:pt x="10" y="751"/>
                  </a:moveTo>
                  <a:cubicBezTo>
                    <a:pt x="10" y="750"/>
                    <a:pt x="11" y="749"/>
                    <a:pt x="12" y="748"/>
                  </a:cubicBezTo>
                  <a:cubicBezTo>
                    <a:pt x="12" y="748"/>
                    <a:pt x="12" y="748"/>
                    <a:pt x="12" y="748"/>
                  </a:cubicBezTo>
                  <a:cubicBezTo>
                    <a:pt x="12" y="748"/>
                    <a:pt x="13" y="748"/>
                    <a:pt x="13" y="748"/>
                  </a:cubicBezTo>
                  <a:cubicBezTo>
                    <a:pt x="13" y="748"/>
                    <a:pt x="13" y="748"/>
                    <a:pt x="13" y="748"/>
                  </a:cubicBezTo>
                  <a:cubicBezTo>
                    <a:pt x="14" y="748"/>
                    <a:pt x="16" y="748"/>
                    <a:pt x="16" y="750"/>
                  </a:cubicBezTo>
                  <a:cubicBezTo>
                    <a:pt x="16" y="750"/>
                    <a:pt x="16" y="750"/>
                    <a:pt x="16" y="750"/>
                  </a:cubicBezTo>
                  <a:cubicBezTo>
                    <a:pt x="17" y="751"/>
                    <a:pt x="16" y="752"/>
                    <a:pt x="15" y="752"/>
                  </a:cubicBezTo>
                  <a:cubicBezTo>
                    <a:pt x="15" y="752"/>
                    <a:pt x="15" y="752"/>
                    <a:pt x="15" y="752"/>
                  </a:cubicBezTo>
                  <a:cubicBezTo>
                    <a:pt x="14" y="753"/>
                    <a:pt x="14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2" y="753"/>
                    <a:pt x="11" y="752"/>
                    <a:pt x="10" y="751"/>
                  </a:cubicBezTo>
                  <a:close/>
                  <a:moveTo>
                    <a:pt x="20" y="748"/>
                  </a:moveTo>
                  <a:cubicBezTo>
                    <a:pt x="20" y="747"/>
                    <a:pt x="21" y="746"/>
                    <a:pt x="22" y="745"/>
                  </a:cubicBezTo>
                  <a:cubicBezTo>
                    <a:pt x="22" y="745"/>
                    <a:pt x="22" y="745"/>
                    <a:pt x="22" y="745"/>
                  </a:cubicBezTo>
                  <a:cubicBezTo>
                    <a:pt x="22" y="745"/>
                    <a:pt x="23" y="745"/>
                    <a:pt x="23" y="745"/>
                  </a:cubicBezTo>
                  <a:cubicBezTo>
                    <a:pt x="23" y="745"/>
                    <a:pt x="23" y="745"/>
                    <a:pt x="23" y="745"/>
                  </a:cubicBezTo>
                  <a:cubicBezTo>
                    <a:pt x="24" y="744"/>
                    <a:pt x="26" y="745"/>
                    <a:pt x="26" y="746"/>
                  </a:cubicBezTo>
                  <a:cubicBezTo>
                    <a:pt x="26" y="746"/>
                    <a:pt x="26" y="746"/>
                    <a:pt x="26" y="746"/>
                  </a:cubicBezTo>
                  <a:cubicBezTo>
                    <a:pt x="26" y="747"/>
                    <a:pt x="26" y="749"/>
                    <a:pt x="25" y="749"/>
                  </a:cubicBezTo>
                  <a:cubicBezTo>
                    <a:pt x="25" y="749"/>
                    <a:pt x="25" y="749"/>
                    <a:pt x="25" y="749"/>
                  </a:cubicBezTo>
                  <a:cubicBezTo>
                    <a:pt x="24" y="749"/>
                    <a:pt x="24" y="749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2" y="750"/>
                    <a:pt x="21" y="749"/>
                    <a:pt x="20" y="748"/>
                  </a:cubicBezTo>
                  <a:close/>
                  <a:moveTo>
                    <a:pt x="30" y="745"/>
                  </a:moveTo>
                  <a:cubicBezTo>
                    <a:pt x="30" y="743"/>
                    <a:pt x="30" y="742"/>
                    <a:pt x="32" y="742"/>
                  </a:cubicBezTo>
                  <a:cubicBezTo>
                    <a:pt x="32" y="742"/>
                    <a:pt x="32" y="742"/>
                    <a:pt x="32" y="742"/>
                  </a:cubicBezTo>
                  <a:cubicBezTo>
                    <a:pt x="32" y="742"/>
                    <a:pt x="33" y="741"/>
                    <a:pt x="33" y="741"/>
                  </a:cubicBezTo>
                  <a:cubicBezTo>
                    <a:pt x="33" y="741"/>
                    <a:pt x="33" y="741"/>
                    <a:pt x="33" y="741"/>
                  </a:cubicBezTo>
                  <a:cubicBezTo>
                    <a:pt x="34" y="741"/>
                    <a:pt x="35" y="741"/>
                    <a:pt x="36" y="743"/>
                  </a:cubicBezTo>
                  <a:cubicBezTo>
                    <a:pt x="36" y="743"/>
                    <a:pt x="36" y="743"/>
                    <a:pt x="36" y="743"/>
                  </a:cubicBezTo>
                  <a:cubicBezTo>
                    <a:pt x="36" y="744"/>
                    <a:pt x="36" y="745"/>
                    <a:pt x="35" y="746"/>
                  </a:cubicBezTo>
                  <a:cubicBezTo>
                    <a:pt x="35" y="746"/>
                    <a:pt x="35" y="746"/>
                    <a:pt x="35" y="746"/>
                  </a:cubicBezTo>
                  <a:cubicBezTo>
                    <a:pt x="34" y="746"/>
                    <a:pt x="34" y="746"/>
                    <a:pt x="33" y="746"/>
                  </a:cubicBezTo>
                  <a:cubicBezTo>
                    <a:pt x="33" y="746"/>
                    <a:pt x="33" y="746"/>
                    <a:pt x="33" y="746"/>
                  </a:cubicBezTo>
                  <a:cubicBezTo>
                    <a:pt x="33" y="746"/>
                    <a:pt x="33" y="746"/>
                    <a:pt x="32" y="746"/>
                  </a:cubicBezTo>
                  <a:cubicBezTo>
                    <a:pt x="32" y="746"/>
                    <a:pt x="32" y="746"/>
                    <a:pt x="32" y="746"/>
                  </a:cubicBezTo>
                  <a:cubicBezTo>
                    <a:pt x="32" y="746"/>
                    <a:pt x="31" y="746"/>
                    <a:pt x="30" y="745"/>
                  </a:cubicBezTo>
                  <a:close/>
                  <a:moveTo>
                    <a:pt x="40" y="741"/>
                  </a:moveTo>
                  <a:cubicBezTo>
                    <a:pt x="40" y="740"/>
                    <a:pt x="40" y="738"/>
                    <a:pt x="41" y="738"/>
                  </a:cubicBezTo>
                  <a:cubicBezTo>
                    <a:pt x="41" y="738"/>
                    <a:pt x="41" y="738"/>
                    <a:pt x="41" y="738"/>
                  </a:cubicBezTo>
                  <a:cubicBezTo>
                    <a:pt x="42" y="738"/>
                    <a:pt x="42" y="738"/>
                    <a:pt x="43" y="738"/>
                  </a:cubicBezTo>
                  <a:cubicBezTo>
                    <a:pt x="43" y="738"/>
                    <a:pt x="43" y="738"/>
                    <a:pt x="43" y="738"/>
                  </a:cubicBezTo>
                  <a:cubicBezTo>
                    <a:pt x="44" y="737"/>
                    <a:pt x="45" y="738"/>
                    <a:pt x="46" y="739"/>
                  </a:cubicBezTo>
                  <a:cubicBezTo>
                    <a:pt x="46" y="739"/>
                    <a:pt x="46" y="739"/>
                    <a:pt x="46" y="739"/>
                  </a:cubicBezTo>
                  <a:cubicBezTo>
                    <a:pt x="46" y="740"/>
                    <a:pt x="46" y="741"/>
                    <a:pt x="44" y="742"/>
                  </a:cubicBezTo>
                  <a:cubicBezTo>
                    <a:pt x="44" y="742"/>
                    <a:pt x="44" y="742"/>
                    <a:pt x="44" y="742"/>
                  </a:cubicBezTo>
                  <a:cubicBezTo>
                    <a:pt x="44" y="742"/>
                    <a:pt x="44" y="742"/>
                    <a:pt x="43" y="742"/>
                  </a:cubicBezTo>
                  <a:cubicBezTo>
                    <a:pt x="43" y="742"/>
                    <a:pt x="43" y="742"/>
                    <a:pt x="43" y="742"/>
                  </a:cubicBezTo>
                  <a:cubicBezTo>
                    <a:pt x="43" y="742"/>
                    <a:pt x="43" y="742"/>
                    <a:pt x="42" y="742"/>
                  </a:cubicBezTo>
                  <a:cubicBezTo>
                    <a:pt x="42" y="742"/>
                    <a:pt x="42" y="742"/>
                    <a:pt x="42" y="742"/>
                  </a:cubicBezTo>
                  <a:cubicBezTo>
                    <a:pt x="41" y="742"/>
                    <a:pt x="40" y="742"/>
                    <a:pt x="40" y="741"/>
                  </a:cubicBezTo>
                  <a:close/>
                  <a:moveTo>
                    <a:pt x="50" y="737"/>
                  </a:moveTo>
                  <a:cubicBezTo>
                    <a:pt x="49" y="736"/>
                    <a:pt x="50" y="735"/>
                    <a:pt x="51" y="734"/>
                  </a:cubicBezTo>
                  <a:cubicBezTo>
                    <a:pt x="51" y="734"/>
                    <a:pt x="51" y="734"/>
                    <a:pt x="51" y="734"/>
                  </a:cubicBezTo>
                  <a:cubicBezTo>
                    <a:pt x="51" y="734"/>
                    <a:pt x="52" y="734"/>
                    <a:pt x="52" y="734"/>
                  </a:cubicBezTo>
                  <a:cubicBezTo>
                    <a:pt x="52" y="734"/>
                    <a:pt x="52" y="734"/>
                    <a:pt x="52" y="734"/>
                  </a:cubicBezTo>
                  <a:cubicBezTo>
                    <a:pt x="53" y="733"/>
                    <a:pt x="55" y="734"/>
                    <a:pt x="55" y="735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6" y="736"/>
                    <a:pt x="55" y="737"/>
                    <a:pt x="54" y="738"/>
                  </a:cubicBezTo>
                  <a:cubicBezTo>
                    <a:pt x="54" y="738"/>
                    <a:pt x="54" y="738"/>
                    <a:pt x="54" y="738"/>
                  </a:cubicBezTo>
                  <a:cubicBezTo>
                    <a:pt x="54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2" y="738"/>
                    <a:pt x="52" y="738"/>
                  </a:cubicBezTo>
                  <a:cubicBezTo>
                    <a:pt x="52" y="738"/>
                    <a:pt x="52" y="738"/>
                    <a:pt x="52" y="738"/>
                  </a:cubicBezTo>
                  <a:cubicBezTo>
                    <a:pt x="51" y="738"/>
                    <a:pt x="50" y="738"/>
                    <a:pt x="50" y="737"/>
                  </a:cubicBezTo>
                  <a:close/>
                  <a:moveTo>
                    <a:pt x="59" y="733"/>
                  </a:moveTo>
                  <a:cubicBezTo>
                    <a:pt x="59" y="732"/>
                    <a:pt x="59" y="730"/>
                    <a:pt x="61" y="730"/>
                  </a:cubicBezTo>
                  <a:cubicBezTo>
                    <a:pt x="61" y="730"/>
                    <a:pt x="61" y="730"/>
                    <a:pt x="61" y="730"/>
                  </a:cubicBezTo>
                  <a:cubicBezTo>
                    <a:pt x="61" y="730"/>
                    <a:pt x="61" y="730"/>
                    <a:pt x="62" y="729"/>
                  </a:cubicBezTo>
                  <a:cubicBezTo>
                    <a:pt x="62" y="729"/>
                    <a:pt x="62" y="729"/>
                    <a:pt x="62" y="729"/>
                  </a:cubicBezTo>
                  <a:cubicBezTo>
                    <a:pt x="63" y="729"/>
                    <a:pt x="64" y="729"/>
                    <a:pt x="65" y="731"/>
                  </a:cubicBezTo>
                  <a:cubicBezTo>
                    <a:pt x="65" y="731"/>
                    <a:pt x="65" y="731"/>
                    <a:pt x="65" y="731"/>
                  </a:cubicBezTo>
                  <a:cubicBezTo>
                    <a:pt x="65" y="732"/>
                    <a:pt x="65" y="733"/>
                    <a:pt x="64" y="734"/>
                  </a:cubicBezTo>
                  <a:cubicBezTo>
                    <a:pt x="64" y="734"/>
                    <a:pt x="64" y="734"/>
                    <a:pt x="64" y="734"/>
                  </a:cubicBezTo>
                  <a:cubicBezTo>
                    <a:pt x="63" y="734"/>
                    <a:pt x="63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1" y="734"/>
                    <a:pt x="60" y="734"/>
                    <a:pt x="59" y="733"/>
                  </a:cubicBezTo>
                  <a:close/>
                  <a:moveTo>
                    <a:pt x="69" y="729"/>
                  </a:moveTo>
                  <a:cubicBezTo>
                    <a:pt x="68" y="727"/>
                    <a:pt x="69" y="726"/>
                    <a:pt x="70" y="726"/>
                  </a:cubicBezTo>
                  <a:cubicBezTo>
                    <a:pt x="70" y="726"/>
                    <a:pt x="70" y="726"/>
                    <a:pt x="70" y="726"/>
                  </a:cubicBezTo>
                  <a:cubicBezTo>
                    <a:pt x="70" y="725"/>
                    <a:pt x="71" y="725"/>
                    <a:pt x="71" y="725"/>
                  </a:cubicBezTo>
                  <a:cubicBezTo>
                    <a:pt x="71" y="725"/>
                    <a:pt x="71" y="725"/>
                    <a:pt x="71" y="725"/>
                  </a:cubicBezTo>
                  <a:cubicBezTo>
                    <a:pt x="72" y="724"/>
                    <a:pt x="74" y="725"/>
                    <a:pt x="74" y="726"/>
                  </a:cubicBezTo>
                  <a:cubicBezTo>
                    <a:pt x="74" y="726"/>
                    <a:pt x="74" y="726"/>
                    <a:pt x="74" y="726"/>
                  </a:cubicBezTo>
                  <a:cubicBezTo>
                    <a:pt x="75" y="727"/>
                    <a:pt x="74" y="729"/>
                    <a:pt x="73" y="729"/>
                  </a:cubicBezTo>
                  <a:cubicBezTo>
                    <a:pt x="73" y="729"/>
                    <a:pt x="73" y="729"/>
                    <a:pt x="73" y="729"/>
                  </a:cubicBezTo>
                  <a:cubicBezTo>
                    <a:pt x="73" y="729"/>
                    <a:pt x="72" y="730"/>
                    <a:pt x="72" y="730"/>
                  </a:cubicBezTo>
                  <a:cubicBezTo>
                    <a:pt x="72" y="730"/>
                    <a:pt x="72" y="730"/>
                    <a:pt x="72" y="730"/>
                  </a:cubicBezTo>
                  <a:cubicBezTo>
                    <a:pt x="72" y="730"/>
                    <a:pt x="71" y="730"/>
                    <a:pt x="71" y="730"/>
                  </a:cubicBezTo>
                  <a:cubicBezTo>
                    <a:pt x="71" y="730"/>
                    <a:pt x="71" y="730"/>
                    <a:pt x="71" y="730"/>
                  </a:cubicBezTo>
                  <a:cubicBezTo>
                    <a:pt x="70" y="730"/>
                    <a:pt x="69" y="729"/>
                    <a:pt x="69" y="729"/>
                  </a:cubicBezTo>
                  <a:close/>
                  <a:moveTo>
                    <a:pt x="78" y="724"/>
                  </a:moveTo>
                  <a:cubicBezTo>
                    <a:pt x="78" y="723"/>
                    <a:pt x="78" y="722"/>
                    <a:pt x="79" y="721"/>
                  </a:cubicBezTo>
                  <a:cubicBezTo>
                    <a:pt x="79" y="721"/>
                    <a:pt x="79" y="721"/>
                    <a:pt x="79" y="721"/>
                  </a:cubicBezTo>
                  <a:cubicBezTo>
                    <a:pt x="80" y="721"/>
                    <a:pt x="80" y="721"/>
                    <a:pt x="81" y="720"/>
                  </a:cubicBezTo>
                  <a:cubicBezTo>
                    <a:pt x="81" y="720"/>
                    <a:pt x="81" y="720"/>
                    <a:pt x="81" y="720"/>
                  </a:cubicBezTo>
                  <a:cubicBezTo>
                    <a:pt x="82" y="720"/>
                    <a:pt x="83" y="720"/>
                    <a:pt x="84" y="721"/>
                  </a:cubicBezTo>
                  <a:cubicBezTo>
                    <a:pt x="84" y="721"/>
                    <a:pt x="84" y="721"/>
                    <a:pt x="84" y="721"/>
                  </a:cubicBezTo>
                  <a:cubicBezTo>
                    <a:pt x="84" y="723"/>
                    <a:pt x="84" y="724"/>
                    <a:pt x="83" y="725"/>
                  </a:cubicBezTo>
                  <a:cubicBezTo>
                    <a:pt x="83" y="725"/>
                    <a:pt x="83" y="725"/>
                    <a:pt x="83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1" y="725"/>
                    <a:pt x="81" y="725"/>
                    <a:pt x="80" y="725"/>
                  </a:cubicBezTo>
                  <a:cubicBezTo>
                    <a:pt x="80" y="725"/>
                    <a:pt x="80" y="725"/>
                    <a:pt x="80" y="725"/>
                  </a:cubicBezTo>
                  <a:cubicBezTo>
                    <a:pt x="80" y="725"/>
                    <a:pt x="79" y="725"/>
                    <a:pt x="78" y="724"/>
                  </a:cubicBezTo>
                  <a:close/>
                  <a:moveTo>
                    <a:pt x="88" y="719"/>
                  </a:moveTo>
                  <a:cubicBezTo>
                    <a:pt x="87" y="718"/>
                    <a:pt x="88" y="717"/>
                    <a:pt x="89" y="716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89" y="716"/>
                    <a:pt x="90" y="716"/>
                    <a:pt x="90" y="716"/>
                  </a:cubicBezTo>
                  <a:cubicBezTo>
                    <a:pt x="90" y="716"/>
                    <a:pt x="90" y="716"/>
                    <a:pt x="90" y="716"/>
                  </a:cubicBezTo>
                  <a:cubicBezTo>
                    <a:pt x="91" y="715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4" y="718"/>
                    <a:pt x="93" y="719"/>
                    <a:pt x="92" y="720"/>
                  </a:cubicBezTo>
                  <a:cubicBezTo>
                    <a:pt x="92" y="720"/>
                    <a:pt x="92" y="720"/>
                    <a:pt x="92" y="720"/>
                  </a:cubicBezTo>
                  <a:cubicBezTo>
                    <a:pt x="92" y="720"/>
                    <a:pt x="91" y="720"/>
                    <a:pt x="91" y="720"/>
                  </a:cubicBezTo>
                  <a:cubicBezTo>
                    <a:pt x="91" y="720"/>
                    <a:pt x="91" y="720"/>
                    <a:pt x="91" y="720"/>
                  </a:cubicBezTo>
                  <a:cubicBezTo>
                    <a:pt x="91" y="721"/>
                    <a:pt x="90" y="721"/>
                    <a:pt x="90" y="721"/>
                  </a:cubicBezTo>
                  <a:cubicBezTo>
                    <a:pt x="90" y="721"/>
                    <a:pt x="90" y="721"/>
                    <a:pt x="90" y="721"/>
                  </a:cubicBezTo>
                  <a:cubicBezTo>
                    <a:pt x="89" y="721"/>
                    <a:pt x="88" y="720"/>
                    <a:pt x="88" y="719"/>
                  </a:cubicBezTo>
                  <a:close/>
                  <a:moveTo>
                    <a:pt x="97" y="715"/>
                  </a:moveTo>
                  <a:cubicBezTo>
                    <a:pt x="96" y="713"/>
                    <a:pt x="97" y="712"/>
                    <a:pt x="98" y="711"/>
                  </a:cubicBezTo>
                  <a:cubicBezTo>
                    <a:pt x="98" y="711"/>
                    <a:pt x="98" y="711"/>
                    <a:pt x="98" y="711"/>
                  </a:cubicBezTo>
                  <a:cubicBezTo>
                    <a:pt x="98" y="711"/>
                    <a:pt x="99" y="711"/>
                    <a:pt x="99" y="711"/>
                  </a:cubicBezTo>
                  <a:cubicBezTo>
                    <a:pt x="99" y="711"/>
                    <a:pt x="99" y="711"/>
                    <a:pt x="99" y="711"/>
                  </a:cubicBezTo>
                  <a:cubicBezTo>
                    <a:pt x="100" y="710"/>
                    <a:pt x="102" y="711"/>
                    <a:pt x="102" y="712"/>
                  </a:cubicBezTo>
                  <a:cubicBezTo>
                    <a:pt x="102" y="712"/>
                    <a:pt x="102" y="712"/>
                    <a:pt x="102" y="712"/>
                  </a:cubicBezTo>
                  <a:cubicBezTo>
                    <a:pt x="103" y="713"/>
                    <a:pt x="102" y="714"/>
                    <a:pt x="101" y="715"/>
                  </a:cubicBezTo>
                  <a:cubicBezTo>
                    <a:pt x="101" y="715"/>
                    <a:pt x="101" y="715"/>
                    <a:pt x="101" y="715"/>
                  </a:cubicBezTo>
                  <a:cubicBezTo>
                    <a:pt x="101" y="715"/>
                    <a:pt x="101" y="715"/>
                    <a:pt x="100" y="715"/>
                  </a:cubicBezTo>
                  <a:cubicBezTo>
                    <a:pt x="100" y="715"/>
                    <a:pt x="100" y="715"/>
                    <a:pt x="100" y="715"/>
                  </a:cubicBezTo>
                  <a:cubicBezTo>
                    <a:pt x="100" y="716"/>
                    <a:pt x="99" y="716"/>
                    <a:pt x="99" y="716"/>
                  </a:cubicBezTo>
                  <a:cubicBezTo>
                    <a:pt x="99" y="716"/>
                    <a:pt x="99" y="716"/>
                    <a:pt x="99" y="716"/>
                  </a:cubicBezTo>
                  <a:cubicBezTo>
                    <a:pt x="98" y="716"/>
                    <a:pt x="97" y="715"/>
                    <a:pt x="97" y="715"/>
                  </a:cubicBezTo>
                  <a:close/>
                  <a:moveTo>
                    <a:pt x="106" y="709"/>
                  </a:moveTo>
                  <a:cubicBezTo>
                    <a:pt x="106" y="708"/>
                    <a:pt x="106" y="707"/>
                    <a:pt x="107" y="706"/>
                  </a:cubicBezTo>
                  <a:cubicBezTo>
                    <a:pt x="107" y="706"/>
                    <a:pt x="107" y="706"/>
                    <a:pt x="107" y="706"/>
                  </a:cubicBezTo>
                  <a:cubicBezTo>
                    <a:pt x="107" y="706"/>
                    <a:pt x="108" y="706"/>
                    <a:pt x="108" y="706"/>
                  </a:cubicBezTo>
                  <a:cubicBezTo>
                    <a:pt x="108" y="706"/>
                    <a:pt x="108" y="706"/>
                    <a:pt x="108" y="706"/>
                  </a:cubicBezTo>
                  <a:cubicBezTo>
                    <a:pt x="109" y="705"/>
                    <a:pt x="111" y="705"/>
                    <a:pt x="111" y="706"/>
                  </a:cubicBezTo>
                  <a:cubicBezTo>
                    <a:pt x="111" y="706"/>
                    <a:pt x="111" y="706"/>
                    <a:pt x="111" y="706"/>
                  </a:cubicBezTo>
                  <a:cubicBezTo>
                    <a:pt x="112" y="708"/>
                    <a:pt x="112" y="709"/>
                    <a:pt x="110" y="710"/>
                  </a:cubicBezTo>
                  <a:cubicBezTo>
                    <a:pt x="110" y="710"/>
                    <a:pt x="110" y="710"/>
                    <a:pt x="110" y="710"/>
                  </a:cubicBezTo>
                  <a:cubicBezTo>
                    <a:pt x="110" y="710"/>
                    <a:pt x="110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1"/>
                    <a:pt x="108" y="711"/>
                  </a:cubicBezTo>
                  <a:cubicBezTo>
                    <a:pt x="108" y="711"/>
                    <a:pt x="108" y="711"/>
                    <a:pt x="108" y="711"/>
                  </a:cubicBezTo>
                  <a:cubicBezTo>
                    <a:pt x="107" y="711"/>
                    <a:pt x="107" y="710"/>
                    <a:pt x="106" y="709"/>
                  </a:cubicBezTo>
                  <a:close/>
                  <a:moveTo>
                    <a:pt x="115" y="704"/>
                  </a:moveTo>
                  <a:cubicBezTo>
                    <a:pt x="115" y="703"/>
                    <a:pt x="115" y="702"/>
                    <a:pt x="116" y="701"/>
                  </a:cubicBezTo>
                  <a:cubicBezTo>
                    <a:pt x="116" y="701"/>
                    <a:pt x="116" y="701"/>
                    <a:pt x="116" y="701"/>
                  </a:cubicBezTo>
                  <a:cubicBezTo>
                    <a:pt x="116" y="701"/>
                    <a:pt x="117" y="701"/>
                    <a:pt x="117" y="700"/>
                  </a:cubicBezTo>
                  <a:cubicBezTo>
                    <a:pt x="117" y="700"/>
                    <a:pt x="117" y="700"/>
                    <a:pt x="117" y="700"/>
                  </a:cubicBezTo>
                  <a:cubicBezTo>
                    <a:pt x="118" y="700"/>
                    <a:pt x="120" y="700"/>
                    <a:pt x="120" y="701"/>
                  </a:cubicBezTo>
                  <a:cubicBezTo>
                    <a:pt x="120" y="701"/>
                    <a:pt x="120" y="701"/>
                    <a:pt x="120" y="701"/>
                  </a:cubicBezTo>
                  <a:cubicBezTo>
                    <a:pt x="121" y="702"/>
                    <a:pt x="121" y="704"/>
                    <a:pt x="120" y="704"/>
                  </a:cubicBezTo>
                  <a:cubicBezTo>
                    <a:pt x="120" y="704"/>
                    <a:pt x="120" y="704"/>
                    <a:pt x="120" y="704"/>
                  </a:cubicBezTo>
                  <a:cubicBezTo>
                    <a:pt x="119" y="704"/>
                    <a:pt x="119" y="705"/>
                    <a:pt x="118" y="705"/>
                  </a:cubicBezTo>
                  <a:cubicBezTo>
                    <a:pt x="118" y="705"/>
                    <a:pt x="118" y="705"/>
                    <a:pt x="118" y="705"/>
                  </a:cubicBezTo>
                  <a:cubicBezTo>
                    <a:pt x="118" y="705"/>
                    <a:pt x="118" y="705"/>
                    <a:pt x="117" y="705"/>
                  </a:cubicBezTo>
                  <a:cubicBezTo>
                    <a:pt x="117" y="705"/>
                    <a:pt x="117" y="705"/>
                    <a:pt x="117" y="705"/>
                  </a:cubicBezTo>
                  <a:cubicBezTo>
                    <a:pt x="116" y="705"/>
                    <a:pt x="116" y="705"/>
                    <a:pt x="115" y="704"/>
                  </a:cubicBezTo>
                  <a:close/>
                  <a:moveTo>
                    <a:pt x="124" y="699"/>
                  </a:moveTo>
                  <a:cubicBezTo>
                    <a:pt x="123" y="698"/>
                    <a:pt x="124" y="696"/>
                    <a:pt x="125" y="696"/>
                  </a:cubicBezTo>
                  <a:cubicBezTo>
                    <a:pt x="125" y="696"/>
                    <a:pt x="125" y="696"/>
                    <a:pt x="125" y="696"/>
                  </a:cubicBezTo>
                  <a:cubicBezTo>
                    <a:pt x="125" y="695"/>
                    <a:pt x="126" y="695"/>
                    <a:pt x="126" y="695"/>
                  </a:cubicBezTo>
                  <a:cubicBezTo>
                    <a:pt x="126" y="695"/>
                    <a:pt x="126" y="695"/>
                    <a:pt x="126" y="695"/>
                  </a:cubicBezTo>
                  <a:cubicBezTo>
                    <a:pt x="127" y="694"/>
                    <a:pt x="128" y="694"/>
                    <a:pt x="129" y="695"/>
                  </a:cubicBezTo>
                  <a:cubicBezTo>
                    <a:pt x="129" y="695"/>
                    <a:pt x="129" y="695"/>
                    <a:pt x="129" y="695"/>
                  </a:cubicBezTo>
                  <a:cubicBezTo>
                    <a:pt x="130" y="697"/>
                    <a:pt x="129" y="698"/>
                    <a:pt x="128" y="699"/>
                  </a:cubicBezTo>
                  <a:cubicBezTo>
                    <a:pt x="128" y="699"/>
                    <a:pt x="128" y="699"/>
                    <a:pt x="128" y="699"/>
                  </a:cubicBezTo>
                  <a:cubicBezTo>
                    <a:pt x="128" y="699"/>
                    <a:pt x="128" y="699"/>
                    <a:pt x="127" y="699"/>
                  </a:cubicBezTo>
                  <a:cubicBezTo>
                    <a:pt x="127" y="699"/>
                    <a:pt x="127" y="699"/>
                    <a:pt x="127" y="699"/>
                  </a:cubicBezTo>
                  <a:cubicBezTo>
                    <a:pt x="127" y="700"/>
                    <a:pt x="126" y="700"/>
                    <a:pt x="126" y="700"/>
                  </a:cubicBezTo>
                  <a:cubicBezTo>
                    <a:pt x="126" y="700"/>
                    <a:pt x="126" y="700"/>
                    <a:pt x="126" y="700"/>
                  </a:cubicBezTo>
                  <a:cubicBezTo>
                    <a:pt x="125" y="700"/>
                    <a:pt x="125" y="699"/>
                    <a:pt x="124" y="699"/>
                  </a:cubicBezTo>
                  <a:close/>
                  <a:moveTo>
                    <a:pt x="133" y="693"/>
                  </a:moveTo>
                  <a:cubicBezTo>
                    <a:pt x="132" y="692"/>
                    <a:pt x="132" y="691"/>
                    <a:pt x="133" y="690"/>
                  </a:cubicBezTo>
                  <a:cubicBezTo>
                    <a:pt x="133" y="690"/>
                    <a:pt x="133" y="690"/>
                    <a:pt x="133" y="690"/>
                  </a:cubicBezTo>
                  <a:cubicBezTo>
                    <a:pt x="134" y="690"/>
                    <a:pt x="134" y="689"/>
                    <a:pt x="135" y="689"/>
                  </a:cubicBezTo>
                  <a:cubicBezTo>
                    <a:pt x="135" y="689"/>
                    <a:pt x="135" y="689"/>
                    <a:pt x="135" y="689"/>
                  </a:cubicBezTo>
                  <a:cubicBezTo>
                    <a:pt x="136" y="688"/>
                    <a:pt x="137" y="689"/>
                    <a:pt x="138" y="690"/>
                  </a:cubicBezTo>
                  <a:cubicBezTo>
                    <a:pt x="138" y="690"/>
                    <a:pt x="138" y="690"/>
                    <a:pt x="138" y="690"/>
                  </a:cubicBezTo>
                  <a:cubicBezTo>
                    <a:pt x="139" y="691"/>
                    <a:pt x="138" y="692"/>
                    <a:pt x="137" y="693"/>
                  </a:cubicBezTo>
                  <a:cubicBezTo>
                    <a:pt x="137" y="693"/>
                    <a:pt x="137" y="693"/>
                    <a:pt x="137" y="693"/>
                  </a:cubicBezTo>
                  <a:cubicBezTo>
                    <a:pt x="137" y="693"/>
                    <a:pt x="136" y="693"/>
                    <a:pt x="136" y="694"/>
                  </a:cubicBezTo>
                  <a:cubicBezTo>
                    <a:pt x="136" y="694"/>
                    <a:pt x="136" y="694"/>
                    <a:pt x="136" y="694"/>
                  </a:cubicBezTo>
                  <a:cubicBezTo>
                    <a:pt x="136" y="694"/>
                    <a:pt x="135" y="694"/>
                    <a:pt x="135" y="694"/>
                  </a:cubicBezTo>
                  <a:cubicBezTo>
                    <a:pt x="135" y="694"/>
                    <a:pt x="135" y="694"/>
                    <a:pt x="135" y="694"/>
                  </a:cubicBezTo>
                  <a:cubicBezTo>
                    <a:pt x="134" y="694"/>
                    <a:pt x="133" y="694"/>
                    <a:pt x="133" y="693"/>
                  </a:cubicBezTo>
                  <a:close/>
                  <a:moveTo>
                    <a:pt x="142" y="687"/>
                  </a:moveTo>
                  <a:cubicBezTo>
                    <a:pt x="141" y="686"/>
                    <a:pt x="141" y="685"/>
                    <a:pt x="142" y="684"/>
                  </a:cubicBezTo>
                  <a:cubicBezTo>
                    <a:pt x="142" y="684"/>
                    <a:pt x="142" y="684"/>
                    <a:pt x="142" y="684"/>
                  </a:cubicBezTo>
                  <a:cubicBezTo>
                    <a:pt x="142" y="684"/>
                    <a:pt x="143" y="683"/>
                    <a:pt x="143" y="683"/>
                  </a:cubicBezTo>
                  <a:cubicBezTo>
                    <a:pt x="143" y="683"/>
                    <a:pt x="143" y="683"/>
                    <a:pt x="143" y="683"/>
                  </a:cubicBezTo>
                  <a:cubicBezTo>
                    <a:pt x="144" y="682"/>
                    <a:pt x="146" y="683"/>
                    <a:pt x="146" y="684"/>
                  </a:cubicBezTo>
                  <a:cubicBezTo>
                    <a:pt x="146" y="684"/>
                    <a:pt x="146" y="684"/>
                    <a:pt x="146" y="684"/>
                  </a:cubicBezTo>
                  <a:cubicBezTo>
                    <a:pt x="147" y="685"/>
                    <a:pt x="147" y="686"/>
                    <a:pt x="146" y="687"/>
                  </a:cubicBezTo>
                  <a:cubicBezTo>
                    <a:pt x="146" y="687"/>
                    <a:pt x="146" y="687"/>
                    <a:pt x="146" y="687"/>
                  </a:cubicBezTo>
                  <a:cubicBezTo>
                    <a:pt x="145" y="687"/>
                    <a:pt x="145" y="687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4" y="688"/>
                    <a:pt x="144" y="688"/>
                    <a:pt x="143" y="688"/>
                  </a:cubicBezTo>
                  <a:cubicBezTo>
                    <a:pt x="143" y="688"/>
                    <a:pt x="143" y="688"/>
                    <a:pt x="143" y="688"/>
                  </a:cubicBezTo>
                  <a:cubicBezTo>
                    <a:pt x="143" y="688"/>
                    <a:pt x="142" y="688"/>
                    <a:pt x="142" y="687"/>
                  </a:cubicBezTo>
                  <a:close/>
                  <a:moveTo>
                    <a:pt x="150" y="681"/>
                  </a:moveTo>
                  <a:cubicBezTo>
                    <a:pt x="149" y="680"/>
                    <a:pt x="149" y="679"/>
                    <a:pt x="151" y="678"/>
                  </a:cubicBezTo>
                  <a:cubicBezTo>
                    <a:pt x="151" y="678"/>
                    <a:pt x="151" y="678"/>
                    <a:pt x="151" y="678"/>
                  </a:cubicBezTo>
                  <a:cubicBezTo>
                    <a:pt x="151" y="678"/>
                    <a:pt x="151" y="677"/>
                    <a:pt x="152" y="67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53" y="676"/>
                    <a:pt x="154" y="677"/>
                    <a:pt x="155" y="678"/>
                  </a:cubicBezTo>
                  <a:cubicBezTo>
                    <a:pt x="155" y="678"/>
                    <a:pt x="155" y="678"/>
                    <a:pt x="155" y="678"/>
                  </a:cubicBezTo>
                  <a:cubicBezTo>
                    <a:pt x="156" y="679"/>
                    <a:pt x="155" y="680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3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3" y="682"/>
                    <a:pt x="152" y="682"/>
                    <a:pt x="152" y="682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1" y="682"/>
                    <a:pt x="150" y="682"/>
                    <a:pt x="150" y="681"/>
                  </a:cubicBezTo>
                  <a:close/>
                  <a:moveTo>
                    <a:pt x="158" y="675"/>
                  </a:moveTo>
                  <a:cubicBezTo>
                    <a:pt x="158" y="674"/>
                    <a:pt x="158" y="672"/>
                    <a:pt x="159" y="672"/>
                  </a:cubicBezTo>
                  <a:cubicBezTo>
                    <a:pt x="159" y="672"/>
                    <a:pt x="159" y="672"/>
                    <a:pt x="159" y="672"/>
                  </a:cubicBezTo>
                  <a:cubicBezTo>
                    <a:pt x="159" y="671"/>
                    <a:pt x="160" y="671"/>
                    <a:pt x="160" y="671"/>
                  </a:cubicBezTo>
                  <a:cubicBezTo>
                    <a:pt x="160" y="671"/>
                    <a:pt x="160" y="671"/>
                    <a:pt x="160" y="671"/>
                  </a:cubicBezTo>
                  <a:cubicBezTo>
                    <a:pt x="161" y="670"/>
                    <a:pt x="162" y="670"/>
                    <a:pt x="163" y="671"/>
                  </a:cubicBezTo>
                  <a:cubicBezTo>
                    <a:pt x="163" y="671"/>
                    <a:pt x="163" y="671"/>
                    <a:pt x="163" y="671"/>
                  </a:cubicBezTo>
                  <a:cubicBezTo>
                    <a:pt x="164" y="672"/>
                    <a:pt x="164" y="674"/>
                    <a:pt x="163" y="674"/>
                  </a:cubicBezTo>
                  <a:cubicBezTo>
                    <a:pt x="163" y="674"/>
                    <a:pt x="163" y="674"/>
                    <a:pt x="163" y="674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1" y="676"/>
                    <a:pt x="161" y="676"/>
                    <a:pt x="160" y="676"/>
                  </a:cubicBezTo>
                  <a:cubicBezTo>
                    <a:pt x="160" y="676"/>
                    <a:pt x="160" y="676"/>
                    <a:pt x="160" y="676"/>
                  </a:cubicBezTo>
                  <a:cubicBezTo>
                    <a:pt x="160" y="676"/>
                    <a:pt x="159" y="675"/>
                    <a:pt x="158" y="675"/>
                  </a:cubicBezTo>
                  <a:close/>
                  <a:moveTo>
                    <a:pt x="167" y="668"/>
                  </a:moveTo>
                  <a:cubicBezTo>
                    <a:pt x="166" y="667"/>
                    <a:pt x="166" y="666"/>
                    <a:pt x="167" y="665"/>
                  </a:cubicBezTo>
                  <a:cubicBezTo>
                    <a:pt x="167" y="665"/>
                    <a:pt x="167" y="665"/>
                    <a:pt x="167" y="665"/>
                  </a:cubicBezTo>
                  <a:cubicBezTo>
                    <a:pt x="167" y="665"/>
                    <a:pt x="168" y="665"/>
                    <a:pt x="168" y="664"/>
                  </a:cubicBezTo>
                  <a:cubicBezTo>
                    <a:pt x="168" y="664"/>
                    <a:pt x="168" y="664"/>
                    <a:pt x="168" y="664"/>
                  </a:cubicBezTo>
                  <a:cubicBezTo>
                    <a:pt x="169" y="663"/>
                    <a:pt x="170" y="664"/>
                    <a:pt x="171" y="665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2" y="666"/>
                    <a:pt x="172" y="667"/>
                    <a:pt x="171" y="668"/>
                  </a:cubicBezTo>
                  <a:cubicBezTo>
                    <a:pt x="171" y="668"/>
                    <a:pt x="171" y="668"/>
                    <a:pt x="171" y="668"/>
                  </a:cubicBezTo>
                  <a:cubicBezTo>
                    <a:pt x="171" y="668"/>
                    <a:pt x="170" y="668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69" y="669"/>
                    <a:pt x="169" y="669"/>
                    <a:pt x="168" y="669"/>
                  </a:cubicBezTo>
                  <a:cubicBezTo>
                    <a:pt x="168" y="669"/>
                    <a:pt x="168" y="669"/>
                    <a:pt x="168" y="669"/>
                  </a:cubicBezTo>
                  <a:cubicBezTo>
                    <a:pt x="168" y="669"/>
                    <a:pt x="167" y="669"/>
                    <a:pt x="167" y="668"/>
                  </a:cubicBezTo>
                  <a:close/>
                  <a:moveTo>
                    <a:pt x="175" y="662"/>
                  </a:moveTo>
                  <a:cubicBezTo>
                    <a:pt x="174" y="661"/>
                    <a:pt x="174" y="659"/>
                    <a:pt x="175" y="658"/>
                  </a:cubicBezTo>
                  <a:cubicBezTo>
                    <a:pt x="175" y="658"/>
                    <a:pt x="175" y="658"/>
                    <a:pt x="175" y="658"/>
                  </a:cubicBezTo>
                  <a:cubicBezTo>
                    <a:pt x="175" y="658"/>
                    <a:pt x="176" y="658"/>
                    <a:pt x="176" y="658"/>
                  </a:cubicBezTo>
                  <a:cubicBezTo>
                    <a:pt x="176" y="658"/>
                    <a:pt x="176" y="658"/>
                    <a:pt x="176" y="658"/>
                  </a:cubicBezTo>
                  <a:cubicBezTo>
                    <a:pt x="177" y="657"/>
                    <a:pt x="178" y="657"/>
                    <a:pt x="179" y="658"/>
                  </a:cubicBezTo>
                  <a:cubicBezTo>
                    <a:pt x="179" y="658"/>
                    <a:pt x="179" y="658"/>
                    <a:pt x="179" y="658"/>
                  </a:cubicBezTo>
                  <a:cubicBezTo>
                    <a:pt x="180" y="659"/>
                    <a:pt x="180" y="660"/>
                    <a:pt x="179" y="661"/>
                  </a:cubicBezTo>
                  <a:cubicBezTo>
                    <a:pt x="179" y="661"/>
                    <a:pt x="179" y="661"/>
                    <a:pt x="179" y="661"/>
                  </a:cubicBezTo>
                  <a:cubicBezTo>
                    <a:pt x="179" y="661"/>
                    <a:pt x="178" y="662"/>
                    <a:pt x="178" y="662"/>
                  </a:cubicBezTo>
                  <a:cubicBezTo>
                    <a:pt x="178" y="662"/>
                    <a:pt x="178" y="662"/>
                    <a:pt x="178" y="662"/>
                  </a:cubicBezTo>
                  <a:cubicBezTo>
                    <a:pt x="177" y="662"/>
                    <a:pt x="177" y="663"/>
                    <a:pt x="176" y="663"/>
                  </a:cubicBezTo>
                  <a:cubicBezTo>
                    <a:pt x="176" y="663"/>
                    <a:pt x="176" y="663"/>
                    <a:pt x="176" y="663"/>
                  </a:cubicBezTo>
                  <a:cubicBezTo>
                    <a:pt x="176" y="663"/>
                    <a:pt x="175" y="662"/>
                    <a:pt x="175" y="662"/>
                  </a:cubicBezTo>
                  <a:close/>
                  <a:moveTo>
                    <a:pt x="183" y="655"/>
                  </a:moveTo>
                  <a:cubicBezTo>
                    <a:pt x="182" y="654"/>
                    <a:pt x="182" y="652"/>
                    <a:pt x="183" y="652"/>
                  </a:cubicBezTo>
                  <a:cubicBezTo>
                    <a:pt x="183" y="652"/>
                    <a:pt x="183" y="652"/>
                    <a:pt x="183" y="652"/>
                  </a:cubicBezTo>
                  <a:cubicBezTo>
                    <a:pt x="183" y="651"/>
                    <a:pt x="183" y="651"/>
                    <a:pt x="184" y="651"/>
                  </a:cubicBezTo>
                  <a:cubicBezTo>
                    <a:pt x="184" y="651"/>
                    <a:pt x="184" y="651"/>
                    <a:pt x="184" y="651"/>
                  </a:cubicBezTo>
                  <a:cubicBezTo>
                    <a:pt x="185" y="650"/>
                    <a:pt x="186" y="650"/>
                    <a:pt x="187" y="651"/>
                  </a:cubicBezTo>
                  <a:cubicBezTo>
                    <a:pt x="187" y="651"/>
                    <a:pt x="187" y="651"/>
                    <a:pt x="187" y="651"/>
                  </a:cubicBezTo>
                  <a:cubicBezTo>
                    <a:pt x="188" y="652"/>
                    <a:pt x="188" y="653"/>
                    <a:pt x="187" y="654"/>
                  </a:cubicBezTo>
                  <a:cubicBezTo>
                    <a:pt x="187" y="654"/>
                    <a:pt x="187" y="654"/>
                    <a:pt x="187" y="654"/>
                  </a:cubicBezTo>
                  <a:cubicBezTo>
                    <a:pt x="186" y="654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5" y="655"/>
                    <a:pt x="185" y="656"/>
                    <a:pt x="184" y="656"/>
                  </a:cubicBezTo>
                  <a:cubicBezTo>
                    <a:pt x="184" y="656"/>
                    <a:pt x="184" y="656"/>
                    <a:pt x="184" y="656"/>
                  </a:cubicBezTo>
                  <a:cubicBezTo>
                    <a:pt x="184" y="656"/>
                    <a:pt x="183" y="655"/>
                    <a:pt x="183" y="655"/>
                  </a:cubicBezTo>
                  <a:close/>
                  <a:moveTo>
                    <a:pt x="190" y="648"/>
                  </a:moveTo>
                  <a:cubicBezTo>
                    <a:pt x="189" y="647"/>
                    <a:pt x="189" y="645"/>
                    <a:pt x="190" y="645"/>
                  </a:cubicBezTo>
                  <a:cubicBezTo>
                    <a:pt x="190" y="645"/>
                    <a:pt x="190" y="645"/>
                    <a:pt x="190" y="645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2" y="643"/>
                    <a:pt x="194" y="643"/>
                    <a:pt x="195" y="644"/>
                  </a:cubicBezTo>
                  <a:cubicBezTo>
                    <a:pt x="195" y="644"/>
                    <a:pt x="195" y="644"/>
                    <a:pt x="195" y="644"/>
                  </a:cubicBezTo>
                  <a:cubicBezTo>
                    <a:pt x="195" y="645"/>
                    <a:pt x="195" y="646"/>
                    <a:pt x="195" y="647"/>
                  </a:cubicBezTo>
                  <a:cubicBezTo>
                    <a:pt x="195" y="647"/>
                    <a:pt x="195" y="647"/>
                    <a:pt x="195" y="647"/>
                  </a:cubicBezTo>
                  <a:cubicBezTo>
                    <a:pt x="194" y="647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3" y="648"/>
                    <a:pt x="193" y="649"/>
                    <a:pt x="192" y="649"/>
                  </a:cubicBezTo>
                  <a:cubicBezTo>
                    <a:pt x="192" y="649"/>
                    <a:pt x="192" y="649"/>
                    <a:pt x="192" y="649"/>
                  </a:cubicBezTo>
                  <a:cubicBezTo>
                    <a:pt x="191" y="649"/>
                    <a:pt x="191" y="648"/>
                    <a:pt x="190" y="648"/>
                  </a:cubicBezTo>
                  <a:close/>
                  <a:moveTo>
                    <a:pt x="198" y="641"/>
                  </a:moveTo>
                  <a:cubicBezTo>
                    <a:pt x="197" y="640"/>
                    <a:pt x="197" y="638"/>
                    <a:pt x="198" y="637"/>
                  </a:cubicBezTo>
                  <a:cubicBezTo>
                    <a:pt x="198" y="637"/>
                    <a:pt x="198" y="637"/>
                    <a:pt x="198" y="637"/>
                  </a:cubicBezTo>
                  <a:cubicBezTo>
                    <a:pt x="198" y="637"/>
                    <a:pt x="198" y="637"/>
                    <a:pt x="199" y="636"/>
                  </a:cubicBezTo>
                  <a:cubicBezTo>
                    <a:pt x="199" y="636"/>
                    <a:pt x="199" y="636"/>
                    <a:pt x="199" y="636"/>
                  </a:cubicBezTo>
                  <a:cubicBezTo>
                    <a:pt x="200" y="635"/>
                    <a:pt x="201" y="635"/>
                    <a:pt x="202" y="636"/>
                  </a:cubicBezTo>
                  <a:cubicBezTo>
                    <a:pt x="202" y="636"/>
                    <a:pt x="202" y="636"/>
                    <a:pt x="202" y="636"/>
                  </a:cubicBezTo>
                  <a:cubicBezTo>
                    <a:pt x="203" y="637"/>
                    <a:pt x="203" y="639"/>
                    <a:pt x="202" y="640"/>
                  </a:cubicBezTo>
                  <a:cubicBezTo>
                    <a:pt x="202" y="640"/>
                    <a:pt x="202" y="640"/>
                    <a:pt x="202" y="640"/>
                  </a:cubicBezTo>
                  <a:cubicBezTo>
                    <a:pt x="202" y="640"/>
                    <a:pt x="201" y="640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0" y="641"/>
                    <a:pt x="199" y="641"/>
                  </a:cubicBezTo>
                  <a:cubicBezTo>
                    <a:pt x="199" y="641"/>
                    <a:pt x="199" y="641"/>
                    <a:pt x="199" y="641"/>
                  </a:cubicBezTo>
                  <a:cubicBezTo>
                    <a:pt x="199" y="641"/>
                    <a:pt x="198" y="641"/>
                    <a:pt x="198" y="641"/>
                  </a:cubicBezTo>
                  <a:close/>
                  <a:moveTo>
                    <a:pt x="205" y="633"/>
                  </a:moveTo>
                  <a:cubicBezTo>
                    <a:pt x="204" y="632"/>
                    <a:pt x="204" y="631"/>
                    <a:pt x="205" y="630"/>
                  </a:cubicBezTo>
                  <a:cubicBezTo>
                    <a:pt x="205" y="630"/>
                    <a:pt x="205" y="630"/>
                    <a:pt x="205" y="630"/>
                  </a:cubicBezTo>
                  <a:cubicBezTo>
                    <a:pt x="205" y="630"/>
                    <a:pt x="206" y="629"/>
                    <a:pt x="206" y="629"/>
                  </a:cubicBezTo>
                  <a:cubicBezTo>
                    <a:pt x="206" y="629"/>
                    <a:pt x="206" y="629"/>
                    <a:pt x="206" y="629"/>
                  </a:cubicBezTo>
                  <a:cubicBezTo>
                    <a:pt x="207" y="628"/>
                    <a:pt x="208" y="628"/>
                    <a:pt x="209" y="629"/>
                  </a:cubicBezTo>
                  <a:cubicBezTo>
                    <a:pt x="209" y="629"/>
                    <a:pt x="209" y="629"/>
                    <a:pt x="209" y="629"/>
                  </a:cubicBezTo>
                  <a:cubicBezTo>
                    <a:pt x="210" y="630"/>
                    <a:pt x="210" y="631"/>
                    <a:pt x="209" y="632"/>
                  </a:cubicBezTo>
                  <a:cubicBezTo>
                    <a:pt x="209" y="632"/>
                    <a:pt x="209" y="632"/>
                    <a:pt x="209" y="632"/>
                  </a:cubicBezTo>
                  <a:cubicBezTo>
                    <a:pt x="209" y="632"/>
                    <a:pt x="209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4"/>
                    <a:pt x="207" y="634"/>
                    <a:pt x="207" y="634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06" y="634"/>
                    <a:pt x="206" y="634"/>
                    <a:pt x="205" y="633"/>
                  </a:cubicBezTo>
                  <a:close/>
                  <a:moveTo>
                    <a:pt x="212" y="626"/>
                  </a:moveTo>
                  <a:cubicBezTo>
                    <a:pt x="211" y="625"/>
                    <a:pt x="211" y="623"/>
                    <a:pt x="212" y="622"/>
                  </a:cubicBezTo>
                  <a:cubicBezTo>
                    <a:pt x="212" y="622"/>
                    <a:pt x="212" y="622"/>
                    <a:pt x="212" y="622"/>
                  </a:cubicBezTo>
                  <a:cubicBezTo>
                    <a:pt x="212" y="622"/>
                    <a:pt x="213" y="622"/>
                    <a:pt x="213" y="621"/>
                  </a:cubicBezTo>
                  <a:cubicBezTo>
                    <a:pt x="213" y="621"/>
                    <a:pt x="213" y="621"/>
                    <a:pt x="213" y="621"/>
                  </a:cubicBezTo>
                  <a:cubicBezTo>
                    <a:pt x="214" y="620"/>
                    <a:pt x="215" y="620"/>
                    <a:pt x="216" y="621"/>
                  </a:cubicBezTo>
                  <a:cubicBezTo>
                    <a:pt x="216" y="621"/>
                    <a:pt x="216" y="621"/>
                    <a:pt x="216" y="621"/>
                  </a:cubicBezTo>
                  <a:cubicBezTo>
                    <a:pt x="217" y="622"/>
                    <a:pt x="217" y="623"/>
                    <a:pt x="216" y="624"/>
                  </a:cubicBezTo>
                  <a:cubicBezTo>
                    <a:pt x="216" y="624"/>
                    <a:pt x="216" y="624"/>
                    <a:pt x="216" y="624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5" y="626"/>
                    <a:pt x="214" y="626"/>
                    <a:pt x="214" y="626"/>
                  </a:cubicBezTo>
                  <a:cubicBezTo>
                    <a:pt x="214" y="626"/>
                    <a:pt x="214" y="626"/>
                    <a:pt x="214" y="626"/>
                  </a:cubicBezTo>
                  <a:cubicBezTo>
                    <a:pt x="213" y="626"/>
                    <a:pt x="213" y="626"/>
                    <a:pt x="212" y="626"/>
                  </a:cubicBezTo>
                  <a:close/>
                  <a:moveTo>
                    <a:pt x="219" y="618"/>
                  </a:moveTo>
                  <a:cubicBezTo>
                    <a:pt x="218" y="617"/>
                    <a:pt x="218" y="615"/>
                    <a:pt x="219" y="614"/>
                  </a:cubicBezTo>
                  <a:cubicBezTo>
                    <a:pt x="219" y="614"/>
                    <a:pt x="219" y="614"/>
                    <a:pt x="219" y="614"/>
                  </a:cubicBezTo>
                  <a:cubicBezTo>
                    <a:pt x="219" y="614"/>
                    <a:pt x="220" y="614"/>
                    <a:pt x="220" y="613"/>
                  </a:cubicBezTo>
                  <a:cubicBezTo>
                    <a:pt x="220" y="613"/>
                    <a:pt x="220" y="613"/>
                    <a:pt x="220" y="613"/>
                  </a:cubicBezTo>
                  <a:cubicBezTo>
                    <a:pt x="221" y="612"/>
                    <a:pt x="222" y="612"/>
                    <a:pt x="223" y="613"/>
                  </a:cubicBezTo>
                  <a:cubicBezTo>
                    <a:pt x="223" y="613"/>
                    <a:pt x="223" y="613"/>
                    <a:pt x="223" y="613"/>
                  </a:cubicBezTo>
                  <a:cubicBezTo>
                    <a:pt x="224" y="614"/>
                    <a:pt x="224" y="615"/>
                    <a:pt x="223" y="616"/>
                  </a:cubicBezTo>
                  <a:cubicBezTo>
                    <a:pt x="223" y="616"/>
                    <a:pt x="223" y="616"/>
                    <a:pt x="223" y="616"/>
                  </a:cubicBezTo>
                  <a:cubicBezTo>
                    <a:pt x="223" y="617"/>
                    <a:pt x="223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8"/>
                    <a:pt x="221" y="618"/>
                    <a:pt x="221" y="618"/>
                  </a:cubicBezTo>
                  <a:cubicBezTo>
                    <a:pt x="221" y="618"/>
                    <a:pt x="221" y="618"/>
                    <a:pt x="221" y="618"/>
                  </a:cubicBezTo>
                  <a:cubicBezTo>
                    <a:pt x="220" y="618"/>
                    <a:pt x="220" y="618"/>
                    <a:pt x="219" y="618"/>
                  </a:cubicBezTo>
                  <a:close/>
                  <a:moveTo>
                    <a:pt x="226" y="610"/>
                  </a:moveTo>
                  <a:cubicBezTo>
                    <a:pt x="225" y="609"/>
                    <a:pt x="225" y="607"/>
                    <a:pt x="226" y="606"/>
                  </a:cubicBezTo>
                  <a:cubicBezTo>
                    <a:pt x="226" y="606"/>
                    <a:pt x="226" y="606"/>
                    <a:pt x="226" y="606"/>
                  </a:cubicBezTo>
                  <a:cubicBezTo>
                    <a:pt x="226" y="606"/>
                    <a:pt x="226" y="606"/>
                    <a:pt x="226" y="605"/>
                  </a:cubicBezTo>
                  <a:cubicBezTo>
                    <a:pt x="226" y="605"/>
                    <a:pt x="226" y="605"/>
                    <a:pt x="226" y="605"/>
                  </a:cubicBezTo>
                  <a:cubicBezTo>
                    <a:pt x="227" y="604"/>
                    <a:pt x="229" y="604"/>
                    <a:pt x="230" y="605"/>
                  </a:cubicBezTo>
                  <a:cubicBezTo>
                    <a:pt x="230" y="605"/>
                    <a:pt x="230" y="605"/>
                    <a:pt x="230" y="605"/>
                  </a:cubicBezTo>
                  <a:cubicBezTo>
                    <a:pt x="231" y="606"/>
                    <a:pt x="231" y="607"/>
                    <a:pt x="230" y="608"/>
                  </a:cubicBezTo>
                  <a:cubicBezTo>
                    <a:pt x="230" y="608"/>
                    <a:pt x="230" y="608"/>
                    <a:pt x="230" y="608"/>
                  </a:cubicBezTo>
                  <a:cubicBezTo>
                    <a:pt x="230" y="609"/>
                    <a:pt x="229" y="609"/>
                    <a:pt x="229" y="609"/>
                  </a:cubicBezTo>
                  <a:cubicBezTo>
                    <a:pt x="229" y="609"/>
                    <a:pt x="229" y="609"/>
                    <a:pt x="229" y="609"/>
                  </a:cubicBezTo>
                  <a:cubicBezTo>
                    <a:pt x="229" y="610"/>
                    <a:pt x="228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0"/>
                    <a:pt x="226" y="610"/>
                    <a:pt x="226" y="610"/>
                  </a:cubicBezTo>
                  <a:close/>
                  <a:moveTo>
                    <a:pt x="232" y="601"/>
                  </a:moveTo>
                  <a:cubicBezTo>
                    <a:pt x="231" y="601"/>
                    <a:pt x="231" y="599"/>
                    <a:pt x="232" y="598"/>
                  </a:cubicBezTo>
                  <a:cubicBezTo>
                    <a:pt x="232" y="598"/>
                    <a:pt x="232" y="598"/>
                    <a:pt x="232" y="598"/>
                  </a:cubicBezTo>
                  <a:cubicBezTo>
                    <a:pt x="232" y="598"/>
                    <a:pt x="232" y="598"/>
                    <a:pt x="233" y="597"/>
                  </a:cubicBezTo>
                  <a:cubicBezTo>
                    <a:pt x="233" y="597"/>
                    <a:pt x="233" y="597"/>
                    <a:pt x="233" y="597"/>
                  </a:cubicBezTo>
                  <a:cubicBezTo>
                    <a:pt x="234" y="596"/>
                    <a:pt x="235" y="596"/>
                    <a:pt x="236" y="597"/>
                  </a:cubicBezTo>
                  <a:cubicBezTo>
                    <a:pt x="236" y="597"/>
                    <a:pt x="236" y="597"/>
                    <a:pt x="236" y="597"/>
                  </a:cubicBezTo>
                  <a:cubicBezTo>
                    <a:pt x="237" y="597"/>
                    <a:pt x="237" y="599"/>
                    <a:pt x="236" y="600"/>
                  </a:cubicBezTo>
                  <a:cubicBezTo>
                    <a:pt x="236" y="600"/>
                    <a:pt x="236" y="600"/>
                    <a:pt x="236" y="600"/>
                  </a:cubicBezTo>
                  <a:cubicBezTo>
                    <a:pt x="236" y="600"/>
                    <a:pt x="236" y="601"/>
                    <a:pt x="236" y="601"/>
                  </a:cubicBezTo>
                  <a:cubicBezTo>
                    <a:pt x="236" y="601"/>
                    <a:pt x="236" y="601"/>
                    <a:pt x="236" y="601"/>
                  </a:cubicBezTo>
                  <a:cubicBezTo>
                    <a:pt x="235" y="602"/>
                    <a:pt x="234" y="602"/>
                    <a:pt x="234" y="602"/>
                  </a:cubicBezTo>
                  <a:cubicBezTo>
                    <a:pt x="234" y="602"/>
                    <a:pt x="234" y="602"/>
                    <a:pt x="234" y="602"/>
                  </a:cubicBezTo>
                  <a:cubicBezTo>
                    <a:pt x="233" y="602"/>
                    <a:pt x="233" y="602"/>
                    <a:pt x="232" y="601"/>
                  </a:cubicBezTo>
                  <a:close/>
                  <a:moveTo>
                    <a:pt x="239" y="593"/>
                  </a:moveTo>
                  <a:cubicBezTo>
                    <a:pt x="238" y="592"/>
                    <a:pt x="237" y="591"/>
                    <a:pt x="238" y="590"/>
                  </a:cubicBezTo>
                  <a:cubicBezTo>
                    <a:pt x="238" y="590"/>
                    <a:pt x="238" y="590"/>
                    <a:pt x="238" y="590"/>
                  </a:cubicBezTo>
                  <a:cubicBezTo>
                    <a:pt x="238" y="590"/>
                    <a:pt x="239" y="589"/>
                    <a:pt x="239" y="589"/>
                  </a:cubicBezTo>
                  <a:cubicBezTo>
                    <a:pt x="239" y="589"/>
                    <a:pt x="239" y="589"/>
                    <a:pt x="239" y="589"/>
                  </a:cubicBezTo>
                  <a:cubicBezTo>
                    <a:pt x="240" y="588"/>
                    <a:pt x="241" y="588"/>
                    <a:pt x="242" y="588"/>
                  </a:cubicBezTo>
                  <a:cubicBezTo>
                    <a:pt x="242" y="588"/>
                    <a:pt x="242" y="588"/>
                    <a:pt x="242" y="588"/>
                  </a:cubicBezTo>
                  <a:cubicBezTo>
                    <a:pt x="243" y="589"/>
                    <a:pt x="243" y="590"/>
                    <a:pt x="243" y="591"/>
                  </a:cubicBezTo>
                  <a:cubicBezTo>
                    <a:pt x="243" y="591"/>
                    <a:pt x="243" y="591"/>
                    <a:pt x="243" y="591"/>
                  </a:cubicBezTo>
                  <a:cubicBezTo>
                    <a:pt x="242" y="592"/>
                    <a:pt x="242" y="592"/>
                    <a:pt x="242" y="593"/>
                  </a:cubicBezTo>
                  <a:cubicBezTo>
                    <a:pt x="242" y="593"/>
                    <a:pt x="242" y="593"/>
                    <a:pt x="242" y="593"/>
                  </a:cubicBezTo>
                  <a:cubicBezTo>
                    <a:pt x="241" y="593"/>
                    <a:pt x="241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39" y="593"/>
                    <a:pt x="239" y="593"/>
                  </a:cubicBezTo>
                  <a:close/>
                  <a:moveTo>
                    <a:pt x="245" y="585"/>
                  </a:moveTo>
                  <a:cubicBezTo>
                    <a:pt x="244" y="584"/>
                    <a:pt x="243" y="582"/>
                    <a:pt x="244" y="581"/>
                  </a:cubicBezTo>
                  <a:cubicBezTo>
                    <a:pt x="244" y="581"/>
                    <a:pt x="244" y="581"/>
                    <a:pt x="244" y="581"/>
                  </a:cubicBezTo>
                  <a:cubicBezTo>
                    <a:pt x="244" y="581"/>
                    <a:pt x="244" y="581"/>
                    <a:pt x="245" y="580"/>
                  </a:cubicBezTo>
                  <a:cubicBezTo>
                    <a:pt x="245" y="580"/>
                    <a:pt x="245" y="580"/>
                    <a:pt x="245" y="580"/>
                  </a:cubicBezTo>
                  <a:cubicBezTo>
                    <a:pt x="245" y="579"/>
                    <a:pt x="247" y="579"/>
                    <a:pt x="248" y="580"/>
                  </a:cubicBezTo>
                  <a:cubicBezTo>
                    <a:pt x="248" y="580"/>
                    <a:pt x="248" y="580"/>
                    <a:pt x="248" y="580"/>
                  </a:cubicBezTo>
                  <a:cubicBezTo>
                    <a:pt x="249" y="580"/>
                    <a:pt x="249" y="582"/>
                    <a:pt x="249" y="583"/>
                  </a:cubicBezTo>
                  <a:cubicBezTo>
                    <a:pt x="249" y="583"/>
                    <a:pt x="249" y="583"/>
                    <a:pt x="249" y="583"/>
                  </a:cubicBezTo>
                  <a:cubicBezTo>
                    <a:pt x="248" y="583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5"/>
                    <a:pt x="247" y="585"/>
                    <a:pt x="246" y="585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5" y="585"/>
                    <a:pt x="245" y="585"/>
                    <a:pt x="245" y="585"/>
                  </a:cubicBezTo>
                  <a:close/>
                  <a:moveTo>
                    <a:pt x="250" y="576"/>
                  </a:moveTo>
                  <a:cubicBezTo>
                    <a:pt x="249" y="575"/>
                    <a:pt x="249" y="574"/>
                    <a:pt x="250" y="573"/>
                  </a:cubicBezTo>
                  <a:cubicBezTo>
                    <a:pt x="250" y="573"/>
                    <a:pt x="250" y="573"/>
                    <a:pt x="250" y="573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1" y="570"/>
                    <a:pt x="252" y="570"/>
                    <a:pt x="254" y="571"/>
                  </a:cubicBezTo>
                  <a:cubicBezTo>
                    <a:pt x="254" y="571"/>
                    <a:pt x="254" y="571"/>
                    <a:pt x="254" y="571"/>
                  </a:cubicBezTo>
                  <a:cubicBezTo>
                    <a:pt x="255" y="571"/>
                    <a:pt x="255" y="573"/>
                    <a:pt x="254" y="574"/>
                  </a:cubicBezTo>
                  <a:cubicBezTo>
                    <a:pt x="254" y="574"/>
                    <a:pt x="254" y="574"/>
                    <a:pt x="254" y="574"/>
                  </a:cubicBezTo>
                  <a:cubicBezTo>
                    <a:pt x="254" y="574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3" y="576"/>
                    <a:pt x="252" y="576"/>
                    <a:pt x="252" y="576"/>
                  </a:cubicBezTo>
                  <a:cubicBezTo>
                    <a:pt x="252" y="576"/>
                    <a:pt x="252" y="576"/>
                    <a:pt x="252" y="576"/>
                  </a:cubicBezTo>
                  <a:cubicBezTo>
                    <a:pt x="251" y="576"/>
                    <a:pt x="251" y="576"/>
                    <a:pt x="250" y="576"/>
                  </a:cubicBezTo>
                  <a:close/>
                  <a:moveTo>
                    <a:pt x="256" y="567"/>
                  </a:moveTo>
                  <a:cubicBezTo>
                    <a:pt x="255" y="566"/>
                    <a:pt x="254" y="565"/>
                    <a:pt x="255" y="564"/>
                  </a:cubicBezTo>
                  <a:cubicBezTo>
                    <a:pt x="255" y="564"/>
                    <a:pt x="255" y="564"/>
                    <a:pt x="255" y="564"/>
                  </a:cubicBezTo>
                  <a:cubicBezTo>
                    <a:pt x="255" y="563"/>
                    <a:pt x="255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6" y="562"/>
                    <a:pt x="258" y="561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60" y="562"/>
                    <a:pt x="260" y="564"/>
                    <a:pt x="260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59" y="565"/>
                    <a:pt x="259" y="566"/>
                    <a:pt x="259" y="566"/>
                  </a:cubicBezTo>
                  <a:cubicBezTo>
                    <a:pt x="259" y="566"/>
                    <a:pt x="259" y="566"/>
                    <a:pt x="259" y="566"/>
                  </a:cubicBezTo>
                  <a:cubicBezTo>
                    <a:pt x="259" y="567"/>
                    <a:pt x="258" y="567"/>
                    <a:pt x="257" y="567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57" y="567"/>
                    <a:pt x="256" y="567"/>
                    <a:pt x="256" y="567"/>
                  </a:cubicBezTo>
                  <a:close/>
                  <a:moveTo>
                    <a:pt x="261" y="558"/>
                  </a:moveTo>
                  <a:cubicBezTo>
                    <a:pt x="260" y="557"/>
                    <a:pt x="259" y="556"/>
                    <a:pt x="260" y="555"/>
                  </a:cubicBezTo>
                  <a:cubicBezTo>
                    <a:pt x="260" y="555"/>
                    <a:pt x="260" y="555"/>
                    <a:pt x="260" y="555"/>
                  </a:cubicBezTo>
                  <a:cubicBezTo>
                    <a:pt x="260" y="554"/>
                    <a:pt x="261" y="554"/>
                    <a:pt x="261" y="554"/>
                  </a:cubicBezTo>
                  <a:cubicBezTo>
                    <a:pt x="261" y="554"/>
                    <a:pt x="261" y="554"/>
                    <a:pt x="261" y="554"/>
                  </a:cubicBezTo>
                  <a:cubicBezTo>
                    <a:pt x="261" y="552"/>
                    <a:pt x="263" y="552"/>
                    <a:pt x="264" y="553"/>
                  </a:cubicBezTo>
                  <a:cubicBezTo>
                    <a:pt x="264" y="553"/>
                    <a:pt x="264" y="553"/>
                    <a:pt x="264" y="553"/>
                  </a:cubicBezTo>
                  <a:cubicBezTo>
                    <a:pt x="265" y="553"/>
                    <a:pt x="265" y="555"/>
                    <a:pt x="265" y="556"/>
                  </a:cubicBezTo>
                  <a:cubicBezTo>
                    <a:pt x="265" y="556"/>
                    <a:pt x="265" y="556"/>
                    <a:pt x="265" y="556"/>
                  </a:cubicBezTo>
                  <a:cubicBezTo>
                    <a:pt x="265" y="556"/>
                    <a:pt x="264" y="557"/>
                    <a:pt x="264" y="557"/>
                  </a:cubicBezTo>
                  <a:cubicBezTo>
                    <a:pt x="264" y="557"/>
                    <a:pt x="264" y="557"/>
                    <a:pt x="264" y="557"/>
                  </a:cubicBezTo>
                  <a:cubicBezTo>
                    <a:pt x="264" y="558"/>
                    <a:pt x="263" y="558"/>
                    <a:pt x="262" y="558"/>
                  </a:cubicBezTo>
                  <a:cubicBezTo>
                    <a:pt x="262" y="558"/>
                    <a:pt x="262" y="558"/>
                    <a:pt x="262" y="558"/>
                  </a:cubicBezTo>
                  <a:cubicBezTo>
                    <a:pt x="262" y="558"/>
                    <a:pt x="261" y="558"/>
                    <a:pt x="261" y="558"/>
                  </a:cubicBezTo>
                  <a:close/>
                  <a:moveTo>
                    <a:pt x="266" y="549"/>
                  </a:moveTo>
                  <a:cubicBezTo>
                    <a:pt x="265" y="548"/>
                    <a:pt x="264" y="547"/>
                    <a:pt x="265" y="546"/>
                  </a:cubicBezTo>
                  <a:cubicBezTo>
                    <a:pt x="265" y="546"/>
                    <a:pt x="265" y="546"/>
                    <a:pt x="265" y="546"/>
                  </a:cubicBezTo>
                  <a:cubicBezTo>
                    <a:pt x="265" y="545"/>
                    <a:pt x="265" y="545"/>
                    <a:pt x="266" y="544"/>
                  </a:cubicBezTo>
                  <a:cubicBezTo>
                    <a:pt x="266" y="544"/>
                    <a:pt x="266" y="544"/>
                    <a:pt x="266" y="544"/>
                  </a:cubicBezTo>
                  <a:cubicBezTo>
                    <a:pt x="266" y="543"/>
                    <a:pt x="268" y="543"/>
                    <a:pt x="269" y="543"/>
                  </a:cubicBezTo>
                  <a:cubicBezTo>
                    <a:pt x="269" y="543"/>
                    <a:pt x="269" y="543"/>
                    <a:pt x="269" y="543"/>
                  </a:cubicBezTo>
                  <a:cubicBezTo>
                    <a:pt x="270" y="544"/>
                    <a:pt x="270" y="545"/>
                    <a:pt x="270" y="546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69" y="547"/>
                    <a:pt x="269" y="547"/>
                    <a:pt x="269" y="54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69" y="548"/>
                    <a:pt x="268" y="549"/>
                    <a:pt x="267" y="549"/>
                  </a:cubicBezTo>
                  <a:cubicBezTo>
                    <a:pt x="267" y="549"/>
                    <a:pt x="267" y="549"/>
                    <a:pt x="267" y="549"/>
                  </a:cubicBezTo>
                  <a:cubicBezTo>
                    <a:pt x="267" y="549"/>
                    <a:pt x="266" y="549"/>
                    <a:pt x="266" y="549"/>
                  </a:cubicBezTo>
                  <a:close/>
                  <a:moveTo>
                    <a:pt x="271" y="539"/>
                  </a:moveTo>
                  <a:cubicBezTo>
                    <a:pt x="269" y="539"/>
                    <a:pt x="269" y="537"/>
                    <a:pt x="270" y="536"/>
                  </a:cubicBezTo>
                  <a:cubicBezTo>
                    <a:pt x="270" y="536"/>
                    <a:pt x="270" y="536"/>
                    <a:pt x="270" y="536"/>
                  </a:cubicBezTo>
                  <a:cubicBezTo>
                    <a:pt x="270" y="536"/>
                    <a:pt x="270" y="535"/>
                    <a:pt x="270" y="535"/>
                  </a:cubicBezTo>
                  <a:cubicBezTo>
                    <a:pt x="270" y="535"/>
                    <a:pt x="270" y="535"/>
                    <a:pt x="270" y="535"/>
                  </a:cubicBezTo>
                  <a:cubicBezTo>
                    <a:pt x="271" y="534"/>
                    <a:pt x="272" y="533"/>
                    <a:pt x="273" y="534"/>
                  </a:cubicBezTo>
                  <a:cubicBezTo>
                    <a:pt x="273" y="534"/>
                    <a:pt x="273" y="534"/>
                    <a:pt x="273" y="534"/>
                  </a:cubicBezTo>
                  <a:cubicBezTo>
                    <a:pt x="274" y="534"/>
                    <a:pt x="275" y="536"/>
                    <a:pt x="274" y="537"/>
                  </a:cubicBezTo>
                  <a:cubicBezTo>
                    <a:pt x="274" y="537"/>
                    <a:pt x="274" y="537"/>
                    <a:pt x="274" y="537"/>
                  </a:cubicBezTo>
                  <a:cubicBezTo>
                    <a:pt x="274" y="537"/>
                    <a:pt x="274" y="538"/>
                    <a:pt x="274" y="538"/>
                  </a:cubicBezTo>
                  <a:cubicBezTo>
                    <a:pt x="274" y="538"/>
                    <a:pt x="274" y="538"/>
                    <a:pt x="274" y="538"/>
                  </a:cubicBezTo>
                  <a:cubicBezTo>
                    <a:pt x="273" y="539"/>
                    <a:pt x="272" y="540"/>
                    <a:pt x="272" y="540"/>
                  </a:cubicBezTo>
                  <a:cubicBezTo>
                    <a:pt x="272" y="540"/>
                    <a:pt x="272" y="540"/>
                    <a:pt x="272" y="540"/>
                  </a:cubicBezTo>
                  <a:cubicBezTo>
                    <a:pt x="271" y="540"/>
                    <a:pt x="271" y="539"/>
                    <a:pt x="271" y="539"/>
                  </a:cubicBezTo>
                  <a:close/>
                  <a:moveTo>
                    <a:pt x="275" y="530"/>
                  </a:moveTo>
                  <a:cubicBezTo>
                    <a:pt x="274" y="529"/>
                    <a:pt x="273" y="528"/>
                    <a:pt x="274" y="527"/>
                  </a:cubicBezTo>
                  <a:cubicBezTo>
                    <a:pt x="274" y="527"/>
                    <a:pt x="274" y="527"/>
                    <a:pt x="274" y="527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5" y="524"/>
                    <a:pt x="276" y="524"/>
                    <a:pt x="277" y="524"/>
                  </a:cubicBezTo>
                  <a:cubicBezTo>
                    <a:pt x="277" y="524"/>
                    <a:pt x="277" y="524"/>
                    <a:pt x="277" y="524"/>
                  </a:cubicBezTo>
                  <a:cubicBezTo>
                    <a:pt x="278" y="525"/>
                    <a:pt x="279" y="526"/>
                    <a:pt x="279" y="527"/>
                  </a:cubicBezTo>
                  <a:cubicBezTo>
                    <a:pt x="279" y="527"/>
                    <a:pt x="279" y="527"/>
                    <a:pt x="279" y="527"/>
                  </a:cubicBezTo>
                  <a:cubicBezTo>
                    <a:pt x="278" y="528"/>
                    <a:pt x="278" y="528"/>
                    <a:pt x="278" y="529"/>
                  </a:cubicBezTo>
                  <a:cubicBezTo>
                    <a:pt x="278" y="529"/>
                    <a:pt x="278" y="529"/>
                    <a:pt x="278" y="529"/>
                  </a:cubicBezTo>
                  <a:cubicBezTo>
                    <a:pt x="278" y="529"/>
                    <a:pt x="277" y="530"/>
                    <a:pt x="276" y="530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276" y="530"/>
                    <a:pt x="275" y="530"/>
                    <a:pt x="275" y="530"/>
                  </a:cubicBezTo>
                  <a:close/>
                  <a:moveTo>
                    <a:pt x="279" y="520"/>
                  </a:moveTo>
                  <a:cubicBezTo>
                    <a:pt x="278" y="520"/>
                    <a:pt x="277" y="518"/>
                    <a:pt x="278" y="517"/>
                  </a:cubicBezTo>
                  <a:cubicBezTo>
                    <a:pt x="278" y="517"/>
                    <a:pt x="278" y="517"/>
                    <a:pt x="278" y="517"/>
                  </a:cubicBezTo>
                  <a:cubicBezTo>
                    <a:pt x="278" y="517"/>
                    <a:pt x="278" y="516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79" y="515"/>
                    <a:pt x="280" y="514"/>
                    <a:pt x="281" y="515"/>
                  </a:cubicBezTo>
                  <a:cubicBezTo>
                    <a:pt x="281" y="515"/>
                    <a:pt x="281" y="515"/>
                    <a:pt x="281" y="515"/>
                  </a:cubicBezTo>
                  <a:cubicBezTo>
                    <a:pt x="282" y="515"/>
                    <a:pt x="283" y="516"/>
                    <a:pt x="283" y="518"/>
                  </a:cubicBezTo>
                  <a:cubicBezTo>
                    <a:pt x="283" y="518"/>
                    <a:pt x="283" y="518"/>
                    <a:pt x="283" y="518"/>
                  </a:cubicBezTo>
                  <a:cubicBezTo>
                    <a:pt x="282" y="518"/>
                    <a:pt x="282" y="518"/>
                    <a:pt x="282" y="519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2" y="520"/>
                    <a:pt x="281" y="520"/>
                    <a:pt x="280" y="520"/>
                  </a:cubicBezTo>
                  <a:cubicBezTo>
                    <a:pt x="280" y="520"/>
                    <a:pt x="280" y="520"/>
                    <a:pt x="280" y="520"/>
                  </a:cubicBezTo>
                  <a:cubicBezTo>
                    <a:pt x="280" y="520"/>
                    <a:pt x="279" y="520"/>
                    <a:pt x="279" y="520"/>
                  </a:cubicBezTo>
                  <a:close/>
                  <a:moveTo>
                    <a:pt x="283" y="510"/>
                  </a:moveTo>
                  <a:cubicBezTo>
                    <a:pt x="282" y="510"/>
                    <a:pt x="281" y="509"/>
                    <a:pt x="281" y="508"/>
                  </a:cubicBezTo>
                  <a:cubicBezTo>
                    <a:pt x="281" y="508"/>
                    <a:pt x="281" y="508"/>
                    <a:pt x="281" y="508"/>
                  </a:cubicBezTo>
                  <a:cubicBezTo>
                    <a:pt x="282" y="507"/>
                    <a:pt x="282" y="507"/>
                    <a:pt x="282" y="506"/>
                  </a:cubicBezTo>
                  <a:cubicBezTo>
                    <a:pt x="282" y="506"/>
                    <a:pt x="282" y="506"/>
                    <a:pt x="282" y="506"/>
                  </a:cubicBezTo>
                  <a:cubicBezTo>
                    <a:pt x="282" y="505"/>
                    <a:pt x="284" y="504"/>
                    <a:pt x="285" y="505"/>
                  </a:cubicBezTo>
                  <a:cubicBezTo>
                    <a:pt x="285" y="505"/>
                    <a:pt x="285" y="505"/>
                    <a:pt x="285" y="505"/>
                  </a:cubicBezTo>
                  <a:cubicBezTo>
                    <a:pt x="286" y="505"/>
                    <a:pt x="287" y="507"/>
                    <a:pt x="286" y="508"/>
                  </a:cubicBezTo>
                  <a:cubicBezTo>
                    <a:pt x="286" y="508"/>
                    <a:pt x="286" y="508"/>
                    <a:pt x="286" y="508"/>
                  </a:cubicBezTo>
                  <a:cubicBezTo>
                    <a:pt x="286" y="508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5" y="510"/>
                    <a:pt x="285" y="511"/>
                    <a:pt x="284" y="51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83" y="511"/>
                    <a:pt x="283" y="511"/>
                    <a:pt x="283" y="510"/>
                  </a:cubicBezTo>
                  <a:close/>
                  <a:moveTo>
                    <a:pt x="286" y="501"/>
                  </a:moveTo>
                  <a:cubicBezTo>
                    <a:pt x="285" y="500"/>
                    <a:pt x="284" y="499"/>
                    <a:pt x="285" y="498"/>
                  </a:cubicBezTo>
                  <a:cubicBezTo>
                    <a:pt x="285" y="498"/>
                    <a:pt x="285" y="498"/>
                    <a:pt x="285" y="498"/>
                  </a:cubicBezTo>
                  <a:cubicBezTo>
                    <a:pt x="285" y="497"/>
                    <a:pt x="285" y="497"/>
                    <a:pt x="285" y="496"/>
                  </a:cubicBezTo>
                  <a:cubicBezTo>
                    <a:pt x="285" y="496"/>
                    <a:pt x="285" y="496"/>
                    <a:pt x="285" y="496"/>
                  </a:cubicBezTo>
                  <a:cubicBezTo>
                    <a:pt x="286" y="495"/>
                    <a:pt x="287" y="495"/>
                    <a:pt x="288" y="495"/>
                  </a:cubicBezTo>
                  <a:cubicBezTo>
                    <a:pt x="288" y="495"/>
                    <a:pt x="288" y="495"/>
                    <a:pt x="288" y="495"/>
                  </a:cubicBezTo>
                  <a:cubicBezTo>
                    <a:pt x="289" y="495"/>
                    <a:pt x="290" y="497"/>
                    <a:pt x="290" y="498"/>
                  </a:cubicBezTo>
                  <a:cubicBezTo>
                    <a:pt x="290" y="498"/>
                    <a:pt x="290" y="498"/>
                    <a:pt x="290" y="498"/>
                  </a:cubicBezTo>
                  <a:cubicBezTo>
                    <a:pt x="290" y="498"/>
                    <a:pt x="289" y="499"/>
                    <a:pt x="289" y="499"/>
                  </a:cubicBezTo>
                  <a:cubicBezTo>
                    <a:pt x="289" y="499"/>
                    <a:pt x="289" y="499"/>
                    <a:pt x="289" y="499"/>
                  </a:cubicBezTo>
                  <a:cubicBezTo>
                    <a:pt x="289" y="500"/>
                    <a:pt x="288" y="501"/>
                    <a:pt x="287" y="501"/>
                  </a:cubicBezTo>
                  <a:cubicBezTo>
                    <a:pt x="287" y="501"/>
                    <a:pt x="287" y="501"/>
                    <a:pt x="287" y="501"/>
                  </a:cubicBezTo>
                  <a:cubicBezTo>
                    <a:pt x="287" y="501"/>
                    <a:pt x="287" y="501"/>
                    <a:pt x="286" y="501"/>
                  </a:cubicBezTo>
                  <a:close/>
                  <a:moveTo>
                    <a:pt x="290" y="491"/>
                  </a:moveTo>
                  <a:cubicBezTo>
                    <a:pt x="288" y="490"/>
                    <a:pt x="288" y="489"/>
                    <a:pt x="288" y="488"/>
                  </a:cubicBezTo>
                  <a:cubicBezTo>
                    <a:pt x="288" y="488"/>
                    <a:pt x="288" y="488"/>
                    <a:pt x="288" y="488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9" y="485"/>
                    <a:pt x="290" y="485"/>
                    <a:pt x="291" y="485"/>
                  </a:cubicBezTo>
                  <a:cubicBezTo>
                    <a:pt x="291" y="485"/>
                    <a:pt x="291" y="485"/>
                    <a:pt x="291" y="485"/>
                  </a:cubicBezTo>
                  <a:cubicBezTo>
                    <a:pt x="292" y="485"/>
                    <a:pt x="293" y="487"/>
                    <a:pt x="293" y="488"/>
                  </a:cubicBezTo>
                  <a:cubicBezTo>
                    <a:pt x="293" y="488"/>
                    <a:pt x="293" y="488"/>
                    <a:pt x="293" y="488"/>
                  </a:cubicBezTo>
                  <a:cubicBezTo>
                    <a:pt x="293" y="488"/>
                    <a:pt x="293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90"/>
                    <a:pt x="291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lose/>
                  <a:moveTo>
                    <a:pt x="292" y="481"/>
                  </a:moveTo>
                  <a:cubicBezTo>
                    <a:pt x="291" y="480"/>
                    <a:pt x="290" y="479"/>
                    <a:pt x="291" y="478"/>
                  </a:cubicBezTo>
                  <a:cubicBezTo>
                    <a:pt x="291" y="478"/>
                    <a:pt x="291" y="478"/>
                    <a:pt x="291" y="478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5"/>
                    <a:pt x="293" y="475"/>
                    <a:pt x="294" y="475"/>
                  </a:cubicBezTo>
                  <a:cubicBezTo>
                    <a:pt x="294" y="475"/>
                    <a:pt x="294" y="475"/>
                    <a:pt x="294" y="475"/>
                  </a:cubicBezTo>
                  <a:cubicBezTo>
                    <a:pt x="295" y="475"/>
                    <a:pt x="296" y="476"/>
                    <a:pt x="296" y="478"/>
                  </a:cubicBezTo>
                  <a:cubicBezTo>
                    <a:pt x="296" y="478"/>
                    <a:pt x="296" y="478"/>
                    <a:pt x="296" y="478"/>
                  </a:cubicBezTo>
                  <a:cubicBezTo>
                    <a:pt x="295" y="478"/>
                    <a:pt x="295" y="479"/>
                    <a:pt x="295" y="479"/>
                  </a:cubicBezTo>
                  <a:cubicBezTo>
                    <a:pt x="295" y="479"/>
                    <a:pt x="295" y="479"/>
                    <a:pt x="295" y="479"/>
                  </a:cubicBezTo>
                  <a:cubicBezTo>
                    <a:pt x="295" y="480"/>
                    <a:pt x="294" y="481"/>
                    <a:pt x="293" y="481"/>
                  </a:cubicBezTo>
                  <a:cubicBezTo>
                    <a:pt x="293" y="481"/>
                    <a:pt x="293" y="481"/>
                    <a:pt x="293" y="481"/>
                  </a:cubicBezTo>
                  <a:cubicBezTo>
                    <a:pt x="293" y="481"/>
                    <a:pt x="293" y="481"/>
                    <a:pt x="292" y="481"/>
                  </a:cubicBezTo>
                  <a:close/>
                  <a:moveTo>
                    <a:pt x="295" y="471"/>
                  </a:moveTo>
                  <a:cubicBezTo>
                    <a:pt x="294" y="470"/>
                    <a:pt x="293" y="469"/>
                    <a:pt x="293" y="468"/>
                  </a:cubicBezTo>
                  <a:cubicBezTo>
                    <a:pt x="293" y="468"/>
                    <a:pt x="293" y="468"/>
                    <a:pt x="293" y="468"/>
                  </a:cubicBezTo>
                  <a:cubicBezTo>
                    <a:pt x="293" y="467"/>
                    <a:pt x="294" y="467"/>
                    <a:pt x="294" y="466"/>
                  </a:cubicBezTo>
                  <a:cubicBezTo>
                    <a:pt x="294" y="466"/>
                    <a:pt x="294" y="466"/>
                    <a:pt x="294" y="466"/>
                  </a:cubicBezTo>
                  <a:cubicBezTo>
                    <a:pt x="294" y="465"/>
                    <a:pt x="295" y="464"/>
                    <a:pt x="296" y="465"/>
                  </a:cubicBezTo>
                  <a:cubicBezTo>
                    <a:pt x="296" y="465"/>
                    <a:pt x="296" y="465"/>
                    <a:pt x="296" y="465"/>
                  </a:cubicBezTo>
                  <a:cubicBezTo>
                    <a:pt x="298" y="465"/>
                    <a:pt x="298" y="466"/>
                    <a:pt x="298" y="468"/>
                  </a:cubicBezTo>
                  <a:cubicBezTo>
                    <a:pt x="298" y="468"/>
                    <a:pt x="298" y="468"/>
                    <a:pt x="298" y="468"/>
                  </a:cubicBezTo>
                  <a:cubicBezTo>
                    <a:pt x="298" y="468"/>
                    <a:pt x="298" y="468"/>
                    <a:pt x="298" y="469"/>
                  </a:cubicBezTo>
                  <a:cubicBezTo>
                    <a:pt x="298" y="469"/>
                    <a:pt x="298" y="469"/>
                    <a:pt x="298" y="469"/>
                  </a:cubicBezTo>
                  <a:cubicBezTo>
                    <a:pt x="298" y="470"/>
                    <a:pt x="297" y="471"/>
                    <a:pt x="296" y="471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95" y="471"/>
                    <a:pt x="295" y="471"/>
                    <a:pt x="295" y="471"/>
                  </a:cubicBezTo>
                  <a:close/>
                  <a:moveTo>
                    <a:pt x="297" y="460"/>
                  </a:moveTo>
                  <a:cubicBezTo>
                    <a:pt x="296" y="460"/>
                    <a:pt x="295" y="459"/>
                    <a:pt x="296" y="458"/>
                  </a:cubicBezTo>
                  <a:cubicBezTo>
                    <a:pt x="296" y="458"/>
                    <a:pt x="296" y="458"/>
                    <a:pt x="296" y="458"/>
                  </a:cubicBezTo>
                  <a:cubicBezTo>
                    <a:pt x="296" y="457"/>
                    <a:pt x="296" y="457"/>
                    <a:pt x="296" y="456"/>
                  </a:cubicBezTo>
                  <a:cubicBezTo>
                    <a:pt x="296" y="456"/>
                    <a:pt x="296" y="456"/>
                    <a:pt x="296" y="456"/>
                  </a:cubicBezTo>
                  <a:cubicBezTo>
                    <a:pt x="296" y="455"/>
                    <a:pt x="297" y="454"/>
                    <a:pt x="299" y="455"/>
                  </a:cubicBezTo>
                  <a:cubicBezTo>
                    <a:pt x="299" y="455"/>
                    <a:pt x="299" y="455"/>
                    <a:pt x="299" y="455"/>
                  </a:cubicBezTo>
                  <a:cubicBezTo>
                    <a:pt x="300" y="455"/>
                    <a:pt x="301" y="456"/>
                    <a:pt x="300" y="457"/>
                  </a:cubicBezTo>
                  <a:cubicBezTo>
                    <a:pt x="300" y="457"/>
                    <a:pt x="300" y="457"/>
                    <a:pt x="300" y="457"/>
                  </a:cubicBezTo>
                  <a:cubicBezTo>
                    <a:pt x="300" y="458"/>
                    <a:pt x="300" y="458"/>
                    <a:pt x="300" y="459"/>
                  </a:cubicBezTo>
                  <a:cubicBezTo>
                    <a:pt x="300" y="459"/>
                    <a:pt x="300" y="459"/>
                    <a:pt x="300" y="459"/>
                  </a:cubicBezTo>
                  <a:cubicBezTo>
                    <a:pt x="300" y="460"/>
                    <a:pt x="299" y="460"/>
                    <a:pt x="298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7" y="460"/>
                  </a:cubicBezTo>
                  <a:close/>
                  <a:moveTo>
                    <a:pt x="299" y="450"/>
                  </a:moveTo>
                  <a:cubicBezTo>
                    <a:pt x="298" y="450"/>
                    <a:pt x="297" y="449"/>
                    <a:pt x="298" y="447"/>
                  </a:cubicBezTo>
                  <a:cubicBezTo>
                    <a:pt x="298" y="447"/>
                    <a:pt x="298" y="447"/>
                    <a:pt x="298" y="447"/>
                  </a:cubicBezTo>
                  <a:cubicBezTo>
                    <a:pt x="298" y="447"/>
                    <a:pt x="298" y="447"/>
                    <a:pt x="298" y="446"/>
                  </a:cubicBezTo>
                  <a:cubicBezTo>
                    <a:pt x="298" y="446"/>
                    <a:pt x="298" y="446"/>
                    <a:pt x="298" y="446"/>
                  </a:cubicBezTo>
                  <a:cubicBezTo>
                    <a:pt x="298" y="445"/>
                    <a:pt x="299" y="444"/>
                    <a:pt x="300" y="444"/>
                  </a:cubicBezTo>
                  <a:cubicBezTo>
                    <a:pt x="300" y="444"/>
                    <a:pt x="300" y="444"/>
                    <a:pt x="300" y="444"/>
                  </a:cubicBezTo>
                  <a:cubicBezTo>
                    <a:pt x="302" y="444"/>
                    <a:pt x="303" y="446"/>
                    <a:pt x="302" y="447"/>
                  </a:cubicBezTo>
                  <a:cubicBezTo>
                    <a:pt x="302" y="447"/>
                    <a:pt x="302" y="447"/>
                    <a:pt x="302" y="447"/>
                  </a:cubicBezTo>
                  <a:cubicBezTo>
                    <a:pt x="302" y="447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9"/>
                    <a:pt x="301" y="450"/>
                    <a:pt x="300" y="450"/>
                  </a:cubicBezTo>
                  <a:cubicBezTo>
                    <a:pt x="300" y="450"/>
                    <a:pt x="300" y="450"/>
                    <a:pt x="300" y="450"/>
                  </a:cubicBezTo>
                  <a:cubicBezTo>
                    <a:pt x="300" y="450"/>
                    <a:pt x="300" y="450"/>
                    <a:pt x="299" y="450"/>
                  </a:cubicBezTo>
                  <a:close/>
                  <a:moveTo>
                    <a:pt x="301" y="440"/>
                  </a:moveTo>
                  <a:cubicBezTo>
                    <a:pt x="300" y="440"/>
                    <a:pt x="299" y="438"/>
                    <a:pt x="299" y="437"/>
                  </a:cubicBezTo>
                  <a:cubicBezTo>
                    <a:pt x="299" y="437"/>
                    <a:pt x="299" y="437"/>
                    <a:pt x="299" y="437"/>
                  </a:cubicBezTo>
                  <a:cubicBezTo>
                    <a:pt x="299" y="437"/>
                    <a:pt x="299" y="436"/>
                    <a:pt x="299" y="436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300" y="435"/>
                    <a:pt x="301" y="434"/>
                    <a:pt x="302" y="434"/>
                  </a:cubicBezTo>
                  <a:cubicBezTo>
                    <a:pt x="302" y="434"/>
                    <a:pt x="302" y="434"/>
                    <a:pt x="302" y="434"/>
                  </a:cubicBezTo>
                  <a:cubicBezTo>
                    <a:pt x="303" y="434"/>
                    <a:pt x="304" y="435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8"/>
                  </a:cubicBezTo>
                  <a:cubicBezTo>
                    <a:pt x="304" y="438"/>
                    <a:pt x="304" y="438"/>
                    <a:pt x="304" y="438"/>
                  </a:cubicBezTo>
                  <a:cubicBezTo>
                    <a:pt x="304" y="439"/>
                    <a:pt x="303" y="440"/>
                    <a:pt x="302" y="440"/>
                  </a:cubicBezTo>
                  <a:cubicBezTo>
                    <a:pt x="302" y="440"/>
                    <a:pt x="302" y="440"/>
                    <a:pt x="302" y="440"/>
                  </a:cubicBezTo>
                  <a:cubicBezTo>
                    <a:pt x="301" y="440"/>
                    <a:pt x="301" y="440"/>
                    <a:pt x="301" y="440"/>
                  </a:cubicBezTo>
                  <a:close/>
                  <a:moveTo>
                    <a:pt x="303" y="430"/>
                  </a:moveTo>
                  <a:cubicBezTo>
                    <a:pt x="301" y="429"/>
                    <a:pt x="300" y="428"/>
                    <a:pt x="301" y="427"/>
                  </a:cubicBezTo>
                  <a:cubicBezTo>
                    <a:pt x="301" y="427"/>
                    <a:pt x="301" y="427"/>
                    <a:pt x="301" y="427"/>
                  </a:cubicBezTo>
                  <a:cubicBezTo>
                    <a:pt x="301" y="427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ubicBezTo>
                    <a:pt x="301" y="424"/>
                    <a:pt x="302" y="423"/>
                    <a:pt x="303" y="424"/>
                  </a:cubicBezTo>
                  <a:cubicBezTo>
                    <a:pt x="303" y="424"/>
                    <a:pt x="303" y="424"/>
                    <a:pt x="303" y="424"/>
                  </a:cubicBezTo>
                  <a:cubicBezTo>
                    <a:pt x="305" y="424"/>
                    <a:pt x="306" y="425"/>
                    <a:pt x="305" y="426"/>
                  </a:cubicBezTo>
                  <a:cubicBezTo>
                    <a:pt x="305" y="426"/>
                    <a:pt x="305" y="426"/>
                    <a:pt x="305" y="426"/>
                  </a:cubicBezTo>
                  <a:cubicBezTo>
                    <a:pt x="305" y="427"/>
                    <a:pt x="305" y="427"/>
                    <a:pt x="305" y="428"/>
                  </a:cubicBezTo>
                  <a:cubicBezTo>
                    <a:pt x="305" y="428"/>
                    <a:pt x="305" y="428"/>
                    <a:pt x="305" y="428"/>
                  </a:cubicBezTo>
                  <a:cubicBezTo>
                    <a:pt x="305" y="429"/>
                    <a:pt x="304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lose/>
                  <a:moveTo>
                    <a:pt x="304" y="419"/>
                  </a:moveTo>
                  <a:cubicBezTo>
                    <a:pt x="303" y="419"/>
                    <a:pt x="302" y="418"/>
                    <a:pt x="302" y="417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6"/>
                    <a:pt x="302" y="416"/>
                    <a:pt x="302" y="415"/>
                  </a:cubicBezTo>
                  <a:cubicBezTo>
                    <a:pt x="302" y="415"/>
                    <a:pt x="302" y="415"/>
                    <a:pt x="302" y="415"/>
                  </a:cubicBezTo>
                  <a:cubicBezTo>
                    <a:pt x="302" y="414"/>
                    <a:pt x="303" y="413"/>
                    <a:pt x="304" y="413"/>
                  </a:cubicBezTo>
                  <a:cubicBezTo>
                    <a:pt x="304" y="413"/>
                    <a:pt x="304" y="413"/>
                    <a:pt x="304" y="413"/>
                  </a:cubicBezTo>
                  <a:cubicBezTo>
                    <a:pt x="306" y="413"/>
                    <a:pt x="307" y="414"/>
                    <a:pt x="306" y="416"/>
                  </a:cubicBezTo>
                  <a:cubicBezTo>
                    <a:pt x="306" y="416"/>
                    <a:pt x="306" y="416"/>
                    <a:pt x="306" y="416"/>
                  </a:cubicBezTo>
                  <a:cubicBezTo>
                    <a:pt x="306" y="416"/>
                    <a:pt x="306" y="417"/>
                    <a:pt x="306" y="417"/>
                  </a:cubicBezTo>
                  <a:cubicBezTo>
                    <a:pt x="306" y="417"/>
                    <a:pt x="306" y="417"/>
                    <a:pt x="306" y="417"/>
                  </a:cubicBezTo>
                  <a:cubicBezTo>
                    <a:pt x="306" y="418"/>
                    <a:pt x="305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lose/>
                  <a:moveTo>
                    <a:pt x="305" y="409"/>
                  </a:moveTo>
                  <a:cubicBezTo>
                    <a:pt x="304" y="409"/>
                    <a:pt x="303" y="408"/>
                    <a:pt x="303" y="406"/>
                  </a:cubicBezTo>
                  <a:cubicBezTo>
                    <a:pt x="303" y="406"/>
                    <a:pt x="303" y="406"/>
                    <a:pt x="303" y="406"/>
                  </a:cubicBezTo>
                  <a:cubicBezTo>
                    <a:pt x="303" y="406"/>
                    <a:pt x="303" y="405"/>
                    <a:pt x="303" y="405"/>
                  </a:cubicBezTo>
                  <a:cubicBezTo>
                    <a:pt x="303" y="405"/>
                    <a:pt x="303" y="405"/>
                    <a:pt x="303" y="405"/>
                  </a:cubicBezTo>
                  <a:cubicBezTo>
                    <a:pt x="303" y="404"/>
                    <a:pt x="304" y="403"/>
                    <a:pt x="305" y="403"/>
                  </a:cubicBezTo>
                  <a:cubicBezTo>
                    <a:pt x="305" y="403"/>
                    <a:pt x="305" y="403"/>
                    <a:pt x="305" y="403"/>
                  </a:cubicBezTo>
                  <a:cubicBezTo>
                    <a:pt x="306" y="403"/>
                    <a:pt x="307" y="404"/>
                    <a:pt x="307" y="405"/>
                  </a:cubicBezTo>
                  <a:cubicBezTo>
                    <a:pt x="307" y="405"/>
                    <a:pt x="307" y="405"/>
                    <a:pt x="307" y="405"/>
                  </a:cubicBezTo>
                  <a:cubicBezTo>
                    <a:pt x="307" y="406"/>
                    <a:pt x="307" y="406"/>
                    <a:pt x="307" y="407"/>
                  </a:cubicBezTo>
                  <a:cubicBezTo>
                    <a:pt x="307" y="407"/>
                    <a:pt x="307" y="407"/>
                    <a:pt x="307" y="407"/>
                  </a:cubicBezTo>
                  <a:cubicBezTo>
                    <a:pt x="307" y="408"/>
                    <a:pt x="306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lose/>
                  <a:moveTo>
                    <a:pt x="305" y="398"/>
                  </a:moveTo>
                  <a:cubicBezTo>
                    <a:pt x="304" y="398"/>
                    <a:pt x="303" y="397"/>
                    <a:pt x="303" y="396"/>
                  </a:cubicBezTo>
                  <a:cubicBezTo>
                    <a:pt x="303" y="396"/>
                    <a:pt x="303" y="396"/>
                    <a:pt x="303" y="396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3"/>
                    <a:pt x="304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8" y="393"/>
                    <a:pt x="308" y="395"/>
                  </a:cubicBezTo>
                  <a:cubicBezTo>
                    <a:pt x="308" y="395"/>
                    <a:pt x="308" y="395"/>
                    <a:pt x="308" y="395"/>
                  </a:cubicBezTo>
                  <a:cubicBezTo>
                    <a:pt x="308" y="395"/>
                    <a:pt x="308" y="396"/>
                    <a:pt x="308" y="396"/>
                  </a:cubicBezTo>
                  <a:cubicBezTo>
                    <a:pt x="308" y="396"/>
                    <a:pt x="308" y="396"/>
                    <a:pt x="308" y="396"/>
                  </a:cubicBezTo>
                  <a:cubicBezTo>
                    <a:pt x="308" y="397"/>
                    <a:pt x="307" y="398"/>
                    <a:pt x="306" y="398"/>
                  </a:cubicBezTo>
                  <a:cubicBezTo>
                    <a:pt x="306" y="398"/>
                    <a:pt x="306" y="398"/>
                    <a:pt x="306" y="398"/>
                  </a:cubicBezTo>
                  <a:cubicBezTo>
                    <a:pt x="306" y="398"/>
                    <a:pt x="305" y="398"/>
                    <a:pt x="305" y="398"/>
                  </a:cubicBezTo>
                  <a:close/>
                  <a:moveTo>
                    <a:pt x="306" y="388"/>
                  </a:moveTo>
                  <a:cubicBezTo>
                    <a:pt x="305" y="388"/>
                    <a:pt x="304" y="387"/>
                    <a:pt x="304" y="386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4" y="385"/>
                    <a:pt x="304" y="384"/>
                  </a:cubicBezTo>
                  <a:cubicBezTo>
                    <a:pt x="304" y="384"/>
                    <a:pt x="304" y="384"/>
                    <a:pt x="304" y="384"/>
                  </a:cubicBezTo>
                  <a:cubicBezTo>
                    <a:pt x="304" y="383"/>
                    <a:pt x="305" y="382"/>
                    <a:pt x="306" y="382"/>
                  </a:cubicBezTo>
                  <a:cubicBezTo>
                    <a:pt x="306" y="382"/>
                    <a:pt x="306" y="382"/>
                    <a:pt x="306" y="382"/>
                  </a:cubicBezTo>
                  <a:cubicBezTo>
                    <a:pt x="307" y="382"/>
                    <a:pt x="308" y="383"/>
                    <a:pt x="308" y="384"/>
                  </a:cubicBezTo>
                  <a:cubicBezTo>
                    <a:pt x="308" y="384"/>
                    <a:pt x="308" y="384"/>
                    <a:pt x="308" y="384"/>
                  </a:cubicBezTo>
                  <a:cubicBezTo>
                    <a:pt x="308" y="385"/>
                    <a:pt x="308" y="385"/>
                    <a:pt x="308" y="386"/>
                  </a:cubicBezTo>
                  <a:cubicBezTo>
                    <a:pt x="308" y="386"/>
                    <a:pt x="308" y="386"/>
                    <a:pt x="308" y="386"/>
                  </a:cubicBezTo>
                  <a:cubicBezTo>
                    <a:pt x="308" y="387"/>
                    <a:pt x="307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lose/>
                  <a:moveTo>
                    <a:pt x="304" y="375"/>
                  </a:moveTo>
                  <a:cubicBezTo>
                    <a:pt x="304" y="375"/>
                    <a:pt x="304" y="374"/>
                    <a:pt x="304" y="374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04" y="373"/>
                    <a:pt x="305" y="371"/>
                    <a:pt x="306" y="371"/>
                  </a:cubicBezTo>
                  <a:cubicBezTo>
                    <a:pt x="306" y="371"/>
                    <a:pt x="306" y="371"/>
                    <a:pt x="306" y="371"/>
                  </a:cubicBezTo>
                  <a:cubicBezTo>
                    <a:pt x="307" y="371"/>
                    <a:pt x="308" y="372"/>
                    <a:pt x="308" y="374"/>
                  </a:cubicBezTo>
                  <a:cubicBezTo>
                    <a:pt x="308" y="374"/>
                    <a:pt x="308" y="374"/>
                    <a:pt x="308" y="374"/>
                  </a:cubicBezTo>
                  <a:cubicBezTo>
                    <a:pt x="308" y="374"/>
                    <a:pt x="308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08" y="376"/>
                    <a:pt x="307" y="377"/>
                    <a:pt x="306" y="377"/>
                  </a:cubicBezTo>
                  <a:cubicBezTo>
                    <a:pt x="306" y="377"/>
                    <a:pt x="306" y="377"/>
                    <a:pt x="306" y="377"/>
                  </a:cubicBezTo>
                  <a:cubicBezTo>
                    <a:pt x="305" y="377"/>
                    <a:pt x="304" y="376"/>
                    <a:pt x="304" y="375"/>
                  </a:cubicBezTo>
                  <a:close/>
                  <a:moveTo>
                    <a:pt x="304" y="365"/>
                  </a:moveTo>
                  <a:cubicBezTo>
                    <a:pt x="304" y="364"/>
                    <a:pt x="304" y="364"/>
                    <a:pt x="304" y="363"/>
                  </a:cubicBezTo>
                  <a:cubicBezTo>
                    <a:pt x="304" y="363"/>
                    <a:pt x="304" y="363"/>
                    <a:pt x="304" y="363"/>
                  </a:cubicBezTo>
                  <a:cubicBezTo>
                    <a:pt x="304" y="362"/>
                    <a:pt x="305" y="361"/>
                    <a:pt x="306" y="361"/>
                  </a:cubicBezTo>
                  <a:cubicBezTo>
                    <a:pt x="306" y="361"/>
                    <a:pt x="306" y="361"/>
                    <a:pt x="306" y="361"/>
                  </a:cubicBezTo>
                  <a:cubicBezTo>
                    <a:pt x="307" y="361"/>
                    <a:pt x="308" y="362"/>
                    <a:pt x="308" y="363"/>
                  </a:cubicBezTo>
                  <a:cubicBezTo>
                    <a:pt x="308" y="363"/>
                    <a:pt x="308" y="363"/>
                    <a:pt x="308" y="363"/>
                  </a:cubicBezTo>
                  <a:cubicBezTo>
                    <a:pt x="308" y="364"/>
                    <a:pt x="308" y="364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6"/>
                    <a:pt x="307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5" y="367"/>
                    <a:pt x="304" y="366"/>
                    <a:pt x="304" y="365"/>
                  </a:cubicBezTo>
                  <a:close/>
                  <a:moveTo>
                    <a:pt x="303" y="354"/>
                  </a:moveTo>
                  <a:cubicBezTo>
                    <a:pt x="303" y="354"/>
                    <a:pt x="303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3" y="352"/>
                    <a:pt x="304" y="351"/>
                    <a:pt x="305" y="351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307" y="351"/>
                    <a:pt x="308" y="352"/>
                    <a:pt x="308" y="353"/>
                  </a:cubicBezTo>
                  <a:cubicBezTo>
                    <a:pt x="308" y="353"/>
                    <a:pt x="308" y="353"/>
                    <a:pt x="308" y="353"/>
                  </a:cubicBezTo>
                  <a:cubicBezTo>
                    <a:pt x="308" y="353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5"/>
                    <a:pt x="307" y="356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4" y="357"/>
                    <a:pt x="303" y="356"/>
                    <a:pt x="303" y="354"/>
                  </a:cubicBezTo>
                  <a:close/>
                  <a:moveTo>
                    <a:pt x="303" y="344"/>
                  </a:moveTo>
                  <a:cubicBezTo>
                    <a:pt x="303" y="344"/>
                    <a:pt x="303" y="343"/>
                    <a:pt x="302" y="343"/>
                  </a:cubicBezTo>
                  <a:cubicBezTo>
                    <a:pt x="302" y="343"/>
                    <a:pt x="302" y="343"/>
                    <a:pt x="302" y="343"/>
                  </a:cubicBezTo>
                  <a:cubicBezTo>
                    <a:pt x="302" y="341"/>
                    <a:pt x="303" y="340"/>
                    <a:pt x="305" y="340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6" y="340"/>
                    <a:pt x="307" y="341"/>
                    <a:pt x="307" y="342"/>
                  </a:cubicBezTo>
                  <a:cubicBezTo>
                    <a:pt x="307" y="342"/>
                    <a:pt x="307" y="342"/>
                    <a:pt x="307" y="342"/>
                  </a:cubicBezTo>
                  <a:cubicBezTo>
                    <a:pt x="307" y="343"/>
                    <a:pt x="307" y="343"/>
                    <a:pt x="307" y="344"/>
                  </a:cubicBezTo>
                  <a:cubicBezTo>
                    <a:pt x="307" y="344"/>
                    <a:pt x="307" y="344"/>
                    <a:pt x="307" y="344"/>
                  </a:cubicBezTo>
                  <a:cubicBezTo>
                    <a:pt x="307" y="345"/>
                    <a:pt x="306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4" y="346"/>
                    <a:pt x="303" y="345"/>
                    <a:pt x="303" y="344"/>
                  </a:cubicBezTo>
                  <a:close/>
                  <a:moveTo>
                    <a:pt x="302" y="334"/>
                  </a:moveTo>
                  <a:cubicBezTo>
                    <a:pt x="302" y="333"/>
                    <a:pt x="302" y="333"/>
                    <a:pt x="302" y="332"/>
                  </a:cubicBezTo>
                  <a:cubicBezTo>
                    <a:pt x="302" y="332"/>
                    <a:pt x="302" y="332"/>
                    <a:pt x="302" y="332"/>
                  </a:cubicBezTo>
                  <a:cubicBezTo>
                    <a:pt x="301" y="331"/>
                    <a:pt x="302" y="330"/>
                    <a:pt x="304" y="330"/>
                  </a:cubicBezTo>
                  <a:cubicBezTo>
                    <a:pt x="304" y="330"/>
                    <a:pt x="304" y="330"/>
                    <a:pt x="304" y="330"/>
                  </a:cubicBezTo>
                  <a:cubicBezTo>
                    <a:pt x="305" y="330"/>
                    <a:pt x="306" y="331"/>
                    <a:pt x="306" y="332"/>
                  </a:cubicBezTo>
                  <a:cubicBezTo>
                    <a:pt x="306" y="332"/>
                    <a:pt x="306" y="332"/>
                    <a:pt x="306" y="332"/>
                  </a:cubicBezTo>
                  <a:cubicBezTo>
                    <a:pt x="306" y="332"/>
                    <a:pt x="306" y="333"/>
                    <a:pt x="306" y="333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6" y="334"/>
                    <a:pt x="305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3" y="336"/>
                    <a:pt x="302" y="335"/>
                    <a:pt x="302" y="334"/>
                  </a:cubicBezTo>
                  <a:close/>
                  <a:moveTo>
                    <a:pt x="301" y="323"/>
                  </a:moveTo>
                  <a:cubicBezTo>
                    <a:pt x="300" y="323"/>
                    <a:pt x="300" y="322"/>
                    <a:pt x="300" y="322"/>
                  </a:cubicBezTo>
                  <a:cubicBezTo>
                    <a:pt x="300" y="322"/>
                    <a:pt x="300" y="322"/>
                    <a:pt x="300" y="322"/>
                  </a:cubicBezTo>
                  <a:cubicBezTo>
                    <a:pt x="300" y="321"/>
                    <a:pt x="301" y="320"/>
                    <a:pt x="302" y="319"/>
                  </a:cubicBezTo>
                  <a:cubicBezTo>
                    <a:pt x="302" y="319"/>
                    <a:pt x="302" y="319"/>
                    <a:pt x="302" y="319"/>
                  </a:cubicBezTo>
                  <a:cubicBezTo>
                    <a:pt x="304" y="319"/>
                    <a:pt x="305" y="320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2"/>
                    <a:pt x="305" y="322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4"/>
                    <a:pt x="304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2" y="325"/>
                    <a:pt x="301" y="325"/>
                    <a:pt x="301" y="323"/>
                  </a:cubicBezTo>
                  <a:close/>
                  <a:moveTo>
                    <a:pt x="299" y="313"/>
                  </a:moveTo>
                  <a:cubicBezTo>
                    <a:pt x="299" y="313"/>
                    <a:pt x="299" y="312"/>
                    <a:pt x="299" y="312"/>
                  </a:cubicBezTo>
                  <a:cubicBezTo>
                    <a:pt x="299" y="312"/>
                    <a:pt x="299" y="312"/>
                    <a:pt x="299" y="312"/>
                  </a:cubicBezTo>
                  <a:cubicBezTo>
                    <a:pt x="299" y="310"/>
                    <a:pt x="300" y="309"/>
                    <a:pt x="301" y="309"/>
                  </a:cubicBezTo>
                  <a:cubicBezTo>
                    <a:pt x="301" y="309"/>
                    <a:pt x="301" y="309"/>
                    <a:pt x="301" y="309"/>
                  </a:cubicBezTo>
                  <a:cubicBezTo>
                    <a:pt x="302" y="309"/>
                    <a:pt x="303" y="310"/>
                    <a:pt x="303" y="311"/>
                  </a:cubicBezTo>
                  <a:cubicBezTo>
                    <a:pt x="303" y="311"/>
                    <a:pt x="303" y="311"/>
                    <a:pt x="303" y="311"/>
                  </a:cubicBezTo>
                  <a:cubicBezTo>
                    <a:pt x="304" y="311"/>
                    <a:pt x="304" y="312"/>
                    <a:pt x="304" y="312"/>
                  </a:cubicBezTo>
                  <a:cubicBezTo>
                    <a:pt x="304" y="312"/>
                    <a:pt x="304" y="312"/>
                    <a:pt x="304" y="312"/>
                  </a:cubicBezTo>
                  <a:cubicBezTo>
                    <a:pt x="304" y="314"/>
                    <a:pt x="303" y="315"/>
                    <a:pt x="302" y="315"/>
                  </a:cubicBezTo>
                  <a:cubicBezTo>
                    <a:pt x="302" y="315"/>
                    <a:pt x="302" y="315"/>
                    <a:pt x="302" y="315"/>
                  </a:cubicBezTo>
                  <a:cubicBezTo>
                    <a:pt x="302" y="315"/>
                    <a:pt x="301" y="315"/>
                    <a:pt x="301" y="315"/>
                  </a:cubicBezTo>
                  <a:cubicBezTo>
                    <a:pt x="301" y="315"/>
                    <a:pt x="301" y="315"/>
                    <a:pt x="301" y="315"/>
                  </a:cubicBezTo>
                  <a:cubicBezTo>
                    <a:pt x="300" y="315"/>
                    <a:pt x="299" y="314"/>
                    <a:pt x="299" y="313"/>
                  </a:cubicBezTo>
                  <a:close/>
                  <a:moveTo>
                    <a:pt x="297" y="303"/>
                  </a:moveTo>
                  <a:cubicBezTo>
                    <a:pt x="297" y="302"/>
                    <a:pt x="297" y="302"/>
                    <a:pt x="297" y="302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297" y="300"/>
                    <a:pt x="298" y="299"/>
                    <a:pt x="299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300" y="299"/>
                    <a:pt x="301" y="299"/>
                    <a:pt x="302" y="301"/>
                  </a:cubicBezTo>
                  <a:cubicBezTo>
                    <a:pt x="302" y="301"/>
                    <a:pt x="302" y="301"/>
                    <a:pt x="302" y="301"/>
                  </a:cubicBezTo>
                  <a:cubicBezTo>
                    <a:pt x="302" y="301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3"/>
                    <a:pt x="301" y="304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299" y="305"/>
                    <a:pt x="298" y="304"/>
                    <a:pt x="297" y="303"/>
                  </a:cubicBezTo>
                  <a:close/>
                  <a:moveTo>
                    <a:pt x="295" y="293"/>
                  </a:moveTo>
                  <a:cubicBezTo>
                    <a:pt x="295" y="292"/>
                    <a:pt x="295" y="292"/>
                    <a:pt x="295" y="291"/>
                  </a:cubicBezTo>
                  <a:cubicBezTo>
                    <a:pt x="295" y="291"/>
                    <a:pt x="295" y="291"/>
                    <a:pt x="295" y="291"/>
                  </a:cubicBezTo>
                  <a:cubicBezTo>
                    <a:pt x="295" y="290"/>
                    <a:pt x="296" y="289"/>
                    <a:pt x="297" y="289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8" y="288"/>
                    <a:pt x="299" y="289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1"/>
                    <a:pt x="300" y="291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3"/>
                    <a:pt x="299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7" y="294"/>
                    <a:pt x="296" y="294"/>
                    <a:pt x="295" y="293"/>
                  </a:cubicBezTo>
                  <a:close/>
                  <a:moveTo>
                    <a:pt x="293" y="283"/>
                  </a:moveTo>
                  <a:cubicBezTo>
                    <a:pt x="293" y="282"/>
                    <a:pt x="293" y="282"/>
                    <a:pt x="293" y="281"/>
                  </a:cubicBezTo>
                  <a:cubicBezTo>
                    <a:pt x="293" y="281"/>
                    <a:pt x="293" y="281"/>
                    <a:pt x="293" y="281"/>
                  </a:cubicBezTo>
                  <a:cubicBezTo>
                    <a:pt x="292" y="280"/>
                    <a:pt x="293" y="279"/>
                    <a:pt x="294" y="278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6" y="278"/>
                    <a:pt x="297" y="279"/>
                    <a:pt x="297" y="280"/>
                  </a:cubicBezTo>
                  <a:cubicBezTo>
                    <a:pt x="297" y="280"/>
                    <a:pt x="297" y="280"/>
                    <a:pt x="297" y="280"/>
                  </a:cubicBezTo>
                  <a:cubicBezTo>
                    <a:pt x="297" y="281"/>
                    <a:pt x="297" y="281"/>
                    <a:pt x="298" y="281"/>
                  </a:cubicBezTo>
                  <a:cubicBezTo>
                    <a:pt x="298" y="281"/>
                    <a:pt x="298" y="281"/>
                    <a:pt x="298" y="281"/>
                  </a:cubicBezTo>
                  <a:cubicBezTo>
                    <a:pt x="298" y="283"/>
                    <a:pt x="297" y="284"/>
                    <a:pt x="296" y="284"/>
                  </a:cubicBezTo>
                  <a:cubicBezTo>
                    <a:pt x="296" y="284"/>
                    <a:pt x="296" y="284"/>
                    <a:pt x="296" y="284"/>
                  </a:cubicBezTo>
                  <a:cubicBezTo>
                    <a:pt x="296" y="284"/>
                    <a:pt x="296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4" y="284"/>
                    <a:pt x="293" y="284"/>
                    <a:pt x="293" y="283"/>
                  </a:cubicBezTo>
                  <a:close/>
                  <a:moveTo>
                    <a:pt x="291" y="272"/>
                  </a:moveTo>
                  <a:cubicBezTo>
                    <a:pt x="290" y="272"/>
                    <a:pt x="290" y="272"/>
                    <a:pt x="290" y="271"/>
                  </a:cubicBezTo>
                  <a:cubicBezTo>
                    <a:pt x="290" y="271"/>
                    <a:pt x="290" y="271"/>
                    <a:pt x="290" y="271"/>
                  </a:cubicBezTo>
                  <a:cubicBezTo>
                    <a:pt x="290" y="270"/>
                    <a:pt x="291" y="269"/>
                    <a:pt x="292" y="268"/>
                  </a:cubicBezTo>
                  <a:cubicBezTo>
                    <a:pt x="292" y="268"/>
                    <a:pt x="292" y="268"/>
                    <a:pt x="292" y="268"/>
                  </a:cubicBezTo>
                  <a:cubicBezTo>
                    <a:pt x="293" y="268"/>
                    <a:pt x="294" y="269"/>
                    <a:pt x="295" y="270"/>
                  </a:cubicBezTo>
                  <a:cubicBezTo>
                    <a:pt x="295" y="270"/>
                    <a:pt x="295" y="270"/>
                    <a:pt x="295" y="270"/>
                  </a:cubicBezTo>
                  <a:cubicBezTo>
                    <a:pt x="295" y="270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72"/>
                    <a:pt x="295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2" y="274"/>
                    <a:pt x="291" y="274"/>
                    <a:pt x="291" y="272"/>
                  </a:cubicBezTo>
                  <a:close/>
                  <a:moveTo>
                    <a:pt x="288" y="263"/>
                  </a:moveTo>
                  <a:cubicBezTo>
                    <a:pt x="288" y="262"/>
                    <a:pt x="287" y="262"/>
                    <a:pt x="287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7" y="260"/>
                    <a:pt x="288" y="259"/>
                    <a:pt x="289" y="258"/>
                  </a:cubicBezTo>
                  <a:cubicBezTo>
                    <a:pt x="289" y="258"/>
                    <a:pt x="289" y="258"/>
                    <a:pt x="289" y="258"/>
                  </a:cubicBezTo>
                  <a:cubicBezTo>
                    <a:pt x="290" y="258"/>
                    <a:pt x="291" y="259"/>
                    <a:pt x="292" y="260"/>
                  </a:cubicBezTo>
                  <a:cubicBezTo>
                    <a:pt x="292" y="260"/>
                    <a:pt x="292" y="260"/>
                    <a:pt x="292" y="260"/>
                  </a:cubicBezTo>
                  <a:cubicBezTo>
                    <a:pt x="292" y="260"/>
                    <a:pt x="292" y="261"/>
                    <a:pt x="292" y="261"/>
                  </a:cubicBezTo>
                  <a:cubicBezTo>
                    <a:pt x="292" y="261"/>
                    <a:pt x="292" y="261"/>
                    <a:pt x="292" y="261"/>
                  </a:cubicBezTo>
                  <a:cubicBezTo>
                    <a:pt x="292" y="262"/>
                    <a:pt x="292" y="264"/>
                    <a:pt x="291" y="264"/>
                  </a:cubicBezTo>
                  <a:cubicBezTo>
                    <a:pt x="291" y="264"/>
                    <a:pt x="291" y="264"/>
                    <a:pt x="291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4"/>
                    <a:pt x="288" y="263"/>
                    <a:pt x="288" y="263"/>
                  </a:cubicBezTo>
                  <a:close/>
                  <a:moveTo>
                    <a:pt x="285" y="253"/>
                  </a:moveTo>
                  <a:cubicBezTo>
                    <a:pt x="284" y="252"/>
                    <a:pt x="284" y="252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4" y="250"/>
                    <a:pt x="284" y="249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7" y="248"/>
                    <a:pt x="288" y="249"/>
                    <a:pt x="288" y="250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9" y="250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2"/>
                    <a:pt x="289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6" y="254"/>
                    <a:pt x="285" y="254"/>
                    <a:pt x="285" y="253"/>
                  </a:cubicBezTo>
                  <a:close/>
                  <a:moveTo>
                    <a:pt x="281" y="243"/>
                  </a:moveTo>
                  <a:cubicBezTo>
                    <a:pt x="281" y="242"/>
                    <a:pt x="281" y="242"/>
                    <a:pt x="281" y="242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0" y="240"/>
                    <a:pt x="281" y="239"/>
                    <a:pt x="282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8"/>
                    <a:pt x="284" y="239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6" y="242"/>
                    <a:pt x="285" y="244"/>
                    <a:pt x="284" y="244"/>
                  </a:cubicBezTo>
                  <a:cubicBezTo>
                    <a:pt x="284" y="244"/>
                    <a:pt x="284" y="244"/>
                    <a:pt x="284" y="244"/>
                  </a:cubicBezTo>
                  <a:cubicBezTo>
                    <a:pt x="284" y="244"/>
                    <a:pt x="283" y="244"/>
                    <a:pt x="283" y="244"/>
                  </a:cubicBezTo>
                  <a:cubicBezTo>
                    <a:pt x="283" y="244"/>
                    <a:pt x="283" y="244"/>
                    <a:pt x="283" y="244"/>
                  </a:cubicBezTo>
                  <a:cubicBezTo>
                    <a:pt x="282" y="244"/>
                    <a:pt x="281" y="244"/>
                    <a:pt x="281" y="243"/>
                  </a:cubicBezTo>
                  <a:close/>
                  <a:moveTo>
                    <a:pt x="277" y="233"/>
                  </a:moveTo>
                  <a:cubicBezTo>
                    <a:pt x="277" y="233"/>
                    <a:pt x="277" y="232"/>
                    <a:pt x="277" y="232"/>
                  </a:cubicBezTo>
                  <a:cubicBezTo>
                    <a:pt x="277" y="232"/>
                    <a:pt x="277" y="232"/>
                    <a:pt x="277" y="232"/>
                  </a:cubicBezTo>
                  <a:cubicBezTo>
                    <a:pt x="276" y="231"/>
                    <a:pt x="277" y="229"/>
                    <a:pt x="278" y="229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9" y="228"/>
                    <a:pt x="281" y="229"/>
                    <a:pt x="281" y="230"/>
                  </a:cubicBezTo>
                  <a:cubicBezTo>
                    <a:pt x="281" y="230"/>
                    <a:pt x="281" y="230"/>
                    <a:pt x="281" y="230"/>
                  </a:cubicBezTo>
                  <a:cubicBezTo>
                    <a:pt x="281" y="231"/>
                    <a:pt x="281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3"/>
                    <a:pt x="281" y="234"/>
                    <a:pt x="280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0" y="235"/>
                    <a:pt x="280" y="235"/>
                    <a:pt x="279" y="235"/>
                  </a:cubicBezTo>
                  <a:cubicBezTo>
                    <a:pt x="279" y="235"/>
                    <a:pt x="279" y="235"/>
                    <a:pt x="279" y="235"/>
                  </a:cubicBezTo>
                  <a:cubicBezTo>
                    <a:pt x="279" y="235"/>
                    <a:pt x="278" y="234"/>
                    <a:pt x="277" y="233"/>
                  </a:cubicBezTo>
                  <a:close/>
                  <a:moveTo>
                    <a:pt x="273" y="224"/>
                  </a:moveTo>
                  <a:cubicBezTo>
                    <a:pt x="273" y="223"/>
                    <a:pt x="273" y="223"/>
                    <a:pt x="273" y="222"/>
                  </a:cubicBezTo>
                  <a:cubicBezTo>
                    <a:pt x="273" y="222"/>
                    <a:pt x="273" y="222"/>
                    <a:pt x="273" y="222"/>
                  </a:cubicBezTo>
                  <a:cubicBezTo>
                    <a:pt x="272" y="221"/>
                    <a:pt x="273" y="220"/>
                    <a:pt x="274" y="219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5" y="219"/>
                    <a:pt x="276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1"/>
                    <a:pt x="277" y="221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8" y="223"/>
                    <a:pt x="277" y="224"/>
                    <a:pt x="276" y="225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6" y="225"/>
                    <a:pt x="276" y="225"/>
                    <a:pt x="275" y="225"/>
                  </a:cubicBezTo>
                  <a:cubicBezTo>
                    <a:pt x="275" y="225"/>
                    <a:pt x="275" y="225"/>
                    <a:pt x="275" y="225"/>
                  </a:cubicBezTo>
                  <a:cubicBezTo>
                    <a:pt x="274" y="225"/>
                    <a:pt x="274" y="224"/>
                    <a:pt x="273" y="224"/>
                  </a:cubicBezTo>
                  <a:close/>
                  <a:moveTo>
                    <a:pt x="269" y="214"/>
                  </a:moveTo>
                  <a:cubicBezTo>
                    <a:pt x="269" y="214"/>
                    <a:pt x="269" y="213"/>
                    <a:pt x="268" y="213"/>
                  </a:cubicBezTo>
                  <a:cubicBezTo>
                    <a:pt x="268" y="213"/>
                    <a:pt x="268" y="213"/>
                    <a:pt x="268" y="213"/>
                  </a:cubicBezTo>
                  <a:cubicBezTo>
                    <a:pt x="268" y="212"/>
                    <a:pt x="268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71" y="209"/>
                    <a:pt x="272" y="210"/>
                    <a:pt x="272" y="211"/>
                  </a:cubicBezTo>
                  <a:cubicBezTo>
                    <a:pt x="272" y="211"/>
                    <a:pt x="272" y="211"/>
                    <a:pt x="272" y="211"/>
                  </a:cubicBezTo>
                  <a:cubicBezTo>
                    <a:pt x="273" y="211"/>
                    <a:pt x="273" y="212"/>
                    <a:pt x="273" y="212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4" y="213"/>
                    <a:pt x="273" y="215"/>
                    <a:pt x="272" y="215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2" y="215"/>
                    <a:pt x="271" y="216"/>
                    <a:pt x="271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0" y="216"/>
                    <a:pt x="269" y="215"/>
                    <a:pt x="269" y="214"/>
                  </a:cubicBezTo>
                  <a:close/>
                  <a:moveTo>
                    <a:pt x="264" y="205"/>
                  </a:moveTo>
                  <a:cubicBezTo>
                    <a:pt x="264" y="205"/>
                    <a:pt x="264" y="204"/>
                    <a:pt x="264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3" y="203"/>
                    <a:pt x="264" y="201"/>
                    <a:pt x="265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6" y="200"/>
                    <a:pt x="267" y="200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3"/>
                  </a:cubicBezTo>
                  <a:cubicBezTo>
                    <a:pt x="268" y="203"/>
                    <a:pt x="268" y="203"/>
                    <a:pt x="268" y="203"/>
                  </a:cubicBezTo>
                  <a:cubicBezTo>
                    <a:pt x="269" y="204"/>
                    <a:pt x="269" y="205"/>
                    <a:pt x="267" y="206"/>
                  </a:cubicBezTo>
                  <a:cubicBezTo>
                    <a:pt x="267" y="206"/>
                    <a:pt x="267" y="206"/>
                    <a:pt x="267" y="206"/>
                  </a:cubicBezTo>
                  <a:cubicBezTo>
                    <a:pt x="267" y="206"/>
                    <a:pt x="267" y="206"/>
                    <a:pt x="266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206"/>
                    <a:pt x="265" y="206"/>
                    <a:pt x="264" y="205"/>
                  </a:cubicBezTo>
                  <a:close/>
                  <a:moveTo>
                    <a:pt x="259" y="196"/>
                  </a:moveTo>
                  <a:cubicBezTo>
                    <a:pt x="259" y="195"/>
                    <a:pt x="259" y="195"/>
                    <a:pt x="259" y="195"/>
                  </a:cubicBezTo>
                  <a:cubicBezTo>
                    <a:pt x="259" y="195"/>
                    <a:pt x="259" y="195"/>
                    <a:pt x="259" y="195"/>
                  </a:cubicBezTo>
                  <a:cubicBezTo>
                    <a:pt x="258" y="193"/>
                    <a:pt x="259" y="19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1" y="191"/>
                    <a:pt x="262" y="191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3"/>
                    <a:pt x="263" y="193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4" y="195"/>
                    <a:pt x="264" y="196"/>
                    <a:pt x="263" y="197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2" y="197"/>
                    <a:pt x="262" y="197"/>
                    <a:pt x="261" y="197"/>
                  </a:cubicBezTo>
                  <a:cubicBezTo>
                    <a:pt x="261" y="197"/>
                    <a:pt x="261" y="197"/>
                    <a:pt x="261" y="197"/>
                  </a:cubicBezTo>
                  <a:cubicBezTo>
                    <a:pt x="261" y="197"/>
                    <a:pt x="260" y="197"/>
                    <a:pt x="259" y="196"/>
                  </a:cubicBezTo>
                  <a:close/>
                  <a:moveTo>
                    <a:pt x="254" y="187"/>
                  </a:moveTo>
                  <a:cubicBezTo>
                    <a:pt x="254" y="186"/>
                    <a:pt x="254" y="186"/>
                    <a:pt x="254" y="186"/>
                  </a:cubicBezTo>
                  <a:cubicBezTo>
                    <a:pt x="254" y="186"/>
                    <a:pt x="254" y="186"/>
                    <a:pt x="254" y="186"/>
                  </a:cubicBezTo>
                  <a:cubicBezTo>
                    <a:pt x="253" y="185"/>
                    <a:pt x="253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55" y="182"/>
                    <a:pt x="257" y="182"/>
                    <a:pt x="257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9" y="186"/>
                    <a:pt x="258" y="187"/>
                    <a:pt x="257" y="188"/>
                  </a:cubicBezTo>
                  <a:cubicBezTo>
                    <a:pt x="257" y="188"/>
                    <a:pt x="257" y="188"/>
                    <a:pt x="257" y="188"/>
                  </a:cubicBezTo>
                  <a:cubicBezTo>
                    <a:pt x="257" y="188"/>
                    <a:pt x="257" y="188"/>
                    <a:pt x="256" y="188"/>
                  </a:cubicBezTo>
                  <a:cubicBezTo>
                    <a:pt x="256" y="188"/>
                    <a:pt x="256" y="188"/>
                    <a:pt x="256" y="188"/>
                  </a:cubicBezTo>
                  <a:cubicBezTo>
                    <a:pt x="255" y="188"/>
                    <a:pt x="255" y="187"/>
                    <a:pt x="254" y="187"/>
                  </a:cubicBezTo>
                  <a:close/>
                  <a:moveTo>
                    <a:pt x="249" y="178"/>
                  </a:moveTo>
                  <a:cubicBezTo>
                    <a:pt x="249" y="178"/>
                    <a:pt x="248" y="177"/>
                    <a:pt x="248" y="177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47" y="176"/>
                    <a:pt x="248" y="174"/>
                    <a:pt x="249" y="17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50" y="173"/>
                    <a:pt x="251" y="173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5"/>
                    <a:pt x="252" y="175"/>
                    <a:pt x="253" y="175"/>
                  </a:cubicBezTo>
                  <a:cubicBezTo>
                    <a:pt x="253" y="175"/>
                    <a:pt x="253" y="175"/>
                    <a:pt x="253" y="175"/>
                  </a:cubicBezTo>
                  <a:cubicBezTo>
                    <a:pt x="253" y="177"/>
                    <a:pt x="253" y="178"/>
                    <a:pt x="252" y="179"/>
                  </a:cubicBezTo>
                  <a:cubicBezTo>
                    <a:pt x="252" y="179"/>
                    <a:pt x="252" y="179"/>
                    <a:pt x="252" y="179"/>
                  </a:cubicBezTo>
                  <a:cubicBezTo>
                    <a:pt x="252" y="179"/>
                    <a:pt x="251" y="179"/>
                    <a:pt x="251" y="179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50" y="179"/>
                    <a:pt x="249" y="179"/>
                    <a:pt x="249" y="178"/>
                  </a:cubicBezTo>
                  <a:close/>
                  <a:moveTo>
                    <a:pt x="243" y="169"/>
                  </a:moveTo>
                  <a:cubicBezTo>
                    <a:pt x="243" y="169"/>
                    <a:pt x="243" y="169"/>
                    <a:pt x="242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7"/>
                    <a:pt x="242" y="166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4" y="164"/>
                    <a:pt x="245" y="165"/>
                    <a:pt x="246" y="166"/>
                  </a:cubicBezTo>
                  <a:cubicBezTo>
                    <a:pt x="246" y="166"/>
                    <a:pt x="246" y="166"/>
                    <a:pt x="246" y="166"/>
                  </a:cubicBezTo>
                  <a:cubicBezTo>
                    <a:pt x="246" y="166"/>
                    <a:pt x="247" y="166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8" y="168"/>
                    <a:pt x="247" y="169"/>
                    <a:pt x="246" y="170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6" y="170"/>
                    <a:pt x="245" y="170"/>
                    <a:pt x="245" y="17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4" y="170"/>
                    <a:pt x="244" y="170"/>
                    <a:pt x="243" y="169"/>
                  </a:cubicBezTo>
                  <a:close/>
                  <a:moveTo>
                    <a:pt x="237" y="161"/>
                  </a:moveTo>
                  <a:cubicBezTo>
                    <a:pt x="237" y="160"/>
                    <a:pt x="237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6" y="157"/>
                    <a:pt x="237" y="156"/>
                  </a:cubicBezTo>
                  <a:cubicBezTo>
                    <a:pt x="237" y="156"/>
                    <a:pt x="237" y="156"/>
                    <a:pt x="237" y="156"/>
                  </a:cubicBezTo>
                  <a:cubicBezTo>
                    <a:pt x="238" y="156"/>
                    <a:pt x="239" y="156"/>
                    <a:pt x="240" y="157"/>
                  </a:cubicBezTo>
                  <a:cubicBezTo>
                    <a:pt x="240" y="157"/>
                    <a:pt x="240" y="157"/>
                    <a:pt x="240" y="157"/>
                  </a:cubicBezTo>
                  <a:cubicBezTo>
                    <a:pt x="240" y="157"/>
                    <a:pt x="241" y="158"/>
                    <a:pt x="241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2" y="159"/>
                    <a:pt x="241" y="161"/>
                    <a:pt x="240" y="161"/>
                  </a:cubicBezTo>
                  <a:cubicBezTo>
                    <a:pt x="240" y="161"/>
                    <a:pt x="240" y="161"/>
                    <a:pt x="240" y="161"/>
                  </a:cubicBezTo>
                  <a:cubicBezTo>
                    <a:pt x="240" y="162"/>
                    <a:pt x="239" y="162"/>
                    <a:pt x="239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38" y="162"/>
                    <a:pt x="238" y="161"/>
                    <a:pt x="237" y="161"/>
                  </a:cubicBezTo>
                  <a:close/>
                  <a:moveTo>
                    <a:pt x="231" y="152"/>
                  </a:moveTo>
                  <a:cubicBezTo>
                    <a:pt x="231" y="152"/>
                    <a:pt x="230" y="152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29" y="150"/>
                    <a:pt x="229" y="149"/>
                    <a:pt x="230" y="148"/>
                  </a:cubicBezTo>
                  <a:cubicBezTo>
                    <a:pt x="230" y="148"/>
                    <a:pt x="230" y="148"/>
                    <a:pt x="230" y="148"/>
                  </a:cubicBezTo>
                  <a:cubicBezTo>
                    <a:pt x="231" y="147"/>
                    <a:pt x="233" y="148"/>
                    <a:pt x="234" y="149"/>
                  </a:cubicBezTo>
                  <a:cubicBezTo>
                    <a:pt x="234" y="149"/>
                    <a:pt x="234" y="149"/>
                    <a:pt x="234" y="149"/>
                  </a:cubicBezTo>
                  <a:cubicBezTo>
                    <a:pt x="234" y="149"/>
                    <a:pt x="234" y="149"/>
                    <a:pt x="235" y="150"/>
                  </a:cubicBezTo>
                  <a:cubicBezTo>
                    <a:pt x="235" y="150"/>
                    <a:pt x="235" y="150"/>
                    <a:pt x="235" y="150"/>
                  </a:cubicBezTo>
                  <a:cubicBezTo>
                    <a:pt x="235" y="151"/>
                    <a:pt x="235" y="152"/>
                    <a:pt x="234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3"/>
                    <a:pt x="233" y="153"/>
                    <a:pt x="233" y="153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2" y="153"/>
                    <a:pt x="231" y="153"/>
                    <a:pt x="231" y="152"/>
                  </a:cubicBezTo>
                  <a:close/>
                  <a:moveTo>
                    <a:pt x="224" y="144"/>
                  </a:moveTo>
                  <a:cubicBezTo>
                    <a:pt x="224" y="144"/>
                    <a:pt x="224" y="144"/>
                    <a:pt x="224" y="143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3" y="142"/>
                    <a:pt x="223" y="141"/>
                    <a:pt x="224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6" y="139"/>
                    <a:pt x="227" y="140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7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9" y="142"/>
                    <a:pt x="229" y="144"/>
                    <a:pt x="228" y="145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7" y="145"/>
                    <a:pt x="227" y="145"/>
                    <a:pt x="226" y="145"/>
                  </a:cubicBezTo>
                  <a:cubicBezTo>
                    <a:pt x="226" y="145"/>
                    <a:pt x="226" y="145"/>
                    <a:pt x="226" y="145"/>
                  </a:cubicBezTo>
                  <a:cubicBezTo>
                    <a:pt x="226" y="145"/>
                    <a:pt x="225" y="145"/>
                    <a:pt x="224" y="144"/>
                  </a:cubicBezTo>
                  <a:close/>
                  <a:moveTo>
                    <a:pt x="218" y="136"/>
                  </a:moveTo>
                  <a:cubicBezTo>
                    <a:pt x="217" y="136"/>
                    <a:pt x="217" y="136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6" y="134"/>
                    <a:pt x="216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8" y="131"/>
                    <a:pt x="219" y="131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2" y="134"/>
                    <a:pt x="222" y="136"/>
                    <a:pt x="221" y="137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1" y="137"/>
                    <a:pt x="220" y="137"/>
                    <a:pt x="219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9" y="137"/>
                    <a:pt x="218" y="137"/>
                    <a:pt x="218" y="136"/>
                  </a:cubicBezTo>
                  <a:close/>
                  <a:moveTo>
                    <a:pt x="211" y="129"/>
                  </a:moveTo>
                  <a:cubicBezTo>
                    <a:pt x="211" y="128"/>
                    <a:pt x="210" y="128"/>
                    <a:pt x="210" y="128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09" y="127"/>
                    <a:pt x="209" y="125"/>
                    <a:pt x="210" y="124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11" y="124"/>
                    <a:pt x="212" y="124"/>
                    <a:pt x="213" y="125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14" y="125"/>
                    <a:pt x="214" y="125"/>
                    <a:pt x="214" y="126"/>
                  </a:cubicBezTo>
                  <a:cubicBezTo>
                    <a:pt x="214" y="126"/>
                    <a:pt x="214" y="126"/>
                    <a:pt x="214" y="126"/>
                  </a:cubicBezTo>
                  <a:cubicBezTo>
                    <a:pt x="215" y="127"/>
                    <a:pt x="215" y="128"/>
                    <a:pt x="214" y="129"/>
                  </a:cubicBezTo>
                  <a:cubicBezTo>
                    <a:pt x="214" y="129"/>
                    <a:pt x="214" y="129"/>
                    <a:pt x="214" y="129"/>
                  </a:cubicBezTo>
                  <a:cubicBezTo>
                    <a:pt x="214" y="129"/>
                    <a:pt x="213" y="129"/>
                    <a:pt x="213" y="12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2" y="129"/>
                    <a:pt x="211" y="129"/>
                    <a:pt x="211" y="129"/>
                  </a:cubicBezTo>
                  <a:close/>
                  <a:moveTo>
                    <a:pt x="204" y="121"/>
                  </a:moveTo>
                  <a:cubicBezTo>
                    <a:pt x="203" y="121"/>
                    <a:pt x="203" y="120"/>
                    <a:pt x="203" y="120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2" y="119"/>
                    <a:pt x="202" y="118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4" y="116"/>
                    <a:pt x="205" y="116"/>
                    <a:pt x="206" y="117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6" y="117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8" y="119"/>
                    <a:pt x="208" y="120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6" y="122"/>
                    <a:pt x="206" y="122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5" y="122"/>
                    <a:pt x="204" y="122"/>
                    <a:pt x="204" y="121"/>
                  </a:cubicBezTo>
                  <a:close/>
                  <a:moveTo>
                    <a:pt x="196" y="114"/>
                  </a:moveTo>
                  <a:cubicBezTo>
                    <a:pt x="196" y="113"/>
                    <a:pt x="196" y="113"/>
                    <a:pt x="195" y="113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4" y="112"/>
                    <a:pt x="194" y="110"/>
                    <a:pt x="195" y="110"/>
                  </a:cubicBezTo>
                  <a:cubicBezTo>
                    <a:pt x="195" y="110"/>
                    <a:pt x="195" y="110"/>
                    <a:pt x="195" y="110"/>
                  </a:cubicBezTo>
                  <a:cubicBezTo>
                    <a:pt x="196" y="109"/>
                    <a:pt x="198" y="109"/>
                    <a:pt x="199" y="110"/>
                  </a:cubicBezTo>
                  <a:cubicBezTo>
                    <a:pt x="199" y="110"/>
                    <a:pt x="199" y="110"/>
                    <a:pt x="199" y="110"/>
                  </a:cubicBezTo>
                  <a:cubicBezTo>
                    <a:pt x="199" y="110"/>
                    <a:pt x="199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1"/>
                    <a:pt x="200" y="113"/>
                    <a:pt x="200" y="114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199" y="114"/>
                    <a:pt x="199" y="114"/>
                    <a:pt x="198" y="114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7" y="114"/>
                    <a:pt x="197" y="114"/>
                    <a:pt x="196" y="114"/>
                  </a:cubicBezTo>
                  <a:close/>
                  <a:moveTo>
                    <a:pt x="189" y="107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5"/>
                    <a:pt x="187" y="103"/>
                    <a:pt x="188" y="102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9" y="102"/>
                    <a:pt x="190" y="101"/>
                    <a:pt x="191" y="102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1" y="103"/>
                    <a:pt x="192" y="103"/>
                    <a:pt x="192" y="103"/>
                  </a:cubicBezTo>
                  <a:cubicBezTo>
                    <a:pt x="192" y="103"/>
                    <a:pt x="192" y="103"/>
                    <a:pt x="192" y="103"/>
                  </a:cubicBezTo>
                  <a:cubicBezTo>
                    <a:pt x="193" y="104"/>
                    <a:pt x="193" y="106"/>
                    <a:pt x="192" y="106"/>
                  </a:cubicBezTo>
                  <a:cubicBezTo>
                    <a:pt x="192" y="106"/>
                    <a:pt x="192" y="106"/>
                    <a:pt x="192" y="106"/>
                  </a:cubicBezTo>
                  <a:cubicBezTo>
                    <a:pt x="192" y="107"/>
                    <a:pt x="191" y="107"/>
                    <a:pt x="190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0" y="107"/>
                    <a:pt x="189" y="107"/>
                    <a:pt x="189" y="107"/>
                  </a:cubicBezTo>
                  <a:close/>
                  <a:moveTo>
                    <a:pt x="181" y="100"/>
                  </a:moveTo>
                  <a:cubicBezTo>
                    <a:pt x="181" y="99"/>
                    <a:pt x="180" y="99"/>
                    <a:pt x="180" y="99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79" y="98"/>
                    <a:pt x="179" y="96"/>
                    <a:pt x="180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81" y="95"/>
                    <a:pt x="182" y="94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6"/>
                    <a:pt x="184" y="96"/>
                    <a:pt x="184" y="96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85" y="97"/>
                    <a:pt x="185" y="98"/>
                    <a:pt x="184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100"/>
                    <a:pt x="183" y="100"/>
                    <a:pt x="183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1" y="100"/>
                  </a:cubicBezTo>
                  <a:close/>
                  <a:moveTo>
                    <a:pt x="173" y="93"/>
                  </a:moveTo>
                  <a:cubicBezTo>
                    <a:pt x="173" y="93"/>
                    <a:pt x="173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1"/>
                    <a:pt x="171" y="90"/>
                    <a:pt x="172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3" y="88"/>
                    <a:pt x="174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7" y="90"/>
                    <a:pt x="177" y="92"/>
                    <a:pt x="176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3"/>
                    <a:pt x="175" y="93"/>
                    <a:pt x="175" y="93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3"/>
                    <a:pt x="174" y="93"/>
                    <a:pt x="173" y="93"/>
                  </a:cubicBezTo>
                  <a:close/>
                  <a:moveTo>
                    <a:pt x="165" y="86"/>
                  </a:moveTo>
                  <a:cubicBezTo>
                    <a:pt x="165" y="86"/>
                    <a:pt x="164" y="86"/>
                    <a:pt x="164" y="85"/>
                  </a:cubicBezTo>
                  <a:cubicBezTo>
                    <a:pt x="164" y="85"/>
                    <a:pt x="164" y="85"/>
                    <a:pt x="164" y="85"/>
                  </a:cubicBezTo>
                  <a:cubicBezTo>
                    <a:pt x="163" y="85"/>
                    <a:pt x="163" y="83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6" y="81"/>
                    <a:pt x="167" y="82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7" y="82"/>
                    <a:pt x="168" y="82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9" y="84"/>
                    <a:pt x="169" y="85"/>
                    <a:pt x="168" y="86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8" y="87"/>
                    <a:pt x="167" y="87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6" y="87"/>
                    <a:pt x="166" y="87"/>
                    <a:pt x="165" y="86"/>
                  </a:cubicBezTo>
                  <a:close/>
                  <a:moveTo>
                    <a:pt x="157" y="80"/>
                  </a:moveTo>
                  <a:cubicBezTo>
                    <a:pt x="157" y="80"/>
                    <a:pt x="156" y="79"/>
                    <a:pt x="156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78"/>
                    <a:pt x="155" y="77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6" y="75"/>
                    <a:pt x="158" y="75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9" y="76"/>
                    <a:pt x="159" y="76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1" y="77"/>
                    <a:pt x="161" y="79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59" y="80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0"/>
                    <a:pt x="157" y="80"/>
                    <a:pt x="157" y="80"/>
                  </a:cubicBezTo>
                  <a:close/>
                  <a:moveTo>
                    <a:pt x="149" y="74"/>
                  </a:moveTo>
                  <a:cubicBezTo>
                    <a:pt x="148" y="74"/>
                    <a:pt x="148" y="73"/>
                    <a:pt x="147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6" y="71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8" y="69"/>
                    <a:pt x="149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2" y="71"/>
                    <a:pt x="152" y="72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4"/>
                    <a:pt x="151" y="74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49" y="74"/>
                    <a:pt x="149" y="74"/>
                    <a:pt x="149" y="74"/>
                  </a:cubicBezTo>
                  <a:close/>
                  <a:moveTo>
                    <a:pt x="140" y="68"/>
                  </a:moveTo>
                  <a:cubicBezTo>
                    <a:pt x="140" y="68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6"/>
                    <a:pt x="138" y="65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9" y="63"/>
                    <a:pt x="140" y="63"/>
                    <a:pt x="141" y="63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2" y="64"/>
                    <a:pt x="142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4" y="65"/>
                    <a:pt x="144" y="66"/>
                    <a:pt x="143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68"/>
                    <a:pt x="142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8"/>
                    <a:pt x="140" y="68"/>
                  </a:cubicBezTo>
                  <a:close/>
                  <a:moveTo>
                    <a:pt x="131" y="62"/>
                  </a:moveTo>
                  <a:cubicBezTo>
                    <a:pt x="131" y="62"/>
                    <a:pt x="131" y="62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9" y="61"/>
                    <a:pt x="129" y="59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7"/>
                    <a:pt x="132" y="57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8"/>
                    <a:pt x="134" y="58"/>
                    <a:pt x="134" y="5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5" y="59"/>
                    <a:pt x="135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4" y="62"/>
                    <a:pt x="133" y="62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2" y="62"/>
                    <a:pt x="132" y="62"/>
                    <a:pt x="131" y="62"/>
                  </a:cubicBezTo>
                  <a:close/>
                  <a:moveTo>
                    <a:pt x="123" y="57"/>
                  </a:moveTo>
                  <a:cubicBezTo>
                    <a:pt x="122" y="56"/>
                    <a:pt x="122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0" y="55"/>
                    <a:pt x="120" y="54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2"/>
                    <a:pt x="123" y="51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6" y="53"/>
                    <a:pt x="126" y="55"/>
                    <a:pt x="126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5" y="56"/>
                    <a:pt x="125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3" y="57"/>
                    <a:pt x="123" y="57"/>
                    <a:pt x="123" y="57"/>
                  </a:cubicBezTo>
                  <a:close/>
                  <a:moveTo>
                    <a:pt x="114" y="51"/>
                  </a:moveTo>
                  <a:cubicBezTo>
                    <a:pt x="113" y="51"/>
                    <a:pt x="113" y="51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1" y="50"/>
                    <a:pt x="111" y="48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6"/>
                    <a:pt x="114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8"/>
                    <a:pt x="117" y="49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6" y="51"/>
                    <a:pt x="116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4" y="51"/>
                    <a:pt x="114" y="51"/>
                    <a:pt x="114" y="51"/>
                  </a:cubicBezTo>
                  <a:close/>
                  <a:moveTo>
                    <a:pt x="105" y="46"/>
                  </a:moveTo>
                  <a:cubicBezTo>
                    <a:pt x="104" y="46"/>
                    <a:pt x="104" y="46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2" y="45"/>
                    <a:pt x="102" y="43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1"/>
                    <a:pt x="105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8" y="43"/>
                    <a:pt x="108" y="44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6"/>
                    <a:pt x="107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5" y="46"/>
                    <a:pt x="105" y="46"/>
                    <a:pt x="105" y="46"/>
                  </a:cubicBezTo>
                  <a:close/>
                  <a:moveTo>
                    <a:pt x="96" y="41"/>
                  </a:moveTo>
                  <a:cubicBezTo>
                    <a:pt x="95" y="41"/>
                    <a:pt x="95" y="41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38"/>
                    <a:pt x="93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6"/>
                    <a:pt x="95" y="36"/>
                    <a:pt x="96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6"/>
                    <a:pt x="97" y="37"/>
                    <a:pt x="98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9" y="38"/>
                    <a:pt x="99" y="39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8" y="41"/>
                    <a:pt x="97" y="41"/>
                    <a:pt x="97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lose/>
                  <a:moveTo>
                    <a:pt x="86" y="36"/>
                  </a:moveTo>
                  <a:cubicBezTo>
                    <a:pt x="86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4" y="35"/>
                    <a:pt x="83" y="34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9" y="33"/>
                    <a:pt x="90" y="34"/>
                    <a:pt x="89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6"/>
                    <a:pt x="88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6" y="36"/>
                  </a:cubicBezTo>
                  <a:close/>
                  <a:moveTo>
                    <a:pt x="77" y="32"/>
                  </a:moveTo>
                  <a:cubicBezTo>
                    <a:pt x="77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5" y="30"/>
                    <a:pt x="74" y="29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7" y="26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8"/>
                    <a:pt x="81" y="29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9" y="32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7" y="32"/>
                    <a:pt x="77" y="32"/>
                  </a:cubicBezTo>
                  <a:close/>
                  <a:moveTo>
                    <a:pt x="67" y="27"/>
                  </a:moveTo>
                  <a:cubicBezTo>
                    <a:pt x="67" y="27"/>
                    <a:pt x="67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6"/>
                    <a:pt x="65" y="25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7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1" y="24"/>
                    <a:pt x="71" y="25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7"/>
                    <a:pt x="69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lose/>
                  <a:moveTo>
                    <a:pt x="58" y="23"/>
                  </a:moveTo>
                  <a:cubicBezTo>
                    <a:pt x="58" y="23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5" y="21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9"/>
                    <a:pt x="61" y="21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0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5" y="17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8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5"/>
                    <a:pt x="52" y="17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0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8" y="19"/>
                  </a:cubicBezTo>
                  <a:close/>
                  <a:moveTo>
                    <a:pt x="39" y="15"/>
                  </a:moveTo>
                  <a:cubicBezTo>
                    <a:pt x="38" y="15"/>
                    <a:pt x="38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8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2" y="13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29" y="1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6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8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1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19" y="8"/>
                  </a:move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2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9" y="5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34"/>
            <p:cNvSpPr>
              <a:spLocks noEditPoints="1"/>
            </p:cNvSpPr>
            <p:nvPr/>
          </p:nvSpPr>
          <p:spPr bwMode="auto">
            <a:xfrm>
              <a:off x="6424274" y="2390322"/>
              <a:ext cx="792163" cy="1951038"/>
            </a:xfrm>
            <a:custGeom>
              <a:avLst/>
              <a:gdLst>
                <a:gd name="T0" fmla="*/ 296 w 308"/>
                <a:gd name="T1" fmla="*/ 748 h 756"/>
                <a:gd name="T2" fmla="*/ 274 w 308"/>
                <a:gd name="T3" fmla="*/ 746 h 756"/>
                <a:gd name="T4" fmla="*/ 266 w 308"/>
                <a:gd name="T5" fmla="*/ 742 h 756"/>
                <a:gd name="T6" fmla="*/ 246 w 308"/>
                <a:gd name="T7" fmla="*/ 729 h 756"/>
                <a:gd name="T8" fmla="*/ 227 w 308"/>
                <a:gd name="T9" fmla="*/ 725 h 756"/>
                <a:gd name="T10" fmla="*/ 219 w 308"/>
                <a:gd name="T11" fmla="*/ 716 h 756"/>
                <a:gd name="T12" fmla="*/ 198 w 308"/>
                <a:gd name="T13" fmla="*/ 710 h 756"/>
                <a:gd name="T14" fmla="*/ 191 w 308"/>
                <a:gd name="T15" fmla="*/ 705 h 756"/>
                <a:gd name="T16" fmla="*/ 174 w 308"/>
                <a:gd name="T17" fmla="*/ 689 h 756"/>
                <a:gd name="T18" fmla="*/ 154 w 308"/>
                <a:gd name="T19" fmla="*/ 681 h 756"/>
                <a:gd name="T20" fmla="*/ 149 w 308"/>
                <a:gd name="T21" fmla="*/ 672 h 756"/>
                <a:gd name="T22" fmla="*/ 129 w 308"/>
                <a:gd name="T23" fmla="*/ 661 h 756"/>
                <a:gd name="T24" fmla="*/ 126 w 308"/>
                <a:gd name="T25" fmla="*/ 655 h 756"/>
                <a:gd name="T26" fmla="*/ 106 w 308"/>
                <a:gd name="T27" fmla="*/ 636 h 756"/>
                <a:gd name="T28" fmla="*/ 100 w 308"/>
                <a:gd name="T29" fmla="*/ 633 h 756"/>
                <a:gd name="T30" fmla="*/ 89 w 308"/>
                <a:gd name="T31" fmla="*/ 614 h 756"/>
                <a:gd name="T32" fmla="*/ 72 w 308"/>
                <a:gd name="T33" fmla="*/ 600 h 756"/>
                <a:gd name="T34" fmla="*/ 69 w 308"/>
                <a:gd name="T35" fmla="*/ 593 h 756"/>
                <a:gd name="T36" fmla="*/ 58 w 308"/>
                <a:gd name="T37" fmla="*/ 571 h 756"/>
                <a:gd name="T38" fmla="*/ 49 w 308"/>
                <a:gd name="T39" fmla="*/ 566 h 756"/>
                <a:gd name="T40" fmla="*/ 43 w 308"/>
                <a:gd name="T41" fmla="*/ 546 h 756"/>
                <a:gd name="T42" fmla="*/ 31 w 308"/>
                <a:gd name="T43" fmla="*/ 524 h 756"/>
                <a:gd name="T44" fmla="*/ 28 w 308"/>
                <a:gd name="T45" fmla="*/ 520 h 756"/>
                <a:gd name="T46" fmla="*/ 23 w 308"/>
                <a:gd name="T47" fmla="*/ 496 h 756"/>
                <a:gd name="T48" fmla="*/ 13 w 308"/>
                <a:gd name="T49" fmla="*/ 479 h 756"/>
                <a:gd name="T50" fmla="*/ 15 w 308"/>
                <a:gd name="T51" fmla="*/ 468 h 756"/>
                <a:gd name="T52" fmla="*/ 8 w 308"/>
                <a:gd name="T53" fmla="*/ 444 h 756"/>
                <a:gd name="T54" fmla="*/ 7 w 308"/>
                <a:gd name="T55" fmla="*/ 440 h 756"/>
                <a:gd name="T56" fmla="*/ 6 w 308"/>
                <a:gd name="T57" fmla="*/ 415 h 756"/>
                <a:gd name="T58" fmla="*/ 0 w 308"/>
                <a:gd name="T59" fmla="*/ 396 h 756"/>
                <a:gd name="T60" fmla="*/ 2 w 308"/>
                <a:gd name="T61" fmla="*/ 388 h 756"/>
                <a:gd name="T62" fmla="*/ 2 w 308"/>
                <a:gd name="T63" fmla="*/ 361 h 756"/>
                <a:gd name="T64" fmla="*/ 3 w 308"/>
                <a:gd name="T65" fmla="*/ 357 h 756"/>
                <a:gd name="T66" fmla="*/ 7 w 308"/>
                <a:gd name="T67" fmla="*/ 332 h 756"/>
                <a:gd name="T68" fmla="*/ 4 w 308"/>
                <a:gd name="T69" fmla="*/ 312 h 756"/>
                <a:gd name="T70" fmla="*/ 11 w 308"/>
                <a:gd name="T71" fmla="*/ 303 h 756"/>
                <a:gd name="T72" fmla="*/ 14 w 308"/>
                <a:gd name="T73" fmla="*/ 278 h 756"/>
                <a:gd name="T74" fmla="*/ 18 w 308"/>
                <a:gd name="T75" fmla="*/ 264 h 756"/>
                <a:gd name="T76" fmla="*/ 24 w 308"/>
                <a:gd name="T77" fmla="*/ 253 h 756"/>
                <a:gd name="T78" fmla="*/ 27 w 308"/>
                <a:gd name="T79" fmla="*/ 230 h 756"/>
                <a:gd name="T80" fmla="*/ 33 w 308"/>
                <a:gd name="T81" fmla="*/ 225 h 756"/>
                <a:gd name="T82" fmla="*/ 44 w 308"/>
                <a:gd name="T83" fmla="*/ 204 h 756"/>
                <a:gd name="T84" fmla="*/ 50 w 308"/>
                <a:gd name="T85" fmla="*/ 184 h 756"/>
                <a:gd name="T86" fmla="*/ 59 w 308"/>
                <a:gd name="T87" fmla="*/ 178 h 756"/>
                <a:gd name="T88" fmla="*/ 68 w 308"/>
                <a:gd name="T89" fmla="*/ 157 h 756"/>
                <a:gd name="T90" fmla="*/ 75 w 308"/>
                <a:gd name="T91" fmla="*/ 153 h 756"/>
                <a:gd name="T92" fmla="*/ 91 w 308"/>
                <a:gd name="T93" fmla="*/ 135 h 756"/>
                <a:gd name="T94" fmla="*/ 101 w 308"/>
                <a:gd name="T95" fmla="*/ 118 h 756"/>
                <a:gd name="T96" fmla="*/ 112 w 308"/>
                <a:gd name="T97" fmla="*/ 114 h 756"/>
                <a:gd name="T98" fmla="*/ 128 w 308"/>
                <a:gd name="T99" fmla="*/ 96 h 756"/>
                <a:gd name="T100" fmla="*/ 140 w 308"/>
                <a:gd name="T101" fmla="*/ 86 h 756"/>
                <a:gd name="T102" fmla="*/ 151 w 308"/>
                <a:gd name="T103" fmla="*/ 80 h 756"/>
                <a:gd name="T104" fmla="*/ 167 w 308"/>
                <a:gd name="T105" fmla="*/ 63 h 756"/>
                <a:gd name="T106" fmla="*/ 176 w 308"/>
                <a:gd name="T107" fmla="*/ 62 h 756"/>
                <a:gd name="T108" fmla="*/ 196 w 308"/>
                <a:gd name="T109" fmla="*/ 50 h 756"/>
                <a:gd name="T110" fmla="*/ 210 w 308"/>
                <a:gd name="T111" fmla="*/ 37 h 756"/>
                <a:gd name="T112" fmla="*/ 221 w 308"/>
                <a:gd name="T113" fmla="*/ 36 h 756"/>
                <a:gd name="T114" fmla="*/ 243 w 308"/>
                <a:gd name="T115" fmla="*/ 24 h 756"/>
                <a:gd name="T116" fmla="*/ 258 w 308"/>
                <a:gd name="T117" fmla="*/ 15 h 756"/>
                <a:gd name="T118" fmla="*/ 269 w 308"/>
                <a:gd name="T119" fmla="*/ 15 h 756"/>
                <a:gd name="T120" fmla="*/ 292 w 308"/>
                <a:gd name="T121" fmla="*/ 5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756">
                  <a:moveTo>
                    <a:pt x="305" y="756"/>
                  </a:moveTo>
                  <a:cubicBezTo>
                    <a:pt x="305" y="756"/>
                    <a:pt x="305" y="756"/>
                    <a:pt x="304" y="755"/>
                  </a:cubicBezTo>
                  <a:cubicBezTo>
                    <a:pt x="304" y="755"/>
                    <a:pt x="304" y="755"/>
                    <a:pt x="304" y="755"/>
                  </a:cubicBezTo>
                  <a:cubicBezTo>
                    <a:pt x="302" y="755"/>
                    <a:pt x="302" y="754"/>
                    <a:pt x="302" y="753"/>
                  </a:cubicBezTo>
                  <a:cubicBezTo>
                    <a:pt x="302" y="753"/>
                    <a:pt x="302" y="753"/>
                    <a:pt x="302" y="753"/>
                  </a:cubicBezTo>
                  <a:cubicBezTo>
                    <a:pt x="302" y="751"/>
                    <a:pt x="304" y="751"/>
                    <a:pt x="305" y="751"/>
                  </a:cubicBezTo>
                  <a:cubicBezTo>
                    <a:pt x="305" y="751"/>
                    <a:pt x="305" y="751"/>
                    <a:pt x="305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7" y="752"/>
                    <a:pt x="308" y="753"/>
                    <a:pt x="308" y="754"/>
                  </a:cubicBezTo>
                  <a:cubicBezTo>
                    <a:pt x="308" y="754"/>
                    <a:pt x="308" y="754"/>
                    <a:pt x="308" y="754"/>
                  </a:cubicBezTo>
                  <a:cubicBezTo>
                    <a:pt x="308" y="755"/>
                    <a:pt x="307" y="756"/>
                    <a:pt x="306" y="756"/>
                  </a:cubicBezTo>
                  <a:cubicBezTo>
                    <a:pt x="306" y="756"/>
                    <a:pt x="306" y="756"/>
                    <a:pt x="306" y="756"/>
                  </a:cubicBezTo>
                  <a:cubicBezTo>
                    <a:pt x="305" y="756"/>
                    <a:pt x="305" y="756"/>
                    <a:pt x="305" y="756"/>
                  </a:cubicBezTo>
                  <a:close/>
                  <a:moveTo>
                    <a:pt x="295" y="753"/>
                  </a:moveTo>
                  <a:cubicBezTo>
                    <a:pt x="294" y="753"/>
                    <a:pt x="294" y="753"/>
                    <a:pt x="294" y="752"/>
                  </a:cubicBezTo>
                  <a:cubicBezTo>
                    <a:pt x="294" y="752"/>
                    <a:pt x="294" y="752"/>
                    <a:pt x="294" y="752"/>
                  </a:cubicBezTo>
                  <a:cubicBezTo>
                    <a:pt x="292" y="752"/>
                    <a:pt x="292" y="751"/>
                    <a:pt x="292" y="750"/>
                  </a:cubicBezTo>
                  <a:cubicBezTo>
                    <a:pt x="292" y="750"/>
                    <a:pt x="292" y="750"/>
                    <a:pt x="292" y="750"/>
                  </a:cubicBezTo>
                  <a:cubicBezTo>
                    <a:pt x="292" y="748"/>
                    <a:pt x="294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6" y="748"/>
                    <a:pt x="296" y="748"/>
                    <a:pt x="296" y="748"/>
                  </a:cubicBezTo>
                  <a:cubicBezTo>
                    <a:pt x="297" y="749"/>
                    <a:pt x="298" y="750"/>
                    <a:pt x="298" y="751"/>
                  </a:cubicBezTo>
                  <a:cubicBezTo>
                    <a:pt x="298" y="751"/>
                    <a:pt x="298" y="751"/>
                    <a:pt x="298" y="751"/>
                  </a:cubicBezTo>
                  <a:cubicBezTo>
                    <a:pt x="297" y="752"/>
                    <a:pt x="296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lose/>
                  <a:moveTo>
                    <a:pt x="285" y="750"/>
                  </a:moveTo>
                  <a:cubicBezTo>
                    <a:pt x="284" y="749"/>
                    <a:pt x="284" y="749"/>
                    <a:pt x="283" y="749"/>
                  </a:cubicBezTo>
                  <a:cubicBezTo>
                    <a:pt x="283" y="749"/>
                    <a:pt x="283" y="749"/>
                    <a:pt x="283" y="749"/>
                  </a:cubicBezTo>
                  <a:cubicBezTo>
                    <a:pt x="282" y="749"/>
                    <a:pt x="282" y="747"/>
                    <a:pt x="282" y="746"/>
                  </a:cubicBezTo>
                  <a:cubicBezTo>
                    <a:pt x="282" y="746"/>
                    <a:pt x="282" y="746"/>
                    <a:pt x="282" y="746"/>
                  </a:cubicBezTo>
                  <a:cubicBezTo>
                    <a:pt x="282" y="745"/>
                    <a:pt x="284" y="744"/>
                    <a:pt x="285" y="745"/>
                  </a:cubicBezTo>
                  <a:cubicBezTo>
                    <a:pt x="285" y="745"/>
                    <a:pt x="285" y="745"/>
                    <a:pt x="285" y="745"/>
                  </a:cubicBezTo>
                  <a:cubicBezTo>
                    <a:pt x="285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7" y="746"/>
                    <a:pt x="288" y="747"/>
                    <a:pt x="288" y="748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87" y="749"/>
                    <a:pt x="286" y="750"/>
                    <a:pt x="286" y="750"/>
                  </a:cubicBezTo>
                  <a:cubicBezTo>
                    <a:pt x="286" y="750"/>
                    <a:pt x="286" y="750"/>
                    <a:pt x="286" y="750"/>
                  </a:cubicBezTo>
                  <a:cubicBezTo>
                    <a:pt x="285" y="750"/>
                    <a:pt x="285" y="750"/>
                    <a:pt x="285" y="750"/>
                  </a:cubicBezTo>
                  <a:close/>
                  <a:moveTo>
                    <a:pt x="275" y="746"/>
                  </a:moveTo>
                  <a:cubicBezTo>
                    <a:pt x="274" y="746"/>
                    <a:pt x="274" y="746"/>
                    <a:pt x="274" y="746"/>
                  </a:cubicBezTo>
                  <a:cubicBezTo>
                    <a:pt x="274" y="746"/>
                    <a:pt x="274" y="746"/>
                    <a:pt x="274" y="746"/>
                  </a:cubicBezTo>
                  <a:cubicBezTo>
                    <a:pt x="272" y="745"/>
                    <a:pt x="272" y="744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3" y="741"/>
                    <a:pt x="274" y="741"/>
                    <a:pt x="275" y="741"/>
                  </a:cubicBezTo>
                  <a:cubicBezTo>
                    <a:pt x="275" y="741"/>
                    <a:pt x="275" y="741"/>
                    <a:pt x="275" y="741"/>
                  </a:cubicBezTo>
                  <a:cubicBezTo>
                    <a:pt x="276" y="741"/>
                    <a:pt x="276" y="742"/>
                    <a:pt x="276" y="742"/>
                  </a:cubicBezTo>
                  <a:cubicBezTo>
                    <a:pt x="276" y="742"/>
                    <a:pt x="276" y="742"/>
                    <a:pt x="276" y="742"/>
                  </a:cubicBezTo>
                  <a:cubicBezTo>
                    <a:pt x="278" y="742"/>
                    <a:pt x="278" y="743"/>
                    <a:pt x="278" y="745"/>
                  </a:cubicBezTo>
                  <a:cubicBezTo>
                    <a:pt x="278" y="745"/>
                    <a:pt x="278" y="745"/>
                    <a:pt x="278" y="745"/>
                  </a:cubicBezTo>
                  <a:cubicBezTo>
                    <a:pt x="277" y="746"/>
                    <a:pt x="277" y="746"/>
                    <a:pt x="276" y="746"/>
                  </a:cubicBezTo>
                  <a:cubicBezTo>
                    <a:pt x="276" y="746"/>
                    <a:pt x="276" y="746"/>
                    <a:pt x="276" y="746"/>
                  </a:cubicBezTo>
                  <a:cubicBezTo>
                    <a:pt x="275" y="746"/>
                    <a:pt x="275" y="746"/>
                    <a:pt x="275" y="746"/>
                  </a:cubicBezTo>
                  <a:close/>
                  <a:moveTo>
                    <a:pt x="265" y="742"/>
                  </a:moveTo>
                  <a:cubicBezTo>
                    <a:pt x="265" y="742"/>
                    <a:pt x="264" y="742"/>
                    <a:pt x="264" y="742"/>
                  </a:cubicBezTo>
                  <a:cubicBezTo>
                    <a:pt x="264" y="742"/>
                    <a:pt x="264" y="742"/>
                    <a:pt x="264" y="742"/>
                  </a:cubicBezTo>
                  <a:cubicBezTo>
                    <a:pt x="263" y="741"/>
                    <a:pt x="262" y="740"/>
                    <a:pt x="262" y="739"/>
                  </a:cubicBezTo>
                  <a:cubicBezTo>
                    <a:pt x="262" y="739"/>
                    <a:pt x="262" y="739"/>
                    <a:pt x="262" y="739"/>
                  </a:cubicBezTo>
                  <a:cubicBezTo>
                    <a:pt x="263" y="738"/>
                    <a:pt x="264" y="737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ubicBezTo>
                    <a:pt x="266" y="738"/>
                    <a:pt x="266" y="738"/>
                    <a:pt x="267" y="738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8" y="738"/>
                    <a:pt x="268" y="740"/>
                    <a:pt x="268" y="741"/>
                  </a:cubicBezTo>
                  <a:cubicBezTo>
                    <a:pt x="268" y="741"/>
                    <a:pt x="268" y="741"/>
                    <a:pt x="268" y="741"/>
                  </a:cubicBezTo>
                  <a:cubicBezTo>
                    <a:pt x="268" y="742"/>
                    <a:pt x="267" y="742"/>
                    <a:pt x="266" y="742"/>
                  </a:cubicBezTo>
                  <a:cubicBezTo>
                    <a:pt x="266" y="742"/>
                    <a:pt x="266" y="742"/>
                    <a:pt x="266" y="742"/>
                  </a:cubicBezTo>
                  <a:cubicBezTo>
                    <a:pt x="266" y="742"/>
                    <a:pt x="265" y="742"/>
                    <a:pt x="265" y="742"/>
                  </a:cubicBezTo>
                  <a:close/>
                  <a:moveTo>
                    <a:pt x="255" y="738"/>
                  </a:moveTo>
                  <a:cubicBezTo>
                    <a:pt x="255" y="738"/>
                    <a:pt x="254" y="738"/>
                    <a:pt x="254" y="738"/>
                  </a:cubicBezTo>
                  <a:cubicBezTo>
                    <a:pt x="254" y="738"/>
                    <a:pt x="254" y="738"/>
                    <a:pt x="254" y="738"/>
                  </a:cubicBezTo>
                  <a:cubicBezTo>
                    <a:pt x="253" y="737"/>
                    <a:pt x="252" y="736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3" y="734"/>
                    <a:pt x="255" y="733"/>
                    <a:pt x="256" y="734"/>
                  </a:cubicBezTo>
                  <a:cubicBezTo>
                    <a:pt x="256" y="734"/>
                    <a:pt x="256" y="734"/>
                    <a:pt x="256" y="734"/>
                  </a:cubicBezTo>
                  <a:cubicBezTo>
                    <a:pt x="256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8" y="735"/>
                    <a:pt x="259" y="736"/>
                    <a:pt x="258" y="737"/>
                  </a:cubicBezTo>
                  <a:cubicBezTo>
                    <a:pt x="258" y="737"/>
                    <a:pt x="258" y="737"/>
                    <a:pt x="258" y="737"/>
                  </a:cubicBezTo>
                  <a:cubicBezTo>
                    <a:pt x="258" y="738"/>
                    <a:pt x="257" y="738"/>
                    <a:pt x="256" y="738"/>
                  </a:cubicBezTo>
                  <a:cubicBezTo>
                    <a:pt x="256" y="738"/>
                    <a:pt x="256" y="738"/>
                    <a:pt x="256" y="738"/>
                  </a:cubicBezTo>
                  <a:cubicBezTo>
                    <a:pt x="256" y="738"/>
                    <a:pt x="256" y="738"/>
                    <a:pt x="255" y="738"/>
                  </a:cubicBezTo>
                  <a:close/>
                  <a:moveTo>
                    <a:pt x="246" y="734"/>
                  </a:moveTo>
                  <a:cubicBezTo>
                    <a:pt x="245" y="734"/>
                    <a:pt x="245" y="734"/>
                    <a:pt x="244" y="734"/>
                  </a:cubicBezTo>
                  <a:cubicBezTo>
                    <a:pt x="244" y="734"/>
                    <a:pt x="244" y="734"/>
                    <a:pt x="244" y="734"/>
                  </a:cubicBezTo>
                  <a:cubicBezTo>
                    <a:pt x="243" y="733"/>
                    <a:pt x="243" y="732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4" y="729"/>
                    <a:pt x="245" y="729"/>
                    <a:pt x="246" y="729"/>
                  </a:cubicBezTo>
                  <a:cubicBezTo>
                    <a:pt x="246" y="729"/>
                    <a:pt x="246" y="729"/>
                    <a:pt x="246" y="729"/>
                  </a:cubicBezTo>
                  <a:cubicBezTo>
                    <a:pt x="247" y="730"/>
                    <a:pt x="247" y="730"/>
                    <a:pt x="248" y="730"/>
                  </a:cubicBezTo>
                  <a:cubicBezTo>
                    <a:pt x="248" y="730"/>
                    <a:pt x="248" y="730"/>
                    <a:pt x="248" y="730"/>
                  </a:cubicBezTo>
                  <a:cubicBezTo>
                    <a:pt x="249" y="730"/>
                    <a:pt x="249" y="732"/>
                    <a:pt x="249" y="733"/>
                  </a:cubicBezTo>
                  <a:cubicBezTo>
                    <a:pt x="249" y="733"/>
                    <a:pt x="249" y="733"/>
                    <a:pt x="249" y="733"/>
                  </a:cubicBezTo>
                  <a:cubicBezTo>
                    <a:pt x="248" y="734"/>
                    <a:pt x="247" y="734"/>
                    <a:pt x="247" y="734"/>
                  </a:cubicBezTo>
                  <a:cubicBezTo>
                    <a:pt x="247" y="734"/>
                    <a:pt x="247" y="734"/>
                    <a:pt x="247" y="734"/>
                  </a:cubicBezTo>
                  <a:cubicBezTo>
                    <a:pt x="246" y="734"/>
                    <a:pt x="246" y="734"/>
                    <a:pt x="246" y="734"/>
                  </a:cubicBezTo>
                  <a:close/>
                  <a:moveTo>
                    <a:pt x="236" y="730"/>
                  </a:moveTo>
                  <a:cubicBezTo>
                    <a:pt x="236" y="730"/>
                    <a:pt x="235" y="729"/>
                    <a:pt x="235" y="729"/>
                  </a:cubicBezTo>
                  <a:cubicBezTo>
                    <a:pt x="235" y="729"/>
                    <a:pt x="235" y="729"/>
                    <a:pt x="235" y="729"/>
                  </a:cubicBezTo>
                  <a:cubicBezTo>
                    <a:pt x="234" y="729"/>
                    <a:pt x="233" y="727"/>
                    <a:pt x="234" y="726"/>
                  </a:cubicBezTo>
                  <a:cubicBezTo>
                    <a:pt x="234" y="726"/>
                    <a:pt x="234" y="726"/>
                    <a:pt x="234" y="726"/>
                  </a:cubicBezTo>
                  <a:cubicBezTo>
                    <a:pt x="234" y="725"/>
                    <a:pt x="236" y="724"/>
                    <a:pt x="237" y="725"/>
                  </a:cubicBezTo>
                  <a:cubicBezTo>
                    <a:pt x="237" y="725"/>
                    <a:pt x="237" y="725"/>
                    <a:pt x="237" y="725"/>
                  </a:cubicBezTo>
                  <a:cubicBezTo>
                    <a:pt x="237" y="725"/>
                    <a:pt x="238" y="725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39" y="726"/>
                    <a:pt x="240" y="728"/>
                    <a:pt x="239" y="729"/>
                  </a:cubicBezTo>
                  <a:cubicBezTo>
                    <a:pt x="239" y="729"/>
                    <a:pt x="239" y="729"/>
                    <a:pt x="239" y="729"/>
                  </a:cubicBezTo>
                  <a:cubicBezTo>
                    <a:pt x="239" y="729"/>
                    <a:pt x="238" y="730"/>
                    <a:pt x="237" y="730"/>
                  </a:cubicBezTo>
                  <a:cubicBezTo>
                    <a:pt x="237" y="730"/>
                    <a:pt x="237" y="730"/>
                    <a:pt x="237" y="730"/>
                  </a:cubicBezTo>
                  <a:cubicBezTo>
                    <a:pt x="237" y="730"/>
                    <a:pt x="236" y="730"/>
                    <a:pt x="236" y="730"/>
                  </a:cubicBezTo>
                  <a:close/>
                  <a:moveTo>
                    <a:pt x="227" y="725"/>
                  </a:moveTo>
                  <a:cubicBezTo>
                    <a:pt x="226" y="725"/>
                    <a:pt x="226" y="725"/>
                    <a:pt x="225" y="725"/>
                  </a:cubicBezTo>
                  <a:cubicBezTo>
                    <a:pt x="225" y="725"/>
                    <a:pt x="225" y="725"/>
                    <a:pt x="225" y="725"/>
                  </a:cubicBezTo>
                  <a:cubicBezTo>
                    <a:pt x="224" y="724"/>
                    <a:pt x="224" y="723"/>
                    <a:pt x="224" y="721"/>
                  </a:cubicBezTo>
                  <a:cubicBezTo>
                    <a:pt x="224" y="721"/>
                    <a:pt x="224" y="721"/>
                    <a:pt x="224" y="721"/>
                  </a:cubicBezTo>
                  <a:cubicBezTo>
                    <a:pt x="225" y="720"/>
                    <a:pt x="226" y="720"/>
                    <a:pt x="227" y="720"/>
                  </a:cubicBezTo>
                  <a:cubicBezTo>
                    <a:pt x="227" y="720"/>
                    <a:pt x="227" y="720"/>
                    <a:pt x="227" y="720"/>
                  </a:cubicBezTo>
                  <a:cubicBezTo>
                    <a:pt x="228" y="721"/>
                    <a:pt x="228" y="721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0" y="723"/>
                    <a:pt x="230" y="724"/>
                  </a:cubicBezTo>
                  <a:cubicBezTo>
                    <a:pt x="230" y="724"/>
                    <a:pt x="230" y="724"/>
                    <a:pt x="230" y="724"/>
                  </a:cubicBezTo>
                  <a:cubicBezTo>
                    <a:pt x="229" y="725"/>
                    <a:pt x="228" y="725"/>
                    <a:pt x="228" y="725"/>
                  </a:cubicBezTo>
                  <a:cubicBezTo>
                    <a:pt x="228" y="725"/>
                    <a:pt x="228" y="725"/>
                    <a:pt x="228" y="725"/>
                  </a:cubicBezTo>
                  <a:cubicBezTo>
                    <a:pt x="227" y="725"/>
                    <a:pt x="227" y="725"/>
                    <a:pt x="227" y="725"/>
                  </a:cubicBezTo>
                  <a:close/>
                  <a:moveTo>
                    <a:pt x="217" y="720"/>
                  </a:moveTo>
                  <a:cubicBezTo>
                    <a:pt x="217" y="720"/>
                    <a:pt x="216" y="720"/>
                    <a:pt x="216" y="720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15" y="719"/>
                    <a:pt x="214" y="718"/>
                    <a:pt x="215" y="717"/>
                  </a:cubicBezTo>
                  <a:cubicBezTo>
                    <a:pt x="215" y="717"/>
                    <a:pt x="215" y="717"/>
                    <a:pt x="215" y="717"/>
                  </a:cubicBezTo>
                  <a:cubicBezTo>
                    <a:pt x="216" y="716"/>
                    <a:pt x="217" y="715"/>
                    <a:pt x="218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1" y="717"/>
                    <a:pt x="221" y="718"/>
                    <a:pt x="220" y="719"/>
                  </a:cubicBezTo>
                  <a:cubicBezTo>
                    <a:pt x="220" y="719"/>
                    <a:pt x="220" y="719"/>
                    <a:pt x="220" y="719"/>
                  </a:cubicBezTo>
                  <a:cubicBezTo>
                    <a:pt x="220" y="720"/>
                    <a:pt x="219" y="721"/>
                    <a:pt x="218" y="721"/>
                  </a:cubicBezTo>
                  <a:cubicBezTo>
                    <a:pt x="218" y="721"/>
                    <a:pt x="218" y="721"/>
                    <a:pt x="218" y="721"/>
                  </a:cubicBezTo>
                  <a:cubicBezTo>
                    <a:pt x="218" y="721"/>
                    <a:pt x="218" y="721"/>
                    <a:pt x="217" y="720"/>
                  </a:cubicBezTo>
                  <a:close/>
                  <a:moveTo>
                    <a:pt x="208" y="715"/>
                  </a:moveTo>
                  <a:cubicBezTo>
                    <a:pt x="208" y="715"/>
                    <a:pt x="207" y="715"/>
                    <a:pt x="207" y="715"/>
                  </a:cubicBezTo>
                  <a:cubicBezTo>
                    <a:pt x="207" y="715"/>
                    <a:pt x="207" y="715"/>
                    <a:pt x="207" y="715"/>
                  </a:cubicBezTo>
                  <a:cubicBezTo>
                    <a:pt x="206" y="714"/>
                    <a:pt x="205" y="713"/>
                    <a:pt x="206" y="712"/>
                  </a:cubicBezTo>
                  <a:cubicBezTo>
                    <a:pt x="206" y="712"/>
                    <a:pt x="206" y="712"/>
                    <a:pt x="206" y="712"/>
                  </a:cubicBezTo>
                  <a:cubicBezTo>
                    <a:pt x="207" y="711"/>
                    <a:pt x="208" y="710"/>
                    <a:pt x="209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9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1" y="712"/>
                    <a:pt x="212" y="713"/>
                    <a:pt x="211" y="715"/>
                  </a:cubicBezTo>
                  <a:cubicBezTo>
                    <a:pt x="211" y="715"/>
                    <a:pt x="211" y="715"/>
                    <a:pt x="211" y="715"/>
                  </a:cubicBezTo>
                  <a:cubicBezTo>
                    <a:pt x="211" y="715"/>
                    <a:pt x="210" y="716"/>
                    <a:pt x="209" y="716"/>
                  </a:cubicBezTo>
                  <a:cubicBezTo>
                    <a:pt x="209" y="716"/>
                    <a:pt x="209" y="716"/>
                    <a:pt x="209" y="716"/>
                  </a:cubicBezTo>
                  <a:cubicBezTo>
                    <a:pt x="209" y="716"/>
                    <a:pt x="208" y="716"/>
                    <a:pt x="208" y="715"/>
                  </a:cubicBezTo>
                  <a:close/>
                  <a:moveTo>
                    <a:pt x="199" y="710"/>
                  </a:moveTo>
                  <a:cubicBezTo>
                    <a:pt x="198" y="710"/>
                    <a:pt x="198" y="710"/>
                    <a:pt x="198" y="710"/>
                  </a:cubicBezTo>
                  <a:cubicBezTo>
                    <a:pt x="198" y="710"/>
                    <a:pt x="198" y="710"/>
                    <a:pt x="198" y="710"/>
                  </a:cubicBezTo>
                  <a:cubicBezTo>
                    <a:pt x="197" y="709"/>
                    <a:pt x="196" y="708"/>
                    <a:pt x="197" y="706"/>
                  </a:cubicBezTo>
                  <a:cubicBezTo>
                    <a:pt x="197" y="706"/>
                    <a:pt x="197" y="706"/>
                    <a:pt x="197" y="706"/>
                  </a:cubicBezTo>
                  <a:cubicBezTo>
                    <a:pt x="197" y="705"/>
                    <a:pt x="199" y="705"/>
                    <a:pt x="200" y="706"/>
                  </a:cubicBezTo>
                  <a:cubicBezTo>
                    <a:pt x="200" y="706"/>
                    <a:pt x="200" y="706"/>
                    <a:pt x="200" y="706"/>
                  </a:cubicBezTo>
                  <a:cubicBezTo>
                    <a:pt x="200" y="706"/>
                    <a:pt x="201" y="706"/>
                    <a:pt x="201" y="706"/>
                  </a:cubicBezTo>
                  <a:cubicBezTo>
                    <a:pt x="201" y="706"/>
                    <a:pt x="201" y="706"/>
                    <a:pt x="201" y="706"/>
                  </a:cubicBezTo>
                  <a:cubicBezTo>
                    <a:pt x="202" y="707"/>
                    <a:pt x="203" y="708"/>
                    <a:pt x="202" y="709"/>
                  </a:cubicBezTo>
                  <a:cubicBezTo>
                    <a:pt x="202" y="709"/>
                    <a:pt x="202" y="709"/>
                    <a:pt x="202" y="709"/>
                  </a:cubicBezTo>
                  <a:cubicBezTo>
                    <a:pt x="202" y="710"/>
                    <a:pt x="201" y="711"/>
                    <a:pt x="200" y="711"/>
                  </a:cubicBezTo>
                  <a:cubicBezTo>
                    <a:pt x="200" y="711"/>
                    <a:pt x="200" y="711"/>
                    <a:pt x="200" y="711"/>
                  </a:cubicBezTo>
                  <a:cubicBezTo>
                    <a:pt x="200" y="711"/>
                    <a:pt x="199" y="710"/>
                    <a:pt x="199" y="710"/>
                  </a:cubicBezTo>
                  <a:close/>
                  <a:moveTo>
                    <a:pt x="190" y="705"/>
                  </a:moveTo>
                  <a:cubicBezTo>
                    <a:pt x="189" y="705"/>
                    <a:pt x="189" y="704"/>
                    <a:pt x="189" y="704"/>
                  </a:cubicBezTo>
                  <a:cubicBezTo>
                    <a:pt x="189" y="704"/>
                    <a:pt x="189" y="704"/>
                    <a:pt x="189" y="704"/>
                  </a:cubicBezTo>
                  <a:cubicBezTo>
                    <a:pt x="188" y="704"/>
                    <a:pt x="187" y="702"/>
                    <a:pt x="188" y="701"/>
                  </a:cubicBezTo>
                  <a:cubicBezTo>
                    <a:pt x="188" y="701"/>
                    <a:pt x="188" y="701"/>
                    <a:pt x="188" y="701"/>
                  </a:cubicBezTo>
                  <a:cubicBezTo>
                    <a:pt x="189" y="700"/>
                    <a:pt x="190" y="700"/>
                    <a:pt x="191" y="700"/>
                  </a:cubicBezTo>
                  <a:cubicBezTo>
                    <a:pt x="191" y="700"/>
                    <a:pt x="191" y="700"/>
                    <a:pt x="191" y="700"/>
                  </a:cubicBezTo>
                  <a:cubicBezTo>
                    <a:pt x="191" y="701"/>
                    <a:pt x="192" y="701"/>
                    <a:pt x="192" y="701"/>
                  </a:cubicBezTo>
                  <a:cubicBezTo>
                    <a:pt x="192" y="701"/>
                    <a:pt x="192" y="701"/>
                    <a:pt x="192" y="701"/>
                  </a:cubicBezTo>
                  <a:cubicBezTo>
                    <a:pt x="193" y="702"/>
                    <a:pt x="194" y="703"/>
                    <a:pt x="193" y="704"/>
                  </a:cubicBezTo>
                  <a:cubicBezTo>
                    <a:pt x="193" y="704"/>
                    <a:pt x="193" y="704"/>
                    <a:pt x="193" y="704"/>
                  </a:cubicBezTo>
                  <a:cubicBezTo>
                    <a:pt x="193" y="705"/>
                    <a:pt x="192" y="705"/>
                    <a:pt x="191" y="705"/>
                  </a:cubicBezTo>
                  <a:cubicBezTo>
                    <a:pt x="191" y="705"/>
                    <a:pt x="191" y="705"/>
                    <a:pt x="191" y="705"/>
                  </a:cubicBezTo>
                  <a:cubicBezTo>
                    <a:pt x="191" y="705"/>
                    <a:pt x="190" y="705"/>
                    <a:pt x="190" y="705"/>
                  </a:cubicBezTo>
                  <a:close/>
                  <a:moveTo>
                    <a:pt x="181" y="699"/>
                  </a:moveTo>
                  <a:cubicBezTo>
                    <a:pt x="180" y="699"/>
                    <a:pt x="180" y="699"/>
                    <a:pt x="180" y="699"/>
                  </a:cubicBezTo>
                  <a:cubicBezTo>
                    <a:pt x="180" y="699"/>
                    <a:pt x="180" y="699"/>
                    <a:pt x="180" y="699"/>
                  </a:cubicBezTo>
                  <a:cubicBezTo>
                    <a:pt x="179" y="698"/>
                    <a:pt x="178" y="697"/>
                    <a:pt x="179" y="695"/>
                  </a:cubicBezTo>
                  <a:cubicBezTo>
                    <a:pt x="179" y="695"/>
                    <a:pt x="179" y="695"/>
                    <a:pt x="179" y="695"/>
                  </a:cubicBezTo>
                  <a:cubicBezTo>
                    <a:pt x="180" y="694"/>
                    <a:pt x="181" y="694"/>
                    <a:pt x="182" y="695"/>
                  </a:cubicBezTo>
                  <a:cubicBezTo>
                    <a:pt x="182" y="695"/>
                    <a:pt x="182" y="695"/>
                    <a:pt x="182" y="695"/>
                  </a:cubicBezTo>
                  <a:cubicBezTo>
                    <a:pt x="183" y="695"/>
                    <a:pt x="183" y="695"/>
                    <a:pt x="183" y="696"/>
                  </a:cubicBezTo>
                  <a:cubicBezTo>
                    <a:pt x="183" y="696"/>
                    <a:pt x="183" y="696"/>
                    <a:pt x="183" y="696"/>
                  </a:cubicBezTo>
                  <a:cubicBezTo>
                    <a:pt x="184" y="696"/>
                    <a:pt x="185" y="698"/>
                    <a:pt x="184" y="699"/>
                  </a:cubicBezTo>
                  <a:cubicBezTo>
                    <a:pt x="184" y="699"/>
                    <a:pt x="184" y="699"/>
                    <a:pt x="184" y="699"/>
                  </a:cubicBezTo>
                  <a:cubicBezTo>
                    <a:pt x="184" y="699"/>
                    <a:pt x="183" y="700"/>
                    <a:pt x="182" y="700"/>
                  </a:cubicBezTo>
                  <a:cubicBezTo>
                    <a:pt x="182" y="700"/>
                    <a:pt x="182" y="700"/>
                    <a:pt x="182" y="700"/>
                  </a:cubicBezTo>
                  <a:cubicBezTo>
                    <a:pt x="182" y="700"/>
                    <a:pt x="181" y="700"/>
                    <a:pt x="181" y="699"/>
                  </a:cubicBezTo>
                  <a:close/>
                  <a:moveTo>
                    <a:pt x="172" y="694"/>
                  </a:moveTo>
                  <a:cubicBezTo>
                    <a:pt x="172" y="693"/>
                    <a:pt x="171" y="693"/>
                    <a:pt x="171" y="693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70" y="692"/>
                    <a:pt x="170" y="691"/>
                    <a:pt x="170" y="690"/>
                  </a:cubicBezTo>
                  <a:cubicBezTo>
                    <a:pt x="170" y="690"/>
                    <a:pt x="170" y="690"/>
                    <a:pt x="170" y="690"/>
                  </a:cubicBezTo>
                  <a:cubicBezTo>
                    <a:pt x="171" y="689"/>
                    <a:pt x="172" y="688"/>
                    <a:pt x="174" y="689"/>
                  </a:cubicBezTo>
                  <a:cubicBezTo>
                    <a:pt x="174" y="689"/>
                    <a:pt x="174" y="689"/>
                    <a:pt x="174" y="689"/>
                  </a:cubicBezTo>
                  <a:cubicBezTo>
                    <a:pt x="174" y="689"/>
                    <a:pt x="174" y="690"/>
                    <a:pt x="175" y="690"/>
                  </a:cubicBezTo>
                  <a:cubicBezTo>
                    <a:pt x="175" y="690"/>
                    <a:pt x="175" y="690"/>
                    <a:pt x="175" y="690"/>
                  </a:cubicBezTo>
                  <a:cubicBezTo>
                    <a:pt x="176" y="691"/>
                    <a:pt x="176" y="692"/>
                    <a:pt x="175" y="693"/>
                  </a:cubicBezTo>
                  <a:cubicBezTo>
                    <a:pt x="175" y="693"/>
                    <a:pt x="175" y="693"/>
                    <a:pt x="175" y="693"/>
                  </a:cubicBezTo>
                  <a:cubicBezTo>
                    <a:pt x="175" y="694"/>
                    <a:pt x="174" y="694"/>
                    <a:pt x="173" y="694"/>
                  </a:cubicBezTo>
                  <a:cubicBezTo>
                    <a:pt x="173" y="694"/>
                    <a:pt x="173" y="694"/>
                    <a:pt x="173" y="694"/>
                  </a:cubicBezTo>
                  <a:cubicBezTo>
                    <a:pt x="173" y="694"/>
                    <a:pt x="172" y="694"/>
                    <a:pt x="172" y="694"/>
                  </a:cubicBezTo>
                  <a:close/>
                  <a:moveTo>
                    <a:pt x="163" y="688"/>
                  </a:moveTo>
                  <a:cubicBezTo>
                    <a:pt x="163" y="687"/>
                    <a:pt x="163" y="687"/>
                    <a:pt x="162" y="687"/>
                  </a:cubicBezTo>
                  <a:cubicBezTo>
                    <a:pt x="162" y="687"/>
                    <a:pt x="162" y="687"/>
                    <a:pt x="162" y="687"/>
                  </a:cubicBezTo>
                  <a:cubicBezTo>
                    <a:pt x="161" y="686"/>
                    <a:pt x="161" y="685"/>
                    <a:pt x="162" y="684"/>
                  </a:cubicBezTo>
                  <a:cubicBezTo>
                    <a:pt x="162" y="684"/>
                    <a:pt x="162" y="684"/>
                    <a:pt x="162" y="684"/>
                  </a:cubicBezTo>
                  <a:cubicBezTo>
                    <a:pt x="162" y="683"/>
                    <a:pt x="164" y="682"/>
                    <a:pt x="165" y="683"/>
                  </a:cubicBezTo>
                  <a:cubicBezTo>
                    <a:pt x="165" y="683"/>
                    <a:pt x="165" y="683"/>
                    <a:pt x="165" y="683"/>
                  </a:cubicBezTo>
                  <a:cubicBezTo>
                    <a:pt x="165" y="683"/>
                    <a:pt x="166" y="684"/>
                    <a:pt x="166" y="684"/>
                  </a:cubicBezTo>
                  <a:cubicBezTo>
                    <a:pt x="166" y="684"/>
                    <a:pt x="166" y="684"/>
                    <a:pt x="166" y="684"/>
                  </a:cubicBezTo>
                  <a:cubicBezTo>
                    <a:pt x="167" y="685"/>
                    <a:pt x="167" y="686"/>
                    <a:pt x="167" y="687"/>
                  </a:cubicBezTo>
                  <a:cubicBezTo>
                    <a:pt x="167" y="687"/>
                    <a:pt x="167" y="687"/>
                    <a:pt x="167" y="687"/>
                  </a:cubicBezTo>
                  <a:cubicBezTo>
                    <a:pt x="166" y="688"/>
                    <a:pt x="165" y="688"/>
                    <a:pt x="165" y="688"/>
                  </a:cubicBezTo>
                  <a:cubicBezTo>
                    <a:pt x="165" y="688"/>
                    <a:pt x="165" y="688"/>
                    <a:pt x="165" y="688"/>
                  </a:cubicBezTo>
                  <a:cubicBezTo>
                    <a:pt x="164" y="688"/>
                    <a:pt x="164" y="688"/>
                    <a:pt x="163" y="688"/>
                  </a:cubicBezTo>
                  <a:close/>
                  <a:moveTo>
                    <a:pt x="155" y="682"/>
                  </a:moveTo>
                  <a:cubicBezTo>
                    <a:pt x="155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3" y="680"/>
                    <a:pt x="153" y="679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4" y="677"/>
                    <a:pt x="156" y="676"/>
                    <a:pt x="157" y="677"/>
                  </a:cubicBezTo>
                  <a:cubicBezTo>
                    <a:pt x="157" y="677"/>
                    <a:pt x="157" y="677"/>
                    <a:pt x="157" y="677"/>
                  </a:cubicBezTo>
                  <a:cubicBezTo>
                    <a:pt x="157" y="677"/>
                    <a:pt x="157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9" y="679"/>
                    <a:pt x="159" y="680"/>
                    <a:pt x="158" y="681"/>
                  </a:cubicBezTo>
                  <a:cubicBezTo>
                    <a:pt x="158" y="681"/>
                    <a:pt x="158" y="681"/>
                    <a:pt x="158" y="681"/>
                  </a:cubicBezTo>
                  <a:cubicBezTo>
                    <a:pt x="158" y="682"/>
                    <a:pt x="157" y="682"/>
                    <a:pt x="156" y="682"/>
                  </a:cubicBezTo>
                  <a:cubicBezTo>
                    <a:pt x="156" y="682"/>
                    <a:pt x="156" y="682"/>
                    <a:pt x="156" y="682"/>
                  </a:cubicBezTo>
                  <a:cubicBezTo>
                    <a:pt x="156" y="682"/>
                    <a:pt x="155" y="682"/>
                    <a:pt x="155" y="682"/>
                  </a:cubicBezTo>
                  <a:close/>
                  <a:moveTo>
                    <a:pt x="147" y="675"/>
                  </a:moveTo>
                  <a:cubicBezTo>
                    <a:pt x="146" y="675"/>
                    <a:pt x="146" y="675"/>
                    <a:pt x="145" y="674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44" y="674"/>
                    <a:pt x="144" y="672"/>
                    <a:pt x="145" y="671"/>
                  </a:cubicBezTo>
                  <a:cubicBezTo>
                    <a:pt x="145" y="671"/>
                    <a:pt x="145" y="671"/>
                    <a:pt x="145" y="671"/>
                  </a:cubicBezTo>
                  <a:cubicBezTo>
                    <a:pt x="146" y="670"/>
                    <a:pt x="147" y="670"/>
                    <a:pt x="148" y="671"/>
                  </a:cubicBezTo>
                  <a:cubicBezTo>
                    <a:pt x="148" y="671"/>
                    <a:pt x="148" y="671"/>
                    <a:pt x="148" y="671"/>
                  </a:cubicBezTo>
                  <a:cubicBezTo>
                    <a:pt x="149" y="671"/>
                    <a:pt x="149" y="671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50" y="672"/>
                    <a:pt x="151" y="674"/>
                    <a:pt x="150" y="675"/>
                  </a:cubicBezTo>
                  <a:cubicBezTo>
                    <a:pt x="150" y="675"/>
                    <a:pt x="150" y="675"/>
                    <a:pt x="150" y="675"/>
                  </a:cubicBezTo>
                  <a:cubicBezTo>
                    <a:pt x="149" y="675"/>
                    <a:pt x="149" y="676"/>
                    <a:pt x="148" y="676"/>
                  </a:cubicBezTo>
                  <a:cubicBezTo>
                    <a:pt x="148" y="676"/>
                    <a:pt x="148" y="676"/>
                    <a:pt x="148" y="676"/>
                  </a:cubicBezTo>
                  <a:cubicBezTo>
                    <a:pt x="147" y="676"/>
                    <a:pt x="147" y="676"/>
                    <a:pt x="147" y="675"/>
                  </a:cubicBezTo>
                  <a:close/>
                  <a:moveTo>
                    <a:pt x="138" y="669"/>
                  </a:moveTo>
                  <a:cubicBezTo>
                    <a:pt x="138" y="668"/>
                    <a:pt x="138" y="668"/>
                    <a:pt x="137" y="668"/>
                  </a:cubicBezTo>
                  <a:cubicBezTo>
                    <a:pt x="137" y="668"/>
                    <a:pt x="137" y="668"/>
                    <a:pt x="137" y="668"/>
                  </a:cubicBezTo>
                  <a:cubicBezTo>
                    <a:pt x="136" y="667"/>
                    <a:pt x="136" y="666"/>
                    <a:pt x="137" y="665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8" y="664"/>
                    <a:pt x="139" y="663"/>
                    <a:pt x="140" y="664"/>
                  </a:cubicBezTo>
                  <a:cubicBezTo>
                    <a:pt x="140" y="664"/>
                    <a:pt x="140" y="664"/>
                    <a:pt x="140" y="664"/>
                  </a:cubicBezTo>
                  <a:cubicBezTo>
                    <a:pt x="140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2" y="666"/>
                    <a:pt x="142" y="667"/>
                    <a:pt x="142" y="668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1" y="669"/>
                    <a:pt x="140" y="669"/>
                    <a:pt x="140" y="669"/>
                  </a:cubicBezTo>
                  <a:cubicBezTo>
                    <a:pt x="140" y="669"/>
                    <a:pt x="140" y="669"/>
                    <a:pt x="140" y="669"/>
                  </a:cubicBezTo>
                  <a:cubicBezTo>
                    <a:pt x="139" y="669"/>
                    <a:pt x="139" y="669"/>
                    <a:pt x="138" y="669"/>
                  </a:cubicBezTo>
                  <a:close/>
                  <a:moveTo>
                    <a:pt x="130" y="662"/>
                  </a:moveTo>
                  <a:cubicBezTo>
                    <a:pt x="130" y="662"/>
                    <a:pt x="130" y="661"/>
                    <a:pt x="129" y="661"/>
                  </a:cubicBezTo>
                  <a:cubicBezTo>
                    <a:pt x="129" y="661"/>
                    <a:pt x="129" y="661"/>
                    <a:pt x="129" y="661"/>
                  </a:cubicBezTo>
                  <a:cubicBezTo>
                    <a:pt x="128" y="660"/>
                    <a:pt x="128" y="659"/>
                    <a:pt x="129" y="658"/>
                  </a:cubicBezTo>
                  <a:cubicBezTo>
                    <a:pt x="129" y="658"/>
                    <a:pt x="129" y="658"/>
                    <a:pt x="129" y="658"/>
                  </a:cubicBezTo>
                  <a:cubicBezTo>
                    <a:pt x="130" y="657"/>
                    <a:pt x="131" y="657"/>
                    <a:pt x="132" y="658"/>
                  </a:cubicBezTo>
                  <a:cubicBezTo>
                    <a:pt x="132" y="658"/>
                    <a:pt x="132" y="658"/>
                    <a:pt x="132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4" y="659"/>
                    <a:pt x="134" y="661"/>
                    <a:pt x="133" y="662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3" y="662"/>
                    <a:pt x="132" y="663"/>
                    <a:pt x="132" y="663"/>
                  </a:cubicBezTo>
                  <a:cubicBezTo>
                    <a:pt x="132" y="663"/>
                    <a:pt x="132" y="663"/>
                    <a:pt x="132" y="663"/>
                  </a:cubicBezTo>
                  <a:cubicBezTo>
                    <a:pt x="131" y="663"/>
                    <a:pt x="131" y="662"/>
                    <a:pt x="130" y="662"/>
                  </a:cubicBezTo>
                  <a:close/>
                  <a:moveTo>
                    <a:pt x="122" y="655"/>
                  </a:moveTo>
                  <a:cubicBezTo>
                    <a:pt x="122" y="655"/>
                    <a:pt x="122" y="654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2" y="650"/>
                    <a:pt x="123" y="650"/>
                    <a:pt x="124" y="651"/>
                  </a:cubicBezTo>
                  <a:cubicBezTo>
                    <a:pt x="124" y="651"/>
                    <a:pt x="124" y="651"/>
                    <a:pt x="124" y="651"/>
                  </a:cubicBezTo>
                  <a:cubicBezTo>
                    <a:pt x="125" y="651"/>
                    <a:pt x="125" y="651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6" y="652"/>
                    <a:pt x="126" y="654"/>
                    <a:pt x="126" y="655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5" y="655"/>
                    <a:pt x="124" y="656"/>
                    <a:pt x="124" y="656"/>
                  </a:cubicBezTo>
                  <a:cubicBezTo>
                    <a:pt x="124" y="656"/>
                    <a:pt x="124" y="656"/>
                    <a:pt x="124" y="656"/>
                  </a:cubicBezTo>
                  <a:cubicBezTo>
                    <a:pt x="123" y="656"/>
                    <a:pt x="123" y="655"/>
                    <a:pt x="122" y="655"/>
                  </a:cubicBezTo>
                  <a:close/>
                  <a:moveTo>
                    <a:pt x="115" y="648"/>
                  </a:moveTo>
                  <a:cubicBezTo>
                    <a:pt x="114" y="648"/>
                    <a:pt x="114" y="647"/>
                    <a:pt x="114" y="647"/>
                  </a:cubicBezTo>
                  <a:cubicBezTo>
                    <a:pt x="114" y="647"/>
                    <a:pt x="114" y="647"/>
                    <a:pt x="114" y="647"/>
                  </a:cubicBezTo>
                  <a:cubicBezTo>
                    <a:pt x="113" y="646"/>
                    <a:pt x="113" y="645"/>
                    <a:pt x="114" y="644"/>
                  </a:cubicBezTo>
                  <a:cubicBezTo>
                    <a:pt x="114" y="644"/>
                    <a:pt x="114" y="644"/>
                    <a:pt x="114" y="644"/>
                  </a:cubicBezTo>
                  <a:cubicBezTo>
                    <a:pt x="114" y="643"/>
                    <a:pt x="116" y="643"/>
                    <a:pt x="117" y="644"/>
                  </a:cubicBezTo>
                  <a:cubicBezTo>
                    <a:pt x="117" y="644"/>
                    <a:pt x="117" y="644"/>
                    <a:pt x="117" y="644"/>
                  </a:cubicBezTo>
                  <a:cubicBezTo>
                    <a:pt x="117" y="644"/>
                    <a:pt x="117" y="644"/>
                    <a:pt x="118" y="645"/>
                  </a:cubicBezTo>
                  <a:cubicBezTo>
                    <a:pt x="118" y="645"/>
                    <a:pt x="118" y="645"/>
                    <a:pt x="118" y="645"/>
                  </a:cubicBezTo>
                  <a:cubicBezTo>
                    <a:pt x="119" y="645"/>
                    <a:pt x="119" y="647"/>
                    <a:pt x="118" y="648"/>
                  </a:cubicBezTo>
                  <a:cubicBezTo>
                    <a:pt x="118" y="648"/>
                    <a:pt x="118" y="648"/>
                    <a:pt x="118" y="648"/>
                  </a:cubicBezTo>
                  <a:cubicBezTo>
                    <a:pt x="117" y="648"/>
                    <a:pt x="117" y="649"/>
                    <a:pt x="116" y="649"/>
                  </a:cubicBezTo>
                  <a:cubicBezTo>
                    <a:pt x="116" y="649"/>
                    <a:pt x="116" y="649"/>
                    <a:pt x="116" y="649"/>
                  </a:cubicBezTo>
                  <a:cubicBezTo>
                    <a:pt x="116" y="649"/>
                    <a:pt x="115" y="648"/>
                    <a:pt x="115" y="648"/>
                  </a:cubicBezTo>
                  <a:close/>
                  <a:moveTo>
                    <a:pt x="107" y="641"/>
                  </a:moveTo>
                  <a:cubicBezTo>
                    <a:pt x="107" y="640"/>
                    <a:pt x="106" y="640"/>
                    <a:pt x="106" y="640"/>
                  </a:cubicBezTo>
                  <a:cubicBezTo>
                    <a:pt x="106" y="640"/>
                    <a:pt x="106" y="640"/>
                    <a:pt x="106" y="640"/>
                  </a:cubicBezTo>
                  <a:cubicBezTo>
                    <a:pt x="105" y="639"/>
                    <a:pt x="105" y="637"/>
                    <a:pt x="106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7" y="635"/>
                    <a:pt x="108" y="635"/>
                    <a:pt x="109" y="636"/>
                  </a:cubicBezTo>
                  <a:cubicBezTo>
                    <a:pt x="109" y="636"/>
                    <a:pt x="109" y="636"/>
                    <a:pt x="109" y="636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1" y="638"/>
                    <a:pt x="111" y="640"/>
                    <a:pt x="110" y="641"/>
                  </a:cubicBezTo>
                  <a:cubicBezTo>
                    <a:pt x="110" y="641"/>
                    <a:pt x="110" y="641"/>
                    <a:pt x="110" y="641"/>
                  </a:cubicBezTo>
                  <a:cubicBezTo>
                    <a:pt x="110" y="641"/>
                    <a:pt x="109" y="641"/>
                    <a:pt x="109" y="641"/>
                  </a:cubicBezTo>
                  <a:cubicBezTo>
                    <a:pt x="109" y="641"/>
                    <a:pt x="109" y="641"/>
                    <a:pt x="109" y="641"/>
                  </a:cubicBezTo>
                  <a:cubicBezTo>
                    <a:pt x="108" y="641"/>
                    <a:pt x="108" y="641"/>
                    <a:pt x="107" y="641"/>
                  </a:cubicBezTo>
                  <a:close/>
                  <a:moveTo>
                    <a:pt x="100" y="633"/>
                  </a:moveTo>
                  <a:cubicBezTo>
                    <a:pt x="99" y="633"/>
                    <a:pt x="99" y="632"/>
                    <a:pt x="99" y="632"/>
                  </a:cubicBezTo>
                  <a:cubicBezTo>
                    <a:pt x="99" y="632"/>
                    <a:pt x="99" y="632"/>
                    <a:pt x="99" y="632"/>
                  </a:cubicBezTo>
                  <a:cubicBezTo>
                    <a:pt x="98" y="631"/>
                    <a:pt x="98" y="630"/>
                    <a:pt x="99" y="629"/>
                  </a:cubicBezTo>
                  <a:cubicBezTo>
                    <a:pt x="99" y="629"/>
                    <a:pt x="99" y="629"/>
                    <a:pt x="99" y="629"/>
                  </a:cubicBezTo>
                  <a:cubicBezTo>
                    <a:pt x="100" y="628"/>
                    <a:pt x="101" y="628"/>
                    <a:pt x="102" y="629"/>
                  </a:cubicBezTo>
                  <a:cubicBezTo>
                    <a:pt x="102" y="629"/>
                    <a:pt x="102" y="629"/>
                    <a:pt x="102" y="629"/>
                  </a:cubicBezTo>
                  <a:cubicBezTo>
                    <a:pt x="102" y="629"/>
                    <a:pt x="103" y="630"/>
                    <a:pt x="103" y="630"/>
                  </a:cubicBezTo>
                  <a:cubicBezTo>
                    <a:pt x="103" y="630"/>
                    <a:pt x="103" y="630"/>
                    <a:pt x="103" y="630"/>
                  </a:cubicBezTo>
                  <a:cubicBezTo>
                    <a:pt x="104" y="631"/>
                    <a:pt x="104" y="632"/>
                    <a:pt x="103" y="633"/>
                  </a:cubicBezTo>
                  <a:cubicBezTo>
                    <a:pt x="103" y="633"/>
                    <a:pt x="103" y="633"/>
                    <a:pt x="103" y="633"/>
                  </a:cubicBezTo>
                  <a:cubicBezTo>
                    <a:pt x="103" y="634"/>
                    <a:pt x="102" y="634"/>
                    <a:pt x="101" y="634"/>
                  </a:cubicBezTo>
                  <a:cubicBezTo>
                    <a:pt x="101" y="634"/>
                    <a:pt x="101" y="634"/>
                    <a:pt x="101" y="634"/>
                  </a:cubicBezTo>
                  <a:cubicBezTo>
                    <a:pt x="101" y="634"/>
                    <a:pt x="100" y="634"/>
                    <a:pt x="100" y="633"/>
                  </a:cubicBezTo>
                  <a:close/>
                  <a:moveTo>
                    <a:pt x="93" y="625"/>
                  </a:moveTo>
                  <a:cubicBezTo>
                    <a:pt x="92" y="625"/>
                    <a:pt x="92" y="625"/>
                    <a:pt x="92" y="624"/>
                  </a:cubicBezTo>
                  <a:cubicBezTo>
                    <a:pt x="92" y="624"/>
                    <a:pt x="92" y="624"/>
                    <a:pt x="92" y="624"/>
                  </a:cubicBezTo>
                  <a:cubicBezTo>
                    <a:pt x="91" y="623"/>
                    <a:pt x="91" y="622"/>
                    <a:pt x="92" y="621"/>
                  </a:cubicBezTo>
                  <a:cubicBezTo>
                    <a:pt x="92" y="621"/>
                    <a:pt x="92" y="621"/>
                    <a:pt x="92" y="621"/>
                  </a:cubicBezTo>
                  <a:cubicBezTo>
                    <a:pt x="93" y="620"/>
                    <a:pt x="94" y="620"/>
                    <a:pt x="95" y="621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5" y="622"/>
                    <a:pt x="96" y="622"/>
                    <a:pt x="96" y="622"/>
                  </a:cubicBezTo>
                  <a:cubicBezTo>
                    <a:pt x="96" y="622"/>
                    <a:pt x="96" y="622"/>
                    <a:pt x="96" y="622"/>
                  </a:cubicBezTo>
                  <a:cubicBezTo>
                    <a:pt x="97" y="623"/>
                    <a:pt x="97" y="625"/>
                    <a:pt x="96" y="626"/>
                  </a:cubicBezTo>
                  <a:cubicBezTo>
                    <a:pt x="96" y="626"/>
                    <a:pt x="96" y="626"/>
                    <a:pt x="96" y="626"/>
                  </a:cubicBezTo>
                  <a:cubicBezTo>
                    <a:pt x="95" y="626"/>
                    <a:pt x="95" y="626"/>
                    <a:pt x="94" y="626"/>
                  </a:cubicBezTo>
                  <a:cubicBezTo>
                    <a:pt x="94" y="626"/>
                    <a:pt x="94" y="626"/>
                    <a:pt x="94" y="626"/>
                  </a:cubicBezTo>
                  <a:cubicBezTo>
                    <a:pt x="94" y="626"/>
                    <a:pt x="93" y="626"/>
                    <a:pt x="93" y="625"/>
                  </a:cubicBezTo>
                  <a:close/>
                  <a:moveTo>
                    <a:pt x="86" y="617"/>
                  </a:moveTo>
                  <a:cubicBezTo>
                    <a:pt x="85" y="617"/>
                    <a:pt x="85" y="617"/>
                    <a:pt x="85" y="616"/>
                  </a:cubicBezTo>
                  <a:cubicBezTo>
                    <a:pt x="85" y="616"/>
                    <a:pt x="85" y="616"/>
                    <a:pt x="85" y="616"/>
                  </a:cubicBezTo>
                  <a:cubicBezTo>
                    <a:pt x="84" y="615"/>
                    <a:pt x="84" y="614"/>
                    <a:pt x="85" y="613"/>
                  </a:cubicBezTo>
                  <a:cubicBezTo>
                    <a:pt x="85" y="613"/>
                    <a:pt x="85" y="613"/>
                    <a:pt x="85" y="613"/>
                  </a:cubicBezTo>
                  <a:cubicBezTo>
                    <a:pt x="86" y="612"/>
                    <a:pt x="87" y="612"/>
                    <a:pt x="88" y="613"/>
                  </a:cubicBezTo>
                  <a:cubicBezTo>
                    <a:pt x="88" y="613"/>
                    <a:pt x="88" y="613"/>
                    <a:pt x="88" y="613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90" y="615"/>
                    <a:pt x="90" y="617"/>
                    <a:pt x="89" y="618"/>
                  </a:cubicBezTo>
                  <a:cubicBezTo>
                    <a:pt x="89" y="618"/>
                    <a:pt x="89" y="618"/>
                    <a:pt x="89" y="618"/>
                  </a:cubicBezTo>
                  <a:cubicBezTo>
                    <a:pt x="88" y="618"/>
                    <a:pt x="88" y="618"/>
                    <a:pt x="87" y="618"/>
                  </a:cubicBezTo>
                  <a:cubicBezTo>
                    <a:pt x="87" y="618"/>
                    <a:pt x="87" y="618"/>
                    <a:pt x="87" y="618"/>
                  </a:cubicBezTo>
                  <a:cubicBezTo>
                    <a:pt x="87" y="618"/>
                    <a:pt x="86" y="618"/>
                    <a:pt x="86" y="617"/>
                  </a:cubicBezTo>
                  <a:close/>
                  <a:moveTo>
                    <a:pt x="79" y="609"/>
                  </a:moveTo>
                  <a:cubicBezTo>
                    <a:pt x="79" y="609"/>
                    <a:pt x="78" y="609"/>
                    <a:pt x="78" y="608"/>
                  </a:cubicBezTo>
                  <a:cubicBezTo>
                    <a:pt x="78" y="608"/>
                    <a:pt x="78" y="608"/>
                    <a:pt x="78" y="608"/>
                  </a:cubicBezTo>
                  <a:cubicBezTo>
                    <a:pt x="77" y="607"/>
                    <a:pt x="77" y="606"/>
                    <a:pt x="78" y="605"/>
                  </a:cubicBezTo>
                  <a:cubicBezTo>
                    <a:pt x="78" y="605"/>
                    <a:pt x="78" y="605"/>
                    <a:pt x="78" y="605"/>
                  </a:cubicBezTo>
                  <a:cubicBezTo>
                    <a:pt x="79" y="604"/>
                    <a:pt x="81" y="604"/>
                    <a:pt x="82" y="605"/>
                  </a:cubicBezTo>
                  <a:cubicBezTo>
                    <a:pt x="82" y="605"/>
                    <a:pt x="82" y="605"/>
                    <a:pt x="82" y="605"/>
                  </a:cubicBezTo>
                  <a:cubicBezTo>
                    <a:pt x="82" y="606"/>
                    <a:pt x="82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7"/>
                    <a:pt x="83" y="609"/>
                    <a:pt x="82" y="610"/>
                  </a:cubicBezTo>
                  <a:cubicBezTo>
                    <a:pt x="82" y="610"/>
                    <a:pt x="82" y="610"/>
                    <a:pt x="82" y="610"/>
                  </a:cubicBezTo>
                  <a:cubicBezTo>
                    <a:pt x="82" y="610"/>
                    <a:pt x="81" y="610"/>
                    <a:pt x="81" y="610"/>
                  </a:cubicBezTo>
                  <a:cubicBezTo>
                    <a:pt x="81" y="610"/>
                    <a:pt x="81" y="610"/>
                    <a:pt x="81" y="610"/>
                  </a:cubicBezTo>
                  <a:cubicBezTo>
                    <a:pt x="80" y="610"/>
                    <a:pt x="79" y="610"/>
                    <a:pt x="79" y="609"/>
                  </a:cubicBezTo>
                  <a:close/>
                  <a:moveTo>
                    <a:pt x="73" y="601"/>
                  </a:moveTo>
                  <a:cubicBezTo>
                    <a:pt x="72" y="601"/>
                    <a:pt x="72" y="600"/>
                    <a:pt x="72" y="600"/>
                  </a:cubicBezTo>
                  <a:cubicBezTo>
                    <a:pt x="72" y="600"/>
                    <a:pt x="72" y="600"/>
                    <a:pt x="72" y="600"/>
                  </a:cubicBezTo>
                  <a:cubicBezTo>
                    <a:pt x="71" y="599"/>
                    <a:pt x="71" y="597"/>
                    <a:pt x="72" y="597"/>
                  </a:cubicBezTo>
                  <a:cubicBezTo>
                    <a:pt x="72" y="597"/>
                    <a:pt x="72" y="597"/>
                    <a:pt x="72" y="597"/>
                  </a:cubicBezTo>
                  <a:cubicBezTo>
                    <a:pt x="73" y="596"/>
                    <a:pt x="75" y="596"/>
                    <a:pt x="75" y="597"/>
                  </a:cubicBezTo>
                  <a:cubicBezTo>
                    <a:pt x="75" y="597"/>
                    <a:pt x="75" y="597"/>
                    <a:pt x="75" y="597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7" y="599"/>
                    <a:pt x="77" y="601"/>
                    <a:pt x="76" y="601"/>
                  </a:cubicBezTo>
                  <a:cubicBezTo>
                    <a:pt x="76" y="601"/>
                    <a:pt x="76" y="601"/>
                    <a:pt x="76" y="601"/>
                  </a:cubicBezTo>
                  <a:cubicBezTo>
                    <a:pt x="75" y="602"/>
                    <a:pt x="75" y="602"/>
                    <a:pt x="74" y="602"/>
                  </a:cubicBezTo>
                  <a:cubicBezTo>
                    <a:pt x="74" y="602"/>
                    <a:pt x="74" y="602"/>
                    <a:pt x="74" y="602"/>
                  </a:cubicBezTo>
                  <a:cubicBezTo>
                    <a:pt x="74" y="602"/>
                    <a:pt x="73" y="602"/>
                    <a:pt x="73" y="601"/>
                  </a:cubicBezTo>
                  <a:close/>
                  <a:moveTo>
                    <a:pt x="66" y="593"/>
                  </a:moveTo>
                  <a:cubicBezTo>
                    <a:pt x="66" y="592"/>
                    <a:pt x="66" y="592"/>
                    <a:pt x="65" y="591"/>
                  </a:cubicBezTo>
                  <a:cubicBezTo>
                    <a:pt x="65" y="591"/>
                    <a:pt x="65" y="591"/>
                    <a:pt x="65" y="591"/>
                  </a:cubicBezTo>
                  <a:cubicBezTo>
                    <a:pt x="65" y="590"/>
                    <a:pt x="65" y="589"/>
                    <a:pt x="66" y="588"/>
                  </a:cubicBezTo>
                  <a:cubicBezTo>
                    <a:pt x="66" y="588"/>
                    <a:pt x="66" y="588"/>
                    <a:pt x="66" y="588"/>
                  </a:cubicBezTo>
                  <a:cubicBezTo>
                    <a:pt x="67" y="588"/>
                    <a:pt x="69" y="588"/>
                    <a:pt x="69" y="589"/>
                  </a:cubicBezTo>
                  <a:cubicBezTo>
                    <a:pt x="69" y="589"/>
                    <a:pt x="69" y="589"/>
                    <a:pt x="69" y="589"/>
                  </a:cubicBezTo>
                  <a:cubicBezTo>
                    <a:pt x="70" y="589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1" y="591"/>
                    <a:pt x="71" y="592"/>
                    <a:pt x="69" y="593"/>
                  </a:cubicBezTo>
                  <a:cubicBezTo>
                    <a:pt x="69" y="593"/>
                    <a:pt x="69" y="593"/>
                    <a:pt x="69" y="593"/>
                  </a:cubicBezTo>
                  <a:cubicBezTo>
                    <a:pt x="69" y="593"/>
                    <a:pt x="69" y="594"/>
                    <a:pt x="68" y="594"/>
                  </a:cubicBezTo>
                  <a:cubicBezTo>
                    <a:pt x="68" y="594"/>
                    <a:pt x="68" y="594"/>
                    <a:pt x="68" y="594"/>
                  </a:cubicBezTo>
                  <a:cubicBezTo>
                    <a:pt x="67" y="594"/>
                    <a:pt x="67" y="593"/>
                    <a:pt x="66" y="593"/>
                  </a:cubicBezTo>
                  <a:close/>
                  <a:moveTo>
                    <a:pt x="60" y="584"/>
                  </a:moveTo>
                  <a:cubicBezTo>
                    <a:pt x="60" y="584"/>
                    <a:pt x="60" y="583"/>
                    <a:pt x="60" y="583"/>
                  </a:cubicBezTo>
                  <a:cubicBezTo>
                    <a:pt x="60" y="583"/>
                    <a:pt x="60" y="583"/>
                    <a:pt x="60" y="583"/>
                  </a:cubicBezTo>
                  <a:cubicBezTo>
                    <a:pt x="59" y="582"/>
                    <a:pt x="59" y="580"/>
                    <a:pt x="60" y="580"/>
                  </a:cubicBezTo>
                  <a:cubicBezTo>
                    <a:pt x="60" y="580"/>
                    <a:pt x="60" y="580"/>
                    <a:pt x="60" y="580"/>
                  </a:cubicBezTo>
                  <a:cubicBezTo>
                    <a:pt x="61" y="579"/>
                    <a:pt x="63" y="579"/>
                    <a:pt x="63" y="580"/>
                  </a:cubicBezTo>
                  <a:cubicBezTo>
                    <a:pt x="63" y="580"/>
                    <a:pt x="63" y="580"/>
                    <a:pt x="63" y="580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5" y="582"/>
                    <a:pt x="65" y="584"/>
                    <a:pt x="64" y="585"/>
                  </a:cubicBezTo>
                  <a:cubicBezTo>
                    <a:pt x="64" y="585"/>
                    <a:pt x="64" y="585"/>
                    <a:pt x="64" y="585"/>
                  </a:cubicBezTo>
                  <a:cubicBezTo>
                    <a:pt x="63" y="585"/>
                    <a:pt x="63" y="585"/>
                    <a:pt x="62" y="585"/>
                  </a:cubicBezTo>
                  <a:cubicBezTo>
                    <a:pt x="62" y="585"/>
                    <a:pt x="62" y="585"/>
                    <a:pt x="62" y="585"/>
                  </a:cubicBezTo>
                  <a:cubicBezTo>
                    <a:pt x="61" y="585"/>
                    <a:pt x="61" y="585"/>
                    <a:pt x="60" y="584"/>
                  </a:cubicBezTo>
                  <a:close/>
                  <a:moveTo>
                    <a:pt x="55" y="575"/>
                  </a:moveTo>
                  <a:cubicBezTo>
                    <a:pt x="54" y="575"/>
                    <a:pt x="54" y="574"/>
                    <a:pt x="54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3" y="573"/>
                    <a:pt x="54" y="571"/>
                    <a:pt x="55" y="571"/>
                  </a:cubicBezTo>
                  <a:cubicBezTo>
                    <a:pt x="55" y="571"/>
                    <a:pt x="55" y="571"/>
                    <a:pt x="55" y="571"/>
                  </a:cubicBezTo>
                  <a:cubicBezTo>
                    <a:pt x="56" y="570"/>
                    <a:pt x="57" y="570"/>
                    <a:pt x="58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2"/>
                    <a:pt x="58" y="572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4"/>
                    <a:pt x="59" y="575"/>
                    <a:pt x="58" y="576"/>
                  </a:cubicBezTo>
                  <a:cubicBezTo>
                    <a:pt x="58" y="576"/>
                    <a:pt x="58" y="576"/>
                    <a:pt x="58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6" y="576"/>
                    <a:pt x="55" y="576"/>
                    <a:pt x="55" y="575"/>
                  </a:cubicBezTo>
                  <a:close/>
                  <a:moveTo>
                    <a:pt x="49" y="566"/>
                  </a:moveTo>
                  <a:cubicBezTo>
                    <a:pt x="49" y="566"/>
                    <a:pt x="49" y="565"/>
                    <a:pt x="48" y="565"/>
                  </a:cubicBezTo>
                  <a:cubicBezTo>
                    <a:pt x="48" y="565"/>
                    <a:pt x="48" y="565"/>
                    <a:pt x="48" y="565"/>
                  </a:cubicBezTo>
                  <a:cubicBezTo>
                    <a:pt x="48" y="564"/>
                    <a:pt x="48" y="562"/>
                    <a:pt x="49" y="562"/>
                  </a:cubicBezTo>
                  <a:cubicBezTo>
                    <a:pt x="49" y="562"/>
                    <a:pt x="49" y="562"/>
                    <a:pt x="49" y="562"/>
                  </a:cubicBezTo>
                  <a:cubicBezTo>
                    <a:pt x="50" y="561"/>
                    <a:pt x="52" y="561"/>
                    <a:pt x="52" y="563"/>
                  </a:cubicBezTo>
                  <a:cubicBezTo>
                    <a:pt x="52" y="563"/>
                    <a:pt x="52" y="563"/>
                    <a:pt x="52" y="563"/>
                  </a:cubicBezTo>
                  <a:cubicBezTo>
                    <a:pt x="53" y="563"/>
                    <a:pt x="53" y="563"/>
                    <a:pt x="53" y="564"/>
                  </a:cubicBezTo>
                  <a:cubicBezTo>
                    <a:pt x="53" y="564"/>
                    <a:pt x="53" y="564"/>
                    <a:pt x="53" y="564"/>
                  </a:cubicBezTo>
                  <a:cubicBezTo>
                    <a:pt x="54" y="565"/>
                    <a:pt x="53" y="566"/>
                    <a:pt x="52" y="567"/>
                  </a:cubicBezTo>
                  <a:cubicBezTo>
                    <a:pt x="52" y="567"/>
                    <a:pt x="52" y="567"/>
                    <a:pt x="52" y="567"/>
                  </a:cubicBezTo>
                  <a:cubicBezTo>
                    <a:pt x="52" y="567"/>
                    <a:pt x="52" y="567"/>
                    <a:pt x="51" y="567"/>
                  </a:cubicBezTo>
                  <a:cubicBezTo>
                    <a:pt x="51" y="567"/>
                    <a:pt x="51" y="567"/>
                    <a:pt x="51" y="567"/>
                  </a:cubicBezTo>
                  <a:cubicBezTo>
                    <a:pt x="50" y="567"/>
                    <a:pt x="50" y="567"/>
                    <a:pt x="49" y="566"/>
                  </a:cubicBezTo>
                  <a:close/>
                  <a:moveTo>
                    <a:pt x="44" y="557"/>
                  </a:moveTo>
                  <a:cubicBezTo>
                    <a:pt x="44" y="557"/>
                    <a:pt x="44" y="556"/>
                    <a:pt x="43" y="556"/>
                  </a:cubicBezTo>
                  <a:cubicBezTo>
                    <a:pt x="43" y="556"/>
                    <a:pt x="43" y="556"/>
                    <a:pt x="43" y="556"/>
                  </a:cubicBezTo>
                  <a:cubicBezTo>
                    <a:pt x="43" y="555"/>
                    <a:pt x="43" y="553"/>
                    <a:pt x="44" y="553"/>
                  </a:cubicBezTo>
                  <a:cubicBezTo>
                    <a:pt x="44" y="553"/>
                    <a:pt x="44" y="553"/>
                    <a:pt x="44" y="553"/>
                  </a:cubicBezTo>
                  <a:cubicBezTo>
                    <a:pt x="45" y="552"/>
                    <a:pt x="47" y="552"/>
                    <a:pt x="47" y="554"/>
                  </a:cubicBezTo>
                  <a:cubicBezTo>
                    <a:pt x="47" y="554"/>
                    <a:pt x="47" y="554"/>
                    <a:pt x="47" y="554"/>
                  </a:cubicBezTo>
                  <a:cubicBezTo>
                    <a:pt x="48" y="554"/>
                    <a:pt x="48" y="554"/>
                    <a:pt x="48" y="555"/>
                  </a:cubicBezTo>
                  <a:cubicBezTo>
                    <a:pt x="48" y="555"/>
                    <a:pt x="48" y="555"/>
                    <a:pt x="48" y="555"/>
                  </a:cubicBezTo>
                  <a:cubicBezTo>
                    <a:pt x="49" y="556"/>
                    <a:pt x="48" y="557"/>
                    <a:pt x="47" y="558"/>
                  </a:cubicBezTo>
                  <a:cubicBezTo>
                    <a:pt x="47" y="558"/>
                    <a:pt x="47" y="558"/>
                    <a:pt x="47" y="558"/>
                  </a:cubicBezTo>
                  <a:cubicBezTo>
                    <a:pt x="47" y="558"/>
                    <a:pt x="46" y="558"/>
                    <a:pt x="46" y="558"/>
                  </a:cubicBezTo>
                  <a:cubicBezTo>
                    <a:pt x="46" y="558"/>
                    <a:pt x="46" y="558"/>
                    <a:pt x="46" y="558"/>
                  </a:cubicBezTo>
                  <a:cubicBezTo>
                    <a:pt x="45" y="558"/>
                    <a:pt x="44" y="558"/>
                    <a:pt x="44" y="557"/>
                  </a:cubicBezTo>
                  <a:close/>
                  <a:moveTo>
                    <a:pt x="39" y="548"/>
                  </a:moveTo>
                  <a:cubicBezTo>
                    <a:pt x="39" y="547"/>
                    <a:pt x="39" y="547"/>
                    <a:pt x="38" y="546"/>
                  </a:cubicBezTo>
                  <a:cubicBezTo>
                    <a:pt x="38" y="546"/>
                    <a:pt x="38" y="546"/>
                    <a:pt x="38" y="546"/>
                  </a:cubicBezTo>
                  <a:cubicBezTo>
                    <a:pt x="38" y="545"/>
                    <a:pt x="38" y="544"/>
                    <a:pt x="39" y="543"/>
                  </a:cubicBezTo>
                  <a:cubicBezTo>
                    <a:pt x="39" y="543"/>
                    <a:pt x="39" y="543"/>
                    <a:pt x="39" y="543"/>
                  </a:cubicBezTo>
                  <a:cubicBezTo>
                    <a:pt x="41" y="543"/>
                    <a:pt x="42" y="543"/>
                    <a:pt x="43" y="544"/>
                  </a:cubicBezTo>
                  <a:cubicBezTo>
                    <a:pt x="43" y="544"/>
                    <a:pt x="43" y="544"/>
                    <a:pt x="43" y="544"/>
                  </a:cubicBezTo>
                  <a:cubicBezTo>
                    <a:pt x="43" y="545"/>
                    <a:pt x="43" y="545"/>
                    <a:pt x="43" y="546"/>
                  </a:cubicBezTo>
                  <a:cubicBezTo>
                    <a:pt x="43" y="546"/>
                    <a:pt x="43" y="546"/>
                    <a:pt x="43" y="546"/>
                  </a:cubicBezTo>
                  <a:cubicBezTo>
                    <a:pt x="44" y="547"/>
                    <a:pt x="43" y="548"/>
                    <a:pt x="42" y="549"/>
                  </a:cubicBezTo>
                  <a:cubicBezTo>
                    <a:pt x="42" y="549"/>
                    <a:pt x="42" y="549"/>
                    <a:pt x="42" y="549"/>
                  </a:cubicBezTo>
                  <a:cubicBezTo>
                    <a:pt x="42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39" y="548"/>
                    <a:pt x="39" y="548"/>
                  </a:cubicBezTo>
                  <a:close/>
                  <a:moveTo>
                    <a:pt x="34" y="538"/>
                  </a:moveTo>
                  <a:cubicBezTo>
                    <a:pt x="34" y="538"/>
                    <a:pt x="34" y="537"/>
                    <a:pt x="34" y="537"/>
                  </a:cubicBezTo>
                  <a:cubicBezTo>
                    <a:pt x="34" y="537"/>
                    <a:pt x="34" y="537"/>
                    <a:pt x="34" y="537"/>
                  </a:cubicBezTo>
                  <a:cubicBezTo>
                    <a:pt x="33" y="536"/>
                    <a:pt x="34" y="534"/>
                    <a:pt x="35" y="534"/>
                  </a:cubicBezTo>
                  <a:cubicBezTo>
                    <a:pt x="35" y="534"/>
                    <a:pt x="35" y="534"/>
                    <a:pt x="35" y="534"/>
                  </a:cubicBezTo>
                  <a:cubicBezTo>
                    <a:pt x="36" y="533"/>
                    <a:pt x="38" y="534"/>
                    <a:pt x="38" y="535"/>
                  </a:cubicBezTo>
                  <a:cubicBezTo>
                    <a:pt x="38" y="535"/>
                    <a:pt x="38" y="535"/>
                    <a:pt x="38" y="535"/>
                  </a:cubicBezTo>
                  <a:cubicBezTo>
                    <a:pt x="38" y="535"/>
                    <a:pt x="38" y="536"/>
                    <a:pt x="39" y="536"/>
                  </a:cubicBezTo>
                  <a:cubicBezTo>
                    <a:pt x="39" y="536"/>
                    <a:pt x="39" y="536"/>
                    <a:pt x="39" y="536"/>
                  </a:cubicBezTo>
                  <a:cubicBezTo>
                    <a:pt x="39" y="537"/>
                    <a:pt x="39" y="539"/>
                    <a:pt x="38" y="539"/>
                  </a:cubicBezTo>
                  <a:cubicBezTo>
                    <a:pt x="38" y="539"/>
                    <a:pt x="38" y="539"/>
                    <a:pt x="38" y="539"/>
                  </a:cubicBezTo>
                  <a:cubicBezTo>
                    <a:pt x="37" y="539"/>
                    <a:pt x="37" y="540"/>
                    <a:pt x="37" y="540"/>
                  </a:cubicBezTo>
                  <a:cubicBezTo>
                    <a:pt x="37" y="540"/>
                    <a:pt x="37" y="540"/>
                    <a:pt x="37" y="540"/>
                  </a:cubicBezTo>
                  <a:cubicBezTo>
                    <a:pt x="36" y="540"/>
                    <a:pt x="35" y="539"/>
                    <a:pt x="34" y="538"/>
                  </a:cubicBezTo>
                  <a:close/>
                  <a:moveTo>
                    <a:pt x="30" y="529"/>
                  </a:moveTo>
                  <a:cubicBezTo>
                    <a:pt x="30" y="528"/>
                    <a:pt x="30" y="528"/>
                    <a:pt x="30" y="527"/>
                  </a:cubicBezTo>
                  <a:cubicBezTo>
                    <a:pt x="30" y="527"/>
                    <a:pt x="30" y="527"/>
                    <a:pt x="30" y="527"/>
                  </a:cubicBezTo>
                  <a:cubicBezTo>
                    <a:pt x="29" y="526"/>
                    <a:pt x="30" y="525"/>
                    <a:pt x="31" y="524"/>
                  </a:cubicBezTo>
                  <a:cubicBezTo>
                    <a:pt x="31" y="524"/>
                    <a:pt x="31" y="524"/>
                    <a:pt x="31" y="524"/>
                  </a:cubicBezTo>
                  <a:cubicBezTo>
                    <a:pt x="32" y="524"/>
                    <a:pt x="33" y="524"/>
                    <a:pt x="34" y="526"/>
                  </a:cubicBezTo>
                  <a:cubicBezTo>
                    <a:pt x="34" y="526"/>
                    <a:pt x="34" y="526"/>
                    <a:pt x="34" y="526"/>
                  </a:cubicBezTo>
                  <a:cubicBezTo>
                    <a:pt x="34" y="526"/>
                    <a:pt x="34" y="526"/>
                    <a:pt x="34" y="527"/>
                  </a:cubicBezTo>
                  <a:cubicBezTo>
                    <a:pt x="34" y="527"/>
                    <a:pt x="34" y="527"/>
                    <a:pt x="34" y="527"/>
                  </a:cubicBezTo>
                  <a:cubicBezTo>
                    <a:pt x="35" y="528"/>
                    <a:pt x="34" y="529"/>
                    <a:pt x="33" y="530"/>
                  </a:cubicBezTo>
                  <a:cubicBezTo>
                    <a:pt x="33" y="530"/>
                    <a:pt x="33" y="530"/>
                    <a:pt x="33" y="530"/>
                  </a:cubicBezTo>
                  <a:cubicBezTo>
                    <a:pt x="33" y="530"/>
                    <a:pt x="33" y="530"/>
                    <a:pt x="32" y="530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1" y="530"/>
                    <a:pt x="31" y="529"/>
                    <a:pt x="30" y="529"/>
                  </a:cubicBezTo>
                  <a:close/>
                  <a:moveTo>
                    <a:pt x="26" y="519"/>
                  </a:moveTo>
                  <a:cubicBezTo>
                    <a:pt x="26" y="518"/>
                    <a:pt x="26" y="518"/>
                    <a:pt x="26" y="518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5" y="516"/>
                    <a:pt x="26" y="515"/>
                    <a:pt x="27" y="515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514"/>
                    <a:pt x="29" y="515"/>
                    <a:pt x="30" y="516"/>
                  </a:cubicBezTo>
                  <a:cubicBezTo>
                    <a:pt x="30" y="516"/>
                    <a:pt x="30" y="516"/>
                    <a:pt x="30" y="516"/>
                  </a:cubicBezTo>
                  <a:cubicBezTo>
                    <a:pt x="30" y="516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1" y="518"/>
                    <a:pt x="30" y="520"/>
                    <a:pt x="29" y="520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29" y="520"/>
                    <a:pt x="29" y="520"/>
                    <a:pt x="28" y="520"/>
                  </a:cubicBezTo>
                  <a:cubicBezTo>
                    <a:pt x="28" y="520"/>
                    <a:pt x="28" y="520"/>
                    <a:pt x="28" y="520"/>
                  </a:cubicBezTo>
                  <a:cubicBezTo>
                    <a:pt x="27" y="520"/>
                    <a:pt x="26" y="520"/>
                    <a:pt x="26" y="519"/>
                  </a:cubicBezTo>
                  <a:close/>
                  <a:moveTo>
                    <a:pt x="22" y="509"/>
                  </a:moveTo>
                  <a:cubicBezTo>
                    <a:pt x="22" y="509"/>
                    <a:pt x="22" y="508"/>
                    <a:pt x="22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1" y="507"/>
                    <a:pt x="22" y="505"/>
                    <a:pt x="23" y="505"/>
                  </a:cubicBezTo>
                  <a:cubicBezTo>
                    <a:pt x="23" y="505"/>
                    <a:pt x="23" y="505"/>
                    <a:pt x="23" y="505"/>
                  </a:cubicBezTo>
                  <a:cubicBezTo>
                    <a:pt x="24" y="504"/>
                    <a:pt x="26" y="505"/>
                    <a:pt x="26" y="506"/>
                  </a:cubicBezTo>
                  <a:cubicBezTo>
                    <a:pt x="26" y="506"/>
                    <a:pt x="26" y="506"/>
                    <a:pt x="26" y="506"/>
                  </a:cubicBezTo>
                  <a:cubicBezTo>
                    <a:pt x="26" y="507"/>
                    <a:pt x="27" y="507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9"/>
                    <a:pt x="27" y="510"/>
                    <a:pt x="25" y="510"/>
                  </a:cubicBezTo>
                  <a:cubicBezTo>
                    <a:pt x="25" y="510"/>
                    <a:pt x="25" y="510"/>
                    <a:pt x="25" y="510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4" y="511"/>
                    <a:pt x="23" y="510"/>
                    <a:pt x="22" y="509"/>
                  </a:cubicBezTo>
                  <a:close/>
                  <a:moveTo>
                    <a:pt x="19" y="499"/>
                  </a:moveTo>
                  <a:cubicBezTo>
                    <a:pt x="19" y="499"/>
                    <a:pt x="19" y="498"/>
                    <a:pt x="18" y="498"/>
                  </a:cubicBezTo>
                  <a:cubicBezTo>
                    <a:pt x="18" y="498"/>
                    <a:pt x="18" y="498"/>
                    <a:pt x="18" y="498"/>
                  </a:cubicBezTo>
                  <a:cubicBezTo>
                    <a:pt x="18" y="497"/>
                    <a:pt x="19" y="495"/>
                    <a:pt x="20" y="495"/>
                  </a:cubicBezTo>
                  <a:cubicBezTo>
                    <a:pt x="20" y="495"/>
                    <a:pt x="20" y="495"/>
                    <a:pt x="20" y="495"/>
                  </a:cubicBezTo>
                  <a:cubicBezTo>
                    <a:pt x="21" y="495"/>
                    <a:pt x="22" y="495"/>
                    <a:pt x="23" y="496"/>
                  </a:cubicBezTo>
                  <a:cubicBezTo>
                    <a:pt x="23" y="496"/>
                    <a:pt x="23" y="496"/>
                    <a:pt x="23" y="496"/>
                  </a:cubicBezTo>
                  <a:cubicBezTo>
                    <a:pt x="23" y="497"/>
                    <a:pt x="23" y="497"/>
                    <a:pt x="23" y="498"/>
                  </a:cubicBezTo>
                  <a:cubicBezTo>
                    <a:pt x="23" y="498"/>
                    <a:pt x="23" y="498"/>
                    <a:pt x="23" y="498"/>
                  </a:cubicBezTo>
                  <a:cubicBezTo>
                    <a:pt x="24" y="499"/>
                    <a:pt x="23" y="500"/>
                    <a:pt x="22" y="501"/>
                  </a:cubicBezTo>
                  <a:cubicBezTo>
                    <a:pt x="22" y="501"/>
                    <a:pt x="22" y="501"/>
                    <a:pt x="22" y="501"/>
                  </a:cubicBezTo>
                  <a:cubicBezTo>
                    <a:pt x="22" y="501"/>
                    <a:pt x="21" y="501"/>
                    <a:pt x="21" y="501"/>
                  </a:cubicBezTo>
                  <a:cubicBezTo>
                    <a:pt x="21" y="501"/>
                    <a:pt x="21" y="501"/>
                    <a:pt x="21" y="501"/>
                  </a:cubicBezTo>
                  <a:cubicBezTo>
                    <a:pt x="20" y="501"/>
                    <a:pt x="19" y="500"/>
                    <a:pt x="19" y="499"/>
                  </a:cubicBezTo>
                  <a:close/>
                  <a:moveTo>
                    <a:pt x="16" y="489"/>
                  </a:moveTo>
                  <a:cubicBezTo>
                    <a:pt x="16" y="489"/>
                    <a:pt x="15" y="488"/>
                    <a:pt x="15" y="488"/>
                  </a:cubicBezTo>
                  <a:cubicBezTo>
                    <a:pt x="15" y="488"/>
                    <a:pt x="15" y="488"/>
                    <a:pt x="15" y="488"/>
                  </a:cubicBezTo>
                  <a:cubicBezTo>
                    <a:pt x="15" y="487"/>
                    <a:pt x="16" y="485"/>
                    <a:pt x="17" y="485"/>
                  </a:cubicBezTo>
                  <a:cubicBezTo>
                    <a:pt x="17" y="485"/>
                    <a:pt x="17" y="485"/>
                    <a:pt x="17" y="485"/>
                  </a:cubicBezTo>
                  <a:cubicBezTo>
                    <a:pt x="18" y="485"/>
                    <a:pt x="19" y="485"/>
                    <a:pt x="20" y="487"/>
                  </a:cubicBezTo>
                  <a:cubicBezTo>
                    <a:pt x="20" y="487"/>
                    <a:pt x="20" y="487"/>
                    <a:pt x="20" y="487"/>
                  </a:cubicBezTo>
                  <a:cubicBezTo>
                    <a:pt x="20" y="487"/>
                    <a:pt x="20" y="487"/>
                    <a:pt x="20" y="488"/>
                  </a:cubicBezTo>
                  <a:cubicBezTo>
                    <a:pt x="20" y="488"/>
                    <a:pt x="20" y="488"/>
                    <a:pt x="20" y="488"/>
                  </a:cubicBezTo>
                  <a:cubicBezTo>
                    <a:pt x="21" y="489"/>
                    <a:pt x="20" y="490"/>
                    <a:pt x="19" y="491"/>
                  </a:cubicBezTo>
                  <a:cubicBezTo>
                    <a:pt x="19" y="491"/>
                    <a:pt x="19" y="491"/>
                    <a:pt x="19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7" y="491"/>
                    <a:pt x="16" y="490"/>
                    <a:pt x="16" y="489"/>
                  </a:cubicBezTo>
                  <a:close/>
                  <a:moveTo>
                    <a:pt x="13" y="479"/>
                  </a:moveTo>
                  <a:cubicBezTo>
                    <a:pt x="13" y="479"/>
                    <a:pt x="13" y="478"/>
                    <a:pt x="13" y="478"/>
                  </a:cubicBezTo>
                  <a:cubicBezTo>
                    <a:pt x="13" y="478"/>
                    <a:pt x="13" y="478"/>
                    <a:pt x="13" y="478"/>
                  </a:cubicBezTo>
                  <a:cubicBezTo>
                    <a:pt x="12" y="476"/>
                    <a:pt x="13" y="475"/>
                    <a:pt x="14" y="475"/>
                  </a:cubicBezTo>
                  <a:cubicBezTo>
                    <a:pt x="14" y="475"/>
                    <a:pt x="14" y="475"/>
                    <a:pt x="14" y="475"/>
                  </a:cubicBezTo>
                  <a:cubicBezTo>
                    <a:pt x="15" y="475"/>
                    <a:pt x="17" y="475"/>
                    <a:pt x="17" y="477"/>
                  </a:cubicBezTo>
                  <a:cubicBezTo>
                    <a:pt x="17" y="477"/>
                    <a:pt x="17" y="477"/>
                    <a:pt x="17" y="477"/>
                  </a:cubicBezTo>
                  <a:cubicBezTo>
                    <a:pt x="17" y="477"/>
                    <a:pt x="17" y="477"/>
                    <a:pt x="17" y="478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8" y="479"/>
                    <a:pt x="17" y="480"/>
                    <a:pt x="16" y="481"/>
                  </a:cubicBezTo>
                  <a:cubicBezTo>
                    <a:pt x="16" y="481"/>
                    <a:pt x="16" y="481"/>
                    <a:pt x="16" y="481"/>
                  </a:cubicBezTo>
                  <a:cubicBezTo>
                    <a:pt x="16" y="481"/>
                    <a:pt x="15" y="481"/>
                    <a:pt x="15" y="481"/>
                  </a:cubicBezTo>
                  <a:cubicBezTo>
                    <a:pt x="15" y="481"/>
                    <a:pt x="15" y="481"/>
                    <a:pt x="15" y="481"/>
                  </a:cubicBezTo>
                  <a:cubicBezTo>
                    <a:pt x="14" y="481"/>
                    <a:pt x="13" y="480"/>
                    <a:pt x="13" y="479"/>
                  </a:cubicBezTo>
                  <a:close/>
                  <a:moveTo>
                    <a:pt x="10" y="469"/>
                  </a:moveTo>
                  <a:cubicBezTo>
                    <a:pt x="10" y="468"/>
                    <a:pt x="10" y="468"/>
                    <a:pt x="10" y="468"/>
                  </a:cubicBezTo>
                  <a:cubicBezTo>
                    <a:pt x="10" y="468"/>
                    <a:pt x="10" y="468"/>
                    <a:pt x="10" y="468"/>
                  </a:cubicBezTo>
                  <a:cubicBezTo>
                    <a:pt x="10" y="466"/>
                    <a:pt x="11" y="465"/>
                    <a:pt x="12" y="465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3" y="464"/>
                    <a:pt x="14" y="465"/>
                    <a:pt x="14" y="466"/>
                  </a:cubicBezTo>
                  <a:cubicBezTo>
                    <a:pt x="14" y="466"/>
                    <a:pt x="14" y="466"/>
                    <a:pt x="14" y="466"/>
                  </a:cubicBezTo>
                  <a:cubicBezTo>
                    <a:pt x="15" y="467"/>
                    <a:pt x="15" y="467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9"/>
                    <a:pt x="14" y="470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2" y="471"/>
                    <a:pt x="11" y="470"/>
                    <a:pt x="10" y="469"/>
                  </a:cubicBezTo>
                  <a:close/>
                  <a:moveTo>
                    <a:pt x="8" y="459"/>
                  </a:moveTo>
                  <a:cubicBezTo>
                    <a:pt x="8" y="458"/>
                    <a:pt x="8" y="458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6"/>
                    <a:pt x="8" y="455"/>
                    <a:pt x="10" y="455"/>
                  </a:cubicBezTo>
                  <a:cubicBezTo>
                    <a:pt x="10" y="455"/>
                    <a:pt x="10" y="455"/>
                    <a:pt x="10" y="455"/>
                  </a:cubicBezTo>
                  <a:cubicBezTo>
                    <a:pt x="11" y="454"/>
                    <a:pt x="12" y="455"/>
                    <a:pt x="12" y="456"/>
                  </a:cubicBezTo>
                  <a:cubicBezTo>
                    <a:pt x="12" y="456"/>
                    <a:pt x="12" y="456"/>
                    <a:pt x="12" y="456"/>
                  </a:cubicBezTo>
                  <a:cubicBezTo>
                    <a:pt x="12" y="457"/>
                    <a:pt x="12" y="457"/>
                    <a:pt x="13" y="458"/>
                  </a:cubicBezTo>
                  <a:cubicBezTo>
                    <a:pt x="13" y="458"/>
                    <a:pt x="13" y="458"/>
                    <a:pt x="13" y="458"/>
                  </a:cubicBezTo>
                  <a:cubicBezTo>
                    <a:pt x="13" y="459"/>
                    <a:pt x="12" y="460"/>
                    <a:pt x="11" y="460"/>
                  </a:cubicBezTo>
                  <a:cubicBezTo>
                    <a:pt x="11" y="460"/>
                    <a:pt x="11" y="460"/>
                    <a:pt x="11" y="460"/>
                  </a:cubicBezTo>
                  <a:cubicBezTo>
                    <a:pt x="11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9" y="460"/>
                    <a:pt x="8" y="460"/>
                    <a:pt x="8" y="459"/>
                  </a:cubicBezTo>
                  <a:close/>
                  <a:moveTo>
                    <a:pt x="6" y="448"/>
                  </a:moveTo>
                  <a:cubicBezTo>
                    <a:pt x="6" y="448"/>
                    <a:pt x="6" y="447"/>
                    <a:pt x="6" y="447"/>
                  </a:cubicBezTo>
                  <a:cubicBezTo>
                    <a:pt x="6" y="447"/>
                    <a:pt x="6" y="447"/>
                    <a:pt x="6" y="447"/>
                  </a:cubicBezTo>
                  <a:cubicBezTo>
                    <a:pt x="6" y="446"/>
                    <a:pt x="6" y="444"/>
                    <a:pt x="8" y="444"/>
                  </a:cubicBezTo>
                  <a:cubicBezTo>
                    <a:pt x="8" y="444"/>
                    <a:pt x="8" y="444"/>
                    <a:pt x="8" y="444"/>
                  </a:cubicBezTo>
                  <a:cubicBezTo>
                    <a:pt x="9" y="444"/>
                    <a:pt x="10" y="445"/>
                    <a:pt x="10" y="446"/>
                  </a:cubicBezTo>
                  <a:cubicBezTo>
                    <a:pt x="10" y="446"/>
                    <a:pt x="10" y="446"/>
                    <a:pt x="10" y="446"/>
                  </a:cubicBezTo>
                  <a:cubicBezTo>
                    <a:pt x="10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9"/>
                    <a:pt x="10" y="450"/>
                    <a:pt x="9" y="450"/>
                  </a:cubicBezTo>
                  <a:cubicBezTo>
                    <a:pt x="9" y="450"/>
                    <a:pt x="9" y="450"/>
                    <a:pt x="9" y="450"/>
                  </a:cubicBezTo>
                  <a:cubicBezTo>
                    <a:pt x="9" y="450"/>
                    <a:pt x="8" y="450"/>
                    <a:pt x="8" y="450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7" y="450"/>
                    <a:pt x="6" y="449"/>
                    <a:pt x="6" y="448"/>
                  </a:cubicBezTo>
                  <a:close/>
                  <a:moveTo>
                    <a:pt x="4" y="438"/>
                  </a:moveTo>
                  <a:cubicBezTo>
                    <a:pt x="4" y="437"/>
                    <a:pt x="4" y="437"/>
                    <a:pt x="4" y="437"/>
                  </a:cubicBezTo>
                  <a:cubicBezTo>
                    <a:pt x="4" y="437"/>
                    <a:pt x="4" y="437"/>
                    <a:pt x="4" y="437"/>
                  </a:cubicBezTo>
                  <a:cubicBezTo>
                    <a:pt x="4" y="435"/>
                    <a:pt x="5" y="434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7" y="434"/>
                    <a:pt x="9" y="435"/>
                    <a:pt x="9" y="436"/>
                  </a:cubicBezTo>
                  <a:cubicBezTo>
                    <a:pt x="9" y="436"/>
                    <a:pt x="9" y="436"/>
                    <a:pt x="9" y="436"/>
                  </a:cubicBezTo>
                  <a:cubicBezTo>
                    <a:pt x="9" y="436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8"/>
                    <a:pt x="8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6" y="440"/>
                    <a:pt x="5" y="439"/>
                    <a:pt x="4" y="438"/>
                  </a:cubicBezTo>
                  <a:close/>
                  <a:moveTo>
                    <a:pt x="3" y="428"/>
                  </a:moveTo>
                  <a:cubicBezTo>
                    <a:pt x="3" y="427"/>
                    <a:pt x="3" y="427"/>
                    <a:pt x="3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" y="425"/>
                    <a:pt x="4" y="424"/>
                    <a:pt x="5" y="424"/>
                  </a:cubicBezTo>
                  <a:cubicBezTo>
                    <a:pt x="5" y="424"/>
                    <a:pt x="5" y="424"/>
                    <a:pt x="5" y="424"/>
                  </a:cubicBezTo>
                  <a:cubicBezTo>
                    <a:pt x="6" y="423"/>
                    <a:pt x="7" y="424"/>
                    <a:pt x="7" y="426"/>
                  </a:cubicBezTo>
                  <a:cubicBezTo>
                    <a:pt x="7" y="426"/>
                    <a:pt x="7" y="426"/>
                    <a:pt x="7" y="426"/>
                  </a:cubicBezTo>
                  <a:cubicBezTo>
                    <a:pt x="7" y="426"/>
                    <a:pt x="7" y="426"/>
                    <a:pt x="8" y="427"/>
                  </a:cubicBezTo>
                  <a:cubicBezTo>
                    <a:pt x="8" y="427"/>
                    <a:pt x="8" y="427"/>
                    <a:pt x="8" y="427"/>
                  </a:cubicBezTo>
                  <a:cubicBezTo>
                    <a:pt x="8" y="428"/>
                    <a:pt x="7" y="429"/>
                    <a:pt x="6" y="430"/>
                  </a:cubicBezTo>
                  <a:cubicBezTo>
                    <a:pt x="6" y="430"/>
                    <a:pt x="6" y="430"/>
                    <a:pt x="6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4" y="430"/>
                    <a:pt x="3" y="429"/>
                    <a:pt x="3" y="428"/>
                  </a:cubicBezTo>
                  <a:close/>
                  <a:moveTo>
                    <a:pt x="2" y="417"/>
                  </a:moveTo>
                  <a:cubicBezTo>
                    <a:pt x="2" y="417"/>
                    <a:pt x="2" y="416"/>
                    <a:pt x="2" y="416"/>
                  </a:cubicBezTo>
                  <a:cubicBezTo>
                    <a:pt x="2" y="416"/>
                    <a:pt x="2" y="416"/>
                    <a:pt x="2" y="416"/>
                  </a:cubicBezTo>
                  <a:cubicBezTo>
                    <a:pt x="2" y="414"/>
                    <a:pt x="2" y="413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5" y="413"/>
                    <a:pt x="6" y="414"/>
                    <a:pt x="6" y="415"/>
                  </a:cubicBezTo>
                  <a:cubicBezTo>
                    <a:pt x="6" y="415"/>
                    <a:pt x="6" y="415"/>
                    <a:pt x="6" y="415"/>
                  </a:cubicBezTo>
                  <a:cubicBezTo>
                    <a:pt x="6" y="416"/>
                    <a:pt x="6" y="416"/>
                    <a:pt x="6" y="417"/>
                  </a:cubicBezTo>
                  <a:cubicBezTo>
                    <a:pt x="6" y="417"/>
                    <a:pt x="6" y="417"/>
                    <a:pt x="6" y="417"/>
                  </a:cubicBezTo>
                  <a:cubicBezTo>
                    <a:pt x="6" y="418"/>
                    <a:pt x="6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3" y="419"/>
                    <a:pt x="2" y="418"/>
                    <a:pt x="2" y="417"/>
                  </a:cubicBezTo>
                  <a:close/>
                  <a:moveTo>
                    <a:pt x="1" y="407"/>
                  </a:moveTo>
                  <a:cubicBezTo>
                    <a:pt x="1" y="406"/>
                    <a:pt x="1" y="406"/>
                    <a:pt x="1" y="405"/>
                  </a:cubicBezTo>
                  <a:cubicBezTo>
                    <a:pt x="1" y="405"/>
                    <a:pt x="1" y="405"/>
                    <a:pt x="1" y="405"/>
                  </a:cubicBezTo>
                  <a:cubicBezTo>
                    <a:pt x="1" y="404"/>
                    <a:pt x="2" y="403"/>
                    <a:pt x="3" y="403"/>
                  </a:cubicBezTo>
                  <a:cubicBezTo>
                    <a:pt x="3" y="403"/>
                    <a:pt x="3" y="403"/>
                    <a:pt x="3" y="403"/>
                  </a:cubicBezTo>
                  <a:cubicBezTo>
                    <a:pt x="4" y="403"/>
                    <a:pt x="5" y="404"/>
                    <a:pt x="5" y="405"/>
                  </a:cubicBezTo>
                  <a:cubicBezTo>
                    <a:pt x="5" y="405"/>
                    <a:pt x="5" y="405"/>
                    <a:pt x="5" y="405"/>
                  </a:cubicBezTo>
                  <a:cubicBezTo>
                    <a:pt x="5" y="405"/>
                    <a:pt x="5" y="406"/>
                    <a:pt x="5" y="406"/>
                  </a:cubicBezTo>
                  <a:cubicBezTo>
                    <a:pt x="5" y="406"/>
                    <a:pt x="5" y="406"/>
                    <a:pt x="5" y="406"/>
                  </a:cubicBezTo>
                  <a:cubicBezTo>
                    <a:pt x="6" y="408"/>
                    <a:pt x="5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2" y="409"/>
                    <a:pt x="1" y="408"/>
                    <a:pt x="1" y="407"/>
                  </a:cubicBezTo>
                  <a:close/>
                  <a:moveTo>
                    <a:pt x="0" y="396"/>
                  </a:moveTo>
                  <a:cubicBezTo>
                    <a:pt x="0" y="396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3"/>
                    <a:pt x="1" y="392"/>
                    <a:pt x="2" y="392"/>
                  </a:cubicBezTo>
                  <a:cubicBezTo>
                    <a:pt x="2" y="392"/>
                    <a:pt x="2" y="392"/>
                    <a:pt x="2" y="392"/>
                  </a:cubicBezTo>
                  <a:cubicBezTo>
                    <a:pt x="4" y="392"/>
                    <a:pt x="5" y="393"/>
                    <a:pt x="5" y="395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5" y="395"/>
                    <a:pt x="5" y="395"/>
                    <a:pt x="5" y="396"/>
                  </a:cubicBezTo>
                  <a:cubicBezTo>
                    <a:pt x="5" y="396"/>
                    <a:pt x="5" y="396"/>
                    <a:pt x="5" y="396"/>
                  </a:cubicBezTo>
                  <a:cubicBezTo>
                    <a:pt x="5" y="397"/>
                    <a:pt x="4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1" y="398"/>
                    <a:pt x="0" y="397"/>
                    <a:pt x="0" y="396"/>
                  </a:cubicBezTo>
                  <a:close/>
                  <a:moveTo>
                    <a:pt x="0" y="386"/>
                  </a:moveTo>
                  <a:cubicBezTo>
                    <a:pt x="0" y="385"/>
                    <a:pt x="0" y="385"/>
                    <a:pt x="0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3"/>
                    <a:pt x="1" y="382"/>
                    <a:pt x="2" y="382"/>
                  </a:cubicBezTo>
                  <a:cubicBezTo>
                    <a:pt x="2" y="382"/>
                    <a:pt x="2" y="382"/>
                    <a:pt x="2" y="382"/>
                  </a:cubicBezTo>
                  <a:cubicBezTo>
                    <a:pt x="3" y="382"/>
                    <a:pt x="4" y="383"/>
                    <a:pt x="4" y="384"/>
                  </a:cubicBezTo>
                  <a:cubicBezTo>
                    <a:pt x="4" y="384"/>
                    <a:pt x="4" y="384"/>
                    <a:pt x="4" y="384"/>
                  </a:cubicBezTo>
                  <a:cubicBezTo>
                    <a:pt x="4" y="385"/>
                    <a:pt x="5" y="385"/>
                    <a:pt x="5" y="386"/>
                  </a:cubicBezTo>
                  <a:cubicBezTo>
                    <a:pt x="5" y="386"/>
                    <a:pt x="5" y="386"/>
                    <a:pt x="5" y="386"/>
                  </a:cubicBezTo>
                  <a:cubicBezTo>
                    <a:pt x="5" y="387"/>
                    <a:pt x="4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1" y="388"/>
                    <a:pt x="0" y="387"/>
                    <a:pt x="0" y="386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4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2"/>
                    <a:pt x="1" y="371"/>
                    <a:pt x="2" y="371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3" y="371"/>
                    <a:pt x="4" y="373"/>
                    <a:pt x="4" y="374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6"/>
                    <a:pt x="3" y="377"/>
                    <a:pt x="2" y="377"/>
                  </a:cubicBezTo>
                  <a:cubicBezTo>
                    <a:pt x="2" y="377"/>
                    <a:pt x="2" y="377"/>
                    <a:pt x="2" y="377"/>
                  </a:cubicBezTo>
                  <a:cubicBezTo>
                    <a:pt x="1" y="377"/>
                    <a:pt x="0" y="376"/>
                    <a:pt x="0" y="375"/>
                  </a:cubicBezTo>
                  <a:close/>
                  <a:moveTo>
                    <a:pt x="2" y="367"/>
                  </a:moveTo>
                  <a:cubicBezTo>
                    <a:pt x="1" y="367"/>
                    <a:pt x="0" y="366"/>
                    <a:pt x="0" y="36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64"/>
                    <a:pt x="0" y="364"/>
                    <a:pt x="0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62"/>
                    <a:pt x="1" y="361"/>
                    <a:pt x="2" y="361"/>
                  </a:cubicBezTo>
                  <a:cubicBezTo>
                    <a:pt x="2" y="361"/>
                    <a:pt x="2" y="361"/>
                    <a:pt x="2" y="361"/>
                  </a:cubicBezTo>
                  <a:cubicBezTo>
                    <a:pt x="4" y="361"/>
                    <a:pt x="5" y="362"/>
                    <a:pt x="5" y="363"/>
                  </a:cubicBezTo>
                  <a:cubicBezTo>
                    <a:pt x="5" y="363"/>
                    <a:pt x="5" y="363"/>
                    <a:pt x="5" y="363"/>
                  </a:cubicBezTo>
                  <a:cubicBezTo>
                    <a:pt x="5" y="364"/>
                    <a:pt x="5" y="364"/>
                    <a:pt x="5" y="365"/>
                  </a:cubicBezTo>
                  <a:cubicBezTo>
                    <a:pt x="5" y="365"/>
                    <a:pt x="5" y="365"/>
                    <a:pt x="5" y="365"/>
                  </a:cubicBezTo>
                  <a:cubicBezTo>
                    <a:pt x="4" y="366"/>
                    <a:pt x="3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lose/>
                  <a:moveTo>
                    <a:pt x="3" y="357"/>
                  </a:moveTo>
                  <a:cubicBezTo>
                    <a:pt x="1" y="356"/>
                    <a:pt x="0" y="355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4"/>
                    <a:pt x="0" y="353"/>
                    <a:pt x="0" y="35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2"/>
                    <a:pt x="2" y="351"/>
                    <a:pt x="3" y="351"/>
                  </a:cubicBezTo>
                  <a:cubicBezTo>
                    <a:pt x="3" y="351"/>
                    <a:pt x="3" y="351"/>
                    <a:pt x="3" y="351"/>
                  </a:cubicBezTo>
                  <a:cubicBezTo>
                    <a:pt x="4" y="351"/>
                    <a:pt x="5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5" y="353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6"/>
                    <a:pt x="4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lose/>
                  <a:moveTo>
                    <a:pt x="3" y="346"/>
                  </a:moveTo>
                  <a:cubicBezTo>
                    <a:pt x="2" y="346"/>
                    <a:pt x="1" y="345"/>
                    <a:pt x="1" y="344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3"/>
                    <a:pt x="1" y="343"/>
                    <a:pt x="1" y="342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41"/>
                    <a:pt x="2" y="340"/>
                    <a:pt x="4" y="340"/>
                  </a:cubicBezTo>
                  <a:cubicBezTo>
                    <a:pt x="4" y="340"/>
                    <a:pt x="4" y="340"/>
                    <a:pt x="4" y="340"/>
                  </a:cubicBezTo>
                  <a:cubicBezTo>
                    <a:pt x="5" y="340"/>
                    <a:pt x="6" y="341"/>
                    <a:pt x="6" y="343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6" y="343"/>
                    <a:pt x="6" y="344"/>
                    <a:pt x="6" y="344"/>
                  </a:cubicBezTo>
                  <a:cubicBezTo>
                    <a:pt x="6" y="344"/>
                    <a:pt x="6" y="344"/>
                    <a:pt x="6" y="344"/>
                  </a:cubicBezTo>
                  <a:cubicBezTo>
                    <a:pt x="5" y="345"/>
                    <a:pt x="4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lose/>
                  <a:moveTo>
                    <a:pt x="4" y="336"/>
                  </a:moveTo>
                  <a:cubicBezTo>
                    <a:pt x="3" y="336"/>
                    <a:pt x="2" y="334"/>
                    <a:pt x="2" y="333"/>
                  </a:cubicBezTo>
                  <a:cubicBezTo>
                    <a:pt x="2" y="333"/>
                    <a:pt x="2" y="333"/>
                    <a:pt x="2" y="333"/>
                  </a:cubicBezTo>
                  <a:cubicBezTo>
                    <a:pt x="2" y="333"/>
                    <a:pt x="2" y="332"/>
                    <a:pt x="2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1"/>
                    <a:pt x="3" y="330"/>
                    <a:pt x="5" y="330"/>
                  </a:cubicBezTo>
                  <a:cubicBezTo>
                    <a:pt x="5" y="330"/>
                    <a:pt x="5" y="330"/>
                    <a:pt x="5" y="330"/>
                  </a:cubicBezTo>
                  <a:cubicBezTo>
                    <a:pt x="6" y="330"/>
                    <a:pt x="7" y="331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6" y="333"/>
                    <a:pt x="6" y="334"/>
                  </a:cubicBezTo>
                  <a:cubicBezTo>
                    <a:pt x="6" y="334"/>
                    <a:pt x="6" y="334"/>
                    <a:pt x="6" y="334"/>
                  </a:cubicBezTo>
                  <a:cubicBezTo>
                    <a:pt x="6" y="335"/>
                    <a:pt x="5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lose/>
                  <a:moveTo>
                    <a:pt x="5" y="325"/>
                  </a:moveTo>
                  <a:cubicBezTo>
                    <a:pt x="4" y="325"/>
                    <a:pt x="3" y="324"/>
                    <a:pt x="3" y="323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3" y="322"/>
                    <a:pt x="3" y="322"/>
                    <a:pt x="3" y="321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3" y="320"/>
                    <a:pt x="5" y="319"/>
                    <a:pt x="6" y="319"/>
                  </a:cubicBezTo>
                  <a:cubicBezTo>
                    <a:pt x="6" y="319"/>
                    <a:pt x="6" y="319"/>
                    <a:pt x="6" y="319"/>
                  </a:cubicBezTo>
                  <a:cubicBezTo>
                    <a:pt x="7" y="320"/>
                    <a:pt x="8" y="321"/>
                    <a:pt x="8" y="322"/>
                  </a:cubicBezTo>
                  <a:cubicBezTo>
                    <a:pt x="8" y="322"/>
                    <a:pt x="8" y="322"/>
                    <a:pt x="8" y="322"/>
                  </a:cubicBezTo>
                  <a:cubicBezTo>
                    <a:pt x="8" y="322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7" y="325"/>
                    <a:pt x="6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lose/>
                  <a:moveTo>
                    <a:pt x="6" y="315"/>
                  </a:moveTo>
                  <a:cubicBezTo>
                    <a:pt x="5" y="315"/>
                    <a:pt x="4" y="314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5" y="312"/>
                    <a:pt x="5" y="311"/>
                    <a:pt x="5" y="311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0"/>
                    <a:pt x="6" y="309"/>
                    <a:pt x="7" y="309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9" y="309"/>
                    <a:pt x="9" y="310"/>
                    <a:pt x="9" y="312"/>
                  </a:cubicBezTo>
                  <a:cubicBezTo>
                    <a:pt x="9" y="312"/>
                    <a:pt x="9" y="312"/>
                    <a:pt x="9" y="312"/>
                  </a:cubicBezTo>
                  <a:cubicBezTo>
                    <a:pt x="9" y="312"/>
                    <a:pt x="9" y="313"/>
                    <a:pt x="9" y="313"/>
                  </a:cubicBezTo>
                  <a:cubicBezTo>
                    <a:pt x="9" y="313"/>
                    <a:pt x="9" y="313"/>
                    <a:pt x="9" y="313"/>
                  </a:cubicBezTo>
                  <a:cubicBezTo>
                    <a:pt x="9" y="314"/>
                    <a:pt x="8" y="315"/>
                    <a:pt x="7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7" y="315"/>
                    <a:pt x="7" y="315"/>
                    <a:pt x="6" y="315"/>
                  </a:cubicBezTo>
                  <a:close/>
                  <a:moveTo>
                    <a:pt x="8" y="305"/>
                  </a:moveTo>
                  <a:cubicBezTo>
                    <a:pt x="7" y="304"/>
                    <a:pt x="6" y="303"/>
                    <a:pt x="6" y="302"/>
                  </a:cubicBezTo>
                  <a:cubicBezTo>
                    <a:pt x="6" y="302"/>
                    <a:pt x="6" y="302"/>
                    <a:pt x="6" y="302"/>
                  </a:cubicBezTo>
                  <a:cubicBezTo>
                    <a:pt x="6" y="302"/>
                    <a:pt x="6" y="301"/>
                    <a:pt x="6" y="301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7" y="299"/>
                    <a:pt x="8" y="299"/>
                    <a:pt x="9" y="299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0" y="299"/>
                    <a:pt x="11" y="300"/>
                    <a:pt x="11" y="301"/>
                  </a:cubicBezTo>
                  <a:cubicBezTo>
                    <a:pt x="11" y="301"/>
                    <a:pt x="11" y="301"/>
                    <a:pt x="11" y="301"/>
                  </a:cubicBezTo>
                  <a:cubicBezTo>
                    <a:pt x="11" y="302"/>
                    <a:pt x="11" y="302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0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lose/>
                  <a:moveTo>
                    <a:pt x="10" y="294"/>
                  </a:moveTo>
                  <a:cubicBezTo>
                    <a:pt x="9" y="294"/>
                    <a:pt x="8" y="293"/>
                    <a:pt x="8" y="292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8" y="291"/>
                    <a:pt x="8" y="291"/>
                    <a:pt x="9" y="290"/>
                  </a:cubicBezTo>
                  <a:cubicBezTo>
                    <a:pt x="9" y="290"/>
                    <a:pt x="9" y="290"/>
                    <a:pt x="9" y="290"/>
                  </a:cubicBezTo>
                  <a:cubicBezTo>
                    <a:pt x="9" y="289"/>
                    <a:pt x="10" y="288"/>
                    <a:pt x="11" y="289"/>
                  </a:cubicBezTo>
                  <a:cubicBezTo>
                    <a:pt x="11" y="289"/>
                    <a:pt x="11" y="289"/>
                    <a:pt x="11" y="289"/>
                  </a:cubicBezTo>
                  <a:cubicBezTo>
                    <a:pt x="12" y="289"/>
                    <a:pt x="13" y="290"/>
                    <a:pt x="13" y="291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4"/>
                    <a:pt x="12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lose/>
                  <a:moveTo>
                    <a:pt x="12" y="284"/>
                  </a:moveTo>
                  <a:cubicBezTo>
                    <a:pt x="11" y="284"/>
                    <a:pt x="10" y="283"/>
                    <a:pt x="11" y="281"/>
                  </a:cubicBezTo>
                  <a:cubicBezTo>
                    <a:pt x="11" y="281"/>
                    <a:pt x="11" y="281"/>
                    <a:pt x="11" y="281"/>
                  </a:cubicBezTo>
                  <a:cubicBezTo>
                    <a:pt x="11" y="281"/>
                    <a:pt x="11" y="281"/>
                    <a:pt x="11" y="280"/>
                  </a:cubicBezTo>
                  <a:cubicBezTo>
                    <a:pt x="11" y="280"/>
                    <a:pt x="11" y="280"/>
                    <a:pt x="11" y="280"/>
                  </a:cubicBezTo>
                  <a:cubicBezTo>
                    <a:pt x="11" y="279"/>
                    <a:pt x="12" y="278"/>
                    <a:pt x="14" y="278"/>
                  </a:cubicBezTo>
                  <a:cubicBezTo>
                    <a:pt x="14" y="278"/>
                    <a:pt x="14" y="278"/>
                    <a:pt x="14" y="278"/>
                  </a:cubicBezTo>
                  <a:cubicBezTo>
                    <a:pt x="15" y="279"/>
                    <a:pt x="16" y="280"/>
                    <a:pt x="15" y="281"/>
                  </a:cubicBezTo>
                  <a:cubicBezTo>
                    <a:pt x="15" y="281"/>
                    <a:pt x="15" y="281"/>
                    <a:pt x="15" y="281"/>
                  </a:cubicBezTo>
                  <a:cubicBezTo>
                    <a:pt x="15" y="282"/>
                    <a:pt x="15" y="282"/>
                    <a:pt x="15" y="283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5" y="284"/>
                    <a:pt x="14" y="284"/>
                    <a:pt x="13" y="284"/>
                  </a:cubicBezTo>
                  <a:cubicBezTo>
                    <a:pt x="13" y="284"/>
                    <a:pt x="13" y="284"/>
                    <a:pt x="13" y="284"/>
                  </a:cubicBezTo>
                  <a:cubicBezTo>
                    <a:pt x="13" y="284"/>
                    <a:pt x="12" y="284"/>
                    <a:pt x="12" y="284"/>
                  </a:cubicBezTo>
                  <a:close/>
                  <a:moveTo>
                    <a:pt x="15" y="274"/>
                  </a:moveTo>
                  <a:cubicBezTo>
                    <a:pt x="14" y="274"/>
                    <a:pt x="13" y="272"/>
                    <a:pt x="13" y="271"/>
                  </a:cubicBezTo>
                  <a:cubicBezTo>
                    <a:pt x="13" y="271"/>
                    <a:pt x="13" y="271"/>
                    <a:pt x="13" y="271"/>
                  </a:cubicBezTo>
                  <a:cubicBezTo>
                    <a:pt x="13" y="271"/>
                    <a:pt x="13" y="270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14" y="269"/>
                    <a:pt x="15" y="268"/>
                    <a:pt x="16" y="268"/>
                  </a:cubicBezTo>
                  <a:cubicBezTo>
                    <a:pt x="16" y="268"/>
                    <a:pt x="16" y="268"/>
                    <a:pt x="16" y="268"/>
                  </a:cubicBezTo>
                  <a:cubicBezTo>
                    <a:pt x="18" y="269"/>
                    <a:pt x="18" y="270"/>
                    <a:pt x="18" y="271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7" y="273"/>
                    <a:pt x="16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lose/>
                  <a:moveTo>
                    <a:pt x="18" y="264"/>
                  </a:moveTo>
                  <a:cubicBezTo>
                    <a:pt x="16" y="264"/>
                    <a:pt x="16" y="262"/>
                    <a:pt x="16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7" y="259"/>
                    <a:pt x="18" y="258"/>
                    <a:pt x="19" y="258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21" y="259"/>
                    <a:pt x="21" y="260"/>
                    <a:pt x="21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0" y="26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0" y="264"/>
                    <a:pt x="19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lose/>
                  <a:moveTo>
                    <a:pt x="21" y="254"/>
                  </a:moveTo>
                  <a:cubicBezTo>
                    <a:pt x="20" y="254"/>
                    <a:pt x="19" y="252"/>
                    <a:pt x="19" y="251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1"/>
                    <a:pt x="20" y="250"/>
                    <a:pt x="20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49"/>
                    <a:pt x="21" y="248"/>
                    <a:pt x="23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4" y="249"/>
                    <a:pt x="24" y="250"/>
                    <a:pt x="24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2"/>
                    <a:pt x="24" y="252"/>
                    <a:pt x="24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3" y="254"/>
                    <a:pt x="22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lose/>
                  <a:moveTo>
                    <a:pt x="24" y="244"/>
                  </a:moveTo>
                  <a:cubicBezTo>
                    <a:pt x="23" y="244"/>
                    <a:pt x="22" y="242"/>
                    <a:pt x="23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1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4" y="239"/>
                    <a:pt x="25" y="238"/>
                    <a:pt x="26" y="239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7" y="239"/>
                    <a:pt x="28" y="240"/>
                    <a:pt x="28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2"/>
                    <a:pt x="27" y="242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4"/>
                    <a:pt x="26" y="244"/>
                    <a:pt x="25" y="244"/>
                  </a:cubicBezTo>
                  <a:cubicBezTo>
                    <a:pt x="25" y="244"/>
                    <a:pt x="25" y="244"/>
                    <a:pt x="25" y="244"/>
                  </a:cubicBezTo>
                  <a:cubicBezTo>
                    <a:pt x="25" y="244"/>
                    <a:pt x="24" y="244"/>
                    <a:pt x="24" y="244"/>
                  </a:cubicBezTo>
                  <a:close/>
                  <a:moveTo>
                    <a:pt x="28" y="234"/>
                  </a:moveTo>
                  <a:cubicBezTo>
                    <a:pt x="27" y="234"/>
                    <a:pt x="26" y="233"/>
                    <a:pt x="27" y="231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27" y="231"/>
                    <a:pt x="27" y="231"/>
                    <a:pt x="27" y="230"/>
                  </a:cubicBezTo>
                  <a:cubicBezTo>
                    <a:pt x="27" y="230"/>
                    <a:pt x="27" y="230"/>
                    <a:pt x="27" y="230"/>
                  </a:cubicBezTo>
                  <a:cubicBezTo>
                    <a:pt x="28" y="229"/>
                    <a:pt x="29" y="228"/>
                    <a:pt x="30" y="22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31" y="229"/>
                    <a:pt x="32" y="231"/>
                    <a:pt x="31" y="232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31" y="233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0" y="234"/>
                    <a:pt x="30" y="235"/>
                    <a:pt x="29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28" y="235"/>
                    <a:pt x="28" y="235"/>
                    <a:pt x="28" y="234"/>
                  </a:cubicBezTo>
                  <a:close/>
                  <a:moveTo>
                    <a:pt x="32" y="225"/>
                  </a:moveTo>
                  <a:cubicBezTo>
                    <a:pt x="31" y="224"/>
                    <a:pt x="30" y="223"/>
                    <a:pt x="31" y="22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2" y="219"/>
                    <a:pt x="33" y="219"/>
                    <a:pt x="34" y="219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5" y="220"/>
                    <a:pt x="36" y="221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3"/>
                    <a:pt x="35" y="223"/>
                    <a:pt x="35" y="224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4" y="224"/>
                    <a:pt x="34" y="225"/>
                    <a:pt x="33" y="225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2" y="225"/>
                    <a:pt x="32" y="225"/>
                    <a:pt x="32" y="225"/>
                  </a:cubicBezTo>
                  <a:close/>
                  <a:moveTo>
                    <a:pt x="36" y="215"/>
                  </a:moveTo>
                  <a:cubicBezTo>
                    <a:pt x="35" y="215"/>
                    <a:pt x="34" y="213"/>
                    <a:pt x="35" y="212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5" y="212"/>
                    <a:pt x="35" y="211"/>
                    <a:pt x="36" y="211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6" y="210"/>
                    <a:pt x="38" y="209"/>
                    <a:pt x="39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40" y="210"/>
                    <a:pt x="40" y="212"/>
                    <a:pt x="40" y="213"/>
                  </a:cubicBezTo>
                  <a:cubicBezTo>
                    <a:pt x="40" y="213"/>
                    <a:pt x="40" y="213"/>
                    <a:pt x="40" y="213"/>
                  </a:cubicBezTo>
                  <a:cubicBezTo>
                    <a:pt x="40" y="213"/>
                    <a:pt x="39" y="214"/>
                    <a:pt x="39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9" y="215"/>
                    <a:pt x="38" y="216"/>
                    <a:pt x="37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6" y="215"/>
                    <a:pt x="36" y="215"/>
                  </a:cubicBezTo>
                  <a:close/>
                  <a:moveTo>
                    <a:pt x="41" y="206"/>
                  </a:moveTo>
                  <a:cubicBezTo>
                    <a:pt x="40" y="205"/>
                    <a:pt x="39" y="204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1" y="200"/>
                    <a:pt x="42" y="200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5" y="201"/>
                    <a:pt x="45" y="203"/>
                    <a:pt x="44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4" y="204"/>
                    <a:pt x="44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3" y="206"/>
                    <a:pt x="43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1" y="206"/>
                    <a:pt x="41" y="206"/>
                    <a:pt x="41" y="206"/>
                  </a:cubicBezTo>
                  <a:close/>
                  <a:moveTo>
                    <a:pt x="46" y="197"/>
                  </a:moveTo>
                  <a:cubicBezTo>
                    <a:pt x="44" y="196"/>
                    <a:pt x="44" y="195"/>
                    <a:pt x="45" y="194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45" y="193"/>
                    <a:pt x="45" y="193"/>
                    <a:pt x="45" y="192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46" y="191"/>
                    <a:pt x="47" y="191"/>
                    <a:pt x="48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0" y="192"/>
                    <a:pt x="50" y="193"/>
                    <a:pt x="49" y="195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49" y="195"/>
                    <a:pt x="49" y="195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8" y="197"/>
                    <a:pt x="48" y="197"/>
                    <a:pt x="47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197"/>
                    <a:pt x="46" y="197"/>
                    <a:pt x="46" y="197"/>
                  </a:cubicBezTo>
                  <a:close/>
                  <a:moveTo>
                    <a:pt x="51" y="188"/>
                  </a:moveTo>
                  <a:cubicBezTo>
                    <a:pt x="50" y="187"/>
                    <a:pt x="49" y="186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3" y="182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5" y="183"/>
                    <a:pt x="55" y="185"/>
                    <a:pt x="55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4" y="186"/>
                    <a:pt x="54" y="186"/>
                    <a:pt x="54" y="187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53" y="187"/>
                    <a:pt x="53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1" y="188"/>
                    <a:pt x="51" y="188"/>
                  </a:cubicBezTo>
                  <a:close/>
                  <a:moveTo>
                    <a:pt x="56" y="179"/>
                  </a:moveTo>
                  <a:cubicBezTo>
                    <a:pt x="55" y="178"/>
                    <a:pt x="55" y="177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6" y="175"/>
                    <a:pt x="56" y="175"/>
                    <a:pt x="56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7" y="173"/>
                    <a:pt x="58" y="173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0" y="174"/>
                    <a:pt x="61" y="176"/>
                    <a:pt x="60" y="177"/>
                  </a:cubicBezTo>
                  <a:cubicBezTo>
                    <a:pt x="60" y="177"/>
                    <a:pt x="60" y="177"/>
                    <a:pt x="60" y="177"/>
                  </a:cubicBezTo>
                  <a:cubicBezTo>
                    <a:pt x="60" y="177"/>
                    <a:pt x="60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9"/>
                    <a:pt x="56" y="179"/>
                  </a:cubicBezTo>
                  <a:close/>
                  <a:moveTo>
                    <a:pt x="62" y="170"/>
                  </a:moveTo>
                  <a:cubicBezTo>
                    <a:pt x="61" y="169"/>
                    <a:pt x="61" y="168"/>
                    <a:pt x="61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3" y="165"/>
                    <a:pt x="64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6"/>
                    <a:pt x="67" y="167"/>
                    <a:pt x="66" y="168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9"/>
                    <a:pt x="65" y="169"/>
                    <a:pt x="65" y="169"/>
                  </a:cubicBezTo>
                  <a:cubicBezTo>
                    <a:pt x="65" y="169"/>
                    <a:pt x="65" y="169"/>
                    <a:pt x="65" y="169"/>
                  </a:cubicBezTo>
                  <a:cubicBezTo>
                    <a:pt x="65" y="170"/>
                    <a:pt x="64" y="170"/>
                    <a:pt x="63" y="170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70"/>
                    <a:pt x="62" y="170"/>
                    <a:pt x="62" y="170"/>
                  </a:cubicBezTo>
                  <a:close/>
                  <a:moveTo>
                    <a:pt x="68" y="161"/>
                  </a:moveTo>
                  <a:cubicBezTo>
                    <a:pt x="67" y="161"/>
                    <a:pt x="67" y="159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8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9" y="156"/>
                    <a:pt x="70" y="156"/>
                    <a:pt x="71" y="156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2" y="157"/>
                    <a:pt x="73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2" y="160"/>
                    <a:pt x="71" y="160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0" y="162"/>
                    <a:pt x="69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62"/>
                    <a:pt x="68" y="162"/>
                    <a:pt x="68" y="161"/>
                  </a:cubicBezTo>
                  <a:close/>
                  <a:moveTo>
                    <a:pt x="74" y="153"/>
                  </a:moveTo>
                  <a:cubicBezTo>
                    <a:pt x="73" y="152"/>
                    <a:pt x="73" y="151"/>
                    <a:pt x="74" y="150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5" y="148"/>
                    <a:pt x="77" y="147"/>
                    <a:pt x="78" y="148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9" y="149"/>
                    <a:pt x="79" y="150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2"/>
                    <a:pt x="78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3"/>
                    <a:pt x="76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4" y="153"/>
                    <a:pt x="74" y="153"/>
                  </a:cubicBezTo>
                  <a:close/>
                  <a:moveTo>
                    <a:pt x="80" y="145"/>
                  </a:moveTo>
                  <a:cubicBezTo>
                    <a:pt x="79" y="144"/>
                    <a:pt x="79" y="142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1" y="141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2" y="139"/>
                    <a:pt x="83" y="139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1"/>
                    <a:pt x="85" y="142"/>
                    <a:pt x="85" y="143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3" y="145"/>
                    <a:pt x="83" y="145"/>
                    <a:pt x="82" y="145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81" y="145"/>
                    <a:pt x="81" y="145"/>
                    <a:pt x="80" y="145"/>
                  </a:cubicBezTo>
                  <a:close/>
                  <a:moveTo>
                    <a:pt x="87" y="137"/>
                  </a:moveTo>
                  <a:cubicBezTo>
                    <a:pt x="86" y="136"/>
                    <a:pt x="86" y="134"/>
                    <a:pt x="87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3"/>
                    <a:pt x="88" y="133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9" y="131"/>
                    <a:pt x="90" y="131"/>
                    <a:pt x="91" y="132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92" y="133"/>
                    <a:pt x="92" y="134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6"/>
                    <a:pt x="91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8" y="137"/>
                    <a:pt x="88" y="137"/>
                    <a:pt x="87" y="137"/>
                  </a:cubicBezTo>
                  <a:close/>
                  <a:moveTo>
                    <a:pt x="94" y="129"/>
                  </a:moveTo>
                  <a:cubicBezTo>
                    <a:pt x="93" y="128"/>
                    <a:pt x="93" y="127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5"/>
                    <a:pt x="95" y="125"/>
                    <a:pt x="95" y="125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6" y="124"/>
                    <a:pt x="97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9" y="125"/>
                    <a:pt x="99" y="127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7" y="129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5" y="129"/>
                    <a:pt x="95" y="129"/>
                    <a:pt x="94" y="129"/>
                  </a:cubicBezTo>
                  <a:close/>
                  <a:moveTo>
                    <a:pt x="101" y="121"/>
                  </a:moveTo>
                  <a:cubicBezTo>
                    <a:pt x="100" y="120"/>
                    <a:pt x="100" y="119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3" y="116"/>
                    <a:pt x="104" y="116"/>
                    <a:pt x="105" y="117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8"/>
                    <a:pt x="106" y="119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1"/>
                    <a:pt x="104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2"/>
                    <a:pt x="103" y="122"/>
                    <a:pt x="103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2" y="122"/>
                    <a:pt x="102" y="122"/>
                    <a:pt x="101" y="121"/>
                  </a:cubicBezTo>
                  <a:close/>
                  <a:moveTo>
                    <a:pt x="109" y="114"/>
                  </a:moveTo>
                  <a:cubicBezTo>
                    <a:pt x="108" y="113"/>
                    <a:pt x="108" y="111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0"/>
                    <a:pt x="109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09"/>
                    <a:pt x="112" y="109"/>
                    <a:pt x="113" y="110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4" y="110"/>
                    <a:pt x="114" y="112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2" y="113"/>
                    <a:pt x="112" y="113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1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09" y="114"/>
                    <a:pt x="109" y="114"/>
                  </a:cubicBezTo>
                  <a:close/>
                  <a:moveTo>
                    <a:pt x="116" y="106"/>
                  </a:moveTo>
                  <a:cubicBezTo>
                    <a:pt x="115" y="106"/>
                    <a:pt x="115" y="104"/>
                    <a:pt x="116" y="103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3"/>
                    <a:pt x="117" y="103"/>
                    <a:pt x="117" y="10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8" y="101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1" y="103"/>
                    <a:pt x="121" y="105"/>
                    <a:pt x="120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6"/>
                    <a:pt x="119" y="107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19" y="107"/>
                    <a:pt x="118" y="107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7" y="107"/>
                    <a:pt x="117" y="107"/>
                    <a:pt x="116" y="106"/>
                  </a:cubicBezTo>
                  <a:close/>
                  <a:moveTo>
                    <a:pt x="124" y="99"/>
                  </a:moveTo>
                  <a:cubicBezTo>
                    <a:pt x="123" y="98"/>
                    <a:pt x="123" y="97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5" y="96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6" y="94"/>
                    <a:pt x="127" y="95"/>
                    <a:pt x="128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9" y="96"/>
                    <a:pt x="129" y="98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9"/>
                    <a:pt x="127" y="99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6" y="100"/>
                    <a:pt x="126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4" y="100"/>
                    <a:pt x="124" y="99"/>
                  </a:cubicBezTo>
                  <a:close/>
                  <a:moveTo>
                    <a:pt x="132" y="93"/>
                  </a:moveTo>
                  <a:cubicBezTo>
                    <a:pt x="131" y="92"/>
                    <a:pt x="131" y="90"/>
                    <a:pt x="132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89"/>
                    <a:pt x="133" y="89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8"/>
                    <a:pt x="135" y="88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90"/>
                    <a:pt x="137" y="91"/>
                    <a:pt x="136" y="92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6" y="92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3"/>
                    <a:pt x="132" y="93"/>
                    <a:pt x="132" y="93"/>
                  </a:cubicBezTo>
                  <a:close/>
                  <a:moveTo>
                    <a:pt x="140" y="86"/>
                  </a:moveTo>
                  <a:cubicBezTo>
                    <a:pt x="139" y="85"/>
                    <a:pt x="139" y="84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2"/>
                    <a:pt x="141" y="82"/>
                    <a:pt x="14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2" y="81"/>
                    <a:pt x="144" y="81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5" y="83"/>
                    <a:pt x="145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6"/>
                    <a:pt x="143" y="86"/>
                    <a:pt x="143" y="86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3" y="87"/>
                    <a:pt x="142" y="87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0" y="87"/>
                    <a:pt x="140" y="86"/>
                  </a:cubicBezTo>
                  <a:close/>
                  <a:moveTo>
                    <a:pt x="148" y="80"/>
                  </a:moveTo>
                  <a:cubicBezTo>
                    <a:pt x="147" y="79"/>
                    <a:pt x="147" y="77"/>
                    <a:pt x="148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9" y="76"/>
                    <a:pt x="149" y="76"/>
                    <a:pt x="150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1" y="75"/>
                    <a:pt x="152" y="75"/>
                    <a:pt x="153" y="76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4" y="77"/>
                    <a:pt x="153" y="78"/>
                    <a:pt x="152" y="79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79"/>
                    <a:pt x="152" y="80"/>
                    <a:pt x="151" y="80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9" y="80"/>
                    <a:pt x="148" y="80"/>
                    <a:pt x="148" y="80"/>
                  </a:cubicBezTo>
                  <a:close/>
                  <a:moveTo>
                    <a:pt x="156" y="73"/>
                  </a:moveTo>
                  <a:cubicBezTo>
                    <a:pt x="156" y="72"/>
                    <a:pt x="156" y="71"/>
                    <a:pt x="157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0"/>
                    <a:pt x="158" y="70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9" y="69"/>
                    <a:pt x="160" y="69"/>
                    <a:pt x="161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2" y="71"/>
                    <a:pt x="162" y="72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60" y="74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7" y="74"/>
                    <a:pt x="156" y="73"/>
                  </a:cubicBezTo>
                  <a:close/>
                  <a:moveTo>
                    <a:pt x="165" y="67"/>
                  </a:moveTo>
                  <a:cubicBezTo>
                    <a:pt x="164" y="66"/>
                    <a:pt x="164" y="65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5"/>
                    <a:pt x="170" y="66"/>
                    <a:pt x="169" y="67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9" y="67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7" y="68"/>
                    <a:pt x="167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6" y="68"/>
                    <a:pt x="165" y="68"/>
                    <a:pt x="165" y="67"/>
                  </a:cubicBezTo>
                  <a:close/>
                  <a:moveTo>
                    <a:pt x="174" y="61"/>
                  </a:moveTo>
                  <a:cubicBezTo>
                    <a:pt x="173" y="60"/>
                    <a:pt x="173" y="59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5" y="58"/>
                    <a:pt x="175" y="58"/>
                    <a:pt x="175" y="57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6" y="57"/>
                    <a:pt x="178" y="57"/>
                    <a:pt x="179" y="58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9" y="59"/>
                    <a:pt x="179" y="61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62"/>
                    <a:pt x="174" y="62"/>
                    <a:pt x="174" y="61"/>
                  </a:cubicBezTo>
                  <a:close/>
                  <a:moveTo>
                    <a:pt x="182" y="56"/>
                  </a:moveTo>
                  <a:cubicBezTo>
                    <a:pt x="182" y="55"/>
                    <a:pt x="182" y="53"/>
                    <a:pt x="183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5" y="51"/>
                    <a:pt x="187" y="52"/>
                    <a:pt x="187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8" y="54"/>
                    <a:pt x="188" y="55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6" y="56"/>
                    <a:pt x="186" y="56"/>
                    <a:pt x="186" y="57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5" y="57"/>
                    <a:pt x="185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4" y="57"/>
                    <a:pt x="183" y="56"/>
                    <a:pt x="182" y="56"/>
                  </a:cubicBezTo>
                  <a:close/>
                  <a:moveTo>
                    <a:pt x="191" y="50"/>
                  </a:moveTo>
                  <a:cubicBezTo>
                    <a:pt x="191" y="49"/>
                    <a:pt x="191" y="48"/>
                    <a:pt x="192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3" y="47"/>
                    <a:pt x="193" y="47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4" y="46"/>
                    <a:pt x="196" y="46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7" y="48"/>
                    <a:pt x="197" y="50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5" y="51"/>
                    <a:pt x="195" y="51"/>
                    <a:pt x="194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4" y="51"/>
                    <a:pt x="194" y="51"/>
                    <a:pt x="193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3" y="51"/>
                    <a:pt x="192" y="51"/>
                    <a:pt x="191" y="50"/>
                  </a:cubicBezTo>
                  <a:close/>
                  <a:moveTo>
                    <a:pt x="200" y="45"/>
                  </a:moveTo>
                  <a:cubicBezTo>
                    <a:pt x="200" y="44"/>
                    <a:pt x="200" y="43"/>
                    <a:pt x="201" y="42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2" y="42"/>
                    <a:pt x="202" y="41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4" y="41"/>
                    <a:pt x="205" y="41"/>
                    <a:pt x="206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3"/>
                    <a:pt x="206" y="45"/>
                    <a:pt x="205" y="45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4" y="46"/>
                    <a:pt x="204" y="46"/>
                    <a:pt x="203" y="46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203" y="46"/>
                    <a:pt x="203" y="46"/>
                    <a:pt x="202" y="46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2" y="46"/>
                    <a:pt x="201" y="46"/>
                    <a:pt x="200" y="45"/>
                  </a:cubicBezTo>
                  <a:close/>
                  <a:moveTo>
                    <a:pt x="210" y="40"/>
                  </a:moveTo>
                  <a:cubicBezTo>
                    <a:pt x="209" y="39"/>
                    <a:pt x="209" y="38"/>
                    <a:pt x="210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11" y="37"/>
                    <a:pt x="211" y="36"/>
                    <a:pt x="21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3" y="36"/>
                    <a:pt x="214" y="36"/>
                    <a:pt x="215" y="37"/>
                  </a:cubicBezTo>
                  <a:cubicBezTo>
                    <a:pt x="215" y="37"/>
                    <a:pt x="215" y="37"/>
                    <a:pt x="215" y="37"/>
                  </a:cubicBezTo>
                  <a:cubicBezTo>
                    <a:pt x="215" y="38"/>
                    <a:pt x="215" y="40"/>
                    <a:pt x="21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1" y="41"/>
                    <a:pt x="210" y="41"/>
                    <a:pt x="210" y="40"/>
                  </a:cubicBezTo>
                  <a:close/>
                  <a:moveTo>
                    <a:pt x="219" y="35"/>
                  </a:moveTo>
                  <a:cubicBezTo>
                    <a:pt x="218" y="34"/>
                    <a:pt x="219" y="33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1" y="32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2" y="31"/>
                    <a:pt x="224" y="31"/>
                    <a:pt x="224" y="32"/>
                  </a:cubicBezTo>
                  <a:cubicBezTo>
                    <a:pt x="224" y="32"/>
                    <a:pt x="224" y="32"/>
                    <a:pt x="224" y="32"/>
                  </a:cubicBezTo>
                  <a:cubicBezTo>
                    <a:pt x="225" y="34"/>
                    <a:pt x="224" y="35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0" y="36"/>
                    <a:pt x="219" y="36"/>
                    <a:pt x="219" y="35"/>
                  </a:cubicBezTo>
                  <a:close/>
                  <a:moveTo>
                    <a:pt x="228" y="30"/>
                  </a:moveTo>
                  <a:cubicBezTo>
                    <a:pt x="228" y="29"/>
                    <a:pt x="228" y="28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2" y="26"/>
                    <a:pt x="233" y="27"/>
                    <a:pt x="234" y="28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4" y="29"/>
                    <a:pt x="234" y="30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2" y="31"/>
                    <a:pt x="232" y="31"/>
                    <a:pt x="231" y="32"/>
                  </a:cubicBezTo>
                  <a:cubicBezTo>
                    <a:pt x="231" y="32"/>
                    <a:pt x="231" y="32"/>
                    <a:pt x="231" y="32"/>
                  </a:cubicBezTo>
                  <a:cubicBezTo>
                    <a:pt x="231" y="32"/>
                    <a:pt x="231" y="32"/>
                    <a:pt x="230" y="32"/>
                  </a:cubicBezTo>
                  <a:cubicBezTo>
                    <a:pt x="230" y="32"/>
                    <a:pt x="230" y="32"/>
                    <a:pt x="230" y="32"/>
                  </a:cubicBezTo>
                  <a:cubicBezTo>
                    <a:pt x="229" y="32"/>
                    <a:pt x="229" y="31"/>
                    <a:pt x="228" y="30"/>
                  </a:cubicBezTo>
                  <a:close/>
                  <a:moveTo>
                    <a:pt x="238" y="26"/>
                  </a:moveTo>
                  <a:cubicBezTo>
                    <a:pt x="237" y="25"/>
                    <a:pt x="238" y="24"/>
                    <a:pt x="239" y="23"/>
                  </a:cubicBezTo>
                  <a:cubicBezTo>
                    <a:pt x="239" y="23"/>
                    <a:pt x="239" y="23"/>
                    <a:pt x="239" y="23"/>
                  </a:cubicBezTo>
                  <a:cubicBezTo>
                    <a:pt x="239" y="23"/>
                    <a:pt x="240" y="23"/>
                    <a:pt x="240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1" y="22"/>
                    <a:pt x="243" y="22"/>
                    <a:pt x="243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5"/>
                    <a:pt x="243" y="26"/>
                    <a:pt x="242" y="27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39" y="27"/>
                    <a:pt x="238" y="27"/>
                    <a:pt x="238" y="26"/>
                  </a:cubicBezTo>
                  <a:close/>
                  <a:moveTo>
                    <a:pt x="247" y="22"/>
                  </a:moveTo>
                  <a:cubicBezTo>
                    <a:pt x="247" y="21"/>
                    <a:pt x="247" y="19"/>
                    <a:pt x="248" y="19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9" y="19"/>
                    <a:pt x="249" y="18"/>
                    <a:pt x="250" y="18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1" y="18"/>
                    <a:pt x="252" y="18"/>
                    <a:pt x="253" y="19"/>
                  </a:cubicBezTo>
                  <a:cubicBezTo>
                    <a:pt x="253" y="19"/>
                    <a:pt x="253" y="19"/>
                    <a:pt x="253" y="19"/>
                  </a:cubicBezTo>
                  <a:cubicBezTo>
                    <a:pt x="253" y="21"/>
                    <a:pt x="253" y="22"/>
                    <a:pt x="251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1" y="23"/>
                    <a:pt x="251" y="23"/>
                    <a:pt x="250" y="23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0" y="23"/>
                    <a:pt x="250" y="23"/>
                    <a:pt x="249" y="23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8" y="23"/>
                    <a:pt x="248" y="23"/>
                    <a:pt x="247" y="22"/>
                  </a:cubicBezTo>
                  <a:close/>
                  <a:moveTo>
                    <a:pt x="257" y="18"/>
                  </a:moveTo>
                  <a:cubicBezTo>
                    <a:pt x="256" y="17"/>
                    <a:pt x="257" y="15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8" y="15"/>
                    <a:pt x="259" y="14"/>
                    <a:pt x="259" y="14"/>
                  </a:cubicBezTo>
                  <a:cubicBezTo>
                    <a:pt x="259" y="14"/>
                    <a:pt x="259" y="14"/>
                    <a:pt x="259" y="14"/>
                  </a:cubicBezTo>
                  <a:cubicBezTo>
                    <a:pt x="261" y="14"/>
                    <a:pt x="262" y="14"/>
                    <a:pt x="262" y="15"/>
                  </a:cubicBezTo>
                  <a:cubicBezTo>
                    <a:pt x="262" y="15"/>
                    <a:pt x="262" y="15"/>
                    <a:pt x="262" y="15"/>
                  </a:cubicBezTo>
                  <a:cubicBezTo>
                    <a:pt x="263" y="17"/>
                    <a:pt x="262" y="18"/>
                    <a:pt x="261" y="18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61" y="19"/>
                    <a:pt x="260" y="19"/>
                    <a:pt x="260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0" y="19"/>
                    <a:pt x="259" y="19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7" y="19"/>
                    <a:pt x="257" y="18"/>
                  </a:cubicBezTo>
                  <a:close/>
                  <a:moveTo>
                    <a:pt x="267" y="14"/>
                  </a:moveTo>
                  <a:cubicBezTo>
                    <a:pt x="266" y="13"/>
                    <a:pt x="267" y="11"/>
                    <a:pt x="268" y="11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9" y="11"/>
                    <a:pt x="269" y="10"/>
                  </a:cubicBezTo>
                  <a:cubicBezTo>
                    <a:pt x="269" y="10"/>
                    <a:pt x="269" y="10"/>
                    <a:pt x="269" y="10"/>
                  </a:cubicBezTo>
                  <a:cubicBezTo>
                    <a:pt x="270" y="10"/>
                    <a:pt x="272" y="11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3" y="13"/>
                    <a:pt x="272" y="14"/>
                    <a:pt x="271" y="15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0" y="15"/>
                    <a:pt x="270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8" y="15"/>
                    <a:pt x="267" y="15"/>
                    <a:pt x="267" y="14"/>
                  </a:cubicBezTo>
                  <a:close/>
                  <a:moveTo>
                    <a:pt x="276" y="10"/>
                  </a:moveTo>
                  <a:cubicBezTo>
                    <a:pt x="276" y="9"/>
                    <a:pt x="277" y="8"/>
                    <a:pt x="278" y="7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8" y="7"/>
                    <a:pt x="279" y="7"/>
                    <a:pt x="279" y="7"/>
                  </a:cubicBezTo>
                  <a:cubicBezTo>
                    <a:pt x="279" y="7"/>
                    <a:pt x="279" y="7"/>
                    <a:pt x="279" y="7"/>
                  </a:cubicBezTo>
                  <a:cubicBezTo>
                    <a:pt x="280" y="6"/>
                    <a:pt x="282" y="7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9"/>
                    <a:pt x="282" y="11"/>
                    <a:pt x="281" y="11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0" y="11"/>
                    <a:pt x="280" y="11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8" y="12"/>
                    <a:pt x="277" y="11"/>
                    <a:pt x="276" y="10"/>
                  </a:cubicBezTo>
                  <a:close/>
                  <a:moveTo>
                    <a:pt x="286" y="7"/>
                  </a:moveTo>
                  <a:cubicBezTo>
                    <a:pt x="286" y="6"/>
                    <a:pt x="287" y="4"/>
                    <a:pt x="288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88" y="4"/>
                    <a:pt x="289" y="4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90" y="3"/>
                    <a:pt x="292" y="4"/>
                    <a:pt x="292" y="5"/>
                  </a:cubicBezTo>
                  <a:cubicBezTo>
                    <a:pt x="292" y="5"/>
                    <a:pt x="292" y="5"/>
                    <a:pt x="292" y="5"/>
                  </a:cubicBezTo>
                  <a:cubicBezTo>
                    <a:pt x="292" y="6"/>
                    <a:pt x="292" y="7"/>
                    <a:pt x="290" y="8"/>
                  </a:cubicBezTo>
                  <a:cubicBezTo>
                    <a:pt x="290" y="8"/>
                    <a:pt x="290" y="8"/>
                    <a:pt x="290" y="8"/>
                  </a:cubicBezTo>
                  <a:cubicBezTo>
                    <a:pt x="290" y="8"/>
                    <a:pt x="290" y="8"/>
                    <a:pt x="289" y="8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8"/>
                    <a:pt x="289" y="8"/>
                    <a:pt x="288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7" y="8"/>
                    <a:pt x="287" y="8"/>
                    <a:pt x="286" y="7"/>
                  </a:cubicBezTo>
                  <a:close/>
                  <a:moveTo>
                    <a:pt x="296" y="4"/>
                  </a:moveTo>
                  <a:cubicBezTo>
                    <a:pt x="296" y="2"/>
                    <a:pt x="297" y="1"/>
                    <a:pt x="298" y="1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1"/>
                    <a:pt x="299" y="0"/>
                    <a:pt x="299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0" y="0"/>
                    <a:pt x="302" y="1"/>
                    <a:pt x="302" y="2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2" y="3"/>
                    <a:pt x="302" y="4"/>
                    <a:pt x="300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0" y="5"/>
                    <a:pt x="300" y="5"/>
                    <a:pt x="299" y="5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5"/>
                    <a:pt x="299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7" y="5"/>
                    <a:pt x="297" y="5"/>
                    <a:pt x="296" y="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35"/>
            <p:cNvSpPr>
              <a:spLocks noEditPoints="1"/>
            </p:cNvSpPr>
            <p:nvPr/>
          </p:nvSpPr>
          <p:spPr bwMode="auto">
            <a:xfrm>
              <a:off x="6490949" y="2420485"/>
              <a:ext cx="814388" cy="1887538"/>
            </a:xfrm>
            <a:custGeom>
              <a:avLst/>
              <a:gdLst>
                <a:gd name="T0" fmla="*/ 295 w 316"/>
                <a:gd name="T1" fmla="*/ 727 h 731"/>
                <a:gd name="T2" fmla="*/ 279 w 316"/>
                <a:gd name="T3" fmla="*/ 721 h 731"/>
                <a:gd name="T4" fmla="*/ 262 w 316"/>
                <a:gd name="T5" fmla="*/ 710 h 731"/>
                <a:gd name="T6" fmla="*/ 248 w 316"/>
                <a:gd name="T7" fmla="*/ 704 h 731"/>
                <a:gd name="T8" fmla="*/ 241 w 316"/>
                <a:gd name="T9" fmla="*/ 696 h 731"/>
                <a:gd name="T10" fmla="*/ 228 w 316"/>
                <a:gd name="T11" fmla="*/ 690 h 731"/>
                <a:gd name="T12" fmla="*/ 217 w 316"/>
                <a:gd name="T13" fmla="*/ 689 h 731"/>
                <a:gd name="T14" fmla="*/ 204 w 316"/>
                <a:gd name="T15" fmla="*/ 682 h 731"/>
                <a:gd name="T16" fmla="*/ 186 w 316"/>
                <a:gd name="T17" fmla="*/ 677 h 731"/>
                <a:gd name="T18" fmla="*/ 173 w 316"/>
                <a:gd name="T19" fmla="*/ 669 h 731"/>
                <a:gd name="T20" fmla="*/ 146 w 316"/>
                <a:gd name="T21" fmla="*/ 651 h 731"/>
                <a:gd name="T22" fmla="*/ 133 w 316"/>
                <a:gd name="T23" fmla="*/ 640 h 731"/>
                <a:gd name="T24" fmla="*/ 121 w 316"/>
                <a:gd name="T25" fmla="*/ 624 h 731"/>
                <a:gd name="T26" fmla="*/ 116 w 316"/>
                <a:gd name="T27" fmla="*/ 613 h 731"/>
                <a:gd name="T28" fmla="*/ 106 w 316"/>
                <a:gd name="T29" fmla="*/ 604 h 731"/>
                <a:gd name="T30" fmla="*/ 96 w 316"/>
                <a:gd name="T31" fmla="*/ 599 h 731"/>
                <a:gd name="T32" fmla="*/ 86 w 316"/>
                <a:gd name="T33" fmla="*/ 588 h 731"/>
                <a:gd name="T34" fmla="*/ 73 w 316"/>
                <a:gd name="T35" fmla="*/ 577 h 731"/>
                <a:gd name="T36" fmla="*/ 52 w 316"/>
                <a:gd name="T37" fmla="*/ 550 h 731"/>
                <a:gd name="T38" fmla="*/ 44 w 316"/>
                <a:gd name="T39" fmla="*/ 536 h 731"/>
                <a:gd name="T40" fmla="*/ 38 w 316"/>
                <a:gd name="T41" fmla="*/ 516 h 731"/>
                <a:gd name="T42" fmla="*/ 38 w 316"/>
                <a:gd name="T43" fmla="*/ 505 h 731"/>
                <a:gd name="T44" fmla="*/ 33 w 316"/>
                <a:gd name="T45" fmla="*/ 492 h 731"/>
                <a:gd name="T46" fmla="*/ 25 w 316"/>
                <a:gd name="T47" fmla="*/ 484 h 731"/>
                <a:gd name="T48" fmla="*/ 19 w 316"/>
                <a:gd name="T49" fmla="*/ 470 h 731"/>
                <a:gd name="T50" fmla="*/ 10 w 316"/>
                <a:gd name="T51" fmla="*/ 452 h 731"/>
                <a:gd name="T52" fmla="*/ 4 w 316"/>
                <a:gd name="T53" fmla="*/ 421 h 731"/>
                <a:gd name="T54" fmla="*/ 6 w 316"/>
                <a:gd name="T55" fmla="*/ 400 h 731"/>
                <a:gd name="T56" fmla="*/ 10 w 316"/>
                <a:gd name="T57" fmla="*/ 390 h 731"/>
                <a:gd name="T58" fmla="*/ 10 w 316"/>
                <a:gd name="T59" fmla="*/ 375 h 731"/>
                <a:gd name="T60" fmla="*/ 9 w 316"/>
                <a:gd name="T61" fmla="*/ 360 h 731"/>
                <a:gd name="T62" fmla="*/ 10 w 316"/>
                <a:gd name="T63" fmla="*/ 346 h 731"/>
                <a:gd name="T64" fmla="*/ 11 w 316"/>
                <a:gd name="T65" fmla="*/ 331 h 731"/>
                <a:gd name="T66" fmla="*/ 7 w 316"/>
                <a:gd name="T67" fmla="*/ 320 h 731"/>
                <a:gd name="T68" fmla="*/ 9 w 316"/>
                <a:gd name="T69" fmla="*/ 305 h 731"/>
                <a:gd name="T70" fmla="*/ 11 w 316"/>
                <a:gd name="T71" fmla="*/ 270 h 731"/>
                <a:gd name="T72" fmla="*/ 16 w 316"/>
                <a:gd name="T73" fmla="*/ 254 h 731"/>
                <a:gd name="T74" fmla="*/ 27 w 316"/>
                <a:gd name="T75" fmla="*/ 237 h 731"/>
                <a:gd name="T76" fmla="*/ 35 w 316"/>
                <a:gd name="T77" fmla="*/ 229 h 731"/>
                <a:gd name="T78" fmla="*/ 41 w 316"/>
                <a:gd name="T79" fmla="*/ 216 h 731"/>
                <a:gd name="T80" fmla="*/ 43 w 316"/>
                <a:gd name="T81" fmla="*/ 206 h 731"/>
                <a:gd name="T82" fmla="*/ 50 w 316"/>
                <a:gd name="T83" fmla="*/ 192 h 731"/>
                <a:gd name="T84" fmla="*/ 56 w 316"/>
                <a:gd name="T85" fmla="*/ 179 h 731"/>
                <a:gd name="T86" fmla="*/ 72 w 316"/>
                <a:gd name="T87" fmla="*/ 147 h 731"/>
                <a:gd name="T88" fmla="*/ 83 w 316"/>
                <a:gd name="T89" fmla="*/ 134 h 731"/>
                <a:gd name="T90" fmla="*/ 100 w 316"/>
                <a:gd name="T91" fmla="*/ 123 h 731"/>
                <a:gd name="T92" fmla="*/ 111 w 316"/>
                <a:gd name="T93" fmla="*/ 119 h 731"/>
                <a:gd name="T94" fmla="*/ 121 w 316"/>
                <a:gd name="T95" fmla="*/ 110 h 731"/>
                <a:gd name="T96" fmla="*/ 132 w 316"/>
                <a:gd name="T97" fmla="*/ 100 h 731"/>
                <a:gd name="T98" fmla="*/ 141 w 316"/>
                <a:gd name="T99" fmla="*/ 91 h 731"/>
                <a:gd name="T100" fmla="*/ 161 w 316"/>
                <a:gd name="T101" fmla="*/ 72 h 731"/>
                <a:gd name="T102" fmla="*/ 176 w 316"/>
                <a:gd name="T103" fmla="*/ 57 h 731"/>
                <a:gd name="T104" fmla="*/ 190 w 316"/>
                <a:gd name="T105" fmla="*/ 48 h 731"/>
                <a:gd name="T106" fmla="*/ 210 w 316"/>
                <a:gd name="T107" fmla="*/ 43 h 731"/>
                <a:gd name="T108" fmla="*/ 221 w 316"/>
                <a:gd name="T109" fmla="*/ 42 h 731"/>
                <a:gd name="T110" fmla="*/ 233 w 316"/>
                <a:gd name="T111" fmla="*/ 36 h 731"/>
                <a:gd name="T112" fmla="*/ 247 w 316"/>
                <a:gd name="T113" fmla="*/ 30 h 731"/>
                <a:gd name="T114" fmla="*/ 259 w 316"/>
                <a:gd name="T115" fmla="*/ 25 h 731"/>
                <a:gd name="T116" fmla="*/ 283 w 316"/>
                <a:gd name="T117" fmla="*/ 11 h 731"/>
                <a:gd name="T118" fmla="*/ 301 w 316"/>
                <a:gd name="T119" fmla="*/ 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310" y="731"/>
                  </a:moveTo>
                  <a:cubicBezTo>
                    <a:pt x="310" y="731"/>
                    <a:pt x="310" y="731"/>
                    <a:pt x="309" y="730"/>
                  </a:cubicBezTo>
                  <a:cubicBezTo>
                    <a:pt x="309" y="730"/>
                    <a:pt x="309" y="730"/>
                    <a:pt x="309" y="730"/>
                  </a:cubicBezTo>
                  <a:cubicBezTo>
                    <a:pt x="306" y="730"/>
                    <a:pt x="305" y="727"/>
                    <a:pt x="305" y="725"/>
                  </a:cubicBezTo>
                  <a:cubicBezTo>
                    <a:pt x="305" y="725"/>
                    <a:pt x="305" y="725"/>
                    <a:pt x="305" y="725"/>
                  </a:cubicBezTo>
                  <a:cubicBezTo>
                    <a:pt x="306" y="722"/>
                    <a:pt x="309" y="721"/>
                    <a:pt x="311" y="721"/>
                  </a:cubicBezTo>
                  <a:cubicBezTo>
                    <a:pt x="311" y="721"/>
                    <a:pt x="311" y="721"/>
                    <a:pt x="311" y="721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5" y="722"/>
                    <a:pt x="316" y="725"/>
                    <a:pt x="316" y="727"/>
                  </a:cubicBezTo>
                  <a:cubicBezTo>
                    <a:pt x="316" y="727"/>
                    <a:pt x="316" y="727"/>
                    <a:pt x="316" y="727"/>
                  </a:cubicBezTo>
                  <a:cubicBezTo>
                    <a:pt x="315" y="730"/>
                    <a:pt x="313" y="731"/>
                    <a:pt x="311" y="731"/>
                  </a:cubicBezTo>
                  <a:cubicBezTo>
                    <a:pt x="311" y="731"/>
                    <a:pt x="311" y="731"/>
                    <a:pt x="311" y="731"/>
                  </a:cubicBezTo>
                  <a:cubicBezTo>
                    <a:pt x="311" y="731"/>
                    <a:pt x="311" y="731"/>
                    <a:pt x="310" y="731"/>
                  </a:cubicBezTo>
                  <a:close/>
                  <a:moveTo>
                    <a:pt x="295" y="727"/>
                  </a:moveTo>
                  <a:cubicBezTo>
                    <a:pt x="295" y="726"/>
                    <a:pt x="294" y="726"/>
                    <a:pt x="294" y="726"/>
                  </a:cubicBezTo>
                  <a:cubicBezTo>
                    <a:pt x="294" y="726"/>
                    <a:pt x="294" y="726"/>
                    <a:pt x="294" y="726"/>
                  </a:cubicBezTo>
                  <a:cubicBezTo>
                    <a:pt x="291" y="725"/>
                    <a:pt x="290" y="723"/>
                    <a:pt x="291" y="720"/>
                  </a:cubicBezTo>
                  <a:cubicBezTo>
                    <a:pt x="291" y="720"/>
                    <a:pt x="291" y="720"/>
                    <a:pt x="291" y="720"/>
                  </a:cubicBezTo>
                  <a:cubicBezTo>
                    <a:pt x="292" y="718"/>
                    <a:pt x="294" y="716"/>
                    <a:pt x="297" y="717"/>
                  </a:cubicBezTo>
                  <a:cubicBezTo>
                    <a:pt x="297" y="717"/>
                    <a:pt x="297" y="717"/>
                    <a:pt x="297" y="717"/>
                  </a:cubicBezTo>
                  <a:cubicBezTo>
                    <a:pt x="297" y="717"/>
                    <a:pt x="298" y="717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300" y="718"/>
                    <a:pt x="302" y="721"/>
                    <a:pt x="301" y="723"/>
                  </a:cubicBezTo>
                  <a:cubicBezTo>
                    <a:pt x="301" y="723"/>
                    <a:pt x="301" y="723"/>
                    <a:pt x="301" y="723"/>
                  </a:cubicBezTo>
                  <a:cubicBezTo>
                    <a:pt x="300" y="726"/>
                    <a:pt x="299" y="727"/>
                    <a:pt x="297" y="727"/>
                  </a:cubicBezTo>
                  <a:cubicBezTo>
                    <a:pt x="297" y="727"/>
                    <a:pt x="297" y="727"/>
                    <a:pt x="297" y="727"/>
                  </a:cubicBezTo>
                  <a:cubicBezTo>
                    <a:pt x="296" y="727"/>
                    <a:pt x="296" y="727"/>
                    <a:pt x="295" y="727"/>
                  </a:cubicBezTo>
                  <a:close/>
                  <a:moveTo>
                    <a:pt x="281" y="722"/>
                  </a:moveTo>
                  <a:cubicBezTo>
                    <a:pt x="280" y="722"/>
                    <a:pt x="280" y="721"/>
                    <a:pt x="279" y="721"/>
                  </a:cubicBezTo>
                  <a:cubicBezTo>
                    <a:pt x="279" y="721"/>
                    <a:pt x="279" y="721"/>
                    <a:pt x="279" y="721"/>
                  </a:cubicBezTo>
                  <a:cubicBezTo>
                    <a:pt x="277" y="720"/>
                    <a:pt x="276" y="718"/>
                    <a:pt x="276" y="715"/>
                  </a:cubicBezTo>
                  <a:cubicBezTo>
                    <a:pt x="276" y="715"/>
                    <a:pt x="276" y="715"/>
                    <a:pt x="276" y="715"/>
                  </a:cubicBezTo>
                  <a:cubicBezTo>
                    <a:pt x="277" y="713"/>
                    <a:pt x="280" y="712"/>
                    <a:pt x="282" y="712"/>
                  </a:cubicBezTo>
                  <a:cubicBezTo>
                    <a:pt x="282" y="712"/>
                    <a:pt x="282" y="712"/>
                    <a:pt x="282" y="712"/>
                  </a:cubicBezTo>
                  <a:cubicBezTo>
                    <a:pt x="283" y="713"/>
                    <a:pt x="283" y="713"/>
                    <a:pt x="284" y="713"/>
                  </a:cubicBezTo>
                  <a:cubicBezTo>
                    <a:pt x="284" y="713"/>
                    <a:pt x="284" y="713"/>
                    <a:pt x="284" y="713"/>
                  </a:cubicBezTo>
                  <a:cubicBezTo>
                    <a:pt x="286" y="714"/>
                    <a:pt x="287" y="716"/>
                    <a:pt x="287" y="719"/>
                  </a:cubicBezTo>
                  <a:cubicBezTo>
                    <a:pt x="287" y="719"/>
                    <a:pt x="287" y="719"/>
                    <a:pt x="287" y="719"/>
                  </a:cubicBezTo>
                  <a:cubicBezTo>
                    <a:pt x="286" y="721"/>
                    <a:pt x="284" y="722"/>
                    <a:pt x="282" y="722"/>
                  </a:cubicBezTo>
                  <a:cubicBezTo>
                    <a:pt x="282" y="722"/>
                    <a:pt x="282" y="722"/>
                    <a:pt x="282" y="722"/>
                  </a:cubicBezTo>
                  <a:cubicBezTo>
                    <a:pt x="282" y="722"/>
                    <a:pt x="281" y="722"/>
                    <a:pt x="281" y="722"/>
                  </a:cubicBezTo>
                  <a:close/>
                  <a:moveTo>
                    <a:pt x="266" y="717"/>
                  </a:moveTo>
                  <a:cubicBezTo>
                    <a:pt x="266" y="716"/>
                    <a:pt x="265" y="716"/>
                    <a:pt x="265" y="716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3" y="715"/>
                    <a:pt x="261" y="712"/>
                    <a:pt x="262" y="710"/>
                  </a:cubicBezTo>
                  <a:cubicBezTo>
                    <a:pt x="262" y="710"/>
                    <a:pt x="262" y="710"/>
                    <a:pt x="262" y="710"/>
                  </a:cubicBezTo>
                  <a:cubicBezTo>
                    <a:pt x="263" y="707"/>
                    <a:pt x="266" y="706"/>
                    <a:pt x="268" y="707"/>
                  </a:cubicBezTo>
                  <a:cubicBezTo>
                    <a:pt x="268" y="707"/>
                    <a:pt x="268" y="707"/>
                    <a:pt x="268" y="707"/>
                  </a:cubicBezTo>
                  <a:cubicBezTo>
                    <a:pt x="269" y="707"/>
                    <a:pt x="269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2" y="709"/>
                    <a:pt x="273" y="711"/>
                    <a:pt x="272" y="714"/>
                  </a:cubicBezTo>
                  <a:cubicBezTo>
                    <a:pt x="272" y="714"/>
                    <a:pt x="272" y="714"/>
                    <a:pt x="272" y="714"/>
                  </a:cubicBezTo>
                  <a:cubicBezTo>
                    <a:pt x="272" y="716"/>
                    <a:pt x="270" y="717"/>
                    <a:pt x="268" y="717"/>
                  </a:cubicBezTo>
                  <a:cubicBezTo>
                    <a:pt x="268" y="717"/>
                    <a:pt x="268" y="717"/>
                    <a:pt x="268" y="717"/>
                  </a:cubicBezTo>
                  <a:cubicBezTo>
                    <a:pt x="267" y="717"/>
                    <a:pt x="267" y="717"/>
                    <a:pt x="266" y="717"/>
                  </a:cubicBezTo>
                  <a:close/>
                  <a:moveTo>
                    <a:pt x="252" y="711"/>
                  </a:moveTo>
                  <a:cubicBezTo>
                    <a:pt x="252" y="711"/>
                    <a:pt x="251" y="710"/>
                    <a:pt x="251" y="710"/>
                  </a:cubicBezTo>
                  <a:cubicBezTo>
                    <a:pt x="251" y="710"/>
                    <a:pt x="251" y="710"/>
                    <a:pt x="251" y="710"/>
                  </a:cubicBezTo>
                  <a:cubicBezTo>
                    <a:pt x="248" y="709"/>
                    <a:pt x="247" y="706"/>
                    <a:pt x="248" y="704"/>
                  </a:cubicBezTo>
                  <a:cubicBezTo>
                    <a:pt x="248" y="704"/>
                    <a:pt x="248" y="704"/>
                    <a:pt x="248" y="704"/>
                  </a:cubicBezTo>
                  <a:cubicBezTo>
                    <a:pt x="249" y="702"/>
                    <a:pt x="252" y="701"/>
                    <a:pt x="254" y="702"/>
                  </a:cubicBezTo>
                  <a:cubicBezTo>
                    <a:pt x="254" y="702"/>
                    <a:pt x="254" y="702"/>
                    <a:pt x="254" y="702"/>
                  </a:cubicBezTo>
                  <a:cubicBezTo>
                    <a:pt x="255" y="702"/>
                    <a:pt x="255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8" y="703"/>
                    <a:pt x="259" y="706"/>
                    <a:pt x="258" y="708"/>
                  </a:cubicBezTo>
                  <a:cubicBezTo>
                    <a:pt x="258" y="708"/>
                    <a:pt x="258" y="708"/>
                    <a:pt x="258" y="708"/>
                  </a:cubicBezTo>
                  <a:cubicBezTo>
                    <a:pt x="257" y="710"/>
                    <a:pt x="256" y="711"/>
                    <a:pt x="254" y="711"/>
                  </a:cubicBezTo>
                  <a:cubicBezTo>
                    <a:pt x="254" y="711"/>
                    <a:pt x="254" y="711"/>
                    <a:pt x="254" y="711"/>
                  </a:cubicBezTo>
                  <a:cubicBezTo>
                    <a:pt x="253" y="711"/>
                    <a:pt x="253" y="711"/>
                    <a:pt x="252" y="711"/>
                  </a:cubicBezTo>
                  <a:close/>
                  <a:moveTo>
                    <a:pt x="238" y="705"/>
                  </a:moveTo>
                  <a:cubicBezTo>
                    <a:pt x="238" y="705"/>
                    <a:pt x="237" y="704"/>
                    <a:pt x="237" y="704"/>
                  </a:cubicBezTo>
                  <a:cubicBezTo>
                    <a:pt x="237" y="704"/>
                    <a:pt x="237" y="704"/>
                    <a:pt x="237" y="704"/>
                  </a:cubicBezTo>
                  <a:cubicBezTo>
                    <a:pt x="234" y="703"/>
                    <a:pt x="233" y="700"/>
                    <a:pt x="234" y="698"/>
                  </a:cubicBezTo>
                  <a:cubicBezTo>
                    <a:pt x="234" y="698"/>
                    <a:pt x="234" y="698"/>
                    <a:pt x="234" y="698"/>
                  </a:cubicBezTo>
                  <a:cubicBezTo>
                    <a:pt x="236" y="696"/>
                    <a:pt x="238" y="694"/>
                    <a:pt x="241" y="696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1" y="696"/>
                    <a:pt x="241" y="696"/>
                    <a:pt x="242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4" y="697"/>
                    <a:pt x="245" y="700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3" y="704"/>
                    <a:pt x="242" y="705"/>
                    <a:pt x="240" y="705"/>
                  </a:cubicBezTo>
                  <a:cubicBezTo>
                    <a:pt x="240" y="705"/>
                    <a:pt x="240" y="705"/>
                    <a:pt x="240" y="705"/>
                  </a:cubicBezTo>
                  <a:cubicBezTo>
                    <a:pt x="239" y="705"/>
                    <a:pt x="239" y="705"/>
                    <a:pt x="238" y="705"/>
                  </a:cubicBezTo>
                  <a:close/>
                  <a:moveTo>
                    <a:pt x="224" y="698"/>
                  </a:moveTo>
                  <a:cubicBezTo>
                    <a:pt x="224" y="698"/>
                    <a:pt x="223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1" y="696"/>
                    <a:pt x="220" y="694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2" y="689"/>
                    <a:pt x="225" y="688"/>
                    <a:pt x="227" y="689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7" y="689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31" y="691"/>
                    <a:pt x="232" y="694"/>
                    <a:pt x="230" y="696"/>
                  </a:cubicBezTo>
                  <a:cubicBezTo>
                    <a:pt x="230" y="696"/>
                    <a:pt x="230" y="696"/>
                    <a:pt x="230" y="696"/>
                  </a:cubicBezTo>
                  <a:cubicBezTo>
                    <a:pt x="230" y="698"/>
                    <a:pt x="228" y="699"/>
                    <a:pt x="226" y="699"/>
                  </a:cubicBezTo>
                  <a:cubicBezTo>
                    <a:pt x="226" y="699"/>
                    <a:pt x="226" y="699"/>
                    <a:pt x="226" y="699"/>
                  </a:cubicBezTo>
                  <a:cubicBezTo>
                    <a:pt x="226" y="699"/>
                    <a:pt x="225" y="699"/>
                    <a:pt x="224" y="698"/>
                  </a:cubicBezTo>
                  <a:close/>
                  <a:moveTo>
                    <a:pt x="211" y="691"/>
                  </a:moveTo>
                  <a:cubicBezTo>
                    <a:pt x="210" y="691"/>
                    <a:pt x="210" y="691"/>
                    <a:pt x="209" y="691"/>
                  </a:cubicBezTo>
                  <a:cubicBezTo>
                    <a:pt x="209" y="691"/>
                    <a:pt x="209" y="691"/>
                    <a:pt x="209" y="691"/>
                  </a:cubicBezTo>
                  <a:cubicBezTo>
                    <a:pt x="207" y="689"/>
                    <a:pt x="206" y="687"/>
                    <a:pt x="207" y="684"/>
                  </a:cubicBezTo>
                  <a:cubicBezTo>
                    <a:pt x="207" y="684"/>
                    <a:pt x="207" y="684"/>
                    <a:pt x="207" y="684"/>
                  </a:cubicBezTo>
                  <a:cubicBezTo>
                    <a:pt x="209" y="682"/>
                    <a:pt x="211" y="681"/>
                    <a:pt x="214" y="682"/>
                  </a:cubicBezTo>
                  <a:cubicBezTo>
                    <a:pt x="214" y="682"/>
                    <a:pt x="214" y="682"/>
                    <a:pt x="214" y="682"/>
                  </a:cubicBezTo>
                  <a:cubicBezTo>
                    <a:pt x="214" y="682"/>
                    <a:pt x="215" y="683"/>
                    <a:pt x="215" y="683"/>
                  </a:cubicBezTo>
                  <a:cubicBezTo>
                    <a:pt x="215" y="683"/>
                    <a:pt x="215" y="683"/>
                    <a:pt x="215" y="683"/>
                  </a:cubicBezTo>
                  <a:cubicBezTo>
                    <a:pt x="217" y="684"/>
                    <a:pt x="218" y="687"/>
                    <a:pt x="217" y="689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6" y="691"/>
                    <a:pt x="214" y="692"/>
                    <a:pt x="213" y="692"/>
                  </a:cubicBezTo>
                  <a:cubicBezTo>
                    <a:pt x="213" y="692"/>
                    <a:pt x="213" y="692"/>
                    <a:pt x="213" y="692"/>
                  </a:cubicBezTo>
                  <a:cubicBezTo>
                    <a:pt x="212" y="692"/>
                    <a:pt x="211" y="692"/>
                    <a:pt x="211" y="691"/>
                  </a:cubicBezTo>
                  <a:close/>
                  <a:moveTo>
                    <a:pt x="197" y="684"/>
                  </a:moveTo>
                  <a:cubicBezTo>
                    <a:pt x="197" y="684"/>
                    <a:pt x="196" y="683"/>
                    <a:pt x="196" y="683"/>
                  </a:cubicBezTo>
                  <a:cubicBezTo>
                    <a:pt x="196" y="683"/>
                    <a:pt x="196" y="683"/>
                    <a:pt x="196" y="683"/>
                  </a:cubicBezTo>
                  <a:cubicBezTo>
                    <a:pt x="194" y="682"/>
                    <a:pt x="193" y="679"/>
                    <a:pt x="194" y="677"/>
                  </a:cubicBezTo>
                  <a:cubicBezTo>
                    <a:pt x="194" y="677"/>
                    <a:pt x="194" y="677"/>
                    <a:pt x="194" y="677"/>
                  </a:cubicBezTo>
                  <a:cubicBezTo>
                    <a:pt x="195" y="675"/>
                    <a:pt x="198" y="674"/>
                    <a:pt x="201" y="675"/>
                  </a:cubicBezTo>
                  <a:cubicBezTo>
                    <a:pt x="201" y="675"/>
                    <a:pt x="201" y="675"/>
                    <a:pt x="201" y="675"/>
                  </a:cubicBezTo>
                  <a:cubicBezTo>
                    <a:pt x="201" y="675"/>
                    <a:pt x="201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4" y="677"/>
                    <a:pt x="205" y="680"/>
                    <a:pt x="204" y="682"/>
                  </a:cubicBezTo>
                  <a:cubicBezTo>
                    <a:pt x="204" y="682"/>
                    <a:pt x="204" y="682"/>
                    <a:pt x="204" y="682"/>
                  </a:cubicBezTo>
                  <a:cubicBezTo>
                    <a:pt x="203" y="684"/>
                    <a:pt x="201" y="685"/>
                    <a:pt x="199" y="685"/>
                  </a:cubicBezTo>
                  <a:cubicBezTo>
                    <a:pt x="199" y="685"/>
                    <a:pt x="199" y="685"/>
                    <a:pt x="199" y="685"/>
                  </a:cubicBezTo>
                  <a:cubicBezTo>
                    <a:pt x="199" y="685"/>
                    <a:pt x="198" y="684"/>
                    <a:pt x="197" y="684"/>
                  </a:cubicBezTo>
                  <a:close/>
                  <a:moveTo>
                    <a:pt x="184" y="676"/>
                  </a:moveTo>
                  <a:cubicBezTo>
                    <a:pt x="183" y="676"/>
                    <a:pt x="183" y="676"/>
                    <a:pt x="183" y="67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4"/>
                    <a:pt x="180" y="671"/>
                    <a:pt x="181" y="669"/>
                  </a:cubicBezTo>
                  <a:cubicBezTo>
                    <a:pt x="181" y="669"/>
                    <a:pt x="181" y="669"/>
                    <a:pt x="181" y="669"/>
                  </a:cubicBezTo>
                  <a:cubicBezTo>
                    <a:pt x="183" y="667"/>
                    <a:pt x="185" y="666"/>
                    <a:pt x="188" y="667"/>
                  </a:cubicBezTo>
                  <a:cubicBezTo>
                    <a:pt x="188" y="667"/>
                    <a:pt x="188" y="667"/>
                    <a:pt x="188" y="667"/>
                  </a:cubicBezTo>
                  <a:cubicBezTo>
                    <a:pt x="188" y="668"/>
                    <a:pt x="188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91" y="669"/>
                    <a:pt x="192" y="672"/>
                    <a:pt x="190" y="675"/>
                  </a:cubicBezTo>
                  <a:cubicBezTo>
                    <a:pt x="190" y="675"/>
                    <a:pt x="190" y="675"/>
                    <a:pt x="190" y="675"/>
                  </a:cubicBezTo>
                  <a:cubicBezTo>
                    <a:pt x="189" y="676"/>
                    <a:pt x="188" y="677"/>
                    <a:pt x="186" y="677"/>
                  </a:cubicBezTo>
                  <a:cubicBezTo>
                    <a:pt x="186" y="677"/>
                    <a:pt x="186" y="677"/>
                    <a:pt x="186" y="677"/>
                  </a:cubicBezTo>
                  <a:cubicBezTo>
                    <a:pt x="185" y="677"/>
                    <a:pt x="185" y="677"/>
                    <a:pt x="184" y="676"/>
                  </a:cubicBezTo>
                  <a:close/>
                  <a:moveTo>
                    <a:pt x="171" y="668"/>
                  </a:moveTo>
                  <a:cubicBezTo>
                    <a:pt x="171" y="668"/>
                    <a:pt x="170" y="668"/>
                    <a:pt x="170" y="667"/>
                  </a:cubicBezTo>
                  <a:cubicBezTo>
                    <a:pt x="170" y="667"/>
                    <a:pt x="170" y="667"/>
                    <a:pt x="170" y="667"/>
                  </a:cubicBezTo>
                  <a:cubicBezTo>
                    <a:pt x="168" y="666"/>
                    <a:pt x="167" y="663"/>
                    <a:pt x="168" y="661"/>
                  </a:cubicBezTo>
                  <a:cubicBezTo>
                    <a:pt x="168" y="661"/>
                    <a:pt x="168" y="661"/>
                    <a:pt x="168" y="661"/>
                  </a:cubicBezTo>
                  <a:cubicBezTo>
                    <a:pt x="170" y="659"/>
                    <a:pt x="173" y="658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8" y="662"/>
                    <a:pt x="179" y="665"/>
                    <a:pt x="177" y="667"/>
                  </a:cubicBezTo>
                  <a:cubicBezTo>
                    <a:pt x="177" y="667"/>
                    <a:pt x="177" y="667"/>
                    <a:pt x="177" y="667"/>
                  </a:cubicBezTo>
                  <a:cubicBezTo>
                    <a:pt x="177" y="668"/>
                    <a:pt x="175" y="669"/>
                    <a:pt x="173" y="669"/>
                  </a:cubicBezTo>
                  <a:cubicBezTo>
                    <a:pt x="173" y="669"/>
                    <a:pt x="173" y="669"/>
                    <a:pt x="173" y="669"/>
                  </a:cubicBezTo>
                  <a:cubicBezTo>
                    <a:pt x="173" y="669"/>
                    <a:pt x="172" y="669"/>
                    <a:pt x="171" y="668"/>
                  </a:cubicBezTo>
                  <a:close/>
                  <a:moveTo>
                    <a:pt x="158" y="660"/>
                  </a:moveTo>
                  <a:cubicBezTo>
                    <a:pt x="158" y="659"/>
                    <a:pt x="158" y="659"/>
                    <a:pt x="157" y="659"/>
                  </a:cubicBezTo>
                  <a:cubicBezTo>
                    <a:pt x="157" y="659"/>
                    <a:pt x="157" y="659"/>
                    <a:pt x="157" y="659"/>
                  </a:cubicBezTo>
                  <a:cubicBezTo>
                    <a:pt x="155" y="657"/>
                    <a:pt x="154" y="654"/>
                    <a:pt x="156" y="652"/>
                  </a:cubicBezTo>
                  <a:cubicBezTo>
                    <a:pt x="156" y="652"/>
                    <a:pt x="156" y="652"/>
                    <a:pt x="156" y="652"/>
                  </a:cubicBezTo>
                  <a:cubicBezTo>
                    <a:pt x="157" y="650"/>
                    <a:pt x="160" y="650"/>
                    <a:pt x="163" y="651"/>
                  </a:cubicBezTo>
                  <a:cubicBezTo>
                    <a:pt x="163" y="651"/>
                    <a:pt x="163" y="651"/>
                    <a:pt x="163" y="651"/>
                  </a:cubicBezTo>
                  <a:cubicBezTo>
                    <a:pt x="163" y="651"/>
                    <a:pt x="163" y="652"/>
                    <a:pt x="164" y="652"/>
                  </a:cubicBezTo>
                  <a:cubicBezTo>
                    <a:pt x="164" y="652"/>
                    <a:pt x="164" y="652"/>
                    <a:pt x="164" y="652"/>
                  </a:cubicBezTo>
                  <a:cubicBezTo>
                    <a:pt x="166" y="653"/>
                    <a:pt x="166" y="656"/>
                    <a:pt x="165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4" y="660"/>
                    <a:pt x="162" y="660"/>
                    <a:pt x="161" y="660"/>
                  </a:cubicBezTo>
                  <a:cubicBezTo>
                    <a:pt x="161" y="660"/>
                    <a:pt x="161" y="660"/>
                    <a:pt x="161" y="660"/>
                  </a:cubicBezTo>
                  <a:cubicBezTo>
                    <a:pt x="160" y="660"/>
                    <a:pt x="159" y="660"/>
                    <a:pt x="158" y="660"/>
                  </a:cubicBezTo>
                  <a:close/>
                  <a:moveTo>
                    <a:pt x="146" y="651"/>
                  </a:moveTo>
                  <a:cubicBezTo>
                    <a:pt x="145" y="650"/>
                    <a:pt x="145" y="650"/>
                    <a:pt x="145" y="650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3" y="648"/>
                    <a:pt x="142" y="645"/>
                    <a:pt x="144" y="643"/>
                  </a:cubicBezTo>
                  <a:cubicBezTo>
                    <a:pt x="144" y="643"/>
                    <a:pt x="144" y="643"/>
                    <a:pt x="144" y="643"/>
                  </a:cubicBezTo>
                  <a:cubicBezTo>
                    <a:pt x="145" y="641"/>
                    <a:pt x="148" y="641"/>
                    <a:pt x="150" y="642"/>
                  </a:cubicBezTo>
                  <a:cubicBezTo>
                    <a:pt x="150" y="642"/>
                    <a:pt x="150" y="642"/>
                    <a:pt x="150" y="642"/>
                  </a:cubicBezTo>
                  <a:cubicBezTo>
                    <a:pt x="151" y="642"/>
                    <a:pt x="151" y="643"/>
                    <a:pt x="152" y="643"/>
                  </a:cubicBezTo>
                  <a:cubicBezTo>
                    <a:pt x="152" y="643"/>
                    <a:pt x="152" y="643"/>
                    <a:pt x="152" y="643"/>
                  </a:cubicBezTo>
                  <a:cubicBezTo>
                    <a:pt x="154" y="645"/>
                    <a:pt x="154" y="648"/>
                    <a:pt x="152" y="650"/>
                  </a:cubicBezTo>
                  <a:cubicBezTo>
                    <a:pt x="152" y="650"/>
                    <a:pt x="152" y="650"/>
                    <a:pt x="152" y="650"/>
                  </a:cubicBezTo>
                  <a:cubicBezTo>
                    <a:pt x="152" y="651"/>
                    <a:pt x="150" y="651"/>
                    <a:pt x="149" y="651"/>
                  </a:cubicBezTo>
                  <a:cubicBezTo>
                    <a:pt x="149" y="651"/>
                    <a:pt x="149" y="651"/>
                    <a:pt x="149" y="651"/>
                  </a:cubicBezTo>
                  <a:cubicBezTo>
                    <a:pt x="148" y="651"/>
                    <a:pt x="147" y="651"/>
                    <a:pt x="146" y="651"/>
                  </a:cubicBezTo>
                  <a:close/>
                  <a:moveTo>
                    <a:pt x="134" y="641"/>
                  </a:moveTo>
                  <a:cubicBezTo>
                    <a:pt x="133" y="641"/>
                    <a:pt x="133" y="641"/>
                    <a:pt x="133" y="640"/>
                  </a:cubicBezTo>
                  <a:cubicBezTo>
                    <a:pt x="133" y="640"/>
                    <a:pt x="133" y="640"/>
                    <a:pt x="133" y="640"/>
                  </a:cubicBezTo>
                  <a:cubicBezTo>
                    <a:pt x="131" y="639"/>
                    <a:pt x="130" y="636"/>
                    <a:pt x="132" y="634"/>
                  </a:cubicBezTo>
                  <a:cubicBezTo>
                    <a:pt x="132" y="634"/>
                    <a:pt x="132" y="634"/>
                    <a:pt x="132" y="634"/>
                  </a:cubicBezTo>
                  <a:cubicBezTo>
                    <a:pt x="134" y="632"/>
                    <a:pt x="137" y="631"/>
                    <a:pt x="139" y="633"/>
                  </a:cubicBezTo>
                  <a:cubicBezTo>
                    <a:pt x="139" y="633"/>
                    <a:pt x="139" y="633"/>
                    <a:pt x="139" y="633"/>
                  </a:cubicBezTo>
                  <a:cubicBezTo>
                    <a:pt x="139" y="633"/>
                    <a:pt x="139" y="633"/>
                    <a:pt x="140" y="634"/>
                  </a:cubicBezTo>
                  <a:cubicBezTo>
                    <a:pt x="140" y="634"/>
                    <a:pt x="140" y="634"/>
                    <a:pt x="140" y="634"/>
                  </a:cubicBezTo>
                  <a:cubicBezTo>
                    <a:pt x="142" y="635"/>
                    <a:pt x="142" y="638"/>
                    <a:pt x="140" y="640"/>
                  </a:cubicBezTo>
                  <a:cubicBezTo>
                    <a:pt x="140" y="640"/>
                    <a:pt x="140" y="640"/>
                    <a:pt x="140" y="640"/>
                  </a:cubicBezTo>
                  <a:cubicBezTo>
                    <a:pt x="139" y="642"/>
                    <a:pt x="138" y="642"/>
                    <a:pt x="137" y="642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2"/>
                    <a:pt x="135" y="642"/>
                    <a:pt x="134" y="641"/>
                  </a:cubicBezTo>
                  <a:close/>
                  <a:moveTo>
                    <a:pt x="122" y="631"/>
                  </a:moveTo>
                  <a:cubicBezTo>
                    <a:pt x="122" y="631"/>
                    <a:pt x="121" y="631"/>
                    <a:pt x="121" y="630"/>
                  </a:cubicBezTo>
                  <a:cubicBezTo>
                    <a:pt x="121" y="630"/>
                    <a:pt x="121" y="630"/>
                    <a:pt x="121" y="630"/>
                  </a:cubicBezTo>
                  <a:cubicBezTo>
                    <a:pt x="119" y="629"/>
                    <a:pt x="119" y="626"/>
                    <a:pt x="121" y="624"/>
                  </a:cubicBezTo>
                  <a:cubicBezTo>
                    <a:pt x="121" y="624"/>
                    <a:pt x="121" y="624"/>
                    <a:pt x="121" y="624"/>
                  </a:cubicBezTo>
                  <a:cubicBezTo>
                    <a:pt x="122" y="622"/>
                    <a:pt x="125" y="622"/>
                    <a:pt x="127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30" y="626"/>
                    <a:pt x="130" y="629"/>
                    <a:pt x="129" y="631"/>
                  </a:cubicBezTo>
                  <a:cubicBezTo>
                    <a:pt x="129" y="631"/>
                    <a:pt x="129" y="631"/>
                    <a:pt x="129" y="631"/>
                  </a:cubicBezTo>
                  <a:cubicBezTo>
                    <a:pt x="128" y="632"/>
                    <a:pt x="126" y="632"/>
                    <a:pt x="125" y="632"/>
                  </a:cubicBezTo>
                  <a:cubicBezTo>
                    <a:pt x="125" y="632"/>
                    <a:pt x="125" y="632"/>
                    <a:pt x="125" y="632"/>
                  </a:cubicBezTo>
                  <a:cubicBezTo>
                    <a:pt x="124" y="632"/>
                    <a:pt x="123" y="632"/>
                    <a:pt x="122" y="631"/>
                  </a:cubicBezTo>
                  <a:close/>
                  <a:moveTo>
                    <a:pt x="111" y="621"/>
                  </a:moveTo>
                  <a:cubicBezTo>
                    <a:pt x="110" y="621"/>
                    <a:pt x="110" y="620"/>
                    <a:pt x="110" y="620"/>
                  </a:cubicBezTo>
                  <a:cubicBezTo>
                    <a:pt x="110" y="620"/>
                    <a:pt x="110" y="620"/>
                    <a:pt x="110" y="620"/>
                  </a:cubicBezTo>
                  <a:cubicBezTo>
                    <a:pt x="108" y="618"/>
                    <a:pt x="108" y="615"/>
                    <a:pt x="110" y="613"/>
                  </a:cubicBezTo>
                  <a:cubicBezTo>
                    <a:pt x="110" y="613"/>
                    <a:pt x="110" y="613"/>
                    <a:pt x="110" y="613"/>
                  </a:cubicBezTo>
                  <a:cubicBezTo>
                    <a:pt x="111" y="612"/>
                    <a:pt x="114" y="611"/>
                    <a:pt x="116" y="613"/>
                  </a:cubicBezTo>
                  <a:cubicBezTo>
                    <a:pt x="116" y="613"/>
                    <a:pt x="116" y="613"/>
                    <a:pt x="116" y="613"/>
                  </a:cubicBezTo>
                  <a:cubicBezTo>
                    <a:pt x="116" y="614"/>
                    <a:pt x="117" y="614"/>
                    <a:pt x="117" y="614"/>
                  </a:cubicBezTo>
                  <a:cubicBezTo>
                    <a:pt x="117" y="614"/>
                    <a:pt x="117" y="614"/>
                    <a:pt x="117" y="614"/>
                  </a:cubicBezTo>
                  <a:cubicBezTo>
                    <a:pt x="119" y="616"/>
                    <a:pt x="119" y="619"/>
                    <a:pt x="117" y="621"/>
                  </a:cubicBezTo>
                  <a:cubicBezTo>
                    <a:pt x="117" y="621"/>
                    <a:pt x="117" y="621"/>
                    <a:pt x="117" y="621"/>
                  </a:cubicBezTo>
                  <a:cubicBezTo>
                    <a:pt x="116" y="622"/>
                    <a:pt x="115" y="622"/>
                    <a:pt x="114" y="622"/>
                  </a:cubicBezTo>
                  <a:cubicBezTo>
                    <a:pt x="114" y="622"/>
                    <a:pt x="114" y="622"/>
                    <a:pt x="114" y="622"/>
                  </a:cubicBezTo>
                  <a:cubicBezTo>
                    <a:pt x="113" y="622"/>
                    <a:pt x="112" y="622"/>
                    <a:pt x="111" y="621"/>
                  </a:cubicBezTo>
                  <a:close/>
                  <a:moveTo>
                    <a:pt x="100" y="610"/>
                  </a:moveTo>
                  <a:cubicBezTo>
                    <a:pt x="99" y="610"/>
                    <a:pt x="99" y="610"/>
                    <a:pt x="99" y="609"/>
                  </a:cubicBezTo>
                  <a:cubicBezTo>
                    <a:pt x="99" y="609"/>
                    <a:pt x="99" y="609"/>
                    <a:pt x="99" y="609"/>
                  </a:cubicBezTo>
                  <a:cubicBezTo>
                    <a:pt x="97" y="607"/>
                    <a:pt x="97" y="604"/>
                    <a:pt x="99" y="603"/>
                  </a:cubicBezTo>
                  <a:cubicBezTo>
                    <a:pt x="99" y="603"/>
                    <a:pt x="99" y="603"/>
                    <a:pt x="99" y="603"/>
                  </a:cubicBezTo>
                  <a:cubicBezTo>
                    <a:pt x="101" y="601"/>
                    <a:pt x="104" y="601"/>
                    <a:pt x="106" y="603"/>
                  </a:cubicBezTo>
                  <a:cubicBezTo>
                    <a:pt x="106" y="603"/>
                    <a:pt x="106" y="603"/>
                    <a:pt x="106" y="603"/>
                  </a:cubicBezTo>
                  <a:cubicBezTo>
                    <a:pt x="106" y="603"/>
                    <a:pt x="106" y="603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8" y="606"/>
                    <a:pt x="108" y="609"/>
                    <a:pt x="106" y="610"/>
                  </a:cubicBezTo>
                  <a:cubicBezTo>
                    <a:pt x="106" y="610"/>
                    <a:pt x="106" y="610"/>
                    <a:pt x="106" y="610"/>
                  </a:cubicBezTo>
                  <a:cubicBezTo>
                    <a:pt x="105" y="611"/>
                    <a:pt x="104" y="612"/>
                    <a:pt x="103" y="612"/>
                  </a:cubicBezTo>
                  <a:cubicBezTo>
                    <a:pt x="103" y="612"/>
                    <a:pt x="103" y="612"/>
                    <a:pt x="103" y="612"/>
                  </a:cubicBezTo>
                  <a:cubicBezTo>
                    <a:pt x="102" y="612"/>
                    <a:pt x="101" y="611"/>
                    <a:pt x="100" y="610"/>
                  </a:cubicBezTo>
                  <a:close/>
                  <a:moveTo>
                    <a:pt x="89" y="599"/>
                  </a:moveTo>
                  <a:cubicBezTo>
                    <a:pt x="89" y="599"/>
                    <a:pt x="89" y="598"/>
                    <a:pt x="88" y="598"/>
                  </a:cubicBezTo>
                  <a:cubicBezTo>
                    <a:pt x="88" y="598"/>
                    <a:pt x="88" y="598"/>
                    <a:pt x="88" y="598"/>
                  </a:cubicBezTo>
                  <a:cubicBezTo>
                    <a:pt x="87" y="596"/>
                    <a:pt x="87" y="593"/>
                    <a:pt x="89" y="591"/>
                  </a:cubicBezTo>
                  <a:cubicBezTo>
                    <a:pt x="89" y="591"/>
                    <a:pt x="89" y="591"/>
                    <a:pt x="89" y="591"/>
                  </a:cubicBezTo>
                  <a:cubicBezTo>
                    <a:pt x="91" y="590"/>
                    <a:pt x="94" y="590"/>
                    <a:pt x="95" y="592"/>
                  </a:cubicBezTo>
                  <a:cubicBezTo>
                    <a:pt x="95" y="592"/>
                    <a:pt x="95" y="592"/>
                    <a:pt x="95" y="592"/>
                  </a:cubicBezTo>
                  <a:cubicBezTo>
                    <a:pt x="96" y="592"/>
                    <a:pt x="96" y="592"/>
                    <a:pt x="96" y="593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8" y="595"/>
                    <a:pt x="98" y="598"/>
                    <a:pt x="96" y="599"/>
                  </a:cubicBezTo>
                  <a:cubicBezTo>
                    <a:pt x="96" y="599"/>
                    <a:pt x="96" y="599"/>
                    <a:pt x="96" y="599"/>
                  </a:cubicBezTo>
                  <a:cubicBezTo>
                    <a:pt x="95" y="600"/>
                    <a:pt x="94" y="601"/>
                    <a:pt x="93" y="601"/>
                  </a:cubicBezTo>
                  <a:cubicBezTo>
                    <a:pt x="93" y="601"/>
                    <a:pt x="93" y="601"/>
                    <a:pt x="93" y="601"/>
                  </a:cubicBezTo>
                  <a:cubicBezTo>
                    <a:pt x="91" y="601"/>
                    <a:pt x="90" y="600"/>
                    <a:pt x="89" y="599"/>
                  </a:cubicBezTo>
                  <a:close/>
                  <a:moveTo>
                    <a:pt x="79" y="588"/>
                  </a:moveTo>
                  <a:cubicBezTo>
                    <a:pt x="79" y="587"/>
                    <a:pt x="79" y="587"/>
                    <a:pt x="78" y="587"/>
                  </a:cubicBezTo>
                  <a:cubicBezTo>
                    <a:pt x="78" y="587"/>
                    <a:pt x="78" y="587"/>
                    <a:pt x="78" y="587"/>
                  </a:cubicBezTo>
                  <a:cubicBezTo>
                    <a:pt x="77" y="585"/>
                    <a:pt x="77" y="582"/>
                    <a:pt x="79" y="580"/>
                  </a:cubicBezTo>
                  <a:cubicBezTo>
                    <a:pt x="79" y="580"/>
                    <a:pt x="79" y="580"/>
                    <a:pt x="79" y="580"/>
                  </a:cubicBezTo>
                  <a:cubicBezTo>
                    <a:pt x="81" y="578"/>
                    <a:pt x="84" y="579"/>
                    <a:pt x="86" y="581"/>
                  </a:cubicBezTo>
                  <a:cubicBezTo>
                    <a:pt x="86" y="581"/>
                    <a:pt x="86" y="581"/>
                    <a:pt x="86" y="581"/>
                  </a:cubicBezTo>
                  <a:cubicBezTo>
                    <a:pt x="86" y="581"/>
                    <a:pt x="86" y="581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8" y="584"/>
                    <a:pt x="88" y="587"/>
                    <a:pt x="86" y="588"/>
                  </a:cubicBezTo>
                  <a:cubicBezTo>
                    <a:pt x="86" y="588"/>
                    <a:pt x="86" y="588"/>
                    <a:pt x="86" y="588"/>
                  </a:cubicBezTo>
                  <a:cubicBezTo>
                    <a:pt x="85" y="589"/>
                    <a:pt x="84" y="589"/>
                    <a:pt x="83" y="589"/>
                  </a:cubicBezTo>
                  <a:cubicBezTo>
                    <a:pt x="83" y="589"/>
                    <a:pt x="83" y="589"/>
                    <a:pt x="83" y="589"/>
                  </a:cubicBezTo>
                  <a:cubicBezTo>
                    <a:pt x="81" y="589"/>
                    <a:pt x="80" y="589"/>
                    <a:pt x="79" y="588"/>
                  </a:cubicBezTo>
                  <a:close/>
                  <a:moveTo>
                    <a:pt x="70" y="576"/>
                  </a:moveTo>
                  <a:cubicBezTo>
                    <a:pt x="69" y="575"/>
                    <a:pt x="69" y="575"/>
                    <a:pt x="69" y="575"/>
                  </a:cubicBezTo>
                  <a:cubicBezTo>
                    <a:pt x="69" y="575"/>
                    <a:pt x="69" y="575"/>
                    <a:pt x="69" y="575"/>
                  </a:cubicBezTo>
                  <a:cubicBezTo>
                    <a:pt x="67" y="572"/>
                    <a:pt x="68" y="569"/>
                    <a:pt x="70" y="568"/>
                  </a:cubicBezTo>
                  <a:cubicBezTo>
                    <a:pt x="70" y="568"/>
                    <a:pt x="70" y="568"/>
                    <a:pt x="70" y="568"/>
                  </a:cubicBezTo>
                  <a:cubicBezTo>
                    <a:pt x="72" y="566"/>
                    <a:pt x="75" y="567"/>
                    <a:pt x="76" y="569"/>
                  </a:cubicBezTo>
                  <a:cubicBezTo>
                    <a:pt x="76" y="569"/>
                    <a:pt x="76" y="569"/>
                    <a:pt x="76" y="569"/>
                  </a:cubicBezTo>
                  <a:cubicBezTo>
                    <a:pt x="77" y="569"/>
                    <a:pt x="77" y="570"/>
                    <a:pt x="77" y="570"/>
                  </a:cubicBezTo>
                  <a:cubicBezTo>
                    <a:pt x="77" y="570"/>
                    <a:pt x="77" y="570"/>
                    <a:pt x="77" y="570"/>
                  </a:cubicBezTo>
                  <a:cubicBezTo>
                    <a:pt x="79" y="572"/>
                    <a:pt x="78" y="575"/>
                    <a:pt x="76" y="576"/>
                  </a:cubicBezTo>
                  <a:cubicBezTo>
                    <a:pt x="76" y="576"/>
                    <a:pt x="76" y="576"/>
                    <a:pt x="76" y="576"/>
                  </a:cubicBezTo>
                  <a:cubicBezTo>
                    <a:pt x="75" y="577"/>
                    <a:pt x="74" y="577"/>
                    <a:pt x="73" y="577"/>
                  </a:cubicBezTo>
                  <a:cubicBezTo>
                    <a:pt x="73" y="577"/>
                    <a:pt x="73" y="577"/>
                    <a:pt x="73" y="577"/>
                  </a:cubicBezTo>
                  <a:cubicBezTo>
                    <a:pt x="72" y="577"/>
                    <a:pt x="71" y="577"/>
                    <a:pt x="70" y="576"/>
                  </a:cubicBezTo>
                  <a:close/>
                  <a:moveTo>
                    <a:pt x="61" y="563"/>
                  </a:moveTo>
                  <a:cubicBezTo>
                    <a:pt x="60" y="563"/>
                    <a:pt x="60" y="562"/>
                    <a:pt x="60" y="562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58" y="560"/>
                    <a:pt x="59" y="557"/>
                    <a:pt x="61" y="556"/>
                  </a:cubicBezTo>
                  <a:cubicBezTo>
                    <a:pt x="61" y="556"/>
                    <a:pt x="61" y="556"/>
                    <a:pt x="61" y="556"/>
                  </a:cubicBezTo>
                  <a:cubicBezTo>
                    <a:pt x="63" y="554"/>
                    <a:pt x="66" y="555"/>
                    <a:pt x="68" y="557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8" y="557"/>
                    <a:pt x="68" y="557"/>
                    <a:pt x="68" y="558"/>
                  </a:cubicBezTo>
                  <a:cubicBezTo>
                    <a:pt x="68" y="558"/>
                    <a:pt x="68" y="558"/>
                    <a:pt x="68" y="558"/>
                  </a:cubicBezTo>
                  <a:cubicBezTo>
                    <a:pt x="70" y="560"/>
                    <a:pt x="69" y="563"/>
                    <a:pt x="67" y="564"/>
                  </a:cubicBezTo>
                  <a:cubicBezTo>
                    <a:pt x="67" y="564"/>
                    <a:pt x="67" y="564"/>
                    <a:pt x="67" y="564"/>
                  </a:cubicBezTo>
                  <a:cubicBezTo>
                    <a:pt x="66" y="565"/>
                    <a:pt x="65" y="565"/>
                    <a:pt x="64" y="565"/>
                  </a:cubicBezTo>
                  <a:cubicBezTo>
                    <a:pt x="64" y="565"/>
                    <a:pt x="64" y="565"/>
                    <a:pt x="64" y="565"/>
                  </a:cubicBezTo>
                  <a:cubicBezTo>
                    <a:pt x="63" y="565"/>
                    <a:pt x="61" y="565"/>
                    <a:pt x="61" y="563"/>
                  </a:cubicBezTo>
                  <a:close/>
                  <a:moveTo>
                    <a:pt x="52" y="550"/>
                  </a:moveTo>
                  <a:cubicBezTo>
                    <a:pt x="52" y="550"/>
                    <a:pt x="52" y="550"/>
                    <a:pt x="51" y="549"/>
                  </a:cubicBezTo>
                  <a:cubicBezTo>
                    <a:pt x="51" y="549"/>
                    <a:pt x="51" y="549"/>
                    <a:pt x="51" y="549"/>
                  </a:cubicBezTo>
                  <a:cubicBezTo>
                    <a:pt x="50" y="547"/>
                    <a:pt x="51" y="544"/>
                    <a:pt x="53" y="543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55" y="541"/>
                    <a:pt x="58" y="542"/>
                    <a:pt x="59" y="544"/>
                  </a:cubicBezTo>
                  <a:cubicBezTo>
                    <a:pt x="59" y="544"/>
                    <a:pt x="59" y="544"/>
                    <a:pt x="59" y="544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1" y="548"/>
                    <a:pt x="61" y="550"/>
                    <a:pt x="59" y="552"/>
                  </a:cubicBezTo>
                  <a:cubicBezTo>
                    <a:pt x="59" y="552"/>
                    <a:pt x="59" y="552"/>
                    <a:pt x="59" y="552"/>
                  </a:cubicBezTo>
                  <a:cubicBezTo>
                    <a:pt x="58" y="552"/>
                    <a:pt x="57" y="553"/>
                    <a:pt x="56" y="553"/>
                  </a:cubicBezTo>
                  <a:cubicBezTo>
                    <a:pt x="56" y="553"/>
                    <a:pt x="56" y="553"/>
                    <a:pt x="56" y="553"/>
                  </a:cubicBezTo>
                  <a:cubicBezTo>
                    <a:pt x="55" y="553"/>
                    <a:pt x="53" y="552"/>
                    <a:pt x="52" y="550"/>
                  </a:cubicBezTo>
                  <a:close/>
                  <a:moveTo>
                    <a:pt x="44" y="537"/>
                  </a:moveTo>
                  <a:cubicBezTo>
                    <a:pt x="44" y="537"/>
                    <a:pt x="44" y="536"/>
                    <a:pt x="44" y="536"/>
                  </a:cubicBezTo>
                  <a:cubicBezTo>
                    <a:pt x="44" y="536"/>
                    <a:pt x="44" y="536"/>
                    <a:pt x="44" y="536"/>
                  </a:cubicBezTo>
                  <a:cubicBezTo>
                    <a:pt x="42" y="534"/>
                    <a:pt x="43" y="531"/>
                    <a:pt x="45" y="530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8" y="528"/>
                    <a:pt x="50" y="529"/>
                    <a:pt x="52" y="531"/>
                  </a:cubicBezTo>
                  <a:cubicBezTo>
                    <a:pt x="52" y="531"/>
                    <a:pt x="52" y="531"/>
                    <a:pt x="52" y="531"/>
                  </a:cubicBezTo>
                  <a:cubicBezTo>
                    <a:pt x="52" y="532"/>
                    <a:pt x="52" y="532"/>
                    <a:pt x="52" y="53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4" y="535"/>
                    <a:pt x="53" y="538"/>
                    <a:pt x="51" y="539"/>
                  </a:cubicBezTo>
                  <a:cubicBezTo>
                    <a:pt x="51" y="539"/>
                    <a:pt x="51" y="539"/>
                    <a:pt x="51" y="539"/>
                  </a:cubicBezTo>
                  <a:cubicBezTo>
                    <a:pt x="50" y="539"/>
                    <a:pt x="49" y="540"/>
                    <a:pt x="48" y="540"/>
                  </a:cubicBezTo>
                  <a:cubicBezTo>
                    <a:pt x="48" y="540"/>
                    <a:pt x="48" y="540"/>
                    <a:pt x="48" y="540"/>
                  </a:cubicBezTo>
                  <a:cubicBezTo>
                    <a:pt x="47" y="540"/>
                    <a:pt x="45" y="539"/>
                    <a:pt x="44" y="537"/>
                  </a:cubicBezTo>
                  <a:close/>
                  <a:moveTo>
                    <a:pt x="37" y="524"/>
                  </a:moveTo>
                  <a:cubicBezTo>
                    <a:pt x="37" y="523"/>
                    <a:pt x="37" y="523"/>
                    <a:pt x="36" y="523"/>
                  </a:cubicBezTo>
                  <a:cubicBezTo>
                    <a:pt x="36" y="523"/>
                    <a:pt x="36" y="523"/>
                    <a:pt x="36" y="523"/>
                  </a:cubicBezTo>
                  <a:cubicBezTo>
                    <a:pt x="35" y="520"/>
                    <a:pt x="36" y="517"/>
                    <a:pt x="38" y="516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41" y="515"/>
                    <a:pt x="44" y="516"/>
                    <a:pt x="45" y="518"/>
                  </a:cubicBezTo>
                  <a:cubicBezTo>
                    <a:pt x="45" y="518"/>
                    <a:pt x="45" y="518"/>
                    <a:pt x="45" y="518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7" y="522"/>
                    <a:pt x="46" y="525"/>
                    <a:pt x="43" y="526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3" y="526"/>
                    <a:pt x="42" y="526"/>
                    <a:pt x="41" y="526"/>
                  </a:cubicBezTo>
                  <a:cubicBezTo>
                    <a:pt x="41" y="526"/>
                    <a:pt x="41" y="526"/>
                    <a:pt x="41" y="526"/>
                  </a:cubicBezTo>
                  <a:cubicBezTo>
                    <a:pt x="39" y="526"/>
                    <a:pt x="38" y="525"/>
                    <a:pt x="37" y="524"/>
                  </a:cubicBezTo>
                  <a:close/>
                  <a:moveTo>
                    <a:pt x="30" y="510"/>
                  </a:moveTo>
                  <a:cubicBezTo>
                    <a:pt x="30" y="509"/>
                    <a:pt x="30" y="509"/>
                    <a:pt x="30" y="509"/>
                  </a:cubicBezTo>
                  <a:cubicBezTo>
                    <a:pt x="30" y="509"/>
                    <a:pt x="30" y="509"/>
                    <a:pt x="30" y="509"/>
                  </a:cubicBezTo>
                  <a:cubicBezTo>
                    <a:pt x="29" y="506"/>
                    <a:pt x="30" y="503"/>
                    <a:pt x="32" y="502"/>
                  </a:cubicBezTo>
                  <a:cubicBezTo>
                    <a:pt x="32" y="502"/>
                    <a:pt x="32" y="502"/>
                    <a:pt x="32" y="502"/>
                  </a:cubicBezTo>
                  <a:cubicBezTo>
                    <a:pt x="35" y="501"/>
                    <a:pt x="37" y="502"/>
                    <a:pt x="38" y="505"/>
                  </a:cubicBezTo>
                  <a:cubicBezTo>
                    <a:pt x="38" y="505"/>
                    <a:pt x="38" y="505"/>
                    <a:pt x="38" y="505"/>
                  </a:cubicBezTo>
                  <a:cubicBezTo>
                    <a:pt x="39" y="505"/>
                    <a:pt x="39" y="506"/>
                    <a:pt x="39" y="506"/>
                  </a:cubicBezTo>
                  <a:cubicBezTo>
                    <a:pt x="39" y="506"/>
                    <a:pt x="39" y="506"/>
                    <a:pt x="39" y="506"/>
                  </a:cubicBezTo>
                  <a:cubicBezTo>
                    <a:pt x="40" y="508"/>
                    <a:pt x="39" y="511"/>
                    <a:pt x="37" y="512"/>
                  </a:cubicBezTo>
                  <a:cubicBezTo>
                    <a:pt x="37" y="512"/>
                    <a:pt x="37" y="512"/>
                    <a:pt x="37" y="512"/>
                  </a:cubicBezTo>
                  <a:cubicBezTo>
                    <a:pt x="36" y="513"/>
                    <a:pt x="35" y="513"/>
                    <a:pt x="35" y="513"/>
                  </a:cubicBezTo>
                  <a:cubicBezTo>
                    <a:pt x="35" y="513"/>
                    <a:pt x="35" y="513"/>
                    <a:pt x="35" y="513"/>
                  </a:cubicBezTo>
                  <a:cubicBezTo>
                    <a:pt x="33" y="513"/>
                    <a:pt x="31" y="512"/>
                    <a:pt x="30" y="510"/>
                  </a:cubicBezTo>
                  <a:close/>
                  <a:moveTo>
                    <a:pt x="24" y="496"/>
                  </a:moveTo>
                  <a:cubicBezTo>
                    <a:pt x="24" y="495"/>
                    <a:pt x="24" y="495"/>
                    <a:pt x="24" y="495"/>
                  </a:cubicBezTo>
                  <a:cubicBezTo>
                    <a:pt x="24" y="495"/>
                    <a:pt x="24" y="495"/>
                    <a:pt x="24" y="495"/>
                  </a:cubicBezTo>
                  <a:cubicBezTo>
                    <a:pt x="23" y="492"/>
                    <a:pt x="24" y="489"/>
                    <a:pt x="26" y="488"/>
                  </a:cubicBezTo>
                  <a:cubicBezTo>
                    <a:pt x="26" y="488"/>
                    <a:pt x="26" y="488"/>
                    <a:pt x="26" y="488"/>
                  </a:cubicBezTo>
                  <a:cubicBezTo>
                    <a:pt x="29" y="487"/>
                    <a:pt x="32" y="489"/>
                    <a:pt x="33" y="491"/>
                  </a:cubicBezTo>
                  <a:cubicBezTo>
                    <a:pt x="33" y="491"/>
                    <a:pt x="33" y="491"/>
                    <a:pt x="33" y="491"/>
                  </a:cubicBezTo>
                  <a:cubicBezTo>
                    <a:pt x="33" y="491"/>
                    <a:pt x="33" y="492"/>
                    <a:pt x="33" y="492"/>
                  </a:cubicBezTo>
                  <a:cubicBezTo>
                    <a:pt x="33" y="492"/>
                    <a:pt x="33" y="492"/>
                    <a:pt x="33" y="492"/>
                  </a:cubicBezTo>
                  <a:cubicBezTo>
                    <a:pt x="34" y="495"/>
                    <a:pt x="33" y="497"/>
                    <a:pt x="30" y="498"/>
                  </a:cubicBezTo>
                  <a:cubicBezTo>
                    <a:pt x="30" y="498"/>
                    <a:pt x="30" y="498"/>
                    <a:pt x="30" y="498"/>
                  </a:cubicBezTo>
                  <a:cubicBezTo>
                    <a:pt x="30" y="499"/>
                    <a:pt x="29" y="499"/>
                    <a:pt x="29" y="499"/>
                  </a:cubicBezTo>
                  <a:cubicBezTo>
                    <a:pt x="29" y="499"/>
                    <a:pt x="29" y="499"/>
                    <a:pt x="29" y="499"/>
                  </a:cubicBezTo>
                  <a:cubicBezTo>
                    <a:pt x="27" y="499"/>
                    <a:pt x="25" y="498"/>
                    <a:pt x="24" y="496"/>
                  </a:cubicBezTo>
                  <a:close/>
                  <a:moveTo>
                    <a:pt x="19" y="481"/>
                  </a:moveTo>
                  <a:cubicBezTo>
                    <a:pt x="19" y="481"/>
                    <a:pt x="19" y="481"/>
                    <a:pt x="19" y="480"/>
                  </a:cubicBezTo>
                  <a:cubicBezTo>
                    <a:pt x="19" y="480"/>
                    <a:pt x="19" y="480"/>
                    <a:pt x="19" y="480"/>
                  </a:cubicBezTo>
                  <a:cubicBezTo>
                    <a:pt x="18" y="478"/>
                    <a:pt x="19" y="475"/>
                    <a:pt x="22" y="474"/>
                  </a:cubicBezTo>
                  <a:cubicBezTo>
                    <a:pt x="22" y="474"/>
                    <a:pt x="22" y="474"/>
                    <a:pt x="22" y="474"/>
                  </a:cubicBezTo>
                  <a:cubicBezTo>
                    <a:pt x="24" y="473"/>
                    <a:pt x="27" y="475"/>
                    <a:pt x="27" y="477"/>
                  </a:cubicBezTo>
                  <a:cubicBezTo>
                    <a:pt x="27" y="477"/>
                    <a:pt x="27" y="477"/>
                    <a:pt x="27" y="477"/>
                  </a:cubicBezTo>
                  <a:cubicBezTo>
                    <a:pt x="28" y="477"/>
                    <a:pt x="28" y="478"/>
                    <a:pt x="28" y="478"/>
                  </a:cubicBezTo>
                  <a:cubicBezTo>
                    <a:pt x="28" y="478"/>
                    <a:pt x="28" y="478"/>
                    <a:pt x="28" y="478"/>
                  </a:cubicBezTo>
                  <a:cubicBezTo>
                    <a:pt x="29" y="481"/>
                    <a:pt x="27" y="483"/>
                    <a:pt x="25" y="484"/>
                  </a:cubicBezTo>
                  <a:cubicBezTo>
                    <a:pt x="25" y="484"/>
                    <a:pt x="25" y="484"/>
                    <a:pt x="25" y="484"/>
                  </a:cubicBezTo>
                  <a:cubicBezTo>
                    <a:pt x="24" y="484"/>
                    <a:pt x="24" y="485"/>
                    <a:pt x="23" y="485"/>
                  </a:cubicBezTo>
                  <a:cubicBezTo>
                    <a:pt x="23" y="485"/>
                    <a:pt x="23" y="485"/>
                    <a:pt x="23" y="485"/>
                  </a:cubicBezTo>
                  <a:cubicBezTo>
                    <a:pt x="22" y="485"/>
                    <a:pt x="20" y="483"/>
                    <a:pt x="19" y="481"/>
                  </a:cubicBezTo>
                  <a:close/>
                  <a:moveTo>
                    <a:pt x="14" y="467"/>
                  </a:moveTo>
                  <a:cubicBezTo>
                    <a:pt x="14" y="466"/>
                    <a:pt x="14" y="466"/>
                    <a:pt x="14" y="465"/>
                  </a:cubicBezTo>
                  <a:cubicBezTo>
                    <a:pt x="14" y="465"/>
                    <a:pt x="14" y="465"/>
                    <a:pt x="14" y="465"/>
                  </a:cubicBezTo>
                  <a:cubicBezTo>
                    <a:pt x="13" y="463"/>
                    <a:pt x="15" y="460"/>
                    <a:pt x="17" y="460"/>
                  </a:cubicBezTo>
                  <a:cubicBezTo>
                    <a:pt x="17" y="460"/>
                    <a:pt x="17" y="460"/>
                    <a:pt x="17" y="460"/>
                  </a:cubicBezTo>
                  <a:cubicBezTo>
                    <a:pt x="20" y="459"/>
                    <a:pt x="22" y="460"/>
                    <a:pt x="23" y="463"/>
                  </a:cubicBezTo>
                  <a:cubicBezTo>
                    <a:pt x="23" y="463"/>
                    <a:pt x="23" y="463"/>
                    <a:pt x="23" y="463"/>
                  </a:cubicBezTo>
                  <a:cubicBezTo>
                    <a:pt x="23" y="463"/>
                    <a:pt x="23" y="464"/>
                    <a:pt x="23" y="464"/>
                  </a:cubicBezTo>
                  <a:cubicBezTo>
                    <a:pt x="23" y="464"/>
                    <a:pt x="23" y="464"/>
                    <a:pt x="23" y="464"/>
                  </a:cubicBezTo>
                  <a:cubicBezTo>
                    <a:pt x="24" y="467"/>
                    <a:pt x="23" y="469"/>
                    <a:pt x="20" y="470"/>
                  </a:cubicBezTo>
                  <a:cubicBezTo>
                    <a:pt x="20" y="470"/>
                    <a:pt x="20" y="470"/>
                    <a:pt x="20" y="470"/>
                  </a:cubicBezTo>
                  <a:cubicBezTo>
                    <a:pt x="20" y="470"/>
                    <a:pt x="19" y="470"/>
                    <a:pt x="19" y="470"/>
                  </a:cubicBezTo>
                  <a:cubicBezTo>
                    <a:pt x="19" y="470"/>
                    <a:pt x="19" y="470"/>
                    <a:pt x="19" y="470"/>
                  </a:cubicBezTo>
                  <a:cubicBezTo>
                    <a:pt x="17" y="470"/>
                    <a:pt x="15" y="469"/>
                    <a:pt x="14" y="467"/>
                  </a:cubicBezTo>
                  <a:close/>
                  <a:moveTo>
                    <a:pt x="10" y="452"/>
                  </a:moveTo>
                  <a:cubicBezTo>
                    <a:pt x="10" y="452"/>
                    <a:pt x="10" y="451"/>
                    <a:pt x="10" y="451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9" y="448"/>
                    <a:pt x="11" y="446"/>
                    <a:pt x="14" y="445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16" y="444"/>
                    <a:pt x="19" y="446"/>
                    <a:pt x="19" y="448"/>
                  </a:cubicBezTo>
                  <a:cubicBezTo>
                    <a:pt x="19" y="448"/>
                    <a:pt x="19" y="448"/>
                    <a:pt x="19" y="448"/>
                  </a:cubicBezTo>
                  <a:cubicBezTo>
                    <a:pt x="19" y="449"/>
                    <a:pt x="19" y="449"/>
                    <a:pt x="20" y="450"/>
                  </a:cubicBezTo>
                  <a:cubicBezTo>
                    <a:pt x="20" y="450"/>
                    <a:pt x="20" y="450"/>
                    <a:pt x="20" y="450"/>
                  </a:cubicBezTo>
                  <a:cubicBezTo>
                    <a:pt x="20" y="452"/>
                    <a:pt x="19" y="455"/>
                    <a:pt x="16" y="455"/>
                  </a:cubicBezTo>
                  <a:cubicBezTo>
                    <a:pt x="16" y="455"/>
                    <a:pt x="16" y="455"/>
                    <a:pt x="16" y="455"/>
                  </a:cubicBezTo>
                  <a:cubicBezTo>
                    <a:pt x="16" y="456"/>
                    <a:pt x="15" y="456"/>
                    <a:pt x="15" y="456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13" y="456"/>
                    <a:pt x="11" y="454"/>
                    <a:pt x="10" y="452"/>
                  </a:cubicBezTo>
                  <a:close/>
                  <a:moveTo>
                    <a:pt x="7" y="437"/>
                  </a:moveTo>
                  <a:cubicBezTo>
                    <a:pt x="7" y="437"/>
                    <a:pt x="7" y="436"/>
                    <a:pt x="7" y="436"/>
                  </a:cubicBezTo>
                  <a:cubicBezTo>
                    <a:pt x="7" y="436"/>
                    <a:pt x="7" y="436"/>
                    <a:pt x="7" y="436"/>
                  </a:cubicBezTo>
                  <a:cubicBezTo>
                    <a:pt x="6" y="433"/>
                    <a:pt x="8" y="431"/>
                    <a:pt x="11" y="430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3" y="430"/>
                    <a:pt x="16" y="431"/>
                    <a:pt x="16" y="434"/>
                  </a:cubicBezTo>
                  <a:cubicBezTo>
                    <a:pt x="16" y="434"/>
                    <a:pt x="16" y="434"/>
                    <a:pt x="16" y="434"/>
                  </a:cubicBezTo>
                  <a:cubicBezTo>
                    <a:pt x="16" y="434"/>
                    <a:pt x="16" y="435"/>
                    <a:pt x="16" y="435"/>
                  </a:cubicBezTo>
                  <a:cubicBezTo>
                    <a:pt x="16" y="435"/>
                    <a:pt x="16" y="435"/>
                    <a:pt x="16" y="435"/>
                  </a:cubicBezTo>
                  <a:cubicBezTo>
                    <a:pt x="17" y="438"/>
                    <a:pt x="15" y="440"/>
                    <a:pt x="13" y="441"/>
                  </a:cubicBezTo>
                  <a:cubicBezTo>
                    <a:pt x="13" y="441"/>
                    <a:pt x="13" y="441"/>
                    <a:pt x="13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9" y="441"/>
                    <a:pt x="8" y="439"/>
                    <a:pt x="7" y="437"/>
                  </a:cubicBezTo>
                  <a:close/>
                  <a:moveTo>
                    <a:pt x="4" y="422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ubicBezTo>
                    <a:pt x="4" y="418"/>
                    <a:pt x="6" y="416"/>
                    <a:pt x="8" y="415"/>
                  </a:cubicBezTo>
                  <a:cubicBezTo>
                    <a:pt x="8" y="415"/>
                    <a:pt x="8" y="415"/>
                    <a:pt x="8" y="415"/>
                  </a:cubicBezTo>
                  <a:cubicBezTo>
                    <a:pt x="11" y="415"/>
                    <a:pt x="13" y="417"/>
                    <a:pt x="14" y="419"/>
                  </a:cubicBezTo>
                  <a:cubicBezTo>
                    <a:pt x="14" y="419"/>
                    <a:pt x="14" y="419"/>
                    <a:pt x="14" y="419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3"/>
                    <a:pt x="12" y="425"/>
                    <a:pt x="10" y="426"/>
                  </a:cubicBezTo>
                  <a:cubicBezTo>
                    <a:pt x="10" y="426"/>
                    <a:pt x="10" y="426"/>
                    <a:pt x="10" y="426"/>
                  </a:cubicBezTo>
                  <a:cubicBezTo>
                    <a:pt x="10" y="426"/>
                    <a:pt x="9" y="426"/>
                    <a:pt x="9" y="426"/>
                  </a:cubicBezTo>
                  <a:cubicBezTo>
                    <a:pt x="9" y="426"/>
                    <a:pt x="9" y="426"/>
                    <a:pt x="9" y="426"/>
                  </a:cubicBezTo>
                  <a:cubicBezTo>
                    <a:pt x="7" y="426"/>
                    <a:pt x="5" y="424"/>
                    <a:pt x="4" y="422"/>
                  </a:cubicBezTo>
                  <a:close/>
                  <a:moveTo>
                    <a:pt x="2" y="407"/>
                  </a:moveTo>
                  <a:cubicBezTo>
                    <a:pt x="2" y="406"/>
                    <a:pt x="2" y="406"/>
                    <a:pt x="2" y="405"/>
                  </a:cubicBezTo>
                  <a:cubicBezTo>
                    <a:pt x="2" y="405"/>
                    <a:pt x="2" y="405"/>
                    <a:pt x="2" y="405"/>
                  </a:cubicBezTo>
                  <a:cubicBezTo>
                    <a:pt x="2" y="403"/>
                    <a:pt x="4" y="400"/>
                    <a:pt x="6" y="400"/>
                  </a:cubicBezTo>
                  <a:cubicBezTo>
                    <a:pt x="6" y="400"/>
                    <a:pt x="6" y="400"/>
                    <a:pt x="6" y="400"/>
                  </a:cubicBezTo>
                  <a:cubicBezTo>
                    <a:pt x="9" y="400"/>
                    <a:pt x="11" y="402"/>
                    <a:pt x="12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12" y="405"/>
                    <a:pt x="12" y="405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8"/>
                    <a:pt x="10" y="411"/>
                    <a:pt x="8" y="411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5" y="411"/>
                    <a:pt x="3" y="409"/>
                    <a:pt x="2" y="407"/>
                  </a:cubicBezTo>
                  <a:close/>
                  <a:moveTo>
                    <a:pt x="1" y="392"/>
                  </a:moveTo>
                  <a:cubicBezTo>
                    <a:pt x="1" y="391"/>
                    <a:pt x="1" y="391"/>
                    <a:pt x="1" y="390"/>
                  </a:cubicBezTo>
                  <a:cubicBezTo>
                    <a:pt x="1" y="390"/>
                    <a:pt x="1" y="390"/>
                    <a:pt x="1" y="390"/>
                  </a:cubicBezTo>
                  <a:cubicBezTo>
                    <a:pt x="1" y="388"/>
                    <a:pt x="3" y="385"/>
                    <a:pt x="5" y="385"/>
                  </a:cubicBezTo>
                  <a:cubicBezTo>
                    <a:pt x="5" y="385"/>
                    <a:pt x="5" y="385"/>
                    <a:pt x="5" y="385"/>
                  </a:cubicBezTo>
                  <a:cubicBezTo>
                    <a:pt x="8" y="385"/>
                    <a:pt x="10" y="387"/>
                    <a:pt x="10" y="390"/>
                  </a:cubicBezTo>
                  <a:cubicBezTo>
                    <a:pt x="10" y="390"/>
                    <a:pt x="10" y="390"/>
                    <a:pt x="10" y="390"/>
                  </a:cubicBezTo>
                  <a:cubicBezTo>
                    <a:pt x="10" y="390"/>
                    <a:pt x="10" y="390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1" y="393"/>
                    <a:pt x="9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3" y="396"/>
                    <a:pt x="1" y="394"/>
                    <a:pt x="1" y="392"/>
                  </a:cubicBezTo>
                  <a:close/>
                  <a:moveTo>
                    <a:pt x="0" y="376"/>
                  </a:moveTo>
                  <a:cubicBezTo>
                    <a:pt x="0" y="376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2"/>
                    <a:pt x="2" y="370"/>
                    <a:pt x="5" y="370"/>
                  </a:cubicBezTo>
                  <a:cubicBezTo>
                    <a:pt x="5" y="370"/>
                    <a:pt x="5" y="370"/>
                    <a:pt x="5" y="370"/>
                  </a:cubicBezTo>
                  <a:cubicBezTo>
                    <a:pt x="7" y="370"/>
                    <a:pt x="9" y="372"/>
                    <a:pt x="10" y="375"/>
                  </a:cubicBezTo>
                  <a:cubicBezTo>
                    <a:pt x="10" y="375"/>
                    <a:pt x="10" y="375"/>
                    <a:pt x="10" y="375"/>
                  </a:cubicBezTo>
                  <a:cubicBezTo>
                    <a:pt x="10" y="375"/>
                    <a:pt x="10" y="375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9"/>
                    <a:pt x="8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2" y="381"/>
                    <a:pt x="0" y="379"/>
                    <a:pt x="0" y="376"/>
                  </a:cubicBezTo>
                  <a:close/>
                  <a:moveTo>
                    <a:pt x="5" y="366"/>
                  </a:moveTo>
                  <a:cubicBezTo>
                    <a:pt x="2" y="366"/>
                    <a:pt x="0" y="364"/>
                    <a:pt x="0" y="361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57"/>
                    <a:pt x="2" y="355"/>
                    <a:pt x="5" y="355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7" y="355"/>
                    <a:pt x="9" y="357"/>
                    <a:pt x="9" y="360"/>
                  </a:cubicBezTo>
                  <a:cubicBezTo>
                    <a:pt x="9" y="360"/>
                    <a:pt x="9" y="360"/>
                    <a:pt x="9" y="360"/>
                  </a:cubicBezTo>
                  <a:cubicBezTo>
                    <a:pt x="9" y="360"/>
                    <a:pt x="9" y="361"/>
                    <a:pt x="9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9" y="364"/>
                    <a:pt x="7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lose/>
                  <a:moveTo>
                    <a:pt x="5" y="351"/>
                  </a:moveTo>
                  <a:cubicBezTo>
                    <a:pt x="2" y="350"/>
                    <a:pt x="0" y="348"/>
                    <a:pt x="0" y="346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45"/>
                    <a:pt x="0" y="345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2"/>
                    <a:pt x="3" y="340"/>
                    <a:pt x="5" y="340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8" y="340"/>
                    <a:pt x="10" y="342"/>
                    <a:pt x="10" y="345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0" y="345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9"/>
                    <a:pt x="8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lose/>
                  <a:moveTo>
                    <a:pt x="6" y="335"/>
                  </a:moveTo>
                  <a:cubicBezTo>
                    <a:pt x="3" y="335"/>
                    <a:pt x="1" y="333"/>
                    <a:pt x="1" y="330"/>
                  </a:cubicBezTo>
                  <a:cubicBezTo>
                    <a:pt x="1" y="330"/>
                    <a:pt x="1" y="330"/>
                    <a:pt x="1" y="330"/>
                  </a:cubicBezTo>
                  <a:cubicBezTo>
                    <a:pt x="1" y="330"/>
                    <a:pt x="1" y="329"/>
                    <a:pt x="1" y="329"/>
                  </a:cubicBezTo>
                  <a:cubicBezTo>
                    <a:pt x="1" y="329"/>
                    <a:pt x="1" y="329"/>
                    <a:pt x="1" y="329"/>
                  </a:cubicBezTo>
                  <a:cubicBezTo>
                    <a:pt x="2" y="326"/>
                    <a:pt x="4" y="324"/>
                    <a:pt x="6" y="325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9" y="325"/>
                    <a:pt x="11" y="327"/>
                    <a:pt x="11" y="330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11" y="330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0" y="334"/>
                    <a:pt x="8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lose/>
                  <a:moveTo>
                    <a:pt x="7" y="320"/>
                  </a:moveTo>
                  <a:cubicBezTo>
                    <a:pt x="4" y="320"/>
                    <a:pt x="2" y="318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3" y="315"/>
                    <a:pt x="3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3" y="311"/>
                    <a:pt x="6" y="309"/>
                    <a:pt x="8" y="310"/>
                  </a:cubicBezTo>
                  <a:cubicBezTo>
                    <a:pt x="8" y="310"/>
                    <a:pt x="8" y="310"/>
                    <a:pt x="8" y="310"/>
                  </a:cubicBezTo>
                  <a:cubicBezTo>
                    <a:pt x="11" y="310"/>
                    <a:pt x="13" y="312"/>
                    <a:pt x="12" y="315"/>
                  </a:cubicBezTo>
                  <a:cubicBezTo>
                    <a:pt x="12" y="315"/>
                    <a:pt x="12" y="315"/>
                    <a:pt x="12" y="315"/>
                  </a:cubicBezTo>
                  <a:cubicBezTo>
                    <a:pt x="12" y="315"/>
                    <a:pt x="12" y="316"/>
                    <a:pt x="12" y="316"/>
                  </a:cubicBezTo>
                  <a:cubicBezTo>
                    <a:pt x="12" y="316"/>
                    <a:pt x="12" y="316"/>
                    <a:pt x="12" y="316"/>
                  </a:cubicBezTo>
                  <a:cubicBezTo>
                    <a:pt x="12" y="319"/>
                    <a:pt x="10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lose/>
                  <a:moveTo>
                    <a:pt x="9" y="305"/>
                  </a:moveTo>
                  <a:cubicBezTo>
                    <a:pt x="6" y="305"/>
                    <a:pt x="5" y="303"/>
                    <a:pt x="5" y="300"/>
                  </a:cubicBezTo>
                  <a:cubicBezTo>
                    <a:pt x="5" y="300"/>
                    <a:pt x="5" y="300"/>
                    <a:pt x="5" y="300"/>
                  </a:cubicBezTo>
                  <a:cubicBezTo>
                    <a:pt x="5" y="300"/>
                    <a:pt x="5" y="299"/>
                    <a:pt x="5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6" y="296"/>
                    <a:pt x="8" y="294"/>
                    <a:pt x="11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3" y="295"/>
                    <a:pt x="15" y="298"/>
                    <a:pt x="15" y="300"/>
                  </a:cubicBezTo>
                  <a:cubicBezTo>
                    <a:pt x="15" y="300"/>
                    <a:pt x="15" y="300"/>
                    <a:pt x="15" y="300"/>
                  </a:cubicBezTo>
                  <a:cubicBezTo>
                    <a:pt x="14" y="301"/>
                    <a:pt x="14" y="301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4"/>
                    <a:pt x="12" y="305"/>
                    <a:pt x="10" y="305"/>
                  </a:cubicBezTo>
                  <a:cubicBezTo>
                    <a:pt x="10" y="305"/>
                    <a:pt x="10" y="305"/>
                    <a:pt x="10" y="305"/>
                  </a:cubicBezTo>
                  <a:cubicBezTo>
                    <a:pt x="9" y="305"/>
                    <a:pt x="9" y="305"/>
                    <a:pt x="9" y="305"/>
                  </a:cubicBezTo>
                  <a:close/>
                  <a:moveTo>
                    <a:pt x="11" y="290"/>
                  </a:moveTo>
                  <a:cubicBezTo>
                    <a:pt x="9" y="290"/>
                    <a:pt x="7" y="287"/>
                    <a:pt x="8" y="285"/>
                  </a:cubicBezTo>
                  <a:cubicBezTo>
                    <a:pt x="8" y="285"/>
                    <a:pt x="8" y="285"/>
                    <a:pt x="8" y="285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9" y="281"/>
                    <a:pt x="11" y="279"/>
                    <a:pt x="14" y="280"/>
                  </a:cubicBezTo>
                  <a:cubicBezTo>
                    <a:pt x="14" y="280"/>
                    <a:pt x="14" y="280"/>
                    <a:pt x="14" y="280"/>
                  </a:cubicBezTo>
                  <a:cubicBezTo>
                    <a:pt x="16" y="280"/>
                    <a:pt x="18" y="283"/>
                    <a:pt x="17" y="286"/>
                  </a:cubicBezTo>
                  <a:cubicBezTo>
                    <a:pt x="17" y="286"/>
                    <a:pt x="17" y="286"/>
                    <a:pt x="17" y="286"/>
                  </a:cubicBezTo>
                  <a:cubicBezTo>
                    <a:pt x="17" y="286"/>
                    <a:pt x="17" y="286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7" y="289"/>
                    <a:pt x="15" y="291"/>
                    <a:pt x="12" y="291"/>
                  </a:cubicBezTo>
                  <a:cubicBezTo>
                    <a:pt x="12" y="291"/>
                    <a:pt x="12" y="291"/>
                    <a:pt x="12" y="291"/>
                  </a:cubicBezTo>
                  <a:cubicBezTo>
                    <a:pt x="12" y="291"/>
                    <a:pt x="12" y="291"/>
                    <a:pt x="11" y="290"/>
                  </a:cubicBezTo>
                  <a:close/>
                  <a:moveTo>
                    <a:pt x="15" y="276"/>
                  </a:moveTo>
                  <a:cubicBezTo>
                    <a:pt x="12" y="275"/>
                    <a:pt x="11" y="272"/>
                    <a:pt x="11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70"/>
                    <a:pt x="12" y="269"/>
                    <a:pt x="12" y="269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2" y="266"/>
                    <a:pt x="15" y="265"/>
                    <a:pt x="17" y="265"/>
                  </a:cubicBezTo>
                  <a:cubicBezTo>
                    <a:pt x="17" y="265"/>
                    <a:pt x="17" y="265"/>
                    <a:pt x="17" y="265"/>
                  </a:cubicBezTo>
                  <a:cubicBezTo>
                    <a:pt x="20" y="266"/>
                    <a:pt x="21" y="269"/>
                    <a:pt x="21" y="271"/>
                  </a:cubicBezTo>
                  <a:cubicBezTo>
                    <a:pt x="21" y="271"/>
                    <a:pt x="21" y="271"/>
                    <a:pt x="21" y="271"/>
                  </a:cubicBezTo>
                  <a:cubicBezTo>
                    <a:pt x="21" y="271"/>
                    <a:pt x="21" y="272"/>
                    <a:pt x="20" y="272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0" y="274"/>
                    <a:pt x="18" y="276"/>
                    <a:pt x="16" y="276"/>
                  </a:cubicBezTo>
                  <a:cubicBezTo>
                    <a:pt x="16" y="276"/>
                    <a:pt x="16" y="276"/>
                    <a:pt x="16" y="276"/>
                  </a:cubicBezTo>
                  <a:cubicBezTo>
                    <a:pt x="16" y="276"/>
                    <a:pt x="15" y="276"/>
                    <a:pt x="15" y="276"/>
                  </a:cubicBezTo>
                  <a:close/>
                  <a:moveTo>
                    <a:pt x="19" y="261"/>
                  </a:moveTo>
                  <a:cubicBezTo>
                    <a:pt x="16" y="260"/>
                    <a:pt x="15" y="258"/>
                    <a:pt x="16" y="255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5"/>
                    <a:pt x="16" y="254"/>
                    <a:pt x="16" y="254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7" y="251"/>
                    <a:pt x="19" y="250"/>
                    <a:pt x="22" y="251"/>
                  </a:cubicBezTo>
                  <a:cubicBezTo>
                    <a:pt x="22" y="251"/>
                    <a:pt x="22" y="251"/>
                    <a:pt x="22" y="251"/>
                  </a:cubicBezTo>
                  <a:cubicBezTo>
                    <a:pt x="24" y="252"/>
                    <a:pt x="26" y="254"/>
                    <a:pt x="25" y="257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7"/>
                    <a:pt x="25" y="258"/>
                    <a:pt x="25" y="258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24" y="260"/>
                    <a:pt x="22" y="261"/>
                    <a:pt x="20" y="261"/>
                  </a:cubicBezTo>
                  <a:cubicBezTo>
                    <a:pt x="20" y="261"/>
                    <a:pt x="20" y="261"/>
                    <a:pt x="20" y="261"/>
                  </a:cubicBezTo>
                  <a:cubicBezTo>
                    <a:pt x="20" y="261"/>
                    <a:pt x="19" y="261"/>
                    <a:pt x="19" y="261"/>
                  </a:cubicBezTo>
                  <a:close/>
                  <a:moveTo>
                    <a:pt x="23" y="247"/>
                  </a:moveTo>
                  <a:cubicBezTo>
                    <a:pt x="21" y="246"/>
                    <a:pt x="19" y="243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1" y="240"/>
                    <a:pt x="21" y="240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2" y="237"/>
                    <a:pt x="24" y="236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9" y="237"/>
                    <a:pt x="31" y="240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3"/>
                    <a:pt x="29" y="243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46"/>
                    <a:pt x="27" y="247"/>
                    <a:pt x="25" y="247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4" y="247"/>
                    <a:pt x="24" y="247"/>
                    <a:pt x="23" y="247"/>
                  </a:cubicBezTo>
                  <a:close/>
                  <a:moveTo>
                    <a:pt x="28" y="233"/>
                  </a:moveTo>
                  <a:cubicBezTo>
                    <a:pt x="26" y="232"/>
                    <a:pt x="25" y="229"/>
                    <a:pt x="26" y="226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6" y="226"/>
                    <a:pt x="26" y="226"/>
                    <a:pt x="26" y="225"/>
                  </a:cubicBezTo>
                  <a:cubicBezTo>
                    <a:pt x="26" y="225"/>
                    <a:pt x="26" y="225"/>
                    <a:pt x="26" y="225"/>
                  </a:cubicBezTo>
                  <a:cubicBezTo>
                    <a:pt x="27" y="223"/>
                    <a:pt x="30" y="222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5" y="224"/>
                    <a:pt x="36" y="226"/>
                    <a:pt x="35" y="229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5" y="229"/>
                    <a:pt x="35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4" y="232"/>
                    <a:pt x="32" y="233"/>
                    <a:pt x="30" y="233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0" y="233"/>
                    <a:pt x="29" y="233"/>
                    <a:pt x="28" y="233"/>
                  </a:cubicBezTo>
                  <a:close/>
                  <a:moveTo>
                    <a:pt x="34" y="219"/>
                  </a:moveTo>
                  <a:cubicBezTo>
                    <a:pt x="32" y="217"/>
                    <a:pt x="31" y="215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3" y="211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4" y="209"/>
                    <a:pt x="37" y="208"/>
                    <a:pt x="39" y="209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41" y="210"/>
                    <a:pt x="42" y="213"/>
                    <a:pt x="41" y="215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0" y="218"/>
                    <a:pt x="38" y="219"/>
                    <a:pt x="36" y="219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6" y="219"/>
                    <a:pt x="35" y="219"/>
                    <a:pt x="34" y="219"/>
                  </a:cubicBezTo>
                  <a:close/>
                  <a:moveTo>
                    <a:pt x="41" y="205"/>
                  </a:moveTo>
                  <a:cubicBezTo>
                    <a:pt x="39" y="204"/>
                    <a:pt x="38" y="201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8"/>
                    <a:pt x="39" y="198"/>
                    <a:pt x="40" y="197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1" y="195"/>
                    <a:pt x="44" y="194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8" y="197"/>
                    <a:pt x="49" y="200"/>
                    <a:pt x="48" y="202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8" y="202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6" y="205"/>
                    <a:pt x="45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2" y="206"/>
                    <a:pt x="42" y="205"/>
                    <a:pt x="41" y="205"/>
                  </a:cubicBezTo>
                  <a:close/>
                  <a:moveTo>
                    <a:pt x="48" y="192"/>
                  </a:moveTo>
                  <a:cubicBezTo>
                    <a:pt x="46" y="190"/>
                    <a:pt x="45" y="187"/>
                    <a:pt x="46" y="185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5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2"/>
                    <a:pt x="51" y="181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6" y="184"/>
                    <a:pt x="57" y="187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4" y="191"/>
                    <a:pt x="52" y="192"/>
                    <a:pt x="50" y="192"/>
                  </a:cubicBezTo>
                  <a:cubicBezTo>
                    <a:pt x="50" y="192"/>
                    <a:pt x="50" y="192"/>
                    <a:pt x="50" y="192"/>
                  </a:cubicBezTo>
                  <a:cubicBezTo>
                    <a:pt x="50" y="192"/>
                    <a:pt x="49" y="192"/>
                    <a:pt x="48" y="192"/>
                  </a:cubicBezTo>
                  <a:close/>
                  <a:moveTo>
                    <a:pt x="56" y="179"/>
                  </a:moveTo>
                  <a:cubicBezTo>
                    <a:pt x="54" y="177"/>
                    <a:pt x="53" y="174"/>
                    <a:pt x="55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7" y="169"/>
                    <a:pt x="60" y="168"/>
                    <a:pt x="62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4" y="171"/>
                    <a:pt x="65" y="174"/>
                    <a:pt x="63" y="176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63" y="177"/>
                    <a:pt x="63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9"/>
                    <a:pt x="60" y="179"/>
                    <a:pt x="58" y="179"/>
                  </a:cubicBezTo>
                  <a:cubicBezTo>
                    <a:pt x="58" y="179"/>
                    <a:pt x="58" y="179"/>
                    <a:pt x="58" y="179"/>
                  </a:cubicBezTo>
                  <a:cubicBezTo>
                    <a:pt x="58" y="179"/>
                    <a:pt x="57" y="179"/>
                    <a:pt x="56" y="179"/>
                  </a:cubicBezTo>
                  <a:close/>
                  <a:moveTo>
                    <a:pt x="64" y="166"/>
                  </a:moveTo>
                  <a:cubicBezTo>
                    <a:pt x="62" y="165"/>
                    <a:pt x="62" y="162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4" y="159"/>
                    <a:pt x="64" y="159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6" y="156"/>
                    <a:pt x="69" y="156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3" y="159"/>
                    <a:pt x="73" y="162"/>
                    <a:pt x="7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0" y="166"/>
                    <a:pt x="69" y="167"/>
                    <a:pt x="67" y="167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6" y="167"/>
                    <a:pt x="65" y="167"/>
                    <a:pt x="64" y="166"/>
                  </a:cubicBezTo>
                  <a:close/>
                  <a:moveTo>
                    <a:pt x="73" y="154"/>
                  </a:moveTo>
                  <a:cubicBezTo>
                    <a:pt x="71" y="152"/>
                    <a:pt x="71" y="149"/>
                    <a:pt x="72" y="147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3" y="147"/>
                    <a:pt x="73" y="147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5" y="144"/>
                    <a:pt x="78" y="144"/>
                    <a:pt x="80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7"/>
                    <a:pt x="82" y="150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0" y="152"/>
                    <a:pt x="80" y="153"/>
                    <a:pt x="80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5" y="155"/>
                    <a:pt x="74" y="155"/>
                    <a:pt x="73" y="154"/>
                  </a:cubicBezTo>
                  <a:close/>
                  <a:moveTo>
                    <a:pt x="83" y="142"/>
                  </a:moveTo>
                  <a:cubicBezTo>
                    <a:pt x="81" y="140"/>
                    <a:pt x="81" y="137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3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5" y="132"/>
                    <a:pt x="88" y="132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2" y="136"/>
                    <a:pt x="92" y="139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1"/>
                    <a:pt x="90" y="141"/>
                    <a:pt x="89" y="14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8" y="143"/>
                    <a:pt x="87" y="143"/>
                    <a:pt x="86" y="143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85" y="143"/>
                    <a:pt x="84" y="143"/>
                    <a:pt x="83" y="142"/>
                  </a:cubicBezTo>
                  <a:close/>
                  <a:moveTo>
                    <a:pt x="93" y="131"/>
                  </a:moveTo>
                  <a:cubicBezTo>
                    <a:pt x="91" y="129"/>
                    <a:pt x="91" y="126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3"/>
                    <a:pt x="93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5" y="121"/>
                    <a:pt x="98" y="121"/>
                    <a:pt x="100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102" y="125"/>
                    <a:pt x="102" y="128"/>
                    <a:pt x="100" y="13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8" y="132"/>
                    <a:pt x="97" y="132"/>
                    <a:pt x="96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5" y="132"/>
                    <a:pt x="94" y="132"/>
                    <a:pt x="93" y="131"/>
                  </a:cubicBezTo>
                  <a:close/>
                  <a:moveTo>
                    <a:pt x="103" y="120"/>
                  </a:moveTo>
                  <a:cubicBezTo>
                    <a:pt x="101" y="118"/>
                    <a:pt x="101" y="115"/>
                    <a:pt x="103" y="113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4" y="113"/>
                    <a:pt x="104" y="113"/>
                    <a:pt x="104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6" y="110"/>
                    <a:pt x="109" y="110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3" y="114"/>
                    <a:pt x="113" y="117"/>
                    <a:pt x="111" y="119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09" y="121"/>
                    <a:pt x="108" y="121"/>
                    <a:pt x="107" y="121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5" y="121"/>
                    <a:pt x="104" y="121"/>
                    <a:pt x="103" y="120"/>
                  </a:cubicBezTo>
                  <a:close/>
                  <a:moveTo>
                    <a:pt x="114" y="109"/>
                  </a:moveTo>
                  <a:cubicBezTo>
                    <a:pt x="112" y="107"/>
                    <a:pt x="113" y="104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7" y="100"/>
                    <a:pt x="120" y="100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4"/>
                    <a:pt x="124" y="107"/>
                    <a:pt x="122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1" y="109"/>
                    <a:pt x="121" y="109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0" y="110"/>
                    <a:pt x="119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6" y="111"/>
                    <a:pt x="115" y="110"/>
                    <a:pt x="114" y="109"/>
                  </a:cubicBezTo>
                  <a:close/>
                  <a:moveTo>
                    <a:pt x="125" y="99"/>
                  </a:moveTo>
                  <a:cubicBezTo>
                    <a:pt x="124" y="97"/>
                    <a:pt x="124" y="94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2"/>
                    <a:pt x="127" y="92"/>
                    <a:pt x="127" y="9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9" y="90"/>
                    <a:pt x="132" y="90"/>
                    <a:pt x="134" y="9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5" y="94"/>
                    <a:pt x="135" y="97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2" y="100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1" y="101"/>
                    <a:pt x="130" y="101"/>
                    <a:pt x="129" y="101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1"/>
                    <a:pt x="126" y="100"/>
                    <a:pt x="125" y="99"/>
                  </a:cubicBezTo>
                  <a:close/>
                  <a:moveTo>
                    <a:pt x="137" y="90"/>
                  </a:moveTo>
                  <a:cubicBezTo>
                    <a:pt x="135" y="88"/>
                    <a:pt x="136" y="85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9" y="82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1" y="81"/>
                    <a:pt x="144" y="81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7" y="85"/>
                    <a:pt x="147" y="88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3" y="91"/>
                    <a:pt x="142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39" y="91"/>
                    <a:pt x="138" y="91"/>
                    <a:pt x="137" y="90"/>
                  </a:cubicBezTo>
                  <a:close/>
                  <a:moveTo>
                    <a:pt x="149" y="80"/>
                  </a:moveTo>
                  <a:cubicBezTo>
                    <a:pt x="148" y="78"/>
                    <a:pt x="148" y="75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1" y="74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3" y="71"/>
                    <a:pt x="156" y="72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9" y="76"/>
                    <a:pt x="159" y="79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5" y="82"/>
                    <a:pt x="154" y="82"/>
                    <a:pt x="153" y="82"/>
                  </a:cubicBezTo>
                  <a:cubicBezTo>
                    <a:pt x="153" y="82"/>
                    <a:pt x="153" y="82"/>
                    <a:pt x="153" y="82"/>
                  </a:cubicBezTo>
                  <a:cubicBezTo>
                    <a:pt x="151" y="82"/>
                    <a:pt x="150" y="82"/>
                    <a:pt x="149" y="80"/>
                  </a:cubicBezTo>
                  <a:close/>
                  <a:moveTo>
                    <a:pt x="161" y="72"/>
                  </a:moveTo>
                  <a:cubicBezTo>
                    <a:pt x="160" y="69"/>
                    <a:pt x="161" y="67"/>
                    <a:pt x="163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3" y="65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6" y="63"/>
                    <a:pt x="169" y="63"/>
                    <a:pt x="170" y="66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8"/>
                    <a:pt x="171" y="71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8" y="73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3"/>
                    <a:pt x="166" y="74"/>
                    <a:pt x="165" y="74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4" y="74"/>
                    <a:pt x="162" y="73"/>
                    <a:pt x="161" y="72"/>
                  </a:cubicBezTo>
                  <a:close/>
                  <a:moveTo>
                    <a:pt x="174" y="63"/>
                  </a:moveTo>
                  <a:cubicBezTo>
                    <a:pt x="173" y="61"/>
                    <a:pt x="173" y="58"/>
                    <a:pt x="176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56"/>
                    <a:pt x="176" y="56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9" y="55"/>
                    <a:pt x="182" y="55"/>
                    <a:pt x="183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5" y="60"/>
                    <a:pt x="184" y="63"/>
                    <a:pt x="182" y="64"/>
                  </a:cubicBezTo>
                  <a:cubicBezTo>
                    <a:pt x="182" y="64"/>
                    <a:pt x="182" y="64"/>
                    <a:pt x="182" y="64"/>
                  </a:cubicBezTo>
                  <a:cubicBezTo>
                    <a:pt x="181" y="64"/>
                    <a:pt x="181" y="64"/>
                    <a:pt x="181" y="65"/>
                  </a:cubicBezTo>
                  <a:cubicBezTo>
                    <a:pt x="181" y="65"/>
                    <a:pt x="181" y="65"/>
                    <a:pt x="181" y="65"/>
                  </a:cubicBezTo>
                  <a:cubicBezTo>
                    <a:pt x="180" y="65"/>
                    <a:pt x="179" y="65"/>
                    <a:pt x="178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7" y="65"/>
                    <a:pt x="175" y="65"/>
                    <a:pt x="174" y="63"/>
                  </a:cubicBezTo>
                  <a:close/>
                  <a:moveTo>
                    <a:pt x="187" y="55"/>
                  </a:moveTo>
                  <a:cubicBezTo>
                    <a:pt x="186" y="53"/>
                    <a:pt x="186" y="50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2" y="47"/>
                    <a:pt x="195" y="48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8" y="52"/>
                    <a:pt x="197" y="55"/>
                    <a:pt x="195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7"/>
                    <a:pt x="194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2" y="58"/>
                    <a:pt x="191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89" y="58"/>
                    <a:pt x="188" y="57"/>
                    <a:pt x="187" y="55"/>
                  </a:cubicBezTo>
                  <a:close/>
                  <a:moveTo>
                    <a:pt x="200" y="48"/>
                  </a:moveTo>
                  <a:cubicBezTo>
                    <a:pt x="199" y="45"/>
                    <a:pt x="200" y="43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2" y="41"/>
                    <a:pt x="203" y="41"/>
                    <a:pt x="203" y="41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6" y="39"/>
                    <a:pt x="208" y="40"/>
                    <a:pt x="210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1" y="45"/>
                    <a:pt x="210" y="48"/>
                    <a:pt x="208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7" y="49"/>
                    <a:pt x="207" y="49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0"/>
                    <a:pt x="205" y="50"/>
                    <a:pt x="204" y="5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3" y="50"/>
                    <a:pt x="201" y="49"/>
                    <a:pt x="200" y="48"/>
                  </a:cubicBezTo>
                  <a:close/>
                  <a:moveTo>
                    <a:pt x="213" y="41"/>
                  </a:moveTo>
                  <a:cubicBezTo>
                    <a:pt x="212" y="38"/>
                    <a:pt x="213" y="35"/>
                    <a:pt x="216" y="34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6" y="34"/>
                    <a:pt x="216" y="34"/>
                    <a:pt x="217" y="34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9" y="33"/>
                    <a:pt x="222" y="33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4" y="38"/>
                    <a:pt x="223" y="41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6" y="43"/>
                    <a:pt x="214" y="42"/>
                    <a:pt x="213" y="41"/>
                  </a:cubicBezTo>
                  <a:close/>
                  <a:moveTo>
                    <a:pt x="227" y="34"/>
                  </a:moveTo>
                  <a:cubicBezTo>
                    <a:pt x="226" y="32"/>
                    <a:pt x="227" y="29"/>
                    <a:pt x="229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30" y="27"/>
                    <a:pt x="230" y="27"/>
                    <a:pt x="231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3" y="26"/>
                    <a:pt x="236" y="27"/>
                    <a:pt x="237" y="29"/>
                  </a:cubicBezTo>
                  <a:cubicBezTo>
                    <a:pt x="237" y="29"/>
                    <a:pt x="237" y="29"/>
                    <a:pt x="237" y="29"/>
                  </a:cubicBezTo>
                  <a:cubicBezTo>
                    <a:pt x="238" y="32"/>
                    <a:pt x="237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6"/>
                    <a:pt x="234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2" y="37"/>
                    <a:pt x="231" y="37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0" y="37"/>
                    <a:pt x="228" y="36"/>
                    <a:pt x="227" y="34"/>
                  </a:cubicBezTo>
                  <a:close/>
                  <a:moveTo>
                    <a:pt x="241" y="28"/>
                  </a:moveTo>
                  <a:cubicBezTo>
                    <a:pt x="240" y="25"/>
                    <a:pt x="241" y="22"/>
                    <a:pt x="243" y="21"/>
                  </a:cubicBezTo>
                  <a:cubicBezTo>
                    <a:pt x="243" y="21"/>
                    <a:pt x="243" y="21"/>
                    <a:pt x="243" y="21"/>
                  </a:cubicBezTo>
                  <a:cubicBezTo>
                    <a:pt x="244" y="21"/>
                    <a:pt x="244" y="21"/>
                    <a:pt x="245" y="21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7" y="20"/>
                    <a:pt x="250" y="21"/>
                    <a:pt x="251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2" y="26"/>
                    <a:pt x="251" y="28"/>
                    <a:pt x="248" y="30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8" y="30"/>
                    <a:pt x="247" y="30"/>
                    <a:pt x="247" y="30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6" y="30"/>
                    <a:pt x="246" y="30"/>
                    <a:pt x="245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3" y="30"/>
                    <a:pt x="242" y="29"/>
                    <a:pt x="241" y="28"/>
                  </a:cubicBezTo>
                  <a:close/>
                  <a:moveTo>
                    <a:pt x="255" y="22"/>
                  </a:moveTo>
                  <a:cubicBezTo>
                    <a:pt x="254" y="19"/>
                    <a:pt x="255" y="16"/>
                    <a:pt x="257" y="16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5"/>
                    <a:pt x="258" y="15"/>
                    <a:pt x="259" y="15"/>
                  </a:cubicBezTo>
                  <a:cubicBezTo>
                    <a:pt x="259" y="15"/>
                    <a:pt x="259" y="15"/>
                    <a:pt x="259" y="15"/>
                  </a:cubicBezTo>
                  <a:cubicBezTo>
                    <a:pt x="261" y="14"/>
                    <a:pt x="264" y="15"/>
                    <a:pt x="265" y="18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20"/>
                    <a:pt x="265" y="23"/>
                    <a:pt x="262" y="24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62" y="24"/>
                    <a:pt x="261" y="24"/>
                    <a:pt x="261" y="24"/>
                  </a:cubicBezTo>
                  <a:cubicBezTo>
                    <a:pt x="261" y="24"/>
                    <a:pt x="261" y="24"/>
                    <a:pt x="261" y="24"/>
                  </a:cubicBezTo>
                  <a:cubicBezTo>
                    <a:pt x="260" y="25"/>
                    <a:pt x="260" y="25"/>
                    <a:pt x="259" y="25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57" y="25"/>
                    <a:pt x="256" y="23"/>
                    <a:pt x="255" y="22"/>
                  </a:cubicBezTo>
                  <a:close/>
                  <a:moveTo>
                    <a:pt x="269" y="16"/>
                  </a:moveTo>
                  <a:cubicBezTo>
                    <a:pt x="268" y="14"/>
                    <a:pt x="269" y="11"/>
                    <a:pt x="272" y="10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2" y="10"/>
                    <a:pt x="273" y="10"/>
                    <a:pt x="273" y="10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76" y="9"/>
                    <a:pt x="278" y="10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80" y="15"/>
                    <a:pt x="279" y="18"/>
                    <a:pt x="276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6" y="19"/>
                    <a:pt x="275" y="19"/>
                    <a:pt x="275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4" y="19"/>
                    <a:pt x="274" y="19"/>
                    <a:pt x="273" y="19"/>
                  </a:cubicBezTo>
                  <a:cubicBezTo>
                    <a:pt x="273" y="19"/>
                    <a:pt x="273" y="19"/>
                    <a:pt x="273" y="19"/>
                  </a:cubicBezTo>
                  <a:cubicBezTo>
                    <a:pt x="271" y="19"/>
                    <a:pt x="270" y="18"/>
                    <a:pt x="269" y="16"/>
                  </a:cubicBezTo>
                  <a:close/>
                  <a:moveTo>
                    <a:pt x="283" y="11"/>
                  </a:moveTo>
                  <a:cubicBezTo>
                    <a:pt x="282" y="9"/>
                    <a:pt x="284" y="6"/>
                    <a:pt x="286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5"/>
                    <a:pt x="287" y="5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90" y="4"/>
                    <a:pt x="293" y="5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10"/>
                    <a:pt x="293" y="13"/>
                    <a:pt x="290" y="14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90" y="14"/>
                    <a:pt x="290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8" y="14"/>
                    <a:pt x="288" y="14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6" y="14"/>
                    <a:pt x="284" y="13"/>
                    <a:pt x="283" y="11"/>
                  </a:cubicBezTo>
                  <a:close/>
                  <a:moveTo>
                    <a:pt x="298" y="6"/>
                  </a:moveTo>
                  <a:cubicBezTo>
                    <a:pt x="297" y="4"/>
                    <a:pt x="299" y="1"/>
                    <a:pt x="301" y="1"/>
                  </a:cubicBezTo>
                  <a:cubicBezTo>
                    <a:pt x="301" y="1"/>
                    <a:pt x="301" y="1"/>
                    <a:pt x="301" y="1"/>
                  </a:cubicBezTo>
                  <a:cubicBezTo>
                    <a:pt x="301" y="0"/>
                    <a:pt x="302" y="0"/>
                    <a:pt x="302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5" y="0"/>
                    <a:pt x="307" y="1"/>
                    <a:pt x="308" y="3"/>
                  </a:cubicBezTo>
                  <a:cubicBezTo>
                    <a:pt x="308" y="3"/>
                    <a:pt x="308" y="3"/>
                    <a:pt x="308" y="3"/>
                  </a:cubicBezTo>
                  <a:cubicBezTo>
                    <a:pt x="309" y="6"/>
                    <a:pt x="307" y="9"/>
                    <a:pt x="305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4" y="9"/>
                    <a:pt x="304" y="10"/>
                    <a:pt x="304" y="10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3" y="10"/>
                    <a:pt x="303" y="10"/>
                    <a:pt x="302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0"/>
                    <a:pt x="298" y="8"/>
                    <a:pt x="298" y="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36"/>
            <p:cNvSpPr>
              <a:spLocks/>
            </p:cNvSpPr>
            <p:nvPr/>
          </p:nvSpPr>
          <p:spPr bwMode="auto">
            <a:xfrm>
              <a:off x="7144999" y="2555422"/>
              <a:ext cx="517525" cy="1674813"/>
            </a:xfrm>
            <a:custGeom>
              <a:avLst/>
              <a:gdLst>
                <a:gd name="T0" fmla="*/ 120 w 201"/>
                <a:gd name="T1" fmla="*/ 11 h 649"/>
                <a:gd name="T2" fmla="*/ 201 w 201"/>
                <a:gd name="T3" fmla="*/ 1 h 649"/>
                <a:gd name="T4" fmla="*/ 201 w 201"/>
                <a:gd name="T5" fmla="*/ 649 h 649"/>
                <a:gd name="T6" fmla="*/ 0 w 201"/>
                <a:gd name="T7" fmla="*/ 289 h 649"/>
                <a:gd name="T8" fmla="*/ 120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120" y="11"/>
                  </a:moveTo>
                  <a:cubicBezTo>
                    <a:pt x="141" y="0"/>
                    <a:pt x="201" y="1"/>
                    <a:pt x="201" y="1"/>
                  </a:cubicBezTo>
                  <a:cubicBezTo>
                    <a:pt x="201" y="649"/>
                    <a:pt x="201" y="649"/>
                    <a:pt x="201" y="649"/>
                  </a:cubicBezTo>
                  <a:cubicBezTo>
                    <a:pt x="201" y="649"/>
                    <a:pt x="0" y="538"/>
                    <a:pt x="0" y="289"/>
                  </a:cubicBezTo>
                  <a:cubicBezTo>
                    <a:pt x="0" y="126"/>
                    <a:pt x="62" y="42"/>
                    <a:pt x="120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237"/>
            <p:cNvSpPr>
              <a:spLocks/>
            </p:cNvSpPr>
            <p:nvPr/>
          </p:nvSpPr>
          <p:spPr bwMode="auto">
            <a:xfrm>
              <a:off x="6717962" y="2596697"/>
              <a:ext cx="663575" cy="1527175"/>
            </a:xfrm>
            <a:custGeom>
              <a:avLst/>
              <a:gdLst>
                <a:gd name="T0" fmla="*/ 179 w 258"/>
                <a:gd name="T1" fmla="*/ 0 h 592"/>
                <a:gd name="T2" fmla="*/ 32 w 258"/>
                <a:gd name="T3" fmla="*/ 282 h 592"/>
                <a:gd name="T4" fmla="*/ 258 w 258"/>
                <a:gd name="T5" fmla="*/ 592 h 592"/>
                <a:gd name="T6" fmla="*/ 0 w 258"/>
                <a:gd name="T7" fmla="*/ 281 h 592"/>
                <a:gd name="T8" fmla="*/ 1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179" y="0"/>
                  </a:moveTo>
                  <a:cubicBezTo>
                    <a:pt x="179" y="0"/>
                    <a:pt x="32" y="75"/>
                    <a:pt x="32" y="282"/>
                  </a:cubicBezTo>
                  <a:cubicBezTo>
                    <a:pt x="32" y="481"/>
                    <a:pt x="258" y="592"/>
                    <a:pt x="258" y="592"/>
                  </a:cubicBezTo>
                  <a:cubicBezTo>
                    <a:pt x="258" y="592"/>
                    <a:pt x="0" y="539"/>
                    <a:pt x="0" y="281"/>
                  </a:cubicBezTo>
                  <a:cubicBezTo>
                    <a:pt x="0" y="63"/>
                    <a:pt x="179" y="0"/>
                    <a:pt x="1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238"/>
            <p:cNvSpPr>
              <a:spLocks noEditPoints="1"/>
            </p:cNvSpPr>
            <p:nvPr/>
          </p:nvSpPr>
          <p:spPr bwMode="auto">
            <a:xfrm>
              <a:off x="7435512" y="2704647"/>
              <a:ext cx="142875" cy="144463"/>
            </a:xfrm>
            <a:custGeom>
              <a:avLst/>
              <a:gdLst>
                <a:gd name="T0" fmla="*/ 42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2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2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2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2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10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2" y="28"/>
                  </a:cubicBezTo>
                  <a:cubicBezTo>
                    <a:pt x="5" y="35"/>
                    <a:pt x="11" y="38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2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239"/>
            <p:cNvSpPr>
              <a:spLocks noEditPoints="1"/>
            </p:cNvSpPr>
            <p:nvPr/>
          </p:nvSpPr>
          <p:spPr bwMode="auto">
            <a:xfrm>
              <a:off x="7348199" y="3647622"/>
              <a:ext cx="141288" cy="144463"/>
            </a:xfrm>
            <a:custGeom>
              <a:avLst/>
              <a:gdLst>
                <a:gd name="T0" fmla="*/ 41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1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9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5" y="35"/>
                    <a:pt x="11" y="37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1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240"/>
            <p:cNvSpPr>
              <a:spLocks noEditPoints="1"/>
            </p:cNvSpPr>
            <p:nvPr/>
          </p:nvSpPr>
          <p:spPr bwMode="auto">
            <a:xfrm>
              <a:off x="7497424" y="3903210"/>
              <a:ext cx="101600" cy="87313"/>
            </a:xfrm>
            <a:custGeom>
              <a:avLst/>
              <a:gdLst>
                <a:gd name="T0" fmla="*/ 29 w 39"/>
                <a:gd name="T1" fmla="*/ 21 h 34"/>
                <a:gd name="T2" fmla="*/ 27 w 39"/>
                <a:gd name="T3" fmla="*/ 19 h 34"/>
                <a:gd name="T4" fmla="*/ 38 w 39"/>
                <a:gd name="T5" fmla="*/ 14 h 34"/>
                <a:gd name="T6" fmla="*/ 27 w 39"/>
                <a:gd name="T7" fmla="*/ 8 h 34"/>
                <a:gd name="T8" fmla="*/ 27 w 39"/>
                <a:gd name="T9" fmla="*/ 8 h 34"/>
                <a:gd name="T10" fmla="*/ 26 w 39"/>
                <a:gd name="T11" fmla="*/ 5 h 34"/>
                <a:gd name="T12" fmla="*/ 26 w 39"/>
                <a:gd name="T13" fmla="*/ 4 h 34"/>
                <a:gd name="T14" fmla="*/ 26 w 39"/>
                <a:gd name="T15" fmla="*/ 4 h 34"/>
                <a:gd name="T16" fmla="*/ 18 w 39"/>
                <a:gd name="T17" fmla="*/ 1 h 34"/>
                <a:gd name="T18" fmla="*/ 11 w 39"/>
                <a:gd name="T19" fmla="*/ 10 h 34"/>
                <a:gd name="T20" fmla="*/ 11 w 39"/>
                <a:gd name="T21" fmla="*/ 10 h 34"/>
                <a:gd name="T22" fmla="*/ 9 w 39"/>
                <a:gd name="T23" fmla="*/ 9 h 34"/>
                <a:gd name="T24" fmla="*/ 2 w 39"/>
                <a:gd name="T25" fmla="*/ 11 h 34"/>
                <a:gd name="T26" fmla="*/ 1 w 39"/>
                <a:gd name="T27" fmla="*/ 17 h 34"/>
                <a:gd name="T28" fmla="*/ 12 w 39"/>
                <a:gd name="T29" fmla="*/ 22 h 34"/>
                <a:gd name="T30" fmla="*/ 8 w 39"/>
                <a:gd name="T31" fmla="*/ 31 h 34"/>
                <a:gd name="T32" fmla="*/ 19 w 39"/>
                <a:gd name="T33" fmla="*/ 30 h 34"/>
                <a:gd name="T34" fmla="*/ 21 w 39"/>
                <a:gd name="T35" fmla="*/ 23 h 34"/>
                <a:gd name="T36" fmla="*/ 22 w 39"/>
                <a:gd name="T37" fmla="*/ 24 h 34"/>
                <a:gd name="T38" fmla="*/ 30 w 39"/>
                <a:gd name="T39" fmla="*/ 31 h 34"/>
                <a:gd name="T40" fmla="*/ 36 w 39"/>
                <a:gd name="T41" fmla="*/ 28 h 34"/>
                <a:gd name="T42" fmla="*/ 29 w 39"/>
                <a:gd name="T43" fmla="*/ 21 h 34"/>
                <a:gd name="T44" fmla="*/ 21 w 39"/>
                <a:gd name="T45" fmla="*/ 20 h 34"/>
                <a:gd name="T46" fmla="*/ 20 w 39"/>
                <a:gd name="T47" fmla="*/ 20 h 34"/>
                <a:gd name="T48" fmla="*/ 19 w 39"/>
                <a:gd name="T49" fmla="*/ 20 h 34"/>
                <a:gd name="T50" fmla="*/ 17 w 39"/>
                <a:gd name="T51" fmla="*/ 20 h 34"/>
                <a:gd name="T52" fmla="*/ 16 w 39"/>
                <a:gd name="T53" fmla="*/ 19 h 34"/>
                <a:gd name="T54" fmla="*/ 16 w 39"/>
                <a:gd name="T55" fmla="*/ 16 h 34"/>
                <a:gd name="T56" fmla="*/ 16 w 39"/>
                <a:gd name="T57" fmla="*/ 15 h 34"/>
                <a:gd name="T58" fmla="*/ 19 w 39"/>
                <a:gd name="T59" fmla="*/ 13 h 34"/>
                <a:gd name="T60" fmla="*/ 20 w 39"/>
                <a:gd name="T61" fmla="*/ 13 h 34"/>
                <a:gd name="T62" fmla="*/ 20 w 39"/>
                <a:gd name="T63" fmla="*/ 13 h 34"/>
                <a:gd name="T64" fmla="*/ 22 w 39"/>
                <a:gd name="T65" fmla="*/ 14 h 34"/>
                <a:gd name="T66" fmla="*/ 23 w 39"/>
                <a:gd name="T67" fmla="*/ 17 h 34"/>
                <a:gd name="T68" fmla="*/ 23 w 39"/>
                <a:gd name="T69" fmla="*/ 17 h 34"/>
                <a:gd name="T70" fmla="*/ 23 w 39"/>
                <a:gd name="T71" fmla="*/ 19 h 34"/>
                <a:gd name="T72" fmla="*/ 21 w 39"/>
                <a:gd name="T7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34">
                  <a:moveTo>
                    <a:pt x="29" y="21"/>
                  </a:moveTo>
                  <a:cubicBezTo>
                    <a:pt x="28" y="20"/>
                    <a:pt x="28" y="20"/>
                    <a:pt x="27" y="19"/>
                  </a:cubicBezTo>
                  <a:cubicBezTo>
                    <a:pt x="31" y="19"/>
                    <a:pt x="38" y="18"/>
                    <a:pt x="38" y="14"/>
                  </a:cubicBezTo>
                  <a:cubicBezTo>
                    <a:pt x="39" y="9"/>
                    <a:pt x="33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6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1"/>
                    <a:pt x="20" y="1"/>
                    <a:pt x="18" y="1"/>
                  </a:cubicBezTo>
                  <a:cubicBezTo>
                    <a:pt x="13" y="0"/>
                    <a:pt x="9" y="4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7" y="9"/>
                    <a:pt x="3" y="9"/>
                    <a:pt x="2" y="11"/>
                  </a:cubicBezTo>
                  <a:cubicBezTo>
                    <a:pt x="0" y="12"/>
                    <a:pt x="0" y="16"/>
                    <a:pt x="1" y="17"/>
                  </a:cubicBezTo>
                  <a:cubicBezTo>
                    <a:pt x="3" y="21"/>
                    <a:pt x="8" y="23"/>
                    <a:pt x="12" y="22"/>
                  </a:cubicBezTo>
                  <a:cubicBezTo>
                    <a:pt x="10" y="24"/>
                    <a:pt x="5" y="28"/>
                    <a:pt x="8" y="31"/>
                  </a:cubicBezTo>
                  <a:cubicBezTo>
                    <a:pt x="11" y="33"/>
                    <a:pt x="17" y="34"/>
                    <a:pt x="19" y="30"/>
                  </a:cubicBezTo>
                  <a:cubicBezTo>
                    <a:pt x="19" y="29"/>
                    <a:pt x="21" y="26"/>
                    <a:pt x="21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4" y="27"/>
                    <a:pt x="26" y="31"/>
                    <a:pt x="30" y="31"/>
                  </a:cubicBezTo>
                  <a:cubicBezTo>
                    <a:pt x="32" y="31"/>
                    <a:pt x="37" y="30"/>
                    <a:pt x="36" y="28"/>
                  </a:cubicBezTo>
                  <a:cubicBezTo>
                    <a:pt x="36" y="25"/>
                    <a:pt x="31" y="22"/>
                    <a:pt x="29" y="21"/>
                  </a:cubicBezTo>
                  <a:close/>
                  <a:moveTo>
                    <a:pt x="21" y="20"/>
                  </a:move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8"/>
                    <a:pt x="15" y="17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4"/>
                    <a:pt x="18" y="14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3" y="15"/>
                    <a:pt x="24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19"/>
                    <a:pt x="22" y="19"/>
                    <a:pt x="21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241"/>
            <p:cNvSpPr>
              <a:spLocks noEditPoints="1"/>
            </p:cNvSpPr>
            <p:nvPr/>
          </p:nvSpPr>
          <p:spPr bwMode="auto">
            <a:xfrm>
              <a:off x="7360899" y="3326947"/>
              <a:ext cx="142875" cy="141288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6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7 h 55"/>
                <a:gd name="T28" fmla="*/ 17 w 55"/>
                <a:gd name="T29" fmla="*/ 36 h 55"/>
                <a:gd name="T30" fmla="*/ 11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1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2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19"/>
                    <a:pt x="0" y="25"/>
                    <a:pt x="1" y="27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1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30" y="21"/>
                    <a:pt x="30" y="22"/>
                    <a:pt x="31" y="22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1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242"/>
            <p:cNvSpPr>
              <a:spLocks noEditPoints="1"/>
            </p:cNvSpPr>
            <p:nvPr/>
          </p:nvSpPr>
          <p:spPr bwMode="auto">
            <a:xfrm>
              <a:off x="7289462" y="3001510"/>
              <a:ext cx="141288" cy="142875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7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8 h 55"/>
                <a:gd name="T28" fmla="*/ 17 w 55"/>
                <a:gd name="T29" fmla="*/ 36 h 55"/>
                <a:gd name="T30" fmla="*/ 12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2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3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10" y="14"/>
                    <a:pt x="4" y="14"/>
                    <a:pt x="2" y="17"/>
                  </a:cubicBezTo>
                  <a:cubicBezTo>
                    <a:pt x="0" y="19"/>
                    <a:pt x="0" y="25"/>
                    <a:pt x="1" y="28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2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2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30" y="32"/>
                    <a:pt x="29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0" y="22"/>
                    <a:pt x="30" y="22"/>
                    <a:pt x="31" y="23"/>
                  </a:cubicBezTo>
                  <a:cubicBezTo>
                    <a:pt x="33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243"/>
            <p:cNvSpPr>
              <a:spLocks noEditPoints="1"/>
            </p:cNvSpPr>
            <p:nvPr/>
          </p:nvSpPr>
          <p:spPr bwMode="auto">
            <a:xfrm>
              <a:off x="7472024" y="3499985"/>
              <a:ext cx="141288" cy="144463"/>
            </a:xfrm>
            <a:custGeom>
              <a:avLst/>
              <a:gdLst>
                <a:gd name="T0" fmla="*/ 41 w 55"/>
                <a:gd name="T1" fmla="*/ 33 h 56"/>
                <a:gd name="T2" fmla="*/ 38 w 55"/>
                <a:gd name="T3" fmla="*/ 31 h 56"/>
                <a:gd name="T4" fmla="*/ 54 w 55"/>
                <a:gd name="T5" fmla="*/ 23 h 56"/>
                <a:gd name="T6" fmla="*/ 39 w 55"/>
                <a:gd name="T7" fmla="*/ 12 h 56"/>
                <a:gd name="T8" fmla="*/ 38 w 55"/>
                <a:gd name="T9" fmla="*/ 12 h 56"/>
                <a:gd name="T10" fmla="*/ 37 w 55"/>
                <a:gd name="T11" fmla="*/ 8 h 56"/>
                <a:gd name="T12" fmla="*/ 36 w 55"/>
                <a:gd name="T13" fmla="*/ 6 h 56"/>
                <a:gd name="T14" fmla="*/ 36 w 55"/>
                <a:gd name="T15" fmla="*/ 6 h 56"/>
                <a:gd name="T16" fmla="*/ 24 w 55"/>
                <a:gd name="T17" fmla="*/ 0 h 56"/>
                <a:gd name="T18" fmla="*/ 15 w 55"/>
                <a:gd name="T19" fmla="*/ 16 h 56"/>
                <a:gd name="T20" fmla="*/ 16 w 55"/>
                <a:gd name="T21" fmla="*/ 16 h 56"/>
                <a:gd name="T22" fmla="*/ 12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1 w 55"/>
                <a:gd name="T31" fmla="*/ 50 h 56"/>
                <a:gd name="T32" fmla="*/ 26 w 55"/>
                <a:gd name="T33" fmla="*/ 50 h 56"/>
                <a:gd name="T34" fmla="*/ 30 w 55"/>
                <a:gd name="T35" fmla="*/ 37 h 56"/>
                <a:gd name="T36" fmla="*/ 31 w 55"/>
                <a:gd name="T37" fmla="*/ 40 h 56"/>
                <a:gd name="T38" fmla="*/ 42 w 55"/>
                <a:gd name="T39" fmla="*/ 50 h 56"/>
                <a:gd name="T40" fmla="*/ 51 w 55"/>
                <a:gd name="T41" fmla="*/ 45 h 56"/>
                <a:gd name="T42" fmla="*/ 41 w 55"/>
                <a:gd name="T43" fmla="*/ 33 h 56"/>
                <a:gd name="T44" fmla="*/ 30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4 w 55"/>
                <a:gd name="T51" fmla="*/ 32 h 56"/>
                <a:gd name="T52" fmla="*/ 22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6 w 55"/>
                <a:gd name="T59" fmla="*/ 22 h 56"/>
                <a:gd name="T60" fmla="*/ 28 w 55"/>
                <a:gd name="T61" fmla="*/ 22 h 56"/>
                <a:gd name="T62" fmla="*/ 28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8 h 56"/>
                <a:gd name="T70" fmla="*/ 32 w 55"/>
                <a:gd name="T71" fmla="*/ 30 h 56"/>
                <a:gd name="T72" fmla="*/ 30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3"/>
                  </a:moveTo>
                  <a:cubicBezTo>
                    <a:pt x="40" y="33"/>
                    <a:pt x="39" y="32"/>
                    <a:pt x="38" y="31"/>
                  </a:cubicBezTo>
                  <a:cubicBezTo>
                    <a:pt x="44" y="32"/>
                    <a:pt x="54" y="29"/>
                    <a:pt x="54" y="23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8"/>
                  </a:cubicBezTo>
                  <a:cubicBezTo>
                    <a:pt x="37" y="7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1"/>
                    <a:pt x="28" y="1"/>
                    <a:pt x="24" y="0"/>
                  </a:cubicBezTo>
                  <a:cubicBezTo>
                    <a:pt x="18" y="0"/>
                    <a:pt x="12" y="5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4" y="35"/>
                    <a:pt x="11" y="37"/>
                    <a:pt x="17" y="36"/>
                  </a:cubicBezTo>
                  <a:cubicBezTo>
                    <a:pt x="13" y="40"/>
                    <a:pt x="7" y="46"/>
                    <a:pt x="11" y="50"/>
                  </a:cubicBezTo>
                  <a:cubicBezTo>
                    <a:pt x="15" y="54"/>
                    <a:pt x="24" y="56"/>
                    <a:pt x="26" y="50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0" y="38"/>
                    <a:pt x="31" y="39"/>
                    <a:pt x="31" y="40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50"/>
                    <a:pt x="51" y="45"/>
                  </a:cubicBezTo>
                  <a:cubicBezTo>
                    <a:pt x="51" y="41"/>
                    <a:pt x="44" y="36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8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2"/>
                    <a:pt x="24" y="32"/>
                  </a:cubicBezTo>
                  <a:cubicBezTo>
                    <a:pt x="23" y="31"/>
                    <a:pt x="23" y="31"/>
                    <a:pt x="22" y="30"/>
                  </a:cubicBezTo>
                  <a:cubicBezTo>
                    <a:pt x="22" y="29"/>
                    <a:pt x="21" y="28"/>
                    <a:pt x="22" y="27"/>
                  </a:cubicBezTo>
                  <a:cubicBezTo>
                    <a:pt x="22" y="25"/>
                    <a:pt x="22" y="24"/>
                    <a:pt x="23" y="24"/>
                  </a:cubicBezTo>
                  <a:cubicBezTo>
                    <a:pt x="24" y="23"/>
                    <a:pt x="25" y="22"/>
                    <a:pt x="26" y="22"/>
                  </a:cubicBezTo>
                  <a:cubicBezTo>
                    <a:pt x="27" y="22"/>
                    <a:pt x="27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2"/>
                    <a:pt x="31" y="23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44"/>
            <p:cNvSpPr>
              <a:spLocks noEditPoints="1"/>
            </p:cNvSpPr>
            <p:nvPr/>
          </p:nvSpPr>
          <p:spPr bwMode="auto">
            <a:xfrm>
              <a:off x="7372012" y="2826885"/>
              <a:ext cx="53975" cy="53975"/>
            </a:xfrm>
            <a:custGeom>
              <a:avLst/>
              <a:gdLst>
                <a:gd name="T0" fmla="*/ 20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5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0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0 h 21"/>
                <a:gd name="T34" fmla="*/ 15 w 21"/>
                <a:gd name="T35" fmla="*/ 17 h 21"/>
                <a:gd name="T36" fmla="*/ 21 w 21"/>
                <a:gd name="T37" fmla="*/ 17 h 21"/>
                <a:gd name="T38" fmla="*/ 20 w 21"/>
                <a:gd name="T39" fmla="*/ 13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8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0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4" y="0"/>
                    <a:pt x="13" y="1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7" y="1"/>
                    <a:pt x="6" y="1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3" y="9"/>
                    <a:pt x="0" y="11"/>
                    <a:pt x="0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8"/>
                    <a:pt x="11" y="21"/>
                    <a:pt x="13" y="20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7" y="18"/>
                    <a:pt x="20" y="19"/>
                    <a:pt x="21" y="17"/>
                  </a:cubicBezTo>
                  <a:cubicBezTo>
                    <a:pt x="21" y="16"/>
                    <a:pt x="21" y="14"/>
                    <a:pt x="20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45"/>
            <p:cNvSpPr>
              <a:spLocks noEditPoints="1"/>
            </p:cNvSpPr>
            <p:nvPr/>
          </p:nvSpPr>
          <p:spPr bwMode="auto">
            <a:xfrm>
              <a:off x="7513299" y="3409497"/>
              <a:ext cx="52388" cy="53975"/>
            </a:xfrm>
            <a:custGeom>
              <a:avLst/>
              <a:gdLst>
                <a:gd name="T0" fmla="*/ 20 w 20"/>
                <a:gd name="T1" fmla="*/ 14 h 21"/>
                <a:gd name="T2" fmla="*/ 17 w 20"/>
                <a:gd name="T3" fmla="*/ 11 h 21"/>
                <a:gd name="T4" fmla="*/ 13 w 20"/>
                <a:gd name="T5" fmla="*/ 11 h 21"/>
                <a:gd name="T6" fmla="*/ 13 w 20"/>
                <a:gd name="T7" fmla="*/ 11 h 21"/>
                <a:gd name="T8" fmla="*/ 17 w 20"/>
                <a:gd name="T9" fmla="*/ 4 h 21"/>
                <a:gd name="T10" fmla="*/ 12 w 20"/>
                <a:gd name="T11" fmla="*/ 2 h 21"/>
                <a:gd name="T12" fmla="*/ 10 w 20"/>
                <a:gd name="T13" fmla="*/ 5 h 21"/>
                <a:gd name="T14" fmla="*/ 10 w 20"/>
                <a:gd name="T15" fmla="*/ 6 h 21"/>
                <a:gd name="T16" fmla="*/ 5 w 20"/>
                <a:gd name="T17" fmla="*/ 1 h 21"/>
                <a:gd name="T18" fmla="*/ 0 w 20"/>
                <a:gd name="T19" fmla="*/ 5 h 21"/>
                <a:gd name="T20" fmla="*/ 6 w 20"/>
                <a:gd name="T21" fmla="*/ 10 h 21"/>
                <a:gd name="T22" fmla="*/ 5 w 20"/>
                <a:gd name="T23" fmla="*/ 10 h 21"/>
                <a:gd name="T24" fmla="*/ 0 w 20"/>
                <a:gd name="T25" fmla="*/ 13 h 21"/>
                <a:gd name="T26" fmla="*/ 6 w 20"/>
                <a:gd name="T27" fmla="*/ 17 h 21"/>
                <a:gd name="T28" fmla="*/ 8 w 20"/>
                <a:gd name="T29" fmla="*/ 15 h 21"/>
                <a:gd name="T30" fmla="*/ 8 w 20"/>
                <a:gd name="T31" fmla="*/ 17 h 21"/>
                <a:gd name="T32" fmla="*/ 12 w 20"/>
                <a:gd name="T33" fmla="*/ 21 h 21"/>
                <a:gd name="T34" fmla="*/ 14 w 20"/>
                <a:gd name="T35" fmla="*/ 17 h 21"/>
                <a:gd name="T36" fmla="*/ 20 w 20"/>
                <a:gd name="T37" fmla="*/ 17 h 21"/>
                <a:gd name="T38" fmla="*/ 20 w 20"/>
                <a:gd name="T39" fmla="*/ 14 h 21"/>
                <a:gd name="T40" fmla="*/ 10 w 20"/>
                <a:gd name="T41" fmla="*/ 13 h 21"/>
                <a:gd name="T42" fmla="*/ 9 w 20"/>
                <a:gd name="T43" fmla="*/ 13 h 21"/>
                <a:gd name="T44" fmla="*/ 9 w 20"/>
                <a:gd name="T45" fmla="*/ 13 h 21"/>
                <a:gd name="T46" fmla="*/ 7 w 20"/>
                <a:gd name="T47" fmla="*/ 10 h 21"/>
                <a:gd name="T48" fmla="*/ 7 w 20"/>
                <a:gd name="T49" fmla="*/ 10 h 21"/>
                <a:gd name="T50" fmla="*/ 8 w 20"/>
                <a:gd name="T51" fmla="*/ 9 h 21"/>
                <a:gd name="T52" fmla="*/ 10 w 20"/>
                <a:gd name="T53" fmla="*/ 8 h 21"/>
                <a:gd name="T54" fmla="*/ 10 w 20"/>
                <a:gd name="T55" fmla="*/ 8 h 21"/>
                <a:gd name="T56" fmla="*/ 11 w 20"/>
                <a:gd name="T57" fmla="*/ 8 h 21"/>
                <a:gd name="T58" fmla="*/ 12 w 20"/>
                <a:gd name="T59" fmla="*/ 11 h 21"/>
                <a:gd name="T60" fmla="*/ 12 w 20"/>
                <a:gd name="T61" fmla="*/ 11 h 21"/>
                <a:gd name="T62" fmla="*/ 12 w 20"/>
                <a:gd name="T63" fmla="*/ 12 h 21"/>
                <a:gd name="T64" fmla="*/ 12 w 20"/>
                <a:gd name="T65" fmla="*/ 12 h 21"/>
                <a:gd name="T66" fmla="*/ 11 w 20"/>
                <a:gd name="T67" fmla="*/ 13 h 21"/>
                <a:gd name="T68" fmla="*/ 10 w 20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20" y="14"/>
                  </a:moveTo>
                  <a:cubicBezTo>
                    <a:pt x="19" y="12"/>
                    <a:pt x="18" y="12"/>
                    <a:pt x="17" y="11"/>
                  </a:cubicBezTo>
                  <a:cubicBezTo>
                    <a:pt x="16" y="11"/>
                    <a:pt x="15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9"/>
                    <a:pt x="19" y="7"/>
                    <a:pt x="17" y="4"/>
                  </a:cubicBezTo>
                  <a:cubicBezTo>
                    <a:pt x="16" y="2"/>
                    <a:pt x="14" y="0"/>
                    <a:pt x="12" y="2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9" y="4"/>
                    <a:pt x="7" y="1"/>
                    <a:pt x="5" y="1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3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3" y="10"/>
                    <a:pt x="0" y="11"/>
                    <a:pt x="0" y="13"/>
                  </a:cubicBezTo>
                  <a:cubicBezTo>
                    <a:pt x="0" y="16"/>
                    <a:pt x="3" y="18"/>
                    <a:pt x="6" y="17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9" y="18"/>
                    <a:pt x="11" y="21"/>
                    <a:pt x="12" y="21"/>
                  </a:cubicBezTo>
                  <a:cubicBezTo>
                    <a:pt x="14" y="20"/>
                    <a:pt x="14" y="19"/>
                    <a:pt x="14" y="17"/>
                  </a:cubicBezTo>
                  <a:cubicBezTo>
                    <a:pt x="17" y="18"/>
                    <a:pt x="19" y="19"/>
                    <a:pt x="20" y="17"/>
                  </a:cubicBezTo>
                  <a:cubicBezTo>
                    <a:pt x="20" y="16"/>
                    <a:pt x="20" y="14"/>
                    <a:pt x="20" y="14"/>
                  </a:cubicBezTo>
                  <a:close/>
                  <a:moveTo>
                    <a:pt x="10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3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46"/>
            <p:cNvSpPr>
              <a:spLocks noEditPoints="1"/>
            </p:cNvSpPr>
            <p:nvPr/>
          </p:nvSpPr>
          <p:spPr bwMode="auto">
            <a:xfrm>
              <a:off x="7554574" y="4003222"/>
              <a:ext cx="53975" cy="53975"/>
            </a:xfrm>
            <a:custGeom>
              <a:avLst/>
              <a:gdLst>
                <a:gd name="T0" fmla="*/ 21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6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1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1 h 21"/>
                <a:gd name="T34" fmla="*/ 15 w 21"/>
                <a:gd name="T35" fmla="*/ 17 h 21"/>
                <a:gd name="T36" fmla="*/ 21 w 21"/>
                <a:gd name="T37" fmla="*/ 17 h 21"/>
                <a:gd name="T38" fmla="*/ 21 w 21"/>
                <a:gd name="T39" fmla="*/ 13 h 21"/>
                <a:gd name="T40" fmla="*/ 10 w 21"/>
                <a:gd name="T41" fmla="*/ 13 h 21"/>
                <a:gd name="T42" fmla="*/ 10 w 21"/>
                <a:gd name="T43" fmla="*/ 12 h 21"/>
                <a:gd name="T44" fmla="*/ 10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9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5" y="0"/>
                    <a:pt x="13" y="1"/>
                  </a:cubicBezTo>
                  <a:cubicBezTo>
                    <a:pt x="12" y="2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4" y="9"/>
                    <a:pt x="1" y="11"/>
                    <a:pt x="1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10" y="18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8" y="18"/>
                    <a:pt x="20" y="19"/>
                    <a:pt x="21" y="17"/>
                  </a:cubicBezTo>
                  <a:cubicBezTo>
                    <a:pt x="21" y="16"/>
                    <a:pt x="21" y="14"/>
                    <a:pt x="21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47"/>
            <p:cNvSpPr>
              <a:spLocks noEditPoints="1"/>
            </p:cNvSpPr>
            <p:nvPr/>
          </p:nvSpPr>
          <p:spPr bwMode="auto">
            <a:xfrm>
              <a:off x="7508537" y="2893560"/>
              <a:ext cx="90488" cy="85725"/>
            </a:xfrm>
            <a:custGeom>
              <a:avLst/>
              <a:gdLst>
                <a:gd name="T0" fmla="*/ 28 w 35"/>
                <a:gd name="T1" fmla="*/ 3 h 33"/>
                <a:gd name="T2" fmla="*/ 23 w 35"/>
                <a:gd name="T3" fmla="*/ 5 h 33"/>
                <a:gd name="T4" fmla="*/ 21 w 35"/>
                <a:gd name="T5" fmla="*/ 11 h 33"/>
                <a:gd name="T6" fmla="*/ 21 w 35"/>
                <a:gd name="T7" fmla="*/ 11 h 33"/>
                <a:gd name="T8" fmla="*/ 12 w 35"/>
                <a:gd name="T9" fmla="*/ 2 h 33"/>
                <a:gd name="T10" fmla="*/ 6 w 35"/>
                <a:gd name="T11" fmla="*/ 8 h 33"/>
                <a:gd name="T12" fmla="*/ 11 w 35"/>
                <a:gd name="T13" fmla="*/ 13 h 33"/>
                <a:gd name="T14" fmla="*/ 12 w 35"/>
                <a:gd name="T15" fmla="*/ 13 h 33"/>
                <a:gd name="T16" fmla="*/ 2 w 35"/>
                <a:gd name="T17" fmla="*/ 18 h 33"/>
                <a:gd name="T18" fmla="*/ 5 w 35"/>
                <a:gd name="T19" fmla="*/ 28 h 33"/>
                <a:gd name="T20" fmla="*/ 16 w 35"/>
                <a:gd name="T21" fmla="*/ 21 h 33"/>
                <a:gd name="T22" fmla="*/ 15 w 35"/>
                <a:gd name="T23" fmla="*/ 23 h 33"/>
                <a:gd name="T24" fmla="*/ 18 w 35"/>
                <a:gd name="T25" fmla="*/ 32 h 33"/>
                <a:gd name="T26" fmla="*/ 26 w 35"/>
                <a:gd name="T27" fmla="*/ 25 h 33"/>
                <a:gd name="T28" fmla="*/ 25 w 35"/>
                <a:gd name="T29" fmla="*/ 21 h 33"/>
                <a:gd name="T30" fmla="*/ 28 w 35"/>
                <a:gd name="T31" fmla="*/ 21 h 33"/>
                <a:gd name="T32" fmla="*/ 35 w 35"/>
                <a:gd name="T33" fmla="*/ 17 h 33"/>
                <a:gd name="T34" fmla="*/ 30 w 35"/>
                <a:gd name="T35" fmla="*/ 12 h 33"/>
                <a:gd name="T36" fmla="*/ 33 w 35"/>
                <a:gd name="T37" fmla="*/ 4 h 33"/>
                <a:gd name="T38" fmla="*/ 28 w 35"/>
                <a:gd name="T39" fmla="*/ 3 h 33"/>
                <a:gd name="T40" fmla="*/ 22 w 35"/>
                <a:gd name="T41" fmla="*/ 17 h 33"/>
                <a:gd name="T42" fmla="*/ 21 w 35"/>
                <a:gd name="T43" fmla="*/ 18 h 33"/>
                <a:gd name="T44" fmla="*/ 21 w 35"/>
                <a:gd name="T45" fmla="*/ 18 h 33"/>
                <a:gd name="T46" fmla="*/ 17 w 35"/>
                <a:gd name="T47" fmla="*/ 19 h 33"/>
                <a:gd name="T48" fmla="*/ 17 w 35"/>
                <a:gd name="T49" fmla="*/ 19 h 33"/>
                <a:gd name="T50" fmla="*/ 15 w 35"/>
                <a:gd name="T51" fmla="*/ 18 h 33"/>
                <a:gd name="T52" fmla="*/ 15 w 35"/>
                <a:gd name="T53" fmla="*/ 14 h 33"/>
                <a:gd name="T54" fmla="*/ 15 w 35"/>
                <a:gd name="T55" fmla="*/ 14 h 33"/>
                <a:gd name="T56" fmla="*/ 15 w 35"/>
                <a:gd name="T57" fmla="*/ 13 h 33"/>
                <a:gd name="T58" fmla="*/ 21 w 35"/>
                <a:gd name="T59" fmla="*/ 13 h 33"/>
                <a:gd name="T60" fmla="*/ 21 w 35"/>
                <a:gd name="T61" fmla="*/ 13 h 33"/>
                <a:gd name="T62" fmla="*/ 21 w 35"/>
                <a:gd name="T63" fmla="*/ 13 h 33"/>
                <a:gd name="T64" fmla="*/ 22 w 35"/>
                <a:gd name="T65" fmla="*/ 13 h 33"/>
                <a:gd name="T66" fmla="*/ 22 w 35"/>
                <a:gd name="T67" fmla="*/ 15 h 33"/>
                <a:gd name="T68" fmla="*/ 22 w 35"/>
                <a:gd name="T6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33">
                  <a:moveTo>
                    <a:pt x="28" y="3"/>
                  </a:moveTo>
                  <a:cubicBezTo>
                    <a:pt x="26" y="3"/>
                    <a:pt x="25" y="4"/>
                    <a:pt x="23" y="5"/>
                  </a:cubicBezTo>
                  <a:cubicBezTo>
                    <a:pt x="22" y="7"/>
                    <a:pt x="21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6"/>
                    <a:pt x="18" y="0"/>
                    <a:pt x="12" y="2"/>
                  </a:cubicBezTo>
                  <a:cubicBezTo>
                    <a:pt x="9" y="2"/>
                    <a:pt x="5" y="5"/>
                    <a:pt x="6" y="8"/>
                  </a:cubicBezTo>
                  <a:cubicBezTo>
                    <a:pt x="7" y="10"/>
                    <a:pt x="9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8" y="13"/>
                    <a:pt x="4" y="16"/>
                    <a:pt x="2" y="18"/>
                  </a:cubicBezTo>
                  <a:cubicBezTo>
                    <a:pt x="0" y="22"/>
                    <a:pt x="0" y="27"/>
                    <a:pt x="5" y="28"/>
                  </a:cubicBezTo>
                  <a:cubicBezTo>
                    <a:pt x="9" y="30"/>
                    <a:pt x="13" y="25"/>
                    <a:pt x="16" y="21"/>
                  </a:cubicBezTo>
                  <a:cubicBezTo>
                    <a:pt x="16" y="22"/>
                    <a:pt x="15" y="23"/>
                    <a:pt x="15" y="23"/>
                  </a:cubicBezTo>
                  <a:cubicBezTo>
                    <a:pt x="14" y="26"/>
                    <a:pt x="14" y="31"/>
                    <a:pt x="18" y="32"/>
                  </a:cubicBezTo>
                  <a:cubicBezTo>
                    <a:pt x="22" y="33"/>
                    <a:pt x="26" y="29"/>
                    <a:pt x="26" y="25"/>
                  </a:cubicBezTo>
                  <a:cubicBezTo>
                    <a:pt x="26" y="24"/>
                    <a:pt x="26" y="22"/>
                    <a:pt x="25" y="21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9" y="21"/>
                    <a:pt x="35" y="19"/>
                    <a:pt x="35" y="17"/>
                  </a:cubicBezTo>
                  <a:cubicBezTo>
                    <a:pt x="35" y="15"/>
                    <a:pt x="33" y="13"/>
                    <a:pt x="30" y="12"/>
                  </a:cubicBezTo>
                  <a:cubicBezTo>
                    <a:pt x="33" y="10"/>
                    <a:pt x="35" y="6"/>
                    <a:pt x="33" y="4"/>
                  </a:cubicBezTo>
                  <a:cubicBezTo>
                    <a:pt x="32" y="3"/>
                    <a:pt x="29" y="3"/>
                    <a:pt x="28" y="3"/>
                  </a:cubicBezTo>
                  <a:close/>
                  <a:moveTo>
                    <a:pt x="22" y="17"/>
                  </a:moveTo>
                  <a:cubicBezTo>
                    <a:pt x="22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18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5" y="18"/>
                  </a:cubicBezTo>
                  <a:cubicBezTo>
                    <a:pt x="14" y="17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1"/>
                    <a:pt x="19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6"/>
                    <a:pt x="22" y="17"/>
                    <a:pt x="2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48"/>
            <p:cNvSpPr>
              <a:spLocks noEditPoints="1"/>
            </p:cNvSpPr>
            <p:nvPr/>
          </p:nvSpPr>
          <p:spPr bwMode="auto">
            <a:xfrm>
              <a:off x="7518062" y="314438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6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2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20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49"/>
            <p:cNvSpPr>
              <a:spLocks noEditPoints="1"/>
            </p:cNvSpPr>
            <p:nvPr/>
          </p:nvSpPr>
          <p:spPr bwMode="auto">
            <a:xfrm>
              <a:off x="7273587" y="3385685"/>
              <a:ext cx="85725" cy="85725"/>
            </a:xfrm>
            <a:custGeom>
              <a:avLst/>
              <a:gdLst>
                <a:gd name="T0" fmla="*/ 32 w 33"/>
                <a:gd name="T1" fmla="*/ 21 h 33"/>
                <a:gd name="T2" fmla="*/ 28 w 33"/>
                <a:gd name="T3" fmla="*/ 18 h 33"/>
                <a:gd name="T4" fmla="*/ 22 w 33"/>
                <a:gd name="T5" fmla="*/ 17 h 33"/>
                <a:gd name="T6" fmla="*/ 22 w 33"/>
                <a:gd name="T7" fmla="*/ 17 h 33"/>
                <a:gd name="T8" fmla="*/ 28 w 33"/>
                <a:gd name="T9" fmla="*/ 6 h 33"/>
                <a:gd name="T10" fmla="*/ 20 w 33"/>
                <a:gd name="T11" fmla="*/ 3 h 33"/>
                <a:gd name="T12" fmla="*/ 17 w 33"/>
                <a:gd name="T13" fmla="*/ 8 h 33"/>
                <a:gd name="T14" fmla="*/ 17 w 33"/>
                <a:gd name="T15" fmla="*/ 9 h 33"/>
                <a:gd name="T16" fmla="*/ 9 w 33"/>
                <a:gd name="T17" fmla="*/ 2 h 33"/>
                <a:gd name="T18" fmla="*/ 0 w 33"/>
                <a:gd name="T19" fmla="*/ 8 h 33"/>
                <a:gd name="T20" fmla="*/ 11 w 33"/>
                <a:gd name="T21" fmla="*/ 16 h 33"/>
                <a:gd name="T22" fmla="*/ 8 w 33"/>
                <a:gd name="T23" fmla="*/ 15 h 33"/>
                <a:gd name="T24" fmla="*/ 1 w 33"/>
                <a:gd name="T25" fmla="*/ 21 h 33"/>
                <a:gd name="T26" fmla="*/ 10 w 33"/>
                <a:gd name="T27" fmla="*/ 27 h 33"/>
                <a:gd name="T28" fmla="*/ 14 w 33"/>
                <a:gd name="T29" fmla="*/ 24 h 33"/>
                <a:gd name="T30" fmla="*/ 14 w 33"/>
                <a:gd name="T31" fmla="*/ 27 h 33"/>
                <a:gd name="T32" fmla="*/ 20 w 33"/>
                <a:gd name="T33" fmla="*/ 32 h 33"/>
                <a:gd name="T34" fmla="*/ 24 w 33"/>
                <a:gd name="T35" fmla="*/ 27 h 33"/>
                <a:gd name="T36" fmla="*/ 32 w 33"/>
                <a:gd name="T37" fmla="*/ 26 h 33"/>
                <a:gd name="T38" fmla="*/ 32 w 33"/>
                <a:gd name="T39" fmla="*/ 21 h 33"/>
                <a:gd name="T40" fmla="*/ 16 w 33"/>
                <a:gd name="T41" fmla="*/ 20 h 33"/>
                <a:gd name="T42" fmla="*/ 15 w 33"/>
                <a:gd name="T43" fmla="*/ 20 h 33"/>
                <a:gd name="T44" fmla="*/ 15 w 33"/>
                <a:gd name="T45" fmla="*/ 20 h 33"/>
                <a:gd name="T46" fmla="*/ 13 w 33"/>
                <a:gd name="T47" fmla="*/ 16 h 33"/>
                <a:gd name="T48" fmla="*/ 13 w 33"/>
                <a:gd name="T49" fmla="*/ 16 h 33"/>
                <a:gd name="T50" fmla="*/ 13 w 33"/>
                <a:gd name="T51" fmla="*/ 14 h 33"/>
                <a:gd name="T52" fmla="*/ 17 w 33"/>
                <a:gd name="T53" fmla="*/ 12 h 33"/>
                <a:gd name="T54" fmla="*/ 17 w 33"/>
                <a:gd name="T55" fmla="*/ 12 h 33"/>
                <a:gd name="T56" fmla="*/ 18 w 33"/>
                <a:gd name="T57" fmla="*/ 13 h 33"/>
                <a:gd name="T58" fmla="*/ 20 w 33"/>
                <a:gd name="T59" fmla="*/ 18 h 33"/>
                <a:gd name="T60" fmla="*/ 20 w 33"/>
                <a:gd name="T61" fmla="*/ 18 h 33"/>
                <a:gd name="T62" fmla="*/ 20 w 33"/>
                <a:gd name="T63" fmla="*/ 18 h 33"/>
                <a:gd name="T64" fmla="*/ 20 w 33"/>
                <a:gd name="T65" fmla="*/ 19 h 33"/>
                <a:gd name="T66" fmla="*/ 18 w 33"/>
                <a:gd name="T67" fmla="*/ 20 h 33"/>
                <a:gd name="T68" fmla="*/ 16 w 33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33">
                  <a:moveTo>
                    <a:pt x="32" y="21"/>
                  </a:moveTo>
                  <a:cubicBezTo>
                    <a:pt x="31" y="19"/>
                    <a:pt x="30" y="18"/>
                    <a:pt x="28" y="18"/>
                  </a:cubicBezTo>
                  <a:cubicBezTo>
                    <a:pt x="26" y="17"/>
                    <a:pt x="24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7" y="14"/>
                    <a:pt x="31" y="11"/>
                    <a:pt x="28" y="6"/>
                  </a:cubicBezTo>
                  <a:cubicBezTo>
                    <a:pt x="26" y="3"/>
                    <a:pt x="22" y="0"/>
                    <a:pt x="20" y="3"/>
                  </a:cubicBezTo>
                  <a:cubicBezTo>
                    <a:pt x="18" y="4"/>
                    <a:pt x="17" y="6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6"/>
                    <a:pt x="12" y="2"/>
                    <a:pt x="9" y="2"/>
                  </a:cubicBezTo>
                  <a:cubicBezTo>
                    <a:pt x="5" y="1"/>
                    <a:pt x="0" y="3"/>
                    <a:pt x="0" y="8"/>
                  </a:cubicBezTo>
                  <a:cubicBezTo>
                    <a:pt x="0" y="12"/>
                    <a:pt x="6" y="14"/>
                    <a:pt x="11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5" y="15"/>
                    <a:pt x="1" y="17"/>
                    <a:pt x="1" y="21"/>
                  </a:cubicBezTo>
                  <a:cubicBezTo>
                    <a:pt x="1" y="25"/>
                    <a:pt x="6" y="28"/>
                    <a:pt x="10" y="27"/>
                  </a:cubicBezTo>
                  <a:cubicBezTo>
                    <a:pt x="11" y="27"/>
                    <a:pt x="13" y="25"/>
                    <a:pt x="14" y="24"/>
                  </a:cubicBezTo>
                  <a:cubicBezTo>
                    <a:pt x="14" y="25"/>
                    <a:pt x="14" y="26"/>
                    <a:pt x="14" y="27"/>
                  </a:cubicBezTo>
                  <a:cubicBezTo>
                    <a:pt x="15" y="28"/>
                    <a:pt x="18" y="33"/>
                    <a:pt x="20" y="32"/>
                  </a:cubicBezTo>
                  <a:cubicBezTo>
                    <a:pt x="22" y="32"/>
                    <a:pt x="23" y="29"/>
                    <a:pt x="24" y="27"/>
                  </a:cubicBezTo>
                  <a:cubicBezTo>
                    <a:pt x="27" y="29"/>
                    <a:pt x="31" y="30"/>
                    <a:pt x="32" y="26"/>
                  </a:cubicBezTo>
                  <a:cubicBezTo>
                    <a:pt x="33" y="25"/>
                    <a:pt x="32" y="23"/>
                    <a:pt x="32" y="21"/>
                  </a:cubicBezTo>
                  <a:close/>
                  <a:moveTo>
                    <a:pt x="16" y="20"/>
                  </a:move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4" y="13"/>
                    <a:pt x="15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20" y="14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8" y="20"/>
                    <a:pt x="17" y="20"/>
                    <a:pt x="16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50"/>
            <p:cNvSpPr>
              <a:spLocks noEditPoints="1"/>
            </p:cNvSpPr>
            <p:nvPr/>
          </p:nvSpPr>
          <p:spPr bwMode="auto">
            <a:xfrm>
              <a:off x="7518062" y="3776210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7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4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2 w 32"/>
                <a:gd name="T37" fmla="*/ 26 h 32"/>
                <a:gd name="T38" fmla="*/ 31 w 32"/>
                <a:gd name="T39" fmla="*/ 21 h 32"/>
                <a:gd name="T40" fmla="*/ 16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3 h 32"/>
                <a:gd name="T52" fmla="*/ 16 w 32"/>
                <a:gd name="T53" fmla="*/ 11 h 32"/>
                <a:gd name="T54" fmla="*/ 17 w 32"/>
                <a:gd name="T55" fmla="*/ 11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7 h 32"/>
                <a:gd name="T64" fmla="*/ 19 w 32"/>
                <a:gd name="T65" fmla="*/ 18 h 32"/>
                <a:gd name="T66" fmla="*/ 18 w 32"/>
                <a:gd name="T67" fmla="*/ 19 h 32"/>
                <a:gd name="T68" fmla="*/ 16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8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0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1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1"/>
                    <a:pt x="6" y="14"/>
                    <a:pt x="10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2" y="26"/>
                  </a:cubicBezTo>
                  <a:cubicBezTo>
                    <a:pt x="32" y="24"/>
                    <a:pt x="32" y="22"/>
                    <a:pt x="31" y="21"/>
                  </a:cubicBezTo>
                  <a:close/>
                  <a:moveTo>
                    <a:pt x="16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51"/>
            <p:cNvSpPr>
              <a:spLocks noEditPoints="1"/>
            </p:cNvSpPr>
            <p:nvPr/>
          </p:nvSpPr>
          <p:spPr bwMode="auto">
            <a:xfrm>
              <a:off x="7286287" y="322693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1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52"/>
            <p:cNvSpPr>
              <a:spLocks noEditPoints="1"/>
            </p:cNvSpPr>
            <p:nvPr/>
          </p:nvSpPr>
          <p:spPr bwMode="auto">
            <a:xfrm>
              <a:off x="7500599" y="2625272"/>
              <a:ext cx="77788" cy="84138"/>
            </a:xfrm>
            <a:custGeom>
              <a:avLst/>
              <a:gdLst>
                <a:gd name="T0" fmla="*/ 30 w 30"/>
                <a:gd name="T1" fmla="*/ 19 h 33"/>
                <a:gd name="T2" fmla="*/ 27 w 30"/>
                <a:gd name="T3" fmla="*/ 17 h 33"/>
                <a:gd name="T4" fmla="*/ 26 w 30"/>
                <a:gd name="T5" fmla="*/ 17 h 33"/>
                <a:gd name="T6" fmla="*/ 26 w 30"/>
                <a:gd name="T7" fmla="*/ 17 h 33"/>
                <a:gd name="T8" fmla="*/ 29 w 30"/>
                <a:gd name="T9" fmla="*/ 13 h 33"/>
                <a:gd name="T10" fmla="*/ 28 w 30"/>
                <a:gd name="T11" fmla="*/ 8 h 33"/>
                <a:gd name="T12" fmla="*/ 23 w 30"/>
                <a:gd name="T13" fmla="*/ 5 h 33"/>
                <a:gd name="T14" fmla="*/ 20 w 30"/>
                <a:gd name="T15" fmla="*/ 7 h 33"/>
                <a:gd name="T16" fmla="*/ 19 w 30"/>
                <a:gd name="T17" fmla="*/ 5 h 33"/>
                <a:gd name="T18" fmla="*/ 10 w 30"/>
                <a:gd name="T19" fmla="*/ 4 h 33"/>
                <a:gd name="T20" fmla="*/ 9 w 30"/>
                <a:gd name="T21" fmla="*/ 9 h 33"/>
                <a:gd name="T22" fmla="*/ 7 w 30"/>
                <a:gd name="T23" fmla="*/ 8 h 33"/>
                <a:gd name="T24" fmla="*/ 2 w 30"/>
                <a:gd name="T25" fmla="*/ 8 h 33"/>
                <a:gd name="T26" fmla="*/ 0 w 30"/>
                <a:gd name="T27" fmla="*/ 15 h 33"/>
                <a:gd name="T28" fmla="*/ 7 w 30"/>
                <a:gd name="T29" fmla="*/ 19 h 33"/>
                <a:gd name="T30" fmla="*/ 7 w 30"/>
                <a:gd name="T31" fmla="*/ 19 h 33"/>
                <a:gd name="T32" fmla="*/ 3 w 30"/>
                <a:gd name="T33" fmla="*/ 23 h 33"/>
                <a:gd name="T34" fmla="*/ 11 w 30"/>
                <a:gd name="T35" fmla="*/ 28 h 33"/>
                <a:gd name="T36" fmla="*/ 13 w 30"/>
                <a:gd name="T37" fmla="*/ 27 h 33"/>
                <a:gd name="T38" fmla="*/ 13 w 30"/>
                <a:gd name="T39" fmla="*/ 27 h 33"/>
                <a:gd name="T40" fmla="*/ 16 w 30"/>
                <a:gd name="T41" fmla="*/ 31 h 33"/>
                <a:gd name="T42" fmla="*/ 22 w 30"/>
                <a:gd name="T43" fmla="*/ 30 h 33"/>
                <a:gd name="T44" fmla="*/ 21 w 30"/>
                <a:gd name="T45" fmla="*/ 24 h 33"/>
                <a:gd name="T46" fmla="*/ 20 w 30"/>
                <a:gd name="T47" fmla="*/ 22 h 33"/>
                <a:gd name="T48" fmla="*/ 20 w 30"/>
                <a:gd name="T49" fmla="*/ 22 h 33"/>
                <a:gd name="T50" fmla="*/ 28 w 30"/>
                <a:gd name="T51" fmla="*/ 25 h 33"/>
                <a:gd name="T52" fmla="*/ 30 w 30"/>
                <a:gd name="T53" fmla="*/ 19 h 33"/>
                <a:gd name="T54" fmla="*/ 17 w 30"/>
                <a:gd name="T55" fmla="*/ 19 h 33"/>
                <a:gd name="T56" fmla="*/ 17 w 30"/>
                <a:gd name="T57" fmla="*/ 19 h 33"/>
                <a:gd name="T58" fmla="*/ 17 w 30"/>
                <a:gd name="T59" fmla="*/ 20 h 33"/>
                <a:gd name="T60" fmla="*/ 15 w 30"/>
                <a:gd name="T61" fmla="*/ 20 h 33"/>
                <a:gd name="T62" fmla="*/ 15 w 30"/>
                <a:gd name="T63" fmla="*/ 20 h 33"/>
                <a:gd name="T64" fmla="*/ 13 w 30"/>
                <a:gd name="T65" fmla="*/ 18 h 33"/>
                <a:gd name="T66" fmla="*/ 12 w 30"/>
                <a:gd name="T67" fmla="*/ 16 h 33"/>
                <a:gd name="T68" fmla="*/ 13 w 30"/>
                <a:gd name="T69" fmla="*/ 16 h 33"/>
                <a:gd name="T70" fmla="*/ 13 w 30"/>
                <a:gd name="T71" fmla="*/ 16 h 33"/>
                <a:gd name="T72" fmla="*/ 13 w 30"/>
                <a:gd name="T73" fmla="*/ 16 h 33"/>
                <a:gd name="T74" fmla="*/ 15 w 30"/>
                <a:gd name="T75" fmla="*/ 13 h 33"/>
                <a:gd name="T76" fmla="*/ 17 w 30"/>
                <a:gd name="T77" fmla="*/ 13 h 33"/>
                <a:gd name="T78" fmla="*/ 17 w 30"/>
                <a:gd name="T79" fmla="*/ 13 h 33"/>
                <a:gd name="T80" fmla="*/ 19 w 30"/>
                <a:gd name="T81" fmla="*/ 15 h 33"/>
                <a:gd name="T82" fmla="*/ 19 w 30"/>
                <a:gd name="T83" fmla="*/ 16 h 33"/>
                <a:gd name="T84" fmla="*/ 19 w 30"/>
                <a:gd name="T85" fmla="*/ 17 h 33"/>
                <a:gd name="T86" fmla="*/ 19 w 30"/>
                <a:gd name="T87" fmla="*/ 17 h 33"/>
                <a:gd name="T88" fmla="*/ 18 w 30"/>
                <a:gd name="T89" fmla="*/ 19 h 33"/>
                <a:gd name="T90" fmla="*/ 17 w 30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33">
                  <a:moveTo>
                    <a:pt x="30" y="19"/>
                  </a:moveTo>
                  <a:cubicBezTo>
                    <a:pt x="29" y="18"/>
                    <a:pt x="28" y="18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6"/>
                    <a:pt x="29" y="15"/>
                    <a:pt x="29" y="13"/>
                  </a:cubicBezTo>
                  <a:cubicBezTo>
                    <a:pt x="30" y="11"/>
                    <a:pt x="29" y="10"/>
                    <a:pt x="28" y="8"/>
                  </a:cubicBezTo>
                  <a:cubicBezTo>
                    <a:pt x="27" y="6"/>
                    <a:pt x="25" y="5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ubicBezTo>
                    <a:pt x="17" y="3"/>
                    <a:pt x="13" y="0"/>
                    <a:pt x="10" y="4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4" y="7"/>
                    <a:pt x="2" y="8"/>
                  </a:cubicBezTo>
                  <a:cubicBezTo>
                    <a:pt x="0" y="9"/>
                    <a:pt x="0" y="12"/>
                    <a:pt x="0" y="15"/>
                  </a:cubicBezTo>
                  <a:cubicBezTo>
                    <a:pt x="1" y="18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2" y="21"/>
                    <a:pt x="3" y="23"/>
                  </a:cubicBezTo>
                  <a:cubicBezTo>
                    <a:pt x="4" y="25"/>
                    <a:pt x="8" y="29"/>
                    <a:pt x="11" y="28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5" y="31"/>
                    <a:pt x="16" y="31"/>
                  </a:cubicBezTo>
                  <a:cubicBezTo>
                    <a:pt x="18" y="32"/>
                    <a:pt x="21" y="33"/>
                    <a:pt x="22" y="30"/>
                  </a:cubicBezTo>
                  <a:cubicBezTo>
                    <a:pt x="22" y="28"/>
                    <a:pt x="22" y="26"/>
                    <a:pt x="21" y="24"/>
                  </a:cubicBezTo>
                  <a:cubicBezTo>
                    <a:pt x="21" y="23"/>
                    <a:pt x="20" y="23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3"/>
                    <a:pt x="25" y="27"/>
                    <a:pt x="28" y="25"/>
                  </a:cubicBezTo>
                  <a:cubicBezTo>
                    <a:pt x="30" y="23"/>
                    <a:pt x="30" y="21"/>
                    <a:pt x="30" y="19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53"/>
            <p:cNvSpPr>
              <a:spLocks noEditPoints="1"/>
            </p:cNvSpPr>
            <p:nvPr/>
          </p:nvSpPr>
          <p:spPr bwMode="auto">
            <a:xfrm>
              <a:off x="7467262" y="3004685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1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9 h 51"/>
                <a:gd name="T30" fmla="*/ 12 w 49"/>
                <a:gd name="T31" fmla="*/ 29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7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1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5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29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6" y="27"/>
                    <a:pt x="45" y="27"/>
                    <a:pt x="43" y="27"/>
                  </a:cubicBezTo>
                  <a:cubicBezTo>
                    <a:pt x="42" y="27"/>
                    <a:pt x="42" y="27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9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9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1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7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0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5" y="31"/>
                    <a:pt x="25" y="31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4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0" y="28"/>
                    <a:pt x="29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54"/>
            <p:cNvSpPr>
              <a:spLocks noEditPoints="1"/>
            </p:cNvSpPr>
            <p:nvPr/>
          </p:nvSpPr>
          <p:spPr bwMode="auto">
            <a:xfrm>
              <a:off x="7318037" y="3496810"/>
              <a:ext cx="123825" cy="131763"/>
            </a:xfrm>
            <a:custGeom>
              <a:avLst/>
              <a:gdLst>
                <a:gd name="T0" fmla="*/ 47 w 48"/>
                <a:gd name="T1" fmla="*/ 29 h 51"/>
                <a:gd name="T2" fmla="*/ 42 w 48"/>
                <a:gd name="T3" fmla="*/ 27 h 51"/>
                <a:gd name="T4" fmla="*/ 40 w 48"/>
                <a:gd name="T5" fmla="*/ 26 h 51"/>
                <a:gd name="T6" fmla="*/ 41 w 48"/>
                <a:gd name="T7" fmla="*/ 26 h 51"/>
                <a:gd name="T8" fmla="*/ 46 w 48"/>
                <a:gd name="T9" fmla="*/ 20 h 51"/>
                <a:gd name="T10" fmla="*/ 45 w 48"/>
                <a:gd name="T11" fmla="*/ 11 h 51"/>
                <a:gd name="T12" fmla="*/ 36 w 48"/>
                <a:gd name="T13" fmla="*/ 8 h 51"/>
                <a:gd name="T14" fmla="*/ 32 w 48"/>
                <a:gd name="T15" fmla="*/ 10 h 51"/>
                <a:gd name="T16" fmla="*/ 30 w 48"/>
                <a:gd name="T17" fmla="*/ 8 h 51"/>
                <a:gd name="T18" fmla="*/ 16 w 48"/>
                <a:gd name="T19" fmla="*/ 5 h 51"/>
                <a:gd name="T20" fmla="*/ 15 w 48"/>
                <a:gd name="T21" fmla="*/ 13 h 51"/>
                <a:gd name="T22" fmla="*/ 11 w 48"/>
                <a:gd name="T23" fmla="*/ 11 h 51"/>
                <a:gd name="T24" fmla="*/ 4 w 48"/>
                <a:gd name="T25" fmla="*/ 11 h 51"/>
                <a:gd name="T26" fmla="*/ 1 w 48"/>
                <a:gd name="T27" fmla="*/ 23 h 51"/>
                <a:gd name="T28" fmla="*/ 11 w 48"/>
                <a:gd name="T29" fmla="*/ 28 h 51"/>
                <a:gd name="T30" fmla="*/ 11 w 48"/>
                <a:gd name="T31" fmla="*/ 28 h 51"/>
                <a:gd name="T32" fmla="*/ 5 w 48"/>
                <a:gd name="T33" fmla="*/ 35 h 51"/>
                <a:gd name="T34" fmla="*/ 18 w 48"/>
                <a:gd name="T35" fmla="*/ 43 h 51"/>
                <a:gd name="T36" fmla="*/ 21 w 48"/>
                <a:gd name="T37" fmla="*/ 41 h 51"/>
                <a:gd name="T38" fmla="*/ 21 w 48"/>
                <a:gd name="T39" fmla="*/ 42 h 51"/>
                <a:gd name="T40" fmla="*/ 26 w 48"/>
                <a:gd name="T41" fmla="*/ 48 h 51"/>
                <a:gd name="T42" fmla="*/ 34 w 48"/>
                <a:gd name="T43" fmla="*/ 47 h 51"/>
                <a:gd name="T44" fmla="*/ 33 w 48"/>
                <a:gd name="T45" fmla="*/ 36 h 51"/>
                <a:gd name="T46" fmla="*/ 32 w 48"/>
                <a:gd name="T47" fmla="*/ 34 h 51"/>
                <a:gd name="T48" fmla="*/ 32 w 48"/>
                <a:gd name="T49" fmla="*/ 34 h 51"/>
                <a:gd name="T50" fmla="*/ 44 w 48"/>
                <a:gd name="T51" fmla="*/ 38 h 51"/>
                <a:gd name="T52" fmla="*/ 47 w 48"/>
                <a:gd name="T53" fmla="*/ 29 h 51"/>
                <a:gd name="T54" fmla="*/ 28 w 48"/>
                <a:gd name="T55" fmla="*/ 30 h 51"/>
                <a:gd name="T56" fmla="*/ 27 w 48"/>
                <a:gd name="T57" fmla="*/ 30 h 51"/>
                <a:gd name="T58" fmla="*/ 27 w 48"/>
                <a:gd name="T59" fmla="*/ 30 h 51"/>
                <a:gd name="T60" fmla="*/ 24 w 48"/>
                <a:gd name="T61" fmla="*/ 30 h 51"/>
                <a:gd name="T62" fmla="*/ 24 w 48"/>
                <a:gd name="T63" fmla="*/ 30 h 51"/>
                <a:gd name="T64" fmla="*/ 20 w 48"/>
                <a:gd name="T65" fmla="*/ 27 h 51"/>
                <a:gd name="T66" fmla="*/ 20 w 48"/>
                <a:gd name="T67" fmla="*/ 24 h 51"/>
                <a:gd name="T68" fmla="*/ 20 w 48"/>
                <a:gd name="T69" fmla="*/ 24 h 51"/>
                <a:gd name="T70" fmla="*/ 20 w 48"/>
                <a:gd name="T71" fmla="*/ 24 h 51"/>
                <a:gd name="T72" fmla="*/ 20 w 48"/>
                <a:gd name="T73" fmla="*/ 24 h 51"/>
                <a:gd name="T74" fmla="*/ 24 w 48"/>
                <a:gd name="T75" fmla="*/ 20 h 51"/>
                <a:gd name="T76" fmla="*/ 26 w 48"/>
                <a:gd name="T77" fmla="*/ 20 h 51"/>
                <a:gd name="T78" fmla="*/ 27 w 48"/>
                <a:gd name="T79" fmla="*/ 20 h 51"/>
                <a:gd name="T80" fmla="*/ 30 w 48"/>
                <a:gd name="T81" fmla="*/ 23 h 51"/>
                <a:gd name="T82" fmla="*/ 30 w 48"/>
                <a:gd name="T83" fmla="*/ 25 h 51"/>
                <a:gd name="T84" fmla="*/ 30 w 48"/>
                <a:gd name="T85" fmla="*/ 26 h 51"/>
                <a:gd name="T86" fmla="*/ 30 w 48"/>
                <a:gd name="T87" fmla="*/ 27 h 51"/>
                <a:gd name="T88" fmla="*/ 29 w 48"/>
                <a:gd name="T89" fmla="*/ 29 h 51"/>
                <a:gd name="T90" fmla="*/ 28 w 48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7" y="29"/>
                  </a:moveTo>
                  <a:cubicBezTo>
                    <a:pt x="46" y="27"/>
                    <a:pt x="44" y="27"/>
                    <a:pt x="42" y="27"/>
                  </a:cubicBezTo>
                  <a:cubicBezTo>
                    <a:pt x="42" y="27"/>
                    <a:pt x="41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4" y="25"/>
                    <a:pt x="45" y="22"/>
                    <a:pt x="46" y="20"/>
                  </a:cubicBezTo>
                  <a:cubicBezTo>
                    <a:pt x="47" y="17"/>
                    <a:pt x="46" y="14"/>
                    <a:pt x="45" y="11"/>
                  </a:cubicBezTo>
                  <a:cubicBezTo>
                    <a:pt x="43" y="8"/>
                    <a:pt x="40" y="7"/>
                    <a:pt x="36" y="8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1" y="9"/>
                    <a:pt x="31" y="8"/>
                    <a:pt x="30" y="8"/>
                  </a:cubicBezTo>
                  <a:cubicBezTo>
                    <a:pt x="28" y="4"/>
                    <a:pt x="20" y="0"/>
                    <a:pt x="16" y="5"/>
                  </a:cubicBezTo>
                  <a:cubicBezTo>
                    <a:pt x="15" y="7"/>
                    <a:pt x="14" y="10"/>
                    <a:pt x="15" y="13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8" y="10"/>
                    <a:pt x="6" y="10"/>
                    <a:pt x="4" y="11"/>
                  </a:cubicBezTo>
                  <a:cubicBezTo>
                    <a:pt x="0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8" y="30"/>
                    <a:pt x="4" y="32"/>
                    <a:pt x="5" y="35"/>
                  </a:cubicBezTo>
                  <a:cubicBezTo>
                    <a:pt x="6" y="39"/>
                    <a:pt x="13" y="45"/>
                    <a:pt x="18" y="43"/>
                  </a:cubicBezTo>
                  <a:cubicBezTo>
                    <a:pt x="19" y="42"/>
                    <a:pt x="20" y="42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5"/>
                    <a:pt x="23" y="47"/>
                    <a:pt x="26" y="48"/>
                  </a:cubicBezTo>
                  <a:cubicBezTo>
                    <a:pt x="29" y="50"/>
                    <a:pt x="33" y="51"/>
                    <a:pt x="34" y="47"/>
                  </a:cubicBezTo>
                  <a:cubicBezTo>
                    <a:pt x="35" y="43"/>
                    <a:pt x="34" y="40"/>
                    <a:pt x="33" y="36"/>
                  </a:cubicBezTo>
                  <a:cubicBezTo>
                    <a:pt x="33" y="36"/>
                    <a:pt x="32" y="35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36"/>
                    <a:pt x="40" y="41"/>
                    <a:pt x="44" y="38"/>
                  </a:cubicBezTo>
                  <a:cubicBezTo>
                    <a:pt x="47" y="36"/>
                    <a:pt x="48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5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0"/>
                    <a:pt x="21" y="29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2"/>
                    <a:pt x="22" y="21"/>
                    <a:pt x="24" y="20"/>
                  </a:cubicBezTo>
                  <a:cubicBezTo>
                    <a:pt x="25" y="20"/>
                    <a:pt x="25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30" y="23"/>
                    <a:pt x="30" y="24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8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55"/>
            <p:cNvSpPr>
              <a:spLocks noEditPoints="1"/>
            </p:cNvSpPr>
            <p:nvPr/>
          </p:nvSpPr>
          <p:spPr bwMode="auto">
            <a:xfrm>
              <a:off x="7364074" y="3145972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2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8 h 51"/>
                <a:gd name="T30" fmla="*/ 12 w 49"/>
                <a:gd name="T31" fmla="*/ 28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6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0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4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30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7" y="27"/>
                    <a:pt x="45" y="27"/>
                    <a:pt x="43" y="27"/>
                  </a:cubicBezTo>
                  <a:cubicBezTo>
                    <a:pt x="42" y="27"/>
                    <a:pt x="42" y="26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8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8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6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1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6" y="31"/>
                    <a:pt x="25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1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3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1" y="28"/>
                    <a:pt x="30" y="28"/>
                    <a:pt x="30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56"/>
            <p:cNvSpPr>
              <a:spLocks noEditPoints="1"/>
            </p:cNvSpPr>
            <p:nvPr/>
          </p:nvSpPr>
          <p:spPr bwMode="auto">
            <a:xfrm>
              <a:off x="7379949" y="2906260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1 h 41"/>
                <a:gd name="T8" fmla="*/ 37 w 39"/>
                <a:gd name="T9" fmla="*/ 16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4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8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2 w 39"/>
                <a:gd name="T55" fmla="*/ 25 h 41"/>
                <a:gd name="T56" fmla="*/ 22 w 39"/>
                <a:gd name="T57" fmla="*/ 24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2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3"/>
                    <a:pt x="36" y="22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21"/>
                    <a:pt x="37" y="18"/>
                    <a:pt x="37" y="16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5" y="7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7"/>
                    <a:pt x="24" y="7"/>
                  </a:cubicBezTo>
                  <a:cubicBezTo>
                    <a:pt x="22" y="4"/>
                    <a:pt x="16" y="0"/>
                    <a:pt x="13" y="4"/>
                  </a:cubicBezTo>
                  <a:cubicBezTo>
                    <a:pt x="12" y="6"/>
                    <a:pt x="11" y="9"/>
                    <a:pt x="12" y="11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5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8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8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2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4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57"/>
            <p:cNvSpPr>
              <a:spLocks noEditPoints="1"/>
            </p:cNvSpPr>
            <p:nvPr/>
          </p:nvSpPr>
          <p:spPr bwMode="auto">
            <a:xfrm>
              <a:off x="7500599" y="3257097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9 h 41"/>
                <a:gd name="T12" fmla="*/ 30 w 39"/>
                <a:gd name="T13" fmla="*/ 6 h 41"/>
                <a:gd name="T14" fmla="*/ 26 w 39"/>
                <a:gd name="T15" fmla="*/ 8 h 41"/>
                <a:gd name="T16" fmla="*/ 25 w 39"/>
                <a:gd name="T17" fmla="*/ 6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8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7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19 h 41"/>
                <a:gd name="T74" fmla="*/ 20 w 39"/>
                <a:gd name="T75" fmla="*/ 16 h 41"/>
                <a:gd name="T76" fmla="*/ 22 w 39"/>
                <a:gd name="T77" fmla="*/ 16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1 h 41"/>
                <a:gd name="T86" fmla="*/ 25 w 39"/>
                <a:gd name="T87" fmla="*/ 22 h 41"/>
                <a:gd name="T88" fmla="*/ 24 w 39"/>
                <a:gd name="T89" fmla="*/ 23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9"/>
                  </a:cubicBezTo>
                  <a:cubicBezTo>
                    <a:pt x="35" y="7"/>
                    <a:pt x="33" y="6"/>
                    <a:pt x="30" y="6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8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6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6"/>
                    <a:pt x="19" y="38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8"/>
                    <a:pt x="18" y="17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58"/>
            <p:cNvSpPr>
              <a:spLocks noEditPoints="1"/>
            </p:cNvSpPr>
            <p:nvPr/>
          </p:nvSpPr>
          <p:spPr bwMode="auto">
            <a:xfrm>
              <a:off x="7413287" y="3800022"/>
              <a:ext cx="100013" cy="104775"/>
            </a:xfrm>
            <a:custGeom>
              <a:avLst/>
              <a:gdLst>
                <a:gd name="T0" fmla="*/ 37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2 h 41"/>
                <a:gd name="T8" fmla="*/ 37 w 39"/>
                <a:gd name="T9" fmla="*/ 17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5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4 h 41"/>
                <a:gd name="T30" fmla="*/ 9 w 39"/>
                <a:gd name="T31" fmla="*/ 24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7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7 w 39"/>
                <a:gd name="T53" fmla="*/ 24 h 41"/>
                <a:gd name="T54" fmla="*/ 22 w 39"/>
                <a:gd name="T55" fmla="*/ 25 h 41"/>
                <a:gd name="T56" fmla="*/ 22 w 39"/>
                <a:gd name="T57" fmla="*/ 25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3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7" y="24"/>
                  </a:moveTo>
                  <a:cubicBezTo>
                    <a:pt x="37" y="23"/>
                    <a:pt x="36" y="23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1"/>
                    <a:pt x="36" y="18"/>
                    <a:pt x="37" y="17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4" y="8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2" y="4"/>
                    <a:pt x="16" y="0"/>
                    <a:pt x="13" y="5"/>
                  </a:cubicBezTo>
                  <a:cubicBezTo>
                    <a:pt x="12" y="7"/>
                    <a:pt x="11" y="9"/>
                    <a:pt x="12" y="11"/>
                  </a:cubicBezTo>
                  <a:cubicBezTo>
                    <a:pt x="11" y="11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4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7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7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5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59"/>
            <p:cNvSpPr>
              <a:spLocks noEditPoints="1"/>
            </p:cNvSpPr>
            <p:nvPr/>
          </p:nvSpPr>
          <p:spPr bwMode="auto">
            <a:xfrm>
              <a:off x="7510124" y="3653972"/>
              <a:ext cx="101600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10 h 41"/>
                <a:gd name="T12" fmla="*/ 30 w 39"/>
                <a:gd name="T13" fmla="*/ 7 h 41"/>
                <a:gd name="T14" fmla="*/ 26 w 39"/>
                <a:gd name="T15" fmla="*/ 8 h 41"/>
                <a:gd name="T16" fmla="*/ 25 w 39"/>
                <a:gd name="T17" fmla="*/ 7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20 h 41"/>
                <a:gd name="T74" fmla="*/ 20 w 39"/>
                <a:gd name="T75" fmla="*/ 17 h 41"/>
                <a:gd name="T76" fmla="*/ 22 w 39"/>
                <a:gd name="T77" fmla="*/ 17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2 h 41"/>
                <a:gd name="T86" fmla="*/ 25 w 39"/>
                <a:gd name="T87" fmla="*/ 22 h 41"/>
                <a:gd name="T88" fmla="*/ 24 w 39"/>
                <a:gd name="T89" fmla="*/ 24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2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10"/>
                  </a:cubicBezTo>
                  <a:cubicBezTo>
                    <a:pt x="35" y="7"/>
                    <a:pt x="33" y="6"/>
                    <a:pt x="30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6" y="8"/>
                    <a:pt x="26" y="7"/>
                    <a:pt x="25" y="7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9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9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7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7"/>
                    <a:pt x="19" y="39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2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8"/>
                    <a:pt x="18" y="17"/>
                    <a:pt x="20" y="17"/>
                  </a:cubicBezTo>
                  <a:cubicBezTo>
                    <a:pt x="20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260"/>
            <p:cNvSpPr>
              <a:spLocks/>
            </p:cNvSpPr>
            <p:nvPr/>
          </p:nvSpPr>
          <p:spPr bwMode="auto">
            <a:xfrm>
              <a:off x="6784637" y="2606222"/>
              <a:ext cx="596900" cy="1517650"/>
            </a:xfrm>
            <a:custGeom>
              <a:avLst/>
              <a:gdLst>
                <a:gd name="T0" fmla="*/ 149 w 232"/>
                <a:gd name="T1" fmla="*/ 0 h 588"/>
                <a:gd name="T2" fmla="*/ 15 w 232"/>
                <a:gd name="T3" fmla="*/ 275 h 588"/>
                <a:gd name="T4" fmla="*/ 232 w 232"/>
                <a:gd name="T5" fmla="*/ 588 h 588"/>
                <a:gd name="T6" fmla="*/ 0 w 232"/>
                <a:gd name="T7" fmla="*/ 275 h 588"/>
                <a:gd name="T8" fmla="*/ 149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149" y="0"/>
                  </a:moveTo>
                  <a:cubicBezTo>
                    <a:pt x="149" y="0"/>
                    <a:pt x="15" y="69"/>
                    <a:pt x="15" y="275"/>
                  </a:cubicBezTo>
                  <a:cubicBezTo>
                    <a:pt x="15" y="481"/>
                    <a:pt x="232" y="588"/>
                    <a:pt x="232" y="588"/>
                  </a:cubicBezTo>
                  <a:cubicBezTo>
                    <a:pt x="232" y="588"/>
                    <a:pt x="0" y="478"/>
                    <a:pt x="0" y="275"/>
                  </a:cubicBezTo>
                  <a:cubicBezTo>
                    <a:pt x="0" y="72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261"/>
            <p:cNvSpPr>
              <a:spLocks/>
            </p:cNvSpPr>
            <p:nvPr/>
          </p:nvSpPr>
          <p:spPr bwMode="auto">
            <a:xfrm>
              <a:off x="7203737" y="2606222"/>
              <a:ext cx="395288" cy="1517650"/>
            </a:xfrm>
            <a:custGeom>
              <a:avLst/>
              <a:gdLst>
                <a:gd name="T0" fmla="*/ 98 w 153"/>
                <a:gd name="T1" fmla="*/ 0 h 588"/>
                <a:gd name="T2" fmla="*/ 14 w 153"/>
                <a:gd name="T3" fmla="*/ 275 h 588"/>
                <a:gd name="T4" fmla="*/ 153 w 153"/>
                <a:gd name="T5" fmla="*/ 588 h 588"/>
                <a:gd name="T6" fmla="*/ 0 w 153"/>
                <a:gd name="T7" fmla="*/ 275 h 588"/>
                <a:gd name="T8" fmla="*/ 98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98" y="0"/>
                  </a:moveTo>
                  <a:cubicBezTo>
                    <a:pt x="98" y="0"/>
                    <a:pt x="14" y="69"/>
                    <a:pt x="14" y="275"/>
                  </a:cubicBezTo>
                  <a:cubicBezTo>
                    <a:pt x="14" y="481"/>
                    <a:pt x="153" y="588"/>
                    <a:pt x="153" y="588"/>
                  </a:cubicBezTo>
                  <a:cubicBezTo>
                    <a:pt x="153" y="588"/>
                    <a:pt x="0" y="478"/>
                    <a:pt x="0" y="275"/>
                  </a:cubicBezTo>
                  <a:cubicBezTo>
                    <a:pt x="0" y="72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262"/>
            <p:cNvSpPr>
              <a:spLocks/>
            </p:cNvSpPr>
            <p:nvPr/>
          </p:nvSpPr>
          <p:spPr bwMode="auto">
            <a:xfrm>
              <a:off x="7673637" y="2555422"/>
              <a:ext cx="517525" cy="1674813"/>
            </a:xfrm>
            <a:custGeom>
              <a:avLst/>
              <a:gdLst>
                <a:gd name="T0" fmla="*/ 82 w 201"/>
                <a:gd name="T1" fmla="*/ 11 h 649"/>
                <a:gd name="T2" fmla="*/ 0 w 201"/>
                <a:gd name="T3" fmla="*/ 1 h 649"/>
                <a:gd name="T4" fmla="*/ 0 w 201"/>
                <a:gd name="T5" fmla="*/ 649 h 649"/>
                <a:gd name="T6" fmla="*/ 201 w 201"/>
                <a:gd name="T7" fmla="*/ 289 h 649"/>
                <a:gd name="T8" fmla="*/ 82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82" y="11"/>
                  </a:moveTo>
                  <a:cubicBezTo>
                    <a:pt x="61" y="0"/>
                    <a:pt x="0" y="1"/>
                    <a:pt x="0" y="1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49"/>
                    <a:pt x="201" y="538"/>
                    <a:pt x="201" y="289"/>
                  </a:cubicBezTo>
                  <a:cubicBezTo>
                    <a:pt x="201" y="126"/>
                    <a:pt x="139" y="42"/>
                    <a:pt x="82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63"/>
            <p:cNvSpPr>
              <a:spLocks/>
            </p:cNvSpPr>
            <p:nvPr/>
          </p:nvSpPr>
          <p:spPr bwMode="auto">
            <a:xfrm>
              <a:off x="7956212" y="2596697"/>
              <a:ext cx="665163" cy="1527175"/>
            </a:xfrm>
            <a:custGeom>
              <a:avLst/>
              <a:gdLst>
                <a:gd name="T0" fmla="*/ 79 w 258"/>
                <a:gd name="T1" fmla="*/ 0 h 592"/>
                <a:gd name="T2" fmla="*/ 225 w 258"/>
                <a:gd name="T3" fmla="*/ 282 h 592"/>
                <a:gd name="T4" fmla="*/ 0 w 258"/>
                <a:gd name="T5" fmla="*/ 592 h 592"/>
                <a:gd name="T6" fmla="*/ 258 w 258"/>
                <a:gd name="T7" fmla="*/ 281 h 592"/>
                <a:gd name="T8" fmla="*/ 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79" y="0"/>
                  </a:moveTo>
                  <a:cubicBezTo>
                    <a:pt x="79" y="0"/>
                    <a:pt x="225" y="75"/>
                    <a:pt x="225" y="282"/>
                  </a:cubicBezTo>
                  <a:cubicBezTo>
                    <a:pt x="225" y="481"/>
                    <a:pt x="0" y="592"/>
                    <a:pt x="0" y="592"/>
                  </a:cubicBezTo>
                  <a:cubicBezTo>
                    <a:pt x="0" y="592"/>
                    <a:pt x="258" y="539"/>
                    <a:pt x="258" y="281"/>
                  </a:cubicBezTo>
                  <a:cubicBezTo>
                    <a:pt x="258" y="63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264"/>
            <p:cNvSpPr>
              <a:spLocks noEditPoints="1"/>
            </p:cNvSpPr>
            <p:nvPr/>
          </p:nvSpPr>
          <p:spPr bwMode="auto">
            <a:xfrm>
              <a:off x="7757774" y="2704647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4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39" y="54"/>
                    <a:pt x="44" y="51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8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19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10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265"/>
            <p:cNvSpPr>
              <a:spLocks noEditPoints="1"/>
            </p:cNvSpPr>
            <p:nvPr/>
          </p:nvSpPr>
          <p:spPr bwMode="auto">
            <a:xfrm>
              <a:off x="7845087" y="3647622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7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3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5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40" y="54"/>
                    <a:pt x="44" y="51"/>
                  </a:cubicBezTo>
                  <a:cubicBezTo>
                    <a:pt x="48" y="46"/>
                    <a:pt x="42" y="40"/>
                    <a:pt x="38" y="36"/>
                  </a:cubicBezTo>
                  <a:cubicBezTo>
                    <a:pt x="44" y="37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20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7" y="9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3" y="30"/>
                  </a:cubicBezTo>
                  <a:cubicBezTo>
                    <a:pt x="32" y="31"/>
                    <a:pt x="32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266"/>
            <p:cNvSpPr>
              <a:spLocks noEditPoints="1"/>
            </p:cNvSpPr>
            <p:nvPr/>
          </p:nvSpPr>
          <p:spPr bwMode="auto">
            <a:xfrm>
              <a:off x="7740312" y="3903210"/>
              <a:ext cx="98425" cy="87313"/>
            </a:xfrm>
            <a:custGeom>
              <a:avLst/>
              <a:gdLst>
                <a:gd name="T0" fmla="*/ 2 w 38"/>
                <a:gd name="T1" fmla="*/ 28 h 34"/>
                <a:gd name="T2" fmla="*/ 9 w 38"/>
                <a:gd name="T3" fmla="*/ 31 h 34"/>
                <a:gd name="T4" fmla="*/ 16 w 38"/>
                <a:gd name="T5" fmla="*/ 24 h 34"/>
                <a:gd name="T6" fmla="*/ 17 w 38"/>
                <a:gd name="T7" fmla="*/ 23 h 34"/>
                <a:gd name="T8" fmla="*/ 20 w 38"/>
                <a:gd name="T9" fmla="*/ 30 h 34"/>
                <a:gd name="T10" fmla="*/ 30 w 38"/>
                <a:gd name="T11" fmla="*/ 31 h 34"/>
                <a:gd name="T12" fmla="*/ 27 w 38"/>
                <a:gd name="T13" fmla="*/ 22 h 34"/>
                <a:gd name="T14" fmla="*/ 37 w 38"/>
                <a:gd name="T15" fmla="*/ 17 h 34"/>
                <a:gd name="T16" fmla="*/ 37 w 38"/>
                <a:gd name="T17" fmla="*/ 11 h 34"/>
                <a:gd name="T18" fmla="*/ 30 w 38"/>
                <a:gd name="T19" fmla="*/ 9 h 34"/>
                <a:gd name="T20" fmla="*/ 27 w 38"/>
                <a:gd name="T21" fmla="*/ 10 h 34"/>
                <a:gd name="T22" fmla="*/ 27 w 38"/>
                <a:gd name="T23" fmla="*/ 10 h 34"/>
                <a:gd name="T24" fmla="*/ 21 w 38"/>
                <a:gd name="T25" fmla="*/ 1 h 34"/>
                <a:gd name="T26" fmla="*/ 13 w 38"/>
                <a:gd name="T27" fmla="*/ 4 h 34"/>
                <a:gd name="T28" fmla="*/ 13 w 38"/>
                <a:gd name="T29" fmla="*/ 4 h 34"/>
                <a:gd name="T30" fmla="*/ 12 w 38"/>
                <a:gd name="T31" fmla="*/ 5 h 34"/>
                <a:gd name="T32" fmla="*/ 12 w 38"/>
                <a:gd name="T33" fmla="*/ 8 h 34"/>
                <a:gd name="T34" fmla="*/ 11 w 38"/>
                <a:gd name="T35" fmla="*/ 8 h 34"/>
                <a:gd name="T36" fmla="*/ 0 w 38"/>
                <a:gd name="T37" fmla="*/ 14 h 34"/>
                <a:gd name="T38" fmla="*/ 12 w 38"/>
                <a:gd name="T39" fmla="*/ 19 h 34"/>
                <a:gd name="T40" fmla="*/ 9 w 38"/>
                <a:gd name="T41" fmla="*/ 21 h 34"/>
                <a:gd name="T42" fmla="*/ 2 w 38"/>
                <a:gd name="T43" fmla="*/ 28 h 34"/>
                <a:gd name="T44" fmla="*/ 16 w 38"/>
                <a:gd name="T45" fmla="*/ 19 h 34"/>
                <a:gd name="T46" fmla="*/ 15 w 38"/>
                <a:gd name="T47" fmla="*/ 17 h 34"/>
                <a:gd name="T48" fmla="*/ 15 w 38"/>
                <a:gd name="T49" fmla="*/ 17 h 34"/>
                <a:gd name="T50" fmla="*/ 16 w 38"/>
                <a:gd name="T51" fmla="*/ 14 h 34"/>
                <a:gd name="T52" fmla="*/ 18 w 38"/>
                <a:gd name="T53" fmla="*/ 13 h 34"/>
                <a:gd name="T54" fmla="*/ 19 w 38"/>
                <a:gd name="T55" fmla="*/ 13 h 34"/>
                <a:gd name="T56" fmla="*/ 20 w 38"/>
                <a:gd name="T57" fmla="*/ 13 h 34"/>
                <a:gd name="T58" fmla="*/ 22 w 38"/>
                <a:gd name="T59" fmla="*/ 15 h 34"/>
                <a:gd name="T60" fmla="*/ 23 w 38"/>
                <a:gd name="T61" fmla="*/ 16 h 34"/>
                <a:gd name="T62" fmla="*/ 22 w 38"/>
                <a:gd name="T63" fmla="*/ 19 h 34"/>
                <a:gd name="T64" fmla="*/ 21 w 38"/>
                <a:gd name="T65" fmla="*/ 20 h 34"/>
                <a:gd name="T66" fmla="*/ 19 w 38"/>
                <a:gd name="T67" fmla="*/ 20 h 34"/>
                <a:gd name="T68" fmla="*/ 19 w 38"/>
                <a:gd name="T69" fmla="*/ 20 h 34"/>
                <a:gd name="T70" fmla="*/ 17 w 38"/>
                <a:gd name="T71" fmla="*/ 20 h 34"/>
                <a:gd name="T72" fmla="*/ 16 w 38"/>
                <a:gd name="T7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4">
                  <a:moveTo>
                    <a:pt x="2" y="28"/>
                  </a:moveTo>
                  <a:cubicBezTo>
                    <a:pt x="2" y="30"/>
                    <a:pt x="6" y="31"/>
                    <a:pt x="9" y="31"/>
                  </a:cubicBezTo>
                  <a:cubicBezTo>
                    <a:pt x="13" y="31"/>
                    <a:pt x="15" y="27"/>
                    <a:pt x="16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8" y="26"/>
                    <a:pt x="19" y="29"/>
                    <a:pt x="20" y="30"/>
                  </a:cubicBezTo>
                  <a:cubicBezTo>
                    <a:pt x="22" y="34"/>
                    <a:pt x="27" y="33"/>
                    <a:pt x="30" y="31"/>
                  </a:cubicBezTo>
                  <a:cubicBezTo>
                    <a:pt x="33" y="28"/>
                    <a:pt x="29" y="24"/>
                    <a:pt x="27" y="22"/>
                  </a:cubicBezTo>
                  <a:cubicBezTo>
                    <a:pt x="31" y="23"/>
                    <a:pt x="35" y="21"/>
                    <a:pt x="37" y="17"/>
                  </a:cubicBezTo>
                  <a:cubicBezTo>
                    <a:pt x="38" y="16"/>
                    <a:pt x="38" y="12"/>
                    <a:pt x="37" y="11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4"/>
                    <a:pt x="26" y="0"/>
                    <a:pt x="21" y="1"/>
                  </a:cubicBezTo>
                  <a:cubicBezTo>
                    <a:pt x="18" y="1"/>
                    <a:pt x="13" y="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7"/>
                    <a:pt x="0" y="9"/>
                    <a:pt x="0" y="14"/>
                  </a:cubicBezTo>
                  <a:cubicBezTo>
                    <a:pt x="1" y="18"/>
                    <a:pt x="7" y="19"/>
                    <a:pt x="12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7" y="22"/>
                    <a:pt x="2" y="25"/>
                    <a:pt x="2" y="28"/>
                  </a:cubicBezTo>
                  <a:close/>
                  <a:moveTo>
                    <a:pt x="16" y="19"/>
                  </a:moveTo>
                  <a:cubicBezTo>
                    <a:pt x="16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1" y="14"/>
                    <a:pt x="22" y="14"/>
                    <a:pt x="22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7"/>
                    <a:pt x="23" y="18"/>
                    <a:pt x="22" y="19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267"/>
            <p:cNvSpPr>
              <a:spLocks noEditPoints="1"/>
            </p:cNvSpPr>
            <p:nvPr/>
          </p:nvSpPr>
          <p:spPr bwMode="auto">
            <a:xfrm>
              <a:off x="7835562" y="3326947"/>
              <a:ext cx="141288" cy="141288"/>
            </a:xfrm>
            <a:custGeom>
              <a:avLst/>
              <a:gdLst>
                <a:gd name="T0" fmla="*/ 3 w 55"/>
                <a:gd name="T1" fmla="*/ 45 h 55"/>
                <a:gd name="T2" fmla="*/ 12 w 55"/>
                <a:gd name="T3" fmla="*/ 50 h 55"/>
                <a:gd name="T4" fmla="*/ 23 w 55"/>
                <a:gd name="T5" fmla="*/ 39 h 55"/>
                <a:gd name="T6" fmla="*/ 24 w 55"/>
                <a:gd name="T7" fmla="*/ 37 h 55"/>
                <a:gd name="T8" fmla="*/ 28 w 55"/>
                <a:gd name="T9" fmla="*/ 49 h 55"/>
                <a:gd name="T10" fmla="*/ 43 w 55"/>
                <a:gd name="T11" fmla="*/ 50 h 55"/>
                <a:gd name="T12" fmla="*/ 38 w 55"/>
                <a:gd name="T13" fmla="*/ 36 h 55"/>
                <a:gd name="T14" fmla="*/ 53 w 55"/>
                <a:gd name="T15" fmla="*/ 27 h 55"/>
                <a:gd name="T16" fmla="*/ 53 w 55"/>
                <a:gd name="T17" fmla="*/ 17 h 55"/>
                <a:gd name="T18" fmla="*/ 42 w 55"/>
                <a:gd name="T19" fmla="*/ 15 h 55"/>
                <a:gd name="T20" fmla="*/ 39 w 55"/>
                <a:gd name="T21" fmla="*/ 16 h 55"/>
                <a:gd name="T22" fmla="*/ 39 w 55"/>
                <a:gd name="T23" fmla="*/ 15 h 55"/>
                <a:gd name="T24" fmla="*/ 30 w 55"/>
                <a:gd name="T25" fmla="*/ 0 h 55"/>
                <a:gd name="T26" fmla="*/ 18 w 55"/>
                <a:gd name="T27" fmla="*/ 6 h 55"/>
                <a:gd name="T28" fmla="*/ 18 w 55"/>
                <a:gd name="T29" fmla="*/ 5 h 55"/>
                <a:gd name="T30" fmla="*/ 17 w 55"/>
                <a:gd name="T31" fmla="*/ 7 h 55"/>
                <a:gd name="T32" fmla="*/ 17 w 55"/>
                <a:gd name="T33" fmla="*/ 12 h 55"/>
                <a:gd name="T34" fmla="*/ 16 w 55"/>
                <a:gd name="T35" fmla="*/ 12 h 55"/>
                <a:gd name="T36" fmla="*/ 0 w 55"/>
                <a:gd name="T37" fmla="*/ 22 h 55"/>
                <a:gd name="T38" fmla="*/ 16 w 55"/>
                <a:gd name="T39" fmla="*/ 31 h 55"/>
                <a:gd name="T40" fmla="*/ 13 w 55"/>
                <a:gd name="T41" fmla="*/ 33 h 55"/>
                <a:gd name="T42" fmla="*/ 3 w 55"/>
                <a:gd name="T43" fmla="*/ 45 h 55"/>
                <a:gd name="T44" fmla="*/ 23 w 55"/>
                <a:gd name="T45" fmla="*/ 30 h 55"/>
                <a:gd name="T46" fmla="*/ 22 w 55"/>
                <a:gd name="T47" fmla="*/ 28 h 55"/>
                <a:gd name="T48" fmla="*/ 22 w 55"/>
                <a:gd name="T49" fmla="*/ 27 h 55"/>
                <a:gd name="T50" fmla="*/ 23 w 55"/>
                <a:gd name="T51" fmla="*/ 22 h 55"/>
                <a:gd name="T52" fmla="*/ 26 w 55"/>
                <a:gd name="T53" fmla="*/ 21 h 55"/>
                <a:gd name="T54" fmla="*/ 27 w 55"/>
                <a:gd name="T55" fmla="*/ 21 h 55"/>
                <a:gd name="T56" fmla="*/ 28 w 55"/>
                <a:gd name="T57" fmla="*/ 21 h 55"/>
                <a:gd name="T58" fmla="*/ 32 w 55"/>
                <a:gd name="T59" fmla="*/ 23 h 55"/>
                <a:gd name="T60" fmla="*/ 33 w 55"/>
                <a:gd name="T61" fmla="*/ 26 h 55"/>
                <a:gd name="T62" fmla="*/ 32 w 55"/>
                <a:gd name="T63" fmla="*/ 30 h 55"/>
                <a:gd name="T64" fmla="*/ 30 w 55"/>
                <a:gd name="T65" fmla="*/ 31 h 55"/>
                <a:gd name="T66" fmla="*/ 28 w 55"/>
                <a:gd name="T67" fmla="*/ 32 h 55"/>
                <a:gd name="T68" fmla="*/ 27 w 55"/>
                <a:gd name="T69" fmla="*/ 32 h 55"/>
                <a:gd name="T70" fmla="*/ 24 w 55"/>
                <a:gd name="T71" fmla="*/ 32 h 55"/>
                <a:gd name="T72" fmla="*/ 23 w 55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3" y="45"/>
                  </a:moveTo>
                  <a:cubicBezTo>
                    <a:pt x="3" y="49"/>
                    <a:pt x="9" y="50"/>
                    <a:pt x="12" y="50"/>
                  </a:cubicBezTo>
                  <a:cubicBezTo>
                    <a:pt x="18" y="50"/>
                    <a:pt x="21" y="44"/>
                    <a:pt x="23" y="39"/>
                  </a:cubicBezTo>
                  <a:cubicBezTo>
                    <a:pt x="24" y="39"/>
                    <a:pt x="24" y="38"/>
                    <a:pt x="24" y="37"/>
                  </a:cubicBezTo>
                  <a:cubicBezTo>
                    <a:pt x="25" y="42"/>
                    <a:pt x="27" y="47"/>
                    <a:pt x="28" y="49"/>
                  </a:cubicBezTo>
                  <a:cubicBezTo>
                    <a:pt x="31" y="55"/>
                    <a:pt x="39" y="54"/>
                    <a:pt x="43" y="50"/>
                  </a:cubicBezTo>
                  <a:cubicBezTo>
                    <a:pt x="48" y="46"/>
                    <a:pt x="41" y="39"/>
                    <a:pt x="38" y="36"/>
                  </a:cubicBezTo>
                  <a:cubicBezTo>
                    <a:pt x="44" y="37"/>
                    <a:pt x="50" y="34"/>
                    <a:pt x="53" y="27"/>
                  </a:cubicBezTo>
                  <a:cubicBezTo>
                    <a:pt x="55" y="25"/>
                    <a:pt x="55" y="19"/>
                    <a:pt x="53" y="17"/>
                  </a:cubicBezTo>
                  <a:cubicBezTo>
                    <a:pt x="51" y="14"/>
                    <a:pt x="45" y="14"/>
                    <a:pt x="42" y="15"/>
                  </a:cubicBezTo>
                  <a:cubicBezTo>
                    <a:pt x="42" y="15"/>
                    <a:pt x="40" y="15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0"/>
                    <a:pt x="19" y="1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8" y="10"/>
                    <a:pt x="0" y="14"/>
                    <a:pt x="0" y="22"/>
                  </a:cubicBezTo>
                  <a:cubicBezTo>
                    <a:pt x="1" y="29"/>
                    <a:pt x="11" y="31"/>
                    <a:pt x="16" y="31"/>
                  </a:cubicBezTo>
                  <a:cubicBezTo>
                    <a:pt x="15" y="32"/>
                    <a:pt x="14" y="32"/>
                    <a:pt x="13" y="33"/>
                  </a:cubicBezTo>
                  <a:cubicBezTo>
                    <a:pt x="10" y="35"/>
                    <a:pt x="3" y="40"/>
                    <a:pt x="3" y="45"/>
                  </a:cubicBezTo>
                  <a:close/>
                  <a:moveTo>
                    <a:pt x="23" y="30"/>
                  </a:move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1" y="25"/>
                    <a:pt x="22" y="24"/>
                    <a:pt x="23" y="22"/>
                  </a:cubicBezTo>
                  <a:cubicBezTo>
                    <a:pt x="24" y="22"/>
                    <a:pt x="25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2" y="24"/>
                    <a:pt x="33" y="25"/>
                    <a:pt x="33" y="26"/>
                  </a:cubicBezTo>
                  <a:cubicBezTo>
                    <a:pt x="33" y="27"/>
                    <a:pt x="33" y="29"/>
                    <a:pt x="32" y="30"/>
                  </a:cubicBezTo>
                  <a:cubicBezTo>
                    <a:pt x="32" y="30"/>
                    <a:pt x="31" y="31"/>
                    <a:pt x="30" y="31"/>
                  </a:cubicBezTo>
                  <a:cubicBezTo>
                    <a:pt x="30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268"/>
            <p:cNvSpPr>
              <a:spLocks noEditPoints="1"/>
            </p:cNvSpPr>
            <p:nvPr/>
          </p:nvSpPr>
          <p:spPr bwMode="auto">
            <a:xfrm>
              <a:off x="7905412" y="3001510"/>
              <a:ext cx="144463" cy="142875"/>
            </a:xfrm>
            <a:custGeom>
              <a:avLst/>
              <a:gdLst>
                <a:gd name="T0" fmla="*/ 4 w 56"/>
                <a:gd name="T1" fmla="*/ 45 h 55"/>
                <a:gd name="T2" fmla="*/ 13 w 56"/>
                <a:gd name="T3" fmla="*/ 50 h 55"/>
                <a:gd name="T4" fmla="*/ 24 w 56"/>
                <a:gd name="T5" fmla="*/ 39 h 55"/>
                <a:gd name="T6" fmla="*/ 25 w 56"/>
                <a:gd name="T7" fmla="*/ 37 h 55"/>
                <a:gd name="T8" fmla="*/ 29 w 56"/>
                <a:gd name="T9" fmla="*/ 49 h 55"/>
                <a:gd name="T10" fmla="*/ 44 w 56"/>
                <a:gd name="T11" fmla="*/ 50 h 55"/>
                <a:gd name="T12" fmla="*/ 39 w 56"/>
                <a:gd name="T13" fmla="*/ 36 h 55"/>
                <a:gd name="T14" fmla="*/ 54 w 56"/>
                <a:gd name="T15" fmla="*/ 28 h 55"/>
                <a:gd name="T16" fmla="*/ 54 w 56"/>
                <a:gd name="T17" fmla="*/ 17 h 55"/>
                <a:gd name="T18" fmla="*/ 43 w 56"/>
                <a:gd name="T19" fmla="*/ 15 h 55"/>
                <a:gd name="T20" fmla="*/ 40 w 56"/>
                <a:gd name="T21" fmla="*/ 16 h 55"/>
                <a:gd name="T22" fmla="*/ 40 w 56"/>
                <a:gd name="T23" fmla="*/ 15 h 55"/>
                <a:gd name="T24" fmla="*/ 31 w 56"/>
                <a:gd name="T25" fmla="*/ 0 h 55"/>
                <a:gd name="T26" fmla="*/ 19 w 56"/>
                <a:gd name="T27" fmla="*/ 6 h 55"/>
                <a:gd name="T28" fmla="*/ 19 w 56"/>
                <a:gd name="T29" fmla="*/ 5 h 55"/>
                <a:gd name="T30" fmla="*/ 18 w 56"/>
                <a:gd name="T31" fmla="*/ 7 h 55"/>
                <a:gd name="T32" fmla="*/ 18 w 56"/>
                <a:gd name="T33" fmla="*/ 12 h 55"/>
                <a:gd name="T34" fmla="*/ 17 w 56"/>
                <a:gd name="T35" fmla="*/ 12 h 55"/>
                <a:gd name="T36" fmla="*/ 1 w 56"/>
                <a:gd name="T37" fmla="*/ 22 h 55"/>
                <a:gd name="T38" fmla="*/ 17 w 56"/>
                <a:gd name="T39" fmla="*/ 31 h 55"/>
                <a:gd name="T40" fmla="*/ 14 w 56"/>
                <a:gd name="T41" fmla="*/ 33 h 55"/>
                <a:gd name="T42" fmla="*/ 4 w 56"/>
                <a:gd name="T43" fmla="*/ 45 h 55"/>
                <a:gd name="T44" fmla="*/ 23 w 56"/>
                <a:gd name="T45" fmla="*/ 30 h 55"/>
                <a:gd name="T46" fmla="*/ 23 w 56"/>
                <a:gd name="T47" fmla="*/ 28 h 55"/>
                <a:gd name="T48" fmla="*/ 22 w 56"/>
                <a:gd name="T49" fmla="*/ 27 h 55"/>
                <a:gd name="T50" fmla="*/ 24 w 56"/>
                <a:gd name="T51" fmla="*/ 23 h 55"/>
                <a:gd name="T52" fmla="*/ 27 w 56"/>
                <a:gd name="T53" fmla="*/ 21 h 55"/>
                <a:gd name="T54" fmla="*/ 27 w 56"/>
                <a:gd name="T55" fmla="*/ 21 h 55"/>
                <a:gd name="T56" fmla="*/ 29 w 56"/>
                <a:gd name="T57" fmla="*/ 21 h 55"/>
                <a:gd name="T58" fmla="*/ 32 w 56"/>
                <a:gd name="T59" fmla="*/ 23 h 55"/>
                <a:gd name="T60" fmla="*/ 34 w 56"/>
                <a:gd name="T61" fmla="*/ 26 h 55"/>
                <a:gd name="T62" fmla="*/ 33 w 56"/>
                <a:gd name="T63" fmla="*/ 30 h 55"/>
                <a:gd name="T64" fmla="*/ 31 w 56"/>
                <a:gd name="T65" fmla="*/ 31 h 55"/>
                <a:gd name="T66" fmla="*/ 29 w 56"/>
                <a:gd name="T67" fmla="*/ 32 h 55"/>
                <a:gd name="T68" fmla="*/ 28 w 56"/>
                <a:gd name="T69" fmla="*/ 32 h 55"/>
                <a:gd name="T70" fmla="*/ 25 w 56"/>
                <a:gd name="T71" fmla="*/ 32 h 55"/>
                <a:gd name="T72" fmla="*/ 23 w 56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5">
                  <a:moveTo>
                    <a:pt x="4" y="45"/>
                  </a:moveTo>
                  <a:cubicBezTo>
                    <a:pt x="4" y="49"/>
                    <a:pt x="10" y="50"/>
                    <a:pt x="13" y="50"/>
                  </a:cubicBezTo>
                  <a:cubicBezTo>
                    <a:pt x="19" y="50"/>
                    <a:pt x="22" y="44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42"/>
                    <a:pt x="28" y="47"/>
                    <a:pt x="29" y="49"/>
                  </a:cubicBezTo>
                  <a:cubicBezTo>
                    <a:pt x="32" y="55"/>
                    <a:pt x="40" y="54"/>
                    <a:pt x="44" y="50"/>
                  </a:cubicBezTo>
                  <a:cubicBezTo>
                    <a:pt x="49" y="46"/>
                    <a:pt x="42" y="39"/>
                    <a:pt x="39" y="36"/>
                  </a:cubicBezTo>
                  <a:cubicBezTo>
                    <a:pt x="45" y="37"/>
                    <a:pt x="51" y="34"/>
                    <a:pt x="54" y="28"/>
                  </a:cubicBezTo>
                  <a:cubicBezTo>
                    <a:pt x="56" y="25"/>
                    <a:pt x="56" y="19"/>
                    <a:pt x="54" y="17"/>
                  </a:cubicBezTo>
                  <a:cubicBezTo>
                    <a:pt x="51" y="14"/>
                    <a:pt x="46" y="14"/>
                    <a:pt x="43" y="15"/>
                  </a:cubicBezTo>
                  <a:cubicBezTo>
                    <a:pt x="42" y="15"/>
                    <a:pt x="41" y="15"/>
                    <a:pt x="40" y="16"/>
                  </a:cubicBezTo>
                  <a:cubicBezTo>
                    <a:pt x="40" y="16"/>
                    <a:pt x="40" y="15"/>
                    <a:pt x="40" y="15"/>
                  </a:cubicBezTo>
                  <a:cubicBezTo>
                    <a:pt x="43" y="5"/>
                    <a:pt x="38" y="0"/>
                    <a:pt x="31" y="0"/>
                  </a:cubicBezTo>
                  <a:cubicBezTo>
                    <a:pt x="27" y="0"/>
                    <a:pt x="20" y="1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9"/>
                    <a:pt x="17" y="11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9" y="10"/>
                    <a:pt x="0" y="14"/>
                    <a:pt x="1" y="22"/>
                  </a:cubicBezTo>
                  <a:cubicBezTo>
                    <a:pt x="2" y="29"/>
                    <a:pt x="11" y="31"/>
                    <a:pt x="17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1" y="35"/>
                    <a:pt x="4" y="40"/>
                    <a:pt x="4" y="45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8"/>
                  </a:cubicBezTo>
                  <a:cubicBezTo>
                    <a:pt x="23" y="28"/>
                    <a:pt x="22" y="28"/>
                    <a:pt x="22" y="27"/>
                  </a:cubicBezTo>
                  <a:cubicBezTo>
                    <a:pt x="22" y="25"/>
                    <a:pt x="23" y="24"/>
                    <a:pt x="24" y="23"/>
                  </a:cubicBezTo>
                  <a:cubicBezTo>
                    <a:pt x="25" y="22"/>
                    <a:pt x="26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2"/>
                    <a:pt x="32" y="22"/>
                    <a:pt x="32" y="23"/>
                  </a:cubicBezTo>
                  <a:cubicBezTo>
                    <a:pt x="33" y="24"/>
                    <a:pt x="34" y="25"/>
                    <a:pt x="34" y="26"/>
                  </a:cubicBezTo>
                  <a:cubicBezTo>
                    <a:pt x="34" y="27"/>
                    <a:pt x="33" y="29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269"/>
            <p:cNvSpPr>
              <a:spLocks noEditPoints="1"/>
            </p:cNvSpPr>
            <p:nvPr/>
          </p:nvSpPr>
          <p:spPr bwMode="auto">
            <a:xfrm>
              <a:off x="7724437" y="3499985"/>
              <a:ext cx="141288" cy="144463"/>
            </a:xfrm>
            <a:custGeom>
              <a:avLst/>
              <a:gdLst>
                <a:gd name="T0" fmla="*/ 3 w 55"/>
                <a:gd name="T1" fmla="*/ 45 h 56"/>
                <a:gd name="T2" fmla="*/ 12 w 55"/>
                <a:gd name="T3" fmla="*/ 50 h 56"/>
                <a:gd name="T4" fmla="*/ 23 w 55"/>
                <a:gd name="T5" fmla="*/ 40 h 56"/>
                <a:gd name="T6" fmla="*/ 25 w 55"/>
                <a:gd name="T7" fmla="*/ 37 h 56"/>
                <a:gd name="T8" fmla="*/ 28 w 55"/>
                <a:gd name="T9" fmla="*/ 50 h 56"/>
                <a:gd name="T10" fmla="*/ 43 w 55"/>
                <a:gd name="T11" fmla="*/ 50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39 w 55"/>
                <a:gd name="T23" fmla="*/ 16 h 56"/>
                <a:gd name="T24" fmla="*/ 30 w 55"/>
                <a:gd name="T25" fmla="*/ 0 h 56"/>
                <a:gd name="T26" fmla="*/ 18 w 55"/>
                <a:gd name="T27" fmla="*/ 6 h 56"/>
                <a:gd name="T28" fmla="*/ 18 w 55"/>
                <a:gd name="T29" fmla="*/ 6 h 56"/>
                <a:gd name="T30" fmla="*/ 18 w 55"/>
                <a:gd name="T31" fmla="*/ 8 h 56"/>
                <a:gd name="T32" fmla="*/ 17 w 55"/>
                <a:gd name="T33" fmla="*/ 12 h 56"/>
                <a:gd name="T34" fmla="*/ 16 w 55"/>
                <a:gd name="T35" fmla="*/ 12 h 56"/>
                <a:gd name="T36" fmla="*/ 0 w 55"/>
                <a:gd name="T37" fmla="*/ 23 h 56"/>
                <a:gd name="T38" fmla="*/ 17 w 55"/>
                <a:gd name="T39" fmla="*/ 31 h 56"/>
                <a:gd name="T40" fmla="*/ 14 w 55"/>
                <a:gd name="T41" fmla="*/ 33 h 56"/>
                <a:gd name="T42" fmla="*/ 3 w 55"/>
                <a:gd name="T43" fmla="*/ 45 h 56"/>
                <a:gd name="T44" fmla="*/ 23 w 55"/>
                <a:gd name="T45" fmla="*/ 30 h 56"/>
                <a:gd name="T46" fmla="*/ 22 w 55"/>
                <a:gd name="T47" fmla="*/ 28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8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0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3" y="45"/>
                  </a:moveTo>
                  <a:cubicBezTo>
                    <a:pt x="3" y="50"/>
                    <a:pt x="9" y="50"/>
                    <a:pt x="12" y="50"/>
                  </a:cubicBezTo>
                  <a:cubicBezTo>
                    <a:pt x="18" y="50"/>
                    <a:pt x="21" y="44"/>
                    <a:pt x="23" y="40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42"/>
                    <a:pt x="27" y="47"/>
                    <a:pt x="28" y="50"/>
                  </a:cubicBezTo>
                  <a:cubicBezTo>
                    <a:pt x="31" y="56"/>
                    <a:pt x="39" y="54"/>
                    <a:pt x="43" y="50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7"/>
                    <a:pt x="50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5" y="14"/>
                    <a:pt x="43" y="15"/>
                  </a:cubicBezTo>
                  <a:cubicBezTo>
                    <a:pt x="42" y="15"/>
                    <a:pt x="40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1"/>
                    <a:pt x="19" y="1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9" y="10"/>
                    <a:pt x="0" y="14"/>
                    <a:pt x="0" y="23"/>
                  </a:cubicBezTo>
                  <a:cubicBezTo>
                    <a:pt x="1" y="29"/>
                    <a:pt x="11" y="32"/>
                    <a:pt x="17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0" y="36"/>
                    <a:pt x="4" y="41"/>
                    <a:pt x="3" y="45"/>
                  </a:cubicBezTo>
                  <a:close/>
                  <a:moveTo>
                    <a:pt x="23" y="30"/>
                  </a:move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4"/>
                    <a:pt x="24" y="23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270"/>
            <p:cNvSpPr>
              <a:spLocks noEditPoints="1"/>
            </p:cNvSpPr>
            <p:nvPr/>
          </p:nvSpPr>
          <p:spPr bwMode="auto">
            <a:xfrm>
              <a:off x="7913349" y="2826885"/>
              <a:ext cx="50800" cy="53975"/>
            </a:xfrm>
            <a:custGeom>
              <a:avLst/>
              <a:gdLst>
                <a:gd name="T0" fmla="*/ 0 w 20"/>
                <a:gd name="T1" fmla="*/ 17 h 21"/>
                <a:gd name="T2" fmla="*/ 5 w 20"/>
                <a:gd name="T3" fmla="*/ 17 h 21"/>
                <a:gd name="T4" fmla="*/ 8 w 20"/>
                <a:gd name="T5" fmla="*/ 20 h 21"/>
                <a:gd name="T6" fmla="*/ 11 w 20"/>
                <a:gd name="T7" fmla="*/ 17 h 21"/>
                <a:gd name="T8" fmla="*/ 12 w 20"/>
                <a:gd name="T9" fmla="*/ 15 h 21"/>
                <a:gd name="T10" fmla="*/ 14 w 20"/>
                <a:gd name="T11" fmla="*/ 17 h 21"/>
                <a:gd name="T12" fmla="*/ 20 w 20"/>
                <a:gd name="T13" fmla="*/ 13 h 21"/>
                <a:gd name="T14" fmla="*/ 15 w 20"/>
                <a:gd name="T15" fmla="*/ 10 h 21"/>
                <a:gd name="T16" fmla="*/ 14 w 20"/>
                <a:gd name="T17" fmla="*/ 10 h 21"/>
                <a:gd name="T18" fmla="*/ 20 w 20"/>
                <a:gd name="T19" fmla="*/ 5 h 21"/>
                <a:gd name="T20" fmla="*/ 15 w 20"/>
                <a:gd name="T21" fmla="*/ 1 h 21"/>
                <a:gd name="T22" fmla="*/ 10 w 20"/>
                <a:gd name="T23" fmla="*/ 5 h 21"/>
                <a:gd name="T24" fmla="*/ 10 w 20"/>
                <a:gd name="T25" fmla="*/ 5 h 21"/>
                <a:gd name="T26" fmla="*/ 8 w 20"/>
                <a:gd name="T27" fmla="*/ 1 h 21"/>
                <a:gd name="T28" fmla="*/ 3 w 20"/>
                <a:gd name="T29" fmla="*/ 3 h 21"/>
                <a:gd name="T30" fmla="*/ 6 w 20"/>
                <a:gd name="T31" fmla="*/ 11 h 21"/>
                <a:gd name="T32" fmla="*/ 6 w 20"/>
                <a:gd name="T33" fmla="*/ 11 h 21"/>
                <a:gd name="T34" fmla="*/ 3 w 20"/>
                <a:gd name="T35" fmla="*/ 11 h 21"/>
                <a:gd name="T36" fmla="*/ 0 w 20"/>
                <a:gd name="T37" fmla="*/ 13 h 21"/>
                <a:gd name="T38" fmla="*/ 0 w 20"/>
                <a:gd name="T39" fmla="*/ 17 h 21"/>
                <a:gd name="T40" fmla="*/ 9 w 20"/>
                <a:gd name="T41" fmla="*/ 12 h 21"/>
                <a:gd name="T42" fmla="*/ 8 w 20"/>
                <a:gd name="T43" fmla="*/ 12 h 21"/>
                <a:gd name="T44" fmla="*/ 8 w 20"/>
                <a:gd name="T45" fmla="*/ 11 h 21"/>
                <a:gd name="T46" fmla="*/ 8 w 20"/>
                <a:gd name="T47" fmla="*/ 11 h 21"/>
                <a:gd name="T48" fmla="*/ 8 w 20"/>
                <a:gd name="T49" fmla="*/ 11 h 21"/>
                <a:gd name="T50" fmla="*/ 9 w 20"/>
                <a:gd name="T51" fmla="*/ 8 h 21"/>
                <a:gd name="T52" fmla="*/ 9 w 20"/>
                <a:gd name="T53" fmla="*/ 8 h 21"/>
                <a:gd name="T54" fmla="*/ 10 w 20"/>
                <a:gd name="T55" fmla="*/ 8 h 21"/>
                <a:gd name="T56" fmla="*/ 12 w 20"/>
                <a:gd name="T57" fmla="*/ 9 h 21"/>
                <a:gd name="T58" fmla="*/ 13 w 20"/>
                <a:gd name="T59" fmla="*/ 10 h 21"/>
                <a:gd name="T60" fmla="*/ 13 w 20"/>
                <a:gd name="T61" fmla="*/ 10 h 21"/>
                <a:gd name="T62" fmla="*/ 11 w 20"/>
                <a:gd name="T63" fmla="*/ 12 h 21"/>
                <a:gd name="T64" fmla="*/ 11 w 20"/>
                <a:gd name="T65" fmla="*/ 12 h 21"/>
                <a:gd name="T66" fmla="*/ 10 w 20"/>
                <a:gd name="T67" fmla="*/ 13 h 21"/>
                <a:gd name="T68" fmla="*/ 9 w 20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" y="19"/>
                    <a:pt x="3" y="18"/>
                    <a:pt x="5" y="17"/>
                  </a:cubicBezTo>
                  <a:cubicBezTo>
                    <a:pt x="6" y="18"/>
                    <a:pt x="6" y="20"/>
                    <a:pt x="8" y="20"/>
                  </a:cubicBezTo>
                  <a:cubicBezTo>
                    <a:pt x="9" y="21"/>
                    <a:pt x="11" y="18"/>
                    <a:pt x="11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6" y="18"/>
                    <a:pt x="20" y="16"/>
                    <a:pt x="20" y="13"/>
                  </a:cubicBezTo>
                  <a:cubicBezTo>
                    <a:pt x="20" y="11"/>
                    <a:pt x="17" y="9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6" y="9"/>
                    <a:pt x="20" y="8"/>
                    <a:pt x="20" y="5"/>
                  </a:cubicBezTo>
                  <a:cubicBezTo>
                    <a:pt x="20" y="1"/>
                    <a:pt x="18" y="0"/>
                    <a:pt x="15" y="1"/>
                  </a:cubicBezTo>
                  <a:cubicBezTo>
                    <a:pt x="13" y="1"/>
                    <a:pt x="11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2"/>
                    <a:pt x="8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1" y="7"/>
                    <a:pt x="4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6"/>
                    <a:pt x="0" y="17"/>
                  </a:cubicBezTo>
                  <a:close/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71"/>
            <p:cNvSpPr>
              <a:spLocks noEditPoints="1"/>
            </p:cNvSpPr>
            <p:nvPr/>
          </p:nvSpPr>
          <p:spPr bwMode="auto">
            <a:xfrm>
              <a:off x="7770474" y="3409497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0 w 21"/>
                <a:gd name="T23" fmla="*/ 6 h 21"/>
                <a:gd name="T24" fmla="*/ 10 w 21"/>
                <a:gd name="T25" fmla="*/ 5 h 21"/>
                <a:gd name="T26" fmla="*/ 9 w 21"/>
                <a:gd name="T27" fmla="*/ 2 h 21"/>
                <a:gd name="T28" fmla="*/ 4 w 21"/>
                <a:gd name="T29" fmla="*/ 4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4 h 21"/>
                <a:gd name="T38" fmla="*/ 1 w 21"/>
                <a:gd name="T39" fmla="*/ 17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1 h 21"/>
                <a:gd name="T48" fmla="*/ 8 w 21"/>
                <a:gd name="T49" fmla="*/ 11 h 21"/>
                <a:gd name="T50" fmla="*/ 9 w 21"/>
                <a:gd name="T51" fmla="*/ 8 h 21"/>
                <a:gd name="T52" fmla="*/ 10 w 21"/>
                <a:gd name="T53" fmla="*/ 8 h 21"/>
                <a:gd name="T54" fmla="*/ 10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3 h 21"/>
                <a:gd name="T64" fmla="*/ 12 w 21"/>
                <a:gd name="T65" fmla="*/ 13 h 21"/>
                <a:gd name="T66" fmla="*/ 11 w 21"/>
                <a:gd name="T67" fmla="*/ 13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1" y="19"/>
                    <a:pt x="4" y="18"/>
                    <a:pt x="6" y="17"/>
                  </a:cubicBezTo>
                  <a:cubicBezTo>
                    <a:pt x="6" y="19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1" y="4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2"/>
                    <a:pt x="9" y="2"/>
                  </a:cubicBezTo>
                  <a:cubicBezTo>
                    <a:pt x="7" y="0"/>
                    <a:pt x="4" y="2"/>
                    <a:pt x="4" y="4"/>
                  </a:cubicBezTo>
                  <a:cubicBezTo>
                    <a:pt x="1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4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72"/>
            <p:cNvSpPr>
              <a:spLocks noEditPoints="1"/>
            </p:cNvSpPr>
            <p:nvPr/>
          </p:nvSpPr>
          <p:spPr bwMode="auto">
            <a:xfrm>
              <a:off x="7727612" y="4003222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1 w 21"/>
                <a:gd name="T23" fmla="*/ 6 h 21"/>
                <a:gd name="T24" fmla="*/ 11 w 21"/>
                <a:gd name="T25" fmla="*/ 5 h 21"/>
                <a:gd name="T26" fmla="*/ 9 w 21"/>
                <a:gd name="T27" fmla="*/ 1 h 21"/>
                <a:gd name="T28" fmla="*/ 4 w 21"/>
                <a:gd name="T29" fmla="*/ 3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3 h 21"/>
                <a:gd name="T38" fmla="*/ 1 w 21"/>
                <a:gd name="T39" fmla="*/ 17 h 21"/>
                <a:gd name="T40" fmla="*/ 10 w 21"/>
                <a:gd name="T41" fmla="*/ 12 h 21"/>
                <a:gd name="T42" fmla="*/ 9 w 21"/>
                <a:gd name="T43" fmla="*/ 12 h 21"/>
                <a:gd name="T44" fmla="*/ 9 w 21"/>
                <a:gd name="T45" fmla="*/ 11 h 21"/>
                <a:gd name="T46" fmla="*/ 9 w 21"/>
                <a:gd name="T47" fmla="*/ 11 h 21"/>
                <a:gd name="T48" fmla="*/ 8 w 21"/>
                <a:gd name="T49" fmla="*/ 11 h 21"/>
                <a:gd name="T50" fmla="*/ 10 w 21"/>
                <a:gd name="T51" fmla="*/ 8 h 21"/>
                <a:gd name="T52" fmla="*/ 10 w 21"/>
                <a:gd name="T53" fmla="*/ 8 h 21"/>
                <a:gd name="T54" fmla="*/ 11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2 h 21"/>
                <a:gd name="T64" fmla="*/ 12 w 21"/>
                <a:gd name="T65" fmla="*/ 12 h 21"/>
                <a:gd name="T66" fmla="*/ 11 w 21"/>
                <a:gd name="T67" fmla="*/ 13 h 21"/>
                <a:gd name="T68" fmla="*/ 10 w 21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2" y="19"/>
                    <a:pt x="4" y="18"/>
                    <a:pt x="6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9"/>
                    <a:pt x="16" y="10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2" y="3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2"/>
                    <a:pt x="9" y="1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2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73"/>
            <p:cNvSpPr>
              <a:spLocks noEditPoints="1"/>
            </p:cNvSpPr>
            <p:nvPr/>
          </p:nvSpPr>
          <p:spPr bwMode="auto">
            <a:xfrm>
              <a:off x="7737137" y="2893560"/>
              <a:ext cx="93663" cy="85725"/>
            </a:xfrm>
            <a:custGeom>
              <a:avLst/>
              <a:gdLst>
                <a:gd name="T0" fmla="*/ 3 w 36"/>
                <a:gd name="T1" fmla="*/ 4 h 33"/>
                <a:gd name="T2" fmla="*/ 5 w 36"/>
                <a:gd name="T3" fmla="*/ 12 h 33"/>
                <a:gd name="T4" fmla="*/ 1 w 36"/>
                <a:gd name="T5" fmla="*/ 17 h 33"/>
                <a:gd name="T6" fmla="*/ 8 w 36"/>
                <a:gd name="T7" fmla="*/ 21 h 33"/>
                <a:gd name="T8" fmla="*/ 11 w 36"/>
                <a:gd name="T9" fmla="*/ 21 h 33"/>
                <a:gd name="T10" fmla="*/ 9 w 36"/>
                <a:gd name="T11" fmla="*/ 25 h 33"/>
                <a:gd name="T12" fmla="*/ 18 w 36"/>
                <a:gd name="T13" fmla="*/ 32 h 33"/>
                <a:gd name="T14" fmla="*/ 21 w 36"/>
                <a:gd name="T15" fmla="*/ 23 h 33"/>
                <a:gd name="T16" fmla="*/ 20 w 36"/>
                <a:gd name="T17" fmla="*/ 21 h 33"/>
                <a:gd name="T18" fmla="*/ 30 w 36"/>
                <a:gd name="T19" fmla="*/ 28 h 33"/>
                <a:gd name="T20" fmla="*/ 34 w 36"/>
                <a:gd name="T21" fmla="*/ 18 h 33"/>
                <a:gd name="T22" fmla="*/ 24 w 36"/>
                <a:gd name="T23" fmla="*/ 13 h 33"/>
                <a:gd name="T24" fmla="*/ 25 w 36"/>
                <a:gd name="T25" fmla="*/ 13 h 33"/>
                <a:gd name="T26" fmla="*/ 29 w 36"/>
                <a:gd name="T27" fmla="*/ 8 h 33"/>
                <a:gd name="T28" fmla="*/ 24 w 36"/>
                <a:gd name="T29" fmla="*/ 2 h 33"/>
                <a:gd name="T30" fmla="*/ 15 w 36"/>
                <a:gd name="T31" fmla="*/ 11 h 33"/>
                <a:gd name="T32" fmla="*/ 15 w 36"/>
                <a:gd name="T33" fmla="*/ 11 h 33"/>
                <a:gd name="T34" fmla="*/ 13 w 36"/>
                <a:gd name="T35" fmla="*/ 5 h 33"/>
                <a:gd name="T36" fmla="*/ 8 w 36"/>
                <a:gd name="T37" fmla="*/ 3 h 33"/>
                <a:gd name="T38" fmla="*/ 3 w 36"/>
                <a:gd name="T39" fmla="*/ 4 h 33"/>
                <a:gd name="T40" fmla="*/ 13 w 36"/>
                <a:gd name="T41" fmla="*/ 15 h 33"/>
                <a:gd name="T42" fmla="*/ 14 w 36"/>
                <a:gd name="T43" fmla="*/ 13 h 33"/>
                <a:gd name="T44" fmla="*/ 14 w 36"/>
                <a:gd name="T45" fmla="*/ 13 h 33"/>
                <a:gd name="T46" fmla="*/ 14 w 36"/>
                <a:gd name="T47" fmla="*/ 13 h 33"/>
                <a:gd name="T48" fmla="*/ 15 w 36"/>
                <a:gd name="T49" fmla="*/ 13 h 33"/>
                <a:gd name="T50" fmla="*/ 20 w 36"/>
                <a:gd name="T51" fmla="*/ 13 h 33"/>
                <a:gd name="T52" fmla="*/ 21 w 36"/>
                <a:gd name="T53" fmla="*/ 14 h 33"/>
                <a:gd name="T54" fmla="*/ 21 w 36"/>
                <a:gd name="T55" fmla="*/ 14 h 33"/>
                <a:gd name="T56" fmla="*/ 20 w 36"/>
                <a:gd name="T57" fmla="*/ 18 h 33"/>
                <a:gd name="T58" fmla="*/ 19 w 36"/>
                <a:gd name="T59" fmla="*/ 19 h 33"/>
                <a:gd name="T60" fmla="*/ 19 w 36"/>
                <a:gd name="T61" fmla="*/ 19 h 33"/>
                <a:gd name="T62" fmla="*/ 15 w 36"/>
                <a:gd name="T63" fmla="*/ 18 h 33"/>
                <a:gd name="T64" fmla="*/ 15 w 36"/>
                <a:gd name="T65" fmla="*/ 18 h 33"/>
                <a:gd name="T66" fmla="*/ 14 w 36"/>
                <a:gd name="T67" fmla="*/ 17 h 33"/>
                <a:gd name="T68" fmla="*/ 13 w 36"/>
                <a:gd name="T6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33">
                  <a:moveTo>
                    <a:pt x="3" y="4"/>
                  </a:moveTo>
                  <a:cubicBezTo>
                    <a:pt x="0" y="6"/>
                    <a:pt x="2" y="10"/>
                    <a:pt x="5" y="12"/>
                  </a:cubicBezTo>
                  <a:cubicBezTo>
                    <a:pt x="3" y="13"/>
                    <a:pt x="0" y="15"/>
                    <a:pt x="1" y="17"/>
                  </a:cubicBezTo>
                  <a:cubicBezTo>
                    <a:pt x="1" y="19"/>
                    <a:pt x="6" y="21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0" y="22"/>
                    <a:pt x="9" y="24"/>
                    <a:pt x="9" y="25"/>
                  </a:cubicBezTo>
                  <a:cubicBezTo>
                    <a:pt x="9" y="29"/>
                    <a:pt x="14" y="33"/>
                    <a:pt x="18" y="32"/>
                  </a:cubicBezTo>
                  <a:cubicBezTo>
                    <a:pt x="21" y="31"/>
                    <a:pt x="22" y="26"/>
                    <a:pt x="21" y="23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2" y="25"/>
                    <a:pt x="26" y="30"/>
                    <a:pt x="30" y="28"/>
                  </a:cubicBezTo>
                  <a:cubicBezTo>
                    <a:pt x="35" y="27"/>
                    <a:pt x="36" y="22"/>
                    <a:pt x="34" y="18"/>
                  </a:cubicBezTo>
                  <a:cubicBezTo>
                    <a:pt x="32" y="16"/>
                    <a:pt x="28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2"/>
                    <a:pt x="29" y="10"/>
                    <a:pt x="29" y="8"/>
                  </a:cubicBezTo>
                  <a:cubicBezTo>
                    <a:pt x="30" y="5"/>
                    <a:pt x="26" y="2"/>
                    <a:pt x="24" y="2"/>
                  </a:cubicBezTo>
                  <a:cubicBezTo>
                    <a:pt x="17" y="0"/>
                    <a:pt x="16" y="6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9"/>
                    <a:pt x="14" y="7"/>
                    <a:pt x="13" y="5"/>
                  </a:cubicBezTo>
                  <a:cubicBezTo>
                    <a:pt x="11" y="4"/>
                    <a:pt x="10" y="3"/>
                    <a:pt x="8" y="3"/>
                  </a:cubicBezTo>
                  <a:cubicBezTo>
                    <a:pt x="6" y="3"/>
                    <a:pt x="4" y="3"/>
                    <a:pt x="3" y="4"/>
                  </a:cubicBezTo>
                  <a:close/>
                  <a:moveTo>
                    <a:pt x="13" y="15"/>
                  </a:move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9" y="11"/>
                    <a:pt x="20" y="13"/>
                  </a:cubicBezTo>
                  <a:cubicBezTo>
                    <a:pt x="20" y="13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1" y="17"/>
                    <a:pt x="20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3" y="17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74"/>
            <p:cNvSpPr>
              <a:spLocks noEditPoints="1"/>
            </p:cNvSpPr>
            <p:nvPr/>
          </p:nvSpPr>
          <p:spPr bwMode="auto">
            <a:xfrm>
              <a:off x="7737137" y="314438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2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6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20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75"/>
            <p:cNvSpPr>
              <a:spLocks noEditPoints="1"/>
            </p:cNvSpPr>
            <p:nvPr/>
          </p:nvSpPr>
          <p:spPr bwMode="auto">
            <a:xfrm>
              <a:off x="7980024" y="3385685"/>
              <a:ext cx="82550" cy="85725"/>
            </a:xfrm>
            <a:custGeom>
              <a:avLst/>
              <a:gdLst>
                <a:gd name="T0" fmla="*/ 0 w 32"/>
                <a:gd name="T1" fmla="*/ 26 h 33"/>
                <a:gd name="T2" fmla="*/ 9 w 32"/>
                <a:gd name="T3" fmla="*/ 27 h 33"/>
                <a:gd name="T4" fmla="*/ 12 w 32"/>
                <a:gd name="T5" fmla="*/ 32 h 33"/>
                <a:gd name="T6" fmla="*/ 18 w 32"/>
                <a:gd name="T7" fmla="*/ 27 h 33"/>
                <a:gd name="T8" fmla="*/ 19 w 32"/>
                <a:gd name="T9" fmla="*/ 24 h 33"/>
                <a:gd name="T10" fmla="*/ 23 w 32"/>
                <a:gd name="T11" fmla="*/ 27 h 33"/>
                <a:gd name="T12" fmla="*/ 32 w 32"/>
                <a:gd name="T13" fmla="*/ 21 h 33"/>
                <a:gd name="T14" fmla="*/ 24 w 32"/>
                <a:gd name="T15" fmla="*/ 15 h 33"/>
                <a:gd name="T16" fmla="*/ 22 w 32"/>
                <a:gd name="T17" fmla="*/ 16 h 33"/>
                <a:gd name="T18" fmla="*/ 32 w 32"/>
                <a:gd name="T19" fmla="*/ 8 h 33"/>
                <a:gd name="T20" fmla="*/ 24 w 32"/>
                <a:gd name="T21" fmla="*/ 2 h 33"/>
                <a:gd name="T22" fmla="*/ 16 w 32"/>
                <a:gd name="T23" fmla="*/ 9 h 33"/>
                <a:gd name="T24" fmla="*/ 16 w 32"/>
                <a:gd name="T25" fmla="*/ 8 h 33"/>
                <a:gd name="T26" fmla="*/ 13 w 32"/>
                <a:gd name="T27" fmla="*/ 3 h 33"/>
                <a:gd name="T28" fmla="*/ 5 w 32"/>
                <a:gd name="T29" fmla="*/ 6 h 33"/>
                <a:gd name="T30" fmla="*/ 10 w 32"/>
                <a:gd name="T31" fmla="*/ 17 h 33"/>
                <a:gd name="T32" fmla="*/ 11 w 32"/>
                <a:gd name="T33" fmla="*/ 17 h 33"/>
                <a:gd name="T34" fmla="*/ 5 w 32"/>
                <a:gd name="T35" fmla="*/ 18 h 33"/>
                <a:gd name="T36" fmla="*/ 1 w 32"/>
                <a:gd name="T37" fmla="*/ 21 h 33"/>
                <a:gd name="T38" fmla="*/ 0 w 32"/>
                <a:gd name="T39" fmla="*/ 26 h 33"/>
                <a:gd name="T40" fmla="*/ 14 w 32"/>
                <a:gd name="T41" fmla="*/ 20 h 33"/>
                <a:gd name="T42" fmla="*/ 13 w 32"/>
                <a:gd name="T43" fmla="*/ 19 h 33"/>
                <a:gd name="T44" fmla="*/ 13 w 32"/>
                <a:gd name="T45" fmla="*/ 18 h 33"/>
                <a:gd name="T46" fmla="*/ 12 w 32"/>
                <a:gd name="T47" fmla="*/ 18 h 33"/>
                <a:gd name="T48" fmla="*/ 12 w 32"/>
                <a:gd name="T49" fmla="*/ 18 h 33"/>
                <a:gd name="T50" fmla="*/ 14 w 32"/>
                <a:gd name="T51" fmla="*/ 13 h 33"/>
                <a:gd name="T52" fmla="*/ 15 w 32"/>
                <a:gd name="T53" fmla="*/ 12 h 33"/>
                <a:gd name="T54" fmla="*/ 16 w 32"/>
                <a:gd name="T55" fmla="*/ 12 h 33"/>
                <a:gd name="T56" fmla="*/ 20 w 32"/>
                <a:gd name="T57" fmla="*/ 14 h 33"/>
                <a:gd name="T58" fmla="*/ 20 w 32"/>
                <a:gd name="T59" fmla="*/ 16 h 33"/>
                <a:gd name="T60" fmla="*/ 20 w 32"/>
                <a:gd name="T61" fmla="*/ 16 h 33"/>
                <a:gd name="T62" fmla="*/ 18 w 32"/>
                <a:gd name="T63" fmla="*/ 20 h 33"/>
                <a:gd name="T64" fmla="*/ 18 w 32"/>
                <a:gd name="T65" fmla="*/ 20 h 33"/>
                <a:gd name="T66" fmla="*/ 16 w 32"/>
                <a:gd name="T67" fmla="*/ 20 h 33"/>
                <a:gd name="T68" fmla="*/ 14 w 32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3">
                  <a:moveTo>
                    <a:pt x="0" y="26"/>
                  </a:moveTo>
                  <a:cubicBezTo>
                    <a:pt x="2" y="30"/>
                    <a:pt x="5" y="29"/>
                    <a:pt x="9" y="27"/>
                  </a:cubicBezTo>
                  <a:cubicBezTo>
                    <a:pt x="9" y="29"/>
                    <a:pt x="10" y="32"/>
                    <a:pt x="12" y="32"/>
                  </a:cubicBezTo>
                  <a:cubicBezTo>
                    <a:pt x="15" y="33"/>
                    <a:pt x="18" y="28"/>
                    <a:pt x="18" y="27"/>
                  </a:cubicBezTo>
                  <a:cubicBezTo>
                    <a:pt x="19" y="26"/>
                    <a:pt x="19" y="25"/>
                    <a:pt x="19" y="24"/>
                  </a:cubicBezTo>
                  <a:cubicBezTo>
                    <a:pt x="20" y="25"/>
                    <a:pt x="22" y="27"/>
                    <a:pt x="23" y="27"/>
                  </a:cubicBezTo>
                  <a:cubicBezTo>
                    <a:pt x="26" y="28"/>
                    <a:pt x="32" y="25"/>
                    <a:pt x="32" y="21"/>
                  </a:cubicBezTo>
                  <a:cubicBezTo>
                    <a:pt x="32" y="17"/>
                    <a:pt x="27" y="15"/>
                    <a:pt x="24" y="15"/>
                  </a:cubicBezTo>
                  <a:cubicBezTo>
                    <a:pt x="24" y="15"/>
                    <a:pt x="23" y="16"/>
                    <a:pt x="22" y="16"/>
                  </a:cubicBezTo>
                  <a:cubicBezTo>
                    <a:pt x="26" y="14"/>
                    <a:pt x="32" y="12"/>
                    <a:pt x="32" y="8"/>
                  </a:cubicBezTo>
                  <a:cubicBezTo>
                    <a:pt x="32" y="3"/>
                    <a:pt x="28" y="1"/>
                    <a:pt x="24" y="2"/>
                  </a:cubicBezTo>
                  <a:cubicBezTo>
                    <a:pt x="21" y="2"/>
                    <a:pt x="17" y="6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5" y="6"/>
                    <a:pt x="15" y="4"/>
                    <a:pt x="13" y="3"/>
                  </a:cubicBezTo>
                  <a:cubicBezTo>
                    <a:pt x="10" y="0"/>
                    <a:pt x="6" y="3"/>
                    <a:pt x="5" y="6"/>
                  </a:cubicBezTo>
                  <a:cubicBezTo>
                    <a:pt x="2" y="11"/>
                    <a:pt x="6" y="14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9" y="17"/>
                    <a:pt x="7" y="17"/>
                    <a:pt x="5" y="18"/>
                  </a:cubicBezTo>
                  <a:cubicBezTo>
                    <a:pt x="3" y="18"/>
                    <a:pt x="1" y="19"/>
                    <a:pt x="1" y="21"/>
                  </a:cubicBezTo>
                  <a:cubicBezTo>
                    <a:pt x="0" y="23"/>
                    <a:pt x="0" y="25"/>
                    <a:pt x="0" y="26"/>
                  </a:cubicBezTo>
                  <a:close/>
                  <a:moveTo>
                    <a:pt x="14" y="20"/>
                  </a:move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4"/>
                    <a:pt x="14" y="13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7" y="12"/>
                    <a:pt x="19" y="13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6" y="20"/>
                    <a:pt x="15" y="20"/>
                    <a:pt x="14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76"/>
            <p:cNvSpPr>
              <a:spLocks noEditPoints="1"/>
            </p:cNvSpPr>
            <p:nvPr/>
          </p:nvSpPr>
          <p:spPr bwMode="auto">
            <a:xfrm>
              <a:off x="7737137" y="3776210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4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7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7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1 h 32"/>
                <a:gd name="T54" fmla="*/ 15 w 32"/>
                <a:gd name="T55" fmla="*/ 11 h 32"/>
                <a:gd name="T56" fmla="*/ 19 w 32"/>
                <a:gd name="T57" fmla="*/ 13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7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4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1"/>
                    <a:pt x="32" y="7"/>
                  </a:cubicBezTo>
                  <a:cubicBezTo>
                    <a:pt x="32" y="2"/>
                    <a:pt x="27" y="0"/>
                    <a:pt x="23" y="1"/>
                  </a:cubicBezTo>
                  <a:cubicBezTo>
                    <a:pt x="20" y="1"/>
                    <a:pt x="17" y="5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0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8"/>
                    <a:pt x="0" y="21"/>
                  </a:cubicBezTo>
                  <a:cubicBezTo>
                    <a:pt x="0" y="22"/>
                    <a:pt x="0" y="24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8" y="12"/>
                    <a:pt x="19" y="13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277"/>
            <p:cNvSpPr>
              <a:spLocks noEditPoints="1"/>
            </p:cNvSpPr>
            <p:nvPr/>
          </p:nvSpPr>
          <p:spPr bwMode="auto">
            <a:xfrm>
              <a:off x="7968912" y="322693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1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278"/>
            <p:cNvSpPr>
              <a:spLocks noEditPoints="1"/>
            </p:cNvSpPr>
            <p:nvPr/>
          </p:nvSpPr>
          <p:spPr bwMode="auto">
            <a:xfrm>
              <a:off x="7757774" y="2625272"/>
              <a:ext cx="80963" cy="84138"/>
            </a:xfrm>
            <a:custGeom>
              <a:avLst/>
              <a:gdLst>
                <a:gd name="T0" fmla="*/ 3 w 31"/>
                <a:gd name="T1" fmla="*/ 25 h 33"/>
                <a:gd name="T2" fmla="*/ 10 w 31"/>
                <a:gd name="T3" fmla="*/ 22 h 33"/>
                <a:gd name="T4" fmla="*/ 11 w 31"/>
                <a:gd name="T5" fmla="*/ 22 h 33"/>
                <a:gd name="T6" fmla="*/ 10 w 31"/>
                <a:gd name="T7" fmla="*/ 24 h 33"/>
                <a:gd name="T8" fmla="*/ 9 w 31"/>
                <a:gd name="T9" fmla="*/ 30 h 33"/>
                <a:gd name="T10" fmla="*/ 14 w 31"/>
                <a:gd name="T11" fmla="*/ 31 h 33"/>
                <a:gd name="T12" fmla="*/ 17 w 31"/>
                <a:gd name="T13" fmla="*/ 27 h 33"/>
                <a:gd name="T14" fmla="*/ 17 w 31"/>
                <a:gd name="T15" fmla="*/ 27 h 33"/>
                <a:gd name="T16" fmla="*/ 19 w 31"/>
                <a:gd name="T17" fmla="*/ 28 h 33"/>
                <a:gd name="T18" fmla="*/ 27 w 31"/>
                <a:gd name="T19" fmla="*/ 23 h 33"/>
                <a:gd name="T20" fmla="*/ 24 w 31"/>
                <a:gd name="T21" fmla="*/ 19 h 33"/>
                <a:gd name="T22" fmla="*/ 24 w 31"/>
                <a:gd name="T23" fmla="*/ 19 h 33"/>
                <a:gd name="T24" fmla="*/ 30 w 31"/>
                <a:gd name="T25" fmla="*/ 15 h 33"/>
                <a:gd name="T26" fmla="*/ 28 w 31"/>
                <a:gd name="T27" fmla="*/ 8 h 33"/>
                <a:gd name="T28" fmla="*/ 24 w 31"/>
                <a:gd name="T29" fmla="*/ 8 h 33"/>
                <a:gd name="T30" fmla="*/ 21 w 31"/>
                <a:gd name="T31" fmla="*/ 9 h 33"/>
                <a:gd name="T32" fmla="*/ 20 w 31"/>
                <a:gd name="T33" fmla="*/ 4 h 33"/>
                <a:gd name="T34" fmla="*/ 11 w 31"/>
                <a:gd name="T35" fmla="*/ 5 h 33"/>
                <a:gd name="T36" fmla="*/ 11 w 31"/>
                <a:gd name="T37" fmla="*/ 7 h 33"/>
                <a:gd name="T38" fmla="*/ 8 w 31"/>
                <a:gd name="T39" fmla="*/ 5 h 33"/>
                <a:gd name="T40" fmla="*/ 2 w 31"/>
                <a:gd name="T41" fmla="*/ 8 h 33"/>
                <a:gd name="T42" fmla="*/ 1 w 31"/>
                <a:gd name="T43" fmla="*/ 13 h 33"/>
                <a:gd name="T44" fmla="*/ 4 w 31"/>
                <a:gd name="T45" fmla="*/ 17 h 33"/>
                <a:gd name="T46" fmla="*/ 5 w 31"/>
                <a:gd name="T47" fmla="*/ 17 h 33"/>
                <a:gd name="T48" fmla="*/ 4 w 31"/>
                <a:gd name="T49" fmla="*/ 17 h 33"/>
                <a:gd name="T50" fmla="*/ 1 w 31"/>
                <a:gd name="T51" fmla="*/ 19 h 33"/>
                <a:gd name="T52" fmla="*/ 3 w 31"/>
                <a:gd name="T53" fmla="*/ 25 h 33"/>
                <a:gd name="T54" fmla="*/ 12 w 31"/>
                <a:gd name="T55" fmla="*/ 19 h 33"/>
                <a:gd name="T56" fmla="*/ 12 w 31"/>
                <a:gd name="T57" fmla="*/ 17 h 33"/>
                <a:gd name="T58" fmla="*/ 12 w 31"/>
                <a:gd name="T59" fmla="*/ 17 h 33"/>
                <a:gd name="T60" fmla="*/ 11 w 31"/>
                <a:gd name="T61" fmla="*/ 16 h 33"/>
                <a:gd name="T62" fmla="*/ 12 w 31"/>
                <a:gd name="T63" fmla="*/ 15 h 33"/>
                <a:gd name="T64" fmla="*/ 14 w 31"/>
                <a:gd name="T65" fmla="*/ 13 h 33"/>
                <a:gd name="T66" fmla="*/ 14 w 31"/>
                <a:gd name="T67" fmla="*/ 13 h 33"/>
                <a:gd name="T68" fmla="*/ 16 w 31"/>
                <a:gd name="T69" fmla="*/ 13 h 33"/>
                <a:gd name="T70" fmla="*/ 18 w 31"/>
                <a:gd name="T71" fmla="*/ 16 h 33"/>
                <a:gd name="T72" fmla="*/ 18 w 31"/>
                <a:gd name="T73" fmla="*/ 16 h 33"/>
                <a:gd name="T74" fmla="*/ 18 w 31"/>
                <a:gd name="T75" fmla="*/ 16 h 33"/>
                <a:gd name="T76" fmla="*/ 18 w 31"/>
                <a:gd name="T77" fmla="*/ 16 h 33"/>
                <a:gd name="T78" fmla="*/ 18 w 31"/>
                <a:gd name="T79" fmla="*/ 18 h 33"/>
                <a:gd name="T80" fmla="*/ 16 w 31"/>
                <a:gd name="T81" fmla="*/ 20 h 33"/>
                <a:gd name="T82" fmla="*/ 15 w 31"/>
                <a:gd name="T83" fmla="*/ 20 h 33"/>
                <a:gd name="T84" fmla="*/ 13 w 31"/>
                <a:gd name="T85" fmla="*/ 20 h 33"/>
                <a:gd name="T86" fmla="*/ 13 w 31"/>
                <a:gd name="T87" fmla="*/ 19 h 33"/>
                <a:gd name="T88" fmla="*/ 13 w 31"/>
                <a:gd name="T89" fmla="*/ 19 h 33"/>
                <a:gd name="T90" fmla="*/ 12 w 31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3">
                  <a:moveTo>
                    <a:pt x="3" y="25"/>
                  </a:moveTo>
                  <a:cubicBezTo>
                    <a:pt x="5" y="27"/>
                    <a:pt x="9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9" y="26"/>
                    <a:pt x="8" y="28"/>
                    <a:pt x="9" y="30"/>
                  </a:cubicBezTo>
                  <a:cubicBezTo>
                    <a:pt x="9" y="33"/>
                    <a:pt x="12" y="32"/>
                    <a:pt x="14" y="31"/>
                  </a:cubicBezTo>
                  <a:cubicBezTo>
                    <a:pt x="16" y="31"/>
                    <a:pt x="17" y="29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9" y="27"/>
                    <a:pt x="19" y="28"/>
                  </a:cubicBezTo>
                  <a:cubicBezTo>
                    <a:pt x="22" y="29"/>
                    <a:pt x="27" y="25"/>
                    <a:pt x="27" y="23"/>
                  </a:cubicBezTo>
                  <a:cubicBezTo>
                    <a:pt x="28" y="21"/>
                    <a:pt x="26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30" y="18"/>
                    <a:pt x="30" y="15"/>
                  </a:cubicBezTo>
                  <a:cubicBezTo>
                    <a:pt x="31" y="12"/>
                    <a:pt x="30" y="9"/>
                    <a:pt x="28" y="8"/>
                  </a:cubicBezTo>
                  <a:cubicBezTo>
                    <a:pt x="27" y="7"/>
                    <a:pt x="25" y="7"/>
                    <a:pt x="24" y="8"/>
                  </a:cubicBezTo>
                  <a:cubicBezTo>
                    <a:pt x="23" y="8"/>
                    <a:pt x="22" y="8"/>
                    <a:pt x="21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0"/>
                    <a:pt x="13" y="3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5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0" y="21"/>
                    <a:pt x="1" y="23"/>
                    <a:pt x="3" y="25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3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79"/>
            <p:cNvSpPr>
              <a:spLocks noEditPoints="1"/>
            </p:cNvSpPr>
            <p:nvPr/>
          </p:nvSpPr>
          <p:spPr bwMode="auto">
            <a:xfrm>
              <a:off x="7745074" y="3004685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7 h 51"/>
                <a:gd name="T8" fmla="*/ 14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9 h 51"/>
                <a:gd name="T22" fmla="*/ 37 w 48"/>
                <a:gd name="T23" fmla="*/ 29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5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1 h 51"/>
                <a:gd name="T84" fmla="*/ 21 w 48"/>
                <a:gd name="T85" fmla="*/ 30 h 51"/>
                <a:gd name="T86" fmla="*/ 21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7"/>
                  </a:cubicBezTo>
                  <a:cubicBezTo>
                    <a:pt x="13" y="40"/>
                    <a:pt x="13" y="43"/>
                    <a:pt x="14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2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8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9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9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2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80"/>
            <p:cNvSpPr>
              <a:spLocks noEditPoints="1"/>
            </p:cNvSpPr>
            <p:nvPr/>
          </p:nvSpPr>
          <p:spPr bwMode="auto">
            <a:xfrm>
              <a:off x="7894299" y="3496810"/>
              <a:ext cx="127000" cy="131763"/>
            </a:xfrm>
            <a:custGeom>
              <a:avLst/>
              <a:gdLst>
                <a:gd name="T0" fmla="*/ 4 w 49"/>
                <a:gd name="T1" fmla="*/ 38 h 51"/>
                <a:gd name="T2" fmla="*/ 17 w 49"/>
                <a:gd name="T3" fmla="*/ 34 h 51"/>
                <a:gd name="T4" fmla="*/ 17 w 49"/>
                <a:gd name="T5" fmla="*/ 34 h 51"/>
                <a:gd name="T6" fmla="*/ 16 w 49"/>
                <a:gd name="T7" fmla="*/ 36 h 51"/>
                <a:gd name="T8" fmla="*/ 14 w 49"/>
                <a:gd name="T9" fmla="*/ 47 h 51"/>
                <a:gd name="T10" fmla="*/ 23 w 49"/>
                <a:gd name="T11" fmla="*/ 48 h 51"/>
                <a:gd name="T12" fmla="*/ 27 w 49"/>
                <a:gd name="T13" fmla="*/ 42 h 51"/>
                <a:gd name="T14" fmla="*/ 27 w 49"/>
                <a:gd name="T15" fmla="*/ 41 h 51"/>
                <a:gd name="T16" fmla="*/ 31 w 49"/>
                <a:gd name="T17" fmla="*/ 43 h 51"/>
                <a:gd name="T18" fmla="*/ 43 w 49"/>
                <a:gd name="T19" fmla="*/ 35 h 51"/>
                <a:gd name="T20" fmla="*/ 38 w 49"/>
                <a:gd name="T21" fmla="*/ 28 h 51"/>
                <a:gd name="T22" fmla="*/ 38 w 49"/>
                <a:gd name="T23" fmla="*/ 28 h 51"/>
                <a:gd name="T24" fmla="*/ 48 w 49"/>
                <a:gd name="T25" fmla="*/ 23 h 51"/>
                <a:gd name="T26" fmla="*/ 45 w 49"/>
                <a:gd name="T27" fmla="*/ 11 h 51"/>
                <a:gd name="T28" fmla="*/ 38 w 49"/>
                <a:gd name="T29" fmla="*/ 11 h 51"/>
                <a:gd name="T30" fmla="*/ 34 w 49"/>
                <a:gd name="T31" fmla="*/ 13 h 51"/>
                <a:gd name="T32" fmla="*/ 32 w 49"/>
                <a:gd name="T33" fmla="*/ 5 h 51"/>
                <a:gd name="T34" fmla="*/ 18 w 49"/>
                <a:gd name="T35" fmla="*/ 8 h 51"/>
                <a:gd name="T36" fmla="*/ 17 w 49"/>
                <a:gd name="T37" fmla="*/ 10 h 51"/>
                <a:gd name="T38" fmla="*/ 12 w 49"/>
                <a:gd name="T39" fmla="*/ 8 h 51"/>
                <a:gd name="T40" fmla="*/ 4 w 49"/>
                <a:gd name="T41" fmla="*/ 11 h 51"/>
                <a:gd name="T42" fmla="*/ 2 w 49"/>
                <a:gd name="T43" fmla="*/ 20 h 51"/>
                <a:gd name="T44" fmla="*/ 7 w 49"/>
                <a:gd name="T45" fmla="*/ 26 h 51"/>
                <a:gd name="T46" fmla="*/ 8 w 49"/>
                <a:gd name="T47" fmla="*/ 26 h 51"/>
                <a:gd name="T48" fmla="*/ 6 w 49"/>
                <a:gd name="T49" fmla="*/ 27 h 51"/>
                <a:gd name="T50" fmla="*/ 2 w 49"/>
                <a:gd name="T51" fmla="*/ 29 h 51"/>
                <a:gd name="T52" fmla="*/ 4 w 49"/>
                <a:gd name="T53" fmla="*/ 38 h 51"/>
                <a:gd name="T54" fmla="*/ 20 w 49"/>
                <a:gd name="T55" fmla="*/ 29 h 51"/>
                <a:gd name="T56" fmla="*/ 18 w 49"/>
                <a:gd name="T57" fmla="*/ 27 h 51"/>
                <a:gd name="T58" fmla="*/ 18 w 49"/>
                <a:gd name="T59" fmla="*/ 26 h 51"/>
                <a:gd name="T60" fmla="*/ 18 w 49"/>
                <a:gd name="T61" fmla="*/ 25 h 51"/>
                <a:gd name="T62" fmla="*/ 19 w 49"/>
                <a:gd name="T63" fmla="*/ 23 h 51"/>
                <a:gd name="T64" fmla="*/ 22 w 49"/>
                <a:gd name="T65" fmla="*/ 20 h 51"/>
                <a:gd name="T66" fmla="*/ 22 w 49"/>
                <a:gd name="T67" fmla="*/ 20 h 51"/>
                <a:gd name="T68" fmla="*/ 25 w 49"/>
                <a:gd name="T69" fmla="*/ 20 h 51"/>
                <a:gd name="T70" fmla="*/ 29 w 49"/>
                <a:gd name="T71" fmla="*/ 24 h 51"/>
                <a:gd name="T72" fmla="*/ 29 w 49"/>
                <a:gd name="T73" fmla="*/ 24 h 51"/>
                <a:gd name="T74" fmla="*/ 28 w 49"/>
                <a:gd name="T75" fmla="*/ 24 h 51"/>
                <a:gd name="T76" fmla="*/ 29 w 49"/>
                <a:gd name="T77" fmla="*/ 24 h 51"/>
                <a:gd name="T78" fmla="*/ 28 w 49"/>
                <a:gd name="T79" fmla="*/ 27 h 51"/>
                <a:gd name="T80" fmla="*/ 25 w 49"/>
                <a:gd name="T81" fmla="*/ 30 h 51"/>
                <a:gd name="T82" fmla="*/ 24 w 49"/>
                <a:gd name="T83" fmla="*/ 30 h 51"/>
                <a:gd name="T84" fmla="*/ 21 w 49"/>
                <a:gd name="T85" fmla="*/ 30 h 51"/>
                <a:gd name="T86" fmla="*/ 21 w 49"/>
                <a:gd name="T87" fmla="*/ 30 h 51"/>
                <a:gd name="T88" fmla="*/ 21 w 49"/>
                <a:gd name="T89" fmla="*/ 30 h 51"/>
                <a:gd name="T90" fmla="*/ 20 w 49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" y="38"/>
                  </a:moveTo>
                  <a:cubicBezTo>
                    <a:pt x="9" y="41"/>
                    <a:pt x="14" y="36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4" y="40"/>
                    <a:pt x="13" y="43"/>
                    <a:pt x="14" y="47"/>
                  </a:cubicBezTo>
                  <a:cubicBezTo>
                    <a:pt x="15" y="51"/>
                    <a:pt x="19" y="50"/>
                    <a:pt x="23" y="48"/>
                  </a:cubicBezTo>
                  <a:cubicBezTo>
                    <a:pt x="25" y="47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30" y="42"/>
                    <a:pt x="31" y="43"/>
                  </a:cubicBezTo>
                  <a:cubicBezTo>
                    <a:pt x="36" y="45"/>
                    <a:pt x="42" y="39"/>
                    <a:pt x="43" y="35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29"/>
                    <a:pt x="47" y="27"/>
                    <a:pt x="48" y="23"/>
                  </a:cubicBezTo>
                  <a:cubicBezTo>
                    <a:pt x="49" y="19"/>
                    <a:pt x="48" y="14"/>
                    <a:pt x="45" y="11"/>
                  </a:cubicBezTo>
                  <a:cubicBezTo>
                    <a:pt x="43" y="10"/>
                    <a:pt x="40" y="10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4" y="10"/>
                    <a:pt x="34" y="7"/>
                    <a:pt x="32" y="5"/>
                  </a:cubicBezTo>
                  <a:cubicBezTo>
                    <a:pt x="28" y="0"/>
                    <a:pt x="21" y="4"/>
                    <a:pt x="18" y="8"/>
                  </a:cubicBezTo>
                  <a:cubicBezTo>
                    <a:pt x="17" y="8"/>
                    <a:pt x="17" y="9"/>
                    <a:pt x="17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8" y="7"/>
                    <a:pt x="6" y="8"/>
                    <a:pt x="4" y="11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3" y="22"/>
                    <a:pt x="5" y="25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7"/>
                    <a:pt x="6" y="27"/>
                  </a:cubicBezTo>
                  <a:cubicBezTo>
                    <a:pt x="4" y="27"/>
                    <a:pt x="3" y="27"/>
                    <a:pt x="2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20" y="29"/>
                  </a:moveTo>
                  <a:cubicBezTo>
                    <a:pt x="19" y="28"/>
                    <a:pt x="19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4" y="20"/>
                    <a:pt x="25" y="20"/>
                  </a:cubicBezTo>
                  <a:cubicBezTo>
                    <a:pt x="27" y="21"/>
                    <a:pt x="28" y="22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5"/>
                    <a:pt x="29" y="26"/>
                    <a:pt x="28" y="27"/>
                  </a:cubicBezTo>
                  <a:cubicBezTo>
                    <a:pt x="28" y="29"/>
                    <a:pt x="27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3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0" y="29"/>
                    <a:pt x="20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281"/>
            <p:cNvSpPr>
              <a:spLocks noEditPoints="1"/>
            </p:cNvSpPr>
            <p:nvPr/>
          </p:nvSpPr>
          <p:spPr bwMode="auto">
            <a:xfrm>
              <a:off x="7848262" y="3145972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6 h 51"/>
                <a:gd name="T8" fmla="*/ 13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8 h 51"/>
                <a:gd name="T22" fmla="*/ 37 w 48"/>
                <a:gd name="T23" fmla="*/ 28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4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0 h 51"/>
                <a:gd name="T84" fmla="*/ 21 w 48"/>
                <a:gd name="T85" fmla="*/ 30 h 51"/>
                <a:gd name="T86" fmla="*/ 20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6"/>
                  </a:cubicBezTo>
                  <a:cubicBezTo>
                    <a:pt x="13" y="40"/>
                    <a:pt x="13" y="43"/>
                    <a:pt x="13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7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8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8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1" y="30"/>
                    <a:pt x="21" y="30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82"/>
            <p:cNvSpPr>
              <a:spLocks noEditPoints="1"/>
            </p:cNvSpPr>
            <p:nvPr/>
          </p:nvSpPr>
          <p:spPr bwMode="auto">
            <a:xfrm>
              <a:off x="7859374" y="2906260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4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4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6 h 41"/>
                <a:gd name="T44" fmla="*/ 5 w 39"/>
                <a:gd name="T45" fmla="*/ 21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19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4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4" y="29"/>
                  </a:cubicBezTo>
                  <a:cubicBezTo>
                    <a:pt x="35" y="27"/>
                    <a:pt x="32" y="25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9"/>
                    <a:pt x="27" y="6"/>
                    <a:pt x="25" y="4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1" y="12"/>
                    <a:pt x="1" y="14"/>
                    <a:pt x="1" y="16"/>
                  </a:cubicBezTo>
                  <a:cubicBezTo>
                    <a:pt x="2" y="18"/>
                    <a:pt x="3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2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ubicBezTo>
                    <a:pt x="16" y="24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83"/>
            <p:cNvSpPr>
              <a:spLocks noEditPoints="1"/>
            </p:cNvSpPr>
            <p:nvPr/>
          </p:nvSpPr>
          <p:spPr bwMode="auto">
            <a:xfrm>
              <a:off x="7735549" y="3257097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7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8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6 h 41"/>
                <a:gd name="T36" fmla="*/ 14 w 39"/>
                <a:gd name="T37" fmla="*/ 8 h 41"/>
                <a:gd name="T38" fmla="*/ 10 w 39"/>
                <a:gd name="T39" fmla="*/ 6 h 41"/>
                <a:gd name="T40" fmla="*/ 3 w 39"/>
                <a:gd name="T41" fmla="*/ 9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3 h 41"/>
                <a:gd name="T56" fmla="*/ 15 w 39"/>
                <a:gd name="T57" fmla="*/ 22 h 41"/>
                <a:gd name="T58" fmla="*/ 15 w 39"/>
                <a:gd name="T59" fmla="*/ 21 h 41"/>
                <a:gd name="T60" fmla="*/ 15 w 39"/>
                <a:gd name="T61" fmla="*/ 20 h 41"/>
                <a:gd name="T62" fmla="*/ 15 w 39"/>
                <a:gd name="T63" fmla="*/ 19 h 41"/>
                <a:gd name="T64" fmla="*/ 18 w 39"/>
                <a:gd name="T65" fmla="*/ 17 h 41"/>
                <a:gd name="T66" fmla="*/ 18 w 39"/>
                <a:gd name="T67" fmla="*/ 16 h 41"/>
                <a:gd name="T68" fmla="*/ 20 w 39"/>
                <a:gd name="T69" fmla="*/ 16 h 41"/>
                <a:gd name="T70" fmla="*/ 23 w 39"/>
                <a:gd name="T71" fmla="*/ 19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8"/>
                    <a:pt x="22" y="36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6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8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8"/>
                    <a:pt x="27" y="6"/>
                    <a:pt x="26" y="4"/>
                  </a:cubicBezTo>
                  <a:cubicBezTo>
                    <a:pt x="23" y="0"/>
                    <a:pt x="17" y="4"/>
                    <a:pt x="14" y="6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7"/>
                    <a:pt x="11" y="7"/>
                    <a:pt x="10" y="6"/>
                  </a:cubicBezTo>
                  <a:cubicBezTo>
                    <a:pt x="7" y="6"/>
                    <a:pt x="4" y="7"/>
                    <a:pt x="3" y="9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3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21" y="17"/>
                    <a:pt x="23" y="18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284"/>
            <p:cNvSpPr>
              <a:spLocks noEditPoints="1"/>
            </p:cNvSpPr>
            <p:nvPr/>
          </p:nvSpPr>
          <p:spPr bwMode="auto">
            <a:xfrm>
              <a:off x="7824449" y="3800022"/>
              <a:ext cx="101600" cy="104775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5 w 39"/>
                <a:gd name="T19" fmla="*/ 29 h 41"/>
                <a:gd name="T20" fmla="*/ 30 w 39"/>
                <a:gd name="T21" fmla="*/ 24 h 41"/>
                <a:gd name="T22" fmla="*/ 30 w 39"/>
                <a:gd name="T23" fmla="*/ 24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5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7 h 41"/>
                <a:gd name="T44" fmla="*/ 5 w 39"/>
                <a:gd name="T45" fmla="*/ 22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3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5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5" y="29"/>
                  </a:cubicBezTo>
                  <a:cubicBezTo>
                    <a:pt x="35" y="27"/>
                    <a:pt x="32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1"/>
                    <a:pt x="27" y="11"/>
                  </a:cubicBezTo>
                  <a:cubicBezTo>
                    <a:pt x="27" y="9"/>
                    <a:pt x="27" y="7"/>
                    <a:pt x="25" y="5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8"/>
                    <a:pt x="3" y="10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2" y="18"/>
                    <a:pt x="3" y="21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3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285"/>
            <p:cNvSpPr>
              <a:spLocks noEditPoints="1"/>
            </p:cNvSpPr>
            <p:nvPr/>
          </p:nvSpPr>
          <p:spPr bwMode="auto">
            <a:xfrm>
              <a:off x="7724437" y="3653972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7 h 41"/>
                <a:gd name="T36" fmla="*/ 14 w 39"/>
                <a:gd name="T37" fmla="*/ 8 h 41"/>
                <a:gd name="T38" fmla="*/ 10 w 39"/>
                <a:gd name="T39" fmla="*/ 7 h 41"/>
                <a:gd name="T40" fmla="*/ 3 w 39"/>
                <a:gd name="T41" fmla="*/ 10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4 h 41"/>
                <a:gd name="T56" fmla="*/ 15 w 39"/>
                <a:gd name="T57" fmla="*/ 22 h 41"/>
                <a:gd name="T58" fmla="*/ 15 w 39"/>
                <a:gd name="T59" fmla="*/ 22 h 41"/>
                <a:gd name="T60" fmla="*/ 15 w 39"/>
                <a:gd name="T61" fmla="*/ 20 h 41"/>
                <a:gd name="T62" fmla="*/ 15 w 39"/>
                <a:gd name="T63" fmla="*/ 19 h 41"/>
                <a:gd name="T64" fmla="*/ 17 w 39"/>
                <a:gd name="T65" fmla="*/ 17 h 41"/>
                <a:gd name="T66" fmla="*/ 18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8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9"/>
                    <a:pt x="22" y="37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7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9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9"/>
                    <a:pt x="27" y="6"/>
                    <a:pt x="26" y="4"/>
                  </a:cubicBezTo>
                  <a:cubicBezTo>
                    <a:pt x="23" y="0"/>
                    <a:pt x="17" y="4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7" y="6"/>
                    <a:pt x="4" y="7"/>
                    <a:pt x="3" y="10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4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9" y="16"/>
                    <a:pt x="20" y="17"/>
                  </a:cubicBezTo>
                  <a:cubicBezTo>
                    <a:pt x="21" y="17"/>
                    <a:pt x="23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286"/>
            <p:cNvSpPr>
              <a:spLocks/>
            </p:cNvSpPr>
            <p:nvPr/>
          </p:nvSpPr>
          <p:spPr bwMode="auto">
            <a:xfrm>
              <a:off x="7956212" y="2606222"/>
              <a:ext cx="598488" cy="1517650"/>
            </a:xfrm>
            <a:custGeom>
              <a:avLst/>
              <a:gdLst>
                <a:gd name="T0" fmla="*/ 83 w 232"/>
                <a:gd name="T1" fmla="*/ 0 h 588"/>
                <a:gd name="T2" fmla="*/ 216 w 232"/>
                <a:gd name="T3" fmla="*/ 275 h 588"/>
                <a:gd name="T4" fmla="*/ 0 w 232"/>
                <a:gd name="T5" fmla="*/ 588 h 588"/>
                <a:gd name="T6" fmla="*/ 232 w 232"/>
                <a:gd name="T7" fmla="*/ 275 h 588"/>
                <a:gd name="T8" fmla="*/ 83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83" y="0"/>
                  </a:moveTo>
                  <a:cubicBezTo>
                    <a:pt x="83" y="0"/>
                    <a:pt x="216" y="69"/>
                    <a:pt x="216" y="275"/>
                  </a:cubicBezTo>
                  <a:cubicBezTo>
                    <a:pt x="216" y="481"/>
                    <a:pt x="0" y="588"/>
                    <a:pt x="0" y="588"/>
                  </a:cubicBezTo>
                  <a:cubicBezTo>
                    <a:pt x="0" y="588"/>
                    <a:pt x="232" y="478"/>
                    <a:pt x="232" y="275"/>
                  </a:cubicBezTo>
                  <a:cubicBezTo>
                    <a:pt x="232" y="72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287"/>
            <p:cNvSpPr>
              <a:spLocks/>
            </p:cNvSpPr>
            <p:nvPr/>
          </p:nvSpPr>
          <p:spPr bwMode="auto">
            <a:xfrm>
              <a:off x="7740312" y="2606222"/>
              <a:ext cx="393700" cy="1517650"/>
            </a:xfrm>
            <a:custGeom>
              <a:avLst/>
              <a:gdLst>
                <a:gd name="T0" fmla="*/ 54 w 153"/>
                <a:gd name="T1" fmla="*/ 0 h 588"/>
                <a:gd name="T2" fmla="*/ 139 w 153"/>
                <a:gd name="T3" fmla="*/ 275 h 588"/>
                <a:gd name="T4" fmla="*/ 0 w 153"/>
                <a:gd name="T5" fmla="*/ 588 h 588"/>
                <a:gd name="T6" fmla="*/ 153 w 153"/>
                <a:gd name="T7" fmla="*/ 275 h 588"/>
                <a:gd name="T8" fmla="*/ 54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54" y="0"/>
                  </a:moveTo>
                  <a:cubicBezTo>
                    <a:pt x="54" y="0"/>
                    <a:pt x="139" y="69"/>
                    <a:pt x="139" y="275"/>
                  </a:cubicBezTo>
                  <a:cubicBezTo>
                    <a:pt x="139" y="481"/>
                    <a:pt x="0" y="588"/>
                    <a:pt x="0" y="588"/>
                  </a:cubicBezTo>
                  <a:cubicBezTo>
                    <a:pt x="0" y="588"/>
                    <a:pt x="153" y="478"/>
                    <a:pt x="153" y="275"/>
                  </a:cubicBezTo>
                  <a:cubicBezTo>
                    <a:pt x="153" y="72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288"/>
            <p:cNvSpPr>
              <a:spLocks/>
            </p:cNvSpPr>
            <p:nvPr/>
          </p:nvSpPr>
          <p:spPr bwMode="auto">
            <a:xfrm>
              <a:off x="7046574" y="2537960"/>
              <a:ext cx="1231900" cy="41275"/>
            </a:xfrm>
            <a:custGeom>
              <a:avLst/>
              <a:gdLst>
                <a:gd name="T0" fmla="*/ 776 w 776"/>
                <a:gd name="T1" fmla="*/ 26 h 26"/>
                <a:gd name="T2" fmla="*/ 0 w 776"/>
                <a:gd name="T3" fmla="*/ 26 h 26"/>
                <a:gd name="T4" fmla="*/ 59 w 776"/>
                <a:gd name="T5" fmla="*/ 0 h 26"/>
                <a:gd name="T6" fmla="*/ 731 w 776"/>
                <a:gd name="T7" fmla="*/ 0 h 26"/>
                <a:gd name="T8" fmla="*/ 776 w 77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26"/>
                  </a:moveTo>
                  <a:lnTo>
                    <a:pt x="0" y="26"/>
                  </a:lnTo>
                  <a:lnTo>
                    <a:pt x="59" y="0"/>
                  </a:lnTo>
                  <a:lnTo>
                    <a:pt x="731" y="0"/>
                  </a:lnTo>
                  <a:lnTo>
                    <a:pt x="776" y="26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289"/>
            <p:cNvSpPr>
              <a:spLocks/>
            </p:cNvSpPr>
            <p:nvPr/>
          </p:nvSpPr>
          <p:spPr bwMode="auto">
            <a:xfrm>
              <a:off x="7194212" y="2482397"/>
              <a:ext cx="938213" cy="23813"/>
            </a:xfrm>
            <a:custGeom>
              <a:avLst/>
              <a:gdLst>
                <a:gd name="T0" fmla="*/ 591 w 591"/>
                <a:gd name="T1" fmla="*/ 15 h 15"/>
                <a:gd name="T2" fmla="*/ 0 w 591"/>
                <a:gd name="T3" fmla="*/ 15 h 15"/>
                <a:gd name="T4" fmla="*/ 40 w 591"/>
                <a:gd name="T5" fmla="*/ 0 h 15"/>
                <a:gd name="T6" fmla="*/ 553 w 591"/>
                <a:gd name="T7" fmla="*/ 0 h 15"/>
                <a:gd name="T8" fmla="*/ 591 w 59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5">
                  <a:moveTo>
                    <a:pt x="591" y="15"/>
                  </a:moveTo>
                  <a:lnTo>
                    <a:pt x="0" y="15"/>
                  </a:lnTo>
                  <a:lnTo>
                    <a:pt x="40" y="0"/>
                  </a:lnTo>
                  <a:lnTo>
                    <a:pt x="553" y="0"/>
                  </a:lnTo>
                  <a:lnTo>
                    <a:pt x="591" y="15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290"/>
            <p:cNvSpPr>
              <a:spLocks/>
            </p:cNvSpPr>
            <p:nvPr/>
          </p:nvSpPr>
          <p:spPr bwMode="auto">
            <a:xfrm>
              <a:off x="7046574" y="4139747"/>
              <a:ext cx="1231900" cy="41275"/>
            </a:xfrm>
            <a:custGeom>
              <a:avLst/>
              <a:gdLst>
                <a:gd name="T0" fmla="*/ 776 w 776"/>
                <a:gd name="T1" fmla="*/ 0 h 26"/>
                <a:gd name="T2" fmla="*/ 0 w 776"/>
                <a:gd name="T3" fmla="*/ 0 h 26"/>
                <a:gd name="T4" fmla="*/ 59 w 776"/>
                <a:gd name="T5" fmla="*/ 26 h 26"/>
                <a:gd name="T6" fmla="*/ 731 w 776"/>
                <a:gd name="T7" fmla="*/ 26 h 26"/>
                <a:gd name="T8" fmla="*/ 776 w 77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0"/>
                  </a:moveTo>
                  <a:lnTo>
                    <a:pt x="0" y="0"/>
                  </a:lnTo>
                  <a:lnTo>
                    <a:pt x="59" y="26"/>
                  </a:lnTo>
                  <a:lnTo>
                    <a:pt x="731" y="26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291"/>
            <p:cNvSpPr>
              <a:spLocks/>
            </p:cNvSpPr>
            <p:nvPr/>
          </p:nvSpPr>
          <p:spPr bwMode="auto">
            <a:xfrm>
              <a:off x="7194212" y="4212772"/>
              <a:ext cx="938213" cy="22225"/>
            </a:xfrm>
            <a:custGeom>
              <a:avLst/>
              <a:gdLst>
                <a:gd name="T0" fmla="*/ 591 w 591"/>
                <a:gd name="T1" fmla="*/ 0 h 14"/>
                <a:gd name="T2" fmla="*/ 0 w 591"/>
                <a:gd name="T3" fmla="*/ 0 h 14"/>
                <a:gd name="T4" fmla="*/ 40 w 591"/>
                <a:gd name="T5" fmla="*/ 14 h 14"/>
                <a:gd name="T6" fmla="*/ 553 w 591"/>
                <a:gd name="T7" fmla="*/ 14 h 14"/>
                <a:gd name="T8" fmla="*/ 591 w 59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4">
                  <a:moveTo>
                    <a:pt x="591" y="0"/>
                  </a:moveTo>
                  <a:lnTo>
                    <a:pt x="0" y="0"/>
                  </a:lnTo>
                  <a:lnTo>
                    <a:pt x="40" y="14"/>
                  </a:lnTo>
                  <a:lnTo>
                    <a:pt x="553" y="1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Rectangle 292"/>
            <p:cNvSpPr>
              <a:spLocks noChangeArrowheads="1"/>
            </p:cNvSpPr>
            <p:nvPr/>
          </p:nvSpPr>
          <p:spPr bwMode="auto">
            <a:xfrm>
              <a:off x="7632362" y="2568122"/>
              <a:ext cx="61913" cy="158432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Rectangle 293"/>
            <p:cNvSpPr>
              <a:spLocks noChangeArrowheads="1"/>
            </p:cNvSpPr>
            <p:nvPr/>
          </p:nvSpPr>
          <p:spPr bwMode="auto">
            <a:xfrm>
              <a:off x="7297399" y="2122035"/>
              <a:ext cx="711200" cy="203200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Rectangle 294"/>
            <p:cNvSpPr>
              <a:spLocks noChangeArrowheads="1"/>
            </p:cNvSpPr>
            <p:nvPr/>
          </p:nvSpPr>
          <p:spPr bwMode="auto">
            <a:xfrm>
              <a:off x="7284699" y="2158547"/>
              <a:ext cx="731838" cy="130175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295"/>
            <p:cNvSpPr>
              <a:spLocks noEditPoints="1"/>
            </p:cNvSpPr>
            <p:nvPr/>
          </p:nvSpPr>
          <p:spPr bwMode="auto">
            <a:xfrm>
              <a:off x="7305337" y="2055360"/>
              <a:ext cx="690563" cy="25400"/>
            </a:xfrm>
            <a:custGeom>
              <a:avLst/>
              <a:gdLst>
                <a:gd name="T0" fmla="*/ 262 w 268"/>
                <a:gd name="T1" fmla="*/ 0 h 10"/>
                <a:gd name="T2" fmla="*/ 268 w 268"/>
                <a:gd name="T3" fmla="*/ 5 h 10"/>
                <a:gd name="T4" fmla="*/ 247 w 268"/>
                <a:gd name="T5" fmla="*/ 10 h 10"/>
                <a:gd name="T6" fmla="*/ 247 w 268"/>
                <a:gd name="T7" fmla="*/ 0 h 10"/>
                <a:gd name="T8" fmla="*/ 248 w 268"/>
                <a:gd name="T9" fmla="*/ 10 h 10"/>
                <a:gd name="T10" fmla="*/ 227 w 268"/>
                <a:gd name="T11" fmla="*/ 5 h 10"/>
                <a:gd name="T12" fmla="*/ 233 w 268"/>
                <a:gd name="T13" fmla="*/ 0 h 10"/>
                <a:gd name="T14" fmla="*/ 233 w 268"/>
                <a:gd name="T15" fmla="*/ 10 h 10"/>
                <a:gd name="T16" fmla="*/ 212 w 268"/>
                <a:gd name="T17" fmla="*/ 5 h 10"/>
                <a:gd name="T18" fmla="*/ 223 w 268"/>
                <a:gd name="T19" fmla="*/ 5 h 10"/>
                <a:gd name="T20" fmla="*/ 217 w 268"/>
                <a:gd name="T21" fmla="*/ 10 h 10"/>
                <a:gd name="T22" fmla="*/ 202 w 268"/>
                <a:gd name="T23" fmla="*/ 0 h 10"/>
                <a:gd name="T24" fmla="*/ 208 w 268"/>
                <a:gd name="T25" fmla="*/ 5 h 10"/>
                <a:gd name="T26" fmla="*/ 186 w 268"/>
                <a:gd name="T27" fmla="*/ 10 h 10"/>
                <a:gd name="T28" fmla="*/ 186 w 268"/>
                <a:gd name="T29" fmla="*/ 0 h 10"/>
                <a:gd name="T30" fmla="*/ 188 w 268"/>
                <a:gd name="T31" fmla="*/ 10 h 10"/>
                <a:gd name="T32" fmla="*/ 167 w 268"/>
                <a:gd name="T33" fmla="*/ 5 h 10"/>
                <a:gd name="T34" fmla="*/ 173 w 268"/>
                <a:gd name="T35" fmla="*/ 0 h 10"/>
                <a:gd name="T36" fmla="*/ 173 w 268"/>
                <a:gd name="T37" fmla="*/ 10 h 10"/>
                <a:gd name="T38" fmla="*/ 151 w 268"/>
                <a:gd name="T39" fmla="*/ 5 h 10"/>
                <a:gd name="T40" fmla="*/ 162 w 268"/>
                <a:gd name="T41" fmla="*/ 5 h 10"/>
                <a:gd name="T42" fmla="*/ 156 w 268"/>
                <a:gd name="T43" fmla="*/ 10 h 10"/>
                <a:gd name="T44" fmla="*/ 141 w 268"/>
                <a:gd name="T45" fmla="*/ 0 h 10"/>
                <a:gd name="T46" fmla="*/ 147 w 268"/>
                <a:gd name="T47" fmla="*/ 5 h 10"/>
                <a:gd name="T48" fmla="*/ 126 w 268"/>
                <a:gd name="T49" fmla="*/ 10 h 10"/>
                <a:gd name="T50" fmla="*/ 126 w 268"/>
                <a:gd name="T51" fmla="*/ 0 h 10"/>
                <a:gd name="T52" fmla="*/ 127 w 268"/>
                <a:gd name="T53" fmla="*/ 10 h 10"/>
                <a:gd name="T54" fmla="*/ 106 w 268"/>
                <a:gd name="T55" fmla="*/ 5 h 10"/>
                <a:gd name="T56" fmla="*/ 112 w 268"/>
                <a:gd name="T57" fmla="*/ 0 h 10"/>
                <a:gd name="T58" fmla="*/ 112 w 268"/>
                <a:gd name="T59" fmla="*/ 10 h 10"/>
                <a:gd name="T60" fmla="*/ 91 w 268"/>
                <a:gd name="T61" fmla="*/ 5 h 10"/>
                <a:gd name="T62" fmla="*/ 102 w 268"/>
                <a:gd name="T63" fmla="*/ 5 h 10"/>
                <a:gd name="T64" fmla="*/ 96 w 268"/>
                <a:gd name="T65" fmla="*/ 10 h 10"/>
                <a:gd name="T66" fmla="*/ 81 w 268"/>
                <a:gd name="T67" fmla="*/ 0 h 10"/>
                <a:gd name="T68" fmla="*/ 87 w 268"/>
                <a:gd name="T69" fmla="*/ 5 h 10"/>
                <a:gd name="T70" fmla="*/ 65 w 268"/>
                <a:gd name="T71" fmla="*/ 10 h 10"/>
                <a:gd name="T72" fmla="*/ 65 w 268"/>
                <a:gd name="T73" fmla="*/ 0 h 10"/>
                <a:gd name="T74" fmla="*/ 67 w 268"/>
                <a:gd name="T75" fmla="*/ 10 h 10"/>
                <a:gd name="T76" fmla="*/ 46 w 268"/>
                <a:gd name="T77" fmla="*/ 5 h 10"/>
                <a:gd name="T78" fmla="*/ 52 w 268"/>
                <a:gd name="T79" fmla="*/ 0 h 10"/>
                <a:gd name="T80" fmla="*/ 52 w 268"/>
                <a:gd name="T81" fmla="*/ 10 h 10"/>
                <a:gd name="T82" fmla="*/ 30 w 268"/>
                <a:gd name="T83" fmla="*/ 5 h 10"/>
                <a:gd name="T84" fmla="*/ 41 w 268"/>
                <a:gd name="T85" fmla="*/ 5 h 10"/>
                <a:gd name="T86" fmla="*/ 35 w 268"/>
                <a:gd name="T87" fmla="*/ 10 h 10"/>
                <a:gd name="T88" fmla="*/ 20 w 268"/>
                <a:gd name="T89" fmla="*/ 0 h 10"/>
                <a:gd name="T90" fmla="*/ 26 w 268"/>
                <a:gd name="T91" fmla="*/ 5 h 10"/>
                <a:gd name="T92" fmla="*/ 5 w 268"/>
                <a:gd name="T93" fmla="*/ 10 h 10"/>
                <a:gd name="T94" fmla="*/ 5 w 268"/>
                <a:gd name="T95" fmla="*/ 0 h 10"/>
                <a:gd name="T96" fmla="*/ 6 w 268"/>
                <a:gd name="T9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10">
                  <a:moveTo>
                    <a:pt x="262" y="10"/>
                  </a:moveTo>
                  <a:cubicBezTo>
                    <a:pt x="260" y="10"/>
                    <a:pt x="257" y="8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3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3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8"/>
                    <a:pt x="266" y="10"/>
                    <a:pt x="263" y="10"/>
                  </a:cubicBezTo>
                  <a:cubicBezTo>
                    <a:pt x="263" y="10"/>
                    <a:pt x="263" y="10"/>
                    <a:pt x="263" y="10"/>
                  </a:cubicBezTo>
                  <a:cubicBezTo>
                    <a:pt x="262" y="10"/>
                    <a:pt x="262" y="10"/>
                    <a:pt x="262" y="10"/>
                  </a:cubicBezTo>
                  <a:close/>
                  <a:moveTo>
                    <a:pt x="247" y="10"/>
                  </a:moveTo>
                  <a:cubicBezTo>
                    <a:pt x="244" y="10"/>
                    <a:pt x="242" y="8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3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3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8"/>
                    <a:pt x="251" y="10"/>
                    <a:pt x="248" y="10"/>
                  </a:cubicBezTo>
                  <a:cubicBezTo>
                    <a:pt x="248" y="10"/>
                    <a:pt x="248" y="10"/>
                    <a:pt x="248" y="10"/>
                  </a:cubicBezTo>
                  <a:cubicBezTo>
                    <a:pt x="247" y="10"/>
                    <a:pt x="247" y="10"/>
                    <a:pt x="247" y="10"/>
                  </a:cubicBezTo>
                  <a:close/>
                  <a:moveTo>
                    <a:pt x="232" y="10"/>
                  </a:moveTo>
                  <a:cubicBezTo>
                    <a:pt x="229" y="10"/>
                    <a:pt x="227" y="8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3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3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8"/>
                    <a:pt x="236" y="10"/>
                    <a:pt x="233" y="10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10"/>
                    <a:pt x="232" y="10"/>
                    <a:pt x="232" y="10"/>
                  </a:cubicBezTo>
                  <a:close/>
                  <a:moveTo>
                    <a:pt x="217" y="10"/>
                  </a:moveTo>
                  <a:cubicBezTo>
                    <a:pt x="214" y="10"/>
                    <a:pt x="212" y="8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3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3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8"/>
                    <a:pt x="221" y="10"/>
                    <a:pt x="218" y="10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17" y="10"/>
                    <a:pt x="217" y="10"/>
                    <a:pt x="217" y="10"/>
                  </a:cubicBezTo>
                  <a:close/>
                  <a:moveTo>
                    <a:pt x="202" y="10"/>
                  </a:moveTo>
                  <a:cubicBezTo>
                    <a:pt x="199" y="10"/>
                    <a:pt x="197" y="8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3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3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8"/>
                    <a:pt x="206" y="10"/>
                    <a:pt x="203" y="10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2" y="10"/>
                    <a:pt x="202" y="10"/>
                    <a:pt x="202" y="10"/>
                  </a:cubicBezTo>
                  <a:close/>
                  <a:moveTo>
                    <a:pt x="186" y="10"/>
                  </a:moveTo>
                  <a:cubicBezTo>
                    <a:pt x="184" y="10"/>
                    <a:pt x="182" y="8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3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3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8"/>
                    <a:pt x="190" y="10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71" y="10"/>
                  </a:moveTo>
                  <a:cubicBezTo>
                    <a:pt x="169" y="10"/>
                    <a:pt x="167" y="8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3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3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8"/>
                    <a:pt x="175" y="10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1" y="10"/>
                    <a:pt x="171" y="10"/>
                    <a:pt x="171" y="10"/>
                  </a:cubicBezTo>
                  <a:close/>
                  <a:moveTo>
                    <a:pt x="156" y="10"/>
                  </a:moveTo>
                  <a:cubicBezTo>
                    <a:pt x="154" y="10"/>
                    <a:pt x="151" y="8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3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3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8"/>
                    <a:pt x="160" y="10"/>
                    <a:pt x="158" y="1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6" y="10"/>
                    <a:pt x="156" y="10"/>
                    <a:pt x="156" y="10"/>
                  </a:cubicBezTo>
                  <a:close/>
                  <a:moveTo>
                    <a:pt x="141" y="10"/>
                  </a:moveTo>
                  <a:cubicBezTo>
                    <a:pt x="138" y="10"/>
                    <a:pt x="136" y="8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3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3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8"/>
                    <a:pt x="145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lose/>
                  <a:moveTo>
                    <a:pt x="126" y="10"/>
                  </a:moveTo>
                  <a:cubicBezTo>
                    <a:pt x="123" y="10"/>
                    <a:pt x="121" y="8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3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3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8"/>
                    <a:pt x="130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6" y="10"/>
                    <a:pt x="126" y="10"/>
                    <a:pt x="126" y="10"/>
                  </a:cubicBezTo>
                  <a:close/>
                  <a:moveTo>
                    <a:pt x="111" y="10"/>
                  </a:moveTo>
                  <a:cubicBezTo>
                    <a:pt x="108" y="10"/>
                    <a:pt x="106" y="8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3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3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8"/>
                    <a:pt x="115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1" y="10"/>
                    <a:pt x="111" y="10"/>
                    <a:pt x="111" y="10"/>
                  </a:cubicBezTo>
                  <a:close/>
                  <a:moveTo>
                    <a:pt x="96" y="10"/>
                  </a:moveTo>
                  <a:cubicBezTo>
                    <a:pt x="93" y="10"/>
                    <a:pt x="91" y="8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3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3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8"/>
                    <a:pt x="100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10"/>
                    <a:pt x="96" y="10"/>
                  </a:cubicBezTo>
                  <a:close/>
                  <a:moveTo>
                    <a:pt x="81" y="10"/>
                  </a:moveTo>
                  <a:cubicBezTo>
                    <a:pt x="78" y="10"/>
                    <a:pt x="76" y="8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3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3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8"/>
                    <a:pt x="84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  <a:moveTo>
                    <a:pt x="65" y="10"/>
                  </a:moveTo>
                  <a:cubicBezTo>
                    <a:pt x="63" y="10"/>
                    <a:pt x="61" y="8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3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3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69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5" y="10"/>
                    <a:pt x="65" y="10"/>
                    <a:pt x="65" y="10"/>
                  </a:cubicBezTo>
                  <a:close/>
                  <a:moveTo>
                    <a:pt x="50" y="10"/>
                  </a:moveTo>
                  <a:cubicBezTo>
                    <a:pt x="48" y="10"/>
                    <a:pt x="46" y="8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3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8"/>
                    <a:pt x="54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50" y="10"/>
                    <a:pt x="50" y="10"/>
                  </a:cubicBezTo>
                  <a:close/>
                  <a:moveTo>
                    <a:pt x="35" y="10"/>
                  </a:moveTo>
                  <a:cubicBezTo>
                    <a:pt x="33" y="10"/>
                    <a:pt x="30" y="8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3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8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20" y="10"/>
                  </a:moveTo>
                  <a:cubicBezTo>
                    <a:pt x="17" y="10"/>
                    <a:pt x="15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3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8"/>
                    <a:pt x="24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296"/>
            <p:cNvSpPr>
              <a:spLocks noEditPoints="1"/>
            </p:cNvSpPr>
            <p:nvPr/>
          </p:nvSpPr>
          <p:spPr bwMode="auto">
            <a:xfrm>
              <a:off x="7305337" y="2369685"/>
              <a:ext cx="690563" cy="22225"/>
            </a:xfrm>
            <a:custGeom>
              <a:avLst/>
              <a:gdLst>
                <a:gd name="T0" fmla="*/ 262 w 268"/>
                <a:gd name="T1" fmla="*/ 0 h 9"/>
                <a:gd name="T2" fmla="*/ 268 w 268"/>
                <a:gd name="T3" fmla="*/ 5 h 9"/>
                <a:gd name="T4" fmla="*/ 247 w 268"/>
                <a:gd name="T5" fmla="*/ 9 h 9"/>
                <a:gd name="T6" fmla="*/ 247 w 268"/>
                <a:gd name="T7" fmla="*/ 0 h 9"/>
                <a:gd name="T8" fmla="*/ 248 w 268"/>
                <a:gd name="T9" fmla="*/ 9 h 9"/>
                <a:gd name="T10" fmla="*/ 227 w 268"/>
                <a:gd name="T11" fmla="*/ 5 h 9"/>
                <a:gd name="T12" fmla="*/ 233 w 268"/>
                <a:gd name="T13" fmla="*/ 0 h 9"/>
                <a:gd name="T14" fmla="*/ 233 w 268"/>
                <a:gd name="T15" fmla="*/ 9 h 9"/>
                <a:gd name="T16" fmla="*/ 212 w 268"/>
                <a:gd name="T17" fmla="*/ 5 h 9"/>
                <a:gd name="T18" fmla="*/ 223 w 268"/>
                <a:gd name="T19" fmla="*/ 5 h 9"/>
                <a:gd name="T20" fmla="*/ 217 w 268"/>
                <a:gd name="T21" fmla="*/ 9 h 9"/>
                <a:gd name="T22" fmla="*/ 202 w 268"/>
                <a:gd name="T23" fmla="*/ 0 h 9"/>
                <a:gd name="T24" fmla="*/ 208 w 268"/>
                <a:gd name="T25" fmla="*/ 5 h 9"/>
                <a:gd name="T26" fmla="*/ 186 w 268"/>
                <a:gd name="T27" fmla="*/ 9 h 9"/>
                <a:gd name="T28" fmla="*/ 186 w 268"/>
                <a:gd name="T29" fmla="*/ 0 h 9"/>
                <a:gd name="T30" fmla="*/ 188 w 268"/>
                <a:gd name="T31" fmla="*/ 9 h 9"/>
                <a:gd name="T32" fmla="*/ 167 w 268"/>
                <a:gd name="T33" fmla="*/ 5 h 9"/>
                <a:gd name="T34" fmla="*/ 173 w 268"/>
                <a:gd name="T35" fmla="*/ 0 h 9"/>
                <a:gd name="T36" fmla="*/ 173 w 268"/>
                <a:gd name="T37" fmla="*/ 9 h 9"/>
                <a:gd name="T38" fmla="*/ 151 w 268"/>
                <a:gd name="T39" fmla="*/ 5 h 9"/>
                <a:gd name="T40" fmla="*/ 162 w 268"/>
                <a:gd name="T41" fmla="*/ 5 h 9"/>
                <a:gd name="T42" fmla="*/ 156 w 268"/>
                <a:gd name="T43" fmla="*/ 9 h 9"/>
                <a:gd name="T44" fmla="*/ 141 w 268"/>
                <a:gd name="T45" fmla="*/ 0 h 9"/>
                <a:gd name="T46" fmla="*/ 147 w 268"/>
                <a:gd name="T47" fmla="*/ 5 h 9"/>
                <a:gd name="T48" fmla="*/ 126 w 268"/>
                <a:gd name="T49" fmla="*/ 9 h 9"/>
                <a:gd name="T50" fmla="*/ 126 w 268"/>
                <a:gd name="T51" fmla="*/ 0 h 9"/>
                <a:gd name="T52" fmla="*/ 127 w 268"/>
                <a:gd name="T53" fmla="*/ 9 h 9"/>
                <a:gd name="T54" fmla="*/ 106 w 268"/>
                <a:gd name="T55" fmla="*/ 5 h 9"/>
                <a:gd name="T56" fmla="*/ 112 w 268"/>
                <a:gd name="T57" fmla="*/ 0 h 9"/>
                <a:gd name="T58" fmla="*/ 112 w 268"/>
                <a:gd name="T59" fmla="*/ 9 h 9"/>
                <a:gd name="T60" fmla="*/ 91 w 268"/>
                <a:gd name="T61" fmla="*/ 5 h 9"/>
                <a:gd name="T62" fmla="*/ 102 w 268"/>
                <a:gd name="T63" fmla="*/ 5 h 9"/>
                <a:gd name="T64" fmla="*/ 96 w 268"/>
                <a:gd name="T65" fmla="*/ 9 h 9"/>
                <a:gd name="T66" fmla="*/ 81 w 268"/>
                <a:gd name="T67" fmla="*/ 0 h 9"/>
                <a:gd name="T68" fmla="*/ 87 w 268"/>
                <a:gd name="T69" fmla="*/ 5 h 9"/>
                <a:gd name="T70" fmla="*/ 65 w 268"/>
                <a:gd name="T71" fmla="*/ 9 h 9"/>
                <a:gd name="T72" fmla="*/ 65 w 268"/>
                <a:gd name="T73" fmla="*/ 0 h 9"/>
                <a:gd name="T74" fmla="*/ 67 w 268"/>
                <a:gd name="T75" fmla="*/ 9 h 9"/>
                <a:gd name="T76" fmla="*/ 46 w 268"/>
                <a:gd name="T77" fmla="*/ 5 h 9"/>
                <a:gd name="T78" fmla="*/ 52 w 268"/>
                <a:gd name="T79" fmla="*/ 0 h 9"/>
                <a:gd name="T80" fmla="*/ 52 w 268"/>
                <a:gd name="T81" fmla="*/ 9 h 9"/>
                <a:gd name="T82" fmla="*/ 30 w 268"/>
                <a:gd name="T83" fmla="*/ 5 h 9"/>
                <a:gd name="T84" fmla="*/ 41 w 268"/>
                <a:gd name="T85" fmla="*/ 5 h 9"/>
                <a:gd name="T86" fmla="*/ 35 w 268"/>
                <a:gd name="T87" fmla="*/ 9 h 9"/>
                <a:gd name="T88" fmla="*/ 20 w 268"/>
                <a:gd name="T89" fmla="*/ 0 h 9"/>
                <a:gd name="T90" fmla="*/ 26 w 268"/>
                <a:gd name="T91" fmla="*/ 5 h 9"/>
                <a:gd name="T92" fmla="*/ 5 w 268"/>
                <a:gd name="T93" fmla="*/ 9 h 9"/>
                <a:gd name="T94" fmla="*/ 5 w 268"/>
                <a:gd name="T95" fmla="*/ 0 h 9"/>
                <a:gd name="T96" fmla="*/ 6 w 268"/>
                <a:gd name="T9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9">
                  <a:moveTo>
                    <a:pt x="262" y="9"/>
                  </a:moveTo>
                  <a:cubicBezTo>
                    <a:pt x="260" y="9"/>
                    <a:pt x="257" y="7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2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2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7"/>
                    <a:pt x="266" y="9"/>
                    <a:pt x="263" y="9"/>
                  </a:cubicBezTo>
                  <a:cubicBezTo>
                    <a:pt x="263" y="9"/>
                    <a:pt x="263" y="9"/>
                    <a:pt x="263" y="9"/>
                  </a:cubicBezTo>
                  <a:cubicBezTo>
                    <a:pt x="262" y="9"/>
                    <a:pt x="262" y="9"/>
                    <a:pt x="262" y="9"/>
                  </a:cubicBezTo>
                  <a:close/>
                  <a:moveTo>
                    <a:pt x="247" y="9"/>
                  </a:moveTo>
                  <a:cubicBezTo>
                    <a:pt x="244" y="9"/>
                    <a:pt x="242" y="7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2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2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7"/>
                    <a:pt x="251" y="9"/>
                    <a:pt x="248" y="9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7" y="9"/>
                    <a:pt x="247" y="9"/>
                    <a:pt x="247" y="9"/>
                  </a:cubicBezTo>
                  <a:close/>
                  <a:moveTo>
                    <a:pt x="232" y="9"/>
                  </a:moveTo>
                  <a:cubicBezTo>
                    <a:pt x="229" y="9"/>
                    <a:pt x="227" y="7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2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2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7"/>
                    <a:pt x="236" y="9"/>
                    <a:pt x="233" y="9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2" y="9"/>
                    <a:pt x="232" y="9"/>
                    <a:pt x="232" y="9"/>
                  </a:cubicBezTo>
                  <a:close/>
                  <a:moveTo>
                    <a:pt x="217" y="9"/>
                  </a:moveTo>
                  <a:cubicBezTo>
                    <a:pt x="214" y="9"/>
                    <a:pt x="212" y="7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2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2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7"/>
                    <a:pt x="221" y="9"/>
                    <a:pt x="218" y="9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17" y="9"/>
                    <a:pt x="217" y="9"/>
                    <a:pt x="217" y="9"/>
                  </a:cubicBezTo>
                  <a:close/>
                  <a:moveTo>
                    <a:pt x="202" y="9"/>
                  </a:moveTo>
                  <a:cubicBezTo>
                    <a:pt x="199" y="9"/>
                    <a:pt x="197" y="7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2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2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7"/>
                    <a:pt x="206" y="9"/>
                    <a:pt x="203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2" y="9"/>
                    <a:pt x="202" y="9"/>
                    <a:pt x="202" y="9"/>
                  </a:cubicBezTo>
                  <a:close/>
                  <a:moveTo>
                    <a:pt x="186" y="9"/>
                  </a:moveTo>
                  <a:cubicBezTo>
                    <a:pt x="184" y="9"/>
                    <a:pt x="182" y="7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2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2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7"/>
                    <a:pt x="190" y="9"/>
                    <a:pt x="188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6" y="9"/>
                    <a:pt x="186" y="9"/>
                    <a:pt x="186" y="9"/>
                  </a:cubicBezTo>
                  <a:close/>
                  <a:moveTo>
                    <a:pt x="171" y="9"/>
                  </a:moveTo>
                  <a:cubicBezTo>
                    <a:pt x="169" y="9"/>
                    <a:pt x="167" y="7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2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7"/>
                    <a:pt x="175" y="9"/>
                    <a:pt x="173" y="9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1" y="9"/>
                    <a:pt x="171" y="9"/>
                    <a:pt x="171" y="9"/>
                  </a:cubicBezTo>
                  <a:close/>
                  <a:moveTo>
                    <a:pt x="156" y="9"/>
                  </a:moveTo>
                  <a:cubicBezTo>
                    <a:pt x="154" y="9"/>
                    <a:pt x="151" y="7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2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7"/>
                    <a:pt x="160" y="9"/>
                    <a:pt x="158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6" y="9"/>
                    <a:pt x="156" y="9"/>
                    <a:pt x="156" y="9"/>
                  </a:cubicBezTo>
                  <a:close/>
                  <a:moveTo>
                    <a:pt x="141" y="9"/>
                  </a:moveTo>
                  <a:cubicBezTo>
                    <a:pt x="138" y="9"/>
                    <a:pt x="136" y="7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2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2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7"/>
                    <a:pt x="145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lose/>
                  <a:moveTo>
                    <a:pt x="126" y="9"/>
                  </a:moveTo>
                  <a:cubicBezTo>
                    <a:pt x="123" y="9"/>
                    <a:pt x="121" y="7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2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7"/>
                    <a:pt x="130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lose/>
                  <a:moveTo>
                    <a:pt x="111" y="9"/>
                  </a:moveTo>
                  <a:cubicBezTo>
                    <a:pt x="108" y="9"/>
                    <a:pt x="106" y="7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2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2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7"/>
                    <a:pt x="115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9"/>
                    <a:pt x="111" y="9"/>
                    <a:pt x="111" y="9"/>
                  </a:cubicBezTo>
                  <a:close/>
                  <a:moveTo>
                    <a:pt x="96" y="9"/>
                  </a:moveTo>
                  <a:cubicBezTo>
                    <a:pt x="93" y="9"/>
                    <a:pt x="91" y="7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2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2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7"/>
                    <a:pt x="100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6" y="9"/>
                    <a:pt x="96" y="9"/>
                  </a:cubicBezTo>
                  <a:close/>
                  <a:moveTo>
                    <a:pt x="81" y="9"/>
                  </a:moveTo>
                  <a:cubicBezTo>
                    <a:pt x="78" y="9"/>
                    <a:pt x="76" y="7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2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7"/>
                    <a:pt x="84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lose/>
                  <a:moveTo>
                    <a:pt x="65" y="9"/>
                  </a:moveTo>
                  <a:cubicBezTo>
                    <a:pt x="63" y="9"/>
                    <a:pt x="61" y="7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2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2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7"/>
                    <a:pt x="69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9"/>
                    <a:pt x="65" y="9"/>
                    <a:pt x="65" y="9"/>
                  </a:cubicBezTo>
                  <a:close/>
                  <a:moveTo>
                    <a:pt x="50" y="9"/>
                  </a:moveTo>
                  <a:cubicBezTo>
                    <a:pt x="48" y="9"/>
                    <a:pt x="46" y="7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2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50" y="9"/>
                    <a:pt x="50" y="9"/>
                  </a:cubicBezTo>
                  <a:close/>
                  <a:moveTo>
                    <a:pt x="35" y="9"/>
                  </a:moveTo>
                  <a:cubicBezTo>
                    <a:pt x="33" y="9"/>
                    <a:pt x="30" y="7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2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2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7"/>
                    <a:pt x="39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20" y="9"/>
                  </a:moveTo>
                  <a:cubicBezTo>
                    <a:pt x="17" y="9"/>
                    <a:pt x="15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2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4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5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9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Rectangle 297"/>
            <p:cNvSpPr>
              <a:spLocks noChangeArrowheads="1"/>
            </p:cNvSpPr>
            <p:nvPr/>
          </p:nvSpPr>
          <p:spPr bwMode="auto">
            <a:xfrm>
              <a:off x="72973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Rectangle 298"/>
            <p:cNvSpPr>
              <a:spLocks noChangeArrowheads="1"/>
            </p:cNvSpPr>
            <p:nvPr/>
          </p:nvSpPr>
          <p:spPr bwMode="auto">
            <a:xfrm>
              <a:off x="7414874" y="2179185"/>
              <a:ext cx="34925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Rectangle 299"/>
            <p:cNvSpPr>
              <a:spLocks noChangeArrowheads="1"/>
            </p:cNvSpPr>
            <p:nvPr/>
          </p:nvSpPr>
          <p:spPr bwMode="auto">
            <a:xfrm>
              <a:off x="72973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Rectangle 300"/>
            <p:cNvSpPr>
              <a:spLocks noChangeArrowheads="1"/>
            </p:cNvSpPr>
            <p:nvPr/>
          </p:nvSpPr>
          <p:spPr bwMode="auto">
            <a:xfrm>
              <a:off x="7352962" y="2237922"/>
              <a:ext cx="96838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Rectangle 301"/>
            <p:cNvSpPr>
              <a:spLocks noChangeArrowheads="1"/>
            </p:cNvSpPr>
            <p:nvPr/>
          </p:nvSpPr>
          <p:spPr bwMode="auto">
            <a:xfrm>
              <a:off x="7603787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Rectangle 302"/>
            <p:cNvSpPr>
              <a:spLocks noChangeArrowheads="1"/>
            </p:cNvSpPr>
            <p:nvPr/>
          </p:nvSpPr>
          <p:spPr bwMode="auto">
            <a:xfrm>
              <a:off x="7484724" y="2179185"/>
              <a:ext cx="31750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Rectangle 303"/>
            <p:cNvSpPr>
              <a:spLocks noChangeArrowheads="1"/>
            </p:cNvSpPr>
            <p:nvPr/>
          </p:nvSpPr>
          <p:spPr bwMode="auto">
            <a:xfrm>
              <a:off x="7484724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Rectangle 304"/>
            <p:cNvSpPr>
              <a:spLocks noChangeArrowheads="1"/>
            </p:cNvSpPr>
            <p:nvPr/>
          </p:nvSpPr>
          <p:spPr bwMode="auto">
            <a:xfrm>
              <a:off x="748472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Rectangle 305"/>
            <p:cNvSpPr>
              <a:spLocks noChangeArrowheads="1"/>
            </p:cNvSpPr>
            <p:nvPr/>
          </p:nvSpPr>
          <p:spPr bwMode="auto">
            <a:xfrm>
              <a:off x="760537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Rectangle 306"/>
            <p:cNvSpPr>
              <a:spLocks noChangeArrowheads="1"/>
            </p:cNvSpPr>
            <p:nvPr/>
          </p:nvSpPr>
          <p:spPr bwMode="auto">
            <a:xfrm>
              <a:off x="76704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Rectangle 307"/>
            <p:cNvSpPr>
              <a:spLocks noChangeArrowheads="1"/>
            </p:cNvSpPr>
            <p:nvPr/>
          </p:nvSpPr>
          <p:spPr bwMode="auto">
            <a:xfrm>
              <a:off x="7789524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Rectangle 308"/>
            <p:cNvSpPr>
              <a:spLocks noChangeArrowheads="1"/>
            </p:cNvSpPr>
            <p:nvPr/>
          </p:nvSpPr>
          <p:spPr bwMode="auto">
            <a:xfrm>
              <a:off x="7670462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Rectangle 309"/>
            <p:cNvSpPr>
              <a:spLocks noChangeArrowheads="1"/>
            </p:cNvSpPr>
            <p:nvPr/>
          </p:nvSpPr>
          <p:spPr bwMode="auto">
            <a:xfrm>
              <a:off x="7727612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Rectangle 310"/>
            <p:cNvSpPr>
              <a:spLocks noChangeArrowheads="1"/>
            </p:cNvSpPr>
            <p:nvPr/>
          </p:nvSpPr>
          <p:spPr bwMode="auto">
            <a:xfrm>
              <a:off x="79752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Rectangle 311"/>
            <p:cNvSpPr>
              <a:spLocks noChangeArrowheads="1"/>
            </p:cNvSpPr>
            <p:nvPr/>
          </p:nvSpPr>
          <p:spPr bwMode="auto">
            <a:xfrm>
              <a:off x="78561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Rectangle 312"/>
            <p:cNvSpPr>
              <a:spLocks noChangeArrowheads="1"/>
            </p:cNvSpPr>
            <p:nvPr/>
          </p:nvSpPr>
          <p:spPr bwMode="auto">
            <a:xfrm>
              <a:off x="78561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Rectangle 313"/>
            <p:cNvSpPr>
              <a:spLocks noChangeArrowheads="1"/>
            </p:cNvSpPr>
            <p:nvPr/>
          </p:nvSpPr>
          <p:spPr bwMode="auto">
            <a:xfrm>
              <a:off x="7856199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314"/>
            <p:cNvSpPr>
              <a:spLocks noEditPoints="1"/>
            </p:cNvSpPr>
            <p:nvPr/>
          </p:nvSpPr>
          <p:spPr bwMode="auto">
            <a:xfrm>
              <a:off x="7311687" y="2420485"/>
              <a:ext cx="688975" cy="12700"/>
            </a:xfrm>
            <a:custGeom>
              <a:avLst/>
              <a:gdLst>
                <a:gd name="T0" fmla="*/ 263 w 267"/>
                <a:gd name="T1" fmla="*/ 0 h 5"/>
                <a:gd name="T2" fmla="*/ 264 w 267"/>
                <a:gd name="T3" fmla="*/ 5 h 5"/>
                <a:gd name="T4" fmla="*/ 253 w 267"/>
                <a:gd name="T5" fmla="*/ 0 h 5"/>
                <a:gd name="T6" fmla="*/ 254 w 267"/>
                <a:gd name="T7" fmla="*/ 5 h 5"/>
                <a:gd name="T8" fmla="*/ 240 w 267"/>
                <a:gd name="T9" fmla="*/ 2 h 5"/>
                <a:gd name="T10" fmla="*/ 246 w 267"/>
                <a:gd name="T11" fmla="*/ 2 h 5"/>
                <a:gd name="T12" fmla="*/ 229 w 267"/>
                <a:gd name="T13" fmla="*/ 2 h 5"/>
                <a:gd name="T14" fmla="*/ 235 w 267"/>
                <a:gd name="T15" fmla="*/ 2 h 5"/>
                <a:gd name="T16" fmla="*/ 221 w 267"/>
                <a:gd name="T17" fmla="*/ 5 h 5"/>
                <a:gd name="T18" fmla="*/ 223 w 267"/>
                <a:gd name="T19" fmla="*/ 0 h 5"/>
                <a:gd name="T20" fmla="*/ 221 w 267"/>
                <a:gd name="T21" fmla="*/ 5 h 5"/>
                <a:gd name="T22" fmla="*/ 211 w 267"/>
                <a:gd name="T23" fmla="*/ 0 h 5"/>
                <a:gd name="T24" fmla="*/ 212 w 267"/>
                <a:gd name="T25" fmla="*/ 5 h 5"/>
                <a:gd name="T26" fmla="*/ 200 w 267"/>
                <a:gd name="T27" fmla="*/ 0 h 5"/>
                <a:gd name="T28" fmla="*/ 202 w 267"/>
                <a:gd name="T29" fmla="*/ 5 h 5"/>
                <a:gd name="T30" fmla="*/ 188 w 267"/>
                <a:gd name="T31" fmla="*/ 2 h 5"/>
                <a:gd name="T32" fmla="*/ 194 w 267"/>
                <a:gd name="T33" fmla="*/ 2 h 5"/>
                <a:gd name="T34" fmla="*/ 177 w 267"/>
                <a:gd name="T35" fmla="*/ 2 h 5"/>
                <a:gd name="T36" fmla="*/ 183 w 267"/>
                <a:gd name="T37" fmla="*/ 2 h 5"/>
                <a:gd name="T38" fmla="*/ 169 w 267"/>
                <a:gd name="T39" fmla="*/ 5 h 5"/>
                <a:gd name="T40" fmla="*/ 170 w 267"/>
                <a:gd name="T41" fmla="*/ 0 h 5"/>
                <a:gd name="T42" fmla="*/ 169 w 267"/>
                <a:gd name="T43" fmla="*/ 5 h 5"/>
                <a:gd name="T44" fmla="*/ 159 w 267"/>
                <a:gd name="T45" fmla="*/ 0 h 5"/>
                <a:gd name="T46" fmla="*/ 160 w 267"/>
                <a:gd name="T47" fmla="*/ 5 h 5"/>
                <a:gd name="T48" fmla="*/ 148 w 267"/>
                <a:gd name="T49" fmla="*/ 0 h 5"/>
                <a:gd name="T50" fmla="*/ 149 w 267"/>
                <a:gd name="T51" fmla="*/ 5 h 5"/>
                <a:gd name="T52" fmla="*/ 135 w 267"/>
                <a:gd name="T53" fmla="*/ 2 h 5"/>
                <a:gd name="T54" fmla="*/ 141 w 267"/>
                <a:gd name="T55" fmla="*/ 2 h 5"/>
                <a:gd name="T56" fmla="*/ 125 w 267"/>
                <a:gd name="T57" fmla="*/ 2 h 5"/>
                <a:gd name="T58" fmla="*/ 131 w 267"/>
                <a:gd name="T59" fmla="*/ 2 h 5"/>
                <a:gd name="T60" fmla="*/ 117 w 267"/>
                <a:gd name="T61" fmla="*/ 5 h 5"/>
                <a:gd name="T62" fmla="*/ 118 w 267"/>
                <a:gd name="T63" fmla="*/ 0 h 5"/>
                <a:gd name="T64" fmla="*/ 117 w 267"/>
                <a:gd name="T65" fmla="*/ 5 h 5"/>
                <a:gd name="T66" fmla="*/ 106 w 267"/>
                <a:gd name="T67" fmla="*/ 0 h 5"/>
                <a:gd name="T68" fmla="*/ 108 w 267"/>
                <a:gd name="T69" fmla="*/ 5 h 5"/>
                <a:gd name="T70" fmla="*/ 96 w 267"/>
                <a:gd name="T71" fmla="*/ 0 h 5"/>
                <a:gd name="T72" fmla="*/ 97 w 267"/>
                <a:gd name="T73" fmla="*/ 5 h 5"/>
                <a:gd name="T74" fmla="*/ 83 w 267"/>
                <a:gd name="T75" fmla="*/ 2 h 5"/>
                <a:gd name="T76" fmla="*/ 89 w 267"/>
                <a:gd name="T77" fmla="*/ 2 h 5"/>
                <a:gd name="T78" fmla="*/ 73 w 267"/>
                <a:gd name="T79" fmla="*/ 2 h 5"/>
                <a:gd name="T80" fmla="*/ 79 w 267"/>
                <a:gd name="T81" fmla="*/ 2 h 5"/>
                <a:gd name="T82" fmla="*/ 65 w 267"/>
                <a:gd name="T83" fmla="*/ 5 h 5"/>
                <a:gd name="T84" fmla="*/ 66 w 267"/>
                <a:gd name="T85" fmla="*/ 0 h 5"/>
                <a:gd name="T86" fmla="*/ 65 w 267"/>
                <a:gd name="T87" fmla="*/ 5 h 5"/>
                <a:gd name="T88" fmla="*/ 54 w 267"/>
                <a:gd name="T89" fmla="*/ 0 h 5"/>
                <a:gd name="T90" fmla="*/ 55 w 267"/>
                <a:gd name="T91" fmla="*/ 5 h 5"/>
                <a:gd name="T92" fmla="*/ 44 w 267"/>
                <a:gd name="T93" fmla="*/ 0 h 5"/>
                <a:gd name="T94" fmla="*/ 45 w 267"/>
                <a:gd name="T95" fmla="*/ 5 h 5"/>
                <a:gd name="T96" fmla="*/ 31 w 267"/>
                <a:gd name="T97" fmla="*/ 2 h 5"/>
                <a:gd name="T98" fmla="*/ 37 w 267"/>
                <a:gd name="T99" fmla="*/ 2 h 5"/>
                <a:gd name="T100" fmla="*/ 20 w 267"/>
                <a:gd name="T101" fmla="*/ 2 h 5"/>
                <a:gd name="T102" fmla="*/ 26 w 267"/>
                <a:gd name="T103" fmla="*/ 2 h 5"/>
                <a:gd name="T104" fmla="*/ 12 w 267"/>
                <a:gd name="T105" fmla="*/ 5 h 5"/>
                <a:gd name="T106" fmla="*/ 14 w 267"/>
                <a:gd name="T107" fmla="*/ 0 h 5"/>
                <a:gd name="T108" fmla="*/ 12 w 267"/>
                <a:gd name="T109" fmla="*/ 5 h 5"/>
                <a:gd name="T110" fmla="*/ 2 w 267"/>
                <a:gd name="T111" fmla="*/ 0 h 5"/>
                <a:gd name="T112" fmla="*/ 3 w 267"/>
                <a:gd name="T1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5">
                  <a:moveTo>
                    <a:pt x="263" y="5"/>
                  </a:moveTo>
                  <a:cubicBezTo>
                    <a:pt x="262" y="5"/>
                    <a:pt x="261" y="4"/>
                    <a:pt x="261" y="2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1"/>
                    <a:pt x="262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6" y="0"/>
                    <a:pt x="267" y="1"/>
                    <a:pt x="267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7" y="4"/>
                    <a:pt x="266" y="5"/>
                    <a:pt x="264" y="5"/>
                  </a:cubicBezTo>
                  <a:cubicBezTo>
                    <a:pt x="264" y="5"/>
                    <a:pt x="264" y="5"/>
                    <a:pt x="264" y="5"/>
                  </a:cubicBezTo>
                  <a:cubicBezTo>
                    <a:pt x="263" y="5"/>
                    <a:pt x="263" y="5"/>
                    <a:pt x="263" y="5"/>
                  </a:cubicBezTo>
                  <a:close/>
                  <a:moveTo>
                    <a:pt x="253" y="5"/>
                  </a:moveTo>
                  <a:cubicBezTo>
                    <a:pt x="251" y="5"/>
                    <a:pt x="250" y="4"/>
                    <a:pt x="250" y="2"/>
                  </a:cubicBezTo>
                  <a:cubicBezTo>
                    <a:pt x="250" y="2"/>
                    <a:pt x="250" y="2"/>
                    <a:pt x="250" y="2"/>
                  </a:cubicBezTo>
                  <a:cubicBezTo>
                    <a:pt x="250" y="1"/>
                    <a:pt x="251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6" y="1"/>
                    <a:pt x="256" y="2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3" y="5"/>
                    <a:pt x="253" y="5"/>
                    <a:pt x="253" y="5"/>
                  </a:cubicBezTo>
                  <a:close/>
                  <a:moveTo>
                    <a:pt x="242" y="5"/>
                  </a:moveTo>
                  <a:cubicBezTo>
                    <a:pt x="241" y="5"/>
                    <a:pt x="240" y="4"/>
                    <a:pt x="240" y="2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40" y="1"/>
                    <a:pt x="241" y="0"/>
                    <a:pt x="242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5" y="0"/>
                    <a:pt x="246" y="1"/>
                    <a:pt x="246" y="2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6" y="4"/>
                    <a:pt x="245" y="5"/>
                    <a:pt x="244" y="5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42" y="5"/>
                    <a:pt x="242" y="5"/>
                    <a:pt x="242" y="5"/>
                  </a:cubicBezTo>
                  <a:close/>
                  <a:moveTo>
                    <a:pt x="232" y="5"/>
                  </a:moveTo>
                  <a:cubicBezTo>
                    <a:pt x="230" y="5"/>
                    <a:pt x="229" y="4"/>
                    <a:pt x="229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29" y="1"/>
                    <a:pt x="230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4" y="0"/>
                    <a:pt x="235" y="1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4"/>
                    <a:pt x="234" y="5"/>
                    <a:pt x="233" y="5"/>
                  </a:cubicBezTo>
                  <a:cubicBezTo>
                    <a:pt x="233" y="5"/>
                    <a:pt x="233" y="5"/>
                    <a:pt x="233" y="5"/>
                  </a:cubicBezTo>
                  <a:cubicBezTo>
                    <a:pt x="232" y="5"/>
                    <a:pt x="232" y="5"/>
                    <a:pt x="232" y="5"/>
                  </a:cubicBezTo>
                  <a:close/>
                  <a:moveTo>
                    <a:pt x="221" y="5"/>
                  </a:moveTo>
                  <a:cubicBezTo>
                    <a:pt x="220" y="5"/>
                    <a:pt x="219" y="4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4" y="0"/>
                    <a:pt x="225" y="1"/>
                    <a:pt x="225" y="2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5" y="4"/>
                    <a:pt x="224" y="5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1" y="5"/>
                    <a:pt x="221" y="5"/>
                    <a:pt x="221" y="5"/>
                  </a:cubicBezTo>
                  <a:close/>
                  <a:moveTo>
                    <a:pt x="211" y="5"/>
                  </a:moveTo>
                  <a:cubicBezTo>
                    <a:pt x="210" y="5"/>
                    <a:pt x="209" y="4"/>
                    <a:pt x="209" y="2"/>
                  </a:cubicBezTo>
                  <a:cubicBezTo>
                    <a:pt x="209" y="2"/>
                    <a:pt x="209" y="2"/>
                    <a:pt x="209" y="2"/>
                  </a:cubicBezTo>
                  <a:cubicBezTo>
                    <a:pt x="209" y="1"/>
                    <a:pt x="210" y="0"/>
                    <a:pt x="211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3" y="0"/>
                    <a:pt x="214" y="1"/>
                    <a:pt x="214" y="2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4" y="4"/>
                    <a:pt x="213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00" y="5"/>
                  </a:moveTo>
                  <a:cubicBezTo>
                    <a:pt x="199" y="5"/>
                    <a:pt x="198" y="4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1"/>
                    <a:pt x="199" y="0"/>
                    <a:pt x="200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4" y="1"/>
                    <a:pt x="204" y="2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4" y="4"/>
                    <a:pt x="203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0" y="5"/>
                    <a:pt x="200" y="5"/>
                    <a:pt x="200" y="5"/>
                  </a:cubicBezTo>
                  <a:close/>
                  <a:moveTo>
                    <a:pt x="190" y="5"/>
                  </a:moveTo>
                  <a:cubicBezTo>
                    <a:pt x="189" y="5"/>
                    <a:pt x="188" y="4"/>
                    <a:pt x="188" y="2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88" y="1"/>
                    <a:pt x="189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4" y="4"/>
                    <a:pt x="193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0" y="5"/>
                    <a:pt x="190" y="5"/>
                    <a:pt x="190" y="5"/>
                  </a:cubicBezTo>
                  <a:close/>
                  <a:moveTo>
                    <a:pt x="179" y="5"/>
                  </a:moveTo>
                  <a:cubicBezTo>
                    <a:pt x="178" y="5"/>
                    <a:pt x="177" y="4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2" y="0"/>
                    <a:pt x="183" y="1"/>
                    <a:pt x="183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3" y="4"/>
                    <a:pt x="182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79" y="5"/>
                    <a:pt x="179" y="5"/>
                    <a:pt x="179" y="5"/>
                  </a:cubicBezTo>
                  <a:close/>
                  <a:moveTo>
                    <a:pt x="169" y="5"/>
                  </a:moveTo>
                  <a:cubicBezTo>
                    <a:pt x="168" y="5"/>
                    <a:pt x="167" y="4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7" y="1"/>
                    <a:pt x="168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2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4"/>
                    <a:pt x="172" y="5"/>
                    <a:pt x="170" y="5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69" y="5"/>
                    <a:pt x="169" y="5"/>
                    <a:pt x="169" y="5"/>
                  </a:cubicBezTo>
                  <a:close/>
                  <a:moveTo>
                    <a:pt x="159" y="5"/>
                  </a:moveTo>
                  <a:cubicBezTo>
                    <a:pt x="157" y="5"/>
                    <a:pt x="156" y="4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2" y="1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1" y="5"/>
                    <a:pt x="160" y="5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9" y="5"/>
                    <a:pt x="159" y="5"/>
                    <a:pt x="159" y="5"/>
                  </a:cubicBezTo>
                  <a:close/>
                  <a:moveTo>
                    <a:pt x="148" y="5"/>
                  </a:moveTo>
                  <a:cubicBezTo>
                    <a:pt x="147" y="5"/>
                    <a:pt x="146" y="4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1"/>
                    <a:pt x="14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1" y="0"/>
                    <a:pt x="152" y="1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4"/>
                    <a:pt x="151" y="5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8" y="5"/>
                    <a:pt x="148" y="5"/>
                    <a:pt x="148" y="5"/>
                  </a:cubicBezTo>
                  <a:close/>
                  <a:moveTo>
                    <a:pt x="138" y="5"/>
                  </a:moveTo>
                  <a:cubicBezTo>
                    <a:pt x="136" y="5"/>
                    <a:pt x="135" y="4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1"/>
                    <a:pt x="136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1" y="1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4"/>
                    <a:pt x="140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27" y="5"/>
                  </a:moveTo>
                  <a:cubicBezTo>
                    <a:pt x="126" y="5"/>
                    <a:pt x="125" y="4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1"/>
                    <a:pt x="126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1" y="1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4"/>
                    <a:pt x="130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7" y="5"/>
                  </a:moveTo>
                  <a:cubicBezTo>
                    <a:pt x="116" y="5"/>
                    <a:pt x="114" y="4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4"/>
                    <a:pt x="119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lose/>
                  <a:moveTo>
                    <a:pt x="106" y="5"/>
                  </a:moveTo>
                  <a:cubicBezTo>
                    <a:pt x="105" y="5"/>
                    <a:pt x="104" y="4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4"/>
                    <a:pt x="109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6" y="5"/>
                    <a:pt x="106" y="5"/>
                    <a:pt x="106" y="5"/>
                  </a:cubicBezTo>
                  <a:close/>
                  <a:moveTo>
                    <a:pt x="96" y="5"/>
                  </a:moveTo>
                  <a:cubicBezTo>
                    <a:pt x="95" y="5"/>
                    <a:pt x="94" y="4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0"/>
                    <a:pt x="100" y="1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5"/>
                    <a:pt x="96" y="5"/>
                    <a:pt x="96" y="5"/>
                  </a:cubicBezTo>
                  <a:close/>
                  <a:moveTo>
                    <a:pt x="85" y="5"/>
                  </a:moveTo>
                  <a:cubicBezTo>
                    <a:pt x="84" y="5"/>
                    <a:pt x="83" y="4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4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9" y="1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4"/>
                    <a:pt x="88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75" y="5"/>
                  </a:moveTo>
                  <a:cubicBezTo>
                    <a:pt x="74" y="5"/>
                    <a:pt x="73" y="4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4"/>
                    <a:pt x="78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lose/>
                  <a:moveTo>
                    <a:pt x="65" y="5"/>
                  </a:moveTo>
                  <a:cubicBezTo>
                    <a:pt x="63" y="5"/>
                    <a:pt x="62" y="4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8" y="1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4"/>
                    <a:pt x="67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lose/>
                  <a:moveTo>
                    <a:pt x="54" y="5"/>
                  </a:moveTo>
                  <a:cubicBezTo>
                    <a:pt x="53" y="5"/>
                    <a:pt x="52" y="4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lose/>
                  <a:moveTo>
                    <a:pt x="44" y="5"/>
                  </a:moveTo>
                  <a:cubicBezTo>
                    <a:pt x="42" y="5"/>
                    <a:pt x="41" y="4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4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lose/>
                  <a:moveTo>
                    <a:pt x="33" y="5"/>
                  </a:moveTo>
                  <a:cubicBezTo>
                    <a:pt x="32" y="5"/>
                    <a:pt x="31" y="4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lose/>
                  <a:moveTo>
                    <a:pt x="23" y="5"/>
                  </a:moveTo>
                  <a:cubicBezTo>
                    <a:pt x="21" y="5"/>
                    <a:pt x="20" y="4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2" y="5"/>
                  </a:moveTo>
                  <a:cubicBezTo>
                    <a:pt x="11" y="5"/>
                    <a:pt x="10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Rectangle 315"/>
            <p:cNvSpPr>
              <a:spLocks noChangeArrowheads="1"/>
            </p:cNvSpPr>
            <p:nvPr/>
          </p:nvSpPr>
          <p:spPr bwMode="auto">
            <a:xfrm>
              <a:off x="7405349" y="4374697"/>
              <a:ext cx="508000" cy="119063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Rectangle 316"/>
            <p:cNvSpPr>
              <a:spLocks noChangeArrowheads="1"/>
            </p:cNvSpPr>
            <p:nvPr/>
          </p:nvSpPr>
          <p:spPr bwMode="auto">
            <a:xfrm>
              <a:off x="7394237" y="4395335"/>
              <a:ext cx="523875" cy="77788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17"/>
            <p:cNvSpPr>
              <a:spLocks noEditPoints="1"/>
            </p:cNvSpPr>
            <p:nvPr/>
          </p:nvSpPr>
          <p:spPr bwMode="auto">
            <a:xfrm>
              <a:off x="7408524" y="45270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318"/>
            <p:cNvSpPr>
              <a:spLocks noEditPoints="1"/>
            </p:cNvSpPr>
            <p:nvPr/>
          </p:nvSpPr>
          <p:spPr bwMode="auto">
            <a:xfrm>
              <a:off x="7408524" y="43238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319"/>
            <p:cNvSpPr>
              <a:spLocks noEditPoints="1"/>
            </p:cNvSpPr>
            <p:nvPr/>
          </p:nvSpPr>
          <p:spPr bwMode="auto">
            <a:xfrm>
              <a:off x="7413287" y="4282622"/>
              <a:ext cx="492125" cy="9525"/>
            </a:xfrm>
            <a:custGeom>
              <a:avLst/>
              <a:gdLst>
                <a:gd name="T0" fmla="*/ 188 w 191"/>
                <a:gd name="T1" fmla="*/ 0 h 4"/>
                <a:gd name="T2" fmla="*/ 191 w 191"/>
                <a:gd name="T3" fmla="*/ 2 h 4"/>
                <a:gd name="T4" fmla="*/ 179 w 191"/>
                <a:gd name="T5" fmla="*/ 4 h 4"/>
                <a:gd name="T6" fmla="*/ 179 w 191"/>
                <a:gd name="T7" fmla="*/ 0 h 4"/>
                <a:gd name="T8" fmla="*/ 180 w 191"/>
                <a:gd name="T9" fmla="*/ 4 h 4"/>
                <a:gd name="T10" fmla="*/ 168 w 191"/>
                <a:gd name="T11" fmla="*/ 2 h 4"/>
                <a:gd name="T12" fmla="*/ 171 w 191"/>
                <a:gd name="T13" fmla="*/ 0 h 4"/>
                <a:gd name="T14" fmla="*/ 171 w 191"/>
                <a:gd name="T15" fmla="*/ 4 h 4"/>
                <a:gd name="T16" fmla="*/ 160 w 191"/>
                <a:gd name="T17" fmla="*/ 2 h 4"/>
                <a:gd name="T18" fmla="*/ 165 w 191"/>
                <a:gd name="T19" fmla="*/ 2 h 4"/>
                <a:gd name="T20" fmla="*/ 161 w 191"/>
                <a:gd name="T21" fmla="*/ 4 h 4"/>
                <a:gd name="T22" fmla="*/ 153 w 191"/>
                <a:gd name="T23" fmla="*/ 0 h 4"/>
                <a:gd name="T24" fmla="*/ 156 w 191"/>
                <a:gd name="T25" fmla="*/ 2 h 4"/>
                <a:gd name="T26" fmla="*/ 144 w 191"/>
                <a:gd name="T27" fmla="*/ 4 h 4"/>
                <a:gd name="T28" fmla="*/ 144 w 191"/>
                <a:gd name="T29" fmla="*/ 0 h 4"/>
                <a:gd name="T30" fmla="*/ 145 w 191"/>
                <a:gd name="T31" fmla="*/ 4 h 4"/>
                <a:gd name="T32" fmla="*/ 133 w 191"/>
                <a:gd name="T33" fmla="*/ 2 h 4"/>
                <a:gd name="T34" fmla="*/ 136 w 191"/>
                <a:gd name="T35" fmla="*/ 0 h 4"/>
                <a:gd name="T36" fmla="*/ 136 w 191"/>
                <a:gd name="T37" fmla="*/ 4 h 4"/>
                <a:gd name="T38" fmla="*/ 124 w 191"/>
                <a:gd name="T39" fmla="*/ 2 h 4"/>
                <a:gd name="T40" fmla="*/ 129 w 191"/>
                <a:gd name="T41" fmla="*/ 2 h 4"/>
                <a:gd name="T42" fmla="*/ 126 w 191"/>
                <a:gd name="T43" fmla="*/ 4 h 4"/>
                <a:gd name="T44" fmla="*/ 117 w 191"/>
                <a:gd name="T45" fmla="*/ 0 h 4"/>
                <a:gd name="T46" fmla="*/ 120 w 191"/>
                <a:gd name="T47" fmla="*/ 2 h 4"/>
                <a:gd name="T48" fmla="*/ 108 w 191"/>
                <a:gd name="T49" fmla="*/ 4 h 4"/>
                <a:gd name="T50" fmla="*/ 108 w 191"/>
                <a:gd name="T51" fmla="*/ 0 h 4"/>
                <a:gd name="T52" fmla="*/ 110 w 191"/>
                <a:gd name="T53" fmla="*/ 4 h 4"/>
                <a:gd name="T54" fmla="*/ 98 w 191"/>
                <a:gd name="T55" fmla="*/ 2 h 4"/>
                <a:gd name="T56" fmla="*/ 101 w 191"/>
                <a:gd name="T57" fmla="*/ 0 h 4"/>
                <a:gd name="T58" fmla="*/ 101 w 191"/>
                <a:gd name="T59" fmla="*/ 4 h 4"/>
                <a:gd name="T60" fmla="*/ 89 w 191"/>
                <a:gd name="T61" fmla="*/ 2 h 4"/>
                <a:gd name="T62" fmla="*/ 94 w 191"/>
                <a:gd name="T63" fmla="*/ 2 h 4"/>
                <a:gd name="T64" fmla="*/ 91 w 191"/>
                <a:gd name="T65" fmla="*/ 4 h 4"/>
                <a:gd name="T66" fmla="*/ 82 w 191"/>
                <a:gd name="T67" fmla="*/ 0 h 4"/>
                <a:gd name="T68" fmla="*/ 85 w 191"/>
                <a:gd name="T69" fmla="*/ 2 h 4"/>
                <a:gd name="T70" fmla="*/ 73 w 191"/>
                <a:gd name="T71" fmla="*/ 4 h 4"/>
                <a:gd name="T72" fmla="*/ 73 w 191"/>
                <a:gd name="T73" fmla="*/ 0 h 4"/>
                <a:gd name="T74" fmla="*/ 74 w 191"/>
                <a:gd name="T75" fmla="*/ 4 h 4"/>
                <a:gd name="T76" fmla="*/ 62 w 191"/>
                <a:gd name="T77" fmla="*/ 2 h 4"/>
                <a:gd name="T78" fmla="*/ 65 w 191"/>
                <a:gd name="T79" fmla="*/ 0 h 4"/>
                <a:gd name="T80" fmla="*/ 65 w 191"/>
                <a:gd name="T81" fmla="*/ 4 h 4"/>
                <a:gd name="T82" fmla="*/ 54 w 191"/>
                <a:gd name="T83" fmla="*/ 2 h 4"/>
                <a:gd name="T84" fmla="*/ 59 w 191"/>
                <a:gd name="T85" fmla="*/ 2 h 4"/>
                <a:gd name="T86" fmla="*/ 55 w 191"/>
                <a:gd name="T87" fmla="*/ 4 h 4"/>
                <a:gd name="T88" fmla="*/ 47 w 191"/>
                <a:gd name="T89" fmla="*/ 0 h 4"/>
                <a:gd name="T90" fmla="*/ 50 w 191"/>
                <a:gd name="T91" fmla="*/ 2 h 4"/>
                <a:gd name="T92" fmla="*/ 38 w 191"/>
                <a:gd name="T93" fmla="*/ 4 h 4"/>
                <a:gd name="T94" fmla="*/ 38 w 191"/>
                <a:gd name="T95" fmla="*/ 0 h 4"/>
                <a:gd name="T96" fmla="*/ 39 w 191"/>
                <a:gd name="T97" fmla="*/ 4 h 4"/>
                <a:gd name="T98" fmla="*/ 27 w 191"/>
                <a:gd name="T99" fmla="*/ 2 h 4"/>
                <a:gd name="T100" fmla="*/ 30 w 191"/>
                <a:gd name="T101" fmla="*/ 0 h 4"/>
                <a:gd name="T102" fmla="*/ 30 w 191"/>
                <a:gd name="T103" fmla="*/ 4 h 4"/>
                <a:gd name="T104" fmla="*/ 18 w 191"/>
                <a:gd name="T105" fmla="*/ 2 h 4"/>
                <a:gd name="T106" fmla="*/ 23 w 191"/>
                <a:gd name="T107" fmla="*/ 2 h 4"/>
                <a:gd name="T108" fmla="*/ 20 w 191"/>
                <a:gd name="T109" fmla="*/ 4 h 4"/>
                <a:gd name="T110" fmla="*/ 11 w 191"/>
                <a:gd name="T111" fmla="*/ 0 h 4"/>
                <a:gd name="T112" fmla="*/ 14 w 191"/>
                <a:gd name="T113" fmla="*/ 2 h 4"/>
                <a:gd name="T114" fmla="*/ 2 w 191"/>
                <a:gd name="T115" fmla="*/ 4 h 4"/>
                <a:gd name="T116" fmla="*/ 2 w 191"/>
                <a:gd name="T117" fmla="*/ 0 h 4"/>
                <a:gd name="T118" fmla="*/ 4 w 191"/>
                <a:gd name="T1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4">
                  <a:moveTo>
                    <a:pt x="188" y="4"/>
                  </a:moveTo>
                  <a:cubicBezTo>
                    <a:pt x="187" y="4"/>
                    <a:pt x="186" y="3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7" y="0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1" y="3"/>
                    <a:pt x="190" y="4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8" y="4"/>
                    <a:pt x="188" y="4"/>
                    <a:pt x="188" y="4"/>
                  </a:cubicBezTo>
                  <a:close/>
                  <a:moveTo>
                    <a:pt x="179" y="4"/>
                  </a:moveTo>
                  <a:cubicBezTo>
                    <a:pt x="178" y="4"/>
                    <a:pt x="177" y="3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1" y="0"/>
                    <a:pt x="182" y="1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3"/>
                    <a:pt x="181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9" y="4"/>
                    <a:pt x="179" y="4"/>
                    <a:pt x="179" y="4"/>
                  </a:cubicBezTo>
                  <a:close/>
                  <a:moveTo>
                    <a:pt x="170" y="4"/>
                  </a:moveTo>
                  <a:cubicBezTo>
                    <a:pt x="169" y="4"/>
                    <a:pt x="168" y="3"/>
                    <a:pt x="168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8" y="1"/>
                    <a:pt x="169" y="0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3"/>
                    <a:pt x="173" y="4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70" y="4"/>
                    <a:pt x="170" y="4"/>
                    <a:pt x="170" y="4"/>
                  </a:cubicBezTo>
                  <a:close/>
                  <a:moveTo>
                    <a:pt x="161" y="4"/>
                  </a:moveTo>
                  <a:cubicBezTo>
                    <a:pt x="160" y="4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4" y="0"/>
                    <a:pt x="165" y="1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3"/>
                    <a:pt x="164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1" y="4"/>
                    <a:pt x="161" y="4"/>
                    <a:pt x="161" y="4"/>
                  </a:cubicBezTo>
                  <a:close/>
                  <a:moveTo>
                    <a:pt x="153" y="4"/>
                  </a:moveTo>
                  <a:cubicBezTo>
                    <a:pt x="152" y="4"/>
                    <a:pt x="151" y="3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1"/>
                    <a:pt x="152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5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4"/>
                    <a:pt x="153" y="4"/>
                    <a:pt x="153" y="4"/>
                  </a:cubicBezTo>
                  <a:close/>
                  <a:moveTo>
                    <a:pt x="144" y="4"/>
                  </a:moveTo>
                  <a:cubicBezTo>
                    <a:pt x="143" y="4"/>
                    <a:pt x="142" y="3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3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7" y="1"/>
                    <a:pt x="147" y="2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7" y="3"/>
                    <a:pt x="146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4" y="4"/>
                    <a:pt x="144" y="4"/>
                    <a:pt x="144" y="4"/>
                  </a:cubicBezTo>
                  <a:close/>
                  <a:moveTo>
                    <a:pt x="135" y="4"/>
                  </a:moveTo>
                  <a:cubicBezTo>
                    <a:pt x="134" y="4"/>
                    <a:pt x="133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4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3"/>
                    <a:pt x="137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5" y="4"/>
                    <a:pt x="135" y="4"/>
                    <a:pt x="135" y="4"/>
                  </a:cubicBezTo>
                  <a:close/>
                  <a:moveTo>
                    <a:pt x="126" y="4"/>
                  </a:moveTo>
                  <a:cubicBezTo>
                    <a:pt x="125" y="4"/>
                    <a:pt x="124" y="3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5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9" y="1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8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lose/>
                  <a:moveTo>
                    <a:pt x="117" y="4"/>
                  </a:moveTo>
                  <a:cubicBezTo>
                    <a:pt x="116" y="4"/>
                    <a:pt x="115" y="3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3"/>
                    <a:pt x="120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7" y="4"/>
                    <a:pt x="117" y="4"/>
                    <a:pt x="117" y="4"/>
                  </a:cubicBezTo>
                  <a:close/>
                  <a:moveTo>
                    <a:pt x="108" y="4"/>
                  </a:moveTo>
                  <a:cubicBezTo>
                    <a:pt x="107" y="4"/>
                    <a:pt x="107" y="3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8" y="4"/>
                    <a:pt x="108" y="4"/>
                    <a:pt x="108" y="4"/>
                  </a:cubicBezTo>
                  <a:close/>
                  <a:moveTo>
                    <a:pt x="100" y="4"/>
                  </a:moveTo>
                  <a:cubicBezTo>
                    <a:pt x="99" y="4"/>
                    <a:pt x="98" y="3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1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3" y="3"/>
                    <a:pt x="102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lose/>
                  <a:moveTo>
                    <a:pt x="91" y="4"/>
                  </a:moveTo>
                  <a:cubicBezTo>
                    <a:pt x="90" y="4"/>
                    <a:pt x="89" y="3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1"/>
                    <a:pt x="90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4"/>
                    <a:pt x="91" y="4"/>
                    <a:pt x="91" y="4"/>
                  </a:cubicBezTo>
                  <a:close/>
                  <a:moveTo>
                    <a:pt x="82" y="4"/>
                  </a:moveTo>
                  <a:cubicBezTo>
                    <a:pt x="81" y="4"/>
                    <a:pt x="80" y="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4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lose/>
                  <a:moveTo>
                    <a:pt x="73" y="4"/>
                  </a:moveTo>
                  <a:cubicBezTo>
                    <a:pt x="72" y="4"/>
                    <a:pt x="71" y="3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3"/>
                    <a:pt x="75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4"/>
                    <a:pt x="73" y="4"/>
                    <a:pt x="73" y="4"/>
                  </a:cubicBezTo>
                  <a:close/>
                  <a:moveTo>
                    <a:pt x="64" y="4"/>
                  </a:moveTo>
                  <a:cubicBezTo>
                    <a:pt x="63" y="4"/>
                    <a:pt x="62" y="3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7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4" y="4"/>
                  </a:cubicBezTo>
                  <a:close/>
                  <a:moveTo>
                    <a:pt x="55" y="4"/>
                  </a:moveTo>
                  <a:cubicBezTo>
                    <a:pt x="54" y="4"/>
                    <a:pt x="54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47" y="4"/>
                  </a:moveTo>
                  <a:cubicBezTo>
                    <a:pt x="46" y="4"/>
                    <a:pt x="45" y="3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6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38" y="4"/>
                  </a:move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29" y="4"/>
                  </a:moveTo>
                  <a:cubicBezTo>
                    <a:pt x="28" y="4"/>
                    <a:pt x="27" y="3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0" y="4"/>
                  </a:moveTo>
                  <a:cubicBezTo>
                    <a:pt x="19" y="4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11" y="4"/>
                  </a:move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Rectangle 320"/>
            <p:cNvSpPr>
              <a:spLocks noChangeArrowheads="1"/>
            </p:cNvSpPr>
            <p:nvPr/>
          </p:nvSpPr>
          <p:spPr bwMode="auto">
            <a:xfrm>
              <a:off x="74259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Rectangle 321"/>
            <p:cNvSpPr>
              <a:spLocks noChangeArrowheads="1"/>
            </p:cNvSpPr>
            <p:nvPr/>
          </p:nvSpPr>
          <p:spPr bwMode="auto">
            <a:xfrm>
              <a:off x="7462499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Rectangle 322"/>
            <p:cNvSpPr>
              <a:spLocks noChangeArrowheads="1"/>
            </p:cNvSpPr>
            <p:nvPr/>
          </p:nvSpPr>
          <p:spPr bwMode="auto">
            <a:xfrm>
              <a:off x="74974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Rectangle 323"/>
            <p:cNvSpPr>
              <a:spLocks noChangeArrowheads="1"/>
            </p:cNvSpPr>
            <p:nvPr/>
          </p:nvSpPr>
          <p:spPr bwMode="auto">
            <a:xfrm>
              <a:off x="75307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Rectangle 324"/>
            <p:cNvSpPr>
              <a:spLocks noChangeArrowheads="1"/>
            </p:cNvSpPr>
            <p:nvPr/>
          </p:nvSpPr>
          <p:spPr bwMode="auto">
            <a:xfrm>
              <a:off x="75672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Rectangle 325"/>
            <p:cNvSpPr>
              <a:spLocks noChangeArrowheads="1"/>
            </p:cNvSpPr>
            <p:nvPr/>
          </p:nvSpPr>
          <p:spPr bwMode="auto">
            <a:xfrm>
              <a:off x="76037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Rectangle 326"/>
            <p:cNvSpPr>
              <a:spLocks noChangeArrowheads="1"/>
            </p:cNvSpPr>
            <p:nvPr/>
          </p:nvSpPr>
          <p:spPr bwMode="auto">
            <a:xfrm>
              <a:off x="76371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Rectangle 327"/>
            <p:cNvSpPr>
              <a:spLocks noChangeArrowheads="1"/>
            </p:cNvSpPr>
            <p:nvPr/>
          </p:nvSpPr>
          <p:spPr bwMode="auto">
            <a:xfrm>
              <a:off x="767363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Rectangle 328"/>
            <p:cNvSpPr>
              <a:spLocks noChangeArrowheads="1"/>
            </p:cNvSpPr>
            <p:nvPr/>
          </p:nvSpPr>
          <p:spPr bwMode="auto">
            <a:xfrm>
              <a:off x="77085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Rectangle 329"/>
            <p:cNvSpPr>
              <a:spLocks noChangeArrowheads="1"/>
            </p:cNvSpPr>
            <p:nvPr/>
          </p:nvSpPr>
          <p:spPr bwMode="auto">
            <a:xfrm>
              <a:off x="77434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Rectangle 330"/>
            <p:cNvSpPr>
              <a:spLocks noChangeArrowheads="1"/>
            </p:cNvSpPr>
            <p:nvPr/>
          </p:nvSpPr>
          <p:spPr bwMode="auto">
            <a:xfrm>
              <a:off x="7778412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Rectangle 331"/>
            <p:cNvSpPr>
              <a:spLocks noChangeArrowheads="1"/>
            </p:cNvSpPr>
            <p:nvPr/>
          </p:nvSpPr>
          <p:spPr bwMode="auto">
            <a:xfrm>
              <a:off x="78149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Rectangle 332"/>
            <p:cNvSpPr>
              <a:spLocks noChangeArrowheads="1"/>
            </p:cNvSpPr>
            <p:nvPr/>
          </p:nvSpPr>
          <p:spPr bwMode="auto">
            <a:xfrm>
              <a:off x="7848262" y="4390572"/>
              <a:ext cx="15875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Rectangle 333"/>
            <p:cNvSpPr>
              <a:spLocks noChangeArrowheads="1"/>
            </p:cNvSpPr>
            <p:nvPr/>
          </p:nvSpPr>
          <p:spPr bwMode="auto">
            <a:xfrm>
              <a:off x="78847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34"/>
            <p:cNvSpPr>
              <a:spLocks noEditPoints="1"/>
            </p:cNvSpPr>
            <p:nvPr/>
          </p:nvSpPr>
          <p:spPr bwMode="auto">
            <a:xfrm>
              <a:off x="8129249" y="4023860"/>
              <a:ext cx="49213" cy="49213"/>
            </a:xfrm>
            <a:custGeom>
              <a:avLst/>
              <a:gdLst>
                <a:gd name="T0" fmla="*/ 0 w 19"/>
                <a:gd name="T1" fmla="*/ 12 h 19"/>
                <a:gd name="T2" fmla="*/ 2 w 19"/>
                <a:gd name="T3" fmla="*/ 14 h 19"/>
                <a:gd name="T4" fmla="*/ 7 w 19"/>
                <a:gd name="T5" fmla="*/ 12 h 19"/>
                <a:gd name="T6" fmla="*/ 8 w 19"/>
                <a:gd name="T7" fmla="*/ 12 h 19"/>
                <a:gd name="T8" fmla="*/ 7 w 19"/>
                <a:gd name="T9" fmla="*/ 16 h 19"/>
                <a:gd name="T10" fmla="*/ 12 w 19"/>
                <a:gd name="T11" fmla="*/ 18 h 19"/>
                <a:gd name="T12" fmla="*/ 12 w 19"/>
                <a:gd name="T13" fmla="*/ 13 h 19"/>
                <a:gd name="T14" fmla="*/ 18 w 19"/>
                <a:gd name="T15" fmla="*/ 12 h 19"/>
                <a:gd name="T16" fmla="*/ 19 w 19"/>
                <a:gd name="T17" fmla="*/ 9 h 19"/>
                <a:gd name="T18" fmla="*/ 16 w 19"/>
                <a:gd name="T19" fmla="*/ 7 h 19"/>
                <a:gd name="T20" fmla="*/ 14 w 19"/>
                <a:gd name="T21" fmla="*/ 7 h 19"/>
                <a:gd name="T22" fmla="*/ 15 w 19"/>
                <a:gd name="T23" fmla="*/ 7 h 19"/>
                <a:gd name="T24" fmla="*/ 14 w 19"/>
                <a:gd name="T25" fmla="*/ 1 h 19"/>
                <a:gd name="T26" fmla="*/ 9 w 19"/>
                <a:gd name="T27" fmla="*/ 1 h 19"/>
                <a:gd name="T28" fmla="*/ 9 w 19"/>
                <a:gd name="T29" fmla="*/ 1 h 19"/>
                <a:gd name="T30" fmla="*/ 9 w 19"/>
                <a:gd name="T31" fmla="*/ 2 h 19"/>
                <a:gd name="T32" fmla="*/ 8 w 19"/>
                <a:gd name="T33" fmla="*/ 3 h 19"/>
                <a:gd name="T34" fmla="*/ 8 w 19"/>
                <a:gd name="T35" fmla="*/ 3 h 19"/>
                <a:gd name="T36" fmla="*/ 2 w 19"/>
                <a:gd name="T37" fmla="*/ 5 h 19"/>
                <a:gd name="T38" fmla="*/ 6 w 19"/>
                <a:gd name="T39" fmla="*/ 9 h 19"/>
                <a:gd name="T40" fmla="*/ 5 w 19"/>
                <a:gd name="T41" fmla="*/ 9 h 19"/>
                <a:gd name="T42" fmla="*/ 0 w 19"/>
                <a:gd name="T43" fmla="*/ 12 h 19"/>
                <a:gd name="T44" fmla="*/ 8 w 19"/>
                <a:gd name="T45" fmla="*/ 9 h 19"/>
                <a:gd name="T46" fmla="*/ 8 w 19"/>
                <a:gd name="T47" fmla="*/ 9 h 19"/>
                <a:gd name="T48" fmla="*/ 8 w 19"/>
                <a:gd name="T49" fmla="*/ 8 h 19"/>
                <a:gd name="T50" fmla="*/ 9 w 19"/>
                <a:gd name="T51" fmla="*/ 7 h 19"/>
                <a:gd name="T52" fmla="*/ 10 w 19"/>
                <a:gd name="T53" fmla="*/ 7 h 19"/>
                <a:gd name="T54" fmla="*/ 10 w 19"/>
                <a:gd name="T55" fmla="*/ 7 h 19"/>
                <a:gd name="T56" fmla="*/ 11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9 w 19"/>
                <a:gd name="T67" fmla="*/ 11 h 19"/>
                <a:gd name="T68" fmla="*/ 9 w 19"/>
                <a:gd name="T69" fmla="*/ 11 h 19"/>
                <a:gd name="T70" fmla="*/ 8 w 19"/>
                <a:gd name="T71" fmla="*/ 10 h 19"/>
                <a:gd name="T72" fmla="*/ 8 w 19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0" y="13"/>
                    <a:pt x="1" y="14"/>
                    <a:pt x="2" y="14"/>
                  </a:cubicBezTo>
                  <a:cubicBezTo>
                    <a:pt x="4" y="15"/>
                    <a:pt x="6" y="14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3"/>
                    <a:pt x="7" y="15"/>
                    <a:pt x="7" y="16"/>
                  </a:cubicBezTo>
                  <a:cubicBezTo>
                    <a:pt x="8" y="18"/>
                    <a:pt x="10" y="19"/>
                    <a:pt x="12" y="18"/>
                  </a:cubicBezTo>
                  <a:cubicBezTo>
                    <a:pt x="14" y="17"/>
                    <a:pt x="12" y="14"/>
                    <a:pt x="12" y="13"/>
                  </a:cubicBezTo>
                  <a:cubicBezTo>
                    <a:pt x="14" y="14"/>
                    <a:pt x="16" y="14"/>
                    <a:pt x="18" y="12"/>
                  </a:cubicBezTo>
                  <a:cubicBezTo>
                    <a:pt x="18" y="11"/>
                    <a:pt x="19" y="10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6" y="2"/>
                    <a:pt x="14" y="1"/>
                  </a:cubicBezTo>
                  <a:cubicBezTo>
                    <a:pt x="12" y="1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2"/>
                    <a:pt x="2" y="5"/>
                  </a:cubicBezTo>
                  <a:cubicBezTo>
                    <a:pt x="1" y="7"/>
                    <a:pt x="4" y="8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1" y="10"/>
                    <a:pt x="0" y="12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2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35"/>
            <p:cNvSpPr>
              <a:spLocks noEditPoints="1"/>
            </p:cNvSpPr>
            <p:nvPr/>
          </p:nvSpPr>
          <p:spPr bwMode="auto">
            <a:xfrm>
              <a:off x="8219737" y="3954010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5 h 20"/>
                <a:gd name="T6" fmla="*/ 9 w 19"/>
                <a:gd name="T7" fmla="*/ 14 h 20"/>
                <a:gd name="T8" fmla="*/ 10 w 19"/>
                <a:gd name="T9" fmla="*/ 18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9 w 19"/>
                <a:gd name="T17" fmla="*/ 6 h 20"/>
                <a:gd name="T18" fmla="*/ 15 w 19"/>
                <a:gd name="T19" fmla="*/ 6 h 20"/>
                <a:gd name="T20" fmla="*/ 14 w 19"/>
                <a:gd name="T21" fmla="*/ 6 h 20"/>
                <a:gd name="T22" fmla="*/ 14 w 19"/>
                <a:gd name="T23" fmla="*/ 6 h 20"/>
                <a:gd name="T24" fmla="*/ 10 w 19"/>
                <a:gd name="T25" fmla="*/ 1 h 20"/>
                <a:gd name="T26" fmla="*/ 6 w 19"/>
                <a:gd name="T27" fmla="*/ 3 h 20"/>
                <a:gd name="T28" fmla="*/ 6 w 19"/>
                <a:gd name="T29" fmla="*/ 3 h 20"/>
                <a:gd name="T30" fmla="*/ 6 w 19"/>
                <a:gd name="T31" fmla="*/ 3 h 20"/>
                <a:gd name="T32" fmla="*/ 6 w 19"/>
                <a:gd name="T33" fmla="*/ 5 h 20"/>
                <a:gd name="T34" fmla="*/ 5 w 19"/>
                <a:gd name="T35" fmla="*/ 5 h 20"/>
                <a:gd name="T36" fmla="*/ 0 w 19"/>
                <a:gd name="T37" fmla="*/ 9 h 20"/>
                <a:gd name="T38" fmla="*/ 6 w 19"/>
                <a:gd name="T39" fmla="*/ 12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8 w 19"/>
                <a:gd name="T47" fmla="*/ 10 h 20"/>
                <a:gd name="T48" fmla="*/ 8 w 19"/>
                <a:gd name="T49" fmla="*/ 10 h 20"/>
                <a:gd name="T50" fmla="*/ 8 w 19"/>
                <a:gd name="T51" fmla="*/ 9 h 20"/>
                <a:gd name="T52" fmla="*/ 9 w 19"/>
                <a:gd name="T53" fmla="*/ 8 h 20"/>
                <a:gd name="T54" fmla="*/ 9 w 19"/>
                <a:gd name="T55" fmla="*/ 8 h 20"/>
                <a:gd name="T56" fmla="*/ 10 w 19"/>
                <a:gd name="T57" fmla="*/ 8 h 20"/>
                <a:gd name="T58" fmla="*/ 11 w 19"/>
                <a:gd name="T59" fmla="*/ 9 h 20"/>
                <a:gd name="T60" fmla="*/ 11 w 19"/>
                <a:gd name="T61" fmla="*/ 10 h 20"/>
                <a:gd name="T62" fmla="*/ 11 w 19"/>
                <a:gd name="T63" fmla="*/ 11 h 20"/>
                <a:gd name="T64" fmla="*/ 11 w 19"/>
                <a:gd name="T65" fmla="*/ 12 h 20"/>
                <a:gd name="T66" fmla="*/ 10 w 19"/>
                <a:gd name="T67" fmla="*/ 12 h 20"/>
                <a:gd name="T68" fmla="*/ 9 w 19"/>
                <a:gd name="T69" fmla="*/ 12 h 20"/>
                <a:gd name="T70" fmla="*/ 9 w 19"/>
                <a:gd name="T71" fmla="*/ 12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5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5"/>
                    <a:pt x="10" y="17"/>
                    <a:pt x="10" y="18"/>
                  </a:cubicBezTo>
                  <a:cubicBezTo>
                    <a:pt x="11" y="20"/>
                    <a:pt x="14" y="20"/>
                    <a:pt x="15" y="18"/>
                  </a:cubicBezTo>
                  <a:cubicBezTo>
                    <a:pt x="17" y="17"/>
                    <a:pt x="14" y="14"/>
                    <a:pt x="13" y="13"/>
                  </a:cubicBezTo>
                  <a:cubicBezTo>
                    <a:pt x="15" y="14"/>
                    <a:pt x="18" y="13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18" y="5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2"/>
                    <a:pt x="13" y="0"/>
                    <a:pt x="10" y="1"/>
                  </a:cubicBezTo>
                  <a:cubicBezTo>
                    <a:pt x="9" y="1"/>
                    <a:pt x="7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3" y="4"/>
                    <a:pt x="0" y="5"/>
                    <a:pt x="0" y="9"/>
                  </a:cubicBezTo>
                  <a:cubicBezTo>
                    <a:pt x="0" y="11"/>
                    <a:pt x="4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1" y="15"/>
                    <a:pt x="1" y="1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2" y="10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336"/>
            <p:cNvSpPr>
              <a:spLocks noEditPoints="1"/>
            </p:cNvSpPr>
            <p:nvPr/>
          </p:nvSpPr>
          <p:spPr bwMode="auto">
            <a:xfrm>
              <a:off x="8397537" y="2745922"/>
              <a:ext cx="49213" cy="49213"/>
            </a:xfrm>
            <a:custGeom>
              <a:avLst/>
              <a:gdLst>
                <a:gd name="T0" fmla="*/ 1 w 19"/>
                <a:gd name="T1" fmla="*/ 16 h 19"/>
                <a:gd name="T2" fmla="*/ 4 w 19"/>
                <a:gd name="T3" fmla="*/ 18 h 19"/>
                <a:gd name="T4" fmla="*/ 8 w 19"/>
                <a:gd name="T5" fmla="*/ 14 h 19"/>
                <a:gd name="T6" fmla="*/ 8 w 19"/>
                <a:gd name="T7" fmla="*/ 13 h 19"/>
                <a:gd name="T8" fmla="*/ 10 w 19"/>
                <a:gd name="T9" fmla="*/ 17 h 19"/>
                <a:gd name="T10" fmla="*/ 15 w 19"/>
                <a:gd name="T11" fmla="*/ 18 h 19"/>
                <a:gd name="T12" fmla="*/ 13 w 19"/>
                <a:gd name="T13" fmla="*/ 13 h 19"/>
                <a:gd name="T14" fmla="*/ 19 w 19"/>
                <a:gd name="T15" fmla="*/ 10 h 19"/>
                <a:gd name="T16" fmla="*/ 18 w 19"/>
                <a:gd name="T17" fmla="*/ 6 h 19"/>
                <a:gd name="T18" fmla="*/ 15 w 19"/>
                <a:gd name="T19" fmla="*/ 5 h 19"/>
                <a:gd name="T20" fmla="*/ 13 w 19"/>
                <a:gd name="T21" fmla="*/ 5 h 19"/>
                <a:gd name="T22" fmla="*/ 13 w 19"/>
                <a:gd name="T23" fmla="*/ 5 h 19"/>
                <a:gd name="T24" fmla="*/ 10 w 19"/>
                <a:gd name="T25" fmla="*/ 0 h 19"/>
                <a:gd name="T26" fmla="*/ 6 w 19"/>
                <a:gd name="T27" fmla="*/ 2 h 19"/>
                <a:gd name="T28" fmla="*/ 6 w 19"/>
                <a:gd name="T29" fmla="*/ 2 h 19"/>
                <a:gd name="T30" fmla="*/ 6 w 19"/>
                <a:gd name="T31" fmla="*/ 2 h 19"/>
                <a:gd name="T32" fmla="*/ 6 w 19"/>
                <a:gd name="T33" fmla="*/ 4 h 19"/>
                <a:gd name="T34" fmla="*/ 5 w 19"/>
                <a:gd name="T35" fmla="*/ 4 h 19"/>
                <a:gd name="T36" fmla="*/ 0 w 19"/>
                <a:gd name="T37" fmla="*/ 8 h 19"/>
                <a:gd name="T38" fmla="*/ 6 w 19"/>
                <a:gd name="T39" fmla="*/ 11 h 19"/>
                <a:gd name="T40" fmla="*/ 5 w 19"/>
                <a:gd name="T41" fmla="*/ 12 h 19"/>
                <a:gd name="T42" fmla="*/ 1 w 19"/>
                <a:gd name="T43" fmla="*/ 16 h 19"/>
                <a:gd name="T44" fmla="*/ 8 w 19"/>
                <a:gd name="T45" fmla="*/ 10 h 19"/>
                <a:gd name="T46" fmla="*/ 7 w 19"/>
                <a:gd name="T47" fmla="*/ 10 h 19"/>
                <a:gd name="T48" fmla="*/ 7 w 19"/>
                <a:gd name="T49" fmla="*/ 10 h 19"/>
                <a:gd name="T50" fmla="*/ 8 w 19"/>
                <a:gd name="T51" fmla="*/ 8 h 19"/>
                <a:gd name="T52" fmla="*/ 9 w 19"/>
                <a:gd name="T53" fmla="*/ 7 h 19"/>
                <a:gd name="T54" fmla="*/ 9 w 19"/>
                <a:gd name="T55" fmla="*/ 7 h 19"/>
                <a:gd name="T56" fmla="*/ 10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10 w 19"/>
                <a:gd name="T67" fmla="*/ 11 h 19"/>
                <a:gd name="T68" fmla="*/ 9 w 19"/>
                <a:gd name="T69" fmla="*/ 11 h 19"/>
                <a:gd name="T70" fmla="*/ 8 w 19"/>
                <a:gd name="T71" fmla="*/ 11 h 19"/>
                <a:gd name="T72" fmla="*/ 8 w 19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1" y="16"/>
                  </a:moveTo>
                  <a:cubicBezTo>
                    <a:pt x="1" y="17"/>
                    <a:pt x="3" y="18"/>
                    <a:pt x="4" y="18"/>
                  </a:cubicBezTo>
                  <a:cubicBezTo>
                    <a:pt x="6" y="18"/>
                    <a:pt x="7" y="15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9" y="16"/>
                    <a:pt x="10" y="17"/>
                  </a:cubicBezTo>
                  <a:cubicBezTo>
                    <a:pt x="11" y="19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0" y="5"/>
                    <a:pt x="0" y="8"/>
                  </a:cubicBezTo>
                  <a:cubicBezTo>
                    <a:pt x="0" y="10"/>
                    <a:pt x="3" y="11"/>
                    <a:pt x="6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3" y="12"/>
                    <a:pt x="1" y="14"/>
                    <a:pt x="1" y="16"/>
                  </a:cubicBezTo>
                  <a:close/>
                  <a:moveTo>
                    <a:pt x="8" y="10"/>
                  </a:move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37"/>
            <p:cNvSpPr>
              <a:spLocks noEditPoints="1"/>
            </p:cNvSpPr>
            <p:nvPr/>
          </p:nvSpPr>
          <p:spPr bwMode="auto">
            <a:xfrm>
              <a:off x="8332449" y="2676072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4 h 20"/>
                <a:gd name="T6" fmla="*/ 8 w 19"/>
                <a:gd name="T7" fmla="*/ 13 h 20"/>
                <a:gd name="T8" fmla="*/ 10 w 19"/>
                <a:gd name="T9" fmla="*/ 17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8 w 19"/>
                <a:gd name="T17" fmla="*/ 6 h 20"/>
                <a:gd name="T18" fmla="*/ 15 w 19"/>
                <a:gd name="T19" fmla="*/ 5 h 20"/>
                <a:gd name="T20" fmla="*/ 14 w 19"/>
                <a:gd name="T21" fmla="*/ 6 h 20"/>
                <a:gd name="T22" fmla="*/ 14 w 19"/>
                <a:gd name="T23" fmla="*/ 5 h 20"/>
                <a:gd name="T24" fmla="*/ 10 w 19"/>
                <a:gd name="T25" fmla="*/ 0 h 20"/>
                <a:gd name="T26" fmla="*/ 6 w 19"/>
                <a:gd name="T27" fmla="*/ 2 h 20"/>
                <a:gd name="T28" fmla="*/ 6 w 19"/>
                <a:gd name="T29" fmla="*/ 2 h 20"/>
                <a:gd name="T30" fmla="*/ 6 w 19"/>
                <a:gd name="T31" fmla="*/ 3 h 20"/>
                <a:gd name="T32" fmla="*/ 6 w 19"/>
                <a:gd name="T33" fmla="*/ 4 h 20"/>
                <a:gd name="T34" fmla="*/ 5 w 19"/>
                <a:gd name="T35" fmla="*/ 4 h 20"/>
                <a:gd name="T36" fmla="*/ 0 w 19"/>
                <a:gd name="T37" fmla="*/ 8 h 20"/>
                <a:gd name="T38" fmla="*/ 6 w 19"/>
                <a:gd name="T39" fmla="*/ 11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7 w 19"/>
                <a:gd name="T47" fmla="*/ 10 h 20"/>
                <a:gd name="T48" fmla="*/ 7 w 19"/>
                <a:gd name="T49" fmla="*/ 10 h 20"/>
                <a:gd name="T50" fmla="*/ 8 w 19"/>
                <a:gd name="T51" fmla="*/ 8 h 20"/>
                <a:gd name="T52" fmla="*/ 9 w 19"/>
                <a:gd name="T53" fmla="*/ 8 h 20"/>
                <a:gd name="T54" fmla="*/ 9 w 19"/>
                <a:gd name="T55" fmla="*/ 7 h 20"/>
                <a:gd name="T56" fmla="*/ 10 w 19"/>
                <a:gd name="T57" fmla="*/ 8 h 20"/>
                <a:gd name="T58" fmla="*/ 11 w 19"/>
                <a:gd name="T59" fmla="*/ 8 h 20"/>
                <a:gd name="T60" fmla="*/ 11 w 19"/>
                <a:gd name="T61" fmla="*/ 9 h 20"/>
                <a:gd name="T62" fmla="*/ 11 w 19"/>
                <a:gd name="T63" fmla="*/ 10 h 20"/>
                <a:gd name="T64" fmla="*/ 11 w 19"/>
                <a:gd name="T65" fmla="*/ 11 h 20"/>
                <a:gd name="T66" fmla="*/ 10 w 19"/>
                <a:gd name="T67" fmla="*/ 11 h 20"/>
                <a:gd name="T68" fmla="*/ 9 w 19"/>
                <a:gd name="T69" fmla="*/ 11 h 20"/>
                <a:gd name="T70" fmla="*/ 8 w 19"/>
                <a:gd name="T71" fmla="*/ 11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10" y="17"/>
                    <a:pt x="10" y="17"/>
                  </a:cubicBezTo>
                  <a:cubicBezTo>
                    <a:pt x="11" y="20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10"/>
                    <a:pt x="4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3" y="13"/>
                    <a:pt x="1" y="14"/>
                    <a:pt x="1" y="16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38"/>
            <p:cNvSpPr>
              <a:spLocks noEditPoints="1"/>
            </p:cNvSpPr>
            <p:nvPr/>
          </p:nvSpPr>
          <p:spPr bwMode="auto">
            <a:xfrm>
              <a:off x="8240374" y="2614160"/>
              <a:ext cx="38100" cy="39688"/>
            </a:xfrm>
            <a:custGeom>
              <a:avLst/>
              <a:gdLst>
                <a:gd name="T0" fmla="*/ 1 w 15"/>
                <a:gd name="T1" fmla="*/ 12 h 15"/>
                <a:gd name="T2" fmla="*/ 4 w 15"/>
                <a:gd name="T3" fmla="*/ 13 h 15"/>
                <a:gd name="T4" fmla="*/ 7 w 15"/>
                <a:gd name="T5" fmla="*/ 10 h 15"/>
                <a:gd name="T6" fmla="*/ 7 w 15"/>
                <a:gd name="T7" fmla="*/ 10 h 15"/>
                <a:gd name="T8" fmla="*/ 8 w 15"/>
                <a:gd name="T9" fmla="*/ 13 h 15"/>
                <a:gd name="T10" fmla="*/ 12 w 15"/>
                <a:gd name="T11" fmla="*/ 13 h 15"/>
                <a:gd name="T12" fmla="*/ 11 w 15"/>
                <a:gd name="T13" fmla="*/ 9 h 15"/>
                <a:gd name="T14" fmla="*/ 15 w 15"/>
                <a:gd name="T15" fmla="*/ 7 h 15"/>
                <a:gd name="T16" fmla="*/ 15 w 15"/>
                <a:gd name="T17" fmla="*/ 4 h 15"/>
                <a:gd name="T18" fmla="*/ 12 w 15"/>
                <a:gd name="T19" fmla="*/ 4 h 15"/>
                <a:gd name="T20" fmla="*/ 11 w 15"/>
                <a:gd name="T21" fmla="*/ 4 h 15"/>
                <a:gd name="T22" fmla="*/ 11 w 15"/>
                <a:gd name="T23" fmla="*/ 4 h 15"/>
                <a:gd name="T24" fmla="*/ 8 w 15"/>
                <a:gd name="T25" fmla="*/ 0 h 15"/>
                <a:gd name="T26" fmla="*/ 5 w 15"/>
                <a:gd name="T27" fmla="*/ 1 h 15"/>
                <a:gd name="T28" fmla="*/ 5 w 15"/>
                <a:gd name="T29" fmla="*/ 1 h 15"/>
                <a:gd name="T30" fmla="*/ 5 w 15"/>
                <a:gd name="T31" fmla="*/ 2 h 15"/>
                <a:gd name="T32" fmla="*/ 5 w 15"/>
                <a:gd name="T33" fmla="*/ 3 h 15"/>
                <a:gd name="T34" fmla="*/ 5 w 15"/>
                <a:gd name="T35" fmla="*/ 3 h 15"/>
                <a:gd name="T36" fmla="*/ 0 w 15"/>
                <a:gd name="T37" fmla="*/ 6 h 15"/>
                <a:gd name="T38" fmla="*/ 5 w 15"/>
                <a:gd name="T39" fmla="*/ 8 h 15"/>
                <a:gd name="T40" fmla="*/ 4 w 15"/>
                <a:gd name="T41" fmla="*/ 9 h 15"/>
                <a:gd name="T42" fmla="*/ 1 w 15"/>
                <a:gd name="T43" fmla="*/ 12 h 15"/>
                <a:gd name="T44" fmla="*/ 6 w 15"/>
                <a:gd name="T45" fmla="*/ 8 h 15"/>
                <a:gd name="T46" fmla="*/ 6 w 15"/>
                <a:gd name="T47" fmla="*/ 7 h 15"/>
                <a:gd name="T48" fmla="*/ 6 w 15"/>
                <a:gd name="T49" fmla="*/ 7 h 15"/>
                <a:gd name="T50" fmla="*/ 7 w 15"/>
                <a:gd name="T51" fmla="*/ 6 h 15"/>
                <a:gd name="T52" fmla="*/ 7 w 15"/>
                <a:gd name="T53" fmla="*/ 5 h 15"/>
                <a:gd name="T54" fmla="*/ 8 w 15"/>
                <a:gd name="T55" fmla="*/ 5 h 15"/>
                <a:gd name="T56" fmla="*/ 8 w 15"/>
                <a:gd name="T57" fmla="*/ 5 h 15"/>
                <a:gd name="T58" fmla="*/ 9 w 15"/>
                <a:gd name="T59" fmla="*/ 6 h 15"/>
                <a:gd name="T60" fmla="*/ 9 w 15"/>
                <a:gd name="T61" fmla="*/ 7 h 15"/>
                <a:gd name="T62" fmla="*/ 9 w 15"/>
                <a:gd name="T63" fmla="*/ 8 h 15"/>
                <a:gd name="T64" fmla="*/ 9 w 15"/>
                <a:gd name="T65" fmla="*/ 8 h 15"/>
                <a:gd name="T66" fmla="*/ 8 w 15"/>
                <a:gd name="T67" fmla="*/ 8 h 15"/>
                <a:gd name="T68" fmla="*/ 8 w 15"/>
                <a:gd name="T69" fmla="*/ 8 h 15"/>
                <a:gd name="T70" fmla="*/ 7 w 15"/>
                <a:gd name="T71" fmla="*/ 8 h 15"/>
                <a:gd name="T72" fmla="*/ 6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" y="12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3" y="12"/>
                    <a:pt x="11" y="10"/>
                    <a:pt x="11" y="9"/>
                  </a:cubicBezTo>
                  <a:cubicBezTo>
                    <a:pt x="12" y="10"/>
                    <a:pt x="14" y="9"/>
                    <a:pt x="15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0" y="3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3" y="9"/>
                    <a:pt x="1" y="11"/>
                    <a:pt x="1" y="12"/>
                  </a:cubicBezTo>
                  <a:close/>
                  <a:moveTo>
                    <a:pt x="6" y="8"/>
                  </a:move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39"/>
            <p:cNvSpPr>
              <a:spLocks noEditPoints="1"/>
            </p:cNvSpPr>
            <p:nvPr/>
          </p:nvSpPr>
          <p:spPr bwMode="auto">
            <a:xfrm>
              <a:off x="8299112" y="3882572"/>
              <a:ext cx="58738" cy="58738"/>
            </a:xfrm>
            <a:custGeom>
              <a:avLst/>
              <a:gdLst>
                <a:gd name="T0" fmla="*/ 2 w 23"/>
                <a:gd name="T1" fmla="*/ 18 h 23"/>
                <a:gd name="T2" fmla="*/ 6 w 23"/>
                <a:gd name="T3" fmla="*/ 20 h 23"/>
                <a:gd name="T4" fmla="*/ 10 w 23"/>
                <a:gd name="T5" fmla="*/ 16 h 23"/>
                <a:gd name="T6" fmla="*/ 10 w 23"/>
                <a:gd name="T7" fmla="*/ 15 h 23"/>
                <a:gd name="T8" fmla="*/ 12 w 23"/>
                <a:gd name="T9" fmla="*/ 20 h 23"/>
                <a:gd name="T10" fmla="*/ 18 w 23"/>
                <a:gd name="T11" fmla="*/ 20 h 23"/>
                <a:gd name="T12" fmla="*/ 16 w 23"/>
                <a:gd name="T13" fmla="*/ 15 h 23"/>
                <a:gd name="T14" fmla="*/ 22 w 23"/>
                <a:gd name="T15" fmla="*/ 11 h 23"/>
                <a:gd name="T16" fmla="*/ 22 w 23"/>
                <a:gd name="T17" fmla="*/ 7 h 23"/>
                <a:gd name="T18" fmla="*/ 18 w 23"/>
                <a:gd name="T19" fmla="*/ 6 h 23"/>
                <a:gd name="T20" fmla="*/ 16 w 23"/>
                <a:gd name="T21" fmla="*/ 6 h 23"/>
                <a:gd name="T22" fmla="*/ 16 w 23"/>
                <a:gd name="T23" fmla="*/ 6 h 23"/>
                <a:gd name="T24" fmla="*/ 13 w 23"/>
                <a:gd name="T25" fmla="*/ 0 h 23"/>
                <a:gd name="T26" fmla="*/ 8 w 23"/>
                <a:gd name="T27" fmla="*/ 2 h 23"/>
                <a:gd name="T28" fmla="*/ 8 w 23"/>
                <a:gd name="T29" fmla="*/ 2 h 23"/>
                <a:gd name="T30" fmla="*/ 8 w 23"/>
                <a:gd name="T31" fmla="*/ 3 h 23"/>
                <a:gd name="T32" fmla="*/ 7 w 23"/>
                <a:gd name="T33" fmla="*/ 5 h 23"/>
                <a:gd name="T34" fmla="*/ 7 w 23"/>
                <a:gd name="T35" fmla="*/ 5 h 23"/>
                <a:gd name="T36" fmla="*/ 1 w 23"/>
                <a:gd name="T37" fmla="*/ 9 h 23"/>
                <a:gd name="T38" fmla="*/ 7 w 23"/>
                <a:gd name="T39" fmla="*/ 13 h 23"/>
                <a:gd name="T40" fmla="*/ 6 w 23"/>
                <a:gd name="T41" fmla="*/ 14 h 23"/>
                <a:gd name="T42" fmla="*/ 2 w 23"/>
                <a:gd name="T43" fmla="*/ 18 h 23"/>
                <a:gd name="T44" fmla="*/ 10 w 23"/>
                <a:gd name="T45" fmla="*/ 12 h 23"/>
                <a:gd name="T46" fmla="*/ 9 w 23"/>
                <a:gd name="T47" fmla="*/ 11 h 23"/>
                <a:gd name="T48" fmla="*/ 9 w 23"/>
                <a:gd name="T49" fmla="*/ 11 h 23"/>
                <a:gd name="T50" fmla="*/ 10 w 23"/>
                <a:gd name="T51" fmla="*/ 9 h 23"/>
                <a:gd name="T52" fmla="*/ 11 w 23"/>
                <a:gd name="T53" fmla="*/ 9 h 23"/>
                <a:gd name="T54" fmla="*/ 11 w 23"/>
                <a:gd name="T55" fmla="*/ 9 h 23"/>
                <a:gd name="T56" fmla="*/ 12 w 23"/>
                <a:gd name="T57" fmla="*/ 9 h 23"/>
                <a:gd name="T58" fmla="*/ 13 w 23"/>
                <a:gd name="T59" fmla="*/ 10 h 23"/>
                <a:gd name="T60" fmla="*/ 14 w 23"/>
                <a:gd name="T61" fmla="*/ 11 h 23"/>
                <a:gd name="T62" fmla="*/ 14 w 23"/>
                <a:gd name="T63" fmla="*/ 12 h 23"/>
                <a:gd name="T64" fmla="*/ 13 w 23"/>
                <a:gd name="T65" fmla="*/ 13 h 23"/>
                <a:gd name="T66" fmla="*/ 12 w 23"/>
                <a:gd name="T67" fmla="*/ 13 h 23"/>
                <a:gd name="T68" fmla="*/ 11 w 23"/>
                <a:gd name="T69" fmla="*/ 13 h 23"/>
                <a:gd name="T70" fmla="*/ 10 w 23"/>
                <a:gd name="T71" fmla="*/ 13 h 23"/>
                <a:gd name="T72" fmla="*/ 10 w 23"/>
                <a:gd name="T7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cubicBezTo>
                    <a:pt x="2" y="20"/>
                    <a:pt x="4" y="20"/>
                    <a:pt x="6" y="20"/>
                  </a:cubicBezTo>
                  <a:cubicBezTo>
                    <a:pt x="8" y="20"/>
                    <a:pt x="9" y="18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1" y="17"/>
                    <a:pt x="12" y="19"/>
                    <a:pt x="12" y="20"/>
                  </a:cubicBezTo>
                  <a:cubicBezTo>
                    <a:pt x="13" y="23"/>
                    <a:pt x="16" y="22"/>
                    <a:pt x="18" y="20"/>
                  </a:cubicBezTo>
                  <a:cubicBezTo>
                    <a:pt x="20" y="19"/>
                    <a:pt x="17" y="16"/>
                    <a:pt x="16" y="15"/>
                  </a:cubicBezTo>
                  <a:cubicBezTo>
                    <a:pt x="18" y="15"/>
                    <a:pt x="21" y="14"/>
                    <a:pt x="22" y="11"/>
                  </a:cubicBezTo>
                  <a:cubicBezTo>
                    <a:pt x="23" y="10"/>
                    <a:pt x="23" y="8"/>
                    <a:pt x="22" y="7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2"/>
                    <a:pt x="15" y="0"/>
                    <a:pt x="13" y="0"/>
                  </a:cubicBezTo>
                  <a:cubicBezTo>
                    <a:pt x="11" y="0"/>
                    <a:pt x="8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4"/>
                    <a:pt x="0" y="6"/>
                    <a:pt x="1" y="9"/>
                  </a:cubicBezTo>
                  <a:cubicBezTo>
                    <a:pt x="1" y="12"/>
                    <a:pt x="5" y="13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5" y="14"/>
                    <a:pt x="2" y="17"/>
                    <a:pt x="2" y="18"/>
                  </a:cubicBezTo>
                  <a:close/>
                  <a:moveTo>
                    <a:pt x="10" y="12"/>
                  </a:moveTo>
                  <a:cubicBezTo>
                    <a:pt x="10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40"/>
            <p:cNvSpPr>
              <a:spLocks noEditPoints="1"/>
            </p:cNvSpPr>
            <p:nvPr/>
          </p:nvSpPr>
          <p:spPr bwMode="auto">
            <a:xfrm>
              <a:off x="8365787" y="3801610"/>
              <a:ext cx="66675" cy="65088"/>
            </a:xfrm>
            <a:custGeom>
              <a:avLst/>
              <a:gdLst>
                <a:gd name="T0" fmla="*/ 2 w 26"/>
                <a:gd name="T1" fmla="*/ 20 h 25"/>
                <a:gd name="T2" fmla="*/ 6 w 26"/>
                <a:gd name="T3" fmla="*/ 23 h 25"/>
                <a:gd name="T4" fmla="*/ 11 w 26"/>
                <a:gd name="T5" fmla="*/ 18 h 25"/>
                <a:gd name="T6" fmla="*/ 12 w 26"/>
                <a:gd name="T7" fmla="*/ 17 h 25"/>
                <a:gd name="T8" fmla="*/ 14 w 26"/>
                <a:gd name="T9" fmla="*/ 22 h 25"/>
                <a:gd name="T10" fmla="*/ 21 w 26"/>
                <a:gd name="T11" fmla="*/ 23 h 25"/>
                <a:gd name="T12" fmla="*/ 18 w 26"/>
                <a:gd name="T13" fmla="*/ 16 h 25"/>
                <a:gd name="T14" fmla="*/ 25 w 26"/>
                <a:gd name="T15" fmla="*/ 12 h 25"/>
                <a:gd name="T16" fmla="*/ 25 w 26"/>
                <a:gd name="T17" fmla="*/ 7 h 25"/>
                <a:gd name="T18" fmla="*/ 20 w 26"/>
                <a:gd name="T19" fmla="*/ 6 h 25"/>
                <a:gd name="T20" fmla="*/ 18 w 26"/>
                <a:gd name="T21" fmla="*/ 7 h 25"/>
                <a:gd name="T22" fmla="*/ 19 w 26"/>
                <a:gd name="T23" fmla="*/ 7 h 25"/>
                <a:gd name="T24" fmla="*/ 14 w 26"/>
                <a:gd name="T25" fmla="*/ 0 h 25"/>
                <a:gd name="T26" fmla="*/ 9 w 26"/>
                <a:gd name="T27" fmla="*/ 2 h 25"/>
                <a:gd name="T28" fmla="*/ 9 w 26"/>
                <a:gd name="T29" fmla="*/ 2 h 25"/>
                <a:gd name="T30" fmla="*/ 9 w 26"/>
                <a:gd name="T31" fmla="*/ 3 h 25"/>
                <a:gd name="T32" fmla="*/ 8 w 26"/>
                <a:gd name="T33" fmla="*/ 5 h 25"/>
                <a:gd name="T34" fmla="*/ 8 w 26"/>
                <a:gd name="T35" fmla="*/ 5 h 25"/>
                <a:gd name="T36" fmla="*/ 1 w 26"/>
                <a:gd name="T37" fmla="*/ 10 h 25"/>
                <a:gd name="T38" fmla="*/ 8 w 26"/>
                <a:gd name="T39" fmla="*/ 14 h 25"/>
                <a:gd name="T40" fmla="*/ 7 w 26"/>
                <a:gd name="T41" fmla="*/ 15 h 25"/>
                <a:gd name="T42" fmla="*/ 2 w 26"/>
                <a:gd name="T43" fmla="*/ 20 h 25"/>
                <a:gd name="T44" fmla="*/ 11 w 26"/>
                <a:gd name="T45" fmla="*/ 14 h 25"/>
                <a:gd name="T46" fmla="*/ 11 w 26"/>
                <a:gd name="T47" fmla="*/ 13 h 25"/>
                <a:gd name="T48" fmla="*/ 11 w 26"/>
                <a:gd name="T49" fmla="*/ 12 h 25"/>
                <a:gd name="T50" fmla="*/ 11 w 26"/>
                <a:gd name="T51" fmla="*/ 10 h 25"/>
                <a:gd name="T52" fmla="*/ 13 w 26"/>
                <a:gd name="T53" fmla="*/ 10 h 25"/>
                <a:gd name="T54" fmla="*/ 13 w 26"/>
                <a:gd name="T55" fmla="*/ 9 h 25"/>
                <a:gd name="T56" fmla="*/ 14 w 26"/>
                <a:gd name="T57" fmla="*/ 10 h 25"/>
                <a:gd name="T58" fmla="*/ 15 w 26"/>
                <a:gd name="T59" fmla="*/ 10 h 25"/>
                <a:gd name="T60" fmla="*/ 16 w 26"/>
                <a:gd name="T61" fmla="*/ 12 h 25"/>
                <a:gd name="T62" fmla="*/ 15 w 26"/>
                <a:gd name="T63" fmla="*/ 13 h 25"/>
                <a:gd name="T64" fmla="*/ 15 w 26"/>
                <a:gd name="T65" fmla="*/ 14 h 25"/>
                <a:gd name="T66" fmla="*/ 13 w 26"/>
                <a:gd name="T67" fmla="*/ 15 h 25"/>
                <a:gd name="T68" fmla="*/ 13 w 26"/>
                <a:gd name="T69" fmla="*/ 15 h 25"/>
                <a:gd name="T70" fmla="*/ 12 w 26"/>
                <a:gd name="T71" fmla="*/ 14 h 25"/>
                <a:gd name="T72" fmla="*/ 11 w 26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2" y="20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5" y="25"/>
                    <a:pt x="19" y="25"/>
                    <a:pt x="21" y="23"/>
                  </a:cubicBezTo>
                  <a:cubicBezTo>
                    <a:pt x="23" y="21"/>
                    <a:pt x="19" y="18"/>
                    <a:pt x="18" y="16"/>
                  </a:cubicBezTo>
                  <a:cubicBezTo>
                    <a:pt x="21" y="17"/>
                    <a:pt x="24" y="15"/>
                    <a:pt x="25" y="12"/>
                  </a:cubicBezTo>
                  <a:cubicBezTo>
                    <a:pt x="26" y="11"/>
                    <a:pt x="26" y="9"/>
                    <a:pt x="25" y="7"/>
                  </a:cubicBezTo>
                  <a:cubicBezTo>
                    <a:pt x="24" y="6"/>
                    <a:pt x="21" y="6"/>
                    <a:pt x="20" y="6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2"/>
                    <a:pt x="17" y="0"/>
                    <a:pt x="14" y="0"/>
                  </a:cubicBezTo>
                  <a:cubicBezTo>
                    <a:pt x="13" y="0"/>
                    <a:pt x="9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4"/>
                    <a:pt x="0" y="6"/>
                    <a:pt x="1" y="10"/>
                  </a:cubicBezTo>
                  <a:cubicBezTo>
                    <a:pt x="1" y="13"/>
                    <a:pt x="5" y="14"/>
                    <a:pt x="8" y="14"/>
                  </a:cubicBezTo>
                  <a:cubicBezTo>
                    <a:pt x="8" y="14"/>
                    <a:pt x="7" y="15"/>
                    <a:pt x="7" y="15"/>
                  </a:cubicBezTo>
                  <a:cubicBezTo>
                    <a:pt x="5" y="16"/>
                    <a:pt x="2" y="18"/>
                    <a:pt x="2" y="20"/>
                  </a:cubicBezTo>
                  <a:close/>
                  <a:moveTo>
                    <a:pt x="11" y="1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41"/>
            <p:cNvSpPr>
              <a:spLocks noEditPoints="1"/>
            </p:cNvSpPr>
            <p:nvPr/>
          </p:nvSpPr>
          <p:spPr bwMode="auto">
            <a:xfrm>
              <a:off x="8507074" y="2917372"/>
              <a:ext cx="65088" cy="63500"/>
            </a:xfrm>
            <a:custGeom>
              <a:avLst/>
              <a:gdLst>
                <a:gd name="T0" fmla="*/ 1 w 25"/>
                <a:gd name="T1" fmla="*/ 21 h 25"/>
                <a:gd name="T2" fmla="*/ 6 w 25"/>
                <a:gd name="T3" fmla="*/ 23 h 25"/>
                <a:gd name="T4" fmla="*/ 11 w 25"/>
                <a:gd name="T5" fmla="*/ 18 h 25"/>
                <a:gd name="T6" fmla="*/ 11 w 25"/>
                <a:gd name="T7" fmla="*/ 17 h 25"/>
                <a:gd name="T8" fmla="*/ 13 w 25"/>
                <a:gd name="T9" fmla="*/ 23 h 25"/>
                <a:gd name="T10" fmla="*/ 20 w 25"/>
                <a:gd name="T11" fmla="*/ 23 h 25"/>
                <a:gd name="T12" fmla="*/ 17 w 25"/>
                <a:gd name="T13" fmla="*/ 16 h 25"/>
                <a:gd name="T14" fmla="*/ 25 w 25"/>
                <a:gd name="T15" fmla="*/ 13 h 25"/>
                <a:gd name="T16" fmla="*/ 24 w 25"/>
                <a:gd name="T17" fmla="*/ 8 h 25"/>
                <a:gd name="T18" fmla="*/ 20 w 25"/>
                <a:gd name="T19" fmla="*/ 7 h 25"/>
                <a:gd name="T20" fmla="*/ 18 w 25"/>
                <a:gd name="T21" fmla="*/ 7 h 25"/>
                <a:gd name="T22" fmla="*/ 18 w 25"/>
                <a:gd name="T23" fmla="*/ 7 h 25"/>
                <a:gd name="T24" fmla="*/ 14 w 25"/>
                <a:gd name="T25" fmla="*/ 0 h 25"/>
                <a:gd name="T26" fmla="*/ 8 w 25"/>
                <a:gd name="T27" fmla="*/ 3 h 25"/>
                <a:gd name="T28" fmla="*/ 8 w 25"/>
                <a:gd name="T29" fmla="*/ 2 h 25"/>
                <a:gd name="T30" fmla="*/ 8 w 25"/>
                <a:gd name="T31" fmla="*/ 3 h 25"/>
                <a:gd name="T32" fmla="*/ 8 w 25"/>
                <a:gd name="T33" fmla="*/ 6 h 25"/>
                <a:gd name="T34" fmla="*/ 7 w 25"/>
                <a:gd name="T35" fmla="*/ 5 h 25"/>
                <a:gd name="T36" fmla="*/ 0 w 25"/>
                <a:gd name="T37" fmla="*/ 10 h 25"/>
                <a:gd name="T38" fmla="*/ 8 w 25"/>
                <a:gd name="T39" fmla="*/ 14 h 25"/>
                <a:gd name="T40" fmla="*/ 6 w 25"/>
                <a:gd name="T41" fmla="*/ 15 h 25"/>
                <a:gd name="T42" fmla="*/ 1 w 25"/>
                <a:gd name="T43" fmla="*/ 21 h 25"/>
                <a:gd name="T44" fmla="*/ 10 w 25"/>
                <a:gd name="T45" fmla="*/ 14 h 25"/>
                <a:gd name="T46" fmla="*/ 10 w 25"/>
                <a:gd name="T47" fmla="*/ 13 h 25"/>
                <a:gd name="T48" fmla="*/ 10 w 25"/>
                <a:gd name="T49" fmla="*/ 13 h 25"/>
                <a:gd name="T50" fmla="*/ 11 w 25"/>
                <a:gd name="T51" fmla="*/ 10 h 25"/>
                <a:gd name="T52" fmla="*/ 12 w 25"/>
                <a:gd name="T53" fmla="*/ 10 h 25"/>
                <a:gd name="T54" fmla="*/ 12 w 25"/>
                <a:gd name="T55" fmla="*/ 10 h 25"/>
                <a:gd name="T56" fmla="*/ 13 w 25"/>
                <a:gd name="T57" fmla="*/ 10 h 25"/>
                <a:gd name="T58" fmla="*/ 15 w 25"/>
                <a:gd name="T59" fmla="*/ 11 h 25"/>
                <a:gd name="T60" fmla="*/ 15 w 25"/>
                <a:gd name="T61" fmla="*/ 12 h 25"/>
                <a:gd name="T62" fmla="*/ 15 w 25"/>
                <a:gd name="T63" fmla="*/ 14 h 25"/>
                <a:gd name="T64" fmla="*/ 14 w 25"/>
                <a:gd name="T65" fmla="*/ 14 h 25"/>
                <a:gd name="T66" fmla="*/ 13 w 25"/>
                <a:gd name="T67" fmla="*/ 15 h 25"/>
                <a:gd name="T68" fmla="*/ 12 w 25"/>
                <a:gd name="T69" fmla="*/ 15 h 25"/>
                <a:gd name="T70" fmla="*/ 11 w 25"/>
                <a:gd name="T71" fmla="*/ 15 h 25"/>
                <a:gd name="T72" fmla="*/ 10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1" y="23"/>
                    <a:pt x="4" y="23"/>
                    <a:pt x="6" y="23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2" y="19"/>
                    <a:pt x="13" y="22"/>
                    <a:pt x="13" y="23"/>
                  </a:cubicBezTo>
                  <a:cubicBezTo>
                    <a:pt x="14" y="25"/>
                    <a:pt x="18" y="25"/>
                    <a:pt x="20" y="23"/>
                  </a:cubicBezTo>
                  <a:cubicBezTo>
                    <a:pt x="22" y="21"/>
                    <a:pt x="19" y="18"/>
                    <a:pt x="17" y="16"/>
                  </a:cubicBezTo>
                  <a:cubicBezTo>
                    <a:pt x="20" y="17"/>
                    <a:pt x="23" y="16"/>
                    <a:pt x="25" y="13"/>
                  </a:cubicBezTo>
                  <a:cubicBezTo>
                    <a:pt x="25" y="11"/>
                    <a:pt x="25" y="9"/>
                    <a:pt x="24" y="8"/>
                  </a:cubicBezTo>
                  <a:cubicBezTo>
                    <a:pt x="23" y="6"/>
                    <a:pt x="21" y="6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12" y="0"/>
                    <a:pt x="9" y="0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5"/>
                    <a:pt x="0" y="6"/>
                    <a:pt x="0" y="10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5" y="16"/>
                    <a:pt x="2" y="19"/>
                    <a:pt x="1" y="21"/>
                  </a:cubicBezTo>
                  <a:close/>
                  <a:moveTo>
                    <a:pt x="10" y="14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1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342"/>
            <p:cNvSpPr>
              <a:spLocks noEditPoints="1"/>
            </p:cNvSpPr>
            <p:nvPr/>
          </p:nvSpPr>
          <p:spPr bwMode="auto">
            <a:xfrm>
              <a:off x="8453099" y="2831647"/>
              <a:ext cx="68263" cy="66675"/>
            </a:xfrm>
            <a:custGeom>
              <a:avLst/>
              <a:gdLst>
                <a:gd name="T0" fmla="*/ 2 w 26"/>
                <a:gd name="T1" fmla="*/ 21 h 26"/>
                <a:gd name="T2" fmla="*/ 6 w 26"/>
                <a:gd name="T3" fmla="*/ 23 h 26"/>
                <a:gd name="T4" fmla="*/ 11 w 26"/>
                <a:gd name="T5" fmla="*/ 18 h 26"/>
                <a:gd name="T6" fmla="*/ 12 w 26"/>
                <a:gd name="T7" fmla="*/ 17 h 26"/>
                <a:gd name="T8" fmla="*/ 14 w 26"/>
                <a:gd name="T9" fmla="*/ 23 h 26"/>
                <a:gd name="T10" fmla="*/ 21 w 26"/>
                <a:gd name="T11" fmla="*/ 23 h 26"/>
                <a:gd name="T12" fmla="*/ 18 w 26"/>
                <a:gd name="T13" fmla="*/ 17 h 26"/>
                <a:gd name="T14" fmla="*/ 25 w 26"/>
                <a:gd name="T15" fmla="*/ 13 h 26"/>
                <a:gd name="T16" fmla="*/ 25 w 26"/>
                <a:gd name="T17" fmla="*/ 8 h 26"/>
                <a:gd name="T18" fmla="*/ 20 w 26"/>
                <a:gd name="T19" fmla="*/ 7 h 26"/>
                <a:gd name="T20" fmla="*/ 19 w 26"/>
                <a:gd name="T21" fmla="*/ 7 h 26"/>
                <a:gd name="T22" fmla="*/ 19 w 26"/>
                <a:gd name="T23" fmla="*/ 7 h 26"/>
                <a:gd name="T24" fmla="*/ 14 w 26"/>
                <a:gd name="T25" fmla="*/ 0 h 26"/>
                <a:gd name="T26" fmla="*/ 9 w 26"/>
                <a:gd name="T27" fmla="*/ 3 h 26"/>
                <a:gd name="T28" fmla="*/ 9 w 26"/>
                <a:gd name="T29" fmla="*/ 3 h 26"/>
                <a:gd name="T30" fmla="*/ 9 w 26"/>
                <a:gd name="T31" fmla="*/ 4 h 26"/>
                <a:gd name="T32" fmla="*/ 8 w 26"/>
                <a:gd name="T33" fmla="*/ 6 h 26"/>
                <a:gd name="T34" fmla="*/ 8 w 26"/>
                <a:gd name="T35" fmla="*/ 6 h 26"/>
                <a:gd name="T36" fmla="*/ 1 w 26"/>
                <a:gd name="T37" fmla="*/ 11 h 26"/>
                <a:gd name="T38" fmla="*/ 8 w 26"/>
                <a:gd name="T39" fmla="*/ 14 h 26"/>
                <a:gd name="T40" fmla="*/ 7 w 26"/>
                <a:gd name="T41" fmla="*/ 15 h 26"/>
                <a:gd name="T42" fmla="*/ 2 w 26"/>
                <a:gd name="T43" fmla="*/ 21 h 26"/>
                <a:gd name="T44" fmla="*/ 11 w 26"/>
                <a:gd name="T45" fmla="*/ 14 h 26"/>
                <a:gd name="T46" fmla="*/ 11 w 26"/>
                <a:gd name="T47" fmla="*/ 13 h 26"/>
                <a:gd name="T48" fmla="*/ 11 w 26"/>
                <a:gd name="T49" fmla="*/ 13 h 26"/>
                <a:gd name="T50" fmla="*/ 11 w 26"/>
                <a:gd name="T51" fmla="*/ 11 h 26"/>
                <a:gd name="T52" fmla="*/ 13 w 26"/>
                <a:gd name="T53" fmla="*/ 10 h 26"/>
                <a:gd name="T54" fmla="*/ 13 w 26"/>
                <a:gd name="T55" fmla="*/ 10 h 26"/>
                <a:gd name="T56" fmla="*/ 14 w 26"/>
                <a:gd name="T57" fmla="*/ 10 h 26"/>
                <a:gd name="T58" fmla="*/ 15 w 26"/>
                <a:gd name="T59" fmla="*/ 11 h 26"/>
                <a:gd name="T60" fmla="*/ 16 w 26"/>
                <a:gd name="T61" fmla="*/ 12 h 26"/>
                <a:gd name="T62" fmla="*/ 15 w 26"/>
                <a:gd name="T63" fmla="*/ 14 h 26"/>
                <a:gd name="T64" fmla="*/ 15 w 26"/>
                <a:gd name="T65" fmla="*/ 15 h 26"/>
                <a:gd name="T66" fmla="*/ 13 w 26"/>
                <a:gd name="T67" fmla="*/ 15 h 26"/>
                <a:gd name="T68" fmla="*/ 13 w 26"/>
                <a:gd name="T69" fmla="*/ 15 h 26"/>
                <a:gd name="T70" fmla="*/ 12 w 26"/>
                <a:gd name="T71" fmla="*/ 15 h 26"/>
                <a:gd name="T72" fmla="*/ 11 w 26"/>
                <a:gd name="T7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2" y="21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9"/>
                    <a:pt x="13" y="22"/>
                    <a:pt x="14" y="23"/>
                  </a:cubicBezTo>
                  <a:cubicBezTo>
                    <a:pt x="15" y="26"/>
                    <a:pt x="19" y="25"/>
                    <a:pt x="21" y="23"/>
                  </a:cubicBezTo>
                  <a:cubicBezTo>
                    <a:pt x="23" y="21"/>
                    <a:pt x="20" y="18"/>
                    <a:pt x="18" y="17"/>
                  </a:cubicBezTo>
                  <a:cubicBezTo>
                    <a:pt x="21" y="17"/>
                    <a:pt x="24" y="16"/>
                    <a:pt x="25" y="13"/>
                  </a:cubicBezTo>
                  <a:cubicBezTo>
                    <a:pt x="26" y="11"/>
                    <a:pt x="26" y="9"/>
                    <a:pt x="25" y="8"/>
                  </a:cubicBezTo>
                  <a:cubicBezTo>
                    <a:pt x="24" y="6"/>
                    <a:pt x="21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2"/>
                    <a:pt x="18" y="0"/>
                    <a:pt x="14" y="0"/>
                  </a:cubicBezTo>
                  <a:cubicBezTo>
                    <a:pt x="13" y="0"/>
                    <a:pt x="9" y="0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5"/>
                    <a:pt x="0" y="6"/>
                    <a:pt x="1" y="11"/>
                  </a:cubicBezTo>
                  <a:cubicBezTo>
                    <a:pt x="1" y="14"/>
                    <a:pt x="6" y="15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5" y="16"/>
                    <a:pt x="2" y="19"/>
                    <a:pt x="2" y="21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3"/>
                    <a:pt x="16" y="13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343"/>
            <p:cNvSpPr>
              <a:spLocks noEditPoints="1"/>
            </p:cNvSpPr>
            <p:nvPr/>
          </p:nvSpPr>
          <p:spPr bwMode="auto">
            <a:xfrm>
              <a:off x="8435637" y="3706360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5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7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7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344"/>
            <p:cNvSpPr>
              <a:spLocks noEditPoints="1"/>
            </p:cNvSpPr>
            <p:nvPr/>
          </p:nvSpPr>
          <p:spPr bwMode="auto">
            <a:xfrm>
              <a:off x="8500724" y="3595235"/>
              <a:ext cx="76200" cy="77788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3 w 30"/>
                <a:gd name="T7" fmla="*/ 20 h 30"/>
                <a:gd name="T8" fmla="*/ 16 w 30"/>
                <a:gd name="T9" fmla="*/ 27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8 w 30"/>
                <a:gd name="T17" fmla="*/ 9 h 30"/>
                <a:gd name="T18" fmla="*/ 23 w 30"/>
                <a:gd name="T19" fmla="*/ 8 h 30"/>
                <a:gd name="T20" fmla="*/ 21 w 30"/>
                <a:gd name="T21" fmla="*/ 9 h 30"/>
                <a:gd name="T22" fmla="*/ 21 w 30"/>
                <a:gd name="T23" fmla="*/ 9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2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2 h 30"/>
                <a:gd name="T56" fmla="*/ 15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7 w 30"/>
                <a:gd name="T63" fmla="*/ 16 h 30"/>
                <a:gd name="T64" fmla="*/ 17 w 30"/>
                <a:gd name="T65" fmla="*/ 17 h 30"/>
                <a:gd name="T66" fmla="*/ 15 w 30"/>
                <a:gd name="T67" fmla="*/ 18 h 30"/>
                <a:gd name="T68" fmla="*/ 15 w 30"/>
                <a:gd name="T69" fmla="*/ 18 h 30"/>
                <a:gd name="T70" fmla="*/ 13 w 30"/>
                <a:gd name="T71" fmla="*/ 17 h 30"/>
                <a:gd name="T72" fmla="*/ 12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5"/>
                    <a:pt x="16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30" y="14"/>
                    <a:pt x="30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2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345"/>
            <p:cNvSpPr>
              <a:spLocks noEditPoints="1"/>
            </p:cNvSpPr>
            <p:nvPr/>
          </p:nvSpPr>
          <p:spPr bwMode="auto">
            <a:xfrm>
              <a:off x="8543587" y="348728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346"/>
            <p:cNvSpPr>
              <a:spLocks noEditPoints="1"/>
            </p:cNvSpPr>
            <p:nvPr/>
          </p:nvSpPr>
          <p:spPr bwMode="auto">
            <a:xfrm>
              <a:off x="8562637" y="337933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6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6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7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4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6"/>
                    <a:pt x="7" y="26"/>
                  </a:cubicBezTo>
                  <a:cubicBezTo>
                    <a:pt x="10" y="26"/>
                    <a:pt x="11" y="23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8"/>
                    <a:pt x="23" y="26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19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6"/>
                    <a:pt x="9" y="16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347"/>
            <p:cNvSpPr>
              <a:spLocks noEditPoints="1"/>
            </p:cNvSpPr>
            <p:nvPr/>
          </p:nvSpPr>
          <p:spPr bwMode="auto">
            <a:xfrm>
              <a:off x="8568987" y="3268210"/>
              <a:ext cx="77788" cy="76200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4 w 30"/>
                <a:gd name="T7" fmla="*/ 20 h 30"/>
                <a:gd name="T8" fmla="*/ 16 w 30"/>
                <a:gd name="T9" fmla="*/ 26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9 w 30"/>
                <a:gd name="T17" fmla="*/ 9 h 30"/>
                <a:gd name="T18" fmla="*/ 23 w 30"/>
                <a:gd name="T19" fmla="*/ 8 h 30"/>
                <a:gd name="T20" fmla="*/ 21 w 30"/>
                <a:gd name="T21" fmla="*/ 8 h 30"/>
                <a:gd name="T22" fmla="*/ 21 w 30"/>
                <a:gd name="T23" fmla="*/ 8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3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1 h 30"/>
                <a:gd name="T56" fmla="*/ 16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8 w 30"/>
                <a:gd name="T63" fmla="*/ 16 h 30"/>
                <a:gd name="T64" fmla="*/ 17 w 30"/>
                <a:gd name="T65" fmla="*/ 17 h 30"/>
                <a:gd name="T66" fmla="*/ 15 w 30"/>
                <a:gd name="T67" fmla="*/ 17 h 30"/>
                <a:gd name="T68" fmla="*/ 15 w 30"/>
                <a:gd name="T69" fmla="*/ 17 h 30"/>
                <a:gd name="T70" fmla="*/ 13 w 30"/>
                <a:gd name="T71" fmla="*/ 17 h 30"/>
                <a:gd name="T72" fmla="*/ 13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2"/>
                    <a:pt x="15" y="25"/>
                    <a:pt x="16" y="26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30" y="13"/>
                    <a:pt x="30" y="10"/>
                    <a:pt x="29" y="9"/>
                  </a:cubicBezTo>
                  <a:cubicBezTo>
                    <a:pt x="27" y="7"/>
                    <a:pt x="24" y="8"/>
                    <a:pt x="23" y="8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7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3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348"/>
            <p:cNvSpPr>
              <a:spLocks noEditPoints="1"/>
            </p:cNvSpPr>
            <p:nvPr/>
          </p:nvSpPr>
          <p:spPr bwMode="auto">
            <a:xfrm>
              <a:off x="8562637" y="314597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3 w 29"/>
                <a:gd name="T5" fmla="*/ 22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20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1 h 30"/>
                <a:gd name="T26" fmla="*/ 10 w 29"/>
                <a:gd name="T27" fmla="*/ 4 h 30"/>
                <a:gd name="T28" fmla="*/ 10 w 29"/>
                <a:gd name="T29" fmla="*/ 4 h 30"/>
                <a:gd name="T30" fmla="*/ 9 w 29"/>
                <a:gd name="T31" fmla="*/ 5 h 30"/>
                <a:gd name="T32" fmla="*/ 9 w 29"/>
                <a:gd name="T33" fmla="*/ 7 h 30"/>
                <a:gd name="T34" fmla="*/ 9 w 29"/>
                <a:gd name="T35" fmla="*/ 7 h 30"/>
                <a:gd name="T36" fmla="*/ 0 w 29"/>
                <a:gd name="T37" fmla="*/ 13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7 h 30"/>
                <a:gd name="T46" fmla="*/ 12 w 29"/>
                <a:gd name="T47" fmla="*/ 16 h 30"/>
                <a:gd name="T48" fmla="*/ 12 w 29"/>
                <a:gd name="T49" fmla="*/ 15 h 30"/>
                <a:gd name="T50" fmla="*/ 13 w 29"/>
                <a:gd name="T51" fmla="*/ 13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8 w 29"/>
                <a:gd name="T61" fmla="*/ 15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8 h 30"/>
                <a:gd name="T72" fmla="*/ 12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6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2"/>
                    <a:pt x="20" y="20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1"/>
                  </a:cubicBezTo>
                  <a:cubicBezTo>
                    <a:pt x="14" y="1"/>
                    <a:pt x="10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0" y="13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20"/>
                    <a:pt x="2" y="22"/>
                    <a:pt x="2" y="24"/>
                  </a:cubicBezTo>
                  <a:close/>
                  <a:moveTo>
                    <a:pt x="12" y="17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7"/>
                    <a:pt x="13" y="17"/>
                    <a:pt x="1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349"/>
            <p:cNvSpPr>
              <a:spLocks noEditPoints="1"/>
            </p:cNvSpPr>
            <p:nvPr/>
          </p:nvSpPr>
          <p:spPr bwMode="auto">
            <a:xfrm>
              <a:off x="8538824" y="302532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2 w 29"/>
                <a:gd name="T5" fmla="*/ 21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19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0 h 30"/>
                <a:gd name="T26" fmla="*/ 10 w 29"/>
                <a:gd name="T27" fmla="*/ 3 h 30"/>
                <a:gd name="T28" fmla="*/ 10 w 29"/>
                <a:gd name="T29" fmla="*/ 3 h 30"/>
                <a:gd name="T30" fmla="*/ 9 w 29"/>
                <a:gd name="T31" fmla="*/ 4 h 30"/>
                <a:gd name="T32" fmla="*/ 9 w 29"/>
                <a:gd name="T33" fmla="*/ 7 h 30"/>
                <a:gd name="T34" fmla="*/ 8 w 29"/>
                <a:gd name="T35" fmla="*/ 7 h 30"/>
                <a:gd name="T36" fmla="*/ 0 w 29"/>
                <a:gd name="T37" fmla="*/ 12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6 h 30"/>
                <a:gd name="T46" fmla="*/ 12 w 29"/>
                <a:gd name="T47" fmla="*/ 15 h 30"/>
                <a:gd name="T48" fmla="*/ 12 w 29"/>
                <a:gd name="T49" fmla="*/ 15 h 30"/>
                <a:gd name="T50" fmla="*/ 13 w 29"/>
                <a:gd name="T51" fmla="*/ 12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7 w 29"/>
                <a:gd name="T61" fmla="*/ 14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7 h 30"/>
                <a:gd name="T72" fmla="*/ 12 w 29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2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3"/>
                    <a:pt x="15" y="25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5" y="25"/>
                    <a:pt x="22" y="21"/>
                    <a:pt x="20" y="19"/>
                  </a:cubicBezTo>
                  <a:cubicBezTo>
                    <a:pt x="23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3"/>
                    <a:pt x="19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4" y="6"/>
                    <a:pt x="0" y="8"/>
                    <a:pt x="0" y="12"/>
                  </a:cubicBezTo>
                  <a:cubicBezTo>
                    <a:pt x="0" y="16"/>
                    <a:pt x="6" y="17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350"/>
            <p:cNvSpPr>
              <a:spLocks noEditPoints="1"/>
            </p:cNvSpPr>
            <p:nvPr/>
          </p:nvSpPr>
          <p:spPr bwMode="auto">
            <a:xfrm>
              <a:off x="7137062" y="4023860"/>
              <a:ext cx="52388" cy="49213"/>
            </a:xfrm>
            <a:custGeom>
              <a:avLst/>
              <a:gdLst>
                <a:gd name="T0" fmla="*/ 15 w 20"/>
                <a:gd name="T1" fmla="*/ 9 h 19"/>
                <a:gd name="T2" fmla="*/ 14 w 20"/>
                <a:gd name="T3" fmla="*/ 9 h 19"/>
                <a:gd name="T4" fmla="*/ 18 w 20"/>
                <a:gd name="T5" fmla="*/ 5 h 19"/>
                <a:gd name="T6" fmla="*/ 12 w 20"/>
                <a:gd name="T7" fmla="*/ 3 h 19"/>
                <a:gd name="T8" fmla="*/ 11 w 20"/>
                <a:gd name="T9" fmla="*/ 3 h 19"/>
                <a:gd name="T10" fmla="*/ 11 w 20"/>
                <a:gd name="T11" fmla="*/ 2 h 19"/>
                <a:gd name="T12" fmla="*/ 10 w 20"/>
                <a:gd name="T13" fmla="*/ 1 h 19"/>
                <a:gd name="T14" fmla="*/ 10 w 20"/>
                <a:gd name="T15" fmla="*/ 1 h 19"/>
                <a:gd name="T16" fmla="*/ 6 w 20"/>
                <a:gd name="T17" fmla="*/ 1 h 19"/>
                <a:gd name="T18" fmla="*/ 5 w 20"/>
                <a:gd name="T19" fmla="*/ 7 h 19"/>
                <a:gd name="T20" fmla="*/ 5 w 20"/>
                <a:gd name="T21" fmla="*/ 7 h 19"/>
                <a:gd name="T22" fmla="*/ 4 w 20"/>
                <a:gd name="T23" fmla="*/ 7 h 19"/>
                <a:gd name="T24" fmla="*/ 1 w 20"/>
                <a:gd name="T25" fmla="*/ 9 h 19"/>
                <a:gd name="T26" fmla="*/ 2 w 20"/>
                <a:gd name="T27" fmla="*/ 12 h 19"/>
                <a:gd name="T28" fmla="*/ 7 w 20"/>
                <a:gd name="T29" fmla="*/ 13 h 19"/>
                <a:gd name="T30" fmla="*/ 7 w 20"/>
                <a:gd name="T31" fmla="*/ 18 h 19"/>
                <a:gd name="T32" fmla="*/ 12 w 20"/>
                <a:gd name="T33" fmla="*/ 16 h 19"/>
                <a:gd name="T34" fmla="*/ 12 w 20"/>
                <a:gd name="T35" fmla="*/ 12 h 19"/>
                <a:gd name="T36" fmla="*/ 12 w 20"/>
                <a:gd name="T37" fmla="*/ 12 h 19"/>
                <a:gd name="T38" fmla="*/ 17 w 20"/>
                <a:gd name="T39" fmla="*/ 14 h 19"/>
                <a:gd name="T40" fmla="*/ 19 w 20"/>
                <a:gd name="T41" fmla="*/ 12 h 19"/>
                <a:gd name="T42" fmla="*/ 15 w 20"/>
                <a:gd name="T43" fmla="*/ 9 h 19"/>
                <a:gd name="T44" fmla="*/ 11 w 20"/>
                <a:gd name="T45" fmla="*/ 10 h 19"/>
                <a:gd name="T46" fmla="*/ 11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9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9 w 20"/>
                <a:gd name="T59" fmla="*/ 7 h 19"/>
                <a:gd name="T60" fmla="*/ 9 w 20"/>
                <a:gd name="T61" fmla="*/ 7 h 19"/>
                <a:gd name="T62" fmla="*/ 10 w 20"/>
                <a:gd name="T63" fmla="*/ 7 h 19"/>
                <a:gd name="T64" fmla="*/ 10 w 20"/>
                <a:gd name="T65" fmla="*/ 7 h 19"/>
                <a:gd name="T66" fmla="*/ 12 w 20"/>
                <a:gd name="T67" fmla="*/ 8 h 19"/>
                <a:gd name="T68" fmla="*/ 12 w 20"/>
                <a:gd name="T69" fmla="*/ 9 h 19"/>
                <a:gd name="T70" fmla="*/ 12 w 20"/>
                <a:gd name="T71" fmla="*/ 9 h 19"/>
                <a:gd name="T72" fmla="*/ 11 w 20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8" y="7"/>
                    <a:pt x="18" y="5"/>
                  </a:cubicBezTo>
                  <a:cubicBezTo>
                    <a:pt x="17" y="2"/>
                    <a:pt x="14" y="2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4" y="2"/>
                    <a:pt x="3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1" y="8"/>
                    <a:pt x="1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6" y="14"/>
                    <a:pt x="7" y="13"/>
                  </a:cubicBezTo>
                  <a:cubicBezTo>
                    <a:pt x="7" y="14"/>
                    <a:pt x="6" y="17"/>
                    <a:pt x="7" y="18"/>
                  </a:cubicBezTo>
                  <a:cubicBezTo>
                    <a:pt x="9" y="19"/>
                    <a:pt x="12" y="18"/>
                    <a:pt x="12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4"/>
                    <a:pt x="15" y="15"/>
                    <a:pt x="17" y="14"/>
                  </a:cubicBezTo>
                  <a:cubicBezTo>
                    <a:pt x="18" y="14"/>
                    <a:pt x="20" y="13"/>
                    <a:pt x="19" y="12"/>
                  </a:cubicBezTo>
                  <a:cubicBezTo>
                    <a:pt x="19" y="10"/>
                    <a:pt x="16" y="10"/>
                    <a:pt x="15" y="9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351"/>
            <p:cNvSpPr>
              <a:spLocks noEditPoints="1"/>
            </p:cNvSpPr>
            <p:nvPr/>
          </p:nvSpPr>
          <p:spPr bwMode="auto">
            <a:xfrm>
              <a:off x="7046574" y="3954010"/>
              <a:ext cx="52388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2 h 20"/>
                <a:gd name="T4" fmla="*/ 19 w 20"/>
                <a:gd name="T5" fmla="*/ 9 h 20"/>
                <a:gd name="T6" fmla="*/ 14 w 20"/>
                <a:gd name="T7" fmla="*/ 5 h 20"/>
                <a:gd name="T8" fmla="*/ 14 w 20"/>
                <a:gd name="T9" fmla="*/ 5 h 20"/>
                <a:gd name="T10" fmla="*/ 13 w 20"/>
                <a:gd name="T11" fmla="*/ 3 h 20"/>
                <a:gd name="T12" fmla="*/ 13 w 20"/>
                <a:gd name="T13" fmla="*/ 3 h 20"/>
                <a:gd name="T14" fmla="*/ 13 w 20"/>
                <a:gd name="T15" fmla="*/ 3 h 20"/>
                <a:gd name="T16" fmla="*/ 9 w 20"/>
                <a:gd name="T17" fmla="*/ 1 h 20"/>
                <a:gd name="T18" fmla="*/ 6 w 20"/>
                <a:gd name="T19" fmla="*/ 6 h 20"/>
                <a:gd name="T20" fmla="*/ 6 w 20"/>
                <a:gd name="T21" fmla="*/ 6 h 20"/>
                <a:gd name="T22" fmla="*/ 4 w 20"/>
                <a:gd name="T23" fmla="*/ 6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8 h 20"/>
                <a:gd name="T34" fmla="*/ 11 w 20"/>
                <a:gd name="T35" fmla="*/ 14 h 20"/>
                <a:gd name="T36" fmla="*/ 11 w 20"/>
                <a:gd name="T37" fmla="*/ 15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2 h 20"/>
                <a:gd name="T46" fmla="*/ 10 w 20"/>
                <a:gd name="T47" fmla="*/ 12 h 20"/>
                <a:gd name="T48" fmla="*/ 10 w 20"/>
                <a:gd name="T49" fmla="*/ 12 h 20"/>
                <a:gd name="T50" fmla="*/ 9 w 20"/>
                <a:gd name="T51" fmla="*/ 12 h 20"/>
                <a:gd name="T52" fmla="*/ 8 w 20"/>
                <a:gd name="T53" fmla="*/ 11 h 20"/>
                <a:gd name="T54" fmla="*/ 8 w 20"/>
                <a:gd name="T55" fmla="*/ 10 h 20"/>
                <a:gd name="T56" fmla="*/ 8 w 20"/>
                <a:gd name="T57" fmla="*/ 9 h 20"/>
                <a:gd name="T58" fmla="*/ 9 w 20"/>
                <a:gd name="T59" fmla="*/ 8 h 20"/>
                <a:gd name="T60" fmla="*/ 10 w 20"/>
                <a:gd name="T61" fmla="*/ 8 h 20"/>
                <a:gd name="T62" fmla="*/ 10 w 20"/>
                <a:gd name="T63" fmla="*/ 8 h 20"/>
                <a:gd name="T64" fmla="*/ 11 w 20"/>
                <a:gd name="T65" fmla="*/ 9 h 20"/>
                <a:gd name="T66" fmla="*/ 12 w 20"/>
                <a:gd name="T67" fmla="*/ 10 h 20"/>
                <a:gd name="T68" fmla="*/ 12 w 20"/>
                <a:gd name="T69" fmla="*/ 10 h 20"/>
                <a:gd name="T70" fmla="*/ 11 w 20"/>
                <a:gd name="T71" fmla="*/ 11 h 20"/>
                <a:gd name="T72" fmla="*/ 11 w 20"/>
                <a:gd name="T7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6" y="12"/>
                    <a:pt x="19" y="11"/>
                    <a:pt x="19" y="9"/>
                  </a:cubicBezTo>
                  <a:cubicBezTo>
                    <a:pt x="20" y="5"/>
                    <a:pt x="17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0" y="1"/>
                    <a:pt x="9" y="1"/>
                  </a:cubicBezTo>
                  <a:cubicBezTo>
                    <a:pt x="7" y="0"/>
                    <a:pt x="5" y="2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3"/>
                    <a:pt x="4" y="14"/>
                    <a:pt x="6" y="13"/>
                  </a:cubicBezTo>
                  <a:cubicBezTo>
                    <a:pt x="5" y="14"/>
                    <a:pt x="3" y="17"/>
                    <a:pt x="4" y="18"/>
                  </a:cubicBezTo>
                  <a:cubicBezTo>
                    <a:pt x="6" y="20"/>
                    <a:pt x="9" y="20"/>
                    <a:pt x="9" y="18"/>
                  </a:cubicBezTo>
                  <a:cubicBezTo>
                    <a:pt x="10" y="17"/>
                    <a:pt x="11" y="15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8" y="18"/>
                    <a:pt x="18" y="16"/>
                  </a:cubicBezTo>
                  <a:cubicBezTo>
                    <a:pt x="18" y="15"/>
                    <a:pt x="16" y="13"/>
                    <a:pt x="15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352"/>
            <p:cNvSpPr>
              <a:spLocks noEditPoints="1"/>
            </p:cNvSpPr>
            <p:nvPr/>
          </p:nvSpPr>
          <p:spPr bwMode="auto">
            <a:xfrm>
              <a:off x="6868774" y="2745922"/>
              <a:ext cx="52388" cy="49213"/>
            </a:xfrm>
            <a:custGeom>
              <a:avLst/>
              <a:gdLst>
                <a:gd name="T0" fmla="*/ 15 w 20"/>
                <a:gd name="T1" fmla="*/ 12 h 19"/>
                <a:gd name="T2" fmla="*/ 14 w 20"/>
                <a:gd name="T3" fmla="*/ 11 h 19"/>
                <a:gd name="T4" fmla="*/ 20 w 20"/>
                <a:gd name="T5" fmla="*/ 8 h 19"/>
                <a:gd name="T6" fmla="*/ 14 w 20"/>
                <a:gd name="T7" fmla="*/ 4 h 19"/>
                <a:gd name="T8" fmla="*/ 14 w 20"/>
                <a:gd name="T9" fmla="*/ 4 h 19"/>
                <a:gd name="T10" fmla="*/ 14 w 20"/>
                <a:gd name="T11" fmla="*/ 2 h 19"/>
                <a:gd name="T12" fmla="*/ 13 w 20"/>
                <a:gd name="T13" fmla="*/ 2 h 19"/>
                <a:gd name="T14" fmla="*/ 13 w 20"/>
                <a:gd name="T15" fmla="*/ 2 h 19"/>
                <a:gd name="T16" fmla="*/ 9 w 20"/>
                <a:gd name="T17" fmla="*/ 0 h 19"/>
                <a:gd name="T18" fmla="*/ 6 w 20"/>
                <a:gd name="T19" fmla="*/ 5 h 19"/>
                <a:gd name="T20" fmla="*/ 6 w 20"/>
                <a:gd name="T21" fmla="*/ 5 h 19"/>
                <a:gd name="T22" fmla="*/ 5 w 20"/>
                <a:gd name="T23" fmla="*/ 5 h 19"/>
                <a:gd name="T24" fmla="*/ 1 w 20"/>
                <a:gd name="T25" fmla="*/ 6 h 19"/>
                <a:gd name="T26" fmla="*/ 1 w 20"/>
                <a:gd name="T27" fmla="*/ 10 h 19"/>
                <a:gd name="T28" fmla="*/ 6 w 20"/>
                <a:gd name="T29" fmla="*/ 13 h 19"/>
                <a:gd name="T30" fmla="*/ 4 w 20"/>
                <a:gd name="T31" fmla="*/ 18 h 19"/>
                <a:gd name="T32" fmla="*/ 10 w 20"/>
                <a:gd name="T33" fmla="*/ 17 h 19"/>
                <a:gd name="T34" fmla="*/ 11 w 20"/>
                <a:gd name="T35" fmla="*/ 13 h 19"/>
                <a:gd name="T36" fmla="*/ 11 w 20"/>
                <a:gd name="T37" fmla="*/ 14 h 19"/>
                <a:gd name="T38" fmla="*/ 15 w 20"/>
                <a:gd name="T39" fmla="*/ 18 h 19"/>
                <a:gd name="T40" fmla="*/ 18 w 20"/>
                <a:gd name="T41" fmla="*/ 16 h 19"/>
                <a:gd name="T42" fmla="*/ 15 w 20"/>
                <a:gd name="T43" fmla="*/ 12 h 19"/>
                <a:gd name="T44" fmla="*/ 11 w 20"/>
                <a:gd name="T45" fmla="*/ 11 h 19"/>
                <a:gd name="T46" fmla="*/ 10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8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10 w 20"/>
                <a:gd name="T59" fmla="*/ 7 h 19"/>
                <a:gd name="T60" fmla="*/ 10 w 20"/>
                <a:gd name="T61" fmla="*/ 7 h 19"/>
                <a:gd name="T62" fmla="*/ 10 w 20"/>
                <a:gd name="T63" fmla="*/ 7 h 19"/>
                <a:gd name="T64" fmla="*/ 11 w 20"/>
                <a:gd name="T65" fmla="*/ 8 h 19"/>
                <a:gd name="T66" fmla="*/ 12 w 20"/>
                <a:gd name="T67" fmla="*/ 10 h 19"/>
                <a:gd name="T68" fmla="*/ 12 w 20"/>
                <a:gd name="T69" fmla="*/ 10 h 19"/>
                <a:gd name="T70" fmla="*/ 12 w 20"/>
                <a:gd name="T71" fmla="*/ 10 h 19"/>
                <a:gd name="T72" fmla="*/ 11 w 20"/>
                <a:gd name="T7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12"/>
                  </a:moveTo>
                  <a:cubicBezTo>
                    <a:pt x="15" y="11"/>
                    <a:pt x="14" y="11"/>
                    <a:pt x="14" y="11"/>
                  </a:cubicBezTo>
                  <a:cubicBezTo>
                    <a:pt x="16" y="11"/>
                    <a:pt x="19" y="10"/>
                    <a:pt x="20" y="8"/>
                  </a:cubicBezTo>
                  <a:cubicBezTo>
                    <a:pt x="20" y="5"/>
                    <a:pt x="17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19"/>
                    <a:pt x="10" y="17"/>
                  </a:cubicBezTo>
                  <a:cubicBezTo>
                    <a:pt x="10" y="16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5"/>
                    <a:pt x="13" y="18"/>
                    <a:pt x="15" y="18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8" y="14"/>
                    <a:pt x="16" y="12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353"/>
            <p:cNvSpPr>
              <a:spLocks noEditPoints="1"/>
            </p:cNvSpPr>
            <p:nvPr/>
          </p:nvSpPr>
          <p:spPr bwMode="auto">
            <a:xfrm>
              <a:off x="6933862" y="2676072"/>
              <a:ext cx="50800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1 h 20"/>
                <a:gd name="T4" fmla="*/ 19 w 20"/>
                <a:gd name="T5" fmla="*/ 8 h 20"/>
                <a:gd name="T6" fmla="*/ 14 w 20"/>
                <a:gd name="T7" fmla="*/ 4 h 20"/>
                <a:gd name="T8" fmla="*/ 14 w 20"/>
                <a:gd name="T9" fmla="*/ 4 h 20"/>
                <a:gd name="T10" fmla="*/ 13 w 20"/>
                <a:gd name="T11" fmla="*/ 3 h 20"/>
                <a:gd name="T12" fmla="*/ 13 w 20"/>
                <a:gd name="T13" fmla="*/ 2 h 20"/>
                <a:gd name="T14" fmla="*/ 13 w 20"/>
                <a:gd name="T15" fmla="*/ 2 h 20"/>
                <a:gd name="T16" fmla="*/ 9 w 20"/>
                <a:gd name="T17" fmla="*/ 0 h 20"/>
                <a:gd name="T18" fmla="*/ 6 w 20"/>
                <a:gd name="T19" fmla="*/ 5 h 20"/>
                <a:gd name="T20" fmla="*/ 6 w 20"/>
                <a:gd name="T21" fmla="*/ 6 h 20"/>
                <a:gd name="T22" fmla="*/ 5 w 20"/>
                <a:gd name="T23" fmla="*/ 5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7 h 20"/>
                <a:gd name="T34" fmla="*/ 11 w 20"/>
                <a:gd name="T35" fmla="*/ 13 h 20"/>
                <a:gd name="T36" fmla="*/ 11 w 20"/>
                <a:gd name="T37" fmla="*/ 14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1 h 20"/>
                <a:gd name="T46" fmla="*/ 10 w 20"/>
                <a:gd name="T47" fmla="*/ 11 h 20"/>
                <a:gd name="T48" fmla="*/ 10 w 20"/>
                <a:gd name="T49" fmla="*/ 11 h 20"/>
                <a:gd name="T50" fmla="*/ 9 w 20"/>
                <a:gd name="T51" fmla="*/ 11 h 20"/>
                <a:gd name="T52" fmla="*/ 8 w 20"/>
                <a:gd name="T53" fmla="*/ 10 h 20"/>
                <a:gd name="T54" fmla="*/ 8 w 20"/>
                <a:gd name="T55" fmla="*/ 9 h 20"/>
                <a:gd name="T56" fmla="*/ 8 w 20"/>
                <a:gd name="T57" fmla="*/ 8 h 20"/>
                <a:gd name="T58" fmla="*/ 10 w 20"/>
                <a:gd name="T59" fmla="*/ 8 h 20"/>
                <a:gd name="T60" fmla="*/ 10 w 20"/>
                <a:gd name="T61" fmla="*/ 7 h 20"/>
                <a:gd name="T62" fmla="*/ 10 w 20"/>
                <a:gd name="T63" fmla="*/ 8 h 20"/>
                <a:gd name="T64" fmla="*/ 11 w 20"/>
                <a:gd name="T65" fmla="*/ 8 h 20"/>
                <a:gd name="T66" fmla="*/ 12 w 20"/>
                <a:gd name="T67" fmla="*/ 10 h 20"/>
                <a:gd name="T68" fmla="*/ 12 w 20"/>
                <a:gd name="T69" fmla="*/ 10 h 20"/>
                <a:gd name="T70" fmla="*/ 12 w 20"/>
                <a:gd name="T71" fmla="*/ 11 h 20"/>
                <a:gd name="T72" fmla="*/ 11 w 20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1"/>
                    <a:pt x="14" y="11"/>
                  </a:cubicBezTo>
                  <a:cubicBezTo>
                    <a:pt x="16" y="11"/>
                    <a:pt x="19" y="10"/>
                    <a:pt x="19" y="8"/>
                  </a:cubicBezTo>
                  <a:cubicBezTo>
                    <a:pt x="20" y="5"/>
                    <a:pt x="17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20"/>
                    <a:pt x="9" y="17"/>
                  </a:cubicBezTo>
                  <a:cubicBezTo>
                    <a:pt x="10" y="17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9" y="18"/>
                    <a:pt x="18" y="16"/>
                  </a:cubicBezTo>
                  <a:cubicBezTo>
                    <a:pt x="18" y="14"/>
                    <a:pt x="16" y="13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354"/>
            <p:cNvSpPr>
              <a:spLocks noEditPoints="1"/>
            </p:cNvSpPr>
            <p:nvPr/>
          </p:nvSpPr>
          <p:spPr bwMode="auto">
            <a:xfrm>
              <a:off x="7037049" y="2614160"/>
              <a:ext cx="38100" cy="39688"/>
            </a:xfrm>
            <a:custGeom>
              <a:avLst/>
              <a:gdLst>
                <a:gd name="T0" fmla="*/ 11 w 15"/>
                <a:gd name="T1" fmla="*/ 9 h 15"/>
                <a:gd name="T2" fmla="*/ 11 w 15"/>
                <a:gd name="T3" fmla="*/ 8 h 15"/>
                <a:gd name="T4" fmla="*/ 15 w 15"/>
                <a:gd name="T5" fmla="*/ 6 h 15"/>
                <a:gd name="T6" fmla="*/ 11 w 15"/>
                <a:gd name="T7" fmla="*/ 3 h 15"/>
                <a:gd name="T8" fmla="*/ 10 w 15"/>
                <a:gd name="T9" fmla="*/ 3 h 15"/>
                <a:gd name="T10" fmla="*/ 10 w 15"/>
                <a:gd name="T11" fmla="*/ 2 h 15"/>
                <a:gd name="T12" fmla="*/ 10 w 15"/>
                <a:gd name="T13" fmla="*/ 1 h 15"/>
                <a:gd name="T14" fmla="*/ 10 w 15"/>
                <a:gd name="T15" fmla="*/ 1 h 15"/>
                <a:gd name="T16" fmla="*/ 7 w 15"/>
                <a:gd name="T17" fmla="*/ 0 h 15"/>
                <a:gd name="T18" fmla="*/ 5 w 15"/>
                <a:gd name="T19" fmla="*/ 4 h 15"/>
                <a:gd name="T20" fmla="*/ 5 w 15"/>
                <a:gd name="T21" fmla="*/ 4 h 15"/>
                <a:gd name="T22" fmla="*/ 4 w 15"/>
                <a:gd name="T23" fmla="*/ 4 h 15"/>
                <a:gd name="T24" fmla="*/ 1 w 15"/>
                <a:gd name="T25" fmla="*/ 4 h 15"/>
                <a:gd name="T26" fmla="*/ 1 w 15"/>
                <a:gd name="T27" fmla="*/ 7 h 15"/>
                <a:gd name="T28" fmla="*/ 5 w 15"/>
                <a:gd name="T29" fmla="*/ 9 h 15"/>
                <a:gd name="T30" fmla="*/ 3 w 15"/>
                <a:gd name="T31" fmla="*/ 13 h 15"/>
                <a:gd name="T32" fmla="*/ 7 w 15"/>
                <a:gd name="T33" fmla="*/ 13 h 15"/>
                <a:gd name="T34" fmla="*/ 8 w 15"/>
                <a:gd name="T35" fmla="*/ 10 h 15"/>
                <a:gd name="T36" fmla="*/ 9 w 15"/>
                <a:gd name="T37" fmla="*/ 10 h 15"/>
                <a:gd name="T38" fmla="*/ 12 w 15"/>
                <a:gd name="T39" fmla="*/ 13 h 15"/>
                <a:gd name="T40" fmla="*/ 14 w 15"/>
                <a:gd name="T41" fmla="*/ 12 h 15"/>
                <a:gd name="T42" fmla="*/ 11 w 15"/>
                <a:gd name="T43" fmla="*/ 9 h 15"/>
                <a:gd name="T44" fmla="*/ 8 w 15"/>
                <a:gd name="T45" fmla="*/ 8 h 15"/>
                <a:gd name="T46" fmla="*/ 8 w 15"/>
                <a:gd name="T47" fmla="*/ 8 h 15"/>
                <a:gd name="T48" fmla="*/ 7 w 15"/>
                <a:gd name="T49" fmla="*/ 8 h 15"/>
                <a:gd name="T50" fmla="*/ 7 w 15"/>
                <a:gd name="T51" fmla="*/ 8 h 15"/>
                <a:gd name="T52" fmla="*/ 6 w 15"/>
                <a:gd name="T53" fmla="*/ 8 h 15"/>
                <a:gd name="T54" fmla="*/ 6 w 15"/>
                <a:gd name="T55" fmla="*/ 7 h 15"/>
                <a:gd name="T56" fmla="*/ 6 w 15"/>
                <a:gd name="T57" fmla="*/ 6 h 15"/>
                <a:gd name="T58" fmla="*/ 7 w 15"/>
                <a:gd name="T59" fmla="*/ 5 h 15"/>
                <a:gd name="T60" fmla="*/ 8 w 15"/>
                <a:gd name="T61" fmla="*/ 5 h 15"/>
                <a:gd name="T62" fmla="*/ 8 w 15"/>
                <a:gd name="T63" fmla="*/ 5 h 15"/>
                <a:gd name="T64" fmla="*/ 9 w 15"/>
                <a:gd name="T65" fmla="*/ 6 h 15"/>
                <a:gd name="T66" fmla="*/ 9 w 15"/>
                <a:gd name="T67" fmla="*/ 7 h 15"/>
                <a:gd name="T68" fmla="*/ 9 w 15"/>
                <a:gd name="T69" fmla="*/ 7 h 15"/>
                <a:gd name="T70" fmla="*/ 9 w 15"/>
                <a:gd name="T71" fmla="*/ 8 h 15"/>
                <a:gd name="T72" fmla="*/ 8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5" y="8"/>
                    <a:pt x="15" y="6"/>
                  </a:cubicBezTo>
                  <a:cubicBezTo>
                    <a:pt x="15" y="3"/>
                    <a:pt x="13" y="2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4" y="1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3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4" y="10"/>
                    <a:pt x="2" y="12"/>
                    <a:pt x="3" y="13"/>
                  </a:cubicBezTo>
                  <a:cubicBezTo>
                    <a:pt x="4" y="14"/>
                    <a:pt x="7" y="15"/>
                    <a:pt x="7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10" y="13"/>
                    <a:pt x="12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2" y="9"/>
                    <a:pt x="11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355"/>
            <p:cNvSpPr>
              <a:spLocks noEditPoints="1"/>
            </p:cNvSpPr>
            <p:nvPr/>
          </p:nvSpPr>
          <p:spPr bwMode="auto">
            <a:xfrm>
              <a:off x="6957674" y="3882572"/>
              <a:ext cx="58738" cy="58738"/>
            </a:xfrm>
            <a:custGeom>
              <a:avLst/>
              <a:gdLst>
                <a:gd name="T0" fmla="*/ 17 w 23"/>
                <a:gd name="T1" fmla="*/ 14 h 23"/>
                <a:gd name="T2" fmla="*/ 16 w 23"/>
                <a:gd name="T3" fmla="*/ 13 h 23"/>
                <a:gd name="T4" fmla="*/ 23 w 23"/>
                <a:gd name="T5" fmla="*/ 9 h 23"/>
                <a:gd name="T6" fmla="*/ 16 w 23"/>
                <a:gd name="T7" fmla="*/ 5 h 23"/>
                <a:gd name="T8" fmla="*/ 16 w 23"/>
                <a:gd name="T9" fmla="*/ 5 h 23"/>
                <a:gd name="T10" fmla="*/ 16 w 23"/>
                <a:gd name="T11" fmla="*/ 3 h 23"/>
                <a:gd name="T12" fmla="*/ 15 w 23"/>
                <a:gd name="T13" fmla="*/ 2 h 23"/>
                <a:gd name="T14" fmla="*/ 16 w 23"/>
                <a:gd name="T15" fmla="*/ 2 h 23"/>
                <a:gd name="T16" fmla="*/ 11 w 23"/>
                <a:gd name="T17" fmla="*/ 0 h 23"/>
                <a:gd name="T18" fmla="*/ 7 w 23"/>
                <a:gd name="T19" fmla="*/ 6 h 23"/>
                <a:gd name="T20" fmla="*/ 7 w 23"/>
                <a:gd name="T21" fmla="*/ 6 h 23"/>
                <a:gd name="T22" fmla="*/ 6 w 23"/>
                <a:gd name="T23" fmla="*/ 6 h 23"/>
                <a:gd name="T24" fmla="*/ 1 w 23"/>
                <a:gd name="T25" fmla="*/ 7 h 23"/>
                <a:gd name="T26" fmla="*/ 1 w 23"/>
                <a:gd name="T27" fmla="*/ 11 h 23"/>
                <a:gd name="T28" fmla="*/ 7 w 23"/>
                <a:gd name="T29" fmla="*/ 15 h 23"/>
                <a:gd name="T30" fmla="*/ 5 w 23"/>
                <a:gd name="T31" fmla="*/ 20 h 23"/>
                <a:gd name="T32" fmla="*/ 11 w 23"/>
                <a:gd name="T33" fmla="*/ 20 h 23"/>
                <a:gd name="T34" fmla="*/ 13 w 23"/>
                <a:gd name="T35" fmla="*/ 15 h 23"/>
                <a:gd name="T36" fmla="*/ 13 w 23"/>
                <a:gd name="T37" fmla="*/ 16 h 23"/>
                <a:gd name="T38" fmla="*/ 18 w 23"/>
                <a:gd name="T39" fmla="*/ 20 h 23"/>
                <a:gd name="T40" fmla="*/ 22 w 23"/>
                <a:gd name="T41" fmla="*/ 18 h 23"/>
                <a:gd name="T42" fmla="*/ 17 w 23"/>
                <a:gd name="T43" fmla="*/ 14 h 23"/>
                <a:gd name="T44" fmla="*/ 13 w 23"/>
                <a:gd name="T45" fmla="*/ 13 h 23"/>
                <a:gd name="T46" fmla="*/ 12 w 23"/>
                <a:gd name="T47" fmla="*/ 13 h 23"/>
                <a:gd name="T48" fmla="*/ 12 w 23"/>
                <a:gd name="T49" fmla="*/ 13 h 23"/>
                <a:gd name="T50" fmla="*/ 11 w 23"/>
                <a:gd name="T51" fmla="*/ 13 h 23"/>
                <a:gd name="T52" fmla="*/ 10 w 23"/>
                <a:gd name="T53" fmla="*/ 12 h 23"/>
                <a:gd name="T54" fmla="*/ 9 w 23"/>
                <a:gd name="T55" fmla="*/ 11 h 23"/>
                <a:gd name="T56" fmla="*/ 10 w 23"/>
                <a:gd name="T57" fmla="*/ 10 h 23"/>
                <a:gd name="T58" fmla="*/ 11 w 23"/>
                <a:gd name="T59" fmla="*/ 9 h 23"/>
                <a:gd name="T60" fmla="*/ 12 w 23"/>
                <a:gd name="T61" fmla="*/ 9 h 23"/>
                <a:gd name="T62" fmla="*/ 12 w 23"/>
                <a:gd name="T63" fmla="*/ 9 h 23"/>
                <a:gd name="T64" fmla="*/ 13 w 23"/>
                <a:gd name="T65" fmla="*/ 9 h 23"/>
                <a:gd name="T66" fmla="*/ 14 w 23"/>
                <a:gd name="T67" fmla="*/ 11 h 23"/>
                <a:gd name="T68" fmla="*/ 14 w 23"/>
                <a:gd name="T69" fmla="*/ 11 h 23"/>
                <a:gd name="T70" fmla="*/ 14 w 23"/>
                <a:gd name="T71" fmla="*/ 12 h 23"/>
                <a:gd name="T72" fmla="*/ 13 w 23"/>
                <a:gd name="T7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17" y="14"/>
                  </a:moveTo>
                  <a:cubicBezTo>
                    <a:pt x="17" y="13"/>
                    <a:pt x="17" y="13"/>
                    <a:pt x="16" y="13"/>
                  </a:cubicBezTo>
                  <a:cubicBezTo>
                    <a:pt x="19" y="13"/>
                    <a:pt x="23" y="12"/>
                    <a:pt x="23" y="9"/>
                  </a:cubicBezTo>
                  <a:cubicBezTo>
                    <a:pt x="23" y="6"/>
                    <a:pt x="19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2" y="14"/>
                    <a:pt x="5" y="15"/>
                    <a:pt x="7" y="15"/>
                  </a:cubicBezTo>
                  <a:cubicBezTo>
                    <a:pt x="6" y="16"/>
                    <a:pt x="3" y="19"/>
                    <a:pt x="5" y="20"/>
                  </a:cubicBezTo>
                  <a:cubicBezTo>
                    <a:pt x="7" y="22"/>
                    <a:pt x="10" y="23"/>
                    <a:pt x="11" y="20"/>
                  </a:cubicBezTo>
                  <a:cubicBezTo>
                    <a:pt x="12" y="19"/>
                    <a:pt x="13" y="17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4" y="18"/>
                    <a:pt x="15" y="20"/>
                    <a:pt x="18" y="20"/>
                  </a:cubicBezTo>
                  <a:cubicBezTo>
                    <a:pt x="19" y="20"/>
                    <a:pt x="22" y="20"/>
                    <a:pt x="22" y="18"/>
                  </a:cubicBezTo>
                  <a:cubicBezTo>
                    <a:pt x="21" y="17"/>
                    <a:pt x="19" y="14"/>
                    <a:pt x="17" y="14"/>
                  </a:cubicBezTo>
                  <a:close/>
                  <a:moveTo>
                    <a:pt x="13" y="13"/>
                  </a:move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356"/>
            <p:cNvSpPr>
              <a:spLocks noEditPoints="1"/>
            </p:cNvSpPr>
            <p:nvPr/>
          </p:nvSpPr>
          <p:spPr bwMode="auto">
            <a:xfrm>
              <a:off x="6884649" y="3801610"/>
              <a:ext cx="65088" cy="65088"/>
            </a:xfrm>
            <a:custGeom>
              <a:avLst/>
              <a:gdLst>
                <a:gd name="T0" fmla="*/ 19 w 25"/>
                <a:gd name="T1" fmla="*/ 15 h 25"/>
                <a:gd name="T2" fmla="*/ 17 w 25"/>
                <a:gd name="T3" fmla="*/ 14 h 25"/>
                <a:gd name="T4" fmla="*/ 25 w 25"/>
                <a:gd name="T5" fmla="*/ 10 h 25"/>
                <a:gd name="T6" fmla="*/ 18 w 25"/>
                <a:gd name="T7" fmla="*/ 5 h 25"/>
                <a:gd name="T8" fmla="*/ 17 w 25"/>
                <a:gd name="T9" fmla="*/ 5 h 25"/>
                <a:gd name="T10" fmla="*/ 17 w 25"/>
                <a:gd name="T11" fmla="*/ 3 h 25"/>
                <a:gd name="T12" fmla="*/ 16 w 25"/>
                <a:gd name="T13" fmla="*/ 2 h 25"/>
                <a:gd name="T14" fmla="*/ 16 w 25"/>
                <a:gd name="T15" fmla="*/ 2 h 25"/>
                <a:gd name="T16" fmla="*/ 11 w 25"/>
                <a:gd name="T17" fmla="*/ 0 h 25"/>
                <a:gd name="T18" fmla="*/ 7 w 25"/>
                <a:gd name="T19" fmla="*/ 7 h 25"/>
                <a:gd name="T20" fmla="*/ 7 w 25"/>
                <a:gd name="T21" fmla="*/ 7 h 25"/>
                <a:gd name="T22" fmla="*/ 5 w 25"/>
                <a:gd name="T23" fmla="*/ 6 h 25"/>
                <a:gd name="T24" fmla="*/ 0 w 25"/>
                <a:gd name="T25" fmla="*/ 7 h 25"/>
                <a:gd name="T26" fmla="*/ 0 w 25"/>
                <a:gd name="T27" fmla="*/ 12 h 25"/>
                <a:gd name="T28" fmla="*/ 7 w 25"/>
                <a:gd name="T29" fmla="*/ 16 h 25"/>
                <a:gd name="T30" fmla="*/ 5 w 25"/>
                <a:gd name="T31" fmla="*/ 23 h 25"/>
                <a:gd name="T32" fmla="*/ 12 w 25"/>
                <a:gd name="T33" fmla="*/ 22 h 25"/>
                <a:gd name="T34" fmla="*/ 14 w 25"/>
                <a:gd name="T35" fmla="*/ 17 h 25"/>
                <a:gd name="T36" fmla="*/ 14 w 25"/>
                <a:gd name="T37" fmla="*/ 18 h 25"/>
                <a:gd name="T38" fmla="*/ 19 w 25"/>
                <a:gd name="T39" fmla="*/ 23 h 25"/>
                <a:gd name="T40" fmla="*/ 23 w 25"/>
                <a:gd name="T41" fmla="*/ 20 h 25"/>
                <a:gd name="T42" fmla="*/ 19 w 25"/>
                <a:gd name="T43" fmla="*/ 15 h 25"/>
                <a:gd name="T44" fmla="*/ 14 w 25"/>
                <a:gd name="T45" fmla="*/ 14 h 25"/>
                <a:gd name="T46" fmla="*/ 12 w 25"/>
                <a:gd name="T47" fmla="*/ 15 h 25"/>
                <a:gd name="T48" fmla="*/ 12 w 25"/>
                <a:gd name="T49" fmla="*/ 15 h 25"/>
                <a:gd name="T50" fmla="*/ 11 w 25"/>
                <a:gd name="T51" fmla="*/ 14 h 25"/>
                <a:gd name="T52" fmla="*/ 10 w 25"/>
                <a:gd name="T53" fmla="*/ 13 h 25"/>
                <a:gd name="T54" fmla="*/ 10 w 25"/>
                <a:gd name="T55" fmla="*/ 12 h 25"/>
                <a:gd name="T56" fmla="*/ 10 w 25"/>
                <a:gd name="T57" fmla="*/ 10 h 25"/>
                <a:gd name="T58" fmla="*/ 12 w 25"/>
                <a:gd name="T59" fmla="*/ 10 h 25"/>
                <a:gd name="T60" fmla="*/ 13 w 25"/>
                <a:gd name="T61" fmla="*/ 9 h 25"/>
                <a:gd name="T62" fmla="*/ 13 w 25"/>
                <a:gd name="T63" fmla="*/ 10 h 25"/>
                <a:gd name="T64" fmla="*/ 14 w 25"/>
                <a:gd name="T65" fmla="*/ 10 h 25"/>
                <a:gd name="T66" fmla="*/ 15 w 25"/>
                <a:gd name="T67" fmla="*/ 12 h 25"/>
                <a:gd name="T68" fmla="*/ 15 w 25"/>
                <a:gd name="T69" fmla="*/ 13 h 25"/>
                <a:gd name="T70" fmla="*/ 14 w 25"/>
                <a:gd name="T71" fmla="*/ 14 h 25"/>
                <a:gd name="T72" fmla="*/ 14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4"/>
                    <a:pt x="24" y="13"/>
                    <a:pt x="25" y="10"/>
                  </a:cubicBezTo>
                  <a:cubicBezTo>
                    <a:pt x="25" y="6"/>
                    <a:pt x="21" y="4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8" y="0"/>
                    <a:pt x="5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4" y="6"/>
                    <a:pt x="1" y="6"/>
                    <a:pt x="0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2" y="15"/>
                    <a:pt x="5" y="17"/>
                    <a:pt x="7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2"/>
                  </a:cubicBezTo>
                  <a:cubicBezTo>
                    <a:pt x="12" y="21"/>
                    <a:pt x="13" y="19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20"/>
                    <a:pt x="16" y="23"/>
                    <a:pt x="19" y="23"/>
                  </a:cubicBezTo>
                  <a:cubicBezTo>
                    <a:pt x="21" y="23"/>
                    <a:pt x="23" y="23"/>
                    <a:pt x="23" y="20"/>
                  </a:cubicBezTo>
                  <a:cubicBezTo>
                    <a:pt x="23" y="18"/>
                    <a:pt x="20" y="16"/>
                    <a:pt x="19" y="15"/>
                  </a:cubicBezTo>
                  <a:close/>
                  <a:moveTo>
                    <a:pt x="14" y="14"/>
                  </a:move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357"/>
            <p:cNvSpPr>
              <a:spLocks noEditPoints="1"/>
            </p:cNvSpPr>
            <p:nvPr/>
          </p:nvSpPr>
          <p:spPr bwMode="auto">
            <a:xfrm>
              <a:off x="6743362" y="2917372"/>
              <a:ext cx="66675" cy="63500"/>
            </a:xfrm>
            <a:custGeom>
              <a:avLst/>
              <a:gdLst>
                <a:gd name="T0" fmla="*/ 19 w 26"/>
                <a:gd name="T1" fmla="*/ 15 h 25"/>
                <a:gd name="T2" fmla="*/ 18 w 26"/>
                <a:gd name="T3" fmla="*/ 14 h 25"/>
                <a:gd name="T4" fmla="*/ 25 w 26"/>
                <a:gd name="T5" fmla="*/ 10 h 25"/>
                <a:gd name="T6" fmla="*/ 18 w 26"/>
                <a:gd name="T7" fmla="*/ 5 h 25"/>
                <a:gd name="T8" fmla="*/ 18 w 26"/>
                <a:gd name="T9" fmla="*/ 6 h 25"/>
                <a:gd name="T10" fmla="*/ 17 w 26"/>
                <a:gd name="T11" fmla="*/ 3 h 25"/>
                <a:gd name="T12" fmla="*/ 17 w 26"/>
                <a:gd name="T13" fmla="*/ 2 h 25"/>
                <a:gd name="T14" fmla="*/ 17 w 26"/>
                <a:gd name="T15" fmla="*/ 3 h 25"/>
                <a:gd name="T16" fmla="*/ 12 w 26"/>
                <a:gd name="T17" fmla="*/ 0 h 25"/>
                <a:gd name="T18" fmla="*/ 7 w 26"/>
                <a:gd name="T19" fmla="*/ 7 h 25"/>
                <a:gd name="T20" fmla="*/ 7 w 26"/>
                <a:gd name="T21" fmla="*/ 7 h 25"/>
                <a:gd name="T22" fmla="*/ 6 w 26"/>
                <a:gd name="T23" fmla="*/ 7 h 25"/>
                <a:gd name="T24" fmla="*/ 1 w 26"/>
                <a:gd name="T25" fmla="*/ 8 h 25"/>
                <a:gd name="T26" fmla="*/ 1 w 26"/>
                <a:gd name="T27" fmla="*/ 13 h 25"/>
                <a:gd name="T28" fmla="*/ 8 w 26"/>
                <a:gd name="T29" fmla="*/ 16 h 25"/>
                <a:gd name="T30" fmla="*/ 5 w 26"/>
                <a:gd name="T31" fmla="*/ 23 h 25"/>
                <a:gd name="T32" fmla="*/ 12 w 26"/>
                <a:gd name="T33" fmla="*/ 23 h 25"/>
                <a:gd name="T34" fmla="*/ 14 w 26"/>
                <a:gd name="T35" fmla="*/ 17 h 25"/>
                <a:gd name="T36" fmla="*/ 15 w 26"/>
                <a:gd name="T37" fmla="*/ 18 h 25"/>
                <a:gd name="T38" fmla="*/ 20 w 26"/>
                <a:gd name="T39" fmla="*/ 23 h 25"/>
                <a:gd name="T40" fmla="*/ 24 w 26"/>
                <a:gd name="T41" fmla="*/ 21 h 25"/>
                <a:gd name="T42" fmla="*/ 19 w 26"/>
                <a:gd name="T43" fmla="*/ 15 h 25"/>
                <a:gd name="T44" fmla="*/ 14 w 26"/>
                <a:gd name="T45" fmla="*/ 15 h 25"/>
                <a:gd name="T46" fmla="*/ 13 w 26"/>
                <a:gd name="T47" fmla="*/ 15 h 25"/>
                <a:gd name="T48" fmla="*/ 13 w 26"/>
                <a:gd name="T49" fmla="*/ 15 h 25"/>
                <a:gd name="T50" fmla="*/ 11 w 26"/>
                <a:gd name="T51" fmla="*/ 14 h 25"/>
                <a:gd name="T52" fmla="*/ 11 w 26"/>
                <a:gd name="T53" fmla="*/ 14 h 25"/>
                <a:gd name="T54" fmla="*/ 10 w 26"/>
                <a:gd name="T55" fmla="*/ 12 h 25"/>
                <a:gd name="T56" fmla="*/ 11 w 26"/>
                <a:gd name="T57" fmla="*/ 11 h 25"/>
                <a:gd name="T58" fmla="*/ 12 w 26"/>
                <a:gd name="T59" fmla="*/ 10 h 25"/>
                <a:gd name="T60" fmla="*/ 13 w 26"/>
                <a:gd name="T61" fmla="*/ 10 h 25"/>
                <a:gd name="T62" fmla="*/ 13 w 26"/>
                <a:gd name="T63" fmla="*/ 10 h 25"/>
                <a:gd name="T64" fmla="*/ 15 w 26"/>
                <a:gd name="T65" fmla="*/ 10 h 25"/>
                <a:gd name="T66" fmla="*/ 15 w 26"/>
                <a:gd name="T67" fmla="*/ 13 h 25"/>
                <a:gd name="T68" fmla="*/ 15 w 26"/>
                <a:gd name="T69" fmla="*/ 13 h 25"/>
                <a:gd name="T70" fmla="*/ 15 w 26"/>
                <a:gd name="T71" fmla="*/ 14 h 25"/>
                <a:gd name="T72" fmla="*/ 14 w 26"/>
                <a:gd name="T7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19" y="15"/>
                  </a:moveTo>
                  <a:cubicBezTo>
                    <a:pt x="19" y="15"/>
                    <a:pt x="18" y="15"/>
                    <a:pt x="18" y="14"/>
                  </a:cubicBezTo>
                  <a:cubicBezTo>
                    <a:pt x="20" y="14"/>
                    <a:pt x="25" y="13"/>
                    <a:pt x="25" y="10"/>
                  </a:cubicBezTo>
                  <a:cubicBezTo>
                    <a:pt x="26" y="6"/>
                    <a:pt x="22" y="5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3" y="0"/>
                    <a:pt x="12" y="0"/>
                  </a:cubicBezTo>
                  <a:cubicBezTo>
                    <a:pt x="9" y="0"/>
                    <a:pt x="6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4" y="17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1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6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358"/>
            <p:cNvSpPr>
              <a:spLocks noEditPoints="1"/>
            </p:cNvSpPr>
            <p:nvPr/>
          </p:nvSpPr>
          <p:spPr bwMode="auto">
            <a:xfrm>
              <a:off x="6794162" y="2831647"/>
              <a:ext cx="66675" cy="66675"/>
            </a:xfrm>
            <a:custGeom>
              <a:avLst/>
              <a:gdLst>
                <a:gd name="T0" fmla="*/ 19 w 26"/>
                <a:gd name="T1" fmla="*/ 15 h 26"/>
                <a:gd name="T2" fmla="*/ 18 w 26"/>
                <a:gd name="T3" fmla="*/ 14 h 26"/>
                <a:gd name="T4" fmla="*/ 26 w 26"/>
                <a:gd name="T5" fmla="*/ 11 h 26"/>
                <a:gd name="T6" fmla="*/ 18 w 26"/>
                <a:gd name="T7" fmla="*/ 6 h 26"/>
                <a:gd name="T8" fmla="*/ 18 w 26"/>
                <a:gd name="T9" fmla="*/ 6 h 26"/>
                <a:gd name="T10" fmla="*/ 18 w 26"/>
                <a:gd name="T11" fmla="*/ 4 h 26"/>
                <a:gd name="T12" fmla="*/ 17 w 26"/>
                <a:gd name="T13" fmla="*/ 3 h 26"/>
                <a:gd name="T14" fmla="*/ 17 w 26"/>
                <a:gd name="T15" fmla="*/ 3 h 26"/>
                <a:gd name="T16" fmla="*/ 12 w 26"/>
                <a:gd name="T17" fmla="*/ 0 h 26"/>
                <a:gd name="T18" fmla="*/ 8 w 26"/>
                <a:gd name="T19" fmla="*/ 7 h 26"/>
                <a:gd name="T20" fmla="*/ 8 w 26"/>
                <a:gd name="T21" fmla="*/ 7 h 26"/>
                <a:gd name="T22" fmla="*/ 6 w 26"/>
                <a:gd name="T23" fmla="*/ 7 h 26"/>
                <a:gd name="T24" fmla="*/ 1 w 26"/>
                <a:gd name="T25" fmla="*/ 8 h 26"/>
                <a:gd name="T26" fmla="*/ 1 w 26"/>
                <a:gd name="T27" fmla="*/ 13 h 26"/>
                <a:gd name="T28" fmla="*/ 8 w 26"/>
                <a:gd name="T29" fmla="*/ 17 h 26"/>
                <a:gd name="T30" fmla="*/ 6 w 26"/>
                <a:gd name="T31" fmla="*/ 23 h 26"/>
                <a:gd name="T32" fmla="*/ 13 w 26"/>
                <a:gd name="T33" fmla="*/ 23 h 26"/>
                <a:gd name="T34" fmla="*/ 14 w 26"/>
                <a:gd name="T35" fmla="*/ 17 h 26"/>
                <a:gd name="T36" fmla="*/ 15 w 26"/>
                <a:gd name="T37" fmla="*/ 18 h 26"/>
                <a:gd name="T38" fmla="*/ 20 w 26"/>
                <a:gd name="T39" fmla="*/ 23 h 26"/>
                <a:gd name="T40" fmla="*/ 24 w 26"/>
                <a:gd name="T41" fmla="*/ 21 h 26"/>
                <a:gd name="T42" fmla="*/ 19 w 26"/>
                <a:gd name="T43" fmla="*/ 15 h 26"/>
                <a:gd name="T44" fmla="*/ 14 w 26"/>
                <a:gd name="T45" fmla="*/ 15 h 26"/>
                <a:gd name="T46" fmla="*/ 13 w 26"/>
                <a:gd name="T47" fmla="*/ 15 h 26"/>
                <a:gd name="T48" fmla="*/ 13 w 26"/>
                <a:gd name="T49" fmla="*/ 15 h 26"/>
                <a:gd name="T50" fmla="*/ 12 w 26"/>
                <a:gd name="T51" fmla="*/ 15 h 26"/>
                <a:gd name="T52" fmla="*/ 11 w 26"/>
                <a:gd name="T53" fmla="*/ 14 h 26"/>
                <a:gd name="T54" fmla="*/ 11 w 26"/>
                <a:gd name="T55" fmla="*/ 12 h 26"/>
                <a:gd name="T56" fmla="*/ 11 w 26"/>
                <a:gd name="T57" fmla="*/ 11 h 26"/>
                <a:gd name="T58" fmla="*/ 13 w 26"/>
                <a:gd name="T59" fmla="*/ 10 h 26"/>
                <a:gd name="T60" fmla="*/ 13 w 26"/>
                <a:gd name="T61" fmla="*/ 10 h 26"/>
                <a:gd name="T62" fmla="*/ 14 w 26"/>
                <a:gd name="T63" fmla="*/ 10 h 26"/>
                <a:gd name="T64" fmla="*/ 15 w 26"/>
                <a:gd name="T65" fmla="*/ 11 h 26"/>
                <a:gd name="T66" fmla="*/ 16 w 26"/>
                <a:gd name="T67" fmla="*/ 13 h 26"/>
                <a:gd name="T68" fmla="*/ 16 w 26"/>
                <a:gd name="T69" fmla="*/ 13 h 26"/>
                <a:gd name="T70" fmla="*/ 15 w 26"/>
                <a:gd name="T71" fmla="*/ 14 h 26"/>
                <a:gd name="T72" fmla="*/ 14 w 26"/>
                <a:gd name="T7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19" y="15"/>
                  </a:moveTo>
                  <a:cubicBezTo>
                    <a:pt x="19" y="15"/>
                    <a:pt x="19" y="15"/>
                    <a:pt x="18" y="14"/>
                  </a:cubicBezTo>
                  <a:cubicBezTo>
                    <a:pt x="21" y="15"/>
                    <a:pt x="25" y="14"/>
                    <a:pt x="26" y="11"/>
                  </a:cubicBezTo>
                  <a:cubicBezTo>
                    <a:pt x="26" y="6"/>
                    <a:pt x="22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9" y="0"/>
                    <a:pt x="6" y="2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7" y="18"/>
                    <a:pt x="4" y="21"/>
                    <a:pt x="6" y="23"/>
                  </a:cubicBezTo>
                  <a:cubicBezTo>
                    <a:pt x="8" y="25"/>
                    <a:pt x="11" y="26"/>
                    <a:pt x="13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2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359"/>
            <p:cNvSpPr>
              <a:spLocks noEditPoints="1"/>
            </p:cNvSpPr>
            <p:nvPr/>
          </p:nvSpPr>
          <p:spPr bwMode="auto">
            <a:xfrm>
              <a:off x="6805274" y="3706360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7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5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4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360"/>
            <p:cNvSpPr>
              <a:spLocks noEditPoints="1"/>
            </p:cNvSpPr>
            <p:nvPr/>
          </p:nvSpPr>
          <p:spPr bwMode="auto">
            <a:xfrm>
              <a:off x="6740187" y="3595235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9 h 30"/>
                <a:gd name="T20" fmla="*/ 8 w 29"/>
                <a:gd name="T21" fmla="*/ 9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7"/>
                    <a:pt x="20" y="17"/>
                  </a:cubicBezTo>
                  <a:cubicBezTo>
                    <a:pt x="23" y="17"/>
                    <a:pt x="29" y="16"/>
                    <a:pt x="29" y="12"/>
                  </a:cubicBezTo>
                  <a:cubicBezTo>
                    <a:pt x="29" y="8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0" y="15"/>
                  </a:cubicBezTo>
                  <a:cubicBezTo>
                    <a:pt x="2" y="19"/>
                    <a:pt x="6" y="20"/>
                    <a:pt x="9" y="19"/>
                  </a:cubicBezTo>
                  <a:cubicBezTo>
                    <a:pt x="7" y="21"/>
                    <a:pt x="4" y="25"/>
                    <a:pt x="6" y="27"/>
                  </a:cubicBezTo>
                  <a:cubicBezTo>
                    <a:pt x="8" y="29"/>
                    <a:pt x="12" y="30"/>
                    <a:pt x="14" y="27"/>
                  </a:cubicBezTo>
                  <a:cubicBezTo>
                    <a:pt x="14" y="25"/>
                    <a:pt x="16" y="23"/>
                    <a:pt x="16" y="20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1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361"/>
            <p:cNvSpPr>
              <a:spLocks noEditPoints="1"/>
            </p:cNvSpPr>
            <p:nvPr/>
          </p:nvSpPr>
          <p:spPr bwMode="auto">
            <a:xfrm>
              <a:off x="6697324" y="3487285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19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8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3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3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362"/>
            <p:cNvSpPr>
              <a:spLocks noEditPoints="1"/>
            </p:cNvSpPr>
            <p:nvPr/>
          </p:nvSpPr>
          <p:spPr bwMode="auto">
            <a:xfrm>
              <a:off x="6678274" y="3379335"/>
              <a:ext cx="74613" cy="74613"/>
            </a:xfrm>
            <a:custGeom>
              <a:avLst/>
              <a:gdLst>
                <a:gd name="T0" fmla="*/ 22 w 29"/>
                <a:gd name="T1" fmla="*/ 17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6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6 h 29"/>
                <a:gd name="T40" fmla="*/ 27 w 29"/>
                <a:gd name="T41" fmla="*/ 24 h 29"/>
                <a:gd name="T42" fmla="*/ 22 w 29"/>
                <a:gd name="T43" fmla="*/ 17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4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7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4" y="16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2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19"/>
                    <a:pt x="9" y="19"/>
                  </a:cubicBezTo>
                  <a:cubicBezTo>
                    <a:pt x="7" y="21"/>
                    <a:pt x="4" y="24"/>
                    <a:pt x="6" y="26"/>
                  </a:cubicBezTo>
                  <a:cubicBezTo>
                    <a:pt x="8" y="28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0"/>
                    <a:pt x="17" y="21"/>
                  </a:cubicBezTo>
                  <a:cubicBezTo>
                    <a:pt x="18" y="23"/>
                    <a:pt x="19" y="26"/>
                    <a:pt x="23" y="26"/>
                  </a:cubicBezTo>
                  <a:cubicBezTo>
                    <a:pt x="24" y="26"/>
                    <a:pt x="28" y="26"/>
                    <a:pt x="27" y="24"/>
                  </a:cubicBezTo>
                  <a:cubicBezTo>
                    <a:pt x="27" y="21"/>
                    <a:pt x="24" y="19"/>
                    <a:pt x="22" y="17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7" y="12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363"/>
            <p:cNvSpPr>
              <a:spLocks noEditPoints="1"/>
            </p:cNvSpPr>
            <p:nvPr/>
          </p:nvSpPr>
          <p:spPr bwMode="auto">
            <a:xfrm>
              <a:off x="6670337" y="3268210"/>
              <a:ext cx="74613" cy="76200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8 h 30"/>
                <a:gd name="T20" fmla="*/ 8 w 29"/>
                <a:gd name="T21" fmla="*/ 8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6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7 h 30"/>
                <a:gd name="T48" fmla="*/ 14 w 29"/>
                <a:gd name="T49" fmla="*/ 17 h 30"/>
                <a:gd name="T50" fmla="*/ 13 w 29"/>
                <a:gd name="T51" fmla="*/ 17 h 30"/>
                <a:gd name="T52" fmla="*/ 12 w 29"/>
                <a:gd name="T53" fmla="*/ 16 h 30"/>
                <a:gd name="T54" fmla="*/ 11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1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3" y="17"/>
                    <a:pt x="28" y="16"/>
                    <a:pt x="29" y="12"/>
                  </a:cubicBezTo>
                  <a:cubicBezTo>
                    <a:pt x="29" y="7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0"/>
                    <a:pt x="13" y="0"/>
                  </a:cubicBezTo>
                  <a:cubicBezTo>
                    <a:pt x="9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2" y="7"/>
                    <a:pt x="1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3" y="25"/>
                    <a:pt x="6" y="27"/>
                  </a:cubicBezTo>
                  <a:cubicBezTo>
                    <a:pt x="8" y="29"/>
                    <a:pt x="12" y="30"/>
                    <a:pt x="14" y="26"/>
                  </a:cubicBezTo>
                  <a:cubicBezTo>
                    <a:pt x="14" y="25"/>
                    <a:pt x="15" y="22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1" y="15"/>
                    <a:pt x="11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364"/>
            <p:cNvSpPr>
              <a:spLocks noEditPoints="1"/>
            </p:cNvSpPr>
            <p:nvPr/>
          </p:nvSpPr>
          <p:spPr bwMode="auto">
            <a:xfrm>
              <a:off x="6678274" y="3145972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3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5 h 30"/>
                <a:gd name="T12" fmla="*/ 20 w 29"/>
                <a:gd name="T13" fmla="*/ 4 h 30"/>
                <a:gd name="T14" fmla="*/ 20 w 29"/>
                <a:gd name="T15" fmla="*/ 4 h 30"/>
                <a:gd name="T16" fmla="*/ 13 w 29"/>
                <a:gd name="T17" fmla="*/ 1 h 30"/>
                <a:gd name="T18" fmla="*/ 8 w 29"/>
                <a:gd name="T19" fmla="*/ 9 h 30"/>
                <a:gd name="T20" fmla="*/ 9 w 29"/>
                <a:gd name="T21" fmla="*/ 9 h 30"/>
                <a:gd name="T22" fmla="*/ 7 w 29"/>
                <a:gd name="T23" fmla="*/ 8 h 30"/>
                <a:gd name="T24" fmla="*/ 1 w 29"/>
                <a:gd name="T25" fmla="*/ 9 h 30"/>
                <a:gd name="T26" fmla="*/ 1 w 29"/>
                <a:gd name="T27" fmla="*/ 15 h 30"/>
                <a:gd name="T28" fmla="*/ 9 w 29"/>
                <a:gd name="T29" fmla="*/ 20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2 h 30"/>
                <a:gd name="T38" fmla="*/ 23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8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5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7 w 29"/>
                <a:gd name="T65" fmla="*/ 13 h 30"/>
                <a:gd name="T66" fmla="*/ 18 w 29"/>
                <a:gd name="T67" fmla="*/ 15 h 30"/>
                <a:gd name="T68" fmla="*/ 18 w 29"/>
                <a:gd name="T69" fmla="*/ 16 h 30"/>
                <a:gd name="T70" fmla="*/ 17 w 29"/>
                <a:gd name="T71" fmla="*/ 17 h 30"/>
                <a:gd name="T72" fmla="*/ 16 w 29"/>
                <a:gd name="T7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8"/>
                    <a:pt x="20" y="17"/>
                  </a:cubicBezTo>
                  <a:cubicBezTo>
                    <a:pt x="24" y="17"/>
                    <a:pt x="29" y="16"/>
                    <a:pt x="29" y="13"/>
                  </a:cubicBezTo>
                  <a:cubicBezTo>
                    <a:pt x="29" y="8"/>
                    <a:pt x="25" y="6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1"/>
                    <a:pt x="15" y="1"/>
                    <a:pt x="13" y="1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2" y="19"/>
                    <a:pt x="6" y="20"/>
                    <a:pt x="9" y="20"/>
                  </a:cubicBezTo>
                  <a:cubicBezTo>
                    <a:pt x="7" y="22"/>
                    <a:pt x="4" y="25"/>
                    <a:pt x="6" y="27"/>
                  </a:cubicBezTo>
                  <a:cubicBezTo>
                    <a:pt x="8" y="29"/>
                    <a:pt x="13" y="30"/>
                    <a:pt x="14" y="27"/>
                  </a:cubicBezTo>
                  <a:cubicBezTo>
                    <a:pt x="15" y="26"/>
                    <a:pt x="16" y="23"/>
                    <a:pt x="16" y="20"/>
                  </a:cubicBezTo>
                  <a:cubicBezTo>
                    <a:pt x="16" y="21"/>
                    <a:pt x="17" y="21"/>
                    <a:pt x="17" y="22"/>
                  </a:cubicBezTo>
                  <a:cubicBezTo>
                    <a:pt x="18" y="24"/>
                    <a:pt x="19" y="27"/>
                    <a:pt x="23" y="27"/>
                  </a:cubicBezTo>
                  <a:cubicBezTo>
                    <a:pt x="24" y="27"/>
                    <a:pt x="28" y="27"/>
                    <a:pt x="27" y="24"/>
                  </a:cubicBezTo>
                  <a:cubicBezTo>
                    <a:pt x="27" y="22"/>
                    <a:pt x="24" y="20"/>
                    <a:pt x="22" y="18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365"/>
            <p:cNvSpPr>
              <a:spLocks noEditPoints="1"/>
            </p:cNvSpPr>
            <p:nvPr/>
          </p:nvSpPr>
          <p:spPr bwMode="auto">
            <a:xfrm>
              <a:off x="6702087" y="3025322"/>
              <a:ext cx="77788" cy="77788"/>
            </a:xfrm>
            <a:custGeom>
              <a:avLst/>
              <a:gdLst>
                <a:gd name="T0" fmla="*/ 22 w 30"/>
                <a:gd name="T1" fmla="*/ 18 h 30"/>
                <a:gd name="T2" fmla="*/ 21 w 30"/>
                <a:gd name="T3" fmla="*/ 17 h 30"/>
                <a:gd name="T4" fmla="*/ 29 w 30"/>
                <a:gd name="T5" fmla="*/ 12 h 30"/>
                <a:gd name="T6" fmla="*/ 21 w 30"/>
                <a:gd name="T7" fmla="*/ 7 h 30"/>
                <a:gd name="T8" fmla="*/ 21 w 30"/>
                <a:gd name="T9" fmla="*/ 7 h 30"/>
                <a:gd name="T10" fmla="*/ 20 w 30"/>
                <a:gd name="T11" fmla="*/ 4 h 30"/>
                <a:gd name="T12" fmla="*/ 20 w 30"/>
                <a:gd name="T13" fmla="*/ 3 h 30"/>
                <a:gd name="T14" fmla="*/ 20 w 30"/>
                <a:gd name="T15" fmla="*/ 3 h 30"/>
                <a:gd name="T16" fmla="*/ 13 w 30"/>
                <a:gd name="T17" fmla="*/ 0 h 30"/>
                <a:gd name="T18" fmla="*/ 9 w 30"/>
                <a:gd name="T19" fmla="*/ 9 h 30"/>
                <a:gd name="T20" fmla="*/ 9 w 30"/>
                <a:gd name="T21" fmla="*/ 9 h 30"/>
                <a:gd name="T22" fmla="*/ 7 w 30"/>
                <a:gd name="T23" fmla="*/ 8 h 30"/>
                <a:gd name="T24" fmla="*/ 1 w 30"/>
                <a:gd name="T25" fmla="*/ 9 h 30"/>
                <a:gd name="T26" fmla="*/ 1 w 30"/>
                <a:gd name="T27" fmla="*/ 15 h 30"/>
                <a:gd name="T28" fmla="*/ 9 w 30"/>
                <a:gd name="T29" fmla="*/ 19 h 30"/>
                <a:gd name="T30" fmla="*/ 6 w 30"/>
                <a:gd name="T31" fmla="*/ 27 h 30"/>
                <a:gd name="T32" fmla="*/ 14 w 30"/>
                <a:gd name="T33" fmla="*/ 27 h 30"/>
                <a:gd name="T34" fmla="*/ 16 w 30"/>
                <a:gd name="T35" fmla="*/ 20 h 30"/>
                <a:gd name="T36" fmla="*/ 17 w 30"/>
                <a:gd name="T37" fmla="*/ 21 h 30"/>
                <a:gd name="T38" fmla="*/ 23 w 30"/>
                <a:gd name="T39" fmla="*/ 27 h 30"/>
                <a:gd name="T40" fmla="*/ 28 w 30"/>
                <a:gd name="T41" fmla="*/ 24 h 30"/>
                <a:gd name="T42" fmla="*/ 22 w 30"/>
                <a:gd name="T43" fmla="*/ 18 h 30"/>
                <a:gd name="T44" fmla="*/ 16 w 30"/>
                <a:gd name="T45" fmla="*/ 17 h 30"/>
                <a:gd name="T46" fmla="*/ 15 w 30"/>
                <a:gd name="T47" fmla="*/ 18 h 30"/>
                <a:gd name="T48" fmla="*/ 15 w 30"/>
                <a:gd name="T49" fmla="*/ 18 h 30"/>
                <a:gd name="T50" fmla="*/ 13 w 30"/>
                <a:gd name="T51" fmla="*/ 17 h 30"/>
                <a:gd name="T52" fmla="*/ 12 w 30"/>
                <a:gd name="T53" fmla="*/ 16 h 30"/>
                <a:gd name="T54" fmla="*/ 12 w 30"/>
                <a:gd name="T55" fmla="*/ 14 h 30"/>
                <a:gd name="T56" fmla="*/ 13 w 30"/>
                <a:gd name="T57" fmla="*/ 13 h 30"/>
                <a:gd name="T58" fmla="*/ 14 w 30"/>
                <a:gd name="T59" fmla="*/ 12 h 30"/>
                <a:gd name="T60" fmla="*/ 15 w 30"/>
                <a:gd name="T61" fmla="*/ 12 h 30"/>
                <a:gd name="T62" fmla="*/ 16 w 30"/>
                <a:gd name="T63" fmla="*/ 12 h 30"/>
                <a:gd name="T64" fmla="*/ 17 w 30"/>
                <a:gd name="T65" fmla="*/ 12 h 30"/>
                <a:gd name="T66" fmla="*/ 18 w 30"/>
                <a:gd name="T67" fmla="*/ 15 h 30"/>
                <a:gd name="T68" fmla="*/ 18 w 30"/>
                <a:gd name="T69" fmla="*/ 15 h 30"/>
                <a:gd name="T70" fmla="*/ 17 w 30"/>
                <a:gd name="T71" fmla="*/ 16 h 30"/>
                <a:gd name="T72" fmla="*/ 16 w 30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2" y="18"/>
                  </a:moveTo>
                  <a:cubicBezTo>
                    <a:pt x="22" y="18"/>
                    <a:pt x="21" y="17"/>
                    <a:pt x="21" y="17"/>
                  </a:cubicBezTo>
                  <a:cubicBezTo>
                    <a:pt x="24" y="17"/>
                    <a:pt x="29" y="16"/>
                    <a:pt x="29" y="12"/>
                  </a:cubicBezTo>
                  <a:cubicBezTo>
                    <a:pt x="30" y="8"/>
                    <a:pt x="25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5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3" y="19"/>
                    <a:pt x="6" y="20"/>
                    <a:pt x="9" y="19"/>
                  </a:cubicBezTo>
                  <a:cubicBezTo>
                    <a:pt x="8" y="21"/>
                    <a:pt x="4" y="25"/>
                    <a:pt x="6" y="27"/>
                  </a:cubicBezTo>
                  <a:cubicBezTo>
                    <a:pt x="9" y="29"/>
                    <a:pt x="13" y="30"/>
                    <a:pt x="14" y="27"/>
                  </a:cubicBezTo>
                  <a:cubicBezTo>
                    <a:pt x="15" y="25"/>
                    <a:pt x="16" y="23"/>
                    <a:pt x="1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4"/>
                    <a:pt x="20" y="27"/>
                    <a:pt x="23" y="27"/>
                  </a:cubicBezTo>
                  <a:cubicBezTo>
                    <a:pt x="25" y="27"/>
                    <a:pt x="28" y="27"/>
                    <a:pt x="28" y="24"/>
                  </a:cubicBezTo>
                  <a:cubicBezTo>
                    <a:pt x="27" y="22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366"/>
            <p:cNvSpPr>
              <a:spLocks noEditPoints="1"/>
            </p:cNvSpPr>
            <p:nvPr/>
          </p:nvSpPr>
          <p:spPr bwMode="auto">
            <a:xfrm>
              <a:off x="7456149" y="4585835"/>
              <a:ext cx="20638" cy="684213"/>
            </a:xfrm>
            <a:custGeom>
              <a:avLst/>
              <a:gdLst>
                <a:gd name="T0" fmla="*/ 4 w 8"/>
                <a:gd name="T1" fmla="*/ 256 h 265"/>
                <a:gd name="T2" fmla="*/ 4 w 8"/>
                <a:gd name="T3" fmla="*/ 265 h 265"/>
                <a:gd name="T4" fmla="*/ 0 w 8"/>
                <a:gd name="T5" fmla="*/ 247 h 265"/>
                <a:gd name="T6" fmla="*/ 8 w 8"/>
                <a:gd name="T7" fmla="*/ 247 h 265"/>
                <a:gd name="T8" fmla="*/ 0 w 8"/>
                <a:gd name="T9" fmla="*/ 248 h 265"/>
                <a:gd name="T10" fmla="*/ 4 w 8"/>
                <a:gd name="T11" fmla="*/ 230 h 265"/>
                <a:gd name="T12" fmla="*/ 4 w 8"/>
                <a:gd name="T13" fmla="*/ 239 h 265"/>
                <a:gd name="T14" fmla="*/ 0 w 8"/>
                <a:gd name="T15" fmla="*/ 221 h 265"/>
                <a:gd name="T16" fmla="*/ 8 w 8"/>
                <a:gd name="T17" fmla="*/ 221 h 265"/>
                <a:gd name="T18" fmla="*/ 0 w 8"/>
                <a:gd name="T19" fmla="*/ 222 h 265"/>
                <a:gd name="T20" fmla="*/ 4 w 8"/>
                <a:gd name="T21" fmla="*/ 204 h 265"/>
                <a:gd name="T22" fmla="*/ 4 w 8"/>
                <a:gd name="T23" fmla="*/ 214 h 265"/>
                <a:gd name="T24" fmla="*/ 0 w 8"/>
                <a:gd name="T25" fmla="*/ 196 h 265"/>
                <a:gd name="T26" fmla="*/ 8 w 8"/>
                <a:gd name="T27" fmla="*/ 196 h 265"/>
                <a:gd name="T28" fmla="*/ 0 w 8"/>
                <a:gd name="T29" fmla="*/ 197 h 265"/>
                <a:gd name="T30" fmla="*/ 4 w 8"/>
                <a:gd name="T31" fmla="*/ 179 h 265"/>
                <a:gd name="T32" fmla="*/ 4 w 8"/>
                <a:gd name="T33" fmla="*/ 188 h 265"/>
                <a:gd name="T34" fmla="*/ 0 w 8"/>
                <a:gd name="T35" fmla="*/ 170 h 265"/>
                <a:gd name="T36" fmla="*/ 8 w 8"/>
                <a:gd name="T37" fmla="*/ 170 h 265"/>
                <a:gd name="T38" fmla="*/ 0 w 8"/>
                <a:gd name="T39" fmla="*/ 171 h 265"/>
                <a:gd name="T40" fmla="*/ 4 w 8"/>
                <a:gd name="T41" fmla="*/ 153 h 265"/>
                <a:gd name="T42" fmla="*/ 4 w 8"/>
                <a:gd name="T43" fmla="*/ 162 h 265"/>
                <a:gd name="T44" fmla="*/ 0 w 8"/>
                <a:gd name="T45" fmla="*/ 144 h 265"/>
                <a:gd name="T46" fmla="*/ 8 w 8"/>
                <a:gd name="T47" fmla="*/ 144 h 265"/>
                <a:gd name="T48" fmla="*/ 0 w 8"/>
                <a:gd name="T49" fmla="*/ 146 h 265"/>
                <a:gd name="T50" fmla="*/ 4 w 8"/>
                <a:gd name="T51" fmla="*/ 128 h 265"/>
                <a:gd name="T52" fmla="*/ 4 w 8"/>
                <a:gd name="T53" fmla="*/ 137 h 265"/>
                <a:gd name="T54" fmla="*/ 0 w 8"/>
                <a:gd name="T55" fmla="*/ 119 h 265"/>
                <a:gd name="T56" fmla="*/ 8 w 8"/>
                <a:gd name="T57" fmla="*/ 119 h 265"/>
                <a:gd name="T58" fmla="*/ 0 w 8"/>
                <a:gd name="T59" fmla="*/ 120 h 265"/>
                <a:gd name="T60" fmla="*/ 4 w 8"/>
                <a:gd name="T61" fmla="*/ 102 h 265"/>
                <a:gd name="T62" fmla="*/ 4 w 8"/>
                <a:gd name="T63" fmla="*/ 111 h 265"/>
                <a:gd name="T64" fmla="*/ 0 w 8"/>
                <a:gd name="T65" fmla="*/ 93 h 265"/>
                <a:gd name="T66" fmla="*/ 8 w 8"/>
                <a:gd name="T67" fmla="*/ 93 h 265"/>
                <a:gd name="T68" fmla="*/ 0 w 8"/>
                <a:gd name="T69" fmla="*/ 94 h 265"/>
                <a:gd name="T70" fmla="*/ 4 w 8"/>
                <a:gd name="T71" fmla="*/ 76 h 265"/>
                <a:gd name="T72" fmla="*/ 4 w 8"/>
                <a:gd name="T73" fmla="*/ 86 h 265"/>
                <a:gd name="T74" fmla="*/ 0 w 8"/>
                <a:gd name="T75" fmla="*/ 68 h 265"/>
                <a:gd name="T76" fmla="*/ 8 w 8"/>
                <a:gd name="T77" fmla="*/ 68 h 265"/>
                <a:gd name="T78" fmla="*/ 0 w 8"/>
                <a:gd name="T79" fmla="*/ 69 h 265"/>
                <a:gd name="T80" fmla="*/ 4 w 8"/>
                <a:gd name="T81" fmla="*/ 51 h 265"/>
                <a:gd name="T82" fmla="*/ 4 w 8"/>
                <a:gd name="T83" fmla="*/ 60 h 265"/>
                <a:gd name="T84" fmla="*/ 0 w 8"/>
                <a:gd name="T85" fmla="*/ 42 h 265"/>
                <a:gd name="T86" fmla="*/ 8 w 8"/>
                <a:gd name="T87" fmla="*/ 42 h 265"/>
                <a:gd name="T88" fmla="*/ 0 w 8"/>
                <a:gd name="T89" fmla="*/ 43 h 265"/>
                <a:gd name="T90" fmla="*/ 4 w 8"/>
                <a:gd name="T91" fmla="*/ 25 h 265"/>
                <a:gd name="T92" fmla="*/ 4 w 8"/>
                <a:gd name="T93" fmla="*/ 34 h 265"/>
                <a:gd name="T94" fmla="*/ 0 w 8"/>
                <a:gd name="T95" fmla="*/ 16 h 265"/>
                <a:gd name="T96" fmla="*/ 8 w 8"/>
                <a:gd name="T97" fmla="*/ 16 h 265"/>
                <a:gd name="T98" fmla="*/ 0 w 8"/>
                <a:gd name="T99" fmla="*/ 18 h 265"/>
                <a:gd name="T100" fmla="*/ 4 w 8"/>
                <a:gd name="T101" fmla="*/ 0 h 265"/>
                <a:gd name="T102" fmla="*/ 4 w 8"/>
                <a:gd name="T103" fmla="*/ 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265"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7"/>
                    <a:pt x="2" y="256"/>
                    <a:pt x="4" y="256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7" y="256"/>
                    <a:pt x="8" y="257"/>
                    <a:pt x="8" y="260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8" y="263"/>
                    <a:pt x="7" y="265"/>
                    <a:pt x="4" y="265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2" y="265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2" y="243"/>
                    <a:pt x="4" y="243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7" y="243"/>
                    <a:pt x="8" y="245"/>
                    <a:pt x="8" y="247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50"/>
                    <a:pt x="7" y="252"/>
                    <a:pt x="4" y="252"/>
                  </a:cubicBezTo>
                  <a:cubicBezTo>
                    <a:pt x="4" y="252"/>
                    <a:pt x="4" y="252"/>
                    <a:pt x="4" y="252"/>
                  </a:cubicBezTo>
                  <a:cubicBezTo>
                    <a:pt x="2" y="252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7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7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7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7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7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7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7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7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7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7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7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7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7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7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7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7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7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7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7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7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7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7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7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7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7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7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367"/>
            <p:cNvSpPr>
              <a:spLocks noEditPoints="1"/>
            </p:cNvSpPr>
            <p:nvPr/>
          </p:nvSpPr>
          <p:spPr bwMode="auto">
            <a:xfrm>
              <a:off x="7408524" y="4585835"/>
              <a:ext cx="20638" cy="419100"/>
            </a:xfrm>
            <a:custGeom>
              <a:avLst/>
              <a:gdLst>
                <a:gd name="T0" fmla="*/ 4 w 8"/>
                <a:gd name="T1" fmla="*/ 153 h 162"/>
                <a:gd name="T2" fmla="*/ 8 w 8"/>
                <a:gd name="T3" fmla="*/ 157 h 162"/>
                <a:gd name="T4" fmla="*/ 4 w 8"/>
                <a:gd name="T5" fmla="*/ 162 h 162"/>
                <a:gd name="T6" fmla="*/ 0 w 8"/>
                <a:gd name="T7" fmla="*/ 144 h 162"/>
                <a:gd name="T8" fmla="*/ 8 w 8"/>
                <a:gd name="T9" fmla="*/ 144 h 162"/>
                <a:gd name="T10" fmla="*/ 4 w 8"/>
                <a:gd name="T11" fmla="*/ 150 h 162"/>
                <a:gd name="T12" fmla="*/ 0 w 8"/>
                <a:gd name="T13" fmla="*/ 133 h 162"/>
                <a:gd name="T14" fmla="*/ 4 w 8"/>
                <a:gd name="T15" fmla="*/ 128 h 162"/>
                <a:gd name="T16" fmla="*/ 8 w 8"/>
                <a:gd name="T17" fmla="*/ 133 h 162"/>
                <a:gd name="T18" fmla="*/ 0 w 8"/>
                <a:gd name="T19" fmla="*/ 133 h 162"/>
                <a:gd name="T20" fmla="*/ 4 w 8"/>
                <a:gd name="T21" fmla="*/ 115 h 162"/>
                <a:gd name="T22" fmla="*/ 8 w 8"/>
                <a:gd name="T23" fmla="*/ 119 h 162"/>
                <a:gd name="T24" fmla="*/ 4 w 8"/>
                <a:gd name="T25" fmla="*/ 124 h 162"/>
                <a:gd name="T26" fmla="*/ 0 w 8"/>
                <a:gd name="T27" fmla="*/ 106 h 162"/>
                <a:gd name="T28" fmla="*/ 8 w 8"/>
                <a:gd name="T29" fmla="*/ 106 h 162"/>
                <a:gd name="T30" fmla="*/ 4 w 8"/>
                <a:gd name="T31" fmla="*/ 111 h 162"/>
                <a:gd name="T32" fmla="*/ 0 w 8"/>
                <a:gd name="T33" fmla="*/ 94 h 162"/>
                <a:gd name="T34" fmla="*/ 4 w 8"/>
                <a:gd name="T35" fmla="*/ 89 h 162"/>
                <a:gd name="T36" fmla="*/ 8 w 8"/>
                <a:gd name="T37" fmla="*/ 94 h 162"/>
                <a:gd name="T38" fmla="*/ 0 w 8"/>
                <a:gd name="T39" fmla="*/ 94 h 162"/>
                <a:gd name="T40" fmla="*/ 4 w 8"/>
                <a:gd name="T41" fmla="*/ 76 h 162"/>
                <a:gd name="T42" fmla="*/ 8 w 8"/>
                <a:gd name="T43" fmla="*/ 80 h 162"/>
                <a:gd name="T44" fmla="*/ 4 w 8"/>
                <a:gd name="T45" fmla="*/ 86 h 162"/>
                <a:gd name="T46" fmla="*/ 0 w 8"/>
                <a:gd name="T47" fmla="*/ 68 h 162"/>
                <a:gd name="T48" fmla="*/ 8 w 8"/>
                <a:gd name="T49" fmla="*/ 68 h 162"/>
                <a:gd name="T50" fmla="*/ 4 w 8"/>
                <a:gd name="T51" fmla="*/ 73 h 162"/>
                <a:gd name="T52" fmla="*/ 0 w 8"/>
                <a:gd name="T53" fmla="*/ 56 h 162"/>
                <a:gd name="T54" fmla="*/ 4 w 8"/>
                <a:gd name="T55" fmla="*/ 51 h 162"/>
                <a:gd name="T56" fmla="*/ 8 w 8"/>
                <a:gd name="T57" fmla="*/ 56 h 162"/>
                <a:gd name="T58" fmla="*/ 0 w 8"/>
                <a:gd name="T59" fmla="*/ 56 h 162"/>
                <a:gd name="T60" fmla="*/ 4 w 8"/>
                <a:gd name="T61" fmla="*/ 38 h 162"/>
                <a:gd name="T62" fmla="*/ 8 w 8"/>
                <a:gd name="T63" fmla="*/ 42 h 162"/>
                <a:gd name="T64" fmla="*/ 4 w 8"/>
                <a:gd name="T65" fmla="*/ 47 h 162"/>
                <a:gd name="T66" fmla="*/ 0 w 8"/>
                <a:gd name="T67" fmla="*/ 29 h 162"/>
                <a:gd name="T68" fmla="*/ 8 w 8"/>
                <a:gd name="T69" fmla="*/ 29 h 162"/>
                <a:gd name="T70" fmla="*/ 4 w 8"/>
                <a:gd name="T71" fmla="*/ 34 h 162"/>
                <a:gd name="T72" fmla="*/ 0 w 8"/>
                <a:gd name="T73" fmla="*/ 18 h 162"/>
                <a:gd name="T74" fmla="*/ 4 w 8"/>
                <a:gd name="T75" fmla="*/ 12 h 162"/>
                <a:gd name="T76" fmla="*/ 8 w 8"/>
                <a:gd name="T77" fmla="*/ 18 h 162"/>
                <a:gd name="T78" fmla="*/ 0 w 8"/>
                <a:gd name="T79" fmla="*/ 18 h 162"/>
                <a:gd name="T80" fmla="*/ 4 w 8"/>
                <a:gd name="T81" fmla="*/ 0 h 162"/>
                <a:gd name="T82" fmla="*/ 8 w 8"/>
                <a:gd name="T83" fmla="*/ 4 h 162"/>
                <a:gd name="T84" fmla="*/ 4 w 8"/>
                <a:gd name="T8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62"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368"/>
            <p:cNvSpPr>
              <a:spLocks noEditPoints="1"/>
            </p:cNvSpPr>
            <p:nvPr/>
          </p:nvSpPr>
          <p:spPr bwMode="auto">
            <a:xfrm>
              <a:off x="7516474" y="4592185"/>
              <a:ext cx="9525" cy="558800"/>
            </a:xfrm>
            <a:custGeom>
              <a:avLst/>
              <a:gdLst>
                <a:gd name="T0" fmla="*/ 2 w 4"/>
                <a:gd name="T1" fmla="*/ 212 h 217"/>
                <a:gd name="T2" fmla="*/ 2 w 4"/>
                <a:gd name="T3" fmla="*/ 217 h 217"/>
                <a:gd name="T4" fmla="*/ 0 w 4"/>
                <a:gd name="T5" fmla="*/ 205 h 217"/>
                <a:gd name="T6" fmla="*/ 4 w 4"/>
                <a:gd name="T7" fmla="*/ 205 h 217"/>
                <a:gd name="T8" fmla="*/ 0 w 4"/>
                <a:gd name="T9" fmla="*/ 206 h 217"/>
                <a:gd name="T10" fmla="*/ 2 w 4"/>
                <a:gd name="T11" fmla="*/ 194 h 217"/>
                <a:gd name="T12" fmla="*/ 2 w 4"/>
                <a:gd name="T13" fmla="*/ 199 h 217"/>
                <a:gd name="T14" fmla="*/ 0 w 4"/>
                <a:gd name="T15" fmla="*/ 187 h 217"/>
                <a:gd name="T16" fmla="*/ 4 w 4"/>
                <a:gd name="T17" fmla="*/ 187 h 217"/>
                <a:gd name="T18" fmla="*/ 0 w 4"/>
                <a:gd name="T19" fmla="*/ 188 h 217"/>
                <a:gd name="T20" fmla="*/ 2 w 4"/>
                <a:gd name="T21" fmla="*/ 176 h 217"/>
                <a:gd name="T22" fmla="*/ 2 w 4"/>
                <a:gd name="T23" fmla="*/ 181 h 217"/>
                <a:gd name="T24" fmla="*/ 0 w 4"/>
                <a:gd name="T25" fmla="*/ 170 h 217"/>
                <a:gd name="T26" fmla="*/ 4 w 4"/>
                <a:gd name="T27" fmla="*/ 170 h 217"/>
                <a:gd name="T28" fmla="*/ 0 w 4"/>
                <a:gd name="T29" fmla="*/ 171 h 217"/>
                <a:gd name="T30" fmla="*/ 2 w 4"/>
                <a:gd name="T31" fmla="*/ 159 h 217"/>
                <a:gd name="T32" fmla="*/ 2 w 4"/>
                <a:gd name="T33" fmla="*/ 164 h 217"/>
                <a:gd name="T34" fmla="*/ 0 w 4"/>
                <a:gd name="T35" fmla="*/ 152 h 217"/>
                <a:gd name="T36" fmla="*/ 4 w 4"/>
                <a:gd name="T37" fmla="*/ 152 h 217"/>
                <a:gd name="T38" fmla="*/ 0 w 4"/>
                <a:gd name="T39" fmla="*/ 153 h 217"/>
                <a:gd name="T40" fmla="*/ 2 w 4"/>
                <a:gd name="T41" fmla="*/ 141 h 217"/>
                <a:gd name="T42" fmla="*/ 2 w 4"/>
                <a:gd name="T43" fmla="*/ 146 h 217"/>
                <a:gd name="T44" fmla="*/ 0 w 4"/>
                <a:gd name="T45" fmla="*/ 134 h 217"/>
                <a:gd name="T46" fmla="*/ 4 w 4"/>
                <a:gd name="T47" fmla="*/ 134 h 217"/>
                <a:gd name="T48" fmla="*/ 0 w 4"/>
                <a:gd name="T49" fmla="*/ 135 h 217"/>
                <a:gd name="T50" fmla="*/ 2 w 4"/>
                <a:gd name="T51" fmla="*/ 123 h 217"/>
                <a:gd name="T52" fmla="*/ 2 w 4"/>
                <a:gd name="T53" fmla="*/ 128 h 217"/>
                <a:gd name="T54" fmla="*/ 0 w 4"/>
                <a:gd name="T55" fmla="*/ 117 h 217"/>
                <a:gd name="T56" fmla="*/ 4 w 4"/>
                <a:gd name="T57" fmla="*/ 117 h 217"/>
                <a:gd name="T58" fmla="*/ 0 w 4"/>
                <a:gd name="T59" fmla="*/ 118 h 217"/>
                <a:gd name="T60" fmla="*/ 2 w 4"/>
                <a:gd name="T61" fmla="*/ 106 h 217"/>
                <a:gd name="T62" fmla="*/ 2 w 4"/>
                <a:gd name="T63" fmla="*/ 111 h 217"/>
                <a:gd name="T64" fmla="*/ 0 w 4"/>
                <a:gd name="T65" fmla="*/ 99 h 217"/>
                <a:gd name="T66" fmla="*/ 4 w 4"/>
                <a:gd name="T67" fmla="*/ 99 h 217"/>
                <a:gd name="T68" fmla="*/ 0 w 4"/>
                <a:gd name="T69" fmla="*/ 100 h 217"/>
                <a:gd name="T70" fmla="*/ 2 w 4"/>
                <a:gd name="T71" fmla="*/ 88 h 217"/>
                <a:gd name="T72" fmla="*/ 2 w 4"/>
                <a:gd name="T73" fmla="*/ 93 h 217"/>
                <a:gd name="T74" fmla="*/ 0 w 4"/>
                <a:gd name="T75" fmla="*/ 81 h 217"/>
                <a:gd name="T76" fmla="*/ 4 w 4"/>
                <a:gd name="T77" fmla="*/ 81 h 217"/>
                <a:gd name="T78" fmla="*/ 0 w 4"/>
                <a:gd name="T79" fmla="*/ 82 h 217"/>
                <a:gd name="T80" fmla="*/ 2 w 4"/>
                <a:gd name="T81" fmla="*/ 70 h 217"/>
                <a:gd name="T82" fmla="*/ 2 w 4"/>
                <a:gd name="T83" fmla="*/ 75 h 217"/>
                <a:gd name="T84" fmla="*/ 0 w 4"/>
                <a:gd name="T85" fmla="*/ 63 h 217"/>
                <a:gd name="T86" fmla="*/ 4 w 4"/>
                <a:gd name="T87" fmla="*/ 63 h 217"/>
                <a:gd name="T88" fmla="*/ 0 w 4"/>
                <a:gd name="T89" fmla="*/ 65 h 217"/>
                <a:gd name="T90" fmla="*/ 2 w 4"/>
                <a:gd name="T91" fmla="*/ 53 h 217"/>
                <a:gd name="T92" fmla="*/ 2 w 4"/>
                <a:gd name="T93" fmla="*/ 58 h 217"/>
                <a:gd name="T94" fmla="*/ 0 w 4"/>
                <a:gd name="T95" fmla="*/ 46 h 217"/>
                <a:gd name="T96" fmla="*/ 4 w 4"/>
                <a:gd name="T97" fmla="*/ 46 h 217"/>
                <a:gd name="T98" fmla="*/ 0 w 4"/>
                <a:gd name="T99" fmla="*/ 47 h 217"/>
                <a:gd name="T100" fmla="*/ 2 w 4"/>
                <a:gd name="T101" fmla="*/ 35 h 217"/>
                <a:gd name="T102" fmla="*/ 2 w 4"/>
                <a:gd name="T103" fmla="*/ 40 h 217"/>
                <a:gd name="T104" fmla="*/ 0 w 4"/>
                <a:gd name="T105" fmla="*/ 28 h 217"/>
                <a:gd name="T106" fmla="*/ 4 w 4"/>
                <a:gd name="T107" fmla="*/ 28 h 217"/>
                <a:gd name="T108" fmla="*/ 0 w 4"/>
                <a:gd name="T109" fmla="*/ 29 h 217"/>
                <a:gd name="T110" fmla="*/ 2 w 4"/>
                <a:gd name="T111" fmla="*/ 17 h 217"/>
                <a:gd name="T112" fmla="*/ 2 w 4"/>
                <a:gd name="T113" fmla="*/ 22 h 217"/>
                <a:gd name="T114" fmla="*/ 0 w 4"/>
                <a:gd name="T115" fmla="*/ 10 h 217"/>
                <a:gd name="T116" fmla="*/ 4 w 4"/>
                <a:gd name="T117" fmla="*/ 10 h 217"/>
                <a:gd name="T118" fmla="*/ 0 w 4"/>
                <a:gd name="T119" fmla="*/ 12 h 217"/>
                <a:gd name="T120" fmla="*/ 2 w 4"/>
                <a:gd name="T121" fmla="*/ 0 h 217"/>
                <a:gd name="T122" fmla="*/ 2 w 4"/>
                <a:gd name="T123" fmla="*/ 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" h="217"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7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7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369"/>
            <p:cNvSpPr>
              <a:spLocks noEditPoints="1"/>
            </p:cNvSpPr>
            <p:nvPr/>
          </p:nvSpPr>
          <p:spPr bwMode="auto">
            <a:xfrm>
              <a:off x="7626012" y="4592185"/>
              <a:ext cx="11113" cy="649288"/>
            </a:xfrm>
            <a:custGeom>
              <a:avLst/>
              <a:gdLst>
                <a:gd name="T0" fmla="*/ 4 w 4"/>
                <a:gd name="T1" fmla="*/ 249 h 252"/>
                <a:gd name="T2" fmla="*/ 0 w 4"/>
                <a:gd name="T3" fmla="*/ 250 h 252"/>
                <a:gd name="T4" fmla="*/ 4 w 4"/>
                <a:gd name="T5" fmla="*/ 240 h 252"/>
                <a:gd name="T6" fmla="*/ 0 w 4"/>
                <a:gd name="T7" fmla="*/ 241 h 252"/>
                <a:gd name="T8" fmla="*/ 4 w 4"/>
                <a:gd name="T9" fmla="*/ 231 h 252"/>
                <a:gd name="T10" fmla="*/ 0 w 4"/>
                <a:gd name="T11" fmla="*/ 233 h 252"/>
                <a:gd name="T12" fmla="*/ 4 w 4"/>
                <a:gd name="T13" fmla="*/ 223 h 252"/>
                <a:gd name="T14" fmla="*/ 0 w 4"/>
                <a:gd name="T15" fmla="*/ 224 h 252"/>
                <a:gd name="T16" fmla="*/ 4 w 4"/>
                <a:gd name="T17" fmla="*/ 214 h 252"/>
                <a:gd name="T18" fmla="*/ 0 w 4"/>
                <a:gd name="T19" fmla="*/ 215 h 252"/>
                <a:gd name="T20" fmla="*/ 4 w 4"/>
                <a:gd name="T21" fmla="*/ 205 h 252"/>
                <a:gd name="T22" fmla="*/ 0 w 4"/>
                <a:gd name="T23" fmla="*/ 206 h 252"/>
                <a:gd name="T24" fmla="*/ 4 w 4"/>
                <a:gd name="T25" fmla="*/ 196 h 252"/>
                <a:gd name="T26" fmla="*/ 0 w 4"/>
                <a:gd name="T27" fmla="*/ 197 h 252"/>
                <a:gd name="T28" fmla="*/ 4 w 4"/>
                <a:gd name="T29" fmla="*/ 187 h 252"/>
                <a:gd name="T30" fmla="*/ 0 w 4"/>
                <a:gd name="T31" fmla="*/ 188 h 252"/>
                <a:gd name="T32" fmla="*/ 4 w 4"/>
                <a:gd name="T33" fmla="*/ 178 h 252"/>
                <a:gd name="T34" fmla="*/ 0 w 4"/>
                <a:gd name="T35" fmla="*/ 180 h 252"/>
                <a:gd name="T36" fmla="*/ 4 w 4"/>
                <a:gd name="T37" fmla="*/ 170 h 252"/>
                <a:gd name="T38" fmla="*/ 0 w 4"/>
                <a:gd name="T39" fmla="*/ 171 h 252"/>
                <a:gd name="T40" fmla="*/ 4 w 4"/>
                <a:gd name="T41" fmla="*/ 161 h 252"/>
                <a:gd name="T42" fmla="*/ 0 w 4"/>
                <a:gd name="T43" fmla="*/ 162 h 252"/>
                <a:gd name="T44" fmla="*/ 4 w 4"/>
                <a:gd name="T45" fmla="*/ 152 h 252"/>
                <a:gd name="T46" fmla="*/ 0 w 4"/>
                <a:gd name="T47" fmla="*/ 153 h 252"/>
                <a:gd name="T48" fmla="*/ 4 w 4"/>
                <a:gd name="T49" fmla="*/ 143 h 252"/>
                <a:gd name="T50" fmla="*/ 0 w 4"/>
                <a:gd name="T51" fmla="*/ 144 h 252"/>
                <a:gd name="T52" fmla="*/ 4 w 4"/>
                <a:gd name="T53" fmla="*/ 134 h 252"/>
                <a:gd name="T54" fmla="*/ 0 w 4"/>
                <a:gd name="T55" fmla="*/ 135 h 252"/>
                <a:gd name="T56" fmla="*/ 4 w 4"/>
                <a:gd name="T57" fmla="*/ 125 h 252"/>
                <a:gd name="T58" fmla="*/ 0 w 4"/>
                <a:gd name="T59" fmla="*/ 126 h 252"/>
                <a:gd name="T60" fmla="*/ 4 w 4"/>
                <a:gd name="T61" fmla="*/ 117 h 252"/>
                <a:gd name="T62" fmla="*/ 0 w 4"/>
                <a:gd name="T63" fmla="*/ 118 h 252"/>
                <a:gd name="T64" fmla="*/ 4 w 4"/>
                <a:gd name="T65" fmla="*/ 108 h 252"/>
                <a:gd name="T66" fmla="*/ 0 w 4"/>
                <a:gd name="T67" fmla="*/ 109 h 252"/>
                <a:gd name="T68" fmla="*/ 4 w 4"/>
                <a:gd name="T69" fmla="*/ 99 h 252"/>
                <a:gd name="T70" fmla="*/ 0 w 4"/>
                <a:gd name="T71" fmla="*/ 100 h 252"/>
                <a:gd name="T72" fmla="*/ 4 w 4"/>
                <a:gd name="T73" fmla="*/ 90 h 252"/>
                <a:gd name="T74" fmla="*/ 0 w 4"/>
                <a:gd name="T75" fmla="*/ 91 h 252"/>
                <a:gd name="T76" fmla="*/ 4 w 4"/>
                <a:gd name="T77" fmla="*/ 81 h 252"/>
                <a:gd name="T78" fmla="*/ 0 w 4"/>
                <a:gd name="T79" fmla="*/ 82 h 252"/>
                <a:gd name="T80" fmla="*/ 4 w 4"/>
                <a:gd name="T81" fmla="*/ 72 h 252"/>
                <a:gd name="T82" fmla="*/ 0 w 4"/>
                <a:gd name="T83" fmla="*/ 73 h 252"/>
                <a:gd name="T84" fmla="*/ 4 w 4"/>
                <a:gd name="T85" fmla="*/ 63 h 252"/>
                <a:gd name="T86" fmla="*/ 0 w 4"/>
                <a:gd name="T87" fmla="*/ 65 h 252"/>
                <a:gd name="T88" fmla="*/ 4 w 4"/>
                <a:gd name="T89" fmla="*/ 55 h 252"/>
                <a:gd name="T90" fmla="*/ 0 w 4"/>
                <a:gd name="T91" fmla="*/ 56 h 252"/>
                <a:gd name="T92" fmla="*/ 4 w 4"/>
                <a:gd name="T93" fmla="*/ 46 h 252"/>
                <a:gd name="T94" fmla="*/ 0 w 4"/>
                <a:gd name="T95" fmla="*/ 47 h 252"/>
                <a:gd name="T96" fmla="*/ 4 w 4"/>
                <a:gd name="T97" fmla="*/ 37 h 252"/>
                <a:gd name="T98" fmla="*/ 0 w 4"/>
                <a:gd name="T99" fmla="*/ 38 h 252"/>
                <a:gd name="T100" fmla="*/ 4 w 4"/>
                <a:gd name="T101" fmla="*/ 28 h 252"/>
                <a:gd name="T102" fmla="*/ 0 w 4"/>
                <a:gd name="T103" fmla="*/ 29 h 252"/>
                <a:gd name="T104" fmla="*/ 4 w 4"/>
                <a:gd name="T105" fmla="*/ 19 h 252"/>
                <a:gd name="T106" fmla="*/ 0 w 4"/>
                <a:gd name="T107" fmla="*/ 20 h 252"/>
                <a:gd name="T108" fmla="*/ 4 w 4"/>
                <a:gd name="T109" fmla="*/ 10 h 252"/>
                <a:gd name="T110" fmla="*/ 0 w 4"/>
                <a:gd name="T111" fmla="*/ 12 h 252"/>
                <a:gd name="T112" fmla="*/ 4 w 4"/>
                <a:gd name="T113" fmla="*/ 2 h 252"/>
                <a:gd name="T114" fmla="*/ 0 w 4"/>
                <a:gd name="T115" fmla="*/ 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252">
                  <a:moveTo>
                    <a:pt x="0" y="250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48"/>
                    <a:pt x="1" y="247"/>
                    <a:pt x="2" y="247"/>
                  </a:cubicBezTo>
                  <a:cubicBezTo>
                    <a:pt x="2" y="247"/>
                    <a:pt x="2" y="247"/>
                    <a:pt x="2" y="247"/>
                  </a:cubicBezTo>
                  <a:cubicBezTo>
                    <a:pt x="3" y="247"/>
                    <a:pt x="4" y="248"/>
                    <a:pt x="4" y="249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51"/>
                    <a:pt x="3" y="252"/>
                    <a:pt x="2" y="25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" y="252"/>
                    <a:pt x="0" y="251"/>
                    <a:pt x="0" y="250"/>
                  </a:cubicBezTo>
                  <a:close/>
                  <a:moveTo>
                    <a:pt x="0" y="241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0" y="239"/>
                    <a:pt x="1" y="238"/>
                    <a:pt x="2" y="238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3" y="238"/>
                    <a:pt x="4" y="239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4" y="241"/>
                    <a:pt x="4" y="241"/>
                    <a:pt x="4" y="241"/>
                  </a:cubicBezTo>
                  <a:cubicBezTo>
                    <a:pt x="4" y="242"/>
                    <a:pt x="3" y="243"/>
                    <a:pt x="2" y="24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1" y="243"/>
                    <a:pt x="0" y="242"/>
                    <a:pt x="0" y="241"/>
                  </a:cubicBezTo>
                  <a:close/>
                  <a:moveTo>
                    <a:pt x="0" y="233"/>
                  </a:moveTo>
                  <a:cubicBezTo>
                    <a:pt x="0" y="231"/>
                    <a:pt x="0" y="231"/>
                    <a:pt x="0" y="231"/>
                  </a:cubicBezTo>
                  <a:cubicBezTo>
                    <a:pt x="0" y="230"/>
                    <a:pt x="1" y="229"/>
                    <a:pt x="2" y="229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3" y="229"/>
                    <a:pt x="4" y="230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4"/>
                    <a:pt x="3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1" y="234"/>
                    <a:pt x="0" y="234"/>
                    <a:pt x="0" y="233"/>
                  </a:cubicBezTo>
                  <a:close/>
                  <a:moveTo>
                    <a:pt x="0" y="224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21"/>
                    <a:pt x="1" y="221"/>
                    <a:pt x="2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" y="221"/>
                    <a:pt x="4" y="221"/>
                    <a:pt x="4" y="223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5"/>
                    <a:pt x="3" y="226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1" y="226"/>
                    <a:pt x="0" y="225"/>
                    <a:pt x="0" y="224"/>
                  </a:cubicBezTo>
                  <a:close/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370"/>
            <p:cNvSpPr>
              <a:spLocks noEditPoints="1"/>
            </p:cNvSpPr>
            <p:nvPr/>
          </p:nvSpPr>
          <p:spPr bwMode="auto">
            <a:xfrm>
              <a:off x="77196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371"/>
            <p:cNvSpPr>
              <a:spLocks noEditPoints="1"/>
            </p:cNvSpPr>
            <p:nvPr/>
          </p:nvSpPr>
          <p:spPr bwMode="auto">
            <a:xfrm>
              <a:off x="79101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0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0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0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0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0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0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0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0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0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0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372"/>
            <p:cNvSpPr>
              <a:spLocks noEditPoints="1"/>
            </p:cNvSpPr>
            <p:nvPr/>
          </p:nvSpPr>
          <p:spPr bwMode="auto">
            <a:xfrm>
              <a:off x="7673637" y="4585835"/>
              <a:ext cx="20638" cy="485775"/>
            </a:xfrm>
            <a:custGeom>
              <a:avLst/>
              <a:gdLst>
                <a:gd name="T0" fmla="*/ 4 w 8"/>
                <a:gd name="T1" fmla="*/ 179 h 188"/>
                <a:gd name="T2" fmla="*/ 8 w 8"/>
                <a:gd name="T3" fmla="*/ 183 h 188"/>
                <a:gd name="T4" fmla="*/ 4 w 8"/>
                <a:gd name="T5" fmla="*/ 188 h 188"/>
                <a:gd name="T6" fmla="*/ 0 w 8"/>
                <a:gd name="T7" fmla="*/ 170 h 188"/>
                <a:gd name="T8" fmla="*/ 8 w 8"/>
                <a:gd name="T9" fmla="*/ 170 h 188"/>
                <a:gd name="T10" fmla="*/ 4 w 8"/>
                <a:gd name="T11" fmla="*/ 175 h 188"/>
                <a:gd name="T12" fmla="*/ 0 w 8"/>
                <a:gd name="T13" fmla="*/ 158 h 188"/>
                <a:gd name="T14" fmla="*/ 4 w 8"/>
                <a:gd name="T15" fmla="*/ 153 h 188"/>
                <a:gd name="T16" fmla="*/ 8 w 8"/>
                <a:gd name="T17" fmla="*/ 158 h 188"/>
                <a:gd name="T18" fmla="*/ 0 w 8"/>
                <a:gd name="T19" fmla="*/ 158 h 188"/>
                <a:gd name="T20" fmla="*/ 4 w 8"/>
                <a:gd name="T21" fmla="*/ 140 h 188"/>
                <a:gd name="T22" fmla="*/ 8 w 8"/>
                <a:gd name="T23" fmla="*/ 144 h 188"/>
                <a:gd name="T24" fmla="*/ 4 w 8"/>
                <a:gd name="T25" fmla="*/ 150 h 188"/>
                <a:gd name="T26" fmla="*/ 0 w 8"/>
                <a:gd name="T27" fmla="*/ 132 h 188"/>
                <a:gd name="T28" fmla="*/ 8 w 8"/>
                <a:gd name="T29" fmla="*/ 132 h 188"/>
                <a:gd name="T30" fmla="*/ 4 w 8"/>
                <a:gd name="T31" fmla="*/ 137 h 188"/>
                <a:gd name="T32" fmla="*/ 0 w 8"/>
                <a:gd name="T33" fmla="*/ 120 h 188"/>
                <a:gd name="T34" fmla="*/ 4 w 8"/>
                <a:gd name="T35" fmla="*/ 115 h 188"/>
                <a:gd name="T36" fmla="*/ 8 w 8"/>
                <a:gd name="T37" fmla="*/ 120 h 188"/>
                <a:gd name="T38" fmla="*/ 0 w 8"/>
                <a:gd name="T39" fmla="*/ 120 h 188"/>
                <a:gd name="T40" fmla="*/ 4 w 8"/>
                <a:gd name="T41" fmla="*/ 102 h 188"/>
                <a:gd name="T42" fmla="*/ 8 w 8"/>
                <a:gd name="T43" fmla="*/ 106 h 188"/>
                <a:gd name="T44" fmla="*/ 4 w 8"/>
                <a:gd name="T45" fmla="*/ 111 h 188"/>
                <a:gd name="T46" fmla="*/ 0 w 8"/>
                <a:gd name="T47" fmla="*/ 93 h 188"/>
                <a:gd name="T48" fmla="*/ 8 w 8"/>
                <a:gd name="T49" fmla="*/ 93 h 188"/>
                <a:gd name="T50" fmla="*/ 4 w 8"/>
                <a:gd name="T51" fmla="*/ 98 h 188"/>
                <a:gd name="T52" fmla="*/ 0 w 8"/>
                <a:gd name="T53" fmla="*/ 82 h 188"/>
                <a:gd name="T54" fmla="*/ 4 w 8"/>
                <a:gd name="T55" fmla="*/ 76 h 188"/>
                <a:gd name="T56" fmla="*/ 8 w 8"/>
                <a:gd name="T57" fmla="*/ 82 h 188"/>
                <a:gd name="T58" fmla="*/ 0 w 8"/>
                <a:gd name="T59" fmla="*/ 82 h 188"/>
                <a:gd name="T60" fmla="*/ 4 w 8"/>
                <a:gd name="T61" fmla="*/ 64 h 188"/>
                <a:gd name="T62" fmla="*/ 8 w 8"/>
                <a:gd name="T63" fmla="*/ 68 h 188"/>
                <a:gd name="T64" fmla="*/ 4 w 8"/>
                <a:gd name="T65" fmla="*/ 73 h 188"/>
                <a:gd name="T66" fmla="*/ 0 w 8"/>
                <a:gd name="T67" fmla="*/ 55 h 188"/>
                <a:gd name="T68" fmla="*/ 8 w 8"/>
                <a:gd name="T69" fmla="*/ 55 h 188"/>
                <a:gd name="T70" fmla="*/ 4 w 8"/>
                <a:gd name="T71" fmla="*/ 60 h 188"/>
                <a:gd name="T72" fmla="*/ 0 w 8"/>
                <a:gd name="T73" fmla="*/ 43 h 188"/>
                <a:gd name="T74" fmla="*/ 4 w 8"/>
                <a:gd name="T75" fmla="*/ 38 h 188"/>
                <a:gd name="T76" fmla="*/ 8 w 8"/>
                <a:gd name="T77" fmla="*/ 43 h 188"/>
                <a:gd name="T78" fmla="*/ 0 w 8"/>
                <a:gd name="T79" fmla="*/ 43 h 188"/>
                <a:gd name="T80" fmla="*/ 4 w 8"/>
                <a:gd name="T81" fmla="*/ 25 h 188"/>
                <a:gd name="T82" fmla="*/ 8 w 8"/>
                <a:gd name="T83" fmla="*/ 29 h 188"/>
                <a:gd name="T84" fmla="*/ 4 w 8"/>
                <a:gd name="T85" fmla="*/ 34 h 188"/>
                <a:gd name="T86" fmla="*/ 0 w 8"/>
                <a:gd name="T87" fmla="*/ 16 h 188"/>
                <a:gd name="T88" fmla="*/ 8 w 8"/>
                <a:gd name="T89" fmla="*/ 16 h 188"/>
                <a:gd name="T90" fmla="*/ 4 w 8"/>
                <a:gd name="T91" fmla="*/ 22 h 188"/>
                <a:gd name="T92" fmla="*/ 0 w 8"/>
                <a:gd name="T93" fmla="*/ 5 h 188"/>
                <a:gd name="T94" fmla="*/ 4 w 8"/>
                <a:gd name="T95" fmla="*/ 0 h 188"/>
                <a:gd name="T96" fmla="*/ 8 w 8"/>
                <a:gd name="T97" fmla="*/ 5 h 188"/>
                <a:gd name="T98" fmla="*/ 0 w 8"/>
                <a:gd name="T99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88"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373"/>
            <p:cNvSpPr>
              <a:spLocks noEditPoints="1"/>
            </p:cNvSpPr>
            <p:nvPr/>
          </p:nvSpPr>
          <p:spPr bwMode="auto">
            <a:xfrm>
              <a:off x="7843499" y="4589010"/>
              <a:ext cx="41275" cy="508000"/>
            </a:xfrm>
            <a:custGeom>
              <a:avLst/>
              <a:gdLst>
                <a:gd name="T0" fmla="*/ 0 w 16"/>
                <a:gd name="T1" fmla="*/ 188 h 197"/>
                <a:gd name="T2" fmla="*/ 8 w 16"/>
                <a:gd name="T3" fmla="*/ 180 h 197"/>
                <a:gd name="T4" fmla="*/ 16 w 16"/>
                <a:gd name="T5" fmla="*/ 188 h 197"/>
                <a:gd name="T6" fmla="*/ 8 w 16"/>
                <a:gd name="T7" fmla="*/ 197 h 197"/>
                <a:gd name="T8" fmla="*/ 0 w 16"/>
                <a:gd name="T9" fmla="*/ 189 h 197"/>
                <a:gd name="T10" fmla="*/ 0 w 16"/>
                <a:gd name="T11" fmla="*/ 165 h 197"/>
                <a:gd name="T12" fmla="*/ 8 w 16"/>
                <a:gd name="T13" fmla="*/ 158 h 197"/>
                <a:gd name="T14" fmla="*/ 16 w 16"/>
                <a:gd name="T15" fmla="*/ 165 h 197"/>
                <a:gd name="T16" fmla="*/ 8 w 16"/>
                <a:gd name="T17" fmla="*/ 174 h 197"/>
                <a:gd name="T18" fmla="*/ 0 w 16"/>
                <a:gd name="T19" fmla="*/ 166 h 197"/>
                <a:gd name="T20" fmla="*/ 0 w 16"/>
                <a:gd name="T21" fmla="*/ 143 h 197"/>
                <a:gd name="T22" fmla="*/ 8 w 16"/>
                <a:gd name="T23" fmla="*/ 135 h 197"/>
                <a:gd name="T24" fmla="*/ 16 w 16"/>
                <a:gd name="T25" fmla="*/ 143 h 197"/>
                <a:gd name="T26" fmla="*/ 8 w 16"/>
                <a:gd name="T27" fmla="*/ 152 h 197"/>
                <a:gd name="T28" fmla="*/ 0 w 16"/>
                <a:gd name="T29" fmla="*/ 144 h 197"/>
                <a:gd name="T30" fmla="*/ 0 w 16"/>
                <a:gd name="T31" fmla="*/ 121 h 197"/>
                <a:gd name="T32" fmla="*/ 8 w 16"/>
                <a:gd name="T33" fmla="*/ 113 h 197"/>
                <a:gd name="T34" fmla="*/ 16 w 16"/>
                <a:gd name="T35" fmla="*/ 121 h 197"/>
                <a:gd name="T36" fmla="*/ 8 w 16"/>
                <a:gd name="T37" fmla="*/ 129 h 197"/>
                <a:gd name="T38" fmla="*/ 0 w 16"/>
                <a:gd name="T39" fmla="*/ 121 h 197"/>
                <a:gd name="T40" fmla="*/ 0 w 16"/>
                <a:gd name="T41" fmla="*/ 98 h 197"/>
                <a:gd name="T42" fmla="*/ 8 w 16"/>
                <a:gd name="T43" fmla="*/ 90 h 197"/>
                <a:gd name="T44" fmla="*/ 16 w 16"/>
                <a:gd name="T45" fmla="*/ 98 h 197"/>
                <a:gd name="T46" fmla="*/ 8 w 16"/>
                <a:gd name="T47" fmla="*/ 107 h 197"/>
                <a:gd name="T48" fmla="*/ 0 w 16"/>
                <a:gd name="T49" fmla="*/ 99 h 197"/>
                <a:gd name="T50" fmla="*/ 0 w 16"/>
                <a:gd name="T51" fmla="*/ 76 h 197"/>
                <a:gd name="T52" fmla="*/ 8 w 16"/>
                <a:gd name="T53" fmla="*/ 68 h 197"/>
                <a:gd name="T54" fmla="*/ 16 w 16"/>
                <a:gd name="T55" fmla="*/ 76 h 197"/>
                <a:gd name="T56" fmla="*/ 8 w 16"/>
                <a:gd name="T57" fmla="*/ 84 h 197"/>
                <a:gd name="T58" fmla="*/ 0 w 16"/>
                <a:gd name="T59" fmla="*/ 76 h 197"/>
                <a:gd name="T60" fmla="*/ 0 w 16"/>
                <a:gd name="T61" fmla="*/ 53 h 197"/>
                <a:gd name="T62" fmla="*/ 8 w 16"/>
                <a:gd name="T63" fmla="*/ 45 h 197"/>
                <a:gd name="T64" fmla="*/ 16 w 16"/>
                <a:gd name="T65" fmla="*/ 53 h 197"/>
                <a:gd name="T66" fmla="*/ 8 w 16"/>
                <a:gd name="T67" fmla="*/ 62 h 197"/>
                <a:gd name="T68" fmla="*/ 0 w 16"/>
                <a:gd name="T69" fmla="*/ 54 h 197"/>
                <a:gd name="T70" fmla="*/ 0 w 16"/>
                <a:gd name="T71" fmla="*/ 31 h 197"/>
                <a:gd name="T72" fmla="*/ 8 w 16"/>
                <a:gd name="T73" fmla="*/ 23 h 197"/>
                <a:gd name="T74" fmla="*/ 16 w 16"/>
                <a:gd name="T75" fmla="*/ 31 h 197"/>
                <a:gd name="T76" fmla="*/ 8 w 16"/>
                <a:gd name="T77" fmla="*/ 39 h 197"/>
                <a:gd name="T78" fmla="*/ 0 w 16"/>
                <a:gd name="T79" fmla="*/ 31 h 197"/>
                <a:gd name="T80" fmla="*/ 0 w 16"/>
                <a:gd name="T81" fmla="*/ 8 h 197"/>
                <a:gd name="T82" fmla="*/ 8 w 16"/>
                <a:gd name="T83" fmla="*/ 0 h 197"/>
                <a:gd name="T84" fmla="*/ 16 w 16"/>
                <a:gd name="T85" fmla="*/ 8 h 197"/>
                <a:gd name="T86" fmla="*/ 8 w 16"/>
                <a:gd name="T87" fmla="*/ 17 h 197"/>
                <a:gd name="T88" fmla="*/ 0 w 16"/>
                <a:gd name="T89" fmla="*/ 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7">
                  <a:moveTo>
                    <a:pt x="0" y="189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0" y="184"/>
                    <a:pt x="3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80"/>
                    <a:pt x="16" y="184"/>
                    <a:pt x="16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93"/>
                    <a:pt x="12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3" y="197"/>
                    <a:pt x="0" y="193"/>
                    <a:pt x="0" y="189"/>
                  </a:cubicBezTo>
                  <a:close/>
                  <a:moveTo>
                    <a:pt x="0" y="166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0" y="161"/>
                    <a:pt x="3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2" y="158"/>
                    <a:pt x="16" y="161"/>
                    <a:pt x="16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71"/>
                    <a:pt x="12" y="174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74"/>
                    <a:pt x="0" y="171"/>
                    <a:pt x="0" y="166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3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3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3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3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3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3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3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3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3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3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3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374"/>
            <p:cNvSpPr>
              <a:spLocks noEditPoints="1"/>
            </p:cNvSpPr>
            <p:nvPr/>
          </p:nvSpPr>
          <p:spPr bwMode="auto">
            <a:xfrm>
              <a:off x="7559337" y="4589010"/>
              <a:ext cx="41275" cy="392113"/>
            </a:xfrm>
            <a:custGeom>
              <a:avLst/>
              <a:gdLst>
                <a:gd name="T0" fmla="*/ 0 w 16"/>
                <a:gd name="T1" fmla="*/ 143 h 152"/>
                <a:gd name="T2" fmla="*/ 8 w 16"/>
                <a:gd name="T3" fmla="*/ 135 h 152"/>
                <a:gd name="T4" fmla="*/ 16 w 16"/>
                <a:gd name="T5" fmla="*/ 143 h 152"/>
                <a:gd name="T6" fmla="*/ 8 w 16"/>
                <a:gd name="T7" fmla="*/ 152 h 152"/>
                <a:gd name="T8" fmla="*/ 0 w 16"/>
                <a:gd name="T9" fmla="*/ 144 h 152"/>
                <a:gd name="T10" fmla="*/ 0 w 16"/>
                <a:gd name="T11" fmla="*/ 121 h 152"/>
                <a:gd name="T12" fmla="*/ 8 w 16"/>
                <a:gd name="T13" fmla="*/ 113 h 152"/>
                <a:gd name="T14" fmla="*/ 16 w 16"/>
                <a:gd name="T15" fmla="*/ 121 h 152"/>
                <a:gd name="T16" fmla="*/ 8 w 16"/>
                <a:gd name="T17" fmla="*/ 129 h 152"/>
                <a:gd name="T18" fmla="*/ 0 w 16"/>
                <a:gd name="T19" fmla="*/ 121 h 152"/>
                <a:gd name="T20" fmla="*/ 0 w 16"/>
                <a:gd name="T21" fmla="*/ 98 h 152"/>
                <a:gd name="T22" fmla="*/ 8 w 16"/>
                <a:gd name="T23" fmla="*/ 90 h 152"/>
                <a:gd name="T24" fmla="*/ 16 w 16"/>
                <a:gd name="T25" fmla="*/ 98 h 152"/>
                <a:gd name="T26" fmla="*/ 8 w 16"/>
                <a:gd name="T27" fmla="*/ 107 h 152"/>
                <a:gd name="T28" fmla="*/ 0 w 16"/>
                <a:gd name="T29" fmla="*/ 99 h 152"/>
                <a:gd name="T30" fmla="*/ 0 w 16"/>
                <a:gd name="T31" fmla="*/ 76 h 152"/>
                <a:gd name="T32" fmla="*/ 8 w 16"/>
                <a:gd name="T33" fmla="*/ 68 h 152"/>
                <a:gd name="T34" fmla="*/ 16 w 16"/>
                <a:gd name="T35" fmla="*/ 76 h 152"/>
                <a:gd name="T36" fmla="*/ 8 w 16"/>
                <a:gd name="T37" fmla="*/ 84 h 152"/>
                <a:gd name="T38" fmla="*/ 0 w 16"/>
                <a:gd name="T39" fmla="*/ 76 h 152"/>
                <a:gd name="T40" fmla="*/ 0 w 16"/>
                <a:gd name="T41" fmla="*/ 53 h 152"/>
                <a:gd name="T42" fmla="*/ 8 w 16"/>
                <a:gd name="T43" fmla="*/ 45 h 152"/>
                <a:gd name="T44" fmla="*/ 16 w 16"/>
                <a:gd name="T45" fmla="*/ 53 h 152"/>
                <a:gd name="T46" fmla="*/ 8 w 16"/>
                <a:gd name="T47" fmla="*/ 62 h 152"/>
                <a:gd name="T48" fmla="*/ 0 w 16"/>
                <a:gd name="T49" fmla="*/ 54 h 152"/>
                <a:gd name="T50" fmla="*/ 0 w 16"/>
                <a:gd name="T51" fmla="*/ 31 h 152"/>
                <a:gd name="T52" fmla="*/ 8 w 16"/>
                <a:gd name="T53" fmla="*/ 23 h 152"/>
                <a:gd name="T54" fmla="*/ 16 w 16"/>
                <a:gd name="T55" fmla="*/ 31 h 152"/>
                <a:gd name="T56" fmla="*/ 8 w 16"/>
                <a:gd name="T57" fmla="*/ 39 h 152"/>
                <a:gd name="T58" fmla="*/ 0 w 16"/>
                <a:gd name="T59" fmla="*/ 31 h 152"/>
                <a:gd name="T60" fmla="*/ 0 w 16"/>
                <a:gd name="T61" fmla="*/ 8 h 152"/>
                <a:gd name="T62" fmla="*/ 8 w 16"/>
                <a:gd name="T63" fmla="*/ 0 h 152"/>
                <a:gd name="T64" fmla="*/ 16 w 16"/>
                <a:gd name="T65" fmla="*/ 8 h 152"/>
                <a:gd name="T66" fmla="*/ 8 w 16"/>
                <a:gd name="T67" fmla="*/ 17 h 152"/>
                <a:gd name="T68" fmla="*/ 0 w 16"/>
                <a:gd name="T69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52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4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4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4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4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4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4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4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4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4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4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375"/>
            <p:cNvSpPr>
              <a:spLocks noEditPoints="1"/>
            </p:cNvSpPr>
            <p:nvPr/>
          </p:nvSpPr>
          <p:spPr bwMode="auto">
            <a:xfrm>
              <a:off x="7778412" y="4585835"/>
              <a:ext cx="20638" cy="617538"/>
            </a:xfrm>
            <a:custGeom>
              <a:avLst/>
              <a:gdLst>
                <a:gd name="T0" fmla="*/ 4 w 8"/>
                <a:gd name="T1" fmla="*/ 230 h 239"/>
                <a:gd name="T2" fmla="*/ 8 w 8"/>
                <a:gd name="T3" fmla="*/ 234 h 239"/>
                <a:gd name="T4" fmla="*/ 4 w 8"/>
                <a:gd name="T5" fmla="*/ 239 h 239"/>
                <a:gd name="T6" fmla="*/ 0 w 8"/>
                <a:gd name="T7" fmla="*/ 221 h 239"/>
                <a:gd name="T8" fmla="*/ 8 w 8"/>
                <a:gd name="T9" fmla="*/ 221 h 239"/>
                <a:gd name="T10" fmla="*/ 4 w 8"/>
                <a:gd name="T11" fmla="*/ 226 h 239"/>
                <a:gd name="T12" fmla="*/ 0 w 8"/>
                <a:gd name="T13" fmla="*/ 210 h 239"/>
                <a:gd name="T14" fmla="*/ 4 w 8"/>
                <a:gd name="T15" fmla="*/ 204 h 239"/>
                <a:gd name="T16" fmla="*/ 8 w 8"/>
                <a:gd name="T17" fmla="*/ 210 h 239"/>
                <a:gd name="T18" fmla="*/ 0 w 8"/>
                <a:gd name="T19" fmla="*/ 210 h 239"/>
                <a:gd name="T20" fmla="*/ 4 w 8"/>
                <a:gd name="T21" fmla="*/ 192 h 239"/>
                <a:gd name="T22" fmla="*/ 8 w 8"/>
                <a:gd name="T23" fmla="*/ 196 h 239"/>
                <a:gd name="T24" fmla="*/ 4 w 8"/>
                <a:gd name="T25" fmla="*/ 201 h 239"/>
                <a:gd name="T26" fmla="*/ 0 w 8"/>
                <a:gd name="T27" fmla="*/ 183 h 239"/>
                <a:gd name="T28" fmla="*/ 8 w 8"/>
                <a:gd name="T29" fmla="*/ 183 h 239"/>
                <a:gd name="T30" fmla="*/ 4 w 8"/>
                <a:gd name="T31" fmla="*/ 188 h 239"/>
                <a:gd name="T32" fmla="*/ 0 w 8"/>
                <a:gd name="T33" fmla="*/ 171 h 239"/>
                <a:gd name="T34" fmla="*/ 4 w 8"/>
                <a:gd name="T35" fmla="*/ 166 h 239"/>
                <a:gd name="T36" fmla="*/ 8 w 8"/>
                <a:gd name="T37" fmla="*/ 171 h 239"/>
                <a:gd name="T38" fmla="*/ 0 w 8"/>
                <a:gd name="T39" fmla="*/ 171 h 239"/>
                <a:gd name="T40" fmla="*/ 4 w 8"/>
                <a:gd name="T41" fmla="*/ 153 h 239"/>
                <a:gd name="T42" fmla="*/ 8 w 8"/>
                <a:gd name="T43" fmla="*/ 157 h 239"/>
                <a:gd name="T44" fmla="*/ 4 w 8"/>
                <a:gd name="T45" fmla="*/ 162 h 239"/>
                <a:gd name="T46" fmla="*/ 0 w 8"/>
                <a:gd name="T47" fmla="*/ 144 h 239"/>
                <a:gd name="T48" fmla="*/ 8 w 8"/>
                <a:gd name="T49" fmla="*/ 144 h 239"/>
                <a:gd name="T50" fmla="*/ 4 w 8"/>
                <a:gd name="T51" fmla="*/ 150 h 239"/>
                <a:gd name="T52" fmla="*/ 0 w 8"/>
                <a:gd name="T53" fmla="*/ 133 h 239"/>
                <a:gd name="T54" fmla="*/ 4 w 8"/>
                <a:gd name="T55" fmla="*/ 128 h 239"/>
                <a:gd name="T56" fmla="*/ 8 w 8"/>
                <a:gd name="T57" fmla="*/ 133 h 239"/>
                <a:gd name="T58" fmla="*/ 0 w 8"/>
                <a:gd name="T59" fmla="*/ 133 h 239"/>
                <a:gd name="T60" fmla="*/ 4 w 8"/>
                <a:gd name="T61" fmla="*/ 115 h 239"/>
                <a:gd name="T62" fmla="*/ 8 w 8"/>
                <a:gd name="T63" fmla="*/ 119 h 239"/>
                <a:gd name="T64" fmla="*/ 4 w 8"/>
                <a:gd name="T65" fmla="*/ 124 h 239"/>
                <a:gd name="T66" fmla="*/ 0 w 8"/>
                <a:gd name="T67" fmla="*/ 106 h 239"/>
                <a:gd name="T68" fmla="*/ 8 w 8"/>
                <a:gd name="T69" fmla="*/ 106 h 239"/>
                <a:gd name="T70" fmla="*/ 4 w 8"/>
                <a:gd name="T71" fmla="*/ 111 h 239"/>
                <a:gd name="T72" fmla="*/ 0 w 8"/>
                <a:gd name="T73" fmla="*/ 94 h 239"/>
                <a:gd name="T74" fmla="*/ 4 w 8"/>
                <a:gd name="T75" fmla="*/ 89 h 239"/>
                <a:gd name="T76" fmla="*/ 8 w 8"/>
                <a:gd name="T77" fmla="*/ 94 h 239"/>
                <a:gd name="T78" fmla="*/ 0 w 8"/>
                <a:gd name="T79" fmla="*/ 94 h 239"/>
                <a:gd name="T80" fmla="*/ 4 w 8"/>
                <a:gd name="T81" fmla="*/ 76 h 239"/>
                <a:gd name="T82" fmla="*/ 8 w 8"/>
                <a:gd name="T83" fmla="*/ 80 h 239"/>
                <a:gd name="T84" fmla="*/ 4 w 8"/>
                <a:gd name="T85" fmla="*/ 86 h 239"/>
                <a:gd name="T86" fmla="*/ 0 w 8"/>
                <a:gd name="T87" fmla="*/ 68 h 239"/>
                <a:gd name="T88" fmla="*/ 8 w 8"/>
                <a:gd name="T89" fmla="*/ 68 h 239"/>
                <a:gd name="T90" fmla="*/ 4 w 8"/>
                <a:gd name="T91" fmla="*/ 73 h 239"/>
                <a:gd name="T92" fmla="*/ 0 w 8"/>
                <a:gd name="T93" fmla="*/ 56 h 239"/>
                <a:gd name="T94" fmla="*/ 4 w 8"/>
                <a:gd name="T95" fmla="*/ 51 h 239"/>
                <a:gd name="T96" fmla="*/ 8 w 8"/>
                <a:gd name="T97" fmla="*/ 56 h 239"/>
                <a:gd name="T98" fmla="*/ 0 w 8"/>
                <a:gd name="T99" fmla="*/ 56 h 239"/>
                <a:gd name="T100" fmla="*/ 4 w 8"/>
                <a:gd name="T101" fmla="*/ 38 h 239"/>
                <a:gd name="T102" fmla="*/ 8 w 8"/>
                <a:gd name="T103" fmla="*/ 42 h 239"/>
                <a:gd name="T104" fmla="*/ 4 w 8"/>
                <a:gd name="T105" fmla="*/ 47 h 239"/>
                <a:gd name="T106" fmla="*/ 0 w 8"/>
                <a:gd name="T107" fmla="*/ 29 h 239"/>
                <a:gd name="T108" fmla="*/ 8 w 8"/>
                <a:gd name="T109" fmla="*/ 29 h 239"/>
                <a:gd name="T110" fmla="*/ 4 w 8"/>
                <a:gd name="T111" fmla="*/ 34 h 239"/>
                <a:gd name="T112" fmla="*/ 0 w 8"/>
                <a:gd name="T113" fmla="*/ 18 h 239"/>
                <a:gd name="T114" fmla="*/ 4 w 8"/>
                <a:gd name="T115" fmla="*/ 12 h 239"/>
                <a:gd name="T116" fmla="*/ 8 w 8"/>
                <a:gd name="T117" fmla="*/ 18 h 239"/>
                <a:gd name="T118" fmla="*/ 0 w 8"/>
                <a:gd name="T119" fmla="*/ 18 h 239"/>
                <a:gd name="T120" fmla="*/ 4 w 8"/>
                <a:gd name="T121" fmla="*/ 0 h 239"/>
                <a:gd name="T122" fmla="*/ 8 w 8"/>
                <a:gd name="T123" fmla="*/ 4 h 239"/>
                <a:gd name="T124" fmla="*/ 4 w 8"/>
                <a:gd name="T125" fmla="*/ 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" h="239"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6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6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6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6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6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6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6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376"/>
            <p:cNvSpPr>
              <a:spLocks noEditPoints="1"/>
            </p:cNvSpPr>
            <p:nvPr/>
          </p:nvSpPr>
          <p:spPr bwMode="auto">
            <a:xfrm>
              <a:off x="7459324" y="1517197"/>
              <a:ext cx="17463" cy="509588"/>
            </a:xfrm>
            <a:custGeom>
              <a:avLst/>
              <a:gdLst>
                <a:gd name="T0" fmla="*/ 3 w 7"/>
                <a:gd name="T1" fmla="*/ 189 h 197"/>
                <a:gd name="T2" fmla="*/ 7 w 7"/>
                <a:gd name="T3" fmla="*/ 192 h 197"/>
                <a:gd name="T4" fmla="*/ 3 w 7"/>
                <a:gd name="T5" fmla="*/ 197 h 197"/>
                <a:gd name="T6" fmla="*/ 0 w 7"/>
                <a:gd name="T7" fmla="*/ 182 h 197"/>
                <a:gd name="T8" fmla="*/ 7 w 7"/>
                <a:gd name="T9" fmla="*/ 182 h 197"/>
                <a:gd name="T10" fmla="*/ 3 w 7"/>
                <a:gd name="T11" fmla="*/ 186 h 197"/>
                <a:gd name="T12" fmla="*/ 0 w 7"/>
                <a:gd name="T13" fmla="*/ 172 h 197"/>
                <a:gd name="T14" fmla="*/ 3 w 7"/>
                <a:gd name="T15" fmla="*/ 168 h 197"/>
                <a:gd name="T16" fmla="*/ 7 w 7"/>
                <a:gd name="T17" fmla="*/ 172 h 197"/>
                <a:gd name="T18" fmla="*/ 0 w 7"/>
                <a:gd name="T19" fmla="*/ 172 h 197"/>
                <a:gd name="T20" fmla="*/ 3 w 7"/>
                <a:gd name="T21" fmla="*/ 157 h 197"/>
                <a:gd name="T22" fmla="*/ 7 w 7"/>
                <a:gd name="T23" fmla="*/ 161 h 197"/>
                <a:gd name="T24" fmla="*/ 3 w 7"/>
                <a:gd name="T25" fmla="*/ 165 h 197"/>
                <a:gd name="T26" fmla="*/ 0 w 7"/>
                <a:gd name="T27" fmla="*/ 150 h 197"/>
                <a:gd name="T28" fmla="*/ 7 w 7"/>
                <a:gd name="T29" fmla="*/ 150 h 197"/>
                <a:gd name="T30" fmla="*/ 3 w 7"/>
                <a:gd name="T31" fmla="*/ 154 h 197"/>
                <a:gd name="T32" fmla="*/ 0 w 7"/>
                <a:gd name="T33" fmla="*/ 141 h 197"/>
                <a:gd name="T34" fmla="*/ 3 w 7"/>
                <a:gd name="T35" fmla="*/ 136 h 197"/>
                <a:gd name="T36" fmla="*/ 7 w 7"/>
                <a:gd name="T37" fmla="*/ 141 h 197"/>
                <a:gd name="T38" fmla="*/ 0 w 7"/>
                <a:gd name="T39" fmla="*/ 141 h 197"/>
                <a:gd name="T40" fmla="*/ 3 w 7"/>
                <a:gd name="T41" fmla="*/ 126 h 197"/>
                <a:gd name="T42" fmla="*/ 7 w 7"/>
                <a:gd name="T43" fmla="*/ 129 h 197"/>
                <a:gd name="T44" fmla="*/ 3 w 7"/>
                <a:gd name="T45" fmla="*/ 133 h 197"/>
                <a:gd name="T46" fmla="*/ 0 w 7"/>
                <a:gd name="T47" fmla="*/ 119 h 197"/>
                <a:gd name="T48" fmla="*/ 7 w 7"/>
                <a:gd name="T49" fmla="*/ 119 h 197"/>
                <a:gd name="T50" fmla="*/ 3 w 7"/>
                <a:gd name="T51" fmla="*/ 123 h 197"/>
                <a:gd name="T52" fmla="*/ 0 w 7"/>
                <a:gd name="T53" fmla="*/ 109 h 197"/>
                <a:gd name="T54" fmla="*/ 3 w 7"/>
                <a:gd name="T55" fmla="*/ 105 h 197"/>
                <a:gd name="T56" fmla="*/ 7 w 7"/>
                <a:gd name="T57" fmla="*/ 109 h 197"/>
                <a:gd name="T58" fmla="*/ 0 w 7"/>
                <a:gd name="T59" fmla="*/ 109 h 197"/>
                <a:gd name="T60" fmla="*/ 3 w 7"/>
                <a:gd name="T61" fmla="*/ 94 h 197"/>
                <a:gd name="T62" fmla="*/ 7 w 7"/>
                <a:gd name="T63" fmla="*/ 98 h 197"/>
                <a:gd name="T64" fmla="*/ 3 w 7"/>
                <a:gd name="T65" fmla="*/ 102 h 197"/>
                <a:gd name="T66" fmla="*/ 0 w 7"/>
                <a:gd name="T67" fmla="*/ 87 h 197"/>
                <a:gd name="T68" fmla="*/ 7 w 7"/>
                <a:gd name="T69" fmla="*/ 87 h 197"/>
                <a:gd name="T70" fmla="*/ 3 w 7"/>
                <a:gd name="T71" fmla="*/ 91 h 197"/>
                <a:gd name="T72" fmla="*/ 0 w 7"/>
                <a:gd name="T73" fmla="*/ 77 h 197"/>
                <a:gd name="T74" fmla="*/ 3 w 7"/>
                <a:gd name="T75" fmla="*/ 73 h 197"/>
                <a:gd name="T76" fmla="*/ 7 w 7"/>
                <a:gd name="T77" fmla="*/ 77 h 197"/>
                <a:gd name="T78" fmla="*/ 0 w 7"/>
                <a:gd name="T79" fmla="*/ 77 h 197"/>
                <a:gd name="T80" fmla="*/ 3 w 7"/>
                <a:gd name="T81" fmla="*/ 63 h 197"/>
                <a:gd name="T82" fmla="*/ 7 w 7"/>
                <a:gd name="T83" fmla="*/ 66 h 197"/>
                <a:gd name="T84" fmla="*/ 3 w 7"/>
                <a:gd name="T85" fmla="*/ 70 h 197"/>
                <a:gd name="T86" fmla="*/ 0 w 7"/>
                <a:gd name="T87" fmla="*/ 55 h 197"/>
                <a:gd name="T88" fmla="*/ 7 w 7"/>
                <a:gd name="T89" fmla="*/ 55 h 197"/>
                <a:gd name="T90" fmla="*/ 3 w 7"/>
                <a:gd name="T91" fmla="*/ 60 h 197"/>
                <a:gd name="T92" fmla="*/ 0 w 7"/>
                <a:gd name="T93" fmla="*/ 46 h 197"/>
                <a:gd name="T94" fmla="*/ 3 w 7"/>
                <a:gd name="T95" fmla="*/ 42 h 197"/>
                <a:gd name="T96" fmla="*/ 7 w 7"/>
                <a:gd name="T97" fmla="*/ 46 h 197"/>
                <a:gd name="T98" fmla="*/ 0 w 7"/>
                <a:gd name="T99" fmla="*/ 46 h 197"/>
                <a:gd name="T100" fmla="*/ 3 w 7"/>
                <a:gd name="T101" fmla="*/ 31 h 197"/>
                <a:gd name="T102" fmla="*/ 7 w 7"/>
                <a:gd name="T103" fmla="*/ 34 h 197"/>
                <a:gd name="T104" fmla="*/ 3 w 7"/>
                <a:gd name="T105" fmla="*/ 39 h 197"/>
                <a:gd name="T106" fmla="*/ 0 w 7"/>
                <a:gd name="T107" fmla="*/ 24 h 197"/>
                <a:gd name="T108" fmla="*/ 7 w 7"/>
                <a:gd name="T109" fmla="*/ 24 h 197"/>
                <a:gd name="T110" fmla="*/ 3 w 7"/>
                <a:gd name="T111" fmla="*/ 28 h 197"/>
                <a:gd name="T112" fmla="*/ 0 w 7"/>
                <a:gd name="T113" fmla="*/ 14 h 197"/>
                <a:gd name="T114" fmla="*/ 3 w 7"/>
                <a:gd name="T115" fmla="*/ 10 h 197"/>
                <a:gd name="T116" fmla="*/ 7 w 7"/>
                <a:gd name="T117" fmla="*/ 14 h 197"/>
                <a:gd name="T118" fmla="*/ 0 w 7"/>
                <a:gd name="T119" fmla="*/ 14 h 197"/>
                <a:gd name="T120" fmla="*/ 3 w 7"/>
                <a:gd name="T121" fmla="*/ 0 h 197"/>
                <a:gd name="T122" fmla="*/ 7 w 7"/>
                <a:gd name="T123" fmla="*/ 3 h 197"/>
                <a:gd name="T124" fmla="*/ 3 w 7"/>
                <a:gd name="T125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197">
                  <a:moveTo>
                    <a:pt x="0" y="193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0" y="190"/>
                    <a:pt x="2" y="189"/>
                    <a:pt x="3" y="189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5" y="189"/>
                    <a:pt x="7" y="190"/>
                    <a:pt x="7" y="192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7" y="193"/>
                    <a:pt x="7" y="193"/>
                    <a:pt x="7" y="193"/>
                  </a:cubicBezTo>
                  <a:cubicBezTo>
                    <a:pt x="7" y="195"/>
                    <a:pt x="5" y="197"/>
                    <a:pt x="3" y="197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2" y="197"/>
                    <a:pt x="0" y="195"/>
                    <a:pt x="0" y="193"/>
                  </a:cubicBezTo>
                  <a:close/>
                  <a:moveTo>
                    <a:pt x="0" y="183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0" y="180"/>
                    <a:pt x="2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5" y="179"/>
                    <a:pt x="7" y="180"/>
                    <a:pt x="7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5"/>
                    <a:pt x="5" y="186"/>
                    <a:pt x="3" y="186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6"/>
                    <a:pt x="0" y="185"/>
                    <a:pt x="0" y="183"/>
                  </a:cubicBezTo>
                  <a:close/>
                  <a:moveTo>
                    <a:pt x="0" y="172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69"/>
                    <a:pt x="2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5" y="168"/>
                    <a:pt x="7" y="169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7" y="174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0" y="174"/>
                    <a:pt x="0" y="172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59"/>
                    <a:pt x="2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7" y="159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5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2" y="165"/>
                    <a:pt x="0" y="163"/>
                    <a:pt x="0" y="162"/>
                  </a:cubicBezTo>
                  <a:close/>
                  <a:moveTo>
                    <a:pt x="0" y="151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48"/>
                    <a:pt x="2" y="147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5" y="147"/>
                    <a:pt x="7" y="148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3"/>
                    <a:pt x="5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0" y="153"/>
                    <a:pt x="0" y="151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5" y="136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2"/>
                    <a:pt x="5" y="144"/>
                    <a:pt x="3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2" y="144"/>
                    <a:pt x="0" y="142"/>
                    <a:pt x="0" y="141"/>
                  </a:cubicBezTo>
                  <a:close/>
                  <a:moveTo>
                    <a:pt x="0" y="13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127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5" y="126"/>
                    <a:pt x="7" y="127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2"/>
                    <a:pt x="5" y="13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33"/>
                    <a:pt x="0" y="132"/>
                    <a:pt x="0" y="130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5" y="115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0" y="121"/>
                    <a:pt x="0" y="120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6"/>
                    <a:pt x="2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7" y="106"/>
                    <a:pt x="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1"/>
                    <a:pt x="5" y="112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2" y="112"/>
                    <a:pt x="0" y="111"/>
                    <a:pt x="0" y="109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5" y="94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0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2"/>
                    <a:pt x="0" y="100"/>
                    <a:pt x="0" y="99"/>
                  </a:cubicBezTo>
                  <a:close/>
                  <a:moveTo>
                    <a:pt x="0" y="88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5"/>
                    <a:pt x="2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7" y="85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0"/>
                    <a:pt x="5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0" y="90"/>
                    <a:pt x="0" y="88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73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9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1"/>
                    <a:pt x="0" y="79"/>
                    <a:pt x="0" y="77"/>
                  </a:cubicBezTo>
                  <a:close/>
                  <a:moveTo>
                    <a:pt x="0" y="67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2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7" y="64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9"/>
                    <a:pt x="5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0" y="69"/>
                    <a:pt x="0" y="67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8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7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8"/>
                    <a:pt x="5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48"/>
                    <a:pt x="0" y="46"/>
                  </a:cubicBezTo>
                  <a:close/>
                  <a:moveTo>
                    <a:pt x="0" y="35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2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1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0" y="37"/>
                    <a:pt x="0" y="35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7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5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0" y="27"/>
                    <a:pt x="0" y="2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4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377"/>
            <p:cNvSpPr>
              <a:spLocks noEditPoints="1"/>
            </p:cNvSpPr>
            <p:nvPr/>
          </p:nvSpPr>
          <p:spPr bwMode="auto">
            <a:xfrm>
              <a:off x="7408524" y="1652135"/>
              <a:ext cx="17463" cy="374650"/>
            </a:xfrm>
            <a:custGeom>
              <a:avLst/>
              <a:gdLst>
                <a:gd name="T0" fmla="*/ 4 w 7"/>
                <a:gd name="T1" fmla="*/ 137 h 145"/>
                <a:gd name="T2" fmla="*/ 7 w 7"/>
                <a:gd name="T3" fmla="*/ 140 h 145"/>
                <a:gd name="T4" fmla="*/ 4 w 7"/>
                <a:gd name="T5" fmla="*/ 145 h 145"/>
                <a:gd name="T6" fmla="*/ 0 w 7"/>
                <a:gd name="T7" fmla="*/ 130 h 145"/>
                <a:gd name="T8" fmla="*/ 7 w 7"/>
                <a:gd name="T9" fmla="*/ 130 h 145"/>
                <a:gd name="T10" fmla="*/ 4 w 7"/>
                <a:gd name="T11" fmla="*/ 134 h 145"/>
                <a:gd name="T12" fmla="*/ 0 w 7"/>
                <a:gd name="T13" fmla="*/ 120 h 145"/>
                <a:gd name="T14" fmla="*/ 4 w 7"/>
                <a:gd name="T15" fmla="*/ 116 h 145"/>
                <a:gd name="T16" fmla="*/ 7 w 7"/>
                <a:gd name="T17" fmla="*/ 120 h 145"/>
                <a:gd name="T18" fmla="*/ 0 w 7"/>
                <a:gd name="T19" fmla="*/ 120 h 145"/>
                <a:gd name="T20" fmla="*/ 4 w 7"/>
                <a:gd name="T21" fmla="*/ 105 h 145"/>
                <a:gd name="T22" fmla="*/ 7 w 7"/>
                <a:gd name="T23" fmla="*/ 109 h 145"/>
                <a:gd name="T24" fmla="*/ 4 w 7"/>
                <a:gd name="T25" fmla="*/ 113 h 145"/>
                <a:gd name="T26" fmla="*/ 0 w 7"/>
                <a:gd name="T27" fmla="*/ 98 h 145"/>
                <a:gd name="T28" fmla="*/ 7 w 7"/>
                <a:gd name="T29" fmla="*/ 98 h 145"/>
                <a:gd name="T30" fmla="*/ 4 w 7"/>
                <a:gd name="T31" fmla="*/ 102 h 145"/>
                <a:gd name="T32" fmla="*/ 0 w 7"/>
                <a:gd name="T33" fmla="*/ 89 h 145"/>
                <a:gd name="T34" fmla="*/ 4 w 7"/>
                <a:gd name="T35" fmla="*/ 84 h 145"/>
                <a:gd name="T36" fmla="*/ 7 w 7"/>
                <a:gd name="T37" fmla="*/ 89 h 145"/>
                <a:gd name="T38" fmla="*/ 0 w 7"/>
                <a:gd name="T39" fmla="*/ 89 h 145"/>
                <a:gd name="T40" fmla="*/ 4 w 7"/>
                <a:gd name="T41" fmla="*/ 74 h 145"/>
                <a:gd name="T42" fmla="*/ 7 w 7"/>
                <a:gd name="T43" fmla="*/ 77 h 145"/>
                <a:gd name="T44" fmla="*/ 4 w 7"/>
                <a:gd name="T45" fmla="*/ 81 h 145"/>
                <a:gd name="T46" fmla="*/ 0 w 7"/>
                <a:gd name="T47" fmla="*/ 67 h 145"/>
                <a:gd name="T48" fmla="*/ 7 w 7"/>
                <a:gd name="T49" fmla="*/ 67 h 145"/>
                <a:gd name="T50" fmla="*/ 4 w 7"/>
                <a:gd name="T51" fmla="*/ 71 h 145"/>
                <a:gd name="T52" fmla="*/ 0 w 7"/>
                <a:gd name="T53" fmla="*/ 57 h 145"/>
                <a:gd name="T54" fmla="*/ 4 w 7"/>
                <a:gd name="T55" fmla="*/ 53 h 145"/>
                <a:gd name="T56" fmla="*/ 7 w 7"/>
                <a:gd name="T57" fmla="*/ 57 h 145"/>
                <a:gd name="T58" fmla="*/ 0 w 7"/>
                <a:gd name="T59" fmla="*/ 57 h 145"/>
                <a:gd name="T60" fmla="*/ 4 w 7"/>
                <a:gd name="T61" fmla="*/ 42 h 145"/>
                <a:gd name="T62" fmla="*/ 7 w 7"/>
                <a:gd name="T63" fmla="*/ 46 h 145"/>
                <a:gd name="T64" fmla="*/ 4 w 7"/>
                <a:gd name="T65" fmla="*/ 50 h 145"/>
                <a:gd name="T66" fmla="*/ 0 w 7"/>
                <a:gd name="T67" fmla="*/ 35 h 145"/>
                <a:gd name="T68" fmla="*/ 7 w 7"/>
                <a:gd name="T69" fmla="*/ 35 h 145"/>
                <a:gd name="T70" fmla="*/ 4 w 7"/>
                <a:gd name="T71" fmla="*/ 39 h 145"/>
                <a:gd name="T72" fmla="*/ 0 w 7"/>
                <a:gd name="T73" fmla="*/ 25 h 145"/>
                <a:gd name="T74" fmla="*/ 4 w 7"/>
                <a:gd name="T75" fmla="*/ 21 h 145"/>
                <a:gd name="T76" fmla="*/ 7 w 7"/>
                <a:gd name="T77" fmla="*/ 25 h 145"/>
                <a:gd name="T78" fmla="*/ 0 w 7"/>
                <a:gd name="T79" fmla="*/ 25 h 145"/>
                <a:gd name="T80" fmla="*/ 4 w 7"/>
                <a:gd name="T81" fmla="*/ 11 h 145"/>
                <a:gd name="T82" fmla="*/ 7 w 7"/>
                <a:gd name="T83" fmla="*/ 14 h 145"/>
                <a:gd name="T84" fmla="*/ 4 w 7"/>
                <a:gd name="T85" fmla="*/ 18 h 145"/>
                <a:gd name="T86" fmla="*/ 0 w 7"/>
                <a:gd name="T87" fmla="*/ 3 h 145"/>
                <a:gd name="T88" fmla="*/ 7 w 7"/>
                <a:gd name="T89" fmla="*/ 3 h 145"/>
                <a:gd name="T90" fmla="*/ 4 w 7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6" y="137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3"/>
                    <a:pt x="6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2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2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6" y="127"/>
                    <a:pt x="7" y="128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3"/>
                    <a:pt x="6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2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6" y="116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2"/>
                    <a:pt x="6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2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2" y="105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6" y="105"/>
                    <a:pt x="7" y="107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1"/>
                    <a:pt x="6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2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5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1"/>
                    <a:pt x="6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2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2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6" y="84"/>
                    <a:pt x="7" y="86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6" y="92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2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4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80"/>
                    <a:pt x="6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2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3"/>
                    <a:pt x="7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6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2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2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3"/>
                    <a:pt x="7" y="54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9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2"/>
                    <a:pt x="7" y="44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6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2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2"/>
                    <a:pt x="7" y="33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6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2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1"/>
                    <a:pt x="7" y="23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6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7" y="1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6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378"/>
            <p:cNvSpPr>
              <a:spLocks noEditPoints="1"/>
            </p:cNvSpPr>
            <p:nvPr/>
          </p:nvSpPr>
          <p:spPr bwMode="auto">
            <a:xfrm>
              <a:off x="7518062" y="1804535"/>
              <a:ext cx="7938" cy="215900"/>
            </a:xfrm>
            <a:custGeom>
              <a:avLst/>
              <a:gdLst>
                <a:gd name="T0" fmla="*/ 0 w 3"/>
                <a:gd name="T1" fmla="*/ 81 h 84"/>
                <a:gd name="T2" fmla="*/ 1 w 3"/>
                <a:gd name="T3" fmla="*/ 80 h 84"/>
                <a:gd name="T4" fmla="*/ 3 w 3"/>
                <a:gd name="T5" fmla="*/ 81 h 84"/>
                <a:gd name="T6" fmla="*/ 1 w 3"/>
                <a:gd name="T7" fmla="*/ 84 h 84"/>
                <a:gd name="T8" fmla="*/ 0 w 3"/>
                <a:gd name="T9" fmla="*/ 82 h 84"/>
                <a:gd name="T10" fmla="*/ 0 w 3"/>
                <a:gd name="T11" fmla="*/ 74 h 84"/>
                <a:gd name="T12" fmla="*/ 1 w 3"/>
                <a:gd name="T13" fmla="*/ 72 h 84"/>
                <a:gd name="T14" fmla="*/ 3 w 3"/>
                <a:gd name="T15" fmla="*/ 74 h 84"/>
                <a:gd name="T16" fmla="*/ 1 w 3"/>
                <a:gd name="T17" fmla="*/ 77 h 84"/>
                <a:gd name="T18" fmla="*/ 0 w 3"/>
                <a:gd name="T19" fmla="*/ 75 h 84"/>
                <a:gd name="T20" fmla="*/ 0 w 3"/>
                <a:gd name="T21" fmla="*/ 67 h 84"/>
                <a:gd name="T22" fmla="*/ 1 w 3"/>
                <a:gd name="T23" fmla="*/ 65 h 84"/>
                <a:gd name="T24" fmla="*/ 3 w 3"/>
                <a:gd name="T25" fmla="*/ 67 h 84"/>
                <a:gd name="T26" fmla="*/ 1 w 3"/>
                <a:gd name="T27" fmla="*/ 69 h 84"/>
                <a:gd name="T28" fmla="*/ 0 w 3"/>
                <a:gd name="T29" fmla="*/ 68 h 84"/>
                <a:gd name="T30" fmla="*/ 0 w 3"/>
                <a:gd name="T31" fmla="*/ 59 h 84"/>
                <a:gd name="T32" fmla="*/ 1 w 3"/>
                <a:gd name="T33" fmla="*/ 58 h 84"/>
                <a:gd name="T34" fmla="*/ 3 w 3"/>
                <a:gd name="T35" fmla="*/ 59 h 84"/>
                <a:gd name="T36" fmla="*/ 1 w 3"/>
                <a:gd name="T37" fmla="*/ 62 h 84"/>
                <a:gd name="T38" fmla="*/ 0 w 3"/>
                <a:gd name="T39" fmla="*/ 60 h 84"/>
                <a:gd name="T40" fmla="*/ 0 w 3"/>
                <a:gd name="T41" fmla="*/ 52 h 84"/>
                <a:gd name="T42" fmla="*/ 1 w 3"/>
                <a:gd name="T43" fmla="*/ 51 h 84"/>
                <a:gd name="T44" fmla="*/ 3 w 3"/>
                <a:gd name="T45" fmla="*/ 52 h 84"/>
                <a:gd name="T46" fmla="*/ 1 w 3"/>
                <a:gd name="T47" fmla="*/ 55 h 84"/>
                <a:gd name="T48" fmla="*/ 0 w 3"/>
                <a:gd name="T49" fmla="*/ 53 h 84"/>
                <a:gd name="T50" fmla="*/ 0 w 3"/>
                <a:gd name="T51" fmla="*/ 45 h 84"/>
                <a:gd name="T52" fmla="*/ 1 w 3"/>
                <a:gd name="T53" fmla="*/ 43 h 84"/>
                <a:gd name="T54" fmla="*/ 3 w 3"/>
                <a:gd name="T55" fmla="*/ 45 h 84"/>
                <a:gd name="T56" fmla="*/ 1 w 3"/>
                <a:gd name="T57" fmla="*/ 48 h 84"/>
                <a:gd name="T58" fmla="*/ 0 w 3"/>
                <a:gd name="T59" fmla="*/ 46 h 84"/>
                <a:gd name="T60" fmla="*/ 0 w 3"/>
                <a:gd name="T61" fmla="*/ 38 h 84"/>
                <a:gd name="T62" fmla="*/ 1 w 3"/>
                <a:gd name="T63" fmla="*/ 36 h 84"/>
                <a:gd name="T64" fmla="*/ 3 w 3"/>
                <a:gd name="T65" fmla="*/ 38 h 84"/>
                <a:gd name="T66" fmla="*/ 1 w 3"/>
                <a:gd name="T67" fmla="*/ 40 h 84"/>
                <a:gd name="T68" fmla="*/ 0 w 3"/>
                <a:gd name="T69" fmla="*/ 39 h 84"/>
                <a:gd name="T70" fmla="*/ 0 w 3"/>
                <a:gd name="T71" fmla="*/ 30 h 84"/>
                <a:gd name="T72" fmla="*/ 1 w 3"/>
                <a:gd name="T73" fmla="*/ 29 h 84"/>
                <a:gd name="T74" fmla="*/ 3 w 3"/>
                <a:gd name="T75" fmla="*/ 30 h 84"/>
                <a:gd name="T76" fmla="*/ 1 w 3"/>
                <a:gd name="T77" fmla="*/ 33 h 84"/>
                <a:gd name="T78" fmla="*/ 0 w 3"/>
                <a:gd name="T79" fmla="*/ 31 h 84"/>
                <a:gd name="T80" fmla="*/ 0 w 3"/>
                <a:gd name="T81" fmla="*/ 23 h 84"/>
                <a:gd name="T82" fmla="*/ 1 w 3"/>
                <a:gd name="T83" fmla="*/ 22 h 84"/>
                <a:gd name="T84" fmla="*/ 3 w 3"/>
                <a:gd name="T85" fmla="*/ 23 h 84"/>
                <a:gd name="T86" fmla="*/ 1 w 3"/>
                <a:gd name="T87" fmla="*/ 26 h 84"/>
                <a:gd name="T88" fmla="*/ 0 w 3"/>
                <a:gd name="T89" fmla="*/ 24 h 84"/>
                <a:gd name="T90" fmla="*/ 0 w 3"/>
                <a:gd name="T91" fmla="*/ 16 h 84"/>
                <a:gd name="T92" fmla="*/ 1 w 3"/>
                <a:gd name="T93" fmla="*/ 14 h 84"/>
                <a:gd name="T94" fmla="*/ 3 w 3"/>
                <a:gd name="T95" fmla="*/ 16 h 84"/>
                <a:gd name="T96" fmla="*/ 1 w 3"/>
                <a:gd name="T97" fmla="*/ 18 h 84"/>
                <a:gd name="T98" fmla="*/ 0 w 3"/>
                <a:gd name="T99" fmla="*/ 17 h 84"/>
                <a:gd name="T100" fmla="*/ 0 w 3"/>
                <a:gd name="T101" fmla="*/ 9 h 84"/>
                <a:gd name="T102" fmla="*/ 1 w 3"/>
                <a:gd name="T103" fmla="*/ 7 h 84"/>
                <a:gd name="T104" fmla="*/ 3 w 3"/>
                <a:gd name="T105" fmla="*/ 9 h 84"/>
                <a:gd name="T106" fmla="*/ 1 w 3"/>
                <a:gd name="T107" fmla="*/ 11 h 84"/>
                <a:gd name="T108" fmla="*/ 0 w 3"/>
                <a:gd name="T109" fmla="*/ 10 h 84"/>
                <a:gd name="T110" fmla="*/ 0 w 3"/>
                <a:gd name="T111" fmla="*/ 1 h 84"/>
                <a:gd name="T112" fmla="*/ 1 w 3"/>
                <a:gd name="T113" fmla="*/ 0 h 84"/>
                <a:gd name="T114" fmla="*/ 3 w 3"/>
                <a:gd name="T115" fmla="*/ 1 h 84"/>
                <a:gd name="T116" fmla="*/ 1 w 3"/>
                <a:gd name="T117" fmla="*/ 4 h 84"/>
                <a:gd name="T118" fmla="*/ 0 w 3"/>
                <a:gd name="T119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84"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9"/>
                    <a:pt x="0" y="69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39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0" y="10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379"/>
            <p:cNvSpPr>
              <a:spLocks noEditPoints="1"/>
            </p:cNvSpPr>
            <p:nvPr/>
          </p:nvSpPr>
          <p:spPr bwMode="auto">
            <a:xfrm>
              <a:off x="7629187" y="1558472"/>
              <a:ext cx="7938" cy="461963"/>
            </a:xfrm>
            <a:custGeom>
              <a:avLst/>
              <a:gdLst>
                <a:gd name="T0" fmla="*/ 1 w 3"/>
                <a:gd name="T1" fmla="*/ 175 h 179"/>
                <a:gd name="T2" fmla="*/ 1 w 3"/>
                <a:gd name="T3" fmla="*/ 179 h 179"/>
                <a:gd name="T4" fmla="*/ 0 w 3"/>
                <a:gd name="T5" fmla="*/ 169 h 179"/>
                <a:gd name="T6" fmla="*/ 3 w 3"/>
                <a:gd name="T7" fmla="*/ 169 h 179"/>
                <a:gd name="T8" fmla="*/ 0 w 3"/>
                <a:gd name="T9" fmla="*/ 170 h 179"/>
                <a:gd name="T10" fmla="*/ 1 w 3"/>
                <a:gd name="T11" fmla="*/ 160 h 179"/>
                <a:gd name="T12" fmla="*/ 1 w 3"/>
                <a:gd name="T13" fmla="*/ 164 h 179"/>
                <a:gd name="T14" fmla="*/ 0 w 3"/>
                <a:gd name="T15" fmla="*/ 154 h 179"/>
                <a:gd name="T16" fmla="*/ 3 w 3"/>
                <a:gd name="T17" fmla="*/ 154 h 179"/>
                <a:gd name="T18" fmla="*/ 0 w 3"/>
                <a:gd name="T19" fmla="*/ 155 h 179"/>
                <a:gd name="T20" fmla="*/ 1 w 3"/>
                <a:gd name="T21" fmla="*/ 146 h 179"/>
                <a:gd name="T22" fmla="*/ 1 w 3"/>
                <a:gd name="T23" fmla="*/ 150 h 179"/>
                <a:gd name="T24" fmla="*/ 0 w 3"/>
                <a:gd name="T25" fmla="*/ 140 h 179"/>
                <a:gd name="T26" fmla="*/ 3 w 3"/>
                <a:gd name="T27" fmla="*/ 140 h 179"/>
                <a:gd name="T28" fmla="*/ 0 w 3"/>
                <a:gd name="T29" fmla="*/ 141 h 179"/>
                <a:gd name="T30" fmla="*/ 1 w 3"/>
                <a:gd name="T31" fmla="*/ 131 h 179"/>
                <a:gd name="T32" fmla="*/ 1 w 3"/>
                <a:gd name="T33" fmla="*/ 135 h 179"/>
                <a:gd name="T34" fmla="*/ 0 w 3"/>
                <a:gd name="T35" fmla="*/ 125 h 179"/>
                <a:gd name="T36" fmla="*/ 3 w 3"/>
                <a:gd name="T37" fmla="*/ 125 h 179"/>
                <a:gd name="T38" fmla="*/ 0 w 3"/>
                <a:gd name="T39" fmla="*/ 126 h 179"/>
                <a:gd name="T40" fmla="*/ 1 w 3"/>
                <a:gd name="T41" fmla="*/ 117 h 179"/>
                <a:gd name="T42" fmla="*/ 1 w 3"/>
                <a:gd name="T43" fmla="*/ 121 h 179"/>
                <a:gd name="T44" fmla="*/ 0 w 3"/>
                <a:gd name="T45" fmla="*/ 111 h 179"/>
                <a:gd name="T46" fmla="*/ 3 w 3"/>
                <a:gd name="T47" fmla="*/ 111 h 179"/>
                <a:gd name="T48" fmla="*/ 0 w 3"/>
                <a:gd name="T49" fmla="*/ 112 h 179"/>
                <a:gd name="T50" fmla="*/ 1 w 3"/>
                <a:gd name="T51" fmla="*/ 102 h 179"/>
                <a:gd name="T52" fmla="*/ 1 w 3"/>
                <a:gd name="T53" fmla="*/ 106 h 179"/>
                <a:gd name="T54" fmla="*/ 0 w 3"/>
                <a:gd name="T55" fmla="*/ 96 h 179"/>
                <a:gd name="T56" fmla="*/ 3 w 3"/>
                <a:gd name="T57" fmla="*/ 96 h 179"/>
                <a:gd name="T58" fmla="*/ 0 w 3"/>
                <a:gd name="T59" fmla="*/ 97 h 179"/>
                <a:gd name="T60" fmla="*/ 1 w 3"/>
                <a:gd name="T61" fmla="*/ 88 h 179"/>
                <a:gd name="T62" fmla="*/ 1 w 3"/>
                <a:gd name="T63" fmla="*/ 92 h 179"/>
                <a:gd name="T64" fmla="*/ 0 w 3"/>
                <a:gd name="T65" fmla="*/ 82 h 179"/>
                <a:gd name="T66" fmla="*/ 3 w 3"/>
                <a:gd name="T67" fmla="*/ 82 h 179"/>
                <a:gd name="T68" fmla="*/ 0 w 3"/>
                <a:gd name="T69" fmla="*/ 83 h 179"/>
                <a:gd name="T70" fmla="*/ 1 w 3"/>
                <a:gd name="T71" fmla="*/ 73 h 179"/>
                <a:gd name="T72" fmla="*/ 1 w 3"/>
                <a:gd name="T73" fmla="*/ 77 h 179"/>
                <a:gd name="T74" fmla="*/ 0 w 3"/>
                <a:gd name="T75" fmla="*/ 67 h 179"/>
                <a:gd name="T76" fmla="*/ 3 w 3"/>
                <a:gd name="T77" fmla="*/ 67 h 179"/>
                <a:gd name="T78" fmla="*/ 0 w 3"/>
                <a:gd name="T79" fmla="*/ 68 h 179"/>
                <a:gd name="T80" fmla="*/ 1 w 3"/>
                <a:gd name="T81" fmla="*/ 58 h 179"/>
                <a:gd name="T82" fmla="*/ 1 w 3"/>
                <a:gd name="T83" fmla="*/ 63 h 179"/>
                <a:gd name="T84" fmla="*/ 0 w 3"/>
                <a:gd name="T85" fmla="*/ 53 h 179"/>
                <a:gd name="T86" fmla="*/ 3 w 3"/>
                <a:gd name="T87" fmla="*/ 53 h 179"/>
                <a:gd name="T88" fmla="*/ 0 w 3"/>
                <a:gd name="T89" fmla="*/ 54 h 179"/>
                <a:gd name="T90" fmla="*/ 1 w 3"/>
                <a:gd name="T91" fmla="*/ 44 h 179"/>
                <a:gd name="T92" fmla="*/ 1 w 3"/>
                <a:gd name="T93" fmla="*/ 48 h 179"/>
                <a:gd name="T94" fmla="*/ 0 w 3"/>
                <a:gd name="T95" fmla="*/ 38 h 179"/>
                <a:gd name="T96" fmla="*/ 3 w 3"/>
                <a:gd name="T97" fmla="*/ 38 h 179"/>
                <a:gd name="T98" fmla="*/ 0 w 3"/>
                <a:gd name="T99" fmla="*/ 39 h 179"/>
                <a:gd name="T100" fmla="*/ 1 w 3"/>
                <a:gd name="T101" fmla="*/ 29 h 179"/>
                <a:gd name="T102" fmla="*/ 1 w 3"/>
                <a:gd name="T103" fmla="*/ 34 h 179"/>
                <a:gd name="T104" fmla="*/ 0 w 3"/>
                <a:gd name="T105" fmla="*/ 24 h 179"/>
                <a:gd name="T106" fmla="*/ 3 w 3"/>
                <a:gd name="T107" fmla="*/ 24 h 179"/>
                <a:gd name="T108" fmla="*/ 0 w 3"/>
                <a:gd name="T109" fmla="*/ 25 h 179"/>
                <a:gd name="T110" fmla="*/ 1 w 3"/>
                <a:gd name="T111" fmla="*/ 15 h 179"/>
                <a:gd name="T112" fmla="*/ 1 w 3"/>
                <a:gd name="T113" fmla="*/ 19 h 179"/>
                <a:gd name="T114" fmla="*/ 0 w 3"/>
                <a:gd name="T115" fmla="*/ 9 h 179"/>
                <a:gd name="T116" fmla="*/ 3 w 3"/>
                <a:gd name="T117" fmla="*/ 9 h 179"/>
                <a:gd name="T118" fmla="*/ 0 w 3"/>
                <a:gd name="T119" fmla="*/ 10 h 179"/>
                <a:gd name="T120" fmla="*/ 1 w 3"/>
                <a:gd name="T121" fmla="*/ 0 h 179"/>
                <a:gd name="T122" fmla="*/ 1 w 3"/>
                <a:gd name="T123" fmla="*/ 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" h="179">
                  <a:moveTo>
                    <a:pt x="0" y="177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5"/>
                    <a:pt x="0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2" y="175"/>
                    <a:pt x="3" y="175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8"/>
                    <a:pt x="2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0" y="179"/>
                    <a:pt x="0" y="178"/>
                    <a:pt x="0" y="177"/>
                  </a:cubicBezTo>
                  <a:close/>
                  <a:moveTo>
                    <a:pt x="0" y="17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0" y="167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2" y="167"/>
                    <a:pt x="3" y="168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1"/>
                    <a:pt x="2" y="172"/>
                    <a:pt x="1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2"/>
                    <a:pt x="0" y="171"/>
                    <a:pt x="0" y="170"/>
                  </a:cubicBezTo>
                  <a:close/>
                  <a:moveTo>
                    <a:pt x="0" y="163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0" y="161"/>
                    <a:pt x="0" y="160"/>
                    <a:pt x="1" y="160"/>
                  </a:cubicBezTo>
                  <a:cubicBezTo>
                    <a:pt x="1" y="160"/>
                    <a:pt x="1" y="160"/>
                    <a:pt x="1" y="160"/>
                  </a:cubicBezTo>
                  <a:cubicBezTo>
                    <a:pt x="2" y="160"/>
                    <a:pt x="3" y="161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2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0" y="164"/>
                    <a:pt x="0" y="164"/>
                    <a:pt x="0" y="163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0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2" y="153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0" y="157"/>
                    <a:pt x="0" y="156"/>
                    <a:pt x="0" y="155"/>
                  </a:cubicBezTo>
                  <a:close/>
                  <a:moveTo>
                    <a:pt x="0" y="148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46"/>
                    <a:pt x="0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3" y="146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9"/>
                    <a:pt x="2" y="150"/>
                    <a:pt x="1" y="15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0" y="150"/>
                    <a:pt x="0" y="149"/>
                    <a:pt x="0" y="148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8"/>
                    <a:pt x="3" y="139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2" y="143"/>
                    <a:pt x="1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2"/>
                    <a:pt x="0" y="141"/>
                  </a:cubicBezTo>
                  <a:close/>
                  <a:moveTo>
                    <a:pt x="0" y="134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2"/>
                    <a:pt x="0" y="131"/>
                    <a:pt x="1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2" y="131"/>
                    <a:pt x="3" y="132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5"/>
                    <a:pt x="0" y="135"/>
                    <a:pt x="0" y="134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8"/>
                    <a:pt x="1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0" y="128"/>
                    <a:pt x="0" y="127"/>
                    <a:pt x="0" y="126"/>
                  </a:cubicBezTo>
                  <a:close/>
                  <a:moveTo>
                    <a:pt x="0" y="119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7"/>
                    <a:pt x="0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2" y="117"/>
                    <a:pt x="3" y="117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2" y="121"/>
                    <a:pt x="1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0" y="121"/>
                    <a:pt x="0" y="120"/>
                    <a:pt x="0" y="119"/>
                  </a:cubicBezTo>
                  <a:close/>
                  <a:moveTo>
                    <a:pt x="0" y="112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0"/>
                    <a:pt x="0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2" y="109"/>
                    <a:pt x="3" y="110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13"/>
                    <a:pt x="2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3"/>
                    <a:pt x="0" y="113"/>
                    <a:pt x="0" y="112"/>
                  </a:cubicBezTo>
                  <a:close/>
                  <a:moveTo>
                    <a:pt x="0" y="105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03"/>
                    <a:pt x="0" y="102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" y="102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2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6"/>
                    <a:pt x="0" y="105"/>
                    <a:pt x="0" y="105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8"/>
                    <a:pt x="2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99"/>
                    <a:pt x="0" y="98"/>
                    <a:pt x="0" y="97"/>
                  </a:cubicBezTo>
                  <a:close/>
                  <a:moveTo>
                    <a:pt x="0" y="9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88"/>
                    <a:pt x="3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1"/>
                    <a:pt x="2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1"/>
                    <a:pt x="0" y="90"/>
                  </a:cubicBezTo>
                  <a:close/>
                  <a:moveTo>
                    <a:pt x="0" y="83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1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4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4"/>
                    <a:pt x="0" y="83"/>
                  </a:cubicBezTo>
                  <a:close/>
                  <a:moveTo>
                    <a:pt x="0" y="76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74"/>
                    <a:pt x="0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6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2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2"/>
                    <a:pt x="0" y="61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4"/>
                  </a:cubicBezTo>
                  <a:close/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4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380"/>
            <p:cNvSpPr>
              <a:spLocks noEditPoints="1"/>
            </p:cNvSpPr>
            <p:nvPr/>
          </p:nvSpPr>
          <p:spPr bwMode="auto">
            <a:xfrm>
              <a:off x="7719674" y="1821997"/>
              <a:ext cx="7938" cy="198438"/>
            </a:xfrm>
            <a:custGeom>
              <a:avLst/>
              <a:gdLst>
                <a:gd name="T0" fmla="*/ 0 w 3"/>
                <a:gd name="T1" fmla="*/ 74 h 77"/>
                <a:gd name="T2" fmla="*/ 2 w 3"/>
                <a:gd name="T3" fmla="*/ 73 h 77"/>
                <a:gd name="T4" fmla="*/ 3 w 3"/>
                <a:gd name="T5" fmla="*/ 74 h 77"/>
                <a:gd name="T6" fmla="*/ 2 w 3"/>
                <a:gd name="T7" fmla="*/ 77 h 77"/>
                <a:gd name="T8" fmla="*/ 0 w 3"/>
                <a:gd name="T9" fmla="*/ 75 h 77"/>
                <a:gd name="T10" fmla="*/ 0 w 3"/>
                <a:gd name="T11" fmla="*/ 67 h 77"/>
                <a:gd name="T12" fmla="*/ 2 w 3"/>
                <a:gd name="T13" fmla="*/ 65 h 77"/>
                <a:gd name="T14" fmla="*/ 3 w 3"/>
                <a:gd name="T15" fmla="*/ 67 h 77"/>
                <a:gd name="T16" fmla="*/ 2 w 3"/>
                <a:gd name="T17" fmla="*/ 70 h 77"/>
                <a:gd name="T18" fmla="*/ 0 w 3"/>
                <a:gd name="T19" fmla="*/ 68 h 77"/>
                <a:gd name="T20" fmla="*/ 0 w 3"/>
                <a:gd name="T21" fmla="*/ 60 h 77"/>
                <a:gd name="T22" fmla="*/ 2 w 3"/>
                <a:gd name="T23" fmla="*/ 58 h 77"/>
                <a:gd name="T24" fmla="*/ 3 w 3"/>
                <a:gd name="T25" fmla="*/ 60 h 77"/>
                <a:gd name="T26" fmla="*/ 2 w 3"/>
                <a:gd name="T27" fmla="*/ 62 h 77"/>
                <a:gd name="T28" fmla="*/ 0 w 3"/>
                <a:gd name="T29" fmla="*/ 61 h 77"/>
                <a:gd name="T30" fmla="*/ 0 w 3"/>
                <a:gd name="T31" fmla="*/ 52 h 77"/>
                <a:gd name="T32" fmla="*/ 2 w 3"/>
                <a:gd name="T33" fmla="*/ 51 h 77"/>
                <a:gd name="T34" fmla="*/ 3 w 3"/>
                <a:gd name="T35" fmla="*/ 52 h 77"/>
                <a:gd name="T36" fmla="*/ 2 w 3"/>
                <a:gd name="T37" fmla="*/ 55 h 77"/>
                <a:gd name="T38" fmla="*/ 0 w 3"/>
                <a:gd name="T39" fmla="*/ 53 h 77"/>
                <a:gd name="T40" fmla="*/ 0 w 3"/>
                <a:gd name="T41" fmla="*/ 45 h 77"/>
                <a:gd name="T42" fmla="*/ 2 w 3"/>
                <a:gd name="T43" fmla="*/ 44 h 77"/>
                <a:gd name="T44" fmla="*/ 3 w 3"/>
                <a:gd name="T45" fmla="*/ 45 h 77"/>
                <a:gd name="T46" fmla="*/ 2 w 3"/>
                <a:gd name="T47" fmla="*/ 48 h 77"/>
                <a:gd name="T48" fmla="*/ 0 w 3"/>
                <a:gd name="T49" fmla="*/ 46 h 77"/>
                <a:gd name="T50" fmla="*/ 0 w 3"/>
                <a:gd name="T51" fmla="*/ 38 h 77"/>
                <a:gd name="T52" fmla="*/ 2 w 3"/>
                <a:gd name="T53" fmla="*/ 36 h 77"/>
                <a:gd name="T54" fmla="*/ 3 w 3"/>
                <a:gd name="T55" fmla="*/ 38 h 77"/>
                <a:gd name="T56" fmla="*/ 2 w 3"/>
                <a:gd name="T57" fmla="*/ 41 h 77"/>
                <a:gd name="T58" fmla="*/ 0 w 3"/>
                <a:gd name="T59" fmla="*/ 39 h 77"/>
                <a:gd name="T60" fmla="*/ 0 w 3"/>
                <a:gd name="T61" fmla="*/ 31 h 77"/>
                <a:gd name="T62" fmla="*/ 2 w 3"/>
                <a:gd name="T63" fmla="*/ 29 h 77"/>
                <a:gd name="T64" fmla="*/ 3 w 3"/>
                <a:gd name="T65" fmla="*/ 31 h 77"/>
                <a:gd name="T66" fmla="*/ 2 w 3"/>
                <a:gd name="T67" fmla="*/ 33 h 77"/>
                <a:gd name="T68" fmla="*/ 0 w 3"/>
                <a:gd name="T69" fmla="*/ 32 h 77"/>
                <a:gd name="T70" fmla="*/ 0 w 3"/>
                <a:gd name="T71" fmla="*/ 23 h 77"/>
                <a:gd name="T72" fmla="*/ 2 w 3"/>
                <a:gd name="T73" fmla="*/ 22 h 77"/>
                <a:gd name="T74" fmla="*/ 3 w 3"/>
                <a:gd name="T75" fmla="*/ 23 h 77"/>
                <a:gd name="T76" fmla="*/ 2 w 3"/>
                <a:gd name="T77" fmla="*/ 26 h 77"/>
                <a:gd name="T78" fmla="*/ 0 w 3"/>
                <a:gd name="T79" fmla="*/ 24 h 77"/>
                <a:gd name="T80" fmla="*/ 0 w 3"/>
                <a:gd name="T81" fmla="*/ 16 h 77"/>
                <a:gd name="T82" fmla="*/ 2 w 3"/>
                <a:gd name="T83" fmla="*/ 15 h 77"/>
                <a:gd name="T84" fmla="*/ 3 w 3"/>
                <a:gd name="T85" fmla="*/ 16 h 77"/>
                <a:gd name="T86" fmla="*/ 2 w 3"/>
                <a:gd name="T87" fmla="*/ 19 h 77"/>
                <a:gd name="T88" fmla="*/ 0 w 3"/>
                <a:gd name="T89" fmla="*/ 17 h 77"/>
                <a:gd name="T90" fmla="*/ 0 w 3"/>
                <a:gd name="T91" fmla="*/ 9 h 77"/>
                <a:gd name="T92" fmla="*/ 2 w 3"/>
                <a:gd name="T93" fmla="*/ 7 h 77"/>
                <a:gd name="T94" fmla="*/ 3 w 3"/>
                <a:gd name="T95" fmla="*/ 9 h 77"/>
                <a:gd name="T96" fmla="*/ 2 w 3"/>
                <a:gd name="T97" fmla="*/ 11 h 77"/>
                <a:gd name="T98" fmla="*/ 0 w 3"/>
                <a:gd name="T99" fmla="*/ 10 h 77"/>
                <a:gd name="T100" fmla="*/ 0 w 3"/>
                <a:gd name="T101" fmla="*/ 2 h 77"/>
                <a:gd name="T102" fmla="*/ 2 w 3"/>
                <a:gd name="T103" fmla="*/ 0 h 77"/>
                <a:gd name="T104" fmla="*/ 3 w 3"/>
                <a:gd name="T105" fmla="*/ 2 h 77"/>
                <a:gd name="T106" fmla="*/ 2 w 3"/>
                <a:gd name="T107" fmla="*/ 4 h 77"/>
                <a:gd name="T108" fmla="*/ 0 w 3"/>
                <a:gd name="T10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" h="77"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3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2"/>
                    <a:pt x="0" y="61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1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3"/>
                    <a:pt x="0" y="32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381"/>
            <p:cNvSpPr>
              <a:spLocks noEditPoints="1"/>
            </p:cNvSpPr>
            <p:nvPr/>
          </p:nvSpPr>
          <p:spPr bwMode="auto">
            <a:xfrm>
              <a:off x="7910174" y="1579110"/>
              <a:ext cx="7938" cy="441325"/>
            </a:xfrm>
            <a:custGeom>
              <a:avLst/>
              <a:gdLst>
                <a:gd name="T0" fmla="*/ 2 w 3"/>
                <a:gd name="T1" fmla="*/ 167 h 171"/>
                <a:gd name="T2" fmla="*/ 2 w 3"/>
                <a:gd name="T3" fmla="*/ 171 h 171"/>
                <a:gd name="T4" fmla="*/ 0 w 3"/>
                <a:gd name="T5" fmla="*/ 161 h 171"/>
                <a:gd name="T6" fmla="*/ 3 w 3"/>
                <a:gd name="T7" fmla="*/ 161 h 171"/>
                <a:gd name="T8" fmla="*/ 0 w 3"/>
                <a:gd name="T9" fmla="*/ 162 h 171"/>
                <a:gd name="T10" fmla="*/ 2 w 3"/>
                <a:gd name="T11" fmla="*/ 152 h 171"/>
                <a:gd name="T12" fmla="*/ 2 w 3"/>
                <a:gd name="T13" fmla="*/ 156 h 171"/>
                <a:gd name="T14" fmla="*/ 0 w 3"/>
                <a:gd name="T15" fmla="*/ 146 h 171"/>
                <a:gd name="T16" fmla="*/ 3 w 3"/>
                <a:gd name="T17" fmla="*/ 146 h 171"/>
                <a:gd name="T18" fmla="*/ 0 w 3"/>
                <a:gd name="T19" fmla="*/ 147 h 171"/>
                <a:gd name="T20" fmla="*/ 2 w 3"/>
                <a:gd name="T21" fmla="*/ 138 h 171"/>
                <a:gd name="T22" fmla="*/ 2 w 3"/>
                <a:gd name="T23" fmla="*/ 142 h 171"/>
                <a:gd name="T24" fmla="*/ 0 w 3"/>
                <a:gd name="T25" fmla="*/ 132 h 171"/>
                <a:gd name="T26" fmla="*/ 3 w 3"/>
                <a:gd name="T27" fmla="*/ 132 h 171"/>
                <a:gd name="T28" fmla="*/ 0 w 3"/>
                <a:gd name="T29" fmla="*/ 133 h 171"/>
                <a:gd name="T30" fmla="*/ 2 w 3"/>
                <a:gd name="T31" fmla="*/ 123 h 171"/>
                <a:gd name="T32" fmla="*/ 2 w 3"/>
                <a:gd name="T33" fmla="*/ 127 h 171"/>
                <a:gd name="T34" fmla="*/ 0 w 3"/>
                <a:gd name="T35" fmla="*/ 117 h 171"/>
                <a:gd name="T36" fmla="*/ 3 w 3"/>
                <a:gd name="T37" fmla="*/ 117 h 171"/>
                <a:gd name="T38" fmla="*/ 0 w 3"/>
                <a:gd name="T39" fmla="*/ 118 h 171"/>
                <a:gd name="T40" fmla="*/ 2 w 3"/>
                <a:gd name="T41" fmla="*/ 109 h 171"/>
                <a:gd name="T42" fmla="*/ 2 w 3"/>
                <a:gd name="T43" fmla="*/ 113 h 171"/>
                <a:gd name="T44" fmla="*/ 0 w 3"/>
                <a:gd name="T45" fmla="*/ 103 h 171"/>
                <a:gd name="T46" fmla="*/ 3 w 3"/>
                <a:gd name="T47" fmla="*/ 103 h 171"/>
                <a:gd name="T48" fmla="*/ 0 w 3"/>
                <a:gd name="T49" fmla="*/ 104 h 171"/>
                <a:gd name="T50" fmla="*/ 2 w 3"/>
                <a:gd name="T51" fmla="*/ 94 h 171"/>
                <a:gd name="T52" fmla="*/ 2 w 3"/>
                <a:gd name="T53" fmla="*/ 98 h 171"/>
                <a:gd name="T54" fmla="*/ 0 w 3"/>
                <a:gd name="T55" fmla="*/ 88 h 171"/>
                <a:gd name="T56" fmla="*/ 3 w 3"/>
                <a:gd name="T57" fmla="*/ 88 h 171"/>
                <a:gd name="T58" fmla="*/ 0 w 3"/>
                <a:gd name="T59" fmla="*/ 89 h 171"/>
                <a:gd name="T60" fmla="*/ 2 w 3"/>
                <a:gd name="T61" fmla="*/ 80 h 171"/>
                <a:gd name="T62" fmla="*/ 2 w 3"/>
                <a:gd name="T63" fmla="*/ 84 h 171"/>
                <a:gd name="T64" fmla="*/ 0 w 3"/>
                <a:gd name="T65" fmla="*/ 74 h 171"/>
                <a:gd name="T66" fmla="*/ 3 w 3"/>
                <a:gd name="T67" fmla="*/ 74 h 171"/>
                <a:gd name="T68" fmla="*/ 0 w 3"/>
                <a:gd name="T69" fmla="*/ 75 h 171"/>
                <a:gd name="T70" fmla="*/ 2 w 3"/>
                <a:gd name="T71" fmla="*/ 65 h 171"/>
                <a:gd name="T72" fmla="*/ 2 w 3"/>
                <a:gd name="T73" fmla="*/ 69 h 171"/>
                <a:gd name="T74" fmla="*/ 0 w 3"/>
                <a:gd name="T75" fmla="*/ 59 h 171"/>
                <a:gd name="T76" fmla="*/ 3 w 3"/>
                <a:gd name="T77" fmla="*/ 59 h 171"/>
                <a:gd name="T78" fmla="*/ 0 w 3"/>
                <a:gd name="T79" fmla="*/ 60 h 171"/>
                <a:gd name="T80" fmla="*/ 2 w 3"/>
                <a:gd name="T81" fmla="*/ 50 h 171"/>
                <a:gd name="T82" fmla="*/ 2 w 3"/>
                <a:gd name="T83" fmla="*/ 55 h 171"/>
                <a:gd name="T84" fmla="*/ 0 w 3"/>
                <a:gd name="T85" fmla="*/ 45 h 171"/>
                <a:gd name="T86" fmla="*/ 3 w 3"/>
                <a:gd name="T87" fmla="*/ 45 h 171"/>
                <a:gd name="T88" fmla="*/ 0 w 3"/>
                <a:gd name="T89" fmla="*/ 46 h 171"/>
                <a:gd name="T90" fmla="*/ 2 w 3"/>
                <a:gd name="T91" fmla="*/ 36 h 171"/>
                <a:gd name="T92" fmla="*/ 2 w 3"/>
                <a:gd name="T93" fmla="*/ 40 h 171"/>
                <a:gd name="T94" fmla="*/ 0 w 3"/>
                <a:gd name="T95" fmla="*/ 30 h 171"/>
                <a:gd name="T96" fmla="*/ 3 w 3"/>
                <a:gd name="T97" fmla="*/ 30 h 171"/>
                <a:gd name="T98" fmla="*/ 0 w 3"/>
                <a:gd name="T99" fmla="*/ 31 h 171"/>
                <a:gd name="T100" fmla="*/ 2 w 3"/>
                <a:gd name="T101" fmla="*/ 21 h 171"/>
                <a:gd name="T102" fmla="*/ 2 w 3"/>
                <a:gd name="T103" fmla="*/ 26 h 171"/>
                <a:gd name="T104" fmla="*/ 0 w 3"/>
                <a:gd name="T105" fmla="*/ 16 h 171"/>
                <a:gd name="T106" fmla="*/ 3 w 3"/>
                <a:gd name="T107" fmla="*/ 16 h 171"/>
                <a:gd name="T108" fmla="*/ 0 w 3"/>
                <a:gd name="T109" fmla="*/ 17 h 171"/>
                <a:gd name="T110" fmla="*/ 2 w 3"/>
                <a:gd name="T111" fmla="*/ 7 h 171"/>
                <a:gd name="T112" fmla="*/ 2 w 3"/>
                <a:gd name="T113" fmla="*/ 11 h 171"/>
                <a:gd name="T114" fmla="*/ 0 w 3"/>
                <a:gd name="T115" fmla="*/ 1 h 171"/>
                <a:gd name="T116" fmla="*/ 3 w 3"/>
                <a:gd name="T117" fmla="*/ 1 h 171"/>
                <a:gd name="T118" fmla="*/ 0 w 3"/>
                <a:gd name="T119" fmla="*/ 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171">
                  <a:moveTo>
                    <a:pt x="0" y="169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7"/>
                    <a:pt x="1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3" y="167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3"/>
                    <a:pt x="1" y="152"/>
                    <a:pt x="2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2"/>
                    <a:pt x="3" y="153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6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56"/>
                    <a:pt x="0" y="156"/>
                    <a:pt x="0" y="155"/>
                  </a:cubicBezTo>
                  <a:close/>
                  <a:moveTo>
                    <a:pt x="0" y="147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146"/>
                    <a:pt x="1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3" y="146"/>
                    <a:pt x="3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2" y="149"/>
                    <a:pt x="2" y="149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1" y="149"/>
                    <a:pt x="0" y="148"/>
                    <a:pt x="0" y="147"/>
                  </a:cubicBezTo>
                  <a:close/>
                  <a:moveTo>
                    <a:pt x="0" y="14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8"/>
                    <a:pt x="1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3" y="138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0" y="141"/>
                    <a:pt x="0" y="140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30"/>
                    <a:pt x="3" y="131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0" y="134"/>
                    <a:pt x="0" y="133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3" y="124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0" y="127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1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11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09"/>
                    <a:pt x="1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3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1" y="113"/>
                    <a:pt x="0" y="112"/>
                    <a:pt x="0" y="111"/>
                  </a:cubicBezTo>
                  <a:close/>
                  <a:moveTo>
                    <a:pt x="0" y="104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1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3" y="102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0" y="105"/>
                    <a:pt x="0" y="104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1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4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" y="98"/>
                    <a:pt x="0" y="97"/>
                    <a:pt x="0" y="97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3" y="87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0" y="90"/>
                    <a:pt x="0" y="89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9"/>
                    <a:pt x="0" y="68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3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1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8"/>
                    <a:pt x="0" y="17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382"/>
            <p:cNvSpPr>
              <a:spLocks noEditPoints="1"/>
            </p:cNvSpPr>
            <p:nvPr/>
          </p:nvSpPr>
          <p:spPr bwMode="auto">
            <a:xfrm>
              <a:off x="7675224" y="1652135"/>
              <a:ext cx="15875" cy="374650"/>
            </a:xfrm>
            <a:custGeom>
              <a:avLst/>
              <a:gdLst>
                <a:gd name="T0" fmla="*/ 3 w 6"/>
                <a:gd name="T1" fmla="*/ 137 h 145"/>
                <a:gd name="T2" fmla="*/ 6 w 6"/>
                <a:gd name="T3" fmla="*/ 140 h 145"/>
                <a:gd name="T4" fmla="*/ 3 w 6"/>
                <a:gd name="T5" fmla="*/ 145 h 145"/>
                <a:gd name="T6" fmla="*/ 0 w 6"/>
                <a:gd name="T7" fmla="*/ 130 h 145"/>
                <a:gd name="T8" fmla="*/ 6 w 6"/>
                <a:gd name="T9" fmla="*/ 130 h 145"/>
                <a:gd name="T10" fmla="*/ 3 w 6"/>
                <a:gd name="T11" fmla="*/ 134 h 145"/>
                <a:gd name="T12" fmla="*/ 0 w 6"/>
                <a:gd name="T13" fmla="*/ 120 h 145"/>
                <a:gd name="T14" fmla="*/ 3 w 6"/>
                <a:gd name="T15" fmla="*/ 116 h 145"/>
                <a:gd name="T16" fmla="*/ 6 w 6"/>
                <a:gd name="T17" fmla="*/ 120 h 145"/>
                <a:gd name="T18" fmla="*/ 0 w 6"/>
                <a:gd name="T19" fmla="*/ 120 h 145"/>
                <a:gd name="T20" fmla="*/ 3 w 6"/>
                <a:gd name="T21" fmla="*/ 105 h 145"/>
                <a:gd name="T22" fmla="*/ 6 w 6"/>
                <a:gd name="T23" fmla="*/ 109 h 145"/>
                <a:gd name="T24" fmla="*/ 3 w 6"/>
                <a:gd name="T25" fmla="*/ 113 h 145"/>
                <a:gd name="T26" fmla="*/ 0 w 6"/>
                <a:gd name="T27" fmla="*/ 98 h 145"/>
                <a:gd name="T28" fmla="*/ 6 w 6"/>
                <a:gd name="T29" fmla="*/ 98 h 145"/>
                <a:gd name="T30" fmla="*/ 3 w 6"/>
                <a:gd name="T31" fmla="*/ 102 h 145"/>
                <a:gd name="T32" fmla="*/ 0 w 6"/>
                <a:gd name="T33" fmla="*/ 89 h 145"/>
                <a:gd name="T34" fmla="*/ 3 w 6"/>
                <a:gd name="T35" fmla="*/ 84 h 145"/>
                <a:gd name="T36" fmla="*/ 6 w 6"/>
                <a:gd name="T37" fmla="*/ 89 h 145"/>
                <a:gd name="T38" fmla="*/ 0 w 6"/>
                <a:gd name="T39" fmla="*/ 89 h 145"/>
                <a:gd name="T40" fmla="*/ 3 w 6"/>
                <a:gd name="T41" fmla="*/ 74 h 145"/>
                <a:gd name="T42" fmla="*/ 6 w 6"/>
                <a:gd name="T43" fmla="*/ 77 h 145"/>
                <a:gd name="T44" fmla="*/ 3 w 6"/>
                <a:gd name="T45" fmla="*/ 81 h 145"/>
                <a:gd name="T46" fmla="*/ 0 w 6"/>
                <a:gd name="T47" fmla="*/ 67 h 145"/>
                <a:gd name="T48" fmla="*/ 6 w 6"/>
                <a:gd name="T49" fmla="*/ 67 h 145"/>
                <a:gd name="T50" fmla="*/ 3 w 6"/>
                <a:gd name="T51" fmla="*/ 71 h 145"/>
                <a:gd name="T52" fmla="*/ 0 w 6"/>
                <a:gd name="T53" fmla="*/ 57 h 145"/>
                <a:gd name="T54" fmla="*/ 3 w 6"/>
                <a:gd name="T55" fmla="*/ 53 h 145"/>
                <a:gd name="T56" fmla="*/ 6 w 6"/>
                <a:gd name="T57" fmla="*/ 57 h 145"/>
                <a:gd name="T58" fmla="*/ 0 w 6"/>
                <a:gd name="T59" fmla="*/ 57 h 145"/>
                <a:gd name="T60" fmla="*/ 3 w 6"/>
                <a:gd name="T61" fmla="*/ 42 h 145"/>
                <a:gd name="T62" fmla="*/ 6 w 6"/>
                <a:gd name="T63" fmla="*/ 46 h 145"/>
                <a:gd name="T64" fmla="*/ 3 w 6"/>
                <a:gd name="T65" fmla="*/ 50 h 145"/>
                <a:gd name="T66" fmla="*/ 0 w 6"/>
                <a:gd name="T67" fmla="*/ 35 h 145"/>
                <a:gd name="T68" fmla="*/ 6 w 6"/>
                <a:gd name="T69" fmla="*/ 35 h 145"/>
                <a:gd name="T70" fmla="*/ 3 w 6"/>
                <a:gd name="T71" fmla="*/ 39 h 145"/>
                <a:gd name="T72" fmla="*/ 0 w 6"/>
                <a:gd name="T73" fmla="*/ 25 h 145"/>
                <a:gd name="T74" fmla="*/ 3 w 6"/>
                <a:gd name="T75" fmla="*/ 21 h 145"/>
                <a:gd name="T76" fmla="*/ 6 w 6"/>
                <a:gd name="T77" fmla="*/ 25 h 145"/>
                <a:gd name="T78" fmla="*/ 0 w 6"/>
                <a:gd name="T79" fmla="*/ 25 h 145"/>
                <a:gd name="T80" fmla="*/ 3 w 6"/>
                <a:gd name="T81" fmla="*/ 11 h 145"/>
                <a:gd name="T82" fmla="*/ 6 w 6"/>
                <a:gd name="T83" fmla="*/ 14 h 145"/>
                <a:gd name="T84" fmla="*/ 3 w 6"/>
                <a:gd name="T85" fmla="*/ 18 h 145"/>
                <a:gd name="T86" fmla="*/ 0 w 6"/>
                <a:gd name="T87" fmla="*/ 3 h 145"/>
                <a:gd name="T88" fmla="*/ 6 w 6"/>
                <a:gd name="T89" fmla="*/ 3 h 145"/>
                <a:gd name="T90" fmla="*/ 3 w 6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1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5" y="137"/>
                    <a:pt x="6" y="138"/>
                    <a:pt x="6" y="140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3"/>
                    <a:pt x="5" y="145"/>
                    <a:pt x="3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1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1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5" y="127"/>
                    <a:pt x="6" y="128"/>
                    <a:pt x="6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3"/>
                    <a:pt x="5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1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1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383"/>
            <p:cNvSpPr>
              <a:spLocks noEditPoints="1"/>
            </p:cNvSpPr>
            <p:nvPr/>
          </p:nvSpPr>
          <p:spPr bwMode="auto">
            <a:xfrm>
              <a:off x="7845087" y="1655310"/>
              <a:ext cx="34925" cy="368300"/>
            </a:xfrm>
            <a:custGeom>
              <a:avLst/>
              <a:gdLst>
                <a:gd name="T0" fmla="*/ 0 w 13"/>
                <a:gd name="T1" fmla="*/ 136 h 143"/>
                <a:gd name="T2" fmla="*/ 7 w 13"/>
                <a:gd name="T3" fmla="*/ 129 h 143"/>
                <a:gd name="T4" fmla="*/ 13 w 13"/>
                <a:gd name="T5" fmla="*/ 136 h 143"/>
                <a:gd name="T6" fmla="*/ 7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7 w 13"/>
                <a:gd name="T13" fmla="*/ 111 h 143"/>
                <a:gd name="T14" fmla="*/ 13 w 13"/>
                <a:gd name="T15" fmla="*/ 117 h 143"/>
                <a:gd name="T16" fmla="*/ 7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7 w 13"/>
                <a:gd name="T23" fmla="*/ 92 h 143"/>
                <a:gd name="T24" fmla="*/ 13 w 13"/>
                <a:gd name="T25" fmla="*/ 99 h 143"/>
                <a:gd name="T26" fmla="*/ 7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7 w 13"/>
                <a:gd name="T33" fmla="*/ 74 h 143"/>
                <a:gd name="T34" fmla="*/ 13 w 13"/>
                <a:gd name="T35" fmla="*/ 80 h 143"/>
                <a:gd name="T36" fmla="*/ 7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7 w 13"/>
                <a:gd name="T43" fmla="*/ 55 h 143"/>
                <a:gd name="T44" fmla="*/ 13 w 13"/>
                <a:gd name="T45" fmla="*/ 62 h 143"/>
                <a:gd name="T46" fmla="*/ 7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7 w 13"/>
                <a:gd name="T53" fmla="*/ 37 h 143"/>
                <a:gd name="T54" fmla="*/ 13 w 13"/>
                <a:gd name="T55" fmla="*/ 43 h 143"/>
                <a:gd name="T56" fmla="*/ 7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7 w 13"/>
                <a:gd name="T63" fmla="*/ 19 h 143"/>
                <a:gd name="T64" fmla="*/ 13 w 13"/>
                <a:gd name="T65" fmla="*/ 25 h 143"/>
                <a:gd name="T66" fmla="*/ 7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7 w 13"/>
                <a:gd name="T73" fmla="*/ 0 h 143"/>
                <a:gd name="T74" fmla="*/ 13 w 13"/>
                <a:gd name="T75" fmla="*/ 7 h 143"/>
                <a:gd name="T76" fmla="*/ 7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3" y="129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3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3" y="111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3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3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7" y="106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3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3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3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3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384"/>
            <p:cNvSpPr>
              <a:spLocks noEditPoints="1"/>
            </p:cNvSpPr>
            <p:nvPr/>
          </p:nvSpPr>
          <p:spPr bwMode="auto">
            <a:xfrm>
              <a:off x="7565687" y="1655310"/>
              <a:ext cx="33338" cy="368300"/>
            </a:xfrm>
            <a:custGeom>
              <a:avLst/>
              <a:gdLst>
                <a:gd name="T0" fmla="*/ 0 w 13"/>
                <a:gd name="T1" fmla="*/ 136 h 143"/>
                <a:gd name="T2" fmla="*/ 6 w 13"/>
                <a:gd name="T3" fmla="*/ 129 h 143"/>
                <a:gd name="T4" fmla="*/ 13 w 13"/>
                <a:gd name="T5" fmla="*/ 136 h 143"/>
                <a:gd name="T6" fmla="*/ 6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6 w 13"/>
                <a:gd name="T13" fmla="*/ 111 h 143"/>
                <a:gd name="T14" fmla="*/ 13 w 13"/>
                <a:gd name="T15" fmla="*/ 117 h 143"/>
                <a:gd name="T16" fmla="*/ 6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6 w 13"/>
                <a:gd name="T23" fmla="*/ 92 h 143"/>
                <a:gd name="T24" fmla="*/ 13 w 13"/>
                <a:gd name="T25" fmla="*/ 99 h 143"/>
                <a:gd name="T26" fmla="*/ 6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6 w 13"/>
                <a:gd name="T33" fmla="*/ 74 h 143"/>
                <a:gd name="T34" fmla="*/ 13 w 13"/>
                <a:gd name="T35" fmla="*/ 80 h 143"/>
                <a:gd name="T36" fmla="*/ 6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6 w 13"/>
                <a:gd name="T43" fmla="*/ 55 h 143"/>
                <a:gd name="T44" fmla="*/ 13 w 13"/>
                <a:gd name="T45" fmla="*/ 62 h 143"/>
                <a:gd name="T46" fmla="*/ 6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6 w 13"/>
                <a:gd name="T53" fmla="*/ 37 h 143"/>
                <a:gd name="T54" fmla="*/ 13 w 13"/>
                <a:gd name="T55" fmla="*/ 43 h 143"/>
                <a:gd name="T56" fmla="*/ 6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6 w 13"/>
                <a:gd name="T63" fmla="*/ 19 h 143"/>
                <a:gd name="T64" fmla="*/ 13 w 13"/>
                <a:gd name="T65" fmla="*/ 25 h 143"/>
                <a:gd name="T66" fmla="*/ 6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6 w 13"/>
                <a:gd name="T73" fmla="*/ 0 h 143"/>
                <a:gd name="T74" fmla="*/ 13 w 13"/>
                <a:gd name="T75" fmla="*/ 7 h 143"/>
                <a:gd name="T76" fmla="*/ 6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2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2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2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6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2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2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2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2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2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2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2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2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2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385"/>
            <p:cNvSpPr>
              <a:spLocks noEditPoints="1"/>
            </p:cNvSpPr>
            <p:nvPr/>
          </p:nvSpPr>
          <p:spPr bwMode="auto">
            <a:xfrm>
              <a:off x="7781587" y="1706110"/>
              <a:ext cx="15875" cy="320675"/>
            </a:xfrm>
            <a:custGeom>
              <a:avLst/>
              <a:gdLst>
                <a:gd name="T0" fmla="*/ 0 w 6"/>
                <a:gd name="T1" fmla="*/ 119 h 124"/>
                <a:gd name="T2" fmla="*/ 3 w 6"/>
                <a:gd name="T3" fmla="*/ 116 h 124"/>
                <a:gd name="T4" fmla="*/ 6 w 6"/>
                <a:gd name="T5" fmla="*/ 119 h 124"/>
                <a:gd name="T6" fmla="*/ 3 w 6"/>
                <a:gd name="T7" fmla="*/ 124 h 124"/>
                <a:gd name="T8" fmla="*/ 0 w 6"/>
                <a:gd name="T9" fmla="*/ 120 h 124"/>
                <a:gd name="T10" fmla="*/ 0 w 6"/>
                <a:gd name="T11" fmla="*/ 109 h 124"/>
                <a:gd name="T12" fmla="*/ 3 w 6"/>
                <a:gd name="T13" fmla="*/ 106 h 124"/>
                <a:gd name="T14" fmla="*/ 6 w 6"/>
                <a:gd name="T15" fmla="*/ 109 h 124"/>
                <a:gd name="T16" fmla="*/ 3 w 6"/>
                <a:gd name="T17" fmla="*/ 113 h 124"/>
                <a:gd name="T18" fmla="*/ 0 w 6"/>
                <a:gd name="T19" fmla="*/ 110 h 124"/>
                <a:gd name="T20" fmla="*/ 0 w 6"/>
                <a:gd name="T21" fmla="*/ 98 h 124"/>
                <a:gd name="T22" fmla="*/ 3 w 6"/>
                <a:gd name="T23" fmla="*/ 95 h 124"/>
                <a:gd name="T24" fmla="*/ 6 w 6"/>
                <a:gd name="T25" fmla="*/ 98 h 124"/>
                <a:gd name="T26" fmla="*/ 3 w 6"/>
                <a:gd name="T27" fmla="*/ 102 h 124"/>
                <a:gd name="T28" fmla="*/ 0 w 6"/>
                <a:gd name="T29" fmla="*/ 99 h 124"/>
                <a:gd name="T30" fmla="*/ 0 w 6"/>
                <a:gd name="T31" fmla="*/ 88 h 124"/>
                <a:gd name="T32" fmla="*/ 3 w 6"/>
                <a:gd name="T33" fmla="*/ 84 h 124"/>
                <a:gd name="T34" fmla="*/ 6 w 6"/>
                <a:gd name="T35" fmla="*/ 88 h 124"/>
                <a:gd name="T36" fmla="*/ 3 w 6"/>
                <a:gd name="T37" fmla="*/ 92 h 124"/>
                <a:gd name="T38" fmla="*/ 0 w 6"/>
                <a:gd name="T39" fmla="*/ 89 h 124"/>
                <a:gd name="T40" fmla="*/ 0 w 6"/>
                <a:gd name="T41" fmla="*/ 77 h 124"/>
                <a:gd name="T42" fmla="*/ 3 w 6"/>
                <a:gd name="T43" fmla="*/ 74 h 124"/>
                <a:gd name="T44" fmla="*/ 6 w 6"/>
                <a:gd name="T45" fmla="*/ 77 h 124"/>
                <a:gd name="T46" fmla="*/ 3 w 6"/>
                <a:gd name="T47" fmla="*/ 81 h 124"/>
                <a:gd name="T48" fmla="*/ 0 w 6"/>
                <a:gd name="T49" fmla="*/ 78 h 124"/>
                <a:gd name="T50" fmla="*/ 0 w 6"/>
                <a:gd name="T51" fmla="*/ 67 h 124"/>
                <a:gd name="T52" fmla="*/ 3 w 6"/>
                <a:gd name="T53" fmla="*/ 63 h 124"/>
                <a:gd name="T54" fmla="*/ 6 w 6"/>
                <a:gd name="T55" fmla="*/ 67 h 124"/>
                <a:gd name="T56" fmla="*/ 3 w 6"/>
                <a:gd name="T57" fmla="*/ 71 h 124"/>
                <a:gd name="T58" fmla="*/ 0 w 6"/>
                <a:gd name="T59" fmla="*/ 68 h 124"/>
                <a:gd name="T60" fmla="*/ 0 w 6"/>
                <a:gd name="T61" fmla="*/ 56 h 124"/>
                <a:gd name="T62" fmla="*/ 3 w 6"/>
                <a:gd name="T63" fmla="*/ 53 h 124"/>
                <a:gd name="T64" fmla="*/ 6 w 6"/>
                <a:gd name="T65" fmla="*/ 56 h 124"/>
                <a:gd name="T66" fmla="*/ 3 w 6"/>
                <a:gd name="T67" fmla="*/ 60 h 124"/>
                <a:gd name="T68" fmla="*/ 0 w 6"/>
                <a:gd name="T69" fmla="*/ 57 h 124"/>
                <a:gd name="T70" fmla="*/ 0 w 6"/>
                <a:gd name="T71" fmla="*/ 46 h 124"/>
                <a:gd name="T72" fmla="*/ 3 w 6"/>
                <a:gd name="T73" fmla="*/ 42 h 124"/>
                <a:gd name="T74" fmla="*/ 6 w 6"/>
                <a:gd name="T75" fmla="*/ 46 h 124"/>
                <a:gd name="T76" fmla="*/ 3 w 6"/>
                <a:gd name="T77" fmla="*/ 50 h 124"/>
                <a:gd name="T78" fmla="*/ 0 w 6"/>
                <a:gd name="T79" fmla="*/ 47 h 124"/>
                <a:gd name="T80" fmla="*/ 0 w 6"/>
                <a:gd name="T81" fmla="*/ 35 h 124"/>
                <a:gd name="T82" fmla="*/ 3 w 6"/>
                <a:gd name="T83" fmla="*/ 32 h 124"/>
                <a:gd name="T84" fmla="*/ 6 w 6"/>
                <a:gd name="T85" fmla="*/ 35 h 124"/>
                <a:gd name="T86" fmla="*/ 3 w 6"/>
                <a:gd name="T87" fmla="*/ 39 h 124"/>
                <a:gd name="T88" fmla="*/ 0 w 6"/>
                <a:gd name="T89" fmla="*/ 36 h 124"/>
                <a:gd name="T90" fmla="*/ 0 w 6"/>
                <a:gd name="T91" fmla="*/ 25 h 124"/>
                <a:gd name="T92" fmla="*/ 3 w 6"/>
                <a:gd name="T93" fmla="*/ 21 h 124"/>
                <a:gd name="T94" fmla="*/ 6 w 6"/>
                <a:gd name="T95" fmla="*/ 25 h 124"/>
                <a:gd name="T96" fmla="*/ 3 w 6"/>
                <a:gd name="T97" fmla="*/ 29 h 124"/>
                <a:gd name="T98" fmla="*/ 0 w 6"/>
                <a:gd name="T99" fmla="*/ 26 h 124"/>
                <a:gd name="T100" fmla="*/ 0 w 6"/>
                <a:gd name="T101" fmla="*/ 14 h 124"/>
                <a:gd name="T102" fmla="*/ 3 w 6"/>
                <a:gd name="T103" fmla="*/ 11 h 124"/>
                <a:gd name="T104" fmla="*/ 6 w 6"/>
                <a:gd name="T105" fmla="*/ 14 h 124"/>
                <a:gd name="T106" fmla="*/ 3 w 6"/>
                <a:gd name="T107" fmla="*/ 18 h 124"/>
                <a:gd name="T108" fmla="*/ 0 w 6"/>
                <a:gd name="T109" fmla="*/ 15 h 124"/>
                <a:gd name="T110" fmla="*/ 0 w 6"/>
                <a:gd name="T111" fmla="*/ 4 h 124"/>
                <a:gd name="T112" fmla="*/ 3 w 6"/>
                <a:gd name="T113" fmla="*/ 0 h 124"/>
                <a:gd name="T114" fmla="*/ 6 w 6"/>
                <a:gd name="T115" fmla="*/ 4 h 124"/>
                <a:gd name="T116" fmla="*/ 3 w 6"/>
                <a:gd name="T117" fmla="*/ 8 h 124"/>
                <a:gd name="T118" fmla="*/ 0 w 6"/>
                <a:gd name="T11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" h="124"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4"/>
                    <a:pt x="3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1" y="124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5" y="106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2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2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6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386"/>
            <p:cNvSpPr>
              <a:spLocks noEditPoints="1"/>
            </p:cNvSpPr>
            <p:nvPr/>
          </p:nvSpPr>
          <p:spPr bwMode="auto">
            <a:xfrm>
              <a:off x="7657762" y="2599872"/>
              <a:ext cx="15875" cy="1539875"/>
            </a:xfrm>
            <a:custGeom>
              <a:avLst/>
              <a:gdLst>
                <a:gd name="T0" fmla="*/ 3 w 6"/>
                <a:gd name="T1" fmla="*/ 597 h 597"/>
                <a:gd name="T2" fmla="*/ 6 w 6"/>
                <a:gd name="T3" fmla="*/ 580 h 597"/>
                <a:gd name="T4" fmla="*/ 3 w 6"/>
                <a:gd name="T5" fmla="*/ 564 h 597"/>
                <a:gd name="T6" fmla="*/ 0 w 6"/>
                <a:gd name="T7" fmla="*/ 554 h 597"/>
                <a:gd name="T8" fmla="*/ 0 w 6"/>
                <a:gd name="T9" fmla="*/ 555 h 597"/>
                <a:gd name="T10" fmla="*/ 3 w 6"/>
                <a:gd name="T11" fmla="*/ 546 h 597"/>
                <a:gd name="T12" fmla="*/ 6 w 6"/>
                <a:gd name="T13" fmla="*/ 529 h 597"/>
                <a:gd name="T14" fmla="*/ 3 w 6"/>
                <a:gd name="T15" fmla="*/ 512 h 597"/>
                <a:gd name="T16" fmla="*/ 0 w 6"/>
                <a:gd name="T17" fmla="*/ 503 h 597"/>
                <a:gd name="T18" fmla="*/ 0 w 6"/>
                <a:gd name="T19" fmla="*/ 504 h 597"/>
                <a:gd name="T20" fmla="*/ 3 w 6"/>
                <a:gd name="T21" fmla="*/ 495 h 597"/>
                <a:gd name="T22" fmla="*/ 6 w 6"/>
                <a:gd name="T23" fmla="*/ 477 h 597"/>
                <a:gd name="T24" fmla="*/ 3 w 6"/>
                <a:gd name="T25" fmla="*/ 461 h 597"/>
                <a:gd name="T26" fmla="*/ 0 w 6"/>
                <a:gd name="T27" fmla="*/ 452 h 597"/>
                <a:gd name="T28" fmla="*/ 0 w 6"/>
                <a:gd name="T29" fmla="*/ 453 h 597"/>
                <a:gd name="T30" fmla="*/ 3 w 6"/>
                <a:gd name="T31" fmla="*/ 443 h 597"/>
                <a:gd name="T32" fmla="*/ 6 w 6"/>
                <a:gd name="T33" fmla="*/ 426 h 597"/>
                <a:gd name="T34" fmla="*/ 3 w 6"/>
                <a:gd name="T35" fmla="*/ 410 h 597"/>
                <a:gd name="T36" fmla="*/ 0 w 6"/>
                <a:gd name="T37" fmla="*/ 401 h 597"/>
                <a:gd name="T38" fmla="*/ 0 w 6"/>
                <a:gd name="T39" fmla="*/ 402 h 597"/>
                <a:gd name="T40" fmla="*/ 3 w 6"/>
                <a:gd name="T41" fmla="*/ 392 h 597"/>
                <a:gd name="T42" fmla="*/ 6 w 6"/>
                <a:gd name="T43" fmla="*/ 375 h 597"/>
                <a:gd name="T44" fmla="*/ 3 w 6"/>
                <a:gd name="T45" fmla="*/ 359 h 597"/>
                <a:gd name="T46" fmla="*/ 0 w 6"/>
                <a:gd name="T47" fmla="*/ 349 h 597"/>
                <a:gd name="T48" fmla="*/ 0 w 6"/>
                <a:gd name="T49" fmla="*/ 350 h 597"/>
                <a:gd name="T50" fmla="*/ 3 w 6"/>
                <a:gd name="T51" fmla="*/ 341 h 597"/>
                <a:gd name="T52" fmla="*/ 6 w 6"/>
                <a:gd name="T53" fmla="*/ 324 h 597"/>
                <a:gd name="T54" fmla="*/ 3 w 6"/>
                <a:gd name="T55" fmla="*/ 308 h 597"/>
                <a:gd name="T56" fmla="*/ 0 w 6"/>
                <a:gd name="T57" fmla="*/ 298 h 597"/>
                <a:gd name="T58" fmla="*/ 0 w 6"/>
                <a:gd name="T59" fmla="*/ 299 h 597"/>
                <a:gd name="T60" fmla="*/ 3 w 6"/>
                <a:gd name="T61" fmla="*/ 290 h 597"/>
                <a:gd name="T62" fmla="*/ 6 w 6"/>
                <a:gd name="T63" fmla="*/ 273 h 597"/>
                <a:gd name="T64" fmla="*/ 3 w 6"/>
                <a:gd name="T65" fmla="*/ 256 h 597"/>
                <a:gd name="T66" fmla="*/ 0 w 6"/>
                <a:gd name="T67" fmla="*/ 247 h 597"/>
                <a:gd name="T68" fmla="*/ 0 w 6"/>
                <a:gd name="T69" fmla="*/ 248 h 597"/>
                <a:gd name="T70" fmla="*/ 3 w 6"/>
                <a:gd name="T71" fmla="*/ 239 h 597"/>
                <a:gd name="T72" fmla="*/ 6 w 6"/>
                <a:gd name="T73" fmla="*/ 221 h 597"/>
                <a:gd name="T74" fmla="*/ 3 w 6"/>
                <a:gd name="T75" fmla="*/ 205 h 597"/>
                <a:gd name="T76" fmla="*/ 0 w 6"/>
                <a:gd name="T77" fmla="*/ 196 h 597"/>
                <a:gd name="T78" fmla="*/ 0 w 6"/>
                <a:gd name="T79" fmla="*/ 197 h 597"/>
                <a:gd name="T80" fmla="*/ 3 w 6"/>
                <a:gd name="T81" fmla="*/ 187 h 597"/>
                <a:gd name="T82" fmla="*/ 6 w 6"/>
                <a:gd name="T83" fmla="*/ 170 h 597"/>
                <a:gd name="T84" fmla="*/ 3 w 6"/>
                <a:gd name="T85" fmla="*/ 154 h 597"/>
                <a:gd name="T86" fmla="*/ 0 w 6"/>
                <a:gd name="T87" fmla="*/ 145 h 597"/>
                <a:gd name="T88" fmla="*/ 0 w 6"/>
                <a:gd name="T89" fmla="*/ 146 h 597"/>
                <a:gd name="T90" fmla="*/ 3 w 6"/>
                <a:gd name="T91" fmla="*/ 136 h 597"/>
                <a:gd name="T92" fmla="*/ 6 w 6"/>
                <a:gd name="T93" fmla="*/ 119 h 597"/>
                <a:gd name="T94" fmla="*/ 3 w 6"/>
                <a:gd name="T95" fmla="*/ 103 h 597"/>
                <a:gd name="T96" fmla="*/ 0 w 6"/>
                <a:gd name="T97" fmla="*/ 93 h 597"/>
                <a:gd name="T98" fmla="*/ 0 w 6"/>
                <a:gd name="T99" fmla="*/ 94 h 597"/>
                <a:gd name="T100" fmla="*/ 3 w 6"/>
                <a:gd name="T101" fmla="*/ 85 h 597"/>
                <a:gd name="T102" fmla="*/ 6 w 6"/>
                <a:gd name="T103" fmla="*/ 68 h 597"/>
                <a:gd name="T104" fmla="*/ 3 w 6"/>
                <a:gd name="T105" fmla="*/ 52 h 597"/>
                <a:gd name="T106" fmla="*/ 0 w 6"/>
                <a:gd name="T107" fmla="*/ 42 h 597"/>
                <a:gd name="T108" fmla="*/ 0 w 6"/>
                <a:gd name="T109" fmla="*/ 43 h 597"/>
                <a:gd name="T110" fmla="*/ 3 w 6"/>
                <a:gd name="T111" fmla="*/ 34 h 597"/>
                <a:gd name="T112" fmla="*/ 6 w 6"/>
                <a:gd name="T113" fmla="*/ 16 h 597"/>
                <a:gd name="T114" fmla="*/ 3 w 6"/>
                <a:gd name="T1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597">
                  <a:moveTo>
                    <a:pt x="0" y="594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91"/>
                    <a:pt x="1" y="589"/>
                    <a:pt x="3" y="589"/>
                  </a:cubicBezTo>
                  <a:cubicBezTo>
                    <a:pt x="3" y="589"/>
                    <a:pt x="3" y="589"/>
                    <a:pt x="3" y="589"/>
                  </a:cubicBezTo>
                  <a:cubicBezTo>
                    <a:pt x="5" y="589"/>
                    <a:pt x="6" y="591"/>
                    <a:pt x="6" y="593"/>
                  </a:cubicBezTo>
                  <a:cubicBezTo>
                    <a:pt x="6" y="593"/>
                    <a:pt x="6" y="593"/>
                    <a:pt x="6" y="593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6" y="596"/>
                    <a:pt x="5" y="597"/>
                    <a:pt x="3" y="597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1" y="597"/>
                    <a:pt x="0" y="596"/>
                    <a:pt x="0" y="594"/>
                  </a:cubicBezTo>
                  <a:close/>
                  <a:moveTo>
                    <a:pt x="0" y="581"/>
                  </a:moveTo>
                  <a:cubicBezTo>
                    <a:pt x="0" y="580"/>
                    <a:pt x="0" y="580"/>
                    <a:pt x="0" y="580"/>
                  </a:cubicBezTo>
                  <a:cubicBezTo>
                    <a:pt x="0" y="578"/>
                    <a:pt x="1" y="576"/>
                    <a:pt x="3" y="576"/>
                  </a:cubicBezTo>
                  <a:cubicBezTo>
                    <a:pt x="3" y="576"/>
                    <a:pt x="3" y="576"/>
                    <a:pt x="3" y="576"/>
                  </a:cubicBezTo>
                  <a:cubicBezTo>
                    <a:pt x="5" y="576"/>
                    <a:pt x="6" y="578"/>
                    <a:pt x="6" y="580"/>
                  </a:cubicBezTo>
                  <a:cubicBezTo>
                    <a:pt x="6" y="580"/>
                    <a:pt x="6" y="580"/>
                    <a:pt x="6" y="580"/>
                  </a:cubicBezTo>
                  <a:cubicBezTo>
                    <a:pt x="6" y="581"/>
                    <a:pt x="6" y="581"/>
                    <a:pt x="6" y="581"/>
                  </a:cubicBezTo>
                  <a:cubicBezTo>
                    <a:pt x="6" y="583"/>
                    <a:pt x="5" y="584"/>
                    <a:pt x="3" y="584"/>
                  </a:cubicBezTo>
                  <a:cubicBezTo>
                    <a:pt x="3" y="584"/>
                    <a:pt x="3" y="584"/>
                    <a:pt x="3" y="584"/>
                  </a:cubicBezTo>
                  <a:cubicBezTo>
                    <a:pt x="1" y="584"/>
                    <a:pt x="0" y="583"/>
                    <a:pt x="0" y="581"/>
                  </a:cubicBezTo>
                  <a:close/>
                  <a:moveTo>
                    <a:pt x="0" y="568"/>
                  </a:moveTo>
                  <a:cubicBezTo>
                    <a:pt x="0" y="567"/>
                    <a:pt x="0" y="567"/>
                    <a:pt x="0" y="567"/>
                  </a:cubicBezTo>
                  <a:cubicBezTo>
                    <a:pt x="0" y="565"/>
                    <a:pt x="1" y="564"/>
                    <a:pt x="3" y="564"/>
                  </a:cubicBezTo>
                  <a:cubicBezTo>
                    <a:pt x="3" y="564"/>
                    <a:pt x="3" y="564"/>
                    <a:pt x="3" y="564"/>
                  </a:cubicBezTo>
                  <a:cubicBezTo>
                    <a:pt x="5" y="564"/>
                    <a:pt x="6" y="565"/>
                    <a:pt x="6" y="567"/>
                  </a:cubicBezTo>
                  <a:cubicBezTo>
                    <a:pt x="6" y="567"/>
                    <a:pt x="6" y="567"/>
                    <a:pt x="6" y="567"/>
                  </a:cubicBezTo>
                  <a:cubicBezTo>
                    <a:pt x="6" y="568"/>
                    <a:pt x="6" y="568"/>
                    <a:pt x="6" y="568"/>
                  </a:cubicBezTo>
                  <a:cubicBezTo>
                    <a:pt x="6" y="570"/>
                    <a:pt x="5" y="571"/>
                    <a:pt x="3" y="571"/>
                  </a:cubicBezTo>
                  <a:cubicBezTo>
                    <a:pt x="3" y="571"/>
                    <a:pt x="3" y="571"/>
                    <a:pt x="3" y="571"/>
                  </a:cubicBezTo>
                  <a:cubicBezTo>
                    <a:pt x="1" y="571"/>
                    <a:pt x="0" y="570"/>
                    <a:pt x="0" y="568"/>
                  </a:cubicBezTo>
                  <a:close/>
                  <a:moveTo>
                    <a:pt x="0" y="555"/>
                  </a:moveTo>
                  <a:cubicBezTo>
                    <a:pt x="0" y="554"/>
                    <a:pt x="0" y="554"/>
                    <a:pt x="0" y="554"/>
                  </a:cubicBezTo>
                  <a:cubicBezTo>
                    <a:pt x="0" y="552"/>
                    <a:pt x="1" y="551"/>
                    <a:pt x="3" y="551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5" y="551"/>
                    <a:pt x="6" y="552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6" y="555"/>
                    <a:pt x="6" y="555"/>
                  </a:cubicBezTo>
                  <a:cubicBezTo>
                    <a:pt x="6" y="557"/>
                    <a:pt x="5" y="559"/>
                    <a:pt x="3" y="559"/>
                  </a:cubicBezTo>
                  <a:cubicBezTo>
                    <a:pt x="3" y="559"/>
                    <a:pt x="3" y="559"/>
                    <a:pt x="3" y="559"/>
                  </a:cubicBezTo>
                  <a:cubicBezTo>
                    <a:pt x="1" y="559"/>
                    <a:pt x="0" y="557"/>
                    <a:pt x="0" y="555"/>
                  </a:cubicBezTo>
                  <a:close/>
                  <a:moveTo>
                    <a:pt x="0" y="542"/>
                  </a:moveTo>
                  <a:cubicBezTo>
                    <a:pt x="0" y="541"/>
                    <a:pt x="0" y="541"/>
                    <a:pt x="0" y="541"/>
                  </a:cubicBezTo>
                  <a:cubicBezTo>
                    <a:pt x="0" y="539"/>
                    <a:pt x="1" y="538"/>
                    <a:pt x="3" y="538"/>
                  </a:cubicBezTo>
                  <a:cubicBezTo>
                    <a:pt x="3" y="538"/>
                    <a:pt x="3" y="538"/>
                    <a:pt x="3" y="538"/>
                  </a:cubicBezTo>
                  <a:cubicBezTo>
                    <a:pt x="5" y="538"/>
                    <a:pt x="6" y="539"/>
                    <a:pt x="6" y="541"/>
                  </a:cubicBezTo>
                  <a:cubicBezTo>
                    <a:pt x="6" y="541"/>
                    <a:pt x="6" y="541"/>
                    <a:pt x="6" y="541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6" y="544"/>
                    <a:pt x="5" y="546"/>
                    <a:pt x="3" y="546"/>
                  </a:cubicBezTo>
                  <a:cubicBezTo>
                    <a:pt x="3" y="546"/>
                    <a:pt x="3" y="546"/>
                    <a:pt x="3" y="546"/>
                  </a:cubicBezTo>
                  <a:cubicBezTo>
                    <a:pt x="1" y="546"/>
                    <a:pt x="0" y="544"/>
                    <a:pt x="0" y="542"/>
                  </a:cubicBezTo>
                  <a:close/>
                  <a:moveTo>
                    <a:pt x="0" y="530"/>
                  </a:moveTo>
                  <a:cubicBezTo>
                    <a:pt x="0" y="529"/>
                    <a:pt x="0" y="529"/>
                    <a:pt x="0" y="529"/>
                  </a:cubicBezTo>
                  <a:cubicBezTo>
                    <a:pt x="0" y="527"/>
                    <a:pt x="1" y="525"/>
                    <a:pt x="3" y="525"/>
                  </a:cubicBezTo>
                  <a:cubicBezTo>
                    <a:pt x="3" y="525"/>
                    <a:pt x="3" y="525"/>
                    <a:pt x="3" y="525"/>
                  </a:cubicBezTo>
                  <a:cubicBezTo>
                    <a:pt x="5" y="525"/>
                    <a:pt x="6" y="527"/>
                    <a:pt x="6" y="529"/>
                  </a:cubicBezTo>
                  <a:cubicBezTo>
                    <a:pt x="6" y="529"/>
                    <a:pt x="6" y="529"/>
                    <a:pt x="6" y="529"/>
                  </a:cubicBezTo>
                  <a:cubicBezTo>
                    <a:pt x="6" y="530"/>
                    <a:pt x="6" y="530"/>
                    <a:pt x="6" y="530"/>
                  </a:cubicBezTo>
                  <a:cubicBezTo>
                    <a:pt x="6" y="532"/>
                    <a:pt x="5" y="533"/>
                    <a:pt x="3" y="533"/>
                  </a:cubicBezTo>
                  <a:cubicBezTo>
                    <a:pt x="3" y="533"/>
                    <a:pt x="3" y="533"/>
                    <a:pt x="3" y="533"/>
                  </a:cubicBezTo>
                  <a:cubicBezTo>
                    <a:pt x="1" y="533"/>
                    <a:pt x="0" y="532"/>
                    <a:pt x="0" y="530"/>
                  </a:cubicBezTo>
                  <a:close/>
                  <a:moveTo>
                    <a:pt x="0" y="517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0" y="514"/>
                    <a:pt x="1" y="512"/>
                    <a:pt x="3" y="512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5" y="512"/>
                    <a:pt x="6" y="514"/>
                    <a:pt x="6" y="516"/>
                  </a:cubicBezTo>
                  <a:cubicBezTo>
                    <a:pt x="6" y="516"/>
                    <a:pt x="6" y="516"/>
                    <a:pt x="6" y="516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6" y="519"/>
                    <a:pt x="5" y="520"/>
                    <a:pt x="3" y="520"/>
                  </a:cubicBezTo>
                  <a:cubicBezTo>
                    <a:pt x="3" y="520"/>
                    <a:pt x="3" y="520"/>
                    <a:pt x="3" y="520"/>
                  </a:cubicBezTo>
                  <a:cubicBezTo>
                    <a:pt x="1" y="520"/>
                    <a:pt x="0" y="519"/>
                    <a:pt x="0" y="517"/>
                  </a:cubicBezTo>
                  <a:close/>
                  <a:moveTo>
                    <a:pt x="0" y="504"/>
                  </a:moveTo>
                  <a:cubicBezTo>
                    <a:pt x="0" y="503"/>
                    <a:pt x="0" y="503"/>
                    <a:pt x="0" y="503"/>
                  </a:cubicBezTo>
                  <a:cubicBezTo>
                    <a:pt x="0" y="501"/>
                    <a:pt x="1" y="500"/>
                    <a:pt x="3" y="500"/>
                  </a:cubicBezTo>
                  <a:cubicBezTo>
                    <a:pt x="3" y="500"/>
                    <a:pt x="3" y="500"/>
                    <a:pt x="3" y="500"/>
                  </a:cubicBezTo>
                  <a:cubicBezTo>
                    <a:pt x="5" y="500"/>
                    <a:pt x="6" y="501"/>
                    <a:pt x="6" y="503"/>
                  </a:cubicBezTo>
                  <a:cubicBezTo>
                    <a:pt x="6" y="503"/>
                    <a:pt x="6" y="503"/>
                    <a:pt x="6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6"/>
                    <a:pt x="5" y="507"/>
                    <a:pt x="3" y="507"/>
                  </a:cubicBezTo>
                  <a:cubicBezTo>
                    <a:pt x="3" y="507"/>
                    <a:pt x="3" y="507"/>
                    <a:pt x="3" y="507"/>
                  </a:cubicBezTo>
                  <a:cubicBezTo>
                    <a:pt x="1" y="507"/>
                    <a:pt x="0" y="506"/>
                    <a:pt x="0" y="504"/>
                  </a:cubicBezTo>
                  <a:close/>
                  <a:moveTo>
                    <a:pt x="0" y="491"/>
                  </a:moveTo>
                  <a:cubicBezTo>
                    <a:pt x="0" y="490"/>
                    <a:pt x="0" y="490"/>
                    <a:pt x="0" y="490"/>
                  </a:cubicBezTo>
                  <a:cubicBezTo>
                    <a:pt x="0" y="488"/>
                    <a:pt x="1" y="487"/>
                    <a:pt x="3" y="487"/>
                  </a:cubicBezTo>
                  <a:cubicBezTo>
                    <a:pt x="3" y="487"/>
                    <a:pt x="3" y="487"/>
                    <a:pt x="3" y="487"/>
                  </a:cubicBezTo>
                  <a:cubicBezTo>
                    <a:pt x="5" y="487"/>
                    <a:pt x="6" y="488"/>
                    <a:pt x="6" y="490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6" y="491"/>
                    <a:pt x="6" y="491"/>
                    <a:pt x="6" y="491"/>
                  </a:cubicBezTo>
                  <a:cubicBezTo>
                    <a:pt x="6" y="493"/>
                    <a:pt x="5" y="495"/>
                    <a:pt x="3" y="495"/>
                  </a:cubicBezTo>
                  <a:cubicBezTo>
                    <a:pt x="3" y="495"/>
                    <a:pt x="3" y="495"/>
                    <a:pt x="3" y="495"/>
                  </a:cubicBezTo>
                  <a:cubicBezTo>
                    <a:pt x="1" y="495"/>
                    <a:pt x="0" y="493"/>
                    <a:pt x="0" y="491"/>
                  </a:cubicBezTo>
                  <a:close/>
                  <a:moveTo>
                    <a:pt x="0" y="478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75"/>
                    <a:pt x="1" y="474"/>
                    <a:pt x="3" y="474"/>
                  </a:cubicBezTo>
                  <a:cubicBezTo>
                    <a:pt x="3" y="474"/>
                    <a:pt x="3" y="474"/>
                    <a:pt x="3" y="474"/>
                  </a:cubicBezTo>
                  <a:cubicBezTo>
                    <a:pt x="5" y="474"/>
                    <a:pt x="6" y="475"/>
                    <a:pt x="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6" y="480"/>
                    <a:pt x="5" y="482"/>
                    <a:pt x="3" y="482"/>
                  </a:cubicBezTo>
                  <a:cubicBezTo>
                    <a:pt x="3" y="482"/>
                    <a:pt x="3" y="482"/>
                    <a:pt x="3" y="482"/>
                  </a:cubicBezTo>
                  <a:cubicBezTo>
                    <a:pt x="1" y="482"/>
                    <a:pt x="0" y="480"/>
                    <a:pt x="0" y="478"/>
                  </a:cubicBezTo>
                  <a:close/>
                  <a:moveTo>
                    <a:pt x="0" y="466"/>
                  </a:moveTo>
                  <a:cubicBezTo>
                    <a:pt x="0" y="465"/>
                    <a:pt x="0" y="465"/>
                    <a:pt x="0" y="465"/>
                  </a:cubicBezTo>
                  <a:cubicBezTo>
                    <a:pt x="0" y="463"/>
                    <a:pt x="1" y="461"/>
                    <a:pt x="3" y="461"/>
                  </a:cubicBezTo>
                  <a:cubicBezTo>
                    <a:pt x="3" y="461"/>
                    <a:pt x="3" y="461"/>
                    <a:pt x="3" y="461"/>
                  </a:cubicBezTo>
                  <a:cubicBezTo>
                    <a:pt x="5" y="461"/>
                    <a:pt x="6" y="463"/>
                    <a:pt x="6" y="465"/>
                  </a:cubicBezTo>
                  <a:cubicBezTo>
                    <a:pt x="6" y="465"/>
                    <a:pt x="6" y="465"/>
                    <a:pt x="6" y="465"/>
                  </a:cubicBezTo>
                  <a:cubicBezTo>
                    <a:pt x="6" y="466"/>
                    <a:pt x="6" y="466"/>
                    <a:pt x="6" y="466"/>
                  </a:cubicBezTo>
                  <a:cubicBezTo>
                    <a:pt x="6" y="468"/>
                    <a:pt x="5" y="469"/>
                    <a:pt x="3" y="469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1" y="469"/>
                    <a:pt x="0" y="468"/>
                    <a:pt x="0" y="466"/>
                  </a:cubicBezTo>
                  <a:close/>
                  <a:moveTo>
                    <a:pt x="0" y="453"/>
                  </a:moveTo>
                  <a:cubicBezTo>
                    <a:pt x="0" y="452"/>
                    <a:pt x="0" y="452"/>
                    <a:pt x="0" y="452"/>
                  </a:cubicBezTo>
                  <a:cubicBezTo>
                    <a:pt x="0" y="450"/>
                    <a:pt x="1" y="448"/>
                    <a:pt x="3" y="448"/>
                  </a:cubicBezTo>
                  <a:cubicBezTo>
                    <a:pt x="3" y="448"/>
                    <a:pt x="3" y="448"/>
                    <a:pt x="3" y="448"/>
                  </a:cubicBezTo>
                  <a:cubicBezTo>
                    <a:pt x="5" y="448"/>
                    <a:pt x="6" y="450"/>
                    <a:pt x="6" y="452"/>
                  </a:cubicBezTo>
                  <a:cubicBezTo>
                    <a:pt x="6" y="452"/>
                    <a:pt x="6" y="452"/>
                    <a:pt x="6" y="452"/>
                  </a:cubicBezTo>
                  <a:cubicBezTo>
                    <a:pt x="6" y="453"/>
                    <a:pt x="6" y="453"/>
                    <a:pt x="6" y="453"/>
                  </a:cubicBezTo>
                  <a:cubicBezTo>
                    <a:pt x="6" y="455"/>
                    <a:pt x="5" y="456"/>
                    <a:pt x="3" y="456"/>
                  </a:cubicBezTo>
                  <a:cubicBezTo>
                    <a:pt x="3" y="456"/>
                    <a:pt x="3" y="456"/>
                    <a:pt x="3" y="456"/>
                  </a:cubicBezTo>
                  <a:cubicBezTo>
                    <a:pt x="1" y="456"/>
                    <a:pt x="0" y="455"/>
                    <a:pt x="0" y="453"/>
                  </a:cubicBezTo>
                  <a:close/>
                  <a:moveTo>
                    <a:pt x="0" y="440"/>
                  </a:move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1" y="436"/>
                    <a:pt x="3" y="436"/>
                  </a:cubicBezTo>
                  <a:cubicBezTo>
                    <a:pt x="3" y="436"/>
                    <a:pt x="3" y="436"/>
                    <a:pt x="3" y="436"/>
                  </a:cubicBezTo>
                  <a:cubicBezTo>
                    <a:pt x="5" y="436"/>
                    <a:pt x="6" y="437"/>
                    <a:pt x="6" y="439"/>
                  </a:cubicBezTo>
                  <a:cubicBezTo>
                    <a:pt x="6" y="439"/>
                    <a:pt x="6" y="439"/>
                    <a:pt x="6" y="439"/>
                  </a:cubicBezTo>
                  <a:cubicBezTo>
                    <a:pt x="6" y="440"/>
                    <a:pt x="6" y="440"/>
                    <a:pt x="6" y="440"/>
                  </a:cubicBezTo>
                  <a:cubicBezTo>
                    <a:pt x="6" y="442"/>
                    <a:pt x="5" y="443"/>
                    <a:pt x="3" y="443"/>
                  </a:cubicBezTo>
                  <a:cubicBezTo>
                    <a:pt x="3" y="443"/>
                    <a:pt x="3" y="443"/>
                    <a:pt x="3" y="443"/>
                  </a:cubicBezTo>
                  <a:cubicBezTo>
                    <a:pt x="1" y="443"/>
                    <a:pt x="0" y="442"/>
                    <a:pt x="0" y="440"/>
                  </a:cubicBezTo>
                  <a:close/>
                  <a:moveTo>
                    <a:pt x="0" y="427"/>
                  </a:moveTo>
                  <a:cubicBezTo>
                    <a:pt x="0" y="426"/>
                    <a:pt x="0" y="426"/>
                    <a:pt x="0" y="426"/>
                  </a:cubicBezTo>
                  <a:cubicBezTo>
                    <a:pt x="0" y="424"/>
                    <a:pt x="1" y="423"/>
                    <a:pt x="3" y="423"/>
                  </a:cubicBezTo>
                  <a:cubicBezTo>
                    <a:pt x="3" y="423"/>
                    <a:pt x="3" y="423"/>
                    <a:pt x="3" y="423"/>
                  </a:cubicBezTo>
                  <a:cubicBezTo>
                    <a:pt x="5" y="423"/>
                    <a:pt x="6" y="424"/>
                    <a:pt x="6" y="426"/>
                  </a:cubicBezTo>
                  <a:cubicBezTo>
                    <a:pt x="6" y="426"/>
                    <a:pt x="6" y="426"/>
                    <a:pt x="6" y="426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6" y="429"/>
                    <a:pt x="5" y="431"/>
                    <a:pt x="3" y="431"/>
                  </a:cubicBezTo>
                  <a:cubicBezTo>
                    <a:pt x="3" y="431"/>
                    <a:pt x="3" y="431"/>
                    <a:pt x="3" y="431"/>
                  </a:cubicBezTo>
                  <a:cubicBezTo>
                    <a:pt x="1" y="431"/>
                    <a:pt x="0" y="429"/>
                    <a:pt x="0" y="427"/>
                  </a:cubicBezTo>
                  <a:close/>
                  <a:moveTo>
                    <a:pt x="0" y="414"/>
                  </a:move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1" y="410"/>
                    <a:pt x="3" y="410"/>
                  </a:cubicBezTo>
                  <a:cubicBezTo>
                    <a:pt x="3" y="410"/>
                    <a:pt x="3" y="410"/>
                    <a:pt x="3" y="410"/>
                  </a:cubicBezTo>
                  <a:cubicBezTo>
                    <a:pt x="5" y="410"/>
                    <a:pt x="6" y="411"/>
                    <a:pt x="6" y="413"/>
                  </a:cubicBezTo>
                  <a:cubicBezTo>
                    <a:pt x="6" y="413"/>
                    <a:pt x="6" y="413"/>
                    <a:pt x="6" y="413"/>
                  </a:cubicBezTo>
                  <a:cubicBezTo>
                    <a:pt x="6" y="414"/>
                    <a:pt x="6" y="414"/>
                    <a:pt x="6" y="414"/>
                  </a:cubicBezTo>
                  <a:cubicBezTo>
                    <a:pt x="6" y="416"/>
                    <a:pt x="5" y="418"/>
                    <a:pt x="3" y="418"/>
                  </a:cubicBezTo>
                  <a:cubicBezTo>
                    <a:pt x="3" y="418"/>
                    <a:pt x="3" y="418"/>
                    <a:pt x="3" y="418"/>
                  </a:cubicBezTo>
                  <a:cubicBezTo>
                    <a:pt x="1" y="418"/>
                    <a:pt x="0" y="416"/>
                    <a:pt x="0" y="414"/>
                  </a:cubicBezTo>
                  <a:close/>
                  <a:moveTo>
                    <a:pt x="0" y="402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99"/>
                    <a:pt x="1" y="397"/>
                    <a:pt x="3" y="397"/>
                  </a:cubicBezTo>
                  <a:cubicBezTo>
                    <a:pt x="3" y="397"/>
                    <a:pt x="3" y="397"/>
                    <a:pt x="3" y="397"/>
                  </a:cubicBezTo>
                  <a:cubicBezTo>
                    <a:pt x="5" y="397"/>
                    <a:pt x="6" y="399"/>
                    <a:pt x="6" y="401"/>
                  </a:cubicBezTo>
                  <a:cubicBezTo>
                    <a:pt x="6" y="401"/>
                    <a:pt x="6" y="401"/>
                    <a:pt x="6" y="401"/>
                  </a:cubicBezTo>
                  <a:cubicBezTo>
                    <a:pt x="6" y="402"/>
                    <a:pt x="6" y="402"/>
                    <a:pt x="6" y="402"/>
                  </a:cubicBezTo>
                  <a:cubicBezTo>
                    <a:pt x="6" y="404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1" y="405"/>
                    <a:pt x="0" y="404"/>
                    <a:pt x="0" y="402"/>
                  </a:cubicBezTo>
                  <a:close/>
                  <a:moveTo>
                    <a:pt x="0" y="389"/>
                  </a:moveTo>
                  <a:cubicBezTo>
                    <a:pt x="0" y="388"/>
                    <a:pt x="0" y="388"/>
                    <a:pt x="0" y="388"/>
                  </a:cubicBezTo>
                  <a:cubicBezTo>
                    <a:pt x="0" y="386"/>
                    <a:pt x="1" y="384"/>
                    <a:pt x="3" y="384"/>
                  </a:cubicBezTo>
                  <a:cubicBezTo>
                    <a:pt x="3" y="384"/>
                    <a:pt x="3" y="384"/>
                    <a:pt x="3" y="384"/>
                  </a:cubicBezTo>
                  <a:cubicBezTo>
                    <a:pt x="5" y="384"/>
                    <a:pt x="6" y="386"/>
                    <a:pt x="6" y="388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6" y="389"/>
                    <a:pt x="6" y="389"/>
                    <a:pt x="6" y="389"/>
                  </a:cubicBezTo>
                  <a:cubicBezTo>
                    <a:pt x="6" y="391"/>
                    <a:pt x="5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1" y="392"/>
                    <a:pt x="0" y="391"/>
                    <a:pt x="0" y="389"/>
                  </a:cubicBezTo>
                  <a:close/>
                  <a:moveTo>
                    <a:pt x="0" y="376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3"/>
                    <a:pt x="1" y="372"/>
                    <a:pt x="3" y="372"/>
                  </a:cubicBezTo>
                  <a:cubicBezTo>
                    <a:pt x="3" y="372"/>
                    <a:pt x="3" y="372"/>
                    <a:pt x="3" y="372"/>
                  </a:cubicBezTo>
                  <a:cubicBezTo>
                    <a:pt x="5" y="372"/>
                    <a:pt x="6" y="373"/>
                    <a:pt x="6" y="375"/>
                  </a:cubicBezTo>
                  <a:cubicBezTo>
                    <a:pt x="6" y="375"/>
                    <a:pt x="6" y="375"/>
                    <a:pt x="6" y="375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8"/>
                    <a:pt x="5" y="379"/>
                    <a:pt x="3" y="379"/>
                  </a:cubicBezTo>
                  <a:cubicBezTo>
                    <a:pt x="3" y="379"/>
                    <a:pt x="3" y="379"/>
                    <a:pt x="3" y="379"/>
                  </a:cubicBezTo>
                  <a:cubicBezTo>
                    <a:pt x="1" y="379"/>
                    <a:pt x="0" y="378"/>
                    <a:pt x="0" y="376"/>
                  </a:cubicBezTo>
                  <a:close/>
                  <a:moveTo>
                    <a:pt x="0" y="363"/>
                  </a:moveTo>
                  <a:cubicBezTo>
                    <a:pt x="0" y="362"/>
                    <a:pt x="0" y="362"/>
                    <a:pt x="0" y="362"/>
                  </a:cubicBezTo>
                  <a:cubicBezTo>
                    <a:pt x="0" y="360"/>
                    <a:pt x="1" y="359"/>
                    <a:pt x="3" y="359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6" y="360"/>
                    <a:pt x="6" y="362"/>
                  </a:cubicBezTo>
                  <a:cubicBezTo>
                    <a:pt x="6" y="362"/>
                    <a:pt x="6" y="362"/>
                    <a:pt x="6" y="362"/>
                  </a:cubicBezTo>
                  <a:cubicBezTo>
                    <a:pt x="6" y="363"/>
                    <a:pt x="6" y="363"/>
                    <a:pt x="6" y="363"/>
                  </a:cubicBezTo>
                  <a:cubicBezTo>
                    <a:pt x="6" y="365"/>
                    <a:pt x="5" y="367"/>
                    <a:pt x="3" y="367"/>
                  </a:cubicBezTo>
                  <a:cubicBezTo>
                    <a:pt x="3" y="367"/>
                    <a:pt x="3" y="367"/>
                    <a:pt x="3" y="367"/>
                  </a:cubicBezTo>
                  <a:cubicBezTo>
                    <a:pt x="1" y="367"/>
                    <a:pt x="0" y="365"/>
                    <a:pt x="0" y="363"/>
                  </a:cubicBezTo>
                  <a:close/>
                  <a:moveTo>
                    <a:pt x="0" y="350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7"/>
                    <a:pt x="1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5" y="346"/>
                    <a:pt x="6" y="347"/>
                    <a:pt x="6" y="349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6" y="352"/>
                    <a:pt x="5" y="354"/>
                    <a:pt x="3" y="354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1" y="354"/>
                    <a:pt x="0" y="352"/>
                    <a:pt x="0" y="350"/>
                  </a:cubicBezTo>
                  <a:close/>
                  <a:moveTo>
                    <a:pt x="0" y="338"/>
                  </a:moveTo>
                  <a:cubicBezTo>
                    <a:pt x="0" y="337"/>
                    <a:pt x="0" y="337"/>
                    <a:pt x="0" y="337"/>
                  </a:cubicBezTo>
                  <a:cubicBezTo>
                    <a:pt x="0" y="335"/>
                    <a:pt x="1" y="333"/>
                    <a:pt x="3" y="333"/>
                  </a:cubicBezTo>
                  <a:cubicBezTo>
                    <a:pt x="3" y="333"/>
                    <a:pt x="3" y="333"/>
                    <a:pt x="3" y="333"/>
                  </a:cubicBezTo>
                  <a:cubicBezTo>
                    <a:pt x="5" y="333"/>
                    <a:pt x="6" y="335"/>
                    <a:pt x="6" y="337"/>
                  </a:cubicBezTo>
                  <a:cubicBezTo>
                    <a:pt x="6" y="337"/>
                    <a:pt x="6" y="337"/>
                    <a:pt x="6" y="337"/>
                  </a:cubicBezTo>
                  <a:cubicBezTo>
                    <a:pt x="6" y="338"/>
                    <a:pt x="6" y="338"/>
                    <a:pt x="6" y="338"/>
                  </a:cubicBezTo>
                  <a:cubicBezTo>
                    <a:pt x="6" y="339"/>
                    <a:pt x="5" y="341"/>
                    <a:pt x="3" y="341"/>
                  </a:cubicBezTo>
                  <a:cubicBezTo>
                    <a:pt x="3" y="341"/>
                    <a:pt x="3" y="341"/>
                    <a:pt x="3" y="341"/>
                  </a:cubicBezTo>
                  <a:cubicBezTo>
                    <a:pt x="1" y="341"/>
                    <a:pt x="0" y="339"/>
                    <a:pt x="0" y="338"/>
                  </a:cubicBezTo>
                  <a:close/>
                  <a:moveTo>
                    <a:pt x="0" y="325"/>
                  </a:moveTo>
                  <a:cubicBezTo>
                    <a:pt x="0" y="324"/>
                    <a:pt x="0" y="324"/>
                    <a:pt x="0" y="324"/>
                  </a:cubicBezTo>
                  <a:cubicBezTo>
                    <a:pt x="0" y="322"/>
                    <a:pt x="1" y="320"/>
                    <a:pt x="3" y="320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20"/>
                    <a:pt x="6" y="322"/>
                    <a:pt x="6" y="324"/>
                  </a:cubicBezTo>
                  <a:cubicBezTo>
                    <a:pt x="6" y="324"/>
                    <a:pt x="6" y="324"/>
                    <a:pt x="6" y="324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7"/>
                    <a:pt x="5" y="328"/>
                    <a:pt x="3" y="328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1" y="328"/>
                    <a:pt x="0" y="327"/>
                    <a:pt x="0" y="325"/>
                  </a:cubicBezTo>
                  <a:close/>
                  <a:moveTo>
                    <a:pt x="0" y="312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0" y="309"/>
                    <a:pt x="1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6" y="314"/>
                    <a:pt x="5" y="315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15"/>
                    <a:pt x="0" y="314"/>
                    <a:pt x="0" y="312"/>
                  </a:cubicBezTo>
                  <a:close/>
                  <a:moveTo>
                    <a:pt x="0" y="299"/>
                  </a:moveTo>
                  <a:cubicBezTo>
                    <a:pt x="0" y="298"/>
                    <a:pt x="0" y="298"/>
                    <a:pt x="0" y="298"/>
                  </a:cubicBezTo>
                  <a:cubicBezTo>
                    <a:pt x="0" y="296"/>
                    <a:pt x="1" y="295"/>
                    <a:pt x="3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5" y="295"/>
                    <a:pt x="6" y="296"/>
                    <a:pt x="6" y="298"/>
                  </a:cubicBezTo>
                  <a:cubicBezTo>
                    <a:pt x="6" y="298"/>
                    <a:pt x="6" y="298"/>
                    <a:pt x="6" y="298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6" y="301"/>
                    <a:pt x="5" y="303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3"/>
                    <a:pt x="0" y="301"/>
                    <a:pt x="0" y="299"/>
                  </a:cubicBezTo>
                  <a:close/>
                  <a:moveTo>
                    <a:pt x="0" y="286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0" y="283"/>
                    <a:pt x="1" y="282"/>
                    <a:pt x="3" y="282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5" y="282"/>
                    <a:pt x="6" y="283"/>
                    <a:pt x="6" y="285"/>
                  </a:cubicBezTo>
                  <a:cubicBezTo>
                    <a:pt x="6" y="285"/>
                    <a:pt x="6" y="285"/>
                    <a:pt x="6" y="285"/>
                  </a:cubicBezTo>
                  <a:cubicBezTo>
                    <a:pt x="6" y="286"/>
                    <a:pt x="6" y="286"/>
                    <a:pt x="6" y="286"/>
                  </a:cubicBezTo>
                  <a:cubicBezTo>
                    <a:pt x="6" y="288"/>
                    <a:pt x="5" y="290"/>
                    <a:pt x="3" y="290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1" y="290"/>
                    <a:pt x="0" y="288"/>
                    <a:pt x="0" y="286"/>
                  </a:cubicBezTo>
                  <a:close/>
                  <a:moveTo>
                    <a:pt x="0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71"/>
                    <a:pt x="1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6" y="271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6" y="274"/>
                    <a:pt x="6" y="274"/>
                    <a:pt x="6" y="274"/>
                  </a:cubicBezTo>
                  <a:cubicBezTo>
                    <a:pt x="6" y="276"/>
                    <a:pt x="5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1" y="277"/>
                    <a:pt x="0" y="276"/>
                    <a:pt x="0" y="274"/>
                  </a:cubicBezTo>
                  <a:close/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8"/>
                    <a:pt x="1" y="256"/>
                    <a:pt x="3" y="256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5" y="256"/>
                    <a:pt x="6" y="258"/>
                    <a:pt x="6" y="260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6" y="261"/>
                    <a:pt x="6" y="261"/>
                    <a:pt x="6" y="261"/>
                  </a:cubicBezTo>
                  <a:cubicBezTo>
                    <a:pt x="6" y="263"/>
                    <a:pt x="5" y="264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1" y="264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1" y="244"/>
                    <a:pt x="3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5" y="244"/>
                    <a:pt x="6" y="245"/>
                    <a:pt x="6" y="247"/>
                  </a:cubicBezTo>
                  <a:cubicBezTo>
                    <a:pt x="6" y="247"/>
                    <a:pt x="6" y="247"/>
                    <a:pt x="6" y="247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6" y="250"/>
                    <a:pt x="5" y="251"/>
                    <a:pt x="3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1" y="251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1" y="231"/>
                    <a:pt x="3" y="231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5" y="231"/>
                    <a:pt x="6" y="232"/>
                    <a:pt x="6" y="234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7"/>
                    <a:pt x="5" y="239"/>
                    <a:pt x="3" y="239"/>
                  </a:cubicBezTo>
                  <a:cubicBezTo>
                    <a:pt x="3" y="239"/>
                    <a:pt x="3" y="239"/>
                    <a:pt x="3" y="239"/>
                  </a:cubicBezTo>
                  <a:cubicBezTo>
                    <a:pt x="1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1" y="218"/>
                    <a:pt x="3" y="21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8"/>
                    <a:pt x="6" y="219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6" y="224"/>
                    <a:pt x="5" y="226"/>
                    <a:pt x="3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1" y="226"/>
                    <a:pt x="0" y="224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207"/>
                    <a:pt x="1" y="205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5" y="205"/>
                    <a:pt x="6" y="207"/>
                    <a:pt x="6" y="20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6" y="211"/>
                    <a:pt x="5" y="213"/>
                    <a:pt x="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1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4"/>
                    <a:pt x="1" y="192"/>
                    <a:pt x="3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5" y="192"/>
                    <a:pt x="6" y="194"/>
                    <a:pt x="6" y="196"/>
                  </a:cubicBezTo>
                  <a:cubicBezTo>
                    <a:pt x="6" y="196"/>
                    <a:pt x="6" y="196"/>
                    <a:pt x="6" y="196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6" y="199"/>
                    <a:pt x="5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1" y="200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1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5" y="180"/>
                    <a:pt x="6" y="181"/>
                    <a:pt x="6" y="183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6"/>
                    <a:pt x="5" y="187"/>
                    <a:pt x="3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1" y="187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5" y="167"/>
                    <a:pt x="6" y="168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3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1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5" y="154"/>
                    <a:pt x="6" y="155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6" y="160"/>
                    <a:pt x="5" y="162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1" y="162"/>
                    <a:pt x="0" y="160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0" y="143"/>
                    <a:pt x="1" y="141"/>
                    <a:pt x="3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5" y="141"/>
                    <a:pt x="6" y="143"/>
                    <a:pt x="6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7"/>
                    <a:pt x="5" y="149"/>
                    <a:pt x="3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1" y="149"/>
                    <a:pt x="0" y="147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1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5" y="128"/>
                    <a:pt x="6" y="130"/>
                    <a:pt x="6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5"/>
                    <a:pt x="5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1" y="136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1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5" y="103"/>
                    <a:pt x="6" y="104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9"/>
                    <a:pt x="5" y="111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1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6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96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8"/>
                    <a:pt x="0" y="96"/>
                    <a:pt x="0" y="94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7"/>
                    <a:pt x="6" y="79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3"/>
                    <a:pt x="5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" y="85"/>
                    <a:pt x="0" y="83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64"/>
                    <a:pt x="6" y="6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5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1" y="72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6" y="53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8"/>
                    <a:pt x="5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59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39"/>
                    <a:pt x="6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5"/>
                    <a:pt x="5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6"/>
                    <a:pt x="6" y="27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5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2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5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19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387"/>
            <p:cNvSpPr>
              <a:spLocks noEditPoints="1"/>
            </p:cNvSpPr>
            <p:nvPr/>
          </p:nvSpPr>
          <p:spPr bwMode="auto">
            <a:xfrm>
              <a:off x="7141824" y="2550660"/>
              <a:ext cx="1041400" cy="12700"/>
            </a:xfrm>
            <a:custGeom>
              <a:avLst/>
              <a:gdLst>
                <a:gd name="T0" fmla="*/ 401 w 404"/>
                <a:gd name="T1" fmla="*/ 0 h 5"/>
                <a:gd name="T2" fmla="*/ 388 w 404"/>
                <a:gd name="T3" fmla="*/ 5 h 5"/>
                <a:gd name="T4" fmla="*/ 392 w 404"/>
                <a:gd name="T5" fmla="*/ 3 h 5"/>
                <a:gd name="T6" fmla="*/ 373 w 404"/>
                <a:gd name="T7" fmla="*/ 3 h 5"/>
                <a:gd name="T8" fmla="*/ 379 w 404"/>
                <a:gd name="T9" fmla="*/ 3 h 5"/>
                <a:gd name="T10" fmla="*/ 361 w 404"/>
                <a:gd name="T11" fmla="*/ 3 h 5"/>
                <a:gd name="T12" fmla="*/ 364 w 404"/>
                <a:gd name="T13" fmla="*/ 5 h 5"/>
                <a:gd name="T14" fmla="*/ 351 w 404"/>
                <a:gd name="T15" fmla="*/ 0 h 5"/>
                <a:gd name="T16" fmla="*/ 352 w 404"/>
                <a:gd name="T17" fmla="*/ 5 h 5"/>
                <a:gd name="T18" fmla="*/ 338 w 404"/>
                <a:gd name="T19" fmla="*/ 0 h 5"/>
                <a:gd name="T20" fmla="*/ 338 w 404"/>
                <a:gd name="T21" fmla="*/ 5 h 5"/>
                <a:gd name="T22" fmla="*/ 327 w 404"/>
                <a:gd name="T23" fmla="*/ 0 h 5"/>
                <a:gd name="T24" fmla="*/ 314 w 404"/>
                <a:gd name="T25" fmla="*/ 5 h 5"/>
                <a:gd name="T26" fmla="*/ 317 w 404"/>
                <a:gd name="T27" fmla="*/ 3 h 5"/>
                <a:gd name="T28" fmla="*/ 299 w 404"/>
                <a:gd name="T29" fmla="*/ 3 h 5"/>
                <a:gd name="T30" fmla="*/ 304 w 404"/>
                <a:gd name="T31" fmla="*/ 3 h 5"/>
                <a:gd name="T32" fmla="*/ 286 w 404"/>
                <a:gd name="T33" fmla="*/ 3 h 5"/>
                <a:gd name="T34" fmla="*/ 289 w 404"/>
                <a:gd name="T35" fmla="*/ 5 h 5"/>
                <a:gd name="T36" fmla="*/ 276 w 404"/>
                <a:gd name="T37" fmla="*/ 0 h 5"/>
                <a:gd name="T38" fmla="*/ 277 w 404"/>
                <a:gd name="T39" fmla="*/ 5 h 5"/>
                <a:gd name="T40" fmla="*/ 264 w 404"/>
                <a:gd name="T41" fmla="*/ 0 h 5"/>
                <a:gd name="T42" fmla="*/ 264 w 404"/>
                <a:gd name="T43" fmla="*/ 5 h 5"/>
                <a:gd name="T44" fmla="*/ 252 w 404"/>
                <a:gd name="T45" fmla="*/ 0 h 5"/>
                <a:gd name="T46" fmla="*/ 239 w 404"/>
                <a:gd name="T47" fmla="*/ 5 h 5"/>
                <a:gd name="T48" fmla="*/ 242 w 404"/>
                <a:gd name="T49" fmla="*/ 3 h 5"/>
                <a:gd name="T50" fmla="*/ 224 w 404"/>
                <a:gd name="T51" fmla="*/ 3 h 5"/>
                <a:gd name="T52" fmla="*/ 230 w 404"/>
                <a:gd name="T53" fmla="*/ 3 h 5"/>
                <a:gd name="T54" fmla="*/ 211 w 404"/>
                <a:gd name="T55" fmla="*/ 3 h 5"/>
                <a:gd name="T56" fmla="*/ 215 w 404"/>
                <a:gd name="T57" fmla="*/ 5 h 5"/>
                <a:gd name="T58" fmla="*/ 201 w 404"/>
                <a:gd name="T59" fmla="*/ 0 h 5"/>
                <a:gd name="T60" fmla="*/ 202 w 404"/>
                <a:gd name="T61" fmla="*/ 5 h 5"/>
                <a:gd name="T62" fmla="*/ 189 w 404"/>
                <a:gd name="T63" fmla="*/ 0 h 5"/>
                <a:gd name="T64" fmla="*/ 189 w 404"/>
                <a:gd name="T65" fmla="*/ 5 h 5"/>
                <a:gd name="T66" fmla="*/ 177 w 404"/>
                <a:gd name="T67" fmla="*/ 0 h 5"/>
                <a:gd name="T68" fmla="*/ 164 w 404"/>
                <a:gd name="T69" fmla="*/ 5 h 5"/>
                <a:gd name="T70" fmla="*/ 167 w 404"/>
                <a:gd name="T71" fmla="*/ 3 h 5"/>
                <a:gd name="T72" fmla="*/ 149 w 404"/>
                <a:gd name="T73" fmla="*/ 3 h 5"/>
                <a:gd name="T74" fmla="*/ 155 w 404"/>
                <a:gd name="T75" fmla="*/ 3 h 5"/>
                <a:gd name="T76" fmla="*/ 137 w 404"/>
                <a:gd name="T77" fmla="*/ 3 h 5"/>
                <a:gd name="T78" fmla="*/ 140 w 404"/>
                <a:gd name="T79" fmla="*/ 5 h 5"/>
                <a:gd name="T80" fmla="*/ 127 w 404"/>
                <a:gd name="T81" fmla="*/ 0 h 5"/>
                <a:gd name="T82" fmla="*/ 128 w 404"/>
                <a:gd name="T83" fmla="*/ 5 h 5"/>
                <a:gd name="T84" fmla="*/ 114 w 404"/>
                <a:gd name="T85" fmla="*/ 0 h 5"/>
                <a:gd name="T86" fmla="*/ 114 w 404"/>
                <a:gd name="T87" fmla="*/ 5 h 5"/>
                <a:gd name="T88" fmla="*/ 103 w 404"/>
                <a:gd name="T89" fmla="*/ 0 h 5"/>
                <a:gd name="T90" fmla="*/ 89 w 404"/>
                <a:gd name="T91" fmla="*/ 5 h 5"/>
                <a:gd name="T92" fmla="*/ 93 w 404"/>
                <a:gd name="T93" fmla="*/ 3 h 5"/>
                <a:gd name="T94" fmla="*/ 74 w 404"/>
                <a:gd name="T95" fmla="*/ 3 h 5"/>
                <a:gd name="T96" fmla="*/ 80 w 404"/>
                <a:gd name="T97" fmla="*/ 3 h 5"/>
                <a:gd name="T98" fmla="*/ 62 w 404"/>
                <a:gd name="T99" fmla="*/ 3 h 5"/>
                <a:gd name="T100" fmla="*/ 65 w 404"/>
                <a:gd name="T101" fmla="*/ 5 h 5"/>
                <a:gd name="T102" fmla="*/ 52 w 404"/>
                <a:gd name="T103" fmla="*/ 0 h 5"/>
                <a:gd name="T104" fmla="*/ 53 w 404"/>
                <a:gd name="T105" fmla="*/ 5 h 5"/>
                <a:gd name="T106" fmla="*/ 40 w 404"/>
                <a:gd name="T107" fmla="*/ 0 h 5"/>
                <a:gd name="T108" fmla="*/ 40 w 404"/>
                <a:gd name="T109" fmla="*/ 5 h 5"/>
                <a:gd name="T110" fmla="*/ 28 w 404"/>
                <a:gd name="T111" fmla="*/ 0 h 5"/>
                <a:gd name="T112" fmla="*/ 15 w 404"/>
                <a:gd name="T113" fmla="*/ 5 h 5"/>
                <a:gd name="T114" fmla="*/ 18 w 404"/>
                <a:gd name="T115" fmla="*/ 3 h 5"/>
                <a:gd name="T116" fmla="*/ 0 w 404"/>
                <a:gd name="T117" fmla="*/ 3 h 5"/>
                <a:gd name="T118" fmla="*/ 6 w 404"/>
                <a:gd name="T1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5">
                  <a:moveTo>
                    <a:pt x="401" y="5"/>
                  </a:moveTo>
                  <a:cubicBezTo>
                    <a:pt x="399" y="5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1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1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lose/>
                  <a:moveTo>
                    <a:pt x="388" y="5"/>
                  </a:moveTo>
                  <a:cubicBezTo>
                    <a:pt x="387" y="5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1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1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8" y="5"/>
                    <a:pt x="388" y="5"/>
                    <a:pt x="388" y="5"/>
                  </a:cubicBezTo>
                  <a:close/>
                  <a:moveTo>
                    <a:pt x="376" y="5"/>
                  </a:moveTo>
                  <a:cubicBezTo>
                    <a:pt x="374" y="5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1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1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5"/>
                    <a:pt x="377" y="5"/>
                  </a:cubicBezTo>
                  <a:cubicBezTo>
                    <a:pt x="377" y="5"/>
                    <a:pt x="377" y="5"/>
                    <a:pt x="377" y="5"/>
                  </a:cubicBezTo>
                  <a:cubicBezTo>
                    <a:pt x="376" y="5"/>
                    <a:pt x="376" y="5"/>
                    <a:pt x="376" y="5"/>
                  </a:cubicBezTo>
                  <a:close/>
                  <a:moveTo>
                    <a:pt x="363" y="5"/>
                  </a:moveTo>
                  <a:cubicBezTo>
                    <a:pt x="362" y="5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1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1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5"/>
                    <a:pt x="364" y="5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3" y="5"/>
                    <a:pt x="363" y="5"/>
                    <a:pt x="363" y="5"/>
                  </a:cubicBezTo>
                  <a:close/>
                  <a:moveTo>
                    <a:pt x="351" y="5"/>
                  </a:moveTo>
                  <a:cubicBezTo>
                    <a:pt x="349" y="5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1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1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ubicBezTo>
                    <a:pt x="351" y="5"/>
                    <a:pt x="351" y="5"/>
                    <a:pt x="351" y="5"/>
                  </a:cubicBezTo>
                  <a:close/>
                  <a:moveTo>
                    <a:pt x="338" y="5"/>
                  </a:moveTo>
                  <a:cubicBezTo>
                    <a:pt x="337" y="5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1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1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lose/>
                  <a:moveTo>
                    <a:pt x="326" y="5"/>
                  </a:moveTo>
                  <a:cubicBezTo>
                    <a:pt x="325" y="5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1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1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5"/>
                    <a:pt x="327" y="5"/>
                  </a:cubicBezTo>
                  <a:cubicBezTo>
                    <a:pt x="327" y="5"/>
                    <a:pt x="327" y="5"/>
                    <a:pt x="327" y="5"/>
                  </a:cubicBezTo>
                  <a:cubicBezTo>
                    <a:pt x="326" y="5"/>
                    <a:pt x="326" y="5"/>
                    <a:pt x="326" y="5"/>
                  </a:cubicBezTo>
                  <a:close/>
                  <a:moveTo>
                    <a:pt x="314" y="5"/>
                  </a:moveTo>
                  <a:cubicBezTo>
                    <a:pt x="312" y="5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1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1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lose/>
                  <a:moveTo>
                    <a:pt x="301" y="5"/>
                  </a:moveTo>
                  <a:cubicBezTo>
                    <a:pt x="300" y="5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1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1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5"/>
                    <a:pt x="302" y="5"/>
                  </a:cubicBezTo>
                  <a:cubicBezTo>
                    <a:pt x="302" y="5"/>
                    <a:pt x="302" y="5"/>
                    <a:pt x="302" y="5"/>
                  </a:cubicBezTo>
                  <a:cubicBezTo>
                    <a:pt x="301" y="5"/>
                    <a:pt x="301" y="5"/>
                    <a:pt x="301" y="5"/>
                  </a:cubicBezTo>
                  <a:close/>
                  <a:moveTo>
                    <a:pt x="289" y="5"/>
                  </a:moveTo>
                  <a:cubicBezTo>
                    <a:pt x="287" y="5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1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1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lose/>
                  <a:moveTo>
                    <a:pt x="276" y="5"/>
                  </a:moveTo>
                  <a:cubicBezTo>
                    <a:pt x="275" y="5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1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1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5"/>
                    <a:pt x="277" y="5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76" y="5"/>
                    <a:pt x="276" y="5"/>
                    <a:pt x="276" y="5"/>
                  </a:cubicBezTo>
                  <a:close/>
                  <a:moveTo>
                    <a:pt x="264" y="5"/>
                  </a:moveTo>
                  <a:cubicBezTo>
                    <a:pt x="262" y="5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1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1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5"/>
                    <a:pt x="265" y="5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4" y="5"/>
                    <a:pt x="264" y="5"/>
                    <a:pt x="264" y="5"/>
                  </a:cubicBezTo>
                  <a:close/>
                  <a:moveTo>
                    <a:pt x="251" y="5"/>
                  </a:moveTo>
                  <a:cubicBezTo>
                    <a:pt x="250" y="5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1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1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5"/>
                    <a:pt x="252" y="5"/>
                  </a:cubicBezTo>
                  <a:cubicBezTo>
                    <a:pt x="252" y="5"/>
                    <a:pt x="252" y="5"/>
                    <a:pt x="252" y="5"/>
                  </a:cubicBezTo>
                  <a:cubicBezTo>
                    <a:pt x="251" y="5"/>
                    <a:pt x="251" y="5"/>
                    <a:pt x="251" y="5"/>
                  </a:cubicBezTo>
                  <a:close/>
                  <a:moveTo>
                    <a:pt x="239" y="5"/>
                  </a:moveTo>
                  <a:cubicBezTo>
                    <a:pt x="237" y="5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1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1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5"/>
                    <a:pt x="240" y="5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9" y="5"/>
                    <a:pt x="239" y="5"/>
                    <a:pt x="239" y="5"/>
                  </a:cubicBezTo>
                  <a:close/>
                  <a:moveTo>
                    <a:pt x="226" y="5"/>
                  </a:moveTo>
                  <a:cubicBezTo>
                    <a:pt x="225" y="5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1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1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5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6" y="5"/>
                    <a:pt x="226" y="5"/>
                    <a:pt x="226" y="5"/>
                  </a:cubicBezTo>
                  <a:close/>
                  <a:moveTo>
                    <a:pt x="214" y="5"/>
                  </a:moveTo>
                  <a:cubicBezTo>
                    <a:pt x="212" y="5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1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1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1" y="5"/>
                  </a:moveTo>
                  <a:cubicBezTo>
                    <a:pt x="200" y="5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1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1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189" y="5"/>
                  </a:moveTo>
                  <a:cubicBezTo>
                    <a:pt x="188" y="5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1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1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5"/>
                    <a:pt x="190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9" y="5"/>
                    <a:pt x="189" y="5"/>
                    <a:pt x="189" y="5"/>
                  </a:cubicBezTo>
                  <a:close/>
                  <a:moveTo>
                    <a:pt x="177" y="5"/>
                  </a:moveTo>
                  <a:cubicBezTo>
                    <a:pt x="175" y="5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1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1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lose/>
                  <a:moveTo>
                    <a:pt x="164" y="5"/>
                  </a:moveTo>
                  <a:cubicBezTo>
                    <a:pt x="163" y="5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1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1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lose/>
                  <a:moveTo>
                    <a:pt x="152" y="5"/>
                  </a:moveTo>
                  <a:cubicBezTo>
                    <a:pt x="150" y="5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1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1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lose/>
                  <a:moveTo>
                    <a:pt x="139" y="5"/>
                  </a:moveTo>
                  <a:cubicBezTo>
                    <a:pt x="138" y="5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1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1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5"/>
                    <a:pt x="140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9" y="5"/>
                    <a:pt x="139" y="5"/>
                    <a:pt x="139" y="5"/>
                  </a:cubicBezTo>
                  <a:close/>
                  <a:moveTo>
                    <a:pt x="127" y="5"/>
                  </a:moveTo>
                  <a:cubicBezTo>
                    <a:pt x="125" y="5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1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4" y="5"/>
                  </a:moveTo>
                  <a:cubicBezTo>
                    <a:pt x="113" y="5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1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8" y="1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6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4" y="5"/>
                    <a:pt x="114" y="5"/>
                    <a:pt x="114" y="5"/>
                  </a:cubicBezTo>
                  <a:close/>
                  <a:moveTo>
                    <a:pt x="102" y="5"/>
                  </a:moveTo>
                  <a:cubicBezTo>
                    <a:pt x="100" y="5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1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1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5"/>
                    <a:pt x="102" y="5"/>
                    <a:pt x="102" y="5"/>
                  </a:cubicBezTo>
                  <a:close/>
                  <a:moveTo>
                    <a:pt x="89" y="5"/>
                  </a:moveTo>
                  <a:cubicBezTo>
                    <a:pt x="88" y="5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1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9" y="5"/>
                    <a:pt x="89" y="5"/>
                  </a:cubicBezTo>
                  <a:close/>
                  <a:moveTo>
                    <a:pt x="77" y="5"/>
                  </a:moveTo>
                  <a:cubicBezTo>
                    <a:pt x="76" y="5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lose/>
                  <a:moveTo>
                    <a:pt x="64" y="5"/>
                  </a:moveTo>
                  <a:cubicBezTo>
                    <a:pt x="63" y="5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1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52" y="5"/>
                  </a:moveTo>
                  <a:cubicBezTo>
                    <a:pt x="51" y="5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close/>
                  <a:moveTo>
                    <a:pt x="40" y="5"/>
                  </a:moveTo>
                  <a:cubicBezTo>
                    <a:pt x="38" y="5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lose/>
                  <a:moveTo>
                    <a:pt x="27" y="5"/>
                  </a:moveTo>
                  <a:cubicBezTo>
                    <a:pt x="26" y="5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15" y="5"/>
                  </a:moveTo>
                  <a:cubicBezTo>
                    <a:pt x="13" y="5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388"/>
            <p:cNvSpPr>
              <a:spLocks noEditPoints="1"/>
            </p:cNvSpPr>
            <p:nvPr/>
          </p:nvSpPr>
          <p:spPr bwMode="auto">
            <a:xfrm>
              <a:off x="7141824" y="4152447"/>
              <a:ext cx="1041400" cy="15875"/>
            </a:xfrm>
            <a:custGeom>
              <a:avLst/>
              <a:gdLst>
                <a:gd name="T0" fmla="*/ 401 w 404"/>
                <a:gd name="T1" fmla="*/ 0 h 6"/>
                <a:gd name="T2" fmla="*/ 388 w 404"/>
                <a:gd name="T3" fmla="*/ 6 h 6"/>
                <a:gd name="T4" fmla="*/ 392 w 404"/>
                <a:gd name="T5" fmla="*/ 3 h 6"/>
                <a:gd name="T6" fmla="*/ 373 w 404"/>
                <a:gd name="T7" fmla="*/ 3 h 6"/>
                <a:gd name="T8" fmla="*/ 379 w 404"/>
                <a:gd name="T9" fmla="*/ 3 h 6"/>
                <a:gd name="T10" fmla="*/ 361 w 404"/>
                <a:gd name="T11" fmla="*/ 3 h 6"/>
                <a:gd name="T12" fmla="*/ 364 w 404"/>
                <a:gd name="T13" fmla="*/ 6 h 6"/>
                <a:gd name="T14" fmla="*/ 351 w 404"/>
                <a:gd name="T15" fmla="*/ 0 h 6"/>
                <a:gd name="T16" fmla="*/ 352 w 404"/>
                <a:gd name="T17" fmla="*/ 6 h 6"/>
                <a:gd name="T18" fmla="*/ 338 w 404"/>
                <a:gd name="T19" fmla="*/ 0 h 6"/>
                <a:gd name="T20" fmla="*/ 338 w 404"/>
                <a:gd name="T21" fmla="*/ 6 h 6"/>
                <a:gd name="T22" fmla="*/ 327 w 404"/>
                <a:gd name="T23" fmla="*/ 0 h 6"/>
                <a:gd name="T24" fmla="*/ 314 w 404"/>
                <a:gd name="T25" fmla="*/ 6 h 6"/>
                <a:gd name="T26" fmla="*/ 317 w 404"/>
                <a:gd name="T27" fmla="*/ 3 h 6"/>
                <a:gd name="T28" fmla="*/ 299 w 404"/>
                <a:gd name="T29" fmla="*/ 3 h 6"/>
                <a:gd name="T30" fmla="*/ 304 w 404"/>
                <a:gd name="T31" fmla="*/ 3 h 6"/>
                <a:gd name="T32" fmla="*/ 286 w 404"/>
                <a:gd name="T33" fmla="*/ 3 h 6"/>
                <a:gd name="T34" fmla="*/ 289 w 404"/>
                <a:gd name="T35" fmla="*/ 6 h 6"/>
                <a:gd name="T36" fmla="*/ 276 w 404"/>
                <a:gd name="T37" fmla="*/ 0 h 6"/>
                <a:gd name="T38" fmla="*/ 277 w 404"/>
                <a:gd name="T39" fmla="*/ 6 h 6"/>
                <a:gd name="T40" fmla="*/ 264 w 404"/>
                <a:gd name="T41" fmla="*/ 0 h 6"/>
                <a:gd name="T42" fmla="*/ 264 w 404"/>
                <a:gd name="T43" fmla="*/ 6 h 6"/>
                <a:gd name="T44" fmla="*/ 252 w 404"/>
                <a:gd name="T45" fmla="*/ 0 h 6"/>
                <a:gd name="T46" fmla="*/ 239 w 404"/>
                <a:gd name="T47" fmla="*/ 6 h 6"/>
                <a:gd name="T48" fmla="*/ 242 w 404"/>
                <a:gd name="T49" fmla="*/ 3 h 6"/>
                <a:gd name="T50" fmla="*/ 224 w 404"/>
                <a:gd name="T51" fmla="*/ 3 h 6"/>
                <a:gd name="T52" fmla="*/ 230 w 404"/>
                <a:gd name="T53" fmla="*/ 3 h 6"/>
                <a:gd name="T54" fmla="*/ 211 w 404"/>
                <a:gd name="T55" fmla="*/ 3 h 6"/>
                <a:gd name="T56" fmla="*/ 215 w 404"/>
                <a:gd name="T57" fmla="*/ 6 h 6"/>
                <a:gd name="T58" fmla="*/ 201 w 404"/>
                <a:gd name="T59" fmla="*/ 0 h 6"/>
                <a:gd name="T60" fmla="*/ 202 w 404"/>
                <a:gd name="T61" fmla="*/ 6 h 6"/>
                <a:gd name="T62" fmla="*/ 189 w 404"/>
                <a:gd name="T63" fmla="*/ 0 h 6"/>
                <a:gd name="T64" fmla="*/ 189 w 404"/>
                <a:gd name="T65" fmla="*/ 6 h 6"/>
                <a:gd name="T66" fmla="*/ 177 w 404"/>
                <a:gd name="T67" fmla="*/ 0 h 6"/>
                <a:gd name="T68" fmla="*/ 164 w 404"/>
                <a:gd name="T69" fmla="*/ 6 h 6"/>
                <a:gd name="T70" fmla="*/ 167 w 404"/>
                <a:gd name="T71" fmla="*/ 3 h 6"/>
                <a:gd name="T72" fmla="*/ 149 w 404"/>
                <a:gd name="T73" fmla="*/ 3 h 6"/>
                <a:gd name="T74" fmla="*/ 155 w 404"/>
                <a:gd name="T75" fmla="*/ 3 h 6"/>
                <a:gd name="T76" fmla="*/ 137 w 404"/>
                <a:gd name="T77" fmla="*/ 3 h 6"/>
                <a:gd name="T78" fmla="*/ 140 w 404"/>
                <a:gd name="T79" fmla="*/ 6 h 6"/>
                <a:gd name="T80" fmla="*/ 127 w 404"/>
                <a:gd name="T81" fmla="*/ 0 h 6"/>
                <a:gd name="T82" fmla="*/ 128 w 404"/>
                <a:gd name="T83" fmla="*/ 6 h 6"/>
                <a:gd name="T84" fmla="*/ 114 w 404"/>
                <a:gd name="T85" fmla="*/ 0 h 6"/>
                <a:gd name="T86" fmla="*/ 114 w 404"/>
                <a:gd name="T87" fmla="*/ 6 h 6"/>
                <a:gd name="T88" fmla="*/ 103 w 404"/>
                <a:gd name="T89" fmla="*/ 0 h 6"/>
                <a:gd name="T90" fmla="*/ 89 w 404"/>
                <a:gd name="T91" fmla="*/ 6 h 6"/>
                <a:gd name="T92" fmla="*/ 93 w 404"/>
                <a:gd name="T93" fmla="*/ 3 h 6"/>
                <a:gd name="T94" fmla="*/ 74 w 404"/>
                <a:gd name="T95" fmla="*/ 3 h 6"/>
                <a:gd name="T96" fmla="*/ 80 w 404"/>
                <a:gd name="T97" fmla="*/ 3 h 6"/>
                <a:gd name="T98" fmla="*/ 62 w 404"/>
                <a:gd name="T99" fmla="*/ 3 h 6"/>
                <a:gd name="T100" fmla="*/ 65 w 404"/>
                <a:gd name="T101" fmla="*/ 6 h 6"/>
                <a:gd name="T102" fmla="*/ 52 w 404"/>
                <a:gd name="T103" fmla="*/ 0 h 6"/>
                <a:gd name="T104" fmla="*/ 53 w 404"/>
                <a:gd name="T105" fmla="*/ 6 h 6"/>
                <a:gd name="T106" fmla="*/ 40 w 404"/>
                <a:gd name="T107" fmla="*/ 0 h 6"/>
                <a:gd name="T108" fmla="*/ 40 w 404"/>
                <a:gd name="T109" fmla="*/ 6 h 6"/>
                <a:gd name="T110" fmla="*/ 28 w 404"/>
                <a:gd name="T111" fmla="*/ 0 h 6"/>
                <a:gd name="T112" fmla="*/ 15 w 404"/>
                <a:gd name="T113" fmla="*/ 6 h 6"/>
                <a:gd name="T114" fmla="*/ 18 w 404"/>
                <a:gd name="T115" fmla="*/ 3 h 6"/>
                <a:gd name="T116" fmla="*/ 0 w 404"/>
                <a:gd name="T117" fmla="*/ 3 h 6"/>
                <a:gd name="T118" fmla="*/ 6 w 404"/>
                <a:gd name="T1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6">
                  <a:moveTo>
                    <a:pt x="401" y="6"/>
                  </a:moveTo>
                  <a:cubicBezTo>
                    <a:pt x="399" y="6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2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2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lose/>
                  <a:moveTo>
                    <a:pt x="388" y="6"/>
                  </a:moveTo>
                  <a:cubicBezTo>
                    <a:pt x="387" y="6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2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2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6"/>
                    <a:pt x="389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88" y="6"/>
                    <a:pt x="388" y="6"/>
                    <a:pt x="388" y="6"/>
                  </a:cubicBezTo>
                  <a:close/>
                  <a:moveTo>
                    <a:pt x="376" y="6"/>
                  </a:moveTo>
                  <a:cubicBezTo>
                    <a:pt x="374" y="6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2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2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6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lose/>
                  <a:moveTo>
                    <a:pt x="363" y="6"/>
                  </a:moveTo>
                  <a:cubicBezTo>
                    <a:pt x="362" y="6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2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2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1" y="6"/>
                  </a:moveTo>
                  <a:cubicBezTo>
                    <a:pt x="349" y="6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2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2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6"/>
                    <a:pt x="352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lose/>
                  <a:moveTo>
                    <a:pt x="338" y="6"/>
                  </a:moveTo>
                  <a:cubicBezTo>
                    <a:pt x="337" y="6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2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2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6"/>
                    <a:pt x="338" y="6"/>
                    <a:pt x="338" y="6"/>
                  </a:cubicBezTo>
                  <a:close/>
                  <a:moveTo>
                    <a:pt x="326" y="6"/>
                  </a:moveTo>
                  <a:cubicBezTo>
                    <a:pt x="325" y="6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2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2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6"/>
                    <a:pt x="327" y="6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6" y="6"/>
                    <a:pt x="326" y="6"/>
                    <a:pt x="326" y="6"/>
                  </a:cubicBezTo>
                  <a:close/>
                  <a:moveTo>
                    <a:pt x="314" y="6"/>
                  </a:moveTo>
                  <a:cubicBezTo>
                    <a:pt x="312" y="6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2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2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lose/>
                  <a:moveTo>
                    <a:pt x="301" y="6"/>
                  </a:moveTo>
                  <a:cubicBezTo>
                    <a:pt x="300" y="6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2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2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6"/>
                    <a:pt x="302" y="6"/>
                  </a:cubicBezTo>
                  <a:cubicBezTo>
                    <a:pt x="302" y="6"/>
                    <a:pt x="302" y="6"/>
                    <a:pt x="302" y="6"/>
                  </a:cubicBezTo>
                  <a:cubicBezTo>
                    <a:pt x="301" y="6"/>
                    <a:pt x="301" y="6"/>
                    <a:pt x="301" y="6"/>
                  </a:cubicBezTo>
                  <a:close/>
                  <a:moveTo>
                    <a:pt x="289" y="6"/>
                  </a:moveTo>
                  <a:cubicBezTo>
                    <a:pt x="287" y="6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2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2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lose/>
                  <a:moveTo>
                    <a:pt x="276" y="6"/>
                  </a:moveTo>
                  <a:cubicBezTo>
                    <a:pt x="275" y="6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2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2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6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6" y="6"/>
                    <a:pt x="276" y="6"/>
                    <a:pt x="276" y="6"/>
                  </a:cubicBezTo>
                  <a:close/>
                  <a:moveTo>
                    <a:pt x="264" y="6"/>
                  </a:moveTo>
                  <a:cubicBezTo>
                    <a:pt x="262" y="6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2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2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4" y="6"/>
                    <a:pt x="264" y="6"/>
                    <a:pt x="264" y="6"/>
                  </a:cubicBezTo>
                  <a:close/>
                  <a:moveTo>
                    <a:pt x="251" y="6"/>
                  </a:moveTo>
                  <a:cubicBezTo>
                    <a:pt x="250" y="6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2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2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6"/>
                    <a:pt x="252" y="6"/>
                  </a:cubicBezTo>
                  <a:cubicBezTo>
                    <a:pt x="252" y="6"/>
                    <a:pt x="252" y="6"/>
                    <a:pt x="252" y="6"/>
                  </a:cubicBezTo>
                  <a:cubicBezTo>
                    <a:pt x="251" y="6"/>
                    <a:pt x="251" y="6"/>
                    <a:pt x="251" y="6"/>
                  </a:cubicBezTo>
                  <a:close/>
                  <a:moveTo>
                    <a:pt x="239" y="6"/>
                  </a:moveTo>
                  <a:cubicBezTo>
                    <a:pt x="237" y="6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2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2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6"/>
                    <a:pt x="240" y="6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39" y="6"/>
                    <a:pt x="239" y="6"/>
                    <a:pt x="239" y="6"/>
                  </a:cubicBezTo>
                  <a:close/>
                  <a:moveTo>
                    <a:pt x="226" y="6"/>
                  </a:moveTo>
                  <a:cubicBezTo>
                    <a:pt x="225" y="6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2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2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6"/>
                    <a:pt x="227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26" y="6"/>
                    <a:pt x="226" y="6"/>
                    <a:pt x="226" y="6"/>
                  </a:cubicBezTo>
                  <a:close/>
                  <a:moveTo>
                    <a:pt x="214" y="6"/>
                  </a:moveTo>
                  <a:cubicBezTo>
                    <a:pt x="212" y="6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2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2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6"/>
                    <a:pt x="215" y="6"/>
                  </a:cubicBezTo>
                  <a:cubicBezTo>
                    <a:pt x="215" y="6"/>
                    <a:pt x="215" y="6"/>
                    <a:pt x="215" y="6"/>
                  </a:cubicBezTo>
                  <a:cubicBezTo>
                    <a:pt x="214" y="6"/>
                    <a:pt x="214" y="6"/>
                    <a:pt x="214" y="6"/>
                  </a:cubicBezTo>
                  <a:close/>
                  <a:moveTo>
                    <a:pt x="201" y="6"/>
                  </a:moveTo>
                  <a:cubicBezTo>
                    <a:pt x="200" y="6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2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2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1" y="6"/>
                    <a:pt x="201" y="6"/>
                    <a:pt x="201" y="6"/>
                  </a:cubicBezTo>
                  <a:close/>
                  <a:moveTo>
                    <a:pt x="189" y="6"/>
                  </a:moveTo>
                  <a:cubicBezTo>
                    <a:pt x="188" y="6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2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6"/>
                    <a:pt x="190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lose/>
                  <a:moveTo>
                    <a:pt x="177" y="6"/>
                  </a:moveTo>
                  <a:cubicBezTo>
                    <a:pt x="175" y="6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2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2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lose/>
                  <a:moveTo>
                    <a:pt x="164" y="6"/>
                  </a:moveTo>
                  <a:cubicBezTo>
                    <a:pt x="163" y="6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2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2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6"/>
                    <a:pt x="165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6"/>
                    <a:pt x="164" y="6"/>
                    <a:pt x="164" y="6"/>
                  </a:cubicBezTo>
                  <a:close/>
                  <a:moveTo>
                    <a:pt x="152" y="6"/>
                  </a:moveTo>
                  <a:cubicBezTo>
                    <a:pt x="150" y="6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2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2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lose/>
                  <a:moveTo>
                    <a:pt x="139" y="6"/>
                  </a:moveTo>
                  <a:cubicBezTo>
                    <a:pt x="138" y="6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2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9" y="6"/>
                    <a:pt x="139" y="6"/>
                    <a:pt x="139" y="6"/>
                  </a:cubicBezTo>
                  <a:close/>
                  <a:moveTo>
                    <a:pt x="127" y="6"/>
                  </a:moveTo>
                  <a:cubicBezTo>
                    <a:pt x="125" y="6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2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6"/>
                    <a:pt x="128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lose/>
                  <a:moveTo>
                    <a:pt x="114" y="6"/>
                  </a:moveTo>
                  <a:cubicBezTo>
                    <a:pt x="113" y="6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2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7" y="0"/>
                    <a:pt x="118" y="2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7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6"/>
                    <a:pt x="114" y="6"/>
                    <a:pt x="114" y="6"/>
                  </a:cubicBezTo>
                  <a:close/>
                  <a:moveTo>
                    <a:pt x="102" y="6"/>
                  </a:moveTo>
                  <a:cubicBezTo>
                    <a:pt x="100" y="6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2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2" y="6"/>
                    <a:pt x="102" y="6"/>
                    <a:pt x="102" y="6"/>
                  </a:cubicBezTo>
                  <a:close/>
                  <a:moveTo>
                    <a:pt x="89" y="6"/>
                  </a:moveTo>
                  <a:cubicBezTo>
                    <a:pt x="88" y="6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2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2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lose/>
                  <a:moveTo>
                    <a:pt x="77" y="6"/>
                  </a:moveTo>
                  <a:cubicBezTo>
                    <a:pt x="76" y="6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2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6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7" y="6"/>
                    <a:pt x="77" y="6"/>
                  </a:cubicBezTo>
                  <a:close/>
                  <a:moveTo>
                    <a:pt x="64" y="6"/>
                  </a:moveTo>
                  <a:cubicBezTo>
                    <a:pt x="63" y="6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6"/>
                    <a:pt x="64" y="6"/>
                    <a:pt x="64" y="6"/>
                  </a:cubicBezTo>
                  <a:close/>
                  <a:moveTo>
                    <a:pt x="52" y="6"/>
                  </a:moveTo>
                  <a:cubicBezTo>
                    <a:pt x="51" y="6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lose/>
                  <a:moveTo>
                    <a:pt x="40" y="6"/>
                  </a:moveTo>
                  <a:cubicBezTo>
                    <a:pt x="38" y="6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2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27" y="6"/>
                  </a:moveTo>
                  <a:cubicBezTo>
                    <a:pt x="26" y="6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15" y="6"/>
                  </a:moveTo>
                  <a:cubicBezTo>
                    <a:pt x="13" y="6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2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3" name="组 202"/>
          <p:cNvGrpSpPr/>
          <p:nvPr/>
        </p:nvGrpSpPr>
        <p:grpSpPr>
          <a:xfrm rot="797938">
            <a:off x="450217" y="1101977"/>
            <a:ext cx="2588865" cy="3928161"/>
            <a:chOff x="6424274" y="1517197"/>
            <a:chExt cx="2473325" cy="375285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04" name="Freeform 206"/>
            <p:cNvSpPr>
              <a:spLocks/>
            </p:cNvSpPr>
            <p:nvPr/>
          </p:nvSpPr>
          <p:spPr bwMode="auto">
            <a:xfrm>
              <a:off x="6503649" y="2426835"/>
              <a:ext cx="2316163" cy="1868488"/>
            </a:xfrm>
            <a:custGeom>
              <a:avLst/>
              <a:gdLst>
                <a:gd name="T0" fmla="*/ 591 w 899"/>
                <a:gd name="T1" fmla="*/ 0 h 724"/>
                <a:gd name="T2" fmla="*/ 450 w 899"/>
                <a:gd name="T3" fmla="*/ 2 h 724"/>
                <a:gd name="T4" fmla="*/ 308 w 899"/>
                <a:gd name="T5" fmla="*/ 0 h 724"/>
                <a:gd name="T6" fmla="*/ 0 w 899"/>
                <a:gd name="T7" fmla="*/ 361 h 724"/>
                <a:gd name="T8" fmla="*/ 307 w 899"/>
                <a:gd name="T9" fmla="*/ 724 h 724"/>
                <a:gd name="T10" fmla="*/ 447 w 899"/>
                <a:gd name="T11" fmla="*/ 724 h 724"/>
                <a:gd name="T12" fmla="*/ 452 w 899"/>
                <a:gd name="T13" fmla="*/ 724 h 724"/>
                <a:gd name="T14" fmla="*/ 593 w 899"/>
                <a:gd name="T15" fmla="*/ 724 h 724"/>
                <a:gd name="T16" fmla="*/ 899 w 899"/>
                <a:gd name="T17" fmla="*/ 361 h 724"/>
                <a:gd name="T18" fmla="*/ 591 w 899"/>
                <a:gd name="T1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9" h="724">
                  <a:moveTo>
                    <a:pt x="591" y="0"/>
                  </a:moveTo>
                  <a:cubicBezTo>
                    <a:pt x="450" y="2"/>
                    <a:pt x="450" y="2"/>
                    <a:pt x="450" y="2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0"/>
                    <a:pt x="0" y="70"/>
                    <a:pt x="0" y="361"/>
                  </a:cubicBezTo>
                  <a:cubicBezTo>
                    <a:pt x="0" y="652"/>
                    <a:pt x="307" y="724"/>
                    <a:pt x="307" y="724"/>
                  </a:cubicBezTo>
                  <a:cubicBezTo>
                    <a:pt x="447" y="724"/>
                    <a:pt x="447" y="724"/>
                    <a:pt x="447" y="724"/>
                  </a:cubicBezTo>
                  <a:cubicBezTo>
                    <a:pt x="452" y="724"/>
                    <a:pt x="452" y="724"/>
                    <a:pt x="452" y="724"/>
                  </a:cubicBezTo>
                  <a:cubicBezTo>
                    <a:pt x="593" y="724"/>
                    <a:pt x="593" y="724"/>
                    <a:pt x="593" y="724"/>
                  </a:cubicBezTo>
                  <a:cubicBezTo>
                    <a:pt x="593" y="724"/>
                    <a:pt x="899" y="652"/>
                    <a:pt x="899" y="361"/>
                  </a:cubicBezTo>
                  <a:cubicBezTo>
                    <a:pt x="899" y="70"/>
                    <a:pt x="591" y="0"/>
                    <a:pt x="591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32"/>
            <p:cNvSpPr>
              <a:spLocks noEditPoints="1"/>
            </p:cNvSpPr>
            <p:nvPr/>
          </p:nvSpPr>
          <p:spPr bwMode="auto">
            <a:xfrm>
              <a:off x="8018124" y="2420485"/>
              <a:ext cx="814388" cy="1887538"/>
            </a:xfrm>
            <a:custGeom>
              <a:avLst/>
              <a:gdLst>
                <a:gd name="T0" fmla="*/ 15 w 316"/>
                <a:gd name="T1" fmla="*/ 723 h 731"/>
                <a:gd name="T2" fmla="*/ 32 w 316"/>
                <a:gd name="T3" fmla="*/ 713 h 731"/>
                <a:gd name="T4" fmla="*/ 48 w 316"/>
                <a:gd name="T5" fmla="*/ 707 h 731"/>
                <a:gd name="T6" fmla="*/ 68 w 316"/>
                <a:gd name="T7" fmla="*/ 704 h 731"/>
                <a:gd name="T8" fmla="*/ 79 w 316"/>
                <a:gd name="T9" fmla="*/ 704 h 731"/>
                <a:gd name="T10" fmla="*/ 92 w 316"/>
                <a:gd name="T11" fmla="*/ 698 h 731"/>
                <a:gd name="T12" fmla="*/ 103 w 316"/>
                <a:gd name="T13" fmla="*/ 692 h 731"/>
                <a:gd name="T14" fmla="*/ 113 w 316"/>
                <a:gd name="T15" fmla="*/ 682 h 731"/>
                <a:gd name="T16" fmla="*/ 140 w 316"/>
                <a:gd name="T17" fmla="*/ 660 h 731"/>
                <a:gd name="T18" fmla="*/ 154 w 316"/>
                <a:gd name="T19" fmla="*/ 651 h 731"/>
                <a:gd name="T20" fmla="*/ 172 w 316"/>
                <a:gd name="T21" fmla="*/ 643 h 731"/>
                <a:gd name="T22" fmla="*/ 183 w 316"/>
                <a:gd name="T23" fmla="*/ 640 h 731"/>
                <a:gd name="T24" fmla="*/ 194 w 316"/>
                <a:gd name="T25" fmla="*/ 631 h 731"/>
                <a:gd name="T26" fmla="*/ 202 w 316"/>
                <a:gd name="T27" fmla="*/ 622 h 731"/>
                <a:gd name="T28" fmla="*/ 213 w 316"/>
                <a:gd name="T29" fmla="*/ 612 h 731"/>
                <a:gd name="T30" fmla="*/ 220 w 316"/>
                <a:gd name="T31" fmla="*/ 599 h 731"/>
                <a:gd name="T32" fmla="*/ 239 w 316"/>
                <a:gd name="T33" fmla="*/ 570 h 731"/>
                <a:gd name="T34" fmla="*/ 249 w 316"/>
                <a:gd name="T35" fmla="*/ 557 h 731"/>
                <a:gd name="T36" fmla="*/ 263 w 316"/>
                <a:gd name="T37" fmla="*/ 543 h 731"/>
                <a:gd name="T38" fmla="*/ 273 w 316"/>
                <a:gd name="T39" fmla="*/ 536 h 731"/>
                <a:gd name="T40" fmla="*/ 279 w 316"/>
                <a:gd name="T41" fmla="*/ 524 h 731"/>
                <a:gd name="T42" fmla="*/ 281 w 316"/>
                <a:gd name="T43" fmla="*/ 513 h 731"/>
                <a:gd name="T44" fmla="*/ 286 w 316"/>
                <a:gd name="T45" fmla="*/ 498 h 731"/>
                <a:gd name="T46" fmla="*/ 293 w 316"/>
                <a:gd name="T47" fmla="*/ 464 h 731"/>
                <a:gd name="T48" fmla="*/ 297 w 316"/>
                <a:gd name="T49" fmla="*/ 448 h 731"/>
                <a:gd name="T50" fmla="*/ 306 w 316"/>
                <a:gd name="T51" fmla="*/ 430 h 731"/>
                <a:gd name="T52" fmla="*/ 308 w 316"/>
                <a:gd name="T53" fmla="*/ 415 h 731"/>
                <a:gd name="T54" fmla="*/ 314 w 316"/>
                <a:gd name="T55" fmla="*/ 405 h 731"/>
                <a:gd name="T56" fmla="*/ 315 w 316"/>
                <a:gd name="T57" fmla="*/ 392 h 731"/>
                <a:gd name="T58" fmla="*/ 311 w 316"/>
                <a:gd name="T59" fmla="*/ 381 h 731"/>
                <a:gd name="T60" fmla="*/ 306 w 316"/>
                <a:gd name="T61" fmla="*/ 345 h 731"/>
                <a:gd name="T62" fmla="*/ 310 w 316"/>
                <a:gd name="T63" fmla="*/ 325 h 731"/>
                <a:gd name="T64" fmla="*/ 313 w 316"/>
                <a:gd name="T65" fmla="*/ 314 h 731"/>
                <a:gd name="T66" fmla="*/ 311 w 316"/>
                <a:gd name="T67" fmla="*/ 300 h 731"/>
                <a:gd name="T68" fmla="*/ 305 w 316"/>
                <a:gd name="T69" fmla="*/ 290 h 731"/>
                <a:gd name="T70" fmla="*/ 300 w 316"/>
                <a:gd name="T71" fmla="*/ 276 h 731"/>
                <a:gd name="T72" fmla="*/ 292 w 316"/>
                <a:gd name="T73" fmla="*/ 258 h 731"/>
                <a:gd name="T74" fmla="*/ 281 w 316"/>
                <a:gd name="T75" fmla="*/ 229 h 731"/>
                <a:gd name="T76" fmla="*/ 277 w 316"/>
                <a:gd name="T77" fmla="*/ 209 h 731"/>
                <a:gd name="T78" fmla="*/ 270 w 316"/>
                <a:gd name="T79" fmla="*/ 195 h 731"/>
                <a:gd name="T80" fmla="*/ 269 w 316"/>
                <a:gd name="T81" fmla="*/ 184 h 731"/>
                <a:gd name="T82" fmla="*/ 262 w 316"/>
                <a:gd name="T83" fmla="*/ 172 h 731"/>
                <a:gd name="T84" fmla="*/ 253 w 316"/>
                <a:gd name="T85" fmla="*/ 160 h 731"/>
                <a:gd name="T86" fmla="*/ 243 w 316"/>
                <a:gd name="T87" fmla="*/ 154 h 731"/>
                <a:gd name="T88" fmla="*/ 233 w 316"/>
                <a:gd name="T89" fmla="*/ 142 h 731"/>
                <a:gd name="T90" fmla="*/ 220 w 316"/>
                <a:gd name="T91" fmla="*/ 132 h 731"/>
                <a:gd name="T92" fmla="*/ 206 w 316"/>
                <a:gd name="T93" fmla="*/ 120 h 731"/>
                <a:gd name="T94" fmla="*/ 183 w 316"/>
                <a:gd name="T95" fmla="*/ 99 h 731"/>
                <a:gd name="T96" fmla="*/ 170 w 316"/>
                <a:gd name="T97" fmla="*/ 83 h 731"/>
                <a:gd name="T98" fmla="*/ 165 w 316"/>
                <a:gd name="T99" fmla="*/ 73 h 731"/>
                <a:gd name="T100" fmla="*/ 153 w 316"/>
                <a:gd name="T101" fmla="*/ 65 h 731"/>
                <a:gd name="T102" fmla="*/ 142 w 316"/>
                <a:gd name="T103" fmla="*/ 63 h 731"/>
                <a:gd name="T104" fmla="*/ 125 w 316"/>
                <a:gd name="T105" fmla="*/ 58 h 731"/>
                <a:gd name="T106" fmla="*/ 112 w 316"/>
                <a:gd name="T107" fmla="*/ 50 h 731"/>
                <a:gd name="T108" fmla="*/ 83 w 316"/>
                <a:gd name="T109" fmla="*/ 36 h 731"/>
                <a:gd name="T110" fmla="*/ 68 w 316"/>
                <a:gd name="T111" fmla="*/ 30 h 731"/>
                <a:gd name="T112" fmla="*/ 51 w 316"/>
                <a:gd name="T113" fmla="*/ 18 h 731"/>
                <a:gd name="T114" fmla="*/ 43 w 316"/>
                <a:gd name="T115" fmla="*/ 10 h 731"/>
                <a:gd name="T116" fmla="*/ 30 w 316"/>
                <a:gd name="T117" fmla="*/ 5 h 731"/>
                <a:gd name="T118" fmla="*/ 18 w 316"/>
                <a:gd name="T119" fmla="*/ 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0" y="727"/>
                  </a:moveTo>
                  <a:cubicBezTo>
                    <a:pt x="0" y="725"/>
                    <a:pt x="1" y="722"/>
                    <a:pt x="4" y="722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4" y="722"/>
                    <a:pt x="4" y="722"/>
                    <a:pt x="5" y="721"/>
                  </a:cubicBezTo>
                  <a:cubicBezTo>
                    <a:pt x="5" y="721"/>
                    <a:pt x="5" y="721"/>
                    <a:pt x="5" y="721"/>
                  </a:cubicBezTo>
                  <a:cubicBezTo>
                    <a:pt x="7" y="721"/>
                    <a:pt x="10" y="722"/>
                    <a:pt x="11" y="725"/>
                  </a:cubicBezTo>
                  <a:cubicBezTo>
                    <a:pt x="11" y="725"/>
                    <a:pt x="11" y="725"/>
                    <a:pt x="11" y="725"/>
                  </a:cubicBezTo>
                  <a:cubicBezTo>
                    <a:pt x="11" y="727"/>
                    <a:pt x="10" y="730"/>
                    <a:pt x="7" y="730"/>
                  </a:cubicBezTo>
                  <a:cubicBezTo>
                    <a:pt x="7" y="730"/>
                    <a:pt x="7" y="730"/>
                    <a:pt x="7" y="730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5" y="731"/>
                    <a:pt x="5" y="731"/>
                  </a:cubicBezTo>
                  <a:cubicBezTo>
                    <a:pt x="5" y="731"/>
                    <a:pt x="5" y="731"/>
                    <a:pt x="5" y="731"/>
                  </a:cubicBezTo>
                  <a:cubicBezTo>
                    <a:pt x="3" y="731"/>
                    <a:pt x="1" y="730"/>
                    <a:pt x="0" y="727"/>
                  </a:cubicBezTo>
                  <a:close/>
                  <a:moveTo>
                    <a:pt x="15" y="723"/>
                  </a:moveTo>
                  <a:cubicBezTo>
                    <a:pt x="14" y="721"/>
                    <a:pt x="16" y="718"/>
                    <a:pt x="18" y="718"/>
                  </a:cubicBezTo>
                  <a:cubicBezTo>
                    <a:pt x="18" y="718"/>
                    <a:pt x="18" y="718"/>
                    <a:pt x="18" y="718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22" y="716"/>
                    <a:pt x="25" y="718"/>
                    <a:pt x="25" y="720"/>
                  </a:cubicBezTo>
                  <a:cubicBezTo>
                    <a:pt x="25" y="720"/>
                    <a:pt x="25" y="720"/>
                    <a:pt x="25" y="720"/>
                  </a:cubicBezTo>
                  <a:cubicBezTo>
                    <a:pt x="26" y="723"/>
                    <a:pt x="25" y="725"/>
                    <a:pt x="22" y="726"/>
                  </a:cubicBezTo>
                  <a:cubicBezTo>
                    <a:pt x="22" y="726"/>
                    <a:pt x="22" y="726"/>
                    <a:pt x="22" y="726"/>
                  </a:cubicBezTo>
                  <a:cubicBezTo>
                    <a:pt x="22" y="726"/>
                    <a:pt x="21" y="726"/>
                    <a:pt x="21" y="727"/>
                  </a:cubicBezTo>
                  <a:cubicBezTo>
                    <a:pt x="21" y="727"/>
                    <a:pt x="21" y="727"/>
                    <a:pt x="21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17" y="727"/>
                    <a:pt x="16" y="725"/>
                    <a:pt x="15" y="723"/>
                  </a:cubicBezTo>
                  <a:close/>
                  <a:moveTo>
                    <a:pt x="29" y="719"/>
                  </a:moveTo>
                  <a:cubicBezTo>
                    <a:pt x="29" y="716"/>
                    <a:pt x="30" y="714"/>
                    <a:pt x="32" y="713"/>
                  </a:cubicBezTo>
                  <a:cubicBezTo>
                    <a:pt x="32" y="713"/>
                    <a:pt x="32" y="713"/>
                    <a:pt x="32" y="713"/>
                  </a:cubicBezTo>
                  <a:cubicBezTo>
                    <a:pt x="33" y="713"/>
                    <a:pt x="33" y="713"/>
                    <a:pt x="34" y="712"/>
                  </a:cubicBezTo>
                  <a:cubicBezTo>
                    <a:pt x="34" y="712"/>
                    <a:pt x="34" y="712"/>
                    <a:pt x="34" y="712"/>
                  </a:cubicBezTo>
                  <a:cubicBezTo>
                    <a:pt x="36" y="712"/>
                    <a:pt x="39" y="713"/>
                    <a:pt x="40" y="715"/>
                  </a:cubicBezTo>
                  <a:cubicBezTo>
                    <a:pt x="40" y="715"/>
                    <a:pt x="40" y="715"/>
                    <a:pt x="40" y="715"/>
                  </a:cubicBezTo>
                  <a:cubicBezTo>
                    <a:pt x="41" y="718"/>
                    <a:pt x="39" y="720"/>
                    <a:pt x="37" y="721"/>
                  </a:cubicBezTo>
                  <a:cubicBezTo>
                    <a:pt x="37" y="721"/>
                    <a:pt x="37" y="721"/>
                    <a:pt x="37" y="721"/>
                  </a:cubicBezTo>
                  <a:cubicBezTo>
                    <a:pt x="36" y="721"/>
                    <a:pt x="36" y="722"/>
                    <a:pt x="35" y="722"/>
                  </a:cubicBezTo>
                  <a:cubicBezTo>
                    <a:pt x="35" y="722"/>
                    <a:pt x="35" y="722"/>
                    <a:pt x="35" y="722"/>
                  </a:cubicBezTo>
                  <a:cubicBezTo>
                    <a:pt x="35" y="722"/>
                    <a:pt x="34" y="722"/>
                    <a:pt x="34" y="722"/>
                  </a:cubicBezTo>
                  <a:cubicBezTo>
                    <a:pt x="34" y="722"/>
                    <a:pt x="34" y="722"/>
                    <a:pt x="34" y="722"/>
                  </a:cubicBezTo>
                  <a:cubicBezTo>
                    <a:pt x="32" y="722"/>
                    <a:pt x="30" y="721"/>
                    <a:pt x="29" y="719"/>
                  </a:cubicBezTo>
                  <a:close/>
                  <a:moveTo>
                    <a:pt x="44" y="714"/>
                  </a:moveTo>
                  <a:cubicBezTo>
                    <a:pt x="43" y="711"/>
                    <a:pt x="44" y="709"/>
                    <a:pt x="46" y="708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47" y="708"/>
                    <a:pt x="47" y="707"/>
                    <a:pt x="48" y="707"/>
                  </a:cubicBezTo>
                  <a:cubicBezTo>
                    <a:pt x="48" y="707"/>
                    <a:pt x="48" y="707"/>
                    <a:pt x="48" y="707"/>
                  </a:cubicBezTo>
                  <a:cubicBezTo>
                    <a:pt x="50" y="706"/>
                    <a:pt x="53" y="707"/>
                    <a:pt x="54" y="710"/>
                  </a:cubicBezTo>
                  <a:cubicBezTo>
                    <a:pt x="54" y="710"/>
                    <a:pt x="54" y="710"/>
                    <a:pt x="54" y="710"/>
                  </a:cubicBezTo>
                  <a:cubicBezTo>
                    <a:pt x="55" y="712"/>
                    <a:pt x="54" y="715"/>
                    <a:pt x="51" y="716"/>
                  </a:cubicBezTo>
                  <a:cubicBezTo>
                    <a:pt x="51" y="716"/>
                    <a:pt x="51" y="716"/>
                    <a:pt x="51" y="716"/>
                  </a:cubicBezTo>
                  <a:cubicBezTo>
                    <a:pt x="51" y="716"/>
                    <a:pt x="50" y="716"/>
                    <a:pt x="50" y="717"/>
                  </a:cubicBezTo>
                  <a:cubicBezTo>
                    <a:pt x="50" y="717"/>
                    <a:pt x="50" y="717"/>
                    <a:pt x="50" y="717"/>
                  </a:cubicBezTo>
                  <a:cubicBezTo>
                    <a:pt x="49" y="717"/>
                    <a:pt x="49" y="717"/>
                    <a:pt x="48" y="717"/>
                  </a:cubicBezTo>
                  <a:cubicBezTo>
                    <a:pt x="48" y="717"/>
                    <a:pt x="48" y="717"/>
                    <a:pt x="48" y="717"/>
                  </a:cubicBezTo>
                  <a:cubicBezTo>
                    <a:pt x="46" y="717"/>
                    <a:pt x="45" y="716"/>
                    <a:pt x="44" y="714"/>
                  </a:cubicBezTo>
                  <a:close/>
                  <a:moveTo>
                    <a:pt x="58" y="708"/>
                  </a:moveTo>
                  <a:cubicBezTo>
                    <a:pt x="57" y="706"/>
                    <a:pt x="58" y="703"/>
                    <a:pt x="60" y="702"/>
                  </a:cubicBezTo>
                  <a:cubicBezTo>
                    <a:pt x="60" y="702"/>
                    <a:pt x="60" y="702"/>
                    <a:pt x="60" y="702"/>
                  </a:cubicBezTo>
                  <a:cubicBezTo>
                    <a:pt x="61" y="702"/>
                    <a:pt x="61" y="702"/>
                    <a:pt x="62" y="702"/>
                  </a:cubicBezTo>
                  <a:cubicBezTo>
                    <a:pt x="62" y="702"/>
                    <a:pt x="62" y="702"/>
                    <a:pt x="62" y="702"/>
                  </a:cubicBezTo>
                  <a:cubicBezTo>
                    <a:pt x="64" y="701"/>
                    <a:pt x="67" y="702"/>
                    <a:pt x="68" y="704"/>
                  </a:cubicBezTo>
                  <a:cubicBezTo>
                    <a:pt x="68" y="704"/>
                    <a:pt x="68" y="704"/>
                    <a:pt x="68" y="704"/>
                  </a:cubicBezTo>
                  <a:cubicBezTo>
                    <a:pt x="69" y="707"/>
                    <a:pt x="68" y="709"/>
                    <a:pt x="65" y="710"/>
                  </a:cubicBezTo>
                  <a:cubicBezTo>
                    <a:pt x="65" y="710"/>
                    <a:pt x="65" y="710"/>
                    <a:pt x="65" y="710"/>
                  </a:cubicBezTo>
                  <a:cubicBezTo>
                    <a:pt x="65" y="710"/>
                    <a:pt x="65" y="711"/>
                    <a:pt x="64" y="711"/>
                  </a:cubicBezTo>
                  <a:cubicBezTo>
                    <a:pt x="64" y="711"/>
                    <a:pt x="64" y="711"/>
                    <a:pt x="64" y="711"/>
                  </a:cubicBezTo>
                  <a:cubicBezTo>
                    <a:pt x="63" y="711"/>
                    <a:pt x="63" y="711"/>
                    <a:pt x="62" y="711"/>
                  </a:cubicBezTo>
                  <a:cubicBezTo>
                    <a:pt x="62" y="711"/>
                    <a:pt x="62" y="711"/>
                    <a:pt x="62" y="711"/>
                  </a:cubicBezTo>
                  <a:cubicBezTo>
                    <a:pt x="60" y="711"/>
                    <a:pt x="59" y="710"/>
                    <a:pt x="58" y="708"/>
                  </a:cubicBezTo>
                  <a:close/>
                  <a:moveTo>
                    <a:pt x="72" y="702"/>
                  </a:moveTo>
                  <a:cubicBezTo>
                    <a:pt x="71" y="700"/>
                    <a:pt x="72" y="697"/>
                    <a:pt x="74" y="696"/>
                  </a:cubicBezTo>
                  <a:cubicBezTo>
                    <a:pt x="74" y="696"/>
                    <a:pt x="74" y="696"/>
                    <a:pt x="74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8" y="694"/>
                    <a:pt x="81" y="696"/>
                    <a:pt x="82" y="698"/>
                  </a:cubicBezTo>
                  <a:cubicBezTo>
                    <a:pt x="82" y="698"/>
                    <a:pt x="82" y="698"/>
                    <a:pt x="82" y="698"/>
                  </a:cubicBezTo>
                  <a:cubicBezTo>
                    <a:pt x="83" y="700"/>
                    <a:pt x="82" y="703"/>
                    <a:pt x="79" y="704"/>
                  </a:cubicBezTo>
                  <a:cubicBezTo>
                    <a:pt x="79" y="704"/>
                    <a:pt x="79" y="704"/>
                    <a:pt x="79" y="704"/>
                  </a:cubicBezTo>
                  <a:cubicBezTo>
                    <a:pt x="79" y="704"/>
                    <a:pt x="79" y="705"/>
                    <a:pt x="78" y="705"/>
                  </a:cubicBezTo>
                  <a:cubicBezTo>
                    <a:pt x="78" y="705"/>
                    <a:pt x="78" y="705"/>
                    <a:pt x="78" y="705"/>
                  </a:cubicBezTo>
                  <a:cubicBezTo>
                    <a:pt x="77" y="705"/>
                    <a:pt x="77" y="705"/>
                    <a:pt x="76" y="705"/>
                  </a:cubicBezTo>
                  <a:cubicBezTo>
                    <a:pt x="76" y="705"/>
                    <a:pt x="76" y="705"/>
                    <a:pt x="76" y="705"/>
                  </a:cubicBezTo>
                  <a:cubicBezTo>
                    <a:pt x="74" y="705"/>
                    <a:pt x="73" y="704"/>
                    <a:pt x="72" y="702"/>
                  </a:cubicBezTo>
                  <a:close/>
                  <a:moveTo>
                    <a:pt x="86" y="696"/>
                  </a:moveTo>
                  <a:cubicBezTo>
                    <a:pt x="84" y="694"/>
                    <a:pt x="85" y="691"/>
                    <a:pt x="88" y="690"/>
                  </a:cubicBezTo>
                  <a:cubicBezTo>
                    <a:pt x="88" y="690"/>
                    <a:pt x="88" y="690"/>
                    <a:pt x="88" y="690"/>
                  </a:cubicBezTo>
                  <a:cubicBezTo>
                    <a:pt x="88" y="690"/>
                    <a:pt x="89" y="689"/>
                    <a:pt x="89" y="689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91" y="688"/>
                    <a:pt x="94" y="689"/>
                    <a:pt x="95" y="691"/>
                  </a:cubicBezTo>
                  <a:cubicBezTo>
                    <a:pt x="95" y="691"/>
                    <a:pt x="95" y="691"/>
                    <a:pt x="95" y="691"/>
                  </a:cubicBezTo>
                  <a:cubicBezTo>
                    <a:pt x="96" y="694"/>
                    <a:pt x="96" y="696"/>
                    <a:pt x="93" y="698"/>
                  </a:cubicBezTo>
                  <a:cubicBezTo>
                    <a:pt x="93" y="698"/>
                    <a:pt x="93" y="698"/>
                    <a:pt x="93" y="698"/>
                  </a:cubicBezTo>
                  <a:cubicBezTo>
                    <a:pt x="93" y="698"/>
                    <a:pt x="92" y="698"/>
                    <a:pt x="92" y="698"/>
                  </a:cubicBezTo>
                  <a:cubicBezTo>
                    <a:pt x="92" y="698"/>
                    <a:pt x="92" y="698"/>
                    <a:pt x="92" y="698"/>
                  </a:cubicBezTo>
                  <a:cubicBezTo>
                    <a:pt x="91" y="699"/>
                    <a:pt x="91" y="699"/>
                    <a:pt x="90" y="699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88" y="699"/>
                    <a:pt x="86" y="698"/>
                    <a:pt x="86" y="696"/>
                  </a:cubicBezTo>
                  <a:close/>
                  <a:moveTo>
                    <a:pt x="99" y="689"/>
                  </a:moveTo>
                  <a:cubicBezTo>
                    <a:pt x="98" y="687"/>
                    <a:pt x="99" y="684"/>
                    <a:pt x="101" y="683"/>
                  </a:cubicBezTo>
                  <a:cubicBezTo>
                    <a:pt x="101" y="683"/>
                    <a:pt x="101" y="683"/>
                    <a:pt x="101" y="683"/>
                  </a:cubicBezTo>
                  <a:cubicBezTo>
                    <a:pt x="102" y="683"/>
                    <a:pt x="102" y="682"/>
                    <a:pt x="102" y="682"/>
                  </a:cubicBezTo>
                  <a:cubicBezTo>
                    <a:pt x="102" y="682"/>
                    <a:pt x="102" y="682"/>
                    <a:pt x="102" y="682"/>
                  </a:cubicBezTo>
                  <a:cubicBezTo>
                    <a:pt x="105" y="681"/>
                    <a:pt x="108" y="682"/>
                    <a:pt x="109" y="684"/>
                  </a:cubicBezTo>
                  <a:cubicBezTo>
                    <a:pt x="109" y="684"/>
                    <a:pt x="109" y="684"/>
                    <a:pt x="109" y="684"/>
                  </a:cubicBezTo>
                  <a:cubicBezTo>
                    <a:pt x="110" y="687"/>
                    <a:pt x="109" y="689"/>
                    <a:pt x="107" y="691"/>
                  </a:cubicBezTo>
                  <a:cubicBezTo>
                    <a:pt x="107" y="691"/>
                    <a:pt x="107" y="691"/>
                    <a:pt x="107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5" y="692"/>
                    <a:pt x="104" y="692"/>
                    <a:pt x="103" y="692"/>
                  </a:cubicBezTo>
                  <a:cubicBezTo>
                    <a:pt x="103" y="692"/>
                    <a:pt x="103" y="692"/>
                    <a:pt x="103" y="692"/>
                  </a:cubicBezTo>
                  <a:cubicBezTo>
                    <a:pt x="102" y="692"/>
                    <a:pt x="100" y="691"/>
                    <a:pt x="99" y="689"/>
                  </a:cubicBezTo>
                  <a:close/>
                  <a:moveTo>
                    <a:pt x="113" y="682"/>
                  </a:moveTo>
                  <a:cubicBezTo>
                    <a:pt x="111" y="680"/>
                    <a:pt x="112" y="677"/>
                    <a:pt x="114" y="676"/>
                  </a:cubicBezTo>
                  <a:cubicBezTo>
                    <a:pt x="114" y="676"/>
                    <a:pt x="114" y="676"/>
                    <a:pt x="114" y="676"/>
                  </a:cubicBezTo>
                  <a:cubicBezTo>
                    <a:pt x="115" y="676"/>
                    <a:pt x="115" y="675"/>
                    <a:pt x="116" y="675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18" y="674"/>
                    <a:pt x="121" y="675"/>
                    <a:pt x="122" y="677"/>
                  </a:cubicBezTo>
                  <a:cubicBezTo>
                    <a:pt x="122" y="677"/>
                    <a:pt x="122" y="677"/>
                    <a:pt x="122" y="677"/>
                  </a:cubicBezTo>
                  <a:cubicBezTo>
                    <a:pt x="123" y="679"/>
                    <a:pt x="122" y="682"/>
                    <a:pt x="120" y="683"/>
                  </a:cubicBezTo>
                  <a:cubicBezTo>
                    <a:pt x="120" y="683"/>
                    <a:pt x="120" y="683"/>
                    <a:pt x="120" y="683"/>
                  </a:cubicBezTo>
                  <a:cubicBezTo>
                    <a:pt x="120" y="683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8" y="684"/>
                    <a:pt x="117" y="685"/>
                    <a:pt x="117" y="685"/>
                  </a:cubicBezTo>
                  <a:cubicBezTo>
                    <a:pt x="117" y="685"/>
                    <a:pt x="117" y="685"/>
                    <a:pt x="117" y="685"/>
                  </a:cubicBezTo>
                  <a:cubicBezTo>
                    <a:pt x="115" y="685"/>
                    <a:pt x="113" y="684"/>
                    <a:pt x="113" y="682"/>
                  </a:cubicBezTo>
                  <a:close/>
                  <a:moveTo>
                    <a:pt x="126" y="675"/>
                  </a:moveTo>
                  <a:cubicBezTo>
                    <a:pt x="124" y="672"/>
                    <a:pt x="125" y="669"/>
                    <a:pt x="127" y="668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8" y="668"/>
                    <a:pt x="128" y="667"/>
                  </a:cubicBezTo>
                  <a:cubicBezTo>
                    <a:pt x="128" y="667"/>
                    <a:pt x="128" y="667"/>
                    <a:pt x="128" y="667"/>
                  </a:cubicBezTo>
                  <a:cubicBezTo>
                    <a:pt x="131" y="666"/>
                    <a:pt x="134" y="667"/>
                    <a:pt x="135" y="669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6" y="671"/>
                    <a:pt x="136" y="674"/>
                    <a:pt x="133" y="675"/>
                  </a:cubicBezTo>
                  <a:cubicBezTo>
                    <a:pt x="133" y="675"/>
                    <a:pt x="133" y="675"/>
                    <a:pt x="133" y="675"/>
                  </a:cubicBezTo>
                  <a:cubicBezTo>
                    <a:pt x="133" y="676"/>
                    <a:pt x="133" y="676"/>
                    <a:pt x="132" y="676"/>
                  </a:cubicBezTo>
                  <a:cubicBezTo>
                    <a:pt x="132" y="676"/>
                    <a:pt x="132" y="676"/>
                    <a:pt x="132" y="676"/>
                  </a:cubicBezTo>
                  <a:cubicBezTo>
                    <a:pt x="131" y="677"/>
                    <a:pt x="131" y="677"/>
                    <a:pt x="130" y="677"/>
                  </a:cubicBezTo>
                  <a:cubicBezTo>
                    <a:pt x="130" y="677"/>
                    <a:pt x="130" y="677"/>
                    <a:pt x="130" y="677"/>
                  </a:cubicBezTo>
                  <a:cubicBezTo>
                    <a:pt x="128" y="677"/>
                    <a:pt x="127" y="676"/>
                    <a:pt x="126" y="675"/>
                  </a:cubicBezTo>
                  <a:close/>
                  <a:moveTo>
                    <a:pt x="139" y="667"/>
                  </a:moveTo>
                  <a:cubicBezTo>
                    <a:pt x="137" y="664"/>
                    <a:pt x="138" y="662"/>
                    <a:pt x="140" y="660"/>
                  </a:cubicBezTo>
                  <a:cubicBezTo>
                    <a:pt x="140" y="660"/>
                    <a:pt x="140" y="660"/>
                    <a:pt x="140" y="660"/>
                  </a:cubicBezTo>
                  <a:cubicBezTo>
                    <a:pt x="140" y="660"/>
                    <a:pt x="141" y="660"/>
                    <a:pt x="141" y="659"/>
                  </a:cubicBezTo>
                  <a:cubicBezTo>
                    <a:pt x="141" y="659"/>
                    <a:pt x="141" y="659"/>
                    <a:pt x="141" y="659"/>
                  </a:cubicBezTo>
                  <a:cubicBezTo>
                    <a:pt x="143" y="658"/>
                    <a:pt x="146" y="659"/>
                    <a:pt x="148" y="661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49" y="663"/>
                    <a:pt x="148" y="666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46" y="668"/>
                    <a:pt x="146" y="668"/>
                    <a:pt x="145" y="668"/>
                  </a:cubicBezTo>
                  <a:cubicBezTo>
                    <a:pt x="145" y="668"/>
                    <a:pt x="145" y="668"/>
                    <a:pt x="145" y="668"/>
                  </a:cubicBezTo>
                  <a:cubicBezTo>
                    <a:pt x="144" y="669"/>
                    <a:pt x="143" y="669"/>
                    <a:pt x="143" y="669"/>
                  </a:cubicBezTo>
                  <a:cubicBezTo>
                    <a:pt x="143" y="669"/>
                    <a:pt x="143" y="669"/>
                    <a:pt x="143" y="669"/>
                  </a:cubicBezTo>
                  <a:cubicBezTo>
                    <a:pt x="141" y="669"/>
                    <a:pt x="140" y="668"/>
                    <a:pt x="139" y="667"/>
                  </a:cubicBezTo>
                  <a:close/>
                  <a:moveTo>
                    <a:pt x="151" y="658"/>
                  </a:moveTo>
                  <a:cubicBezTo>
                    <a:pt x="150" y="656"/>
                    <a:pt x="150" y="653"/>
                    <a:pt x="152" y="652"/>
                  </a:cubicBezTo>
                  <a:cubicBezTo>
                    <a:pt x="152" y="652"/>
                    <a:pt x="152" y="652"/>
                    <a:pt x="152" y="652"/>
                  </a:cubicBezTo>
                  <a:cubicBezTo>
                    <a:pt x="153" y="652"/>
                    <a:pt x="153" y="651"/>
                    <a:pt x="154" y="651"/>
                  </a:cubicBezTo>
                  <a:cubicBezTo>
                    <a:pt x="154" y="651"/>
                    <a:pt x="154" y="651"/>
                    <a:pt x="154" y="651"/>
                  </a:cubicBezTo>
                  <a:cubicBezTo>
                    <a:pt x="156" y="650"/>
                    <a:pt x="159" y="650"/>
                    <a:pt x="160" y="652"/>
                  </a:cubicBezTo>
                  <a:cubicBezTo>
                    <a:pt x="160" y="652"/>
                    <a:pt x="160" y="652"/>
                    <a:pt x="160" y="652"/>
                  </a:cubicBezTo>
                  <a:cubicBezTo>
                    <a:pt x="162" y="654"/>
                    <a:pt x="161" y="657"/>
                    <a:pt x="159" y="659"/>
                  </a:cubicBezTo>
                  <a:cubicBezTo>
                    <a:pt x="159" y="659"/>
                    <a:pt x="159" y="659"/>
                    <a:pt x="159" y="659"/>
                  </a:cubicBezTo>
                  <a:cubicBezTo>
                    <a:pt x="159" y="659"/>
                    <a:pt x="158" y="659"/>
                    <a:pt x="158" y="659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60"/>
                    <a:pt x="156" y="660"/>
                    <a:pt x="155" y="660"/>
                  </a:cubicBezTo>
                  <a:cubicBezTo>
                    <a:pt x="155" y="660"/>
                    <a:pt x="155" y="660"/>
                    <a:pt x="155" y="660"/>
                  </a:cubicBezTo>
                  <a:cubicBezTo>
                    <a:pt x="154" y="660"/>
                    <a:pt x="152" y="660"/>
                    <a:pt x="151" y="658"/>
                  </a:cubicBezTo>
                  <a:close/>
                  <a:moveTo>
                    <a:pt x="164" y="650"/>
                  </a:moveTo>
                  <a:cubicBezTo>
                    <a:pt x="162" y="647"/>
                    <a:pt x="162" y="645"/>
                    <a:pt x="165" y="643"/>
                  </a:cubicBezTo>
                  <a:cubicBezTo>
                    <a:pt x="165" y="643"/>
                    <a:pt x="165" y="643"/>
                    <a:pt x="165" y="643"/>
                  </a:cubicBezTo>
                  <a:cubicBezTo>
                    <a:pt x="165" y="643"/>
                    <a:pt x="165" y="642"/>
                    <a:pt x="166" y="642"/>
                  </a:cubicBezTo>
                  <a:cubicBezTo>
                    <a:pt x="166" y="642"/>
                    <a:pt x="166" y="642"/>
                    <a:pt x="166" y="642"/>
                  </a:cubicBezTo>
                  <a:cubicBezTo>
                    <a:pt x="168" y="641"/>
                    <a:pt x="171" y="641"/>
                    <a:pt x="172" y="643"/>
                  </a:cubicBezTo>
                  <a:cubicBezTo>
                    <a:pt x="172" y="643"/>
                    <a:pt x="172" y="643"/>
                    <a:pt x="172" y="643"/>
                  </a:cubicBezTo>
                  <a:cubicBezTo>
                    <a:pt x="174" y="645"/>
                    <a:pt x="173" y="648"/>
                    <a:pt x="171" y="650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71" y="650"/>
                    <a:pt x="171" y="650"/>
                    <a:pt x="170" y="651"/>
                  </a:cubicBezTo>
                  <a:cubicBezTo>
                    <a:pt x="170" y="651"/>
                    <a:pt x="170" y="651"/>
                    <a:pt x="170" y="651"/>
                  </a:cubicBezTo>
                  <a:cubicBezTo>
                    <a:pt x="169" y="651"/>
                    <a:pt x="168" y="651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6" y="651"/>
                    <a:pt x="165" y="651"/>
                    <a:pt x="164" y="650"/>
                  </a:cubicBezTo>
                  <a:close/>
                  <a:moveTo>
                    <a:pt x="176" y="640"/>
                  </a:moveTo>
                  <a:cubicBezTo>
                    <a:pt x="174" y="638"/>
                    <a:pt x="174" y="635"/>
                    <a:pt x="176" y="634"/>
                  </a:cubicBezTo>
                  <a:cubicBezTo>
                    <a:pt x="176" y="634"/>
                    <a:pt x="176" y="634"/>
                    <a:pt x="176" y="634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9" y="631"/>
                    <a:pt x="182" y="632"/>
                    <a:pt x="184" y="634"/>
                  </a:cubicBezTo>
                  <a:cubicBezTo>
                    <a:pt x="184" y="634"/>
                    <a:pt x="184" y="634"/>
                    <a:pt x="184" y="634"/>
                  </a:cubicBezTo>
                  <a:cubicBezTo>
                    <a:pt x="186" y="636"/>
                    <a:pt x="185" y="639"/>
                    <a:pt x="183" y="640"/>
                  </a:cubicBezTo>
                  <a:cubicBezTo>
                    <a:pt x="183" y="640"/>
                    <a:pt x="183" y="640"/>
                    <a:pt x="183" y="640"/>
                  </a:cubicBezTo>
                  <a:cubicBezTo>
                    <a:pt x="183" y="641"/>
                    <a:pt x="183" y="641"/>
                    <a:pt x="182" y="641"/>
                  </a:cubicBezTo>
                  <a:cubicBezTo>
                    <a:pt x="182" y="641"/>
                    <a:pt x="182" y="641"/>
                    <a:pt x="182" y="641"/>
                  </a:cubicBezTo>
                  <a:cubicBezTo>
                    <a:pt x="181" y="642"/>
                    <a:pt x="180" y="642"/>
                    <a:pt x="179" y="642"/>
                  </a:cubicBezTo>
                  <a:cubicBezTo>
                    <a:pt x="179" y="642"/>
                    <a:pt x="179" y="642"/>
                    <a:pt x="179" y="642"/>
                  </a:cubicBezTo>
                  <a:cubicBezTo>
                    <a:pt x="178" y="642"/>
                    <a:pt x="177" y="642"/>
                    <a:pt x="176" y="640"/>
                  </a:cubicBezTo>
                  <a:close/>
                  <a:moveTo>
                    <a:pt x="187" y="631"/>
                  </a:moveTo>
                  <a:cubicBezTo>
                    <a:pt x="186" y="629"/>
                    <a:pt x="186" y="626"/>
                    <a:pt x="188" y="624"/>
                  </a:cubicBezTo>
                  <a:cubicBezTo>
                    <a:pt x="188" y="624"/>
                    <a:pt x="188" y="624"/>
                    <a:pt x="188" y="624"/>
                  </a:cubicBezTo>
                  <a:cubicBezTo>
                    <a:pt x="188" y="624"/>
                    <a:pt x="189" y="624"/>
                    <a:pt x="189" y="623"/>
                  </a:cubicBezTo>
                  <a:cubicBezTo>
                    <a:pt x="189" y="623"/>
                    <a:pt x="189" y="623"/>
                    <a:pt x="189" y="623"/>
                  </a:cubicBezTo>
                  <a:cubicBezTo>
                    <a:pt x="191" y="622"/>
                    <a:pt x="194" y="622"/>
                    <a:pt x="196" y="624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7" y="626"/>
                    <a:pt x="197" y="629"/>
                    <a:pt x="195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31"/>
                    <a:pt x="194" y="631"/>
                    <a:pt x="194" y="631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93" y="632"/>
                    <a:pt x="192" y="632"/>
                    <a:pt x="191" y="632"/>
                  </a:cubicBezTo>
                  <a:cubicBezTo>
                    <a:pt x="191" y="632"/>
                    <a:pt x="191" y="632"/>
                    <a:pt x="191" y="632"/>
                  </a:cubicBezTo>
                  <a:cubicBezTo>
                    <a:pt x="190" y="632"/>
                    <a:pt x="188" y="632"/>
                    <a:pt x="187" y="631"/>
                  </a:cubicBezTo>
                  <a:close/>
                  <a:moveTo>
                    <a:pt x="199" y="621"/>
                  </a:moveTo>
                  <a:cubicBezTo>
                    <a:pt x="197" y="619"/>
                    <a:pt x="197" y="616"/>
                    <a:pt x="199" y="614"/>
                  </a:cubicBezTo>
                  <a:cubicBezTo>
                    <a:pt x="199" y="614"/>
                    <a:pt x="199" y="614"/>
                    <a:pt x="199" y="614"/>
                  </a:cubicBezTo>
                  <a:cubicBezTo>
                    <a:pt x="199" y="614"/>
                    <a:pt x="200" y="614"/>
                    <a:pt x="200" y="613"/>
                  </a:cubicBezTo>
                  <a:cubicBezTo>
                    <a:pt x="200" y="613"/>
                    <a:pt x="200" y="613"/>
                    <a:pt x="200" y="613"/>
                  </a:cubicBezTo>
                  <a:cubicBezTo>
                    <a:pt x="202" y="611"/>
                    <a:pt x="205" y="611"/>
                    <a:pt x="207" y="613"/>
                  </a:cubicBezTo>
                  <a:cubicBezTo>
                    <a:pt x="207" y="613"/>
                    <a:pt x="207" y="613"/>
                    <a:pt x="207" y="613"/>
                  </a:cubicBezTo>
                  <a:cubicBezTo>
                    <a:pt x="208" y="615"/>
                    <a:pt x="208" y="618"/>
                    <a:pt x="206" y="620"/>
                  </a:cubicBezTo>
                  <a:cubicBezTo>
                    <a:pt x="206" y="620"/>
                    <a:pt x="206" y="620"/>
                    <a:pt x="206" y="620"/>
                  </a:cubicBezTo>
                  <a:cubicBezTo>
                    <a:pt x="206" y="620"/>
                    <a:pt x="206" y="621"/>
                    <a:pt x="205" y="621"/>
                  </a:cubicBezTo>
                  <a:cubicBezTo>
                    <a:pt x="205" y="621"/>
                    <a:pt x="205" y="621"/>
                    <a:pt x="205" y="621"/>
                  </a:cubicBezTo>
                  <a:cubicBezTo>
                    <a:pt x="205" y="622"/>
                    <a:pt x="203" y="622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01" y="622"/>
                    <a:pt x="200" y="622"/>
                    <a:pt x="199" y="621"/>
                  </a:cubicBezTo>
                  <a:close/>
                  <a:moveTo>
                    <a:pt x="210" y="610"/>
                  </a:moveTo>
                  <a:cubicBezTo>
                    <a:pt x="208" y="609"/>
                    <a:pt x="208" y="606"/>
                    <a:pt x="210" y="604"/>
                  </a:cubicBezTo>
                  <a:cubicBezTo>
                    <a:pt x="210" y="604"/>
                    <a:pt x="210" y="604"/>
                    <a:pt x="210" y="604"/>
                  </a:cubicBezTo>
                  <a:cubicBezTo>
                    <a:pt x="210" y="603"/>
                    <a:pt x="210" y="603"/>
                    <a:pt x="211" y="603"/>
                  </a:cubicBezTo>
                  <a:cubicBezTo>
                    <a:pt x="211" y="603"/>
                    <a:pt x="211" y="603"/>
                    <a:pt x="211" y="603"/>
                  </a:cubicBezTo>
                  <a:cubicBezTo>
                    <a:pt x="212" y="601"/>
                    <a:pt x="215" y="601"/>
                    <a:pt x="217" y="603"/>
                  </a:cubicBezTo>
                  <a:cubicBezTo>
                    <a:pt x="217" y="603"/>
                    <a:pt x="217" y="603"/>
                    <a:pt x="217" y="603"/>
                  </a:cubicBezTo>
                  <a:cubicBezTo>
                    <a:pt x="219" y="604"/>
                    <a:pt x="219" y="607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17" y="610"/>
                    <a:pt x="217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5" y="611"/>
                    <a:pt x="214" y="612"/>
                    <a:pt x="213" y="612"/>
                  </a:cubicBezTo>
                  <a:cubicBezTo>
                    <a:pt x="213" y="612"/>
                    <a:pt x="213" y="612"/>
                    <a:pt x="213" y="612"/>
                  </a:cubicBezTo>
                  <a:cubicBezTo>
                    <a:pt x="212" y="612"/>
                    <a:pt x="211" y="611"/>
                    <a:pt x="210" y="610"/>
                  </a:cubicBezTo>
                  <a:close/>
                  <a:moveTo>
                    <a:pt x="220" y="599"/>
                  </a:moveTo>
                  <a:cubicBezTo>
                    <a:pt x="218" y="598"/>
                    <a:pt x="218" y="595"/>
                    <a:pt x="220" y="593"/>
                  </a:cubicBezTo>
                  <a:cubicBezTo>
                    <a:pt x="220" y="593"/>
                    <a:pt x="220" y="593"/>
                    <a:pt x="220" y="593"/>
                  </a:cubicBezTo>
                  <a:cubicBezTo>
                    <a:pt x="220" y="592"/>
                    <a:pt x="221" y="592"/>
                    <a:pt x="221" y="592"/>
                  </a:cubicBezTo>
                  <a:cubicBezTo>
                    <a:pt x="221" y="592"/>
                    <a:pt x="221" y="592"/>
                    <a:pt x="221" y="592"/>
                  </a:cubicBezTo>
                  <a:cubicBezTo>
                    <a:pt x="223" y="590"/>
                    <a:pt x="226" y="590"/>
                    <a:pt x="227" y="591"/>
                  </a:cubicBezTo>
                  <a:cubicBezTo>
                    <a:pt x="227" y="591"/>
                    <a:pt x="227" y="591"/>
                    <a:pt x="227" y="591"/>
                  </a:cubicBezTo>
                  <a:cubicBezTo>
                    <a:pt x="229" y="593"/>
                    <a:pt x="230" y="596"/>
                    <a:pt x="228" y="598"/>
                  </a:cubicBezTo>
                  <a:cubicBezTo>
                    <a:pt x="228" y="598"/>
                    <a:pt x="228" y="598"/>
                    <a:pt x="228" y="598"/>
                  </a:cubicBezTo>
                  <a:cubicBezTo>
                    <a:pt x="228" y="598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6" y="600"/>
                    <a:pt x="225" y="601"/>
                    <a:pt x="223" y="601"/>
                  </a:cubicBezTo>
                  <a:cubicBezTo>
                    <a:pt x="223" y="601"/>
                    <a:pt x="223" y="601"/>
                    <a:pt x="223" y="601"/>
                  </a:cubicBezTo>
                  <a:cubicBezTo>
                    <a:pt x="222" y="601"/>
                    <a:pt x="221" y="600"/>
                    <a:pt x="220" y="599"/>
                  </a:cubicBezTo>
                  <a:close/>
                  <a:moveTo>
                    <a:pt x="230" y="588"/>
                  </a:moveTo>
                  <a:cubicBezTo>
                    <a:pt x="228" y="587"/>
                    <a:pt x="228" y="584"/>
                    <a:pt x="230" y="582"/>
                  </a:cubicBezTo>
                  <a:cubicBezTo>
                    <a:pt x="230" y="582"/>
                    <a:pt x="230" y="582"/>
                    <a:pt x="230" y="582"/>
                  </a:cubicBezTo>
                  <a:cubicBezTo>
                    <a:pt x="230" y="581"/>
                    <a:pt x="230" y="581"/>
                    <a:pt x="231" y="581"/>
                  </a:cubicBezTo>
                  <a:cubicBezTo>
                    <a:pt x="231" y="581"/>
                    <a:pt x="231" y="581"/>
                    <a:pt x="231" y="581"/>
                  </a:cubicBezTo>
                  <a:cubicBezTo>
                    <a:pt x="232" y="579"/>
                    <a:pt x="235" y="578"/>
                    <a:pt x="237" y="580"/>
                  </a:cubicBezTo>
                  <a:cubicBezTo>
                    <a:pt x="237" y="580"/>
                    <a:pt x="237" y="580"/>
                    <a:pt x="237" y="580"/>
                  </a:cubicBezTo>
                  <a:cubicBezTo>
                    <a:pt x="239" y="582"/>
                    <a:pt x="239" y="585"/>
                    <a:pt x="238" y="58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8" y="587"/>
                    <a:pt x="237" y="587"/>
                    <a:pt x="237" y="588"/>
                  </a:cubicBezTo>
                  <a:cubicBezTo>
                    <a:pt x="237" y="588"/>
                    <a:pt x="237" y="588"/>
                    <a:pt x="237" y="588"/>
                  </a:cubicBezTo>
                  <a:cubicBezTo>
                    <a:pt x="236" y="589"/>
                    <a:pt x="235" y="589"/>
                    <a:pt x="233" y="589"/>
                  </a:cubicBezTo>
                  <a:cubicBezTo>
                    <a:pt x="233" y="589"/>
                    <a:pt x="233" y="589"/>
                    <a:pt x="233" y="589"/>
                  </a:cubicBezTo>
                  <a:cubicBezTo>
                    <a:pt x="232" y="589"/>
                    <a:pt x="231" y="589"/>
                    <a:pt x="230" y="588"/>
                  </a:cubicBezTo>
                  <a:close/>
                  <a:moveTo>
                    <a:pt x="240" y="576"/>
                  </a:moveTo>
                  <a:cubicBezTo>
                    <a:pt x="238" y="575"/>
                    <a:pt x="237" y="572"/>
                    <a:pt x="239" y="570"/>
                  </a:cubicBezTo>
                  <a:cubicBezTo>
                    <a:pt x="239" y="570"/>
                    <a:pt x="239" y="570"/>
                    <a:pt x="239" y="570"/>
                  </a:cubicBezTo>
                  <a:cubicBezTo>
                    <a:pt x="239" y="570"/>
                    <a:pt x="240" y="569"/>
                    <a:pt x="240" y="569"/>
                  </a:cubicBezTo>
                  <a:cubicBezTo>
                    <a:pt x="240" y="569"/>
                    <a:pt x="240" y="569"/>
                    <a:pt x="240" y="569"/>
                  </a:cubicBezTo>
                  <a:cubicBezTo>
                    <a:pt x="241" y="567"/>
                    <a:pt x="244" y="566"/>
                    <a:pt x="246" y="568"/>
                  </a:cubicBezTo>
                  <a:cubicBezTo>
                    <a:pt x="246" y="568"/>
                    <a:pt x="246" y="568"/>
                    <a:pt x="246" y="568"/>
                  </a:cubicBezTo>
                  <a:cubicBezTo>
                    <a:pt x="248" y="569"/>
                    <a:pt x="249" y="572"/>
                    <a:pt x="247" y="575"/>
                  </a:cubicBezTo>
                  <a:cubicBezTo>
                    <a:pt x="247" y="575"/>
                    <a:pt x="247" y="575"/>
                    <a:pt x="247" y="575"/>
                  </a:cubicBezTo>
                  <a:cubicBezTo>
                    <a:pt x="247" y="575"/>
                    <a:pt x="247" y="575"/>
                    <a:pt x="247" y="576"/>
                  </a:cubicBezTo>
                  <a:cubicBezTo>
                    <a:pt x="247" y="576"/>
                    <a:pt x="247" y="576"/>
                    <a:pt x="247" y="576"/>
                  </a:cubicBezTo>
                  <a:cubicBezTo>
                    <a:pt x="246" y="577"/>
                    <a:pt x="244" y="577"/>
                    <a:pt x="243" y="577"/>
                  </a:cubicBezTo>
                  <a:cubicBezTo>
                    <a:pt x="243" y="577"/>
                    <a:pt x="243" y="577"/>
                    <a:pt x="243" y="577"/>
                  </a:cubicBezTo>
                  <a:cubicBezTo>
                    <a:pt x="242" y="577"/>
                    <a:pt x="241" y="577"/>
                    <a:pt x="240" y="576"/>
                  </a:cubicBezTo>
                  <a:close/>
                  <a:moveTo>
                    <a:pt x="249" y="564"/>
                  </a:moveTo>
                  <a:cubicBezTo>
                    <a:pt x="247" y="563"/>
                    <a:pt x="246" y="560"/>
                    <a:pt x="248" y="558"/>
                  </a:cubicBezTo>
                  <a:cubicBezTo>
                    <a:pt x="248" y="558"/>
                    <a:pt x="248" y="558"/>
                    <a:pt x="248" y="558"/>
                  </a:cubicBezTo>
                  <a:cubicBezTo>
                    <a:pt x="248" y="557"/>
                    <a:pt x="248" y="557"/>
                    <a:pt x="249" y="557"/>
                  </a:cubicBezTo>
                  <a:cubicBezTo>
                    <a:pt x="249" y="557"/>
                    <a:pt x="249" y="557"/>
                    <a:pt x="249" y="557"/>
                  </a:cubicBezTo>
                  <a:cubicBezTo>
                    <a:pt x="250" y="555"/>
                    <a:pt x="253" y="554"/>
                    <a:pt x="255" y="556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7" y="557"/>
                    <a:pt x="258" y="560"/>
                    <a:pt x="256" y="562"/>
                  </a:cubicBezTo>
                  <a:cubicBezTo>
                    <a:pt x="256" y="562"/>
                    <a:pt x="256" y="562"/>
                    <a:pt x="256" y="562"/>
                  </a:cubicBezTo>
                  <a:cubicBezTo>
                    <a:pt x="256" y="562"/>
                    <a:pt x="256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5" y="565"/>
                    <a:pt x="253" y="565"/>
                    <a:pt x="252" y="565"/>
                  </a:cubicBezTo>
                  <a:cubicBezTo>
                    <a:pt x="252" y="565"/>
                    <a:pt x="252" y="565"/>
                    <a:pt x="252" y="565"/>
                  </a:cubicBezTo>
                  <a:cubicBezTo>
                    <a:pt x="251" y="565"/>
                    <a:pt x="250" y="565"/>
                    <a:pt x="249" y="564"/>
                  </a:cubicBezTo>
                  <a:close/>
                  <a:moveTo>
                    <a:pt x="258" y="552"/>
                  </a:moveTo>
                  <a:cubicBezTo>
                    <a:pt x="255" y="550"/>
                    <a:pt x="255" y="548"/>
                    <a:pt x="256" y="545"/>
                  </a:cubicBezTo>
                  <a:cubicBezTo>
                    <a:pt x="256" y="545"/>
                    <a:pt x="256" y="545"/>
                    <a:pt x="256" y="545"/>
                  </a:cubicBezTo>
                  <a:cubicBezTo>
                    <a:pt x="256" y="545"/>
                    <a:pt x="257" y="545"/>
                    <a:pt x="257" y="544"/>
                  </a:cubicBezTo>
                  <a:cubicBezTo>
                    <a:pt x="257" y="544"/>
                    <a:pt x="257" y="544"/>
                    <a:pt x="257" y="544"/>
                  </a:cubicBezTo>
                  <a:cubicBezTo>
                    <a:pt x="258" y="542"/>
                    <a:pt x="261" y="541"/>
                    <a:pt x="263" y="543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5" y="544"/>
                    <a:pt x="266" y="547"/>
                    <a:pt x="265" y="549"/>
                  </a:cubicBezTo>
                  <a:cubicBezTo>
                    <a:pt x="265" y="549"/>
                    <a:pt x="265" y="549"/>
                    <a:pt x="265" y="549"/>
                  </a:cubicBezTo>
                  <a:cubicBezTo>
                    <a:pt x="265" y="550"/>
                    <a:pt x="264" y="550"/>
                    <a:pt x="264" y="550"/>
                  </a:cubicBezTo>
                  <a:cubicBezTo>
                    <a:pt x="264" y="550"/>
                    <a:pt x="264" y="550"/>
                    <a:pt x="264" y="550"/>
                  </a:cubicBezTo>
                  <a:cubicBezTo>
                    <a:pt x="263" y="552"/>
                    <a:pt x="262" y="553"/>
                    <a:pt x="260" y="553"/>
                  </a:cubicBezTo>
                  <a:cubicBezTo>
                    <a:pt x="260" y="553"/>
                    <a:pt x="260" y="553"/>
                    <a:pt x="260" y="553"/>
                  </a:cubicBezTo>
                  <a:cubicBezTo>
                    <a:pt x="259" y="553"/>
                    <a:pt x="258" y="552"/>
                    <a:pt x="258" y="552"/>
                  </a:cubicBezTo>
                  <a:close/>
                  <a:moveTo>
                    <a:pt x="265" y="539"/>
                  </a:moveTo>
                  <a:cubicBezTo>
                    <a:pt x="263" y="538"/>
                    <a:pt x="262" y="535"/>
                    <a:pt x="264" y="533"/>
                  </a:cubicBezTo>
                  <a:cubicBezTo>
                    <a:pt x="264" y="533"/>
                    <a:pt x="264" y="533"/>
                    <a:pt x="264" y="533"/>
                  </a:cubicBezTo>
                  <a:cubicBezTo>
                    <a:pt x="264" y="532"/>
                    <a:pt x="264" y="532"/>
                    <a:pt x="264" y="531"/>
                  </a:cubicBezTo>
                  <a:cubicBezTo>
                    <a:pt x="264" y="531"/>
                    <a:pt x="264" y="531"/>
                    <a:pt x="264" y="531"/>
                  </a:cubicBezTo>
                  <a:cubicBezTo>
                    <a:pt x="266" y="529"/>
                    <a:pt x="268" y="528"/>
                    <a:pt x="271" y="530"/>
                  </a:cubicBezTo>
                  <a:cubicBezTo>
                    <a:pt x="271" y="530"/>
                    <a:pt x="271" y="530"/>
                    <a:pt x="271" y="530"/>
                  </a:cubicBezTo>
                  <a:cubicBezTo>
                    <a:pt x="273" y="531"/>
                    <a:pt x="274" y="534"/>
                    <a:pt x="273" y="536"/>
                  </a:cubicBezTo>
                  <a:cubicBezTo>
                    <a:pt x="273" y="536"/>
                    <a:pt x="273" y="536"/>
                    <a:pt x="273" y="536"/>
                  </a:cubicBezTo>
                  <a:cubicBezTo>
                    <a:pt x="272" y="536"/>
                    <a:pt x="272" y="537"/>
                    <a:pt x="272" y="537"/>
                  </a:cubicBezTo>
                  <a:cubicBezTo>
                    <a:pt x="272" y="537"/>
                    <a:pt x="272" y="537"/>
                    <a:pt x="272" y="537"/>
                  </a:cubicBezTo>
                  <a:cubicBezTo>
                    <a:pt x="271" y="539"/>
                    <a:pt x="269" y="540"/>
                    <a:pt x="268" y="540"/>
                  </a:cubicBezTo>
                  <a:cubicBezTo>
                    <a:pt x="268" y="540"/>
                    <a:pt x="268" y="540"/>
                    <a:pt x="268" y="540"/>
                  </a:cubicBezTo>
                  <a:cubicBezTo>
                    <a:pt x="267" y="540"/>
                    <a:pt x="266" y="539"/>
                    <a:pt x="265" y="539"/>
                  </a:cubicBezTo>
                  <a:close/>
                  <a:moveTo>
                    <a:pt x="273" y="526"/>
                  </a:moveTo>
                  <a:cubicBezTo>
                    <a:pt x="270" y="525"/>
                    <a:pt x="270" y="522"/>
                    <a:pt x="271" y="519"/>
                  </a:cubicBezTo>
                  <a:cubicBezTo>
                    <a:pt x="271" y="519"/>
                    <a:pt x="271" y="519"/>
                    <a:pt x="271" y="519"/>
                  </a:cubicBezTo>
                  <a:cubicBezTo>
                    <a:pt x="271" y="519"/>
                    <a:pt x="271" y="519"/>
                    <a:pt x="271" y="518"/>
                  </a:cubicBezTo>
                  <a:cubicBezTo>
                    <a:pt x="271" y="518"/>
                    <a:pt x="271" y="518"/>
                    <a:pt x="271" y="518"/>
                  </a:cubicBezTo>
                  <a:cubicBezTo>
                    <a:pt x="273" y="516"/>
                    <a:pt x="275" y="515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80" y="517"/>
                    <a:pt x="281" y="520"/>
                    <a:pt x="280" y="523"/>
                  </a:cubicBezTo>
                  <a:cubicBezTo>
                    <a:pt x="280" y="523"/>
                    <a:pt x="280" y="523"/>
                    <a:pt x="280" y="523"/>
                  </a:cubicBezTo>
                  <a:cubicBezTo>
                    <a:pt x="280" y="523"/>
                    <a:pt x="279" y="523"/>
                    <a:pt x="279" y="524"/>
                  </a:cubicBezTo>
                  <a:cubicBezTo>
                    <a:pt x="279" y="524"/>
                    <a:pt x="279" y="524"/>
                    <a:pt x="279" y="524"/>
                  </a:cubicBezTo>
                  <a:cubicBezTo>
                    <a:pt x="278" y="525"/>
                    <a:pt x="277" y="526"/>
                    <a:pt x="275" y="526"/>
                  </a:cubicBezTo>
                  <a:cubicBezTo>
                    <a:pt x="275" y="526"/>
                    <a:pt x="275" y="526"/>
                    <a:pt x="275" y="526"/>
                  </a:cubicBezTo>
                  <a:cubicBezTo>
                    <a:pt x="274" y="526"/>
                    <a:pt x="274" y="526"/>
                    <a:pt x="273" y="526"/>
                  </a:cubicBezTo>
                  <a:close/>
                  <a:moveTo>
                    <a:pt x="280" y="512"/>
                  </a:moveTo>
                  <a:cubicBezTo>
                    <a:pt x="277" y="511"/>
                    <a:pt x="276" y="508"/>
                    <a:pt x="277" y="506"/>
                  </a:cubicBezTo>
                  <a:cubicBezTo>
                    <a:pt x="277" y="506"/>
                    <a:pt x="277" y="506"/>
                    <a:pt x="277" y="506"/>
                  </a:cubicBezTo>
                  <a:cubicBezTo>
                    <a:pt x="277" y="506"/>
                    <a:pt x="278" y="505"/>
                    <a:pt x="278" y="505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279" y="502"/>
                    <a:pt x="282" y="501"/>
                    <a:pt x="284" y="502"/>
                  </a:cubicBezTo>
                  <a:cubicBezTo>
                    <a:pt x="284" y="502"/>
                    <a:pt x="284" y="502"/>
                    <a:pt x="284" y="502"/>
                  </a:cubicBezTo>
                  <a:cubicBezTo>
                    <a:pt x="286" y="503"/>
                    <a:pt x="287" y="506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10"/>
                  </a:cubicBezTo>
                  <a:cubicBezTo>
                    <a:pt x="286" y="510"/>
                    <a:pt x="286" y="510"/>
                    <a:pt x="286" y="510"/>
                  </a:cubicBezTo>
                  <a:cubicBezTo>
                    <a:pt x="285" y="512"/>
                    <a:pt x="283" y="513"/>
                    <a:pt x="281" y="513"/>
                  </a:cubicBezTo>
                  <a:cubicBezTo>
                    <a:pt x="281" y="513"/>
                    <a:pt x="281" y="513"/>
                    <a:pt x="281" y="513"/>
                  </a:cubicBezTo>
                  <a:cubicBezTo>
                    <a:pt x="281" y="513"/>
                    <a:pt x="280" y="513"/>
                    <a:pt x="280" y="512"/>
                  </a:cubicBezTo>
                  <a:close/>
                  <a:moveTo>
                    <a:pt x="286" y="498"/>
                  </a:moveTo>
                  <a:cubicBezTo>
                    <a:pt x="283" y="497"/>
                    <a:pt x="282" y="495"/>
                    <a:pt x="283" y="492"/>
                  </a:cubicBezTo>
                  <a:cubicBezTo>
                    <a:pt x="283" y="492"/>
                    <a:pt x="283" y="492"/>
                    <a:pt x="283" y="492"/>
                  </a:cubicBezTo>
                  <a:cubicBezTo>
                    <a:pt x="283" y="492"/>
                    <a:pt x="283" y="491"/>
                    <a:pt x="283" y="491"/>
                  </a:cubicBezTo>
                  <a:cubicBezTo>
                    <a:pt x="283" y="491"/>
                    <a:pt x="283" y="491"/>
                    <a:pt x="283" y="491"/>
                  </a:cubicBezTo>
                  <a:cubicBezTo>
                    <a:pt x="284" y="489"/>
                    <a:pt x="287" y="487"/>
                    <a:pt x="290" y="488"/>
                  </a:cubicBezTo>
                  <a:cubicBezTo>
                    <a:pt x="290" y="488"/>
                    <a:pt x="290" y="488"/>
                    <a:pt x="290" y="488"/>
                  </a:cubicBezTo>
                  <a:cubicBezTo>
                    <a:pt x="292" y="489"/>
                    <a:pt x="293" y="492"/>
                    <a:pt x="292" y="495"/>
                  </a:cubicBezTo>
                  <a:cubicBezTo>
                    <a:pt x="292" y="495"/>
                    <a:pt x="292" y="495"/>
                    <a:pt x="292" y="495"/>
                  </a:cubicBezTo>
                  <a:cubicBezTo>
                    <a:pt x="292" y="495"/>
                    <a:pt x="292" y="495"/>
                    <a:pt x="292" y="496"/>
                  </a:cubicBezTo>
                  <a:cubicBezTo>
                    <a:pt x="292" y="496"/>
                    <a:pt x="292" y="496"/>
                    <a:pt x="292" y="496"/>
                  </a:cubicBezTo>
                  <a:cubicBezTo>
                    <a:pt x="291" y="498"/>
                    <a:pt x="289" y="499"/>
                    <a:pt x="287" y="499"/>
                  </a:cubicBezTo>
                  <a:cubicBezTo>
                    <a:pt x="287" y="499"/>
                    <a:pt x="287" y="499"/>
                    <a:pt x="287" y="499"/>
                  </a:cubicBezTo>
                  <a:cubicBezTo>
                    <a:pt x="287" y="499"/>
                    <a:pt x="286" y="499"/>
                    <a:pt x="286" y="498"/>
                  </a:cubicBezTo>
                  <a:close/>
                  <a:moveTo>
                    <a:pt x="291" y="484"/>
                  </a:moveTo>
                  <a:cubicBezTo>
                    <a:pt x="289" y="483"/>
                    <a:pt x="287" y="481"/>
                    <a:pt x="288" y="478"/>
                  </a:cubicBezTo>
                  <a:cubicBezTo>
                    <a:pt x="288" y="478"/>
                    <a:pt x="288" y="478"/>
                    <a:pt x="288" y="478"/>
                  </a:cubicBezTo>
                  <a:cubicBezTo>
                    <a:pt x="288" y="478"/>
                    <a:pt x="288" y="477"/>
                    <a:pt x="289" y="477"/>
                  </a:cubicBezTo>
                  <a:cubicBezTo>
                    <a:pt x="289" y="477"/>
                    <a:pt x="289" y="477"/>
                    <a:pt x="289" y="477"/>
                  </a:cubicBezTo>
                  <a:cubicBezTo>
                    <a:pt x="289" y="475"/>
                    <a:pt x="292" y="473"/>
                    <a:pt x="295" y="474"/>
                  </a:cubicBezTo>
                  <a:cubicBezTo>
                    <a:pt x="295" y="474"/>
                    <a:pt x="295" y="474"/>
                    <a:pt x="295" y="474"/>
                  </a:cubicBezTo>
                  <a:cubicBezTo>
                    <a:pt x="297" y="475"/>
                    <a:pt x="298" y="478"/>
                    <a:pt x="298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6" y="483"/>
                    <a:pt x="295" y="485"/>
                    <a:pt x="293" y="485"/>
                  </a:cubicBezTo>
                  <a:cubicBezTo>
                    <a:pt x="293" y="485"/>
                    <a:pt x="293" y="485"/>
                    <a:pt x="293" y="485"/>
                  </a:cubicBezTo>
                  <a:cubicBezTo>
                    <a:pt x="292" y="485"/>
                    <a:pt x="292" y="484"/>
                    <a:pt x="291" y="484"/>
                  </a:cubicBezTo>
                  <a:close/>
                  <a:moveTo>
                    <a:pt x="296" y="470"/>
                  </a:moveTo>
                  <a:cubicBezTo>
                    <a:pt x="293" y="469"/>
                    <a:pt x="292" y="467"/>
                    <a:pt x="293" y="464"/>
                  </a:cubicBezTo>
                  <a:cubicBezTo>
                    <a:pt x="293" y="464"/>
                    <a:pt x="293" y="464"/>
                    <a:pt x="293" y="464"/>
                  </a:cubicBezTo>
                  <a:cubicBezTo>
                    <a:pt x="293" y="464"/>
                    <a:pt x="293" y="463"/>
                    <a:pt x="293" y="463"/>
                  </a:cubicBezTo>
                  <a:cubicBezTo>
                    <a:pt x="293" y="463"/>
                    <a:pt x="293" y="463"/>
                    <a:pt x="293" y="463"/>
                  </a:cubicBezTo>
                  <a:cubicBezTo>
                    <a:pt x="294" y="460"/>
                    <a:pt x="296" y="459"/>
                    <a:pt x="299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301" y="460"/>
                    <a:pt x="303" y="463"/>
                    <a:pt x="302" y="465"/>
                  </a:cubicBezTo>
                  <a:cubicBezTo>
                    <a:pt x="302" y="465"/>
                    <a:pt x="302" y="465"/>
                    <a:pt x="302" y="465"/>
                  </a:cubicBezTo>
                  <a:cubicBezTo>
                    <a:pt x="302" y="466"/>
                    <a:pt x="302" y="466"/>
                    <a:pt x="302" y="467"/>
                  </a:cubicBezTo>
                  <a:cubicBezTo>
                    <a:pt x="302" y="467"/>
                    <a:pt x="302" y="467"/>
                    <a:pt x="302" y="467"/>
                  </a:cubicBezTo>
                  <a:cubicBezTo>
                    <a:pt x="301" y="469"/>
                    <a:pt x="299" y="470"/>
                    <a:pt x="297" y="470"/>
                  </a:cubicBezTo>
                  <a:cubicBezTo>
                    <a:pt x="297" y="470"/>
                    <a:pt x="297" y="470"/>
                    <a:pt x="297" y="470"/>
                  </a:cubicBezTo>
                  <a:cubicBezTo>
                    <a:pt x="297" y="470"/>
                    <a:pt x="296" y="470"/>
                    <a:pt x="296" y="470"/>
                  </a:cubicBezTo>
                  <a:close/>
                  <a:moveTo>
                    <a:pt x="300" y="455"/>
                  </a:moveTo>
                  <a:cubicBezTo>
                    <a:pt x="297" y="455"/>
                    <a:pt x="296" y="452"/>
                    <a:pt x="297" y="450"/>
                  </a:cubicBezTo>
                  <a:cubicBezTo>
                    <a:pt x="297" y="450"/>
                    <a:pt x="297" y="450"/>
                    <a:pt x="297" y="450"/>
                  </a:cubicBezTo>
                  <a:cubicBezTo>
                    <a:pt x="297" y="449"/>
                    <a:pt x="297" y="449"/>
                    <a:pt x="297" y="448"/>
                  </a:cubicBezTo>
                  <a:cubicBezTo>
                    <a:pt x="297" y="448"/>
                    <a:pt x="297" y="448"/>
                    <a:pt x="297" y="448"/>
                  </a:cubicBezTo>
                  <a:cubicBezTo>
                    <a:pt x="297" y="446"/>
                    <a:pt x="300" y="444"/>
                    <a:pt x="303" y="445"/>
                  </a:cubicBezTo>
                  <a:cubicBezTo>
                    <a:pt x="303" y="445"/>
                    <a:pt x="303" y="445"/>
                    <a:pt x="303" y="445"/>
                  </a:cubicBezTo>
                  <a:cubicBezTo>
                    <a:pt x="305" y="446"/>
                    <a:pt x="307" y="448"/>
                    <a:pt x="306" y="451"/>
                  </a:cubicBezTo>
                  <a:cubicBezTo>
                    <a:pt x="306" y="451"/>
                    <a:pt x="306" y="451"/>
                    <a:pt x="306" y="451"/>
                  </a:cubicBezTo>
                  <a:cubicBezTo>
                    <a:pt x="306" y="451"/>
                    <a:pt x="306" y="452"/>
                    <a:pt x="306" y="452"/>
                  </a:cubicBezTo>
                  <a:cubicBezTo>
                    <a:pt x="306" y="452"/>
                    <a:pt x="306" y="452"/>
                    <a:pt x="306" y="452"/>
                  </a:cubicBezTo>
                  <a:cubicBezTo>
                    <a:pt x="305" y="454"/>
                    <a:pt x="303" y="456"/>
                    <a:pt x="301" y="456"/>
                  </a:cubicBezTo>
                  <a:cubicBezTo>
                    <a:pt x="301" y="456"/>
                    <a:pt x="301" y="456"/>
                    <a:pt x="301" y="456"/>
                  </a:cubicBezTo>
                  <a:cubicBezTo>
                    <a:pt x="301" y="456"/>
                    <a:pt x="300" y="456"/>
                    <a:pt x="300" y="455"/>
                  </a:cubicBezTo>
                  <a:close/>
                  <a:moveTo>
                    <a:pt x="304" y="441"/>
                  </a:moveTo>
                  <a:cubicBezTo>
                    <a:pt x="301" y="440"/>
                    <a:pt x="299" y="438"/>
                    <a:pt x="300" y="435"/>
                  </a:cubicBezTo>
                  <a:cubicBezTo>
                    <a:pt x="300" y="435"/>
                    <a:pt x="300" y="435"/>
                    <a:pt x="300" y="435"/>
                  </a:cubicBezTo>
                  <a:cubicBezTo>
                    <a:pt x="300" y="435"/>
                    <a:pt x="300" y="434"/>
                    <a:pt x="300" y="434"/>
                  </a:cubicBezTo>
                  <a:cubicBezTo>
                    <a:pt x="300" y="434"/>
                    <a:pt x="300" y="434"/>
                    <a:pt x="300" y="434"/>
                  </a:cubicBezTo>
                  <a:cubicBezTo>
                    <a:pt x="301" y="431"/>
                    <a:pt x="303" y="430"/>
                    <a:pt x="306" y="430"/>
                  </a:cubicBezTo>
                  <a:cubicBezTo>
                    <a:pt x="306" y="430"/>
                    <a:pt x="306" y="430"/>
                    <a:pt x="306" y="430"/>
                  </a:cubicBezTo>
                  <a:cubicBezTo>
                    <a:pt x="308" y="431"/>
                    <a:pt x="310" y="433"/>
                    <a:pt x="309" y="436"/>
                  </a:cubicBezTo>
                  <a:cubicBezTo>
                    <a:pt x="309" y="436"/>
                    <a:pt x="309" y="436"/>
                    <a:pt x="309" y="436"/>
                  </a:cubicBezTo>
                  <a:cubicBezTo>
                    <a:pt x="309" y="436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9"/>
                    <a:pt x="307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lose/>
                  <a:moveTo>
                    <a:pt x="306" y="426"/>
                  </a:moveTo>
                  <a:cubicBezTo>
                    <a:pt x="304" y="425"/>
                    <a:pt x="302" y="423"/>
                    <a:pt x="302" y="420"/>
                  </a:cubicBezTo>
                  <a:cubicBezTo>
                    <a:pt x="302" y="420"/>
                    <a:pt x="302" y="420"/>
                    <a:pt x="302" y="420"/>
                  </a:cubicBezTo>
                  <a:cubicBezTo>
                    <a:pt x="302" y="420"/>
                    <a:pt x="303" y="420"/>
                    <a:pt x="303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3" y="417"/>
                    <a:pt x="305" y="415"/>
                    <a:pt x="308" y="415"/>
                  </a:cubicBezTo>
                  <a:cubicBezTo>
                    <a:pt x="308" y="415"/>
                    <a:pt x="308" y="415"/>
                    <a:pt x="308" y="415"/>
                  </a:cubicBezTo>
                  <a:cubicBezTo>
                    <a:pt x="311" y="416"/>
                    <a:pt x="312" y="418"/>
                    <a:pt x="312" y="421"/>
                  </a:cubicBezTo>
                  <a:cubicBezTo>
                    <a:pt x="312" y="421"/>
                    <a:pt x="312" y="421"/>
                    <a:pt x="312" y="421"/>
                  </a:cubicBezTo>
                  <a:cubicBezTo>
                    <a:pt x="312" y="421"/>
                    <a:pt x="312" y="421"/>
                    <a:pt x="312" y="422"/>
                  </a:cubicBezTo>
                  <a:cubicBezTo>
                    <a:pt x="312" y="422"/>
                    <a:pt x="312" y="422"/>
                    <a:pt x="312" y="422"/>
                  </a:cubicBezTo>
                  <a:cubicBezTo>
                    <a:pt x="311" y="424"/>
                    <a:pt x="309" y="426"/>
                    <a:pt x="307" y="426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07" y="426"/>
                    <a:pt x="307" y="426"/>
                    <a:pt x="306" y="426"/>
                  </a:cubicBezTo>
                  <a:close/>
                  <a:moveTo>
                    <a:pt x="309" y="411"/>
                  </a:moveTo>
                  <a:cubicBezTo>
                    <a:pt x="306" y="411"/>
                    <a:pt x="304" y="408"/>
                    <a:pt x="304" y="406"/>
                  </a:cubicBezTo>
                  <a:cubicBezTo>
                    <a:pt x="304" y="406"/>
                    <a:pt x="304" y="406"/>
                    <a:pt x="304" y="406"/>
                  </a:cubicBezTo>
                  <a:cubicBezTo>
                    <a:pt x="304" y="405"/>
                    <a:pt x="304" y="405"/>
                    <a:pt x="305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5" y="402"/>
                    <a:pt x="307" y="400"/>
                    <a:pt x="310" y="400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2" y="400"/>
                    <a:pt x="314" y="403"/>
                    <a:pt x="314" y="405"/>
                  </a:cubicBezTo>
                  <a:cubicBezTo>
                    <a:pt x="314" y="405"/>
                    <a:pt x="314" y="405"/>
                    <a:pt x="314" y="405"/>
                  </a:cubicBezTo>
                  <a:cubicBezTo>
                    <a:pt x="314" y="406"/>
                    <a:pt x="314" y="406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3" y="409"/>
                    <a:pt x="311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lose/>
                  <a:moveTo>
                    <a:pt x="310" y="396"/>
                  </a:moveTo>
                  <a:cubicBezTo>
                    <a:pt x="307" y="396"/>
                    <a:pt x="306" y="393"/>
                    <a:pt x="306" y="391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87"/>
                    <a:pt x="308" y="385"/>
                    <a:pt x="311" y="385"/>
                  </a:cubicBezTo>
                  <a:cubicBezTo>
                    <a:pt x="311" y="385"/>
                    <a:pt x="311" y="385"/>
                    <a:pt x="311" y="385"/>
                  </a:cubicBezTo>
                  <a:cubicBezTo>
                    <a:pt x="313" y="385"/>
                    <a:pt x="315" y="388"/>
                    <a:pt x="315" y="390"/>
                  </a:cubicBezTo>
                  <a:cubicBezTo>
                    <a:pt x="315" y="390"/>
                    <a:pt x="315" y="390"/>
                    <a:pt x="315" y="390"/>
                  </a:cubicBezTo>
                  <a:cubicBezTo>
                    <a:pt x="315" y="391"/>
                    <a:pt x="315" y="391"/>
                    <a:pt x="315" y="392"/>
                  </a:cubicBezTo>
                  <a:cubicBezTo>
                    <a:pt x="315" y="392"/>
                    <a:pt x="315" y="392"/>
                    <a:pt x="315" y="392"/>
                  </a:cubicBezTo>
                  <a:cubicBezTo>
                    <a:pt x="315" y="394"/>
                    <a:pt x="313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lose/>
                  <a:moveTo>
                    <a:pt x="311" y="381"/>
                  </a:moveTo>
                  <a:cubicBezTo>
                    <a:pt x="308" y="381"/>
                    <a:pt x="306" y="379"/>
                    <a:pt x="307" y="376"/>
                  </a:cubicBezTo>
                  <a:cubicBezTo>
                    <a:pt x="307" y="376"/>
                    <a:pt x="307" y="376"/>
                    <a:pt x="307" y="376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2"/>
                    <a:pt x="309" y="370"/>
                    <a:pt x="311" y="370"/>
                  </a:cubicBezTo>
                  <a:cubicBezTo>
                    <a:pt x="311" y="370"/>
                    <a:pt x="311" y="370"/>
                    <a:pt x="311" y="370"/>
                  </a:cubicBezTo>
                  <a:cubicBezTo>
                    <a:pt x="314" y="370"/>
                    <a:pt x="316" y="372"/>
                    <a:pt x="316" y="375"/>
                  </a:cubicBezTo>
                  <a:cubicBezTo>
                    <a:pt x="316" y="375"/>
                    <a:pt x="316" y="375"/>
                    <a:pt x="316" y="375"/>
                  </a:cubicBezTo>
                  <a:cubicBezTo>
                    <a:pt x="316" y="375"/>
                    <a:pt x="316" y="376"/>
                    <a:pt x="316" y="376"/>
                  </a:cubicBezTo>
                  <a:cubicBezTo>
                    <a:pt x="316" y="376"/>
                    <a:pt x="316" y="376"/>
                    <a:pt x="316" y="376"/>
                  </a:cubicBezTo>
                  <a:cubicBezTo>
                    <a:pt x="316" y="379"/>
                    <a:pt x="314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lose/>
                  <a:moveTo>
                    <a:pt x="307" y="361"/>
                  </a:moveTo>
                  <a:cubicBezTo>
                    <a:pt x="307" y="361"/>
                    <a:pt x="307" y="360"/>
                    <a:pt x="307" y="360"/>
                  </a:cubicBezTo>
                  <a:cubicBezTo>
                    <a:pt x="307" y="360"/>
                    <a:pt x="307" y="360"/>
                    <a:pt x="307" y="360"/>
                  </a:cubicBezTo>
                  <a:cubicBezTo>
                    <a:pt x="307" y="357"/>
                    <a:pt x="309" y="355"/>
                    <a:pt x="311" y="355"/>
                  </a:cubicBezTo>
                  <a:cubicBezTo>
                    <a:pt x="311" y="355"/>
                    <a:pt x="311" y="355"/>
                    <a:pt x="311" y="355"/>
                  </a:cubicBezTo>
                  <a:cubicBezTo>
                    <a:pt x="314" y="355"/>
                    <a:pt x="316" y="357"/>
                    <a:pt x="316" y="360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16" y="360"/>
                    <a:pt x="316" y="360"/>
                    <a:pt x="316" y="361"/>
                  </a:cubicBezTo>
                  <a:cubicBezTo>
                    <a:pt x="316" y="361"/>
                    <a:pt x="316" y="361"/>
                    <a:pt x="316" y="361"/>
                  </a:cubicBezTo>
                  <a:cubicBezTo>
                    <a:pt x="316" y="364"/>
                    <a:pt x="314" y="366"/>
                    <a:pt x="311" y="366"/>
                  </a:cubicBezTo>
                  <a:cubicBezTo>
                    <a:pt x="311" y="366"/>
                    <a:pt x="311" y="366"/>
                    <a:pt x="311" y="366"/>
                  </a:cubicBezTo>
                  <a:cubicBezTo>
                    <a:pt x="309" y="366"/>
                    <a:pt x="307" y="364"/>
                    <a:pt x="307" y="361"/>
                  </a:cubicBezTo>
                  <a:close/>
                  <a:moveTo>
                    <a:pt x="306" y="346"/>
                  </a:moveTo>
                  <a:cubicBezTo>
                    <a:pt x="306" y="346"/>
                    <a:pt x="306" y="345"/>
                    <a:pt x="306" y="345"/>
                  </a:cubicBezTo>
                  <a:cubicBezTo>
                    <a:pt x="306" y="345"/>
                    <a:pt x="306" y="345"/>
                    <a:pt x="306" y="345"/>
                  </a:cubicBezTo>
                  <a:cubicBezTo>
                    <a:pt x="306" y="342"/>
                    <a:pt x="308" y="340"/>
                    <a:pt x="311" y="340"/>
                  </a:cubicBezTo>
                  <a:cubicBezTo>
                    <a:pt x="311" y="340"/>
                    <a:pt x="311" y="340"/>
                    <a:pt x="311" y="340"/>
                  </a:cubicBezTo>
                  <a:cubicBezTo>
                    <a:pt x="313" y="340"/>
                    <a:pt x="316" y="342"/>
                    <a:pt x="316" y="344"/>
                  </a:cubicBezTo>
                  <a:cubicBezTo>
                    <a:pt x="316" y="344"/>
                    <a:pt x="316" y="344"/>
                    <a:pt x="316" y="344"/>
                  </a:cubicBezTo>
                  <a:cubicBezTo>
                    <a:pt x="316" y="345"/>
                    <a:pt x="316" y="345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8"/>
                    <a:pt x="314" y="350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09" y="351"/>
                    <a:pt x="306" y="349"/>
                    <a:pt x="306" y="346"/>
                  </a:cubicBezTo>
                  <a:close/>
                  <a:moveTo>
                    <a:pt x="305" y="331"/>
                  </a:moveTo>
                  <a:cubicBezTo>
                    <a:pt x="305" y="331"/>
                    <a:pt x="305" y="330"/>
                    <a:pt x="305" y="330"/>
                  </a:cubicBezTo>
                  <a:cubicBezTo>
                    <a:pt x="305" y="330"/>
                    <a:pt x="305" y="330"/>
                    <a:pt x="305" y="330"/>
                  </a:cubicBezTo>
                  <a:cubicBezTo>
                    <a:pt x="305" y="327"/>
                    <a:pt x="307" y="325"/>
                    <a:pt x="310" y="325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12" y="324"/>
                    <a:pt x="315" y="326"/>
                    <a:pt x="315" y="329"/>
                  </a:cubicBezTo>
                  <a:cubicBezTo>
                    <a:pt x="315" y="329"/>
                    <a:pt x="315" y="329"/>
                    <a:pt x="315" y="329"/>
                  </a:cubicBezTo>
                  <a:cubicBezTo>
                    <a:pt x="315" y="329"/>
                    <a:pt x="315" y="330"/>
                    <a:pt x="315" y="330"/>
                  </a:cubicBezTo>
                  <a:cubicBezTo>
                    <a:pt x="315" y="330"/>
                    <a:pt x="315" y="330"/>
                    <a:pt x="315" y="330"/>
                  </a:cubicBezTo>
                  <a:cubicBezTo>
                    <a:pt x="315" y="333"/>
                    <a:pt x="313" y="335"/>
                    <a:pt x="311" y="335"/>
                  </a:cubicBezTo>
                  <a:cubicBezTo>
                    <a:pt x="311" y="335"/>
                    <a:pt x="311" y="335"/>
                    <a:pt x="311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08" y="335"/>
                    <a:pt x="306" y="334"/>
                    <a:pt x="305" y="331"/>
                  </a:cubicBezTo>
                  <a:close/>
                  <a:moveTo>
                    <a:pt x="304" y="316"/>
                  </a:moveTo>
                  <a:cubicBezTo>
                    <a:pt x="304" y="316"/>
                    <a:pt x="304" y="315"/>
                    <a:pt x="304" y="315"/>
                  </a:cubicBezTo>
                  <a:cubicBezTo>
                    <a:pt x="304" y="315"/>
                    <a:pt x="304" y="315"/>
                    <a:pt x="304" y="315"/>
                  </a:cubicBezTo>
                  <a:cubicBezTo>
                    <a:pt x="303" y="312"/>
                    <a:pt x="305" y="310"/>
                    <a:pt x="308" y="310"/>
                  </a:cubicBezTo>
                  <a:cubicBezTo>
                    <a:pt x="308" y="310"/>
                    <a:pt x="308" y="310"/>
                    <a:pt x="308" y="310"/>
                  </a:cubicBezTo>
                  <a:cubicBezTo>
                    <a:pt x="310" y="309"/>
                    <a:pt x="313" y="311"/>
                    <a:pt x="313" y="314"/>
                  </a:cubicBezTo>
                  <a:cubicBezTo>
                    <a:pt x="313" y="314"/>
                    <a:pt x="313" y="314"/>
                    <a:pt x="313" y="314"/>
                  </a:cubicBezTo>
                  <a:cubicBezTo>
                    <a:pt x="313" y="314"/>
                    <a:pt x="313" y="315"/>
                    <a:pt x="313" y="315"/>
                  </a:cubicBezTo>
                  <a:cubicBezTo>
                    <a:pt x="313" y="315"/>
                    <a:pt x="313" y="315"/>
                    <a:pt x="313" y="315"/>
                  </a:cubicBezTo>
                  <a:cubicBezTo>
                    <a:pt x="314" y="318"/>
                    <a:pt x="312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6" y="320"/>
                    <a:pt x="304" y="319"/>
                    <a:pt x="304" y="316"/>
                  </a:cubicBezTo>
                  <a:close/>
                  <a:moveTo>
                    <a:pt x="302" y="302"/>
                  </a:moveTo>
                  <a:cubicBezTo>
                    <a:pt x="302" y="301"/>
                    <a:pt x="302" y="301"/>
                    <a:pt x="302" y="300"/>
                  </a:cubicBezTo>
                  <a:cubicBezTo>
                    <a:pt x="302" y="300"/>
                    <a:pt x="302" y="300"/>
                    <a:pt x="302" y="300"/>
                  </a:cubicBezTo>
                  <a:cubicBezTo>
                    <a:pt x="301" y="298"/>
                    <a:pt x="303" y="295"/>
                    <a:pt x="305" y="295"/>
                  </a:cubicBezTo>
                  <a:cubicBezTo>
                    <a:pt x="305" y="295"/>
                    <a:pt x="305" y="295"/>
                    <a:pt x="305" y="295"/>
                  </a:cubicBezTo>
                  <a:cubicBezTo>
                    <a:pt x="308" y="294"/>
                    <a:pt x="310" y="296"/>
                    <a:pt x="311" y="299"/>
                  </a:cubicBezTo>
                  <a:cubicBezTo>
                    <a:pt x="311" y="299"/>
                    <a:pt x="311" y="299"/>
                    <a:pt x="311" y="299"/>
                  </a:cubicBezTo>
                  <a:cubicBezTo>
                    <a:pt x="311" y="299"/>
                    <a:pt x="311" y="300"/>
                    <a:pt x="311" y="300"/>
                  </a:cubicBezTo>
                  <a:cubicBezTo>
                    <a:pt x="311" y="300"/>
                    <a:pt x="311" y="300"/>
                    <a:pt x="311" y="300"/>
                  </a:cubicBezTo>
                  <a:cubicBezTo>
                    <a:pt x="312" y="303"/>
                    <a:pt x="310" y="305"/>
                    <a:pt x="307" y="305"/>
                  </a:cubicBezTo>
                  <a:cubicBezTo>
                    <a:pt x="307" y="305"/>
                    <a:pt x="307" y="305"/>
                    <a:pt x="307" y="305"/>
                  </a:cubicBezTo>
                  <a:cubicBezTo>
                    <a:pt x="307" y="305"/>
                    <a:pt x="307" y="305"/>
                    <a:pt x="306" y="305"/>
                  </a:cubicBezTo>
                  <a:cubicBezTo>
                    <a:pt x="306" y="305"/>
                    <a:pt x="306" y="305"/>
                    <a:pt x="306" y="305"/>
                  </a:cubicBezTo>
                  <a:cubicBezTo>
                    <a:pt x="304" y="305"/>
                    <a:pt x="302" y="304"/>
                    <a:pt x="302" y="302"/>
                  </a:cubicBezTo>
                  <a:close/>
                  <a:moveTo>
                    <a:pt x="299" y="287"/>
                  </a:move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8" y="283"/>
                    <a:pt x="300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5" y="279"/>
                    <a:pt x="307" y="281"/>
                    <a:pt x="308" y="284"/>
                  </a:cubicBezTo>
                  <a:cubicBezTo>
                    <a:pt x="308" y="284"/>
                    <a:pt x="308" y="284"/>
                    <a:pt x="308" y="284"/>
                  </a:cubicBezTo>
                  <a:cubicBezTo>
                    <a:pt x="308" y="284"/>
                    <a:pt x="308" y="284"/>
                    <a:pt x="308" y="285"/>
                  </a:cubicBezTo>
                  <a:cubicBezTo>
                    <a:pt x="308" y="285"/>
                    <a:pt x="308" y="285"/>
                    <a:pt x="308" y="285"/>
                  </a:cubicBezTo>
                  <a:cubicBezTo>
                    <a:pt x="309" y="287"/>
                    <a:pt x="307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1" y="291"/>
                    <a:pt x="300" y="289"/>
                    <a:pt x="299" y="287"/>
                  </a:cubicBezTo>
                  <a:close/>
                  <a:moveTo>
                    <a:pt x="296" y="272"/>
                  </a:moveTo>
                  <a:cubicBezTo>
                    <a:pt x="296" y="272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69"/>
                    <a:pt x="296" y="266"/>
                    <a:pt x="299" y="26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301" y="265"/>
                    <a:pt x="304" y="266"/>
                    <a:pt x="304" y="269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5" y="269"/>
                    <a:pt x="305" y="270"/>
                    <a:pt x="305" y="270"/>
                  </a:cubicBezTo>
                  <a:cubicBezTo>
                    <a:pt x="305" y="270"/>
                    <a:pt x="305" y="270"/>
                    <a:pt x="305" y="270"/>
                  </a:cubicBezTo>
                  <a:cubicBezTo>
                    <a:pt x="305" y="272"/>
                    <a:pt x="304" y="275"/>
                    <a:pt x="301" y="276"/>
                  </a:cubicBezTo>
                  <a:cubicBezTo>
                    <a:pt x="301" y="276"/>
                    <a:pt x="301" y="276"/>
                    <a:pt x="301" y="276"/>
                  </a:cubicBezTo>
                  <a:cubicBezTo>
                    <a:pt x="301" y="276"/>
                    <a:pt x="301" y="276"/>
                    <a:pt x="300" y="276"/>
                  </a:cubicBezTo>
                  <a:cubicBezTo>
                    <a:pt x="300" y="276"/>
                    <a:pt x="300" y="276"/>
                    <a:pt x="300" y="276"/>
                  </a:cubicBezTo>
                  <a:cubicBezTo>
                    <a:pt x="298" y="276"/>
                    <a:pt x="296" y="274"/>
                    <a:pt x="296" y="272"/>
                  </a:cubicBezTo>
                  <a:close/>
                  <a:moveTo>
                    <a:pt x="292" y="258"/>
                  </a:moveTo>
                  <a:cubicBezTo>
                    <a:pt x="291" y="258"/>
                    <a:pt x="291" y="257"/>
                    <a:pt x="291" y="257"/>
                  </a:cubicBezTo>
                  <a:cubicBezTo>
                    <a:pt x="291" y="257"/>
                    <a:pt x="291" y="257"/>
                    <a:pt x="291" y="257"/>
                  </a:cubicBezTo>
                  <a:cubicBezTo>
                    <a:pt x="290" y="254"/>
                    <a:pt x="292" y="252"/>
                    <a:pt x="294" y="251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7" y="250"/>
                    <a:pt x="299" y="251"/>
                    <a:pt x="300" y="254"/>
                  </a:cubicBezTo>
                  <a:cubicBezTo>
                    <a:pt x="300" y="254"/>
                    <a:pt x="300" y="254"/>
                    <a:pt x="300" y="254"/>
                  </a:cubicBezTo>
                  <a:cubicBezTo>
                    <a:pt x="300" y="254"/>
                    <a:pt x="300" y="255"/>
                    <a:pt x="301" y="255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01" y="258"/>
                    <a:pt x="300" y="260"/>
                    <a:pt x="297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7" y="261"/>
                    <a:pt x="297" y="261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4" y="261"/>
                    <a:pt x="292" y="260"/>
                    <a:pt x="292" y="258"/>
                  </a:cubicBezTo>
                  <a:close/>
                  <a:moveTo>
                    <a:pt x="287" y="244"/>
                  </a:moveTo>
                  <a:cubicBezTo>
                    <a:pt x="287" y="243"/>
                    <a:pt x="287" y="243"/>
                    <a:pt x="286" y="243"/>
                  </a:cubicBezTo>
                  <a:cubicBezTo>
                    <a:pt x="286" y="243"/>
                    <a:pt x="286" y="243"/>
                    <a:pt x="286" y="243"/>
                  </a:cubicBezTo>
                  <a:cubicBezTo>
                    <a:pt x="286" y="240"/>
                    <a:pt x="287" y="237"/>
                    <a:pt x="289" y="237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92" y="236"/>
                    <a:pt x="294" y="237"/>
                    <a:pt x="295" y="239"/>
                  </a:cubicBezTo>
                  <a:cubicBezTo>
                    <a:pt x="295" y="239"/>
                    <a:pt x="295" y="239"/>
                    <a:pt x="295" y="239"/>
                  </a:cubicBezTo>
                  <a:cubicBezTo>
                    <a:pt x="295" y="240"/>
                    <a:pt x="296" y="240"/>
                    <a:pt x="296" y="241"/>
                  </a:cubicBezTo>
                  <a:cubicBezTo>
                    <a:pt x="296" y="241"/>
                    <a:pt x="296" y="241"/>
                    <a:pt x="296" y="241"/>
                  </a:cubicBezTo>
                  <a:cubicBezTo>
                    <a:pt x="297" y="243"/>
                    <a:pt x="295" y="246"/>
                    <a:pt x="293" y="247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2" y="247"/>
                    <a:pt x="292" y="247"/>
                    <a:pt x="291" y="247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89" y="247"/>
                    <a:pt x="288" y="246"/>
                    <a:pt x="287" y="244"/>
                  </a:cubicBezTo>
                  <a:close/>
                  <a:moveTo>
                    <a:pt x="281" y="230"/>
                  </a:moveTo>
                  <a:cubicBezTo>
                    <a:pt x="281" y="230"/>
                    <a:pt x="281" y="229"/>
                    <a:pt x="281" y="229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0" y="226"/>
                    <a:pt x="281" y="224"/>
                    <a:pt x="284" y="223"/>
                  </a:cubicBezTo>
                  <a:cubicBezTo>
                    <a:pt x="284" y="223"/>
                    <a:pt x="284" y="223"/>
                    <a:pt x="284" y="223"/>
                  </a:cubicBezTo>
                  <a:cubicBezTo>
                    <a:pt x="286" y="222"/>
                    <a:pt x="289" y="223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1" y="229"/>
                    <a:pt x="290" y="232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7" y="233"/>
                    <a:pt x="286" y="233"/>
                    <a:pt x="286" y="233"/>
                  </a:cubicBezTo>
                  <a:cubicBezTo>
                    <a:pt x="286" y="233"/>
                    <a:pt x="286" y="233"/>
                    <a:pt x="286" y="233"/>
                  </a:cubicBezTo>
                  <a:cubicBezTo>
                    <a:pt x="284" y="233"/>
                    <a:pt x="282" y="232"/>
                    <a:pt x="281" y="230"/>
                  </a:cubicBezTo>
                  <a:close/>
                  <a:moveTo>
                    <a:pt x="275" y="216"/>
                  </a:moveTo>
                  <a:cubicBezTo>
                    <a:pt x="275" y="216"/>
                    <a:pt x="275" y="216"/>
                    <a:pt x="275" y="215"/>
                  </a:cubicBezTo>
                  <a:cubicBezTo>
                    <a:pt x="275" y="215"/>
                    <a:pt x="275" y="215"/>
                    <a:pt x="275" y="215"/>
                  </a:cubicBezTo>
                  <a:cubicBezTo>
                    <a:pt x="274" y="213"/>
                    <a:pt x="275" y="210"/>
                    <a:pt x="277" y="209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9" y="208"/>
                    <a:pt x="282" y="209"/>
                    <a:pt x="283" y="211"/>
                  </a:cubicBezTo>
                  <a:cubicBezTo>
                    <a:pt x="283" y="211"/>
                    <a:pt x="283" y="211"/>
                    <a:pt x="283" y="211"/>
                  </a:cubicBezTo>
                  <a:cubicBezTo>
                    <a:pt x="284" y="211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5" y="215"/>
                    <a:pt x="284" y="217"/>
                    <a:pt x="282" y="219"/>
                  </a:cubicBezTo>
                  <a:cubicBezTo>
                    <a:pt x="282" y="219"/>
                    <a:pt x="282" y="219"/>
                    <a:pt x="282" y="219"/>
                  </a:cubicBezTo>
                  <a:cubicBezTo>
                    <a:pt x="281" y="219"/>
                    <a:pt x="280" y="219"/>
                    <a:pt x="280" y="219"/>
                  </a:cubicBezTo>
                  <a:cubicBezTo>
                    <a:pt x="280" y="219"/>
                    <a:pt x="280" y="219"/>
                    <a:pt x="280" y="219"/>
                  </a:cubicBezTo>
                  <a:cubicBezTo>
                    <a:pt x="278" y="219"/>
                    <a:pt x="276" y="218"/>
                    <a:pt x="275" y="216"/>
                  </a:cubicBezTo>
                  <a:close/>
                  <a:moveTo>
                    <a:pt x="269" y="203"/>
                  </a:moveTo>
                  <a:cubicBezTo>
                    <a:pt x="269" y="203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7" y="200"/>
                    <a:pt x="268" y="197"/>
                    <a:pt x="270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2" y="194"/>
                    <a:pt x="275" y="195"/>
                    <a:pt x="277" y="197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7" y="198"/>
                    <a:pt x="277" y="198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8" y="201"/>
                    <a:pt x="277" y="204"/>
                    <a:pt x="275" y="205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4" y="205"/>
                    <a:pt x="274" y="206"/>
                    <a:pt x="273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1" y="206"/>
                    <a:pt x="270" y="205"/>
                    <a:pt x="269" y="203"/>
                  </a:cubicBezTo>
                  <a:close/>
                  <a:moveTo>
                    <a:pt x="262" y="190"/>
                  </a:move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87"/>
                    <a:pt x="260" y="184"/>
                    <a:pt x="263" y="182"/>
                  </a:cubicBezTo>
                  <a:cubicBezTo>
                    <a:pt x="263" y="182"/>
                    <a:pt x="263" y="182"/>
                    <a:pt x="263" y="182"/>
                  </a:cubicBezTo>
                  <a:cubicBezTo>
                    <a:pt x="265" y="181"/>
                    <a:pt x="268" y="182"/>
                    <a:pt x="269" y="184"/>
                  </a:cubicBezTo>
                  <a:cubicBezTo>
                    <a:pt x="269" y="184"/>
                    <a:pt x="269" y="184"/>
                    <a:pt x="269" y="184"/>
                  </a:cubicBezTo>
                  <a:cubicBezTo>
                    <a:pt x="269" y="184"/>
                    <a:pt x="269" y="185"/>
                    <a:pt x="270" y="185"/>
                  </a:cubicBezTo>
                  <a:cubicBezTo>
                    <a:pt x="270" y="185"/>
                    <a:pt x="270" y="185"/>
                    <a:pt x="270" y="185"/>
                  </a:cubicBezTo>
                  <a:cubicBezTo>
                    <a:pt x="271" y="187"/>
                    <a:pt x="270" y="190"/>
                    <a:pt x="268" y="192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7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4" y="192"/>
                    <a:pt x="262" y="191"/>
                    <a:pt x="262" y="190"/>
                  </a:cubicBezTo>
                  <a:close/>
                  <a:moveTo>
                    <a:pt x="254" y="177"/>
                  </a:moveTo>
                  <a:cubicBezTo>
                    <a:pt x="253" y="177"/>
                    <a:pt x="253" y="177"/>
                    <a:pt x="253" y="176"/>
                  </a:cubicBezTo>
                  <a:cubicBezTo>
                    <a:pt x="253" y="176"/>
                    <a:pt x="253" y="176"/>
                    <a:pt x="253" y="176"/>
                  </a:cubicBezTo>
                  <a:cubicBezTo>
                    <a:pt x="252" y="174"/>
                    <a:pt x="252" y="171"/>
                    <a:pt x="254" y="170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6" y="168"/>
                    <a:pt x="259" y="169"/>
                    <a:pt x="261" y="171"/>
                  </a:cubicBezTo>
                  <a:cubicBezTo>
                    <a:pt x="261" y="171"/>
                    <a:pt x="261" y="171"/>
                    <a:pt x="261" y="171"/>
                  </a:cubicBezTo>
                  <a:cubicBezTo>
                    <a:pt x="261" y="171"/>
                    <a:pt x="261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3" y="174"/>
                    <a:pt x="262" y="177"/>
                    <a:pt x="260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59" y="179"/>
                    <a:pt x="258" y="179"/>
                    <a:pt x="258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56" y="179"/>
                    <a:pt x="255" y="179"/>
                    <a:pt x="254" y="177"/>
                  </a:cubicBezTo>
                  <a:close/>
                  <a:moveTo>
                    <a:pt x="245" y="165"/>
                  </a:moveTo>
                  <a:cubicBezTo>
                    <a:pt x="245" y="165"/>
                    <a:pt x="245" y="164"/>
                    <a:pt x="244" y="164"/>
                  </a:cubicBezTo>
                  <a:cubicBezTo>
                    <a:pt x="244" y="164"/>
                    <a:pt x="244" y="164"/>
                    <a:pt x="244" y="164"/>
                  </a:cubicBezTo>
                  <a:cubicBezTo>
                    <a:pt x="243" y="162"/>
                    <a:pt x="243" y="159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8" y="156"/>
                    <a:pt x="251" y="156"/>
                    <a:pt x="252" y="158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52" y="159"/>
                    <a:pt x="253" y="159"/>
                    <a:pt x="253" y="160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4" y="162"/>
                    <a:pt x="254" y="165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1" y="167"/>
                    <a:pt x="250" y="167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48" y="167"/>
                    <a:pt x="246" y="166"/>
                    <a:pt x="245" y="165"/>
                  </a:cubicBezTo>
                  <a:close/>
                  <a:moveTo>
                    <a:pt x="236" y="153"/>
                  </a:moveTo>
                  <a:cubicBezTo>
                    <a:pt x="236" y="153"/>
                    <a:pt x="236" y="152"/>
                    <a:pt x="235" y="152"/>
                  </a:cubicBezTo>
                  <a:cubicBezTo>
                    <a:pt x="235" y="152"/>
                    <a:pt x="235" y="152"/>
                    <a:pt x="235" y="152"/>
                  </a:cubicBezTo>
                  <a:cubicBezTo>
                    <a:pt x="234" y="150"/>
                    <a:pt x="234" y="147"/>
                    <a:pt x="236" y="145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8" y="144"/>
                    <a:pt x="241" y="144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5" y="149"/>
                    <a:pt x="245" y="152"/>
                    <a:pt x="243" y="154"/>
                  </a:cubicBezTo>
                  <a:cubicBezTo>
                    <a:pt x="243" y="154"/>
                    <a:pt x="243" y="154"/>
                    <a:pt x="243" y="154"/>
                  </a:cubicBezTo>
                  <a:cubicBezTo>
                    <a:pt x="242" y="155"/>
                    <a:pt x="241" y="155"/>
                    <a:pt x="240" y="155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5"/>
                    <a:pt x="237" y="154"/>
                    <a:pt x="236" y="153"/>
                  </a:cubicBezTo>
                  <a:close/>
                  <a:moveTo>
                    <a:pt x="227" y="142"/>
                  </a:moveTo>
                  <a:cubicBezTo>
                    <a:pt x="226" y="141"/>
                    <a:pt x="226" y="141"/>
                    <a:pt x="226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4" y="139"/>
                    <a:pt x="224" y="136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8" y="132"/>
                    <a:pt x="231" y="132"/>
                    <a:pt x="233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6" y="137"/>
                    <a:pt x="235" y="140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2" y="143"/>
                    <a:pt x="231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29" y="143"/>
                    <a:pt x="228" y="143"/>
                    <a:pt x="227" y="142"/>
                  </a:cubicBezTo>
                  <a:close/>
                  <a:moveTo>
                    <a:pt x="217" y="131"/>
                  </a:moveTo>
                  <a:cubicBezTo>
                    <a:pt x="216" y="130"/>
                    <a:pt x="216" y="130"/>
                    <a:pt x="216" y="130"/>
                  </a:cubicBezTo>
                  <a:cubicBezTo>
                    <a:pt x="216" y="130"/>
                    <a:pt x="216" y="130"/>
                    <a:pt x="216" y="130"/>
                  </a:cubicBezTo>
                  <a:cubicBezTo>
                    <a:pt x="214" y="128"/>
                    <a:pt x="214" y="125"/>
                    <a:pt x="216" y="123"/>
                  </a:cubicBezTo>
                  <a:cubicBezTo>
                    <a:pt x="216" y="123"/>
                    <a:pt x="216" y="123"/>
                    <a:pt x="216" y="123"/>
                  </a:cubicBezTo>
                  <a:cubicBezTo>
                    <a:pt x="218" y="121"/>
                    <a:pt x="221" y="121"/>
                    <a:pt x="223" y="123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3" y="123"/>
                    <a:pt x="223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5" y="126"/>
                    <a:pt x="225" y="129"/>
                    <a:pt x="223" y="131"/>
                  </a:cubicBezTo>
                  <a:cubicBezTo>
                    <a:pt x="223" y="131"/>
                    <a:pt x="223" y="131"/>
                    <a:pt x="223" y="131"/>
                  </a:cubicBezTo>
                  <a:cubicBezTo>
                    <a:pt x="222" y="132"/>
                    <a:pt x="221" y="132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2"/>
                    <a:pt x="218" y="132"/>
                    <a:pt x="217" y="131"/>
                  </a:cubicBezTo>
                  <a:close/>
                  <a:moveTo>
                    <a:pt x="206" y="120"/>
                  </a:moveTo>
                  <a:cubicBezTo>
                    <a:pt x="206" y="120"/>
                    <a:pt x="206" y="119"/>
                    <a:pt x="205" y="119"/>
                  </a:cubicBezTo>
                  <a:cubicBezTo>
                    <a:pt x="205" y="119"/>
                    <a:pt x="205" y="119"/>
                    <a:pt x="205" y="119"/>
                  </a:cubicBezTo>
                  <a:cubicBezTo>
                    <a:pt x="203" y="117"/>
                    <a:pt x="203" y="114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7" y="110"/>
                    <a:pt x="210" y="110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2" y="113"/>
                    <a:pt x="212" y="113"/>
                    <a:pt x="213" y="113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5" y="115"/>
                    <a:pt x="215" y="118"/>
                    <a:pt x="213" y="120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2" y="121"/>
                    <a:pt x="211" y="121"/>
                    <a:pt x="210" y="121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08" y="121"/>
                    <a:pt x="207" y="121"/>
                    <a:pt x="206" y="120"/>
                  </a:cubicBezTo>
                  <a:close/>
                  <a:moveTo>
                    <a:pt x="195" y="110"/>
                  </a:moveTo>
                  <a:cubicBezTo>
                    <a:pt x="195" y="109"/>
                    <a:pt x="195" y="109"/>
                    <a:pt x="194" y="109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2" y="107"/>
                    <a:pt x="192" y="104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6" y="100"/>
                    <a:pt x="199" y="100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1" y="102"/>
                    <a:pt x="201" y="102"/>
                    <a:pt x="202" y="103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4" y="104"/>
                    <a:pt x="204" y="107"/>
                    <a:pt x="202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1" y="110"/>
                    <a:pt x="200" y="111"/>
                    <a:pt x="198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7" y="111"/>
                    <a:pt x="196" y="110"/>
                    <a:pt x="195" y="110"/>
                  </a:cubicBezTo>
                  <a:close/>
                  <a:moveTo>
                    <a:pt x="184" y="100"/>
                  </a:moveTo>
                  <a:cubicBezTo>
                    <a:pt x="184" y="100"/>
                    <a:pt x="183" y="99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1" y="97"/>
                    <a:pt x="181" y="94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4" y="90"/>
                    <a:pt x="187" y="90"/>
                    <a:pt x="189" y="92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89" y="92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92" y="94"/>
                    <a:pt x="192" y="97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0" y="100"/>
                    <a:pt x="188" y="101"/>
                    <a:pt x="187" y="101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186" y="101"/>
                    <a:pt x="185" y="101"/>
                    <a:pt x="184" y="100"/>
                  </a:cubicBezTo>
                  <a:close/>
                  <a:moveTo>
                    <a:pt x="172" y="90"/>
                  </a:moveTo>
                  <a:cubicBezTo>
                    <a:pt x="172" y="90"/>
                    <a:pt x="172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69" y="88"/>
                    <a:pt x="169" y="85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2" y="81"/>
                    <a:pt x="175" y="81"/>
                    <a:pt x="177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2"/>
                    <a:pt x="178" y="83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80" y="85"/>
                    <a:pt x="181" y="88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8" y="91"/>
                    <a:pt x="177" y="91"/>
                    <a:pt x="175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4" y="91"/>
                    <a:pt x="173" y="91"/>
                    <a:pt x="172" y="90"/>
                  </a:cubicBezTo>
                  <a:close/>
                  <a:moveTo>
                    <a:pt x="160" y="81"/>
                  </a:moveTo>
                  <a:cubicBezTo>
                    <a:pt x="160" y="81"/>
                    <a:pt x="160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7" y="79"/>
                    <a:pt x="157" y="76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60" y="72"/>
                    <a:pt x="163" y="71"/>
                    <a:pt x="165" y="73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6" y="74"/>
                    <a:pt x="166" y="74"/>
                  </a:cubicBezTo>
                  <a:cubicBezTo>
                    <a:pt x="166" y="74"/>
                    <a:pt x="166" y="74"/>
                    <a:pt x="166" y="74"/>
                  </a:cubicBezTo>
                  <a:cubicBezTo>
                    <a:pt x="168" y="75"/>
                    <a:pt x="169" y="78"/>
                    <a:pt x="167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6" y="82"/>
                    <a:pt x="165" y="82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2" y="82"/>
                    <a:pt x="161" y="82"/>
                    <a:pt x="160" y="81"/>
                  </a:cubicBezTo>
                  <a:close/>
                  <a:moveTo>
                    <a:pt x="148" y="73"/>
                  </a:moveTo>
                  <a:cubicBezTo>
                    <a:pt x="148" y="73"/>
                    <a:pt x="147" y="72"/>
                    <a:pt x="147" y="72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45" y="71"/>
                    <a:pt x="144" y="68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7" y="63"/>
                    <a:pt x="150" y="63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6" y="66"/>
                    <a:pt x="156" y="69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4" y="73"/>
                    <a:pt x="152" y="74"/>
                    <a:pt x="151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0" y="74"/>
                    <a:pt x="149" y="73"/>
                    <a:pt x="148" y="73"/>
                  </a:cubicBezTo>
                  <a:close/>
                  <a:moveTo>
                    <a:pt x="136" y="65"/>
                  </a:moveTo>
                  <a:cubicBezTo>
                    <a:pt x="135" y="64"/>
                    <a:pt x="135" y="64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2" y="63"/>
                    <a:pt x="132" y="60"/>
                    <a:pt x="133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5"/>
                    <a:pt x="137" y="55"/>
                    <a:pt x="139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40" y="56"/>
                    <a:pt x="140" y="56"/>
                    <a:pt x="141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3" y="58"/>
                    <a:pt x="143" y="61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1" y="65"/>
                    <a:pt x="140" y="65"/>
                    <a:pt x="138" y="65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6" y="65"/>
                    <a:pt x="136" y="65"/>
                  </a:cubicBezTo>
                  <a:close/>
                  <a:moveTo>
                    <a:pt x="123" y="57"/>
                  </a:moveTo>
                  <a:cubicBezTo>
                    <a:pt x="122" y="57"/>
                    <a:pt x="122" y="57"/>
                    <a:pt x="122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19" y="55"/>
                    <a:pt x="118" y="52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48"/>
                    <a:pt x="124" y="47"/>
                    <a:pt x="126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8"/>
                    <a:pt x="127" y="49"/>
                    <a:pt x="127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30" y="50"/>
                    <a:pt x="130" y="53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8" y="57"/>
                    <a:pt x="127" y="58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4" y="58"/>
                    <a:pt x="123" y="57"/>
                    <a:pt x="123" y="57"/>
                  </a:cubicBezTo>
                  <a:close/>
                  <a:moveTo>
                    <a:pt x="110" y="50"/>
                  </a:moveTo>
                  <a:cubicBezTo>
                    <a:pt x="109" y="49"/>
                    <a:pt x="109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6" y="48"/>
                    <a:pt x="105" y="45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8" y="40"/>
                    <a:pt x="111" y="39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7" y="45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5" y="49"/>
                    <a:pt x="113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50"/>
                    <a:pt x="110" y="50"/>
                    <a:pt x="110" y="50"/>
                  </a:cubicBezTo>
                  <a:close/>
                  <a:moveTo>
                    <a:pt x="96" y="43"/>
                  </a:moveTo>
                  <a:cubicBezTo>
                    <a:pt x="96" y="43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3" y="41"/>
                    <a:pt x="92" y="38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3"/>
                    <a:pt x="97" y="33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3" y="35"/>
                    <a:pt x="104" y="38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2"/>
                    <a:pt x="100" y="43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7" y="43"/>
                    <a:pt x="96" y="43"/>
                  </a:cubicBezTo>
                  <a:close/>
                  <a:moveTo>
                    <a:pt x="83" y="36"/>
                  </a:moveTo>
                  <a:cubicBezTo>
                    <a:pt x="82" y="36"/>
                    <a:pt x="82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5"/>
                    <a:pt x="78" y="32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27"/>
                    <a:pt x="83" y="26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9" y="29"/>
                    <a:pt x="90" y="32"/>
                    <a:pt x="89" y="34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8" y="36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3" y="36"/>
                    <a:pt x="83" y="36"/>
                  </a:cubicBezTo>
                  <a:close/>
                  <a:moveTo>
                    <a:pt x="69" y="30"/>
                  </a:moveTo>
                  <a:cubicBezTo>
                    <a:pt x="69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5" y="28"/>
                    <a:pt x="64" y="26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1"/>
                    <a:pt x="69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22"/>
                    <a:pt x="76" y="25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9"/>
                    <a:pt x="73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30"/>
                    <a:pt x="70" y="30"/>
                    <a:pt x="69" y="30"/>
                  </a:cubicBezTo>
                  <a:close/>
                  <a:moveTo>
                    <a:pt x="55" y="24"/>
                  </a:moveTo>
                  <a:cubicBezTo>
                    <a:pt x="55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1" y="23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15"/>
                    <a:pt x="55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5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6"/>
                    <a:pt x="62" y="19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5"/>
                    <a:pt x="56" y="25"/>
                    <a:pt x="55" y="24"/>
                  </a:cubicBezTo>
                  <a:close/>
                  <a:moveTo>
                    <a:pt x="41" y="19"/>
                  </a:move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8"/>
                    <a:pt x="36" y="15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0"/>
                    <a:pt x="41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7" y="11"/>
                    <a:pt x="48" y="14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8"/>
                    <a:pt x="45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3"/>
                    <a:pt x="22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6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6"/>
                    <a:pt x="34" y="9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3"/>
                    <a:pt x="30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lose/>
                  <a:moveTo>
                    <a:pt x="13" y="10"/>
                  </a:moveTo>
                  <a:cubicBezTo>
                    <a:pt x="12" y="10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7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1"/>
                    <a:pt x="19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6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33"/>
            <p:cNvSpPr>
              <a:spLocks noEditPoints="1"/>
            </p:cNvSpPr>
            <p:nvPr/>
          </p:nvSpPr>
          <p:spPr bwMode="auto">
            <a:xfrm>
              <a:off x="8103849" y="2390322"/>
              <a:ext cx="793750" cy="1951038"/>
            </a:xfrm>
            <a:custGeom>
              <a:avLst/>
              <a:gdLst>
                <a:gd name="T0" fmla="*/ 15 w 308"/>
                <a:gd name="T1" fmla="*/ 752 h 756"/>
                <a:gd name="T2" fmla="*/ 32 w 308"/>
                <a:gd name="T3" fmla="*/ 742 h 756"/>
                <a:gd name="T4" fmla="*/ 43 w 308"/>
                <a:gd name="T5" fmla="*/ 742 h 756"/>
                <a:gd name="T6" fmla="*/ 62 w 308"/>
                <a:gd name="T7" fmla="*/ 729 h 756"/>
                <a:gd name="T8" fmla="*/ 71 w 308"/>
                <a:gd name="T9" fmla="*/ 730 h 756"/>
                <a:gd name="T10" fmla="*/ 92 w 308"/>
                <a:gd name="T11" fmla="*/ 720 h 756"/>
                <a:gd name="T12" fmla="*/ 107 w 308"/>
                <a:gd name="T13" fmla="*/ 706 h 756"/>
                <a:gd name="T14" fmla="*/ 118 w 308"/>
                <a:gd name="T15" fmla="*/ 705 h 756"/>
                <a:gd name="T16" fmla="*/ 138 w 308"/>
                <a:gd name="T17" fmla="*/ 690 h 756"/>
                <a:gd name="T18" fmla="*/ 142 w 308"/>
                <a:gd name="T19" fmla="*/ 687 h 756"/>
                <a:gd name="T20" fmla="*/ 163 w 308"/>
                <a:gd name="T21" fmla="*/ 674 h 756"/>
                <a:gd name="T22" fmla="*/ 175 w 308"/>
                <a:gd name="T23" fmla="*/ 658 h 756"/>
                <a:gd name="T24" fmla="*/ 186 w 308"/>
                <a:gd name="T25" fmla="*/ 655 h 756"/>
                <a:gd name="T26" fmla="*/ 199 w 308"/>
                <a:gd name="T27" fmla="*/ 636 h 756"/>
                <a:gd name="T28" fmla="*/ 207 w 308"/>
                <a:gd name="T29" fmla="*/ 634 h 756"/>
                <a:gd name="T30" fmla="*/ 223 w 308"/>
                <a:gd name="T31" fmla="*/ 613 h 756"/>
                <a:gd name="T32" fmla="*/ 226 w 308"/>
                <a:gd name="T33" fmla="*/ 610 h 756"/>
                <a:gd name="T34" fmla="*/ 243 w 308"/>
                <a:gd name="T35" fmla="*/ 591 h 756"/>
                <a:gd name="T36" fmla="*/ 250 w 308"/>
                <a:gd name="T37" fmla="*/ 573 h 756"/>
                <a:gd name="T38" fmla="*/ 259 w 308"/>
                <a:gd name="T39" fmla="*/ 566 h 756"/>
                <a:gd name="T40" fmla="*/ 269 w 308"/>
                <a:gd name="T41" fmla="*/ 543 h 756"/>
                <a:gd name="T42" fmla="*/ 275 w 308"/>
                <a:gd name="T43" fmla="*/ 530 h 756"/>
                <a:gd name="T44" fmla="*/ 282 w 308"/>
                <a:gd name="T45" fmla="*/ 519 h 756"/>
                <a:gd name="T46" fmla="*/ 285 w 308"/>
                <a:gd name="T47" fmla="*/ 496 h 756"/>
                <a:gd name="T48" fmla="*/ 290 w 308"/>
                <a:gd name="T49" fmla="*/ 491 h 756"/>
                <a:gd name="T50" fmla="*/ 296 w 308"/>
                <a:gd name="T51" fmla="*/ 465 h 756"/>
                <a:gd name="T52" fmla="*/ 298 w 308"/>
                <a:gd name="T53" fmla="*/ 447 h 756"/>
                <a:gd name="T54" fmla="*/ 304 w 308"/>
                <a:gd name="T55" fmla="*/ 438 h 756"/>
                <a:gd name="T56" fmla="*/ 302 w 308"/>
                <a:gd name="T57" fmla="*/ 415 h 756"/>
                <a:gd name="T58" fmla="*/ 305 w 308"/>
                <a:gd name="T59" fmla="*/ 409 h 756"/>
                <a:gd name="T60" fmla="*/ 308 w 308"/>
                <a:gd name="T61" fmla="*/ 384 h 756"/>
                <a:gd name="T62" fmla="*/ 308 w 308"/>
                <a:gd name="T63" fmla="*/ 363 h 756"/>
                <a:gd name="T64" fmla="*/ 306 w 308"/>
                <a:gd name="T65" fmla="*/ 357 h 756"/>
                <a:gd name="T66" fmla="*/ 306 w 308"/>
                <a:gd name="T67" fmla="*/ 333 h 756"/>
                <a:gd name="T68" fmla="*/ 299 w 308"/>
                <a:gd name="T69" fmla="*/ 312 h 756"/>
                <a:gd name="T70" fmla="*/ 300 w 308"/>
                <a:gd name="T71" fmla="*/ 305 h 756"/>
                <a:gd name="T72" fmla="*/ 294 w 308"/>
                <a:gd name="T73" fmla="*/ 278 h 756"/>
                <a:gd name="T74" fmla="*/ 293 w 308"/>
                <a:gd name="T75" fmla="*/ 274 h 756"/>
                <a:gd name="T76" fmla="*/ 289 w 308"/>
                <a:gd name="T77" fmla="*/ 251 h 756"/>
                <a:gd name="T78" fmla="*/ 277 w 308"/>
                <a:gd name="T79" fmla="*/ 233 h 756"/>
                <a:gd name="T80" fmla="*/ 277 w 308"/>
                <a:gd name="T81" fmla="*/ 222 h 756"/>
                <a:gd name="T82" fmla="*/ 264 w 308"/>
                <a:gd name="T83" fmla="*/ 204 h 756"/>
                <a:gd name="T84" fmla="*/ 263 w 308"/>
                <a:gd name="T85" fmla="*/ 197 h 756"/>
                <a:gd name="T86" fmla="*/ 252 w 308"/>
                <a:gd name="T87" fmla="*/ 174 h 756"/>
                <a:gd name="T88" fmla="*/ 237 w 308"/>
                <a:gd name="T89" fmla="*/ 161 h 756"/>
                <a:gd name="T90" fmla="*/ 234 w 308"/>
                <a:gd name="T91" fmla="*/ 153 h 756"/>
                <a:gd name="T92" fmla="*/ 217 w 308"/>
                <a:gd name="T93" fmla="*/ 132 h 756"/>
                <a:gd name="T94" fmla="*/ 213 w 308"/>
                <a:gd name="T95" fmla="*/ 129 h 756"/>
                <a:gd name="T96" fmla="*/ 200 w 308"/>
                <a:gd name="T97" fmla="*/ 110 h 756"/>
                <a:gd name="T98" fmla="*/ 180 w 308"/>
                <a:gd name="T99" fmla="*/ 99 h 756"/>
                <a:gd name="T100" fmla="*/ 176 w 308"/>
                <a:gd name="T101" fmla="*/ 93 h 756"/>
                <a:gd name="T102" fmla="*/ 159 w 308"/>
                <a:gd name="T103" fmla="*/ 75 h 756"/>
                <a:gd name="T104" fmla="*/ 140 w 308"/>
                <a:gd name="T105" fmla="*/ 68 h 756"/>
                <a:gd name="T106" fmla="*/ 135 w 308"/>
                <a:gd name="T107" fmla="*/ 61 h 756"/>
                <a:gd name="T108" fmla="*/ 112 w 308"/>
                <a:gd name="T109" fmla="*/ 47 h 756"/>
                <a:gd name="T110" fmla="*/ 106 w 308"/>
                <a:gd name="T111" fmla="*/ 46 h 756"/>
                <a:gd name="T112" fmla="*/ 87 w 308"/>
                <a:gd name="T113" fmla="*/ 31 h 756"/>
                <a:gd name="T114" fmla="*/ 66 w 308"/>
                <a:gd name="T115" fmla="*/ 27 h 756"/>
                <a:gd name="T116" fmla="*/ 61 w 308"/>
                <a:gd name="T117" fmla="*/ 22 h 756"/>
                <a:gd name="T118" fmla="*/ 39 w 308"/>
                <a:gd name="T119" fmla="*/ 10 h 756"/>
                <a:gd name="T120" fmla="*/ 19 w 308"/>
                <a:gd name="T121" fmla="*/ 8 h 756"/>
                <a:gd name="T122" fmla="*/ 12 w 308"/>
                <a:gd name="T123" fmla="*/ 4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756">
                  <a:moveTo>
                    <a:pt x="0" y="754"/>
                  </a:moveTo>
                  <a:cubicBezTo>
                    <a:pt x="0" y="753"/>
                    <a:pt x="1" y="752"/>
                    <a:pt x="2" y="751"/>
                  </a:cubicBezTo>
                  <a:cubicBezTo>
                    <a:pt x="2" y="751"/>
                    <a:pt x="2" y="751"/>
                    <a:pt x="2" y="751"/>
                  </a:cubicBezTo>
                  <a:cubicBezTo>
                    <a:pt x="2" y="751"/>
                    <a:pt x="2" y="751"/>
                    <a:pt x="3" y="751"/>
                  </a:cubicBezTo>
                  <a:cubicBezTo>
                    <a:pt x="3" y="751"/>
                    <a:pt x="3" y="751"/>
                    <a:pt x="3" y="751"/>
                  </a:cubicBezTo>
                  <a:cubicBezTo>
                    <a:pt x="4" y="751"/>
                    <a:pt x="6" y="751"/>
                    <a:pt x="6" y="753"/>
                  </a:cubicBezTo>
                  <a:cubicBezTo>
                    <a:pt x="6" y="753"/>
                    <a:pt x="6" y="753"/>
                    <a:pt x="6" y="753"/>
                  </a:cubicBezTo>
                  <a:cubicBezTo>
                    <a:pt x="6" y="754"/>
                    <a:pt x="6" y="755"/>
                    <a:pt x="4" y="755"/>
                  </a:cubicBezTo>
                  <a:cubicBezTo>
                    <a:pt x="4" y="755"/>
                    <a:pt x="4" y="755"/>
                    <a:pt x="4" y="755"/>
                  </a:cubicBezTo>
                  <a:cubicBezTo>
                    <a:pt x="4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2" y="756"/>
                  </a:cubicBezTo>
                  <a:cubicBezTo>
                    <a:pt x="2" y="756"/>
                    <a:pt x="2" y="756"/>
                    <a:pt x="2" y="756"/>
                  </a:cubicBezTo>
                  <a:cubicBezTo>
                    <a:pt x="1" y="756"/>
                    <a:pt x="1" y="755"/>
                    <a:pt x="0" y="754"/>
                  </a:cubicBezTo>
                  <a:close/>
                  <a:moveTo>
                    <a:pt x="10" y="751"/>
                  </a:moveTo>
                  <a:cubicBezTo>
                    <a:pt x="10" y="750"/>
                    <a:pt x="11" y="749"/>
                    <a:pt x="12" y="748"/>
                  </a:cubicBezTo>
                  <a:cubicBezTo>
                    <a:pt x="12" y="748"/>
                    <a:pt x="12" y="748"/>
                    <a:pt x="12" y="748"/>
                  </a:cubicBezTo>
                  <a:cubicBezTo>
                    <a:pt x="12" y="748"/>
                    <a:pt x="13" y="748"/>
                    <a:pt x="13" y="748"/>
                  </a:cubicBezTo>
                  <a:cubicBezTo>
                    <a:pt x="13" y="748"/>
                    <a:pt x="13" y="748"/>
                    <a:pt x="13" y="748"/>
                  </a:cubicBezTo>
                  <a:cubicBezTo>
                    <a:pt x="14" y="748"/>
                    <a:pt x="16" y="748"/>
                    <a:pt x="16" y="750"/>
                  </a:cubicBezTo>
                  <a:cubicBezTo>
                    <a:pt x="16" y="750"/>
                    <a:pt x="16" y="750"/>
                    <a:pt x="16" y="750"/>
                  </a:cubicBezTo>
                  <a:cubicBezTo>
                    <a:pt x="17" y="751"/>
                    <a:pt x="16" y="752"/>
                    <a:pt x="15" y="752"/>
                  </a:cubicBezTo>
                  <a:cubicBezTo>
                    <a:pt x="15" y="752"/>
                    <a:pt x="15" y="752"/>
                    <a:pt x="15" y="752"/>
                  </a:cubicBezTo>
                  <a:cubicBezTo>
                    <a:pt x="14" y="753"/>
                    <a:pt x="14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2" y="753"/>
                    <a:pt x="11" y="752"/>
                    <a:pt x="10" y="751"/>
                  </a:cubicBezTo>
                  <a:close/>
                  <a:moveTo>
                    <a:pt x="20" y="748"/>
                  </a:moveTo>
                  <a:cubicBezTo>
                    <a:pt x="20" y="747"/>
                    <a:pt x="21" y="746"/>
                    <a:pt x="22" y="745"/>
                  </a:cubicBezTo>
                  <a:cubicBezTo>
                    <a:pt x="22" y="745"/>
                    <a:pt x="22" y="745"/>
                    <a:pt x="22" y="745"/>
                  </a:cubicBezTo>
                  <a:cubicBezTo>
                    <a:pt x="22" y="745"/>
                    <a:pt x="23" y="745"/>
                    <a:pt x="23" y="745"/>
                  </a:cubicBezTo>
                  <a:cubicBezTo>
                    <a:pt x="23" y="745"/>
                    <a:pt x="23" y="745"/>
                    <a:pt x="23" y="745"/>
                  </a:cubicBezTo>
                  <a:cubicBezTo>
                    <a:pt x="24" y="744"/>
                    <a:pt x="26" y="745"/>
                    <a:pt x="26" y="746"/>
                  </a:cubicBezTo>
                  <a:cubicBezTo>
                    <a:pt x="26" y="746"/>
                    <a:pt x="26" y="746"/>
                    <a:pt x="26" y="746"/>
                  </a:cubicBezTo>
                  <a:cubicBezTo>
                    <a:pt x="26" y="747"/>
                    <a:pt x="26" y="749"/>
                    <a:pt x="25" y="749"/>
                  </a:cubicBezTo>
                  <a:cubicBezTo>
                    <a:pt x="25" y="749"/>
                    <a:pt x="25" y="749"/>
                    <a:pt x="25" y="749"/>
                  </a:cubicBezTo>
                  <a:cubicBezTo>
                    <a:pt x="24" y="749"/>
                    <a:pt x="24" y="749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2" y="750"/>
                    <a:pt x="21" y="749"/>
                    <a:pt x="20" y="748"/>
                  </a:cubicBezTo>
                  <a:close/>
                  <a:moveTo>
                    <a:pt x="30" y="745"/>
                  </a:moveTo>
                  <a:cubicBezTo>
                    <a:pt x="30" y="743"/>
                    <a:pt x="30" y="742"/>
                    <a:pt x="32" y="742"/>
                  </a:cubicBezTo>
                  <a:cubicBezTo>
                    <a:pt x="32" y="742"/>
                    <a:pt x="32" y="742"/>
                    <a:pt x="32" y="742"/>
                  </a:cubicBezTo>
                  <a:cubicBezTo>
                    <a:pt x="32" y="742"/>
                    <a:pt x="33" y="741"/>
                    <a:pt x="33" y="741"/>
                  </a:cubicBezTo>
                  <a:cubicBezTo>
                    <a:pt x="33" y="741"/>
                    <a:pt x="33" y="741"/>
                    <a:pt x="33" y="741"/>
                  </a:cubicBezTo>
                  <a:cubicBezTo>
                    <a:pt x="34" y="741"/>
                    <a:pt x="35" y="741"/>
                    <a:pt x="36" y="743"/>
                  </a:cubicBezTo>
                  <a:cubicBezTo>
                    <a:pt x="36" y="743"/>
                    <a:pt x="36" y="743"/>
                    <a:pt x="36" y="743"/>
                  </a:cubicBezTo>
                  <a:cubicBezTo>
                    <a:pt x="36" y="744"/>
                    <a:pt x="36" y="745"/>
                    <a:pt x="35" y="746"/>
                  </a:cubicBezTo>
                  <a:cubicBezTo>
                    <a:pt x="35" y="746"/>
                    <a:pt x="35" y="746"/>
                    <a:pt x="35" y="746"/>
                  </a:cubicBezTo>
                  <a:cubicBezTo>
                    <a:pt x="34" y="746"/>
                    <a:pt x="34" y="746"/>
                    <a:pt x="33" y="746"/>
                  </a:cubicBezTo>
                  <a:cubicBezTo>
                    <a:pt x="33" y="746"/>
                    <a:pt x="33" y="746"/>
                    <a:pt x="33" y="746"/>
                  </a:cubicBezTo>
                  <a:cubicBezTo>
                    <a:pt x="33" y="746"/>
                    <a:pt x="33" y="746"/>
                    <a:pt x="32" y="746"/>
                  </a:cubicBezTo>
                  <a:cubicBezTo>
                    <a:pt x="32" y="746"/>
                    <a:pt x="32" y="746"/>
                    <a:pt x="32" y="746"/>
                  </a:cubicBezTo>
                  <a:cubicBezTo>
                    <a:pt x="32" y="746"/>
                    <a:pt x="31" y="746"/>
                    <a:pt x="30" y="745"/>
                  </a:cubicBezTo>
                  <a:close/>
                  <a:moveTo>
                    <a:pt x="40" y="741"/>
                  </a:moveTo>
                  <a:cubicBezTo>
                    <a:pt x="40" y="740"/>
                    <a:pt x="40" y="738"/>
                    <a:pt x="41" y="738"/>
                  </a:cubicBezTo>
                  <a:cubicBezTo>
                    <a:pt x="41" y="738"/>
                    <a:pt x="41" y="738"/>
                    <a:pt x="41" y="738"/>
                  </a:cubicBezTo>
                  <a:cubicBezTo>
                    <a:pt x="42" y="738"/>
                    <a:pt x="42" y="738"/>
                    <a:pt x="43" y="738"/>
                  </a:cubicBezTo>
                  <a:cubicBezTo>
                    <a:pt x="43" y="738"/>
                    <a:pt x="43" y="738"/>
                    <a:pt x="43" y="738"/>
                  </a:cubicBezTo>
                  <a:cubicBezTo>
                    <a:pt x="44" y="737"/>
                    <a:pt x="45" y="738"/>
                    <a:pt x="46" y="739"/>
                  </a:cubicBezTo>
                  <a:cubicBezTo>
                    <a:pt x="46" y="739"/>
                    <a:pt x="46" y="739"/>
                    <a:pt x="46" y="739"/>
                  </a:cubicBezTo>
                  <a:cubicBezTo>
                    <a:pt x="46" y="740"/>
                    <a:pt x="46" y="741"/>
                    <a:pt x="44" y="742"/>
                  </a:cubicBezTo>
                  <a:cubicBezTo>
                    <a:pt x="44" y="742"/>
                    <a:pt x="44" y="742"/>
                    <a:pt x="44" y="742"/>
                  </a:cubicBezTo>
                  <a:cubicBezTo>
                    <a:pt x="44" y="742"/>
                    <a:pt x="44" y="742"/>
                    <a:pt x="43" y="742"/>
                  </a:cubicBezTo>
                  <a:cubicBezTo>
                    <a:pt x="43" y="742"/>
                    <a:pt x="43" y="742"/>
                    <a:pt x="43" y="742"/>
                  </a:cubicBezTo>
                  <a:cubicBezTo>
                    <a:pt x="43" y="742"/>
                    <a:pt x="43" y="742"/>
                    <a:pt x="42" y="742"/>
                  </a:cubicBezTo>
                  <a:cubicBezTo>
                    <a:pt x="42" y="742"/>
                    <a:pt x="42" y="742"/>
                    <a:pt x="42" y="742"/>
                  </a:cubicBezTo>
                  <a:cubicBezTo>
                    <a:pt x="41" y="742"/>
                    <a:pt x="40" y="742"/>
                    <a:pt x="40" y="741"/>
                  </a:cubicBezTo>
                  <a:close/>
                  <a:moveTo>
                    <a:pt x="50" y="737"/>
                  </a:moveTo>
                  <a:cubicBezTo>
                    <a:pt x="49" y="736"/>
                    <a:pt x="50" y="735"/>
                    <a:pt x="51" y="734"/>
                  </a:cubicBezTo>
                  <a:cubicBezTo>
                    <a:pt x="51" y="734"/>
                    <a:pt x="51" y="734"/>
                    <a:pt x="51" y="734"/>
                  </a:cubicBezTo>
                  <a:cubicBezTo>
                    <a:pt x="51" y="734"/>
                    <a:pt x="52" y="734"/>
                    <a:pt x="52" y="734"/>
                  </a:cubicBezTo>
                  <a:cubicBezTo>
                    <a:pt x="52" y="734"/>
                    <a:pt x="52" y="734"/>
                    <a:pt x="52" y="734"/>
                  </a:cubicBezTo>
                  <a:cubicBezTo>
                    <a:pt x="53" y="733"/>
                    <a:pt x="55" y="734"/>
                    <a:pt x="55" y="735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6" y="736"/>
                    <a:pt x="55" y="737"/>
                    <a:pt x="54" y="738"/>
                  </a:cubicBezTo>
                  <a:cubicBezTo>
                    <a:pt x="54" y="738"/>
                    <a:pt x="54" y="738"/>
                    <a:pt x="54" y="738"/>
                  </a:cubicBezTo>
                  <a:cubicBezTo>
                    <a:pt x="54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2" y="738"/>
                    <a:pt x="52" y="738"/>
                  </a:cubicBezTo>
                  <a:cubicBezTo>
                    <a:pt x="52" y="738"/>
                    <a:pt x="52" y="738"/>
                    <a:pt x="52" y="738"/>
                  </a:cubicBezTo>
                  <a:cubicBezTo>
                    <a:pt x="51" y="738"/>
                    <a:pt x="50" y="738"/>
                    <a:pt x="50" y="737"/>
                  </a:cubicBezTo>
                  <a:close/>
                  <a:moveTo>
                    <a:pt x="59" y="733"/>
                  </a:moveTo>
                  <a:cubicBezTo>
                    <a:pt x="59" y="732"/>
                    <a:pt x="59" y="730"/>
                    <a:pt x="61" y="730"/>
                  </a:cubicBezTo>
                  <a:cubicBezTo>
                    <a:pt x="61" y="730"/>
                    <a:pt x="61" y="730"/>
                    <a:pt x="61" y="730"/>
                  </a:cubicBezTo>
                  <a:cubicBezTo>
                    <a:pt x="61" y="730"/>
                    <a:pt x="61" y="730"/>
                    <a:pt x="62" y="729"/>
                  </a:cubicBezTo>
                  <a:cubicBezTo>
                    <a:pt x="62" y="729"/>
                    <a:pt x="62" y="729"/>
                    <a:pt x="62" y="729"/>
                  </a:cubicBezTo>
                  <a:cubicBezTo>
                    <a:pt x="63" y="729"/>
                    <a:pt x="64" y="729"/>
                    <a:pt x="65" y="731"/>
                  </a:cubicBezTo>
                  <a:cubicBezTo>
                    <a:pt x="65" y="731"/>
                    <a:pt x="65" y="731"/>
                    <a:pt x="65" y="731"/>
                  </a:cubicBezTo>
                  <a:cubicBezTo>
                    <a:pt x="65" y="732"/>
                    <a:pt x="65" y="733"/>
                    <a:pt x="64" y="734"/>
                  </a:cubicBezTo>
                  <a:cubicBezTo>
                    <a:pt x="64" y="734"/>
                    <a:pt x="64" y="734"/>
                    <a:pt x="64" y="734"/>
                  </a:cubicBezTo>
                  <a:cubicBezTo>
                    <a:pt x="63" y="734"/>
                    <a:pt x="63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1" y="734"/>
                    <a:pt x="60" y="734"/>
                    <a:pt x="59" y="733"/>
                  </a:cubicBezTo>
                  <a:close/>
                  <a:moveTo>
                    <a:pt x="69" y="729"/>
                  </a:moveTo>
                  <a:cubicBezTo>
                    <a:pt x="68" y="727"/>
                    <a:pt x="69" y="726"/>
                    <a:pt x="70" y="726"/>
                  </a:cubicBezTo>
                  <a:cubicBezTo>
                    <a:pt x="70" y="726"/>
                    <a:pt x="70" y="726"/>
                    <a:pt x="70" y="726"/>
                  </a:cubicBezTo>
                  <a:cubicBezTo>
                    <a:pt x="70" y="725"/>
                    <a:pt x="71" y="725"/>
                    <a:pt x="71" y="725"/>
                  </a:cubicBezTo>
                  <a:cubicBezTo>
                    <a:pt x="71" y="725"/>
                    <a:pt x="71" y="725"/>
                    <a:pt x="71" y="725"/>
                  </a:cubicBezTo>
                  <a:cubicBezTo>
                    <a:pt x="72" y="724"/>
                    <a:pt x="74" y="725"/>
                    <a:pt x="74" y="726"/>
                  </a:cubicBezTo>
                  <a:cubicBezTo>
                    <a:pt x="74" y="726"/>
                    <a:pt x="74" y="726"/>
                    <a:pt x="74" y="726"/>
                  </a:cubicBezTo>
                  <a:cubicBezTo>
                    <a:pt x="75" y="727"/>
                    <a:pt x="74" y="729"/>
                    <a:pt x="73" y="729"/>
                  </a:cubicBezTo>
                  <a:cubicBezTo>
                    <a:pt x="73" y="729"/>
                    <a:pt x="73" y="729"/>
                    <a:pt x="73" y="729"/>
                  </a:cubicBezTo>
                  <a:cubicBezTo>
                    <a:pt x="73" y="729"/>
                    <a:pt x="72" y="730"/>
                    <a:pt x="72" y="730"/>
                  </a:cubicBezTo>
                  <a:cubicBezTo>
                    <a:pt x="72" y="730"/>
                    <a:pt x="72" y="730"/>
                    <a:pt x="72" y="730"/>
                  </a:cubicBezTo>
                  <a:cubicBezTo>
                    <a:pt x="72" y="730"/>
                    <a:pt x="71" y="730"/>
                    <a:pt x="71" y="730"/>
                  </a:cubicBezTo>
                  <a:cubicBezTo>
                    <a:pt x="71" y="730"/>
                    <a:pt x="71" y="730"/>
                    <a:pt x="71" y="730"/>
                  </a:cubicBezTo>
                  <a:cubicBezTo>
                    <a:pt x="70" y="730"/>
                    <a:pt x="69" y="729"/>
                    <a:pt x="69" y="729"/>
                  </a:cubicBezTo>
                  <a:close/>
                  <a:moveTo>
                    <a:pt x="78" y="724"/>
                  </a:moveTo>
                  <a:cubicBezTo>
                    <a:pt x="78" y="723"/>
                    <a:pt x="78" y="722"/>
                    <a:pt x="79" y="721"/>
                  </a:cubicBezTo>
                  <a:cubicBezTo>
                    <a:pt x="79" y="721"/>
                    <a:pt x="79" y="721"/>
                    <a:pt x="79" y="721"/>
                  </a:cubicBezTo>
                  <a:cubicBezTo>
                    <a:pt x="80" y="721"/>
                    <a:pt x="80" y="721"/>
                    <a:pt x="81" y="720"/>
                  </a:cubicBezTo>
                  <a:cubicBezTo>
                    <a:pt x="81" y="720"/>
                    <a:pt x="81" y="720"/>
                    <a:pt x="81" y="720"/>
                  </a:cubicBezTo>
                  <a:cubicBezTo>
                    <a:pt x="82" y="720"/>
                    <a:pt x="83" y="720"/>
                    <a:pt x="84" y="721"/>
                  </a:cubicBezTo>
                  <a:cubicBezTo>
                    <a:pt x="84" y="721"/>
                    <a:pt x="84" y="721"/>
                    <a:pt x="84" y="721"/>
                  </a:cubicBezTo>
                  <a:cubicBezTo>
                    <a:pt x="84" y="723"/>
                    <a:pt x="84" y="724"/>
                    <a:pt x="83" y="725"/>
                  </a:cubicBezTo>
                  <a:cubicBezTo>
                    <a:pt x="83" y="725"/>
                    <a:pt x="83" y="725"/>
                    <a:pt x="83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1" y="725"/>
                    <a:pt x="81" y="725"/>
                    <a:pt x="80" y="725"/>
                  </a:cubicBezTo>
                  <a:cubicBezTo>
                    <a:pt x="80" y="725"/>
                    <a:pt x="80" y="725"/>
                    <a:pt x="80" y="725"/>
                  </a:cubicBezTo>
                  <a:cubicBezTo>
                    <a:pt x="80" y="725"/>
                    <a:pt x="79" y="725"/>
                    <a:pt x="78" y="724"/>
                  </a:cubicBezTo>
                  <a:close/>
                  <a:moveTo>
                    <a:pt x="88" y="719"/>
                  </a:moveTo>
                  <a:cubicBezTo>
                    <a:pt x="87" y="718"/>
                    <a:pt x="88" y="717"/>
                    <a:pt x="89" y="716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89" y="716"/>
                    <a:pt x="90" y="716"/>
                    <a:pt x="90" y="716"/>
                  </a:cubicBezTo>
                  <a:cubicBezTo>
                    <a:pt x="90" y="716"/>
                    <a:pt x="90" y="716"/>
                    <a:pt x="90" y="716"/>
                  </a:cubicBezTo>
                  <a:cubicBezTo>
                    <a:pt x="91" y="715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4" y="718"/>
                    <a:pt x="93" y="719"/>
                    <a:pt x="92" y="720"/>
                  </a:cubicBezTo>
                  <a:cubicBezTo>
                    <a:pt x="92" y="720"/>
                    <a:pt x="92" y="720"/>
                    <a:pt x="92" y="720"/>
                  </a:cubicBezTo>
                  <a:cubicBezTo>
                    <a:pt x="92" y="720"/>
                    <a:pt x="91" y="720"/>
                    <a:pt x="91" y="720"/>
                  </a:cubicBezTo>
                  <a:cubicBezTo>
                    <a:pt x="91" y="720"/>
                    <a:pt x="91" y="720"/>
                    <a:pt x="91" y="720"/>
                  </a:cubicBezTo>
                  <a:cubicBezTo>
                    <a:pt x="91" y="721"/>
                    <a:pt x="90" y="721"/>
                    <a:pt x="90" y="721"/>
                  </a:cubicBezTo>
                  <a:cubicBezTo>
                    <a:pt x="90" y="721"/>
                    <a:pt x="90" y="721"/>
                    <a:pt x="90" y="721"/>
                  </a:cubicBezTo>
                  <a:cubicBezTo>
                    <a:pt x="89" y="721"/>
                    <a:pt x="88" y="720"/>
                    <a:pt x="88" y="719"/>
                  </a:cubicBezTo>
                  <a:close/>
                  <a:moveTo>
                    <a:pt x="97" y="715"/>
                  </a:moveTo>
                  <a:cubicBezTo>
                    <a:pt x="96" y="713"/>
                    <a:pt x="97" y="712"/>
                    <a:pt x="98" y="711"/>
                  </a:cubicBezTo>
                  <a:cubicBezTo>
                    <a:pt x="98" y="711"/>
                    <a:pt x="98" y="711"/>
                    <a:pt x="98" y="711"/>
                  </a:cubicBezTo>
                  <a:cubicBezTo>
                    <a:pt x="98" y="711"/>
                    <a:pt x="99" y="711"/>
                    <a:pt x="99" y="711"/>
                  </a:cubicBezTo>
                  <a:cubicBezTo>
                    <a:pt x="99" y="711"/>
                    <a:pt x="99" y="711"/>
                    <a:pt x="99" y="711"/>
                  </a:cubicBezTo>
                  <a:cubicBezTo>
                    <a:pt x="100" y="710"/>
                    <a:pt x="102" y="711"/>
                    <a:pt x="102" y="712"/>
                  </a:cubicBezTo>
                  <a:cubicBezTo>
                    <a:pt x="102" y="712"/>
                    <a:pt x="102" y="712"/>
                    <a:pt x="102" y="712"/>
                  </a:cubicBezTo>
                  <a:cubicBezTo>
                    <a:pt x="103" y="713"/>
                    <a:pt x="102" y="714"/>
                    <a:pt x="101" y="715"/>
                  </a:cubicBezTo>
                  <a:cubicBezTo>
                    <a:pt x="101" y="715"/>
                    <a:pt x="101" y="715"/>
                    <a:pt x="101" y="715"/>
                  </a:cubicBezTo>
                  <a:cubicBezTo>
                    <a:pt x="101" y="715"/>
                    <a:pt x="101" y="715"/>
                    <a:pt x="100" y="715"/>
                  </a:cubicBezTo>
                  <a:cubicBezTo>
                    <a:pt x="100" y="715"/>
                    <a:pt x="100" y="715"/>
                    <a:pt x="100" y="715"/>
                  </a:cubicBezTo>
                  <a:cubicBezTo>
                    <a:pt x="100" y="716"/>
                    <a:pt x="99" y="716"/>
                    <a:pt x="99" y="716"/>
                  </a:cubicBezTo>
                  <a:cubicBezTo>
                    <a:pt x="99" y="716"/>
                    <a:pt x="99" y="716"/>
                    <a:pt x="99" y="716"/>
                  </a:cubicBezTo>
                  <a:cubicBezTo>
                    <a:pt x="98" y="716"/>
                    <a:pt x="97" y="715"/>
                    <a:pt x="97" y="715"/>
                  </a:cubicBezTo>
                  <a:close/>
                  <a:moveTo>
                    <a:pt x="106" y="709"/>
                  </a:moveTo>
                  <a:cubicBezTo>
                    <a:pt x="106" y="708"/>
                    <a:pt x="106" y="707"/>
                    <a:pt x="107" y="706"/>
                  </a:cubicBezTo>
                  <a:cubicBezTo>
                    <a:pt x="107" y="706"/>
                    <a:pt x="107" y="706"/>
                    <a:pt x="107" y="706"/>
                  </a:cubicBezTo>
                  <a:cubicBezTo>
                    <a:pt x="107" y="706"/>
                    <a:pt x="108" y="706"/>
                    <a:pt x="108" y="706"/>
                  </a:cubicBezTo>
                  <a:cubicBezTo>
                    <a:pt x="108" y="706"/>
                    <a:pt x="108" y="706"/>
                    <a:pt x="108" y="706"/>
                  </a:cubicBezTo>
                  <a:cubicBezTo>
                    <a:pt x="109" y="705"/>
                    <a:pt x="111" y="705"/>
                    <a:pt x="111" y="706"/>
                  </a:cubicBezTo>
                  <a:cubicBezTo>
                    <a:pt x="111" y="706"/>
                    <a:pt x="111" y="706"/>
                    <a:pt x="111" y="706"/>
                  </a:cubicBezTo>
                  <a:cubicBezTo>
                    <a:pt x="112" y="708"/>
                    <a:pt x="112" y="709"/>
                    <a:pt x="110" y="710"/>
                  </a:cubicBezTo>
                  <a:cubicBezTo>
                    <a:pt x="110" y="710"/>
                    <a:pt x="110" y="710"/>
                    <a:pt x="110" y="710"/>
                  </a:cubicBezTo>
                  <a:cubicBezTo>
                    <a:pt x="110" y="710"/>
                    <a:pt x="110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1"/>
                    <a:pt x="108" y="711"/>
                  </a:cubicBezTo>
                  <a:cubicBezTo>
                    <a:pt x="108" y="711"/>
                    <a:pt x="108" y="711"/>
                    <a:pt x="108" y="711"/>
                  </a:cubicBezTo>
                  <a:cubicBezTo>
                    <a:pt x="107" y="711"/>
                    <a:pt x="107" y="710"/>
                    <a:pt x="106" y="709"/>
                  </a:cubicBezTo>
                  <a:close/>
                  <a:moveTo>
                    <a:pt x="115" y="704"/>
                  </a:moveTo>
                  <a:cubicBezTo>
                    <a:pt x="115" y="703"/>
                    <a:pt x="115" y="702"/>
                    <a:pt x="116" y="701"/>
                  </a:cubicBezTo>
                  <a:cubicBezTo>
                    <a:pt x="116" y="701"/>
                    <a:pt x="116" y="701"/>
                    <a:pt x="116" y="701"/>
                  </a:cubicBezTo>
                  <a:cubicBezTo>
                    <a:pt x="116" y="701"/>
                    <a:pt x="117" y="701"/>
                    <a:pt x="117" y="700"/>
                  </a:cubicBezTo>
                  <a:cubicBezTo>
                    <a:pt x="117" y="700"/>
                    <a:pt x="117" y="700"/>
                    <a:pt x="117" y="700"/>
                  </a:cubicBezTo>
                  <a:cubicBezTo>
                    <a:pt x="118" y="700"/>
                    <a:pt x="120" y="700"/>
                    <a:pt x="120" y="701"/>
                  </a:cubicBezTo>
                  <a:cubicBezTo>
                    <a:pt x="120" y="701"/>
                    <a:pt x="120" y="701"/>
                    <a:pt x="120" y="701"/>
                  </a:cubicBezTo>
                  <a:cubicBezTo>
                    <a:pt x="121" y="702"/>
                    <a:pt x="121" y="704"/>
                    <a:pt x="120" y="704"/>
                  </a:cubicBezTo>
                  <a:cubicBezTo>
                    <a:pt x="120" y="704"/>
                    <a:pt x="120" y="704"/>
                    <a:pt x="120" y="704"/>
                  </a:cubicBezTo>
                  <a:cubicBezTo>
                    <a:pt x="119" y="704"/>
                    <a:pt x="119" y="705"/>
                    <a:pt x="118" y="705"/>
                  </a:cubicBezTo>
                  <a:cubicBezTo>
                    <a:pt x="118" y="705"/>
                    <a:pt x="118" y="705"/>
                    <a:pt x="118" y="705"/>
                  </a:cubicBezTo>
                  <a:cubicBezTo>
                    <a:pt x="118" y="705"/>
                    <a:pt x="118" y="705"/>
                    <a:pt x="117" y="705"/>
                  </a:cubicBezTo>
                  <a:cubicBezTo>
                    <a:pt x="117" y="705"/>
                    <a:pt x="117" y="705"/>
                    <a:pt x="117" y="705"/>
                  </a:cubicBezTo>
                  <a:cubicBezTo>
                    <a:pt x="116" y="705"/>
                    <a:pt x="116" y="705"/>
                    <a:pt x="115" y="704"/>
                  </a:cubicBezTo>
                  <a:close/>
                  <a:moveTo>
                    <a:pt x="124" y="699"/>
                  </a:moveTo>
                  <a:cubicBezTo>
                    <a:pt x="123" y="698"/>
                    <a:pt x="124" y="696"/>
                    <a:pt x="125" y="696"/>
                  </a:cubicBezTo>
                  <a:cubicBezTo>
                    <a:pt x="125" y="696"/>
                    <a:pt x="125" y="696"/>
                    <a:pt x="125" y="696"/>
                  </a:cubicBezTo>
                  <a:cubicBezTo>
                    <a:pt x="125" y="695"/>
                    <a:pt x="126" y="695"/>
                    <a:pt x="126" y="695"/>
                  </a:cubicBezTo>
                  <a:cubicBezTo>
                    <a:pt x="126" y="695"/>
                    <a:pt x="126" y="695"/>
                    <a:pt x="126" y="695"/>
                  </a:cubicBezTo>
                  <a:cubicBezTo>
                    <a:pt x="127" y="694"/>
                    <a:pt x="128" y="694"/>
                    <a:pt x="129" y="695"/>
                  </a:cubicBezTo>
                  <a:cubicBezTo>
                    <a:pt x="129" y="695"/>
                    <a:pt x="129" y="695"/>
                    <a:pt x="129" y="695"/>
                  </a:cubicBezTo>
                  <a:cubicBezTo>
                    <a:pt x="130" y="697"/>
                    <a:pt x="129" y="698"/>
                    <a:pt x="128" y="699"/>
                  </a:cubicBezTo>
                  <a:cubicBezTo>
                    <a:pt x="128" y="699"/>
                    <a:pt x="128" y="699"/>
                    <a:pt x="128" y="699"/>
                  </a:cubicBezTo>
                  <a:cubicBezTo>
                    <a:pt x="128" y="699"/>
                    <a:pt x="128" y="699"/>
                    <a:pt x="127" y="699"/>
                  </a:cubicBezTo>
                  <a:cubicBezTo>
                    <a:pt x="127" y="699"/>
                    <a:pt x="127" y="699"/>
                    <a:pt x="127" y="699"/>
                  </a:cubicBezTo>
                  <a:cubicBezTo>
                    <a:pt x="127" y="700"/>
                    <a:pt x="126" y="700"/>
                    <a:pt x="126" y="700"/>
                  </a:cubicBezTo>
                  <a:cubicBezTo>
                    <a:pt x="126" y="700"/>
                    <a:pt x="126" y="700"/>
                    <a:pt x="126" y="700"/>
                  </a:cubicBezTo>
                  <a:cubicBezTo>
                    <a:pt x="125" y="700"/>
                    <a:pt x="125" y="699"/>
                    <a:pt x="124" y="699"/>
                  </a:cubicBezTo>
                  <a:close/>
                  <a:moveTo>
                    <a:pt x="133" y="693"/>
                  </a:moveTo>
                  <a:cubicBezTo>
                    <a:pt x="132" y="692"/>
                    <a:pt x="132" y="691"/>
                    <a:pt x="133" y="690"/>
                  </a:cubicBezTo>
                  <a:cubicBezTo>
                    <a:pt x="133" y="690"/>
                    <a:pt x="133" y="690"/>
                    <a:pt x="133" y="690"/>
                  </a:cubicBezTo>
                  <a:cubicBezTo>
                    <a:pt x="134" y="690"/>
                    <a:pt x="134" y="689"/>
                    <a:pt x="135" y="689"/>
                  </a:cubicBezTo>
                  <a:cubicBezTo>
                    <a:pt x="135" y="689"/>
                    <a:pt x="135" y="689"/>
                    <a:pt x="135" y="689"/>
                  </a:cubicBezTo>
                  <a:cubicBezTo>
                    <a:pt x="136" y="688"/>
                    <a:pt x="137" y="689"/>
                    <a:pt x="138" y="690"/>
                  </a:cubicBezTo>
                  <a:cubicBezTo>
                    <a:pt x="138" y="690"/>
                    <a:pt x="138" y="690"/>
                    <a:pt x="138" y="690"/>
                  </a:cubicBezTo>
                  <a:cubicBezTo>
                    <a:pt x="139" y="691"/>
                    <a:pt x="138" y="692"/>
                    <a:pt x="137" y="693"/>
                  </a:cubicBezTo>
                  <a:cubicBezTo>
                    <a:pt x="137" y="693"/>
                    <a:pt x="137" y="693"/>
                    <a:pt x="137" y="693"/>
                  </a:cubicBezTo>
                  <a:cubicBezTo>
                    <a:pt x="137" y="693"/>
                    <a:pt x="136" y="693"/>
                    <a:pt x="136" y="694"/>
                  </a:cubicBezTo>
                  <a:cubicBezTo>
                    <a:pt x="136" y="694"/>
                    <a:pt x="136" y="694"/>
                    <a:pt x="136" y="694"/>
                  </a:cubicBezTo>
                  <a:cubicBezTo>
                    <a:pt x="136" y="694"/>
                    <a:pt x="135" y="694"/>
                    <a:pt x="135" y="694"/>
                  </a:cubicBezTo>
                  <a:cubicBezTo>
                    <a:pt x="135" y="694"/>
                    <a:pt x="135" y="694"/>
                    <a:pt x="135" y="694"/>
                  </a:cubicBezTo>
                  <a:cubicBezTo>
                    <a:pt x="134" y="694"/>
                    <a:pt x="133" y="694"/>
                    <a:pt x="133" y="693"/>
                  </a:cubicBezTo>
                  <a:close/>
                  <a:moveTo>
                    <a:pt x="142" y="687"/>
                  </a:moveTo>
                  <a:cubicBezTo>
                    <a:pt x="141" y="686"/>
                    <a:pt x="141" y="685"/>
                    <a:pt x="142" y="684"/>
                  </a:cubicBezTo>
                  <a:cubicBezTo>
                    <a:pt x="142" y="684"/>
                    <a:pt x="142" y="684"/>
                    <a:pt x="142" y="684"/>
                  </a:cubicBezTo>
                  <a:cubicBezTo>
                    <a:pt x="142" y="684"/>
                    <a:pt x="143" y="683"/>
                    <a:pt x="143" y="683"/>
                  </a:cubicBezTo>
                  <a:cubicBezTo>
                    <a:pt x="143" y="683"/>
                    <a:pt x="143" y="683"/>
                    <a:pt x="143" y="683"/>
                  </a:cubicBezTo>
                  <a:cubicBezTo>
                    <a:pt x="144" y="682"/>
                    <a:pt x="146" y="683"/>
                    <a:pt x="146" y="684"/>
                  </a:cubicBezTo>
                  <a:cubicBezTo>
                    <a:pt x="146" y="684"/>
                    <a:pt x="146" y="684"/>
                    <a:pt x="146" y="684"/>
                  </a:cubicBezTo>
                  <a:cubicBezTo>
                    <a:pt x="147" y="685"/>
                    <a:pt x="147" y="686"/>
                    <a:pt x="146" y="687"/>
                  </a:cubicBezTo>
                  <a:cubicBezTo>
                    <a:pt x="146" y="687"/>
                    <a:pt x="146" y="687"/>
                    <a:pt x="146" y="687"/>
                  </a:cubicBezTo>
                  <a:cubicBezTo>
                    <a:pt x="145" y="687"/>
                    <a:pt x="145" y="687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4" y="688"/>
                    <a:pt x="144" y="688"/>
                    <a:pt x="143" y="688"/>
                  </a:cubicBezTo>
                  <a:cubicBezTo>
                    <a:pt x="143" y="688"/>
                    <a:pt x="143" y="688"/>
                    <a:pt x="143" y="688"/>
                  </a:cubicBezTo>
                  <a:cubicBezTo>
                    <a:pt x="143" y="688"/>
                    <a:pt x="142" y="688"/>
                    <a:pt x="142" y="687"/>
                  </a:cubicBezTo>
                  <a:close/>
                  <a:moveTo>
                    <a:pt x="150" y="681"/>
                  </a:moveTo>
                  <a:cubicBezTo>
                    <a:pt x="149" y="680"/>
                    <a:pt x="149" y="679"/>
                    <a:pt x="151" y="678"/>
                  </a:cubicBezTo>
                  <a:cubicBezTo>
                    <a:pt x="151" y="678"/>
                    <a:pt x="151" y="678"/>
                    <a:pt x="151" y="678"/>
                  </a:cubicBezTo>
                  <a:cubicBezTo>
                    <a:pt x="151" y="678"/>
                    <a:pt x="151" y="677"/>
                    <a:pt x="152" y="67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53" y="676"/>
                    <a:pt x="154" y="677"/>
                    <a:pt x="155" y="678"/>
                  </a:cubicBezTo>
                  <a:cubicBezTo>
                    <a:pt x="155" y="678"/>
                    <a:pt x="155" y="678"/>
                    <a:pt x="155" y="678"/>
                  </a:cubicBezTo>
                  <a:cubicBezTo>
                    <a:pt x="156" y="679"/>
                    <a:pt x="155" y="680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3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3" y="682"/>
                    <a:pt x="152" y="682"/>
                    <a:pt x="152" y="682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1" y="682"/>
                    <a:pt x="150" y="682"/>
                    <a:pt x="150" y="681"/>
                  </a:cubicBezTo>
                  <a:close/>
                  <a:moveTo>
                    <a:pt x="158" y="675"/>
                  </a:moveTo>
                  <a:cubicBezTo>
                    <a:pt x="158" y="674"/>
                    <a:pt x="158" y="672"/>
                    <a:pt x="159" y="672"/>
                  </a:cubicBezTo>
                  <a:cubicBezTo>
                    <a:pt x="159" y="672"/>
                    <a:pt x="159" y="672"/>
                    <a:pt x="159" y="672"/>
                  </a:cubicBezTo>
                  <a:cubicBezTo>
                    <a:pt x="159" y="671"/>
                    <a:pt x="160" y="671"/>
                    <a:pt x="160" y="671"/>
                  </a:cubicBezTo>
                  <a:cubicBezTo>
                    <a:pt x="160" y="671"/>
                    <a:pt x="160" y="671"/>
                    <a:pt x="160" y="671"/>
                  </a:cubicBezTo>
                  <a:cubicBezTo>
                    <a:pt x="161" y="670"/>
                    <a:pt x="162" y="670"/>
                    <a:pt x="163" y="671"/>
                  </a:cubicBezTo>
                  <a:cubicBezTo>
                    <a:pt x="163" y="671"/>
                    <a:pt x="163" y="671"/>
                    <a:pt x="163" y="671"/>
                  </a:cubicBezTo>
                  <a:cubicBezTo>
                    <a:pt x="164" y="672"/>
                    <a:pt x="164" y="674"/>
                    <a:pt x="163" y="674"/>
                  </a:cubicBezTo>
                  <a:cubicBezTo>
                    <a:pt x="163" y="674"/>
                    <a:pt x="163" y="674"/>
                    <a:pt x="163" y="674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1" y="676"/>
                    <a:pt x="161" y="676"/>
                    <a:pt x="160" y="676"/>
                  </a:cubicBezTo>
                  <a:cubicBezTo>
                    <a:pt x="160" y="676"/>
                    <a:pt x="160" y="676"/>
                    <a:pt x="160" y="676"/>
                  </a:cubicBezTo>
                  <a:cubicBezTo>
                    <a:pt x="160" y="676"/>
                    <a:pt x="159" y="675"/>
                    <a:pt x="158" y="675"/>
                  </a:cubicBezTo>
                  <a:close/>
                  <a:moveTo>
                    <a:pt x="167" y="668"/>
                  </a:moveTo>
                  <a:cubicBezTo>
                    <a:pt x="166" y="667"/>
                    <a:pt x="166" y="666"/>
                    <a:pt x="167" y="665"/>
                  </a:cubicBezTo>
                  <a:cubicBezTo>
                    <a:pt x="167" y="665"/>
                    <a:pt x="167" y="665"/>
                    <a:pt x="167" y="665"/>
                  </a:cubicBezTo>
                  <a:cubicBezTo>
                    <a:pt x="167" y="665"/>
                    <a:pt x="168" y="665"/>
                    <a:pt x="168" y="664"/>
                  </a:cubicBezTo>
                  <a:cubicBezTo>
                    <a:pt x="168" y="664"/>
                    <a:pt x="168" y="664"/>
                    <a:pt x="168" y="664"/>
                  </a:cubicBezTo>
                  <a:cubicBezTo>
                    <a:pt x="169" y="663"/>
                    <a:pt x="170" y="664"/>
                    <a:pt x="171" y="665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2" y="666"/>
                    <a:pt x="172" y="667"/>
                    <a:pt x="171" y="668"/>
                  </a:cubicBezTo>
                  <a:cubicBezTo>
                    <a:pt x="171" y="668"/>
                    <a:pt x="171" y="668"/>
                    <a:pt x="171" y="668"/>
                  </a:cubicBezTo>
                  <a:cubicBezTo>
                    <a:pt x="171" y="668"/>
                    <a:pt x="170" y="668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69" y="669"/>
                    <a:pt x="169" y="669"/>
                    <a:pt x="168" y="669"/>
                  </a:cubicBezTo>
                  <a:cubicBezTo>
                    <a:pt x="168" y="669"/>
                    <a:pt x="168" y="669"/>
                    <a:pt x="168" y="669"/>
                  </a:cubicBezTo>
                  <a:cubicBezTo>
                    <a:pt x="168" y="669"/>
                    <a:pt x="167" y="669"/>
                    <a:pt x="167" y="668"/>
                  </a:cubicBezTo>
                  <a:close/>
                  <a:moveTo>
                    <a:pt x="175" y="662"/>
                  </a:moveTo>
                  <a:cubicBezTo>
                    <a:pt x="174" y="661"/>
                    <a:pt x="174" y="659"/>
                    <a:pt x="175" y="658"/>
                  </a:cubicBezTo>
                  <a:cubicBezTo>
                    <a:pt x="175" y="658"/>
                    <a:pt x="175" y="658"/>
                    <a:pt x="175" y="658"/>
                  </a:cubicBezTo>
                  <a:cubicBezTo>
                    <a:pt x="175" y="658"/>
                    <a:pt x="176" y="658"/>
                    <a:pt x="176" y="658"/>
                  </a:cubicBezTo>
                  <a:cubicBezTo>
                    <a:pt x="176" y="658"/>
                    <a:pt x="176" y="658"/>
                    <a:pt x="176" y="658"/>
                  </a:cubicBezTo>
                  <a:cubicBezTo>
                    <a:pt x="177" y="657"/>
                    <a:pt x="178" y="657"/>
                    <a:pt x="179" y="658"/>
                  </a:cubicBezTo>
                  <a:cubicBezTo>
                    <a:pt x="179" y="658"/>
                    <a:pt x="179" y="658"/>
                    <a:pt x="179" y="658"/>
                  </a:cubicBezTo>
                  <a:cubicBezTo>
                    <a:pt x="180" y="659"/>
                    <a:pt x="180" y="660"/>
                    <a:pt x="179" y="661"/>
                  </a:cubicBezTo>
                  <a:cubicBezTo>
                    <a:pt x="179" y="661"/>
                    <a:pt x="179" y="661"/>
                    <a:pt x="179" y="661"/>
                  </a:cubicBezTo>
                  <a:cubicBezTo>
                    <a:pt x="179" y="661"/>
                    <a:pt x="178" y="662"/>
                    <a:pt x="178" y="662"/>
                  </a:cubicBezTo>
                  <a:cubicBezTo>
                    <a:pt x="178" y="662"/>
                    <a:pt x="178" y="662"/>
                    <a:pt x="178" y="662"/>
                  </a:cubicBezTo>
                  <a:cubicBezTo>
                    <a:pt x="177" y="662"/>
                    <a:pt x="177" y="663"/>
                    <a:pt x="176" y="663"/>
                  </a:cubicBezTo>
                  <a:cubicBezTo>
                    <a:pt x="176" y="663"/>
                    <a:pt x="176" y="663"/>
                    <a:pt x="176" y="663"/>
                  </a:cubicBezTo>
                  <a:cubicBezTo>
                    <a:pt x="176" y="663"/>
                    <a:pt x="175" y="662"/>
                    <a:pt x="175" y="662"/>
                  </a:cubicBezTo>
                  <a:close/>
                  <a:moveTo>
                    <a:pt x="183" y="655"/>
                  </a:moveTo>
                  <a:cubicBezTo>
                    <a:pt x="182" y="654"/>
                    <a:pt x="182" y="652"/>
                    <a:pt x="183" y="652"/>
                  </a:cubicBezTo>
                  <a:cubicBezTo>
                    <a:pt x="183" y="652"/>
                    <a:pt x="183" y="652"/>
                    <a:pt x="183" y="652"/>
                  </a:cubicBezTo>
                  <a:cubicBezTo>
                    <a:pt x="183" y="651"/>
                    <a:pt x="183" y="651"/>
                    <a:pt x="184" y="651"/>
                  </a:cubicBezTo>
                  <a:cubicBezTo>
                    <a:pt x="184" y="651"/>
                    <a:pt x="184" y="651"/>
                    <a:pt x="184" y="651"/>
                  </a:cubicBezTo>
                  <a:cubicBezTo>
                    <a:pt x="185" y="650"/>
                    <a:pt x="186" y="650"/>
                    <a:pt x="187" y="651"/>
                  </a:cubicBezTo>
                  <a:cubicBezTo>
                    <a:pt x="187" y="651"/>
                    <a:pt x="187" y="651"/>
                    <a:pt x="187" y="651"/>
                  </a:cubicBezTo>
                  <a:cubicBezTo>
                    <a:pt x="188" y="652"/>
                    <a:pt x="188" y="653"/>
                    <a:pt x="187" y="654"/>
                  </a:cubicBezTo>
                  <a:cubicBezTo>
                    <a:pt x="187" y="654"/>
                    <a:pt x="187" y="654"/>
                    <a:pt x="187" y="654"/>
                  </a:cubicBezTo>
                  <a:cubicBezTo>
                    <a:pt x="186" y="654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5" y="655"/>
                    <a:pt x="185" y="656"/>
                    <a:pt x="184" y="656"/>
                  </a:cubicBezTo>
                  <a:cubicBezTo>
                    <a:pt x="184" y="656"/>
                    <a:pt x="184" y="656"/>
                    <a:pt x="184" y="656"/>
                  </a:cubicBezTo>
                  <a:cubicBezTo>
                    <a:pt x="184" y="656"/>
                    <a:pt x="183" y="655"/>
                    <a:pt x="183" y="655"/>
                  </a:cubicBezTo>
                  <a:close/>
                  <a:moveTo>
                    <a:pt x="190" y="648"/>
                  </a:moveTo>
                  <a:cubicBezTo>
                    <a:pt x="189" y="647"/>
                    <a:pt x="189" y="645"/>
                    <a:pt x="190" y="645"/>
                  </a:cubicBezTo>
                  <a:cubicBezTo>
                    <a:pt x="190" y="645"/>
                    <a:pt x="190" y="645"/>
                    <a:pt x="190" y="645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2" y="643"/>
                    <a:pt x="194" y="643"/>
                    <a:pt x="195" y="644"/>
                  </a:cubicBezTo>
                  <a:cubicBezTo>
                    <a:pt x="195" y="644"/>
                    <a:pt x="195" y="644"/>
                    <a:pt x="195" y="644"/>
                  </a:cubicBezTo>
                  <a:cubicBezTo>
                    <a:pt x="195" y="645"/>
                    <a:pt x="195" y="646"/>
                    <a:pt x="195" y="647"/>
                  </a:cubicBezTo>
                  <a:cubicBezTo>
                    <a:pt x="195" y="647"/>
                    <a:pt x="195" y="647"/>
                    <a:pt x="195" y="647"/>
                  </a:cubicBezTo>
                  <a:cubicBezTo>
                    <a:pt x="194" y="647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3" y="648"/>
                    <a:pt x="193" y="649"/>
                    <a:pt x="192" y="649"/>
                  </a:cubicBezTo>
                  <a:cubicBezTo>
                    <a:pt x="192" y="649"/>
                    <a:pt x="192" y="649"/>
                    <a:pt x="192" y="649"/>
                  </a:cubicBezTo>
                  <a:cubicBezTo>
                    <a:pt x="191" y="649"/>
                    <a:pt x="191" y="648"/>
                    <a:pt x="190" y="648"/>
                  </a:cubicBezTo>
                  <a:close/>
                  <a:moveTo>
                    <a:pt x="198" y="641"/>
                  </a:moveTo>
                  <a:cubicBezTo>
                    <a:pt x="197" y="640"/>
                    <a:pt x="197" y="638"/>
                    <a:pt x="198" y="637"/>
                  </a:cubicBezTo>
                  <a:cubicBezTo>
                    <a:pt x="198" y="637"/>
                    <a:pt x="198" y="637"/>
                    <a:pt x="198" y="637"/>
                  </a:cubicBezTo>
                  <a:cubicBezTo>
                    <a:pt x="198" y="637"/>
                    <a:pt x="198" y="637"/>
                    <a:pt x="199" y="636"/>
                  </a:cubicBezTo>
                  <a:cubicBezTo>
                    <a:pt x="199" y="636"/>
                    <a:pt x="199" y="636"/>
                    <a:pt x="199" y="636"/>
                  </a:cubicBezTo>
                  <a:cubicBezTo>
                    <a:pt x="200" y="635"/>
                    <a:pt x="201" y="635"/>
                    <a:pt x="202" y="636"/>
                  </a:cubicBezTo>
                  <a:cubicBezTo>
                    <a:pt x="202" y="636"/>
                    <a:pt x="202" y="636"/>
                    <a:pt x="202" y="636"/>
                  </a:cubicBezTo>
                  <a:cubicBezTo>
                    <a:pt x="203" y="637"/>
                    <a:pt x="203" y="639"/>
                    <a:pt x="202" y="640"/>
                  </a:cubicBezTo>
                  <a:cubicBezTo>
                    <a:pt x="202" y="640"/>
                    <a:pt x="202" y="640"/>
                    <a:pt x="202" y="640"/>
                  </a:cubicBezTo>
                  <a:cubicBezTo>
                    <a:pt x="202" y="640"/>
                    <a:pt x="201" y="640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0" y="641"/>
                    <a:pt x="199" y="641"/>
                  </a:cubicBezTo>
                  <a:cubicBezTo>
                    <a:pt x="199" y="641"/>
                    <a:pt x="199" y="641"/>
                    <a:pt x="199" y="641"/>
                  </a:cubicBezTo>
                  <a:cubicBezTo>
                    <a:pt x="199" y="641"/>
                    <a:pt x="198" y="641"/>
                    <a:pt x="198" y="641"/>
                  </a:cubicBezTo>
                  <a:close/>
                  <a:moveTo>
                    <a:pt x="205" y="633"/>
                  </a:moveTo>
                  <a:cubicBezTo>
                    <a:pt x="204" y="632"/>
                    <a:pt x="204" y="631"/>
                    <a:pt x="205" y="630"/>
                  </a:cubicBezTo>
                  <a:cubicBezTo>
                    <a:pt x="205" y="630"/>
                    <a:pt x="205" y="630"/>
                    <a:pt x="205" y="630"/>
                  </a:cubicBezTo>
                  <a:cubicBezTo>
                    <a:pt x="205" y="630"/>
                    <a:pt x="206" y="629"/>
                    <a:pt x="206" y="629"/>
                  </a:cubicBezTo>
                  <a:cubicBezTo>
                    <a:pt x="206" y="629"/>
                    <a:pt x="206" y="629"/>
                    <a:pt x="206" y="629"/>
                  </a:cubicBezTo>
                  <a:cubicBezTo>
                    <a:pt x="207" y="628"/>
                    <a:pt x="208" y="628"/>
                    <a:pt x="209" y="629"/>
                  </a:cubicBezTo>
                  <a:cubicBezTo>
                    <a:pt x="209" y="629"/>
                    <a:pt x="209" y="629"/>
                    <a:pt x="209" y="629"/>
                  </a:cubicBezTo>
                  <a:cubicBezTo>
                    <a:pt x="210" y="630"/>
                    <a:pt x="210" y="631"/>
                    <a:pt x="209" y="632"/>
                  </a:cubicBezTo>
                  <a:cubicBezTo>
                    <a:pt x="209" y="632"/>
                    <a:pt x="209" y="632"/>
                    <a:pt x="209" y="632"/>
                  </a:cubicBezTo>
                  <a:cubicBezTo>
                    <a:pt x="209" y="632"/>
                    <a:pt x="209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4"/>
                    <a:pt x="207" y="634"/>
                    <a:pt x="207" y="634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06" y="634"/>
                    <a:pt x="206" y="634"/>
                    <a:pt x="205" y="633"/>
                  </a:cubicBezTo>
                  <a:close/>
                  <a:moveTo>
                    <a:pt x="212" y="626"/>
                  </a:moveTo>
                  <a:cubicBezTo>
                    <a:pt x="211" y="625"/>
                    <a:pt x="211" y="623"/>
                    <a:pt x="212" y="622"/>
                  </a:cubicBezTo>
                  <a:cubicBezTo>
                    <a:pt x="212" y="622"/>
                    <a:pt x="212" y="622"/>
                    <a:pt x="212" y="622"/>
                  </a:cubicBezTo>
                  <a:cubicBezTo>
                    <a:pt x="212" y="622"/>
                    <a:pt x="213" y="622"/>
                    <a:pt x="213" y="621"/>
                  </a:cubicBezTo>
                  <a:cubicBezTo>
                    <a:pt x="213" y="621"/>
                    <a:pt x="213" y="621"/>
                    <a:pt x="213" y="621"/>
                  </a:cubicBezTo>
                  <a:cubicBezTo>
                    <a:pt x="214" y="620"/>
                    <a:pt x="215" y="620"/>
                    <a:pt x="216" y="621"/>
                  </a:cubicBezTo>
                  <a:cubicBezTo>
                    <a:pt x="216" y="621"/>
                    <a:pt x="216" y="621"/>
                    <a:pt x="216" y="621"/>
                  </a:cubicBezTo>
                  <a:cubicBezTo>
                    <a:pt x="217" y="622"/>
                    <a:pt x="217" y="623"/>
                    <a:pt x="216" y="624"/>
                  </a:cubicBezTo>
                  <a:cubicBezTo>
                    <a:pt x="216" y="624"/>
                    <a:pt x="216" y="624"/>
                    <a:pt x="216" y="624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5" y="626"/>
                    <a:pt x="214" y="626"/>
                    <a:pt x="214" y="626"/>
                  </a:cubicBezTo>
                  <a:cubicBezTo>
                    <a:pt x="214" y="626"/>
                    <a:pt x="214" y="626"/>
                    <a:pt x="214" y="626"/>
                  </a:cubicBezTo>
                  <a:cubicBezTo>
                    <a:pt x="213" y="626"/>
                    <a:pt x="213" y="626"/>
                    <a:pt x="212" y="626"/>
                  </a:cubicBezTo>
                  <a:close/>
                  <a:moveTo>
                    <a:pt x="219" y="618"/>
                  </a:moveTo>
                  <a:cubicBezTo>
                    <a:pt x="218" y="617"/>
                    <a:pt x="218" y="615"/>
                    <a:pt x="219" y="614"/>
                  </a:cubicBezTo>
                  <a:cubicBezTo>
                    <a:pt x="219" y="614"/>
                    <a:pt x="219" y="614"/>
                    <a:pt x="219" y="614"/>
                  </a:cubicBezTo>
                  <a:cubicBezTo>
                    <a:pt x="219" y="614"/>
                    <a:pt x="220" y="614"/>
                    <a:pt x="220" y="613"/>
                  </a:cubicBezTo>
                  <a:cubicBezTo>
                    <a:pt x="220" y="613"/>
                    <a:pt x="220" y="613"/>
                    <a:pt x="220" y="613"/>
                  </a:cubicBezTo>
                  <a:cubicBezTo>
                    <a:pt x="221" y="612"/>
                    <a:pt x="222" y="612"/>
                    <a:pt x="223" y="613"/>
                  </a:cubicBezTo>
                  <a:cubicBezTo>
                    <a:pt x="223" y="613"/>
                    <a:pt x="223" y="613"/>
                    <a:pt x="223" y="613"/>
                  </a:cubicBezTo>
                  <a:cubicBezTo>
                    <a:pt x="224" y="614"/>
                    <a:pt x="224" y="615"/>
                    <a:pt x="223" y="616"/>
                  </a:cubicBezTo>
                  <a:cubicBezTo>
                    <a:pt x="223" y="616"/>
                    <a:pt x="223" y="616"/>
                    <a:pt x="223" y="616"/>
                  </a:cubicBezTo>
                  <a:cubicBezTo>
                    <a:pt x="223" y="617"/>
                    <a:pt x="223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8"/>
                    <a:pt x="221" y="618"/>
                    <a:pt x="221" y="618"/>
                  </a:cubicBezTo>
                  <a:cubicBezTo>
                    <a:pt x="221" y="618"/>
                    <a:pt x="221" y="618"/>
                    <a:pt x="221" y="618"/>
                  </a:cubicBezTo>
                  <a:cubicBezTo>
                    <a:pt x="220" y="618"/>
                    <a:pt x="220" y="618"/>
                    <a:pt x="219" y="618"/>
                  </a:cubicBezTo>
                  <a:close/>
                  <a:moveTo>
                    <a:pt x="226" y="610"/>
                  </a:moveTo>
                  <a:cubicBezTo>
                    <a:pt x="225" y="609"/>
                    <a:pt x="225" y="607"/>
                    <a:pt x="226" y="606"/>
                  </a:cubicBezTo>
                  <a:cubicBezTo>
                    <a:pt x="226" y="606"/>
                    <a:pt x="226" y="606"/>
                    <a:pt x="226" y="606"/>
                  </a:cubicBezTo>
                  <a:cubicBezTo>
                    <a:pt x="226" y="606"/>
                    <a:pt x="226" y="606"/>
                    <a:pt x="226" y="605"/>
                  </a:cubicBezTo>
                  <a:cubicBezTo>
                    <a:pt x="226" y="605"/>
                    <a:pt x="226" y="605"/>
                    <a:pt x="226" y="605"/>
                  </a:cubicBezTo>
                  <a:cubicBezTo>
                    <a:pt x="227" y="604"/>
                    <a:pt x="229" y="604"/>
                    <a:pt x="230" y="605"/>
                  </a:cubicBezTo>
                  <a:cubicBezTo>
                    <a:pt x="230" y="605"/>
                    <a:pt x="230" y="605"/>
                    <a:pt x="230" y="605"/>
                  </a:cubicBezTo>
                  <a:cubicBezTo>
                    <a:pt x="231" y="606"/>
                    <a:pt x="231" y="607"/>
                    <a:pt x="230" y="608"/>
                  </a:cubicBezTo>
                  <a:cubicBezTo>
                    <a:pt x="230" y="608"/>
                    <a:pt x="230" y="608"/>
                    <a:pt x="230" y="608"/>
                  </a:cubicBezTo>
                  <a:cubicBezTo>
                    <a:pt x="230" y="609"/>
                    <a:pt x="229" y="609"/>
                    <a:pt x="229" y="609"/>
                  </a:cubicBezTo>
                  <a:cubicBezTo>
                    <a:pt x="229" y="609"/>
                    <a:pt x="229" y="609"/>
                    <a:pt x="229" y="609"/>
                  </a:cubicBezTo>
                  <a:cubicBezTo>
                    <a:pt x="229" y="610"/>
                    <a:pt x="228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0"/>
                    <a:pt x="226" y="610"/>
                    <a:pt x="226" y="610"/>
                  </a:cubicBezTo>
                  <a:close/>
                  <a:moveTo>
                    <a:pt x="232" y="601"/>
                  </a:moveTo>
                  <a:cubicBezTo>
                    <a:pt x="231" y="601"/>
                    <a:pt x="231" y="599"/>
                    <a:pt x="232" y="598"/>
                  </a:cubicBezTo>
                  <a:cubicBezTo>
                    <a:pt x="232" y="598"/>
                    <a:pt x="232" y="598"/>
                    <a:pt x="232" y="598"/>
                  </a:cubicBezTo>
                  <a:cubicBezTo>
                    <a:pt x="232" y="598"/>
                    <a:pt x="232" y="598"/>
                    <a:pt x="233" y="597"/>
                  </a:cubicBezTo>
                  <a:cubicBezTo>
                    <a:pt x="233" y="597"/>
                    <a:pt x="233" y="597"/>
                    <a:pt x="233" y="597"/>
                  </a:cubicBezTo>
                  <a:cubicBezTo>
                    <a:pt x="234" y="596"/>
                    <a:pt x="235" y="596"/>
                    <a:pt x="236" y="597"/>
                  </a:cubicBezTo>
                  <a:cubicBezTo>
                    <a:pt x="236" y="597"/>
                    <a:pt x="236" y="597"/>
                    <a:pt x="236" y="597"/>
                  </a:cubicBezTo>
                  <a:cubicBezTo>
                    <a:pt x="237" y="597"/>
                    <a:pt x="237" y="599"/>
                    <a:pt x="236" y="600"/>
                  </a:cubicBezTo>
                  <a:cubicBezTo>
                    <a:pt x="236" y="600"/>
                    <a:pt x="236" y="600"/>
                    <a:pt x="236" y="600"/>
                  </a:cubicBezTo>
                  <a:cubicBezTo>
                    <a:pt x="236" y="600"/>
                    <a:pt x="236" y="601"/>
                    <a:pt x="236" y="601"/>
                  </a:cubicBezTo>
                  <a:cubicBezTo>
                    <a:pt x="236" y="601"/>
                    <a:pt x="236" y="601"/>
                    <a:pt x="236" y="601"/>
                  </a:cubicBezTo>
                  <a:cubicBezTo>
                    <a:pt x="235" y="602"/>
                    <a:pt x="234" y="602"/>
                    <a:pt x="234" y="602"/>
                  </a:cubicBezTo>
                  <a:cubicBezTo>
                    <a:pt x="234" y="602"/>
                    <a:pt x="234" y="602"/>
                    <a:pt x="234" y="602"/>
                  </a:cubicBezTo>
                  <a:cubicBezTo>
                    <a:pt x="233" y="602"/>
                    <a:pt x="233" y="602"/>
                    <a:pt x="232" y="601"/>
                  </a:cubicBezTo>
                  <a:close/>
                  <a:moveTo>
                    <a:pt x="239" y="593"/>
                  </a:moveTo>
                  <a:cubicBezTo>
                    <a:pt x="238" y="592"/>
                    <a:pt x="237" y="591"/>
                    <a:pt x="238" y="590"/>
                  </a:cubicBezTo>
                  <a:cubicBezTo>
                    <a:pt x="238" y="590"/>
                    <a:pt x="238" y="590"/>
                    <a:pt x="238" y="590"/>
                  </a:cubicBezTo>
                  <a:cubicBezTo>
                    <a:pt x="238" y="590"/>
                    <a:pt x="239" y="589"/>
                    <a:pt x="239" y="589"/>
                  </a:cubicBezTo>
                  <a:cubicBezTo>
                    <a:pt x="239" y="589"/>
                    <a:pt x="239" y="589"/>
                    <a:pt x="239" y="589"/>
                  </a:cubicBezTo>
                  <a:cubicBezTo>
                    <a:pt x="240" y="588"/>
                    <a:pt x="241" y="588"/>
                    <a:pt x="242" y="588"/>
                  </a:cubicBezTo>
                  <a:cubicBezTo>
                    <a:pt x="242" y="588"/>
                    <a:pt x="242" y="588"/>
                    <a:pt x="242" y="588"/>
                  </a:cubicBezTo>
                  <a:cubicBezTo>
                    <a:pt x="243" y="589"/>
                    <a:pt x="243" y="590"/>
                    <a:pt x="243" y="591"/>
                  </a:cubicBezTo>
                  <a:cubicBezTo>
                    <a:pt x="243" y="591"/>
                    <a:pt x="243" y="591"/>
                    <a:pt x="243" y="591"/>
                  </a:cubicBezTo>
                  <a:cubicBezTo>
                    <a:pt x="242" y="592"/>
                    <a:pt x="242" y="592"/>
                    <a:pt x="242" y="593"/>
                  </a:cubicBezTo>
                  <a:cubicBezTo>
                    <a:pt x="242" y="593"/>
                    <a:pt x="242" y="593"/>
                    <a:pt x="242" y="593"/>
                  </a:cubicBezTo>
                  <a:cubicBezTo>
                    <a:pt x="241" y="593"/>
                    <a:pt x="241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39" y="593"/>
                    <a:pt x="239" y="593"/>
                  </a:cubicBezTo>
                  <a:close/>
                  <a:moveTo>
                    <a:pt x="245" y="585"/>
                  </a:moveTo>
                  <a:cubicBezTo>
                    <a:pt x="244" y="584"/>
                    <a:pt x="243" y="582"/>
                    <a:pt x="244" y="581"/>
                  </a:cubicBezTo>
                  <a:cubicBezTo>
                    <a:pt x="244" y="581"/>
                    <a:pt x="244" y="581"/>
                    <a:pt x="244" y="581"/>
                  </a:cubicBezTo>
                  <a:cubicBezTo>
                    <a:pt x="244" y="581"/>
                    <a:pt x="244" y="581"/>
                    <a:pt x="245" y="580"/>
                  </a:cubicBezTo>
                  <a:cubicBezTo>
                    <a:pt x="245" y="580"/>
                    <a:pt x="245" y="580"/>
                    <a:pt x="245" y="580"/>
                  </a:cubicBezTo>
                  <a:cubicBezTo>
                    <a:pt x="245" y="579"/>
                    <a:pt x="247" y="579"/>
                    <a:pt x="248" y="580"/>
                  </a:cubicBezTo>
                  <a:cubicBezTo>
                    <a:pt x="248" y="580"/>
                    <a:pt x="248" y="580"/>
                    <a:pt x="248" y="580"/>
                  </a:cubicBezTo>
                  <a:cubicBezTo>
                    <a:pt x="249" y="580"/>
                    <a:pt x="249" y="582"/>
                    <a:pt x="249" y="583"/>
                  </a:cubicBezTo>
                  <a:cubicBezTo>
                    <a:pt x="249" y="583"/>
                    <a:pt x="249" y="583"/>
                    <a:pt x="249" y="583"/>
                  </a:cubicBezTo>
                  <a:cubicBezTo>
                    <a:pt x="248" y="583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5"/>
                    <a:pt x="247" y="585"/>
                    <a:pt x="246" y="585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5" y="585"/>
                    <a:pt x="245" y="585"/>
                    <a:pt x="245" y="585"/>
                  </a:cubicBezTo>
                  <a:close/>
                  <a:moveTo>
                    <a:pt x="250" y="576"/>
                  </a:moveTo>
                  <a:cubicBezTo>
                    <a:pt x="249" y="575"/>
                    <a:pt x="249" y="574"/>
                    <a:pt x="250" y="573"/>
                  </a:cubicBezTo>
                  <a:cubicBezTo>
                    <a:pt x="250" y="573"/>
                    <a:pt x="250" y="573"/>
                    <a:pt x="250" y="573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1" y="570"/>
                    <a:pt x="252" y="570"/>
                    <a:pt x="254" y="571"/>
                  </a:cubicBezTo>
                  <a:cubicBezTo>
                    <a:pt x="254" y="571"/>
                    <a:pt x="254" y="571"/>
                    <a:pt x="254" y="571"/>
                  </a:cubicBezTo>
                  <a:cubicBezTo>
                    <a:pt x="255" y="571"/>
                    <a:pt x="255" y="573"/>
                    <a:pt x="254" y="574"/>
                  </a:cubicBezTo>
                  <a:cubicBezTo>
                    <a:pt x="254" y="574"/>
                    <a:pt x="254" y="574"/>
                    <a:pt x="254" y="574"/>
                  </a:cubicBezTo>
                  <a:cubicBezTo>
                    <a:pt x="254" y="574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3" y="576"/>
                    <a:pt x="252" y="576"/>
                    <a:pt x="252" y="576"/>
                  </a:cubicBezTo>
                  <a:cubicBezTo>
                    <a:pt x="252" y="576"/>
                    <a:pt x="252" y="576"/>
                    <a:pt x="252" y="576"/>
                  </a:cubicBezTo>
                  <a:cubicBezTo>
                    <a:pt x="251" y="576"/>
                    <a:pt x="251" y="576"/>
                    <a:pt x="250" y="576"/>
                  </a:cubicBezTo>
                  <a:close/>
                  <a:moveTo>
                    <a:pt x="256" y="567"/>
                  </a:moveTo>
                  <a:cubicBezTo>
                    <a:pt x="255" y="566"/>
                    <a:pt x="254" y="565"/>
                    <a:pt x="255" y="564"/>
                  </a:cubicBezTo>
                  <a:cubicBezTo>
                    <a:pt x="255" y="564"/>
                    <a:pt x="255" y="564"/>
                    <a:pt x="255" y="564"/>
                  </a:cubicBezTo>
                  <a:cubicBezTo>
                    <a:pt x="255" y="563"/>
                    <a:pt x="255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6" y="562"/>
                    <a:pt x="258" y="561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60" y="562"/>
                    <a:pt x="260" y="564"/>
                    <a:pt x="260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59" y="565"/>
                    <a:pt x="259" y="566"/>
                    <a:pt x="259" y="566"/>
                  </a:cubicBezTo>
                  <a:cubicBezTo>
                    <a:pt x="259" y="566"/>
                    <a:pt x="259" y="566"/>
                    <a:pt x="259" y="566"/>
                  </a:cubicBezTo>
                  <a:cubicBezTo>
                    <a:pt x="259" y="567"/>
                    <a:pt x="258" y="567"/>
                    <a:pt x="257" y="567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57" y="567"/>
                    <a:pt x="256" y="567"/>
                    <a:pt x="256" y="567"/>
                  </a:cubicBezTo>
                  <a:close/>
                  <a:moveTo>
                    <a:pt x="261" y="558"/>
                  </a:moveTo>
                  <a:cubicBezTo>
                    <a:pt x="260" y="557"/>
                    <a:pt x="259" y="556"/>
                    <a:pt x="260" y="555"/>
                  </a:cubicBezTo>
                  <a:cubicBezTo>
                    <a:pt x="260" y="555"/>
                    <a:pt x="260" y="555"/>
                    <a:pt x="260" y="555"/>
                  </a:cubicBezTo>
                  <a:cubicBezTo>
                    <a:pt x="260" y="554"/>
                    <a:pt x="261" y="554"/>
                    <a:pt x="261" y="554"/>
                  </a:cubicBezTo>
                  <a:cubicBezTo>
                    <a:pt x="261" y="554"/>
                    <a:pt x="261" y="554"/>
                    <a:pt x="261" y="554"/>
                  </a:cubicBezTo>
                  <a:cubicBezTo>
                    <a:pt x="261" y="552"/>
                    <a:pt x="263" y="552"/>
                    <a:pt x="264" y="553"/>
                  </a:cubicBezTo>
                  <a:cubicBezTo>
                    <a:pt x="264" y="553"/>
                    <a:pt x="264" y="553"/>
                    <a:pt x="264" y="553"/>
                  </a:cubicBezTo>
                  <a:cubicBezTo>
                    <a:pt x="265" y="553"/>
                    <a:pt x="265" y="555"/>
                    <a:pt x="265" y="556"/>
                  </a:cubicBezTo>
                  <a:cubicBezTo>
                    <a:pt x="265" y="556"/>
                    <a:pt x="265" y="556"/>
                    <a:pt x="265" y="556"/>
                  </a:cubicBezTo>
                  <a:cubicBezTo>
                    <a:pt x="265" y="556"/>
                    <a:pt x="264" y="557"/>
                    <a:pt x="264" y="557"/>
                  </a:cubicBezTo>
                  <a:cubicBezTo>
                    <a:pt x="264" y="557"/>
                    <a:pt x="264" y="557"/>
                    <a:pt x="264" y="557"/>
                  </a:cubicBezTo>
                  <a:cubicBezTo>
                    <a:pt x="264" y="558"/>
                    <a:pt x="263" y="558"/>
                    <a:pt x="262" y="558"/>
                  </a:cubicBezTo>
                  <a:cubicBezTo>
                    <a:pt x="262" y="558"/>
                    <a:pt x="262" y="558"/>
                    <a:pt x="262" y="558"/>
                  </a:cubicBezTo>
                  <a:cubicBezTo>
                    <a:pt x="262" y="558"/>
                    <a:pt x="261" y="558"/>
                    <a:pt x="261" y="558"/>
                  </a:cubicBezTo>
                  <a:close/>
                  <a:moveTo>
                    <a:pt x="266" y="549"/>
                  </a:moveTo>
                  <a:cubicBezTo>
                    <a:pt x="265" y="548"/>
                    <a:pt x="264" y="547"/>
                    <a:pt x="265" y="546"/>
                  </a:cubicBezTo>
                  <a:cubicBezTo>
                    <a:pt x="265" y="546"/>
                    <a:pt x="265" y="546"/>
                    <a:pt x="265" y="546"/>
                  </a:cubicBezTo>
                  <a:cubicBezTo>
                    <a:pt x="265" y="545"/>
                    <a:pt x="265" y="545"/>
                    <a:pt x="266" y="544"/>
                  </a:cubicBezTo>
                  <a:cubicBezTo>
                    <a:pt x="266" y="544"/>
                    <a:pt x="266" y="544"/>
                    <a:pt x="266" y="544"/>
                  </a:cubicBezTo>
                  <a:cubicBezTo>
                    <a:pt x="266" y="543"/>
                    <a:pt x="268" y="543"/>
                    <a:pt x="269" y="543"/>
                  </a:cubicBezTo>
                  <a:cubicBezTo>
                    <a:pt x="269" y="543"/>
                    <a:pt x="269" y="543"/>
                    <a:pt x="269" y="543"/>
                  </a:cubicBezTo>
                  <a:cubicBezTo>
                    <a:pt x="270" y="544"/>
                    <a:pt x="270" y="545"/>
                    <a:pt x="270" y="546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69" y="547"/>
                    <a:pt x="269" y="547"/>
                    <a:pt x="269" y="54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69" y="548"/>
                    <a:pt x="268" y="549"/>
                    <a:pt x="267" y="549"/>
                  </a:cubicBezTo>
                  <a:cubicBezTo>
                    <a:pt x="267" y="549"/>
                    <a:pt x="267" y="549"/>
                    <a:pt x="267" y="549"/>
                  </a:cubicBezTo>
                  <a:cubicBezTo>
                    <a:pt x="267" y="549"/>
                    <a:pt x="266" y="549"/>
                    <a:pt x="266" y="549"/>
                  </a:cubicBezTo>
                  <a:close/>
                  <a:moveTo>
                    <a:pt x="271" y="539"/>
                  </a:moveTo>
                  <a:cubicBezTo>
                    <a:pt x="269" y="539"/>
                    <a:pt x="269" y="537"/>
                    <a:pt x="270" y="536"/>
                  </a:cubicBezTo>
                  <a:cubicBezTo>
                    <a:pt x="270" y="536"/>
                    <a:pt x="270" y="536"/>
                    <a:pt x="270" y="536"/>
                  </a:cubicBezTo>
                  <a:cubicBezTo>
                    <a:pt x="270" y="536"/>
                    <a:pt x="270" y="535"/>
                    <a:pt x="270" y="535"/>
                  </a:cubicBezTo>
                  <a:cubicBezTo>
                    <a:pt x="270" y="535"/>
                    <a:pt x="270" y="535"/>
                    <a:pt x="270" y="535"/>
                  </a:cubicBezTo>
                  <a:cubicBezTo>
                    <a:pt x="271" y="534"/>
                    <a:pt x="272" y="533"/>
                    <a:pt x="273" y="534"/>
                  </a:cubicBezTo>
                  <a:cubicBezTo>
                    <a:pt x="273" y="534"/>
                    <a:pt x="273" y="534"/>
                    <a:pt x="273" y="534"/>
                  </a:cubicBezTo>
                  <a:cubicBezTo>
                    <a:pt x="274" y="534"/>
                    <a:pt x="275" y="536"/>
                    <a:pt x="274" y="537"/>
                  </a:cubicBezTo>
                  <a:cubicBezTo>
                    <a:pt x="274" y="537"/>
                    <a:pt x="274" y="537"/>
                    <a:pt x="274" y="537"/>
                  </a:cubicBezTo>
                  <a:cubicBezTo>
                    <a:pt x="274" y="537"/>
                    <a:pt x="274" y="538"/>
                    <a:pt x="274" y="538"/>
                  </a:cubicBezTo>
                  <a:cubicBezTo>
                    <a:pt x="274" y="538"/>
                    <a:pt x="274" y="538"/>
                    <a:pt x="274" y="538"/>
                  </a:cubicBezTo>
                  <a:cubicBezTo>
                    <a:pt x="273" y="539"/>
                    <a:pt x="272" y="540"/>
                    <a:pt x="272" y="540"/>
                  </a:cubicBezTo>
                  <a:cubicBezTo>
                    <a:pt x="272" y="540"/>
                    <a:pt x="272" y="540"/>
                    <a:pt x="272" y="540"/>
                  </a:cubicBezTo>
                  <a:cubicBezTo>
                    <a:pt x="271" y="540"/>
                    <a:pt x="271" y="539"/>
                    <a:pt x="271" y="539"/>
                  </a:cubicBezTo>
                  <a:close/>
                  <a:moveTo>
                    <a:pt x="275" y="530"/>
                  </a:moveTo>
                  <a:cubicBezTo>
                    <a:pt x="274" y="529"/>
                    <a:pt x="273" y="528"/>
                    <a:pt x="274" y="527"/>
                  </a:cubicBezTo>
                  <a:cubicBezTo>
                    <a:pt x="274" y="527"/>
                    <a:pt x="274" y="527"/>
                    <a:pt x="274" y="527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5" y="524"/>
                    <a:pt x="276" y="524"/>
                    <a:pt x="277" y="524"/>
                  </a:cubicBezTo>
                  <a:cubicBezTo>
                    <a:pt x="277" y="524"/>
                    <a:pt x="277" y="524"/>
                    <a:pt x="277" y="524"/>
                  </a:cubicBezTo>
                  <a:cubicBezTo>
                    <a:pt x="278" y="525"/>
                    <a:pt x="279" y="526"/>
                    <a:pt x="279" y="527"/>
                  </a:cubicBezTo>
                  <a:cubicBezTo>
                    <a:pt x="279" y="527"/>
                    <a:pt x="279" y="527"/>
                    <a:pt x="279" y="527"/>
                  </a:cubicBezTo>
                  <a:cubicBezTo>
                    <a:pt x="278" y="528"/>
                    <a:pt x="278" y="528"/>
                    <a:pt x="278" y="529"/>
                  </a:cubicBezTo>
                  <a:cubicBezTo>
                    <a:pt x="278" y="529"/>
                    <a:pt x="278" y="529"/>
                    <a:pt x="278" y="529"/>
                  </a:cubicBezTo>
                  <a:cubicBezTo>
                    <a:pt x="278" y="529"/>
                    <a:pt x="277" y="530"/>
                    <a:pt x="276" y="530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276" y="530"/>
                    <a:pt x="275" y="530"/>
                    <a:pt x="275" y="530"/>
                  </a:cubicBezTo>
                  <a:close/>
                  <a:moveTo>
                    <a:pt x="279" y="520"/>
                  </a:moveTo>
                  <a:cubicBezTo>
                    <a:pt x="278" y="520"/>
                    <a:pt x="277" y="518"/>
                    <a:pt x="278" y="517"/>
                  </a:cubicBezTo>
                  <a:cubicBezTo>
                    <a:pt x="278" y="517"/>
                    <a:pt x="278" y="517"/>
                    <a:pt x="278" y="517"/>
                  </a:cubicBezTo>
                  <a:cubicBezTo>
                    <a:pt x="278" y="517"/>
                    <a:pt x="278" y="516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79" y="515"/>
                    <a:pt x="280" y="514"/>
                    <a:pt x="281" y="515"/>
                  </a:cubicBezTo>
                  <a:cubicBezTo>
                    <a:pt x="281" y="515"/>
                    <a:pt x="281" y="515"/>
                    <a:pt x="281" y="515"/>
                  </a:cubicBezTo>
                  <a:cubicBezTo>
                    <a:pt x="282" y="515"/>
                    <a:pt x="283" y="516"/>
                    <a:pt x="283" y="518"/>
                  </a:cubicBezTo>
                  <a:cubicBezTo>
                    <a:pt x="283" y="518"/>
                    <a:pt x="283" y="518"/>
                    <a:pt x="283" y="518"/>
                  </a:cubicBezTo>
                  <a:cubicBezTo>
                    <a:pt x="282" y="518"/>
                    <a:pt x="282" y="518"/>
                    <a:pt x="282" y="519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2" y="520"/>
                    <a:pt x="281" y="520"/>
                    <a:pt x="280" y="520"/>
                  </a:cubicBezTo>
                  <a:cubicBezTo>
                    <a:pt x="280" y="520"/>
                    <a:pt x="280" y="520"/>
                    <a:pt x="280" y="520"/>
                  </a:cubicBezTo>
                  <a:cubicBezTo>
                    <a:pt x="280" y="520"/>
                    <a:pt x="279" y="520"/>
                    <a:pt x="279" y="520"/>
                  </a:cubicBezTo>
                  <a:close/>
                  <a:moveTo>
                    <a:pt x="283" y="510"/>
                  </a:moveTo>
                  <a:cubicBezTo>
                    <a:pt x="282" y="510"/>
                    <a:pt x="281" y="509"/>
                    <a:pt x="281" y="508"/>
                  </a:cubicBezTo>
                  <a:cubicBezTo>
                    <a:pt x="281" y="508"/>
                    <a:pt x="281" y="508"/>
                    <a:pt x="281" y="508"/>
                  </a:cubicBezTo>
                  <a:cubicBezTo>
                    <a:pt x="282" y="507"/>
                    <a:pt x="282" y="507"/>
                    <a:pt x="282" y="506"/>
                  </a:cubicBezTo>
                  <a:cubicBezTo>
                    <a:pt x="282" y="506"/>
                    <a:pt x="282" y="506"/>
                    <a:pt x="282" y="506"/>
                  </a:cubicBezTo>
                  <a:cubicBezTo>
                    <a:pt x="282" y="505"/>
                    <a:pt x="284" y="504"/>
                    <a:pt x="285" y="505"/>
                  </a:cubicBezTo>
                  <a:cubicBezTo>
                    <a:pt x="285" y="505"/>
                    <a:pt x="285" y="505"/>
                    <a:pt x="285" y="505"/>
                  </a:cubicBezTo>
                  <a:cubicBezTo>
                    <a:pt x="286" y="505"/>
                    <a:pt x="287" y="507"/>
                    <a:pt x="286" y="508"/>
                  </a:cubicBezTo>
                  <a:cubicBezTo>
                    <a:pt x="286" y="508"/>
                    <a:pt x="286" y="508"/>
                    <a:pt x="286" y="508"/>
                  </a:cubicBezTo>
                  <a:cubicBezTo>
                    <a:pt x="286" y="508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5" y="510"/>
                    <a:pt x="285" y="511"/>
                    <a:pt x="284" y="51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83" y="511"/>
                    <a:pt x="283" y="511"/>
                    <a:pt x="283" y="510"/>
                  </a:cubicBezTo>
                  <a:close/>
                  <a:moveTo>
                    <a:pt x="286" y="501"/>
                  </a:moveTo>
                  <a:cubicBezTo>
                    <a:pt x="285" y="500"/>
                    <a:pt x="284" y="499"/>
                    <a:pt x="285" y="498"/>
                  </a:cubicBezTo>
                  <a:cubicBezTo>
                    <a:pt x="285" y="498"/>
                    <a:pt x="285" y="498"/>
                    <a:pt x="285" y="498"/>
                  </a:cubicBezTo>
                  <a:cubicBezTo>
                    <a:pt x="285" y="497"/>
                    <a:pt x="285" y="497"/>
                    <a:pt x="285" y="496"/>
                  </a:cubicBezTo>
                  <a:cubicBezTo>
                    <a:pt x="285" y="496"/>
                    <a:pt x="285" y="496"/>
                    <a:pt x="285" y="496"/>
                  </a:cubicBezTo>
                  <a:cubicBezTo>
                    <a:pt x="286" y="495"/>
                    <a:pt x="287" y="495"/>
                    <a:pt x="288" y="495"/>
                  </a:cubicBezTo>
                  <a:cubicBezTo>
                    <a:pt x="288" y="495"/>
                    <a:pt x="288" y="495"/>
                    <a:pt x="288" y="495"/>
                  </a:cubicBezTo>
                  <a:cubicBezTo>
                    <a:pt x="289" y="495"/>
                    <a:pt x="290" y="497"/>
                    <a:pt x="290" y="498"/>
                  </a:cubicBezTo>
                  <a:cubicBezTo>
                    <a:pt x="290" y="498"/>
                    <a:pt x="290" y="498"/>
                    <a:pt x="290" y="498"/>
                  </a:cubicBezTo>
                  <a:cubicBezTo>
                    <a:pt x="290" y="498"/>
                    <a:pt x="289" y="499"/>
                    <a:pt x="289" y="499"/>
                  </a:cubicBezTo>
                  <a:cubicBezTo>
                    <a:pt x="289" y="499"/>
                    <a:pt x="289" y="499"/>
                    <a:pt x="289" y="499"/>
                  </a:cubicBezTo>
                  <a:cubicBezTo>
                    <a:pt x="289" y="500"/>
                    <a:pt x="288" y="501"/>
                    <a:pt x="287" y="501"/>
                  </a:cubicBezTo>
                  <a:cubicBezTo>
                    <a:pt x="287" y="501"/>
                    <a:pt x="287" y="501"/>
                    <a:pt x="287" y="501"/>
                  </a:cubicBezTo>
                  <a:cubicBezTo>
                    <a:pt x="287" y="501"/>
                    <a:pt x="287" y="501"/>
                    <a:pt x="286" y="501"/>
                  </a:cubicBezTo>
                  <a:close/>
                  <a:moveTo>
                    <a:pt x="290" y="491"/>
                  </a:moveTo>
                  <a:cubicBezTo>
                    <a:pt x="288" y="490"/>
                    <a:pt x="288" y="489"/>
                    <a:pt x="288" y="488"/>
                  </a:cubicBezTo>
                  <a:cubicBezTo>
                    <a:pt x="288" y="488"/>
                    <a:pt x="288" y="488"/>
                    <a:pt x="288" y="488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9" y="485"/>
                    <a:pt x="290" y="485"/>
                    <a:pt x="291" y="485"/>
                  </a:cubicBezTo>
                  <a:cubicBezTo>
                    <a:pt x="291" y="485"/>
                    <a:pt x="291" y="485"/>
                    <a:pt x="291" y="485"/>
                  </a:cubicBezTo>
                  <a:cubicBezTo>
                    <a:pt x="292" y="485"/>
                    <a:pt x="293" y="487"/>
                    <a:pt x="293" y="488"/>
                  </a:cubicBezTo>
                  <a:cubicBezTo>
                    <a:pt x="293" y="488"/>
                    <a:pt x="293" y="488"/>
                    <a:pt x="293" y="488"/>
                  </a:cubicBezTo>
                  <a:cubicBezTo>
                    <a:pt x="293" y="488"/>
                    <a:pt x="293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90"/>
                    <a:pt x="291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lose/>
                  <a:moveTo>
                    <a:pt x="292" y="481"/>
                  </a:moveTo>
                  <a:cubicBezTo>
                    <a:pt x="291" y="480"/>
                    <a:pt x="290" y="479"/>
                    <a:pt x="291" y="478"/>
                  </a:cubicBezTo>
                  <a:cubicBezTo>
                    <a:pt x="291" y="478"/>
                    <a:pt x="291" y="478"/>
                    <a:pt x="291" y="478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5"/>
                    <a:pt x="293" y="475"/>
                    <a:pt x="294" y="475"/>
                  </a:cubicBezTo>
                  <a:cubicBezTo>
                    <a:pt x="294" y="475"/>
                    <a:pt x="294" y="475"/>
                    <a:pt x="294" y="475"/>
                  </a:cubicBezTo>
                  <a:cubicBezTo>
                    <a:pt x="295" y="475"/>
                    <a:pt x="296" y="476"/>
                    <a:pt x="296" y="478"/>
                  </a:cubicBezTo>
                  <a:cubicBezTo>
                    <a:pt x="296" y="478"/>
                    <a:pt x="296" y="478"/>
                    <a:pt x="296" y="478"/>
                  </a:cubicBezTo>
                  <a:cubicBezTo>
                    <a:pt x="295" y="478"/>
                    <a:pt x="295" y="479"/>
                    <a:pt x="295" y="479"/>
                  </a:cubicBezTo>
                  <a:cubicBezTo>
                    <a:pt x="295" y="479"/>
                    <a:pt x="295" y="479"/>
                    <a:pt x="295" y="479"/>
                  </a:cubicBezTo>
                  <a:cubicBezTo>
                    <a:pt x="295" y="480"/>
                    <a:pt x="294" y="481"/>
                    <a:pt x="293" y="481"/>
                  </a:cubicBezTo>
                  <a:cubicBezTo>
                    <a:pt x="293" y="481"/>
                    <a:pt x="293" y="481"/>
                    <a:pt x="293" y="481"/>
                  </a:cubicBezTo>
                  <a:cubicBezTo>
                    <a:pt x="293" y="481"/>
                    <a:pt x="293" y="481"/>
                    <a:pt x="292" y="481"/>
                  </a:cubicBezTo>
                  <a:close/>
                  <a:moveTo>
                    <a:pt x="295" y="471"/>
                  </a:moveTo>
                  <a:cubicBezTo>
                    <a:pt x="294" y="470"/>
                    <a:pt x="293" y="469"/>
                    <a:pt x="293" y="468"/>
                  </a:cubicBezTo>
                  <a:cubicBezTo>
                    <a:pt x="293" y="468"/>
                    <a:pt x="293" y="468"/>
                    <a:pt x="293" y="468"/>
                  </a:cubicBezTo>
                  <a:cubicBezTo>
                    <a:pt x="293" y="467"/>
                    <a:pt x="294" y="467"/>
                    <a:pt x="294" y="466"/>
                  </a:cubicBezTo>
                  <a:cubicBezTo>
                    <a:pt x="294" y="466"/>
                    <a:pt x="294" y="466"/>
                    <a:pt x="294" y="466"/>
                  </a:cubicBezTo>
                  <a:cubicBezTo>
                    <a:pt x="294" y="465"/>
                    <a:pt x="295" y="464"/>
                    <a:pt x="296" y="465"/>
                  </a:cubicBezTo>
                  <a:cubicBezTo>
                    <a:pt x="296" y="465"/>
                    <a:pt x="296" y="465"/>
                    <a:pt x="296" y="465"/>
                  </a:cubicBezTo>
                  <a:cubicBezTo>
                    <a:pt x="298" y="465"/>
                    <a:pt x="298" y="466"/>
                    <a:pt x="298" y="468"/>
                  </a:cubicBezTo>
                  <a:cubicBezTo>
                    <a:pt x="298" y="468"/>
                    <a:pt x="298" y="468"/>
                    <a:pt x="298" y="468"/>
                  </a:cubicBezTo>
                  <a:cubicBezTo>
                    <a:pt x="298" y="468"/>
                    <a:pt x="298" y="468"/>
                    <a:pt x="298" y="469"/>
                  </a:cubicBezTo>
                  <a:cubicBezTo>
                    <a:pt x="298" y="469"/>
                    <a:pt x="298" y="469"/>
                    <a:pt x="298" y="469"/>
                  </a:cubicBezTo>
                  <a:cubicBezTo>
                    <a:pt x="298" y="470"/>
                    <a:pt x="297" y="471"/>
                    <a:pt x="296" y="471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95" y="471"/>
                    <a:pt x="295" y="471"/>
                    <a:pt x="295" y="471"/>
                  </a:cubicBezTo>
                  <a:close/>
                  <a:moveTo>
                    <a:pt x="297" y="460"/>
                  </a:moveTo>
                  <a:cubicBezTo>
                    <a:pt x="296" y="460"/>
                    <a:pt x="295" y="459"/>
                    <a:pt x="296" y="458"/>
                  </a:cubicBezTo>
                  <a:cubicBezTo>
                    <a:pt x="296" y="458"/>
                    <a:pt x="296" y="458"/>
                    <a:pt x="296" y="458"/>
                  </a:cubicBezTo>
                  <a:cubicBezTo>
                    <a:pt x="296" y="457"/>
                    <a:pt x="296" y="457"/>
                    <a:pt x="296" y="456"/>
                  </a:cubicBezTo>
                  <a:cubicBezTo>
                    <a:pt x="296" y="456"/>
                    <a:pt x="296" y="456"/>
                    <a:pt x="296" y="456"/>
                  </a:cubicBezTo>
                  <a:cubicBezTo>
                    <a:pt x="296" y="455"/>
                    <a:pt x="297" y="454"/>
                    <a:pt x="299" y="455"/>
                  </a:cubicBezTo>
                  <a:cubicBezTo>
                    <a:pt x="299" y="455"/>
                    <a:pt x="299" y="455"/>
                    <a:pt x="299" y="455"/>
                  </a:cubicBezTo>
                  <a:cubicBezTo>
                    <a:pt x="300" y="455"/>
                    <a:pt x="301" y="456"/>
                    <a:pt x="300" y="457"/>
                  </a:cubicBezTo>
                  <a:cubicBezTo>
                    <a:pt x="300" y="457"/>
                    <a:pt x="300" y="457"/>
                    <a:pt x="300" y="457"/>
                  </a:cubicBezTo>
                  <a:cubicBezTo>
                    <a:pt x="300" y="458"/>
                    <a:pt x="300" y="458"/>
                    <a:pt x="300" y="459"/>
                  </a:cubicBezTo>
                  <a:cubicBezTo>
                    <a:pt x="300" y="459"/>
                    <a:pt x="300" y="459"/>
                    <a:pt x="300" y="459"/>
                  </a:cubicBezTo>
                  <a:cubicBezTo>
                    <a:pt x="300" y="460"/>
                    <a:pt x="299" y="460"/>
                    <a:pt x="298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7" y="460"/>
                  </a:cubicBezTo>
                  <a:close/>
                  <a:moveTo>
                    <a:pt x="299" y="450"/>
                  </a:moveTo>
                  <a:cubicBezTo>
                    <a:pt x="298" y="450"/>
                    <a:pt x="297" y="449"/>
                    <a:pt x="298" y="447"/>
                  </a:cubicBezTo>
                  <a:cubicBezTo>
                    <a:pt x="298" y="447"/>
                    <a:pt x="298" y="447"/>
                    <a:pt x="298" y="447"/>
                  </a:cubicBezTo>
                  <a:cubicBezTo>
                    <a:pt x="298" y="447"/>
                    <a:pt x="298" y="447"/>
                    <a:pt x="298" y="446"/>
                  </a:cubicBezTo>
                  <a:cubicBezTo>
                    <a:pt x="298" y="446"/>
                    <a:pt x="298" y="446"/>
                    <a:pt x="298" y="446"/>
                  </a:cubicBezTo>
                  <a:cubicBezTo>
                    <a:pt x="298" y="445"/>
                    <a:pt x="299" y="444"/>
                    <a:pt x="300" y="444"/>
                  </a:cubicBezTo>
                  <a:cubicBezTo>
                    <a:pt x="300" y="444"/>
                    <a:pt x="300" y="444"/>
                    <a:pt x="300" y="444"/>
                  </a:cubicBezTo>
                  <a:cubicBezTo>
                    <a:pt x="302" y="444"/>
                    <a:pt x="303" y="446"/>
                    <a:pt x="302" y="447"/>
                  </a:cubicBezTo>
                  <a:cubicBezTo>
                    <a:pt x="302" y="447"/>
                    <a:pt x="302" y="447"/>
                    <a:pt x="302" y="447"/>
                  </a:cubicBezTo>
                  <a:cubicBezTo>
                    <a:pt x="302" y="447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9"/>
                    <a:pt x="301" y="450"/>
                    <a:pt x="300" y="450"/>
                  </a:cubicBezTo>
                  <a:cubicBezTo>
                    <a:pt x="300" y="450"/>
                    <a:pt x="300" y="450"/>
                    <a:pt x="300" y="450"/>
                  </a:cubicBezTo>
                  <a:cubicBezTo>
                    <a:pt x="300" y="450"/>
                    <a:pt x="300" y="450"/>
                    <a:pt x="299" y="450"/>
                  </a:cubicBezTo>
                  <a:close/>
                  <a:moveTo>
                    <a:pt x="301" y="440"/>
                  </a:moveTo>
                  <a:cubicBezTo>
                    <a:pt x="300" y="440"/>
                    <a:pt x="299" y="438"/>
                    <a:pt x="299" y="437"/>
                  </a:cubicBezTo>
                  <a:cubicBezTo>
                    <a:pt x="299" y="437"/>
                    <a:pt x="299" y="437"/>
                    <a:pt x="299" y="437"/>
                  </a:cubicBezTo>
                  <a:cubicBezTo>
                    <a:pt x="299" y="437"/>
                    <a:pt x="299" y="436"/>
                    <a:pt x="299" y="436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300" y="435"/>
                    <a:pt x="301" y="434"/>
                    <a:pt x="302" y="434"/>
                  </a:cubicBezTo>
                  <a:cubicBezTo>
                    <a:pt x="302" y="434"/>
                    <a:pt x="302" y="434"/>
                    <a:pt x="302" y="434"/>
                  </a:cubicBezTo>
                  <a:cubicBezTo>
                    <a:pt x="303" y="434"/>
                    <a:pt x="304" y="435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8"/>
                  </a:cubicBezTo>
                  <a:cubicBezTo>
                    <a:pt x="304" y="438"/>
                    <a:pt x="304" y="438"/>
                    <a:pt x="304" y="438"/>
                  </a:cubicBezTo>
                  <a:cubicBezTo>
                    <a:pt x="304" y="439"/>
                    <a:pt x="303" y="440"/>
                    <a:pt x="302" y="440"/>
                  </a:cubicBezTo>
                  <a:cubicBezTo>
                    <a:pt x="302" y="440"/>
                    <a:pt x="302" y="440"/>
                    <a:pt x="302" y="440"/>
                  </a:cubicBezTo>
                  <a:cubicBezTo>
                    <a:pt x="301" y="440"/>
                    <a:pt x="301" y="440"/>
                    <a:pt x="301" y="440"/>
                  </a:cubicBezTo>
                  <a:close/>
                  <a:moveTo>
                    <a:pt x="303" y="430"/>
                  </a:moveTo>
                  <a:cubicBezTo>
                    <a:pt x="301" y="429"/>
                    <a:pt x="300" y="428"/>
                    <a:pt x="301" y="427"/>
                  </a:cubicBezTo>
                  <a:cubicBezTo>
                    <a:pt x="301" y="427"/>
                    <a:pt x="301" y="427"/>
                    <a:pt x="301" y="427"/>
                  </a:cubicBezTo>
                  <a:cubicBezTo>
                    <a:pt x="301" y="427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ubicBezTo>
                    <a:pt x="301" y="424"/>
                    <a:pt x="302" y="423"/>
                    <a:pt x="303" y="424"/>
                  </a:cubicBezTo>
                  <a:cubicBezTo>
                    <a:pt x="303" y="424"/>
                    <a:pt x="303" y="424"/>
                    <a:pt x="303" y="424"/>
                  </a:cubicBezTo>
                  <a:cubicBezTo>
                    <a:pt x="305" y="424"/>
                    <a:pt x="306" y="425"/>
                    <a:pt x="305" y="426"/>
                  </a:cubicBezTo>
                  <a:cubicBezTo>
                    <a:pt x="305" y="426"/>
                    <a:pt x="305" y="426"/>
                    <a:pt x="305" y="426"/>
                  </a:cubicBezTo>
                  <a:cubicBezTo>
                    <a:pt x="305" y="427"/>
                    <a:pt x="305" y="427"/>
                    <a:pt x="305" y="428"/>
                  </a:cubicBezTo>
                  <a:cubicBezTo>
                    <a:pt x="305" y="428"/>
                    <a:pt x="305" y="428"/>
                    <a:pt x="305" y="428"/>
                  </a:cubicBezTo>
                  <a:cubicBezTo>
                    <a:pt x="305" y="429"/>
                    <a:pt x="304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lose/>
                  <a:moveTo>
                    <a:pt x="304" y="419"/>
                  </a:moveTo>
                  <a:cubicBezTo>
                    <a:pt x="303" y="419"/>
                    <a:pt x="302" y="418"/>
                    <a:pt x="302" y="417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6"/>
                    <a:pt x="302" y="416"/>
                    <a:pt x="302" y="415"/>
                  </a:cubicBezTo>
                  <a:cubicBezTo>
                    <a:pt x="302" y="415"/>
                    <a:pt x="302" y="415"/>
                    <a:pt x="302" y="415"/>
                  </a:cubicBezTo>
                  <a:cubicBezTo>
                    <a:pt x="302" y="414"/>
                    <a:pt x="303" y="413"/>
                    <a:pt x="304" y="413"/>
                  </a:cubicBezTo>
                  <a:cubicBezTo>
                    <a:pt x="304" y="413"/>
                    <a:pt x="304" y="413"/>
                    <a:pt x="304" y="413"/>
                  </a:cubicBezTo>
                  <a:cubicBezTo>
                    <a:pt x="306" y="413"/>
                    <a:pt x="307" y="414"/>
                    <a:pt x="306" y="416"/>
                  </a:cubicBezTo>
                  <a:cubicBezTo>
                    <a:pt x="306" y="416"/>
                    <a:pt x="306" y="416"/>
                    <a:pt x="306" y="416"/>
                  </a:cubicBezTo>
                  <a:cubicBezTo>
                    <a:pt x="306" y="416"/>
                    <a:pt x="306" y="417"/>
                    <a:pt x="306" y="417"/>
                  </a:cubicBezTo>
                  <a:cubicBezTo>
                    <a:pt x="306" y="417"/>
                    <a:pt x="306" y="417"/>
                    <a:pt x="306" y="417"/>
                  </a:cubicBezTo>
                  <a:cubicBezTo>
                    <a:pt x="306" y="418"/>
                    <a:pt x="305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lose/>
                  <a:moveTo>
                    <a:pt x="305" y="409"/>
                  </a:moveTo>
                  <a:cubicBezTo>
                    <a:pt x="304" y="409"/>
                    <a:pt x="303" y="408"/>
                    <a:pt x="303" y="406"/>
                  </a:cubicBezTo>
                  <a:cubicBezTo>
                    <a:pt x="303" y="406"/>
                    <a:pt x="303" y="406"/>
                    <a:pt x="303" y="406"/>
                  </a:cubicBezTo>
                  <a:cubicBezTo>
                    <a:pt x="303" y="406"/>
                    <a:pt x="303" y="405"/>
                    <a:pt x="303" y="405"/>
                  </a:cubicBezTo>
                  <a:cubicBezTo>
                    <a:pt x="303" y="405"/>
                    <a:pt x="303" y="405"/>
                    <a:pt x="303" y="405"/>
                  </a:cubicBezTo>
                  <a:cubicBezTo>
                    <a:pt x="303" y="404"/>
                    <a:pt x="304" y="403"/>
                    <a:pt x="305" y="403"/>
                  </a:cubicBezTo>
                  <a:cubicBezTo>
                    <a:pt x="305" y="403"/>
                    <a:pt x="305" y="403"/>
                    <a:pt x="305" y="403"/>
                  </a:cubicBezTo>
                  <a:cubicBezTo>
                    <a:pt x="306" y="403"/>
                    <a:pt x="307" y="404"/>
                    <a:pt x="307" y="405"/>
                  </a:cubicBezTo>
                  <a:cubicBezTo>
                    <a:pt x="307" y="405"/>
                    <a:pt x="307" y="405"/>
                    <a:pt x="307" y="405"/>
                  </a:cubicBezTo>
                  <a:cubicBezTo>
                    <a:pt x="307" y="406"/>
                    <a:pt x="307" y="406"/>
                    <a:pt x="307" y="407"/>
                  </a:cubicBezTo>
                  <a:cubicBezTo>
                    <a:pt x="307" y="407"/>
                    <a:pt x="307" y="407"/>
                    <a:pt x="307" y="407"/>
                  </a:cubicBezTo>
                  <a:cubicBezTo>
                    <a:pt x="307" y="408"/>
                    <a:pt x="306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lose/>
                  <a:moveTo>
                    <a:pt x="305" y="398"/>
                  </a:moveTo>
                  <a:cubicBezTo>
                    <a:pt x="304" y="398"/>
                    <a:pt x="303" y="397"/>
                    <a:pt x="303" y="396"/>
                  </a:cubicBezTo>
                  <a:cubicBezTo>
                    <a:pt x="303" y="396"/>
                    <a:pt x="303" y="396"/>
                    <a:pt x="303" y="396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3"/>
                    <a:pt x="304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8" y="393"/>
                    <a:pt x="308" y="395"/>
                  </a:cubicBezTo>
                  <a:cubicBezTo>
                    <a:pt x="308" y="395"/>
                    <a:pt x="308" y="395"/>
                    <a:pt x="308" y="395"/>
                  </a:cubicBezTo>
                  <a:cubicBezTo>
                    <a:pt x="308" y="395"/>
                    <a:pt x="308" y="396"/>
                    <a:pt x="308" y="396"/>
                  </a:cubicBezTo>
                  <a:cubicBezTo>
                    <a:pt x="308" y="396"/>
                    <a:pt x="308" y="396"/>
                    <a:pt x="308" y="396"/>
                  </a:cubicBezTo>
                  <a:cubicBezTo>
                    <a:pt x="308" y="397"/>
                    <a:pt x="307" y="398"/>
                    <a:pt x="306" y="398"/>
                  </a:cubicBezTo>
                  <a:cubicBezTo>
                    <a:pt x="306" y="398"/>
                    <a:pt x="306" y="398"/>
                    <a:pt x="306" y="398"/>
                  </a:cubicBezTo>
                  <a:cubicBezTo>
                    <a:pt x="306" y="398"/>
                    <a:pt x="305" y="398"/>
                    <a:pt x="305" y="398"/>
                  </a:cubicBezTo>
                  <a:close/>
                  <a:moveTo>
                    <a:pt x="306" y="388"/>
                  </a:moveTo>
                  <a:cubicBezTo>
                    <a:pt x="305" y="388"/>
                    <a:pt x="304" y="387"/>
                    <a:pt x="304" y="386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4" y="385"/>
                    <a:pt x="304" y="384"/>
                  </a:cubicBezTo>
                  <a:cubicBezTo>
                    <a:pt x="304" y="384"/>
                    <a:pt x="304" y="384"/>
                    <a:pt x="304" y="384"/>
                  </a:cubicBezTo>
                  <a:cubicBezTo>
                    <a:pt x="304" y="383"/>
                    <a:pt x="305" y="382"/>
                    <a:pt x="306" y="382"/>
                  </a:cubicBezTo>
                  <a:cubicBezTo>
                    <a:pt x="306" y="382"/>
                    <a:pt x="306" y="382"/>
                    <a:pt x="306" y="382"/>
                  </a:cubicBezTo>
                  <a:cubicBezTo>
                    <a:pt x="307" y="382"/>
                    <a:pt x="308" y="383"/>
                    <a:pt x="308" y="384"/>
                  </a:cubicBezTo>
                  <a:cubicBezTo>
                    <a:pt x="308" y="384"/>
                    <a:pt x="308" y="384"/>
                    <a:pt x="308" y="384"/>
                  </a:cubicBezTo>
                  <a:cubicBezTo>
                    <a:pt x="308" y="385"/>
                    <a:pt x="308" y="385"/>
                    <a:pt x="308" y="386"/>
                  </a:cubicBezTo>
                  <a:cubicBezTo>
                    <a:pt x="308" y="386"/>
                    <a:pt x="308" y="386"/>
                    <a:pt x="308" y="386"/>
                  </a:cubicBezTo>
                  <a:cubicBezTo>
                    <a:pt x="308" y="387"/>
                    <a:pt x="307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lose/>
                  <a:moveTo>
                    <a:pt x="304" y="375"/>
                  </a:moveTo>
                  <a:cubicBezTo>
                    <a:pt x="304" y="375"/>
                    <a:pt x="304" y="374"/>
                    <a:pt x="304" y="374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04" y="373"/>
                    <a:pt x="305" y="371"/>
                    <a:pt x="306" y="371"/>
                  </a:cubicBezTo>
                  <a:cubicBezTo>
                    <a:pt x="306" y="371"/>
                    <a:pt x="306" y="371"/>
                    <a:pt x="306" y="371"/>
                  </a:cubicBezTo>
                  <a:cubicBezTo>
                    <a:pt x="307" y="371"/>
                    <a:pt x="308" y="372"/>
                    <a:pt x="308" y="374"/>
                  </a:cubicBezTo>
                  <a:cubicBezTo>
                    <a:pt x="308" y="374"/>
                    <a:pt x="308" y="374"/>
                    <a:pt x="308" y="374"/>
                  </a:cubicBezTo>
                  <a:cubicBezTo>
                    <a:pt x="308" y="374"/>
                    <a:pt x="308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08" y="376"/>
                    <a:pt x="307" y="377"/>
                    <a:pt x="306" y="377"/>
                  </a:cubicBezTo>
                  <a:cubicBezTo>
                    <a:pt x="306" y="377"/>
                    <a:pt x="306" y="377"/>
                    <a:pt x="306" y="377"/>
                  </a:cubicBezTo>
                  <a:cubicBezTo>
                    <a:pt x="305" y="377"/>
                    <a:pt x="304" y="376"/>
                    <a:pt x="304" y="375"/>
                  </a:cubicBezTo>
                  <a:close/>
                  <a:moveTo>
                    <a:pt x="304" y="365"/>
                  </a:moveTo>
                  <a:cubicBezTo>
                    <a:pt x="304" y="364"/>
                    <a:pt x="304" y="364"/>
                    <a:pt x="304" y="363"/>
                  </a:cubicBezTo>
                  <a:cubicBezTo>
                    <a:pt x="304" y="363"/>
                    <a:pt x="304" y="363"/>
                    <a:pt x="304" y="363"/>
                  </a:cubicBezTo>
                  <a:cubicBezTo>
                    <a:pt x="304" y="362"/>
                    <a:pt x="305" y="361"/>
                    <a:pt x="306" y="361"/>
                  </a:cubicBezTo>
                  <a:cubicBezTo>
                    <a:pt x="306" y="361"/>
                    <a:pt x="306" y="361"/>
                    <a:pt x="306" y="361"/>
                  </a:cubicBezTo>
                  <a:cubicBezTo>
                    <a:pt x="307" y="361"/>
                    <a:pt x="308" y="362"/>
                    <a:pt x="308" y="363"/>
                  </a:cubicBezTo>
                  <a:cubicBezTo>
                    <a:pt x="308" y="363"/>
                    <a:pt x="308" y="363"/>
                    <a:pt x="308" y="363"/>
                  </a:cubicBezTo>
                  <a:cubicBezTo>
                    <a:pt x="308" y="364"/>
                    <a:pt x="308" y="364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6"/>
                    <a:pt x="307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5" y="367"/>
                    <a:pt x="304" y="366"/>
                    <a:pt x="304" y="365"/>
                  </a:cubicBezTo>
                  <a:close/>
                  <a:moveTo>
                    <a:pt x="303" y="354"/>
                  </a:moveTo>
                  <a:cubicBezTo>
                    <a:pt x="303" y="354"/>
                    <a:pt x="303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3" y="352"/>
                    <a:pt x="304" y="351"/>
                    <a:pt x="305" y="351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307" y="351"/>
                    <a:pt x="308" y="352"/>
                    <a:pt x="308" y="353"/>
                  </a:cubicBezTo>
                  <a:cubicBezTo>
                    <a:pt x="308" y="353"/>
                    <a:pt x="308" y="353"/>
                    <a:pt x="308" y="353"/>
                  </a:cubicBezTo>
                  <a:cubicBezTo>
                    <a:pt x="308" y="353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5"/>
                    <a:pt x="307" y="356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4" y="357"/>
                    <a:pt x="303" y="356"/>
                    <a:pt x="303" y="354"/>
                  </a:cubicBezTo>
                  <a:close/>
                  <a:moveTo>
                    <a:pt x="303" y="344"/>
                  </a:moveTo>
                  <a:cubicBezTo>
                    <a:pt x="303" y="344"/>
                    <a:pt x="303" y="343"/>
                    <a:pt x="302" y="343"/>
                  </a:cubicBezTo>
                  <a:cubicBezTo>
                    <a:pt x="302" y="343"/>
                    <a:pt x="302" y="343"/>
                    <a:pt x="302" y="343"/>
                  </a:cubicBezTo>
                  <a:cubicBezTo>
                    <a:pt x="302" y="341"/>
                    <a:pt x="303" y="340"/>
                    <a:pt x="305" y="340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6" y="340"/>
                    <a:pt x="307" y="341"/>
                    <a:pt x="307" y="342"/>
                  </a:cubicBezTo>
                  <a:cubicBezTo>
                    <a:pt x="307" y="342"/>
                    <a:pt x="307" y="342"/>
                    <a:pt x="307" y="342"/>
                  </a:cubicBezTo>
                  <a:cubicBezTo>
                    <a:pt x="307" y="343"/>
                    <a:pt x="307" y="343"/>
                    <a:pt x="307" y="344"/>
                  </a:cubicBezTo>
                  <a:cubicBezTo>
                    <a:pt x="307" y="344"/>
                    <a:pt x="307" y="344"/>
                    <a:pt x="307" y="344"/>
                  </a:cubicBezTo>
                  <a:cubicBezTo>
                    <a:pt x="307" y="345"/>
                    <a:pt x="306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4" y="346"/>
                    <a:pt x="303" y="345"/>
                    <a:pt x="303" y="344"/>
                  </a:cubicBezTo>
                  <a:close/>
                  <a:moveTo>
                    <a:pt x="302" y="334"/>
                  </a:moveTo>
                  <a:cubicBezTo>
                    <a:pt x="302" y="333"/>
                    <a:pt x="302" y="333"/>
                    <a:pt x="302" y="332"/>
                  </a:cubicBezTo>
                  <a:cubicBezTo>
                    <a:pt x="302" y="332"/>
                    <a:pt x="302" y="332"/>
                    <a:pt x="302" y="332"/>
                  </a:cubicBezTo>
                  <a:cubicBezTo>
                    <a:pt x="301" y="331"/>
                    <a:pt x="302" y="330"/>
                    <a:pt x="304" y="330"/>
                  </a:cubicBezTo>
                  <a:cubicBezTo>
                    <a:pt x="304" y="330"/>
                    <a:pt x="304" y="330"/>
                    <a:pt x="304" y="330"/>
                  </a:cubicBezTo>
                  <a:cubicBezTo>
                    <a:pt x="305" y="330"/>
                    <a:pt x="306" y="331"/>
                    <a:pt x="306" y="332"/>
                  </a:cubicBezTo>
                  <a:cubicBezTo>
                    <a:pt x="306" y="332"/>
                    <a:pt x="306" y="332"/>
                    <a:pt x="306" y="332"/>
                  </a:cubicBezTo>
                  <a:cubicBezTo>
                    <a:pt x="306" y="332"/>
                    <a:pt x="306" y="333"/>
                    <a:pt x="306" y="333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6" y="334"/>
                    <a:pt x="305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3" y="336"/>
                    <a:pt x="302" y="335"/>
                    <a:pt x="302" y="334"/>
                  </a:cubicBezTo>
                  <a:close/>
                  <a:moveTo>
                    <a:pt x="301" y="323"/>
                  </a:moveTo>
                  <a:cubicBezTo>
                    <a:pt x="300" y="323"/>
                    <a:pt x="300" y="322"/>
                    <a:pt x="300" y="322"/>
                  </a:cubicBezTo>
                  <a:cubicBezTo>
                    <a:pt x="300" y="322"/>
                    <a:pt x="300" y="322"/>
                    <a:pt x="300" y="322"/>
                  </a:cubicBezTo>
                  <a:cubicBezTo>
                    <a:pt x="300" y="321"/>
                    <a:pt x="301" y="320"/>
                    <a:pt x="302" y="319"/>
                  </a:cubicBezTo>
                  <a:cubicBezTo>
                    <a:pt x="302" y="319"/>
                    <a:pt x="302" y="319"/>
                    <a:pt x="302" y="319"/>
                  </a:cubicBezTo>
                  <a:cubicBezTo>
                    <a:pt x="304" y="319"/>
                    <a:pt x="305" y="320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2"/>
                    <a:pt x="305" y="322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4"/>
                    <a:pt x="304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2" y="325"/>
                    <a:pt x="301" y="325"/>
                    <a:pt x="301" y="323"/>
                  </a:cubicBezTo>
                  <a:close/>
                  <a:moveTo>
                    <a:pt x="299" y="313"/>
                  </a:moveTo>
                  <a:cubicBezTo>
                    <a:pt x="299" y="313"/>
                    <a:pt x="299" y="312"/>
                    <a:pt x="299" y="312"/>
                  </a:cubicBezTo>
                  <a:cubicBezTo>
                    <a:pt x="299" y="312"/>
                    <a:pt x="299" y="312"/>
                    <a:pt x="299" y="312"/>
                  </a:cubicBezTo>
                  <a:cubicBezTo>
                    <a:pt x="299" y="310"/>
                    <a:pt x="300" y="309"/>
                    <a:pt x="301" y="309"/>
                  </a:cubicBezTo>
                  <a:cubicBezTo>
                    <a:pt x="301" y="309"/>
                    <a:pt x="301" y="309"/>
                    <a:pt x="301" y="309"/>
                  </a:cubicBezTo>
                  <a:cubicBezTo>
                    <a:pt x="302" y="309"/>
                    <a:pt x="303" y="310"/>
                    <a:pt x="303" y="311"/>
                  </a:cubicBezTo>
                  <a:cubicBezTo>
                    <a:pt x="303" y="311"/>
                    <a:pt x="303" y="311"/>
                    <a:pt x="303" y="311"/>
                  </a:cubicBezTo>
                  <a:cubicBezTo>
                    <a:pt x="304" y="311"/>
                    <a:pt x="304" y="312"/>
                    <a:pt x="304" y="312"/>
                  </a:cubicBezTo>
                  <a:cubicBezTo>
                    <a:pt x="304" y="312"/>
                    <a:pt x="304" y="312"/>
                    <a:pt x="304" y="312"/>
                  </a:cubicBezTo>
                  <a:cubicBezTo>
                    <a:pt x="304" y="314"/>
                    <a:pt x="303" y="315"/>
                    <a:pt x="302" y="315"/>
                  </a:cubicBezTo>
                  <a:cubicBezTo>
                    <a:pt x="302" y="315"/>
                    <a:pt x="302" y="315"/>
                    <a:pt x="302" y="315"/>
                  </a:cubicBezTo>
                  <a:cubicBezTo>
                    <a:pt x="302" y="315"/>
                    <a:pt x="301" y="315"/>
                    <a:pt x="301" y="315"/>
                  </a:cubicBezTo>
                  <a:cubicBezTo>
                    <a:pt x="301" y="315"/>
                    <a:pt x="301" y="315"/>
                    <a:pt x="301" y="315"/>
                  </a:cubicBezTo>
                  <a:cubicBezTo>
                    <a:pt x="300" y="315"/>
                    <a:pt x="299" y="314"/>
                    <a:pt x="299" y="313"/>
                  </a:cubicBezTo>
                  <a:close/>
                  <a:moveTo>
                    <a:pt x="297" y="303"/>
                  </a:moveTo>
                  <a:cubicBezTo>
                    <a:pt x="297" y="302"/>
                    <a:pt x="297" y="302"/>
                    <a:pt x="297" y="302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297" y="300"/>
                    <a:pt x="298" y="299"/>
                    <a:pt x="299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300" y="299"/>
                    <a:pt x="301" y="299"/>
                    <a:pt x="302" y="301"/>
                  </a:cubicBezTo>
                  <a:cubicBezTo>
                    <a:pt x="302" y="301"/>
                    <a:pt x="302" y="301"/>
                    <a:pt x="302" y="301"/>
                  </a:cubicBezTo>
                  <a:cubicBezTo>
                    <a:pt x="302" y="301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3"/>
                    <a:pt x="301" y="304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299" y="305"/>
                    <a:pt x="298" y="304"/>
                    <a:pt x="297" y="303"/>
                  </a:cubicBezTo>
                  <a:close/>
                  <a:moveTo>
                    <a:pt x="295" y="293"/>
                  </a:moveTo>
                  <a:cubicBezTo>
                    <a:pt x="295" y="292"/>
                    <a:pt x="295" y="292"/>
                    <a:pt x="295" y="291"/>
                  </a:cubicBezTo>
                  <a:cubicBezTo>
                    <a:pt x="295" y="291"/>
                    <a:pt x="295" y="291"/>
                    <a:pt x="295" y="291"/>
                  </a:cubicBezTo>
                  <a:cubicBezTo>
                    <a:pt x="295" y="290"/>
                    <a:pt x="296" y="289"/>
                    <a:pt x="297" y="289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8" y="288"/>
                    <a:pt x="299" y="289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1"/>
                    <a:pt x="300" y="291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3"/>
                    <a:pt x="299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7" y="294"/>
                    <a:pt x="296" y="294"/>
                    <a:pt x="295" y="293"/>
                  </a:cubicBezTo>
                  <a:close/>
                  <a:moveTo>
                    <a:pt x="293" y="283"/>
                  </a:moveTo>
                  <a:cubicBezTo>
                    <a:pt x="293" y="282"/>
                    <a:pt x="293" y="282"/>
                    <a:pt x="293" y="281"/>
                  </a:cubicBezTo>
                  <a:cubicBezTo>
                    <a:pt x="293" y="281"/>
                    <a:pt x="293" y="281"/>
                    <a:pt x="293" y="281"/>
                  </a:cubicBezTo>
                  <a:cubicBezTo>
                    <a:pt x="292" y="280"/>
                    <a:pt x="293" y="279"/>
                    <a:pt x="294" y="278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6" y="278"/>
                    <a:pt x="297" y="279"/>
                    <a:pt x="297" y="280"/>
                  </a:cubicBezTo>
                  <a:cubicBezTo>
                    <a:pt x="297" y="280"/>
                    <a:pt x="297" y="280"/>
                    <a:pt x="297" y="280"/>
                  </a:cubicBezTo>
                  <a:cubicBezTo>
                    <a:pt x="297" y="281"/>
                    <a:pt x="297" y="281"/>
                    <a:pt x="298" y="281"/>
                  </a:cubicBezTo>
                  <a:cubicBezTo>
                    <a:pt x="298" y="281"/>
                    <a:pt x="298" y="281"/>
                    <a:pt x="298" y="281"/>
                  </a:cubicBezTo>
                  <a:cubicBezTo>
                    <a:pt x="298" y="283"/>
                    <a:pt x="297" y="284"/>
                    <a:pt x="296" y="284"/>
                  </a:cubicBezTo>
                  <a:cubicBezTo>
                    <a:pt x="296" y="284"/>
                    <a:pt x="296" y="284"/>
                    <a:pt x="296" y="284"/>
                  </a:cubicBezTo>
                  <a:cubicBezTo>
                    <a:pt x="296" y="284"/>
                    <a:pt x="296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4" y="284"/>
                    <a:pt x="293" y="284"/>
                    <a:pt x="293" y="283"/>
                  </a:cubicBezTo>
                  <a:close/>
                  <a:moveTo>
                    <a:pt x="291" y="272"/>
                  </a:moveTo>
                  <a:cubicBezTo>
                    <a:pt x="290" y="272"/>
                    <a:pt x="290" y="272"/>
                    <a:pt x="290" y="271"/>
                  </a:cubicBezTo>
                  <a:cubicBezTo>
                    <a:pt x="290" y="271"/>
                    <a:pt x="290" y="271"/>
                    <a:pt x="290" y="271"/>
                  </a:cubicBezTo>
                  <a:cubicBezTo>
                    <a:pt x="290" y="270"/>
                    <a:pt x="291" y="269"/>
                    <a:pt x="292" y="268"/>
                  </a:cubicBezTo>
                  <a:cubicBezTo>
                    <a:pt x="292" y="268"/>
                    <a:pt x="292" y="268"/>
                    <a:pt x="292" y="268"/>
                  </a:cubicBezTo>
                  <a:cubicBezTo>
                    <a:pt x="293" y="268"/>
                    <a:pt x="294" y="269"/>
                    <a:pt x="295" y="270"/>
                  </a:cubicBezTo>
                  <a:cubicBezTo>
                    <a:pt x="295" y="270"/>
                    <a:pt x="295" y="270"/>
                    <a:pt x="295" y="270"/>
                  </a:cubicBezTo>
                  <a:cubicBezTo>
                    <a:pt x="295" y="270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72"/>
                    <a:pt x="295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2" y="274"/>
                    <a:pt x="291" y="274"/>
                    <a:pt x="291" y="272"/>
                  </a:cubicBezTo>
                  <a:close/>
                  <a:moveTo>
                    <a:pt x="288" y="263"/>
                  </a:moveTo>
                  <a:cubicBezTo>
                    <a:pt x="288" y="262"/>
                    <a:pt x="287" y="262"/>
                    <a:pt x="287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7" y="260"/>
                    <a:pt x="288" y="259"/>
                    <a:pt x="289" y="258"/>
                  </a:cubicBezTo>
                  <a:cubicBezTo>
                    <a:pt x="289" y="258"/>
                    <a:pt x="289" y="258"/>
                    <a:pt x="289" y="258"/>
                  </a:cubicBezTo>
                  <a:cubicBezTo>
                    <a:pt x="290" y="258"/>
                    <a:pt x="291" y="259"/>
                    <a:pt x="292" y="260"/>
                  </a:cubicBezTo>
                  <a:cubicBezTo>
                    <a:pt x="292" y="260"/>
                    <a:pt x="292" y="260"/>
                    <a:pt x="292" y="260"/>
                  </a:cubicBezTo>
                  <a:cubicBezTo>
                    <a:pt x="292" y="260"/>
                    <a:pt x="292" y="261"/>
                    <a:pt x="292" y="261"/>
                  </a:cubicBezTo>
                  <a:cubicBezTo>
                    <a:pt x="292" y="261"/>
                    <a:pt x="292" y="261"/>
                    <a:pt x="292" y="261"/>
                  </a:cubicBezTo>
                  <a:cubicBezTo>
                    <a:pt x="292" y="262"/>
                    <a:pt x="292" y="264"/>
                    <a:pt x="291" y="264"/>
                  </a:cubicBezTo>
                  <a:cubicBezTo>
                    <a:pt x="291" y="264"/>
                    <a:pt x="291" y="264"/>
                    <a:pt x="291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4"/>
                    <a:pt x="288" y="263"/>
                    <a:pt x="288" y="263"/>
                  </a:cubicBezTo>
                  <a:close/>
                  <a:moveTo>
                    <a:pt x="285" y="253"/>
                  </a:moveTo>
                  <a:cubicBezTo>
                    <a:pt x="284" y="252"/>
                    <a:pt x="284" y="252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4" y="250"/>
                    <a:pt x="284" y="249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7" y="248"/>
                    <a:pt x="288" y="249"/>
                    <a:pt x="288" y="250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9" y="250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2"/>
                    <a:pt x="289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6" y="254"/>
                    <a:pt x="285" y="254"/>
                    <a:pt x="285" y="253"/>
                  </a:cubicBezTo>
                  <a:close/>
                  <a:moveTo>
                    <a:pt x="281" y="243"/>
                  </a:moveTo>
                  <a:cubicBezTo>
                    <a:pt x="281" y="242"/>
                    <a:pt x="281" y="242"/>
                    <a:pt x="281" y="242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0" y="240"/>
                    <a:pt x="281" y="239"/>
                    <a:pt x="282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8"/>
                    <a:pt x="284" y="239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6" y="242"/>
                    <a:pt x="285" y="244"/>
                    <a:pt x="284" y="244"/>
                  </a:cubicBezTo>
                  <a:cubicBezTo>
                    <a:pt x="284" y="244"/>
                    <a:pt x="284" y="244"/>
                    <a:pt x="284" y="244"/>
                  </a:cubicBezTo>
                  <a:cubicBezTo>
                    <a:pt x="284" y="244"/>
                    <a:pt x="283" y="244"/>
                    <a:pt x="283" y="244"/>
                  </a:cubicBezTo>
                  <a:cubicBezTo>
                    <a:pt x="283" y="244"/>
                    <a:pt x="283" y="244"/>
                    <a:pt x="283" y="244"/>
                  </a:cubicBezTo>
                  <a:cubicBezTo>
                    <a:pt x="282" y="244"/>
                    <a:pt x="281" y="244"/>
                    <a:pt x="281" y="243"/>
                  </a:cubicBezTo>
                  <a:close/>
                  <a:moveTo>
                    <a:pt x="277" y="233"/>
                  </a:moveTo>
                  <a:cubicBezTo>
                    <a:pt x="277" y="233"/>
                    <a:pt x="277" y="232"/>
                    <a:pt x="277" y="232"/>
                  </a:cubicBezTo>
                  <a:cubicBezTo>
                    <a:pt x="277" y="232"/>
                    <a:pt x="277" y="232"/>
                    <a:pt x="277" y="232"/>
                  </a:cubicBezTo>
                  <a:cubicBezTo>
                    <a:pt x="276" y="231"/>
                    <a:pt x="277" y="229"/>
                    <a:pt x="278" y="229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9" y="228"/>
                    <a:pt x="281" y="229"/>
                    <a:pt x="281" y="230"/>
                  </a:cubicBezTo>
                  <a:cubicBezTo>
                    <a:pt x="281" y="230"/>
                    <a:pt x="281" y="230"/>
                    <a:pt x="281" y="230"/>
                  </a:cubicBezTo>
                  <a:cubicBezTo>
                    <a:pt x="281" y="231"/>
                    <a:pt x="281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3"/>
                    <a:pt x="281" y="234"/>
                    <a:pt x="280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0" y="235"/>
                    <a:pt x="280" y="235"/>
                    <a:pt x="279" y="235"/>
                  </a:cubicBezTo>
                  <a:cubicBezTo>
                    <a:pt x="279" y="235"/>
                    <a:pt x="279" y="235"/>
                    <a:pt x="279" y="235"/>
                  </a:cubicBezTo>
                  <a:cubicBezTo>
                    <a:pt x="279" y="235"/>
                    <a:pt x="278" y="234"/>
                    <a:pt x="277" y="233"/>
                  </a:cubicBezTo>
                  <a:close/>
                  <a:moveTo>
                    <a:pt x="273" y="224"/>
                  </a:moveTo>
                  <a:cubicBezTo>
                    <a:pt x="273" y="223"/>
                    <a:pt x="273" y="223"/>
                    <a:pt x="273" y="222"/>
                  </a:cubicBezTo>
                  <a:cubicBezTo>
                    <a:pt x="273" y="222"/>
                    <a:pt x="273" y="222"/>
                    <a:pt x="273" y="222"/>
                  </a:cubicBezTo>
                  <a:cubicBezTo>
                    <a:pt x="272" y="221"/>
                    <a:pt x="273" y="220"/>
                    <a:pt x="274" y="219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5" y="219"/>
                    <a:pt x="276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1"/>
                    <a:pt x="277" y="221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8" y="223"/>
                    <a:pt x="277" y="224"/>
                    <a:pt x="276" y="225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6" y="225"/>
                    <a:pt x="276" y="225"/>
                    <a:pt x="275" y="225"/>
                  </a:cubicBezTo>
                  <a:cubicBezTo>
                    <a:pt x="275" y="225"/>
                    <a:pt x="275" y="225"/>
                    <a:pt x="275" y="225"/>
                  </a:cubicBezTo>
                  <a:cubicBezTo>
                    <a:pt x="274" y="225"/>
                    <a:pt x="274" y="224"/>
                    <a:pt x="273" y="224"/>
                  </a:cubicBezTo>
                  <a:close/>
                  <a:moveTo>
                    <a:pt x="269" y="214"/>
                  </a:moveTo>
                  <a:cubicBezTo>
                    <a:pt x="269" y="214"/>
                    <a:pt x="269" y="213"/>
                    <a:pt x="268" y="213"/>
                  </a:cubicBezTo>
                  <a:cubicBezTo>
                    <a:pt x="268" y="213"/>
                    <a:pt x="268" y="213"/>
                    <a:pt x="268" y="213"/>
                  </a:cubicBezTo>
                  <a:cubicBezTo>
                    <a:pt x="268" y="212"/>
                    <a:pt x="268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71" y="209"/>
                    <a:pt x="272" y="210"/>
                    <a:pt x="272" y="211"/>
                  </a:cubicBezTo>
                  <a:cubicBezTo>
                    <a:pt x="272" y="211"/>
                    <a:pt x="272" y="211"/>
                    <a:pt x="272" y="211"/>
                  </a:cubicBezTo>
                  <a:cubicBezTo>
                    <a:pt x="273" y="211"/>
                    <a:pt x="273" y="212"/>
                    <a:pt x="273" y="212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4" y="213"/>
                    <a:pt x="273" y="215"/>
                    <a:pt x="272" y="215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2" y="215"/>
                    <a:pt x="271" y="216"/>
                    <a:pt x="271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0" y="216"/>
                    <a:pt x="269" y="215"/>
                    <a:pt x="269" y="214"/>
                  </a:cubicBezTo>
                  <a:close/>
                  <a:moveTo>
                    <a:pt x="264" y="205"/>
                  </a:moveTo>
                  <a:cubicBezTo>
                    <a:pt x="264" y="205"/>
                    <a:pt x="264" y="204"/>
                    <a:pt x="264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3" y="203"/>
                    <a:pt x="264" y="201"/>
                    <a:pt x="265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6" y="200"/>
                    <a:pt x="267" y="200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3"/>
                  </a:cubicBezTo>
                  <a:cubicBezTo>
                    <a:pt x="268" y="203"/>
                    <a:pt x="268" y="203"/>
                    <a:pt x="268" y="203"/>
                  </a:cubicBezTo>
                  <a:cubicBezTo>
                    <a:pt x="269" y="204"/>
                    <a:pt x="269" y="205"/>
                    <a:pt x="267" y="206"/>
                  </a:cubicBezTo>
                  <a:cubicBezTo>
                    <a:pt x="267" y="206"/>
                    <a:pt x="267" y="206"/>
                    <a:pt x="267" y="206"/>
                  </a:cubicBezTo>
                  <a:cubicBezTo>
                    <a:pt x="267" y="206"/>
                    <a:pt x="267" y="206"/>
                    <a:pt x="266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206"/>
                    <a:pt x="265" y="206"/>
                    <a:pt x="264" y="205"/>
                  </a:cubicBezTo>
                  <a:close/>
                  <a:moveTo>
                    <a:pt x="259" y="196"/>
                  </a:moveTo>
                  <a:cubicBezTo>
                    <a:pt x="259" y="195"/>
                    <a:pt x="259" y="195"/>
                    <a:pt x="259" y="195"/>
                  </a:cubicBezTo>
                  <a:cubicBezTo>
                    <a:pt x="259" y="195"/>
                    <a:pt x="259" y="195"/>
                    <a:pt x="259" y="195"/>
                  </a:cubicBezTo>
                  <a:cubicBezTo>
                    <a:pt x="258" y="193"/>
                    <a:pt x="259" y="19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1" y="191"/>
                    <a:pt x="262" y="191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3"/>
                    <a:pt x="263" y="193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4" y="195"/>
                    <a:pt x="264" y="196"/>
                    <a:pt x="263" y="197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2" y="197"/>
                    <a:pt x="262" y="197"/>
                    <a:pt x="261" y="197"/>
                  </a:cubicBezTo>
                  <a:cubicBezTo>
                    <a:pt x="261" y="197"/>
                    <a:pt x="261" y="197"/>
                    <a:pt x="261" y="197"/>
                  </a:cubicBezTo>
                  <a:cubicBezTo>
                    <a:pt x="261" y="197"/>
                    <a:pt x="260" y="197"/>
                    <a:pt x="259" y="196"/>
                  </a:cubicBezTo>
                  <a:close/>
                  <a:moveTo>
                    <a:pt x="254" y="187"/>
                  </a:moveTo>
                  <a:cubicBezTo>
                    <a:pt x="254" y="186"/>
                    <a:pt x="254" y="186"/>
                    <a:pt x="254" y="186"/>
                  </a:cubicBezTo>
                  <a:cubicBezTo>
                    <a:pt x="254" y="186"/>
                    <a:pt x="254" y="186"/>
                    <a:pt x="254" y="186"/>
                  </a:cubicBezTo>
                  <a:cubicBezTo>
                    <a:pt x="253" y="185"/>
                    <a:pt x="253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55" y="182"/>
                    <a:pt x="257" y="182"/>
                    <a:pt x="257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9" y="186"/>
                    <a:pt x="258" y="187"/>
                    <a:pt x="257" y="188"/>
                  </a:cubicBezTo>
                  <a:cubicBezTo>
                    <a:pt x="257" y="188"/>
                    <a:pt x="257" y="188"/>
                    <a:pt x="257" y="188"/>
                  </a:cubicBezTo>
                  <a:cubicBezTo>
                    <a:pt x="257" y="188"/>
                    <a:pt x="257" y="188"/>
                    <a:pt x="256" y="188"/>
                  </a:cubicBezTo>
                  <a:cubicBezTo>
                    <a:pt x="256" y="188"/>
                    <a:pt x="256" y="188"/>
                    <a:pt x="256" y="188"/>
                  </a:cubicBezTo>
                  <a:cubicBezTo>
                    <a:pt x="255" y="188"/>
                    <a:pt x="255" y="187"/>
                    <a:pt x="254" y="187"/>
                  </a:cubicBezTo>
                  <a:close/>
                  <a:moveTo>
                    <a:pt x="249" y="178"/>
                  </a:moveTo>
                  <a:cubicBezTo>
                    <a:pt x="249" y="178"/>
                    <a:pt x="248" y="177"/>
                    <a:pt x="248" y="177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47" y="176"/>
                    <a:pt x="248" y="174"/>
                    <a:pt x="249" y="17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50" y="173"/>
                    <a:pt x="251" y="173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5"/>
                    <a:pt x="252" y="175"/>
                    <a:pt x="253" y="175"/>
                  </a:cubicBezTo>
                  <a:cubicBezTo>
                    <a:pt x="253" y="175"/>
                    <a:pt x="253" y="175"/>
                    <a:pt x="253" y="175"/>
                  </a:cubicBezTo>
                  <a:cubicBezTo>
                    <a:pt x="253" y="177"/>
                    <a:pt x="253" y="178"/>
                    <a:pt x="252" y="179"/>
                  </a:cubicBezTo>
                  <a:cubicBezTo>
                    <a:pt x="252" y="179"/>
                    <a:pt x="252" y="179"/>
                    <a:pt x="252" y="179"/>
                  </a:cubicBezTo>
                  <a:cubicBezTo>
                    <a:pt x="252" y="179"/>
                    <a:pt x="251" y="179"/>
                    <a:pt x="251" y="179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50" y="179"/>
                    <a:pt x="249" y="179"/>
                    <a:pt x="249" y="178"/>
                  </a:cubicBezTo>
                  <a:close/>
                  <a:moveTo>
                    <a:pt x="243" y="169"/>
                  </a:moveTo>
                  <a:cubicBezTo>
                    <a:pt x="243" y="169"/>
                    <a:pt x="243" y="169"/>
                    <a:pt x="242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7"/>
                    <a:pt x="242" y="166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4" y="164"/>
                    <a:pt x="245" y="165"/>
                    <a:pt x="246" y="166"/>
                  </a:cubicBezTo>
                  <a:cubicBezTo>
                    <a:pt x="246" y="166"/>
                    <a:pt x="246" y="166"/>
                    <a:pt x="246" y="166"/>
                  </a:cubicBezTo>
                  <a:cubicBezTo>
                    <a:pt x="246" y="166"/>
                    <a:pt x="247" y="166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8" y="168"/>
                    <a:pt x="247" y="169"/>
                    <a:pt x="246" y="170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6" y="170"/>
                    <a:pt x="245" y="170"/>
                    <a:pt x="245" y="17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4" y="170"/>
                    <a:pt x="244" y="170"/>
                    <a:pt x="243" y="169"/>
                  </a:cubicBezTo>
                  <a:close/>
                  <a:moveTo>
                    <a:pt x="237" y="161"/>
                  </a:moveTo>
                  <a:cubicBezTo>
                    <a:pt x="237" y="160"/>
                    <a:pt x="237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6" y="157"/>
                    <a:pt x="237" y="156"/>
                  </a:cubicBezTo>
                  <a:cubicBezTo>
                    <a:pt x="237" y="156"/>
                    <a:pt x="237" y="156"/>
                    <a:pt x="237" y="156"/>
                  </a:cubicBezTo>
                  <a:cubicBezTo>
                    <a:pt x="238" y="156"/>
                    <a:pt x="239" y="156"/>
                    <a:pt x="240" y="157"/>
                  </a:cubicBezTo>
                  <a:cubicBezTo>
                    <a:pt x="240" y="157"/>
                    <a:pt x="240" y="157"/>
                    <a:pt x="240" y="157"/>
                  </a:cubicBezTo>
                  <a:cubicBezTo>
                    <a:pt x="240" y="157"/>
                    <a:pt x="241" y="158"/>
                    <a:pt x="241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2" y="159"/>
                    <a:pt x="241" y="161"/>
                    <a:pt x="240" y="161"/>
                  </a:cubicBezTo>
                  <a:cubicBezTo>
                    <a:pt x="240" y="161"/>
                    <a:pt x="240" y="161"/>
                    <a:pt x="240" y="161"/>
                  </a:cubicBezTo>
                  <a:cubicBezTo>
                    <a:pt x="240" y="162"/>
                    <a:pt x="239" y="162"/>
                    <a:pt x="239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38" y="162"/>
                    <a:pt x="238" y="161"/>
                    <a:pt x="237" y="161"/>
                  </a:cubicBezTo>
                  <a:close/>
                  <a:moveTo>
                    <a:pt x="231" y="152"/>
                  </a:moveTo>
                  <a:cubicBezTo>
                    <a:pt x="231" y="152"/>
                    <a:pt x="230" y="152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29" y="150"/>
                    <a:pt x="229" y="149"/>
                    <a:pt x="230" y="148"/>
                  </a:cubicBezTo>
                  <a:cubicBezTo>
                    <a:pt x="230" y="148"/>
                    <a:pt x="230" y="148"/>
                    <a:pt x="230" y="148"/>
                  </a:cubicBezTo>
                  <a:cubicBezTo>
                    <a:pt x="231" y="147"/>
                    <a:pt x="233" y="148"/>
                    <a:pt x="234" y="149"/>
                  </a:cubicBezTo>
                  <a:cubicBezTo>
                    <a:pt x="234" y="149"/>
                    <a:pt x="234" y="149"/>
                    <a:pt x="234" y="149"/>
                  </a:cubicBezTo>
                  <a:cubicBezTo>
                    <a:pt x="234" y="149"/>
                    <a:pt x="234" y="149"/>
                    <a:pt x="235" y="150"/>
                  </a:cubicBezTo>
                  <a:cubicBezTo>
                    <a:pt x="235" y="150"/>
                    <a:pt x="235" y="150"/>
                    <a:pt x="235" y="150"/>
                  </a:cubicBezTo>
                  <a:cubicBezTo>
                    <a:pt x="235" y="151"/>
                    <a:pt x="235" y="152"/>
                    <a:pt x="234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3"/>
                    <a:pt x="233" y="153"/>
                    <a:pt x="233" y="153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2" y="153"/>
                    <a:pt x="231" y="153"/>
                    <a:pt x="231" y="152"/>
                  </a:cubicBezTo>
                  <a:close/>
                  <a:moveTo>
                    <a:pt x="224" y="144"/>
                  </a:moveTo>
                  <a:cubicBezTo>
                    <a:pt x="224" y="144"/>
                    <a:pt x="224" y="144"/>
                    <a:pt x="224" y="143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3" y="142"/>
                    <a:pt x="223" y="141"/>
                    <a:pt x="224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6" y="139"/>
                    <a:pt x="227" y="140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7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9" y="142"/>
                    <a:pt x="229" y="144"/>
                    <a:pt x="228" y="145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7" y="145"/>
                    <a:pt x="227" y="145"/>
                    <a:pt x="226" y="145"/>
                  </a:cubicBezTo>
                  <a:cubicBezTo>
                    <a:pt x="226" y="145"/>
                    <a:pt x="226" y="145"/>
                    <a:pt x="226" y="145"/>
                  </a:cubicBezTo>
                  <a:cubicBezTo>
                    <a:pt x="226" y="145"/>
                    <a:pt x="225" y="145"/>
                    <a:pt x="224" y="144"/>
                  </a:cubicBezTo>
                  <a:close/>
                  <a:moveTo>
                    <a:pt x="218" y="136"/>
                  </a:moveTo>
                  <a:cubicBezTo>
                    <a:pt x="217" y="136"/>
                    <a:pt x="217" y="136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6" y="134"/>
                    <a:pt x="216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8" y="131"/>
                    <a:pt x="219" y="131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2" y="134"/>
                    <a:pt x="222" y="136"/>
                    <a:pt x="221" y="137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1" y="137"/>
                    <a:pt x="220" y="137"/>
                    <a:pt x="219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9" y="137"/>
                    <a:pt x="218" y="137"/>
                    <a:pt x="218" y="136"/>
                  </a:cubicBezTo>
                  <a:close/>
                  <a:moveTo>
                    <a:pt x="211" y="129"/>
                  </a:moveTo>
                  <a:cubicBezTo>
                    <a:pt x="211" y="128"/>
                    <a:pt x="210" y="128"/>
                    <a:pt x="210" y="128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09" y="127"/>
                    <a:pt x="209" y="125"/>
                    <a:pt x="210" y="124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11" y="124"/>
                    <a:pt x="212" y="124"/>
                    <a:pt x="213" y="125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14" y="125"/>
                    <a:pt x="214" y="125"/>
                    <a:pt x="214" y="126"/>
                  </a:cubicBezTo>
                  <a:cubicBezTo>
                    <a:pt x="214" y="126"/>
                    <a:pt x="214" y="126"/>
                    <a:pt x="214" y="126"/>
                  </a:cubicBezTo>
                  <a:cubicBezTo>
                    <a:pt x="215" y="127"/>
                    <a:pt x="215" y="128"/>
                    <a:pt x="214" y="129"/>
                  </a:cubicBezTo>
                  <a:cubicBezTo>
                    <a:pt x="214" y="129"/>
                    <a:pt x="214" y="129"/>
                    <a:pt x="214" y="129"/>
                  </a:cubicBezTo>
                  <a:cubicBezTo>
                    <a:pt x="214" y="129"/>
                    <a:pt x="213" y="129"/>
                    <a:pt x="213" y="12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2" y="129"/>
                    <a:pt x="211" y="129"/>
                    <a:pt x="211" y="129"/>
                  </a:cubicBezTo>
                  <a:close/>
                  <a:moveTo>
                    <a:pt x="204" y="121"/>
                  </a:moveTo>
                  <a:cubicBezTo>
                    <a:pt x="203" y="121"/>
                    <a:pt x="203" y="120"/>
                    <a:pt x="203" y="120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2" y="119"/>
                    <a:pt x="202" y="118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4" y="116"/>
                    <a:pt x="205" y="116"/>
                    <a:pt x="206" y="117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6" y="117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8" y="119"/>
                    <a:pt x="208" y="120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6" y="122"/>
                    <a:pt x="206" y="122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5" y="122"/>
                    <a:pt x="204" y="122"/>
                    <a:pt x="204" y="121"/>
                  </a:cubicBezTo>
                  <a:close/>
                  <a:moveTo>
                    <a:pt x="196" y="114"/>
                  </a:moveTo>
                  <a:cubicBezTo>
                    <a:pt x="196" y="113"/>
                    <a:pt x="196" y="113"/>
                    <a:pt x="195" y="113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4" y="112"/>
                    <a:pt x="194" y="110"/>
                    <a:pt x="195" y="110"/>
                  </a:cubicBezTo>
                  <a:cubicBezTo>
                    <a:pt x="195" y="110"/>
                    <a:pt x="195" y="110"/>
                    <a:pt x="195" y="110"/>
                  </a:cubicBezTo>
                  <a:cubicBezTo>
                    <a:pt x="196" y="109"/>
                    <a:pt x="198" y="109"/>
                    <a:pt x="199" y="110"/>
                  </a:cubicBezTo>
                  <a:cubicBezTo>
                    <a:pt x="199" y="110"/>
                    <a:pt x="199" y="110"/>
                    <a:pt x="199" y="110"/>
                  </a:cubicBezTo>
                  <a:cubicBezTo>
                    <a:pt x="199" y="110"/>
                    <a:pt x="199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1"/>
                    <a:pt x="200" y="113"/>
                    <a:pt x="200" y="114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199" y="114"/>
                    <a:pt x="199" y="114"/>
                    <a:pt x="198" y="114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7" y="114"/>
                    <a:pt x="197" y="114"/>
                    <a:pt x="196" y="114"/>
                  </a:cubicBezTo>
                  <a:close/>
                  <a:moveTo>
                    <a:pt x="189" y="107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5"/>
                    <a:pt x="187" y="103"/>
                    <a:pt x="188" y="102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9" y="102"/>
                    <a:pt x="190" y="101"/>
                    <a:pt x="191" y="102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1" y="103"/>
                    <a:pt x="192" y="103"/>
                    <a:pt x="192" y="103"/>
                  </a:cubicBezTo>
                  <a:cubicBezTo>
                    <a:pt x="192" y="103"/>
                    <a:pt x="192" y="103"/>
                    <a:pt x="192" y="103"/>
                  </a:cubicBezTo>
                  <a:cubicBezTo>
                    <a:pt x="193" y="104"/>
                    <a:pt x="193" y="106"/>
                    <a:pt x="192" y="106"/>
                  </a:cubicBezTo>
                  <a:cubicBezTo>
                    <a:pt x="192" y="106"/>
                    <a:pt x="192" y="106"/>
                    <a:pt x="192" y="106"/>
                  </a:cubicBezTo>
                  <a:cubicBezTo>
                    <a:pt x="192" y="107"/>
                    <a:pt x="191" y="107"/>
                    <a:pt x="190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0" y="107"/>
                    <a:pt x="189" y="107"/>
                    <a:pt x="189" y="107"/>
                  </a:cubicBezTo>
                  <a:close/>
                  <a:moveTo>
                    <a:pt x="181" y="100"/>
                  </a:moveTo>
                  <a:cubicBezTo>
                    <a:pt x="181" y="99"/>
                    <a:pt x="180" y="99"/>
                    <a:pt x="180" y="99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79" y="98"/>
                    <a:pt x="179" y="96"/>
                    <a:pt x="180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81" y="95"/>
                    <a:pt x="182" y="94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6"/>
                    <a:pt x="184" y="96"/>
                    <a:pt x="184" y="96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85" y="97"/>
                    <a:pt x="185" y="98"/>
                    <a:pt x="184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100"/>
                    <a:pt x="183" y="100"/>
                    <a:pt x="183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1" y="100"/>
                  </a:cubicBezTo>
                  <a:close/>
                  <a:moveTo>
                    <a:pt x="173" y="93"/>
                  </a:moveTo>
                  <a:cubicBezTo>
                    <a:pt x="173" y="93"/>
                    <a:pt x="173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1"/>
                    <a:pt x="171" y="90"/>
                    <a:pt x="172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3" y="88"/>
                    <a:pt x="174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7" y="90"/>
                    <a:pt x="177" y="92"/>
                    <a:pt x="176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3"/>
                    <a:pt x="175" y="93"/>
                    <a:pt x="175" y="93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3"/>
                    <a:pt x="174" y="93"/>
                    <a:pt x="173" y="93"/>
                  </a:cubicBezTo>
                  <a:close/>
                  <a:moveTo>
                    <a:pt x="165" y="86"/>
                  </a:moveTo>
                  <a:cubicBezTo>
                    <a:pt x="165" y="86"/>
                    <a:pt x="164" y="86"/>
                    <a:pt x="164" y="85"/>
                  </a:cubicBezTo>
                  <a:cubicBezTo>
                    <a:pt x="164" y="85"/>
                    <a:pt x="164" y="85"/>
                    <a:pt x="164" y="85"/>
                  </a:cubicBezTo>
                  <a:cubicBezTo>
                    <a:pt x="163" y="85"/>
                    <a:pt x="163" y="83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6" y="81"/>
                    <a:pt x="167" y="82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7" y="82"/>
                    <a:pt x="168" y="82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9" y="84"/>
                    <a:pt x="169" y="85"/>
                    <a:pt x="168" y="86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8" y="87"/>
                    <a:pt x="167" y="87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6" y="87"/>
                    <a:pt x="166" y="87"/>
                    <a:pt x="165" y="86"/>
                  </a:cubicBezTo>
                  <a:close/>
                  <a:moveTo>
                    <a:pt x="157" y="80"/>
                  </a:moveTo>
                  <a:cubicBezTo>
                    <a:pt x="157" y="80"/>
                    <a:pt x="156" y="79"/>
                    <a:pt x="156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78"/>
                    <a:pt x="155" y="77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6" y="75"/>
                    <a:pt x="158" y="75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9" y="76"/>
                    <a:pt x="159" y="76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1" y="77"/>
                    <a:pt x="161" y="79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59" y="80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0"/>
                    <a:pt x="157" y="80"/>
                    <a:pt x="157" y="80"/>
                  </a:cubicBezTo>
                  <a:close/>
                  <a:moveTo>
                    <a:pt x="149" y="74"/>
                  </a:moveTo>
                  <a:cubicBezTo>
                    <a:pt x="148" y="74"/>
                    <a:pt x="148" y="73"/>
                    <a:pt x="147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6" y="71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8" y="69"/>
                    <a:pt x="149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2" y="71"/>
                    <a:pt x="152" y="72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4"/>
                    <a:pt x="151" y="74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49" y="74"/>
                    <a:pt x="149" y="74"/>
                    <a:pt x="149" y="74"/>
                  </a:cubicBezTo>
                  <a:close/>
                  <a:moveTo>
                    <a:pt x="140" y="68"/>
                  </a:moveTo>
                  <a:cubicBezTo>
                    <a:pt x="140" y="68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6"/>
                    <a:pt x="138" y="65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9" y="63"/>
                    <a:pt x="140" y="63"/>
                    <a:pt x="141" y="63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2" y="64"/>
                    <a:pt x="142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4" y="65"/>
                    <a:pt x="144" y="66"/>
                    <a:pt x="143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68"/>
                    <a:pt x="142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8"/>
                    <a:pt x="140" y="68"/>
                  </a:cubicBezTo>
                  <a:close/>
                  <a:moveTo>
                    <a:pt x="131" y="62"/>
                  </a:moveTo>
                  <a:cubicBezTo>
                    <a:pt x="131" y="62"/>
                    <a:pt x="131" y="62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9" y="61"/>
                    <a:pt x="129" y="59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7"/>
                    <a:pt x="132" y="57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8"/>
                    <a:pt x="134" y="58"/>
                    <a:pt x="134" y="5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5" y="59"/>
                    <a:pt x="135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4" y="62"/>
                    <a:pt x="133" y="62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2" y="62"/>
                    <a:pt x="132" y="62"/>
                    <a:pt x="131" y="62"/>
                  </a:cubicBezTo>
                  <a:close/>
                  <a:moveTo>
                    <a:pt x="123" y="57"/>
                  </a:moveTo>
                  <a:cubicBezTo>
                    <a:pt x="122" y="56"/>
                    <a:pt x="122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0" y="55"/>
                    <a:pt x="120" y="54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2"/>
                    <a:pt x="123" y="51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6" y="53"/>
                    <a:pt x="126" y="55"/>
                    <a:pt x="126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5" y="56"/>
                    <a:pt x="125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3" y="57"/>
                    <a:pt x="123" y="57"/>
                    <a:pt x="123" y="57"/>
                  </a:cubicBezTo>
                  <a:close/>
                  <a:moveTo>
                    <a:pt x="114" y="51"/>
                  </a:moveTo>
                  <a:cubicBezTo>
                    <a:pt x="113" y="51"/>
                    <a:pt x="113" y="51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1" y="50"/>
                    <a:pt x="111" y="48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6"/>
                    <a:pt x="114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8"/>
                    <a:pt x="117" y="49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6" y="51"/>
                    <a:pt x="116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4" y="51"/>
                    <a:pt x="114" y="51"/>
                    <a:pt x="114" y="51"/>
                  </a:cubicBezTo>
                  <a:close/>
                  <a:moveTo>
                    <a:pt x="105" y="46"/>
                  </a:moveTo>
                  <a:cubicBezTo>
                    <a:pt x="104" y="46"/>
                    <a:pt x="104" y="46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2" y="45"/>
                    <a:pt x="102" y="43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1"/>
                    <a:pt x="105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8" y="43"/>
                    <a:pt x="108" y="44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6"/>
                    <a:pt x="107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5" y="46"/>
                    <a:pt x="105" y="46"/>
                    <a:pt x="105" y="46"/>
                  </a:cubicBezTo>
                  <a:close/>
                  <a:moveTo>
                    <a:pt x="96" y="41"/>
                  </a:moveTo>
                  <a:cubicBezTo>
                    <a:pt x="95" y="41"/>
                    <a:pt x="95" y="41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38"/>
                    <a:pt x="93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6"/>
                    <a:pt x="95" y="36"/>
                    <a:pt x="96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6"/>
                    <a:pt x="97" y="37"/>
                    <a:pt x="98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9" y="38"/>
                    <a:pt x="99" y="39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8" y="41"/>
                    <a:pt x="97" y="41"/>
                    <a:pt x="97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lose/>
                  <a:moveTo>
                    <a:pt x="86" y="36"/>
                  </a:moveTo>
                  <a:cubicBezTo>
                    <a:pt x="86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4" y="35"/>
                    <a:pt x="83" y="34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9" y="33"/>
                    <a:pt x="90" y="34"/>
                    <a:pt x="89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6"/>
                    <a:pt x="88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6" y="36"/>
                  </a:cubicBezTo>
                  <a:close/>
                  <a:moveTo>
                    <a:pt x="77" y="32"/>
                  </a:moveTo>
                  <a:cubicBezTo>
                    <a:pt x="77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5" y="30"/>
                    <a:pt x="74" y="29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7" y="26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8"/>
                    <a:pt x="81" y="29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9" y="32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7" y="32"/>
                    <a:pt x="77" y="32"/>
                  </a:cubicBezTo>
                  <a:close/>
                  <a:moveTo>
                    <a:pt x="67" y="27"/>
                  </a:moveTo>
                  <a:cubicBezTo>
                    <a:pt x="67" y="27"/>
                    <a:pt x="67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6"/>
                    <a:pt x="65" y="25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7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1" y="24"/>
                    <a:pt x="71" y="25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7"/>
                    <a:pt x="69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lose/>
                  <a:moveTo>
                    <a:pt x="58" y="23"/>
                  </a:moveTo>
                  <a:cubicBezTo>
                    <a:pt x="58" y="23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5" y="21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9"/>
                    <a:pt x="61" y="21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0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5" y="17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8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5"/>
                    <a:pt x="52" y="17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0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8" y="19"/>
                  </a:cubicBezTo>
                  <a:close/>
                  <a:moveTo>
                    <a:pt x="39" y="15"/>
                  </a:moveTo>
                  <a:cubicBezTo>
                    <a:pt x="38" y="15"/>
                    <a:pt x="38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8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2" y="13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29" y="1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6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8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1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19" y="8"/>
                  </a:move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2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9" y="5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34"/>
            <p:cNvSpPr>
              <a:spLocks noEditPoints="1"/>
            </p:cNvSpPr>
            <p:nvPr/>
          </p:nvSpPr>
          <p:spPr bwMode="auto">
            <a:xfrm>
              <a:off x="6424274" y="2390322"/>
              <a:ext cx="792163" cy="1951038"/>
            </a:xfrm>
            <a:custGeom>
              <a:avLst/>
              <a:gdLst>
                <a:gd name="T0" fmla="*/ 296 w 308"/>
                <a:gd name="T1" fmla="*/ 748 h 756"/>
                <a:gd name="T2" fmla="*/ 274 w 308"/>
                <a:gd name="T3" fmla="*/ 746 h 756"/>
                <a:gd name="T4" fmla="*/ 266 w 308"/>
                <a:gd name="T5" fmla="*/ 742 h 756"/>
                <a:gd name="T6" fmla="*/ 246 w 308"/>
                <a:gd name="T7" fmla="*/ 729 h 756"/>
                <a:gd name="T8" fmla="*/ 227 w 308"/>
                <a:gd name="T9" fmla="*/ 725 h 756"/>
                <a:gd name="T10" fmla="*/ 219 w 308"/>
                <a:gd name="T11" fmla="*/ 716 h 756"/>
                <a:gd name="T12" fmla="*/ 198 w 308"/>
                <a:gd name="T13" fmla="*/ 710 h 756"/>
                <a:gd name="T14" fmla="*/ 191 w 308"/>
                <a:gd name="T15" fmla="*/ 705 h 756"/>
                <a:gd name="T16" fmla="*/ 174 w 308"/>
                <a:gd name="T17" fmla="*/ 689 h 756"/>
                <a:gd name="T18" fmla="*/ 154 w 308"/>
                <a:gd name="T19" fmla="*/ 681 h 756"/>
                <a:gd name="T20" fmla="*/ 149 w 308"/>
                <a:gd name="T21" fmla="*/ 672 h 756"/>
                <a:gd name="T22" fmla="*/ 129 w 308"/>
                <a:gd name="T23" fmla="*/ 661 h 756"/>
                <a:gd name="T24" fmla="*/ 126 w 308"/>
                <a:gd name="T25" fmla="*/ 655 h 756"/>
                <a:gd name="T26" fmla="*/ 106 w 308"/>
                <a:gd name="T27" fmla="*/ 636 h 756"/>
                <a:gd name="T28" fmla="*/ 100 w 308"/>
                <a:gd name="T29" fmla="*/ 633 h 756"/>
                <a:gd name="T30" fmla="*/ 89 w 308"/>
                <a:gd name="T31" fmla="*/ 614 h 756"/>
                <a:gd name="T32" fmla="*/ 72 w 308"/>
                <a:gd name="T33" fmla="*/ 600 h 756"/>
                <a:gd name="T34" fmla="*/ 69 w 308"/>
                <a:gd name="T35" fmla="*/ 593 h 756"/>
                <a:gd name="T36" fmla="*/ 58 w 308"/>
                <a:gd name="T37" fmla="*/ 571 h 756"/>
                <a:gd name="T38" fmla="*/ 49 w 308"/>
                <a:gd name="T39" fmla="*/ 566 h 756"/>
                <a:gd name="T40" fmla="*/ 43 w 308"/>
                <a:gd name="T41" fmla="*/ 546 h 756"/>
                <a:gd name="T42" fmla="*/ 31 w 308"/>
                <a:gd name="T43" fmla="*/ 524 h 756"/>
                <a:gd name="T44" fmla="*/ 28 w 308"/>
                <a:gd name="T45" fmla="*/ 520 h 756"/>
                <a:gd name="T46" fmla="*/ 23 w 308"/>
                <a:gd name="T47" fmla="*/ 496 h 756"/>
                <a:gd name="T48" fmla="*/ 13 w 308"/>
                <a:gd name="T49" fmla="*/ 479 h 756"/>
                <a:gd name="T50" fmla="*/ 15 w 308"/>
                <a:gd name="T51" fmla="*/ 468 h 756"/>
                <a:gd name="T52" fmla="*/ 8 w 308"/>
                <a:gd name="T53" fmla="*/ 444 h 756"/>
                <a:gd name="T54" fmla="*/ 7 w 308"/>
                <a:gd name="T55" fmla="*/ 440 h 756"/>
                <a:gd name="T56" fmla="*/ 6 w 308"/>
                <a:gd name="T57" fmla="*/ 415 h 756"/>
                <a:gd name="T58" fmla="*/ 0 w 308"/>
                <a:gd name="T59" fmla="*/ 396 h 756"/>
                <a:gd name="T60" fmla="*/ 2 w 308"/>
                <a:gd name="T61" fmla="*/ 388 h 756"/>
                <a:gd name="T62" fmla="*/ 2 w 308"/>
                <a:gd name="T63" fmla="*/ 361 h 756"/>
                <a:gd name="T64" fmla="*/ 3 w 308"/>
                <a:gd name="T65" fmla="*/ 357 h 756"/>
                <a:gd name="T66" fmla="*/ 7 w 308"/>
                <a:gd name="T67" fmla="*/ 332 h 756"/>
                <a:gd name="T68" fmla="*/ 4 w 308"/>
                <a:gd name="T69" fmla="*/ 312 h 756"/>
                <a:gd name="T70" fmla="*/ 11 w 308"/>
                <a:gd name="T71" fmla="*/ 303 h 756"/>
                <a:gd name="T72" fmla="*/ 14 w 308"/>
                <a:gd name="T73" fmla="*/ 278 h 756"/>
                <a:gd name="T74" fmla="*/ 18 w 308"/>
                <a:gd name="T75" fmla="*/ 264 h 756"/>
                <a:gd name="T76" fmla="*/ 24 w 308"/>
                <a:gd name="T77" fmla="*/ 253 h 756"/>
                <a:gd name="T78" fmla="*/ 27 w 308"/>
                <a:gd name="T79" fmla="*/ 230 h 756"/>
                <a:gd name="T80" fmla="*/ 33 w 308"/>
                <a:gd name="T81" fmla="*/ 225 h 756"/>
                <a:gd name="T82" fmla="*/ 44 w 308"/>
                <a:gd name="T83" fmla="*/ 204 h 756"/>
                <a:gd name="T84" fmla="*/ 50 w 308"/>
                <a:gd name="T85" fmla="*/ 184 h 756"/>
                <a:gd name="T86" fmla="*/ 59 w 308"/>
                <a:gd name="T87" fmla="*/ 178 h 756"/>
                <a:gd name="T88" fmla="*/ 68 w 308"/>
                <a:gd name="T89" fmla="*/ 157 h 756"/>
                <a:gd name="T90" fmla="*/ 75 w 308"/>
                <a:gd name="T91" fmla="*/ 153 h 756"/>
                <a:gd name="T92" fmla="*/ 91 w 308"/>
                <a:gd name="T93" fmla="*/ 135 h 756"/>
                <a:gd name="T94" fmla="*/ 101 w 308"/>
                <a:gd name="T95" fmla="*/ 118 h 756"/>
                <a:gd name="T96" fmla="*/ 112 w 308"/>
                <a:gd name="T97" fmla="*/ 114 h 756"/>
                <a:gd name="T98" fmla="*/ 128 w 308"/>
                <a:gd name="T99" fmla="*/ 96 h 756"/>
                <a:gd name="T100" fmla="*/ 140 w 308"/>
                <a:gd name="T101" fmla="*/ 86 h 756"/>
                <a:gd name="T102" fmla="*/ 151 w 308"/>
                <a:gd name="T103" fmla="*/ 80 h 756"/>
                <a:gd name="T104" fmla="*/ 167 w 308"/>
                <a:gd name="T105" fmla="*/ 63 h 756"/>
                <a:gd name="T106" fmla="*/ 176 w 308"/>
                <a:gd name="T107" fmla="*/ 62 h 756"/>
                <a:gd name="T108" fmla="*/ 196 w 308"/>
                <a:gd name="T109" fmla="*/ 50 h 756"/>
                <a:gd name="T110" fmla="*/ 210 w 308"/>
                <a:gd name="T111" fmla="*/ 37 h 756"/>
                <a:gd name="T112" fmla="*/ 221 w 308"/>
                <a:gd name="T113" fmla="*/ 36 h 756"/>
                <a:gd name="T114" fmla="*/ 243 w 308"/>
                <a:gd name="T115" fmla="*/ 24 h 756"/>
                <a:gd name="T116" fmla="*/ 258 w 308"/>
                <a:gd name="T117" fmla="*/ 15 h 756"/>
                <a:gd name="T118" fmla="*/ 269 w 308"/>
                <a:gd name="T119" fmla="*/ 15 h 756"/>
                <a:gd name="T120" fmla="*/ 292 w 308"/>
                <a:gd name="T121" fmla="*/ 5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756">
                  <a:moveTo>
                    <a:pt x="305" y="756"/>
                  </a:moveTo>
                  <a:cubicBezTo>
                    <a:pt x="305" y="756"/>
                    <a:pt x="305" y="756"/>
                    <a:pt x="304" y="755"/>
                  </a:cubicBezTo>
                  <a:cubicBezTo>
                    <a:pt x="304" y="755"/>
                    <a:pt x="304" y="755"/>
                    <a:pt x="304" y="755"/>
                  </a:cubicBezTo>
                  <a:cubicBezTo>
                    <a:pt x="302" y="755"/>
                    <a:pt x="302" y="754"/>
                    <a:pt x="302" y="753"/>
                  </a:cubicBezTo>
                  <a:cubicBezTo>
                    <a:pt x="302" y="753"/>
                    <a:pt x="302" y="753"/>
                    <a:pt x="302" y="753"/>
                  </a:cubicBezTo>
                  <a:cubicBezTo>
                    <a:pt x="302" y="751"/>
                    <a:pt x="304" y="751"/>
                    <a:pt x="305" y="751"/>
                  </a:cubicBezTo>
                  <a:cubicBezTo>
                    <a:pt x="305" y="751"/>
                    <a:pt x="305" y="751"/>
                    <a:pt x="305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7" y="752"/>
                    <a:pt x="308" y="753"/>
                    <a:pt x="308" y="754"/>
                  </a:cubicBezTo>
                  <a:cubicBezTo>
                    <a:pt x="308" y="754"/>
                    <a:pt x="308" y="754"/>
                    <a:pt x="308" y="754"/>
                  </a:cubicBezTo>
                  <a:cubicBezTo>
                    <a:pt x="308" y="755"/>
                    <a:pt x="307" y="756"/>
                    <a:pt x="306" y="756"/>
                  </a:cubicBezTo>
                  <a:cubicBezTo>
                    <a:pt x="306" y="756"/>
                    <a:pt x="306" y="756"/>
                    <a:pt x="306" y="756"/>
                  </a:cubicBezTo>
                  <a:cubicBezTo>
                    <a:pt x="305" y="756"/>
                    <a:pt x="305" y="756"/>
                    <a:pt x="305" y="756"/>
                  </a:cubicBezTo>
                  <a:close/>
                  <a:moveTo>
                    <a:pt x="295" y="753"/>
                  </a:moveTo>
                  <a:cubicBezTo>
                    <a:pt x="294" y="753"/>
                    <a:pt x="294" y="753"/>
                    <a:pt x="294" y="752"/>
                  </a:cubicBezTo>
                  <a:cubicBezTo>
                    <a:pt x="294" y="752"/>
                    <a:pt x="294" y="752"/>
                    <a:pt x="294" y="752"/>
                  </a:cubicBezTo>
                  <a:cubicBezTo>
                    <a:pt x="292" y="752"/>
                    <a:pt x="292" y="751"/>
                    <a:pt x="292" y="750"/>
                  </a:cubicBezTo>
                  <a:cubicBezTo>
                    <a:pt x="292" y="750"/>
                    <a:pt x="292" y="750"/>
                    <a:pt x="292" y="750"/>
                  </a:cubicBezTo>
                  <a:cubicBezTo>
                    <a:pt x="292" y="748"/>
                    <a:pt x="294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6" y="748"/>
                    <a:pt x="296" y="748"/>
                    <a:pt x="296" y="748"/>
                  </a:cubicBezTo>
                  <a:cubicBezTo>
                    <a:pt x="297" y="749"/>
                    <a:pt x="298" y="750"/>
                    <a:pt x="298" y="751"/>
                  </a:cubicBezTo>
                  <a:cubicBezTo>
                    <a:pt x="298" y="751"/>
                    <a:pt x="298" y="751"/>
                    <a:pt x="298" y="751"/>
                  </a:cubicBezTo>
                  <a:cubicBezTo>
                    <a:pt x="297" y="752"/>
                    <a:pt x="296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lose/>
                  <a:moveTo>
                    <a:pt x="285" y="750"/>
                  </a:moveTo>
                  <a:cubicBezTo>
                    <a:pt x="284" y="749"/>
                    <a:pt x="284" y="749"/>
                    <a:pt x="283" y="749"/>
                  </a:cubicBezTo>
                  <a:cubicBezTo>
                    <a:pt x="283" y="749"/>
                    <a:pt x="283" y="749"/>
                    <a:pt x="283" y="749"/>
                  </a:cubicBezTo>
                  <a:cubicBezTo>
                    <a:pt x="282" y="749"/>
                    <a:pt x="282" y="747"/>
                    <a:pt x="282" y="746"/>
                  </a:cubicBezTo>
                  <a:cubicBezTo>
                    <a:pt x="282" y="746"/>
                    <a:pt x="282" y="746"/>
                    <a:pt x="282" y="746"/>
                  </a:cubicBezTo>
                  <a:cubicBezTo>
                    <a:pt x="282" y="745"/>
                    <a:pt x="284" y="744"/>
                    <a:pt x="285" y="745"/>
                  </a:cubicBezTo>
                  <a:cubicBezTo>
                    <a:pt x="285" y="745"/>
                    <a:pt x="285" y="745"/>
                    <a:pt x="285" y="745"/>
                  </a:cubicBezTo>
                  <a:cubicBezTo>
                    <a:pt x="285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7" y="746"/>
                    <a:pt x="288" y="747"/>
                    <a:pt x="288" y="748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87" y="749"/>
                    <a:pt x="286" y="750"/>
                    <a:pt x="286" y="750"/>
                  </a:cubicBezTo>
                  <a:cubicBezTo>
                    <a:pt x="286" y="750"/>
                    <a:pt x="286" y="750"/>
                    <a:pt x="286" y="750"/>
                  </a:cubicBezTo>
                  <a:cubicBezTo>
                    <a:pt x="285" y="750"/>
                    <a:pt x="285" y="750"/>
                    <a:pt x="285" y="750"/>
                  </a:cubicBezTo>
                  <a:close/>
                  <a:moveTo>
                    <a:pt x="275" y="746"/>
                  </a:moveTo>
                  <a:cubicBezTo>
                    <a:pt x="274" y="746"/>
                    <a:pt x="274" y="746"/>
                    <a:pt x="274" y="746"/>
                  </a:cubicBezTo>
                  <a:cubicBezTo>
                    <a:pt x="274" y="746"/>
                    <a:pt x="274" y="746"/>
                    <a:pt x="274" y="746"/>
                  </a:cubicBezTo>
                  <a:cubicBezTo>
                    <a:pt x="272" y="745"/>
                    <a:pt x="272" y="744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3" y="741"/>
                    <a:pt x="274" y="741"/>
                    <a:pt x="275" y="741"/>
                  </a:cubicBezTo>
                  <a:cubicBezTo>
                    <a:pt x="275" y="741"/>
                    <a:pt x="275" y="741"/>
                    <a:pt x="275" y="741"/>
                  </a:cubicBezTo>
                  <a:cubicBezTo>
                    <a:pt x="276" y="741"/>
                    <a:pt x="276" y="742"/>
                    <a:pt x="276" y="742"/>
                  </a:cubicBezTo>
                  <a:cubicBezTo>
                    <a:pt x="276" y="742"/>
                    <a:pt x="276" y="742"/>
                    <a:pt x="276" y="742"/>
                  </a:cubicBezTo>
                  <a:cubicBezTo>
                    <a:pt x="278" y="742"/>
                    <a:pt x="278" y="743"/>
                    <a:pt x="278" y="745"/>
                  </a:cubicBezTo>
                  <a:cubicBezTo>
                    <a:pt x="278" y="745"/>
                    <a:pt x="278" y="745"/>
                    <a:pt x="278" y="745"/>
                  </a:cubicBezTo>
                  <a:cubicBezTo>
                    <a:pt x="277" y="746"/>
                    <a:pt x="277" y="746"/>
                    <a:pt x="276" y="746"/>
                  </a:cubicBezTo>
                  <a:cubicBezTo>
                    <a:pt x="276" y="746"/>
                    <a:pt x="276" y="746"/>
                    <a:pt x="276" y="746"/>
                  </a:cubicBezTo>
                  <a:cubicBezTo>
                    <a:pt x="275" y="746"/>
                    <a:pt x="275" y="746"/>
                    <a:pt x="275" y="746"/>
                  </a:cubicBezTo>
                  <a:close/>
                  <a:moveTo>
                    <a:pt x="265" y="742"/>
                  </a:moveTo>
                  <a:cubicBezTo>
                    <a:pt x="265" y="742"/>
                    <a:pt x="264" y="742"/>
                    <a:pt x="264" y="742"/>
                  </a:cubicBezTo>
                  <a:cubicBezTo>
                    <a:pt x="264" y="742"/>
                    <a:pt x="264" y="742"/>
                    <a:pt x="264" y="742"/>
                  </a:cubicBezTo>
                  <a:cubicBezTo>
                    <a:pt x="263" y="741"/>
                    <a:pt x="262" y="740"/>
                    <a:pt x="262" y="739"/>
                  </a:cubicBezTo>
                  <a:cubicBezTo>
                    <a:pt x="262" y="739"/>
                    <a:pt x="262" y="739"/>
                    <a:pt x="262" y="739"/>
                  </a:cubicBezTo>
                  <a:cubicBezTo>
                    <a:pt x="263" y="738"/>
                    <a:pt x="264" y="737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ubicBezTo>
                    <a:pt x="266" y="738"/>
                    <a:pt x="266" y="738"/>
                    <a:pt x="267" y="738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8" y="738"/>
                    <a:pt x="268" y="740"/>
                    <a:pt x="268" y="741"/>
                  </a:cubicBezTo>
                  <a:cubicBezTo>
                    <a:pt x="268" y="741"/>
                    <a:pt x="268" y="741"/>
                    <a:pt x="268" y="741"/>
                  </a:cubicBezTo>
                  <a:cubicBezTo>
                    <a:pt x="268" y="742"/>
                    <a:pt x="267" y="742"/>
                    <a:pt x="266" y="742"/>
                  </a:cubicBezTo>
                  <a:cubicBezTo>
                    <a:pt x="266" y="742"/>
                    <a:pt x="266" y="742"/>
                    <a:pt x="266" y="742"/>
                  </a:cubicBezTo>
                  <a:cubicBezTo>
                    <a:pt x="266" y="742"/>
                    <a:pt x="265" y="742"/>
                    <a:pt x="265" y="742"/>
                  </a:cubicBezTo>
                  <a:close/>
                  <a:moveTo>
                    <a:pt x="255" y="738"/>
                  </a:moveTo>
                  <a:cubicBezTo>
                    <a:pt x="255" y="738"/>
                    <a:pt x="254" y="738"/>
                    <a:pt x="254" y="738"/>
                  </a:cubicBezTo>
                  <a:cubicBezTo>
                    <a:pt x="254" y="738"/>
                    <a:pt x="254" y="738"/>
                    <a:pt x="254" y="738"/>
                  </a:cubicBezTo>
                  <a:cubicBezTo>
                    <a:pt x="253" y="737"/>
                    <a:pt x="252" y="736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3" y="734"/>
                    <a:pt x="255" y="733"/>
                    <a:pt x="256" y="734"/>
                  </a:cubicBezTo>
                  <a:cubicBezTo>
                    <a:pt x="256" y="734"/>
                    <a:pt x="256" y="734"/>
                    <a:pt x="256" y="734"/>
                  </a:cubicBezTo>
                  <a:cubicBezTo>
                    <a:pt x="256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8" y="735"/>
                    <a:pt x="259" y="736"/>
                    <a:pt x="258" y="737"/>
                  </a:cubicBezTo>
                  <a:cubicBezTo>
                    <a:pt x="258" y="737"/>
                    <a:pt x="258" y="737"/>
                    <a:pt x="258" y="737"/>
                  </a:cubicBezTo>
                  <a:cubicBezTo>
                    <a:pt x="258" y="738"/>
                    <a:pt x="257" y="738"/>
                    <a:pt x="256" y="738"/>
                  </a:cubicBezTo>
                  <a:cubicBezTo>
                    <a:pt x="256" y="738"/>
                    <a:pt x="256" y="738"/>
                    <a:pt x="256" y="738"/>
                  </a:cubicBezTo>
                  <a:cubicBezTo>
                    <a:pt x="256" y="738"/>
                    <a:pt x="256" y="738"/>
                    <a:pt x="255" y="738"/>
                  </a:cubicBezTo>
                  <a:close/>
                  <a:moveTo>
                    <a:pt x="246" y="734"/>
                  </a:moveTo>
                  <a:cubicBezTo>
                    <a:pt x="245" y="734"/>
                    <a:pt x="245" y="734"/>
                    <a:pt x="244" y="734"/>
                  </a:cubicBezTo>
                  <a:cubicBezTo>
                    <a:pt x="244" y="734"/>
                    <a:pt x="244" y="734"/>
                    <a:pt x="244" y="734"/>
                  </a:cubicBezTo>
                  <a:cubicBezTo>
                    <a:pt x="243" y="733"/>
                    <a:pt x="243" y="732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4" y="729"/>
                    <a:pt x="245" y="729"/>
                    <a:pt x="246" y="729"/>
                  </a:cubicBezTo>
                  <a:cubicBezTo>
                    <a:pt x="246" y="729"/>
                    <a:pt x="246" y="729"/>
                    <a:pt x="246" y="729"/>
                  </a:cubicBezTo>
                  <a:cubicBezTo>
                    <a:pt x="247" y="730"/>
                    <a:pt x="247" y="730"/>
                    <a:pt x="248" y="730"/>
                  </a:cubicBezTo>
                  <a:cubicBezTo>
                    <a:pt x="248" y="730"/>
                    <a:pt x="248" y="730"/>
                    <a:pt x="248" y="730"/>
                  </a:cubicBezTo>
                  <a:cubicBezTo>
                    <a:pt x="249" y="730"/>
                    <a:pt x="249" y="732"/>
                    <a:pt x="249" y="733"/>
                  </a:cubicBezTo>
                  <a:cubicBezTo>
                    <a:pt x="249" y="733"/>
                    <a:pt x="249" y="733"/>
                    <a:pt x="249" y="733"/>
                  </a:cubicBezTo>
                  <a:cubicBezTo>
                    <a:pt x="248" y="734"/>
                    <a:pt x="247" y="734"/>
                    <a:pt x="247" y="734"/>
                  </a:cubicBezTo>
                  <a:cubicBezTo>
                    <a:pt x="247" y="734"/>
                    <a:pt x="247" y="734"/>
                    <a:pt x="247" y="734"/>
                  </a:cubicBezTo>
                  <a:cubicBezTo>
                    <a:pt x="246" y="734"/>
                    <a:pt x="246" y="734"/>
                    <a:pt x="246" y="734"/>
                  </a:cubicBezTo>
                  <a:close/>
                  <a:moveTo>
                    <a:pt x="236" y="730"/>
                  </a:moveTo>
                  <a:cubicBezTo>
                    <a:pt x="236" y="730"/>
                    <a:pt x="235" y="729"/>
                    <a:pt x="235" y="729"/>
                  </a:cubicBezTo>
                  <a:cubicBezTo>
                    <a:pt x="235" y="729"/>
                    <a:pt x="235" y="729"/>
                    <a:pt x="235" y="729"/>
                  </a:cubicBezTo>
                  <a:cubicBezTo>
                    <a:pt x="234" y="729"/>
                    <a:pt x="233" y="727"/>
                    <a:pt x="234" y="726"/>
                  </a:cubicBezTo>
                  <a:cubicBezTo>
                    <a:pt x="234" y="726"/>
                    <a:pt x="234" y="726"/>
                    <a:pt x="234" y="726"/>
                  </a:cubicBezTo>
                  <a:cubicBezTo>
                    <a:pt x="234" y="725"/>
                    <a:pt x="236" y="724"/>
                    <a:pt x="237" y="725"/>
                  </a:cubicBezTo>
                  <a:cubicBezTo>
                    <a:pt x="237" y="725"/>
                    <a:pt x="237" y="725"/>
                    <a:pt x="237" y="725"/>
                  </a:cubicBezTo>
                  <a:cubicBezTo>
                    <a:pt x="237" y="725"/>
                    <a:pt x="238" y="725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39" y="726"/>
                    <a:pt x="240" y="728"/>
                    <a:pt x="239" y="729"/>
                  </a:cubicBezTo>
                  <a:cubicBezTo>
                    <a:pt x="239" y="729"/>
                    <a:pt x="239" y="729"/>
                    <a:pt x="239" y="729"/>
                  </a:cubicBezTo>
                  <a:cubicBezTo>
                    <a:pt x="239" y="729"/>
                    <a:pt x="238" y="730"/>
                    <a:pt x="237" y="730"/>
                  </a:cubicBezTo>
                  <a:cubicBezTo>
                    <a:pt x="237" y="730"/>
                    <a:pt x="237" y="730"/>
                    <a:pt x="237" y="730"/>
                  </a:cubicBezTo>
                  <a:cubicBezTo>
                    <a:pt x="237" y="730"/>
                    <a:pt x="236" y="730"/>
                    <a:pt x="236" y="730"/>
                  </a:cubicBezTo>
                  <a:close/>
                  <a:moveTo>
                    <a:pt x="227" y="725"/>
                  </a:moveTo>
                  <a:cubicBezTo>
                    <a:pt x="226" y="725"/>
                    <a:pt x="226" y="725"/>
                    <a:pt x="225" y="725"/>
                  </a:cubicBezTo>
                  <a:cubicBezTo>
                    <a:pt x="225" y="725"/>
                    <a:pt x="225" y="725"/>
                    <a:pt x="225" y="725"/>
                  </a:cubicBezTo>
                  <a:cubicBezTo>
                    <a:pt x="224" y="724"/>
                    <a:pt x="224" y="723"/>
                    <a:pt x="224" y="721"/>
                  </a:cubicBezTo>
                  <a:cubicBezTo>
                    <a:pt x="224" y="721"/>
                    <a:pt x="224" y="721"/>
                    <a:pt x="224" y="721"/>
                  </a:cubicBezTo>
                  <a:cubicBezTo>
                    <a:pt x="225" y="720"/>
                    <a:pt x="226" y="720"/>
                    <a:pt x="227" y="720"/>
                  </a:cubicBezTo>
                  <a:cubicBezTo>
                    <a:pt x="227" y="720"/>
                    <a:pt x="227" y="720"/>
                    <a:pt x="227" y="720"/>
                  </a:cubicBezTo>
                  <a:cubicBezTo>
                    <a:pt x="228" y="721"/>
                    <a:pt x="228" y="721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0" y="723"/>
                    <a:pt x="230" y="724"/>
                  </a:cubicBezTo>
                  <a:cubicBezTo>
                    <a:pt x="230" y="724"/>
                    <a:pt x="230" y="724"/>
                    <a:pt x="230" y="724"/>
                  </a:cubicBezTo>
                  <a:cubicBezTo>
                    <a:pt x="229" y="725"/>
                    <a:pt x="228" y="725"/>
                    <a:pt x="228" y="725"/>
                  </a:cubicBezTo>
                  <a:cubicBezTo>
                    <a:pt x="228" y="725"/>
                    <a:pt x="228" y="725"/>
                    <a:pt x="228" y="725"/>
                  </a:cubicBezTo>
                  <a:cubicBezTo>
                    <a:pt x="227" y="725"/>
                    <a:pt x="227" y="725"/>
                    <a:pt x="227" y="725"/>
                  </a:cubicBezTo>
                  <a:close/>
                  <a:moveTo>
                    <a:pt x="217" y="720"/>
                  </a:moveTo>
                  <a:cubicBezTo>
                    <a:pt x="217" y="720"/>
                    <a:pt x="216" y="720"/>
                    <a:pt x="216" y="720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15" y="719"/>
                    <a:pt x="214" y="718"/>
                    <a:pt x="215" y="717"/>
                  </a:cubicBezTo>
                  <a:cubicBezTo>
                    <a:pt x="215" y="717"/>
                    <a:pt x="215" y="717"/>
                    <a:pt x="215" y="717"/>
                  </a:cubicBezTo>
                  <a:cubicBezTo>
                    <a:pt x="216" y="716"/>
                    <a:pt x="217" y="715"/>
                    <a:pt x="218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1" y="717"/>
                    <a:pt x="221" y="718"/>
                    <a:pt x="220" y="719"/>
                  </a:cubicBezTo>
                  <a:cubicBezTo>
                    <a:pt x="220" y="719"/>
                    <a:pt x="220" y="719"/>
                    <a:pt x="220" y="719"/>
                  </a:cubicBezTo>
                  <a:cubicBezTo>
                    <a:pt x="220" y="720"/>
                    <a:pt x="219" y="721"/>
                    <a:pt x="218" y="721"/>
                  </a:cubicBezTo>
                  <a:cubicBezTo>
                    <a:pt x="218" y="721"/>
                    <a:pt x="218" y="721"/>
                    <a:pt x="218" y="721"/>
                  </a:cubicBezTo>
                  <a:cubicBezTo>
                    <a:pt x="218" y="721"/>
                    <a:pt x="218" y="721"/>
                    <a:pt x="217" y="720"/>
                  </a:cubicBezTo>
                  <a:close/>
                  <a:moveTo>
                    <a:pt x="208" y="715"/>
                  </a:moveTo>
                  <a:cubicBezTo>
                    <a:pt x="208" y="715"/>
                    <a:pt x="207" y="715"/>
                    <a:pt x="207" y="715"/>
                  </a:cubicBezTo>
                  <a:cubicBezTo>
                    <a:pt x="207" y="715"/>
                    <a:pt x="207" y="715"/>
                    <a:pt x="207" y="715"/>
                  </a:cubicBezTo>
                  <a:cubicBezTo>
                    <a:pt x="206" y="714"/>
                    <a:pt x="205" y="713"/>
                    <a:pt x="206" y="712"/>
                  </a:cubicBezTo>
                  <a:cubicBezTo>
                    <a:pt x="206" y="712"/>
                    <a:pt x="206" y="712"/>
                    <a:pt x="206" y="712"/>
                  </a:cubicBezTo>
                  <a:cubicBezTo>
                    <a:pt x="207" y="711"/>
                    <a:pt x="208" y="710"/>
                    <a:pt x="209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9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1" y="712"/>
                    <a:pt x="212" y="713"/>
                    <a:pt x="211" y="715"/>
                  </a:cubicBezTo>
                  <a:cubicBezTo>
                    <a:pt x="211" y="715"/>
                    <a:pt x="211" y="715"/>
                    <a:pt x="211" y="715"/>
                  </a:cubicBezTo>
                  <a:cubicBezTo>
                    <a:pt x="211" y="715"/>
                    <a:pt x="210" y="716"/>
                    <a:pt x="209" y="716"/>
                  </a:cubicBezTo>
                  <a:cubicBezTo>
                    <a:pt x="209" y="716"/>
                    <a:pt x="209" y="716"/>
                    <a:pt x="209" y="716"/>
                  </a:cubicBezTo>
                  <a:cubicBezTo>
                    <a:pt x="209" y="716"/>
                    <a:pt x="208" y="716"/>
                    <a:pt x="208" y="715"/>
                  </a:cubicBezTo>
                  <a:close/>
                  <a:moveTo>
                    <a:pt x="199" y="710"/>
                  </a:moveTo>
                  <a:cubicBezTo>
                    <a:pt x="198" y="710"/>
                    <a:pt x="198" y="710"/>
                    <a:pt x="198" y="710"/>
                  </a:cubicBezTo>
                  <a:cubicBezTo>
                    <a:pt x="198" y="710"/>
                    <a:pt x="198" y="710"/>
                    <a:pt x="198" y="710"/>
                  </a:cubicBezTo>
                  <a:cubicBezTo>
                    <a:pt x="197" y="709"/>
                    <a:pt x="196" y="708"/>
                    <a:pt x="197" y="706"/>
                  </a:cubicBezTo>
                  <a:cubicBezTo>
                    <a:pt x="197" y="706"/>
                    <a:pt x="197" y="706"/>
                    <a:pt x="197" y="706"/>
                  </a:cubicBezTo>
                  <a:cubicBezTo>
                    <a:pt x="197" y="705"/>
                    <a:pt x="199" y="705"/>
                    <a:pt x="200" y="706"/>
                  </a:cubicBezTo>
                  <a:cubicBezTo>
                    <a:pt x="200" y="706"/>
                    <a:pt x="200" y="706"/>
                    <a:pt x="200" y="706"/>
                  </a:cubicBezTo>
                  <a:cubicBezTo>
                    <a:pt x="200" y="706"/>
                    <a:pt x="201" y="706"/>
                    <a:pt x="201" y="706"/>
                  </a:cubicBezTo>
                  <a:cubicBezTo>
                    <a:pt x="201" y="706"/>
                    <a:pt x="201" y="706"/>
                    <a:pt x="201" y="706"/>
                  </a:cubicBezTo>
                  <a:cubicBezTo>
                    <a:pt x="202" y="707"/>
                    <a:pt x="203" y="708"/>
                    <a:pt x="202" y="709"/>
                  </a:cubicBezTo>
                  <a:cubicBezTo>
                    <a:pt x="202" y="709"/>
                    <a:pt x="202" y="709"/>
                    <a:pt x="202" y="709"/>
                  </a:cubicBezTo>
                  <a:cubicBezTo>
                    <a:pt x="202" y="710"/>
                    <a:pt x="201" y="711"/>
                    <a:pt x="200" y="711"/>
                  </a:cubicBezTo>
                  <a:cubicBezTo>
                    <a:pt x="200" y="711"/>
                    <a:pt x="200" y="711"/>
                    <a:pt x="200" y="711"/>
                  </a:cubicBezTo>
                  <a:cubicBezTo>
                    <a:pt x="200" y="711"/>
                    <a:pt x="199" y="710"/>
                    <a:pt x="199" y="710"/>
                  </a:cubicBezTo>
                  <a:close/>
                  <a:moveTo>
                    <a:pt x="190" y="705"/>
                  </a:moveTo>
                  <a:cubicBezTo>
                    <a:pt x="189" y="705"/>
                    <a:pt x="189" y="704"/>
                    <a:pt x="189" y="704"/>
                  </a:cubicBezTo>
                  <a:cubicBezTo>
                    <a:pt x="189" y="704"/>
                    <a:pt x="189" y="704"/>
                    <a:pt x="189" y="704"/>
                  </a:cubicBezTo>
                  <a:cubicBezTo>
                    <a:pt x="188" y="704"/>
                    <a:pt x="187" y="702"/>
                    <a:pt x="188" y="701"/>
                  </a:cubicBezTo>
                  <a:cubicBezTo>
                    <a:pt x="188" y="701"/>
                    <a:pt x="188" y="701"/>
                    <a:pt x="188" y="701"/>
                  </a:cubicBezTo>
                  <a:cubicBezTo>
                    <a:pt x="189" y="700"/>
                    <a:pt x="190" y="700"/>
                    <a:pt x="191" y="700"/>
                  </a:cubicBezTo>
                  <a:cubicBezTo>
                    <a:pt x="191" y="700"/>
                    <a:pt x="191" y="700"/>
                    <a:pt x="191" y="700"/>
                  </a:cubicBezTo>
                  <a:cubicBezTo>
                    <a:pt x="191" y="701"/>
                    <a:pt x="192" y="701"/>
                    <a:pt x="192" y="701"/>
                  </a:cubicBezTo>
                  <a:cubicBezTo>
                    <a:pt x="192" y="701"/>
                    <a:pt x="192" y="701"/>
                    <a:pt x="192" y="701"/>
                  </a:cubicBezTo>
                  <a:cubicBezTo>
                    <a:pt x="193" y="702"/>
                    <a:pt x="194" y="703"/>
                    <a:pt x="193" y="704"/>
                  </a:cubicBezTo>
                  <a:cubicBezTo>
                    <a:pt x="193" y="704"/>
                    <a:pt x="193" y="704"/>
                    <a:pt x="193" y="704"/>
                  </a:cubicBezTo>
                  <a:cubicBezTo>
                    <a:pt x="193" y="705"/>
                    <a:pt x="192" y="705"/>
                    <a:pt x="191" y="705"/>
                  </a:cubicBezTo>
                  <a:cubicBezTo>
                    <a:pt x="191" y="705"/>
                    <a:pt x="191" y="705"/>
                    <a:pt x="191" y="705"/>
                  </a:cubicBezTo>
                  <a:cubicBezTo>
                    <a:pt x="191" y="705"/>
                    <a:pt x="190" y="705"/>
                    <a:pt x="190" y="705"/>
                  </a:cubicBezTo>
                  <a:close/>
                  <a:moveTo>
                    <a:pt x="181" y="699"/>
                  </a:moveTo>
                  <a:cubicBezTo>
                    <a:pt x="180" y="699"/>
                    <a:pt x="180" y="699"/>
                    <a:pt x="180" y="699"/>
                  </a:cubicBezTo>
                  <a:cubicBezTo>
                    <a:pt x="180" y="699"/>
                    <a:pt x="180" y="699"/>
                    <a:pt x="180" y="699"/>
                  </a:cubicBezTo>
                  <a:cubicBezTo>
                    <a:pt x="179" y="698"/>
                    <a:pt x="178" y="697"/>
                    <a:pt x="179" y="695"/>
                  </a:cubicBezTo>
                  <a:cubicBezTo>
                    <a:pt x="179" y="695"/>
                    <a:pt x="179" y="695"/>
                    <a:pt x="179" y="695"/>
                  </a:cubicBezTo>
                  <a:cubicBezTo>
                    <a:pt x="180" y="694"/>
                    <a:pt x="181" y="694"/>
                    <a:pt x="182" y="695"/>
                  </a:cubicBezTo>
                  <a:cubicBezTo>
                    <a:pt x="182" y="695"/>
                    <a:pt x="182" y="695"/>
                    <a:pt x="182" y="695"/>
                  </a:cubicBezTo>
                  <a:cubicBezTo>
                    <a:pt x="183" y="695"/>
                    <a:pt x="183" y="695"/>
                    <a:pt x="183" y="696"/>
                  </a:cubicBezTo>
                  <a:cubicBezTo>
                    <a:pt x="183" y="696"/>
                    <a:pt x="183" y="696"/>
                    <a:pt x="183" y="696"/>
                  </a:cubicBezTo>
                  <a:cubicBezTo>
                    <a:pt x="184" y="696"/>
                    <a:pt x="185" y="698"/>
                    <a:pt x="184" y="699"/>
                  </a:cubicBezTo>
                  <a:cubicBezTo>
                    <a:pt x="184" y="699"/>
                    <a:pt x="184" y="699"/>
                    <a:pt x="184" y="699"/>
                  </a:cubicBezTo>
                  <a:cubicBezTo>
                    <a:pt x="184" y="699"/>
                    <a:pt x="183" y="700"/>
                    <a:pt x="182" y="700"/>
                  </a:cubicBezTo>
                  <a:cubicBezTo>
                    <a:pt x="182" y="700"/>
                    <a:pt x="182" y="700"/>
                    <a:pt x="182" y="700"/>
                  </a:cubicBezTo>
                  <a:cubicBezTo>
                    <a:pt x="182" y="700"/>
                    <a:pt x="181" y="700"/>
                    <a:pt x="181" y="699"/>
                  </a:cubicBezTo>
                  <a:close/>
                  <a:moveTo>
                    <a:pt x="172" y="694"/>
                  </a:moveTo>
                  <a:cubicBezTo>
                    <a:pt x="172" y="693"/>
                    <a:pt x="171" y="693"/>
                    <a:pt x="171" y="693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70" y="692"/>
                    <a:pt x="170" y="691"/>
                    <a:pt x="170" y="690"/>
                  </a:cubicBezTo>
                  <a:cubicBezTo>
                    <a:pt x="170" y="690"/>
                    <a:pt x="170" y="690"/>
                    <a:pt x="170" y="690"/>
                  </a:cubicBezTo>
                  <a:cubicBezTo>
                    <a:pt x="171" y="689"/>
                    <a:pt x="172" y="688"/>
                    <a:pt x="174" y="689"/>
                  </a:cubicBezTo>
                  <a:cubicBezTo>
                    <a:pt x="174" y="689"/>
                    <a:pt x="174" y="689"/>
                    <a:pt x="174" y="689"/>
                  </a:cubicBezTo>
                  <a:cubicBezTo>
                    <a:pt x="174" y="689"/>
                    <a:pt x="174" y="690"/>
                    <a:pt x="175" y="690"/>
                  </a:cubicBezTo>
                  <a:cubicBezTo>
                    <a:pt x="175" y="690"/>
                    <a:pt x="175" y="690"/>
                    <a:pt x="175" y="690"/>
                  </a:cubicBezTo>
                  <a:cubicBezTo>
                    <a:pt x="176" y="691"/>
                    <a:pt x="176" y="692"/>
                    <a:pt x="175" y="693"/>
                  </a:cubicBezTo>
                  <a:cubicBezTo>
                    <a:pt x="175" y="693"/>
                    <a:pt x="175" y="693"/>
                    <a:pt x="175" y="693"/>
                  </a:cubicBezTo>
                  <a:cubicBezTo>
                    <a:pt x="175" y="694"/>
                    <a:pt x="174" y="694"/>
                    <a:pt x="173" y="694"/>
                  </a:cubicBezTo>
                  <a:cubicBezTo>
                    <a:pt x="173" y="694"/>
                    <a:pt x="173" y="694"/>
                    <a:pt x="173" y="694"/>
                  </a:cubicBezTo>
                  <a:cubicBezTo>
                    <a:pt x="173" y="694"/>
                    <a:pt x="172" y="694"/>
                    <a:pt x="172" y="694"/>
                  </a:cubicBezTo>
                  <a:close/>
                  <a:moveTo>
                    <a:pt x="163" y="688"/>
                  </a:moveTo>
                  <a:cubicBezTo>
                    <a:pt x="163" y="687"/>
                    <a:pt x="163" y="687"/>
                    <a:pt x="162" y="687"/>
                  </a:cubicBezTo>
                  <a:cubicBezTo>
                    <a:pt x="162" y="687"/>
                    <a:pt x="162" y="687"/>
                    <a:pt x="162" y="687"/>
                  </a:cubicBezTo>
                  <a:cubicBezTo>
                    <a:pt x="161" y="686"/>
                    <a:pt x="161" y="685"/>
                    <a:pt x="162" y="684"/>
                  </a:cubicBezTo>
                  <a:cubicBezTo>
                    <a:pt x="162" y="684"/>
                    <a:pt x="162" y="684"/>
                    <a:pt x="162" y="684"/>
                  </a:cubicBezTo>
                  <a:cubicBezTo>
                    <a:pt x="162" y="683"/>
                    <a:pt x="164" y="682"/>
                    <a:pt x="165" y="683"/>
                  </a:cubicBezTo>
                  <a:cubicBezTo>
                    <a:pt x="165" y="683"/>
                    <a:pt x="165" y="683"/>
                    <a:pt x="165" y="683"/>
                  </a:cubicBezTo>
                  <a:cubicBezTo>
                    <a:pt x="165" y="683"/>
                    <a:pt x="166" y="684"/>
                    <a:pt x="166" y="684"/>
                  </a:cubicBezTo>
                  <a:cubicBezTo>
                    <a:pt x="166" y="684"/>
                    <a:pt x="166" y="684"/>
                    <a:pt x="166" y="684"/>
                  </a:cubicBezTo>
                  <a:cubicBezTo>
                    <a:pt x="167" y="685"/>
                    <a:pt x="167" y="686"/>
                    <a:pt x="167" y="687"/>
                  </a:cubicBezTo>
                  <a:cubicBezTo>
                    <a:pt x="167" y="687"/>
                    <a:pt x="167" y="687"/>
                    <a:pt x="167" y="687"/>
                  </a:cubicBezTo>
                  <a:cubicBezTo>
                    <a:pt x="166" y="688"/>
                    <a:pt x="165" y="688"/>
                    <a:pt x="165" y="688"/>
                  </a:cubicBezTo>
                  <a:cubicBezTo>
                    <a:pt x="165" y="688"/>
                    <a:pt x="165" y="688"/>
                    <a:pt x="165" y="688"/>
                  </a:cubicBezTo>
                  <a:cubicBezTo>
                    <a:pt x="164" y="688"/>
                    <a:pt x="164" y="688"/>
                    <a:pt x="163" y="688"/>
                  </a:cubicBezTo>
                  <a:close/>
                  <a:moveTo>
                    <a:pt x="155" y="682"/>
                  </a:moveTo>
                  <a:cubicBezTo>
                    <a:pt x="155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3" y="680"/>
                    <a:pt x="153" y="679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4" y="677"/>
                    <a:pt x="156" y="676"/>
                    <a:pt x="157" y="677"/>
                  </a:cubicBezTo>
                  <a:cubicBezTo>
                    <a:pt x="157" y="677"/>
                    <a:pt x="157" y="677"/>
                    <a:pt x="157" y="677"/>
                  </a:cubicBezTo>
                  <a:cubicBezTo>
                    <a:pt x="157" y="677"/>
                    <a:pt x="157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9" y="679"/>
                    <a:pt x="159" y="680"/>
                    <a:pt x="158" y="681"/>
                  </a:cubicBezTo>
                  <a:cubicBezTo>
                    <a:pt x="158" y="681"/>
                    <a:pt x="158" y="681"/>
                    <a:pt x="158" y="681"/>
                  </a:cubicBezTo>
                  <a:cubicBezTo>
                    <a:pt x="158" y="682"/>
                    <a:pt x="157" y="682"/>
                    <a:pt x="156" y="682"/>
                  </a:cubicBezTo>
                  <a:cubicBezTo>
                    <a:pt x="156" y="682"/>
                    <a:pt x="156" y="682"/>
                    <a:pt x="156" y="682"/>
                  </a:cubicBezTo>
                  <a:cubicBezTo>
                    <a:pt x="156" y="682"/>
                    <a:pt x="155" y="682"/>
                    <a:pt x="155" y="682"/>
                  </a:cubicBezTo>
                  <a:close/>
                  <a:moveTo>
                    <a:pt x="147" y="675"/>
                  </a:moveTo>
                  <a:cubicBezTo>
                    <a:pt x="146" y="675"/>
                    <a:pt x="146" y="675"/>
                    <a:pt x="145" y="674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44" y="674"/>
                    <a:pt x="144" y="672"/>
                    <a:pt x="145" y="671"/>
                  </a:cubicBezTo>
                  <a:cubicBezTo>
                    <a:pt x="145" y="671"/>
                    <a:pt x="145" y="671"/>
                    <a:pt x="145" y="671"/>
                  </a:cubicBezTo>
                  <a:cubicBezTo>
                    <a:pt x="146" y="670"/>
                    <a:pt x="147" y="670"/>
                    <a:pt x="148" y="671"/>
                  </a:cubicBezTo>
                  <a:cubicBezTo>
                    <a:pt x="148" y="671"/>
                    <a:pt x="148" y="671"/>
                    <a:pt x="148" y="671"/>
                  </a:cubicBezTo>
                  <a:cubicBezTo>
                    <a:pt x="149" y="671"/>
                    <a:pt x="149" y="671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50" y="672"/>
                    <a:pt x="151" y="674"/>
                    <a:pt x="150" y="675"/>
                  </a:cubicBezTo>
                  <a:cubicBezTo>
                    <a:pt x="150" y="675"/>
                    <a:pt x="150" y="675"/>
                    <a:pt x="150" y="675"/>
                  </a:cubicBezTo>
                  <a:cubicBezTo>
                    <a:pt x="149" y="675"/>
                    <a:pt x="149" y="676"/>
                    <a:pt x="148" y="676"/>
                  </a:cubicBezTo>
                  <a:cubicBezTo>
                    <a:pt x="148" y="676"/>
                    <a:pt x="148" y="676"/>
                    <a:pt x="148" y="676"/>
                  </a:cubicBezTo>
                  <a:cubicBezTo>
                    <a:pt x="147" y="676"/>
                    <a:pt x="147" y="676"/>
                    <a:pt x="147" y="675"/>
                  </a:cubicBezTo>
                  <a:close/>
                  <a:moveTo>
                    <a:pt x="138" y="669"/>
                  </a:moveTo>
                  <a:cubicBezTo>
                    <a:pt x="138" y="668"/>
                    <a:pt x="138" y="668"/>
                    <a:pt x="137" y="668"/>
                  </a:cubicBezTo>
                  <a:cubicBezTo>
                    <a:pt x="137" y="668"/>
                    <a:pt x="137" y="668"/>
                    <a:pt x="137" y="668"/>
                  </a:cubicBezTo>
                  <a:cubicBezTo>
                    <a:pt x="136" y="667"/>
                    <a:pt x="136" y="666"/>
                    <a:pt x="137" y="665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8" y="664"/>
                    <a:pt x="139" y="663"/>
                    <a:pt x="140" y="664"/>
                  </a:cubicBezTo>
                  <a:cubicBezTo>
                    <a:pt x="140" y="664"/>
                    <a:pt x="140" y="664"/>
                    <a:pt x="140" y="664"/>
                  </a:cubicBezTo>
                  <a:cubicBezTo>
                    <a:pt x="140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2" y="666"/>
                    <a:pt x="142" y="667"/>
                    <a:pt x="142" y="668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1" y="669"/>
                    <a:pt x="140" y="669"/>
                    <a:pt x="140" y="669"/>
                  </a:cubicBezTo>
                  <a:cubicBezTo>
                    <a:pt x="140" y="669"/>
                    <a:pt x="140" y="669"/>
                    <a:pt x="140" y="669"/>
                  </a:cubicBezTo>
                  <a:cubicBezTo>
                    <a:pt x="139" y="669"/>
                    <a:pt x="139" y="669"/>
                    <a:pt x="138" y="669"/>
                  </a:cubicBezTo>
                  <a:close/>
                  <a:moveTo>
                    <a:pt x="130" y="662"/>
                  </a:moveTo>
                  <a:cubicBezTo>
                    <a:pt x="130" y="662"/>
                    <a:pt x="130" y="661"/>
                    <a:pt x="129" y="661"/>
                  </a:cubicBezTo>
                  <a:cubicBezTo>
                    <a:pt x="129" y="661"/>
                    <a:pt x="129" y="661"/>
                    <a:pt x="129" y="661"/>
                  </a:cubicBezTo>
                  <a:cubicBezTo>
                    <a:pt x="128" y="660"/>
                    <a:pt x="128" y="659"/>
                    <a:pt x="129" y="658"/>
                  </a:cubicBezTo>
                  <a:cubicBezTo>
                    <a:pt x="129" y="658"/>
                    <a:pt x="129" y="658"/>
                    <a:pt x="129" y="658"/>
                  </a:cubicBezTo>
                  <a:cubicBezTo>
                    <a:pt x="130" y="657"/>
                    <a:pt x="131" y="657"/>
                    <a:pt x="132" y="658"/>
                  </a:cubicBezTo>
                  <a:cubicBezTo>
                    <a:pt x="132" y="658"/>
                    <a:pt x="132" y="658"/>
                    <a:pt x="132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4" y="659"/>
                    <a:pt x="134" y="661"/>
                    <a:pt x="133" y="662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3" y="662"/>
                    <a:pt x="132" y="663"/>
                    <a:pt x="132" y="663"/>
                  </a:cubicBezTo>
                  <a:cubicBezTo>
                    <a:pt x="132" y="663"/>
                    <a:pt x="132" y="663"/>
                    <a:pt x="132" y="663"/>
                  </a:cubicBezTo>
                  <a:cubicBezTo>
                    <a:pt x="131" y="663"/>
                    <a:pt x="131" y="662"/>
                    <a:pt x="130" y="662"/>
                  </a:cubicBezTo>
                  <a:close/>
                  <a:moveTo>
                    <a:pt x="122" y="655"/>
                  </a:moveTo>
                  <a:cubicBezTo>
                    <a:pt x="122" y="655"/>
                    <a:pt x="122" y="654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2" y="650"/>
                    <a:pt x="123" y="650"/>
                    <a:pt x="124" y="651"/>
                  </a:cubicBezTo>
                  <a:cubicBezTo>
                    <a:pt x="124" y="651"/>
                    <a:pt x="124" y="651"/>
                    <a:pt x="124" y="651"/>
                  </a:cubicBezTo>
                  <a:cubicBezTo>
                    <a:pt x="125" y="651"/>
                    <a:pt x="125" y="651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6" y="652"/>
                    <a:pt x="126" y="654"/>
                    <a:pt x="126" y="655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5" y="655"/>
                    <a:pt x="124" y="656"/>
                    <a:pt x="124" y="656"/>
                  </a:cubicBezTo>
                  <a:cubicBezTo>
                    <a:pt x="124" y="656"/>
                    <a:pt x="124" y="656"/>
                    <a:pt x="124" y="656"/>
                  </a:cubicBezTo>
                  <a:cubicBezTo>
                    <a:pt x="123" y="656"/>
                    <a:pt x="123" y="655"/>
                    <a:pt x="122" y="655"/>
                  </a:cubicBezTo>
                  <a:close/>
                  <a:moveTo>
                    <a:pt x="115" y="648"/>
                  </a:moveTo>
                  <a:cubicBezTo>
                    <a:pt x="114" y="648"/>
                    <a:pt x="114" y="647"/>
                    <a:pt x="114" y="647"/>
                  </a:cubicBezTo>
                  <a:cubicBezTo>
                    <a:pt x="114" y="647"/>
                    <a:pt x="114" y="647"/>
                    <a:pt x="114" y="647"/>
                  </a:cubicBezTo>
                  <a:cubicBezTo>
                    <a:pt x="113" y="646"/>
                    <a:pt x="113" y="645"/>
                    <a:pt x="114" y="644"/>
                  </a:cubicBezTo>
                  <a:cubicBezTo>
                    <a:pt x="114" y="644"/>
                    <a:pt x="114" y="644"/>
                    <a:pt x="114" y="644"/>
                  </a:cubicBezTo>
                  <a:cubicBezTo>
                    <a:pt x="114" y="643"/>
                    <a:pt x="116" y="643"/>
                    <a:pt x="117" y="644"/>
                  </a:cubicBezTo>
                  <a:cubicBezTo>
                    <a:pt x="117" y="644"/>
                    <a:pt x="117" y="644"/>
                    <a:pt x="117" y="644"/>
                  </a:cubicBezTo>
                  <a:cubicBezTo>
                    <a:pt x="117" y="644"/>
                    <a:pt x="117" y="644"/>
                    <a:pt x="118" y="645"/>
                  </a:cubicBezTo>
                  <a:cubicBezTo>
                    <a:pt x="118" y="645"/>
                    <a:pt x="118" y="645"/>
                    <a:pt x="118" y="645"/>
                  </a:cubicBezTo>
                  <a:cubicBezTo>
                    <a:pt x="119" y="645"/>
                    <a:pt x="119" y="647"/>
                    <a:pt x="118" y="648"/>
                  </a:cubicBezTo>
                  <a:cubicBezTo>
                    <a:pt x="118" y="648"/>
                    <a:pt x="118" y="648"/>
                    <a:pt x="118" y="648"/>
                  </a:cubicBezTo>
                  <a:cubicBezTo>
                    <a:pt x="117" y="648"/>
                    <a:pt x="117" y="649"/>
                    <a:pt x="116" y="649"/>
                  </a:cubicBezTo>
                  <a:cubicBezTo>
                    <a:pt x="116" y="649"/>
                    <a:pt x="116" y="649"/>
                    <a:pt x="116" y="649"/>
                  </a:cubicBezTo>
                  <a:cubicBezTo>
                    <a:pt x="116" y="649"/>
                    <a:pt x="115" y="648"/>
                    <a:pt x="115" y="648"/>
                  </a:cubicBezTo>
                  <a:close/>
                  <a:moveTo>
                    <a:pt x="107" y="641"/>
                  </a:moveTo>
                  <a:cubicBezTo>
                    <a:pt x="107" y="640"/>
                    <a:pt x="106" y="640"/>
                    <a:pt x="106" y="640"/>
                  </a:cubicBezTo>
                  <a:cubicBezTo>
                    <a:pt x="106" y="640"/>
                    <a:pt x="106" y="640"/>
                    <a:pt x="106" y="640"/>
                  </a:cubicBezTo>
                  <a:cubicBezTo>
                    <a:pt x="105" y="639"/>
                    <a:pt x="105" y="637"/>
                    <a:pt x="106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7" y="635"/>
                    <a:pt x="108" y="635"/>
                    <a:pt x="109" y="636"/>
                  </a:cubicBezTo>
                  <a:cubicBezTo>
                    <a:pt x="109" y="636"/>
                    <a:pt x="109" y="636"/>
                    <a:pt x="109" y="636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1" y="638"/>
                    <a:pt x="111" y="640"/>
                    <a:pt x="110" y="641"/>
                  </a:cubicBezTo>
                  <a:cubicBezTo>
                    <a:pt x="110" y="641"/>
                    <a:pt x="110" y="641"/>
                    <a:pt x="110" y="641"/>
                  </a:cubicBezTo>
                  <a:cubicBezTo>
                    <a:pt x="110" y="641"/>
                    <a:pt x="109" y="641"/>
                    <a:pt x="109" y="641"/>
                  </a:cubicBezTo>
                  <a:cubicBezTo>
                    <a:pt x="109" y="641"/>
                    <a:pt x="109" y="641"/>
                    <a:pt x="109" y="641"/>
                  </a:cubicBezTo>
                  <a:cubicBezTo>
                    <a:pt x="108" y="641"/>
                    <a:pt x="108" y="641"/>
                    <a:pt x="107" y="641"/>
                  </a:cubicBezTo>
                  <a:close/>
                  <a:moveTo>
                    <a:pt x="100" y="633"/>
                  </a:moveTo>
                  <a:cubicBezTo>
                    <a:pt x="99" y="633"/>
                    <a:pt x="99" y="632"/>
                    <a:pt x="99" y="632"/>
                  </a:cubicBezTo>
                  <a:cubicBezTo>
                    <a:pt x="99" y="632"/>
                    <a:pt x="99" y="632"/>
                    <a:pt x="99" y="632"/>
                  </a:cubicBezTo>
                  <a:cubicBezTo>
                    <a:pt x="98" y="631"/>
                    <a:pt x="98" y="630"/>
                    <a:pt x="99" y="629"/>
                  </a:cubicBezTo>
                  <a:cubicBezTo>
                    <a:pt x="99" y="629"/>
                    <a:pt x="99" y="629"/>
                    <a:pt x="99" y="629"/>
                  </a:cubicBezTo>
                  <a:cubicBezTo>
                    <a:pt x="100" y="628"/>
                    <a:pt x="101" y="628"/>
                    <a:pt x="102" y="629"/>
                  </a:cubicBezTo>
                  <a:cubicBezTo>
                    <a:pt x="102" y="629"/>
                    <a:pt x="102" y="629"/>
                    <a:pt x="102" y="629"/>
                  </a:cubicBezTo>
                  <a:cubicBezTo>
                    <a:pt x="102" y="629"/>
                    <a:pt x="103" y="630"/>
                    <a:pt x="103" y="630"/>
                  </a:cubicBezTo>
                  <a:cubicBezTo>
                    <a:pt x="103" y="630"/>
                    <a:pt x="103" y="630"/>
                    <a:pt x="103" y="630"/>
                  </a:cubicBezTo>
                  <a:cubicBezTo>
                    <a:pt x="104" y="631"/>
                    <a:pt x="104" y="632"/>
                    <a:pt x="103" y="633"/>
                  </a:cubicBezTo>
                  <a:cubicBezTo>
                    <a:pt x="103" y="633"/>
                    <a:pt x="103" y="633"/>
                    <a:pt x="103" y="633"/>
                  </a:cubicBezTo>
                  <a:cubicBezTo>
                    <a:pt x="103" y="634"/>
                    <a:pt x="102" y="634"/>
                    <a:pt x="101" y="634"/>
                  </a:cubicBezTo>
                  <a:cubicBezTo>
                    <a:pt x="101" y="634"/>
                    <a:pt x="101" y="634"/>
                    <a:pt x="101" y="634"/>
                  </a:cubicBezTo>
                  <a:cubicBezTo>
                    <a:pt x="101" y="634"/>
                    <a:pt x="100" y="634"/>
                    <a:pt x="100" y="633"/>
                  </a:cubicBezTo>
                  <a:close/>
                  <a:moveTo>
                    <a:pt x="93" y="625"/>
                  </a:moveTo>
                  <a:cubicBezTo>
                    <a:pt x="92" y="625"/>
                    <a:pt x="92" y="625"/>
                    <a:pt x="92" y="624"/>
                  </a:cubicBezTo>
                  <a:cubicBezTo>
                    <a:pt x="92" y="624"/>
                    <a:pt x="92" y="624"/>
                    <a:pt x="92" y="624"/>
                  </a:cubicBezTo>
                  <a:cubicBezTo>
                    <a:pt x="91" y="623"/>
                    <a:pt x="91" y="622"/>
                    <a:pt x="92" y="621"/>
                  </a:cubicBezTo>
                  <a:cubicBezTo>
                    <a:pt x="92" y="621"/>
                    <a:pt x="92" y="621"/>
                    <a:pt x="92" y="621"/>
                  </a:cubicBezTo>
                  <a:cubicBezTo>
                    <a:pt x="93" y="620"/>
                    <a:pt x="94" y="620"/>
                    <a:pt x="95" y="621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5" y="622"/>
                    <a:pt x="96" y="622"/>
                    <a:pt x="96" y="622"/>
                  </a:cubicBezTo>
                  <a:cubicBezTo>
                    <a:pt x="96" y="622"/>
                    <a:pt x="96" y="622"/>
                    <a:pt x="96" y="622"/>
                  </a:cubicBezTo>
                  <a:cubicBezTo>
                    <a:pt x="97" y="623"/>
                    <a:pt x="97" y="625"/>
                    <a:pt x="96" y="626"/>
                  </a:cubicBezTo>
                  <a:cubicBezTo>
                    <a:pt x="96" y="626"/>
                    <a:pt x="96" y="626"/>
                    <a:pt x="96" y="626"/>
                  </a:cubicBezTo>
                  <a:cubicBezTo>
                    <a:pt x="95" y="626"/>
                    <a:pt x="95" y="626"/>
                    <a:pt x="94" y="626"/>
                  </a:cubicBezTo>
                  <a:cubicBezTo>
                    <a:pt x="94" y="626"/>
                    <a:pt x="94" y="626"/>
                    <a:pt x="94" y="626"/>
                  </a:cubicBezTo>
                  <a:cubicBezTo>
                    <a:pt x="94" y="626"/>
                    <a:pt x="93" y="626"/>
                    <a:pt x="93" y="625"/>
                  </a:cubicBezTo>
                  <a:close/>
                  <a:moveTo>
                    <a:pt x="86" y="617"/>
                  </a:moveTo>
                  <a:cubicBezTo>
                    <a:pt x="85" y="617"/>
                    <a:pt x="85" y="617"/>
                    <a:pt x="85" y="616"/>
                  </a:cubicBezTo>
                  <a:cubicBezTo>
                    <a:pt x="85" y="616"/>
                    <a:pt x="85" y="616"/>
                    <a:pt x="85" y="616"/>
                  </a:cubicBezTo>
                  <a:cubicBezTo>
                    <a:pt x="84" y="615"/>
                    <a:pt x="84" y="614"/>
                    <a:pt x="85" y="613"/>
                  </a:cubicBezTo>
                  <a:cubicBezTo>
                    <a:pt x="85" y="613"/>
                    <a:pt x="85" y="613"/>
                    <a:pt x="85" y="613"/>
                  </a:cubicBezTo>
                  <a:cubicBezTo>
                    <a:pt x="86" y="612"/>
                    <a:pt x="87" y="612"/>
                    <a:pt x="88" y="613"/>
                  </a:cubicBezTo>
                  <a:cubicBezTo>
                    <a:pt x="88" y="613"/>
                    <a:pt x="88" y="613"/>
                    <a:pt x="88" y="613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90" y="615"/>
                    <a:pt x="90" y="617"/>
                    <a:pt x="89" y="618"/>
                  </a:cubicBezTo>
                  <a:cubicBezTo>
                    <a:pt x="89" y="618"/>
                    <a:pt x="89" y="618"/>
                    <a:pt x="89" y="618"/>
                  </a:cubicBezTo>
                  <a:cubicBezTo>
                    <a:pt x="88" y="618"/>
                    <a:pt x="88" y="618"/>
                    <a:pt x="87" y="618"/>
                  </a:cubicBezTo>
                  <a:cubicBezTo>
                    <a:pt x="87" y="618"/>
                    <a:pt x="87" y="618"/>
                    <a:pt x="87" y="618"/>
                  </a:cubicBezTo>
                  <a:cubicBezTo>
                    <a:pt x="87" y="618"/>
                    <a:pt x="86" y="618"/>
                    <a:pt x="86" y="617"/>
                  </a:cubicBezTo>
                  <a:close/>
                  <a:moveTo>
                    <a:pt x="79" y="609"/>
                  </a:moveTo>
                  <a:cubicBezTo>
                    <a:pt x="79" y="609"/>
                    <a:pt x="78" y="609"/>
                    <a:pt x="78" y="608"/>
                  </a:cubicBezTo>
                  <a:cubicBezTo>
                    <a:pt x="78" y="608"/>
                    <a:pt x="78" y="608"/>
                    <a:pt x="78" y="608"/>
                  </a:cubicBezTo>
                  <a:cubicBezTo>
                    <a:pt x="77" y="607"/>
                    <a:pt x="77" y="606"/>
                    <a:pt x="78" y="605"/>
                  </a:cubicBezTo>
                  <a:cubicBezTo>
                    <a:pt x="78" y="605"/>
                    <a:pt x="78" y="605"/>
                    <a:pt x="78" y="605"/>
                  </a:cubicBezTo>
                  <a:cubicBezTo>
                    <a:pt x="79" y="604"/>
                    <a:pt x="81" y="604"/>
                    <a:pt x="82" y="605"/>
                  </a:cubicBezTo>
                  <a:cubicBezTo>
                    <a:pt x="82" y="605"/>
                    <a:pt x="82" y="605"/>
                    <a:pt x="82" y="605"/>
                  </a:cubicBezTo>
                  <a:cubicBezTo>
                    <a:pt x="82" y="606"/>
                    <a:pt x="82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7"/>
                    <a:pt x="83" y="609"/>
                    <a:pt x="82" y="610"/>
                  </a:cubicBezTo>
                  <a:cubicBezTo>
                    <a:pt x="82" y="610"/>
                    <a:pt x="82" y="610"/>
                    <a:pt x="82" y="610"/>
                  </a:cubicBezTo>
                  <a:cubicBezTo>
                    <a:pt x="82" y="610"/>
                    <a:pt x="81" y="610"/>
                    <a:pt x="81" y="610"/>
                  </a:cubicBezTo>
                  <a:cubicBezTo>
                    <a:pt x="81" y="610"/>
                    <a:pt x="81" y="610"/>
                    <a:pt x="81" y="610"/>
                  </a:cubicBezTo>
                  <a:cubicBezTo>
                    <a:pt x="80" y="610"/>
                    <a:pt x="79" y="610"/>
                    <a:pt x="79" y="609"/>
                  </a:cubicBezTo>
                  <a:close/>
                  <a:moveTo>
                    <a:pt x="73" y="601"/>
                  </a:moveTo>
                  <a:cubicBezTo>
                    <a:pt x="72" y="601"/>
                    <a:pt x="72" y="600"/>
                    <a:pt x="72" y="600"/>
                  </a:cubicBezTo>
                  <a:cubicBezTo>
                    <a:pt x="72" y="600"/>
                    <a:pt x="72" y="600"/>
                    <a:pt x="72" y="600"/>
                  </a:cubicBezTo>
                  <a:cubicBezTo>
                    <a:pt x="71" y="599"/>
                    <a:pt x="71" y="597"/>
                    <a:pt x="72" y="597"/>
                  </a:cubicBezTo>
                  <a:cubicBezTo>
                    <a:pt x="72" y="597"/>
                    <a:pt x="72" y="597"/>
                    <a:pt x="72" y="597"/>
                  </a:cubicBezTo>
                  <a:cubicBezTo>
                    <a:pt x="73" y="596"/>
                    <a:pt x="75" y="596"/>
                    <a:pt x="75" y="597"/>
                  </a:cubicBezTo>
                  <a:cubicBezTo>
                    <a:pt x="75" y="597"/>
                    <a:pt x="75" y="597"/>
                    <a:pt x="75" y="597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7" y="599"/>
                    <a:pt x="77" y="601"/>
                    <a:pt x="76" y="601"/>
                  </a:cubicBezTo>
                  <a:cubicBezTo>
                    <a:pt x="76" y="601"/>
                    <a:pt x="76" y="601"/>
                    <a:pt x="76" y="601"/>
                  </a:cubicBezTo>
                  <a:cubicBezTo>
                    <a:pt x="75" y="602"/>
                    <a:pt x="75" y="602"/>
                    <a:pt x="74" y="602"/>
                  </a:cubicBezTo>
                  <a:cubicBezTo>
                    <a:pt x="74" y="602"/>
                    <a:pt x="74" y="602"/>
                    <a:pt x="74" y="602"/>
                  </a:cubicBezTo>
                  <a:cubicBezTo>
                    <a:pt x="74" y="602"/>
                    <a:pt x="73" y="602"/>
                    <a:pt x="73" y="601"/>
                  </a:cubicBezTo>
                  <a:close/>
                  <a:moveTo>
                    <a:pt x="66" y="593"/>
                  </a:moveTo>
                  <a:cubicBezTo>
                    <a:pt x="66" y="592"/>
                    <a:pt x="66" y="592"/>
                    <a:pt x="65" y="591"/>
                  </a:cubicBezTo>
                  <a:cubicBezTo>
                    <a:pt x="65" y="591"/>
                    <a:pt x="65" y="591"/>
                    <a:pt x="65" y="591"/>
                  </a:cubicBezTo>
                  <a:cubicBezTo>
                    <a:pt x="65" y="590"/>
                    <a:pt x="65" y="589"/>
                    <a:pt x="66" y="588"/>
                  </a:cubicBezTo>
                  <a:cubicBezTo>
                    <a:pt x="66" y="588"/>
                    <a:pt x="66" y="588"/>
                    <a:pt x="66" y="588"/>
                  </a:cubicBezTo>
                  <a:cubicBezTo>
                    <a:pt x="67" y="588"/>
                    <a:pt x="69" y="588"/>
                    <a:pt x="69" y="589"/>
                  </a:cubicBezTo>
                  <a:cubicBezTo>
                    <a:pt x="69" y="589"/>
                    <a:pt x="69" y="589"/>
                    <a:pt x="69" y="589"/>
                  </a:cubicBezTo>
                  <a:cubicBezTo>
                    <a:pt x="70" y="589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1" y="591"/>
                    <a:pt x="71" y="592"/>
                    <a:pt x="69" y="593"/>
                  </a:cubicBezTo>
                  <a:cubicBezTo>
                    <a:pt x="69" y="593"/>
                    <a:pt x="69" y="593"/>
                    <a:pt x="69" y="593"/>
                  </a:cubicBezTo>
                  <a:cubicBezTo>
                    <a:pt x="69" y="593"/>
                    <a:pt x="69" y="594"/>
                    <a:pt x="68" y="594"/>
                  </a:cubicBezTo>
                  <a:cubicBezTo>
                    <a:pt x="68" y="594"/>
                    <a:pt x="68" y="594"/>
                    <a:pt x="68" y="594"/>
                  </a:cubicBezTo>
                  <a:cubicBezTo>
                    <a:pt x="67" y="594"/>
                    <a:pt x="67" y="593"/>
                    <a:pt x="66" y="593"/>
                  </a:cubicBezTo>
                  <a:close/>
                  <a:moveTo>
                    <a:pt x="60" y="584"/>
                  </a:moveTo>
                  <a:cubicBezTo>
                    <a:pt x="60" y="584"/>
                    <a:pt x="60" y="583"/>
                    <a:pt x="60" y="583"/>
                  </a:cubicBezTo>
                  <a:cubicBezTo>
                    <a:pt x="60" y="583"/>
                    <a:pt x="60" y="583"/>
                    <a:pt x="60" y="583"/>
                  </a:cubicBezTo>
                  <a:cubicBezTo>
                    <a:pt x="59" y="582"/>
                    <a:pt x="59" y="580"/>
                    <a:pt x="60" y="580"/>
                  </a:cubicBezTo>
                  <a:cubicBezTo>
                    <a:pt x="60" y="580"/>
                    <a:pt x="60" y="580"/>
                    <a:pt x="60" y="580"/>
                  </a:cubicBezTo>
                  <a:cubicBezTo>
                    <a:pt x="61" y="579"/>
                    <a:pt x="63" y="579"/>
                    <a:pt x="63" y="580"/>
                  </a:cubicBezTo>
                  <a:cubicBezTo>
                    <a:pt x="63" y="580"/>
                    <a:pt x="63" y="580"/>
                    <a:pt x="63" y="580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5" y="582"/>
                    <a:pt x="65" y="584"/>
                    <a:pt x="64" y="585"/>
                  </a:cubicBezTo>
                  <a:cubicBezTo>
                    <a:pt x="64" y="585"/>
                    <a:pt x="64" y="585"/>
                    <a:pt x="64" y="585"/>
                  </a:cubicBezTo>
                  <a:cubicBezTo>
                    <a:pt x="63" y="585"/>
                    <a:pt x="63" y="585"/>
                    <a:pt x="62" y="585"/>
                  </a:cubicBezTo>
                  <a:cubicBezTo>
                    <a:pt x="62" y="585"/>
                    <a:pt x="62" y="585"/>
                    <a:pt x="62" y="585"/>
                  </a:cubicBezTo>
                  <a:cubicBezTo>
                    <a:pt x="61" y="585"/>
                    <a:pt x="61" y="585"/>
                    <a:pt x="60" y="584"/>
                  </a:cubicBezTo>
                  <a:close/>
                  <a:moveTo>
                    <a:pt x="55" y="575"/>
                  </a:moveTo>
                  <a:cubicBezTo>
                    <a:pt x="54" y="575"/>
                    <a:pt x="54" y="574"/>
                    <a:pt x="54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3" y="573"/>
                    <a:pt x="54" y="571"/>
                    <a:pt x="55" y="571"/>
                  </a:cubicBezTo>
                  <a:cubicBezTo>
                    <a:pt x="55" y="571"/>
                    <a:pt x="55" y="571"/>
                    <a:pt x="55" y="571"/>
                  </a:cubicBezTo>
                  <a:cubicBezTo>
                    <a:pt x="56" y="570"/>
                    <a:pt x="57" y="570"/>
                    <a:pt x="58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2"/>
                    <a:pt x="58" y="572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4"/>
                    <a:pt x="59" y="575"/>
                    <a:pt x="58" y="576"/>
                  </a:cubicBezTo>
                  <a:cubicBezTo>
                    <a:pt x="58" y="576"/>
                    <a:pt x="58" y="576"/>
                    <a:pt x="58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6" y="576"/>
                    <a:pt x="55" y="576"/>
                    <a:pt x="55" y="575"/>
                  </a:cubicBezTo>
                  <a:close/>
                  <a:moveTo>
                    <a:pt x="49" y="566"/>
                  </a:moveTo>
                  <a:cubicBezTo>
                    <a:pt x="49" y="566"/>
                    <a:pt x="49" y="565"/>
                    <a:pt x="48" y="565"/>
                  </a:cubicBezTo>
                  <a:cubicBezTo>
                    <a:pt x="48" y="565"/>
                    <a:pt x="48" y="565"/>
                    <a:pt x="48" y="565"/>
                  </a:cubicBezTo>
                  <a:cubicBezTo>
                    <a:pt x="48" y="564"/>
                    <a:pt x="48" y="562"/>
                    <a:pt x="49" y="562"/>
                  </a:cubicBezTo>
                  <a:cubicBezTo>
                    <a:pt x="49" y="562"/>
                    <a:pt x="49" y="562"/>
                    <a:pt x="49" y="562"/>
                  </a:cubicBezTo>
                  <a:cubicBezTo>
                    <a:pt x="50" y="561"/>
                    <a:pt x="52" y="561"/>
                    <a:pt x="52" y="563"/>
                  </a:cubicBezTo>
                  <a:cubicBezTo>
                    <a:pt x="52" y="563"/>
                    <a:pt x="52" y="563"/>
                    <a:pt x="52" y="563"/>
                  </a:cubicBezTo>
                  <a:cubicBezTo>
                    <a:pt x="53" y="563"/>
                    <a:pt x="53" y="563"/>
                    <a:pt x="53" y="564"/>
                  </a:cubicBezTo>
                  <a:cubicBezTo>
                    <a:pt x="53" y="564"/>
                    <a:pt x="53" y="564"/>
                    <a:pt x="53" y="564"/>
                  </a:cubicBezTo>
                  <a:cubicBezTo>
                    <a:pt x="54" y="565"/>
                    <a:pt x="53" y="566"/>
                    <a:pt x="52" y="567"/>
                  </a:cubicBezTo>
                  <a:cubicBezTo>
                    <a:pt x="52" y="567"/>
                    <a:pt x="52" y="567"/>
                    <a:pt x="52" y="567"/>
                  </a:cubicBezTo>
                  <a:cubicBezTo>
                    <a:pt x="52" y="567"/>
                    <a:pt x="52" y="567"/>
                    <a:pt x="51" y="567"/>
                  </a:cubicBezTo>
                  <a:cubicBezTo>
                    <a:pt x="51" y="567"/>
                    <a:pt x="51" y="567"/>
                    <a:pt x="51" y="567"/>
                  </a:cubicBezTo>
                  <a:cubicBezTo>
                    <a:pt x="50" y="567"/>
                    <a:pt x="50" y="567"/>
                    <a:pt x="49" y="566"/>
                  </a:cubicBezTo>
                  <a:close/>
                  <a:moveTo>
                    <a:pt x="44" y="557"/>
                  </a:moveTo>
                  <a:cubicBezTo>
                    <a:pt x="44" y="557"/>
                    <a:pt x="44" y="556"/>
                    <a:pt x="43" y="556"/>
                  </a:cubicBezTo>
                  <a:cubicBezTo>
                    <a:pt x="43" y="556"/>
                    <a:pt x="43" y="556"/>
                    <a:pt x="43" y="556"/>
                  </a:cubicBezTo>
                  <a:cubicBezTo>
                    <a:pt x="43" y="555"/>
                    <a:pt x="43" y="553"/>
                    <a:pt x="44" y="553"/>
                  </a:cubicBezTo>
                  <a:cubicBezTo>
                    <a:pt x="44" y="553"/>
                    <a:pt x="44" y="553"/>
                    <a:pt x="44" y="553"/>
                  </a:cubicBezTo>
                  <a:cubicBezTo>
                    <a:pt x="45" y="552"/>
                    <a:pt x="47" y="552"/>
                    <a:pt x="47" y="554"/>
                  </a:cubicBezTo>
                  <a:cubicBezTo>
                    <a:pt x="47" y="554"/>
                    <a:pt x="47" y="554"/>
                    <a:pt x="47" y="554"/>
                  </a:cubicBezTo>
                  <a:cubicBezTo>
                    <a:pt x="48" y="554"/>
                    <a:pt x="48" y="554"/>
                    <a:pt x="48" y="555"/>
                  </a:cubicBezTo>
                  <a:cubicBezTo>
                    <a:pt x="48" y="555"/>
                    <a:pt x="48" y="555"/>
                    <a:pt x="48" y="555"/>
                  </a:cubicBezTo>
                  <a:cubicBezTo>
                    <a:pt x="49" y="556"/>
                    <a:pt x="48" y="557"/>
                    <a:pt x="47" y="558"/>
                  </a:cubicBezTo>
                  <a:cubicBezTo>
                    <a:pt x="47" y="558"/>
                    <a:pt x="47" y="558"/>
                    <a:pt x="47" y="558"/>
                  </a:cubicBezTo>
                  <a:cubicBezTo>
                    <a:pt x="47" y="558"/>
                    <a:pt x="46" y="558"/>
                    <a:pt x="46" y="558"/>
                  </a:cubicBezTo>
                  <a:cubicBezTo>
                    <a:pt x="46" y="558"/>
                    <a:pt x="46" y="558"/>
                    <a:pt x="46" y="558"/>
                  </a:cubicBezTo>
                  <a:cubicBezTo>
                    <a:pt x="45" y="558"/>
                    <a:pt x="44" y="558"/>
                    <a:pt x="44" y="557"/>
                  </a:cubicBezTo>
                  <a:close/>
                  <a:moveTo>
                    <a:pt x="39" y="548"/>
                  </a:moveTo>
                  <a:cubicBezTo>
                    <a:pt x="39" y="547"/>
                    <a:pt x="39" y="547"/>
                    <a:pt x="38" y="546"/>
                  </a:cubicBezTo>
                  <a:cubicBezTo>
                    <a:pt x="38" y="546"/>
                    <a:pt x="38" y="546"/>
                    <a:pt x="38" y="546"/>
                  </a:cubicBezTo>
                  <a:cubicBezTo>
                    <a:pt x="38" y="545"/>
                    <a:pt x="38" y="544"/>
                    <a:pt x="39" y="543"/>
                  </a:cubicBezTo>
                  <a:cubicBezTo>
                    <a:pt x="39" y="543"/>
                    <a:pt x="39" y="543"/>
                    <a:pt x="39" y="543"/>
                  </a:cubicBezTo>
                  <a:cubicBezTo>
                    <a:pt x="41" y="543"/>
                    <a:pt x="42" y="543"/>
                    <a:pt x="43" y="544"/>
                  </a:cubicBezTo>
                  <a:cubicBezTo>
                    <a:pt x="43" y="544"/>
                    <a:pt x="43" y="544"/>
                    <a:pt x="43" y="544"/>
                  </a:cubicBezTo>
                  <a:cubicBezTo>
                    <a:pt x="43" y="545"/>
                    <a:pt x="43" y="545"/>
                    <a:pt x="43" y="546"/>
                  </a:cubicBezTo>
                  <a:cubicBezTo>
                    <a:pt x="43" y="546"/>
                    <a:pt x="43" y="546"/>
                    <a:pt x="43" y="546"/>
                  </a:cubicBezTo>
                  <a:cubicBezTo>
                    <a:pt x="44" y="547"/>
                    <a:pt x="43" y="548"/>
                    <a:pt x="42" y="549"/>
                  </a:cubicBezTo>
                  <a:cubicBezTo>
                    <a:pt x="42" y="549"/>
                    <a:pt x="42" y="549"/>
                    <a:pt x="42" y="549"/>
                  </a:cubicBezTo>
                  <a:cubicBezTo>
                    <a:pt x="42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39" y="548"/>
                    <a:pt x="39" y="548"/>
                  </a:cubicBezTo>
                  <a:close/>
                  <a:moveTo>
                    <a:pt x="34" y="538"/>
                  </a:moveTo>
                  <a:cubicBezTo>
                    <a:pt x="34" y="538"/>
                    <a:pt x="34" y="537"/>
                    <a:pt x="34" y="537"/>
                  </a:cubicBezTo>
                  <a:cubicBezTo>
                    <a:pt x="34" y="537"/>
                    <a:pt x="34" y="537"/>
                    <a:pt x="34" y="537"/>
                  </a:cubicBezTo>
                  <a:cubicBezTo>
                    <a:pt x="33" y="536"/>
                    <a:pt x="34" y="534"/>
                    <a:pt x="35" y="534"/>
                  </a:cubicBezTo>
                  <a:cubicBezTo>
                    <a:pt x="35" y="534"/>
                    <a:pt x="35" y="534"/>
                    <a:pt x="35" y="534"/>
                  </a:cubicBezTo>
                  <a:cubicBezTo>
                    <a:pt x="36" y="533"/>
                    <a:pt x="38" y="534"/>
                    <a:pt x="38" y="535"/>
                  </a:cubicBezTo>
                  <a:cubicBezTo>
                    <a:pt x="38" y="535"/>
                    <a:pt x="38" y="535"/>
                    <a:pt x="38" y="535"/>
                  </a:cubicBezTo>
                  <a:cubicBezTo>
                    <a:pt x="38" y="535"/>
                    <a:pt x="38" y="536"/>
                    <a:pt x="39" y="536"/>
                  </a:cubicBezTo>
                  <a:cubicBezTo>
                    <a:pt x="39" y="536"/>
                    <a:pt x="39" y="536"/>
                    <a:pt x="39" y="536"/>
                  </a:cubicBezTo>
                  <a:cubicBezTo>
                    <a:pt x="39" y="537"/>
                    <a:pt x="39" y="539"/>
                    <a:pt x="38" y="539"/>
                  </a:cubicBezTo>
                  <a:cubicBezTo>
                    <a:pt x="38" y="539"/>
                    <a:pt x="38" y="539"/>
                    <a:pt x="38" y="539"/>
                  </a:cubicBezTo>
                  <a:cubicBezTo>
                    <a:pt x="37" y="539"/>
                    <a:pt x="37" y="540"/>
                    <a:pt x="37" y="540"/>
                  </a:cubicBezTo>
                  <a:cubicBezTo>
                    <a:pt x="37" y="540"/>
                    <a:pt x="37" y="540"/>
                    <a:pt x="37" y="540"/>
                  </a:cubicBezTo>
                  <a:cubicBezTo>
                    <a:pt x="36" y="540"/>
                    <a:pt x="35" y="539"/>
                    <a:pt x="34" y="538"/>
                  </a:cubicBezTo>
                  <a:close/>
                  <a:moveTo>
                    <a:pt x="30" y="529"/>
                  </a:moveTo>
                  <a:cubicBezTo>
                    <a:pt x="30" y="528"/>
                    <a:pt x="30" y="528"/>
                    <a:pt x="30" y="527"/>
                  </a:cubicBezTo>
                  <a:cubicBezTo>
                    <a:pt x="30" y="527"/>
                    <a:pt x="30" y="527"/>
                    <a:pt x="30" y="527"/>
                  </a:cubicBezTo>
                  <a:cubicBezTo>
                    <a:pt x="29" y="526"/>
                    <a:pt x="30" y="525"/>
                    <a:pt x="31" y="524"/>
                  </a:cubicBezTo>
                  <a:cubicBezTo>
                    <a:pt x="31" y="524"/>
                    <a:pt x="31" y="524"/>
                    <a:pt x="31" y="524"/>
                  </a:cubicBezTo>
                  <a:cubicBezTo>
                    <a:pt x="32" y="524"/>
                    <a:pt x="33" y="524"/>
                    <a:pt x="34" y="526"/>
                  </a:cubicBezTo>
                  <a:cubicBezTo>
                    <a:pt x="34" y="526"/>
                    <a:pt x="34" y="526"/>
                    <a:pt x="34" y="526"/>
                  </a:cubicBezTo>
                  <a:cubicBezTo>
                    <a:pt x="34" y="526"/>
                    <a:pt x="34" y="526"/>
                    <a:pt x="34" y="527"/>
                  </a:cubicBezTo>
                  <a:cubicBezTo>
                    <a:pt x="34" y="527"/>
                    <a:pt x="34" y="527"/>
                    <a:pt x="34" y="527"/>
                  </a:cubicBezTo>
                  <a:cubicBezTo>
                    <a:pt x="35" y="528"/>
                    <a:pt x="34" y="529"/>
                    <a:pt x="33" y="530"/>
                  </a:cubicBezTo>
                  <a:cubicBezTo>
                    <a:pt x="33" y="530"/>
                    <a:pt x="33" y="530"/>
                    <a:pt x="33" y="530"/>
                  </a:cubicBezTo>
                  <a:cubicBezTo>
                    <a:pt x="33" y="530"/>
                    <a:pt x="33" y="530"/>
                    <a:pt x="32" y="530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1" y="530"/>
                    <a:pt x="31" y="529"/>
                    <a:pt x="30" y="529"/>
                  </a:cubicBezTo>
                  <a:close/>
                  <a:moveTo>
                    <a:pt x="26" y="519"/>
                  </a:moveTo>
                  <a:cubicBezTo>
                    <a:pt x="26" y="518"/>
                    <a:pt x="26" y="518"/>
                    <a:pt x="26" y="518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5" y="516"/>
                    <a:pt x="26" y="515"/>
                    <a:pt x="27" y="515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514"/>
                    <a:pt x="29" y="515"/>
                    <a:pt x="30" y="516"/>
                  </a:cubicBezTo>
                  <a:cubicBezTo>
                    <a:pt x="30" y="516"/>
                    <a:pt x="30" y="516"/>
                    <a:pt x="30" y="516"/>
                  </a:cubicBezTo>
                  <a:cubicBezTo>
                    <a:pt x="30" y="516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1" y="518"/>
                    <a:pt x="30" y="520"/>
                    <a:pt x="29" y="520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29" y="520"/>
                    <a:pt x="29" y="520"/>
                    <a:pt x="28" y="520"/>
                  </a:cubicBezTo>
                  <a:cubicBezTo>
                    <a:pt x="28" y="520"/>
                    <a:pt x="28" y="520"/>
                    <a:pt x="28" y="520"/>
                  </a:cubicBezTo>
                  <a:cubicBezTo>
                    <a:pt x="27" y="520"/>
                    <a:pt x="26" y="520"/>
                    <a:pt x="26" y="519"/>
                  </a:cubicBezTo>
                  <a:close/>
                  <a:moveTo>
                    <a:pt x="22" y="509"/>
                  </a:moveTo>
                  <a:cubicBezTo>
                    <a:pt x="22" y="509"/>
                    <a:pt x="22" y="508"/>
                    <a:pt x="22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1" y="507"/>
                    <a:pt x="22" y="505"/>
                    <a:pt x="23" y="505"/>
                  </a:cubicBezTo>
                  <a:cubicBezTo>
                    <a:pt x="23" y="505"/>
                    <a:pt x="23" y="505"/>
                    <a:pt x="23" y="505"/>
                  </a:cubicBezTo>
                  <a:cubicBezTo>
                    <a:pt x="24" y="504"/>
                    <a:pt x="26" y="505"/>
                    <a:pt x="26" y="506"/>
                  </a:cubicBezTo>
                  <a:cubicBezTo>
                    <a:pt x="26" y="506"/>
                    <a:pt x="26" y="506"/>
                    <a:pt x="26" y="506"/>
                  </a:cubicBezTo>
                  <a:cubicBezTo>
                    <a:pt x="26" y="507"/>
                    <a:pt x="27" y="507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9"/>
                    <a:pt x="27" y="510"/>
                    <a:pt x="25" y="510"/>
                  </a:cubicBezTo>
                  <a:cubicBezTo>
                    <a:pt x="25" y="510"/>
                    <a:pt x="25" y="510"/>
                    <a:pt x="25" y="510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4" y="511"/>
                    <a:pt x="23" y="510"/>
                    <a:pt x="22" y="509"/>
                  </a:cubicBezTo>
                  <a:close/>
                  <a:moveTo>
                    <a:pt x="19" y="499"/>
                  </a:moveTo>
                  <a:cubicBezTo>
                    <a:pt x="19" y="499"/>
                    <a:pt x="19" y="498"/>
                    <a:pt x="18" y="498"/>
                  </a:cubicBezTo>
                  <a:cubicBezTo>
                    <a:pt x="18" y="498"/>
                    <a:pt x="18" y="498"/>
                    <a:pt x="18" y="498"/>
                  </a:cubicBezTo>
                  <a:cubicBezTo>
                    <a:pt x="18" y="497"/>
                    <a:pt x="19" y="495"/>
                    <a:pt x="20" y="495"/>
                  </a:cubicBezTo>
                  <a:cubicBezTo>
                    <a:pt x="20" y="495"/>
                    <a:pt x="20" y="495"/>
                    <a:pt x="20" y="495"/>
                  </a:cubicBezTo>
                  <a:cubicBezTo>
                    <a:pt x="21" y="495"/>
                    <a:pt x="22" y="495"/>
                    <a:pt x="23" y="496"/>
                  </a:cubicBezTo>
                  <a:cubicBezTo>
                    <a:pt x="23" y="496"/>
                    <a:pt x="23" y="496"/>
                    <a:pt x="23" y="496"/>
                  </a:cubicBezTo>
                  <a:cubicBezTo>
                    <a:pt x="23" y="497"/>
                    <a:pt x="23" y="497"/>
                    <a:pt x="23" y="498"/>
                  </a:cubicBezTo>
                  <a:cubicBezTo>
                    <a:pt x="23" y="498"/>
                    <a:pt x="23" y="498"/>
                    <a:pt x="23" y="498"/>
                  </a:cubicBezTo>
                  <a:cubicBezTo>
                    <a:pt x="24" y="499"/>
                    <a:pt x="23" y="500"/>
                    <a:pt x="22" y="501"/>
                  </a:cubicBezTo>
                  <a:cubicBezTo>
                    <a:pt x="22" y="501"/>
                    <a:pt x="22" y="501"/>
                    <a:pt x="22" y="501"/>
                  </a:cubicBezTo>
                  <a:cubicBezTo>
                    <a:pt x="22" y="501"/>
                    <a:pt x="21" y="501"/>
                    <a:pt x="21" y="501"/>
                  </a:cubicBezTo>
                  <a:cubicBezTo>
                    <a:pt x="21" y="501"/>
                    <a:pt x="21" y="501"/>
                    <a:pt x="21" y="501"/>
                  </a:cubicBezTo>
                  <a:cubicBezTo>
                    <a:pt x="20" y="501"/>
                    <a:pt x="19" y="500"/>
                    <a:pt x="19" y="499"/>
                  </a:cubicBezTo>
                  <a:close/>
                  <a:moveTo>
                    <a:pt x="16" y="489"/>
                  </a:moveTo>
                  <a:cubicBezTo>
                    <a:pt x="16" y="489"/>
                    <a:pt x="15" y="488"/>
                    <a:pt x="15" y="488"/>
                  </a:cubicBezTo>
                  <a:cubicBezTo>
                    <a:pt x="15" y="488"/>
                    <a:pt x="15" y="488"/>
                    <a:pt x="15" y="488"/>
                  </a:cubicBezTo>
                  <a:cubicBezTo>
                    <a:pt x="15" y="487"/>
                    <a:pt x="16" y="485"/>
                    <a:pt x="17" y="485"/>
                  </a:cubicBezTo>
                  <a:cubicBezTo>
                    <a:pt x="17" y="485"/>
                    <a:pt x="17" y="485"/>
                    <a:pt x="17" y="485"/>
                  </a:cubicBezTo>
                  <a:cubicBezTo>
                    <a:pt x="18" y="485"/>
                    <a:pt x="19" y="485"/>
                    <a:pt x="20" y="487"/>
                  </a:cubicBezTo>
                  <a:cubicBezTo>
                    <a:pt x="20" y="487"/>
                    <a:pt x="20" y="487"/>
                    <a:pt x="20" y="487"/>
                  </a:cubicBezTo>
                  <a:cubicBezTo>
                    <a:pt x="20" y="487"/>
                    <a:pt x="20" y="487"/>
                    <a:pt x="20" y="488"/>
                  </a:cubicBezTo>
                  <a:cubicBezTo>
                    <a:pt x="20" y="488"/>
                    <a:pt x="20" y="488"/>
                    <a:pt x="20" y="488"/>
                  </a:cubicBezTo>
                  <a:cubicBezTo>
                    <a:pt x="21" y="489"/>
                    <a:pt x="20" y="490"/>
                    <a:pt x="19" y="491"/>
                  </a:cubicBezTo>
                  <a:cubicBezTo>
                    <a:pt x="19" y="491"/>
                    <a:pt x="19" y="491"/>
                    <a:pt x="19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7" y="491"/>
                    <a:pt x="16" y="490"/>
                    <a:pt x="16" y="489"/>
                  </a:cubicBezTo>
                  <a:close/>
                  <a:moveTo>
                    <a:pt x="13" y="479"/>
                  </a:moveTo>
                  <a:cubicBezTo>
                    <a:pt x="13" y="479"/>
                    <a:pt x="13" y="478"/>
                    <a:pt x="13" y="478"/>
                  </a:cubicBezTo>
                  <a:cubicBezTo>
                    <a:pt x="13" y="478"/>
                    <a:pt x="13" y="478"/>
                    <a:pt x="13" y="478"/>
                  </a:cubicBezTo>
                  <a:cubicBezTo>
                    <a:pt x="12" y="476"/>
                    <a:pt x="13" y="475"/>
                    <a:pt x="14" y="475"/>
                  </a:cubicBezTo>
                  <a:cubicBezTo>
                    <a:pt x="14" y="475"/>
                    <a:pt x="14" y="475"/>
                    <a:pt x="14" y="475"/>
                  </a:cubicBezTo>
                  <a:cubicBezTo>
                    <a:pt x="15" y="475"/>
                    <a:pt x="17" y="475"/>
                    <a:pt x="17" y="477"/>
                  </a:cubicBezTo>
                  <a:cubicBezTo>
                    <a:pt x="17" y="477"/>
                    <a:pt x="17" y="477"/>
                    <a:pt x="17" y="477"/>
                  </a:cubicBezTo>
                  <a:cubicBezTo>
                    <a:pt x="17" y="477"/>
                    <a:pt x="17" y="477"/>
                    <a:pt x="17" y="478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8" y="479"/>
                    <a:pt x="17" y="480"/>
                    <a:pt x="16" y="481"/>
                  </a:cubicBezTo>
                  <a:cubicBezTo>
                    <a:pt x="16" y="481"/>
                    <a:pt x="16" y="481"/>
                    <a:pt x="16" y="481"/>
                  </a:cubicBezTo>
                  <a:cubicBezTo>
                    <a:pt x="16" y="481"/>
                    <a:pt x="15" y="481"/>
                    <a:pt x="15" y="481"/>
                  </a:cubicBezTo>
                  <a:cubicBezTo>
                    <a:pt x="15" y="481"/>
                    <a:pt x="15" y="481"/>
                    <a:pt x="15" y="481"/>
                  </a:cubicBezTo>
                  <a:cubicBezTo>
                    <a:pt x="14" y="481"/>
                    <a:pt x="13" y="480"/>
                    <a:pt x="13" y="479"/>
                  </a:cubicBezTo>
                  <a:close/>
                  <a:moveTo>
                    <a:pt x="10" y="469"/>
                  </a:moveTo>
                  <a:cubicBezTo>
                    <a:pt x="10" y="468"/>
                    <a:pt x="10" y="468"/>
                    <a:pt x="10" y="468"/>
                  </a:cubicBezTo>
                  <a:cubicBezTo>
                    <a:pt x="10" y="468"/>
                    <a:pt x="10" y="468"/>
                    <a:pt x="10" y="468"/>
                  </a:cubicBezTo>
                  <a:cubicBezTo>
                    <a:pt x="10" y="466"/>
                    <a:pt x="11" y="465"/>
                    <a:pt x="12" y="465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3" y="464"/>
                    <a:pt x="14" y="465"/>
                    <a:pt x="14" y="466"/>
                  </a:cubicBezTo>
                  <a:cubicBezTo>
                    <a:pt x="14" y="466"/>
                    <a:pt x="14" y="466"/>
                    <a:pt x="14" y="466"/>
                  </a:cubicBezTo>
                  <a:cubicBezTo>
                    <a:pt x="15" y="467"/>
                    <a:pt x="15" y="467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9"/>
                    <a:pt x="14" y="470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2" y="471"/>
                    <a:pt x="11" y="470"/>
                    <a:pt x="10" y="469"/>
                  </a:cubicBezTo>
                  <a:close/>
                  <a:moveTo>
                    <a:pt x="8" y="459"/>
                  </a:moveTo>
                  <a:cubicBezTo>
                    <a:pt x="8" y="458"/>
                    <a:pt x="8" y="458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6"/>
                    <a:pt x="8" y="455"/>
                    <a:pt x="10" y="455"/>
                  </a:cubicBezTo>
                  <a:cubicBezTo>
                    <a:pt x="10" y="455"/>
                    <a:pt x="10" y="455"/>
                    <a:pt x="10" y="455"/>
                  </a:cubicBezTo>
                  <a:cubicBezTo>
                    <a:pt x="11" y="454"/>
                    <a:pt x="12" y="455"/>
                    <a:pt x="12" y="456"/>
                  </a:cubicBezTo>
                  <a:cubicBezTo>
                    <a:pt x="12" y="456"/>
                    <a:pt x="12" y="456"/>
                    <a:pt x="12" y="456"/>
                  </a:cubicBezTo>
                  <a:cubicBezTo>
                    <a:pt x="12" y="457"/>
                    <a:pt x="12" y="457"/>
                    <a:pt x="13" y="458"/>
                  </a:cubicBezTo>
                  <a:cubicBezTo>
                    <a:pt x="13" y="458"/>
                    <a:pt x="13" y="458"/>
                    <a:pt x="13" y="458"/>
                  </a:cubicBezTo>
                  <a:cubicBezTo>
                    <a:pt x="13" y="459"/>
                    <a:pt x="12" y="460"/>
                    <a:pt x="11" y="460"/>
                  </a:cubicBezTo>
                  <a:cubicBezTo>
                    <a:pt x="11" y="460"/>
                    <a:pt x="11" y="460"/>
                    <a:pt x="11" y="460"/>
                  </a:cubicBezTo>
                  <a:cubicBezTo>
                    <a:pt x="11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9" y="460"/>
                    <a:pt x="8" y="460"/>
                    <a:pt x="8" y="459"/>
                  </a:cubicBezTo>
                  <a:close/>
                  <a:moveTo>
                    <a:pt x="6" y="448"/>
                  </a:moveTo>
                  <a:cubicBezTo>
                    <a:pt x="6" y="448"/>
                    <a:pt x="6" y="447"/>
                    <a:pt x="6" y="447"/>
                  </a:cubicBezTo>
                  <a:cubicBezTo>
                    <a:pt x="6" y="447"/>
                    <a:pt x="6" y="447"/>
                    <a:pt x="6" y="447"/>
                  </a:cubicBezTo>
                  <a:cubicBezTo>
                    <a:pt x="6" y="446"/>
                    <a:pt x="6" y="444"/>
                    <a:pt x="8" y="444"/>
                  </a:cubicBezTo>
                  <a:cubicBezTo>
                    <a:pt x="8" y="444"/>
                    <a:pt x="8" y="444"/>
                    <a:pt x="8" y="444"/>
                  </a:cubicBezTo>
                  <a:cubicBezTo>
                    <a:pt x="9" y="444"/>
                    <a:pt x="10" y="445"/>
                    <a:pt x="10" y="446"/>
                  </a:cubicBezTo>
                  <a:cubicBezTo>
                    <a:pt x="10" y="446"/>
                    <a:pt x="10" y="446"/>
                    <a:pt x="10" y="446"/>
                  </a:cubicBezTo>
                  <a:cubicBezTo>
                    <a:pt x="10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9"/>
                    <a:pt x="10" y="450"/>
                    <a:pt x="9" y="450"/>
                  </a:cubicBezTo>
                  <a:cubicBezTo>
                    <a:pt x="9" y="450"/>
                    <a:pt x="9" y="450"/>
                    <a:pt x="9" y="450"/>
                  </a:cubicBezTo>
                  <a:cubicBezTo>
                    <a:pt x="9" y="450"/>
                    <a:pt x="8" y="450"/>
                    <a:pt x="8" y="450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7" y="450"/>
                    <a:pt x="6" y="449"/>
                    <a:pt x="6" y="448"/>
                  </a:cubicBezTo>
                  <a:close/>
                  <a:moveTo>
                    <a:pt x="4" y="438"/>
                  </a:moveTo>
                  <a:cubicBezTo>
                    <a:pt x="4" y="437"/>
                    <a:pt x="4" y="437"/>
                    <a:pt x="4" y="437"/>
                  </a:cubicBezTo>
                  <a:cubicBezTo>
                    <a:pt x="4" y="437"/>
                    <a:pt x="4" y="437"/>
                    <a:pt x="4" y="437"/>
                  </a:cubicBezTo>
                  <a:cubicBezTo>
                    <a:pt x="4" y="435"/>
                    <a:pt x="5" y="434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7" y="434"/>
                    <a:pt x="9" y="435"/>
                    <a:pt x="9" y="436"/>
                  </a:cubicBezTo>
                  <a:cubicBezTo>
                    <a:pt x="9" y="436"/>
                    <a:pt x="9" y="436"/>
                    <a:pt x="9" y="436"/>
                  </a:cubicBezTo>
                  <a:cubicBezTo>
                    <a:pt x="9" y="436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8"/>
                    <a:pt x="8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6" y="440"/>
                    <a:pt x="5" y="439"/>
                    <a:pt x="4" y="438"/>
                  </a:cubicBezTo>
                  <a:close/>
                  <a:moveTo>
                    <a:pt x="3" y="428"/>
                  </a:moveTo>
                  <a:cubicBezTo>
                    <a:pt x="3" y="427"/>
                    <a:pt x="3" y="427"/>
                    <a:pt x="3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" y="425"/>
                    <a:pt x="4" y="424"/>
                    <a:pt x="5" y="424"/>
                  </a:cubicBezTo>
                  <a:cubicBezTo>
                    <a:pt x="5" y="424"/>
                    <a:pt x="5" y="424"/>
                    <a:pt x="5" y="424"/>
                  </a:cubicBezTo>
                  <a:cubicBezTo>
                    <a:pt x="6" y="423"/>
                    <a:pt x="7" y="424"/>
                    <a:pt x="7" y="426"/>
                  </a:cubicBezTo>
                  <a:cubicBezTo>
                    <a:pt x="7" y="426"/>
                    <a:pt x="7" y="426"/>
                    <a:pt x="7" y="426"/>
                  </a:cubicBezTo>
                  <a:cubicBezTo>
                    <a:pt x="7" y="426"/>
                    <a:pt x="7" y="426"/>
                    <a:pt x="8" y="427"/>
                  </a:cubicBezTo>
                  <a:cubicBezTo>
                    <a:pt x="8" y="427"/>
                    <a:pt x="8" y="427"/>
                    <a:pt x="8" y="427"/>
                  </a:cubicBezTo>
                  <a:cubicBezTo>
                    <a:pt x="8" y="428"/>
                    <a:pt x="7" y="429"/>
                    <a:pt x="6" y="430"/>
                  </a:cubicBezTo>
                  <a:cubicBezTo>
                    <a:pt x="6" y="430"/>
                    <a:pt x="6" y="430"/>
                    <a:pt x="6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4" y="430"/>
                    <a:pt x="3" y="429"/>
                    <a:pt x="3" y="428"/>
                  </a:cubicBezTo>
                  <a:close/>
                  <a:moveTo>
                    <a:pt x="2" y="417"/>
                  </a:moveTo>
                  <a:cubicBezTo>
                    <a:pt x="2" y="417"/>
                    <a:pt x="2" y="416"/>
                    <a:pt x="2" y="416"/>
                  </a:cubicBezTo>
                  <a:cubicBezTo>
                    <a:pt x="2" y="416"/>
                    <a:pt x="2" y="416"/>
                    <a:pt x="2" y="416"/>
                  </a:cubicBezTo>
                  <a:cubicBezTo>
                    <a:pt x="2" y="414"/>
                    <a:pt x="2" y="413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5" y="413"/>
                    <a:pt x="6" y="414"/>
                    <a:pt x="6" y="415"/>
                  </a:cubicBezTo>
                  <a:cubicBezTo>
                    <a:pt x="6" y="415"/>
                    <a:pt x="6" y="415"/>
                    <a:pt x="6" y="415"/>
                  </a:cubicBezTo>
                  <a:cubicBezTo>
                    <a:pt x="6" y="416"/>
                    <a:pt x="6" y="416"/>
                    <a:pt x="6" y="417"/>
                  </a:cubicBezTo>
                  <a:cubicBezTo>
                    <a:pt x="6" y="417"/>
                    <a:pt x="6" y="417"/>
                    <a:pt x="6" y="417"/>
                  </a:cubicBezTo>
                  <a:cubicBezTo>
                    <a:pt x="6" y="418"/>
                    <a:pt x="6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3" y="419"/>
                    <a:pt x="2" y="418"/>
                    <a:pt x="2" y="417"/>
                  </a:cubicBezTo>
                  <a:close/>
                  <a:moveTo>
                    <a:pt x="1" y="407"/>
                  </a:moveTo>
                  <a:cubicBezTo>
                    <a:pt x="1" y="406"/>
                    <a:pt x="1" y="406"/>
                    <a:pt x="1" y="405"/>
                  </a:cubicBezTo>
                  <a:cubicBezTo>
                    <a:pt x="1" y="405"/>
                    <a:pt x="1" y="405"/>
                    <a:pt x="1" y="405"/>
                  </a:cubicBezTo>
                  <a:cubicBezTo>
                    <a:pt x="1" y="404"/>
                    <a:pt x="2" y="403"/>
                    <a:pt x="3" y="403"/>
                  </a:cubicBezTo>
                  <a:cubicBezTo>
                    <a:pt x="3" y="403"/>
                    <a:pt x="3" y="403"/>
                    <a:pt x="3" y="403"/>
                  </a:cubicBezTo>
                  <a:cubicBezTo>
                    <a:pt x="4" y="403"/>
                    <a:pt x="5" y="404"/>
                    <a:pt x="5" y="405"/>
                  </a:cubicBezTo>
                  <a:cubicBezTo>
                    <a:pt x="5" y="405"/>
                    <a:pt x="5" y="405"/>
                    <a:pt x="5" y="405"/>
                  </a:cubicBezTo>
                  <a:cubicBezTo>
                    <a:pt x="5" y="405"/>
                    <a:pt x="5" y="406"/>
                    <a:pt x="5" y="406"/>
                  </a:cubicBezTo>
                  <a:cubicBezTo>
                    <a:pt x="5" y="406"/>
                    <a:pt x="5" y="406"/>
                    <a:pt x="5" y="406"/>
                  </a:cubicBezTo>
                  <a:cubicBezTo>
                    <a:pt x="6" y="408"/>
                    <a:pt x="5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2" y="409"/>
                    <a:pt x="1" y="408"/>
                    <a:pt x="1" y="407"/>
                  </a:cubicBezTo>
                  <a:close/>
                  <a:moveTo>
                    <a:pt x="0" y="396"/>
                  </a:moveTo>
                  <a:cubicBezTo>
                    <a:pt x="0" y="396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3"/>
                    <a:pt x="1" y="392"/>
                    <a:pt x="2" y="392"/>
                  </a:cubicBezTo>
                  <a:cubicBezTo>
                    <a:pt x="2" y="392"/>
                    <a:pt x="2" y="392"/>
                    <a:pt x="2" y="392"/>
                  </a:cubicBezTo>
                  <a:cubicBezTo>
                    <a:pt x="4" y="392"/>
                    <a:pt x="5" y="393"/>
                    <a:pt x="5" y="395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5" y="395"/>
                    <a:pt x="5" y="395"/>
                    <a:pt x="5" y="396"/>
                  </a:cubicBezTo>
                  <a:cubicBezTo>
                    <a:pt x="5" y="396"/>
                    <a:pt x="5" y="396"/>
                    <a:pt x="5" y="396"/>
                  </a:cubicBezTo>
                  <a:cubicBezTo>
                    <a:pt x="5" y="397"/>
                    <a:pt x="4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1" y="398"/>
                    <a:pt x="0" y="397"/>
                    <a:pt x="0" y="396"/>
                  </a:cubicBezTo>
                  <a:close/>
                  <a:moveTo>
                    <a:pt x="0" y="386"/>
                  </a:moveTo>
                  <a:cubicBezTo>
                    <a:pt x="0" y="385"/>
                    <a:pt x="0" y="385"/>
                    <a:pt x="0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3"/>
                    <a:pt x="1" y="382"/>
                    <a:pt x="2" y="382"/>
                  </a:cubicBezTo>
                  <a:cubicBezTo>
                    <a:pt x="2" y="382"/>
                    <a:pt x="2" y="382"/>
                    <a:pt x="2" y="382"/>
                  </a:cubicBezTo>
                  <a:cubicBezTo>
                    <a:pt x="3" y="382"/>
                    <a:pt x="4" y="383"/>
                    <a:pt x="4" y="384"/>
                  </a:cubicBezTo>
                  <a:cubicBezTo>
                    <a:pt x="4" y="384"/>
                    <a:pt x="4" y="384"/>
                    <a:pt x="4" y="384"/>
                  </a:cubicBezTo>
                  <a:cubicBezTo>
                    <a:pt x="4" y="385"/>
                    <a:pt x="5" y="385"/>
                    <a:pt x="5" y="386"/>
                  </a:cubicBezTo>
                  <a:cubicBezTo>
                    <a:pt x="5" y="386"/>
                    <a:pt x="5" y="386"/>
                    <a:pt x="5" y="386"/>
                  </a:cubicBezTo>
                  <a:cubicBezTo>
                    <a:pt x="5" y="387"/>
                    <a:pt x="4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1" y="388"/>
                    <a:pt x="0" y="387"/>
                    <a:pt x="0" y="386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4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2"/>
                    <a:pt x="1" y="371"/>
                    <a:pt x="2" y="371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3" y="371"/>
                    <a:pt x="4" y="373"/>
                    <a:pt x="4" y="374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6"/>
                    <a:pt x="3" y="377"/>
                    <a:pt x="2" y="377"/>
                  </a:cubicBezTo>
                  <a:cubicBezTo>
                    <a:pt x="2" y="377"/>
                    <a:pt x="2" y="377"/>
                    <a:pt x="2" y="377"/>
                  </a:cubicBezTo>
                  <a:cubicBezTo>
                    <a:pt x="1" y="377"/>
                    <a:pt x="0" y="376"/>
                    <a:pt x="0" y="375"/>
                  </a:cubicBezTo>
                  <a:close/>
                  <a:moveTo>
                    <a:pt x="2" y="367"/>
                  </a:moveTo>
                  <a:cubicBezTo>
                    <a:pt x="1" y="367"/>
                    <a:pt x="0" y="366"/>
                    <a:pt x="0" y="36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64"/>
                    <a:pt x="0" y="364"/>
                    <a:pt x="0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62"/>
                    <a:pt x="1" y="361"/>
                    <a:pt x="2" y="361"/>
                  </a:cubicBezTo>
                  <a:cubicBezTo>
                    <a:pt x="2" y="361"/>
                    <a:pt x="2" y="361"/>
                    <a:pt x="2" y="361"/>
                  </a:cubicBezTo>
                  <a:cubicBezTo>
                    <a:pt x="4" y="361"/>
                    <a:pt x="5" y="362"/>
                    <a:pt x="5" y="363"/>
                  </a:cubicBezTo>
                  <a:cubicBezTo>
                    <a:pt x="5" y="363"/>
                    <a:pt x="5" y="363"/>
                    <a:pt x="5" y="363"/>
                  </a:cubicBezTo>
                  <a:cubicBezTo>
                    <a:pt x="5" y="364"/>
                    <a:pt x="5" y="364"/>
                    <a:pt x="5" y="365"/>
                  </a:cubicBezTo>
                  <a:cubicBezTo>
                    <a:pt x="5" y="365"/>
                    <a:pt x="5" y="365"/>
                    <a:pt x="5" y="365"/>
                  </a:cubicBezTo>
                  <a:cubicBezTo>
                    <a:pt x="4" y="366"/>
                    <a:pt x="3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lose/>
                  <a:moveTo>
                    <a:pt x="3" y="357"/>
                  </a:moveTo>
                  <a:cubicBezTo>
                    <a:pt x="1" y="356"/>
                    <a:pt x="0" y="355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4"/>
                    <a:pt x="0" y="353"/>
                    <a:pt x="0" y="35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2"/>
                    <a:pt x="2" y="351"/>
                    <a:pt x="3" y="351"/>
                  </a:cubicBezTo>
                  <a:cubicBezTo>
                    <a:pt x="3" y="351"/>
                    <a:pt x="3" y="351"/>
                    <a:pt x="3" y="351"/>
                  </a:cubicBezTo>
                  <a:cubicBezTo>
                    <a:pt x="4" y="351"/>
                    <a:pt x="5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5" y="353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6"/>
                    <a:pt x="4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lose/>
                  <a:moveTo>
                    <a:pt x="3" y="346"/>
                  </a:moveTo>
                  <a:cubicBezTo>
                    <a:pt x="2" y="346"/>
                    <a:pt x="1" y="345"/>
                    <a:pt x="1" y="344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3"/>
                    <a:pt x="1" y="343"/>
                    <a:pt x="1" y="342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41"/>
                    <a:pt x="2" y="340"/>
                    <a:pt x="4" y="340"/>
                  </a:cubicBezTo>
                  <a:cubicBezTo>
                    <a:pt x="4" y="340"/>
                    <a:pt x="4" y="340"/>
                    <a:pt x="4" y="340"/>
                  </a:cubicBezTo>
                  <a:cubicBezTo>
                    <a:pt x="5" y="340"/>
                    <a:pt x="6" y="341"/>
                    <a:pt x="6" y="343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6" y="343"/>
                    <a:pt x="6" y="344"/>
                    <a:pt x="6" y="344"/>
                  </a:cubicBezTo>
                  <a:cubicBezTo>
                    <a:pt x="6" y="344"/>
                    <a:pt x="6" y="344"/>
                    <a:pt x="6" y="344"/>
                  </a:cubicBezTo>
                  <a:cubicBezTo>
                    <a:pt x="5" y="345"/>
                    <a:pt x="4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lose/>
                  <a:moveTo>
                    <a:pt x="4" y="336"/>
                  </a:moveTo>
                  <a:cubicBezTo>
                    <a:pt x="3" y="336"/>
                    <a:pt x="2" y="334"/>
                    <a:pt x="2" y="333"/>
                  </a:cubicBezTo>
                  <a:cubicBezTo>
                    <a:pt x="2" y="333"/>
                    <a:pt x="2" y="333"/>
                    <a:pt x="2" y="333"/>
                  </a:cubicBezTo>
                  <a:cubicBezTo>
                    <a:pt x="2" y="333"/>
                    <a:pt x="2" y="332"/>
                    <a:pt x="2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1"/>
                    <a:pt x="3" y="330"/>
                    <a:pt x="5" y="330"/>
                  </a:cubicBezTo>
                  <a:cubicBezTo>
                    <a:pt x="5" y="330"/>
                    <a:pt x="5" y="330"/>
                    <a:pt x="5" y="330"/>
                  </a:cubicBezTo>
                  <a:cubicBezTo>
                    <a:pt x="6" y="330"/>
                    <a:pt x="7" y="331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6" y="333"/>
                    <a:pt x="6" y="334"/>
                  </a:cubicBezTo>
                  <a:cubicBezTo>
                    <a:pt x="6" y="334"/>
                    <a:pt x="6" y="334"/>
                    <a:pt x="6" y="334"/>
                  </a:cubicBezTo>
                  <a:cubicBezTo>
                    <a:pt x="6" y="335"/>
                    <a:pt x="5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lose/>
                  <a:moveTo>
                    <a:pt x="5" y="325"/>
                  </a:moveTo>
                  <a:cubicBezTo>
                    <a:pt x="4" y="325"/>
                    <a:pt x="3" y="324"/>
                    <a:pt x="3" y="323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3" y="322"/>
                    <a:pt x="3" y="322"/>
                    <a:pt x="3" y="321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3" y="320"/>
                    <a:pt x="5" y="319"/>
                    <a:pt x="6" y="319"/>
                  </a:cubicBezTo>
                  <a:cubicBezTo>
                    <a:pt x="6" y="319"/>
                    <a:pt x="6" y="319"/>
                    <a:pt x="6" y="319"/>
                  </a:cubicBezTo>
                  <a:cubicBezTo>
                    <a:pt x="7" y="320"/>
                    <a:pt x="8" y="321"/>
                    <a:pt x="8" y="322"/>
                  </a:cubicBezTo>
                  <a:cubicBezTo>
                    <a:pt x="8" y="322"/>
                    <a:pt x="8" y="322"/>
                    <a:pt x="8" y="322"/>
                  </a:cubicBezTo>
                  <a:cubicBezTo>
                    <a:pt x="8" y="322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7" y="325"/>
                    <a:pt x="6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lose/>
                  <a:moveTo>
                    <a:pt x="6" y="315"/>
                  </a:moveTo>
                  <a:cubicBezTo>
                    <a:pt x="5" y="315"/>
                    <a:pt x="4" y="314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5" y="312"/>
                    <a:pt x="5" y="311"/>
                    <a:pt x="5" y="311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0"/>
                    <a:pt x="6" y="309"/>
                    <a:pt x="7" y="309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9" y="309"/>
                    <a:pt x="9" y="310"/>
                    <a:pt x="9" y="312"/>
                  </a:cubicBezTo>
                  <a:cubicBezTo>
                    <a:pt x="9" y="312"/>
                    <a:pt x="9" y="312"/>
                    <a:pt x="9" y="312"/>
                  </a:cubicBezTo>
                  <a:cubicBezTo>
                    <a:pt x="9" y="312"/>
                    <a:pt x="9" y="313"/>
                    <a:pt x="9" y="313"/>
                  </a:cubicBezTo>
                  <a:cubicBezTo>
                    <a:pt x="9" y="313"/>
                    <a:pt x="9" y="313"/>
                    <a:pt x="9" y="313"/>
                  </a:cubicBezTo>
                  <a:cubicBezTo>
                    <a:pt x="9" y="314"/>
                    <a:pt x="8" y="315"/>
                    <a:pt x="7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7" y="315"/>
                    <a:pt x="7" y="315"/>
                    <a:pt x="6" y="315"/>
                  </a:cubicBezTo>
                  <a:close/>
                  <a:moveTo>
                    <a:pt x="8" y="305"/>
                  </a:moveTo>
                  <a:cubicBezTo>
                    <a:pt x="7" y="304"/>
                    <a:pt x="6" y="303"/>
                    <a:pt x="6" y="302"/>
                  </a:cubicBezTo>
                  <a:cubicBezTo>
                    <a:pt x="6" y="302"/>
                    <a:pt x="6" y="302"/>
                    <a:pt x="6" y="302"/>
                  </a:cubicBezTo>
                  <a:cubicBezTo>
                    <a:pt x="6" y="302"/>
                    <a:pt x="6" y="301"/>
                    <a:pt x="6" y="301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7" y="299"/>
                    <a:pt x="8" y="299"/>
                    <a:pt x="9" y="299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0" y="299"/>
                    <a:pt x="11" y="300"/>
                    <a:pt x="11" y="301"/>
                  </a:cubicBezTo>
                  <a:cubicBezTo>
                    <a:pt x="11" y="301"/>
                    <a:pt x="11" y="301"/>
                    <a:pt x="11" y="301"/>
                  </a:cubicBezTo>
                  <a:cubicBezTo>
                    <a:pt x="11" y="302"/>
                    <a:pt x="11" y="302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0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lose/>
                  <a:moveTo>
                    <a:pt x="10" y="294"/>
                  </a:moveTo>
                  <a:cubicBezTo>
                    <a:pt x="9" y="294"/>
                    <a:pt x="8" y="293"/>
                    <a:pt x="8" y="292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8" y="291"/>
                    <a:pt x="8" y="291"/>
                    <a:pt x="9" y="290"/>
                  </a:cubicBezTo>
                  <a:cubicBezTo>
                    <a:pt x="9" y="290"/>
                    <a:pt x="9" y="290"/>
                    <a:pt x="9" y="290"/>
                  </a:cubicBezTo>
                  <a:cubicBezTo>
                    <a:pt x="9" y="289"/>
                    <a:pt x="10" y="288"/>
                    <a:pt x="11" y="289"/>
                  </a:cubicBezTo>
                  <a:cubicBezTo>
                    <a:pt x="11" y="289"/>
                    <a:pt x="11" y="289"/>
                    <a:pt x="11" y="289"/>
                  </a:cubicBezTo>
                  <a:cubicBezTo>
                    <a:pt x="12" y="289"/>
                    <a:pt x="13" y="290"/>
                    <a:pt x="13" y="291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4"/>
                    <a:pt x="12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lose/>
                  <a:moveTo>
                    <a:pt x="12" y="284"/>
                  </a:moveTo>
                  <a:cubicBezTo>
                    <a:pt x="11" y="284"/>
                    <a:pt x="10" y="283"/>
                    <a:pt x="11" y="281"/>
                  </a:cubicBezTo>
                  <a:cubicBezTo>
                    <a:pt x="11" y="281"/>
                    <a:pt x="11" y="281"/>
                    <a:pt x="11" y="281"/>
                  </a:cubicBezTo>
                  <a:cubicBezTo>
                    <a:pt x="11" y="281"/>
                    <a:pt x="11" y="281"/>
                    <a:pt x="11" y="280"/>
                  </a:cubicBezTo>
                  <a:cubicBezTo>
                    <a:pt x="11" y="280"/>
                    <a:pt x="11" y="280"/>
                    <a:pt x="11" y="280"/>
                  </a:cubicBezTo>
                  <a:cubicBezTo>
                    <a:pt x="11" y="279"/>
                    <a:pt x="12" y="278"/>
                    <a:pt x="14" y="278"/>
                  </a:cubicBezTo>
                  <a:cubicBezTo>
                    <a:pt x="14" y="278"/>
                    <a:pt x="14" y="278"/>
                    <a:pt x="14" y="278"/>
                  </a:cubicBezTo>
                  <a:cubicBezTo>
                    <a:pt x="15" y="279"/>
                    <a:pt x="16" y="280"/>
                    <a:pt x="15" y="281"/>
                  </a:cubicBezTo>
                  <a:cubicBezTo>
                    <a:pt x="15" y="281"/>
                    <a:pt x="15" y="281"/>
                    <a:pt x="15" y="281"/>
                  </a:cubicBezTo>
                  <a:cubicBezTo>
                    <a:pt x="15" y="282"/>
                    <a:pt x="15" y="282"/>
                    <a:pt x="15" y="283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5" y="284"/>
                    <a:pt x="14" y="284"/>
                    <a:pt x="13" y="284"/>
                  </a:cubicBezTo>
                  <a:cubicBezTo>
                    <a:pt x="13" y="284"/>
                    <a:pt x="13" y="284"/>
                    <a:pt x="13" y="284"/>
                  </a:cubicBezTo>
                  <a:cubicBezTo>
                    <a:pt x="13" y="284"/>
                    <a:pt x="12" y="284"/>
                    <a:pt x="12" y="284"/>
                  </a:cubicBezTo>
                  <a:close/>
                  <a:moveTo>
                    <a:pt x="15" y="274"/>
                  </a:moveTo>
                  <a:cubicBezTo>
                    <a:pt x="14" y="274"/>
                    <a:pt x="13" y="272"/>
                    <a:pt x="13" y="271"/>
                  </a:cubicBezTo>
                  <a:cubicBezTo>
                    <a:pt x="13" y="271"/>
                    <a:pt x="13" y="271"/>
                    <a:pt x="13" y="271"/>
                  </a:cubicBezTo>
                  <a:cubicBezTo>
                    <a:pt x="13" y="271"/>
                    <a:pt x="13" y="270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14" y="269"/>
                    <a:pt x="15" y="268"/>
                    <a:pt x="16" y="268"/>
                  </a:cubicBezTo>
                  <a:cubicBezTo>
                    <a:pt x="16" y="268"/>
                    <a:pt x="16" y="268"/>
                    <a:pt x="16" y="268"/>
                  </a:cubicBezTo>
                  <a:cubicBezTo>
                    <a:pt x="18" y="269"/>
                    <a:pt x="18" y="270"/>
                    <a:pt x="18" y="271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7" y="273"/>
                    <a:pt x="16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lose/>
                  <a:moveTo>
                    <a:pt x="18" y="264"/>
                  </a:moveTo>
                  <a:cubicBezTo>
                    <a:pt x="16" y="264"/>
                    <a:pt x="16" y="262"/>
                    <a:pt x="16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7" y="259"/>
                    <a:pt x="18" y="258"/>
                    <a:pt x="19" y="258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21" y="259"/>
                    <a:pt x="21" y="260"/>
                    <a:pt x="21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0" y="26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0" y="264"/>
                    <a:pt x="19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lose/>
                  <a:moveTo>
                    <a:pt x="21" y="254"/>
                  </a:moveTo>
                  <a:cubicBezTo>
                    <a:pt x="20" y="254"/>
                    <a:pt x="19" y="252"/>
                    <a:pt x="19" y="251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1"/>
                    <a:pt x="20" y="250"/>
                    <a:pt x="20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49"/>
                    <a:pt x="21" y="248"/>
                    <a:pt x="23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4" y="249"/>
                    <a:pt x="24" y="250"/>
                    <a:pt x="24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2"/>
                    <a:pt x="24" y="252"/>
                    <a:pt x="24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3" y="254"/>
                    <a:pt x="22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lose/>
                  <a:moveTo>
                    <a:pt x="24" y="244"/>
                  </a:moveTo>
                  <a:cubicBezTo>
                    <a:pt x="23" y="244"/>
                    <a:pt x="22" y="242"/>
                    <a:pt x="23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1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4" y="239"/>
                    <a:pt x="25" y="238"/>
                    <a:pt x="26" y="239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7" y="239"/>
                    <a:pt x="28" y="240"/>
                    <a:pt x="28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2"/>
                    <a:pt x="27" y="242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4"/>
                    <a:pt x="26" y="244"/>
                    <a:pt x="25" y="244"/>
                  </a:cubicBezTo>
                  <a:cubicBezTo>
                    <a:pt x="25" y="244"/>
                    <a:pt x="25" y="244"/>
                    <a:pt x="25" y="244"/>
                  </a:cubicBezTo>
                  <a:cubicBezTo>
                    <a:pt x="25" y="244"/>
                    <a:pt x="24" y="244"/>
                    <a:pt x="24" y="244"/>
                  </a:cubicBezTo>
                  <a:close/>
                  <a:moveTo>
                    <a:pt x="28" y="234"/>
                  </a:moveTo>
                  <a:cubicBezTo>
                    <a:pt x="27" y="234"/>
                    <a:pt x="26" y="233"/>
                    <a:pt x="27" y="231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27" y="231"/>
                    <a:pt x="27" y="231"/>
                    <a:pt x="27" y="230"/>
                  </a:cubicBezTo>
                  <a:cubicBezTo>
                    <a:pt x="27" y="230"/>
                    <a:pt x="27" y="230"/>
                    <a:pt x="27" y="230"/>
                  </a:cubicBezTo>
                  <a:cubicBezTo>
                    <a:pt x="28" y="229"/>
                    <a:pt x="29" y="228"/>
                    <a:pt x="30" y="22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31" y="229"/>
                    <a:pt x="32" y="231"/>
                    <a:pt x="31" y="232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31" y="233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0" y="234"/>
                    <a:pt x="30" y="235"/>
                    <a:pt x="29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28" y="235"/>
                    <a:pt x="28" y="235"/>
                    <a:pt x="28" y="234"/>
                  </a:cubicBezTo>
                  <a:close/>
                  <a:moveTo>
                    <a:pt x="32" y="225"/>
                  </a:moveTo>
                  <a:cubicBezTo>
                    <a:pt x="31" y="224"/>
                    <a:pt x="30" y="223"/>
                    <a:pt x="31" y="22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2" y="219"/>
                    <a:pt x="33" y="219"/>
                    <a:pt x="34" y="219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5" y="220"/>
                    <a:pt x="36" y="221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3"/>
                    <a:pt x="35" y="223"/>
                    <a:pt x="35" y="224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4" y="224"/>
                    <a:pt x="34" y="225"/>
                    <a:pt x="33" y="225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2" y="225"/>
                    <a:pt x="32" y="225"/>
                    <a:pt x="32" y="225"/>
                  </a:cubicBezTo>
                  <a:close/>
                  <a:moveTo>
                    <a:pt x="36" y="215"/>
                  </a:moveTo>
                  <a:cubicBezTo>
                    <a:pt x="35" y="215"/>
                    <a:pt x="34" y="213"/>
                    <a:pt x="35" y="212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5" y="212"/>
                    <a:pt x="35" y="211"/>
                    <a:pt x="36" y="211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6" y="210"/>
                    <a:pt x="38" y="209"/>
                    <a:pt x="39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40" y="210"/>
                    <a:pt x="40" y="212"/>
                    <a:pt x="40" y="213"/>
                  </a:cubicBezTo>
                  <a:cubicBezTo>
                    <a:pt x="40" y="213"/>
                    <a:pt x="40" y="213"/>
                    <a:pt x="40" y="213"/>
                  </a:cubicBezTo>
                  <a:cubicBezTo>
                    <a:pt x="40" y="213"/>
                    <a:pt x="39" y="214"/>
                    <a:pt x="39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9" y="215"/>
                    <a:pt x="38" y="216"/>
                    <a:pt x="37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6" y="215"/>
                    <a:pt x="36" y="215"/>
                  </a:cubicBezTo>
                  <a:close/>
                  <a:moveTo>
                    <a:pt x="41" y="206"/>
                  </a:moveTo>
                  <a:cubicBezTo>
                    <a:pt x="40" y="205"/>
                    <a:pt x="39" y="204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1" y="200"/>
                    <a:pt x="42" y="200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5" y="201"/>
                    <a:pt x="45" y="203"/>
                    <a:pt x="44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4" y="204"/>
                    <a:pt x="44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3" y="206"/>
                    <a:pt x="43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1" y="206"/>
                    <a:pt x="41" y="206"/>
                    <a:pt x="41" y="206"/>
                  </a:cubicBezTo>
                  <a:close/>
                  <a:moveTo>
                    <a:pt x="46" y="197"/>
                  </a:moveTo>
                  <a:cubicBezTo>
                    <a:pt x="44" y="196"/>
                    <a:pt x="44" y="195"/>
                    <a:pt x="45" y="194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45" y="193"/>
                    <a:pt x="45" y="193"/>
                    <a:pt x="45" y="192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46" y="191"/>
                    <a:pt x="47" y="191"/>
                    <a:pt x="48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0" y="192"/>
                    <a:pt x="50" y="193"/>
                    <a:pt x="49" y="195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49" y="195"/>
                    <a:pt x="49" y="195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8" y="197"/>
                    <a:pt x="48" y="197"/>
                    <a:pt x="47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197"/>
                    <a:pt x="46" y="197"/>
                    <a:pt x="46" y="197"/>
                  </a:cubicBezTo>
                  <a:close/>
                  <a:moveTo>
                    <a:pt x="51" y="188"/>
                  </a:moveTo>
                  <a:cubicBezTo>
                    <a:pt x="50" y="187"/>
                    <a:pt x="49" y="186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3" y="182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5" y="183"/>
                    <a:pt x="55" y="185"/>
                    <a:pt x="55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4" y="186"/>
                    <a:pt x="54" y="186"/>
                    <a:pt x="54" y="187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53" y="187"/>
                    <a:pt x="53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1" y="188"/>
                    <a:pt x="51" y="188"/>
                  </a:cubicBezTo>
                  <a:close/>
                  <a:moveTo>
                    <a:pt x="56" y="179"/>
                  </a:moveTo>
                  <a:cubicBezTo>
                    <a:pt x="55" y="178"/>
                    <a:pt x="55" y="177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6" y="175"/>
                    <a:pt x="56" y="175"/>
                    <a:pt x="56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7" y="173"/>
                    <a:pt x="58" y="173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0" y="174"/>
                    <a:pt x="61" y="176"/>
                    <a:pt x="60" y="177"/>
                  </a:cubicBezTo>
                  <a:cubicBezTo>
                    <a:pt x="60" y="177"/>
                    <a:pt x="60" y="177"/>
                    <a:pt x="60" y="177"/>
                  </a:cubicBezTo>
                  <a:cubicBezTo>
                    <a:pt x="60" y="177"/>
                    <a:pt x="60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9"/>
                    <a:pt x="56" y="179"/>
                  </a:cubicBezTo>
                  <a:close/>
                  <a:moveTo>
                    <a:pt x="62" y="170"/>
                  </a:moveTo>
                  <a:cubicBezTo>
                    <a:pt x="61" y="169"/>
                    <a:pt x="61" y="168"/>
                    <a:pt x="61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3" y="165"/>
                    <a:pt x="64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6"/>
                    <a:pt x="67" y="167"/>
                    <a:pt x="66" y="168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9"/>
                    <a:pt x="65" y="169"/>
                    <a:pt x="65" y="169"/>
                  </a:cubicBezTo>
                  <a:cubicBezTo>
                    <a:pt x="65" y="169"/>
                    <a:pt x="65" y="169"/>
                    <a:pt x="65" y="169"/>
                  </a:cubicBezTo>
                  <a:cubicBezTo>
                    <a:pt x="65" y="170"/>
                    <a:pt x="64" y="170"/>
                    <a:pt x="63" y="170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70"/>
                    <a:pt x="62" y="170"/>
                    <a:pt x="62" y="170"/>
                  </a:cubicBezTo>
                  <a:close/>
                  <a:moveTo>
                    <a:pt x="68" y="161"/>
                  </a:moveTo>
                  <a:cubicBezTo>
                    <a:pt x="67" y="161"/>
                    <a:pt x="67" y="159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8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9" y="156"/>
                    <a:pt x="70" y="156"/>
                    <a:pt x="71" y="156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2" y="157"/>
                    <a:pt x="73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2" y="160"/>
                    <a:pt x="71" y="160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0" y="162"/>
                    <a:pt x="69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62"/>
                    <a:pt x="68" y="162"/>
                    <a:pt x="68" y="161"/>
                  </a:cubicBezTo>
                  <a:close/>
                  <a:moveTo>
                    <a:pt x="74" y="153"/>
                  </a:moveTo>
                  <a:cubicBezTo>
                    <a:pt x="73" y="152"/>
                    <a:pt x="73" y="151"/>
                    <a:pt x="74" y="150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5" y="148"/>
                    <a:pt x="77" y="147"/>
                    <a:pt x="78" y="148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9" y="149"/>
                    <a:pt x="79" y="150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2"/>
                    <a:pt x="78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3"/>
                    <a:pt x="76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4" y="153"/>
                    <a:pt x="74" y="153"/>
                  </a:cubicBezTo>
                  <a:close/>
                  <a:moveTo>
                    <a:pt x="80" y="145"/>
                  </a:moveTo>
                  <a:cubicBezTo>
                    <a:pt x="79" y="144"/>
                    <a:pt x="79" y="142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1" y="141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2" y="139"/>
                    <a:pt x="83" y="139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1"/>
                    <a:pt x="85" y="142"/>
                    <a:pt x="85" y="143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3" y="145"/>
                    <a:pt x="83" y="145"/>
                    <a:pt x="82" y="145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81" y="145"/>
                    <a:pt x="81" y="145"/>
                    <a:pt x="80" y="145"/>
                  </a:cubicBezTo>
                  <a:close/>
                  <a:moveTo>
                    <a:pt x="87" y="137"/>
                  </a:moveTo>
                  <a:cubicBezTo>
                    <a:pt x="86" y="136"/>
                    <a:pt x="86" y="134"/>
                    <a:pt x="87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3"/>
                    <a:pt x="88" y="133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9" y="131"/>
                    <a:pt x="90" y="131"/>
                    <a:pt x="91" y="132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92" y="133"/>
                    <a:pt x="92" y="134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6"/>
                    <a:pt x="91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8" y="137"/>
                    <a:pt x="88" y="137"/>
                    <a:pt x="87" y="137"/>
                  </a:cubicBezTo>
                  <a:close/>
                  <a:moveTo>
                    <a:pt x="94" y="129"/>
                  </a:moveTo>
                  <a:cubicBezTo>
                    <a:pt x="93" y="128"/>
                    <a:pt x="93" y="127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5"/>
                    <a:pt x="95" y="125"/>
                    <a:pt x="95" y="125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6" y="124"/>
                    <a:pt x="97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9" y="125"/>
                    <a:pt x="99" y="127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7" y="129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5" y="129"/>
                    <a:pt x="95" y="129"/>
                    <a:pt x="94" y="129"/>
                  </a:cubicBezTo>
                  <a:close/>
                  <a:moveTo>
                    <a:pt x="101" y="121"/>
                  </a:moveTo>
                  <a:cubicBezTo>
                    <a:pt x="100" y="120"/>
                    <a:pt x="100" y="119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3" y="116"/>
                    <a:pt x="104" y="116"/>
                    <a:pt x="105" y="117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8"/>
                    <a:pt x="106" y="119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1"/>
                    <a:pt x="104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2"/>
                    <a:pt x="103" y="122"/>
                    <a:pt x="103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2" y="122"/>
                    <a:pt x="102" y="122"/>
                    <a:pt x="101" y="121"/>
                  </a:cubicBezTo>
                  <a:close/>
                  <a:moveTo>
                    <a:pt x="109" y="114"/>
                  </a:moveTo>
                  <a:cubicBezTo>
                    <a:pt x="108" y="113"/>
                    <a:pt x="108" y="111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0"/>
                    <a:pt x="109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09"/>
                    <a:pt x="112" y="109"/>
                    <a:pt x="113" y="110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4" y="110"/>
                    <a:pt x="114" y="112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2" y="113"/>
                    <a:pt x="112" y="113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1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09" y="114"/>
                    <a:pt x="109" y="114"/>
                  </a:cubicBezTo>
                  <a:close/>
                  <a:moveTo>
                    <a:pt x="116" y="106"/>
                  </a:moveTo>
                  <a:cubicBezTo>
                    <a:pt x="115" y="106"/>
                    <a:pt x="115" y="104"/>
                    <a:pt x="116" y="103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3"/>
                    <a:pt x="117" y="103"/>
                    <a:pt x="117" y="10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8" y="101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1" y="103"/>
                    <a:pt x="121" y="105"/>
                    <a:pt x="120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6"/>
                    <a:pt x="119" y="107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19" y="107"/>
                    <a:pt x="118" y="107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7" y="107"/>
                    <a:pt x="117" y="107"/>
                    <a:pt x="116" y="106"/>
                  </a:cubicBezTo>
                  <a:close/>
                  <a:moveTo>
                    <a:pt x="124" y="99"/>
                  </a:moveTo>
                  <a:cubicBezTo>
                    <a:pt x="123" y="98"/>
                    <a:pt x="123" y="97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5" y="96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6" y="94"/>
                    <a:pt x="127" y="95"/>
                    <a:pt x="128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9" y="96"/>
                    <a:pt x="129" y="98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9"/>
                    <a:pt x="127" y="99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6" y="100"/>
                    <a:pt x="126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4" y="100"/>
                    <a:pt x="124" y="99"/>
                  </a:cubicBezTo>
                  <a:close/>
                  <a:moveTo>
                    <a:pt x="132" y="93"/>
                  </a:moveTo>
                  <a:cubicBezTo>
                    <a:pt x="131" y="92"/>
                    <a:pt x="131" y="90"/>
                    <a:pt x="132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89"/>
                    <a:pt x="133" y="89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8"/>
                    <a:pt x="135" y="88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90"/>
                    <a:pt x="137" y="91"/>
                    <a:pt x="136" y="92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6" y="92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3"/>
                    <a:pt x="132" y="93"/>
                    <a:pt x="132" y="93"/>
                  </a:cubicBezTo>
                  <a:close/>
                  <a:moveTo>
                    <a:pt x="140" y="86"/>
                  </a:moveTo>
                  <a:cubicBezTo>
                    <a:pt x="139" y="85"/>
                    <a:pt x="139" y="84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2"/>
                    <a:pt x="141" y="82"/>
                    <a:pt x="14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2" y="81"/>
                    <a:pt x="144" y="81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5" y="83"/>
                    <a:pt x="145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6"/>
                    <a:pt x="143" y="86"/>
                    <a:pt x="143" y="86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3" y="87"/>
                    <a:pt x="142" y="87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0" y="87"/>
                    <a:pt x="140" y="86"/>
                  </a:cubicBezTo>
                  <a:close/>
                  <a:moveTo>
                    <a:pt x="148" y="80"/>
                  </a:moveTo>
                  <a:cubicBezTo>
                    <a:pt x="147" y="79"/>
                    <a:pt x="147" y="77"/>
                    <a:pt x="148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9" y="76"/>
                    <a:pt x="149" y="76"/>
                    <a:pt x="150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1" y="75"/>
                    <a:pt x="152" y="75"/>
                    <a:pt x="153" y="76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4" y="77"/>
                    <a:pt x="153" y="78"/>
                    <a:pt x="152" y="79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79"/>
                    <a:pt x="152" y="80"/>
                    <a:pt x="151" y="80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9" y="80"/>
                    <a:pt x="148" y="80"/>
                    <a:pt x="148" y="80"/>
                  </a:cubicBezTo>
                  <a:close/>
                  <a:moveTo>
                    <a:pt x="156" y="73"/>
                  </a:moveTo>
                  <a:cubicBezTo>
                    <a:pt x="156" y="72"/>
                    <a:pt x="156" y="71"/>
                    <a:pt x="157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0"/>
                    <a:pt x="158" y="70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9" y="69"/>
                    <a:pt x="160" y="69"/>
                    <a:pt x="161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2" y="71"/>
                    <a:pt x="162" y="72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60" y="74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7" y="74"/>
                    <a:pt x="156" y="73"/>
                  </a:cubicBezTo>
                  <a:close/>
                  <a:moveTo>
                    <a:pt x="165" y="67"/>
                  </a:moveTo>
                  <a:cubicBezTo>
                    <a:pt x="164" y="66"/>
                    <a:pt x="164" y="65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5"/>
                    <a:pt x="170" y="66"/>
                    <a:pt x="169" y="67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9" y="67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7" y="68"/>
                    <a:pt x="167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6" y="68"/>
                    <a:pt x="165" y="68"/>
                    <a:pt x="165" y="67"/>
                  </a:cubicBezTo>
                  <a:close/>
                  <a:moveTo>
                    <a:pt x="174" y="61"/>
                  </a:moveTo>
                  <a:cubicBezTo>
                    <a:pt x="173" y="60"/>
                    <a:pt x="173" y="59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5" y="58"/>
                    <a:pt x="175" y="58"/>
                    <a:pt x="175" y="57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6" y="57"/>
                    <a:pt x="178" y="57"/>
                    <a:pt x="179" y="58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9" y="59"/>
                    <a:pt x="179" y="61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62"/>
                    <a:pt x="174" y="62"/>
                    <a:pt x="174" y="61"/>
                  </a:cubicBezTo>
                  <a:close/>
                  <a:moveTo>
                    <a:pt x="182" y="56"/>
                  </a:moveTo>
                  <a:cubicBezTo>
                    <a:pt x="182" y="55"/>
                    <a:pt x="182" y="53"/>
                    <a:pt x="183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5" y="51"/>
                    <a:pt x="187" y="52"/>
                    <a:pt x="187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8" y="54"/>
                    <a:pt x="188" y="55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6" y="56"/>
                    <a:pt x="186" y="56"/>
                    <a:pt x="186" y="57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5" y="57"/>
                    <a:pt x="185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4" y="57"/>
                    <a:pt x="183" y="56"/>
                    <a:pt x="182" y="56"/>
                  </a:cubicBezTo>
                  <a:close/>
                  <a:moveTo>
                    <a:pt x="191" y="50"/>
                  </a:moveTo>
                  <a:cubicBezTo>
                    <a:pt x="191" y="49"/>
                    <a:pt x="191" y="48"/>
                    <a:pt x="192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3" y="47"/>
                    <a:pt x="193" y="47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4" y="46"/>
                    <a:pt x="196" y="46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7" y="48"/>
                    <a:pt x="197" y="50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5" y="51"/>
                    <a:pt x="195" y="51"/>
                    <a:pt x="194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4" y="51"/>
                    <a:pt x="194" y="51"/>
                    <a:pt x="193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3" y="51"/>
                    <a:pt x="192" y="51"/>
                    <a:pt x="191" y="50"/>
                  </a:cubicBezTo>
                  <a:close/>
                  <a:moveTo>
                    <a:pt x="200" y="45"/>
                  </a:moveTo>
                  <a:cubicBezTo>
                    <a:pt x="200" y="44"/>
                    <a:pt x="200" y="43"/>
                    <a:pt x="201" y="42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2" y="42"/>
                    <a:pt x="202" y="41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4" y="41"/>
                    <a:pt x="205" y="41"/>
                    <a:pt x="206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3"/>
                    <a:pt x="206" y="45"/>
                    <a:pt x="205" y="45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4" y="46"/>
                    <a:pt x="204" y="46"/>
                    <a:pt x="203" y="46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203" y="46"/>
                    <a:pt x="203" y="46"/>
                    <a:pt x="202" y="46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2" y="46"/>
                    <a:pt x="201" y="46"/>
                    <a:pt x="200" y="45"/>
                  </a:cubicBezTo>
                  <a:close/>
                  <a:moveTo>
                    <a:pt x="210" y="40"/>
                  </a:moveTo>
                  <a:cubicBezTo>
                    <a:pt x="209" y="39"/>
                    <a:pt x="209" y="38"/>
                    <a:pt x="210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11" y="37"/>
                    <a:pt x="211" y="36"/>
                    <a:pt x="21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3" y="36"/>
                    <a:pt x="214" y="36"/>
                    <a:pt x="215" y="37"/>
                  </a:cubicBezTo>
                  <a:cubicBezTo>
                    <a:pt x="215" y="37"/>
                    <a:pt x="215" y="37"/>
                    <a:pt x="215" y="37"/>
                  </a:cubicBezTo>
                  <a:cubicBezTo>
                    <a:pt x="215" y="38"/>
                    <a:pt x="215" y="40"/>
                    <a:pt x="21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1" y="41"/>
                    <a:pt x="210" y="41"/>
                    <a:pt x="210" y="40"/>
                  </a:cubicBezTo>
                  <a:close/>
                  <a:moveTo>
                    <a:pt x="219" y="35"/>
                  </a:moveTo>
                  <a:cubicBezTo>
                    <a:pt x="218" y="34"/>
                    <a:pt x="219" y="33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1" y="32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2" y="31"/>
                    <a:pt x="224" y="31"/>
                    <a:pt x="224" y="32"/>
                  </a:cubicBezTo>
                  <a:cubicBezTo>
                    <a:pt x="224" y="32"/>
                    <a:pt x="224" y="32"/>
                    <a:pt x="224" y="32"/>
                  </a:cubicBezTo>
                  <a:cubicBezTo>
                    <a:pt x="225" y="34"/>
                    <a:pt x="224" y="35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0" y="36"/>
                    <a:pt x="219" y="36"/>
                    <a:pt x="219" y="35"/>
                  </a:cubicBezTo>
                  <a:close/>
                  <a:moveTo>
                    <a:pt x="228" y="30"/>
                  </a:moveTo>
                  <a:cubicBezTo>
                    <a:pt x="228" y="29"/>
                    <a:pt x="228" y="28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2" y="26"/>
                    <a:pt x="233" y="27"/>
                    <a:pt x="234" y="28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4" y="29"/>
                    <a:pt x="234" y="30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2" y="31"/>
                    <a:pt x="232" y="31"/>
                    <a:pt x="231" y="32"/>
                  </a:cubicBezTo>
                  <a:cubicBezTo>
                    <a:pt x="231" y="32"/>
                    <a:pt x="231" y="32"/>
                    <a:pt x="231" y="32"/>
                  </a:cubicBezTo>
                  <a:cubicBezTo>
                    <a:pt x="231" y="32"/>
                    <a:pt x="231" y="32"/>
                    <a:pt x="230" y="32"/>
                  </a:cubicBezTo>
                  <a:cubicBezTo>
                    <a:pt x="230" y="32"/>
                    <a:pt x="230" y="32"/>
                    <a:pt x="230" y="32"/>
                  </a:cubicBezTo>
                  <a:cubicBezTo>
                    <a:pt x="229" y="32"/>
                    <a:pt x="229" y="31"/>
                    <a:pt x="228" y="30"/>
                  </a:cubicBezTo>
                  <a:close/>
                  <a:moveTo>
                    <a:pt x="238" y="26"/>
                  </a:moveTo>
                  <a:cubicBezTo>
                    <a:pt x="237" y="25"/>
                    <a:pt x="238" y="24"/>
                    <a:pt x="239" y="23"/>
                  </a:cubicBezTo>
                  <a:cubicBezTo>
                    <a:pt x="239" y="23"/>
                    <a:pt x="239" y="23"/>
                    <a:pt x="239" y="23"/>
                  </a:cubicBezTo>
                  <a:cubicBezTo>
                    <a:pt x="239" y="23"/>
                    <a:pt x="240" y="23"/>
                    <a:pt x="240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1" y="22"/>
                    <a:pt x="243" y="22"/>
                    <a:pt x="243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5"/>
                    <a:pt x="243" y="26"/>
                    <a:pt x="242" y="27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39" y="27"/>
                    <a:pt x="238" y="27"/>
                    <a:pt x="238" y="26"/>
                  </a:cubicBezTo>
                  <a:close/>
                  <a:moveTo>
                    <a:pt x="247" y="22"/>
                  </a:moveTo>
                  <a:cubicBezTo>
                    <a:pt x="247" y="21"/>
                    <a:pt x="247" y="19"/>
                    <a:pt x="248" y="19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9" y="19"/>
                    <a:pt x="249" y="18"/>
                    <a:pt x="250" y="18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1" y="18"/>
                    <a:pt x="252" y="18"/>
                    <a:pt x="253" y="19"/>
                  </a:cubicBezTo>
                  <a:cubicBezTo>
                    <a:pt x="253" y="19"/>
                    <a:pt x="253" y="19"/>
                    <a:pt x="253" y="19"/>
                  </a:cubicBezTo>
                  <a:cubicBezTo>
                    <a:pt x="253" y="21"/>
                    <a:pt x="253" y="22"/>
                    <a:pt x="251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1" y="23"/>
                    <a:pt x="251" y="23"/>
                    <a:pt x="250" y="23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0" y="23"/>
                    <a:pt x="250" y="23"/>
                    <a:pt x="249" y="23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8" y="23"/>
                    <a:pt x="248" y="23"/>
                    <a:pt x="247" y="22"/>
                  </a:cubicBezTo>
                  <a:close/>
                  <a:moveTo>
                    <a:pt x="257" y="18"/>
                  </a:moveTo>
                  <a:cubicBezTo>
                    <a:pt x="256" y="17"/>
                    <a:pt x="257" y="15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8" y="15"/>
                    <a:pt x="259" y="14"/>
                    <a:pt x="259" y="14"/>
                  </a:cubicBezTo>
                  <a:cubicBezTo>
                    <a:pt x="259" y="14"/>
                    <a:pt x="259" y="14"/>
                    <a:pt x="259" y="14"/>
                  </a:cubicBezTo>
                  <a:cubicBezTo>
                    <a:pt x="261" y="14"/>
                    <a:pt x="262" y="14"/>
                    <a:pt x="262" y="15"/>
                  </a:cubicBezTo>
                  <a:cubicBezTo>
                    <a:pt x="262" y="15"/>
                    <a:pt x="262" y="15"/>
                    <a:pt x="262" y="15"/>
                  </a:cubicBezTo>
                  <a:cubicBezTo>
                    <a:pt x="263" y="17"/>
                    <a:pt x="262" y="18"/>
                    <a:pt x="261" y="18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61" y="19"/>
                    <a:pt x="260" y="19"/>
                    <a:pt x="260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0" y="19"/>
                    <a:pt x="259" y="19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7" y="19"/>
                    <a:pt x="257" y="18"/>
                  </a:cubicBezTo>
                  <a:close/>
                  <a:moveTo>
                    <a:pt x="267" y="14"/>
                  </a:moveTo>
                  <a:cubicBezTo>
                    <a:pt x="266" y="13"/>
                    <a:pt x="267" y="11"/>
                    <a:pt x="268" y="11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9" y="11"/>
                    <a:pt x="269" y="10"/>
                  </a:cubicBezTo>
                  <a:cubicBezTo>
                    <a:pt x="269" y="10"/>
                    <a:pt x="269" y="10"/>
                    <a:pt x="269" y="10"/>
                  </a:cubicBezTo>
                  <a:cubicBezTo>
                    <a:pt x="270" y="10"/>
                    <a:pt x="272" y="11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3" y="13"/>
                    <a:pt x="272" y="14"/>
                    <a:pt x="271" y="15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0" y="15"/>
                    <a:pt x="270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8" y="15"/>
                    <a:pt x="267" y="15"/>
                    <a:pt x="267" y="14"/>
                  </a:cubicBezTo>
                  <a:close/>
                  <a:moveTo>
                    <a:pt x="276" y="10"/>
                  </a:moveTo>
                  <a:cubicBezTo>
                    <a:pt x="276" y="9"/>
                    <a:pt x="277" y="8"/>
                    <a:pt x="278" y="7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8" y="7"/>
                    <a:pt x="279" y="7"/>
                    <a:pt x="279" y="7"/>
                  </a:cubicBezTo>
                  <a:cubicBezTo>
                    <a:pt x="279" y="7"/>
                    <a:pt x="279" y="7"/>
                    <a:pt x="279" y="7"/>
                  </a:cubicBezTo>
                  <a:cubicBezTo>
                    <a:pt x="280" y="6"/>
                    <a:pt x="282" y="7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9"/>
                    <a:pt x="282" y="11"/>
                    <a:pt x="281" y="11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0" y="11"/>
                    <a:pt x="280" y="11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8" y="12"/>
                    <a:pt x="277" y="11"/>
                    <a:pt x="276" y="10"/>
                  </a:cubicBezTo>
                  <a:close/>
                  <a:moveTo>
                    <a:pt x="286" y="7"/>
                  </a:moveTo>
                  <a:cubicBezTo>
                    <a:pt x="286" y="6"/>
                    <a:pt x="287" y="4"/>
                    <a:pt x="288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88" y="4"/>
                    <a:pt x="289" y="4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90" y="3"/>
                    <a:pt x="292" y="4"/>
                    <a:pt x="292" y="5"/>
                  </a:cubicBezTo>
                  <a:cubicBezTo>
                    <a:pt x="292" y="5"/>
                    <a:pt x="292" y="5"/>
                    <a:pt x="292" y="5"/>
                  </a:cubicBezTo>
                  <a:cubicBezTo>
                    <a:pt x="292" y="6"/>
                    <a:pt x="292" y="7"/>
                    <a:pt x="290" y="8"/>
                  </a:cubicBezTo>
                  <a:cubicBezTo>
                    <a:pt x="290" y="8"/>
                    <a:pt x="290" y="8"/>
                    <a:pt x="290" y="8"/>
                  </a:cubicBezTo>
                  <a:cubicBezTo>
                    <a:pt x="290" y="8"/>
                    <a:pt x="290" y="8"/>
                    <a:pt x="289" y="8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8"/>
                    <a:pt x="289" y="8"/>
                    <a:pt x="288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7" y="8"/>
                    <a:pt x="287" y="8"/>
                    <a:pt x="286" y="7"/>
                  </a:cubicBezTo>
                  <a:close/>
                  <a:moveTo>
                    <a:pt x="296" y="4"/>
                  </a:moveTo>
                  <a:cubicBezTo>
                    <a:pt x="296" y="2"/>
                    <a:pt x="297" y="1"/>
                    <a:pt x="298" y="1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1"/>
                    <a:pt x="299" y="0"/>
                    <a:pt x="299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0" y="0"/>
                    <a:pt x="302" y="1"/>
                    <a:pt x="302" y="2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2" y="3"/>
                    <a:pt x="302" y="4"/>
                    <a:pt x="300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0" y="5"/>
                    <a:pt x="300" y="5"/>
                    <a:pt x="299" y="5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5"/>
                    <a:pt x="299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7" y="5"/>
                    <a:pt x="297" y="5"/>
                    <a:pt x="296" y="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35"/>
            <p:cNvSpPr>
              <a:spLocks noEditPoints="1"/>
            </p:cNvSpPr>
            <p:nvPr/>
          </p:nvSpPr>
          <p:spPr bwMode="auto">
            <a:xfrm>
              <a:off x="6490949" y="2420485"/>
              <a:ext cx="814388" cy="1887538"/>
            </a:xfrm>
            <a:custGeom>
              <a:avLst/>
              <a:gdLst>
                <a:gd name="T0" fmla="*/ 295 w 316"/>
                <a:gd name="T1" fmla="*/ 727 h 731"/>
                <a:gd name="T2" fmla="*/ 279 w 316"/>
                <a:gd name="T3" fmla="*/ 721 h 731"/>
                <a:gd name="T4" fmla="*/ 262 w 316"/>
                <a:gd name="T5" fmla="*/ 710 h 731"/>
                <a:gd name="T6" fmla="*/ 248 w 316"/>
                <a:gd name="T7" fmla="*/ 704 h 731"/>
                <a:gd name="T8" fmla="*/ 241 w 316"/>
                <a:gd name="T9" fmla="*/ 696 h 731"/>
                <a:gd name="T10" fmla="*/ 228 w 316"/>
                <a:gd name="T11" fmla="*/ 690 h 731"/>
                <a:gd name="T12" fmla="*/ 217 w 316"/>
                <a:gd name="T13" fmla="*/ 689 h 731"/>
                <a:gd name="T14" fmla="*/ 204 w 316"/>
                <a:gd name="T15" fmla="*/ 682 h 731"/>
                <a:gd name="T16" fmla="*/ 186 w 316"/>
                <a:gd name="T17" fmla="*/ 677 h 731"/>
                <a:gd name="T18" fmla="*/ 173 w 316"/>
                <a:gd name="T19" fmla="*/ 669 h 731"/>
                <a:gd name="T20" fmla="*/ 146 w 316"/>
                <a:gd name="T21" fmla="*/ 651 h 731"/>
                <a:gd name="T22" fmla="*/ 133 w 316"/>
                <a:gd name="T23" fmla="*/ 640 h 731"/>
                <a:gd name="T24" fmla="*/ 121 w 316"/>
                <a:gd name="T25" fmla="*/ 624 h 731"/>
                <a:gd name="T26" fmla="*/ 116 w 316"/>
                <a:gd name="T27" fmla="*/ 613 h 731"/>
                <a:gd name="T28" fmla="*/ 106 w 316"/>
                <a:gd name="T29" fmla="*/ 604 h 731"/>
                <a:gd name="T30" fmla="*/ 96 w 316"/>
                <a:gd name="T31" fmla="*/ 599 h 731"/>
                <a:gd name="T32" fmla="*/ 86 w 316"/>
                <a:gd name="T33" fmla="*/ 588 h 731"/>
                <a:gd name="T34" fmla="*/ 73 w 316"/>
                <a:gd name="T35" fmla="*/ 577 h 731"/>
                <a:gd name="T36" fmla="*/ 52 w 316"/>
                <a:gd name="T37" fmla="*/ 550 h 731"/>
                <a:gd name="T38" fmla="*/ 44 w 316"/>
                <a:gd name="T39" fmla="*/ 536 h 731"/>
                <a:gd name="T40" fmla="*/ 38 w 316"/>
                <a:gd name="T41" fmla="*/ 516 h 731"/>
                <a:gd name="T42" fmla="*/ 38 w 316"/>
                <a:gd name="T43" fmla="*/ 505 h 731"/>
                <a:gd name="T44" fmla="*/ 33 w 316"/>
                <a:gd name="T45" fmla="*/ 492 h 731"/>
                <a:gd name="T46" fmla="*/ 25 w 316"/>
                <a:gd name="T47" fmla="*/ 484 h 731"/>
                <a:gd name="T48" fmla="*/ 19 w 316"/>
                <a:gd name="T49" fmla="*/ 470 h 731"/>
                <a:gd name="T50" fmla="*/ 10 w 316"/>
                <a:gd name="T51" fmla="*/ 452 h 731"/>
                <a:gd name="T52" fmla="*/ 4 w 316"/>
                <a:gd name="T53" fmla="*/ 421 h 731"/>
                <a:gd name="T54" fmla="*/ 6 w 316"/>
                <a:gd name="T55" fmla="*/ 400 h 731"/>
                <a:gd name="T56" fmla="*/ 10 w 316"/>
                <a:gd name="T57" fmla="*/ 390 h 731"/>
                <a:gd name="T58" fmla="*/ 10 w 316"/>
                <a:gd name="T59" fmla="*/ 375 h 731"/>
                <a:gd name="T60" fmla="*/ 9 w 316"/>
                <a:gd name="T61" fmla="*/ 360 h 731"/>
                <a:gd name="T62" fmla="*/ 10 w 316"/>
                <a:gd name="T63" fmla="*/ 346 h 731"/>
                <a:gd name="T64" fmla="*/ 11 w 316"/>
                <a:gd name="T65" fmla="*/ 331 h 731"/>
                <a:gd name="T66" fmla="*/ 7 w 316"/>
                <a:gd name="T67" fmla="*/ 320 h 731"/>
                <a:gd name="T68" fmla="*/ 9 w 316"/>
                <a:gd name="T69" fmla="*/ 305 h 731"/>
                <a:gd name="T70" fmla="*/ 11 w 316"/>
                <a:gd name="T71" fmla="*/ 270 h 731"/>
                <a:gd name="T72" fmla="*/ 16 w 316"/>
                <a:gd name="T73" fmla="*/ 254 h 731"/>
                <a:gd name="T74" fmla="*/ 27 w 316"/>
                <a:gd name="T75" fmla="*/ 237 h 731"/>
                <a:gd name="T76" fmla="*/ 35 w 316"/>
                <a:gd name="T77" fmla="*/ 229 h 731"/>
                <a:gd name="T78" fmla="*/ 41 w 316"/>
                <a:gd name="T79" fmla="*/ 216 h 731"/>
                <a:gd name="T80" fmla="*/ 43 w 316"/>
                <a:gd name="T81" fmla="*/ 206 h 731"/>
                <a:gd name="T82" fmla="*/ 50 w 316"/>
                <a:gd name="T83" fmla="*/ 192 h 731"/>
                <a:gd name="T84" fmla="*/ 56 w 316"/>
                <a:gd name="T85" fmla="*/ 179 h 731"/>
                <a:gd name="T86" fmla="*/ 72 w 316"/>
                <a:gd name="T87" fmla="*/ 147 h 731"/>
                <a:gd name="T88" fmla="*/ 83 w 316"/>
                <a:gd name="T89" fmla="*/ 134 h 731"/>
                <a:gd name="T90" fmla="*/ 100 w 316"/>
                <a:gd name="T91" fmla="*/ 123 h 731"/>
                <a:gd name="T92" fmla="*/ 111 w 316"/>
                <a:gd name="T93" fmla="*/ 119 h 731"/>
                <a:gd name="T94" fmla="*/ 121 w 316"/>
                <a:gd name="T95" fmla="*/ 110 h 731"/>
                <a:gd name="T96" fmla="*/ 132 w 316"/>
                <a:gd name="T97" fmla="*/ 100 h 731"/>
                <a:gd name="T98" fmla="*/ 141 w 316"/>
                <a:gd name="T99" fmla="*/ 91 h 731"/>
                <a:gd name="T100" fmla="*/ 161 w 316"/>
                <a:gd name="T101" fmla="*/ 72 h 731"/>
                <a:gd name="T102" fmla="*/ 176 w 316"/>
                <a:gd name="T103" fmla="*/ 57 h 731"/>
                <a:gd name="T104" fmla="*/ 190 w 316"/>
                <a:gd name="T105" fmla="*/ 48 h 731"/>
                <a:gd name="T106" fmla="*/ 210 w 316"/>
                <a:gd name="T107" fmla="*/ 43 h 731"/>
                <a:gd name="T108" fmla="*/ 221 w 316"/>
                <a:gd name="T109" fmla="*/ 42 h 731"/>
                <a:gd name="T110" fmla="*/ 233 w 316"/>
                <a:gd name="T111" fmla="*/ 36 h 731"/>
                <a:gd name="T112" fmla="*/ 247 w 316"/>
                <a:gd name="T113" fmla="*/ 30 h 731"/>
                <a:gd name="T114" fmla="*/ 259 w 316"/>
                <a:gd name="T115" fmla="*/ 25 h 731"/>
                <a:gd name="T116" fmla="*/ 283 w 316"/>
                <a:gd name="T117" fmla="*/ 11 h 731"/>
                <a:gd name="T118" fmla="*/ 301 w 316"/>
                <a:gd name="T119" fmla="*/ 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310" y="731"/>
                  </a:moveTo>
                  <a:cubicBezTo>
                    <a:pt x="310" y="731"/>
                    <a:pt x="310" y="731"/>
                    <a:pt x="309" y="730"/>
                  </a:cubicBezTo>
                  <a:cubicBezTo>
                    <a:pt x="309" y="730"/>
                    <a:pt x="309" y="730"/>
                    <a:pt x="309" y="730"/>
                  </a:cubicBezTo>
                  <a:cubicBezTo>
                    <a:pt x="306" y="730"/>
                    <a:pt x="305" y="727"/>
                    <a:pt x="305" y="725"/>
                  </a:cubicBezTo>
                  <a:cubicBezTo>
                    <a:pt x="305" y="725"/>
                    <a:pt x="305" y="725"/>
                    <a:pt x="305" y="725"/>
                  </a:cubicBezTo>
                  <a:cubicBezTo>
                    <a:pt x="306" y="722"/>
                    <a:pt x="309" y="721"/>
                    <a:pt x="311" y="721"/>
                  </a:cubicBezTo>
                  <a:cubicBezTo>
                    <a:pt x="311" y="721"/>
                    <a:pt x="311" y="721"/>
                    <a:pt x="311" y="721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5" y="722"/>
                    <a:pt x="316" y="725"/>
                    <a:pt x="316" y="727"/>
                  </a:cubicBezTo>
                  <a:cubicBezTo>
                    <a:pt x="316" y="727"/>
                    <a:pt x="316" y="727"/>
                    <a:pt x="316" y="727"/>
                  </a:cubicBezTo>
                  <a:cubicBezTo>
                    <a:pt x="315" y="730"/>
                    <a:pt x="313" y="731"/>
                    <a:pt x="311" y="731"/>
                  </a:cubicBezTo>
                  <a:cubicBezTo>
                    <a:pt x="311" y="731"/>
                    <a:pt x="311" y="731"/>
                    <a:pt x="311" y="731"/>
                  </a:cubicBezTo>
                  <a:cubicBezTo>
                    <a:pt x="311" y="731"/>
                    <a:pt x="311" y="731"/>
                    <a:pt x="310" y="731"/>
                  </a:cubicBezTo>
                  <a:close/>
                  <a:moveTo>
                    <a:pt x="295" y="727"/>
                  </a:moveTo>
                  <a:cubicBezTo>
                    <a:pt x="295" y="726"/>
                    <a:pt x="294" y="726"/>
                    <a:pt x="294" y="726"/>
                  </a:cubicBezTo>
                  <a:cubicBezTo>
                    <a:pt x="294" y="726"/>
                    <a:pt x="294" y="726"/>
                    <a:pt x="294" y="726"/>
                  </a:cubicBezTo>
                  <a:cubicBezTo>
                    <a:pt x="291" y="725"/>
                    <a:pt x="290" y="723"/>
                    <a:pt x="291" y="720"/>
                  </a:cubicBezTo>
                  <a:cubicBezTo>
                    <a:pt x="291" y="720"/>
                    <a:pt x="291" y="720"/>
                    <a:pt x="291" y="720"/>
                  </a:cubicBezTo>
                  <a:cubicBezTo>
                    <a:pt x="292" y="718"/>
                    <a:pt x="294" y="716"/>
                    <a:pt x="297" y="717"/>
                  </a:cubicBezTo>
                  <a:cubicBezTo>
                    <a:pt x="297" y="717"/>
                    <a:pt x="297" y="717"/>
                    <a:pt x="297" y="717"/>
                  </a:cubicBezTo>
                  <a:cubicBezTo>
                    <a:pt x="297" y="717"/>
                    <a:pt x="298" y="717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300" y="718"/>
                    <a:pt x="302" y="721"/>
                    <a:pt x="301" y="723"/>
                  </a:cubicBezTo>
                  <a:cubicBezTo>
                    <a:pt x="301" y="723"/>
                    <a:pt x="301" y="723"/>
                    <a:pt x="301" y="723"/>
                  </a:cubicBezTo>
                  <a:cubicBezTo>
                    <a:pt x="300" y="726"/>
                    <a:pt x="299" y="727"/>
                    <a:pt x="297" y="727"/>
                  </a:cubicBezTo>
                  <a:cubicBezTo>
                    <a:pt x="297" y="727"/>
                    <a:pt x="297" y="727"/>
                    <a:pt x="297" y="727"/>
                  </a:cubicBezTo>
                  <a:cubicBezTo>
                    <a:pt x="296" y="727"/>
                    <a:pt x="296" y="727"/>
                    <a:pt x="295" y="727"/>
                  </a:cubicBezTo>
                  <a:close/>
                  <a:moveTo>
                    <a:pt x="281" y="722"/>
                  </a:moveTo>
                  <a:cubicBezTo>
                    <a:pt x="280" y="722"/>
                    <a:pt x="280" y="721"/>
                    <a:pt x="279" y="721"/>
                  </a:cubicBezTo>
                  <a:cubicBezTo>
                    <a:pt x="279" y="721"/>
                    <a:pt x="279" y="721"/>
                    <a:pt x="279" y="721"/>
                  </a:cubicBezTo>
                  <a:cubicBezTo>
                    <a:pt x="277" y="720"/>
                    <a:pt x="276" y="718"/>
                    <a:pt x="276" y="715"/>
                  </a:cubicBezTo>
                  <a:cubicBezTo>
                    <a:pt x="276" y="715"/>
                    <a:pt x="276" y="715"/>
                    <a:pt x="276" y="715"/>
                  </a:cubicBezTo>
                  <a:cubicBezTo>
                    <a:pt x="277" y="713"/>
                    <a:pt x="280" y="712"/>
                    <a:pt x="282" y="712"/>
                  </a:cubicBezTo>
                  <a:cubicBezTo>
                    <a:pt x="282" y="712"/>
                    <a:pt x="282" y="712"/>
                    <a:pt x="282" y="712"/>
                  </a:cubicBezTo>
                  <a:cubicBezTo>
                    <a:pt x="283" y="713"/>
                    <a:pt x="283" y="713"/>
                    <a:pt x="284" y="713"/>
                  </a:cubicBezTo>
                  <a:cubicBezTo>
                    <a:pt x="284" y="713"/>
                    <a:pt x="284" y="713"/>
                    <a:pt x="284" y="713"/>
                  </a:cubicBezTo>
                  <a:cubicBezTo>
                    <a:pt x="286" y="714"/>
                    <a:pt x="287" y="716"/>
                    <a:pt x="287" y="719"/>
                  </a:cubicBezTo>
                  <a:cubicBezTo>
                    <a:pt x="287" y="719"/>
                    <a:pt x="287" y="719"/>
                    <a:pt x="287" y="719"/>
                  </a:cubicBezTo>
                  <a:cubicBezTo>
                    <a:pt x="286" y="721"/>
                    <a:pt x="284" y="722"/>
                    <a:pt x="282" y="722"/>
                  </a:cubicBezTo>
                  <a:cubicBezTo>
                    <a:pt x="282" y="722"/>
                    <a:pt x="282" y="722"/>
                    <a:pt x="282" y="722"/>
                  </a:cubicBezTo>
                  <a:cubicBezTo>
                    <a:pt x="282" y="722"/>
                    <a:pt x="281" y="722"/>
                    <a:pt x="281" y="722"/>
                  </a:cubicBezTo>
                  <a:close/>
                  <a:moveTo>
                    <a:pt x="266" y="717"/>
                  </a:moveTo>
                  <a:cubicBezTo>
                    <a:pt x="266" y="716"/>
                    <a:pt x="265" y="716"/>
                    <a:pt x="265" y="716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3" y="715"/>
                    <a:pt x="261" y="712"/>
                    <a:pt x="262" y="710"/>
                  </a:cubicBezTo>
                  <a:cubicBezTo>
                    <a:pt x="262" y="710"/>
                    <a:pt x="262" y="710"/>
                    <a:pt x="262" y="710"/>
                  </a:cubicBezTo>
                  <a:cubicBezTo>
                    <a:pt x="263" y="707"/>
                    <a:pt x="266" y="706"/>
                    <a:pt x="268" y="707"/>
                  </a:cubicBezTo>
                  <a:cubicBezTo>
                    <a:pt x="268" y="707"/>
                    <a:pt x="268" y="707"/>
                    <a:pt x="268" y="707"/>
                  </a:cubicBezTo>
                  <a:cubicBezTo>
                    <a:pt x="269" y="707"/>
                    <a:pt x="269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2" y="709"/>
                    <a:pt x="273" y="711"/>
                    <a:pt x="272" y="714"/>
                  </a:cubicBezTo>
                  <a:cubicBezTo>
                    <a:pt x="272" y="714"/>
                    <a:pt x="272" y="714"/>
                    <a:pt x="272" y="714"/>
                  </a:cubicBezTo>
                  <a:cubicBezTo>
                    <a:pt x="272" y="716"/>
                    <a:pt x="270" y="717"/>
                    <a:pt x="268" y="717"/>
                  </a:cubicBezTo>
                  <a:cubicBezTo>
                    <a:pt x="268" y="717"/>
                    <a:pt x="268" y="717"/>
                    <a:pt x="268" y="717"/>
                  </a:cubicBezTo>
                  <a:cubicBezTo>
                    <a:pt x="267" y="717"/>
                    <a:pt x="267" y="717"/>
                    <a:pt x="266" y="717"/>
                  </a:cubicBezTo>
                  <a:close/>
                  <a:moveTo>
                    <a:pt x="252" y="711"/>
                  </a:moveTo>
                  <a:cubicBezTo>
                    <a:pt x="252" y="711"/>
                    <a:pt x="251" y="710"/>
                    <a:pt x="251" y="710"/>
                  </a:cubicBezTo>
                  <a:cubicBezTo>
                    <a:pt x="251" y="710"/>
                    <a:pt x="251" y="710"/>
                    <a:pt x="251" y="710"/>
                  </a:cubicBezTo>
                  <a:cubicBezTo>
                    <a:pt x="248" y="709"/>
                    <a:pt x="247" y="706"/>
                    <a:pt x="248" y="704"/>
                  </a:cubicBezTo>
                  <a:cubicBezTo>
                    <a:pt x="248" y="704"/>
                    <a:pt x="248" y="704"/>
                    <a:pt x="248" y="704"/>
                  </a:cubicBezTo>
                  <a:cubicBezTo>
                    <a:pt x="249" y="702"/>
                    <a:pt x="252" y="701"/>
                    <a:pt x="254" y="702"/>
                  </a:cubicBezTo>
                  <a:cubicBezTo>
                    <a:pt x="254" y="702"/>
                    <a:pt x="254" y="702"/>
                    <a:pt x="254" y="702"/>
                  </a:cubicBezTo>
                  <a:cubicBezTo>
                    <a:pt x="255" y="702"/>
                    <a:pt x="255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8" y="703"/>
                    <a:pt x="259" y="706"/>
                    <a:pt x="258" y="708"/>
                  </a:cubicBezTo>
                  <a:cubicBezTo>
                    <a:pt x="258" y="708"/>
                    <a:pt x="258" y="708"/>
                    <a:pt x="258" y="708"/>
                  </a:cubicBezTo>
                  <a:cubicBezTo>
                    <a:pt x="257" y="710"/>
                    <a:pt x="256" y="711"/>
                    <a:pt x="254" y="711"/>
                  </a:cubicBezTo>
                  <a:cubicBezTo>
                    <a:pt x="254" y="711"/>
                    <a:pt x="254" y="711"/>
                    <a:pt x="254" y="711"/>
                  </a:cubicBezTo>
                  <a:cubicBezTo>
                    <a:pt x="253" y="711"/>
                    <a:pt x="253" y="711"/>
                    <a:pt x="252" y="711"/>
                  </a:cubicBezTo>
                  <a:close/>
                  <a:moveTo>
                    <a:pt x="238" y="705"/>
                  </a:moveTo>
                  <a:cubicBezTo>
                    <a:pt x="238" y="705"/>
                    <a:pt x="237" y="704"/>
                    <a:pt x="237" y="704"/>
                  </a:cubicBezTo>
                  <a:cubicBezTo>
                    <a:pt x="237" y="704"/>
                    <a:pt x="237" y="704"/>
                    <a:pt x="237" y="704"/>
                  </a:cubicBezTo>
                  <a:cubicBezTo>
                    <a:pt x="234" y="703"/>
                    <a:pt x="233" y="700"/>
                    <a:pt x="234" y="698"/>
                  </a:cubicBezTo>
                  <a:cubicBezTo>
                    <a:pt x="234" y="698"/>
                    <a:pt x="234" y="698"/>
                    <a:pt x="234" y="698"/>
                  </a:cubicBezTo>
                  <a:cubicBezTo>
                    <a:pt x="236" y="696"/>
                    <a:pt x="238" y="694"/>
                    <a:pt x="241" y="696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1" y="696"/>
                    <a:pt x="241" y="696"/>
                    <a:pt x="242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4" y="697"/>
                    <a:pt x="245" y="700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3" y="704"/>
                    <a:pt x="242" y="705"/>
                    <a:pt x="240" y="705"/>
                  </a:cubicBezTo>
                  <a:cubicBezTo>
                    <a:pt x="240" y="705"/>
                    <a:pt x="240" y="705"/>
                    <a:pt x="240" y="705"/>
                  </a:cubicBezTo>
                  <a:cubicBezTo>
                    <a:pt x="239" y="705"/>
                    <a:pt x="239" y="705"/>
                    <a:pt x="238" y="705"/>
                  </a:cubicBezTo>
                  <a:close/>
                  <a:moveTo>
                    <a:pt x="224" y="698"/>
                  </a:moveTo>
                  <a:cubicBezTo>
                    <a:pt x="224" y="698"/>
                    <a:pt x="223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1" y="696"/>
                    <a:pt x="220" y="694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2" y="689"/>
                    <a:pt x="225" y="688"/>
                    <a:pt x="227" y="689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7" y="689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31" y="691"/>
                    <a:pt x="232" y="694"/>
                    <a:pt x="230" y="696"/>
                  </a:cubicBezTo>
                  <a:cubicBezTo>
                    <a:pt x="230" y="696"/>
                    <a:pt x="230" y="696"/>
                    <a:pt x="230" y="696"/>
                  </a:cubicBezTo>
                  <a:cubicBezTo>
                    <a:pt x="230" y="698"/>
                    <a:pt x="228" y="699"/>
                    <a:pt x="226" y="699"/>
                  </a:cubicBezTo>
                  <a:cubicBezTo>
                    <a:pt x="226" y="699"/>
                    <a:pt x="226" y="699"/>
                    <a:pt x="226" y="699"/>
                  </a:cubicBezTo>
                  <a:cubicBezTo>
                    <a:pt x="226" y="699"/>
                    <a:pt x="225" y="699"/>
                    <a:pt x="224" y="698"/>
                  </a:cubicBezTo>
                  <a:close/>
                  <a:moveTo>
                    <a:pt x="211" y="691"/>
                  </a:moveTo>
                  <a:cubicBezTo>
                    <a:pt x="210" y="691"/>
                    <a:pt x="210" y="691"/>
                    <a:pt x="209" y="691"/>
                  </a:cubicBezTo>
                  <a:cubicBezTo>
                    <a:pt x="209" y="691"/>
                    <a:pt x="209" y="691"/>
                    <a:pt x="209" y="691"/>
                  </a:cubicBezTo>
                  <a:cubicBezTo>
                    <a:pt x="207" y="689"/>
                    <a:pt x="206" y="687"/>
                    <a:pt x="207" y="684"/>
                  </a:cubicBezTo>
                  <a:cubicBezTo>
                    <a:pt x="207" y="684"/>
                    <a:pt x="207" y="684"/>
                    <a:pt x="207" y="684"/>
                  </a:cubicBezTo>
                  <a:cubicBezTo>
                    <a:pt x="209" y="682"/>
                    <a:pt x="211" y="681"/>
                    <a:pt x="214" y="682"/>
                  </a:cubicBezTo>
                  <a:cubicBezTo>
                    <a:pt x="214" y="682"/>
                    <a:pt x="214" y="682"/>
                    <a:pt x="214" y="682"/>
                  </a:cubicBezTo>
                  <a:cubicBezTo>
                    <a:pt x="214" y="682"/>
                    <a:pt x="215" y="683"/>
                    <a:pt x="215" y="683"/>
                  </a:cubicBezTo>
                  <a:cubicBezTo>
                    <a:pt x="215" y="683"/>
                    <a:pt x="215" y="683"/>
                    <a:pt x="215" y="683"/>
                  </a:cubicBezTo>
                  <a:cubicBezTo>
                    <a:pt x="217" y="684"/>
                    <a:pt x="218" y="687"/>
                    <a:pt x="217" y="689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6" y="691"/>
                    <a:pt x="214" y="692"/>
                    <a:pt x="213" y="692"/>
                  </a:cubicBezTo>
                  <a:cubicBezTo>
                    <a:pt x="213" y="692"/>
                    <a:pt x="213" y="692"/>
                    <a:pt x="213" y="692"/>
                  </a:cubicBezTo>
                  <a:cubicBezTo>
                    <a:pt x="212" y="692"/>
                    <a:pt x="211" y="692"/>
                    <a:pt x="211" y="691"/>
                  </a:cubicBezTo>
                  <a:close/>
                  <a:moveTo>
                    <a:pt x="197" y="684"/>
                  </a:moveTo>
                  <a:cubicBezTo>
                    <a:pt x="197" y="684"/>
                    <a:pt x="196" y="683"/>
                    <a:pt x="196" y="683"/>
                  </a:cubicBezTo>
                  <a:cubicBezTo>
                    <a:pt x="196" y="683"/>
                    <a:pt x="196" y="683"/>
                    <a:pt x="196" y="683"/>
                  </a:cubicBezTo>
                  <a:cubicBezTo>
                    <a:pt x="194" y="682"/>
                    <a:pt x="193" y="679"/>
                    <a:pt x="194" y="677"/>
                  </a:cubicBezTo>
                  <a:cubicBezTo>
                    <a:pt x="194" y="677"/>
                    <a:pt x="194" y="677"/>
                    <a:pt x="194" y="677"/>
                  </a:cubicBezTo>
                  <a:cubicBezTo>
                    <a:pt x="195" y="675"/>
                    <a:pt x="198" y="674"/>
                    <a:pt x="201" y="675"/>
                  </a:cubicBezTo>
                  <a:cubicBezTo>
                    <a:pt x="201" y="675"/>
                    <a:pt x="201" y="675"/>
                    <a:pt x="201" y="675"/>
                  </a:cubicBezTo>
                  <a:cubicBezTo>
                    <a:pt x="201" y="675"/>
                    <a:pt x="201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4" y="677"/>
                    <a:pt x="205" y="680"/>
                    <a:pt x="204" y="682"/>
                  </a:cubicBezTo>
                  <a:cubicBezTo>
                    <a:pt x="204" y="682"/>
                    <a:pt x="204" y="682"/>
                    <a:pt x="204" y="682"/>
                  </a:cubicBezTo>
                  <a:cubicBezTo>
                    <a:pt x="203" y="684"/>
                    <a:pt x="201" y="685"/>
                    <a:pt x="199" y="685"/>
                  </a:cubicBezTo>
                  <a:cubicBezTo>
                    <a:pt x="199" y="685"/>
                    <a:pt x="199" y="685"/>
                    <a:pt x="199" y="685"/>
                  </a:cubicBezTo>
                  <a:cubicBezTo>
                    <a:pt x="199" y="685"/>
                    <a:pt x="198" y="684"/>
                    <a:pt x="197" y="684"/>
                  </a:cubicBezTo>
                  <a:close/>
                  <a:moveTo>
                    <a:pt x="184" y="676"/>
                  </a:moveTo>
                  <a:cubicBezTo>
                    <a:pt x="183" y="676"/>
                    <a:pt x="183" y="676"/>
                    <a:pt x="183" y="67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4"/>
                    <a:pt x="180" y="671"/>
                    <a:pt x="181" y="669"/>
                  </a:cubicBezTo>
                  <a:cubicBezTo>
                    <a:pt x="181" y="669"/>
                    <a:pt x="181" y="669"/>
                    <a:pt x="181" y="669"/>
                  </a:cubicBezTo>
                  <a:cubicBezTo>
                    <a:pt x="183" y="667"/>
                    <a:pt x="185" y="666"/>
                    <a:pt x="188" y="667"/>
                  </a:cubicBezTo>
                  <a:cubicBezTo>
                    <a:pt x="188" y="667"/>
                    <a:pt x="188" y="667"/>
                    <a:pt x="188" y="667"/>
                  </a:cubicBezTo>
                  <a:cubicBezTo>
                    <a:pt x="188" y="668"/>
                    <a:pt x="188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91" y="669"/>
                    <a:pt x="192" y="672"/>
                    <a:pt x="190" y="675"/>
                  </a:cubicBezTo>
                  <a:cubicBezTo>
                    <a:pt x="190" y="675"/>
                    <a:pt x="190" y="675"/>
                    <a:pt x="190" y="675"/>
                  </a:cubicBezTo>
                  <a:cubicBezTo>
                    <a:pt x="189" y="676"/>
                    <a:pt x="188" y="677"/>
                    <a:pt x="186" y="677"/>
                  </a:cubicBezTo>
                  <a:cubicBezTo>
                    <a:pt x="186" y="677"/>
                    <a:pt x="186" y="677"/>
                    <a:pt x="186" y="677"/>
                  </a:cubicBezTo>
                  <a:cubicBezTo>
                    <a:pt x="185" y="677"/>
                    <a:pt x="185" y="677"/>
                    <a:pt x="184" y="676"/>
                  </a:cubicBezTo>
                  <a:close/>
                  <a:moveTo>
                    <a:pt x="171" y="668"/>
                  </a:moveTo>
                  <a:cubicBezTo>
                    <a:pt x="171" y="668"/>
                    <a:pt x="170" y="668"/>
                    <a:pt x="170" y="667"/>
                  </a:cubicBezTo>
                  <a:cubicBezTo>
                    <a:pt x="170" y="667"/>
                    <a:pt x="170" y="667"/>
                    <a:pt x="170" y="667"/>
                  </a:cubicBezTo>
                  <a:cubicBezTo>
                    <a:pt x="168" y="666"/>
                    <a:pt x="167" y="663"/>
                    <a:pt x="168" y="661"/>
                  </a:cubicBezTo>
                  <a:cubicBezTo>
                    <a:pt x="168" y="661"/>
                    <a:pt x="168" y="661"/>
                    <a:pt x="168" y="661"/>
                  </a:cubicBezTo>
                  <a:cubicBezTo>
                    <a:pt x="170" y="659"/>
                    <a:pt x="173" y="658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8" y="662"/>
                    <a:pt x="179" y="665"/>
                    <a:pt x="177" y="667"/>
                  </a:cubicBezTo>
                  <a:cubicBezTo>
                    <a:pt x="177" y="667"/>
                    <a:pt x="177" y="667"/>
                    <a:pt x="177" y="667"/>
                  </a:cubicBezTo>
                  <a:cubicBezTo>
                    <a:pt x="177" y="668"/>
                    <a:pt x="175" y="669"/>
                    <a:pt x="173" y="669"/>
                  </a:cubicBezTo>
                  <a:cubicBezTo>
                    <a:pt x="173" y="669"/>
                    <a:pt x="173" y="669"/>
                    <a:pt x="173" y="669"/>
                  </a:cubicBezTo>
                  <a:cubicBezTo>
                    <a:pt x="173" y="669"/>
                    <a:pt x="172" y="669"/>
                    <a:pt x="171" y="668"/>
                  </a:cubicBezTo>
                  <a:close/>
                  <a:moveTo>
                    <a:pt x="158" y="660"/>
                  </a:moveTo>
                  <a:cubicBezTo>
                    <a:pt x="158" y="659"/>
                    <a:pt x="158" y="659"/>
                    <a:pt x="157" y="659"/>
                  </a:cubicBezTo>
                  <a:cubicBezTo>
                    <a:pt x="157" y="659"/>
                    <a:pt x="157" y="659"/>
                    <a:pt x="157" y="659"/>
                  </a:cubicBezTo>
                  <a:cubicBezTo>
                    <a:pt x="155" y="657"/>
                    <a:pt x="154" y="654"/>
                    <a:pt x="156" y="652"/>
                  </a:cubicBezTo>
                  <a:cubicBezTo>
                    <a:pt x="156" y="652"/>
                    <a:pt x="156" y="652"/>
                    <a:pt x="156" y="652"/>
                  </a:cubicBezTo>
                  <a:cubicBezTo>
                    <a:pt x="157" y="650"/>
                    <a:pt x="160" y="650"/>
                    <a:pt x="163" y="651"/>
                  </a:cubicBezTo>
                  <a:cubicBezTo>
                    <a:pt x="163" y="651"/>
                    <a:pt x="163" y="651"/>
                    <a:pt x="163" y="651"/>
                  </a:cubicBezTo>
                  <a:cubicBezTo>
                    <a:pt x="163" y="651"/>
                    <a:pt x="163" y="652"/>
                    <a:pt x="164" y="652"/>
                  </a:cubicBezTo>
                  <a:cubicBezTo>
                    <a:pt x="164" y="652"/>
                    <a:pt x="164" y="652"/>
                    <a:pt x="164" y="652"/>
                  </a:cubicBezTo>
                  <a:cubicBezTo>
                    <a:pt x="166" y="653"/>
                    <a:pt x="166" y="656"/>
                    <a:pt x="165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4" y="660"/>
                    <a:pt x="162" y="660"/>
                    <a:pt x="161" y="660"/>
                  </a:cubicBezTo>
                  <a:cubicBezTo>
                    <a:pt x="161" y="660"/>
                    <a:pt x="161" y="660"/>
                    <a:pt x="161" y="660"/>
                  </a:cubicBezTo>
                  <a:cubicBezTo>
                    <a:pt x="160" y="660"/>
                    <a:pt x="159" y="660"/>
                    <a:pt x="158" y="660"/>
                  </a:cubicBezTo>
                  <a:close/>
                  <a:moveTo>
                    <a:pt x="146" y="651"/>
                  </a:moveTo>
                  <a:cubicBezTo>
                    <a:pt x="145" y="650"/>
                    <a:pt x="145" y="650"/>
                    <a:pt x="145" y="650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3" y="648"/>
                    <a:pt x="142" y="645"/>
                    <a:pt x="144" y="643"/>
                  </a:cubicBezTo>
                  <a:cubicBezTo>
                    <a:pt x="144" y="643"/>
                    <a:pt x="144" y="643"/>
                    <a:pt x="144" y="643"/>
                  </a:cubicBezTo>
                  <a:cubicBezTo>
                    <a:pt x="145" y="641"/>
                    <a:pt x="148" y="641"/>
                    <a:pt x="150" y="642"/>
                  </a:cubicBezTo>
                  <a:cubicBezTo>
                    <a:pt x="150" y="642"/>
                    <a:pt x="150" y="642"/>
                    <a:pt x="150" y="642"/>
                  </a:cubicBezTo>
                  <a:cubicBezTo>
                    <a:pt x="151" y="642"/>
                    <a:pt x="151" y="643"/>
                    <a:pt x="152" y="643"/>
                  </a:cubicBezTo>
                  <a:cubicBezTo>
                    <a:pt x="152" y="643"/>
                    <a:pt x="152" y="643"/>
                    <a:pt x="152" y="643"/>
                  </a:cubicBezTo>
                  <a:cubicBezTo>
                    <a:pt x="154" y="645"/>
                    <a:pt x="154" y="648"/>
                    <a:pt x="152" y="650"/>
                  </a:cubicBezTo>
                  <a:cubicBezTo>
                    <a:pt x="152" y="650"/>
                    <a:pt x="152" y="650"/>
                    <a:pt x="152" y="650"/>
                  </a:cubicBezTo>
                  <a:cubicBezTo>
                    <a:pt x="152" y="651"/>
                    <a:pt x="150" y="651"/>
                    <a:pt x="149" y="651"/>
                  </a:cubicBezTo>
                  <a:cubicBezTo>
                    <a:pt x="149" y="651"/>
                    <a:pt x="149" y="651"/>
                    <a:pt x="149" y="651"/>
                  </a:cubicBezTo>
                  <a:cubicBezTo>
                    <a:pt x="148" y="651"/>
                    <a:pt x="147" y="651"/>
                    <a:pt x="146" y="651"/>
                  </a:cubicBezTo>
                  <a:close/>
                  <a:moveTo>
                    <a:pt x="134" y="641"/>
                  </a:moveTo>
                  <a:cubicBezTo>
                    <a:pt x="133" y="641"/>
                    <a:pt x="133" y="641"/>
                    <a:pt x="133" y="640"/>
                  </a:cubicBezTo>
                  <a:cubicBezTo>
                    <a:pt x="133" y="640"/>
                    <a:pt x="133" y="640"/>
                    <a:pt x="133" y="640"/>
                  </a:cubicBezTo>
                  <a:cubicBezTo>
                    <a:pt x="131" y="639"/>
                    <a:pt x="130" y="636"/>
                    <a:pt x="132" y="634"/>
                  </a:cubicBezTo>
                  <a:cubicBezTo>
                    <a:pt x="132" y="634"/>
                    <a:pt x="132" y="634"/>
                    <a:pt x="132" y="634"/>
                  </a:cubicBezTo>
                  <a:cubicBezTo>
                    <a:pt x="134" y="632"/>
                    <a:pt x="137" y="631"/>
                    <a:pt x="139" y="633"/>
                  </a:cubicBezTo>
                  <a:cubicBezTo>
                    <a:pt x="139" y="633"/>
                    <a:pt x="139" y="633"/>
                    <a:pt x="139" y="633"/>
                  </a:cubicBezTo>
                  <a:cubicBezTo>
                    <a:pt x="139" y="633"/>
                    <a:pt x="139" y="633"/>
                    <a:pt x="140" y="634"/>
                  </a:cubicBezTo>
                  <a:cubicBezTo>
                    <a:pt x="140" y="634"/>
                    <a:pt x="140" y="634"/>
                    <a:pt x="140" y="634"/>
                  </a:cubicBezTo>
                  <a:cubicBezTo>
                    <a:pt x="142" y="635"/>
                    <a:pt x="142" y="638"/>
                    <a:pt x="140" y="640"/>
                  </a:cubicBezTo>
                  <a:cubicBezTo>
                    <a:pt x="140" y="640"/>
                    <a:pt x="140" y="640"/>
                    <a:pt x="140" y="640"/>
                  </a:cubicBezTo>
                  <a:cubicBezTo>
                    <a:pt x="139" y="642"/>
                    <a:pt x="138" y="642"/>
                    <a:pt x="137" y="642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2"/>
                    <a:pt x="135" y="642"/>
                    <a:pt x="134" y="641"/>
                  </a:cubicBezTo>
                  <a:close/>
                  <a:moveTo>
                    <a:pt x="122" y="631"/>
                  </a:moveTo>
                  <a:cubicBezTo>
                    <a:pt x="122" y="631"/>
                    <a:pt x="121" y="631"/>
                    <a:pt x="121" y="630"/>
                  </a:cubicBezTo>
                  <a:cubicBezTo>
                    <a:pt x="121" y="630"/>
                    <a:pt x="121" y="630"/>
                    <a:pt x="121" y="630"/>
                  </a:cubicBezTo>
                  <a:cubicBezTo>
                    <a:pt x="119" y="629"/>
                    <a:pt x="119" y="626"/>
                    <a:pt x="121" y="624"/>
                  </a:cubicBezTo>
                  <a:cubicBezTo>
                    <a:pt x="121" y="624"/>
                    <a:pt x="121" y="624"/>
                    <a:pt x="121" y="624"/>
                  </a:cubicBezTo>
                  <a:cubicBezTo>
                    <a:pt x="122" y="622"/>
                    <a:pt x="125" y="622"/>
                    <a:pt x="127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30" y="626"/>
                    <a:pt x="130" y="629"/>
                    <a:pt x="129" y="631"/>
                  </a:cubicBezTo>
                  <a:cubicBezTo>
                    <a:pt x="129" y="631"/>
                    <a:pt x="129" y="631"/>
                    <a:pt x="129" y="631"/>
                  </a:cubicBezTo>
                  <a:cubicBezTo>
                    <a:pt x="128" y="632"/>
                    <a:pt x="126" y="632"/>
                    <a:pt x="125" y="632"/>
                  </a:cubicBezTo>
                  <a:cubicBezTo>
                    <a:pt x="125" y="632"/>
                    <a:pt x="125" y="632"/>
                    <a:pt x="125" y="632"/>
                  </a:cubicBezTo>
                  <a:cubicBezTo>
                    <a:pt x="124" y="632"/>
                    <a:pt x="123" y="632"/>
                    <a:pt x="122" y="631"/>
                  </a:cubicBezTo>
                  <a:close/>
                  <a:moveTo>
                    <a:pt x="111" y="621"/>
                  </a:moveTo>
                  <a:cubicBezTo>
                    <a:pt x="110" y="621"/>
                    <a:pt x="110" y="620"/>
                    <a:pt x="110" y="620"/>
                  </a:cubicBezTo>
                  <a:cubicBezTo>
                    <a:pt x="110" y="620"/>
                    <a:pt x="110" y="620"/>
                    <a:pt x="110" y="620"/>
                  </a:cubicBezTo>
                  <a:cubicBezTo>
                    <a:pt x="108" y="618"/>
                    <a:pt x="108" y="615"/>
                    <a:pt x="110" y="613"/>
                  </a:cubicBezTo>
                  <a:cubicBezTo>
                    <a:pt x="110" y="613"/>
                    <a:pt x="110" y="613"/>
                    <a:pt x="110" y="613"/>
                  </a:cubicBezTo>
                  <a:cubicBezTo>
                    <a:pt x="111" y="612"/>
                    <a:pt x="114" y="611"/>
                    <a:pt x="116" y="613"/>
                  </a:cubicBezTo>
                  <a:cubicBezTo>
                    <a:pt x="116" y="613"/>
                    <a:pt x="116" y="613"/>
                    <a:pt x="116" y="613"/>
                  </a:cubicBezTo>
                  <a:cubicBezTo>
                    <a:pt x="116" y="614"/>
                    <a:pt x="117" y="614"/>
                    <a:pt x="117" y="614"/>
                  </a:cubicBezTo>
                  <a:cubicBezTo>
                    <a:pt x="117" y="614"/>
                    <a:pt x="117" y="614"/>
                    <a:pt x="117" y="614"/>
                  </a:cubicBezTo>
                  <a:cubicBezTo>
                    <a:pt x="119" y="616"/>
                    <a:pt x="119" y="619"/>
                    <a:pt x="117" y="621"/>
                  </a:cubicBezTo>
                  <a:cubicBezTo>
                    <a:pt x="117" y="621"/>
                    <a:pt x="117" y="621"/>
                    <a:pt x="117" y="621"/>
                  </a:cubicBezTo>
                  <a:cubicBezTo>
                    <a:pt x="116" y="622"/>
                    <a:pt x="115" y="622"/>
                    <a:pt x="114" y="622"/>
                  </a:cubicBezTo>
                  <a:cubicBezTo>
                    <a:pt x="114" y="622"/>
                    <a:pt x="114" y="622"/>
                    <a:pt x="114" y="622"/>
                  </a:cubicBezTo>
                  <a:cubicBezTo>
                    <a:pt x="113" y="622"/>
                    <a:pt x="112" y="622"/>
                    <a:pt x="111" y="621"/>
                  </a:cubicBezTo>
                  <a:close/>
                  <a:moveTo>
                    <a:pt x="100" y="610"/>
                  </a:moveTo>
                  <a:cubicBezTo>
                    <a:pt x="99" y="610"/>
                    <a:pt x="99" y="610"/>
                    <a:pt x="99" y="609"/>
                  </a:cubicBezTo>
                  <a:cubicBezTo>
                    <a:pt x="99" y="609"/>
                    <a:pt x="99" y="609"/>
                    <a:pt x="99" y="609"/>
                  </a:cubicBezTo>
                  <a:cubicBezTo>
                    <a:pt x="97" y="607"/>
                    <a:pt x="97" y="604"/>
                    <a:pt x="99" y="603"/>
                  </a:cubicBezTo>
                  <a:cubicBezTo>
                    <a:pt x="99" y="603"/>
                    <a:pt x="99" y="603"/>
                    <a:pt x="99" y="603"/>
                  </a:cubicBezTo>
                  <a:cubicBezTo>
                    <a:pt x="101" y="601"/>
                    <a:pt x="104" y="601"/>
                    <a:pt x="106" y="603"/>
                  </a:cubicBezTo>
                  <a:cubicBezTo>
                    <a:pt x="106" y="603"/>
                    <a:pt x="106" y="603"/>
                    <a:pt x="106" y="603"/>
                  </a:cubicBezTo>
                  <a:cubicBezTo>
                    <a:pt x="106" y="603"/>
                    <a:pt x="106" y="603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8" y="606"/>
                    <a:pt x="108" y="609"/>
                    <a:pt x="106" y="610"/>
                  </a:cubicBezTo>
                  <a:cubicBezTo>
                    <a:pt x="106" y="610"/>
                    <a:pt x="106" y="610"/>
                    <a:pt x="106" y="610"/>
                  </a:cubicBezTo>
                  <a:cubicBezTo>
                    <a:pt x="105" y="611"/>
                    <a:pt x="104" y="612"/>
                    <a:pt x="103" y="612"/>
                  </a:cubicBezTo>
                  <a:cubicBezTo>
                    <a:pt x="103" y="612"/>
                    <a:pt x="103" y="612"/>
                    <a:pt x="103" y="612"/>
                  </a:cubicBezTo>
                  <a:cubicBezTo>
                    <a:pt x="102" y="612"/>
                    <a:pt x="101" y="611"/>
                    <a:pt x="100" y="610"/>
                  </a:cubicBezTo>
                  <a:close/>
                  <a:moveTo>
                    <a:pt x="89" y="599"/>
                  </a:moveTo>
                  <a:cubicBezTo>
                    <a:pt x="89" y="599"/>
                    <a:pt x="89" y="598"/>
                    <a:pt x="88" y="598"/>
                  </a:cubicBezTo>
                  <a:cubicBezTo>
                    <a:pt x="88" y="598"/>
                    <a:pt x="88" y="598"/>
                    <a:pt x="88" y="598"/>
                  </a:cubicBezTo>
                  <a:cubicBezTo>
                    <a:pt x="87" y="596"/>
                    <a:pt x="87" y="593"/>
                    <a:pt x="89" y="591"/>
                  </a:cubicBezTo>
                  <a:cubicBezTo>
                    <a:pt x="89" y="591"/>
                    <a:pt x="89" y="591"/>
                    <a:pt x="89" y="591"/>
                  </a:cubicBezTo>
                  <a:cubicBezTo>
                    <a:pt x="91" y="590"/>
                    <a:pt x="94" y="590"/>
                    <a:pt x="95" y="592"/>
                  </a:cubicBezTo>
                  <a:cubicBezTo>
                    <a:pt x="95" y="592"/>
                    <a:pt x="95" y="592"/>
                    <a:pt x="95" y="592"/>
                  </a:cubicBezTo>
                  <a:cubicBezTo>
                    <a:pt x="96" y="592"/>
                    <a:pt x="96" y="592"/>
                    <a:pt x="96" y="593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8" y="595"/>
                    <a:pt x="98" y="598"/>
                    <a:pt x="96" y="599"/>
                  </a:cubicBezTo>
                  <a:cubicBezTo>
                    <a:pt x="96" y="599"/>
                    <a:pt x="96" y="599"/>
                    <a:pt x="96" y="599"/>
                  </a:cubicBezTo>
                  <a:cubicBezTo>
                    <a:pt x="95" y="600"/>
                    <a:pt x="94" y="601"/>
                    <a:pt x="93" y="601"/>
                  </a:cubicBezTo>
                  <a:cubicBezTo>
                    <a:pt x="93" y="601"/>
                    <a:pt x="93" y="601"/>
                    <a:pt x="93" y="601"/>
                  </a:cubicBezTo>
                  <a:cubicBezTo>
                    <a:pt x="91" y="601"/>
                    <a:pt x="90" y="600"/>
                    <a:pt x="89" y="599"/>
                  </a:cubicBezTo>
                  <a:close/>
                  <a:moveTo>
                    <a:pt x="79" y="588"/>
                  </a:moveTo>
                  <a:cubicBezTo>
                    <a:pt x="79" y="587"/>
                    <a:pt x="79" y="587"/>
                    <a:pt x="78" y="587"/>
                  </a:cubicBezTo>
                  <a:cubicBezTo>
                    <a:pt x="78" y="587"/>
                    <a:pt x="78" y="587"/>
                    <a:pt x="78" y="587"/>
                  </a:cubicBezTo>
                  <a:cubicBezTo>
                    <a:pt x="77" y="585"/>
                    <a:pt x="77" y="582"/>
                    <a:pt x="79" y="580"/>
                  </a:cubicBezTo>
                  <a:cubicBezTo>
                    <a:pt x="79" y="580"/>
                    <a:pt x="79" y="580"/>
                    <a:pt x="79" y="580"/>
                  </a:cubicBezTo>
                  <a:cubicBezTo>
                    <a:pt x="81" y="578"/>
                    <a:pt x="84" y="579"/>
                    <a:pt x="86" y="581"/>
                  </a:cubicBezTo>
                  <a:cubicBezTo>
                    <a:pt x="86" y="581"/>
                    <a:pt x="86" y="581"/>
                    <a:pt x="86" y="581"/>
                  </a:cubicBezTo>
                  <a:cubicBezTo>
                    <a:pt x="86" y="581"/>
                    <a:pt x="86" y="581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8" y="584"/>
                    <a:pt x="88" y="587"/>
                    <a:pt x="86" y="588"/>
                  </a:cubicBezTo>
                  <a:cubicBezTo>
                    <a:pt x="86" y="588"/>
                    <a:pt x="86" y="588"/>
                    <a:pt x="86" y="588"/>
                  </a:cubicBezTo>
                  <a:cubicBezTo>
                    <a:pt x="85" y="589"/>
                    <a:pt x="84" y="589"/>
                    <a:pt x="83" y="589"/>
                  </a:cubicBezTo>
                  <a:cubicBezTo>
                    <a:pt x="83" y="589"/>
                    <a:pt x="83" y="589"/>
                    <a:pt x="83" y="589"/>
                  </a:cubicBezTo>
                  <a:cubicBezTo>
                    <a:pt x="81" y="589"/>
                    <a:pt x="80" y="589"/>
                    <a:pt x="79" y="588"/>
                  </a:cubicBezTo>
                  <a:close/>
                  <a:moveTo>
                    <a:pt x="70" y="576"/>
                  </a:moveTo>
                  <a:cubicBezTo>
                    <a:pt x="69" y="575"/>
                    <a:pt x="69" y="575"/>
                    <a:pt x="69" y="575"/>
                  </a:cubicBezTo>
                  <a:cubicBezTo>
                    <a:pt x="69" y="575"/>
                    <a:pt x="69" y="575"/>
                    <a:pt x="69" y="575"/>
                  </a:cubicBezTo>
                  <a:cubicBezTo>
                    <a:pt x="67" y="572"/>
                    <a:pt x="68" y="569"/>
                    <a:pt x="70" y="568"/>
                  </a:cubicBezTo>
                  <a:cubicBezTo>
                    <a:pt x="70" y="568"/>
                    <a:pt x="70" y="568"/>
                    <a:pt x="70" y="568"/>
                  </a:cubicBezTo>
                  <a:cubicBezTo>
                    <a:pt x="72" y="566"/>
                    <a:pt x="75" y="567"/>
                    <a:pt x="76" y="569"/>
                  </a:cubicBezTo>
                  <a:cubicBezTo>
                    <a:pt x="76" y="569"/>
                    <a:pt x="76" y="569"/>
                    <a:pt x="76" y="569"/>
                  </a:cubicBezTo>
                  <a:cubicBezTo>
                    <a:pt x="77" y="569"/>
                    <a:pt x="77" y="570"/>
                    <a:pt x="77" y="570"/>
                  </a:cubicBezTo>
                  <a:cubicBezTo>
                    <a:pt x="77" y="570"/>
                    <a:pt x="77" y="570"/>
                    <a:pt x="77" y="570"/>
                  </a:cubicBezTo>
                  <a:cubicBezTo>
                    <a:pt x="79" y="572"/>
                    <a:pt x="78" y="575"/>
                    <a:pt x="76" y="576"/>
                  </a:cubicBezTo>
                  <a:cubicBezTo>
                    <a:pt x="76" y="576"/>
                    <a:pt x="76" y="576"/>
                    <a:pt x="76" y="576"/>
                  </a:cubicBezTo>
                  <a:cubicBezTo>
                    <a:pt x="75" y="577"/>
                    <a:pt x="74" y="577"/>
                    <a:pt x="73" y="577"/>
                  </a:cubicBezTo>
                  <a:cubicBezTo>
                    <a:pt x="73" y="577"/>
                    <a:pt x="73" y="577"/>
                    <a:pt x="73" y="577"/>
                  </a:cubicBezTo>
                  <a:cubicBezTo>
                    <a:pt x="72" y="577"/>
                    <a:pt x="71" y="577"/>
                    <a:pt x="70" y="576"/>
                  </a:cubicBezTo>
                  <a:close/>
                  <a:moveTo>
                    <a:pt x="61" y="563"/>
                  </a:moveTo>
                  <a:cubicBezTo>
                    <a:pt x="60" y="563"/>
                    <a:pt x="60" y="562"/>
                    <a:pt x="60" y="562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58" y="560"/>
                    <a:pt x="59" y="557"/>
                    <a:pt x="61" y="556"/>
                  </a:cubicBezTo>
                  <a:cubicBezTo>
                    <a:pt x="61" y="556"/>
                    <a:pt x="61" y="556"/>
                    <a:pt x="61" y="556"/>
                  </a:cubicBezTo>
                  <a:cubicBezTo>
                    <a:pt x="63" y="554"/>
                    <a:pt x="66" y="555"/>
                    <a:pt x="68" y="557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8" y="557"/>
                    <a:pt x="68" y="557"/>
                    <a:pt x="68" y="558"/>
                  </a:cubicBezTo>
                  <a:cubicBezTo>
                    <a:pt x="68" y="558"/>
                    <a:pt x="68" y="558"/>
                    <a:pt x="68" y="558"/>
                  </a:cubicBezTo>
                  <a:cubicBezTo>
                    <a:pt x="70" y="560"/>
                    <a:pt x="69" y="563"/>
                    <a:pt x="67" y="564"/>
                  </a:cubicBezTo>
                  <a:cubicBezTo>
                    <a:pt x="67" y="564"/>
                    <a:pt x="67" y="564"/>
                    <a:pt x="67" y="564"/>
                  </a:cubicBezTo>
                  <a:cubicBezTo>
                    <a:pt x="66" y="565"/>
                    <a:pt x="65" y="565"/>
                    <a:pt x="64" y="565"/>
                  </a:cubicBezTo>
                  <a:cubicBezTo>
                    <a:pt x="64" y="565"/>
                    <a:pt x="64" y="565"/>
                    <a:pt x="64" y="565"/>
                  </a:cubicBezTo>
                  <a:cubicBezTo>
                    <a:pt x="63" y="565"/>
                    <a:pt x="61" y="565"/>
                    <a:pt x="61" y="563"/>
                  </a:cubicBezTo>
                  <a:close/>
                  <a:moveTo>
                    <a:pt x="52" y="550"/>
                  </a:moveTo>
                  <a:cubicBezTo>
                    <a:pt x="52" y="550"/>
                    <a:pt x="52" y="550"/>
                    <a:pt x="51" y="549"/>
                  </a:cubicBezTo>
                  <a:cubicBezTo>
                    <a:pt x="51" y="549"/>
                    <a:pt x="51" y="549"/>
                    <a:pt x="51" y="549"/>
                  </a:cubicBezTo>
                  <a:cubicBezTo>
                    <a:pt x="50" y="547"/>
                    <a:pt x="51" y="544"/>
                    <a:pt x="53" y="543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55" y="541"/>
                    <a:pt x="58" y="542"/>
                    <a:pt x="59" y="544"/>
                  </a:cubicBezTo>
                  <a:cubicBezTo>
                    <a:pt x="59" y="544"/>
                    <a:pt x="59" y="544"/>
                    <a:pt x="59" y="544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1" y="548"/>
                    <a:pt x="61" y="550"/>
                    <a:pt x="59" y="552"/>
                  </a:cubicBezTo>
                  <a:cubicBezTo>
                    <a:pt x="59" y="552"/>
                    <a:pt x="59" y="552"/>
                    <a:pt x="59" y="552"/>
                  </a:cubicBezTo>
                  <a:cubicBezTo>
                    <a:pt x="58" y="552"/>
                    <a:pt x="57" y="553"/>
                    <a:pt x="56" y="553"/>
                  </a:cubicBezTo>
                  <a:cubicBezTo>
                    <a:pt x="56" y="553"/>
                    <a:pt x="56" y="553"/>
                    <a:pt x="56" y="553"/>
                  </a:cubicBezTo>
                  <a:cubicBezTo>
                    <a:pt x="55" y="553"/>
                    <a:pt x="53" y="552"/>
                    <a:pt x="52" y="550"/>
                  </a:cubicBezTo>
                  <a:close/>
                  <a:moveTo>
                    <a:pt x="44" y="537"/>
                  </a:moveTo>
                  <a:cubicBezTo>
                    <a:pt x="44" y="537"/>
                    <a:pt x="44" y="536"/>
                    <a:pt x="44" y="536"/>
                  </a:cubicBezTo>
                  <a:cubicBezTo>
                    <a:pt x="44" y="536"/>
                    <a:pt x="44" y="536"/>
                    <a:pt x="44" y="536"/>
                  </a:cubicBezTo>
                  <a:cubicBezTo>
                    <a:pt x="42" y="534"/>
                    <a:pt x="43" y="531"/>
                    <a:pt x="45" y="530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8" y="528"/>
                    <a:pt x="50" y="529"/>
                    <a:pt x="52" y="531"/>
                  </a:cubicBezTo>
                  <a:cubicBezTo>
                    <a:pt x="52" y="531"/>
                    <a:pt x="52" y="531"/>
                    <a:pt x="52" y="531"/>
                  </a:cubicBezTo>
                  <a:cubicBezTo>
                    <a:pt x="52" y="532"/>
                    <a:pt x="52" y="532"/>
                    <a:pt x="52" y="53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4" y="535"/>
                    <a:pt x="53" y="538"/>
                    <a:pt x="51" y="539"/>
                  </a:cubicBezTo>
                  <a:cubicBezTo>
                    <a:pt x="51" y="539"/>
                    <a:pt x="51" y="539"/>
                    <a:pt x="51" y="539"/>
                  </a:cubicBezTo>
                  <a:cubicBezTo>
                    <a:pt x="50" y="539"/>
                    <a:pt x="49" y="540"/>
                    <a:pt x="48" y="540"/>
                  </a:cubicBezTo>
                  <a:cubicBezTo>
                    <a:pt x="48" y="540"/>
                    <a:pt x="48" y="540"/>
                    <a:pt x="48" y="540"/>
                  </a:cubicBezTo>
                  <a:cubicBezTo>
                    <a:pt x="47" y="540"/>
                    <a:pt x="45" y="539"/>
                    <a:pt x="44" y="537"/>
                  </a:cubicBezTo>
                  <a:close/>
                  <a:moveTo>
                    <a:pt x="37" y="524"/>
                  </a:moveTo>
                  <a:cubicBezTo>
                    <a:pt x="37" y="523"/>
                    <a:pt x="37" y="523"/>
                    <a:pt x="36" y="523"/>
                  </a:cubicBezTo>
                  <a:cubicBezTo>
                    <a:pt x="36" y="523"/>
                    <a:pt x="36" y="523"/>
                    <a:pt x="36" y="523"/>
                  </a:cubicBezTo>
                  <a:cubicBezTo>
                    <a:pt x="35" y="520"/>
                    <a:pt x="36" y="517"/>
                    <a:pt x="38" y="516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41" y="515"/>
                    <a:pt x="44" y="516"/>
                    <a:pt x="45" y="518"/>
                  </a:cubicBezTo>
                  <a:cubicBezTo>
                    <a:pt x="45" y="518"/>
                    <a:pt x="45" y="518"/>
                    <a:pt x="45" y="518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7" y="522"/>
                    <a:pt x="46" y="525"/>
                    <a:pt x="43" y="526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3" y="526"/>
                    <a:pt x="42" y="526"/>
                    <a:pt x="41" y="526"/>
                  </a:cubicBezTo>
                  <a:cubicBezTo>
                    <a:pt x="41" y="526"/>
                    <a:pt x="41" y="526"/>
                    <a:pt x="41" y="526"/>
                  </a:cubicBezTo>
                  <a:cubicBezTo>
                    <a:pt x="39" y="526"/>
                    <a:pt x="38" y="525"/>
                    <a:pt x="37" y="524"/>
                  </a:cubicBezTo>
                  <a:close/>
                  <a:moveTo>
                    <a:pt x="30" y="510"/>
                  </a:moveTo>
                  <a:cubicBezTo>
                    <a:pt x="30" y="509"/>
                    <a:pt x="30" y="509"/>
                    <a:pt x="30" y="509"/>
                  </a:cubicBezTo>
                  <a:cubicBezTo>
                    <a:pt x="30" y="509"/>
                    <a:pt x="30" y="509"/>
                    <a:pt x="30" y="509"/>
                  </a:cubicBezTo>
                  <a:cubicBezTo>
                    <a:pt x="29" y="506"/>
                    <a:pt x="30" y="503"/>
                    <a:pt x="32" y="502"/>
                  </a:cubicBezTo>
                  <a:cubicBezTo>
                    <a:pt x="32" y="502"/>
                    <a:pt x="32" y="502"/>
                    <a:pt x="32" y="502"/>
                  </a:cubicBezTo>
                  <a:cubicBezTo>
                    <a:pt x="35" y="501"/>
                    <a:pt x="37" y="502"/>
                    <a:pt x="38" y="505"/>
                  </a:cubicBezTo>
                  <a:cubicBezTo>
                    <a:pt x="38" y="505"/>
                    <a:pt x="38" y="505"/>
                    <a:pt x="38" y="505"/>
                  </a:cubicBezTo>
                  <a:cubicBezTo>
                    <a:pt x="39" y="505"/>
                    <a:pt x="39" y="506"/>
                    <a:pt x="39" y="506"/>
                  </a:cubicBezTo>
                  <a:cubicBezTo>
                    <a:pt x="39" y="506"/>
                    <a:pt x="39" y="506"/>
                    <a:pt x="39" y="506"/>
                  </a:cubicBezTo>
                  <a:cubicBezTo>
                    <a:pt x="40" y="508"/>
                    <a:pt x="39" y="511"/>
                    <a:pt x="37" y="512"/>
                  </a:cubicBezTo>
                  <a:cubicBezTo>
                    <a:pt x="37" y="512"/>
                    <a:pt x="37" y="512"/>
                    <a:pt x="37" y="512"/>
                  </a:cubicBezTo>
                  <a:cubicBezTo>
                    <a:pt x="36" y="513"/>
                    <a:pt x="35" y="513"/>
                    <a:pt x="35" y="513"/>
                  </a:cubicBezTo>
                  <a:cubicBezTo>
                    <a:pt x="35" y="513"/>
                    <a:pt x="35" y="513"/>
                    <a:pt x="35" y="513"/>
                  </a:cubicBezTo>
                  <a:cubicBezTo>
                    <a:pt x="33" y="513"/>
                    <a:pt x="31" y="512"/>
                    <a:pt x="30" y="510"/>
                  </a:cubicBezTo>
                  <a:close/>
                  <a:moveTo>
                    <a:pt x="24" y="496"/>
                  </a:moveTo>
                  <a:cubicBezTo>
                    <a:pt x="24" y="495"/>
                    <a:pt x="24" y="495"/>
                    <a:pt x="24" y="495"/>
                  </a:cubicBezTo>
                  <a:cubicBezTo>
                    <a:pt x="24" y="495"/>
                    <a:pt x="24" y="495"/>
                    <a:pt x="24" y="495"/>
                  </a:cubicBezTo>
                  <a:cubicBezTo>
                    <a:pt x="23" y="492"/>
                    <a:pt x="24" y="489"/>
                    <a:pt x="26" y="488"/>
                  </a:cubicBezTo>
                  <a:cubicBezTo>
                    <a:pt x="26" y="488"/>
                    <a:pt x="26" y="488"/>
                    <a:pt x="26" y="488"/>
                  </a:cubicBezTo>
                  <a:cubicBezTo>
                    <a:pt x="29" y="487"/>
                    <a:pt x="32" y="489"/>
                    <a:pt x="33" y="491"/>
                  </a:cubicBezTo>
                  <a:cubicBezTo>
                    <a:pt x="33" y="491"/>
                    <a:pt x="33" y="491"/>
                    <a:pt x="33" y="491"/>
                  </a:cubicBezTo>
                  <a:cubicBezTo>
                    <a:pt x="33" y="491"/>
                    <a:pt x="33" y="492"/>
                    <a:pt x="33" y="492"/>
                  </a:cubicBezTo>
                  <a:cubicBezTo>
                    <a:pt x="33" y="492"/>
                    <a:pt x="33" y="492"/>
                    <a:pt x="33" y="492"/>
                  </a:cubicBezTo>
                  <a:cubicBezTo>
                    <a:pt x="34" y="495"/>
                    <a:pt x="33" y="497"/>
                    <a:pt x="30" y="498"/>
                  </a:cubicBezTo>
                  <a:cubicBezTo>
                    <a:pt x="30" y="498"/>
                    <a:pt x="30" y="498"/>
                    <a:pt x="30" y="498"/>
                  </a:cubicBezTo>
                  <a:cubicBezTo>
                    <a:pt x="30" y="499"/>
                    <a:pt x="29" y="499"/>
                    <a:pt x="29" y="499"/>
                  </a:cubicBezTo>
                  <a:cubicBezTo>
                    <a:pt x="29" y="499"/>
                    <a:pt x="29" y="499"/>
                    <a:pt x="29" y="499"/>
                  </a:cubicBezTo>
                  <a:cubicBezTo>
                    <a:pt x="27" y="499"/>
                    <a:pt x="25" y="498"/>
                    <a:pt x="24" y="496"/>
                  </a:cubicBezTo>
                  <a:close/>
                  <a:moveTo>
                    <a:pt x="19" y="481"/>
                  </a:moveTo>
                  <a:cubicBezTo>
                    <a:pt x="19" y="481"/>
                    <a:pt x="19" y="481"/>
                    <a:pt x="19" y="480"/>
                  </a:cubicBezTo>
                  <a:cubicBezTo>
                    <a:pt x="19" y="480"/>
                    <a:pt x="19" y="480"/>
                    <a:pt x="19" y="480"/>
                  </a:cubicBezTo>
                  <a:cubicBezTo>
                    <a:pt x="18" y="478"/>
                    <a:pt x="19" y="475"/>
                    <a:pt x="22" y="474"/>
                  </a:cubicBezTo>
                  <a:cubicBezTo>
                    <a:pt x="22" y="474"/>
                    <a:pt x="22" y="474"/>
                    <a:pt x="22" y="474"/>
                  </a:cubicBezTo>
                  <a:cubicBezTo>
                    <a:pt x="24" y="473"/>
                    <a:pt x="27" y="475"/>
                    <a:pt x="27" y="477"/>
                  </a:cubicBezTo>
                  <a:cubicBezTo>
                    <a:pt x="27" y="477"/>
                    <a:pt x="27" y="477"/>
                    <a:pt x="27" y="477"/>
                  </a:cubicBezTo>
                  <a:cubicBezTo>
                    <a:pt x="28" y="477"/>
                    <a:pt x="28" y="478"/>
                    <a:pt x="28" y="478"/>
                  </a:cubicBezTo>
                  <a:cubicBezTo>
                    <a:pt x="28" y="478"/>
                    <a:pt x="28" y="478"/>
                    <a:pt x="28" y="478"/>
                  </a:cubicBezTo>
                  <a:cubicBezTo>
                    <a:pt x="29" y="481"/>
                    <a:pt x="27" y="483"/>
                    <a:pt x="25" y="484"/>
                  </a:cubicBezTo>
                  <a:cubicBezTo>
                    <a:pt x="25" y="484"/>
                    <a:pt x="25" y="484"/>
                    <a:pt x="25" y="484"/>
                  </a:cubicBezTo>
                  <a:cubicBezTo>
                    <a:pt x="24" y="484"/>
                    <a:pt x="24" y="485"/>
                    <a:pt x="23" y="485"/>
                  </a:cubicBezTo>
                  <a:cubicBezTo>
                    <a:pt x="23" y="485"/>
                    <a:pt x="23" y="485"/>
                    <a:pt x="23" y="485"/>
                  </a:cubicBezTo>
                  <a:cubicBezTo>
                    <a:pt x="22" y="485"/>
                    <a:pt x="20" y="483"/>
                    <a:pt x="19" y="481"/>
                  </a:cubicBezTo>
                  <a:close/>
                  <a:moveTo>
                    <a:pt x="14" y="467"/>
                  </a:moveTo>
                  <a:cubicBezTo>
                    <a:pt x="14" y="466"/>
                    <a:pt x="14" y="466"/>
                    <a:pt x="14" y="465"/>
                  </a:cubicBezTo>
                  <a:cubicBezTo>
                    <a:pt x="14" y="465"/>
                    <a:pt x="14" y="465"/>
                    <a:pt x="14" y="465"/>
                  </a:cubicBezTo>
                  <a:cubicBezTo>
                    <a:pt x="13" y="463"/>
                    <a:pt x="15" y="460"/>
                    <a:pt x="17" y="460"/>
                  </a:cubicBezTo>
                  <a:cubicBezTo>
                    <a:pt x="17" y="460"/>
                    <a:pt x="17" y="460"/>
                    <a:pt x="17" y="460"/>
                  </a:cubicBezTo>
                  <a:cubicBezTo>
                    <a:pt x="20" y="459"/>
                    <a:pt x="22" y="460"/>
                    <a:pt x="23" y="463"/>
                  </a:cubicBezTo>
                  <a:cubicBezTo>
                    <a:pt x="23" y="463"/>
                    <a:pt x="23" y="463"/>
                    <a:pt x="23" y="463"/>
                  </a:cubicBezTo>
                  <a:cubicBezTo>
                    <a:pt x="23" y="463"/>
                    <a:pt x="23" y="464"/>
                    <a:pt x="23" y="464"/>
                  </a:cubicBezTo>
                  <a:cubicBezTo>
                    <a:pt x="23" y="464"/>
                    <a:pt x="23" y="464"/>
                    <a:pt x="23" y="464"/>
                  </a:cubicBezTo>
                  <a:cubicBezTo>
                    <a:pt x="24" y="467"/>
                    <a:pt x="23" y="469"/>
                    <a:pt x="20" y="470"/>
                  </a:cubicBezTo>
                  <a:cubicBezTo>
                    <a:pt x="20" y="470"/>
                    <a:pt x="20" y="470"/>
                    <a:pt x="20" y="470"/>
                  </a:cubicBezTo>
                  <a:cubicBezTo>
                    <a:pt x="20" y="470"/>
                    <a:pt x="19" y="470"/>
                    <a:pt x="19" y="470"/>
                  </a:cubicBezTo>
                  <a:cubicBezTo>
                    <a:pt x="19" y="470"/>
                    <a:pt x="19" y="470"/>
                    <a:pt x="19" y="470"/>
                  </a:cubicBezTo>
                  <a:cubicBezTo>
                    <a:pt x="17" y="470"/>
                    <a:pt x="15" y="469"/>
                    <a:pt x="14" y="467"/>
                  </a:cubicBezTo>
                  <a:close/>
                  <a:moveTo>
                    <a:pt x="10" y="452"/>
                  </a:moveTo>
                  <a:cubicBezTo>
                    <a:pt x="10" y="452"/>
                    <a:pt x="10" y="451"/>
                    <a:pt x="10" y="451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9" y="448"/>
                    <a:pt x="11" y="446"/>
                    <a:pt x="14" y="445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16" y="444"/>
                    <a:pt x="19" y="446"/>
                    <a:pt x="19" y="448"/>
                  </a:cubicBezTo>
                  <a:cubicBezTo>
                    <a:pt x="19" y="448"/>
                    <a:pt x="19" y="448"/>
                    <a:pt x="19" y="448"/>
                  </a:cubicBezTo>
                  <a:cubicBezTo>
                    <a:pt x="19" y="449"/>
                    <a:pt x="19" y="449"/>
                    <a:pt x="20" y="450"/>
                  </a:cubicBezTo>
                  <a:cubicBezTo>
                    <a:pt x="20" y="450"/>
                    <a:pt x="20" y="450"/>
                    <a:pt x="20" y="450"/>
                  </a:cubicBezTo>
                  <a:cubicBezTo>
                    <a:pt x="20" y="452"/>
                    <a:pt x="19" y="455"/>
                    <a:pt x="16" y="455"/>
                  </a:cubicBezTo>
                  <a:cubicBezTo>
                    <a:pt x="16" y="455"/>
                    <a:pt x="16" y="455"/>
                    <a:pt x="16" y="455"/>
                  </a:cubicBezTo>
                  <a:cubicBezTo>
                    <a:pt x="16" y="456"/>
                    <a:pt x="15" y="456"/>
                    <a:pt x="15" y="456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13" y="456"/>
                    <a:pt x="11" y="454"/>
                    <a:pt x="10" y="452"/>
                  </a:cubicBezTo>
                  <a:close/>
                  <a:moveTo>
                    <a:pt x="7" y="437"/>
                  </a:moveTo>
                  <a:cubicBezTo>
                    <a:pt x="7" y="437"/>
                    <a:pt x="7" y="436"/>
                    <a:pt x="7" y="436"/>
                  </a:cubicBezTo>
                  <a:cubicBezTo>
                    <a:pt x="7" y="436"/>
                    <a:pt x="7" y="436"/>
                    <a:pt x="7" y="436"/>
                  </a:cubicBezTo>
                  <a:cubicBezTo>
                    <a:pt x="6" y="433"/>
                    <a:pt x="8" y="431"/>
                    <a:pt x="11" y="430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3" y="430"/>
                    <a:pt x="16" y="431"/>
                    <a:pt x="16" y="434"/>
                  </a:cubicBezTo>
                  <a:cubicBezTo>
                    <a:pt x="16" y="434"/>
                    <a:pt x="16" y="434"/>
                    <a:pt x="16" y="434"/>
                  </a:cubicBezTo>
                  <a:cubicBezTo>
                    <a:pt x="16" y="434"/>
                    <a:pt x="16" y="435"/>
                    <a:pt x="16" y="435"/>
                  </a:cubicBezTo>
                  <a:cubicBezTo>
                    <a:pt x="16" y="435"/>
                    <a:pt x="16" y="435"/>
                    <a:pt x="16" y="435"/>
                  </a:cubicBezTo>
                  <a:cubicBezTo>
                    <a:pt x="17" y="438"/>
                    <a:pt x="15" y="440"/>
                    <a:pt x="13" y="441"/>
                  </a:cubicBezTo>
                  <a:cubicBezTo>
                    <a:pt x="13" y="441"/>
                    <a:pt x="13" y="441"/>
                    <a:pt x="13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9" y="441"/>
                    <a:pt x="8" y="439"/>
                    <a:pt x="7" y="437"/>
                  </a:cubicBezTo>
                  <a:close/>
                  <a:moveTo>
                    <a:pt x="4" y="422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ubicBezTo>
                    <a:pt x="4" y="418"/>
                    <a:pt x="6" y="416"/>
                    <a:pt x="8" y="415"/>
                  </a:cubicBezTo>
                  <a:cubicBezTo>
                    <a:pt x="8" y="415"/>
                    <a:pt x="8" y="415"/>
                    <a:pt x="8" y="415"/>
                  </a:cubicBezTo>
                  <a:cubicBezTo>
                    <a:pt x="11" y="415"/>
                    <a:pt x="13" y="417"/>
                    <a:pt x="14" y="419"/>
                  </a:cubicBezTo>
                  <a:cubicBezTo>
                    <a:pt x="14" y="419"/>
                    <a:pt x="14" y="419"/>
                    <a:pt x="14" y="419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3"/>
                    <a:pt x="12" y="425"/>
                    <a:pt x="10" y="426"/>
                  </a:cubicBezTo>
                  <a:cubicBezTo>
                    <a:pt x="10" y="426"/>
                    <a:pt x="10" y="426"/>
                    <a:pt x="10" y="426"/>
                  </a:cubicBezTo>
                  <a:cubicBezTo>
                    <a:pt x="10" y="426"/>
                    <a:pt x="9" y="426"/>
                    <a:pt x="9" y="426"/>
                  </a:cubicBezTo>
                  <a:cubicBezTo>
                    <a:pt x="9" y="426"/>
                    <a:pt x="9" y="426"/>
                    <a:pt x="9" y="426"/>
                  </a:cubicBezTo>
                  <a:cubicBezTo>
                    <a:pt x="7" y="426"/>
                    <a:pt x="5" y="424"/>
                    <a:pt x="4" y="422"/>
                  </a:cubicBezTo>
                  <a:close/>
                  <a:moveTo>
                    <a:pt x="2" y="407"/>
                  </a:moveTo>
                  <a:cubicBezTo>
                    <a:pt x="2" y="406"/>
                    <a:pt x="2" y="406"/>
                    <a:pt x="2" y="405"/>
                  </a:cubicBezTo>
                  <a:cubicBezTo>
                    <a:pt x="2" y="405"/>
                    <a:pt x="2" y="405"/>
                    <a:pt x="2" y="405"/>
                  </a:cubicBezTo>
                  <a:cubicBezTo>
                    <a:pt x="2" y="403"/>
                    <a:pt x="4" y="400"/>
                    <a:pt x="6" y="400"/>
                  </a:cubicBezTo>
                  <a:cubicBezTo>
                    <a:pt x="6" y="400"/>
                    <a:pt x="6" y="400"/>
                    <a:pt x="6" y="400"/>
                  </a:cubicBezTo>
                  <a:cubicBezTo>
                    <a:pt x="9" y="400"/>
                    <a:pt x="11" y="402"/>
                    <a:pt x="12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12" y="405"/>
                    <a:pt x="12" y="405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8"/>
                    <a:pt x="10" y="411"/>
                    <a:pt x="8" y="411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5" y="411"/>
                    <a:pt x="3" y="409"/>
                    <a:pt x="2" y="407"/>
                  </a:cubicBezTo>
                  <a:close/>
                  <a:moveTo>
                    <a:pt x="1" y="392"/>
                  </a:moveTo>
                  <a:cubicBezTo>
                    <a:pt x="1" y="391"/>
                    <a:pt x="1" y="391"/>
                    <a:pt x="1" y="390"/>
                  </a:cubicBezTo>
                  <a:cubicBezTo>
                    <a:pt x="1" y="390"/>
                    <a:pt x="1" y="390"/>
                    <a:pt x="1" y="390"/>
                  </a:cubicBezTo>
                  <a:cubicBezTo>
                    <a:pt x="1" y="388"/>
                    <a:pt x="3" y="385"/>
                    <a:pt x="5" y="385"/>
                  </a:cubicBezTo>
                  <a:cubicBezTo>
                    <a:pt x="5" y="385"/>
                    <a:pt x="5" y="385"/>
                    <a:pt x="5" y="385"/>
                  </a:cubicBezTo>
                  <a:cubicBezTo>
                    <a:pt x="8" y="385"/>
                    <a:pt x="10" y="387"/>
                    <a:pt x="10" y="390"/>
                  </a:cubicBezTo>
                  <a:cubicBezTo>
                    <a:pt x="10" y="390"/>
                    <a:pt x="10" y="390"/>
                    <a:pt x="10" y="390"/>
                  </a:cubicBezTo>
                  <a:cubicBezTo>
                    <a:pt x="10" y="390"/>
                    <a:pt x="10" y="390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1" y="393"/>
                    <a:pt x="9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3" y="396"/>
                    <a:pt x="1" y="394"/>
                    <a:pt x="1" y="392"/>
                  </a:cubicBezTo>
                  <a:close/>
                  <a:moveTo>
                    <a:pt x="0" y="376"/>
                  </a:moveTo>
                  <a:cubicBezTo>
                    <a:pt x="0" y="376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2"/>
                    <a:pt x="2" y="370"/>
                    <a:pt x="5" y="370"/>
                  </a:cubicBezTo>
                  <a:cubicBezTo>
                    <a:pt x="5" y="370"/>
                    <a:pt x="5" y="370"/>
                    <a:pt x="5" y="370"/>
                  </a:cubicBezTo>
                  <a:cubicBezTo>
                    <a:pt x="7" y="370"/>
                    <a:pt x="9" y="372"/>
                    <a:pt x="10" y="375"/>
                  </a:cubicBezTo>
                  <a:cubicBezTo>
                    <a:pt x="10" y="375"/>
                    <a:pt x="10" y="375"/>
                    <a:pt x="10" y="375"/>
                  </a:cubicBezTo>
                  <a:cubicBezTo>
                    <a:pt x="10" y="375"/>
                    <a:pt x="10" y="375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9"/>
                    <a:pt x="8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2" y="381"/>
                    <a:pt x="0" y="379"/>
                    <a:pt x="0" y="376"/>
                  </a:cubicBezTo>
                  <a:close/>
                  <a:moveTo>
                    <a:pt x="5" y="366"/>
                  </a:moveTo>
                  <a:cubicBezTo>
                    <a:pt x="2" y="366"/>
                    <a:pt x="0" y="364"/>
                    <a:pt x="0" y="361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57"/>
                    <a:pt x="2" y="355"/>
                    <a:pt x="5" y="355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7" y="355"/>
                    <a:pt x="9" y="357"/>
                    <a:pt x="9" y="360"/>
                  </a:cubicBezTo>
                  <a:cubicBezTo>
                    <a:pt x="9" y="360"/>
                    <a:pt x="9" y="360"/>
                    <a:pt x="9" y="360"/>
                  </a:cubicBezTo>
                  <a:cubicBezTo>
                    <a:pt x="9" y="360"/>
                    <a:pt x="9" y="361"/>
                    <a:pt x="9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9" y="364"/>
                    <a:pt x="7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lose/>
                  <a:moveTo>
                    <a:pt x="5" y="351"/>
                  </a:moveTo>
                  <a:cubicBezTo>
                    <a:pt x="2" y="350"/>
                    <a:pt x="0" y="348"/>
                    <a:pt x="0" y="346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45"/>
                    <a:pt x="0" y="345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2"/>
                    <a:pt x="3" y="340"/>
                    <a:pt x="5" y="340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8" y="340"/>
                    <a:pt x="10" y="342"/>
                    <a:pt x="10" y="345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0" y="345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9"/>
                    <a:pt x="8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lose/>
                  <a:moveTo>
                    <a:pt x="6" y="335"/>
                  </a:moveTo>
                  <a:cubicBezTo>
                    <a:pt x="3" y="335"/>
                    <a:pt x="1" y="333"/>
                    <a:pt x="1" y="330"/>
                  </a:cubicBezTo>
                  <a:cubicBezTo>
                    <a:pt x="1" y="330"/>
                    <a:pt x="1" y="330"/>
                    <a:pt x="1" y="330"/>
                  </a:cubicBezTo>
                  <a:cubicBezTo>
                    <a:pt x="1" y="330"/>
                    <a:pt x="1" y="329"/>
                    <a:pt x="1" y="329"/>
                  </a:cubicBezTo>
                  <a:cubicBezTo>
                    <a:pt x="1" y="329"/>
                    <a:pt x="1" y="329"/>
                    <a:pt x="1" y="329"/>
                  </a:cubicBezTo>
                  <a:cubicBezTo>
                    <a:pt x="2" y="326"/>
                    <a:pt x="4" y="324"/>
                    <a:pt x="6" y="325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9" y="325"/>
                    <a:pt x="11" y="327"/>
                    <a:pt x="11" y="330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11" y="330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0" y="334"/>
                    <a:pt x="8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lose/>
                  <a:moveTo>
                    <a:pt x="7" y="320"/>
                  </a:moveTo>
                  <a:cubicBezTo>
                    <a:pt x="4" y="320"/>
                    <a:pt x="2" y="318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3" y="315"/>
                    <a:pt x="3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3" y="311"/>
                    <a:pt x="6" y="309"/>
                    <a:pt x="8" y="310"/>
                  </a:cubicBezTo>
                  <a:cubicBezTo>
                    <a:pt x="8" y="310"/>
                    <a:pt x="8" y="310"/>
                    <a:pt x="8" y="310"/>
                  </a:cubicBezTo>
                  <a:cubicBezTo>
                    <a:pt x="11" y="310"/>
                    <a:pt x="13" y="312"/>
                    <a:pt x="12" y="315"/>
                  </a:cubicBezTo>
                  <a:cubicBezTo>
                    <a:pt x="12" y="315"/>
                    <a:pt x="12" y="315"/>
                    <a:pt x="12" y="315"/>
                  </a:cubicBezTo>
                  <a:cubicBezTo>
                    <a:pt x="12" y="315"/>
                    <a:pt x="12" y="316"/>
                    <a:pt x="12" y="316"/>
                  </a:cubicBezTo>
                  <a:cubicBezTo>
                    <a:pt x="12" y="316"/>
                    <a:pt x="12" y="316"/>
                    <a:pt x="12" y="316"/>
                  </a:cubicBezTo>
                  <a:cubicBezTo>
                    <a:pt x="12" y="319"/>
                    <a:pt x="10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lose/>
                  <a:moveTo>
                    <a:pt x="9" y="305"/>
                  </a:moveTo>
                  <a:cubicBezTo>
                    <a:pt x="6" y="305"/>
                    <a:pt x="5" y="303"/>
                    <a:pt x="5" y="300"/>
                  </a:cubicBezTo>
                  <a:cubicBezTo>
                    <a:pt x="5" y="300"/>
                    <a:pt x="5" y="300"/>
                    <a:pt x="5" y="300"/>
                  </a:cubicBezTo>
                  <a:cubicBezTo>
                    <a:pt x="5" y="300"/>
                    <a:pt x="5" y="299"/>
                    <a:pt x="5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6" y="296"/>
                    <a:pt x="8" y="294"/>
                    <a:pt x="11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3" y="295"/>
                    <a:pt x="15" y="298"/>
                    <a:pt x="15" y="300"/>
                  </a:cubicBezTo>
                  <a:cubicBezTo>
                    <a:pt x="15" y="300"/>
                    <a:pt x="15" y="300"/>
                    <a:pt x="15" y="300"/>
                  </a:cubicBezTo>
                  <a:cubicBezTo>
                    <a:pt x="14" y="301"/>
                    <a:pt x="14" y="301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4"/>
                    <a:pt x="12" y="305"/>
                    <a:pt x="10" y="305"/>
                  </a:cubicBezTo>
                  <a:cubicBezTo>
                    <a:pt x="10" y="305"/>
                    <a:pt x="10" y="305"/>
                    <a:pt x="10" y="305"/>
                  </a:cubicBezTo>
                  <a:cubicBezTo>
                    <a:pt x="9" y="305"/>
                    <a:pt x="9" y="305"/>
                    <a:pt x="9" y="305"/>
                  </a:cubicBezTo>
                  <a:close/>
                  <a:moveTo>
                    <a:pt x="11" y="290"/>
                  </a:moveTo>
                  <a:cubicBezTo>
                    <a:pt x="9" y="290"/>
                    <a:pt x="7" y="287"/>
                    <a:pt x="8" y="285"/>
                  </a:cubicBezTo>
                  <a:cubicBezTo>
                    <a:pt x="8" y="285"/>
                    <a:pt x="8" y="285"/>
                    <a:pt x="8" y="285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9" y="281"/>
                    <a:pt x="11" y="279"/>
                    <a:pt x="14" y="280"/>
                  </a:cubicBezTo>
                  <a:cubicBezTo>
                    <a:pt x="14" y="280"/>
                    <a:pt x="14" y="280"/>
                    <a:pt x="14" y="280"/>
                  </a:cubicBezTo>
                  <a:cubicBezTo>
                    <a:pt x="16" y="280"/>
                    <a:pt x="18" y="283"/>
                    <a:pt x="17" y="286"/>
                  </a:cubicBezTo>
                  <a:cubicBezTo>
                    <a:pt x="17" y="286"/>
                    <a:pt x="17" y="286"/>
                    <a:pt x="17" y="286"/>
                  </a:cubicBezTo>
                  <a:cubicBezTo>
                    <a:pt x="17" y="286"/>
                    <a:pt x="17" y="286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7" y="289"/>
                    <a:pt x="15" y="291"/>
                    <a:pt x="12" y="291"/>
                  </a:cubicBezTo>
                  <a:cubicBezTo>
                    <a:pt x="12" y="291"/>
                    <a:pt x="12" y="291"/>
                    <a:pt x="12" y="291"/>
                  </a:cubicBezTo>
                  <a:cubicBezTo>
                    <a:pt x="12" y="291"/>
                    <a:pt x="12" y="291"/>
                    <a:pt x="11" y="290"/>
                  </a:cubicBezTo>
                  <a:close/>
                  <a:moveTo>
                    <a:pt x="15" y="276"/>
                  </a:moveTo>
                  <a:cubicBezTo>
                    <a:pt x="12" y="275"/>
                    <a:pt x="11" y="272"/>
                    <a:pt x="11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70"/>
                    <a:pt x="12" y="269"/>
                    <a:pt x="12" y="269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2" y="266"/>
                    <a:pt x="15" y="265"/>
                    <a:pt x="17" y="265"/>
                  </a:cubicBezTo>
                  <a:cubicBezTo>
                    <a:pt x="17" y="265"/>
                    <a:pt x="17" y="265"/>
                    <a:pt x="17" y="265"/>
                  </a:cubicBezTo>
                  <a:cubicBezTo>
                    <a:pt x="20" y="266"/>
                    <a:pt x="21" y="269"/>
                    <a:pt x="21" y="271"/>
                  </a:cubicBezTo>
                  <a:cubicBezTo>
                    <a:pt x="21" y="271"/>
                    <a:pt x="21" y="271"/>
                    <a:pt x="21" y="271"/>
                  </a:cubicBezTo>
                  <a:cubicBezTo>
                    <a:pt x="21" y="271"/>
                    <a:pt x="21" y="272"/>
                    <a:pt x="20" y="272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0" y="274"/>
                    <a:pt x="18" y="276"/>
                    <a:pt x="16" y="276"/>
                  </a:cubicBezTo>
                  <a:cubicBezTo>
                    <a:pt x="16" y="276"/>
                    <a:pt x="16" y="276"/>
                    <a:pt x="16" y="276"/>
                  </a:cubicBezTo>
                  <a:cubicBezTo>
                    <a:pt x="16" y="276"/>
                    <a:pt x="15" y="276"/>
                    <a:pt x="15" y="276"/>
                  </a:cubicBezTo>
                  <a:close/>
                  <a:moveTo>
                    <a:pt x="19" y="261"/>
                  </a:moveTo>
                  <a:cubicBezTo>
                    <a:pt x="16" y="260"/>
                    <a:pt x="15" y="258"/>
                    <a:pt x="16" y="255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5"/>
                    <a:pt x="16" y="254"/>
                    <a:pt x="16" y="254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7" y="251"/>
                    <a:pt x="19" y="250"/>
                    <a:pt x="22" y="251"/>
                  </a:cubicBezTo>
                  <a:cubicBezTo>
                    <a:pt x="22" y="251"/>
                    <a:pt x="22" y="251"/>
                    <a:pt x="22" y="251"/>
                  </a:cubicBezTo>
                  <a:cubicBezTo>
                    <a:pt x="24" y="252"/>
                    <a:pt x="26" y="254"/>
                    <a:pt x="25" y="257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7"/>
                    <a:pt x="25" y="258"/>
                    <a:pt x="25" y="258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24" y="260"/>
                    <a:pt x="22" y="261"/>
                    <a:pt x="20" y="261"/>
                  </a:cubicBezTo>
                  <a:cubicBezTo>
                    <a:pt x="20" y="261"/>
                    <a:pt x="20" y="261"/>
                    <a:pt x="20" y="261"/>
                  </a:cubicBezTo>
                  <a:cubicBezTo>
                    <a:pt x="20" y="261"/>
                    <a:pt x="19" y="261"/>
                    <a:pt x="19" y="261"/>
                  </a:cubicBezTo>
                  <a:close/>
                  <a:moveTo>
                    <a:pt x="23" y="247"/>
                  </a:moveTo>
                  <a:cubicBezTo>
                    <a:pt x="21" y="246"/>
                    <a:pt x="19" y="243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1" y="240"/>
                    <a:pt x="21" y="240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2" y="237"/>
                    <a:pt x="24" y="236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9" y="237"/>
                    <a:pt x="31" y="240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3"/>
                    <a:pt x="29" y="243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46"/>
                    <a:pt x="27" y="247"/>
                    <a:pt x="25" y="247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4" y="247"/>
                    <a:pt x="24" y="247"/>
                    <a:pt x="23" y="247"/>
                  </a:cubicBezTo>
                  <a:close/>
                  <a:moveTo>
                    <a:pt x="28" y="233"/>
                  </a:moveTo>
                  <a:cubicBezTo>
                    <a:pt x="26" y="232"/>
                    <a:pt x="25" y="229"/>
                    <a:pt x="26" y="226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6" y="226"/>
                    <a:pt x="26" y="226"/>
                    <a:pt x="26" y="225"/>
                  </a:cubicBezTo>
                  <a:cubicBezTo>
                    <a:pt x="26" y="225"/>
                    <a:pt x="26" y="225"/>
                    <a:pt x="26" y="225"/>
                  </a:cubicBezTo>
                  <a:cubicBezTo>
                    <a:pt x="27" y="223"/>
                    <a:pt x="30" y="222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5" y="224"/>
                    <a:pt x="36" y="226"/>
                    <a:pt x="35" y="229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5" y="229"/>
                    <a:pt x="35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4" y="232"/>
                    <a:pt x="32" y="233"/>
                    <a:pt x="30" y="233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0" y="233"/>
                    <a:pt x="29" y="233"/>
                    <a:pt x="28" y="233"/>
                  </a:cubicBezTo>
                  <a:close/>
                  <a:moveTo>
                    <a:pt x="34" y="219"/>
                  </a:moveTo>
                  <a:cubicBezTo>
                    <a:pt x="32" y="217"/>
                    <a:pt x="31" y="215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3" y="211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4" y="209"/>
                    <a:pt x="37" y="208"/>
                    <a:pt x="39" y="209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41" y="210"/>
                    <a:pt x="42" y="213"/>
                    <a:pt x="41" y="215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0" y="218"/>
                    <a:pt x="38" y="219"/>
                    <a:pt x="36" y="219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6" y="219"/>
                    <a:pt x="35" y="219"/>
                    <a:pt x="34" y="219"/>
                  </a:cubicBezTo>
                  <a:close/>
                  <a:moveTo>
                    <a:pt x="41" y="205"/>
                  </a:moveTo>
                  <a:cubicBezTo>
                    <a:pt x="39" y="204"/>
                    <a:pt x="38" y="201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8"/>
                    <a:pt x="39" y="198"/>
                    <a:pt x="40" y="197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1" y="195"/>
                    <a:pt x="44" y="194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8" y="197"/>
                    <a:pt x="49" y="200"/>
                    <a:pt x="48" y="202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8" y="202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6" y="205"/>
                    <a:pt x="45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2" y="206"/>
                    <a:pt x="42" y="205"/>
                    <a:pt x="41" y="205"/>
                  </a:cubicBezTo>
                  <a:close/>
                  <a:moveTo>
                    <a:pt x="48" y="192"/>
                  </a:moveTo>
                  <a:cubicBezTo>
                    <a:pt x="46" y="190"/>
                    <a:pt x="45" y="187"/>
                    <a:pt x="46" y="185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5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2"/>
                    <a:pt x="51" y="181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6" y="184"/>
                    <a:pt x="57" y="187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4" y="191"/>
                    <a:pt x="52" y="192"/>
                    <a:pt x="50" y="192"/>
                  </a:cubicBezTo>
                  <a:cubicBezTo>
                    <a:pt x="50" y="192"/>
                    <a:pt x="50" y="192"/>
                    <a:pt x="50" y="192"/>
                  </a:cubicBezTo>
                  <a:cubicBezTo>
                    <a:pt x="50" y="192"/>
                    <a:pt x="49" y="192"/>
                    <a:pt x="48" y="192"/>
                  </a:cubicBezTo>
                  <a:close/>
                  <a:moveTo>
                    <a:pt x="56" y="179"/>
                  </a:moveTo>
                  <a:cubicBezTo>
                    <a:pt x="54" y="177"/>
                    <a:pt x="53" y="174"/>
                    <a:pt x="55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7" y="169"/>
                    <a:pt x="60" y="168"/>
                    <a:pt x="62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4" y="171"/>
                    <a:pt x="65" y="174"/>
                    <a:pt x="63" y="176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63" y="177"/>
                    <a:pt x="63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9"/>
                    <a:pt x="60" y="179"/>
                    <a:pt x="58" y="179"/>
                  </a:cubicBezTo>
                  <a:cubicBezTo>
                    <a:pt x="58" y="179"/>
                    <a:pt x="58" y="179"/>
                    <a:pt x="58" y="179"/>
                  </a:cubicBezTo>
                  <a:cubicBezTo>
                    <a:pt x="58" y="179"/>
                    <a:pt x="57" y="179"/>
                    <a:pt x="56" y="179"/>
                  </a:cubicBezTo>
                  <a:close/>
                  <a:moveTo>
                    <a:pt x="64" y="166"/>
                  </a:moveTo>
                  <a:cubicBezTo>
                    <a:pt x="62" y="165"/>
                    <a:pt x="62" y="162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4" y="159"/>
                    <a:pt x="64" y="159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6" y="156"/>
                    <a:pt x="69" y="156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3" y="159"/>
                    <a:pt x="73" y="162"/>
                    <a:pt x="7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0" y="166"/>
                    <a:pt x="69" y="167"/>
                    <a:pt x="67" y="167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6" y="167"/>
                    <a:pt x="65" y="167"/>
                    <a:pt x="64" y="166"/>
                  </a:cubicBezTo>
                  <a:close/>
                  <a:moveTo>
                    <a:pt x="73" y="154"/>
                  </a:moveTo>
                  <a:cubicBezTo>
                    <a:pt x="71" y="152"/>
                    <a:pt x="71" y="149"/>
                    <a:pt x="72" y="147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3" y="147"/>
                    <a:pt x="73" y="147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5" y="144"/>
                    <a:pt x="78" y="144"/>
                    <a:pt x="80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7"/>
                    <a:pt x="82" y="150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0" y="152"/>
                    <a:pt x="80" y="153"/>
                    <a:pt x="80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5" y="155"/>
                    <a:pt x="74" y="155"/>
                    <a:pt x="73" y="154"/>
                  </a:cubicBezTo>
                  <a:close/>
                  <a:moveTo>
                    <a:pt x="83" y="142"/>
                  </a:moveTo>
                  <a:cubicBezTo>
                    <a:pt x="81" y="140"/>
                    <a:pt x="81" y="137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3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5" y="132"/>
                    <a:pt x="88" y="132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2" y="136"/>
                    <a:pt x="92" y="139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1"/>
                    <a:pt x="90" y="141"/>
                    <a:pt x="89" y="14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8" y="143"/>
                    <a:pt x="87" y="143"/>
                    <a:pt x="86" y="143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85" y="143"/>
                    <a:pt x="84" y="143"/>
                    <a:pt x="83" y="142"/>
                  </a:cubicBezTo>
                  <a:close/>
                  <a:moveTo>
                    <a:pt x="93" y="131"/>
                  </a:moveTo>
                  <a:cubicBezTo>
                    <a:pt x="91" y="129"/>
                    <a:pt x="91" y="126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3"/>
                    <a:pt x="93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5" y="121"/>
                    <a:pt x="98" y="121"/>
                    <a:pt x="100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102" y="125"/>
                    <a:pt x="102" y="128"/>
                    <a:pt x="100" y="13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8" y="132"/>
                    <a:pt x="97" y="132"/>
                    <a:pt x="96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5" y="132"/>
                    <a:pt x="94" y="132"/>
                    <a:pt x="93" y="131"/>
                  </a:cubicBezTo>
                  <a:close/>
                  <a:moveTo>
                    <a:pt x="103" y="120"/>
                  </a:moveTo>
                  <a:cubicBezTo>
                    <a:pt x="101" y="118"/>
                    <a:pt x="101" y="115"/>
                    <a:pt x="103" y="113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4" y="113"/>
                    <a:pt x="104" y="113"/>
                    <a:pt x="104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6" y="110"/>
                    <a:pt x="109" y="110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3" y="114"/>
                    <a:pt x="113" y="117"/>
                    <a:pt x="111" y="119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09" y="121"/>
                    <a:pt x="108" y="121"/>
                    <a:pt x="107" y="121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5" y="121"/>
                    <a:pt x="104" y="121"/>
                    <a:pt x="103" y="120"/>
                  </a:cubicBezTo>
                  <a:close/>
                  <a:moveTo>
                    <a:pt x="114" y="109"/>
                  </a:moveTo>
                  <a:cubicBezTo>
                    <a:pt x="112" y="107"/>
                    <a:pt x="113" y="104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7" y="100"/>
                    <a:pt x="120" y="100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4"/>
                    <a:pt x="124" y="107"/>
                    <a:pt x="122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1" y="109"/>
                    <a:pt x="121" y="109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0" y="110"/>
                    <a:pt x="119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6" y="111"/>
                    <a:pt x="115" y="110"/>
                    <a:pt x="114" y="109"/>
                  </a:cubicBezTo>
                  <a:close/>
                  <a:moveTo>
                    <a:pt x="125" y="99"/>
                  </a:moveTo>
                  <a:cubicBezTo>
                    <a:pt x="124" y="97"/>
                    <a:pt x="124" y="94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2"/>
                    <a:pt x="127" y="92"/>
                    <a:pt x="127" y="9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9" y="90"/>
                    <a:pt x="132" y="90"/>
                    <a:pt x="134" y="9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5" y="94"/>
                    <a:pt x="135" y="97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2" y="100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1" y="101"/>
                    <a:pt x="130" y="101"/>
                    <a:pt x="129" y="101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1"/>
                    <a:pt x="126" y="100"/>
                    <a:pt x="125" y="99"/>
                  </a:cubicBezTo>
                  <a:close/>
                  <a:moveTo>
                    <a:pt x="137" y="90"/>
                  </a:moveTo>
                  <a:cubicBezTo>
                    <a:pt x="135" y="88"/>
                    <a:pt x="136" y="85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9" y="82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1" y="81"/>
                    <a:pt x="144" y="81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7" y="85"/>
                    <a:pt x="147" y="88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3" y="91"/>
                    <a:pt x="142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39" y="91"/>
                    <a:pt x="138" y="91"/>
                    <a:pt x="137" y="90"/>
                  </a:cubicBezTo>
                  <a:close/>
                  <a:moveTo>
                    <a:pt x="149" y="80"/>
                  </a:moveTo>
                  <a:cubicBezTo>
                    <a:pt x="148" y="78"/>
                    <a:pt x="148" y="75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1" y="74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3" y="71"/>
                    <a:pt x="156" y="72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9" y="76"/>
                    <a:pt x="159" y="79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5" y="82"/>
                    <a:pt x="154" y="82"/>
                    <a:pt x="153" y="82"/>
                  </a:cubicBezTo>
                  <a:cubicBezTo>
                    <a:pt x="153" y="82"/>
                    <a:pt x="153" y="82"/>
                    <a:pt x="153" y="82"/>
                  </a:cubicBezTo>
                  <a:cubicBezTo>
                    <a:pt x="151" y="82"/>
                    <a:pt x="150" y="82"/>
                    <a:pt x="149" y="80"/>
                  </a:cubicBezTo>
                  <a:close/>
                  <a:moveTo>
                    <a:pt x="161" y="72"/>
                  </a:moveTo>
                  <a:cubicBezTo>
                    <a:pt x="160" y="69"/>
                    <a:pt x="161" y="67"/>
                    <a:pt x="163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3" y="65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6" y="63"/>
                    <a:pt x="169" y="63"/>
                    <a:pt x="170" y="66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8"/>
                    <a:pt x="171" y="71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8" y="73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3"/>
                    <a:pt x="166" y="74"/>
                    <a:pt x="165" y="74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4" y="74"/>
                    <a:pt x="162" y="73"/>
                    <a:pt x="161" y="72"/>
                  </a:cubicBezTo>
                  <a:close/>
                  <a:moveTo>
                    <a:pt x="174" y="63"/>
                  </a:moveTo>
                  <a:cubicBezTo>
                    <a:pt x="173" y="61"/>
                    <a:pt x="173" y="58"/>
                    <a:pt x="176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56"/>
                    <a:pt x="176" y="56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9" y="55"/>
                    <a:pt x="182" y="55"/>
                    <a:pt x="183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5" y="60"/>
                    <a:pt x="184" y="63"/>
                    <a:pt x="182" y="64"/>
                  </a:cubicBezTo>
                  <a:cubicBezTo>
                    <a:pt x="182" y="64"/>
                    <a:pt x="182" y="64"/>
                    <a:pt x="182" y="64"/>
                  </a:cubicBezTo>
                  <a:cubicBezTo>
                    <a:pt x="181" y="64"/>
                    <a:pt x="181" y="64"/>
                    <a:pt x="181" y="65"/>
                  </a:cubicBezTo>
                  <a:cubicBezTo>
                    <a:pt x="181" y="65"/>
                    <a:pt x="181" y="65"/>
                    <a:pt x="181" y="65"/>
                  </a:cubicBezTo>
                  <a:cubicBezTo>
                    <a:pt x="180" y="65"/>
                    <a:pt x="179" y="65"/>
                    <a:pt x="178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7" y="65"/>
                    <a:pt x="175" y="65"/>
                    <a:pt x="174" y="63"/>
                  </a:cubicBezTo>
                  <a:close/>
                  <a:moveTo>
                    <a:pt x="187" y="55"/>
                  </a:moveTo>
                  <a:cubicBezTo>
                    <a:pt x="186" y="53"/>
                    <a:pt x="186" y="50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2" y="47"/>
                    <a:pt x="195" y="48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8" y="52"/>
                    <a:pt x="197" y="55"/>
                    <a:pt x="195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7"/>
                    <a:pt x="194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2" y="58"/>
                    <a:pt x="191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89" y="58"/>
                    <a:pt x="188" y="57"/>
                    <a:pt x="187" y="55"/>
                  </a:cubicBezTo>
                  <a:close/>
                  <a:moveTo>
                    <a:pt x="200" y="48"/>
                  </a:moveTo>
                  <a:cubicBezTo>
                    <a:pt x="199" y="45"/>
                    <a:pt x="200" y="43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2" y="41"/>
                    <a:pt x="203" y="41"/>
                    <a:pt x="203" y="41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6" y="39"/>
                    <a:pt x="208" y="40"/>
                    <a:pt x="210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1" y="45"/>
                    <a:pt x="210" y="48"/>
                    <a:pt x="208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7" y="49"/>
                    <a:pt x="207" y="49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0"/>
                    <a:pt x="205" y="50"/>
                    <a:pt x="204" y="5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3" y="50"/>
                    <a:pt x="201" y="49"/>
                    <a:pt x="200" y="48"/>
                  </a:cubicBezTo>
                  <a:close/>
                  <a:moveTo>
                    <a:pt x="213" y="41"/>
                  </a:moveTo>
                  <a:cubicBezTo>
                    <a:pt x="212" y="38"/>
                    <a:pt x="213" y="35"/>
                    <a:pt x="216" y="34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6" y="34"/>
                    <a:pt x="216" y="34"/>
                    <a:pt x="217" y="34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9" y="33"/>
                    <a:pt x="222" y="33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4" y="38"/>
                    <a:pt x="223" y="41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6" y="43"/>
                    <a:pt x="214" y="42"/>
                    <a:pt x="213" y="41"/>
                  </a:cubicBezTo>
                  <a:close/>
                  <a:moveTo>
                    <a:pt x="227" y="34"/>
                  </a:moveTo>
                  <a:cubicBezTo>
                    <a:pt x="226" y="32"/>
                    <a:pt x="227" y="29"/>
                    <a:pt x="229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30" y="27"/>
                    <a:pt x="230" y="27"/>
                    <a:pt x="231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3" y="26"/>
                    <a:pt x="236" y="27"/>
                    <a:pt x="237" y="29"/>
                  </a:cubicBezTo>
                  <a:cubicBezTo>
                    <a:pt x="237" y="29"/>
                    <a:pt x="237" y="29"/>
                    <a:pt x="237" y="29"/>
                  </a:cubicBezTo>
                  <a:cubicBezTo>
                    <a:pt x="238" y="32"/>
                    <a:pt x="237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6"/>
                    <a:pt x="234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2" y="37"/>
                    <a:pt x="231" y="37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0" y="37"/>
                    <a:pt x="228" y="36"/>
                    <a:pt x="227" y="34"/>
                  </a:cubicBezTo>
                  <a:close/>
                  <a:moveTo>
                    <a:pt x="241" y="28"/>
                  </a:moveTo>
                  <a:cubicBezTo>
                    <a:pt x="240" y="25"/>
                    <a:pt x="241" y="22"/>
                    <a:pt x="243" y="21"/>
                  </a:cubicBezTo>
                  <a:cubicBezTo>
                    <a:pt x="243" y="21"/>
                    <a:pt x="243" y="21"/>
                    <a:pt x="243" y="21"/>
                  </a:cubicBezTo>
                  <a:cubicBezTo>
                    <a:pt x="244" y="21"/>
                    <a:pt x="244" y="21"/>
                    <a:pt x="245" y="21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7" y="20"/>
                    <a:pt x="250" y="21"/>
                    <a:pt x="251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2" y="26"/>
                    <a:pt x="251" y="28"/>
                    <a:pt x="248" y="30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8" y="30"/>
                    <a:pt x="247" y="30"/>
                    <a:pt x="247" y="30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6" y="30"/>
                    <a:pt x="246" y="30"/>
                    <a:pt x="245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3" y="30"/>
                    <a:pt x="242" y="29"/>
                    <a:pt x="241" y="28"/>
                  </a:cubicBezTo>
                  <a:close/>
                  <a:moveTo>
                    <a:pt x="255" y="22"/>
                  </a:moveTo>
                  <a:cubicBezTo>
                    <a:pt x="254" y="19"/>
                    <a:pt x="255" y="16"/>
                    <a:pt x="257" y="16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5"/>
                    <a:pt x="258" y="15"/>
                    <a:pt x="259" y="15"/>
                  </a:cubicBezTo>
                  <a:cubicBezTo>
                    <a:pt x="259" y="15"/>
                    <a:pt x="259" y="15"/>
                    <a:pt x="259" y="15"/>
                  </a:cubicBezTo>
                  <a:cubicBezTo>
                    <a:pt x="261" y="14"/>
                    <a:pt x="264" y="15"/>
                    <a:pt x="265" y="18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20"/>
                    <a:pt x="265" y="23"/>
                    <a:pt x="262" y="24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62" y="24"/>
                    <a:pt x="261" y="24"/>
                    <a:pt x="261" y="24"/>
                  </a:cubicBezTo>
                  <a:cubicBezTo>
                    <a:pt x="261" y="24"/>
                    <a:pt x="261" y="24"/>
                    <a:pt x="261" y="24"/>
                  </a:cubicBezTo>
                  <a:cubicBezTo>
                    <a:pt x="260" y="25"/>
                    <a:pt x="260" y="25"/>
                    <a:pt x="259" y="25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57" y="25"/>
                    <a:pt x="256" y="23"/>
                    <a:pt x="255" y="22"/>
                  </a:cubicBezTo>
                  <a:close/>
                  <a:moveTo>
                    <a:pt x="269" y="16"/>
                  </a:moveTo>
                  <a:cubicBezTo>
                    <a:pt x="268" y="14"/>
                    <a:pt x="269" y="11"/>
                    <a:pt x="272" y="10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2" y="10"/>
                    <a:pt x="273" y="10"/>
                    <a:pt x="273" y="10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76" y="9"/>
                    <a:pt x="278" y="10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80" y="15"/>
                    <a:pt x="279" y="18"/>
                    <a:pt x="276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6" y="19"/>
                    <a:pt x="275" y="19"/>
                    <a:pt x="275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4" y="19"/>
                    <a:pt x="274" y="19"/>
                    <a:pt x="273" y="19"/>
                  </a:cubicBezTo>
                  <a:cubicBezTo>
                    <a:pt x="273" y="19"/>
                    <a:pt x="273" y="19"/>
                    <a:pt x="273" y="19"/>
                  </a:cubicBezTo>
                  <a:cubicBezTo>
                    <a:pt x="271" y="19"/>
                    <a:pt x="270" y="18"/>
                    <a:pt x="269" y="16"/>
                  </a:cubicBezTo>
                  <a:close/>
                  <a:moveTo>
                    <a:pt x="283" y="11"/>
                  </a:moveTo>
                  <a:cubicBezTo>
                    <a:pt x="282" y="9"/>
                    <a:pt x="284" y="6"/>
                    <a:pt x="286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5"/>
                    <a:pt x="287" y="5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90" y="4"/>
                    <a:pt x="293" y="5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10"/>
                    <a:pt x="293" y="13"/>
                    <a:pt x="290" y="14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90" y="14"/>
                    <a:pt x="290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8" y="14"/>
                    <a:pt x="288" y="14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6" y="14"/>
                    <a:pt x="284" y="13"/>
                    <a:pt x="283" y="11"/>
                  </a:cubicBezTo>
                  <a:close/>
                  <a:moveTo>
                    <a:pt x="298" y="6"/>
                  </a:moveTo>
                  <a:cubicBezTo>
                    <a:pt x="297" y="4"/>
                    <a:pt x="299" y="1"/>
                    <a:pt x="301" y="1"/>
                  </a:cubicBezTo>
                  <a:cubicBezTo>
                    <a:pt x="301" y="1"/>
                    <a:pt x="301" y="1"/>
                    <a:pt x="301" y="1"/>
                  </a:cubicBezTo>
                  <a:cubicBezTo>
                    <a:pt x="301" y="0"/>
                    <a:pt x="302" y="0"/>
                    <a:pt x="302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5" y="0"/>
                    <a:pt x="307" y="1"/>
                    <a:pt x="308" y="3"/>
                  </a:cubicBezTo>
                  <a:cubicBezTo>
                    <a:pt x="308" y="3"/>
                    <a:pt x="308" y="3"/>
                    <a:pt x="308" y="3"/>
                  </a:cubicBezTo>
                  <a:cubicBezTo>
                    <a:pt x="309" y="6"/>
                    <a:pt x="307" y="9"/>
                    <a:pt x="305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4" y="9"/>
                    <a:pt x="304" y="10"/>
                    <a:pt x="304" y="10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3" y="10"/>
                    <a:pt x="303" y="10"/>
                    <a:pt x="302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0"/>
                    <a:pt x="298" y="8"/>
                    <a:pt x="298" y="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36"/>
            <p:cNvSpPr>
              <a:spLocks/>
            </p:cNvSpPr>
            <p:nvPr/>
          </p:nvSpPr>
          <p:spPr bwMode="auto">
            <a:xfrm>
              <a:off x="7144999" y="2555422"/>
              <a:ext cx="517525" cy="1674813"/>
            </a:xfrm>
            <a:custGeom>
              <a:avLst/>
              <a:gdLst>
                <a:gd name="T0" fmla="*/ 120 w 201"/>
                <a:gd name="T1" fmla="*/ 11 h 649"/>
                <a:gd name="T2" fmla="*/ 201 w 201"/>
                <a:gd name="T3" fmla="*/ 1 h 649"/>
                <a:gd name="T4" fmla="*/ 201 w 201"/>
                <a:gd name="T5" fmla="*/ 649 h 649"/>
                <a:gd name="T6" fmla="*/ 0 w 201"/>
                <a:gd name="T7" fmla="*/ 289 h 649"/>
                <a:gd name="T8" fmla="*/ 120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120" y="11"/>
                  </a:moveTo>
                  <a:cubicBezTo>
                    <a:pt x="141" y="0"/>
                    <a:pt x="201" y="1"/>
                    <a:pt x="201" y="1"/>
                  </a:cubicBezTo>
                  <a:cubicBezTo>
                    <a:pt x="201" y="649"/>
                    <a:pt x="201" y="649"/>
                    <a:pt x="201" y="649"/>
                  </a:cubicBezTo>
                  <a:cubicBezTo>
                    <a:pt x="201" y="649"/>
                    <a:pt x="0" y="538"/>
                    <a:pt x="0" y="289"/>
                  </a:cubicBezTo>
                  <a:cubicBezTo>
                    <a:pt x="0" y="126"/>
                    <a:pt x="62" y="42"/>
                    <a:pt x="120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37"/>
            <p:cNvSpPr>
              <a:spLocks/>
            </p:cNvSpPr>
            <p:nvPr/>
          </p:nvSpPr>
          <p:spPr bwMode="auto">
            <a:xfrm>
              <a:off x="6717962" y="2596697"/>
              <a:ext cx="663575" cy="1527175"/>
            </a:xfrm>
            <a:custGeom>
              <a:avLst/>
              <a:gdLst>
                <a:gd name="T0" fmla="*/ 179 w 258"/>
                <a:gd name="T1" fmla="*/ 0 h 592"/>
                <a:gd name="T2" fmla="*/ 32 w 258"/>
                <a:gd name="T3" fmla="*/ 282 h 592"/>
                <a:gd name="T4" fmla="*/ 258 w 258"/>
                <a:gd name="T5" fmla="*/ 592 h 592"/>
                <a:gd name="T6" fmla="*/ 0 w 258"/>
                <a:gd name="T7" fmla="*/ 281 h 592"/>
                <a:gd name="T8" fmla="*/ 1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179" y="0"/>
                  </a:moveTo>
                  <a:cubicBezTo>
                    <a:pt x="179" y="0"/>
                    <a:pt x="32" y="75"/>
                    <a:pt x="32" y="282"/>
                  </a:cubicBezTo>
                  <a:cubicBezTo>
                    <a:pt x="32" y="481"/>
                    <a:pt x="258" y="592"/>
                    <a:pt x="258" y="592"/>
                  </a:cubicBezTo>
                  <a:cubicBezTo>
                    <a:pt x="258" y="592"/>
                    <a:pt x="0" y="539"/>
                    <a:pt x="0" y="281"/>
                  </a:cubicBezTo>
                  <a:cubicBezTo>
                    <a:pt x="0" y="63"/>
                    <a:pt x="179" y="0"/>
                    <a:pt x="1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38"/>
            <p:cNvSpPr>
              <a:spLocks noEditPoints="1"/>
            </p:cNvSpPr>
            <p:nvPr/>
          </p:nvSpPr>
          <p:spPr bwMode="auto">
            <a:xfrm>
              <a:off x="7435512" y="2704647"/>
              <a:ext cx="142875" cy="144463"/>
            </a:xfrm>
            <a:custGeom>
              <a:avLst/>
              <a:gdLst>
                <a:gd name="T0" fmla="*/ 42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2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2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2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2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10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2" y="28"/>
                  </a:cubicBezTo>
                  <a:cubicBezTo>
                    <a:pt x="5" y="35"/>
                    <a:pt x="11" y="38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2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39"/>
            <p:cNvSpPr>
              <a:spLocks noEditPoints="1"/>
            </p:cNvSpPr>
            <p:nvPr/>
          </p:nvSpPr>
          <p:spPr bwMode="auto">
            <a:xfrm>
              <a:off x="7348199" y="3647622"/>
              <a:ext cx="141288" cy="144463"/>
            </a:xfrm>
            <a:custGeom>
              <a:avLst/>
              <a:gdLst>
                <a:gd name="T0" fmla="*/ 41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1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9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5" y="35"/>
                    <a:pt x="11" y="37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1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40"/>
            <p:cNvSpPr>
              <a:spLocks noEditPoints="1"/>
            </p:cNvSpPr>
            <p:nvPr/>
          </p:nvSpPr>
          <p:spPr bwMode="auto">
            <a:xfrm>
              <a:off x="7497424" y="3903210"/>
              <a:ext cx="101600" cy="87313"/>
            </a:xfrm>
            <a:custGeom>
              <a:avLst/>
              <a:gdLst>
                <a:gd name="T0" fmla="*/ 29 w 39"/>
                <a:gd name="T1" fmla="*/ 21 h 34"/>
                <a:gd name="T2" fmla="*/ 27 w 39"/>
                <a:gd name="T3" fmla="*/ 19 h 34"/>
                <a:gd name="T4" fmla="*/ 38 w 39"/>
                <a:gd name="T5" fmla="*/ 14 h 34"/>
                <a:gd name="T6" fmla="*/ 27 w 39"/>
                <a:gd name="T7" fmla="*/ 8 h 34"/>
                <a:gd name="T8" fmla="*/ 27 w 39"/>
                <a:gd name="T9" fmla="*/ 8 h 34"/>
                <a:gd name="T10" fmla="*/ 26 w 39"/>
                <a:gd name="T11" fmla="*/ 5 h 34"/>
                <a:gd name="T12" fmla="*/ 26 w 39"/>
                <a:gd name="T13" fmla="*/ 4 h 34"/>
                <a:gd name="T14" fmla="*/ 26 w 39"/>
                <a:gd name="T15" fmla="*/ 4 h 34"/>
                <a:gd name="T16" fmla="*/ 18 w 39"/>
                <a:gd name="T17" fmla="*/ 1 h 34"/>
                <a:gd name="T18" fmla="*/ 11 w 39"/>
                <a:gd name="T19" fmla="*/ 10 h 34"/>
                <a:gd name="T20" fmla="*/ 11 w 39"/>
                <a:gd name="T21" fmla="*/ 10 h 34"/>
                <a:gd name="T22" fmla="*/ 9 w 39"/>
                <a:gd name="T23" fmla="*/ 9 h 34"/>
                <a:gd name="T24" fmla="*/ 2 w 39"/>
                <a:gd name="T25" fmla="*/ 11 h 34"/>
                <a:gd name="T26" fmla="*/ 1 w 39"/>
                <a:gd name="T27" fmla="*/ 17 h 34"/>
                <a:gd name="T28" fmla="*/ 12 w 39"/>
                <a:gd name="T29" fmla="*/ 22 h 34"/>
                <a:gd name="T30" fmla="*/ 8 w 39"/>
                <a:gd name="T31" fmla="*/ 31 h 34"/>
                <a:gd name="T32" fmla="*/ 19 w 39"/>
                <a:gd name="T33" fmla="*/ 30 h 34"/>
                <a:gd name="T34" fmla="*/ 21 w 39"/>
                <a:gd name="T35" fmla="*/ 23 h 34"/>
                <a:gd name="T36" fmla="*/ 22 w 39"/>
                <a:gd name="T37" fmla="*/ 24 h 34"/>
                <a:gd name="T38" fmla="*/ 30 w 39"/>
                <a:gd name="T39" fmla="*/ 31 h 34"/>
                <a:gd name="T40" fmla="*/ 36 w 39"/>
                <a:gd name="T41" fmla="*/ 28 h 34"/>
                <a:gd name="T42" fmla="*/ 29 w 39"/>
                <a:gd name="T43" fmla="*/ 21 h 34"/>
                <a:gd name="T44" fmla="*/ 21 w 39"/>
                <a:gd name="T45" fmla="*/ 20 h 34"/>
                <a:gd name="T46" fmla="*/ 20 w 39"/>
                <a:gd name="T47" fmla="*/ 20 h 34"/>
                <a:gd name="T48" fmla="*/ 19 w 39"/>
                <a:gd name="T49" fmla="*/ 20 h 34"/>
                <a:gd name="T50" fmla="*/ 17 w 39"/>
                <a:gd name="T51" fmla="*/ 20 h 34"/>
                <a:gd name="T52" fmla="*/ 16 w 39"/>
                <a:gd name="T53" fmla="*/ 19 h 34"/>
                <a:gd name="T54" fmla="*/ 16 w 39"/>
                <a:gd name="T55" fmla="*/ 16 h 34"/>
                <a:gd name="T56" fmla="*/ 16 w 39"/>
                <a:gd name="T57" fmla="*/ 15 h 34"/>
                <a:gd name="T58" fmla="*/ 19 w 39"/>
                <a:gd name="T59" fmla="*/ 13 h 34"/>
                <a:gd name="T60" fmla="*/ 20 w 39"/>
                <a:gd name="T61" fmla="*/ 13 h 34"/>
                <a:gd name="T62" fmla="*/ 20 w 39"/>
                <a:gd name="T63" fmla="*/ 13 h 34"/>
                <a:gd name="T64" fmla="*/ 22 w 39"/>
                <a:gd name="T65" fmla="*/ 14 h 34"/>
                <a:gd name="T66" fmla="*/ 23 w 39"/>
                <a:gd name="T67" fmla="*/ 17 h 34"/>
                <a:gd name="T68" fmla="*/ 23 w 39"/>
                <a:gd name="T69" fmla="*/ 17 h 34"/>
                <a:gd name="T70" fmla="*/ 23 w 39"/>
                <a:gd name="T71" fmla="*/ 19 h 34"/>
                <a:gd name="T72" fmla="*/ 21 w 39"/>
                <a:gd name="T7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34">
                  <a:moveTo>
                    <a:pt x="29" y="21"/>
                  </a:moveTo>
                  <a:cubicBezTo>
                    <a:pt x="28" y="20"/>
                    <a:pt x="28" y="20"/>
                    <a:pt x="27" y="19"/>
                  </a:cubicBezTo>
                  <a:cubicBezTo>
                    <a:pt x="31" y="19"/>
                    <a:pt x="38" y="18"/>
                    <a:pt x="38" y="14"/>
                  </a:cubicBezTo>
                  <a:cubicBezTo>
                    <a:pt x="39" y="9"/>
                    <a:pt x="33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6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1"/>
                    <a:pt x="20" y="1"/>
                    <a:pt x="18" y="1"/>
                  </a:cubicBezTo>
                  <a:cubicBezTo>
                    <a:pt x="13" y="0"/>
                    <a:pt x="9" y="4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7" y="9"/>
                    <a:pt x="3" y="9"/>
                    <a:pt x="2" y="11"/>
                  </a:cubicBezTo>
                  <a:cubicBezTo>
                    <a:pt x="0" y="12"/>
                    <a:pt x="0" y="16"/>
                    <a:pt x="1" y="17"/>
                  </a:cubicBezTo>
                  <a:cubicBezTo>
                    <a:pt x="3" y="21"/>
                    <a:pt x="8" y="23"/>
                    <a:pt x="12" y="22"/>
                  </a:cubicBezTo>
                  <a:cubicBezTo>
                    <a:pt x="10" y="24"/>
                    <a:pt x="5" y="28"/>
                    <a:pt x="8" y="31"/>
                  </a:cubicBezTo>
                  <a:cubicBezTo>
                    <a:pt x="11" y="33"/>
                    <a:pt x="17" y="34"/>
                    <a:pt x="19" y="30"/>
                  </a:cubicBezTo>
                  <a:cubicBezTo>
                    <a:pt x="19" y="29"/>
                    <a:pt x="21" y="26"/>
                    <a:pt x="21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4" y="27"/>
                    <a:pt x="26" y="31"/>
                    <a:pt x="30" y="31"/>
                  </a:cubicBezTo>
                  <a:cubicBezTo>
                    <a:pt x="32" y="31"/>
                    <a:pt x="37" y="30"/>
                    <a:pt x="36" y="28"/>
                  </a:cubicBezTo>
                  <a:cubicBezTo>
                    <a:pt x="36" y="25"/>
                    <a:pt x="31" y="22"/>
                    <a:pt x="29" y="21"/>
                  </a:cubicBezTo>
                  <a:close/>
                  <a:moveTo>
                    <a:pt x="21" y="20"/>
                  </a:move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8"/>
                    <a:pt x="15" y="17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4"/>
                    <a:pt x="18" y="14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3" y="15"/>
                    <a:pt x="24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19"/>
                    <a:pt x="22" y="19"/>
                    <a:pt x="21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41"/>
            <p:cNvSpPr>
              <a:spLocks noEditPoints="1"/>
            </p:cNvSpPr>
            <p:nvPr/>
          </p:nvSpPr>
          <p:spPr bwMode="auto">
            <a:xfrm>
              <a:off x="7360899" y="3326947"/>
              <a:ext cx="142875" cy="141288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6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7 h 55"/>
                <a:gd name="T28" fmla="*/ 17 w 55"/>
                <a:gd name="T29" fmla="*/ 36 h 55"/>
                <a:gd name="T30" fmla="*/ 11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1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2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19"/>
                    <a:pt x="0" y="25"/>
                    <a:pt x="1" y="27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1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30" y="21"/>
                    <a:pt x="30" y="22"/>
                    <a:pt x="31" y="22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1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42"/>
            <p:cNvSpPr>
              <a:spLocks noEditPoints="1"/>
            </p:cNvSpPr>
            <p:nvPr/>
          </p:nvSpPr>
          <p:spPr bwMode="auto">
            <a:xfrm>
              <a:off x="7289462" y="3001510"/>
              <a:ext cx="141288" cy="142875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7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8 h 55"/>
                <a:gd name="T28" fmla="*/ 17 w 55"/>
                <a:gd name="T29" fmla="*/ 36 h 55"/>
                <a:gd name="T30" fmla="*/ 12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2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3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10" y="14"/>
                    <a:pt x="4" y="14"/>
                    <a:pt x="2" y="17"/>
                  </a:cubicBezTo>
                  <a:cubicBezTo>
                    <a:pt x="0" y="19"/>
                    <a:pt x="0" y="25"/>
                    <a:pt x="1" y="28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2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2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30" y="32"/>
                    <a:pt x="29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0" y="22"/>
                    <a:pt x="30" y="22"/>
                    <a:pt x="31" y="23"/>
                  </a:cubicBezTo>
                  <a:cubicBezTo>
                    <a:pt x="33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43"/>
            <p:cNvSpPr>
              <a:spLocks noEditPoints="1"/>
            </p:cNvSpPr>
            <p:nvPr/>
          </p:nvSpPr>
          <p:spPr bwMode="auto">
            <a:xfrm>
              <a:off x="7472024" y="3499985"/>
              <a:ext cx="141288" cy="144463"/>
            </a:xfrm>
            <a:custGeom>
              <a:avLst/>
              <a:gdLst>
                <a:gd name="T0" fmla="*/ 41 w 55"/>
                <a:gd name="T1" fmla="*/ 33 h 56"/>
                <a:gd name="T2" fmla="*/ 38 w 55"/>
                <a:gd name="T3" fmla="*/ 31 h 56"/>
                <a:gd name="T4" fmla="*/ 54 w 55"/>
                <a:gd name="T5" fmla="*/ 23 h 56"/>
                <a:gd name="T6" fmla="*/ 39 w 55"/>
                <a:gd name="T7" fmla="*/ 12 h 56"/>
                <a:gd name="T8" fmla="*/ 38 w 55"/>
                <a:gd name="T9" fmla="*/ 12 h 56"/>
                <a:gd name="T10" fmla="*/ 37 w 55"/>
                <a:gd name="T11" fmla="*/ 8 h 56"/>
                <a:gd name="T12" fmla="*/ 36 w 55"/>
                <a:gd name="T13" fmla="*/ 6 h 56"/>
                <a:gd name="T14" fmla="*/ 36 w 55"/>
                <a:gd name="T15" fmla="*/ 6 h 56"/>
                <a:gd name="T16" fmla="*/ 24 w 55"/>
                <a:gd name="T17" fmla="*/ 0 h 56"/>
                <a:gd name="T18" fmla="*/ 15 w 55"/>
                <a:gd name="T19" fmla="*/ 16 h 56"/>
                <a:gd name="T20" fmla="*/ 16 w 55"/>
                <a:gd name="T21" fmla="*/ 16 h 56"/>
                <a:gd name="T22" fmla="*/ 12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1 w 55"/>
                <a:gd name="T31" fmla="*/ 50 h 56"/>
                <a:gd name="T32" fmla="*/ 26 w 55"/>
                <a:gd name="T33" fmla="*/ 50 h 56"/>
                <a:gd name="T34" fmla="*/ 30 w 55"/>
                <a:gd name="T35" fmla="*/ 37 h 56"/>
                <a:gd name="T36" fmla="*/ 31 w 55"/>
                <a:gd name="T37" fmla="*/ 40 h 56"/>
                <a:gd name="T38" fmla="*/ 42 w 55"/>
                <a:gd name="T39" fmla="*/ 50 h 56"/>
                <a:gd name="T40" fmla="*/ 51 w 55"/>
                <a:gd name="T41" fmla="*/ 45 h 56"/>
                <a:gd name="T42" fmla="*/ 41 w 55"/>
                <a:gd name="T43" fmla="*/ 33 h 56"/>
                <a:gd name="T44" fmla="*/ 30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4 w 55"/>
                <a:gd name="T51" fmla="*/ 32 h 56"/>
                <a:gd name="T52" fmla="*/ 22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6 w 55"/>
                <a:gd name="T59" fmla="*/ 22 h 56"/>
                <a:gd name="T60" fmla="*/ 28 w 55"/>
                <a:gd name="T61" fmla="*/ 22 h 56"/>
                <a:gd name="T62" fmla="*/ 28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8 h 56"/>
                <a:gd name="T70" fmla="*/ 32 w 55"/>
                <a:gd name="T71" fmla="*/ 30 h 56"/>
                <a:gd name="T72" fmla="*/ 30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3"/>
                  </a:moveTo>
                  <a:cubicBezTo>
                    <a:pt x="40" y="33"/>
                    <a:pt x="39" y="32"/>
                    <a:pt x="38" y="31"/>
                  </a:cubicBezTo>
                  <a:cubicBezTo>
                    <a:pt x="44" y="32"/>
                    <a:pt x="54" y="29"/>
                    <a:pt x="54" y="23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8"/>
                  </a:cubicBezTo>
                  <a:cubicBezTo>
                    <a:pt x="37" y="7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1"/>
                    <a:pt x="28" y="1"/>
                    <a:pt x="24" y="0"/>
                  </a:cubicBezTo>
                  <a:cubicBezTo>
                    <a:pt x="18" y="0"/>
                    <a:pt x="12" y="5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4" y="35"/>
                    <a:pt x="11" y="37"/>
                    <a:pt x="17" y="36"/>
                  </a:cubicBezTo>
                  <a:cubicBezTo>
                    <a:pt x="13" y="40"/>
                    <a:pt x="7" y="46"/>
                    <a:pt x="11" y="50"/>
                  </a:cubicBezTo>
                  <a:cubicBezTo>
                    <a:pt x="15" y="54"/>
                    <a:pt x="24" y="56"/>
                    <a:pt x="26" y="50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0" y="38"/>
                    <a:pt x="31" y="39"/>
                    <a:pt x="31" y="40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50"/>
                    <a:pt x="51" y="45"/>
                  </a:cubicBezTo>
                  <a:cubicBezTo>
                    <a:pt x="51" y="41"/>
                    <a:pt x="44" y="36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8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2"/>
                    <a:pt x="24" y="32"/>
                  </a:cubicBezTo>
                  <a:cubicBezTo>
                    <a:pt x="23" y="31"/>
                    <a:pt x="23" y="31"/>
                    <a:pt x="22" y="30"/>
                  </a:cubicBezTo>
                  <a:cubicBezTo>
                    <a:pt x="22" y="29"/>
                    <a:pt x="21" y="28"/>
                    <a:pt x="22" y="27"/>
                  </a:cubicBezTo>
                  <a:cubicBezTo>
                    <a:pt x="22" y="25"/>
                    <a:pt x="22" y="24"/>
                    <a:pt x="23" y="24"/>
                  </a:cubicBezTo>
                  <a:cubicBezTo>
                    <a:pt x="24" y="23"/>
                    <a:pt x="25" y="22"/>
                    <a:pt x="26" y="22"/>
                  </a:cubicBezTo>
                  <a:cubicBezTo>
                    <a:pt x="27" y="22"/>
                    <a:pt x="27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2"/>
                    <a:pt x="31" y="23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44"/>
            <p:cNvSpPr>
              <a:spLocks noEditPoints="1"/>
            </p:cNvSpPr>
            <p:nvPr/>
          </p:nvSpPr>
          <p:spPr bwMode="auto">
            <a:xfrm>
              <a:off x="7372012" y="2826885"/>
              <a:ext cx="53975" cy="53975"/>
            </a:xfrm>
            <a:custGeom>
              <a:avLst/>
              <a:gdLst>
                <a:gd name="T0" fmla="*/ 20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5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0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0 h 21"/>
                <a:gd name="T34" fmla="*/ 15 w 21"/>
                <a:gd name="T35" fmla="*/ 17 h 21"/>
                <a:gd name="T36" fmla="*/ 21 w 21"/>
                <a:gd name="T37" fmla="*/ 17 h 21"/>
                <a:gd name="T38" fmla="*/ 20 w 21"/>
                <a:gd name="T39" fmla="*/ 13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8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0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4" y="0"/>
                    <a:pt x="13" y="1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7" y="1"/>
                    <a:pt x="6" y="1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3" y="9"/>
                    <a:pt x="0" y="11"/>
                    <a:pt x="0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8"/>
                    <a:pt x="11" y="21"/>
                    <a:pt x="13" y="20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7" y="18"/>
                    <a:pt x="20" y="19"/>
                    <a:pt x="21" y="17"/>
                  </a:cubicBezTo>
                  <a:cubicBezTo>
                    <a:pt x="21" y="16"/>
                    <a:pt x="21" y="14"/>
                    <a:pt x="20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45"/>
            <p:cNvSpPr>
              <a:spLocks noEditPoints="1"/>
            </p:cNvSpPr>
            <p:nvPr/>
          </p:nvSpPr>
          <p:spPr bwMode="auto">
            <a:xfrm>
              <a:off x="7513299" y="3409497"/>
              <a:ext cx="52388" cy="53975"/>
            </a:xfrm>
            <a:custGeom>
              <a:avLst/>
              <a:gdLst>
                <a:gd name="T0" fmla="*/ 20 w 20"/>
                <a:gd name="T1" fmla="*/ 14 h 21"/>
                <a:gd name="T2" fmla="*/ 17 w 20"/>
                <a:gd name="T3" fmla="*/ 11 h 21"/>
                <a:gd name="T4" fmla="*/ 13 w 20"/>
                <a:gd name="T5" fmla="*/ 11 h 21"/>
                <a:gd name="T6" fmla="*/ 13 w 20"/>
                <a:gd name="T7" fmla="*/ 11 h 21"/>
                <a:gd name="T8" fmla="*/ 17 w 20"/>
                <a:gd name="T9" fmla="*/ 4 h 21"/>
                <a:gd name="T10" fmla="*/ 12 w 20"/>
                <a:gd name="T11" fmla="*/ 2 h 21"/>
                <a:gd name="T12" fmla="*/ 10 w 20"/>
                <a:gd name="T13" fmla="*/ 5 h 21"/>
                <a:gd name="T14" fmla="*/ 10 w 20"/>
                <a:gd name="T15" fmla="*/ 6 h 21"/>
                <a:gd name="T16" fmla="*/ 5 w 20"/>
                <a:gd name="T17" fmla="*/ 1 h 21"/>
                <a:gd name="T18" fmla="*/ 0 w 20"/>
                <a:gd name="T19" fmla="*/ 5 h 21"/>
                <a:gd name="T20" fmla="*/ 6 w 20"/>
                <a:gd name="T21" fmla="*/ 10 h 21"/>
                <a:gd name="T22" fmla="*/ 5 w 20"/>
                <a:gd name="T23" fmla="*/ 10 h 21"/>
                <a:gd name="T24" fmla="*/ 0 w 20"/>
                <a:gd name="T25" fmla="*/ 13 h 21"/>
                <a:gd name="T26" fmla="*/ 6 w 20"/>
                <a:gd name="T27" fmla="*/ 17 h 21"/>
                <a:gd name="T28" fmla="*/ 8 w 20"/>
                <a:gd name="T29" fmla="*/ 15 h 21"/>
                <a:gd name="T30" fmla="*/ 8 w 20"/>
                <a:gd name="T31" fmla="*/ 17 h 21"/>
                <a:gd name="T32" fmla="*/ 12 w 20"/>
                <a:gd name="T33" fmla="*/ 21 h 21"/>
                <a:gd name="T34" fmla="*/ 14 w 20"/>
                <a:gd name="T35" fmla="*/ 17 h 21"/>
                <a:gd name="T36" fmla="*/ 20 w 20"/>
                <a:gd name="T37" fmla="*/ 17 h 21"/>
                <a:gd name="T38" fmla="*/ 20 w 20"/>
                <a:gd name="T39" fmla="*/ 14 h 21"/>
                <a:gd name="T40" fmla="*/ 10 w 20"/>
                <a:gd name="T41" fmla="*/ 13 h 21"/>
                <a:gd name="T42" fmla="*/ 9 w 20"/>
                <a:gd name="T43" fmla="*/ 13 h 21"/>
                <a:gd name="T44" fmla="*/ 9 w 20"/>
                <a:gd name="T45" fmla="*/ 13 h 21"/>
                <a:gd name="T46" fmla="*/ 7 w 20"/>
                <a:gd name="T47" fmla="*/ 10 h 21"/>
                <a:gd name="T48" fmla="*/ 7 w 20"/>
                <a:gd name="T49" fmla="*/ 10 h 21"/>
                <a:gd name="T50" fmla="*/ 8 w 20"/>
                <a:gd name="T51" fmla="*/ 9 h 21"/>
                <a:gd name="T52" fmla="*/ 10 w 20"/>
                <a:gd name="T53" fmla="*/ 8 h 21"/>
                <a:gd name="T54" fmla="*/ 10 w 20"/>
                <a:gd name="T55" fmla="*/ 8 h 21"/>
                <a:gd name="T56" fmla="*/ 11 w 20"/>
                <a:gd name="T57" fmla="*/ 8 h 21"/>
                <a:gd name="T58" fmla="*/ 12 w 20"/>
                <a:gd name="T59" fmla="*/ 11 h 21"/>
                <a:gd name="T60" fmla="*/ 12 w 20"/>
                <a:gd name="T61" fmla="*/ 11 h 21"/>
                <a:gd name="T62" fmla="*/ 12 w 20"/>
                <a:gd name="T63" fmla="*/ 12 h 21"/>
                <a:gd name="T64" fmla="*/ 12 w 20"/>
                <a:gd name="T65" fmla="*/ 12 h 21"/>
                <a:gd name="T66" fmla="*/ 11 w 20"/>
                <a:gd name="T67" fmla="*/ 13 h 21"/>
                <a:gd name="T68" fmla="*/ 10 w 20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20" y="14"/>
                  </a:moveTo>
                  <a:cubicBezTo>
                    <a:pt x="19" y="12"/>
                    <a:pt x="18" y="12"/>
                    <a:pt x="17" y="11"/>
                  </a:cubicBezTo>
                  <a:cubicBezTo>
                    <a:pt x="16" y="11"/>
                    <a:pt x="15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9"/>
                    <a:pt x="19" y="7"/>
                    <a:pt x="17" y="4"/>
                  </a:cubicBezTo>
                  <a:cubicBezTo>
                    <a:pt x="16" y="2"/>
                    <a:pt x="14" y="0"/>
                    <a:pt x="12" y="2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9" y="4"/>
                    <a:pt x="7" y="1"/>
                    <a:pt x="5" y="1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3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3" y="10"/>
                    <a:pt x="0" y="11"/>
                    <a:pt x="0" y="13"/>
                  </a:cubicBezTo>
                  <a:cubicBezTo>
                    <a:pt x="0" y="16"/>
                    <a:pt x="3" y="18"/>
                    <a:pt x="6" y="17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9" y="18"/>
                    <a:pt x="11" y="21"/>
                    <a:pt x="12" y="21"/>
                  </a:cubicBezTo>
                  <a:cubicBezTo>
                    <a:pt x="14" y="20"/>
                    <a:pt x="14" y="19"/>
                    <a:pt x="14" y="17"/>
                  </a:cubicBezTo>
                  <a:cubicBezTo>
                    <a:pt x="17" y="18"/>
                    <a:pt x="19" y="19"/>
                    <a:pt x="20" y="17"/>
                  </a:cubicBezTo>
                  <a:cubicBezTo>
                    <a:pt x="20" y="16"/>
                    <a:pt x="20" y="14"/>
                    <a:pt x="20" y="14"/>
                  </a:cubicBezTo>
                  <a:close/>
                  <a:moveTo>
                    <a:pt x="10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3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46"/>
            <p:cNvSpPr>
              <a:spLocks noEditPoints="1"/>
            </p:cNvSpPr>
            <p:nvPr/>
          </p:nvSpPr>
          <p:spPr bwMode="auto">
            <a:xfrm>
              <a:off x="7554574" y="4003222"/>
              <a:ext cx="53975" cy="53975"/>
            </a:xfrm>
            <a:custGeom>
              <a:avLst/>
              <a:gdLst>
                <a:gd name="T0" fmla="*/ 21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6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1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1 h 21"/>
                <a:gd name="T34" fmla="*/ 15 w 21"/>
                <a:gd name="T35" fmla="*/ 17 h 21"/>
                <a:gd name="T36" fmla="*/ 21 w 21"/>
                <a:gd name="T37" fmla="*/ 17 h 21"/>
                <a:gd name="T38" fmla="*/ 21 w 21"/>
                <a:gd name="T39" fmla="*/ 13 h 21"/>
                <a:gd name="T40" fmla="*/ 10 w 21"/>
                <a:gd name="T41" fmla="*/ 13 h 21"/>
                <a:gd name="T42" fmla="*/ 10 w 21"/>
                <a:gd name="T43" fmla="*/ 12 h 21"/>
                <a:gd name="T44" fmla="*/ 10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9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5" y="0"/>
                    <a:pt x="13" y="1"/>
                  </a:cubicBezTo>
                  <a:cubicBezTo>
                    <a:pt x="12" y="2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4" y="9"/>
                    <a:pt x="1" y="11"/>
                    <a:pt x="1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10" y="18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8" y="18"/>
                    <a:pt x="20" y="19"/>
                    <a:pt x="21" y="17"/>
                  </a:cubicBezTo>
                  <a:cubicBezTo>
                    <a:pt x="21" y="16"/>
                    <a:pt x="21" y="14"/>
                    <a:pt x="21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47"/>
            <p:cNvSpPr>
              <a:spLocks noEditPoints="1"/>
            </p:cNvSpPr>
            <p:nvPr/>
          </p:nvSpPr>
          <p:spPr bwMode="auto">
            <a:xfrm>
              <a:off x="7508537" y="2893560"/>
              <a:ext cx="90488" cy="85725"/>
            </a:xfrm>
            <a:custGeom>
              <a:avLst/>
              <a:gdLst>
                <a:gd name="T0" fmla="*/ 28 w 35"/>
                <a:gd name="T1" fmla="*/ 3 h 33"/>
                <a:gd name="T2" fmla="*/ 23 w 35"/>
                <a:gd name="T3" fmla="*/ 5 h 33"/>
                <a:gd name="T4" fmla="*/ 21 w 35"/>
                <a:gd name="T5" fmla="*/ 11 h 33"/>
                <a:gd name="T6" fmla="*/ 21 w 35"/>
                <a:gd name="T7" fmla="*/ 11 h 33"/>
                <a:gd name="T8" fmla="*/ 12 w 35"/>
                <a:gd name="T9" fmla="*/ 2 h 33"/>
                <a:gd name="T10" fmla="*/ 6 w 35"/>
                <a:gd name="T11" fmla="*/ 8 h 33"/>
                <a:gd name="T12" fmla="*/ 11 w 35"/>
                <a:gd name="T13" fmla="*/ 13 h 33"/>
                <a:gd name="T14" fmla="*/ 12 w 35"/>
                <a:gd name="T15" fmla="*/ 13 h 33"/>
                <a:gd name="T16" fmla="*/ 2 w 35"/>
                <a:gd name="T17" fmla="*/ 18 h 33"/>
                <a:gd name="T18" fmla="*/ 5 w 35"/>
                <a:gd name="T19" fmla="*/ 28 h 33"/>
                <a:gd name="T20" fmla="*/ 16 w 35"/>
                <a:gd name="T21" fmla="*/ 21 h 33"/>
                <a:gd name="T22" fmla="*/ 15 w 35"/>
                <a:gd name="T23" fmla="*/ 23 h 33"/>
                <a:gd name="T24" fmla="*/ 18 w 35"/>
                <a:gd name="T25" fmla="*/ 32 h 33"/>
                <a:gd name="T26" fmla="*/ 26 w 35"/>
                <a:gd name="T27" fmla="*/ 25 h 33"/>
                <a:gd name="T28" fmla="*/ 25 w 35"/>
                <a:gd name="T29" fmla="*/ 21 h 33"/>
                <a:gd name="T30" fmla="*/ 28 w 35"/>
                <a:gd name="T31" fmla="*/ 21 h 33"/>
                <a:gd name="T32" fmla="*/ 35 w 35"/>
                <a:gd name="T33" fmla="*/ 17 h 33"/>
                <a:gd name="T34" fmla="*/ 30 w 35"/>
                <a:gd name="T35" fmla="*/ 12 h 33"/>
                <a:gd name="T36" fmla="*/ 33 w 35"/>
                <a:gd name="T37" fmla="*/ 4 h 33"/>
                <a:gd name="T38" fmla="*/ 28 w 35"/>
                <a:gd name="T39" fmla="*/ 3 h 33"/>
                <a:gd name="T40" fmla="*/ 22 w 35"/>
                <a:gd name="T41" fmla="*/ 17 h 33"/>
                <a:gd name="T42" fmla="*/ 21 w 35"/>
                <a:gd name="T43" fmla="*/ 18 h 33"/>
                <a:gd name="T44" fmla="*/ 21 w 35"/>
                <a:gd name="T45" fmla="*/ 18 h 33"/>
                <a:gd name="T46" fmla="*/ 17 w 35"/>
                <a:gd name="T47" fmla="*/ 19 h 33"/>
                <a:gd name="T48" fmla="*/ 17 w 35"/>
                <a:gd name="T49" fmla="*/ 19 h 33"/>
                <a:gd name="T50" fmla="*/ 15 w 35"/>
                <a:gd name="T51" fmla="*/ 18 h 33"/>
                <a:gd name="T52" fmla="*/ 15 w 35"/>
                <a:gd name="T53" fmla="*/ 14 h 33"/>
                <a:gd name="T54" fmla="*/ 15 w 35"/>
                <a:gd name="T55" fmla="*/ 14 h 33"/>
                <a:gd name="T56" fmla="*/ 15 w 35"/>
                <a:gd name="T57" fmla="*/ 13 h 33"/>
                <a:gd name="T58" fmla="*/ 21 w 35"/>
                <a:gd name="T59" fmla="*/ 13 h 33"/>
                <a:gd name="T60" fmla="*/ 21 w 35"/>
                <a:gd name="T61" fmla="*/ 13 h 33"/>
                <a:gd name="T62" fmla="*/ 21 w 35"/>
                <a:gd name="T63" fmla="*/ 13 h 33"/>
                <a:gd name="T64" fmla="*/ 22 w 35"/>
                <a:gd name="T65" fmla="*/ 13 h 33"/>
                <a:gd name="T66" fmla="*/ 22 w 35"/>
                <a:gd name="T67" fmla="*/ 15 h 33"/>
                <a:gd name="T68" fmla="*/ 22 w 35"/>
                <a:gd name="T6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33">
                  <a:moveTo>
                    <a:pt x="28" y="3"/>
                  </a:moveTo>
                  <a:cubicBezTo>
                    <a:pt x="26" y="3"/>
                    <a:pt x="25" y="4"/>
                    <a:pt x="23" y="5"/>
                  </a:cubicBezTo>
                  <a:cubicBezTo>
                    <a:pt x="22" y="7"/>
                    <a:pt x="21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6"/>
                    <a:pt x="18" y="0"/>
                    <a:pt x="12" y="2"/>
                  </a:cubicBezTo>
                  <a:cubicBezTo>
                    <a:pt x="9" y="2"/>
                    <a:pt x="5" y="5"/>
                    <a:pt x="6" y="8"/>
                  </a:cubicBezTo>
                  <a:cubicBezTo>
                    <a:pt x="7" y="10"/>
                    <a:pt x="9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8" y="13"/>
                    <a:pt x="4" y="16"/>
                    <a:pt x="2" y="18"/>
                  </a:cubicBezTo>
                  <a:cubicBezTo>
                    <a:pt x="0" y="22"/>
                    <a:pt x="0" y="27"/>
                    <a:pt x="5" y="28"/>
                  </a:cubicBezTo>
                  <a:cubicBezTo>
                    <a:pt x="9" y="30"/>
                    <a:pt x="13" y="25"/>
                    <a:pt x="16" y="21"/>
                  </a:cubicBezTo>
                  <a:cubicBezTo>
                    <a:pt x="16" y="22"/>
                    <a:pt x="15" y="23"/>
                    <a:pt x="15" y="23"/>
                  </a:cubicBezTo>
                  <a:cubicBezTo>
                    <a:pt x="14" y="26"/>
                    <a:pt x="14" y="31"/>
                    <a:pt x="18" y="32"/>
                  </a:cubicBezTo>
                  <a:cubicBezTo>
                    <a:pt x="22" y="33"/>
                    <a:pt x="26" y="29"/>
                    <a:pt x="26" y="25"/>
                  </a:cubicBezTo>
                  <a:cubicBezTo>
                    <a:pt x="26" y="24"/>
                    <a:pt x="26" y="22"/>
                    <a:pt x="25" y="21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9" y="21"/>
                    <a:pt x="35" y="19"/>
                    <a:pt x="35" y="17"/>
                  </a:cubicBezTo>
                  <a:cubicBezTo>
                    <a:pt x="35" y="15"/>
                    <a:pt x="33" y="13"/>
                    <a:pt x="30" y="12"/>
                  </a:cubicBezTo>
                  <a:cubicBezTo>
                    <a:pt x="33" y="10"/>
                    <a:pt x="35" y="6"/>
                    <a:pt x="33" y="4"/>
                  </a:cubicBezTo>
                  <a:cubicBezTo>
                    <a:pt x="32" y="3"/>
                    <a:pt x="29" y="3"/>
                    <a:pt x="28" y="3"/>
                  </a:cubicBezTo>
                  <a:close/>
                  <a:moveTo>
                    <a:pt x="22" y="17"/>
                  </a:moveTo>
                  <a:cubicBezTo>
                    <a:pt x="22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18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5" y="18"/>
                  </a:cubicBezTo>
                  <a:cubicBezTo>
                    <a:pt x="14" y="17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1"/>
                    <a:pt x="19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6"/>
                    <a:pt x="22" y="17"/>
                    <a:pt x="2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48"/>
            <p:cNvSpPr>
              <a:spLocks noEditPoints="1"/>
            </p:cNvSpPr>
            <p:nvPr/>
          </p:nvSpPr>
          <p:spPr bwMode="auto">
            <a:xfrm>
              <a:off x="7518062" y="314438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6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2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20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49"/>
            <p:cNvSpPr>
              <a:spLocks noEditPoints="1"/>
            </p:cNvSpPr>
            <p:nvPr/>
          </p:nvSpPr>
          <p:spPr bwMode="auto">
            <a:xfrm>
              <a:off x="7273587" y="3385685"/>
              <a:ext cx="85725" cy="85725"/>
            </a:xfrm>
            <a:custGeom>
              <a:avLst/>
              <a:gdLst>
                <a:gd name="T0" fmla="*/ 32 w 33"/>
                <a:gd name="T1" fmla="*/ 21 h 33"/>
                <a:gd name="T2" fmla="*/ 28 w 33"/>
                <a:gd name="T3" fmla="*/ 18 h 33"/>
                <a:gd name="T4" fmla="*/ 22 w 33"/>
                <a:gd name="T5" fmla="*/ 17 h 33"/>
                <a:gd name="T6" fmla="*/ 22 w 33"/>
                <a:gd name="T7" fmla="*/ 17 h 33"/>
                <a:gd name="T8" fmla="*/ 28 w 33"/>
                <a:gd name="T9" fmla="*/ 6 h 33"/>
                <a:gd name="T10" fmla="*/ 20 w 33"/>
                <a:gd name="T11" fmla="*/ 3 h 33"/>
                <a:gd name="T12" fmla="*/ 17 w 33"/>
                <a:gd name="T13" fmla="*/ 8 h 33"/>
                <a:gd name="T14" fmla="*/ 17 w 33"/>
                <a:gd name="T15" fmla="*/ 9 h 33"/>
                <a:gd name="T16" fmla="*/ 9 w 33"/>
                <a:gd name="T17" fmla="*/ 2 h 33"/>
                <a:gd name="T18" fmla="*/ 0 w 33"/>
                <a:gd name="T19" fmla="*/ 8 h 33"/>
                <a:gd name="T20" fmla="*/ 11 w 33"/>
                <a:gd name="T21" fmla="*/ 16 h 33"/>
                <a:gd name="T22" fmla="*/ 8 w 33"/>
                <a:gd name="T23" fmla="*/ 15 h 33"/>
                <a:gd name="T24" fmla="*/ 1 w 33"/>
                <a:gd name="T25" fmla="*/ 21 h 33"/>
                <a:gd name="T26" fmla="*/ 10 w 33"/>
                <a:gd name="T27" fmla="*/ 27 h 33"/>
                <a:gd name="T28" fmla="*/ 14 w 33"/>
                <a:gd name="T29" fmla="*/ 24 h 33"/>
                <a:gd name="T30" fmla="*/ 14 w 33"/>
                <a:gd name="T31" fmla="*/ 27 h 33"/>
                <a:gd name="T32" fmla="*/ 20 w 33"/>
                <a:gd name="T33" fmla="*/ 32 h 33"/>
                <a:gd name="T34" fmla="*/ 24 w 33"/>
                <a:gd name="T35" fmla="*/ 27 h 33"/>
                <a:gd name="T36" fmla="*/ 32 w 33"/>
                <a:gd name="T37" fmla="*/ 26 h 33"/>
                <a:gd name="T38" fmla="*/ 32 w 33"/>
                <a:gd name="T39" fmla="*/ 21 h 33"/>
                <a:gd name="T40" fmla="*/ 16 w 33"/>
                <a:gd name="T41" fmla="*/ 20 h 33"/>
                <a:gd name="T42" fmla="*/ 15 w 33"/>
                <a:gd name="T43" fmla="*/ 20 h 33"/>
                <a:gd name="T44" fmla="*/ 15 w 33"/>
                <a:gd name="T45" fmla="*/ 20 h 33"/>
                <a:gd name="T46" fmla="*/ 13 w 33"/>
                <a:gd name="T47" fmla="*/ 16 h 33"/>
                <a:gd name="T48" fmla="*/ 13 w 33"/>
                <a:gd name="T49" fmla="*/ 16 h 33"/>
                <a:gd name="T50" fmla="*/ 13 w 33"/>
                <a:gd name="T51" fmla="*/ 14 h 33"/>
                <a:gd name="T52" fmla="*/ 17 w 33"/>
                <a:gd name="T53" fmla="*/ 12 h 33"/>
                <a:gd name="T54" fmla="*/ 17 w 33"/>
                <a:gd name="T55" fmla="*/ 12 h 33"/>
                <a:gd name="T56" fmla="*/ 18 w 33"/>
                <a:gd name="T57" fmla="*/ 13 h 33"/>
                <a:gd name="T58" fmla="*/ 20 w 33"/>
                <a:gd name="T59" fmla="*/ 18 h 33"/>
                <a:gd name="T60" fmla="*/ 20 w 33"/>
                <a:gd name="T61" fmla="*/ 18 h 33"/>
                <a:gd name="T62" fmla="*/ 20 w 33"/>
                <a:gd name="T63" fmla="*/ 18 h 33"/>
                <a:gd name="T64" fmla="*/ 20 w 33"/>
                <a:gd name="T65" fmla="*/ 19 h 33"/>
                <a:gd name="T66" fmla="*/ 18 w 33"/>
                <a:gd name="T67" fmla="*/ 20 h 33"/>
                <a:gd name="T68" fmla="*/ 16 w 33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33">
                  <a:moveTo>
                    <a:pt x="32" y="21"/>
                  </a:moveTo>
                  <a:cubicBezTo>
                    <a:pt x="31" y="19"/>
                    <a:pt x="30" y="18"/>
                    <a:pt x="28" y="18"/>
                  </a:cubicBezTo>
                  <a:cubicBezTo>
                    <a:pt x="26" y="17"/>
                    <a:pt x="24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7" y="14"/>
                    <a:pt x="31" y="11"/>
                    <a:pt x="28" y="6"/>
                  </a:cubicBezTo>
                  <a:cubicBezTo>
                    <a:pt x="26" y="3"/>
                    <a:pt x="22" y="0"/>
                    <a:pt x="20" y="3"/>
                  </a:cubicBezTo>
                  <a:cubicBezTo>
                    <a:pt x="18" y="4"/>
                    <a:pt x="17" y="6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6"/>
                    <a:pt x="12" y="2"/>
                    <a:pt x="9" y="2"/>
                  </a:cubicBezTo>
                  <a:cubicBezTo>
                    <a:pt x="5" y="1"/>
                    <a:pt x="0" y="3"/>
                    <a:pt x="0" y="8"/>
                  </a:cubicBezTo>
                  <a:cubicBezTo>
                    <a:pt x="0" y="12"/>
                    <a:pt x="6" y="14"/>
                    <a:pt x="11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5" y="15"/>
                    <a:pt x="1" y="17"/>
                    <a:pt x="1" y="21"/>
                  </a:cubicBezTo>
                  <a:cubicBezTo>
                    <a:pt x="1" y="25"/>
                    <a:pt x="6" y="28"/>
                    <a:pt x="10" y="27"/>
                  </a:cubicBezTo>
                  <a:cubicBezTo>
                    <a:pt x="11" y="27"/>
                    <a:pt x="13" y="25"/>
                    <a:pt x="14" y="24"/>
                  </a:cubicBezTo>
                  <a:cubicBezTo>
                    <a:pt x="14" y="25"/>
                    <a:pt x="14" y="26"/>
                    <a:pt x="14" y="27"/>
                  </a:cubicBezTo>
                  <a:cubicBezTo>
                    <a:pt x="15" y="28"/>
                    <a:pt x="18" y="33"/>
                    <a:pt x="20" y="32"/>
                  </a:cubicBezTo>
                  <a:cubicBezTo>
                    <a:pt x="22" y="32"/>
                    <a:pt x="23" y="29"/>
                    <a:pt x="24" y="27"/>
                  </a:cubicBezTo>
                  <a:cubicBezTo>
                    <a:pt x="27" y="29"/>
                    <a:pt x="31" y="30"/>
                    <a:pt x="32" y="26"/>
                  </a:cubicBezTo>
                  <a:cubicBezTo>
                    <a:pt x="33" y="25"/>
                    <a:pt x="32" y="23"/>
                    <a:pt x="32" y="21"/>
                  </a:cubicBezTo>
                  <a:close/>
                  <a:moveTo>
                    <a:pt x="16" y="20"/>
                  </a:move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4" y="13"/>
                    <a:pt x="15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20" y="14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8" y="20"/>
                    <a:pt x="17" y="20"/>
                    <a:pt x="16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50"/>
            <p:cNvSpPr>
              <a:spLocks noEditPoints="1"/>
            </p:cNvSpPr>
            <p:nvPr/>
          </p:nvSpPr>
          <p:spPr bwMode="auto">
            <a:xfrm>
              <a:off x="7518062" y="3776210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7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4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2 w 32"/>
                <a:gd name="T37" fmla="*/ 26 h 32"/>
                <a:gd name="T38" fmla="*/ 31 w 32"/>
                <a:gd name="T39" fmla="*/ 21 h 32"/>
                <a:gd name="T40" fmla="*/ 16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3 h 32"/>
                <a:gd name="T52" fmla="*/ 16 w 32"/>
                <a:gd name="T53" fmla="*/ 11 h 32"/>
                <a:gd name="T54" fmla="*/ 17 w 32"/>
                <a:gd name="T55" fmla="*/ 11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7 h 32"/>
                <a:gd name="T64" fmla="*/ 19 w 32"/>
                <a:gd name="T65" fmla="*/ 18 h 32"/>
                <a:gd name="T66" fmla="*/ 18 w 32"/>
                <a:gd name="T67" fmla="*/ 19 h 32"/>
                <a:gd name="T68" fmla="*/ 16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8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0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1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1"/>
                    <a:pt x="6" y="14"/>
                    <a:pt x="10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2" y="26"/>
                  </a:cubicBezTo>
                  <a:cubicBezTo>
                    <a:pt x="32" y="24"/>
                    <a:pt x="32" y="22"/>
                    <a:pt x="31" y="21"/>
                  </a:cubicBezTo>
                  <a:close/>
                  <a:moveTo>
                    <a:pt x="16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51"/>
            <p:cNvSpPr>
              <a:spLocks noEditPoints="1"/>
            </p:cNvSpPr>
            <p:nvPr/>
          </p:nvSpPr>
          <p:spPr bwMode="auto">
            <a:xfrm>
              <a:off x="7286287" y="322693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1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52"/>
            <p:cNvSpPr>
              <a:spLocks noEditPoints="1"/>
            </p:cNvSpPr>
            <p:nvPr/>
          </p:nvSpPr>
          <p:spPr bwMode="auto">
            <a:xfrm>
              <a:off x="7500599" y="2625272"/>
              <a:ext cx="77788" cy="84138"/>
            </a:xfrm>
            <a:custGeom>
              <a:avLst/>
              <a:gdLst>
                <a:gd name="T0" fmla="*/ 30 w 30"/>
                <a:gd name="T1" fmla="*/ 19 h 33"/>
                <a:gd name="T2" fmla="*/ 27 w 30"/>
                <a:gd name="T3" fmla="*/ 17 h 33"/>
                <a:gd name="T4" fmla="*/ 26 w 30"/>
                <a:gd name="T5" fmla="*/ 17 h 33"/>
                <a:gd name="T6" fmla="*/ 26 w 30"/>
                <a:gd name="T7" fmla="*/ 17 h 33"/>
                <a:gd name="T8" fmla="*/ 29 w 30"/>
                <a:gd name="T9" fmla="*/ 13 h 33"/>
                <a:gd name="T10" fmla="*/ 28 w 30"/>
                <a:gd name="T11" fmla="*/ 8 h 33"/>
                <a:gd name="T12" fmla="*/ 23 w 30"/>
                <a:gd name="T13" fmla="*/ 5 h 33"/>
                <a:gd name="T14" fmla="*/ 20 w 30"/>
                <a:gd name="T15" fmla="*/ 7 h 33"/>
                <a:gd name="T16" fmla="*/ 19 w 30"/>
                <a:gd name="T17" fmla="*/ 5 h 33"/>
                <a:gd name="T18" fmla="*/ 10 w 30"/>
                <a:gd name="T19" fmla="*/ 4 h 33"/>
                <a:gd name="T20" fmla="*/ 9 w 30"/>
                <a:gd name="T21" fmla="*/ 9 h 33"/>
                <a:gd name="T22" fmla="*/ 7 w 30"/>
                <a:gd name="T23" fmla="*/ 8 h 33"/>
                <a:gd name="T24" fmla="*/ 2 w 30"/>
                <a:gd name="T25" fmla="*/ 8 h 33"/>
                <a:gd name="T26" fmla="*/ 0 w 30"/>
                <a:gd name="T27" fmla="*/ 15 h 33"/>
                <a:gd name="T28" fmla="*/ 7 w 30"/>
                <a:gd name="T29" fmla="*/ 19 h 33"/>
                <a:gd name="T30" fmla="*/ 7 w 30"/>
                <a:gd name="T31" fmla="*/ 19 h 33"/>
                <a:gd name="T32" fmla="*/ 3 w 30"/>
                <a:gd name="T33" fmla="*/ 23 h 33"/>
                <a:gd name="T34" fmla="*/ 11 w 30"/>
                <a:gd name="T35" fmla="*/ 28 h 33"/>
                <a:gd name="T36" fmla="*/ 13 w 30"/>
                <a:gd name="T37" fmla="*/ 27 h 33"/>
                <a:gd name="T38" fmla="*/ 13 w 30"/>
                <a:gd name="T39" fmla="*/ 27 h 33"/>
                <a:gd name="T40" fmla="*/ 16 w 30"/>
                <a:gd name="T41" fmla="*/ 31 h 33"/>
                <a:gd name="T42" fmla="*/ 22 w 30"/>
                <a:gd name="T43" fmla="*/ 30 h 33"/>
                <a:gd name="T44" fmla="*/ 21 w 30"/>
                <a:gd name="T45" fmla="*/ 24 h 33"/>
                <a:gd name="T46" fmla="*/ 20 w 30"/>
                <a:gd name="T47" fmla="*/ 22 h 33"/>
                <a:gd name="T48" fmla="*/ 20 w 30"/>
                <a:gd name="T49" fmla="*/ 22 h 33"/>
                <a:gd name="T50" fmla="*/ 28 w 30"/>
                <a:gd name="T51" fmla="*/ 25 h 33"/>
                <a:gd name="T52" fmla="*/ 30 w 30"/>
                <a:gd name="T53" fmla="*/ 19 h 33"/>
                <a:gd name="T54" fmla="*/ 17 w 30"/>
                <a:gd name="T55" fmla="*/ 19 h 33"/>
                <a:gd name="T56" fmla="*/ 17 w 30"/>
                <a:gd name="T57" fmla="*/ 19 h 33"/>
                <a:gd name="T58" fmla="*/ 17 w 30"/>
                <a:gd name="T59" fmla="*/ 20 h 33"/>
                <a:gd name="T60" fmla="*/ 15 w 30"/>
                <a:gd name="T61" fmla="*/ 20 h 33"/>
                <a:gd name="T62" fmla="*/ 15 w 30"/>
                <a:gd name="T63" fmla="*/ 20 h 33"/>
                <a:gd name="T64" fmla="*/ 13 w 30"/>
                <a:gd name="T65" fmla="*/ 18 h 33"/>
                <a:gd name="T66" fmla="*/ 12 w 30"/>
                <a:gd name="T67" fmla="*/ 16 h 33"/>
                <a:gd name="T68" fmla="*/ 13 w 30"/>
                <a:gd name="T69" fmla="*/ 16 h 33"/>
                <a:gd name="T70" fmla="*/ 13 w 30"/>
                <a:gd name="T71" fmla="*/ 16 h 33"/>
                <a:gd name="T72" fmla="*/ 13 w 30"/>
                <a:gd name="T73" fmla="*/ 16 h 33"/>
                <a:gd name="T74" fmla="*/ 15 w 30"/>
                <a:gd name="T75" fmla="*/ 13 h 33"/>
                <a:gd name="T76" fmla="*/ 17 w 30"/>
                <a:gd name="T77" fmla="*/ 13 h 33"/>
                <a:gd name="T78" fmla="*/ 17 w 30"/>
                <a:gd name="T79" fmla="*/ 13 h 33"/>
                <a:gd name="T80" fmla="*/ 19 w 30"/>
                <a:gd name="T81" fmla="*/ 15 h 33"/>
                <a:gd name="T82" fmla="*/ 19 w 30"/>
                <a:gd name="T83" fmla="*/ 16 h 33"/>
                <a:gd name="T84" fmla="*/ 19 w 30"/>
                <a:gd name="T85" fmla="*/ 17 h 33"/>
                <a:gd name="T86" fmla="*/ 19 w 30"/>
                <a:gd name="T87" fmla="*/ 17 h 33"/>
                <a:gd name="T88" fmla="*/ 18 w 30"/>
                <a:gd name="T89" fmla="*/ 19 h 33"/>
                <a:gd name="T90" fmla="*/ 17 w 30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33">
                  <a:moveTo>
                    <a:pt x="30" y="19"/>
                  </a:moveTo>
                  <a:cubicBezTo>
                    <a:pt x="29" y="18"/>
                    <a:pt x="28" y="18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6"/>
                    <a:pt x="29" y="15"/>
                    <a:pt x="29" y="13"/>
                  </a:cubicBezTo>
                  <a:cubicBezTo>
                    <a:pt x="30" y="11"/>
                    <a:pt x="29" y="10"/>
                    <a:pt x="28" y="8"/>
                  </a:cubicBezTo>
                  <a:cubicBezTo>
                    <a:pt x="27" y="6"/>
                    <a:pt x="25" y="5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ubicBezTo>
                    <a:pt x="17" y="3"/>
                    <a:pt x="13" y="0"/>
                    <a:pt x="10" y="4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4" y="7"/>
                    <a:pt x="2" y="8"/>
                  </a:cubicBezTo>
                  <a:cubicBezTo>
                    <a:pt x="0" y="9"/>
                    <a:pt x="0" y="12"/>
                    <a:pt x="0" y="15"/>
                  </a:cubicBezTo>
                  <a:cubicBezTo>
                    <a:pt x="1" y="18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2" y="21"/>
                    <a:pt x="3" y="23"/>
                  </a:cubicBezTo>
                  <a:cubicBezTo>
                    <a:pt x="4" y="25"/>
                    <a:pt x="8" y="29"/>
                    <a:pt x="11" y="28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5" y="31"/>
                    <a:pt x="16" y="31"/>
                  </a:cubicBezTo>
                  <a:cubicBezTo>
                    <a:pt x="18" y="32"/>
                    <a:pt x="21" y="33"/>
                    <a:pt x="22" y="30"/>
                  </a:cubicBezTo>
                  <a:cubicBezTo>
                    <a:pt x="22" y="28"/>
                    <a:pt x="22" y="26"/>
                    <a:pt x="21" y="24"/>
                  </a:cubicBezTo>
                  <a:cubicBezTo>
                    <a:pt x="21" y="23"/>
                    <a:pt x="20" y="23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3"/>
                    <a:pt x="25" y="27"/>
                    <a:pt x="28" y="25"/>
                  </a:cubicBezTo>
                  <a:cubicBezTo>
                    <a:pt x="30" y="23"/>
                    <a:pt x="30" y="21"/>
                    <a:pt x="30" y="19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53"/>
            <p:cNvSpPr>
              <a:spLocks noEditPoints="1"/>
            </p:cNvSpPr>
            <p:nvPr/>
          </p:nvSpPr>
          <p:spPr bwMode="auto">
            <a:xfrm>
              <a:off x="7467262" y="3004685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1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9 h 51"/>
                <a:gd name="T30" fmla="*/ 12 w 49"/>
                <a:gd name="T31" fmla="*/ 29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7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1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5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29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6" y="27"/>
                    <a:pt x="45" y="27"/>
                    <a:pt x="43" y="27"/>
                  </a:cubicBezTo>
                  <a:cubicBezTo>
                    <a:pt x="42" y="27"/>
                    <a:pt x="42" y="27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9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9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1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7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0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5" y="31"/>
                    <a:pt x="25" y="31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4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0" y="28"/>
                    <a:pt x="29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54"/>
            <p:cNvSpPr>
              <a:spLocks noEditPoints="1"/>
            </p:cNvSpPr>
            <p:nvPr/>
          </p:nvSpPr>
          <p:spPr bwMode="auto">
            <a:xfrm>
              <a:off x="7318037" y="3496810"/>
              <a:ext cx="123825" cy="131763"/>
            </a:xfrm>
            <a:custGeom>
              <a:avLst/>
              <a:gdLst>
                <a:gd name="T0" fmla="*/ 47 w 48"/>
                <a:gd name="T1" fmla="*/ 29 h 51"/>
                <a:gd name="T2" fmla="*/ 42 w 48"/>
                <a:gd name="T3" fmla="*/ 27 h 51"/>
                <a:gd name="T4" fmla="*/ 40 w 48"/>
                <a:gd name="T5" fmla="*/ 26 h 51"/>
                <a:gd name="T6" fmla="*/ 41 w 48"/>
                <a:gd name="T7" fmla="*/ 26 h 51"/>
                <a:gd name="T8" fmla="*/ 46 w 48"/>
                <a:gd name="T9" fmla="*/ 20 h 51"/>
                <a:gd name="T10" fmla="*/ 45 w 48"/>
                <a:gd name="T11" fmla="*/ 11 h 51"/>
                <a:gd name="T12" fmla="*/ 36 w 48"/>
                <a:gd name="T13" fmla="*/ 8 h 51"/>
                <a:gd name="T14" fmla="*/ 32 w 48"/>
                <a:gd name="T15" fmla="*/ 10 h 51"/>
                <a:gd name="T16" fmla="*/ 30 w 48"/>
                <a:gd name="T17" fmla="*/ 8 h 51"/>
                <a:gd name="T18" fmla="*/ 16 w 48"/>
                <a:gd name="T19" fmla="*/ 5 h 51"/>
                <a:gd name="T20" fmla="*/ 15 w 48"/>
                <a:gd name="T21" fmla="*/ 13 h 51"/>
                <a:gd name="T22" fmla="*/ 11 w 48"/>
                <a:gd name="T23" fmla="*/ 11 h 51"/>
                <a:gd name="T24" fmla="*/ 4 w 48"/>
                <a:gd name="T25" fmla="*/ 11 h 51"/>
                <a:gd name="T26" fmla="*/ 1 w 48"/>
                <a:gd name="T27" fmla="*/ 23 h 51"/>
                <a:gd name="T28" fmla="*/ 11 w 48"/>
                <a:gd name="T29" fmla="*/ 28 h 51"/>
                <a:gd name="T30" fmla="*/ 11 w 48"/>
                <a:gd name="T31" fmla="*/ 28 h 51"/>
                <a:gd name="T32" fmla="*/ 5 w 48"/>
                <a:gd name="T33" fmla="*/ 35 h 51"/>
                <a:gd name="T34" fmla="*/ 18 w 48"/>
                <a:gd name="T35" fmla="*/ 43 h 51"/>
                <a:gd name="T36" fmla="*/ 21 w 48"/>
                <a:gd name="T37" fmla="*/ 41 h 51"/>
                <a:gd name="T38" fmla="*/ 21 w 48"/>
                <a:gd name="T39" fmla="*/ 42 h 51"/>
                <a:gd name="T40" fmla="*/ 26 w 48"/>
                <a:gd name="T41" fmla="*/ 48 h 51"/>
                <a:gd name="T42" fmla="*/ 34 w 48"/>
                <a:gd name="T43" fmla="*/ 47 h 51"/>
                <a:gd name="T44" fmla="*/ 33 w 48"/>
                <a:gd name="T45" fmla="*/ 36 h 51"/>
                <a:gd name="T46" fmla="*/ 32 w 48"/>
                <a:gd name="T47" fmla="*/ 34 h 51"/>
                <a:gd name="T48" fmla="*/ 32 w 48"/>
                <a:gd name="T49" fmla="*/ 34 h 51"/>
                <a:gd name="T50" fmla="*/ 44 w 48"/>
                <a:gd name="T51" fmla="*/ 38 h 51"/>
                <a:gd name="T52" fmla="*/ 47 w 48"/>
                <a:gd name="T53" fmla="*/ 29 h 51"/>
                <a:gd name="T54" fmla="*/ 28 w 48"/>
                <a:gd name="T55" fmla="*/ 30 h 51"/>
                <a:gd name="T56" fmla="*/ 27 w 48"/>
                <a:gd name="T57" fmla="*/ 30 h 51"/>
                <a:gd name="T58" fmla="*/ 27 w 48"/>
                <a:gd name="T59" fmla="*/ 30 h 51"/>
                <a:gd name="T60" fmla="*/ 24 w 48"/>
                <a:gd name="T61" fmla="*/ 30 h 51"/>
                <a:gd name="T62" fmla="*/ 24 w 48"/>
                <a:gd name="T63" fmla="*/ 30 h 51"/>
                <a:gd name="T64" fmla="*/ 20 w 48"/>
                <a:gd name="T65" fmla="*/ 27 h 51"/>
                <a:gd name="T66" fmla="*/ 20 w 48"/>
                <a:gd name="T67" fmla="*/ 24 h 51"/>
                <a:gd name="T68" fmla="*/ 20 w 48"/>
                <a:gd name="T69" fmla="*/ 24 h 51"/>
                <a:gd name="T70" fmla="*/ 20 w 48"/>
                <a:gd name="T71" fmla="*/ 24 h 51"/>
                <a:gd name="T72" fmla="*/ 20 w 48"/>
                <a:gd name="T73" fmla="*/ 24 h 51"/>
                <a:gd name="T74" fmla="*/ 24 w 48"/>
                <a:gd name="T75" fmla="*/ 20 h 51"/>
                <a:gd name="T76" fmla="*/ 26 w 48"/>
                <a:gd name="T77" fmla="*/ 20 h 51"/>
                <a:gd name="T78" fmla="*/ 27 w 48"/>
                <a:gd name="T79" fmla="*/ 20 h 51"/>
                <a:gd name="T80" fmla="*/ 30 w 48"/>
                <a:gd name="T81" fmla="*/ 23 h 51"/>
                <a:gd name="T82" fmla="*/ 30 w 48"/>
                <a:gd name="T83" fmla="*/ 25 h 51"/>
                <a:gd name="T84" fmla="*/ 30 w 48"/>
                <a:gd name="T85" fmla="*/ 26 h 51"/>
                <a:gd name="T86" fmla="*/ 30 w 48"/>
                <a:gd name="T87" fmla="*/ 27 h 51"/>
                <a:gd name="T88" fmla="*/ 29 w 48"/>
                <a:gd name="T89" fmla="*/ 29 h 51"/>
                <a:gd name="T90" fmla="*/ 28 w 48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7" y="29"/>
                  </a:moveTo>
                  <a:cubicBezTo>
                    <a:pt x="46" y="27"/>
                    <a:pt x="44" y="27"/>
                    <a:pt x="42" y="27"/>
                  </a:cubicBezTo>
                  <a:cubicBezTo>
                    <a:pt x="42" y="27"/>
                    <a:pt x="41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4" y="25"/>
                    <a:pt x="45" y="22"/>
                    <a:pt x="46" y="20"/>
                  </a:cubicBezTo>
                  <a:cubicBezTo>
                    <a:pt x="47" y="17"/>
                    <a:pt x="46" y="14"/>
                    <a:pt x="45" y="11"/>
                  </a:cubicBezTo>
                  <a:cubicBezTo>
                    <a:pt x="43" y="8"/>
                    <a:pt x="40" y="7"/>
                    <a:pt x="36" y="8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1" y="9"/>
                    <a:pt x="31" y="8"/>
                    <a:pt x="30" y="8"/>
                  </a:cubicBezTo>
                  <a:cubicBezTo>
                    <a:pt x="28" y="4"/>
                    <a:pt x="20" y="0"/>
                    <a:pt x="16" y="5"/>
                  </a:cubicBezTo>
                  <a:cubicBezTo>
                    <a:pt x="15" y="7"/>
                    <a:pt x="14" y="10"/>
                    <a:pt x="15" y="13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8" y="10"/>
                    <a:pt x="6" y="10"/>
                    <a:pt x="4" y="11"/>
                  </a:cubicBezTo>
                  <a:cubicBezTo>
                    <a:pt x="0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8" y="30"/>
                    <a:pt x="4" y="32"/>
                    <a:pt x="5" y="35"/>
                  </a:cubicBezTo>
                  <a:cubicBezTo>
                    <a:pt x="6" y="39"/>
                    <a:pt x="13" y="45"/>
                    <a:pt x="18" y="43"/>
                  </a:cubicBezTo>
                  <a:cubicBezTo>
                    <a:pt x="19" y="42"/>
                    <a:pt x="20" y="42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5"/>
                    <a:pt x="23" y="47"/>
                    <a:pt x="26" y="48"/>
                  </a:cubicBezTo>
                  <a:cubicBezTo>
                    <a:pt x="29" y="50"/>
                    <a:pt x="33" y="51"/>
                    <a:pt x="34" y="47"/>
                  </a:cubicBezTo>
                  <a:cubicBezTo>
                    <a:pt x="35" y="43"/>
                    <a:pt x="34" y="40"/>
                    <a:pt x="33" y="36"/>
                  </a:cubicBezTo>
                  <a:cubicBezTo>
                    <a:pt x="33" y="36"/>
                    <a:pt x="32" y="35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36"/>
                    <a:pt x="40" y="41"/>
                    <a:pt x="44" y="38"/>
                  </a:cubicBezTo>
                  <a:cubicBezTo>
                    <a:pt x="47" y="36"/>
                    <a:pt x="48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5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0"/>
                    <a:pt x="21" y="29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2"/>
                    <a:pt x="22" y="21"/>
                    <a:pt x="24" y="20"/>
                  </a:cubicBezTo>
                  <a:cubicBezTo>
                    <a:pt x="25" y="20"/>
                    <a:pt x="25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30" y="23"/>
                    <a:pt x="30" y="24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8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55"/>
            <p:cNvSpPr>
              <a:spLocks noEditPoints="1"/>
            </p:cNvSpPr>
            <p:nvPr/>
          </p:nvSpPr>
          <p:spPr bwMode="auto">
            <a:xfrm>
              <a:off x="7364074" y="3145972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2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8 h 51"/>
                <a:gd name="T30" fmla="*/ 12 w 49"/>
                <a:gd name="T31" fmla="*/ 28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6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0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4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30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7" y="27"/>
                    <a:pt x="45" y="27"/>
                    <a:pt x="43" y="27"/>
                  </a:cubicBezTo>
                  <a:cubicBezTo>
                    <a:pt x="42" y="27"/>
                    <a:pt x="42" y="26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8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8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6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1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6" y="31"/>
                    <a:pt x="25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1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3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1" y="28"/>
                    <a:pt x="30" y="28"/>
                    <a:pt x="30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56"/>
            <p:cNvSpPr>
              <a:spLocks noEditPoints="1"/>
            </p:cNvSpPr>
            <p:nvPr/>
          </p:nvSpPr>
          <p:spPr bwMode="auto">
            <a:xfrm>
              <a:off x="7379949" y="2906260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1 h 41"/>
                <a:gd name="T8" fmla="*/ 37 w 39"/>
                <a:gd name="T9" fmla="*/ 16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4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8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2 w 39"/>
                <a:gd name="T55" fmla="*/ 25 h 41"/>
                <a:gd name="T56" fmla="*/ 22 w 39"/>
                <a:gd name="T57" fmla="*/ 24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2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3"/>
                    <a:pt x="36" y="22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21"/>
                    <a:pt x="37" y="18"/>
                    <a:pt x="37" y="16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5" y="7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7"/>
                    <a:pt x="24" y="7"/>
                  </a:cubicBezTo>
                  <a:cubicBezTo>
                    <a:pt x="22" y="4"/>
                    <a:pt x="16" y="0"/>
                    <a:pt x="13" y="4"/>
                  </a:cubicBezTo>
                  <a:cubicBezTo>
                    <a:pt x="12" y="6"/>
                    <a:pt x="11" y="9"/>
                    <a:pt x="12" y="11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5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8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8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2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4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57"/>
            <p:cNvSpPr>
              <a:spLocks noEditPoints="1"/>
            </p:cNvSpPr>
            <p:nvPr/>
          </p:nvSpPr>
          <p:spPr bwMode="auto">
            <a:xfrm>
              <a:off x="7500599" y="3257097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9 h 41"/>
                <a:gd name="T12" fmla="*/ 30 w 39"/>
                <a:gd name="T13" fmla="*/ 6 h 41"/>
                <a:gd name="T14" fmla="*/ 26 w 39"/>
                <a:gd name="T15" fmla="*/ 8 h 41"/>
                <a:gd name="T16" fmla="*/ 25 w 39"/>
                <a:gd name="T17" fmla="*/ 6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8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7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19 h 41"/>
                <a:gd name="T74" fmla="*/ 20 w 39"/>
                <a:gd name="T75" fmla="*/ 16 h 41"/>
                <a:gd name="T76" fmla="*/ 22 w 39"/>
                <a:gd name="T77" fmla="*/ 16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1 h 41"/>
                <a:gd name="T86" fmla="*/ 25 w 39"/>
                <a:gd name="T87" fmla="*/ 22 h 41"/>
                <a:gd name="T88" fmla="*/ 24 w 39"/>
                <a:gd name="T89" fmla="*/ 23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9"/>
                  </a:cubicBezTo>
                  <a:cubicBezTo>
                    <a:pt x="35" y="7"/>
                    <a:pt x="33" y="6"/>
                    <a:pt x="30" y="6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8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6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6"/>
                    <a:pt x="19" y="38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8"/>
                    <a:pt x="18" y="17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58"/>
            <p:cNvSpPr>
              <a:spLocks noEditPoints="1"/>
            </p:cNvSpPr>
            <p:nvPr/>
          </p:nvSpPr>
          <p:spPr bwMode="auto">
            <a:xfrm>
              <a:off x="7413287" y="3800022"/>
              <a:ext cx="100013" cy="104775"/>
            </a:xfrm>
            <a:custGeom>
              <a:avLst/>
              <a:gdLst>
                <a:gd name="T0" fmla="*/ 37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2 h 41"/>
                <a:gd name="T8" fmla="*/ 37 w 39"/>
                <a:gd name="T9" fmla="*/ 17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5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4 h 41"/>
                <a:gd name="T30" fmla="*/ 9 w 39"/>
                <a:gd name="T31" fmla="*/ 24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7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7 w 39"/>
                <a:gd name="T53" fmla="*/ 24 h 41"/>
                <a:gd name="T54" fmla="*/ 22 w 39"/>
                <a:gd name="T55" fmla="*/ 25 h 41"/>
                <a:gd name="T56" fmla="*/ 22 w 39"/>
                <a:gd name="T57" fmla="*/ 25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3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7" y="24"/>
                  </a:moveTo>
                  <a:cubicBezTo>
                    <a:pt x="37" y="23"/>
                    <a:pt x="36" y="23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1"/>
                    <a:pt x="36" y="18"/>
                    <a:pt x="37" y="17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4" y="8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2" y="4"/>
                    <a:pt x="16" y="0"/>
                    <a:pt x="13" y="5"/>
                  </a:cubicBezTo>
                  <a:cubicBezTo>
                    <a:pt x="12" y="7"/>
                    <a:pt x="11" y="9"/>
                    <a:pt x="12" y="11"/>
                  </a:cubicBezTo>
                  <a:cubicBezTo>
                    <a:pt x="11" y="11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4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7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7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5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59"/>
            <p:cNvSpPr>
              <a:spLocks noEditPoints="1"/>
            </p:cNvSpPr>
            <p:nvPr/>
          </p:nvSpPr>
          <p:spPr bwMode="auto">
            <a:xfrm>
              <a:off x="7510124" y="3653972"/>
              <a:ext cx="101600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10 h 41"/>
                <a:gd name="T12" fmla="*/ 30 w 39"/>
                <a:gd name="T13" fmla="*/ 7 h 41"/>
                <a:gd name="T14" fmla="*/ 26 w 39"/>
                <a:gd name="T15" fmla="*/ 8 h 41"/>
                <a:gd name="T16" fmla="*/ 25 w 39"/>
                <a:gd name="T17" fmla="*/ 7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20 h 41"/>
                <a:gd name="T74" fmla="*/ 20 w 39"/>
                <a:gd name="T75" fmla="*/ 17 h 41"/>
                <a:gd name="T76" fmla="*/ 22 w 39"/>
                <a:gd name="T77" fmla="*/ 17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2 h 41"/>
                <a:gd name="T86" fmla="*/ 25 w 39"/>
                <a:gd name="T87" fmla="*/ 22 h 41"/>
                <a:gd name="T88" fmla="*/ 24 w 39"/>
                <a:gd name="T89" fmla="*/ 24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2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10"/>
                  </a:cubicBezTo>
                  <a:cubicBezTo>
                    <a:pt x="35" y="7"/>
                    <a:pt x="33" y="6"/>
                    <a:pt x="30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6" y="8"/>
                    <a:pt x="26" y="7"/>
                    <a:pt x="25" y="7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9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9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7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7"/>
                    <a:pt x="19" y="39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2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8"/>
                    <a:pt x="18" y="17"/>
                    <a:pt x="20" y="17"/>
                  </a:cubicBezTo>
                  <a:cubicBezTo>
                    <a:pt x="20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60"/>
            <p:cNvSpPr>
              <a:spLocks/>
            </p:cNvSpPr>
            <p:nvPr/>
          </p:nvSpPr>
          <p:spPr bwMode="auto">
            <a:xfrm>
              <a:off x="6784637" y="2606222"/>
              <a:ext cx="596900" cy="1517650"/>
            </a:xfrm>
            <a:custGeom>
              <a:avLst/>
              <a:gdLst>
                <a:gd name="T0" fmla="*/ 149 w 232"/>
                <a:gd name="T1" fmla="*/ 0 h 588"/>
                <a:gd name="T2" fmla="*/ 15 w 232"/>
                <a:gd name="T3" fmla="*/ 275 h 588"/>
                <a:gd name="T4" fmla="*/ 232 w 232"/>
                <a:gd name="T5" fmla="*/ 588 h 588"/>
                <a:gd name="T6" fmla="*/ 0 w 232"/>
                <a:gd name="T7" fmla="*/ 275 h 588"/>
                <a:gd name="T8" fmla="*/ 149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149" y="0"/>
                  </a:moveTo>
                  <a:cubicBezTo>
                    <a:pt x="149" y="0"/>
                    <a:pt x="15" y="69"/>
                    <a:pt x="15" y="275"/>
                  </a:cubicBezTo>
                  <a:cubicBezTo>
                    <a:pt x="15" y="481"/>
                    <a:pt x="232" y="588"/>
                    <a:pt x="232" y="588"/>
                  </a:cubicBezTo>
                  <a:cubicBezTo>
                    <a:pt x="232" y="588"/>
                    <a:pt x="0" y="478"/>
                    <a:pt x="0" y="275"/>
                  </a:cubicBezTo>
                  <a:cubicBezTo>
                    <a:pt x="0" y="72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61"/>
            <p:cNvSpPr>
              <a:spLocks/>
            </p:cNvSpPr>
            <p:nvPr/>
          </p:nvSpPr>
          <p:spPr bwMode="auto">
            <a:xfrm>
              <a:off x="7203737" y="2606222"/>
              <a:ext cx="395288" cy="1517650"/>
            </a:xfrm>
            <a:custGeom>
              <a:avLst/>
              <a:gdLst>
                <a:gd name="T0" fmla="*/ 98 w 153"/>
                <a:gd name="T1" fmla="*/ 0 h 588"/>
                <a:gd name="T2" fmla="*/ 14 w 153"/>
                <a:gd name="T3" fmla="*/ 275 h 588"/>
                <a:gd name="T4" fmla="*/ 153 w 153"/>
                <a:gd name="T5" fmla="*/ 588 h 588"/>
                <a:gd name="T6" fmla="*/ 0 w 153"/>
                <a:gd name="T7" fmla="*/ 275 h 588"/>
                <a:gd name="T8" fmla="*/ 98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98" y="0"/>
                  </a:moveTo>
                  <a:cubicBezTo>
                    <a:pt x="98" y="0"/>
                    <a:pt x="14" y="69"/>
                    <a:pt x="14" y="275"/>
                  </a:cubicBezTo>
                  <a:cubicBezTo>
                    <a:pt x="14" y="481"/>
                    <a:pt x="153" y="588"/>
                    <a:pt x="153" y="588"/>
                  </a:cubicBezTo>
                  <a:cubicBezTo>
                    <a:pt x="153" y="588"/>
                    <a:pt x="0" y="478"/>
                    <a:pt x="0" y="275"/>
                  </a:cubicBezTo>
                  <a:cubicBezTo>
                    <a:pt x="0" y="72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62"/>
            <p:cNvSpPr>
              <a:spLocks/>
            </p:cNvSpPr>
            <p:nvPr/>
          </p:nvSpPr>
          <p:spPr bwMode="auto">
            <a:xfrm>
              <a:off x="7673637" y="2555422"/>
              <a:ext cx="517525" cy="1674813"/>
            </a:xfrm>
            <a:custGeom>
              <a:avLst/>
              <a:gdLst>
                <a:gd name="T0" fmla="*/ 82 w 201"/>
                <a:gd name="T1" fmla="*/ 11 h 649"/>
                <a:gd name="T2" fmla="*/ 0 w 201"/>
                <a:gd name="T3" fmla="*/ 1 h 649"/>
                <a:gd name="T4" fmla="*/ 0 w 201"/>
                <a:gd name="T5" fmla="*/ 649 h 649"/>
                <a:gd name="T6" fmla="*/ 201 w 201"/>
                <a:gd name="T7" fmla="*/ 289 h 649"/>
                <a:gd name="T8" fmla="*/ 82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82" y="11"/>
                  </a:moveTo>
                  <a:cubicBezTo>
                    <a:pt x="61" y="0"/>
                    <a:pt x="0" y="1"/>
                    <a:pt x="0" y="1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49"/>
                    <a:pt x="201" y="538"/>
                    <a:pt x="201" y="289"/>
                  </a:cubicBezTo>
                  <a:cubicBezTo>
                    <a:pt x="201" y="126"/>
                    <a:pt x="139" y="42"/>
                    <a:pt x="82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63"/>
            <p:cNvSpPr>
              <a:spLocks/>
            </p:cNvSpPr>
            <p:nvPr/>
          </p:nvSpPr>
          <p:spPr bwMode="auto">
            <a:xfrm>
              <a:off x="7956212" y="2596697"/>
              <a:ext cx="665163" cy="1527175"/>
            </a:xfrm>
            <a:custGeom>
              <a:avLst/>
              <a:gdLst>
                <a:gd name="T0" fmla="*/ 79 w 258"/>
                <a:gd name="T1" fmla="*/ 0 h 592"/>
                <a:gd name="T2" fmla="*/ 225 w 258"/>
                <a:gd name="T3" fmla="*/ 282 h 592"/>
                <a:gd name="T4" fmla="*/ 0 w 258"/>
                <a:gd name="T5" fmla="*/ 592 h 592"/>
                <a:gd name="T6" fmla="*/ 258 w 258"/>
                <a:gd name="T7" fmla="*/ 281 h 592"/>
                <a:gd name="T8" fmla="*/ 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79" y="0"/>
                  </a:moveTo>
                  <a:cubicBezTo>
                    <a:pt x="79" y="0"/>
                    <a:pt x="225" y="75"/>
                    <a:pt x="225" y="282"/>
                  </a:cubicBezTo>
                  <a:cubicBezTo>
                    <a:pt x="225" y="481"/>
                    <a:pt x="0" y="592"/>
                    <a:pt x="0" y="592"/>
                  </a:cubicBezTo>
                  <a:cubicBezTo>
                    <a:pt x="0" y="592"/>
                    <a:pt x="258" y="539"/>
                    <a:pt x="258" y="281"/>
                  </a:cubicBezTo>
                  <a:cubicBezTo>
                    <a:pt x="258" y="63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64"/>
            <p:cNvSpPr>
              <a:spLocks noEditPoints="1"/>
            </p:cNvSpPr>
            <p:nvPr/>
          </p:nvSpPr>
          <p:spPr bwMode="auto">
            <a:xfrm>
              <a:off x="7757774" y="2704647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4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39" y="54"/>
                    <a:pt x="44" y="51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8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19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10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65"/>
            <p:cNvSpPr>
              <a:spLocks noEditPoints="1"/>
            </p:cNvSpPr>
            <p:nvPr/>
          </p:nvSpPr>
          <p:spPr bwMode="auto">
            <a:xfrm>
              <a:off x="7845087" y="3647622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7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3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5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40" y="54"/>
                    <a:pt x="44" y="51"/>
                  </a:cubicBezTo>
                  <a:cubicBezTo>
                    <a:pt x="48" y="46"/>
                    <a:pt x="42" y="40"/>
                    <a:pt x="38" y="36"/>
                  </a:cubicBezTo>
                  <a:cubicBezTo>
                    <a:pt x="44" y="37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20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7" y="9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3" y="30"/>
                  </a:cubicBezTo>
                  <a:cubicBezTo>
                    <a:pt x="32" y="31"/>
                    <a:pt x="32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66"/>
            <p:cNvSpPr>
              <a:spLocks noEditPoints="1"/>
            </p:cNvSpPr>
            <p:nvPr/>
          </p:nvSpPr>
          <p:spPr bwMode="auto">
            <a:xfrm>
              <a:off x="7740312" y="3903210"/>
              <a:ext cx="98425" cy="87313"/>
            </a:xfrm>
            <a:custGeom>
              <a:avLst/>
              <a:gdLst>
                <a:gd name="T0" fmla="*/ 2 w 38"/>
                <a:gd name="T1" fmla="*/ 28 h 34"/>
                <a:gd name="T2" fmla="*/ 9 w 38"/>
                <a:gd name="T3" fmla="*/ 31 h 34"/>
                <a:gd name="T4" fmla="*/ 16 w 38"/>
                <a:gd name="T5" fmla="*/ 24 h 34"/>
                <a:gd name="T6" fmla="*/ 17 w 38"/>
                <a:gd name="T7" fmla="*/ 23 h 34"/>
                <a:gd name="T8" fmla="*/ 20 w 38"/>
                <a:gd name="T9" fmla="*/ 30 h 34"/>
                <a:gd name="T10" fmla="*/ 30 w 38"/>
                <a:gd name="T11" fmla="*/ 31 h 34"/>
                <a:gd name="T12" fmla="*/ 27 w 38"/>
                <a:gd name="T13" fmla="*/ 22 h 34"/>
                <a:gd name="T14" fmla="*/ 37 w 38"/>
                <a:gd name="T15" fmla="*/ 17 h 34"/>
                <a:gd name="T16" fmla="*/ 37 w 38"/>
                <a:gd name="T17" fmla="*/ 11 h 34"/>
                <a:gd name="T18" fmla="*/ 30 w 38"/>
                <a:gd name="T19" fmla="*/ 9 h 34"/>
                <a:gd name="T20" fmla="*/ 27 w 38"/>
                <a:gd name="T21" fmla="*/ 10 h 34"/>
                <a:gd name="T22" fmla="*/ 27 w 38"/>
                <a:gd name="T23" fmla="*/ 10 h 34"/>
                <a:gd name="T24" fmla="*/ 21 w 38"/>
                <a:gd name="T25" fmla="*/ 1 h 34"/>
                <a:gd name="T26" fmla="*/ 13 w 38"/>
                <a:gd name="T27" fmla="*/ 4 h 34"/>
                <a:gd name="T28" fmla="*/ 13 w 38"/>
                <a:gd name="T29" fmla="*/ 4 h 34"/>
                <a:gd name="T30" fmla="*/ 12 w 38"/>
                <a:gd name="T31" fmla="*/ 5 h 34"/>
                <a:gd name="T32" fmla="*/ 12 w 38"/>
                <a:gd name="T33" fmla="*/ 8 h 34"/>
                <a:gd name="T34" fmla="*/ 11 w 38"/>
                <a:gd name="T35" fmla="*/ 8 h 34"/>
                <a:gd name="T36" fmla="*/ 0 w 38"/>
                <a:gd name="T37" fmla="*/ 14 h 34"/>
                <a:gd name="T38" fmla="*/ 12 w 38"/>
                <a:gd name="T39" fmla="*/ 19 h 34"/>
                <a:gd name="T40" fmla="*/ 9 w 38"/>
                <a:gd name="T41" fmla="*/ 21 h 34"/>
                <a:gd name="T42" fmla="*/ 2 w 38"/>
                <a:gd name="T43" fmla="*/ 28 h 34"/>
                <a:gd name="T44" fmla="*/ 16 w 38"/>
                <a:gd name="T45" fmla="*/ 19 h 34"/>
                <a:gd name="T46" fmla="*/ 15 w 38"/>
                <a:gd name="T47" fmla="*/ 17 h 34"/>
                <a:gd name="T48" fmla="*/ 15 w 38"/>
                <a:gd name="T49" fmla="*/ 17 h 34"/>
                <a:gd name="T50" fmla="*/ 16 w 38"/>
                <a:gd name="T51" fmla="*/ 14 h 34"/>
                <a:gd name="T52" fmla="*/ 18 w 38"/>
                <a:gd name="T53" fmla="*/ 13 h 34"/>
                <a:gd name="T54" fmla="*/ 19 w 38"/>
                <a:gd name="T55" fmla="*/ 13 h 34"/>
                <a:gd name="T56" fmla="*/ 20 w 38"/>
                <a:gd name="T57" fmla="*/ 13 h 34"/>
                <a:gd name="T58" fmla="*/ 22 w 38"/>
                <a:gd name="T59" fmla="*/ 15 h 34"/>
                <a:gd name="T60" fmla="*/ 23 w 38"/>
                <a:gd name="T61" fmla="*/ 16 h 34"/>
                <a:gd name="T62" fmla="*/ 22 w 38"/>
                <a:gd name="T63" fmla="*/ 19 h 34"/>
                <a:gd name="T64" fmla="*/ 21 w 38"/>
                <a:gd name="T65" fmla="*/ 20 h 34"/>
                <a:gd name="T66" fmla="*/ 19 w 38"/>
                <a:gd name="T67" fmla="*/ 20 h 34"/>
                <a:gd name="T68" fmla="*/ 19 w 38"/>
                <a:gd name="T69" fmla="*/ 20 h 34"/>
                <a:gd name="T70" fmla="*/ 17 w 38"/>
                <a:gd name="T71" fmla="*/ 20 h 34"/>
                <a:gd name="T72" fmla="*/ 16 w 38"/>
                <a:gd name="T7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4">
                  <a:moveTo>
                    <a:pt x="2" y="28"/>
                  </a:moveTo>
                  <a:cubicBezTo>
                    <a:pt x="2" y="30"/>
                    <a:pt x="6" y="31"/>
                    <a:pt x="9" y="31"/>
                  </a:cubicBezTo>
                  <a:cubicBezTo>
                    <a:pt x="13" y="31"/>
                    <a:pt x="15" y="27"/>
                    <a:pt x="16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8" y="26"/>
                    <a:pt x="19" y="29"/>
                    <a:pt x="20" y="30"/>
                  </a:cubicBezTo>
                  <a:cubicBezTo>
                    <a:pt x="22" y="34"/>
                    <a:pt x="27" y="33"/>
                    <a:pt x="30" y="31"/>
                  </a:cubicBezTo>
                  <a:cubicBezTo>
                    <a:pt x="33" y="28"/>
                    <a:pt x="29" y="24"/>
                    <a:pt x="27" y="22"/>
                  </a:cubicBezTo>
                  <a:cubicBezTo>
                    <a:pt x="31" y="23"/>
                    <a:pt x="35" y="21"/>
                    <a:pt x="37" y="17"/>
                  </a:cubicBezTo>
                  <a:cubicBezTo>
                    <a:pt x="38" y="16"/>
                    <a:pt x="38" y="12"/>
                    <a:pt x="37" y="11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4"/>
                    <a:pt x="26" y="0"/>
                    <a:pt x="21" y="1"/>
                  </a:cubicBezTo>
                  <a:cubicBezTo>
                    <a:pt x="18" y="1"/>
                    <a:pt x="13" y="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7"/>
                    <a:pt x="0" y="9"/>
                    <a:pt x="0" y="14"/>
                  </a:cubicBezTo>
                  <a:cubicBezTo>
                    <a:pt x="1" y="18"/>
                    <a:pt x="7" y="19"/>
                    <a:pt x="12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7" y="22"/>
                    <a:pt x="2" y="25"/>
                    <a:pt x="2" y="28"/>
                  </a:cubicBezTo>
                  <a:close/>
                  <a:moveTo>
                    <a:pt x="16" y="19"/>
                  </a:moveTo>
                  <a:cubicBezTo>
                    <a:pt x="16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1" y="14"/>
                    <a:pt x="22" y="14"/>
                    <a:pt x="22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7"/>
                    <a:pt x="23" y="18"/>
                    <a:pt x="22" y="19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67"/>
            <p:cNvSpPr>
              <a:spLocks noEditPoints="1"/>
            </p:cNvSpPr>
            <p:nvPr/>
          </p:nvSpPr>
          <p:spPr bwMode="auto">
            <a:xfrm>
              <a:off x="7835562" y="3326947"/>
              <a:ext cx="141288" cy="141288"/>
            </a:xfrm>
            <a:custGeom>
              <a:avLst/>
              <a:gdLst>
                <a:gd name="T0" fmla="*/ 3 w 55"/>
                <a:gd name="T1" fmla="*/ 45 h 55"/>
                <a:gd name="T2" fmla="*/ 12 w 55"/>
                <a:gd name="T3" fmla="*/ 50 h 55"/>
                <a:gd name="T4" fmla="*/ 23 w 55"/>
                <a:gd name="T5" fmla="*/ 39 h 55"/>
                <a:gd name="T6" fmla="*/ 24 w 55"/>
                <a:gd name="T7" fmla="*/ 37 h 55"/>
                <a:gd name="T8" fmla="*/ 28 w 55"/>
                <a:gd name="T9" fmla="*/ 49 h 55"/>
                <a:gd name="T10" fmla="*/ 43 w 55"/>
                <a:gd name="T11" fmla="*/ 50 h 55"/>
                <a:gd name="T12" fmla="*/ 38 w 55"/>
                <a:gd name="T13" fmla="*/ 36 h 55"/>
                <a:gd name="T14" fmla="*/ 53 w 55"/>
                <a:gd name="T15" fmla="*/ 27 h 55"/>
                <a:gd name="T16" fmla="*/ 53 w 55"/>
                <a:gd name="T17" fmla="*/ 17 h 55"/>
                <a:gd name="T18" fmla="*/ 42 w 55"/>
                <a:gd name="T19" fmla="*/ 15 h 55"/>
                <a:gd name="T20" fmla="*/ 39 w 55"/>
                <a:gd name="T21" fmla="*/ 16 h 55"/>
                <a:gd name="T22" fmla="*/ 39 w 55"/>
                <a:gd name="T23" fmla="*/ 15 h 55"/>
                <a:gd name="T24" fmla="*/ 30 w 55"/>
                <a:gd name="T25" fmla="*/ 0 h 55"/>
                <a:gd name="T26" fmla="*/ 18 w 55"/>
                <a:gd name="T27" fmla="*/ 6 h 55"/>
                <a:gd name="T28" fmla="*/ 18 w 55"/>
                <a:gd name="T29" fmla="*/ 5 h 55"/>
                <a:gd name="T30" fmla="*/ 17 w 55"/>
                <a:gd name="T31" fmla="*/ 7 h 55"/>
                <a:gd name="T32" fmla="*/ 17 w 55"/>
                <a:gd name="T33" fmla="*/ 12 h 55"/>
                <a:gd name="T34" fmla="*/ 16 w 55"/>
                <a:gd name="T35" fmla="*/ 12 h 55"/>
                <a:gd name="T36" fmla="*/ 0 w 55"/>
                <a:gd name="T37" fmla="*/ 22 h 55"/>
                <a:gd name="T38" fmla="*/ 16 w 55"/>
                <a:gd name="T39" fmla="*/ 31 h 55"/>
                <a:gd name="T40" fmla="*/ 13 w 55"/>
                <a:gd name="T41" fmla="*/ 33 h 55"/>
                <a:gd name="T42" fmla="*/ 3 w 55"/>
                <a:gd name="T43" fmla="*/ 45 h 55"/>
                <a:gd name="T44" fmla="*/ 23 w 55"/>
                <a:gd name="T45" fmla="*/ 30 h 55"/>
                <a:gd name="T46" fmla="*/ 22 w 55"/>
                <a:gd name="T47" fmla="*/ 28 h 55"/>
                <a:gd name="T48" fmla="*/ 22 w 55"/>
                <a:gd name="T49" fmla="*/ 27 h 55"/>
                <a:gd name="T50" fmla="*/ 23 w 55"/>
                <a:gd name="T51" fmla="*/ 22 h 55"/>
                <a:gd name="T52" fmla="*/ 26 w 55"/>
                <a:gd name="T53" fmla="*/ 21 h 55"/>
                <a:gd name="T54" fmla="*/ 27 w 55"/>
                <a:gd name="T55" fmla="*/ 21 h 55"/>
                <a:gd name="T56" fmla="*/ 28 w 55"/>
                <a:gd name="T57" fmla="*/ 21 h 55"/>
                <a:gd name="T58" fmla="*/ 32 w 55"/>
                <a:gd name="T59" fmla="*/ 23 h 55"/>
                <a:gd name="T60" fmla="*/ 33 w 55"/>
                <a:gd name="T61" fmla="*/ 26 h 55"/>
                <a:gd name="T62" fmla="*/ 32 w 55"/>
                <a:gd name="T63" fmla="*/ 30 h 55"/>
                <a:gd name="T64" fmla="*/ 30 w 55"/>
                <a:gd name="T65" fmla="*/ 31 h 55"/>
                <a:gd name="T66" fmla="*/ 28 w 55"/>
                <a:gd name="T67" fmla="*/ 32 h 55"/>
                <a:gd name="T68" fmla="*/ 27 w 55"/>
                <a:gd name="T69" fmla="*/ 32 h 55"/>
                <a:gd name="T70" fmla="*/ 24 w 55"/>
                <a:gd name="T71" fmla="*/ 32 h 55"/>
                <a:gd name="T72" fmla="*/ 23 w 55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3" y="45"/>
                  </a:moveTo>
                  <a:cubicBezTo>
                    <a:pt x="3" y="49"/>
                    <a:pt x="9" y="50"/>
                    <a:pt x="12" y="50"/>
                  </a:cubicBezTo>
                  <a:cubicBezTo>
                    <a:pt x="18" y="50"/>
                    <a:pt x="21" y="44"/>
                    <a:pt x="23" y="39"/>
                  </a:cubicBezTo>
                  <a:cubicBezTo>
                    <a:pt x="24" y="39"/>
                    <a:pt x="24" y="38"/>
                    <a:pt x="24" y="37"/>
                  </a:cubicBezTo>
                  <a:cubicBezTo>
                    <a:pt x="25" y="42"/>
                    <a:pt x="27" y="47"/>
                    <a:pt x="28" y="49"/>
                  </a:cubicBezTo>
                  <a:cubicBezTo>
                    <a:pt x="31" y="55"/>
                    <a:pt x="39" y="54"/>
                    <a:pt x="43" y="50"/>
                  </a:cubicBezTo>
                  <a:cubicBezTo>
                    <a:pt x="48" y="46"/>
                    <a:pt x="41" y="39"/>
                    <a:pt x="38" y="36"/>
                  </a:cubicBezTo>
                  <a:cubicBezTo>
                    <a:pt x="44" y="37"/>
                    <a:pt x="50" y="34"/>
                    <a:pt x="53" y="27"/>
                  </a:cubicBezTo>
                  <a:cubicBezTo>
                    <a:pt x="55" y="25"/>
                    <a:pt x="55" y="19"/>
                    <a:pt x="53" y="17"/>
                  </a:cubicBezTo>
                  <a:cubicBezTo>
                    <a:pt x="51" y="14"/>
                    <a:pt x="45" y="14"/>
                    <a:pt x="42" y="15"/>
                  </a:cubicBezTo>
                  <a:cubicBezTo>
                    <a:pt x="42" y="15"/>
                    <a:pt x="40" y="15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0"/>
                    <a:pt x="19" y="1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8" y="10"/>
                    <a:pt x="0" y="14"/>
                    <a:pt x="0" y="22"/>
                  </a:cubicBezTo>
                  <a:cubicBezTo>
                    <a:pt x="1" y="29"/>
                    <a:pt x="11" y="31"/>
                    <a:pt x="16" y="31"/>
                  </a:cubicBezTo>
                  <a:cubicBezTo>
                    <a:pt x="15" y="32"/>
                    <a:pt x="14" y="32"/>
                    <a:pt x="13" y="33"/>
                  </a:cubicBezTo>
                  <a:cubicBezTo>
                    <a:pt x="10" y="35"/>
                    <a:pt x="3" y="40"/>
                    <a:pt x="3" y="45"/>
                  </a:cubicBezTo>
                  <a:close/>
                  <a:moveTo>
                    <a:pt x="23" y="30"/>
                  </a:move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1" y="25"/>
                    <a:pt x="22" y="24"/>
                    <a:pt x="23" y="22"/>
                  </a:cubicBezTo>
                  <a:cubicBezTo>
                    <a:pt x="24" y="22"/>
                    <a:pt x="25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2" y="24"/>
                    <a:pt x="33" y="25"/>
                    <a:pt x="33" y="26"/>
                  </a:cubicBezTo>
                  <a:cubicBezTo>
                    <a:pt x="33" y="27"/>
                    <a:pt x="33" y="29"/>
                    <a:pt x="32" y="30"/>
                  </a:cubicBezTo>
                  <a:cubicBezTo>
                    <a:pt x="32" y="30"/>
                    <a:pt x="31" y="31"/>
                    <a:pt x="30" y="31"/>
                  </a:cubicBezTo>
                  <a:cubicBezTo>
                    <a:pt x="30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68"/>
            <p:cNvSpPr>
              <a:spLocks noEditPoints="1"/>
            </p:cNvSpPr>
            <p:nvPr/>
          </p:nvSpPr>
          <p:spPr bwMode="auto">
            <a:xfrm>
              <a:off x="7905412" y="3001510"/>
              <a:ext cx="144463" cy="142875"/>
            </a:xfrm>
            <a:custGeom>
              <a:avLst/>
              <a:gdLst>
                <a:gd name="T0" fmla="*/ 4 w 56"/>
                <a:gd name="T1" fmla="*/ 45 h 55"/>
                <a:gd name="T2" fmla="*/ 13 w 56"/>
                <a:gd name="T3" fmla="*/ 50 h 55"/>
                <a:gd name="T4" fmla="*/ 24 w 56"/>
                <a:gd name="T5" fmla="*/ 39 h 55"/>
                <a:gd name="T6" fmla="*/ 25 w 56"/>
                <a:gd name="T7" fmla="*/ 37 h 55"/>
                <a:gd name="T8" fmla="*/ 29 w 56"/>
                <a:gd name="T9" fmla="*/ 49 h 55"/>
                <a:gd name="T10" fmla="*/ 44 w 56"/>
                <a:gd name="T11" fmla="*/ 50 h 55"/>
                <a:gd name="T12" fmla="*/ 39 w 56"/>
                <a:gd name="T13" fmla="*/ 36 h 55"/>
                <a:gd name="T14" fmla="*/ 54 w 56"/>
                <a:gd name="T15" fmla="*/ 28 h 55"/>
                <a:gd name="T16" fmla="*/ 54 w 56"/>
                <a:gd name="T17" fmla="*/ 17 h 55"/>
                <a:gd name="T18" fmla="*/ 43 w 56"/>
                <a:gd name="T19" fmla="*/ 15 h 55"/>
                <a:gd name="T20" fmla="*/ 40 w 56"/>
                <a:gd name="T21" fmla="*/ 16 h 55"/>
                <a:gd name="T22" fmla="*/ 40 w 56"/>
                <a:gd name="T23" fmla="*/ 15 h 55"/>
                <a:gd name="T24" fmla="*/ 31 w 56"/>
                <a:gd name="T25" fmla="*/ 0 h 55"/>
                <a:gd name="T26" fmla="*/ 19 w 56"/>
                <a:gd name="T27" fmla="*/ 6 h 55"/>
                <a:gd name="T28" fmla="*/ 19 w 56"/>
                <a:gd name="T29" fmla="*/ 5 h 55"/>
                <a:gd name="T30" fmla="*/ 18 w 56"/>
                <a:gd name="T31" fmla="*/ 7 h 55"/>
                <a:gd name="T32" fmla="*/ 18 w 56"/>
                <a:gd name="T33" fmla="*/ 12 h 55"/>
                <a:gd name="T34" fmla="*/ 17 w 56"/>
                <a:gd name="T35" fmla="*/ 12 h 55"/>
                <a:gd name="T36" fmla="*/ 1 w 56"/>
                <a:gd name="T37" fmla="*/ 22 h 55"/>
                <a:gd name="T38" fmla="*/ 17 w 56"/>
                <a:gd name="T39" fmla="*/ 31 h 55"/>
                <a:gd name="T40" fmla="*/ 14 w 56"/>
                <a:gd name="T41" fmla="*/ 33 h 55"/>
                <a:gd name="T42" fmla="*/ 4 w 56"/>
                <a:gd name="T43" fmla="*/ 45 h 55"/>
                <a:gd name="T44" fmla="*/ 23 w 56"/>
                <a:gd name="T45" fmla="*/ 30 h 55"/>
                <a:gd name="T46" fmla="*/ 23 w 56"/>
                <a:gd name="T47" fmla="*/ 28 h 55"/>
                <a:gd name="T48" fmla="*/ 22 w 56"/>
                <a:gd name="T49" fmla="*/ 27 h 55"/>
                <a:gd name="T50" fmla="*/ 24 w 56"/>
                <a:gd name="T51" fmla="*/ 23 h 55"/>
                <a:gd name="T52" fmla="*/ 27 w 56"/>
                <a:gd name="T53" fmla="*/ 21 h 55"/>
                <a:gd name="T54" fmla="*/ 27 w 56"/>
                <a:gd name="T55" fmla="*/ 21 h 55"/>
                <a:gd name="T56" fmla="*/ 29 w 56"/>
                <a:gd name="T57" fmla="*/ 21 h 55"/>
                <a:gd name="T58" fmla="*/ 32 w 56"/>
                <a:gd name="T59" fmla="*/ 23 h 55"/>
                <a:gd name="T60" fmla="*/ 34 w 56"/>
                <a:gd name="T61" fmla="*/ 26 h 55"/>
                <a:gd name="T62" fmla="*/ 33 w 56"/>
                <a:gd name="T63" fmla="*/ 30 h 55"/>
                <a:gd name="T64" fmla="*/ 31 w 56"/>
                <a:gd name="T65" fmla="*/ 31 h 55"/>
                <a:gd name="T66" fmla="*/ 29 w 56"/>
                <a:gd name="T67" fmla="*/ 32 h 55"/>
                <a:gd name="T68" fmla="*/ 28 w 56"/>
                <a:gd name="T69" fmla="*/ 32 h 55"/>
                <a:gd name="T70" fmla="*/ 25 w 56"/>
                <a:gd name="T71" fmla="*/ 32 h 55"/>
                <a:gd name="T72" fmla="*/ 23 w 56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5">
                  <a:moveTo>
                    <a:pt x="4" y="45"/>
                  </a:moveTo>
                  <a:cubicBezTo>
                    <a:pt x="4" y="49"/>
                    <a:pt x="10" y="50"/>
                    <a:pt x="13" y="50"/>
                  </a:cubicBezTo>
                  <a:cubicBezTo>
                    <a:pt x="19" y="50"/>
                    <a:pt x="22" y="44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42"/>
                    <a:pt x="28" y="47"/>
                    <a:pt x="29" y="49"/>
                  </a:cubicBezTo>
                  <a:cubicBezTo>
                    <a:pt x="32" y="55"/>
                    <a:pt x="40" y="54"/>
                    <a:pt x="44" y="50"/>
                  </a:cubicBezTo>
                  <a:cubicBezTo>
                    <a:pt x="49" y="46"/>
                    <a:pt x="42" y="39"/>
                    <a:pt x="39" y="36"/>
                  </a:cubicBezTo>
                  <a:cubicBezTo>
                    <a:pt x="45" y="37"/>
                    <a:pt x="51" y="34"/>
                    <a:pt x="54" y="28"/>
                  </a:cubicBezTo>
                  <a:cubicBezTo>
                    <a:pt x="56" y="25"/>
                    <a:pt x="56" y="19"/>
                    <a:pt x="54" y="17"/>
                  </a:cubicBezTo>
                  <a:cubicBezTo>
                    <a:pt x="51" y="14"/>
                    <a:pt x="46" y="14"/>
                    <a:pt x="43" y="15"/>
                  </a:cubicBezTo>
                  <a:cubicBezTo>
                    <a:pt x="42" y="15"/>
                    <a:pt x="41" y="15"/>
                    <a:pt x="40" y="16"/>
                  </a:cubicBezTo>
                  <a:cubicBezTo>
                    <a:pt x="40" y="16"/>
                    <a:pt x="40" y="15"/>
                    <a:pt x="40" y="15"/>
                  </a:cubicBezTo>
                  <a:cubicBezTo>
                    <a:pt x="43" y="5"/>
                    <a:pt x="38" y="0"/>
                    <a:pt x="31" y="0"/>
                  </a:cubicBezTo>
                  <a:cubicBezTo>
                    <a:pt x="27" y="0"/>
                    <a:pt x="20" y="1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9"/>
                    <a:pt x="17" y="11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9" y="10"/>
                    <a:pt x="0" y="14"/>
                    <a:pt x="1" y="22"/>
                  </a:cubicBezTo>
                  <a:cubicBezTo>
                    <a:pt x="2" y="29"/>
                    <a:pt x="11" y="31"/>
                    <a:pt x="17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1" y="35"/>
                    <a:pt x="4" y="40"/>
                    <a:pt x="4" y="45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8"/>
                  </a:cubicBezTo>
                  <a:cubicBezTo>
                    <a:pt x="23" y="28"/>
                    <a:pt x="22" y="28"/>
                    <a:pt x="22" y="27"/>
                  </a:cubicBezTo>
                  <a:cubicBezTo>
                    <a:pt x="22" y="25"/>
                    <a:pt x="23" y="24"/>
                    <a:pt x="24" y="23"/>
                  </a:cubicBezTo>
                  <a:cubicBezTo>
                    <a:pt x="25" y="22"/>
                    <a:pt x="26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2"/>
                    <a:pt x="32" y="22"/>
                    <a:pt x="32" y="23"/>
                  </a:cubicBezTo>
                  <a:cubicBezTo>
                    <a:pt x="33" y="24"/>
                    <a:pt x="34" y="25"/>
                    <a:pt x="34" y="26"/>
                  </a:cubicBezTo>
                  <a:cubicBezTo>
                    <a:pt x="34" y="27"/>
                    <a:pt x="33" y="29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69"/>
            <p:cNvSpPr>
              <a:spLocks noEditPoints="1"/>
            </p:cNvSpPr>
            <p:nvPr/>
          </p:nvSpPr>
          <p:spPr bwMode="auto">
            <a:xfrm>
              <a:off x="7724437" y="3499985"/>
              <a:ext cx="141288" cy="144463"/>
            </a:xfrm>
            <a:custGeom>
              <a:avLst/>
              <a:gdLst>
                <a:gd name="T0" fmla="*/ 3 w 55"/>
                <a:gd name="T1" fmla="*/ 45 h 56"/>
                <a:gd name="T2" fmla="*/ 12 w 55"/>
                <a:gd name="T3" fmla="*/ 50 h 56"/>
                <a:gd name="T4" fmla="*/ 23 w 55"/>
                <a:gd name="T5" fmla="*/ 40 h 56"/>
                <a:gd name="T6" fmla="*/ 25 w 55"/>
                <a:gd name="T7" fmla="*/ 37 h 56"/>
                <a:gd name="T8" fmla="*/ 28 w 55"/>
                <a:gd name="T9" fmla="*/ 50 h 56"/>
                <a:gd name="T10" fmla="*/ 43 w 55"/>
                <a:gd name="T11" fmla="*/ 50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39 w 55"/>
                <a:gd name="T23" fmla="*/ 16 h 56"/>
                <a:gd name="T24" fmla="*/ 30 w 55"/>
                <a:gd name="T25" fmla="*/ 0 h 56"/>
                <a:gd name="T26" fmla="*/ 18 w 55"/>
                <a:gd name="T27" fmla="*/ 6 h 56"/>
                <a:gd name="T28" fmla="*/ 18 w 55"/>
                <a:gd name="T29" fmla="*/ 6 h 56"/>
                <a:gd name="T30" fmla="*/ 18 w 55"/>
                <a:gd name="T31" fmla="*/ 8 h 56"/>
                <a:gd name="T32" fmla="*/ 17 w 55"/>
                <a:gd name="T33" fmla="*/ 12 h 56"/>
                <a:gd name="T34" fmla="*/ 16 w 55"/>
                <a:gd name="T35" fmla="*/ 12 h 56"/>
                <a:gd name="T36" fmla="*/ 0 w 55"/>
                <a:gd name="T37" fmla="*/ 23 h 56"/>
                <a:gd name="T38" fmla="*/ 17 w 55"/>
                <a:gd name="T39" fmla="*/ 31 h 56"/>
                <a:gd name="T40" fmla="*/ 14 w 55"/>
                <a:gd name="T41" fmla="*/ 33 h 56"/>
                <a:gd name="T42" fmla="*/ 3 w 55"/>
                <a:gd name="T43" fmla="*/ 45 h 56"/>
                <a:gd name="T44" fmla="*/ 23 w 55"/>
                <a:gd name="T45" fmla="*/ 30 h 56"/>
                <a:gd name="T46" fmla="*/ 22 w 55"/>
                <a:gd name="T47" fmla="*/ 28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8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0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3" y="45"/>
                  </a:moveTo>
                  <a:cubicBezTo>
                    <a:pt x="3" y="50"/>
                    <a:pt x="9" y="50"/>
                    <a:pt x="12" y="50"/>
                  </a:cubicBezTo>
                  <a:cubicBezTo>
                    <a:pt x="18" y="50"/>
                    <a:pt x="21" y="44"/>
                    <a:pt x="23" y="40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42"/>
                    <a:pt x="27" y="47"/>
                    <a:pt x="28" y="50"/>
                  </a:cubicBezTo>
                  <a:cubicBezTo>
                    <a:pt x="31" y="56"/>
                    <a:pt x="39" y="54"/>
                    <a:pt x="43" y="50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7"/>
                    <a:pt x="50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5" y="14"/>
                    <a:pt x="43" y="15"/>
                  </a:cubicBezTo>
                  <a:cubicBezTo>
                    <a:pt x="42" y="15"/>
                    <a:pt x="40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1"/>
                    <a:pt x="19" y="1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9" y="10"/>
                    <a:pt x="0" y="14"/>
                    <a:pt x="0" y="23"/>
                  </a:cubicBezTo>
                  <a:cubicBezTo>
                    <a:pt x="1" y="29"/>
                    <a:pt x="11" y="32"/>
                    <a:pt x="17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0" y="36"/>
                    <a:pt x="4" y="41"/>
                    <a:pt x="3" y="45"/>
                  </a:cubicBezTo>
                  <a:close/>
                  <a:moveTo>
                    <a:pt x="23" y="30"/>
                  </a:move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4"/>
                    <a:pt x="24" y="23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70"/>
            <p:cNvSpPr>
              <a:spLocks noEditPoints="1"/>
            </p:cNvSpPr>
            <p:nvPr/>
          </p:nvSpPr>
          <p:spPr bwMode="auto">
            <a:xfrm>
              <a:off x="7913349" y="2826885"/>
              <a:ext cx="50800" cy="53975"/>
            </a:xfrm>
            <a:custGeom>
              <a:avLst/>
              <a:gdLst>
                <a:gd name="T0" fmla="*/ 0 w 20"/>
                <a:gd name="T1" fmla="*/ 17 h 21"/>
                <a:gd name="T2" fmla="*/ 5 w 20"/>
                <a:gd name="T3" fmla="*/ 17 h 21"/>
                <a:gd name="T4" fmla="*/ 8 w 20"/>
                <a:gd name="T5" fmla="*/ 20 h 21"/>
                <a:gd name="T6" fmla="*/ 11 w 20"/>
                <a:gd name="T7" fmla="*/ 17 h 21"/>
                <a:gd name="T8" fmla="*/ 12 w 20"/>
                <a:gd name="T9" fmla="*/ 15 h 21"/>
                <a:gd name="T10" fmla="*/ 14 w 20"/>
                <a:gd name="T11" fmla="*/ 17 h 21"/>
                <a:gd name="T12" fmla="*/ 20 w 20"/>
                <a:gd name="T13" fmla="*/ 13 h 21"/>
                <a:gd name="T14" fmla="*/ 15 w 20"/>
                <a:gd name="T15" fmla="*/ 10 h 21"/>
                <a:gd name="T16" fmla="*/ 14 w 20"/>
                <a:gd name="T17" fmla="*/ 10 h 21"/>
                <a:gd name="T18" fmla="*/ 20 w 20"/>
                <a:gd name="T19" fmla="*/ 5 h 21"/>
                <a:gd name="T20" fmla="*/ 15 w 20"/>
                <a:gd name="T21" fmla="*/ 1 h 21"/>
                <a:gd name="T22" fmla="*/ 10 w 20"/>
                <a:gd name="T23" fmla="*/ 5 h 21"/>
                <a:gd name="T24" fmla="*/ 10 w 20"/>
                <a:gd name="T25" fmla="*/ 5 h 21"/>
                <a:gd name="T26" fmla="*/ 8 w 20"/>
                <a:gd name="T27" fmla="*/ 1 h 21"/>
                <a:gd name="T28" fmla="*/ 3 w 20"/>
                <a:gd name="T29" fmla="*/ 3 h 21"/>
                <a:gd name="T30" fmla="*/ 6 w 20"/>
                <a:gd name="T31" fmla="*/ 11 h 21"/>
                <a:gd name="T32" fmla="*/ 6 w 20"/>
                <a:gd name="T33" fmla="*/ 11 h 21"/>
                <a:gd name="T34" fmla="*/ 3 w 20"/>
                <a:gd name="T35" fmla="*/ 11 h 21"/>
                <a:gd name="T36" fmla="*/ 0 w 20"/>
                <a:gd name="T37" fmla="*/ 13 h 21"/>
                <a:gd name="T38" fmla="*/ 0 w 20"/>
                <a:gd name="T39" fmla="*/ 17 h 21"/>
                <a:gd name="T40" fmla="*/ 9 w 20"/>
                <a:gd name="T41" fmla="*/ 12 h 21"/>
                <a:gd name="T42" fmla="*/ 8 w 20"/>
                <a:gd name="T43" fmla="*/ 12 h 21"/>
                <a:gd name="T44" fmla="*/ 8 w 20"/>
                <a:gd name="T45" fmla="*/ 11 h 21"/>
                <a:gd name="T46" fmla="*/ 8 w 20"/>
                <a:gd name="T47" fmla="*/ 11 h 21"/>
                <a:gd name="T48" fmla="*/ 8 w 20"/>
                <a:gd name="T49" fmla="*/ 11 h 21"/>
                <a:gd name="T50" fmla="*/ 9 w 20"/>
                <a:gd name="T51" fmla="*/ 8 h 21"/>
                <a:gd name="T52" fmla="*/ 9 w 20"/>
                <a:gd name="T53" fmla="*/ 8 h 21"/>
                <a:gd name="T54" fmla="*/ 10 w 20"/>
                <a:gd name="T55" fmla="*/ 8 h 21"/>
                <a:gd name="T56" fmla="*/ 12 w 20"/>
                <a:gd name="T57" fmla="*/ 9 h 21"/>
                <a:gd name="T58" fmla="*/ 13 w 20"/>
                <a:gd name="T59" fmla="*/ 10 h 21"/>
                <a:gd name="T60" fmla="*/ 13 w 20"/>
                <a:gd name="T61" fmla="*/ 10 h 21"/>
                <a:gd name="T62" fmla="*/ 11 w 20"/>
                <a:gd name="T63" fmla="*/ 12 h 21"/>
                <a:gd name="T64" fmla="*/ 11 w 20"/>
                <a:gd name="T65" fmla="*/ 12 h 21"/>
                <a:gd name="T66" fmla="*/ 10 w 20"/>
                <a:gd name="T67" fmla="*/ 13 h 21"/>
                <a:gd name="T68" fmla="*/ 9 w 20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" y="19"/>
                    <a:pt x="3" y="18"/>
                    <a:pt x="5" y="17"/>
                  </a:cubicBezTo>
                  <a:cubicBezTo>
                    <a:pt x="6" y="18"/>
                    <a:pt x="6" y="20"/>
                    <a:pt x="8" y="20"/>
                  </a:cubicBezTo>
                  <a:cubicBezTo>
                    <a:pt x="9" y="21"/>
                    <a:pt x="11" y="18"/>
                    <a:pt x="11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6" y="18"/>
                    <a:pt x="20" y="16"/>
                    <a:pt x="20" y="13"/>
                  </a:cubicBezTo>
                  <a:cubicBezTo>
                    <a:pt x="20" y="11"/>
                    <a:pt x="17" y="9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6" y="9"/>
                    <a:pt x="20" y="8"/>
                    <a:pt x="20" y="5"/>
                  </a:cubicBezTo>
                  <a:cubicBezTo>
                    <a:pt x="20" y="1"/>
                    <a:pt x="18" y="0"/>
                    <a:pt x="15" y="1"/>
                  </a:cubicBezTo>
                  <a:cubicBezTo>
                    <a:pt x="13" y="1"/>
                    <a:pt x="11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2"/>
                    <a:pt x="8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1" y="7"/>
                    <a:pt x="4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6"/>
                    <a:pt x="0" y="17"/>
                  </a:cubicBezTo>
                  <a:close/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71"/>
            <p:cNvSpPr>
              <a:spLocks noEditPoints="1"/>
            </p:cNvSpPr>
            <p:nvPr/>
          </p:nvSpPr>
          <p:spPr bwMode="auto">
            <a:xfrm>
              <a:off x="7770474" y="3409497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0 w 21"/>
                <a:gd name="T23" fmla="*/ 6 h 21"/>
                <a:gd name="T24" fmla="*/ 10 w 21"/>
                <a:gd name="T25" fmla="*/ 5 h 21"/>
                <a:gd name="T26" fmla="*/ 9 w 21"/>
                <a:gd name="T27" fmla="*/ 2 h 21"/>
                <a:gd name="T28" fmla="*/ 4 w 21"/>
                <a:gd name="T29" fmla="*/ 4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4 h 21"/>
                <a:gd name="T38" fmla="*/ 1 w 21"/>
                <a:gd name="T39" fmla="*/ 17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1 h 21"/>
                <a:gd name="T48" fmla="*/ 8 w 21"/>
                <a:gd name="T49" fmla="*/ 11 h 21"/>
                <a:gd name="T50" fmla="*/ 9 w 21"/>
                <a:gd name="T51" fmla="*/ 8 h 21"/>
                <a:gd name="T52" fmla="*/ 10 w 21"/>
                <a:gd name="T53" fmla="*/ 8 h 21"/>
                <a:gd name="T54" fmla="*/ 10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3 h 21"/>
                <a:gd name="T64" fmla="*/ 12 w 21"/>
                <a:gd name="T65" fmla="*/ 13 h 21"/>
                <a:gd name="T66" fmla="*/ 11 w 21"/>
                <a:gd name="T67" fmla="*/ 13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1" y="19"/>
                    <a:pt x="4" y="18"/>
                    <a:pt x="6" y="17"/>
                  </a:cubicBezTo>
                  <a:cubicBezTo>
                    <a:pt x="6" y="19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1" y="4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2"/>
                    <a:pt x="9" y="2"/>
                  </a:cubicBezTo>
                  <a:cubicBezTo>
                    <a:pt x="7" y="0"/>
                    <a:pt x="4" y="2"/>
                    <a:pt x="4" y="4"/>
                  </a:cubicBezTo>
                  <a:cubicBezTo>
                    <a:pt x="1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4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72"/>
            <p:cNvSpPr>
              <a:spLocks noEditPoints="1"/>
            </p:cNvSpPr>
            <p:nvPr/>
          </p:nvSpPr>
          <p:spPr bwMode="auto">
            <a:xfrm>
              <a:off x="7727612" y="4003222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1 w 21"/>
                <a:gd name="T23" fmla="*/ 6 h 21"/>
                <a:gd name="T24" fmla="*/ 11 w 21"/>
                <a:gd name="T25" fmla="*/ 5 h 21"/>
                <a:gd name="T26" fmla="*/ 9 w 21"/>
                <a:gd name="T27" fmla="*/ 1 h 21"/>
                <a:gd name="T28" fmla="*/ 4 w 21"/>
                <a:gd name="T29" fmla="*/ 3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3 h 21"/>
                <a:gd name="T38" fmla="*/ 1 w 21"/>
                <a:gd name="T39" fmla="*/ 17 h 21"/>
                <a:gd name="T40" fmla="*/ 10 w 21"/>
                <a:gd name="T41" fmla="*/ 12 h 21"/>
                <a:gd name="T42" fmla="*/ 9 w 21"/>
                <a:gd name="T43" fmla="*/ 12 h 21"/>
                <a:gd name="T44" fmla="*/ 9 w 21"/>
                <a:gd name="T45" fmla="*/ 11 h 21"/>
                <a:gd name="T46" fmla="*/ 9 w 21"/>
                <a:gd name="T47" fmla="*/ 11 h 21"/>
                <a:gd name="T48" fmla="*/ 8 w 21"/>
                <a:gd name="T49" fmla="*/ 11 h 21"/>
                <a:gd name="T50" fmla="*/ 10 w 21"/>
                <a:gd name="T51" fmla="*/ 8 h 21"/>
                <a:gd name="T52" fmla="*/ 10 w 21"/>
                <a:gd name="T53" fmla="*/ 8 h 21"/>
                <a:gd name="T54" fmla="*/ 11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2 h 21"/>
                <a:gd name="T64" fmla="*/ 12 w 21"/>
                <a:gd name="T65" fmla="*/ 12 h 21"/>
                <a:gd name="T66" fmla="*/ 11 w 21"/>
                <a:gd name="T67" fmla="*/ 13 h 21"/>
                <a:gd name="T68" fmla="*/ 10 w 21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2" y="19"/>
                    <a:pt x="4" y="18"/>
                    <a:pt x="6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9"/>
                    <a:pt x="16" y="10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2" y="3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2"/>
                    <a:pt x="9" y="1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2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73"/>
            <p:cNvSpPr>
              <a:spLocks noEditPoints="1"/>
            </p:cNvSpPr>
            <p:nvPr/>
          </p:nvSpPr>
          <p:spPr bwMode="auto">
            <a:xfrm>
              <a:off x="7737137" y="2893560"/>
              <a:ext cx="93663" cy="85725"/>
            </a:xfrm>
            <a:custGeom>
              <a:avLst/>
              <a:gdLst>
                <a:gd name="T0" fmla="*/ 3 w 36"/>
                <a:gd name="T1" fmla="*/ 4 h 33"/>
                <a:gd name="T2" fmla="*/ 5 w 36"/>
                <a:gd name="T3" fmla="*/ 12 h 33"/>
                <a:gd name="T4" fmla="*/ 1 w 36"/>
                <a:gd name="T5" fmla="*/ 17 h 33"/>
                <a:gd name="T6" fmla="*/ 8 w 36"/>
                <a:gd name="T7" fmla="*/ 21 h 33"/>
                <a:gd name="T8" fmla="*/ 11 w 36"/>
                <a:gd name="T9" fmla="*/ 21 h 33"/>
                <a:gd name="T10" fmla="*/ 9 w 36"/>
                <a:gd name="T11" fmla="*/ 25 h 33"/>
                <a:gd name="T12" fmla="*/ 18 w 36"/>
                <a:gd name="T13" fmla="*/ 32 h 33"/>
                <a:gd name="T14" fmla="*/ 21 w 36"/>
                <a:gd name="T15" fmla="*/ 23 h 33"/>
                <a:gd name="T16" fmla="*/ 20 w 36"/>
                <a:gd name="T17" fmla="*/ 21 h 33"/>
                <a:gd name="T18" fmla="*/ 30 w 36"/>
                <a:gd name="T19" fmla="*/ 28 h 33"/>
                <a:gd name="T20" fmla="*/ 34 w 36"/>
                <a:gd name="T21" fmla="*/ 18 h 33"/>
                <a:gd name="T22" fmla="*/ 24 w 36"/>
                <a:gd name="T23" fmla="*/ 13 h 33"/>
                <a:gd name="T24" fmla="*/ 25 w 36"/>
                <a:gd name="T25" fmla="*/ 13 h 33"/>
                <a:gd name="T26" fmla="*/ 29 w 36"/>
                <a:gd name="T27" fmla="*/ 8 h 33"/>
                <a:gd name="T28" fmla="*/ 24 w 36"/>
                <a:gd name="T29" fmla="*/ 2 h 33"/>
                <a:gd name="T30" fmla="*/ 15 w 36"/>
                <a:gd name="T31" fmla="*/ 11 h 33"/>
                <a:gd name="T32" fmla="*/ 15 w 36"/>
                <a:gd name="T33" fmla="*/ 11 h 33"/>
                <a:gd name="T34" fmla="*/ 13 w 36"/>
                <a:gd name="T35" fmla="*/ 5 h 33"/>
                <a:gd name="T36" fmla="*/ 8 w 36"/>
                <a:gd name="T37" fmla="*/ 3 h 33"/>
                <a:gd name="T38" fmla="*/ 3 w 36"/>
                <a:gd name="T39" fmla="*/ 4 h 33"/>
                <a:gd name="T40" fmla="*/ 13 w 36"/>
                <a:gd name="T41" fmla="*/ 15 h 33"/>
                <a:gd name="T42" fmla="*/ 14 w 36"/>
                <a:gd name="T43" fmla="*/ 13 h 33"/>
                <a:gd name="T44" fmla="*/ 14 w 36"/>
                <a:gd name="T45" fmla="*/ 13 h 33"/>
                <a:gd name="T46" fmla="*/ 14 w 36"/>
                <a:gd name="T47" fmla="*/ 13 h 33"/>
                <a:gd name="T48" fmla="*/ 15 w 36"/>
                <a:gd name="T49" fmla="*/ 13 h 33"/>
                <a:gd name="T50" fmla="*/ 20 w 36"/>
                <a:gd name="T51" fmla="*/ 13 h 33"/>
                <a:gd name="T52" fmla="*/ 21 w 36"/>
                <a:gd name="T53" fmla="*/ 14 h 33"/>
                <a:gd name="T54" fmla="*/ 21 w 36"/>
                <a:gd name="T55" fmla="*/ 14 h 33"/>
                <a:gd name="T56" fmla="*/ 20 w 36"/>
                <a:gd name="T57" fmla="*/ 18 h 33"/>
                <a:gd name="T58" fmla="*/ 19 w 36"/>
                <a:gd name="T59" fmla="*/ 19 h 33"/>
                <a:gd name="T60" fmla="*/ 19 w 36"/>
                <a:gd name="T61" fmla="*/ 19 h 33"/>
                <a:gd name="T62" fmla="*/ 15 w 36"/>
                <a:gd name="T63" fmla="*/ 18 h 33"/>
                <a:gd name="T64" fmla="*/ 15 w 36"/>
                <a:gd name="T65" fmla="*/ 18 h 33"/>
                <a:gd name="T66" fmla="*/ 14 w 36"/>
                <a:gd name="T67" fmla="*/ 17 h 33"/>
                <a:gd name="T68" fmla="*/ 13 w 36"/>
                <a:gd name="T6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33">
                  <a:moveTo>
                    <a:pt x="3" y="4"/>
                  </a:moveTo>
                  <a:cubicBezTo>
                    <a:pt x="0" y="6"/>
                    <a:pt x="2" y="10"/>
                    <a:pt x="5" y="12"/>
                  </a:cubicBezTo>
                  <a:cubicBezTo>
                    <a:pt x="3" y="13"/>
                    <a:pt x="0" y="15"/>
                    <a:pt x="1" y="17"/>
                  </a:cubicBezTo>
                  <a:cubicBezTo>
                    <a:pt x="1" y="19"/>
                    <a:pt x="6" y="21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0" y="22"/>
                    <a:pt x="9" y="24"/>
                    <a:pt x="9" y="25"/>
                  </a:cubicBezTo>
                  <a:cubicBezTo>
                    <a:pt x="9" y="29"/>
                    <a:pt x="14" y="33"/>
                    <a:pt x="18" y="32"/>
                  </a:cubicBezTo>
                  <a:cubicBezTo>
                    <a:pt x="21" y="31"/>
                    <a:pt x="22" y="26"/>
                    <a:pt x="21" y="23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2" y="25"/>
                    <a:pt x="26" y="30"/>
                    <a:pt x="30" y="28"/>
                  </a:cubicBezTo>
                  <a:cubicBezTo>
                    <a:pt x="35" y="27"/>
                    <a:pt x="36" y="22"/>
                    <a:pt x="34" y="18"/>
                  </a:cubicBezTo>
                  <a:cubicBezTo>
                    <a:pt x="32" y="16"/>
                    <a:pt x="28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2"/>
                    <a:pt x="29" y="10"/>
                    <a:pt x="29" y="8"/>
                  </a:cubicBezTo>
                  <a:cubicBezTo>
                    <a:pt x="30" y="5"/>
                    <a:pt x="26" y="2"/>
                    <a:pt x="24" y="2"/>
                  </a:cubicBezTo>
                  <a:cubicBezTo>
                    <a:pt x="17" y="0"/>
                    <a:pt x="16" y="6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9"/>
                    <a:pt x="14" y="7"/>
                    <a:pt x="13" y="5"/>
                  </a:cubicBezTo>
                  <a:cubicBezTo>
                    <a:pt x="11" y="4"/>
                    <a:pt x="10" y="3"/>
                    <a:pt x="8" y="3"/>
                  </a:cubicBezTo>
                  <a:cubicBezTo>
                    <a:pt x="6" y="3"/>
                    <a:pt x="4" y="3"/>
                    <a:pt x="3" y="4"/>
                  </a:cubicBezTo>
                  <a:close/>
                  <a:moveTo>
                    <a:pt x="13" y="15"/>
                  </a:move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9" y="11"/>
                    <a:pt x="20" y="13"/>
                  </a:cubicBezTo>
                  <a:cubicBezTo>
                    <a:pt x="20" y="13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1" y="17"/>
                    <a:pt x="20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3" y="17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74"/>
            <p:cNvSpPr>
              <a:spLocks noEditPoints="1"/>
            </p:cNvSpPr>
            <p:nvPr/>
          </p:nvSpPr>
          <p:spPr bwMode="auto">
            <a:xfrm>
              <a:off x="7737137" y="314438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2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6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20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75"/>
            <p:cNvSpPr>
              <a:spLocks noEditPoints="1"/>
            </p:cNvSpPr>
            <p:nvPr/>
          </p:nvSpPr>
          <p:spPr bwMode="auto">
            <a:xfrm>
              <a:off x="7980024" y="3385685"/>
              <a:ext cx="82550" cy="85725"/>
            </a:xfrm>
            <a:custGeom>
              <a:avLst/>
              <a:gdLst>
                <a:gd name="T0" fmla="*/ 0 w 32"/>
                <a:gd name="T1" fmla="*/ 26 h 33"/>
                <a:gd name="T2" fmla="*/ 9 w 32"/>
                <a:gd name="T3" fmla="*/ 27 h 33"/>
                <a:gd name="T4" fmla="*/ 12 w 32"/>
                <a:gd name="T5" fmla="*/ 32 h 33"/>
                <a:gd name="T6" fmla="*/ 18 w 32"/>
                <a:gd name="T7" fmla="*/ 27 h 33"/>
                <a:gd name="T8" fmla="*/ 19 w 32"/>
                <a:gd name="T9" fmla="*/ 24 h 33"/>
                <a:gd name="T10" fmla="*/ 23 w 32"/>
                <a:gd name="T11" fmla="*/ 27 h 33"/>
                <a:gd name="T12" fmla="*/ 32 w 32"/>
                <a:gd name="T13" fmla="*/ 21 h 33"/>
                <a:gd name="T14" fmla="*/ 24 w 32"/>
                <a:gd name="T15" fmla="*/ 15 h 33"/>
                <a:gd name="T16" fmla="*/ 22 w 32"/>
                <a:gd name="T17" fmla="*/ 16 h 33"/>
                <a:gd name="T18" fmla="*/ 32 w 32"/>
                <a:gd name="T19" fmla="*/ 8 h 33"/>
                <a:gd name="T20" fmla="*/ 24 w 32"/>
                <a:gd name="T21" fmla="*/ 2 h 33"/>
                <a:gd name="T22" fmla="*/ 16 w 32"/>
                <a:gd name="T23" fmla="*/ 9 h 33"/>
                <a:gd name="T24" fmla="*/ 16 w 32"/>
                <a:gd name="T25" fmla="*/ 8 h 33"/>
                <a:gd name="T26" fmla="*/ 13 w 32"/>
                <a:gd name="T27" fmla="*/ 3 h 33"/>
                <a:gd name="T28" fmla="*/ 5 w 32"/>
                <a:gd name="T29" fmla="*/ 6 h 33"/>
                <a:gd name="T30" fmla="*/ 10 w 32"/>
                <a:gd name="T31" fmla="*/ 17 h 33"/>
                <a:gd name="T32" fmla="*/ 11 w 32"/>
                <a:gd name="T33" fmla="*/ 17 h 33"/>
                <a:gd name="T34" fmla="*/ 5 w 32"/>
                <a:gd name="T35" fmla="*/ 18 h 33"/>
                <a:gd name="T36" fmla="*/ 1 w 32"/>
                <a:gd name="T37" fmla="*/ 21 h 33"/>
                <a:gd name="T38" fmla="*/ 0 w 32"/>
                <a:gd name="T39" fmla="*/ 26 h 33"/>
                <a:gd name="T40" fmla="*/ 14 w 32"/>
                <a:gd name="T41" fmla="*/ 20 h 33"/>
                <a:gd name="T42" fmla="*/ 13 w 32"/>
                <a:gd name="T43" fmla="*/ 19 h 33"/>
                <a:gd name="T44" fmla="*/ 13 w 32"/>
                <a:gd name="T45" fmla="*/ 18 h 33"/>
                <a:gd name="T46" fmla="*/ 12 w 32"/>
                <a:gd name="T47" fmla="*/ 18 h 33"/>
                <a:gd name="T48" fmla="*/ 12 w 32"/>
                <a:gd name="T49" fmla="*/ 18 h 33"/>
                <a:gd name="T50" fmla="*/ 14 w 32"/>
                <a:gd name="T51" fmla="*/ 13 h 33"/>
                <a:gd name="T52" fmla="*/ 15 w 32"/>
                <a:gd name="T53" fmla="*/ 12 h 33"/>
                <a:gd name="T54" fmla="*/ 16 w 32"/>
                <a:gd name="T55" fmla="*/ 12 h 33"/>
                <a:gd name="T56" fmla="*/ 20 w 32"/>
                <a:gd name="T57" fmla="*/ 14 h 33"/>
                <a:gd name="T58" fmla="*/ 20 w 32"/>
                <a:gd name="T59" fmla="*/ 16 h 33"/>
                <a:gd name="T60" fmla="*/ 20 w 32"/>
                <a:gd name="T61" fmla="*/ 16 h 33"/>
                <a:gd name="T62" fmla="*/ 18 w 32"/>
                <a:gd name="T63" fmla="*/ 20 h 33"/>
                <a:gd name="T64" fmla="*/ 18 w 32"/>
                <a:gd name="T65" fmla="*/ 20 h 33"/>
                <a:gd name="T66" fmla="*/ 16 w 32"/>
                <a:gd name="T67" fmla="*/ 20 h 33"/>
                <a:gd name="T68" fmla="*/ 14 w 32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3">
                  <a:moveTo>
                    <a:pt x="0" y="26"/>
                  </a:moveTo>
                  <a:cubicBezTo>
                    <a:pt x="2" y="30"/>
                    <a:pt x="5" y="29"/>
                    <a:pt x="9" y="27"/>
                  </a:cubicBezTo>
                  <a:cubicBezTo>
                    <a:pt x="9" y="29"/>
                    <a:pt x="10" y="32"/>
                    <a:pt x="12" y="32"/>
                  </a:cubicBezTo>
                  <a:cubicBezTo>
                    <a:pt x="15" y="33"/>
                    <a:pt x="18" y="28"/>
                    <a:pt x="18" y="27"/>
                  </a:cubicBezTo>
                  <a:cubicBezTo>
                    <a:pt x="19" y="26"/>
                    <a:pt x="19" y="25"/>
                    <a:pt x="19" y="24"/>
                  </a:cubicBezTo>
                  <a:cubicBezTo>
                    <a:pt x="20" y="25"/>
                    <a:pt x="22" y="27"/>
                    <a:pt x="23" y="27"/>
                  </a:cubicBezTo>
                  <a:cubicBezTo>
                    <a:pt x="26" y="28"/>
                    <a:pt x="32" y="25"/>
                    <a:pt x="32" y="21"/>
                  </a:cubicBezTo>
                  <a:cubicBezTo>
                    <a:pt x="32" y="17"/>
                    <a:pt x="27" y="15"/>
                    <a:pt x="24" y="15"/>
                  </a:cubicBezTo>
                  <a:cubicBezTo>
                    <a:pt x="24" y="15"/>
                    <a:pt x="23" y="16"/>
                    <a:pt x="22" y="16"/>
                  </a:cubicBezTo>
                  <a:cubicBezTo>
                    <a:pt x="26" y="14"/>
                    <a:pt x="32" y="12"/>
                    <a:pt x="32" y="8"/>
                  </a:cubicBezTo>
                  <a:cubicBezTo>
                    <a:pt x="32" y="3"/>
                    <a:pt x="28" y="1"/>
                    <a:pt x="24" y="2"/>
                  </a:cubicBezTo>
                  <a:cubicBezTo>
                    <a:pt x="21" y="2"/>
                    <a:pt x="17" y="6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5" y="6"/>
                    <a:pt x="15" y="4"/>
                    <a:pt x="13" y="3"/>
                  </a:cubicBezTo>
                  <a:cubicBezTo>
                    <a:pt x="10" y="0"/>
                    <a:pt x="6" y="3"/>
                    <a:pt x="5" y="6"/>
                  </a:cubicBezTo>
                  <a:cubicBezTo>
                    <a:pt x="2" y="11"/>
                    <a:pt x="6" y="14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9" y="17"/>
                    <a:pt x="7" y="17"/>
                    <a:pt x="5" y="18"/>
                  </a:cubicBezTo>
                  <a:cubicBezTo>
                    <a:pt x="3" y="18"/>
                    <a:pt x="1" y="19"/>
                    <a:pt x="1" y="21"/>
                  </a:cubicBezTo>
                  <a:cubicBezTo>
                    <a:pt x="0" y="23"/>
                    <a:pt x="0" y="25"/>
                    <a:pt x="0" y="26"/>
                  </a:cubicBezTo>
                  <a:close/>
                  <a:moveTo>
                    <a:pt x="14" y="20"/>
                  </a:move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4"/>
                    <a:pt x="14" y="13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7" y="12"/>
                    <a:pt x="19" y="13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6" y="20"/>
                    <a:pt x="15" y="20"/>
                    <a:pt x="14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76"/>
            <p:cNvSpPr>
              <a:spLocks noEditPoints="1"/>
            </p:cNvSpPr>
            <p:nvPr/>
          </p:nvSpPr>
          <p:spPr bwMode="auto">
            <a:xfrm>
              <a:off x="7737137" y="3776210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4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7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7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1 h 32"/>
                <a:gd name="T54" fmla="*/ 15 w 32"/>
                <a:gd name="T55" fmla="*/ 11 h 32"/>
                <a:gd name="T56" fmla="*/ 19 w 32"/>
                <a:gd name="T57" fmla="*/ 13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7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4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1"/>
                    <a:pt x="32" y="7"/>
                  </a:cubicBezTo>
                  <a:cubicBezTo>
                    <a:pt x="32" y="2"/>
                    <a:pt x="27" y="0"/>
                    <a:pt x="23" y="1"/>
                  </a:cubicBezTo>
                  <a:cubicBezTo>
                    <a:pt x="20" y="1"/>
                    <a:pt x="17" y="5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0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8"/>
                    <a:pt x="0" y="21"/>
                  </a:cubicBezTo>
                  <a:cubicBezTo>
                    <a:pt x="0" y="22"/>
                    <a:pt x="0" y="24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8" y="12"/>
                    <a:pt x="19" y="13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77"/>
            <p:cNvSpPr>
              <a:spLocks noEditPoints="1"/>
            </p:cNvSpPr>
            <p:nvPr/>
          </p:nvSpPr>
          <p:spPr bwMode="auto">
            <a:xfrm>
              <a:off x="7968912" y="322693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1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78"/>
            <p:cNvSpPr>
              <a:spLocks noEditPoints="1"/>
            </p:cNvSpPr>
            <p:nvPr/>
          </p:nvSpPr>
          <p:spPr bwMode="auto">
            <a:xfrm>
              <a:off x="7757774" y="2625272"/>
              <a:ext cx="80963" cy="84138"/>
            </a:xfrm>
            <a:custGeom>
              <a:avLst/>
              <a:gdLst>
                <a:gd name="T0" fmla="*/ 3 w 31"/>
                <a:gd name="T1" fmla="*/ 25 h 33"/>
                <a:gd name="T2" fmla="*/ 10 w 31"/>
                <a:gd name="T3" fmla="*/ 22 h 33"/>
                <a:gd name="T4" fmla="*/ 11 w 31"/>
                <a:gd name="T5" fmla="*/ 22 h 33"/>
                <a:gd name="T6" fmla="*/ 10 w 31"/>
                <a:gd name="T7" fmla="*/ 24 h 33"/>
                <a:gd name="T8" fmla="*/ 9 w 31"/>
                <a:gd name="T9" fmla="*/ 30 h 33"/>
                <a:gd name="T10" fmla="*/ 14 w 31"/>
                <a:gd name="T11" fmla="*/ 31 h 33"/>
                <a:gd name="T12" fmla="*/ 17 w 31"/>
                <a:gd name="T13" fmla="*/ 27 h 33"/>
                <a:gd name="T14" fmla="*/ 17 w 31"/>
                <a:gd name="T15" fmla="*/ 27 h 33"/>
                <a:gd name="T16" fmla="*/ 19 w 31"/>
                <a:gd name="T17" fmla="*/ 28 h 33"/>
                <a:gd name="T18" fmla="*/ 27 w 31"/>
                <a:gd name="T19" fmla="*/ 23 h 33"/>
                <a:gd name="T20" fmla="*/ 24 w 31"/>
                <a:gd name="T21" fmla="*/ 19 h 33"/>
                <a:gd name="T22" fmla="*/ 24 w 31"/>
                <a:gd name="T23" fmla="*/ 19 h 33"/>
                <a:gd name="T24" fmla="*/ 30 w 31"/>
                <a:gd name="T25" fmla="*/ 15 h 33"/>
                <a:gd name="T26" fmla="*/ 28 w 31"/>
                <a:gd name="T27" fmla="*/ 8 h 33"/>
                <a:gd name="T28" fmla="*/ 24 w 31"/>
                <a:gd name="T29" fmla="*/ 8 h 33"/>
                <a:gd name="T30" fmla="*/ 21 w 31"/>
                <a:gd name="T31" fmla="*/ 9 h 33"/>
                <a:gd name="T32" fmla="*/ 20 w 31"/>
                <a:gd name="T33" fmla="*/ 4 h 33"/>
                <a:gd name="T34" fmla="*/ 11 w 31"/>
                <a:gd name="T35" fmla="*/ 5 h 33"/>
                <a:gd name="T36" fmla="*/ 11 w 31"/>
                <a:gd name="T37" fmla="*/ 7 h 33"/>
                <a:gd name="T38" fmla="*/ 8 w 31"/>
                <a:gd name="T39" fmla="*/ 5 h 33"/>
                <a:gd name="T40" fmla="*/ 2 w 31"/>
                <a:gd name="T41" fmla="*/ 8 h 33"/>
                <a:gd name="T42" fmla="*/ 1 w 31"/>
                <a:gd name="T43" fmla="*/ 13 h 33"/>
                <a:gd name="T44" fmla="*/ 4 w 31"/>
                <a:gd name="T45" fmla="*/ 17 h 33"/>
                <a:gd name="T46" fmla="*/ 5 w 31"/>
                <a:gd name="T47" fmla="*/ 17 h 33"/>
                <a:gd name="T48" fmla="*/ 4 w 31"/>
                <a:gd name="T49" fmla="*/ 17 h 33"/>
                <a:gd name="T50" fmla="*/ 1 w 31"/>
                <a:gd name="T51" fmla="*/ 19 h 33"/>
                <a:gd name="T52" fmla="*/ 3 w 31"/>
                <a:gd name="T53" fmla="*/ 25 h 33"/>
                <a:gd name="T54" fmla="*/ 12 w 31"/>
                <a:gd name="T55" fmla="*/ 19 h 33"/>
                <a:gd name="T56" fmla="*/ 12 w 31"/>
                <a:gd name="T57" fmla="*/ 17 h 33"/>
                <a:gd name="T58" fmla="*/ 12 w 31"/>
                <a:gd name="T59" fmla="*/ 17 h 33"/>
                <a:gd name="T60" fmla="*/ 11 w 31"/>
                <a:gd name="T61" fmla="*/ 16 h 33"/>
                <a:gd name="T62" fmla="*/ 12 w 31"/>
                <a:gd name="T63" fmla="*/ 15 h 33"/>
                <a:gd name="T64" fmla="*/ 14 w 31"/>
                <a:gd name="T65" fmla="*/ 13 h 33"/>
                <a:gd name="T66" fmla="*/ 14 w 31"/>
                <a:gd name="T67" fmla="*/ 13 h 33"/>
                <a:gd name="T68" fmla="*/ 16 w 31"/>
                <a:gd name="T69" fmla="*/ 13 h 33"/>
                <a:gd name="T70" fmla="*/ 18 w 31"/>
                <a:gd name="T71" fmla="*/ 16 h 33"/>
                <a:gd name="T72" fmla="*/ 18 w 31"/>
                <a:gd name="T73" fmla="*/ 16 h 33"/>
                <a:gd name="T74" fmla="*/ 18 w 31"/>
                <a:gd name="T75" fmla="*/ 16 h 33"/>
                <a:gd name="T76" fmla="*/ 18 w 31"/>
                <a:gd name="T77" fmla="*/ 16 h 33"/>
                <a:gd name="T78" fmla="*/ 18 w 31"/>
                <a:gd name="T79" fmla="*/ 18 h 33"/>
                <a:gd name="T80" fmla="*/ 16 w 31"/>
                <a:gd name="T81" fmla="*/ 20 h 33"/>
                <a:gd name="T82" fmla="*/ 15 w 31"/>
                <a:gd name="T83" fmla="*/ 20 h 33"/>
                <a:gd name="T84" fmla="*/ 13 w 31"/>
                <a:gd name="T85" fmla="*/ 20 h 33"/>
                <a:gd name="T86" fmla="*/ 13 w 31"/>
                <a:gd name="T87" fmla="*/ 19 h 33"/>
                <a:gd name="T88" fmla="*/ 13 w 31"/>
                <a:gd name="T89" fmla="*/ 19 h 33"/>
                <a:gd name="T90" fmla="*/ 12 w 31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3">
                  <a:moveTo>
                    <a:pt x="3" y="25"/>
                  </a:moveTo>
                  <a:cubicBezTo>
                    <a:pt x="5" y="27"/>
                    <a:pt x="9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9" y="26"/>
                    <a:pt x="8" y="28"/>
                    <a:pt x="9" y="30"/>
                  </a:cubicBezTo>
                  <a:cubicBezTo>
                    <a:pt x="9" y="33"/>
                    <a:pt x="12" y="32"/>
                    <a:pt x="14" y="31"/>
                  </a:cubicBezTo>
                  <a:cubicBezTo>
                    <a:pt x="16" y="31"/>
                    <a:pt x="17" y="29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9" y="27"/>
                    <a:pt x="19" y="28"/>
                  </a:cubicBezTo>
                  <a:cubicBezTo>
                    <a:pt x="22" y="29"/>
                    <a:pt x="27" y="25"/>
                    <a:pt x="27" y="23"/>
                  </a:cubicBezTo>
                  <a:cubicBezTo>
                    <a:pt x="28" y="21"/>
                    <a:pt x="26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30" y="18"/>
                    <a:pt x="30" y="15"/>
                  </a:cubicBezTo>
                  <a:cubicBezTo>
                    <a:pt x="31" y="12"/>
                    <a:pt x="30" y="9"/>
                    <a:pt x="28" y="8"/>
                  </a:cubicBezTo>
                  <a:cubicBezTo>
                    <a:pt x="27" y="7"/>
                    <a:pt x="25" y="7"/>
                    <a:pt x="24" y="8"/>
                  </a:cubicBezTo>
                  <a:cubicBezTo>
                    <a:pt x="23" y="8"/>
                    <a:pt x="22" y="8"/>
                    <a:pt x="21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0"/>
                    <a:pt x="13" y="3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5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0" y="21"/>
                    <a:pt x="1" y="23"/>
                    <a:pt x="3" y="25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3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79"/>
            <p:cNvSpPr>
              <a:spLocks noEditPoints="1"/>
            </p:cNvSpPr>
            <p:nvPr/>
          </p:nvSpPr>
          <p:spPr bwMode="auto">
            <a:xfrm>
              <a:off x="7745074" y="3004685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7 h 51"/>
                <a:gd name="T8" fmla="*/ 14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9 h 51"/>
                <a:gd name="T22" fmla="*/ 37 w 48"/>
                <a:gd name="T23" fmla="*/ 29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5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1 h 51"/>
                <a:gd name="T84" fmla="*/ 21 w 48"/>
                <a:gd name="T85" fmla="*/ 30 h 51"/>
                <a:gd name="T86" fmla="*/ 21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7"/>
                  </a:cubicBezTo>
                  <a:cubicBezTo>
                    <a:pt x="13" y="40"/>
                    <a:pt x="13" y="43"/>
                    <a:pt x="14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2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8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9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9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2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80"/>
            <p:cNvSpPr>
              <a:spLocks noEditPoints="1"/>
            </p:cNvSpPr>
            <p:nvPr/>
          </p:nvSpPr>
          <p:spPr bwMode="auto">
            <a:xfrm>
              <a:off x="7894299" y="3496810"/>
              <a:ext cx="127000" cy="131763"/>
            </a:xfrm>
            <a:custGeom>
              <a:avLst/>
              <a:gdLst>
                <a:gd name="T0" fmla="*/ 4 w 49"/>
                <a:gd name="T1" fmla="*/ 38 h 51"/>
                <a:gd name="T2" fmla="*/ 17 w 49"/>
                <a:gd name="T3" fmla="*/ 34 h 51"/>
                <a:gd name="T4" fmla="*/ 17 w 49"/>
                <a:gd name="T5" fmla="*/ 34 h 51"/>
                <a:gd name="T6" fmla="*/ 16 w 49"/>
                <a:gd name="T7" fmla="*/ 36 h 51"/>
                <a:gd name="T8" fmla="*/ 14 w 49"/>
                <a:gd name="T9" fmla="*/ 47 h 51"/>
                <a:gd name="T10" fmla="*/ 23 w 49"/>
                <a:gd name="T11" fmla="*/ 48 h 51"/>
                <a:gd name="T12" fmla="*/ 27 w 49"/>
                <a:gd name="T13" fmla="*/ 42 h 51"/>
                <a:gd name="T14" fmla="*/ 27 w 49"/>
                <a:gd name="T15" fmla="*/ 41 h 51"/>
                <a:gd name="T16" fmla="*/ 31 w 49"/>
                <a:gd name="T17" fmla="*/ 43 h 51"/>
                <a:gd name="T18" fmla="*/ 43 w 49"/>
                <a:gd name="T19" fmla="*/ 35 h 51"/>
                <a:gd name="T20" fmla="*/ 38 w 49"/>
                <a:gd name="T21" fmla="*/ 28 h 51"/>
                <a:gd name="T22" fmla="*/ 38 w 49"/>
                <a:gd name="T23" fmla="*/ 28 h 51"/>
                <a:gd name="T24" fmla="*/ 48 w 49"/>
                <a:gd name="T25" fmla="*/ 23 h 51"/>
                <a:gd name="T26" fmla="*/ 45 w 49"/>
                <a:gd name="T27" fmla="*/ 11 h 51"/>
                <a:gd name="T28" fmla="*/ 38 w 49"/>
                <a:gd name="T29" fmla="*/ 11 h 51"/>
                <a:gd name="T30" fmla="*/ 34 w 49"/>
                <a:gd name="T31" fmla="*/ 13 h 51"/>
                <a:gd name="T32" fmla="*/ 32 w 49"/>
                <a:gd name="T33" fmla="*/ 5 h 51"/>
                <a:gd name="T34" fmla="*/ 18 w 49"/>
                <a:gd name="T35" fmla="*/ 8 h 51"/>
                <a:gd name="T36" fmla="*/ 17 w 49"/>
                <a:gd name="T37" fmla="*/ 10 h 51"/>
                <a:gd name="T38" fmla="*/ 12 w 49"/>
                <a:gd name="T39" fmla="*/ 8 h 51"/>
                <a:gd name="T40" fmla="*/ 4 w 49"/>
                <a:gd name="T41" fmla="*/ 11 h 51"/>
                <a:gd name="T42" fmla="*/ 2 w 49"/>
                <a:gd name="T43" fmla="*/ 20 h 51"/>
                <a:gd name="T44" fmla="*/ 7 w 49"/>
                <a:gd name="T45" fmla="*/ 26 h 51"/>
                <a:gd name="T46" fmla="*/ 8 w 49"/>
                <a:gd name="T47" fmla="*/ 26 h 51"/>
                <a:gd name="T48" fmla="*/ 6 w 49"/>
                <a:gd name="T49" fmla="*/ 27 h 51"/>
                <a:gd name="T50" fmla="*/ 2 w 49"/>
                <a:gd name="T51" fmla="*/ 29 h 51"/>
                <a:gd name="T52" fmla="*/ 4 w 49"/>
                <a:gd name="T53" fmla="*/ 38 h 51"/>
                <a:gd name="T54" fmla="*/ 20 w 49"/>
                <a:gd name="T55" fmla="*/ 29 h 51"/>
                <a:gd name="T56" fmla="*/ 18 w 49"/>
                <a:gd name="T57" fmla="*/ 27 h 51"/>
                <a:gd name="T58" fmla="*/ 18 w 49"/>
                <a:gd name="T59" fmla="*/ 26 h 51"/>
                <a:gd name="T60" fmla="*/ 18 w 49"/>
                <a:gd name="T61" fmla="*/ 25 h 51"/>
                <a:gd name="T62" fmla="*/ 19 w 49"/>
                <a:gd name="T63" fmla="*/ 23 h 51"/>
                <a:gd name="T64" fmla="*/ 22 w 49"/>
                <a:gd name="T65" fmla="*/ 20 h 51"/>
                <a:gd name="T66" fmla="*/ 22 w 49"/>
                <a:gd name="T67" fmla="*/ 20 h 51"/>
                <a:gd name="T68" fmla="*/ 25 w 49"/>
                <a:gd name="T69" fmla="*/ 20 h 51"/>
                <a:gd name="T70" fmla="*/ 29 w 49"/>
                <a:gd name="T71" fmla="*/ 24 h 51"/>
                <a:gd name="T72" fmla="*/ 29 w 49"/>
                <a:gd name="T73" fmla="*/ 24 h 51"/>
                <a:gd name="T74" fmla="*/ 28 w 49"/>
                <a:gd name="T75" fmla="*/ 24 h 51"/>
                <a:gd name="T76" fmla="*/ 29 w 49"/>
                <a:gd name="T77" fmla="*/ 24 h 51"/>
                <a:gd name="T78" fmla="*/ 28 w 49"/>
                <a:gd name="T79" fmla="*/ 27 h 51"/>
                <a:gd name="T80" fmla="*/ 25 w 49"/>
                <a:gd name="T81" fmla="*/ 30 h 51"/>
                <a:gd name="T82" fmla="*/ 24 w 49"/>
                <a:gd name="T83" fmla="*/ 30 h 51"/>
                <a:gd name="T84" fmla="*/ 21 w 49"/>
                <a:gd name="T85" fmla="*/ 30 h 51"/>
                <a:gd name="T86" fmla="*/ 21 w 49"/>
                <a:gd name="T87" fmla="*/ 30 h 51"/>
                <a:gd name="T88" fmla="*/ 21 w 49"/>
                <a:gd name="T89" fmla="*/ 30 h 51"/>
                <a:gd name="T90" fmla="*/ 20 w 49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" y="38"/>
                  </a:moveTo>
                  <a:cubicBezTo>
                    <a:pt x="9" y="41"/>
                    <a:pt x="14" y="36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4" y="40"/>
                    <a:pt x="13" y="43"/>
                    <a:pt x="14" y="47"/>
                  </a:cubicBezTo>
                  <a:cubicBezTo>
                    <a:pt x="15" y="51"/>
                    <a:pt x="19" y="50"/>
                    <a:pt x="23" y="48"/>
                  </a:cubicBezTo>
                  <a:cubicBezTo>
                    <a:pt x="25" y="47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30" y="42"/>
                    <a:pt x="31" y="43"/>
                  </a:cubicBezTo>
                  <a:cubicBezTo>
                    <a:pt x="36" y="45"/>
                    <a:pt x="42" y="39"/>
                    <a:pt x="43" y="35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29"/>
                    <a:pt x="47" y="27"/>
                    <a:pt x="48" y="23"/>
                  </a:cubicBezTo>
                  <a:cubicBezTo>
                    <a:pt x="49" y="19"/>
                    <a:pt x="48" y="14"/>
                    <a:pt x="45" y="11"/>
                  </a:cubicBezTo>
                  <a:cubicBezTo>
                    <a:pt x="43" y="10"/>
                    <a:pt x="40" y="10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4" y="10"/>
                    <a:pt x="34" y="7"/>
                    <a:pt x="32" y="5"/>
                  </a:cubicBezTo>
                  <a:cubicBezTo>
                    <a:pt x="28" y="0"/>
                    <a:pt x="21" y="4"/>
                    <a:pt x="18" y="8"/>
                  </a:cubicBezTo>
                  <a:cubicBezTo>
                    <a:pt x="17" y="8"/>
                    <a:pt x="17" y="9"/>
                    <a:pt x="17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8" y="7"/>
                    <a:pt x="6" y="8"/>
                    <a:pt x="4" y="11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3" y="22"/>
                    <a:pt x="5" y="25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7"/>
                    <a:pt x="6" y="27"/>
                  </a:cubicBezTo>
                  <a:cubicBezTo>
                    <a:pt x="4" y="27"/>
                    <a:pt x="3" y="27"/>
                    <a:pt x="2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20" y="29"/>
                  </a:moveTo>
                  <a:cubicBezTo>
                    <a:pt x="19" y="28"/>
                    <a:pt x="19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4" y="20"/>
                    <a:pt x="25" y="20"/>
                  </a:cubicBezTo>
                  <a:cubicBezTo>
                    <a:pt x="27" y="21"/>
                    <a:pt x="28" y="22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5"/>
                    <a:pt x="29" y="26"/>
                    <a:pt x="28" y="27"/>
                  </a:cubicBezTo>
                  <a:cubicBezTo>
                    <a:pt x="28" y="29"/>
                    <a:pt x="27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3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0" y="29"/>
                    <a:pt x="20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81"/>
            <p:cNvSpPr>
              <a:spLocks noEditPoints="1"/>
            </p:cNvSpPr>
            <p:nvPr/>
          </p:nvSpPr>
          <p:spPr bwMode="auto">
            <a:xfrm>
              <a:off x="7848262" y="3145972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6 h 51"/>
                <a:gd name="T8" fmla="*/ 13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8 h 51"/>
                <a:gd name="T22" fmla="*/ 37 w 48"/>
                <a:gd name="T23" fmla="*/ 28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4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0 h 51"/>
                <a:gd name="T84" fmla="*/ 21 w 48"/>
                <a:gd name="T85" fmla="*/ 30 h 51"/>
                <a:gd name="T86" fmla="*/ 20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6"/>
                  </a:cubicBezTo>
                  <a:cubicBezTo>
                    <a:pt x="13" y="40"/>
                    <a:pt x="13" y="43"/>
                    <a:pt x="13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7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8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8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1" y="30"/>
                    <a:pt x="21" y="30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82"/>
            <p:cNvSpPr>
              <a:spLocks noEditPoints="1"/>
            </p:cNvSpPr>
            <p:nvPr/>
          </p:nvSpPr>
          <p:spPr bwMode="auto">
            <a:xfrm>
              <a:off x="7859374" y="2906260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4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4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6 h 41"/>
                <a:gd name="T44" fmla="*/ 5 w 39"/>
                <a:gd name="T45" fmla="*/ 21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19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4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4" y="29"/>
                  </a:cubicBezTo>
                  <a:cubicBezTo>
                    <a:pt x="35" y="27"/>
                    <a:pt x="32" y="25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9"/>
                    <a:pt x="27" y="6"/>
                    <a:pt x="25" y="4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1" y="12"/>
                    <a:pt x="1" y="14"/>
                    <a:pt x="1" y="16"/>
                  </a:cubicBezTo>
                  <a:cubicBezTo>
                    <a:pt x="2" y="18"/>
                    <a:pt x="3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2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ubicBezTo>
                    <a:pt x="16" y="24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83"/>
            <p:cNvSpPr>
              <a:spLocks noEditPoints="1"/>
            </p:cNvSpPr>
            <p:nvPr/>
          </p:nvSpPr>
          <p:spPr bwMode="auto">
            <a:xfrm>
              <a:off x="7735549" y="3257097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7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8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6 h 41"/>
                <a:gd name="T36" fmla="*/ 14 w 39"/>
                <a:gd name="T37" fmla="*/ 8 h 41"/>
                <a:gd name="T38" fmla="*/ 10 w 39"/>
                <a:gd name="T39" fmla="*/ 6 h 41"/>
                <a:gd name="T40" fmla="*/ 3 w 39"/>
                <a:gd name="T41" fmla="*/ 9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3 h 41"/>
                <a:gd name="T56" fmla="*/ 15 w 39"/>
                <a:gd name="T57" fmla="*/ 22 h 41"/>
                <a:gd name="T58" fmla="*/ 15 w 39"/>
                <a:gd name="T59" fmla="*/ 21 h 41"/>
                <a:gd name="T60" fmla="*/ 15 w 39"/>
                <a:gd name="T61" fmla="*/ 20 h 41"/>
                <a:gd name="T62" fmla="*/ 15 w 39"/>
                <a:gd name="T63" fmla="*/ 19 h 41"/>
                <a:gd name="T64" fmla="*/ 18 w 39"/>
                <a:gd name="T65" fmla="*/ 17 h 41"/>
                <a:gd name="T66" fmla="*/ 18 w 39"/>
                <a:gd name="T67" fmla="*/ 16 h 41"/>
                <a:gd name="T68" fmla="*/ 20 w 39"/>
                <a:gd name="T69" fmla="*/ 16 h 41"/>
                <a:gd name="T70" fmla="*/ 23 w 39"/>
                <a:gd name="T71" fmla="*/ 19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8"/>
                    <a:pt x="22" y="36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6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8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8"/>
                    <a:pt x="27" y="6"/>
                    <a:pt x="26" y="4"/>
                  </a:cubicBezTo>
                  <a:cubicBezTo>
                    <a:pt x="23" y="0"/>
                    <a:pt x="17" y="4"/>
                    <a:pt x="14" y="6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7"/>
                    <a:pt x="11" y="7"/>
                    <a:pt x="10" y="6"/>
                  </a:cubicBezTo>
                  <a:cubicBezTo>
                    <a:pt x="7" y="6"/>
                    <a:pt x="4" y="7"/>
                    <a:pt x="3" y="9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3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21" y="17"/>
                    <a:pt x="23" y="18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84"/>
            <p:cNvSpPr>
              <a:spLocks noEditPoints="1"/>
            </p:cNvSpPr>
            <p:nvPr/>
          </p:nvSpPr>
          <p:spPr bwMode="auto">
            <a:xfrm>
              <a:off x="7824449" y="3800022"/>
              <a:ext cx="101600" cy="104775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5 w 39"/>
                <a:gd name="T19" fmla="*/ 29 h 41"/>
                <a:gd name="T20" fmla="*/ 30 w 39"/>
                <a:gd name="T21" fmla="*/ 24 h 41"/>
                <a:gd name="T22" fmla="*/ 30 w 39"/>
                <a:gd name="T23" fmla="*/ 24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5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7 h 41"/>
                <a:gd name="T44" fmla="*/ 5 w 39"/>
                <a:gd name="T45" fmla="*/ 22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3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5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5" y="29"/>
                  </a:cubicBezTo>
                  <a:cubicBezTo>
                    <a:pt x="35" y="27"/>
                    <a:pt x="32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1"/>
                    <a:pt x="27" y="11"/>
                  </a:cubicBezTo>
                  <a:cubicBezTo>
                    <a:pt x="27" y="9"/>
                    <a:pt x="27" y="7"/>
                    <a:pt x="25" y="5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8"/>
                    <a:pt x="3" y="10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2" y="18"/>
                    <a:pt x="3" y="21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3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85"/>
            <p:cNvSpPr>
              <a:spLocks noEditPoints="1"/>
            </p:cNvSpPr>
            <p:nvPr/>
          </p:nvSpPr>
          <p:spPr bwMode="auto">
            <a:xfrm>
              <a:off x="7724437" y="3653972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7 h 41"/>
                <a:gd name="T36" fmla="*/ 14 w 39"/>
                <a:gd name="T37" fmla="*/ 8 h 41"/>
                <a:gd name="T38" fmla="*/ 10 w 39"/>
                <a:gd name="T39" fmla="*/ 7 h 41"/>
                <a:gd name="T40" fmla="*/ 3 w 39"/>
                <a:gd name="T41" fmla="*/ 10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4 h 41"/>
                <a:gd name="T56" fmla="*/ 15 w 39"/>
                <a:gd name="T57" fmla="*/ 22 h 41"/>
                <a:gd name="T58" fmla="*/ 15 w 39"/>
                <a:gd name="T59" fmla="*/ 22 h 41"/>
                <a:gd name="T60" fmla="*/ 15 w 39"/>
                <a:gd name="T61" fmla="*/ 20 h 41"/>
                <a:gd name="T62" fmla="*/ 15 w 39"/>
                <a:gd name="T63" fmla="*/ 19 h 41"/>
                <a:gd name="T64" fmla="*/ 17 w 39"/>
                <a:gd name="T65" fmla="*/ 17 h 41"/>
                <a:gd name="T66" fmla="*/ 18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8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9"/>
                    <a:pt x="22" y="37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7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9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9"/>
                    <a:pt x="27" y="6"/>
                    <a:pt x="26" y="4"/>
                  </a:cubicBezTo>
                  <a:cubicBezTo>
                    <a:pt x="23" y="0"/>
                    <a:pt x="17" y="4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7" y="6"/>
                    <a:pt x="4" y="7"/>
                    <a:pt x="3" y="10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4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9" y="16"/>
                    <a:pt x="20" y="17"/>
                  </a:cubicBezTo>
                  <a:cubicBezTo>
                    <a:pt x="21" y="17"/>
                    <a:pt x="23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86"/>
            <p:cNvSpPr>
              <a:spLocks/>
            </p:cNvSpPr>
            <p:nvPr/>
          </p:nvSpPr>
          <p:spPr bwMode="auto">
            <a:xfrm>
              <a:off x="7956212" y="2606222"/>
              <a:ext cx="598488" cy="1517650"/>
            </a:xfrm>
            <a:custGeom>
              <a:avLst/>
              <a:gdLst>
                <a:gd name="T0" fmla="*/ 83 w 232"/>
                <a:gd name="T1" fmla="*/ 0 h 588"/>
                <a:gd name="T2" fmla="*/ 216 w 232"/>
                <a:gd name="T3" fmla="*/ 275 h 588"/>
                <a:gd name="T4" fmla="*/ 0 w 232"/>
                <a:gd name="T5" fmla="*/ 588 h 588"/>
                <a:gd name="T6" fmla="*/ 232 w 232"/>
                <a:gd name="T7" fmla="*/ 275 h 588"/>
                <a:gd name="T8" fmla="*/ 83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83" y="0"/>
                  </a:moveTo>
                  <a:cubicBezTo>
                    <a:pt x="83" y="0"/>
                    <a:pt x="216" y="69"/>
                    <a:pt x="216" y="275"/>
                  </a:cubicBezTo>
                  <a:cubicBezTo>
                    <a:pt x="216" y="481"/>
                    <a:pt x="0" y="588"/>
                    <a:pt x="0" y="588"/>
                  </a:cubicBezTo>
                  <a:cubicBezTo>
                    <a:pt x="0" y="588"/>
                    <a:pt x="232" y="478"/>
                    <a:pt x="232" y="275"/>
                  </a:cubicBezTo>
                  <a:cubicBezTo>
                    <a:pt x="232" y="72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87"/>
            <p:cNvSpPr>
              <a:spLocks/>
            </p:cNvSpPr>
            <p:nvPr/>
          </p:nvSpPr>
          <p:spPr bwMode="auto">
            <a:xfrm>
              <a:off x="7740312" y="2606222"/>
              <a:ext cx="393700" cy="1517650"/>
            </a:xfrm>
            <a:custGeom>
              <a:avLst/>
              <a:gdLst>
                <a:gd name="T0" fmla="*/ 54 w 153"/>
                <a:gd name="T1" fmla="*/ 0 h 588"/>
                <a:gd name="T2" fmla="*/ 139 w 153"/>
                <a:gd name="T3" fmla="*/ 275 h 588"/>
                <a:gd name="T4" fmla="*/ 0 w 153"/>
                <a:gd name="T5" fmla="*/ 588 h 588"/>
                <a:gd name="T6" fmla="*/ 153 w 153"/>
                <a:gd name="T7" fmla="*/ 275 h 588"/>
                <a:gd name="T8" fmla="*/ 54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54" y="0"/>
                  </a:moveTo>
                  <a:cubicBezTo>
                    <a:pt x="54" y="0"/>
                    <a:pt x="139" y="69"/>
                    <a:pt x="139" y="275"/>
                  </a:cubicBezTo>
                  <a:cubicBezTo>
                    <a:pt x="139" y="481"/>
                    <a:pt x="0" y="588"/>
                    <a:pt x="0" y="588"/>
                  </a:cubicBezTo>
                  <a:cubicBezTo>
                    <a:pt x="0" y="588"/>
                    <a:pt x="153" y="478"/>
                    <a:pt x="153" y="275"/>
                  </a:cubicBezTo>
                  <a:cubicBezTo>
                    <a:pt x="153" y="72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88"/>
            <p:cNvSpPr>
              <a:spLocks/>
            </p:cNvSpPr>
            <p:nvPr/>
          </p:nvSpPr>
          <p:spPr bwMode="auto">
            <a:xfrm>
              <a:off x="7046574" y="2537960"/>
              <a:ext cx="1231900" cy="41275"/>
            </a:xfrm>
            <a:custGeom>
              <a:avLst/>
              <a:gdLst>
                <a:gd name="T0" fmla="*/ 776 w 776"/>
                <a:gd name="T1" fmla="*/ 26 h 26"/>
                <a:gd name="T2" fmla="*/ 0 w 776"/>
                <a:gd name="T3" fmla="*/ 26 h 26"/>
                <a:gd name="T4" fmla="*/ 59 w 776"/>
                <a:gd name="T5" fmla="*/ 0 h 26"/>
                <a:gd name="T6" fmla="*/ 731 w 776"/>
                <a:gd name="T7" fmla="*/ 0 h 26"/>
                <a:gd name="T8" fmla="*/ 776 w 77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26"/>
                  </a:moveTo>
                  <a:lnTo>
                    <a:pt x="0" y="26"/>
                  </a:lnTo>
                  <a:lnTo>
                    <a:pt x="59" y="0"/>
                  </a:lnTo>
                  <a:lnTo>
                    <a:pt x="731" y="0"/>
                  </a:lnTo>
                  <a:lnTo>
                    <a:pt x="776" y="26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89"/>
            <p:cNvSpPr>
              <a:spLocks/>
            </p:cNvSpPr>
            <p:nvPr/>
          </p:nvSpPr>
          <p:spPr bwMode="auto">
            <a:xfrm>
              <a:off x="7194212" y="2482397"/>
              <a:ext cx="938213" cy="23813"/>
            </a:xfrm>
            <a:custGeom>
              <a:avLst/>
              <a:gdLst>
                <a:gd name="T0" fmla="*/ 591 w 591"/>
                <a:gd name="T1" fmla="*/ 15 h 15"/>
                <a:gd name="T2" fmla="*/ 0 w 591"/>
                <a:gd name="T3" fmla="*/ 15 h 15"/>
                <a:gd name="T4" fmla="*/ 40 w 591"/>
                <a:gd name="T5" fmla="*/ 0 h 15"/>
                <a:gd name="T6" fmla="*/ 553 w 591"/>
                <a:gd name="T7" fmla="*/ 0 h 15"/>
                <a:gd name="T8" fmla="*/ 591 w 59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5">
                  <a:moveTo>
                    <a:pt x="591" y="15"/>
                  </a:moveTo>
                  <a:lnTo>
                    <a:pt x="0" y="15"/>
                  </a:lnTo>
                  <a:lnTo>
                    <a:pt x="40" y="0"/>
                  </a:lnTo>
                  <a:lnTo>
                    <a:pt x="553" y="0"/>
                  </a:lnTo>
                  <a:lnTo>
                    <a:pt x="591" y="15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90"/>
            <p:cNvSpPr>
              <a:spLocks/>
            </p:cNvSpPr>
            <p:nvPr/>
          </p:nvSpPr>
          <p:spPr bwMode="auto">
            <a:xfrm>
              <a:off x="7046574" y="4139747"/>
              <a:ext cx="1231900" cy="41275"/>
            </a:xfrm>
            <a:custGeom>
              <a:avLst/>
              <a:gdLst>
                <a:gd name="T0" fmla="*/ 776 w 776"/>
                <a:gd name="T1" fmla="*/ 0 h 26"/>
                <a:gd name="T2" fmla="*/ 0 w 776"/>
                <a:gd name="T3" fmla="*/ 0 h 26"/>
                <a:gd name="T4" fmla="*/ 59 w 776"/>
                <a:gd name="T5" fmla="*/ 26 h 26"/>
                <a:gd name="T6" fmla="*/ 731 w 776"/>
                <a:gd name="T7" fmla="*/ 26 h 26"/>
                <a:gd name="T8" fmla="*/ 776 w 77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0"/>
                  </a:moveTo>
                  <a:lnTo>
                    <a:pt x="0" y="0"/>
                  </a:lnTo>
                  <a:lnTo>
                    <a:pt x="59" y="26"/>
                  </a:lnTo>
                  <a:lnTo>
                    <a:pt x="731" y="26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91"/>
            <p:cNvSpPr>
              <a:spLocks/>
            </p:cNvSpPr>
            <p:nvPr/>
          </p:nvSpPr>
          <p:spPr bwMode="auto">
            <a:xfrm>
              <a:off x="7194212" y="4212772"/>
              <a:ext cx="938213" cy="22225"/>
            </a:xfrm>
            <a:custGeom>
              <a:avLst/>
              <a:gdLst>
                <a:gd name="T0" fmla="*/ 591 w 591"/>
                <a:gd name="T1" fmla="*/ 0 h 14"/>
                <a:gd name="T2" fmla="*/ 0 w 591"/>
                <a:gd name="T3" fmla="*/ 0 h 14"/>
                <a:gd name="T4" fmla="*/ 40 w 591"/>
                <a:gd name="T5" fmla="*/ 14 h 14"/>
                <a:gd name="T6" fmla="*/ 553 w 591"/>
                <a:gd name="T7" fmla="*/ 14 h 14"/>
                <a:gd name="T8" fmla="*/ 591 w 59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4">
                  <a:moveTo>
                    <a:pt x="591" y="0"/>
                  </a:moveTo>
                  <a:lnTo>
                    <a:pt x="0" y="0"/>
                  </a:lnTo>
                  <a:lnTo>
                    <a:pt x="40" y="14"/>
                  </a:lnTo>
                  <a:lnTo>
                    <a:pt x="553" y="1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Rectangle 292"/>
            <p:cNvSpPr>
              <a:spLocks noChangeArrowheads="1"/>
            </p:cNvSpPr>
            <p:nvPr/>
          </p:nvSpPr>
          <p:spPr bwMode="auto">
            <a:xfrm>
              <a:off x="7632362" y="2568122"/>
              <a:ext cx="61913" cy="158432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Rectangle 293"/>
            <p:cNvSpPr>
              <a:spLocks noChangeArrowheads="1"/>
            </p:cNvSpPr>
            <p:nvPr/>
          </p:nvSpPr>
          <p:spPr bwMode="auto">
            <a:xfrm>
              <a:off x="7297399" y="2122035"/>
              <a:ext cx="711200" cy="203200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Rectangle 294"/>
            <p:cNvSpPr>
              <a:spLocks noChangeArrowheads="1"/>
            </p:cNvSpPr>
            <p:nvPr/>
          </p:nvSpPr>
          <p:spPr bwMode="auto">
            <a:xfrm>
              <a:off x="7284699" y="2158547"/>
              <a:ext cx="731838" cy="130175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95"/>
            <p:cNvSpPr>
              <a:spLocks noEditPoints="1"/>
            </p:cNvSpPr>
            <p:nvPr/>
          </p:nvSpPr>
          <p:spPr bwMode="auto">
            <a:xfrm>
              <a:off x="7305337" y="2055360"/>
              <a:ext cx="690563" cy="25400"/>
            </a:xfrm>
            <a:custGeom>
              <a:avLst/>
              <a:gdLst>
                <a:gd name="T0" fmla="*/ 262 w 268"/>
                <a:gd name="T1" fmla="*/ 0 h 10"/>
                <a:gd name="T2" fmla="*/ 268 w 268"/>
                <a:gd name="T3" fmla="*/ 5 h 10"/>
                <a:gd name="T4" fmla="*/ 247 w 268"/>
                <a:gd name="T5" fmla="*/ 10 h 10"/>
                <a:gd name="T6" fmla="*/ 247 w 268"/>
                <a:gd name="T7" fmla="*/ 0 h 10"/>
                <a:gd name="T8" fmla="*/ 248 w 268"/>
                <a:gd name="T9" fmla="*/ 10 h 10"/>
                <a:gd name="T10" fmla="*/ 227 w 268"/>
                <a:gd name="T11" fmla="*/ 5 h 10"/>
                <a:gd name="T12" fmla="*/ 233 w 268"/>
                <a:gd name="T13" fmla="*/ 0 h 10"/>
                <a:gd name="T14" fmla="*/ 233 w 268"/>
                <a:gd name="T15" fmla="*/ 10 h 10"/>
                <a:gd name="T16" fmla="*/ 212 w 268"/>
                <a:gd name="T17" fmla="*/ 5 h 10"/>
                <a:gd name="T18" fmla="*/ 223 w 268"/>
                <a:gd name="T19" fmla="*/ 5 h 10"/>
                <a:gd name="T20" fmla="*/ 217 w 268"/>
                <a:gd name="T21" fmla="*/ 10 h 10"/>
                <a:gd name="T22" fmla="*/ 202 w 268"/>
                <a:gd name="T23" fmla="*/ 0 h 10"/>
                <a:gd name="T24" fmla="*/ 208 w 268"/>
                <a:gd name="T25" fmla="*/ 5 h 10"/>
                <a:gd name="T26" fmla="*/ 186 w 268"/>
                <a:gd name="T27" fmla="*/ 10 h 10"/>
                <a:gd name="T28" fmla="*/ 186 w 268"/>
                <a:gd name="T29" fmla="*/ 0 h 10"/>
                <a:gd name="T30" fmla="*/ 188 w 268"/>
                <a:gd name="T31" fmla="*/ 10 h 10"/>
                <a:gd name="T32" fmla="*/ 167 w 268"/>
                <a:gd name="T33" fmla="*/ 5 h 10"/>
                <a:gd name="T34" fmla="*/ 173 w 268"/>
                <a:gd name="T35" fmla="*/ 0 h 10"/>
                <a:gd name="T36" fmla="*/ 173 w 268"/>
                <a:gd name="T37" fmla="*/ 10 h 10"/>
                <a:gd name="T38" fmla="*/ 151 w 268"/>
                <a:gd name="T39" fmla="*/ 5 h 10"/>
                <a:gd name="T40" fmla="*/ 162 w 268"/>
                <a:gd name="T41" fmla="*/ 5 h 10"/>
                <a:gd name="T42" fmla="*/ 156 w 268"/>
                <a:gd name="T43" fmla="*/ 10 h 10"/>
                <a:gd name="T44" fmla="*/ 141 w 268"/>
                <a:gd name="T45" fmla="*/ 0 h 10"/>
                <a:gd name="T46" fmla="*/ 147 w 268"/>
                <a:gd name="T47" fmla="*/ 5 h 10"/>
                <a:gd name="T48" fmla="*/ 126 w 268"/>
                <a:gd name="T49" fmla="*/ 10 h 10"/>
                <a:gd name="T50" fmla="*/ 126 w 268"/>
                <a:gd name="T51" fmla="*/ 0 h 10"/>
                <a:gd name="T52" fmla="*/ 127 w 268"/>
                <a:gd name="T53" fmla="*/ 10 h 10"/>
                <a:gd name="T54" fmla="*/ 106 w 268"/>
                <a:gd name="T55" fmla="*/ 5 h 10"/>
                <a:gd name="T56" fmla="*/ 112 w 268"/>
                <a:gd name="T57" fmla="*/ 0 h 10"/>
                <a:gd name="T58" fmla="*/ 112 w 268"/>
                <a:gd name="T59" fmla="*/ 10 h 10"/>
                <a:gd name="T60" fmla="*/ 91 w 268"/>
                <a:gd name="T61" fmla="*/ 5 h 10"/>
                <a:gd name="T62" fmla="*/ 102 w 268"/>
                <a:gd name="T63" fmla="*/ 5 h 10"/>
                <a:gd name="T64" fmla="*/ 96 w 268"/>
                <a:gd name="T65" fmla="*/ 10 h 10"/>
                <a:gd name="T66" fmla="*/ 81 w 268"/>
                <a:gd name="T67" fmla="*/ 0 h 10"/>
                <a:gd name="T68" fmla="*/ 87 w 268"/>
                <a:gd name="T69" fmla="*/ 5 h 10"/>
                <a:gd name="T70" fmla="*/ 65 w 268"/>
                <a:gd name="T71" fmla="*/ 10 h 10"/>
                <a:gd name="T72" fmla="*/ 65 w 268"/>
                <a:gd name="T73" fmla="*/ 0 h 10"/>
                <a:gd name="T74" fmla="*/ 67 w 268"/>
                <a:gd name="T75" fmla="*/ 10 h 10"/>
                <a:gd name="T76" fmla="*/ 46 w 268"/>
                <a:gd name="T77" fmla="*/ 5 h 10"/>
                <a:gd name="T78" fmla="*/ 52 w 268"/>
                <a:gd name="T79" fmla="*/ 0 h 10"/>
                <a:gd name="T80" fmla="*/ 52 w 268"/>
                <a:gd name="T81" fmla="*/ 10 h 10"/>
                <a:gd name="T82" fmla="*/ 30 w 268"/>
                <a:gd name="T83" fmla="*/ 5 h 10"/>
                <a:gd name="T84" fmla="*/ 41 w 268"/>
                <a:gd name="T85" fmla="*/ 5 h 10"/>
                <a:gd name="T86" fmla="*/ 35 w 268"/>
                <a:gd name="T87" fmla="*/ 10 h 10"/>
                <a:gd name="T88" fmla="*/ 20 w 268"/>
                <a:gd name="T89" fmla="*/ 0 h 10"/>
                <a:gd name="T90" fmla="*/ 26 w 268"/>
                <a:gd name="T91" fmla="*/ 5 h 10"/>
                <a:gd name="T92" fmla="*/ 5 w 268"/>
                <a:gd name="T93" fmla="*/ 10 h 10"/>
                <a:gd name="T94" fmla="*/ 5 w 268"/>
                <a:gd name="T95" fmla="*/ 0 h 10"/>
                <a:gd name="T96" fmla="*/ 6 w 268"/>
                <a:gd name="T9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10">
                  <a:moveTo>
                    <a:pt x="262" y="10"/>
                  </a:moveTo>
                  <a:cubicBezTo>
                    <a:pt x="260" y="10"/>
                    <a:pt x="257" y="8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3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3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8"/>
                    <a:pt x="266" y="10"/>
                    <a:pt x="263" y="10"/>
                  </a:cubicBezTo>
                  <a:cubicBezTo>
                    <a:pt x="263" y="10"/>
                    <a:pt x="263" y="10"/>
                    <a:pt x="263" y="10"/>
                  </a:cubicBezTo>
                  <a:cubicBezTo>
                    <a:pt x="262" y="10"/>
                    <a:pt x="262" y="10"/>
                    <a:pt x="262" y="10"/>
                  </a:cubicBezTo>
                  <a:close/>
                  <a:moveTo>
                    <a:pt x="247" y="10"/>
                  </a:moveTo>
                  <a:cubicBezTo>
                    <a:pt x="244" y="10"/>
                    <a:pt x="242" y="8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3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3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8"/>
                    <a:pt x="251" y="10"/>
                    <a:pt x="248" y="10"/>
                  </a:cubicBezTo>
                  <a:cubicBezTo>
                    <a:pt x="248" y="10"/>
                    <a:pt x="248" y="10"/>
                    <a:pt x="248" y="10"/>
                  </a:cubicBezTo>
                  <a:cubicBezTo>
                    <a:pt x="247" y="10"/>
                    <a:pt x="247" y="10"/>
                    <a:pt x="247" y="10"/>
                  </a:cubicBezTo>
                  <a:close/>
                  <a:moveTo>
                    <a:pt x="232" y="10"/>
                  </a:moveTo>
                  <a:cubicBezTo>
                    <a:pt x="229" y="10"/>
                    <a:pt x="227" y="8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3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3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8"/>
                    <a:pt x="236" y="10"/>
                    <a:pt x="233" y="10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10"/>
                    <a:pt x="232" y="10"/>
                    <a:pt x="232" y="10"/>
                  </a:cubicBezTo>
                  <a:close/>
                  <a:moveTo>
                    <a:pt x="217" y="10"/>
                  </a:moveTo>
                  <a:cubicBezTo>
                    <a:pt x="214" y="10"/>
                    <a:pt x="212" y="8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3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3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8"/>
                    <a:pt x="221" y="10"/>
                    <a:pt x="218" y="10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17" y="10"/>
                    <a:pt x="217" y="10"/>
                    <a:pt x="217" y="10"/>
                  </a:cubicBezTo>
                  <a:close/>
                  <a:moveTo>
                    <a:pt x="202" y="10"/>
                  </a:moveTo>
                  <a:cubicBezTo>
                    <a:pt x="199" y="10"/>
                    <a:pt x="197" y="8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3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3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8"/>
                    <a:pt x="206" y="10"/>
                    <a:pt x="203" y="10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2" y="10"/>
                    <a:pt x="202" y="10"/>
                    <a:pt x="202" y="10"/>
                  </a:cubicBezTo>
                  <a:close/>
                  <a:moveTo>
                    <a:pt x="186" y="10"/>
                  </a:moveTo>
                  <a:cubicBezTo>
                    <a:pt x="184" y="10"/>
                    <a:pt x="182" y="8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3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3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8"/>
                    <a:pt x="190" y="10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71" y="10"/>
                  </a:moveTo>
                  <a:cubicBezTo>
                    <a:pt x="169" y="10"/>
                    <a:pt x="167" y="8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3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3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8"/>
                    <a:pt x="175" y="10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1" y="10"/>
                    <a:pt x="171" y="10"/>
                    <a:pt x="171" y="10"/>
                  </a:cubicBezTo>
                  <a:close/>
                  <a:moveTo>
                    <a:pt x="156" y="10"/>
                  </a:moveTo>
                  <a:cubicBezTo>
                    <a:pt x="154" y="10"/>
                    <a:pt x="151" y="8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3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3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8"/>
                    <a:pt x="160" y="10"/>
                    <a:pt x="158" y="1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6" y="10"/>
                    <a:pt x="156" y="10"/>
                    <a:pt x="156" y="10"/>
                  </a:cubicBezTo>
                  <a:close/>
                  <a:moveTo>
                    <a:pt x="141" y="10"/>
                  </a:moveTo>
                  <a:cubicBezTo>
                    <a:pt x="138" y="10"/>
                    <a:pt x="136" y="8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3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3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8"/>
                    <a:pt x="145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lose/>
                  <a:moveTo>
                    <a:pt x="126" y="10"/>
                  </a:moveTo>
                  <a:cubicBezTo>
                    <a:pt x="123" y="10"/>
                    <a:pt x="121" y="8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3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3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8"/>
                    <a:pt x="130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6" y="10"/>
                    <a:pt x="126" y="10"/>
                    <a:pt x="126" y="10"/>
                  </a:cubicBezTo>
                  <a:close/>
                  <a:moveTo>
                    <a:pt x="111" y="10"/>
                  </a:moveTo>
                  <a:cubicBezTo>
                    <a:pt x="108" y="10"/>
                    <a:pt x="106" y="8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3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3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8"/>
                    <a:pt x="115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1" y="10"/>
                    <a:pt x="111" y="10"/>
                    <a:pt x="111" y="10"/>
                  </a:cubicBezTo>
                  <a:close/>
                  <a:moveTo>
                    <a:pt x="96" y="10"/>
                  </a:moveTo>
                  <a:cubicBezTo>
                    <a:pt x="93" y="10"/>
                    <a:pt x="91" y="8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3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3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8"/>
                    <a:pt x="100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10"/>
                    <a:pt x="96" y="10"/>
                  </a:cubicBezTo>
                  <a:close/>
                  <a:moveTo>
                    <a:pt x="81" y="10"/>
                  </a:moveTo>
                  <a:cubicBezTo>
                    <a:pt x="78" y="10"/>
                    <a:pt x="76" y="8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3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3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8"/>
                    <a:pt x="84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  <a:moveTo>
                    <a:pt x="65" y="10"/>
                  </a:moveTo>
                  <a:cubicBezTo>
                    <a:pt x="63" y="10"/>
                    <a:pt x="61" y="8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3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3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69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5" y="10"/>
                    <a:pt x="65" y="10"/>
                    <a:pt x="65" y="10"/>
                  </a:cubicBezTo>
                  <a:close/>
                  <a:moveTo>
                    <a:pt x="50" y="10"/>
                  </a:moveTo>
                  <a:cubicBezTo>
                    <a:pt x="48" y="10"/>
                    <a:pt x="46" y="8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3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8"/>
                    <a:pt x="54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50" y="10"/>
                    <a:pt x="50" y="10"/>
                  </a:cubicBezTo>
                  <a:close/>
                  <a:moveTo>
                    <a:pt x="35" y="10"/>
                  </a:moveTo>
                  <a:cubicBezTo>
                    <a:pt x="33" y="10"/>
                    <a:pt x="30" y="8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3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8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20" y="10"/>
                  </a:moveTo>
                  <a:cubicBezTo>
                    <a:pt x="17" y="10"/>
                    <a:pt x="15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3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8"/>
                    <a:pt x="24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96"/>
            <p:cNvSpPr>
              <a:spLocks noEditPoints="1"/>
            </p:cNvSpPr>
            <p:nvPr/>
          </p:nvSpPr>
          <p:spPr bwMode="auto">
            <a:xfrm>
              <a:off x="7305337" y="2369685"/>
              <a:ext cx="690563" cy="22225"/>
            </a:xfrm>
            <a:custGeom>
              <a:avLst/>
              <a:gdLst>
                <a:gd name="T0" fmla="*/ 262 w 268"/>
                <a:gd name="T1" fmla="*/ 0 h 9"/>
                <a:gd name="T2" fmla="*/ 268 w 268"/>
                <a:gd name="T3" fmla="*/ 5 h 9"/>
                <a:gd name="T4" fmla="*/ 247 w 268"/>
                <a:gd name="T5" fmla="*/ 9 h 9"/>
                <a:gd name="T6" fmla="*/ 247 w 268"/>
                <a:gd name="T7" fmla="*/ 0 h 9"/>
                <a:gd name="T8" fmla="*/ 248 w 268"/>
                <a:gd name="T9" fmla="*/ 9 h 9"/>
                <a:gd name="T10" fmla="*/ 227 w 268"/>
                <a:gd name="T11" fmla="*/ 5 h 9"/>
                <a:gd name="T12" fmla="*/ 233 w 268"/>
                <a:gd name="T13" fmla="*/ 0 h 9"/>
                <a:gd name="T14" fmla="*/ 233 w 268"/>
                <a:gd name="T15" fmla="*/ 9 h 9"/>
                <a:gd name="T16" fmla="*/ 212 w 268"/>
                <a:gd name="T17" fmla="*/ 5 h 9"/>
                <a:gd name="T18" fmla="*/ 223 w 268"/>
                <a:gd name="T19" fmla="*/ 5 h 9"/>
                <a:gd name="T20" fmla="*/ 217 w 268"/>
                <a:gd name="T21" fmla="*/ 9 h 9"/>
                <a:gd name="T22" fmla="*/ 202 w 268"/>
                <a:gd name="T23" fmla="*/ 0 h 9"/>
                <a:gd name="T24" fmla="*/ 208 w 268"/>
                <a:gd name="T25" fmla="*/ 5 h 9"/>
                <a:gd name="T26" fmla="*/ 186 w 268"/>
                <a:gd name="T27" fmla="*/ 9 h 9"/>
                <a:gd name="T28" fmla="*/ 186 w 268"/>
                <a:gd name="T29" fmla="*/ 0 h 9"/>
                <a:gd name="T30" fmla="*/ 188 w 268"/>
                <a:gd name="T31" fmla="*/ 9 h 9"/>
                <a:gd name="T32" fmla="*/ 167 w 268"/>
                <a:gd name="T33" fmla="*/ 5 h 9"/>
                <a:gd name="T34" fmla="*/ 173 w 268"/>
                <a:gd name="T35" fmla="*/ 0 h 9"/>
                <a:gd name="T36" fmla="*/ 173 w 268"/>
                <a:gd name="T37" fmla="*/ 9 h 9"/>
                <a:gd name="T38" fmla="*/ 151 w 268"/>
                <a:gd name="T39" fmla="*/ 5 h 9"/>
                <a:gd name="T40" fmla="*/ 162 w 268"/>
                <a:gd name="T41" fmla="*/ 5 h 9"/>
                <a:gd name="T42" fmla="*/ 156 w 268"/>
                <a:gd name="T43" fmla="*/ 9 h 9"/>
                <a:gd name="T44" fmla="*/ 141 w 268"/>
                <a:gd name="T45" fmla="*/ 0 h 9"/>
                <a:gd name="T46" fmla="*/ 147 w 268"/>
                <a:gd name="T47" fmla="*/ 5 h 9"/>
                <a:gd name="T48" fmla="*/ 126 w 268"/>
                <a:gd name="T49" fmla="*/ 9 h 9"/>
                <a:gd name="T50" fmla="*/ 126 w 268"/>
                <a:gd name="T51" fmla="*/ 0 h 9"/>
                <a:gd name="T52" fmla="*/ 127 w 268"/>
                <a:gd name="T53" fmla="*/ 9 h 9"/>
                <a:gd name="T54" fmla="*/ 106 w 268"/>
                <a:gd name="T55" fmla="*/ 5 h 9"/>
                <a:gd name="T56" fmla="*/ 112 w 268"/>
                <a:gd name="T57" fmla="*/ 0 h 9"/>
                <a:gd name="T58" fmla="*/ 112 w 268"/>
                <a:gd name="T59" fmla="*/ 9 h 9"/>
                <a:gd name="T60" fmla="*/ 91 w 268"/>
                <a:gd name="T61" fmla="*/ 5 h 9"/>
                <a:gd name="T62" fmla="*/ 102 w 268"/>
                <a:gd name="T63" fmla="*/ 5 h 9"/>
                <a:gd name="T64" fmla="*/ 96 w 268"/>
                <a:gd name="T65" fmla="*/ 9 h 9"/>
                <a:gd name="T66" fmla="*/ 81 w 268"/>
                <a:gd name="T67" fmla="*/ 0 h 9"/>
                <a:gd name="T68" fmla="*/ 87 w 268"/>
                <a:gd name="T69" fmla="*/ 5 h 9"/>
                <a:gd name="T70" fmla="*/ 65 w 268"/>
                <a:gd name="T71" fmla="*/ 9 h 9"/>
                <a:gd name="T72" fmla="*/ 65 w 268"/>
                <a:gd name="T73" fmla="*/ 0 h 9"/>
                <a:gd name="T74" fmla="*/ 67 w 268"/>
                <a:gd name="T75" fmla="*/ 9 h 9"/>
                <a:gd name="T76" fmla="*/ 46 w 268"/>
                <a:gd name="T77" fmla="*/ 5 h 9"/>
                <a:gd name="T78" fmla="*/ 52 w 268"/>
                <a:gd name="T79" fmla="*/ 0 h 9"/>
                <a:gd name="T80" fmla="*/ 52 w 268"/>
                <a:gd name="T81" fmla="*/ 9 h 9"/>
                <a:gd name="T82" fmla="*/ 30 w 268"/>
                <a:gd name="T83" fmla="*/ 5 h 9"/>
                <a:gd name="T84" fmla="*/ 41 w 268"/>
                <a:gd name="T85" fmla="*/ 5 h 9"/>
                <a:gd name="T86" fmla="*/ 35 w 268"/>
                <a:gd name="T87" fmla="*/ 9 h 9"/>
                <a:gd name="T88" fmla="*/ 20 w 268"/>
                <a:gd name="T89" fmla="*/ 0 h 9"/>
                <a:gd name="T90" fmla="*/ 26 w 268"/>
                <a:gd name="T91" fmla="*/ 5 h 9"/>
                <a:gd name="T92" fmla="*/ 5 w 268"/>
                <a:gd name="T93" fmla="*/ 9 h 9"/>
                <a:gd name="T94" fmla="*/ 5 w 268"/>
                <a:gd name="T95" fmla="*/ 0 h 9"/>
                <a:gd name="T96" fmla="*/ 6 w 268"/>
                <a:gd name="T9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9">
                  <a:moveTo>
                    <a:pt x="262" y="9"/>
                  </a:moveTo>
                  <a:cubicBezTo>
                    <a:pt x="260" y="9"/>
                    <a:pt x="257" y="7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2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2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7"/>
                    <a:pt x="266" y="9"/>
                    <a:pt x="263" y="9"/>
                  </a:cubicBezTo>
                  <a:cubicBezTo>
                    <a:pt x="263" y="9"/>
                    <a:pt x="263" y="9"/>
                    <a:pt x="263" y="9"/>
                  </a:cubicBezTo>
                  <a:cubicBezTo>
                    <a:pt x="262" y="9"/>
                    <a:pt x="262" y="9"/>
                    <a:pt x="262" y="9"/>
                  </a:cubicBezTo>
                  <a:close/>
                  <a:moveTo>
                    <a:pt x="247" y="9"/>
                  </a:moveTo>
                  <a:cubicBezTo>
                    <a:pt x="244" y="9"/>
                    <a:pt x="242" y="7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2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2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7"/>
                    <a:pt x="251" y="9"/>
                    <a:pt x="248" y="9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7" y="9"/>
                    <a:pt x="247" y="9"/>
                    <a:pt x="247" y="9"/>
                  </a:cubicBezTo>
                  <a:close/>
                  <a:moveTo>
                    <a:pt x="232" y="9"/>
                  </a:moveTo>
                  <a:cubicBezTo>
                    <a:pt x="229" y="9"/>
                    <a:pt x="227" y="7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2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2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7"/>
                    <a:pt x="236" y="9"/>
                    <a:pt x="233" y="9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2" y="9"/>
                    <a:pt x="232" y="9"/>
                    <a:pt x="232" y="9"/>
                  </a:cubicBezTo>
                  <a:close/>
                  <a:moveTo>
                    <a:pt x="217" y="9"/>
                  </a:moveTo>
                  <a:cubicBezTo>
                    <a:pt x="214" y="9"/>
                    <a:pt x="212" y="7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2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2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7"/>
                    <a:pt x="221" y="9"/>
                    <a:pt x="218" y="9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17" y="9"/>
                    <a:pt x="217" y="9"/>
                    <a:pt x="217" y="9"/>
                  </a:cubicBezTo>
                  <a:close/>
                  <a:moveTo>
                    <a:pt x="202" y="9"/>
                  </a:moveTo>
                  <a:cubicBezTo>
                    <a:pt x="199" y="9"/>
                    <a:pt x="197" y="7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2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2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7"/>
                    <a:pt x="206" y="9"/>
                    <a:pt x="203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2" y="9"/>
                    <a:pt x="202" y="9"/>
                    <a:pt x="202" y="9"/>
                  </a:cubicBezTo>
                  <a:close/>
                  <a:moveTo>
                    <a:pt x="186" y="9"/>
                  </a:moveTo>
                  <a:cubicBezTo>
                    <a:pt x="184" y="9"/>
                    <a:pt x="182" y="7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2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2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7"/>
                    <a:pt x="190" y="9"/>
                    <a:pt x="188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6" y="9"/>
                    <a:pt x="186" y="9"/>
                    <a:pt x="186" y="9"/>
                  </a:cubicBezTo>
                  <a:close/>
                  <a:moveTo>
                    <a:pt x="171" y="9"/>
                  </a:moveTo>
                  <a:cubicBezTo>
                    <a:pt x="169" y="9"/>
                    <a:pt x="167" y="7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2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7"/>
                    <a:pt x="175" y="9"/>
                    <a:pt x="173" y="9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1" y="9"/>
                    <a:pt x="171" y="9"/>
                    <a:pt x="171" y="9"/>
                  </a:cubicBezTo>
                  <a:close/>
                  <a:moveTo>
                    <a:pt x="156" y="9"/>
                  </a:moveTo>
                  <a:cubicBezTo>
                    <a:pt x="154" y="9"/>
                    <a:pt x="151" y="7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2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7"/>
                    <a:pt x="160" y="9"/>
                    <a:pt x="158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6" y="9"/>
                    <a:pt x="156" y="9"/>
                    <a:pt x="156" y="9"/>
                  </a:cubicBezTo>
                  <a:close/>
                  <a:moveTo>
                    <a:pt x="141" y="9"/>
                  </a:moveTo>
                  <a:cubicBezTo>
                    <a:pt x="138" y="9"/>
                    <a:pt x="136" y="7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2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2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7"/>
                    <a:pt x="145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lose/>
                  <a:moveTo>
                    <a:pt x="126" y="9"/>
                  </a:moveTo>
                  <a:cubicBezTo>
                    <a:pt x="123" y="9"/>
                    <a:pt x="121" y="7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2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7"/>
                    <a:pt x="130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lose/>
                  <a:moveTo>
                    <a:pt x="111" y="9"/>
                  </a:moveTo>
                  <a:cubicBezTo>
                    <a:pt x="108" y="9"/>
                    <a:pt x="106" y="7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2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2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7"/>
                    <a:pt x="115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9"/>
                    <a:pt x="111" y="9"/>
                    <a:pt x="111" y="9"/>
                  </a:cubicBezTo>
                  <a:close/>
                  <a:moveTo>
                    <a:pt x="96" y="9"/>
                  </a:moveTo>
                  <a:cubicBezTo>
                    <a:pt x="93" y="9"/>
                    <a:pt x="91" y="7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2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2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7"/>
                    <a:pt x="100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6" y="9"/>
                    <a:pt x="96" y="9"/>
                  </a:cubicBezTo>
                  <a:close/>
                  <a:moveTo>
                    <a:pt x="81" y="9"/>
                  </a:moveTo>
                  <a:cubicBezTo>
                    <a:pt x="78" y="9"/>
                    <a:pt x="76" y="7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2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7"/>
                    <a:pt x="84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lose/>
                  <a:moveTo>
                    <a:pt x="65" y="9"/>
                  </a:moveTo>
                  <a:cubicBezTo>
                    <a:pt x="63" y="9"/>
                    <a:pt x="61" y="7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2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2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7"/>
                    <a:pt x="69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9"/>
                    <a:pt x="65" y="9"/>
                    <a:pt x="65" y="9"/>
                  </a:cubicBezTo>
                  <a:close/>
                  <a:moveTo>
                    <a:pt x="50" y="9"/>
                  </a:moveTo>
                  <a:cubicBezTo>
                    <a:pt x="48" y="9"/>
                    <a:pt x="46" y="7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2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50" y="9"/>
                    <a:pt x="50" y="9"/>
                  </a:cubicBezTo>
                  <a:close/>
                  <a:moveTo>
                    <a:pt x="35" y="9"/>
                  </a:moveTo>
                  <a:cubicBezTo>
                    <a:pt x="33" y="9"/>
                    <a:pt x="30" y="7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2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2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7"/>
                    <a:pt x="39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20" y="9"/>
                  </a:moveTo>
                  <a:cubicBezTo>
                    <a:pt x="17" y="9"/>
                    <a:pt x="15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2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4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5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9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Rectangle 297"/>
            <p:cNvSpPr>
              <a:spLocks noChangeArrowheads="1"/>
            </p:cNvSpPr>
            <p:nvPr/>
          </p:nvSpPr>
          <p:spPr bwMode="auto">
            <a:xfrm>
              <a:off x="72973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Rectangle 298"/>
            <p:cNvSpPr>
              <a:spLocks noChangeArrowheads="1"/>
            </p:cNvSpPr>
            <p:nvPr/>
          </p:nvSpPr>
          <p:spPr bwMode="auto">
            <a:xfrm>
              <a:off x="7414874" y="2179185"/>
              <a:ext cx="34925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Rectangle 299"/>
            <p:cNvSpPr>
              <a:spLocks noChangeArrowheads="1"/>
            </p:cNvSpPr>
            <p:nvPr/>
          </p:nvSpPr>
          <p:spPr bwMode="auto">
            <a:xfrm>
              <a:off x="72973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Rectangle 300"/>
            <p:cNvSpPr>
              <a:spLocks noChangeArrowheads="1"/>
            </p:cNvSpPr>
            <p:nvPr/>
          </p:nvSpPr>
          <p:spPr bwMode="auto">
            <a:xfrm>
              <a:off x="7352962" y="2237922"/>
              <a:ext cx="96838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Rectangle 301"/>
            <p:cNvSpPr>
              <a:spLocks noChangeArrowheads="1"/>
            </p:cNvSpPr>
            <p:nvPr/>
          </p:nvSpPr>
          <p:spPr bwMode="auto">
            <a:xfrm>
              <a:off x="7603787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Rectangle 302"/>
            <p:cNvSpPr>
              <a:spLocks noChangeArrowheads="1"/>
            </p:cNvSpPr>
            <p:nvPr/>
          </p:nvSpPr>
          <p:spPr bwMode="auto">
            <a:xfrm>
              <a:off x="7484724" y="2179185"/>
              <a:ext cx="31750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Rectangle 303"/>
            <p:cNvSpPr>
              <a:spLocks noChangeArrowheads="1"/>
            </p:cNvSpPr>
            <p:nvPr/>
          </p:nvSpPr>
          <p:spPr bwMode="auto">
            <a:xfrm>
              <a:off x="7484724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Rectangle 304"/>
            <p:cNvSpPr>
              <a:spLocks noChangeArrowheads="1"/>
            </p:cNvSpPr>
            <p:nvPr/>
          </p:nvSpPr>
          <p:spPr bwMode="auto">
            <a:xfrm>
              <a:off x="748472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Rectangle 305"/>
            <p:cNvSpPr>
              <a:spLocks noChangeArrowheads="1"/>
            </p:cNvSpPr>
            <p:nvPr/>
          </p:nvSpPr>
          <p:spPr bwMode="auto">
            <a:xfrm>
              <a:off x="760537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Rectangle 306"/>
            <p:cNvSpPr>
              <a:spLocks noChangeArrowheads="1"/>
            </p:cNvSpPr>
            <p:nvPr/>
          </p:nvSpPr>
          <p:spPr bwMode="auto">
            <a:xfrm>
              <a:off x="76704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Rectangle 307"/>
            <p:cNvSpPr>
              <a:spLocks noChangeArrowheads="1"/>
            </p:cNvSpPr>
            <p:nvPr/>
          </p:nvSpPr>
          <p:spPr bwMode="auto">
            <a:xfrm>
              <a:off x="7789524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Rectangle 308"/>
            <p:cNvSpPr>
              <a:spLocks noChangeArrowheads="1"/>
            </p:cNvSpPr>
            <p:nvPr/>
          </p:nvSpPr>
          <p:spPr bwMode="auto">
            <a:xfrm>
              <a:off x="7670462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Rectangle 309"/>
            <p:cNvSpPr>
              <a:spLocks noChangeArrowheads="1"/>
            </p:cNvSpPr>
            <p:nvPr/>
          </p:nvSpPr>
          <p:spPr bwMode="auto">
            <a:xfrm>
              <a:off x="7727612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Rectangle 310"/>
            <p:cNvSpPr>
              <a:spLocks noChangeArrowheads="1"/>
            </p:cNvSpPr>
            <p:nvPr/>
          </p:nvSpPr>
          <p:spPr bwMode="auto">
            <a:xfrm>
              <a:off x="79752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Rectangle 311"/>
            <p:cNvSpPr>
              <a:spLocks noChangeArrowheads="1"/>
            </p:cNvSpPr>
            <p:nvPr/>
          </p:nvSpPr>
          <p:spPr bwMode="auto">
            <a:xfrm>
              <a:off x="78561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Rectangle 312"/>
            <p:cNvSpPr>
              <a:spLocks noChangeArrowheads="1"/>
            </p:cNvSpPr>
            <p:nvPr/>
          </p:nvSpPr>
          <p:spPr bwMode="auto">
            <a:xfrm>
              <a:off x="78561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Rectangle 313"/>
            <p:cNvSpPr>
              <a:spLocks noChangeArrowheads="1"/>
            </p:cNvSpPr>
            <p:nvPr/>
          </p:nvSpPr>
          <p:spPr bwMode="auto">
            <a:xfrm>
              <a:off x="7856199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14"/>
            <p:cNvSpPr>
              <a:spLocks noEditPoints="1"/>
            </p:cNvSpPr>
            <p:nvPr/>
          </p:nvSpPr>
          <p:spPr bwMode="auto">
            <a:xfrm>
              <a:off x="7311687" y="2420485"/>
              <a:ext cx="688975" cy="12700"/>
            </a:xfrm>
            <a:custGeom>
              <a:avLst/>
              <a:gdLst>
                <a:gd name="T0" fmla="*/ 263 w 267"/>
                <a:gd name="T1" fmla="*/ 0 h 5"/>
                <a:gd name="T2" fmla="*/ 264 w 267"/>
                <a:gd name="T3" fmla="*/ 5 h 5"/>
                <a:gd name="T4" fmla="*/ 253 w 267"/>
                <a:gd name="T5" fmla="*/ 0 h 5"/>
                <a:gd name="T6" fmla="*/ 254 w 267"/>
                <a:gd name="T7" fmla="*/ 5 h 5"/>
                <a:gd name="T8" fmla="*/ 240 w 267"/>
                <a:gd name="T9" fmla="*/ 2 h 5"/>
                <a:gd name="T10" fmla="*/ 246 w 267"/>
                <a:gd name="T11" fmla="*/ 2 h 5"/>
                <a:gd name="T12" fmla="*/ 229 w 267"/>
                <a:gd name="T13" fmla="*/ 2 h 5"/>
                <a:gd name="T14" fmla="*/ 235 w 267"/>
                <a:gd name="T15" fmla="*/ 2 h 5"/>
                <a:gd name="T16" fmla="*/ 221 w 267"/>
                <a:gd name="T17" fmla="*/ 5 h 5"/>
                <a:gd name="T18" fmla="*/ 223 w 267"/>
                <a:gd name="T19" fmla="*/ 0 h 5"/>
                <a:gd name="T20" fmla="*/ 221 w 267"/>
                <a:gd name="T21" fmla="*/ 5 h 5"/>
                <a:gd name="T22" fmla="*/ 211 w 267"/>
                <a:gd name="T23" fmla="*/ 0 h 5"/>
                <a:gd name="T24" fmla="*/ 212 w 267"/>
                <a:gd name="T25" fmla="*/ 5 h 5"/>
                <a:gd name="T26" fmla="*/ 200 w 267"/>
                <a:gd name="T27" fmla="*/ 0 h 5"/>
                <a:gd name="T28" fmla="*/ 202 w 267"/>
                <a:gd name="T29" fmla="*/ 5 h 5"/>
                <a:gd name="T30" fmla="*/ 188 w 267"/>
                <a:gd name="T31" fmla="*/ 2 h 5"/>
                <a:gd name="T32" fmla="*/ 194 w 267"/>
                <a:gd name="T33" fmla="*/ 2 h 5"/>
                <a:gd name="T34" fmla="*/ 177 w 267"/>
                <a:gd name="T35" fmla="*/ 2 h 5"/>
                <a:gd name="T36" fmla="*/ 183 w 267"/>
                <a:gd name="T37" fmla="*/ 2 h 5"/>
                <a:gd name="T38" fmla="*/ 169 w 267"/>
                <a:gd name="T39" fmla="*/ 5 h 5"/>
                <a:gd name="T40" fmla="*/ 170 w 267"/>
                <a:gd name="T41" fmla="*/ 0 h 5"/>
                <a:gd name="T42" fmla="*/ 169 w 267"/>
                <a:gd name="T43" fmla="*/ 5 h 5"/>
                <a:gd name="T44" fmla="*/ 159 w 267"/>
                <a:gd name="T45" fmla="*/ 0 h 5"/>
                <a:gd name="T46" fmla="*/ 160 w 267"/>
                <a:gd name="T47" fmla="*/ 5 h 5"/>
                <a:gd name="T48" fmla="*/ 148 w 267"/>
                <a:gd name="T49" fmla="*/ 0 h 5"/>
                <a:gd name="T50" fmla="*/ 149 w 267"/>
                <a:gd name="T51" fmla="*/ 5 h 5"/>
                <a:gd name="T52" fmla="*/ 135 w 267"/>
                <a:gd name="T53" fmla="*/ 2 h 5"/>
                <a:gd name="T54" fmla="*/ 141 w 267"/>
                <a:gd name="T55" fmla="*/ 2 h 5"/>
                <a:gd name="T56" fmla="*/ 125 w 267"/>
                <a:gd name="T57" fmla="*/ 2 h 5"/>
                <a:gd name="T58" fmla="*/ 131 w 267"/>
                <a:gd name="T59" fmla="*/ 2 h 5"/>
                <a:gd name="T60" fmla="*/ 117 w 267"/>
                <a:gd name="T61" fmla="*/ 5 h 5"/>
                <a:gd name="T62" fmla="*/ 118 w 267"/>
                <a:gd name="T63" fmla="*/ 0 h 5"/>
                <a:gd name="T64" fmla="*/ 117 w 267"/>
                <a:gd name="T65" fmla="*/ 5 h 5"/>
                <a:gd name="T66" fmla="*/ 106 w 267"/>
                <a:gd name="T67" fmla="*/ 0 h 5"/>
                <a:gd name="T68" fmla="*/ 108 w 267"/>
                <a:gd name="T69" fmla="*/ 5 h 5"/>
                <a:gd name="T70" fmla="*/ 96 w 267"/>
                <a:gd name="T71" fmla="*/ 0 h 5"/>
                <a:gd name="T72" fmla="*/ 97 w 267"/>
                <a:gd name="T73" fmla="*/ 5 h 5"/>
                <a:gd name="T74" fmla="*/ 83 w 267"/>
                <a:gd name="T75" fmla="*/ 2 h 5"/>
                <a:gd name="T76" fmla="*/ 89 w 267"/>
                <a:gd name="T77" fmla="*/ 2 h 5"/>
                <a:gd name="T78" fmla="*/ 73 w 267"/>
                <a:gd name="T79" fmla="*/ 2 h 5"/>
                <a:gd name="T80" fmla="*/ 79 w 267"/>
                <a:gd name="T81" fmla="*/ 2 h 5"/>
                <a:gd name="T82" fmla="*/ 65 w 267"/>
                <a:gd name="T83" fmla="*/ 5 h 5"/>
                <a:gd name="T84" fmla="*/ 66 w 267"/>
                <a:gd name="T85" fmla="*/ 0 h 5"/>
                <a:gd name="T86" fmla="*/ 65 w 267"/>
                <a:gd name="T87" fmla="*/ 5 h 5"/>
                <a:gd name="T88" fmla="*/ 54 w 267"/>
                <a:gd name="T89" fmla="*/ 0 h 5"/>
                <a:gd name="T90" fmla="*/ 55 w 267"/>
                <a:gd name="T91" fmla="*/ 5 h 5"/>
                <a:gd name="T92" fmla="*/ 44 w 267"/>
                <a:gd name="T93" fmla="*/ 0 h 5"/>
                <a:gd name="T94" fmla="*/ 45 w 267"/>
                <a:gd name="T95" fmla="*/ 5 h 5"/>
                <a:gd name="T96" fmla="*/ 31 w 267"/>
                <a:gd name="T97" fmla="*/ 2 h 5"/>
                <a:gd name="T98" fmla="*/ 37 w 267"/>
                <a:gd name="T99" fmla="*/ 2 h 5"/>
                <a:gd name="T100" fmla="*/ 20 w 267"/>
                <a:gd name="T101" fmla="*/ 2 h 5"/>
                <a:gd name="T102" fmla="*/ 26 w 267"/>
                <a:gd name="T103" fmla="*/ 2 h 5"/>
                <a:gd name="T104" fmla="*/ 12 w 267"/>
                <a:gd name="T105" fmla="*/ 5 h 5"/>
                <a:gd name="T106" fmla="*/ 14 w 267"/>
                <a:gd name="T107" fmla="*/ 0 h 5"/>
                <a:gd name="T108" fmla="*/ 12 w 267"/>
                <a:gd name="T109" fmla="*/ 5 h 5"/>
                <a:gd name="T110" fmla="*/ 2 w 267"/>
                <a:gd name="T111" fmla="*/ 0 h 5"/>
                <a:gd name="T112" fmla="*/ 3 w 267"/>
                <a:gd name="T1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5">
                  <a:moveTo>
                    <a:pt x="263" y="5"/>
                  </a:moveTo>
                  <a:cubicBezTo>
                    <a:pt x="262" y="5"/>
                    <a:pt x="261" y="4"/>
                    <a:pt x="261" y="2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1"/>
                    <a:pt x="262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6" y="0"/>
                    <a:pt x="267" y="1"/>
                    <a:pt x="267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7" y="4"/>
                    <a:pt x="266" y="5"/>
                    <a:pt x="264" y="5"/>
                  </a:cubicBezTo>
                  <a:cubicBezTo>
                    <a:pt x="264" y="5"/>
                    <a:pt x="264" y="5"/>
                    <a:pt x="264" y="5"/>
                  </a:cubicBezTo>
                  <a:cubicBezTo>
                    <a:pt x="263" y="5"/>
                    <a:pt x="263" y="5"/>
                    <a:pt x="263" y="5"/>
                  </a:cubicBezTo>
                  <a:close/>
                  <a:moveTo>
                    <a:pt x="253" y="5"/>
                  </a:moveTo>
                  <a:cubicBezTo>
                    <a:pt x="251" y="5"/>
                    <a:pt x="250" y="4"/>
                    <a:pt x="250" y="2"/>
                  </a:cubicBezTo>
                  <a:cubicBezTo>
                    <a:pt x="250" y="2"/>
                    <a:pt x="250" y="2"/>
                    <a:pt x="250" y="2"/>
                  </a:cubicBezTo>
                  <a:cubicBezTo>
                    <a:pt x="250" y="1"/>
                    <a:pt x="251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6" y="1"/>
                    <a:pt x="256" y="2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3" y="5"/>
                    <a:pt x="253" y="5"/>
                    <a:pt x="253" y="5"/>
                  </a:cubicBezTo>
                  <a:close/>
                  <a:moveTo>
                    <a:pt x="242" y="5"/>
                  </a:moveTo>
                  <a:cubicBezTo>
                    <a:pt x="241" y="5"/>
                    <a:pt x="240" y="4"/>
                    <a:pt x="240" y="2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40" y="1"/>
                    <a:pt x="241" y="0"/>
                    <a:pt x="242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5" y="0"/>
                    <a:pt x="246" y="1"/>
                    <a:pt x="246" y="2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6" y="4"/>
                    <a:pt x="245" y="5"/>
                    <a:pt x="244" y="5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42" y="5"/>
                    <a:pt x="242" y="5"/>
                    <a:pt x="242" y="5"/>
                  </a:cubicBezTo>
                  <a:close/>
                  <a:moveTo>
                    <a:pt x="232" y="5"/>
                  </a:moveTo>
                  <a:cubicBezTo>
                    <a:pt x="230" y="5"/>
                    <a:pt x="229" y="4"/>
                    <a:pt x="229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29" y="1"/>
                    <a:pt x="230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4" y="0"/>
                    <a:pt x="235" y="1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4"/>
                    <a:pt x="234" y="5"/>
                    <a:pt x="233" y="5"/>
                  </a:cubicBezTo>
                  <a:cubicBezTo>
                    <a:pt x="233" y="5"/>
                    <a:pt x="233" y="5"/>
                    <a:pt x="233" y="5"/>
                  </a:cubicBezTo>
                  <a:cubicBezTo>
                    <a:pt x="232" y="5"/>
                    <a:pt x="232" y="5"/>
                    <a:pt x="232" y="5"/>
                  </a:cubicBezTo>
                  <a:close/>
                  <a:moveTo>
                    <a:pt x="221" y="5"/>
                  </a:moveTo>
                  <a:cubicBezTo>
                    <a:pt x="220" y="5"/>
                    <a:pt x="219" y="4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4" y="0"/>
                    <a:pt x="225" y="1"/>
                    <a:pt x="225" y="2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5" y="4"/>
                    <a:pt x="224" y="5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1" y="5"/>
                    <a:pt x="221" y="5"/>
                    <a:pt x="221" y="5"/>
                  </a:cubicBezTo>
                  <a:close/>
                  <a:moveTo>
                    <a:pt x="211" y="5"/>
                  </a:moveTo>
                  <a:cubicBezTo>
                    <a:pt x="210" y="5"/>
                    <a:pt x="209" y="4"/>
                    <a:pt x="209" y="2"/>
                  </a:cubicBezTo>
                  <a:cubicBezTo>
                    <a:pt x="209" y="2"/>
                    <a:pt x="209" y="2"/>
                    <a:pt x="209" y="2"/>
                  </a:cubicBezTo>
                  <a:cubicBezTo>
                    <a:pt x="209" y="1"/>
                    <a:pt x="210" y="0"/>
                    <a:pt x="211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3" y="0"/>
                    <a:pt x="214" y="1"/>
                    <a:pt x="214" y="2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4" y="4"/>
                    <a:pt x="213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00" y="5"/>
                  </a:moveTo>
                  <a:cubicBezTo>
                    <a:pt x="199" y="5"/>
                    <a:pt x="198" y="4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1"/>
                    <a:pt x="199" y="0"/>
                    <a:pt x="200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4" y="1"/>
                    <a:pt x="204" y="2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4" y="4"/>
                    <a:pt x="203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0" y="5"/>
                    <a:pt x="200" y="5"/>
                    <a:pt x="200" y="5"/>
                  </a:cubicBezTo>
                  <a:close/>
                  <a:moveTo>
                    <a:pt x="190" y="5"/>
                  </a:moveTo>
                  <a:cubicBezTo>
                    <a:pt x="189" y="5"/>
                    <a:pt x="188" y="4"/>
                    <a:pt x="188" y="2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88" y="1"/>
                    <a:pt x="189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4" y="4"/>
                    <a:pt x="193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0" y="5"/>
                    <a:pt x="190" y="5"/>
                    <a:pt x="190" y="5"/>
                  </a:cubicBezTo>
                  <a:close/>
                  <a:moveTo>
                    <a:pt x="179" y="5"/>
                  </a:moveTo>
                  <a:cubicBezTo>
                    <a:pt x="178" y="5"/>
                    <a:pt x="177" y="4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2" y="0"/>
                    <a:pt x="183" y="1"/>
                    <a:pt x="183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3" y="4"/>
                    <a:pt x="182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79" y="5"/>
                    <a:pt x="179" y="5"/>
                    <a:pt x="179" y="5"/>
                  </a:cubicBezTo>
                  <a:close/>
                  <a:moveTo>
                    <a:pt x="169" y="5"/>
                  </a:moveTo>
                  <a:cubicBezTo>
                    <a:pt x="168" y="5"/>
                    <a:pt x="167" y="4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7" y="1"/>
                    <a:pt x="168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2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4"/>
                    <a:pt x="172" y="5"/>
                    <a:pt x="170" y="5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69" y="5"/>
                    <a:pt x="169" y="5"/>
                    <a:pt x="169" y="5"/>
                  </a:cubicBezTo>
                  <a:close/>
                  <a:moveTo>
                    <a:pt x="159" y="5"/>
                  </a:moveTo>
                  <a:cubicBezTo>
                    <a:pt x="157" y="5"/>
                    <a:pt x="156" y="4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2" y="1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1" y="5"/>
                    <a:pt x="160" y="5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9" y="5"/>
                    <a:pt x="159" y="5"/>
                    <a:pt x="159" y="5"/>
                  </a:cubicBezTo>
                  <a:close/>
                  <a:moveTo>
                    <a:pt x="148" y="5"/>
                  </a:moveTo>
                  <a:cubicBezTo>
                    <a:pt x="147" y="5"/>
                    <a:pt x="146" y="4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1"/>
                    <a:pt x="14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1" y="0"/>
                    <a:pt x="152" y="1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4"/>
                    <a:pt x="151" y="5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8" y="5"/>
                    <a:pt x="148" y="5"/>
                    <a:pt x="148" y="5"/>
                  </a:cubicBezTo>
                  <a:close/>
                  <a:moveTo>
                    <a:pt x="138" y="5"/>
                  </a:moveTo>
                  <a:cubicBezTo>
                    <a:pt x="136" y="5"/>
                    <a:pt x="135" y="4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1"/>
                    <a:pt x="136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1" y="1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4"/>
                    <a:pt x="140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27" y="5"/>
                  </a:moveTo>
                  <a:cubicBezTo>
                    <a:pt x="126" y="5"/>
                    <a:pt x="125" y="4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1"/>
                    <a:pt x="126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1" y="1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4"/>
                    <a:pt x="130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7" y="5"/>
                  </a:moveTo>
                  <a:cubicBezTo>
                    <a:pt x="116" y="5"/>
                    <a:pt x="114" y="4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4"/>
                    <a:pt x="119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lose/>
                  <a:moveTo>
                    <a:pt x="106" y="5"/>
                  </a:moveTo>
                  <a:cubicBezTo>
                    <a:pt x="105" y="5"/>
                    <a:pt x="104" y="4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4"/>
                    <a:pt x="109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6" y="5"/>
                    <a:pt x="106" y="5"/>
                    <a:pt x="106" y="5"/>
                  </a:cubicBezTo>
                  <a:close/>
                  <a:moveTo>
                    <a:pt x="96" y="5"/>
                  </a:moveTo>
                  <a:cubicBezTo>
                    <a:pt x="95" y="5"/>
                    <a:pt x="94" y="4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0"/>
                    <a:pt x="100" y="1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5"/>
                    <a:pt x="96" y="5"/>
                    <a:pt x="96" y="5"/>
                  </a:cubicBezTo>
                  <a:close/>
                  <a:moveTo>
                    <a:pt x="85" y="5"/>
                  </a:moveTo>
                  <a:cubicBezTo>
                    <a:pt x="84" y="5"/>
                    <a:pt x="83" y="4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4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9" y="1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4"/>
                    <a:pt x="88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75" y="5"/>
                  </a:moveTo>
                  <a:cubicBezTo>
                    <a:pt x="74" y="5"/>
                    <a:pt x="73" y="4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4"/>
                    <a:pt x="78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lose/>
                  <a:moveTo>
                    <a:pt x="65" y="5"/>
                  </a:moveTo>
                  <a:cubicBezTo>
                    <a:pt x="63" y="5"/>
                    <a:pt x="62" y="4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8" y="1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4"/>
                    <a:pt x="67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lose/>
                  <a:moveTo>
                    <a:pt x="54" y="5"/>
                  </a:moveTo>
                  <a:cubicBezTo>
                    <a:pt x="53" y="5"/>
                    <a:pt x="52" y="4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lose/>
                  <a:moveTo>
                    <a:pt x="44" y="5"/>
                  </a:moveTo>
                  <a:cubicBezTo>
                    <a:pt x="42" y="5"/>
                    <a:pt x="41" y="4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4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lose/>
                  <a:moveTo>
                    <a:pt x="33" y="5"/>
                  </a:moveTo>
                  <a:cubicBezTo>
                    <a:pt x="32" y="5"/>
                    <a:pt x="31" y="4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lose/>
                  <a:moveTo>
                    <a:pt x="23" y="5"/>
                  </a:moveTo>
                  <a:cubicBezTo>
                    <a:pt x="21" y="5"/>
                    <a:pt x="20" y="4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2" y="5"/>
                  </a:moveTo>
                  <a:cubicBezTo>
                    <a:pt x="11" y="5"/>
                    <a:pt x="10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Rectangle 315"/>
            <p:cNvSpPr>
              <a:spLocks noChangeArrowheads="1"/>
            </p:cNvSpPr>
            <p:nvPr/>
          </p:nvSpPr>
          <p:spPr bwMode="auto">
            <a:xfrm>
              <a:off x="7405349" y="4374697"/>
              <a:ext cx="508000" cy="119063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Rectangle 316"/>
            <p:cNvSpPr>
              <a:spLocks noChangeArrowheads="1"/>
            </p:cNvSpPr>
            <p:nvPr/>
          </p:nvSpPr>
          <p:spPr bwMode="auto">
            <a:xfrm>
              <a:off x="7394237" y="4395335"/>
              <a:ext cx="523875" cy="77788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17"/>
            <p:cNvSpPr>
              <a:spLocks noEditPoints="1"/>
            </p:cNvSpPr>
            <p:nvPr/>
          </p:nvSpPr>
          <p:spPr bwMode="auto">
            <a:xfrm>
              <a:off x="7408524" y="45270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18"/>
            <p:cNvSpPr>
              <a:spLocks noEditPoints="1"/>
            </p:cNvSpPr>
            <p:nvPr/>
          </p:nvSpPr>
          <p:spPr bwMode="auto">
            <a:xfrm>
              <a:off x="7408524" y="43238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19"/>
            <p:cNvSpPr>
              <a:spLocks noEditPoints="1"/>
            </p:cNvSpPr>
            <p:nvPr/>
          </p:nvSpPr>
          <p:spPr bwMode="auto">
            <a:xfrm>
              <a:off x="7413287" y="4282622"/>
              <a:ext cx="492125" cy="9525"/>
            </a:xfrm>
            <a:custGeom>
              <a:avLst/>
              <a:gdLst>
                <a:gd name="T0" fmla="*/ 188 w 191"/>
                <a:gd name="T1" fmla="*/ 0 h 4"/>
                <a:gd name="T2" fmla="*/ 191 w 191"/>
                <a:gd name="T3" fmla="*/ 2 h 4"/>
                <a:gd name="T4" fmla="*/ 179 w 191"/>
                <a:gd name="T5" fmla="*/ 4 h 4"/>
                <a:gd name="T6" fmla="*/ 179 w 191"/>
                <a:gd name="T7" fmla="*/ 0 h 4"/>
                <a:gd name="T8" fmla="*/ 180 w 191"/>
                <a:gd name="T9" fmla="*/ 4 h 4"/>
                <a:gd name="T10" fmla="*/ 168 w 191"/>
                <a:gd name="T11" fmla="*/ 2 h 4"/>
                <a:gd name="T12" fmla="*/ 171 w 191"/>
                <a:gd name="T13" fmla="*/ 0 h 4"/>
                <a:gd name="T14" fmla="*/ 171 w 191"/>
                <a:gd name="T15" fmla="*/ 4 h 4"/>
                <a:gd name="T16" fmla="*/ 160 w 191"/>
                <a:gd name="T17" fmla="*/ 2 h 4"/>
                <a:gd name="T18" fmla="*/ 165 w 191"/>
                <a:gd name="T19" fmla="*/ 2 h 4"/>
                <a:gd name="T20" fmla="*/ 161 w 191"/>
                <a:gd name="T21" fmla="*/ 4 h 4"/>
                <a:gd name="T22" fmla="*/ 153 w 191"/>
                <a:gd name="T23" fmla="*/ 0 h 4"/>
                <a:gd name="T24" fmla="*/ 156 w 191"/>
                <a:gd name="T25" fmla="*/ 2 h 4"/>
                <a:gd name="T26" fmla="*/ 144 w 191"/>
                <a:gd name="T27" fmla="*/ 4 h 4"/>
                <a:gd name="T28" fmla="*/ 144 w 191"/>
                <a:gd name="T29" fmla="*/ 0 h 4"/>
                <a:gd name="T30" fmla="*/ 145 w 191"/>
                <a:gd name="T31" fmla="*/ 4 h 4"/>
                <a:gd name="T32" fmla="*/ 133 w 191"/>
                <a:gd name="T33" fmla="*/ 2 h 4"/>
                <a:gd name="T34" fmla="*/ 136 w 191"/>
                <a:gd name="T35" fmla="*/ 0 h 4"/>
                <a:gd name="T36" fmla="*/ 136 w 191"/>
                <a:gd name="T37" fmla="*/ 4 h 4"/>
                <a:gd name="T38" fmla="*/ 124 w 191"/>
                <a:gd name="T39" fmla="*/ 2 h 4"/>
                <a:gd name="T40" fmla="*/ 129 w 191"/>
                <a:gd name="T41" fmla="*/ 2 h 4"/>
                <a:gd name="T42" fmla="*/ 126 w 191"/>
                <a:gd name="T43" fmla="*/ 4 h 4"/>
                <a:gd name="T44" fmla="*/ 117 w 191"/>
                <a:gd name="T45" fmla="*/ 0 h 4"/>
                <a:gd name="T46" fmla="*/ 120 w 191"/>
                <a:gd name="T47" fmla="*/ 2 h 4"/>
                <a:gd name="T48" fmla="*/ 108 w 191"/>
                <a:gd name="T49" fmla="*/ 4 h 4"/>
                <a:gd name="T50" fmla="*/ 108 w 191"/>
                <a:gd name="T51" fmla="*/ 0 h 4"/>
                <a:gd name="T52" fmla="*/ 110 w 191"/>
                <a:gd name="T53" fmla="*/ 4 h 4"/>
                <a:gd name="T54" fmla="*/ 98 w 191"/>
                <a:gd name="T55" fmla="*/ 2 h 4"/>
                <a:gd name="T56" fmla="*/ 101 w 191"/>
                <a:gd name="T57" fmla="*/ 0 h 4"/>
                <a:gd name="T58" fmla="*/ 101 w 191"/>
                <a:gd name="T59" fmla="*/ 4 h 4"/>
                <a:gd name="T60" fmla="*/ 89 w 191"/>
                <a:gd name="T61" fmla="*/ 2 h 4"/>
                <a:gd name="T62" fmla="*/ 94 w 191"/>
                <a:gd name="T63" fmla="*/ 2 h 4"/>
                <a:gd name="T64" fmla="*/ 91 w 191"/>
                <a:gd name="T65" fmla="*/ 4 h 4"/>
                <a:gd name="T66" fmla="*/ 82 w 191"/>
                <a:gd name="T67" fmla="*/ 0 h 4"/>
                <a:gd name="T68" fmla="*/ 85 w 191"/>
                <a:gd name="T69" fmla="*/ 2 h 4"/>
                <a:gd name="T70" fmla="*/ 73 w 191"/>
                <a:gd name="T71" fmla="*/ 4 h 4"/>
                <a:gd name="T72" fmla="*/ 73 w 191"/>
                <a:gd name="T73" fmla="*/ 0 h 4"/>
                <a:gd name="T74" fmla="*/ 74 w 191"/>
                <a:gd name="T75" fmla="*/ 4 h 4"/>
                <a:gd name="T76" fmla="*/ 62 w 191"/>
                <a:gd name="T77" fmla="*/ 2 h 4"/>
                <a:gd name="T78" fmla="*/ 65 w 191"/>
                <a:gd name="T79" fmla="*/ 0 h 4"/>
                <a:gd name="T80" fmla="*/ 65 w 191"/>
                <a:gd name="T81" fmla="*/ 4 h 4"/>
                <a:gd name="T82" fmla="*/ 54 w 191"/>
                <a:gd name="T83" fmla="*/ 2 h 4"/>
                <a:gd name="T84" fmla="*/ 59 w 191"/>
                <a:gd name="T85" fmla="*/ 2 h 4"/>
                <a:gd name="T86" fmla="*/ 55 w 191"/>
                <a:gd name="T87" fmla="*/ 4 h 4"/>
                <a:gd name="T88" fmla="*/ 47 w 191"/>
                <a:gd name="T89" fmla="*/ 0 h 4"/>
                <a:gd name="T90" fmla="*/ 50 w 191"/>
                <a:gd name="T91" fmla="*/ 2 h 4"/>
                <a:gd name="T92" fmla="*/ 38 w 191"/>
                <a:gd name="T93" fmla="*/ 4 h 4"/>
                <a:gd name="T94" fmla="*/ 38 w 191"/>
                <a:gd name="T95" fmla="*/ 0 h 4"/>
                <a:gd name="T96" fmla="*/ 39 w 191"/>
                <a:gd name="T97" fmla="*/ 4 h 4"/>
                <a:gd name="T98" fmla="*/ 27 w 191"/>
                <a:gd name="T99" fmla="*/ 2 h 4"/>
                <a:gd name="T100" fmla="*/ 30 w 191"/>
                <a:gd name="T101" fmla="*/ 0 h 4"/>
                <a:gd name="T102" fmla="*/ 30 w 191"/>
                <a:gd name="T103" fmla="*/ 4 h 4"/>
                <a:gd name="T104" fmla="*/ 18 w 191"/>
                <a:gd name="T105" fmla="*/ 2 h 4"/>
                <a:gd name="T106" fmla="*/ 23 w 191"/>
                <a:gd name="T107" fmla="*/ 2 h 4"/>
                <a:gd name="T108" fmla="*/ 20 w 191"/>
                <a:gd name="T109" fmla="*/ 4 h 4"/>
                <a:gd name="T110" fmla="*/ 11 w 191"/>
                <a:gd name="T111" fmla="*/ 0 h 4"/>
                <a:gd name="T112" fmla="*/ 14 w 191"/>
                <a:gd name="T113" fmla="*/ 2 h 4"/>
                <a:gd name="T114" fmla="*/ 2 w 191"/>
                <a:gd name="T115" fmla="*/ 4 h 4"/>
                <a:gd name="T116" fmla="*/ 2 w 191"/>
                <a:gd name="T117" fmla="*/ 0 h 4"/>
                <a:gd name="T118" fmla="*/ 4 w 191"/>
                <a:gd name="T1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4">
                  <a:moveTo>
                    <a:pt x="188" y="4"/>
                  </a:moveTo>
                  <a:cubicBezTo>
                    <a:pt x="187" y="4"/>
                    <a:pt x="186" y="3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7" y="0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1" y="3"/>
                    <a:pt x="190" y="4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8" y="4"/>
                    <a:pt x="188" y="4"/>
                    <a:pt x="188" y="4"/>
                  </a:cubicBezTo>
                  <a:close/>
                  <a:moveTo>
                    <a:pt x="179" y="4"/>
                  </a:moveTo>
                  <a:cubicBezTo>
                    <a:pt x="178" y="4"/>
                    <a:pt x="177" y="3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1" y="0"/>
                    <a:pt x="182" y="1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3"/>
                    <a:pt x="181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9" y="4"/>
                    <a:pt x="179" y="4"/>
                    <a:pt x="179" y="4"/>
                  </a:cubicBezTo>
                  <a:close/>
                  <a:moveTo>
                    <a:pt x="170" y="4"/>
                  </a:moveTo>
                  <a:cubicBezTo>
                    <a:pt x="169" y="4"/>
                    <a:pt x="168" y="3"/>
                    <a:pt x="168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8" y="1"/>
                    <a:pt x="169" y="0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3"/>
                    <a:pt x="173" y="4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70" y="4"/>
                    <a:pt x="170" y="4"/>
                    <a:pt x="170" y="4"/>
                  </a:cubicBezTo>
                  <a:close/>
                  <a:moveTo>
                    <a:pt x="161" y="4"/>
                  </a:moveTo>
                  <a:cubicBezTo>
                    <a:pt x="160" y="4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4" y="0"/>
                    <a:pt x="165" y="1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3"/>
                    <a:pt x="164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1" y="4"/>
                    <a:pt x="161" y="4"/>
                    <a:pt x="161" y="4"/>
                  </a:cubicBezTo>
                  <a:close/>
                  <a:moveTo>
                    <a:pt x="153" y="4"/>
                  </a:moveTo>
                  <a:cubicBezTo>
                    <a:pt x="152" y="4"/>
                    <a:pt x="151" y="3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1"/>
                    <a:pt x="152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5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4"/>
                    <a:pt x="153" y="4"/>
                    <a:pt x="153" y="4"/>
                  </a:cubicBezTo>
                  <a:close/>
                  <a:moveTo>
                    <a:pt x="144" y="4"/>
                  </a:moveTo>
                  <a:cubicBezTo>
                    <a:pt x="143" y="4"/>
                    <a:pt x="142" y="3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3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7" y="1"/>
                    <a:pt x="147" y="2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7" y="3"/>
                    <a:pt x="146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4" y="4"/>
                    <a:pt x="144" y="4"/>
                    <a:pt x="144" y="4"/>
                  </a:cubicBezTo>
                  <a:close/>
                  <a:moveTo>
                    <a:pt x="135" y="4"/>
                  </a:moveTo>
                  <a:cubicBezTo>
                    <a:pt x="134" y="4"/>
                    <a:pt x="133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4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3"/>
                    <a:pt x="137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5" y="4"/>
                    <a:pt x="135" y="4"/>
                    <a:pt x="135" y="4"/>
                  </a:cubicBezTo>
                  <a:close/>
                  <a:moveTo>
                    <a:pt x="126" y="4"/>
                  </a:moveTo>
                  <a:cubicBezTo>
                    <a:pt x="125" y="4"/>
                    <a:pt x="124" y="3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5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9" y="1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8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lose/>
                  <a:moveTo>
                    <a:pt x="117" y="4"/>
                  </a:moveTo>
                  <a:cubicBezTo>
                    <a:pt x="116" y="4"/>
                    <a:pt x="115" y="3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3"/>
                    <a:pt x="120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7" y="4"/>
                    <a:pt x="117" y="4"/>
                    <a:pt x="117" y="4"/>
                  </a:cubicBezTo>
                  <a:close/>
                  <a:moveTo>
                    <a:pt x="108" y="4"/>
                  </a:moveTo>
                  <a:cubicBezTo>
                    <a:pt x="107" y="4"/>
                    <a:pt x="107" y="3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8" y="4"/>
                    <a:pt x="108" y="4"/>
                    <a:pt x="108" y="4"/>
                  </a:cubicBezTo>
                  <a:close/>
                  <a:moveTo>
                    <a:pt x="100" y="4"/>
                  </a:moveTo>
                  <a:cubicBezTo>
                    <a:pt x="99" y="4"/>
                    <a:pt x="98" y="3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1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3" y="3"/>
                    <a:pt x="102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lose/>
                  <a:moveTo>
                    <a:pt x="91" y="4"/>
                  </a:moveTo>
                  <a:cubicBezTo>
                    <a:pt x="90" y="4"/>
                    <a:pt x="89" y="3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1"/>
                    <a:pt x="90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4"/>
                    <a:pt x="91" y="4"/>
                    <a:pt x="91" y="4"/>
                  </a:cubicBezTo>
                  <a:close/>
                  <a:moveTo>
                    <a:pt x="82" y="4"/>
                  </a:moveTo>
                  <a:cubicBezTo>
                    <a:pt x="81" y="4"/>
                    <a:pt x="80" y="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4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lose/>
                  <a:moveTo>
                    <a:pt x="73" y="4"/>
                  </a:moveTo>
                  <a:cubicBezTo>
                    <a:pt x="72" y="4"/>
                    <a:pt x="71" y="3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3"/>
                    <a:pt x="75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4"/>
                    <a:pt x="73" y="4"/>
                    <a:pt x="73" y="4"/>
                  </a:cubicBezTo>
                  <a:close/>
                  <a:moveTo>
                    <a:pt x="64" y="4"/>
                  </a:moveTo>
                  <a:cubicBezTo>
                    <a:pt x="63" y="4"/>
                    <a:pt x="62" y="3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7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4" y="4"/>
                  </a:cubicBezTo>
                  <a:close/>
                  <a:moveTo>
                    <a:pt x="55" y="4"/>
                  </a:moveTo>
                  <a:cubicBezTo>
                    <a:pt x="54" y="4"/>
                    <a:pt x="54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47" y="4"/>
                  </a:moveTo>
                  <a:cubicBezTo>
                    <a:pt x="46" y="4"/>
                    <a:pt x="45" y="3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6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38" y="4"/>
                  </a:move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29" y="4"/>
                  </a:moveTo>
                  <a:cubicBezTo>
                    <a:pt x="28" y="4"/>
                    <a:pt x="27" y="3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0" y="4"/>
                  </a:moveTo>
                  <a:cubicBezTo>
                    <a:pt x="19" y="4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11" y="4"/>
                  </a:move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Rectangle 320"/>
            <p:cNvSpPr>
              <a:spLocks noChangeArrowheads="1"/>
            </p:cNvSpPr>
            <p:nvPr/>
          </p:nvSpPr>
          <p:spPr bwMode="auto">
            <a:xfrm>
              <a:off x="74259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Rectangle 321"/>
            <p:cNvSpPr>
              <a:spLocks noChangeArrowheads="1"/>
            </p:cNvSpPr>
            <p:nvPr/>
          </p:nvSpPr>
          <p:spPr bwMode="auto">
            <a:xfrm>
              <a:off x="7462499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Rectangle 322"/>
            <p:cNvSpPr>
              <a:spLocks noChangeArrowheads="1"/>
            </p:cNvSpPr>
            <p:nvPr/>
          </p:nvSpPr>
          <p:spPr bwMode="auto">
            <a:xfrm>
              <a:off x="74974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Rectangle 323"/>
            <p:cNvSpPr>
              <a:spLocks noChangeArrowheads="1"/>
            </p:cNvSpPr>
            <p:nvPr/>
          </p:nvSpPr>
          <p:spPr bwMode="auto">
            <a:xfrm>
              <a:off x="75307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Rectangle 324"/>
            <p:cNvSpPr>
              <a:spLocks noChangeArrowheads="1"/>
            </p:cNvSpPr>
            <p:nvPr/>
          </p:nvSpPr>
          <p:spPr bwMode="auto">
            <a:xfrm>
              <a:off x="75672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Rectangle 325"/>
            <p:cNvSpPr>
              <a:spLocks noChangeArrowheads="1"/>
            </p:cNvSpPr>
            <p:nvPr/>
          </p:nvSpPr>
          <p:spPr bwMode="auto">
            <a:xfrm>
              <a:off x="76037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Rectangle 326"/>
            <p:cNvSpPr>
              <a:spLocks noChangeArrowheads="1"/>
            </p:cNvSpPr>
            <p:nvPr/>
          </p:nvSpPr>
          <p:spPr bwMode="auto">
            <a:xfrm>
              <a:off x="76371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Rectangle 327"/>
            <p:cNvSpPr>
              <a:spLocks noChangeArrowheads="1"/>
            </p:cNvSpPr>
            <p:nvPr/>
          </p:nvSpPr>
          <p:spPr bwMode="auto">
            <a:xfrm>
              <a:off x="767363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Rectangle 328"/>
            <p:cNvSpPr>
              <a:spLocks noChangeArrowheads="1"/>
            </p:cNvSpPr>
            <p:nvPr/>
          </p:nvSpPr>
          <p:spPr bwMode="auto">
            <a:xfrm>
              <a:off x="77085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Rectangle 329"/>
            <p:cNvSpPr>
              <a:spLocks noChangeArrowheads="1"/>
            </p:cNvSpPr>
            <p:nvPr/>
          </p:nvSpPr>
          <p:spPr bwMode="auto">
            <a:xfrm>
              <a:off x="77434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Rectangle 330"/>
            <p:cNvSpPr>
              <a:spLocks noChangeArrowheads="1"/>
            </p:cNvSpPr>
            <p:nvPr/>
          </p:nvSpPr>
          <p:spPr bwMode="auto">
            <a:xfrm>
              <a:off x="7778412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Rectangle 331"/>
            <p:cNvSpPr>
              <a:spLocks noChangeArrowheads="1"/>
            </p:cNvSpPr>
            <p:nvPr/>
          </p:nvSpPr>
          <p:spPr bwMode="auto">
            <a:xfrm>
              <a:off x="78149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Rectangle 332"/>
            <p:cNvSpPr>
              <a:spLocks noChangeArrowheads="1"/>
            </p:cNvSpPr>
            <p:nvPr/>
          </p:nvSpPr>
          <p:spPr bwMode="auto">
            <a:xfrm>
              <a:off x="7848262" y="4390572"/>
              <a:ext cx="15875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Rectangle 333"/>
            <p:cNvSpPr>
              <a:spLocks noChangeArrowheads="1"/>
            </p:cNvSpPr>
            <p:nvPr/>
          </p:nvSpPr>
          <p:spPr bwMode="auto">
            <a:xfrm>
              <a:off x="78847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34"/>
            <p:cNvSpPr>
              <a:spLocks noEditPoints="1"/>
            </p:cNvSpPr>
            <p:nvPr/>
          </p:nvSpPr>
          <p:spPr bwMode="auto">
            <a:xfrm>
              <a:off x="8129249" y="4023860"/>
              <a:ext cx="49213" cy="49213"/>
            </a:xfrm>
            <a:custGeom>
              <a:avLst/>
              <a:gdLst>
                <a:gd name="T0" fmla="*/ 0 w 19"/>
                <a:gd name="T1" fmla="*/ 12 h 19"/>
                <a:gd name="T2" fmla="*/ 2 w 19"/>
                <a:gd name="T3" fmla="*/ 14 h 19"/>
                <a:gd name="T4" fmla="*/ 7 w 19"/>
                <a:gd name="T5" fmla="*/ 12 h 19"/>
                <a:gd name="T6" fmla="*/ 8 w 19"/>
                <a:gd name="T7" fmla="*/ 12 h 19"/>
                <a:gd name="T8" fmla="*/ 7 w 19"/>
                <a:gd name="T9" fmla="*/ 16 h 19"/>
                <a:gd name="T10" fmla="*/ 12 w 19"/>
                <a:gd name="T11" fmla="*/ 18 h 19"/>
                <a:gd name="T12" fmla="*/ 12 w 19"/>
                <a:gd name="T13" fmla="*/ 13 h 19"/>
                <a:gd name="T14" fmla="*/ 18 w 19"/>
                <a:gd name="T15" fmla="*/ 12 h 19"/>
                <a:gd name="T16" fmla="*/ 19 w 19"/>
                <a:gd name="T17" fmla="*/ 9 h 19"/>
                <a:gd name="T18" fmla="*/ 16 w 19"/>
                <a:gd name="T19" fmla="*/ 7 h 19"/>
                <a:gd name="T20" fmla="*/ 14 w 19"/>
                <a:gd name="T21" fmla="*/ 7 h 19"/>
                <a:gd name="T22" fmla="*/ 15 w 19"/>
                <a:gd name="T23" fmla="*/ 7 h 19"/>
                <a:gd name="T24" fmla="*/ 14 w 19"/>
                <a:gd name="T25" fmla="*/ 1 h 19"/>
                <a:gd name="T26" fmla="*/ 9 w 19"/>
                <a:gd name="T27" fmla="*/ 1 h 19"/>
                <a:gd name="T28" fmla="*/ 9 w 19"/>
                <a:gd name="T29" fmla="*/ 1 h 19"/>
                <a:gd name="T30" fmla="*/ 9 w 19"/>
                <a:gd name="T31" fmla="*/ 2 h 19"/>
                <a:gd name="T32" fmla="*/ 8 w 19"/>
                <a:gd name="T33" fmla="*/ 3 h 19"/>
                <a:gd name="T34" fmla="*/ 8 w 19"/>
                <a:gd name="T35" fmla="*/ 3 h 19"/>
                <a:gd name="T36" fmla="*/ 2 w 19"/>
                <a:gd name="T37" fmla="*/ 5 h 19"/>
                <a:gd name="T38" fmla="*/ 6 w 19"/>
                <a:gd name="T39" fmla="*/ 9 h 19"/>
                <a:gd name="T40" fmla="*/ 5 w 19"/>
                <a:gd name="T41" fmla="*/ 9 h 19"/>
                <a:gd name="T42" fmla="*/ 0 w 19"/>
                <a:gd name="T43" fmla="*/ 12 h 19"/>
                <a:gd name="T44" fmla="*/ 8 w 19"/>
                <a:gd name="T45" fmla="*/ 9 h 19"/>
                <a:gd name="T46" fmla="*/ 8 w 19"/>
                <a:gd name="T47" fmla="*/ 9 h 19"/>
                <a:gd name="T48" fmla="*/ 8 w 19"/>
                <a:gd name="T49" fmla="*/ 8 h 19"/>
                <a:gd name="T50" fmla="*/ 9 w 19"/>
                <a:gd name="T51" fmla="*/ 7 h 19"/>
                <a:gd name="T52" fmla="*/ 10 w 19"/>
                <a:gd name="T53" fmla="*/ 7 h 19"/>
                <a:gd name="T54" fmla="*/ 10 w 19"/>
                <a:gd name="T55" fmla="*/ 7 h 19"/>
                <a:gd name="T56" fmla="*/ 11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9 w 19"/>
                <a:gd name="T67" fmla="*/ 11 h 19"/>
                <a:gd name="T68" fmla="*/ 9 w 19"/>
                <a:gd name="T69" fmla="*/ 11 h 19"/>
                <a:gd name="T70" fmla="*/ 8 w 19"/>
                <a:gd name="T71" fmla="*/ 10 h 19"/>
                <a:gd name="T72" fmla="*/ 8 w 19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0" y="13"/>
                    <a:pt x="1" y="14"/>
                    <a:pt x="2" y="14"/>
                  </a:cubicBezTo>
                  <a:cubicBezTo>
                    <a:pt x="4" y="15"/>
                    <a:pt x="6" y="14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3"/>
                    <a:pt x="7" y="15"/>
                    <a:pt x="7" y="16"/>
                  </a:cubicBezTo>
                  <a:cubicBezTo>
                    <a:pt x="8" y="18"/>
                    <a:pt x="10" y="19"/>
                    <a:pt x="12" y="18"/>
                  </a:cubicBezTo>
                  <a:cubicBezTo>
                    <a:pt x="14" y="17"/>
                    <a:pt x="12" y="14"/>
                    <a:pt x="12" y="13"/>
                  </a:cubicBezTo>
                  <a:cubicBezTo>
                    <a:pt x="14" y="14"/>
                    <a:pt x="16" y="14"/>
                    <a:pt x="18" y="12"/>
                  </a:cubicBezTo>
                  <a:cubicBezTo>
                    <a:pt x="18" y="11"/>
                    <a:pt x="19" y="10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6" y="2"/>
                    <a:pt x="14" y="1"/>
                  </a:cubicBezTo>
                  <a:cubicBezTo>
                    <a:pt x="12" y="1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2"/>
                    <a:pt x="2" y="5"/>
                  </a:cubicBezTo>
                  <a:cubicBezTo>
                    <a:pt x="1" y="7"/>
                    <a:pt x="4" y="8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1" y="10"/>
                    <a:pt x="0" y="12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2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35"/>
            <p:cNvSpPr>
              <a:spLocks noEditPoints="1"/>
            </p:cNvSpPr>
            <p:nvPr/>
          </p:nvSpPr>
          <p:spPr bwMode="auto">
            <a:xfrm>
              <a:off x="8219737" y="3954010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5 h 20"/>
                <a:gd name="T6" fmla="*/ 9 w 19"/>
                <a:gd name="T7" fmla="*/ 14 h 20"/>
                <a:gd name="T8" fmla="*/ 10 w 19"/>
                <a:gd name="T9" fmla="*/ 18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9 w 19"/>
                <a:gd name="T17" fmla="*/ 6 h 20"/>
                <a:gd name="T18" fmla="*/ 15 w 19"/>
                <a:gd name="T19" fmla="*/ 6 h 20"/>
                <a:gd name="T20" fmla="*/ 14 w 19"/>
                <a:gd name="T21" fmla="*/ 6 h 20"/>
                <a:gd name="T22" fmla="*/ 14 w 19"/>
                <a:gd name="T23" fmla="*/ 6 h 20"/>
                <a:gd name="T24" fmla="*/ 10 w 19"/>
                <a:gd name="T25" fmla="*/ 1 h 20"/>
                <a:gd name="T26" fmla="*/ 6 w 19"/>
                <a:gd name="T27" fmla="*/ 3 h 20"/>
                <a:gd name="T28" fmla="*/ 6 w 19"/>
                <a:gd name="T29" fmla="*/ 3 h 20"/>
                <a:gd name="T30" fmla="*/ 6 w 19"/>
                <a:gd name="T31" fmla="*/ 3 h 20"/>
                <a:gd name="T32" fmla="*/ 6 w 19"/>
                <a:gd name="T33" fmla="*/ 5 h 20"/>
                <a:gd name="T34" fmla="*/ 5 w 19"/>
                <a:gd name="T35" fmla="*/ 5 h 20"/>
                <a:gd name="T36" fmla="*/ 0 w 19"/>
                <a:gd name="T37" fmla="*/ 9 h 20"/>
                <a:gd name="T38" fmla="*/ 6 w 19"/>
                <a:gd name="T39" fmla="*/ 12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8 w 19"/>
                <a:gd name="T47" fmla="*/ 10 h 20"/>
                <a:gd name="T48" fmla="*/ 8 w 19"/>
                <a:gd name="T49" fmla="*/ 10 h 20"/>
                <a:gd name="T50" fmla="*/ 8 w 19"/>
                <a:gd name="T51" fmla="*/ 9 h 20"/>
                <a:gd name="T52" fmla="*/ 9 w 19"/>
                <a:gd name="T53" fmla="*/ 8 h 20"/>
                <a:gd name="T54" fmla="*/ 9 w 19"/>
                <a:gd name="T55" fmla="*/ 8 h 20"/>
                <a:gd name="T56" fmla="*/ 10 w 19"/>
                <a:gd name="T57" fmla="*/ 8 h 20"/>
                <a:gd name="T58" fmla="*/ 11 w 19"/>
                <a:gd name="T59" fmla="*/ 9 h 20"/>
                <a:gd name="T60" fmla="*/ 11 w 19"/>
                <a:gd name="T61" fmla="*/ 10 h 20"/>
                <a:gd name="T62" fmla="*/ 11 w 19"/>
                <a:gd name="T63" fmla="*/ 11 h 20"/>
                <a:gd name="T64" fmla="*/ 11 w 19"/>
                <a:gd name="T65" fmla="*/ 12 h 20"/>
                <a:gd name="T66" fmla="*/ 10 w 19"/>
                <a:gd name="T67" fmla="*/ 12 h 20"/>
                <a:gd name="T68" fmla="*/ 9 w 19"/>
                <a:gd name="T69" fmla="*/ 12 h 20"/>
                <a:gd name="T70" fmla="*/ 9 w 19"/>
                <a:gd name="T71" fmla="*/ 12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5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5"/>
                    <a:pt x="10" y="17"/>
                    <a:pt x="10" y="18"/>
                  </a:cubicBezTo>
                  <a:cubicBezTo>
                    <a:pt x="11" y="20"/>
                    <a:pt x="14" y="20"/>
                    <a:pt x="15" y="18"/>
                  </a:cubicBezTo>
                  <a:cubicBezTo>
                    <a:pt x="17" y="17"/>
                    <a:pt x="14" y="14"/>
                    <a:pt x="13" y="13"/>
                  </a:cubicBezTo>
                  <a:cubicBezTo>
                    <a:pt x="15" y="14"/>
                    <a:pt x="18" y="13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18" y="5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2"/>
                    <a:pt x="13" y="0"/>
                    <a:pt x="10" y="1"/>
                  </a:cubicBezTo>
                  <a:cubicBezTo>
                    <a:pt x="9" y="1"/>
                    <a:pt x="7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3" y="4"/>
                    <a:pt x="0" y="5"/>
                    <a:pt x="0" y="9"/>
                  </a:cubicBezTo>
                  <a:cubicBezTo>
                    <a:pt x="0" y="11"/>
                    <a:pt x="4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1" y="15"/>
                    <a:pt x="1" y="1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2" y="10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36"/>
            <p:cNvSpPr>
              <a:spLocks noEditPoints="1"/>
            </p:cNvSpPr>
            <p:nvPr/>
          </p:nvSpPr>
          <p:spPr bwMode="auto">
            <a:xfrm>
              <a:off x="8397537" y="2745922"/>
              <a:ext cx="49213" cy="49213"/>
            </a:xfrm>
            <a:custGeom>
              <a:avLst/>
              <a:gdLst>
                <a:gd name="T0" fmla="*/ 1 w 19"/>
                <a:gd name="T1" fmla="*/ 16 h 19"/>
                <a:gd name="T2" fmla="*/ 4 w 19"/>
                <a:gd name="T3" fmla="*/ 18 h 19"/>
                <a:gd name="T4" fmla="*/ 8 w 19"/>
                <a:gd name="T5" fmla="*/ 14 h 19"/>
                <a:gd name="T6" fmla="*/ 8 w 19"/>
                <a:gd name="T7" fmla="*/ 13 h 19"/>
                <a:gd name="T8" fmla="*/ 10 w 19"/>
                <a:gd name="T9" fmla="*/ 17 h 19"/>
                <a:gd name="T10" fmla="*/ 15 w 19"/>
                <a:gd name="T11" fmla="*/ 18 h 19"/>
                <a:gd name="T12" fmla="*/ 13 w 19"/>
                <a:gd name="T13" fmla="*/ 13 h 19"/>
                <a:gd name="T14" fmla="*/ 19 w 19"/>
                <a:gd name="T15" fmla="*/ 10 h 19"/>
                <a:gd name="T16" fmla="*/ 18 w 19"/>
                <a:gd name="T17" fmla="*/ 6 h 19"/>
                <a:gd name="T18" fmla="*/ 15 w 19"/>
                <a:gd name="T19" fmla="*/ 5 h 19"/>
                <a:gd name="T20" fmla="*/ 13 w 19"/>
                <a:gd name="T21" fmla="*/ 5 h 19"/>
                <a:gd name="T22" fmla="*/ 13 w 19"/>
                <a:gd name="T23" fmla="*/ 5 h 19"/>
                <a:gd name="T24" fmla="*/ 10 w 19"/>
                <a:gd name="T25" fmla="*/ 0 h 19"/>
                <a:gd name="T26" fmla="*/ 6 w 19"/>
                <a:gd name="T27" fmla="*/ 2 h 19"/>
                <a:gd name="T28" fmla="*/ 6 w 19"/>
                <a:gd name="T29" fmla="*/ 2 h 19"/>
                <a:gd name="T30" fmla="*/ 6 w 19"/>
                <a:gd name="T31" fmla="*/ 2 h 19"/>
                <a:gd name="T32" fmla="*/ 6 w 19"/>
                <a:gd name="T33" fmla="*/ 4 h 19"/>
                <a:gd name="T34" fmla="*/ 5 w 19"/>
                <a:gd name="T35" fmla="*/ 4 h 19"/>
                <a:gd name="T36" fmla="*/ 0 w 19"/>
                <a:gd name="T37" fmla="*/ 8 h 19"/>
                <a:gd name="T38" fmla="*/ 6 w 19"/>
                <a:gd name="T39" fmla="*/ 11 h 19"/>
                <a:gd name="T40" fmla="*/ 5 w 19"/>
                <a:gd name="T41" fmla="*/ 12 h 19"/>
                <a:gd name="T42" fmla="*/ 1 w 19"/>
                <a:gd name="T43" fmla="*/ 16 h 19"/>
                <a:gd name="T44" fmla="*/ 8 w 19"/>
                <a:gd name="T45" fmla="*/ 10 h 19"/>
                <a:gd name="T46" fmla="*/ 7 w 19"/>
                <a:gd name="T47" fmla="*/ 10 h 19"/>
                <a:gd name="T48" fmla="*/ 7 w 19"/>
                <a:gd name="T49" fmla="*/ 10 h 19"/>
                <a:gd name="T50" fmla="*/ 8 w 19"/>
                <a:gd name="T51" fmla="*/ 8 h 19"/>
                <a:gd name="T52" fmla="*/ 9 w 19"/>
                <a:gd name="T53" fmla="*/ 7 h 19"/>
                <a:gd name="T54" fmla="*/ 9 w 19"/>
                <a:gd name="T55" fmla="*/ 7 h 19"/>
                <a:gd name="T56" fmla="*/ 10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10 w 19"/>
                <a:gd name="T67" fmla="*/ 11 h 19"/>
                <a:gd name="T68" fmla="*/ 9 w 19"/>
                <a:gd name="T69" fmla="*/ 11 h 19"/>
                <a:gd name="T70" fmla="*/ 8 w 19"/>
                <a:gd name="T71" fmla="*/ 11 h 19"/>
                <a:gd name="T72" fmla="*/ 8 w 19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1" y="16"/>
                  </a:moveTo>
                  <a:cubicBezTo>
                    <a:pt x="1" y="17"/>
                    <a:pt x="3" y="18"/>
                    <a:pt x="4" y="18"/>
                  </a:cubicBezTo>
                  <a:cubicBezTo>
                    <a:pt x="6" y="18"/>
                    <a:pt x="7" y="15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9" y="16"/>
                    <a:pt x="10" y="17"/>
                  </a:cubicBezTo>
                  <a:cubicBezTo>
                    <a:pt x="11" y="19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0" y="5"/>
                    <a:pt x="0" y="8"/>
                  </a:cubicBezTo>
                  <a:cubicBezTo>
                    <a:pt x="0" y="10"/>
                    <a:pt x="3" y="11"/>
                    <a:pt x="6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3" y="12"/>
                    <a:pt x="1" y="14"/>
                    <a:pt x="1" y="16"/>
                  </a:cubicBezTo>
                  <a:close/>
                  <a:moveTo>
                    <a:pt x="8" y="10"/>
                  </a:move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37"/>
            <p:cNvSpPr>
              <a:spLocks noEditPoints="1"/>
            </p:cNvSpPr>
            <p:nvPr/>
          </p:nvSpPr>
          <p:spPr bwMode="auto">
            <a:xfrm>
              <a:off x="8332449" y="2676072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4 h 20"/>
                <a:gd name="T6" fmla="*/ 8 w 19"/>
                <a:gd name="T7" fmla="*/ 13 h 20"/>
                <a:gd name="T8" fmla="*/ 10 w 19"/>
                <a:gd name="T9" fmla="*/ 17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8 w 19"/>
                <a:gd name="T17" fmla="*/ 6 h 20"/>
                <a:gd name="T18" fmla="*/ 15 w 19"/>
                <a:gd name="T19" fmla="*/ 5 h 20"/>
                <a:gd name="T20" fmla="*/ 14 w 19"/>
                <a:gd name="T21" fmla="*/ 6 h 20"/>
                <a:gd name="T22" fmla="*/ 14 w 19"/>
                <a:gd name="T23" fmla="*/ 5 h 20"/>
                <a:gd name="T24" fmla="*/ 10 w 19"/>
                <a:gd name="T25" fmla="*/ 0 h 20"/>
                <a:gd name="T26" fmla="*/ 6 w 19"/>
                <a:gd name="T27" fmla="*/ 2 h 20"/>
                <a:gd name="T28" fmla="*/ 6 w 19"/>
                <a:gd name="T29" fmla="*/ 2 h 20"/>
                <a:gd name="T30" fmla="*/ 6 w 19"/>
                <a:gd name="T31" fmla="*/ 3 h 20"/>
                <a:gd name="T32" fmla="*/ 6 w 19"/>
                <a:gd name="T33" fmla="*/ 4 h 20"/>
                <a:gd name="T34" fmla="*/ 5 w 19"/>
                <a:gd name="T35" fmla="*/ 4 h 20"/>
                <a:gd name="T36" fmla="*/ 0 w 19"/>
                <a:gd name="T37" fmla="*/ 8 h 20"/>
                <a:gd name="T38" fmla="*/ 6 w 19"/>
                <a:gd name="T39" fmla="*/ 11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7 w 19"/>
                <a:gd name="T47" fmla="*/ 10 h 20"/>
                <a:gd name="T48" fmla="*/ 7 w 19"/>
                <a:gd name="T49" fmla="*/ 10 h 20"/>
                <a:gd name="T50" fmla="*/ 8 w 19"/>
                <a:gd name="T51" fmla="*/ 8 h 20"/>
                <a:gd name="T52" fmla="*/ 9 w 19"/>
                <a:gd name="T53" fmla="*/ 8 h 20"/>
                <a:gd name="T54" fmla="*/ 9 w 19"/>
                <a:gd name="T55" fmla="*/ 7 h 20"/>
                <a:gd name="T56" fmla="*/ 10 w 19"/>
                <a:gd name="T57" fmla="*/ 8 h 20"/>
                <a:gd name="T58" fmla="*/ 11 w 19"/>
                <a:gd name="T59" fmla="*/ 8 h 20"/>
                <a:gd name="T60" fmla="*/ 11 w 19"/>
                <a:gd name="T61" fmla="*/ 9 h 20"/>
                <a:gd name="T62" fmla="*/ 11 w 19"/>
                <a:gd name="T63" fmla="*/ 10 h 20"/>
                <a:gd name="T64" fmla="*/ 11 w 19"/>
                <a:gd name="T65" fmla="*/ 11 h 20"/>
                <a:gd name="T66" fmla="*/ 10 w 19"/>
                <a:gd name="T67" fmla="*/ 11 h 20"/>
                <a:gd name="T68" fmla="*/ 9 w 19"/>
                <a:gd name="T69" fmla="*/ 11 h 20"/>
                <a:gd name="T70" fmla="*/ 8 w 19"/>
                <a:gd name="T71" fmla="*/ 11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10" y="17"/>
                    <a:pt x="10" y="17"/>
                  </a:cubicBezTo>
                  <a:cubicBezTo>
                    <a:pt x="11" y="20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10"/>
                    <a:pt x="4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3" y="13"/>
                    <a:pt x="1" y="14"/>
                    <a:pt x="1" y="16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38"/>
            <p:cNvSpPr>
              <a:spLocks noEditPoints="1"/>
            </p:cNvSpPr>
            <p:nvPr/>
          </p:nvSpPr>
          <p:spPr bwMode="auto">
            <a:xfrm>
              <a:off x="8240374" y="2614160"/>
              <a:ext cx="38100" cy="39688"/>
            </a:xfrm>
            <a:custGeom>
              <a:avLst/>
              <a:gdLst>
                <a:gd name="T0" fmla="*/ 1 w 15"/>
                <a:gd name="T1" fmla="*/ 12 h 15"/>
                <a:gd name="T2" fmla="*/ 4 w 15"/>
                <a:gd name="T3" fmla="*/ 13 h 15"/>
                <a:gd name="T4" fmla="*/ 7 w 15"/>
                <a:gd name="T5" fmla="*/ 10 h 15"/>
                <a:gd name="T6" fmla="*/ 7 w 15"/>
                <a:gd name="T7" fmla="*/ 10 h 15"/>
                <a:gd name="T8" fmla="*/ 8 w 15"/>
                <a:gd name="T9" fmla="*/ 13 h 15"/>
                <a:gd name="T10" fmla="*/ 12 w 15"/>
                <a:gd name="T11" fmla="*/ 13 h 15"/>
                <a:gd name="T12" fmla="*/ 11 w 15"/>
                <a:gd name="T13" fmla="*/ 9 h 15"/>
                <a:gd name="T14" fmla="*/ 15 w 15"/>
                <a:gd name="T15" fmla="*/ 7 h 15"/>
                <a:gd name="T16" fmla="*/ 15 w 15"/>
                <a:gd name="T17" fmla="*/ 4 h 15"/>
                <a:gd name="T18" fmla="*/ 12 w 15"/>
                <a:gd name="T19" fmla="*/ 4 h 15"/>
                <a:gd name="T20" fmla="*/ 11 w 15"/>
                <a:gd name="T21" fmla="*/ 4 h 15"/>
                <a:gd name="T22" fmla="*/ 11 w 15"/>
                <a:gd name="T23" fmla="*/ 4 h 15"/>
                <a:gd name="T24" fmla="*/ 8 w 15"/>
                <a:gd name="T25" fmla="*/ 0 h 15"/>
                <a:gd name="T26" fmla="*/ 5 w 15"/>
                <a:gd name="T27" fmla="*/ 1 h 15"/>
                <a:gd name="T28" fmla="*/ 5 w 15"/>
                <a:gd name="T29" fmla="*/ 1 h 15"/>
                <a:gd name="T30" fmla="*/ 5 w 15"/>
                <a:gd name="T31" fmla="*/ 2 h 15"/>
                <a:gd name="T32" fmla="*/ 5 w 15"/>
                <a:gd name="T33" fmla="*/ 3 h 15"/>
                <a:gd name="T34" fmla="*/ 5 w 15"/>
                <a:gd name="T35" fmla="*/ 3 h 15"/>
                <a:gd name="T36" fmla="*/ 0 w 15"/>
                <a:gd name="T37" fmla="*/ 6 h 15"/>
                <a:gd name="T38" fmla="*/ 5 w 15"/>
                <a:gd name="T39" fmla="*/ 8 h 15"/>
                <a:gd name="T40" fmla="*/ 4 w 15"/>
                <a:gd name="T41" fmla="*/ 9 h 15"/>
                <a:gd name="T42" fmla="*/ 1 w 15"/>
                <a:gd name="T43" fmla="*/ 12 h 15"/>
                <a:gd name="T44" fmla="*/ 6 w 15"/>
                <a:gd name="T45" fmla="*/ 8 h 15"/>
                <a:gd name="T46" fmla="*/ 6 w 15"/>
                <a:gd name="T47" fmla="*/ 7 h 15"/>
                <a:gd name="T48" fmla="*/ 6 w 15"/>
                <a:gd name="T49" fmla="*/ 7 h 15"/>
                <a:gd name="T50" fmla="*/ 7 w 15"/>
                <a:gd name="T51" fmla="*/ 6 h 15"/>
                <a:gd name="T52" fmla="*/ 7 w 15"/>
                <a:gd name="T53" fmla="*/ 5 h 15"/>
                <a:gd name="T54" fmla="*/ 8 w 15"/>
                <a:gd name="T55" fmla="*/ 5 h 15"/>
                <a:gd name="T56" fmla="*/ 8 w 15"/>
                <a:gd name="T57" fmla="*/ 5 h 15"/>
                <a:gd name="T58" fmla="*/ 9 w 15"/>
                <a:gd name="T59" fmla="*/ 6 h 15"/>
                <a:gd name="T60" fmla="*/ 9 w 15"/>
                <a:gd name="T61" fmla="*/ 7 h 15"/>
                <a:gd name="T62" fmla="*/ 9 w 15"/>
                <a:gd name="T63" fmla="*/ 8 h 15"/>
                <a:gd name="T64" fmla="*/ 9 w 15"/>
                <a:gd name="T65" fmla="*/ 8 h 15"/>
                <a:gd name="T66" fmla="*/ 8 w 15"/>
                <a:gd name="T67" fmla="*/ 8 h 15"/>
                <a:gd name="T68" fmla="*/ 8 w 15"/>
                <a:gd name="T69" fmla="*/ 8 h 15"/>
                <a:gd name="T70" fmla="*/ 7 w 15"/>
                <a:gd name="T71" fmla="*/ 8 h 15"/>
                <a:gd name="T72" fmla="*/ 6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" y="12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3" y="12"/>
                    <a:pt x="11" y="10"/>
                    <a:pt x="11" y="9"/>
                  </a:cubicBezTo>
                  <a:cubicBezTo>
                    <a:pt x="12" y="10"/>
                    <a:pt x="14" y="9"/>
                    <a:pt x="15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0" y="3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3" y="9"/>
                    <a:pt x="1" y="11"/>
                    <a:pt x="1" y="12"/>
                  </a:cubicBezTo>
                  <a:close/>
                  <a:moveTo>
                    <a:pt x="6" y="8"/>
                  </a:move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39"/>
            <p:cNvSpPr>
              <a:spLocks noEditPoints="1"/>
            </p:cNvSpPr>
            <p:nvPr/>
          </p:nvSpPr>
          <p:spPr bwMode="auto">
            <a:xfrm>
              <a:off x="8299112" y="3882572"/>
              <a:ext cx="58738" cy="58738"/>
            </a:xfrm>
            <a:custGeom>
              <a:avLst/>
              <a:gdLst>
                <a:gd name="T0" fmla="*/ 2 w 23"/>
                <a:gd name="T1" fmla="*/ 18 h 23"/>
                <a:gd name="T2" fmla="*/ 6 w 23"/>
                <a:gd name="T3" fmla="*/ 20 h 23"/>
                <a:gd name="T4" fmla="*/ 10 w 23"/>
                <a:gd name="T5" fmla="*/ 16 h 23"/>
                <a:gd name="T6" fmla="*/ 10 w 23"/>
                <a:gd name="T7" fmla="*/ 15 h 23"/>
                <a:gd name="T8" fmla="*/ 12 w 23"/>
                <a:gd name="T9" fmla="*/ 20 h 23"/>
                <a:gd name="T10" fmla="*/ 18 w 23"/>
                <a:gd name="T11" fmla="*/ 20 h 23"/>
                <a:gd name="T12" fmla="*/ 16 w 23"/>
                <a:gd name="T13" fmla="*/ 15 h 23"/>
                <a:gd name="T14" fmla="*/ 22 w 23"/>
                <a:gd name="T15" fmla="*/ 11 h 23"/>
                <a:gd name="T16" fmla="*/ 22 w 23"/>
                <a:gd name="T17" fmla="*/ 7 h 23"/>
                <a:gd name="T18" fmla="*/ 18 w 23"/>
                <a:gd name="T19" fmla="*/ 6 h 23"/>
                <a:gd name="T20" fmla="*/ 16 w 23"/>
                <a:gd name="T21" fmla="*/ 6 h 23"/>
                <a:gd name="T22" fmla="*/ 16 w 23"/>
                <a:gd name="T23" fmla="*/ 6 h 23"/>
                <a:gd name="T24" fmla="*/ 13 w 23"/>
                <a:gd name="T25" fmla="*/ 0 h 23"/>
                <a:gd name="T26" fmla="*/ 8 w 23"/>
                <a:gd name="T27" fmla="*/ 2 h 23"/>
                <a:gd name="T28" fmla="*/ 8 w 23"/>
                <a:gd name="T29" fmla="*/ 2 h 23"/>
                <a:gd name="T30" fmla="*/ 8 w 23"/>
                <a:gd name="T31" fmla="*/ 3 h 23"/>
                <a:gd name="T32" fmla="*/ 7 w 23"/>
                <a:gd name="T33" fmla="*/ 5 h 23"/>
                <a:gd name="T34" fmla="*/ 7 w 23"/>
                <a:gd name="T35" fmla="*/ 5 h 23"/>
                <a:gd name="T36" fmla="*/ 1 w 23"/>
                <a:gd name="T37" fmla="*/ 9 h 23"/>
                <a:gd name="T38" fmla="*/ 7 w 23"/>
                <a:gd name="T39" fmla="*/ 13 h 23"/>
                <a:gd name="T40" fmla="*/ 6 w 23"/>
                <a:gd name="T41" fmla="*/ 14 h 23"/>
                <a:gd name="T42" fmla="*/ 2 w 23"/>
                <a:gd name="T43" fmla="*/ 18 h 23"/>
                <a:gd name="T44" fmla="*/ 10 w 23"/>
                <a:gd name="T45" fmla="*/ 12 h 23"/>
                <a:gd name="T46" fmla="*/ 9 w 23"/>
                <a:gd name="T47" fmla="*/ 11 h 23"/>
                <a:gd name="T48" fmla="*/ 9 w 23"/>
                <a:gd name="T49" fmla="*/ 11 h 23"/>
                <a:gd name="T50" fmla="*/ 10 w 23"/>
                <a:gd name="T51" fmla="*/ 9 h 23"/>
                <a:gd name="T52" fmla="*/ 11 w 23"/>
                <a:gd name="T53" fmla="*/ 9 h 23"/>
                <a:gd name="T54" fmla="*/ 11 w 23"/>
                <a:gd name="T55" fmla="*/ 9 h 23"/>
                <a:gd name="T56" fmla="*/ 12 w 23"/>
                <a:gd name="T57" fmla="*/ 9 h 23"/>
                <a:gd name="T58" fmla="*/ 13 w 23"/>
                <a:gd name="T59" fmla="*/ 10 h 23"/>
                <a:gd name="T60" fmla="*/ 14 w 23"/>
                <a:gd name="T61" fmla="*/ 11 h 23"/>
                <a:gd name="T62" fmla="*/ 14 w 23"/>
                <a:gd name="T63" fmla="*/ 12 h 23"/>
                <a:gd name="T64" fmla="*/ 13 w 23"/>
                <a:gd name="T65" fmla="*/ 13 h 23"/>
                <a:gd name="T66" fmla="*/ 12 w 23"/>
                <a:gd name="T67" fmla="*/ 13 h 23"/>
                <a:gd name="T68" fmla="*/ 11 w 23"/>
                <a:gd name="T69" fmla="*/ 13 h 23"/>
                <a:gd name="T70" fmla="*/ 10 w 23"/>
                <a:gd name="T71" fmla="*/ 13 h 23"/>
                <a:gd name="T72" fmla="*/ 10 w 23"/>
                <a:gd name="T7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cubicBezTo>
                    <a:pt x="2" y="20"/>
                    <a:pt x="4" y="20"/>
                    <a:pt x="6" y="20"/>
                  </a:cubicBezTo>
                  <a:cubicBezTo>
                    <a:pt x="8" y="20"/>
                    <a:pt x="9" y="18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1" y="17"/>
                    <a:pt x="12" y="19"/>
                    <a:pt x="12" y="20"/>
                  </a:cubicBezTo>
                  <a:cubicBezTo>
                    <a:pt x="13" y="23"/>
                    <a:pt x="16" y="22"/>
                    <a:pt x="18" y="20"/>
                  </a:cubicBezTo>
                  <a:cubicBezTo>
                    <a:pt x="20" y="19"/>
                    <a:pt x="17" y="16"/>
                    <a:pt x="16" y="15"/>
                  </a:cubicBezTo>
                  <a:cubicBezTo>
                    <a:pt x="18" y="15"/>
                    <a:pt x="21" y="14"/>
                    <a:pt x="22" y="11"/>
                  </a:cubicBezTo>
                  <a:cubicBezTo>
                    <a:pt x="23" y="10"/>
                    <a:pt x="23" y="8"/>
                    <a:pt x="22" y="7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2"/>
                    <a:pt x="15" y="0"/>
                    <a:pt x="13" y="0"/>
                  </a:cubicBezTo>
                  <a:cubicBezTo>
                    <a:pt x="11" y="0"/>
                    <a:pt x="8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4"/>
                    <a:pt x="0" y="6"/>
                    <a:pt x="1" y="9"/>
                  </a:cubicBezTo>
                  <a:cubicBezTo>
                    <a:pt x="1" y="12"/>
                    <a:pt x="5" y="13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5" y="14"/>
                    <a:pt x="2" y="17"/>
                    <a:pt x="2" y="18"/>
                  </a:cubicBezTo>
                  <a:close/>
                  <a:moveTo>
                    <a:pt x="10" y="12"/>
                  </a:moveTo>
                  <a:cubicBezTo>
                    <a:pt x="10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40"/>
            <p:cNvSpPr>
              <a:spLocks noEditPoints="1"/>
            </p:cNvSpPr>
            <p:nvPr/>
          </p:nvSpPr>
          <p:spPr bwMode="auto">
            <a:xfrm>
              <a:off x="8365787" y="3801610"/>
              <a:ext cx="66675" cy="65088"/>
            </a:xfrm>
            <a:custGeom>
              <a:avLst/>
              <a:gdLst>
                <a:gd name="T0" fmla="*/ 2 w 26"/>
                <a:gd name="T1" fmla="*/ 20 h 25"/>
                <a:gd name="T2" fmla="*/ 6 w 26"/>
                <a:gd name="T3" fmla="*/ 23 h 25"/>
                <a:gd name="T4" fmla="*/ 11 w 26"/>
                <a:gd name="T5" fmla="*/ 18 h 25"/>
                <a:gd name="T6" fmla="*/ 12 w 26"/>
                <a:gd name="T7" fmla="*/ 17 h 25"/>
                <a:gd name="T8" fmla="*/ 14 w 26"/>
                <a:gd name="T9" fmla="*/ 22 h 25"/>
                <a:gd name="T10" fmla="*/ 21 w 26"/>
                <a:gd name="T11" fmla="*/ 23 h 25"/>
                <a:gd name="T12" fmla="*/ 18 w 26"/>
                <a:gd name="T13" fmla="*/ 16 h 25"/>
                <a:gd name="T14" fmla="*/ 25 w 26"/>
                <a:gd name="T15" fmla="*/ 12 h 25"/>
                <a:gd name="T16" fmla="*/ 25 w 26"/>
                <a:gd name="T17" fmla="*/ 7 h 25"/>
                <a:gd name="T18" fmla="*/ 20 w 26"/>
                <a:gd name="T19" fmla="*/ 6 h 25"/>
                <a:gd name="T20" fmla="*/ 18 w 26"/>
                <a:gd name="T21" fmla="*/ 7 h 25"/>
                <a:gd name="T22" fmla="*/ 19 w 26"/>
                <a:gd name="T23" fmla="*/ 7 h 25"/>
                <a:gd name="T24" fmla="*/ 14 w 26"/>
                <a:gd name="T25" fmla="*/ 0 h 25"/>
                <a:gd name="T26" fmla="*/ 9 w 26"/>
                <a:gd name="T27" fmla="*/ 2 h 25"/>
                <a:gd name="T28" fmla="*/ 9 w 26"/>
                <a:gd name="T29" fmla="*/ 2 h 25"/>
                <a:gd name="T30" fmla="*/ 9 w 26"/>
                <a:gd name="T31" fmla="*/ 3 h 25"/>
                <a:gd name="T32" fmla="*/ 8 w 26"/>
                <a:gd name="T33" fmla="*/ 5 h 25"/>
                <a:gd name="T34" fmla="*/ 8 w 26"/>
                <a:gd name="T35" fmla="*/ 5 h 25"/>
                <a:gd name="T36" fmla="*/ 1 w 26"/>
                <a:gd name="T37" fmla="*/ 10 h 25"/>
                <a:gd name="T38" fmla="*/ 8 w 26"/>
                <a:gd name="T39" fmla="*/ 14 h 25"/>
                <a:gd name="T40" fmla="*/ 7 w 26"/>
                <a:gd name="T41" fmla="*/ 15 h 25"/>
                <a:gd name="T42" fmla="*/ 2 w 26"/>
                <a:gd name="T43" fmla="*/ 20 h 25"/>
                <a:gd name="T44" fmla="*/ 11 w 26"/>
                <a:gd name="T45" fmla="*/ 14 h 25"/>
                <a:gd name="T46" fmla="*/ 11 w 26"/>
                <a:gd name="T47" fmla="*/ 13 h 25"/>
                <a:gd name="T48" fmla="*/ 11 w 26"/>
                <a:gd name="T49" fmla="*/ 12 h 25"/>
                <a:gd name="T50" fmla="*/ 11 w 26"/>
                <a:gd name="T51" fmla="*/ 10 h 25"/>
                <a:gd name="T52" fmla="*/ 13 w 26"/>
                <a:gd name="T53" fmla="*/ 10 h 25"/>
                <a:gd name="T54" fmla="*/ 13 w 26"/>
                <a:gd name="T55" fmla="*/ 9 h 25"/>
                <a:gd name="T56" fmla="*/ 14 w 26"/>
                <a:gd name="T57" fmla="*/ 10 h 25"/>
                <a:gd name="T58" fmla="*/ 15 w 26"/>
                <a:gd name="T59" fmla="*/ 10 h 25"/>
                <a:gd name="T60" fmla="*/ 16 w 26"/>
                <a:gd name="T61" fmla="*/ 12 h 25"/>
                <a:gd name="T62" fmla="*/ 15 w 26"/>
                <a:gd name="T63" fmla="*/ 13 h 25"/>
                <a:gd name="T64" fmla="*/ 15 w 26"/>
                <a:gd name="T65" fmla="*/ 14 h 25"/>
                <a:gd name="T66" fmla="*/ 13 w 26"/>
                <a:gd name="T67" fmla="*/ 15 h 25"/>
                <a:gd name="T68" fmla="*/ 13 w 26"/>
                <a:gd name="T69" fmla="*/ 15 h 25"/>
                <a:gd name="T70" fmla="*/ 12 w 26"/>
                <a:gd name="T71" fmla="*/ 14 h 25"/>
                <a:gd name="T72" fmla="*/ 11 w 26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2" y="20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5" y="25"/>
                    <a:pt x="19" y="25"/>
                    <a:pt x="21" y="23"/>
                  </a:cubicBezTo>
                  <a:cubicBezTo>
                    <a:pt x="23" y="21"/>
                    <a:pt x="19" y="18"/>
                    <a:pt x="18" y="16"/>
                  </a:cubicBezTo>
                  <a:cubicBezTo>
                    <a:pt x="21" y="17"/>
                    <a:pt x="24" y="15"/>
                    <a:pt x="25" y="12"/>
                  </a:cubicBezTo>
                  <a:cubicBezTo>
                    <a:pt x="26" y="11"/>
                    <a:pt x="26" y="9"/>
                    <a:pt x="25" y="7"/>
                  </a:cubicBezTo>
                  <a:cubicBezTo>
                    <a:pt x="24" y="6"/>
                    <a:pt x="21" y="6"/>
                    <a:pt x="20" y="6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2"/>
                    <a:pt x="17" y="0"/>
                    <a:pt x="14" y="0"/>
                  </a:cubicBezTo>
                  <a:cubicBezTo>
                    <a:pt x="13" y="0"/>
                    <a:pt x="9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4"/>
                    <a:pt x="0" y="6"/>
                    <a:pt x="1" y="10"/>
                  </a:cubicBezTo>
                  <a:cubicBezTo>
                    <a:pt x="1" y="13"/>
                    <a:pt x="5" y="14"/>
                    <a:pt x="8" y="14"/>
                  </a:cubicBezTo>
                  <a:cubicBezTo>
                    <a:pt x="8" y="14"/>
                    <a:pt x="7" y="15"/>
                    <a:pt x="7" y="15"/>
                  </a:cubicBezTo>
                  <a:cubicBezTo>
                    <a:pt x="5" y="16"/>
                    <a:pt x="2" y="18"/>
                    <a:pt x="2" y="20"/>
                  </a:cubicBezTo>
                  <a:close/>
                  <a:moveTo>
                    <a:pt x="11" y="1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41"/>
            <p:cNvSpPr>
              <a:spLocks noEditPoints="1"/>
            </p:cNvSpPr>
            <p:nvPr/>
          </p:nvSpPr>
          <p:spPr bwMode="auto">
            <a:xfrm>
              <a:off x="8507074" y="2917372"/>
              <a:ext cx="65088" cy="63500"/>
            </a:xfrm>
            <a:custGeom>
              <a:avLst/>
              <a:gdLst>
                <a:gd name="T0" fmla="*/ 1 w 25"/>
                <a:gd name="T1" fmla="*/ 21 h 25"/>
                <a:gd name="T2" fmla="*/ 6 w 25"/>
                <a:gd name="T3" fmla="*/ 23 h 25"/>
                <a:gd name="T4" fmla="*/ 11 w 25"/>
                <a:gd name="T5" fmla="*/ 18 h 25"/>
                <a:gd name="T6" fmla="*/ 11 w 25"/>
                <a:gd name="T7" fmla="*/ 17 h 25"/>
                <a:gd name="T8" fmla="*/ 13 w 25"/>
                <a:gd name="T9" fmla="*/ 23 h 25"/>
                <a:gd name="T10" fmla="*/ 20 w 25"/>
                <a:gd name="T11" fmla="*/ 23 h 25"/>
                <a:gd name="T12" fmla="*/ 17 w 25"/>
                <a:gd name="T13" fmla="*/ 16 h 25"/>
                <a:gd name="T14" fmla="*/ 25 w 25"/>
                <a:gd name="T15" fmla="*/ 13 h 25"/>
                <a:gd name="T16" fmla="*/ 24 w 25"/>
                <a:gd name="T17" fmla="*/ 8 h 25"/>
                <a:gd name="T18" fmla="*/ 20 w 25"/>
                <a:gd name="T19" fmla="*/ 7 h 25"/>
                <a:gd name="T20" fmla="*/ 18 w 25"/>
                <a:gd name="T21" fmla="*/ 7 h 25"/>
                <a:gd name="T22" fmla="*/ 18 w 25"/>
                <a:gd name="T23" fmla="*/ 7 h 25"/>
                <a:gd name="T24" fmla="*/ 14 w 25"/>
                <a:gd name="T25" fmla="*/ 0 h 25"/>
                <a:gd name="T26" fmla="*/ 8 w 25"/>
                <a:gd name="T27" fmla="*/ 3 h 25"/>
                <a:gd name="T28" fmla="*/ 8 w 25"/>
                <a:gd name="T29" fmla="*/ 2 h 25"/>
                <a:gd name="T30" fmla="*/ 8 w 25"/>
                <a:gd name="T31" fmla="*/ 3 h 25"/>
                <a:gd name="T32" fmla="*/ 8 w 25"/>
                <a:gd name="T33" fmla="*/ 6 h 25"/>
                <a:gd name="T34" fmla="*/ 7 w 25"/>
                <a:gd name="T35" fmla="*/ 5 h 25"/>
                <a:gd name="T36" fmla="*/ 0 w 25"/>
                <a:gd name="T37" fmla="*/ 10 h 25"/>
                <a:gd name="T38" fmla="*/ 8 w 25"/>
                <a:gd name="T39" fmla="*/ 14 h 25"/>
                <a:gd name="T40" fmla="*/ 6 w 25"/>
                <a:gd name="T41" fmla="*/ 15 h 25"/>
                <a:gd name="T42" fmla="*/ 1 w 25"/>
                <a:gd name="T43" fmla="*/ 21 h 25"/>
                <a:gd name="T44" fmla="*/ 10 w 25"/>
                <a:gd name="T45" fmla="*/ 14 h 25"/>
                <a:gd name="T46" fmla="*/ 10 w 25"/>
                <a:gd name="T47" fmla="*/ 13 h 25"/>
                <a:gd name="T48" fmla="*/ 10 w 25"/>
                <a:gd name="T49" fmla="*/ 13 h 25"/>
                <a:gd name="T50" fmla="*/ 11 w 25"/>
                <a:gd name="T51" fmla="*/ 10 h 25"/>
                <a:gd name="T52" fmla="*/ 12 w 25"/>
                <a:gd name="T53" fmla="*/ 10 h 25"/>
                <a:gd name="T54" fmla="*/ 12 w 25"/>
                <a:gd name="T55" fmla="*/ 10 h 25"/>
                <a:gd name="T56" fmla="*/ 13 w 25"/>
                <a:gd name="T57" fmla="*/ 10 h 25"/>
                <a:gd name="T58" fmla="*/ 15 w 25"/>
                <a:gd name="T59" fmla="*/ 11 h 25"/>
                <a:gd name="T60" fmla="*/ 15 w 25"/>
                <a:gd name="T61" fmla="*/ 12 h 25"/>
                <a:gd name="T62" fmla="*/ 15 w 25"/>
                <a:gd name="T63" fmla="*/ 14 h 25"/>
                <a:gd name="T64" fmla="*/ 14 w 25"/>
                <a:gd name="T65" fmla="*/ 14 h 25"/>
                <a:gd name="T66" fmla="*/ 13 w 25"/>
                <a:gd name="T67" fmla="*/ 15 h 25"/>
                <a:gd name="T68" fmla="*/ 12 w 25"/>
                <a:gd name="T69" fmla="*/ 15 h 25"/>
                <a:gd name="T70" fmla="*/ 11 w 25"/>
                <a:gd name="T71" fmla="*/ 15 h 25"/>
                <a:gd name="T72" fmla="*/ 10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1" y="23"/>
                    <a:pt x="4" y="23"/>
                    <a:pt x="6" y="23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2" y="19"/>
                    <a:pt x="13" y="22"/>
                    <a:pt x="13" y="23"/>
                  </a:cubicBezTo>
                  <a:cubicBezTo>
                    <a:pt x="14" y="25"/>
                    <a:pt x="18" y="25"/>
                    <a:pt x="20" y="23"/>
                  </a:cubicBezTo>
                  <a:cubicBezTo>
                    <a:pt x="22" y="21"/>
                    <a:pt x="19" y="18"/>
                    <a:pt x="17" y="16"/>
                  </a:cubicBezTo>
                  <a:cubicBezTo>
                    <a:pt x="20" y="17"/>
                    <a:pt x="23" y="16"/>
                    <a:pt x="25" y="13"/>
                  </a:cubicBezTo>
                  <a:cubicBezTo>
                    <a:pt x="25" y="11"/>
                    <a:pt x="25" y="9"/>
                    <a:pt x="24" y="8"/>
                  </a:cubicBezTo>
                  <a:cubicBezTo>
                    <a:pt x="23" y="6"/>
                    <a:pt x="21" y="6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12" y="0"/>
                    <a:pt x="9" y="0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5"/>
                    <a:pt x="0" y="6"/>
                    <a:pt x="0" y="10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5" y="16"/>
                    <a:pt x="2" y="19"/>
                    <a:pt x="1" y="21"/>
                  </a:cubicBezTo>
                  <a:close/>
                  <a:moveTo>
                    <a:pt x="10" y="14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1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42"/>
            <p:cNvSpPr>
              <a:spLocks noEditPoints="1"/>
            </p:cNvSpPr>
            <p:nvPr/>
          </p:nvSpPr>
          <p:spPr bwMode="auto">
            <a:xfrm>
              <a:off x="8453099" y="2831647"/>
              <a:ext cx="68263" cy="66675"/>
            </a:xfrm>
            <a:custGeom>
              <a:avLst/>
              <a:gdLst>
                <a:gd name="T0" fmla="*/ 2 w 26"/>
                <a:gd name="T1" fmla="*/ 21 h 26"/>
                <a:gd name="T2" fmla="*/ 6 w 26"/>
                <a:gd name="T3" fmla="*/ 23 h 26"/>
                <a:gd name="T4" fmla="*/ 11 w 26"/>
                <a:gd name="T5" fmla="*/ 18 h 26"/>
                <a:gd name="T6" fmla="*/ 12 w 26"/>
                <a:gd name="T7" fmla="*/ 17 h 26"/>
                <a:gd name="T8" fmla="*/ 14 w 26"/>
                <a:gd name="T9" fmla="*/ 23 h 26"/>
                <a:gd name="T10" fmla="*/ 21 w 26"/>
                <a:gd name="T11" fmla="*/ 23 h 26"/>
                <a:gd name="T12" fmla="*/ 18 w 26"/>
                <a:gd name="T13" fmla="*/ 17 h 26"/>
                <a:gd name="T14" fmla="*/ 25 w 26"/>
                <a:gd name="T15" fmla="*/ 13 h 26"/>
                <a:gd name="T16" fmla="*/ 25 w 26"/>
                <a:gd name="T17" fmla="*/ 8 h 26"/>
                <a:gd name="T18" fmla="*/ 20 w 26"/>
                <a:gd name="T19" fmla="*/ 7 h 26"/>
                <a:gd name="T20" fmla="*/ 19 w 26"/>
                <a:gd name="T21" fmla="*/ 7 h 26"/>
                <a:gd name="T22" fmla="*/ 19 w 26"/>
                <a:gd name="T23" fmla="*/ 7 h 26"/>
                <a:gd name="T24" fmla="*/ 14 w 26"/>
                <a:gd name="T25" fmla="*/ 0 h 26"/>
                <a:gd name="T26" fmla="*/ 9 w 26"/>
                <a:gd name="T27" fmla="*/ 3 h 26"/>
                <a:gd name="T28" fmla="*/ 9 w 26"/>
                <a:gd name="T29" fmla="*/ 3 h 26"/>
                <a:gd name="T30" fmla="*/ 9 w 26"/>
                <a:gd name="T31" fmla="*/ 4 h 26"/>
                <a:gd name="T32" fmla="*/ 8 w 26"/>
                <a:gd name="T33" fmla="*/ 6 h 26"/>
                <a:gd name="T34" fmla="*/ 8 w 26"/>
                <a:gd name="T35" fmla="*/ 6 h 26"/>
                <a:gd name="T36" fmla="*/ 1 w 26"/>
                <a:gd name="T37" fmla="*/ 11 h 26"/>
                <a:gd name="T38" fmla="*/ 8 w 26"/>
                <a:gd name="T39" fmla="*/ 14 h 26"/>
                <a:gd name="T40" fmla="*/ 7 w 26"/>
                <a:gd name="T41" fmla="*/ 15 h 26"/>
                <a:gd name="T42" fmla="*/ 2 w 26"/>
                <a:gd name="T43" fmla="*/ 21 h 26"/>
                <a:gd name="T44" fmla="*/ 11 w 26"/>
                <a:gd name="T45" fmla="*/ 14 h 26"/>
                <a:gd name="T46" fmla="*/ 11 w 26"/>
                <a:gd name="T47" fmla="*/ 13 h 26"/>
                <a:gd name="T48" fmla="*/ 11 w 26"/>
                <a:gd name="T49" fmla="*/ 13 h 26"/>
                <a:gd name="T50" fmla="*/ 11 w 26"/>
                <a:gd name="T51" fmla="*/ 11 h 26"/>
                <a:gd name="T52" fmla="*/ 13 w 26"/>
                <a:gd name="T53" fmla="*/ 10 h 26"/>
                <a:gd name="T54" fmla="*/ 13 w 26"/>
                <a:gd name="T55" fmla="*/ 10 h 26"/>
                <a:gd name="T56" fmla="*/ 14 w 26"/>
                <a:gd name="T57" fmla="*/ 10 h 26"/>
                <a:gd name="T58" fmla="*/ 15 w 26"/>
                <a:gd name="T59" fmla="*/ 11 h 26"/>
                <a:gd name="T60" fmla="*/ 16 w 26"/>
                <a:gd name="T61" fmla="*/ 12 h 26"/>
                <a:gd name="T62" fmla="*/ 15 w 26"/>
                <a:gd name="T63" fmla="*/ 14 h 26"/>
                <a:gd name="T64" fmla="*/ 15 w 26"/>
                <a:gd name="T65" fmla="*/ 15 h 26"/>
                <a:gd name="T66" fmla="*/ 13 w 26"/>
                <a:gd name="T67" fmla="*/ 15 h 26"/>
                <a:gd name="T68" fmla="*/ 13 w 26"/>
                <a:gd name="T69" fmla="*/ 15 h 26"/>
                <a:gd name="T70" fmla="*/ 12 w 26"/>
                <a:gd name="T71" fmla="*/ 15 h 26"/>
                <a:gd name="T72" fmla="*/ 11 w 26"/>
                <a:gd name="T7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2" y="21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9"/>
                    <a:pt x="13" y="22"/>
                    <a:pt x="14" y="23"/>
                  </a:cubicBezTo>
                  <a:cubicBezTo>
                    <a:pt x="15" y="26"/>
                    <a:pt x="19" y="25"/>
                    <a:pt x="21" y="23"/>
                  </a:cubicBezTo>
                  <a:cubicBezTo>
                    <a:pt x="23" y="21"/>
                    <a:pt x="20" y="18"/>
                    <a:pt x="18" y="17"/>
                  </a:cubicBezTo>
                  <a:cubicBezTo>
                    <a:pt x="21" y="17"/>
                    <a:pt x="24" y="16"/>
                    <a:pt x="25" y="13"/>
                  </a:cubicBezTo>
                  <a:cubicBezTo>
                    <a:pt x="26" y="11"/>
                    <a:pt x="26" y="9"/>
                    <a:pt x="25" y="8"/>
                  </a:cubicBezTo>
                  <a:cubicBezTo>
                    <a:pt x="24" y="6"/>
                    <a:pt x="21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2"/>
                    <a:pt x="18" y="0"/>
                    <a:pt x="14" y="0"/>
                  </a:cubicBezTo>
                  <a:cubicBezTo>
                    <a:pt x="13" y="0"/>
                    <a:pt x="9" y="0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5"/>
                    <a:pt x="0" y="6"/>
                    <a:pt x="1" y="11"/>
                  </a:cubicBezTo>
                  <a:cubicBezTo>
                    <a:pt x="1" y="14"/>
                    <a:pt x="6" y="15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5" y="16"/>
                    <a:pt x="2" y="19"/>
                    <a:pt x="2" y="21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3"/>
                    <a:pt x="16" y="13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43"/>
            <p:cNvSpPr>
              <a:spLocks noEditPoints="1"/>
            </p:cNvSpPr>
            <p:nvPr/>
          </p:nvSpPr>
          <p:spPr bwMode="auto">
            <a:xfrm>
              <a:off x="8435637" y="3706360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5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7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7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44"/>
            <p:cNvSpPr>
              <a:spLocks noEditPoints="1"/>
            </p:cNvSpPr>
            <p:nvPr/>
          </p:nvSpPr>
          <p:spPr bwMode="auto">
            <a:xfrm>
              <a:off x="8500724" y="3595235"/>
              <a:ext cx="76200" cy="77788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3 w 30"/>
                <a:gd name="T7" fmla="*/ 20 h 30"/>
                <a:gd name="T8" fmla="*/ 16 w 30"/>
                <a:gd name="T9" fmla="*/ 27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8 w 30"/>
                <a:gd name="T17" fmla="*/ 9 h 30"/>
                <a:gd name="T18" fmla="*/ 23 w 30"/>
                <a:gd name="T19" fmla="*/ 8 h 30"/>
                <a:gd name="T20" fmla="*/ 21 w 30"/>
                <a:gd name="T21" fmla="*/ 9 h 30"/>
                <a:gd name="T22" fmla="*/ 21 w 30"/>
                <a:gd name="T23" fmla="*/ 9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2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2 h 30"/>
                <a:gd name="T56" fmla="*/ 15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7 w 30"/>
                <a:gd name="T63" fmla="*/ 16 h 30"/>
                <a:gd name="T64" fmla="*/ 17 w 30"/>
                <a:gd name="T65" fmla="*/ 17 h 30"/>
                <a:gd name="T66" fmla="*/ 15 w 30"/>
                <a:gd name="T67" fmla="*/ 18 h 30"/>
                <a:gd name="T68" fmla="*/ 15 w 30"/>
                <a:gd name="T69" fmla="*/ 18 h 30"/>
                <a:gd name="T70" fmla="*/ 13 w 30"/>
                <a:gd name="T71" fmla="*/ 17 h 30"/>
                <a:gd name="T72" fmla="*/ 12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5"/>
                    <a:pt x="16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30" y="14"/>
                    <a:pt x="30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2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45"/>
            <p:cNvSpPr>
              <a:spLocks noEditPoints="1"/>
            </p:cNvSpPr>
            <p:nvPr/>
          </p:nvSpPr>
          <p:spPr bwMode="auto">
            <a:xfrm>
              <a:off x="8543587" y="348728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46"/>
            <p:cNvSpPr>
              <a:spLocks noEditPoints="1"/>
            </p:cNvSpPr>
            <p:nvPr/>
          </p:nvSpPr>
          <p:spPr bwMode="auto">
            <a:xfrm>
              <a:off x="8562637" y="337933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6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6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7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4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6"/>
                    <a:pt x="7" y="26"/>
                  </a:cubicBezTo>
                  <a:cubicBezTo>
                    <a:pt x="10" y="26"/>
                    <a:pt x="11" y="23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8"/>
                    <a:pt x="23" y="26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19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6"/>
                    <a:pt x="9" y="16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47"/>
            <p:cNvSpPr>
              <a:spLocks noEditPoints="1"/>
            </p:cNvSpPr>
            <p:nvPr/>
          </p:nvSpPr>
          <p:spPr bwMode="auto">
            <a:xfrm>
              <a:off x="8568987" y="3268210"/>
              <a:ext cx="77788" cy="76200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4 w 30"/>
                <a:gd name="T7" fmla="*/ 20 h 30"/>
                <a:gd name="T8" fmla="*/ 16 w 30"/>
                <a:gd name="T9" fmla="*/ 26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9 w 30"/>
                <a:gd name="T17" fmla="*/ 9 h 30"/>
                <a:gd name="T18" fmla="*/ 23 w 30"/>
                <a:gd name="T19" fmla="*/ 8 h 30"/>
                <a:gd name="T20" fmla="*/ 21 w 30"/>
                <a:gd name="T21" fmla="*/ 8 h 30"/>
                <a:gd name="T22" fmla="*/ 21 w 30"/>
                <a:gd name="T23" fmla="*/ 8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3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1 h 30"/>
                <a:gd name="T56" fmla="*/ 16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8 w 30"/>
                <a:gd name="T63" fmla="*/ 16 h 30"/>
                <a:gd name="T64" fmla="*/ 17 w 30"/>
                <a:gd name="T65" fmla="*/ 17 h 30"/>
                <a:gd name="T66" fmla="*/ 15 w 30"/>
                <a:gd name="T67" fmla="*/ 17 h 30"/>
                <a:gd name="T68" fmla="*/ 15 w 30"/>
                <a:gd name="T69" fmla="*/ 17 h 30"/>
                <a:gd name="T70" fmla="*/ 13 w 30"/>
                <a:gd name="T71" fmla="*/ 17 h 30"/>
                <a:gd name="T72" fmla="*/ 13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2"/>
                    <a:pt x="15" y="25"/>
                    <a:pt x="16" y="26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30" y="13"/>
                    <a:pt x="30" y="10"/>
                    <a:pt x="29" y="9"/>
                  </a:cubicBezTo>
                  <a:cubicBezTo>
                    <a:pt x="27" y="7"/>
                    <a:pt x="24" y="8"/>
                    <a:pt x="23" y="8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7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3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48"/>
            <p:cNvSpPr>
              <a:spLocks noEditPoints="1"/>
            </p:cNvSpPr>
            <p:nvPr/>
          </p:nvSpPr>
          <p:spPr bwMode="auto">
            <a:xfrm>
              <a:off x="8562637" y="314597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3 w 29"/>
                <a:gd name="T5" fmla="*/ 22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20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1 h 30"/>
                <a:gd name="T26" fmla="*/ 10 w 29"/>
                <a:gd name="T27" fmla="*/ 4 h 30"/>
                <a:gd name="T28" fmla="*/ 10 w 29"/>
                <a:gd name="T29" fmla="*/ 4 h 30"/>
                <a:gd name="T30" fmla="*/ 9 w 29"/>
                <a:gd name="T31" fmla="*/ 5 h 30"/>
                <a:gd name="T32" fmla="*/ 9 w 29"/>
                <a:gd name="T33" fmla="*/ 7 h 30"/>
                <a:gd name="T34" fmla="*/ 9 w 29"/>
                <a:gd name="T35" fmla="*/ 7 h 30"/>
                <a:gd name="T36" fmla="*/ 0 w 29"/>
                <a:gd name="T37" fmla="*/ 13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7 h 30"/>
                <a:gd name="T46" fmla="*/ 12 w 29"/>
                <a:gd name="T47" fmla="*/ 16 h 30"/>
                <a:gd name="T48" fmla="*/ 12 w 29"/>
                <a:gd name="T49" fmla="*/ 15 h 30"/>
                <a:gd name="T50" fmla="*/ 13 w 29"/>
                <a:gd name="T51" fmla="*/ 13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8 w 29"/>
                <a:gd name="T61" fmla="*/ 15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8 h 30"/>
                <a:gd name="T72" fmla="*/ 12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6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2"/>
                    <a:pt x="20" y="20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1"/>
                  </a:cubicBezTo>
                  <a:cubicBezTo>
                    <a:pt x="14" y="1"/>
                    <a:pt x="10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0" y="13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20"/>
                    <a:pt x="2" y="22"/>
                    <a:pt x="2" y="24"/>
                  </a:cubicBezTo>
                  <a:close/>
                  <a:moveTo>
                    <a:pt x="12" y="17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7"/>
                    <a:pt x="13" y="17"/>
                    <a:pt x="1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49"/>
            <p:cNvSpPr>
              <a:spLocks noEditPoints="1"/>
            </p:cNvSpPr>
            <p:nvPr/>
          </p:nvSpPr>
          <p:spPr bwMode="auto">
            <a:xfrm>
              <a:off x="8538824" y="302532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2 w 29"/>
                <a:gd name="T5" fmla="*/ 21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19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0 h 30"/>
                <a:gd name="T26" fmla="*/ 10 w 29"/>
                <a:gd name="T27" fmla="*/ 3 h 30"/>
                <a:gd name="T28" fmla="*/ 10 w 29"/>
                <a:gd name="T29" fmla="*/ 3 h 30"/>
                <a:gd name="T30" fmla="*/ 9 w 29"/>
                <a:gd name="T31" fmla="*/ 4 h 30"/>
                <a:gd name="T32" fmla="*/ 9 w 29"/>
                <a:gd name="T33" fmla="*/ 7 h 30"/>
                <a:gd name="T34" fmla="*/ 8 w 29"/>
                <a:gd name="T35" fmla="*/ 7 h 30"/>
                <a:gd name="T36" fmla="*/ 0 w 29"/>
                <a:gd name="T37" fmla="*/ 12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6 h 30"/>
                <a:gd name="T46" fmla="*/ 12 w 29"/>
                <a:gd name="T47" fmla="*/ 15 h 30"/>
                <a:gd name="T48" fmla="*/ 12 w 29"/>
                <a:gd name="T49" fmla="*/ 15 h 30"/>
                <a:gd name="T50" fmla="*/ 13 w 29"/>
                <a:gd name="T51" fmla="*/ 12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7 w 29"/>
                <a:gd name="T61" fmla="*/ 14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7 h 30"/>
                <a:gd name="T72" fmla="*/ 12 w 29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2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3"/>
                    <a:pt x="15" y="25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5" y="25"/>
                    <a:pt x="22" y="21"/>
                    <a:pt x="20" y="19"/>
                  </a:cubicBezTo>
                  <a:cubicBezTo>
                    <a:pt x="23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3"/>
                    <a:pt x="19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4" y="6"/>
                    <a:pt x="0" y="8"/>
                    <a:pt x="0" y="12"/>
                  </a:cubicBezTo>
                  <a:cubicBezTo>
                    <a:pt x="0" y="16"/>
                    <a:pt x="6" y="17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50"/>
            <p:cNvSpPr>
              <a:spLocks noEditPoints="1"/>
            </p:cNvSpPr>
            <p:nvPr/>
          </p:nvSpPr>
          <p:spPr bwMode="auto">
            <a:xfrm>
              <a:off x="7137062" y="4023860"/>
              <a:ext cx="52388" cy="49213"/>
            </a:xfrm>
            <a:custGeom>
              <a:avLst/>
              <a:gdLst>
                <a:gd name="T0" fmla="*/ 15 w 20"/>
                <a:gd name="T1" fmla="*/ 9 h 19"/>
                <a:gd name="T2" fmla="*/ 14 w 20"/>
                <a:gd name="T3" fmla="*/ 9 h 19"/>
                <a:gd name="T4" fmla="*/ 18 w 20"/>
                <a:gd name="T5" fmla="*/ 5 h 19"/>
                <a:gd name="T6" fmla="*/ 12 w 20"/>
                <a:gd name="T7" fmla="*/ 3 h 19"/>
                <a:gd name="T8" fmla="*/ 11 w 20"/>
                <a:gd name="T9" fmla="*/ 3 h 19"/>
                <a:gd name="T10" fmla="*/ 11 w 20"/>
                <a:gd name="T11" fmla="*/ 2 h 19"/>
                <a:gd name="T12" fmla="*/ 10 w 20"/>
                <a:gd name="T13" fmla="*/ 1 h 19"/>
                <a:gd name="T14" fmla="*/ 10 w 20"/>
                <a:gd name="T15" fmla="*/ 1 h 19"/>
                <a:gd name="T16" fmla="*/ 6 w 20"/>
                <a:gd name="T17" fmla="*/ 1 h 19"/>
                <a:gd name="T18" fmla="*/ 5 w 20"/>
                <a:gd name="T19" fmla="*/ 7 h 19"/>
                <a:gd name="T20" fmla="*/ 5 w 20"/>
                <a:gd name="T21" fmla="*/ 7 h 19"/>
                <a:gd name="T22" fmla="*/ 4 w 20"/>
                <a:gd name="T23" fmla="*/ 7 h 19"/>
                <a:gd name="T24" fmla="*/ 1 w 20"/>
                <a:gd name="T25" fmla="*/ 9 h 19"/>
                <a:gd name="T26" fmla="*/ 2 w 20"/>
                <a:gd name="T27" fmla="*/ 12 h 19"/>
                <a:gd name="T28" fmla="*/ 7 w 20"/>
                <a:gd name="T29" fmla="*/ 13 h 19"/>
                <a:gd name="T30" fmla="*/ 7 w 20"/>
                <a:gd name="T31" fmla="*/ 18 h 19"/>
                <a:gd name="T32" fmla="*/ 12 w 20"/>
                <a:gd name="T33" fmla="*/ 16 h 19"/>
                <a:gd name="T34" fmla="*/ 12 w 20"/>
                <a:gd name="T35" fmla="*/ 12 h 19"/>
                <a:gd name="T36" fmla="*/ 12 w 20"/>
                <a:gd name="T37" fmla="*/ 12 h 19"/>
                <a:gd name="T38" fmla="*/ 17 w 20"/>
                <a:gd name="T39" fmla="*/ 14 h 19"/>
                <a:gd name="T40" fmla="*/ 19 w 20"/>
                <a:gd name="T41" fmla="*/ 12 h 19"/>
                <a:gd name="T42" fmla="*/ 15 w 20"/>
                <a:gd name="T43" fmla="*/ 9 h 19"/>
                <a:gd name="T44" fmla="*/ 11 w 20"/>
                <a:gd name="T45" fmla="*/ 10 h 19"/>
                <a:gd name="T46" fmla="*/ 11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9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9 w 20"/>
                <a:gd name="T59" fmla="*/ 7 h 19"/>
                <a:gd name="T60" fmla="*/ 9 w 20"/>
                <a:gd name="T61" fmla="*/ 7 h 19"/>
                <a:gd name="T62" fmla="*/ 10 w 20"/>
                <a:gd name="T63" fmla="*/ 7 h 19"/>
                <a:gd name="T64" fmla="*/ 10 w 20"/>
                <a:gd name="T65" fmla="*/ 7 h 19"/>
                <a:gd name="T66" fmla="*/ 12 w 20"/>
                <a:gd name="T67" fmla="*/ 8 h 19"/>
                <a:gd name="T68" fmla="*/ 12 w 20"/>
                <a:gd name="T69" fmla="*/ 9 h 19"/>
                <a:gd name="T70" fmla="*/ 12 w 20"/>
                <a:gd name="T71" fmla="*/ 9 h 19"/>
                <a:gd name="T72" fmla="*/ 11 w 20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8" y="7"/>
                    <a:pt x="18" y="5"/>
                  </a:cubicBezTo>
                  <a:cubicBezTo>
                    <a:pt x="17" y="2"/>
                    <a:pt x="14" y="2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4" y="2"/>
                    <a:pt x="3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1" y="8"/>
                    <a:pt x="1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6" y="14"/>
                    <a:pt x="7" y="13"/>
                  </a:cubicBezTo>
                  <a:cubicBezTo>
                    <a:pt x="7" y="14"/>
                    <a:pt x="6" y="17"/>
                    <a:pt x="7" y="18"/>
                  </a:cubicBezTo>
                  <a:cubicBezTo>
                    <a:pt x="9" y="19"/>
                    <a:pt x="12" y="18"/>
                    <a:pt x="12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4"/>
                    <a:pt x="15" y="15"/>
                    <a:pt x="17" y="14"/>
                  </a:cubicBezTo>
                  <a:cubicBezTo>
                    <a:pt x="18" y="14"/>
                    <a:pt x="20" y="13"/>
                    <a:pt x="19" y="12"/>
                  </a:cubicBezTo>
                  <a:cubicBezTo>
                    <a:pt x="19" y="10"/>
                    <a:pt x="16" y="10"/>
                    <a:pt x="15" y="9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51"/>
            <p:cNvSpPr>
              <a:spLocks noEditPoints="1"/>
            </p:cNvSpPr>
            <p:nvPr/>
          </p:nvSpPr>
          <p:spPr bwMode="auto">
            <a:xfrm>
              <a:off x="7046574" y="3954010"/>
              <a:ext cx="52388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2 h 20"/>
                <a:gd name="T4" fmla="*/ 19 w 20"/>
                <a:gd name="T5" fmla="*/ 9 h 20"/>
                <a:gd name="T6" fmla="*/ 14 w 20"/>
                <a:gd name="T7" fmla="*/ 5 h 20"/>
                <a:gd name="T8" fmla="*/ 14 w 20"/>
                <a:gd name="T9" fmla="*/ 5 h 20"/>
                <a:gd name="T10" fmla="*/ 13 w 20"/>
                <a:gd name="T11" fmla="*/ 3 h 20"/>
                <a:gd name="T12" fmla="*/ 13 w 20"/>
                <a:gd name="T13" fmla="*/ 3 h 20"/>
                <a:gd name="T14" fmla="*/ 13 w 20"/>
                <a:gd name="T15" fmla="*/ 3 h 20"/>
                <a:gd name="T16" fmla="*/ 9 w 20"/>
                <a:gd name="T17" fmla="*/ 1 h 20"/>
                <a:gd name="T18" fmla="*/ 6 w 20"/>
                <a:gd name="T19" fmla="*/ 6 h 20"/>
                <a:gd name="T20" fmla="*/ 6 w 20"/>
                <a:gd name="T21" fmla="*/ 6 h 20"/>
                <a:gd name="T22" fmla="*/ 4 w 20"/>
                <a:gd name="T23" fmla="*/ 6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8 h 20"/>
                <a:gd name="T34" fmla="*/ 11 w 20"/>
                <a:gd name="T35" fmla="*/ 14 h 20"/>
                <a:gd name="T36" fmla="*/ 11 w 20"/>
                <a:gd name="T37" fmla="*/ 15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2 h 20"/>
                <a:gd name="T46" fmla="*/ 10 w 20"/>
                <a:gd name="T47" fmla="*/ 12 h 20"/>
                <a:gd name="T48" fmla="*/ 10 w 20"/>
                <a:gd name="T49" fmla="*/ 12 h 20"/>
                <a:gd name="T50" fmla="*/ 9 w 20"/>
                <a:gd name="T51" fmla="*/ 12 h 20"/>
                <a:gd name="T52" fmla="*/ 8 w 20"/>
                <a:gd name="T53" fmla="*/ 11 h 20"/>
                <a:gd name="T54" fmla="*/ 8 w 20"/>
                <a:gd name="T55" fmla="*/ 10 h 20"/>
                <a:gd name="T56" fmla="*/ 8 w 20"/>
                <a:gd name="T57" fmla="*/ 9 h 20"/>
                <a:gd name="T58" fmla="*/ 9 w 20"/>
                <a:gd name="T59" fmla="*/ 8 h 20"/>
                <a:gd name="T60" fmla="*/ 10 w 20"/>
                <a:gd name="T61" fmla="*/ 8 h 20"/>
                <a:gd name="T62" fmla="*/ 10 w 20"/>
                <a:gd name="T63" fmla="*/ 8 h 20"/>
                <a:gd name="T64" fmla="*/ 11 w 20"/>
                <a:gd name="T65" fmla="*/ 9 h 20"/>
                <a:gd name="T66" fmla="*/ 12 w 20"/>
                <a:gd name="T67" fmla="*/ 10 h 20"/>
                <a:gd name="T68" fmla="*/ 12 w 20"/>
                <a:gd name="T69" fmla="*/ 10 h 20"/>
                <a:gd name="T70" fmla="*/ 11 w 20"/>
                <a:gd name="T71" fmla="*/ 11 h 20"/>
                <a:gd name="T72" fmla="*/ 11 w 20"/>
                <a:gd name="T7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6" y="12"/>
                    <a:pt x="19" y="11"/>
                    <a:pt x="19" y="9"/>
                  </a:cubicBezTo>
                  <a:cubicBezTo>
                    <a:pt x="20" y="5"/>
                    <a:pt x="17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0" y="1"/>
                    <a:pt x="9" y="1"/>
                  </a:cubicBezTo>
                  <a:cubicBezTo>
                    <a:pt x="7" y="0"/>
                    <a:pt x="5" y="2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3"/>
                    <a:pt x="4" y="14"/>
                    <a:pt x="6" y="13"/>
                  </a:cubicBezTo>
                  <a:cubicBezTo>
                    <a:pt x="5" y="14"/>
                    <a:pt x="3" y="17"/>
                    <a:pt x="4" y="18"/>
                  </a:cubicBezTo>
                  <a:cubicBezTo>
                    <a:pt x="6" y="20"/>
                    <a:pt x="9" y="20"/>
                    <a:pt x="9" y="18"/>
                  </a:cubicBezTo>
                  <a:cubicBezTo>
                    <a:pt x="10" y="17"/>
                    <a:pt x="11" y="15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8" y="18"/>
                    <a:pt x="18" y="16"/>
                  </a:cubicBezTo>
                  <a:cubicBezTo>
                    <a:pt x="18" y="15"/>
                    <a:pt x="16" y="13"/>
                    <a:pt x="15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52"/>
            <p:cNvSpPr>
              <a:spLocks noEditPoints="1"/>
            </p:cNvSpPr>
            <p:nvPr/>
          </p:nvSpPr>
          <p:spPr bwMode="auto">
            <a:xfrm>
              <a:off x="6868774" y="2745922"/>
              <a:ext cx="52388" cy="49213"/>
            </a:xfrm>
            <a:custGeom>
              <a:avLst/>
              <a:gdLst>
                <a:gd name="T0" fmla="*/ 15 w 20"/>
                <a:gd name="T1" fmla="*/ 12 h 19"/>
                <a:gd name="T2" fmla="*/ 14 w 20"/>
                <a:gd name="T3" fmla="*/ 11 h 19"/>
                <a:gd name="T4" fmla="*/ 20 w 20"/>
                <a:gd name="T5" fmla="*/ 8 h 19"/>
                <a:gd name="T6" fmla="*/ 14 w 20"/>
                <a:gd name="T7" fmla="*/ 4 h 19"/>
                <a:gd name="T8" fmla="*/ 14 w 20"/>
                <a:gd name="T9" fmla="*/ 4 h 19"/>
                <a:gd name="T10" fmla="*/ 14 w 20"/>
                <a:gd name="T11" fmla="*/ 2 h 19"/>
                <a:gd name="T12" fmla="*/ 13 w 20"/>
                <a:gd name="T13" fmla="*/ 2 h 19"/>
                <a:gd name="T14" fmla="*/ 13 w 20"/>
                <a:gd name="T15" fmla="*/ 2 h 19"/>
                <a:gd name="T16" fmla="*/ 9 w 20"/>
                <a:gd name="T17" fmla="*/ 0 h 19"/>
                <a:gd name="T18" fmla="*/ 6 w 20"/>
                <a:gd name="T19" fmla="*/ 5 h 19"/>
                <a:gd name="T20" fmla="*/ 6 w 20"/>
                <a:gd name="T21" fmla="*/ 5 h 19"/>
                <a:gd name="T22" fmla="*/ 5 w 20"/>
                <a:gd name="T23" fmla="*/ 5 h 19"/>
                <a:gd name="T24" fmla="*/ 1 w 20"/>
                <a:gd name="T25" fmla="*/ 6 h 19"/>
                <a:gd name="T26" fmla="*/ 1 w 20"/>
                <a:gd name="T27" fmla="*/ 10 h 19"/>
                <a:gd name="T28" fmla="*/ 6 w 20"/>
                <a:gd name="T29" fmla="*/ 13 h 19"/>
                <a:gd name="T30" fmla="*/ 4 w 20"/>
                <a:gd name="T31" fmla="*/ 18 h 19"/>
                <a:gd name="T32" fmla="*/ 10 w 20"/>
                <a:gd name="T33" fmla="*/ 17 h 19"/>
                <a:gd name="T34" fmla="*/ 11 w 20"/>
                <a:gd name="T35" fmla="*/ 13 h 19"/>
                <a:gd name="T36" fmla="*/ 11 w 20"/>
                <a:gd name="T37" fmla="*/ 14 h 19"/>
                <a:gd name="T38" fmla="*/ 15 w 20"/>
                <a:gd name="T39" fmla="*/ 18 h 19"/>
                <a:gd name="T40" fmla="*/ 18 w 20"/>
                <a:gd name="T41" fmla="*/ 16 h 19"/>
                <a:gd name="T42" fmla="*/ 15 w 20"/>
                <a:gd name="T43" fmla="*/ 12 h 19"/>
                <a:gd name="T44" fmla="*/ 11 w 20"/>
                <a:gd name="T45" fmla="*/ 11 h 19"/>
                <a:gd name="T46" fmla="*/ 10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8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10 w 20"/>
                <a:gd name="T59" fmla="*/ 7 h 19"/>
                <a:gd name="T60" fmla="*/ 10 w 20"/>
                <a:gd name="T61" fmla="*/ 7 h 19"/>
                <a:gd name="T62" fmla="*/ 10 w 20"/>
                <a:gd name="T63" fmla="*/ 7 h 19"/>
                <a:gd name="T64" fmla="*/ 11 w 20"/>
                <a:gd name="T65" fmla="*/ 8 h 19"/>
                <a:gd name="T66" fmla="*/ 12 w 20"/>
                <a:gd name="T67" fmla="*/ 10 h 19"/>
                <a:gd name="T68" fmla="*/ 12 w 20"/>
                <a:gd name="T69" fmla="*/ 10 h 19"/>
                <a:gd name="T70" fmla="*/ 12 w 20"/>
                <a:gd name="T71" fmla="*/ 10 h 19"/>
                <a:gd name="T72" fmla="*/ 11 w 20"/>
                <a:gd name="T7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12"/>
                  </a:moveTo>
                  <a:cubicBezTo>
                    <a:pt x="15" y="11"/>
                    <a:pt x="14" y="11"/>
                    <a:pt x="14" y="11"/>
                  </a:cubicBezTo>
                  <a:cubicBezTo>
                    <a:pt x="16" y="11"/>
                    <a:pt x="19" y="10"/>
                    <a:pt x="20" y="8"/>
                  </a:cubicBezTo>
                  <a:cubicBezTo>
                    <a:pt x="20" y="5"/>
                    <a:pt x="17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19"/>
                    <a:pt x="10" y="17"/>
                  </a:cubicBezTo>
                  <a:cubicBezTo>
                    <a:pt x="10" y="16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5"/>
                    <a:pt x="13" y="18"/>
                    <a:pt x="15" y="18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8" y="14"/>
                    <a:pt x="16" y="12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53"/>
            <p:cNvSpPr>
              <a:spLocks noEditPoints="1"/>
            </p:cNvSpPr>
            <p:nvPr/>
          </p:nvSpPr>
          <p:spPr bwMode="auto">
            <a:xfrm>
              <a:off x="6933862" y="2676072"/>
              <a:ext cx="50800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1 h 20"/>
                <a:gd name="T4" fmla="*/ 19 w 20"/>
                <a:gd name="T5" fmla="*/ 8 h 20"/>
                <a:gd name="T6" fmla="*/ 14 w 20"/>
                <a:gd name="T7" fmla="*/ 4 h 20"/>
                <a:gd name="T8" fmla="*/ 14 w 20"/>
                <a:gd name="T9" fmla="*/ 4 h 20"/>
                <a:gd name="T10" fmla="*/ 13 w 20"/>
                <a:gd name="T11" fmla="*/ 3 h 20"/>
                <a:gd name="T12" fmla="*/ 13 w 20"/>
                <a:gd name="T13" fmla="*/ 2 h 20"/>
                <a:gd name="T14" fmla="*/ 13 w 20"/>
                <a:gd name="T15" fmla="*/ 2 h 20"/>
                <a:gd name="T16" fmla="*/ 9 w 20"/>
                <a:gd name="T17" fmla="*/ 0 h 20"/>
                <a:gd name="T18" fmla="*/ 6 w 20"/>
                <a:gd name="T19" fmla="*/ 5 h 20"/>
                <a:gd name="T20" fmla="*/ 6 w 20"/>
                <a:gd name="T21" fmla="*/ 6 h 20"/>
                <a:gd name="T22" fmla="*/ 5 w 20"/>
                <a:gd name="T23" fmla="*/ 5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7 h 20"/>
                <a:gd name="T34" fmla="*/ 11 w 20"/>
                <a:gd name="T35" fmla="*/ 13 h 20"/>
                <a:gd name="T36" fmla="*/ 11 w 20"/>
                <a:gd name="T37" fmla="*/ 14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1 h 20"/>
                <a:gd name="T46" fmla="*/ 10 w 20"/>
                <a:gd name="T47" fmla="*/ 11 h 20"/>
                <a:gd name="T48" fmla="*/ 10 w 20"/>
                <a:gd name="T49" fmla="*/ 11 h 20"/>
                <a:gd name="T50" fmla="*/ 9 w 20"/>
                <a:gd name="T51" fmla="*/ 11 h 20"/>
                <a:gd name="T52" fmla="*/ 8 w 20"/>
                <a:gd name="T53" fmla="*/ 10 h 20"/>
                <a:gd name="T54" fmla="*/ 8 w 20"/>
                <a:gd name="T55" fmla="*/ 9 h 20"/>
                <a:gd name="T56" fmla="*/ 8 w 20"/>
                <a:gd name="T57" fmla="*/ 8 h 20"/>
                <a:gd name="T58" fmla="*/ 10 w 20"/>
                <a:gd name="T59" fmla="*/ 8 h 20"/>
                <a:gd name="T60" fmla="*/ 10 w 20"/>
                <a:gd name="T61" fmla="*/ 7 h 20"/>
                <a:gd name="T62" fmla="*/ 10 w 20"/>
                <a:gd name="T63" fmla="*/ 8 h 20"/>
                <a:gd name="T64" fmla="*/ 11 w 20"/>
                <a:gd name="T65" fmla="*/ 8 h 20"/>
                <a:gd name="T66" fmla="*/ 12 w 20"/>
                <a:gd name="T67" fmla="*/ 10 h 20"/>
                <a:gd name="T68" fmla="*/ 12 w 20"/>
                <a:gd name="T69" fmla="*/ 10 h 20"/>
                <a:gd name="T70" fmla="*/ 12 w 20"/>
                <a:gd name="T71" fmla="*/ 11 h 20"/>
                <a:gd name="T72" fmla="*/ 11 w 20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1"/>
                    <a:pt x="14" y="11"/>
                  </a:cubicBezTo>
                  <a:cubicBezTo>
                    <a:pt x="16" y="11"/>
                    <a:pt x="19" y="10"/>
                    <a:pt x="19" y="8"/>
                  </a:cubicBezTo>
                  <a:cubicBezTo>
                    <a:pt x="20" y="5"/>
                    <a:pt x="17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20"/>
                    <a:pt x="9" y="17"/>
                  </a:cubicBezTo>
                  <a:cubicBezTo>
                    <a:pt x="10" y="17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9" y="18"/>
                    <a:pt x="18" y="16"/>
                  </a:cubicBezTo>
                  <a:cubicBezTo>
                    <a:pt x="18" y="14"/>
                    <a:pt x="16" y="13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54"/>
            <p:cNvSpPr>
              <a:spLocks noEditPoints="1"/>
            </p:cNvSpPr>
            <p:nvPr/>
          </p:nvSpPr>
          <p:spPr bwMode="auto">
            <a:xfrm>
              <a:off x="7037049" y="2614160"/>
              <a:ext cx="38100" cy="39688"/>
            </a:xfrm>
            <a:custGeom>
              <a:avLst/>
              <a:gdLst>
                <a:gd name="T0" fmla="*/ 11 w 15"/>
                <a:gd name="T1" fmla="*/ 9 h 15"/>
                <a:gd name="T2" fmla="*/ 11 w 15"/>
                <a:gd name="T3" fmla="*/ 8 h 15"/>
                <a:gd name="T4" fmla="*/ 15 w 15"/>
                <a:gd name="T5" fmla="*/ 6 h 15"/>
                <a:gd name="T6" fmla="*/ 11 w 15"/>
                <a:gd name="T7" fmla="*/ 3 h 15"/>
                <a:gd name="T8" fmla="*/ 10 w 15"/>
                <a:gd name="T9" fmla="*/ 3 h 15"/>
                <a:gd name="T10" fmla="*/ 10 w 15"/>
                <a:gd name="T11" fmla="*/ 2 h 15"/>
                <a:gd name="T12" fmla="*/ 10 w 15"/>
                <a:gd name="T13" fmla="*/ 1 h 15"/>
                <a:gd name="T14" fmla="*/ 10 w 15"/>
                <a:gd name="T15" fmla="*/ 1 h 15"/>
                <a:gd name="T16" fmla="*/ 7 w 15"/>
                <a:gd name="T17" fmla="*/ 0 h 15"/>
                <a:gd name="T18" fmla="*/ 5 w 15"/>
                <a:gd name="T19" fmla="*/ 4 h 15"/>
                <a:gd name="T20" fmla="*/ 5 w 15"/>
                <a:gd name="T21" fmla="*/ 4 h 15"/>
                <a:gd name="T22" fmla="*/ 4 w 15"/>
                <a:gd name="T23" fmla="*/ 4 h 15"/>
                <a:gd name="T24" fmla="*/ 1 w 15"/>
                <a:gd name="T25" fmla="*/ 4 h 15"/>
                <a:gd name="T26" fmla="*/ 1 w 15"/>
                <a:gd name="T27" fmla="*/ 7 h 15"/>
                <a:gd name="T28" fmla="*/ 5 w 15"/>
                <a:gd name="T29" fmla="*/ 9 h 15"/>
                <a:gd name="T30" fmla="*/ 3 w 15"/>
                <a:gd name="T31" fmla="*/ 13 h 15"/>
                <a:gd name="T32" fmla="*/ 7 w 15"/>
                <a:gd name="T33" fmla="*/ 13 h 15"/>
                <a:gd name="T34" fmla="*/ 8 w 15"/>
                <a:gd name="T35" fmla="*/ 10 h 15"/>
                <a:gd name="T36" fmla="*/ 9 w 15"/>
                <a:gd name="T37" fmla="*/ 10 h 15"/>
                <a:gd name="T38" fmla="*/ 12 w 15"/>
                <a:gd name="T39" fmla="*/ 13 h 15"/>
                <a:gd name="T40" fmla="*/ 14 w 15"/>
                <a:gd name="T41" fmla="*/ 12 h 15"/>
                <a:gd name="T42" fmla="*/ 11 w 15"/>
                <a:gd name="T43" fmla="*/ 9 h 15"/>
                <a:gd name="T44" fmla="*/ 8 w 15"/>
                <a:gd name="T45" fmla="*/ 8 h 15"/>
                <a:gd name="T46" fmla="*/ 8 w 15"/>
                <a:gd name="T47" fmla="*/ 8 h 15"/>
                <a:gd name="T48" fmla="*/ 7 w 15"/>
                <a:gd name="T49" fmla="*/ 8 h 15"/>
                <a:gd name="T50" fmla="*/ 7 w 15"/>
                <a:gd name="T51" fmla="*/ 8 h 15"/>
                <a:gd name="T52" fmla="*/ 6 w 15"/>
                <a:gd name="T53" fmla="*/ 8 h 15"/>
                <a:gd name="T54" fmla="*/ 6 w 15"/>
                <a:gd name="T55" fmla="*/ 7 h 15"/>
                <a:gd name="T56" fmla="*/ 6 w 15"/>
                <a:gd name="T57" fmla="*/ 6 h 15"/>
                <a:gd name="T58" fmla="*/ 7 w 15"/>
                <a:gd name="T59" fmla="*/ 5 h 15"/>
                <a:gd name="T60" fmla="*/ 8 w 15"/>
                <a:gd name="T61" fmla="*/ 5 h 15"/>
                <a:gd name="T62" fmla="*/ 8 w 15"/>
                <a:gd name="T63" fmla="*/ 5 h 15"/>
                <a:gd name="T64" fmla="*/ 9 w 15"/>
                <a:gd name="T65" fmla="*/ 6 h 15"/>
                <a:gd name="T66" fmla="*/ 9 w 15"/>
                <a:gd name="T67" fmla="*/ 7 h 15"/>
                <a:gd name="T68" fmla="*/ 9 w 15"/>
                <a:gd name="T69" fmla="*/ 7 h 15"/>
                <a:gd name="T70" fmla="*/ 9 w 15"/>
                <a:gd name="T71" fmla="*/ 8 h 15"/>
                <a:gd name="T72" fmla="*/ 8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5" y="8"/>
                    <a:pt x="15" y="6"/>
                  </a:cubicBezTo>
                  <a:cubicBezTo>
                    <a:pt x="15" y="3"/>
                    <a:pt x="13" y="2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4" y="1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3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4" y="10"/>
                    <a:pt x="2" y="12"/>
                    <a:pt x="3" y="13"/>
                  </a:cubicBezTo>
                  <a:cubicBezTo>
                    <a:pt x="4" y="14"/>
                    <a:pt x="7" y="15"/>
                    <a:pt x="7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10" y="13"/>
                    <a:pt x="12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2" y="9"/>
                    <a:pt x="11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55"/>
            <p:cNvSpPr>
              <a:spLocks noEditPoints="1"/>
            </p:cNvSpPr>
            <p:nvPr/>
          </p:nvSpPr>
          <p:spPr bwMode="auto">
            <a:xfrm>
              <a:off x="6957674" y="3882572"/>
              <a:ext cx="58738" cy="58738"/>
            </a:xfrm>
            <a:custGeom>
              <a:avLst/>
              <a:gdLst>
                <a:gd name="T0" fmla="*/ 17 w 23"/>
                <a:gd name="T1" fmla="*/ 14 h 23"/>
                <a:gd name="T2" fmla="*/ 16 w 23"/>
                <a:gd name="T3" fmla="*/ 13 h 23"/>
                <a:gd name="T4" fmla="*/ 23 w 23"/>
                <a:gd name="T5" fmla="*/ 9 h 23"/>
                <a:gd name="T6" fmla="*/ 16 w 23"/>
                <a:gd name="T7" fmla="*/ 5 h 23"/>
                <a:gd name="T8" fmla="*/ 16 w 23"/>
                <a:gd name="T9" fmla="*/ 5 h 23"/>
                <a:gd name="T10" fmla="*/ 16 w 23"/>
                <a:gd name="T11" fmla="*/ 3 h 23"/>
                <a:gd name="T12" fmla="*/ 15 w 23"/>
                <a:gd name="T13" fmla="*/ 2 h 23"/>
                <a:gd name="T14" fmla="*/ 16 w 23"/>
                <a:gd name="T15" fmla="*/ 2 h 23"/>
                <a:gd name="T16" fmla="*/ 11 w 23"/>
                <a:gd name="T17" fmla="*/ 0 h 23"/>
                <a:gd name="T18" fmla="*/ 7 w 23"/>
                <a:gd name="T19" fmla="*/ 6 h 23"/>
                <a:gd name="T20" fmla="*/ 7 w 23"/>
                <a:gd name="T21" fmla="*/ 6 h 23"/>
                <a:gd name="T22" fmla="*/ 6 w 23"/>
                <a:gd name="T23" fmla="*/ 6 h 23"/>
                <a:gd name="T24" fmla="*/ 1 w 23"/>
                <a:gd name="T25" fmla="*/ 7 h 23"/>
                <a:gd name="T26" fmla="*/ 1 w 23"/>
                <a:gd name="T27" fmla="*/ 11 h 23"/>
                <a:gd name="T28" fmla="*/ 7 w 23"/>
                <a:gd name="T29" fmla="*/ 15 h 23"/>
                <a:gd name="T30" fmla="*/ 5 w 23"/>
                <a:gd name="T31" fmla="*/ 20 h 23"/>
                <a:gd name="T32" fmla="*/ 11 w 23"/>
                <a:gd name="T33" fmla="*/ 20 h 23"/>
                <a:gd name="T34" fmla="*/ 13 w 23"/>
                <a:gd name="T35" fmla="*/ 15 h 23"/>
                <a:gd name="T36" fmla="*/ 13 w 23"/>
                <a:gd name="T37" fmla="*/ 16 h 23"/>
                <a:gd name="T38" fmla="*/ 18 w 23"/>
                <a:gd name="T39" fmla="*/ 20 h 23"/>
                <a:gd name="T40" fmla="*/ 22 w 23"/>
                <a:gd name="T41" fmla="*/ 18 h 23"/>
                <a:gd name="T42" fmla="*/ 17 w 23"/>
                <a:gd name="T43" fmla="*/ 14 h 23"/>
                <a:gd name="T44" fmla="*/ 13 w 23"/>
                <a:gd name="T45" fmla="*/ 13 h 23"/>
                <a:gd name="T46" fmla="*/ 12 w 23"/>
                <a:gd name="T47" fmla="*/ 13 h 23"/>
                <a:gd name="T48" fmla="*/ 12 w 23"/>
                <a:gd name="T49" fmla="*/ 13 h 23"/>
                <a:gd name="T50" fmla="*/ 11 w 23"/>
                <a:gd name="T51" fmla="*/ 13 h 23"/>
                <a:gd name="T52" fmla="*/ 10 w 23"/>
                <a:gd name="T53" fmla="*/ 12 h 23"/>
                <a:gd name="T54" fmla="*/ 9 w 23"/>
                <a:gd name="T55" fmla="*/ 11 h 23"/>
                <a:gd name="T56" fmla="*/ 10 w 23"/>
                <a:gd name="T57" fmla="*/ 10 h 23"/>
                <a:gd name="T58" fmla="*/ 11 w 23"/>
                <a:gd name="T59" fmla="*/ 9 h 23"/>
                <a:gd name="T60" fmla="*/ 12 w 23"/>
                <a:gd name="T61" fmla="*/ 9 h 23"/>
                <a:gd name="T62" fmla="*/ 12 w 23"/>
                <a:gd name="T63" fmla="*/ 9 h 23"/>
                <a:gd name="T64" fmla="*/ 13 w 23"/>
                <a:gd name="T65" fmla="*/ 9 h 23"/>
                <a:gd name="T66" fmla="*/ 14 w 23"/>
                <a:gd name="T67" fmla="*/ 11 h 23"/>
                <a:gd name="T68" fmla="*/ 14 w 23"/>
                <a:gd name="T69" fmla="*/ 11 h 23"/>
                <a:gd name="T70" fmla="*/ 14 w 23"/>
                <a:gd name="T71" fmla="*/ 12 h 23"/>
                <a:gd name="T72" fmla="*/ 13 w 23"/>
                <a:gd name="T7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17" y="14"/>
                  </a:moveTo>
                  <a:cubicBezTo>
                    <a:pt x="17" y="13"/>
                    <a:pt x="17" y="13"/>
                    <a:pt x="16" y="13"/>
                  </a:cubicBezTo>
                  <a:cubicBezTo>
                    <a:pt x="19" y="13"/>
                    <a:pt x="23" y="12"/>
                    <a:pt x="23" y="9"/>
                  </a:cubicBezTo>
                  <a:cubicBezTo>
                    <a:pt x="23" y="6"/>
                    <a:pt x="19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2" y="14"/>
                    <a:pt x="5" y="15"/>
                    <a:pt x="7" y="15"/>
                  </a:cubicBezTo>
                  <a:cubicBezTo>
                    <a:pt x="6" y="16"/>
                    <a:pt x="3" y="19"/>
                    <a:pt x="5" y="20"/>
                  </a:cubicBezTo>
                  <a:cubicBezTo>
                    <a:pt x="7" y="22"/>
                    <a:pt x="10" y="23"/>
                    <a:pt x="11" y="20"/>
                  </a:cubicBezTo>
                  <a:cubicBezTo>
                    <a:pt x="12" y="19"/>
                    <a:pt x="13" y="17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4" y="18"/>
                    <a:pt x="15" y="20"/>
                    <a:pt x="18" y="20"/>
                  </a:cubicBezTo>
                  <a:cubicBezTo>
                    <a:pt x="19" y="20"/>
                    <a:pt x="22" y="20"/>
                    <a:pt x="22" y="18"/>
                  </a:cubicBezTo>
                  <a:cubicBezTo>
                    <a:pt x="21" y="17"/>
                    <a:pt x="19" y="14"/>
                    <a:pt x="17" y="14"/>
                  </a:cubicBezTo>
                  <a:close/>
                  <a:moveTo>
                    <a:pt x="13" y="13"/>
                  </a:move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56"/>
            <p:cNvSpPr>
              <a:spLocks noEditPoints="1"/>
            </p:cNvSpPr>
            <p:nvPr/>
          </p:nvSpPr>
          <p:spPr bwMode="auto">
            <a:xfrm>
              <a:off x="6884649" y="3801610"/>
              <a:ext cx="65088" cy="65088"/>
            </a:xfrm>
            <a:custGeom>
              <a:avLst/>
              <a:gdLst>
                <a:gd name="T0" fmla="*/ 19 w 25"/>
                <a:gd name="T1" fmla="*/ 15 h 25"/>
                <a:gd name="T2" fmla="*/ 17 w 25"/>
                <a:gd name="T3" fmla="*/ 14 h 25"/>
                <a:gd name="T4" fmla="*/ 25 w 25"/>
                <a:gd name="T5" fmla="*/ 10 h 25"/>
                <a:gd name="T6" fmla="*/ 18 w 25"/>
                <a:gd name="T7" fmla="*/ 5 h 25"/>
                <a:gd name="T8" fmla="*/ 17 w 25"/>
                <a:gd name="T9" fmla="*/ 5 h 25"/>
                <a:gd name="T10" fmla="*/ 17 w 25"/>
                <a:gd name="T11" fmla="*/ 3 h 25"/>
                <a:gd name="T12" fmla="*/ 16 w 25"/>
                <a:gd name="T13" fmla="*/ 2 h 25"/>
                <a:gd name="T14" fmla="*/ 16 w 25"/>
                <a:gd name="T15" fmla="*/ 2 h 25"/>
                <a:gd name="T16" fmla="*/ 11 w 25"/>
                <a:gd name="T17" fmla="*/ 0 h 25"/>
                <a:gd name="T18" fmla="*/ 7 w 25"/>
                <a:gd name="T19" fmla="*/ 7 h 25"/>
                <a:gd name="T20" fmla="*/ 7 w 25"/>
                <a:gd name="T21" fmla="*/ 7 h 25"/>
                <a:gd name="T22" fmla="*/ 5 w 25"/>
                <a:gd name="T23" fmla="*/ 6 h 25"/>
                <a:gd name="T24" fmla="*/ 0 w 25"/>
                <a:gd name="T25" fmla="*/ 7 h 25"/>
                <a:gd name="T26" fmla="*/ 0 w 25"/>
                <a:gd name="T27" fmla="*/ 12 h 25"/>
                <a:gd name="T28" fmla="*/ 7 w 25"/>
                <a:gd name="T29" fmla="*/ 16 h 25"/>
                <a:gd name="T30" fmla="*/ 5 w 25"/>
                <a:gd name="T31" fmla="*/ 23 h 25"/>
                <a:gd name="T32" fmla="*/ 12 w 25"/>
                <a:gd name="T33" fmla="*/ 22 h 25"/>
                <a:gd name="T34" fmla="*/ 14 w 25"/>
                <a:gd name="T35" fmla="*/ 17 h 25"/>
                <a:gd name="T36" fmla="*/ 14 w 25"/>
                <a:gd name="T37" fmla="*/ 18 h 25"/>
                <a:gd name="T38" fmla="*/ 19 w 25"/>
                <a:gd name="T39" fmla="*/ 23 h 25"/>
                <a:gd name="T40" fmla="*/ 23 w 25"/>
                <a:gd name="T41" fmla="*/ 20 h 25"/>
                <a:gd name="T42" fmla="*/ 19 w 25"/>
                <a:gd name="T43" fmla="*/ 15 h 25"/>
                <a:gd name="T44" fmla="*/ 14 w 25"/>
                <a:gd name="T45" fmla="*/ 14 h 25"/>
                <a:gd name="T46" fmla="*/ 12 w 25"/>
                <a:gd name="T47" fmla="*/ 15 h 25"/>
                <a:gd name="T48" fmla="*/ 12 w 25"/>
                <a:gd name="T49" fmla="*/ 15 h 25"/>
                <a:gd name="T50" fmla="*/ 11 w 25"/>
                <a:gd name="T51" fmla="*/ 14 h 25"/>
                <a:gd name="T52" fmla="*/ 10 w 25"/>
                <a:gd name="T53" fmla="*/ 13 h 25"/>
                <a:gd name="T54" fmla="*/ 10 w 25"/>
                <a:gd name="T55" fmla="*/ 12 h 25"/>
                <a:gd name="T56" fmla="*/ 10 w 25"/>
                <a:gd name="T57" fmla="*/ 10 h 25"/>
                <a:gd name="T58" fmla="*/ 12 w 25"/>
                <a:gd name="T59" fmla="*/ 10 h 25"/>
                <a:gd name="T60" fmla="*/ 13 w 25"/>
                <a:gd name="T61" fmla="*/ 9 h 25"/>
                <a:gd name="T62" fmla="*/ 13 w 25"/>
                <a:gd name="T63" fmla="*/ 10 h 25"/>
                <a:gd name="T64" fmla="*/ 14 w 25"/>
                <a:gd name="T65" fmla="*/ 10 h 25"/>
                <a:gd name="T66" fmla="*/ 15 w 25"/>
                <a:gd name="T67" fmla="*/ 12 h 25"/>
                <a:gd name="T68" fmla="*/ 15 w 25"/>
                <a:gd name="T69" fmla="*/ 13 h 25"/>
                <a:gd name="T70" fmla="*/ 14 w 25"/>
                <a:gd name="T71" fmla="*/ 14 h 25"/>
                <a:gd name="T72" fmla="*/ 14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4"/>
                    <a:pt x="24" y="13"/>
                    <a:pt x="25" y="10"/>
                  </a:cubicBezTo>
                  <a:cubicBezTo>
                    <a:pt x="25" y="6"/>
                    <a:pt x="21" y="4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8" y="0"/>
                    <a:pt x="5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4" y="6"/>
                    <a:pt x="1" y="6"/>
                    <a:pt x="0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2" y="15"/>
                    <a:pt x="5" y="17"/>
                    <a:pt x="7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2"/>
                  </a:cubicBezTo>
                  <a:cubicBezTo>
                    <a:pt x="12" y="21"/>
                    <a:pt x="13" y="19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20"/>
                    <a:pt x="16" y="23"/>
                    <a:pt x="19" y="23"/>
                  </a:cubicBezTo>
                  <a:cubicBezTo>
                    <a:pt x="21" y="23"/>
                    <a:pt x="23" y="23"/>
                    <a:pt x="23" y="20"/>
                  </a:cubicBezTo>
                  <a:cubicBezTo>
                    <a:pt x="23" y="18"/>
                    <a:pt x="20" y="16"/>
                    <a:pt x="19" y="15"/>
                  </a:cubicBezTo>
                  <a:close/>
                  <a:moveTo>
                    <a:pt x="14" y="14"/>
                  </a:move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57"/>
            <p:cNvSpPr>
              <a:spLocks noEditPoints="1"/>
            </p:cNvSpPr>
            <p:nvPr/>
          </p:nvSpPr>
          <p:spPr bwMode="auto">
            <a:xfrm>
              <a:off x="6743362" y="2917372"/>
              <a:ext cx="66675" cy="63500"/>
            </a:xfrm>
            <a:custGeom>
              <a:avLst/>
              <a:gdLst>
                <a:gd name="T0" fmla="*/ 19 w 26"/>
                <a:gd name="T1" fmla="*/ 15 h 25"/>
                <a:gd name="T2" fmla="*/ 18 w 26"/>
                <a:gd name="T3" fmla="*/ 14 h 25"/>
                <a:gd name="T4" fmla="*/ 25 w 26"/>
                <a:gd name="T5" fmla="*/ 10 h 25"/>
                <a:gd name="T6" fmla="*/ 18 w 26"/>
                <a:gd name="T7" fmla="*/ 5 h 25"/>
                <a:gd name="T8" fmla="*/ 18 w 26"/>
                <a:gd name="T9" fmla="*/ 6 h 25"/>
                <a:gd name="T10" fmla="*/ 17 w 26"/>
                <a:gd name="T11" fmla="*/ 3 h 25"/>
                <a:gd name="T12" fmla="*/ 17 w 26"/>
                <a:gd name="T13" fmla="*/ 2 h 25"/>
                <a:gd name="T14" fmla="*/ 17 w 26"/>
                <a:gd name="T15" fmla="*/ 3 h 25"/>
                <a:gd name="T16" fmla="*/ 12 w 26"/>
                <a:gd name="T17" fmla="*/ 0 h 25"/>
                <a:gd name="T18" fmla="*/ 7 w 26"/>
                <a:gd name="T19" fmla="*/ 7 h 25"/>
                <a:gd name="T20" fmla="*/ 7 w 26"/>
                <a:gd name="T21" fmla="*/ 7 h 25"/>
                <a:gd name="T22" fmla="*/ 6 w 26"/>
                <a:gd name="T23" fmla="*/ 7 h 25"/>
                <a:gd name="T24" fmla="*/ 1 w 26"/>
                <a:gd name="T25" fmla="*/ 8 h 25"/>
                <a:gd name="T26" fmla="*/ 1 w 26"/>
                <a:gd name="T27" fmla="*/ 13 h 25"/>
                <a:gd name="T28" fmla="*/ 8 w 26"/>
                <a:gd name="T29" fmla="*/ 16 h 25"/>
                <a:gd name="T30" fmla="*/ 5 w 26"/>
                <a:gd name="T31" fmla="*/ 23 h 25"/>
                <a:gd name="T32" fmla="*/ 12 w 26"/>
                <a:gd name="T33" fmla="*/ 23 h 25"/>
                <a:gd name="T34" fmla="*/ 14 w 26"/>
                <a:gd name="T35" fmla="*/ 17 h 25"/>
                <a:gd name="T36" fmla="*/ 15 w 26"/>
                <a:gd name="T37" fmla="*/ 18 h 25"/>
                <a:gd name="T38" fmla="*/ 20 w 26"/>
                <a:gd name="T39" fmla="*/ 23 h 25"/>
                <a:gd name="T40" fmla="*/ 24 w 26"/>
                <a:gd name="T41" fmla="*/ 21 h 25"/>
                <a:gd name="T42" fmla="*/ 19 w 26"/>
                <a:gd name="T43" fmla="*/ 15 h 25"/>
                <a:gd name="T44" fmla="*/ 14 w 26"/>
                <a:gd name="T45" fmla="*/ 15 h 25"/>
                <a:gd name="T46" fmla="*/ 13 w 26"/>
                <a:gd name="T47" fmla="*/ 15 h 25"/>
                <a:gd name="T48" fmla="*/ 13 w 26"/>
                <a:gd name="T49" fmla="*/ 15 h 25"/>
                <a:gd name="T50" fmla="*/ 11 w 26"/>
                <a:gd name="T51" fmla="*/ 14 h 25"/>
                <a:gd name="T52" fmla="*/ 11 w 26"/>
                <a:gd name="T53" fmla="*/ 14 h 25"/>
                <a:gd name="T54" fmla="*/ 10 w 26"/>
                <a:gd name="T55" fmla="*/ 12 h 25"/>
                <a:gd name="T56" fmla="*/ 11 w 26"/>
                <a:gd name="T57" fmla="*/ 11 h 25"/>
                <a:gd name="T58" fmla="*/ 12 w 26"/>
                <a:gd name="T59" fmla="*/ 10 h 25"/>
                <a:gd name="T60" fmla="*/ 13 w 26"/>
                <a:gd name="T61" fmla="*/ 10 h 25"/>
                <a:gd name="T62" fmla="*/ 13 w 26"/>
                <a:gd name="T63" fmla="*/ 10 h 25"/>
                <a:gd name="T64" fmla="*/ 15 w 26"/>
                <a:gd name="T65" fmla="*/ 10 h 25"/>
                <a:gd name="T66" fmla="*/ 15 w 26"/>
                <a:gd name="T67" fmla="*/ 13 h 25"/>
                <a:gd name="T68" fmla="*/ 15 w 26"/>
                <a:gd name="T69" fmla="*/ 13 h 25"/>
                <a:gd name="T70" fmla="*/ 15 w 26"/>
                <a:gd name="T71" fmla="*/ 14 h 25"/>
                <a:gd name="T72" fmla="*/ 14 w 26"/>
                <a:gd name="T7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19" y="15"/>
                  </a:moveTo>
                  <a:cubicBezTo>
                    <a:pt x="19" y="15"/>
                    <a:pt x="18" y="15"/>
                    <a:pt x="18" y="14"/>
                  </a:cubicBezTo>
                  <a:cubicBezTo>
                    <a:pt x="20" y="14"/>
                    <a:pt x="25" y="13"/>
                    <a:pt x="25" y="10"/>
                  </a:cubicBezTo>
                  <a:cubicBezTo>
                    <a:pt x="26" y="6"/>
                    <a:pt x="22" y="5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3" y="0"/>
                    <a:pt x="12" y="0"/>
                  </a:cubicBezTo>
                  <a:cubicBezTo>
                    <a:pt x="9" y="0"/>
                    <a:pt x="6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4" y="17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1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6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58"/>
            <p:cNvSpPr>
              <a:spLocks noEditPoints="1"/>
            </p:cNvSpPr>
            <p:nvPr/>
          </p:nvSpPr>
          <p:spPr bwMode="auto">
            <a:xfrm>
              <a:off x="6794162" y="2831647"/>
              <a:ext cx="66675" cy="66675"/>
            </a:xfrm>
            <a:custGeom>
              <a:avLst/>
              <a:gdLst>
                <a:gd name="T0" fmla="*/ 19 w 26"/>
                <a:gd name="T1" fmla="*/ 15 h 26"/>
                <a:gd name="T2" fmla="*/ 18 w 26"/>
                <a:gd name="T3" fmla="*/ 14 h 26"/>
                <a:gd name="T4" fmla="*/ 26 w 26"/>
                <a:gd name="T5" fmla="*/ 11 h 26"/>
                <a:gd name="T6" fmla="*/ 18 w 26"/>
                <a:gd name="T7" fmla="*/ 6 h 26"/>
                <a:gd name="T8" fmla="*/ 18 w 26"/>
                <a:gd name="T9" fmla="*/ 6 h 26"/>
                <a:gd name="T10" fmla="*/ 18 w 26"/>
                <a:gd name="T11" fmla="*/ 4 h 26"/>
                <a:gd name="T12" fmla="*/ 17 w 26"/>
                <a:gd name="T13" fmla="*/ 3 h 26"/>
                <a:gd name="T14" fmla="*/ 17 w 26"/>
                <a:gd name="T15" fmla="*/ 3 h 26"/>
                <a:gd name="T16" fmla="*/ 12 w 26"/>
                <a:gd name="T17" fmla="*/ 0 h 26"/>
                <a:gd name="T18" fmla="*/ 8 w 26"/>
                <a:gd name="T19" fmla="*/ 7 h 26"/>
                <a:gd name="T20" fmla="*/ 8 w 26"/>
                <a:gd name="T21" fmla="*/ 7 h 26"/>
                <a:gd name="T22" fmla="*/ 6 w 26"/>
                <a:gd name="T23" fmla="*/ 7 h 26"/>
                <a:gd name="T24" fmla="*/ 1 w 26"/>
                <a:gd name="T25" fmla="*/ 8 h 26"/>
                <a:gd name="T26" fmla="*/ 1 w 26"/>
                <a:gd name="T27" fmla="*/ 13 h 26"/>
                <a:gd name="T28" fmla="*/ 8 w 26"/>
                <a:gd name="T29" fmla="*/ 17 h 26"/>
                <a:gd name="T30" fmla="*/ 6 w 26"/>
                <a:gd name="T31" fmla="*/ 23 h 26"/>
                <a:gd name="T32" fmla="*/ 13 w 26"/>
                <a:gd name="T33" fmla="*/ 23 h 26"/>
                <a:gd name="T34" fmla="*/ 14 w 26"/>
                <a:gd name="T35" fmla="*/ 17 h 26"/>
                <a:gd name="T36" fmla="*/ 15 w 26"/>
                <a:gd name="T37" fmla="*/ 18 h 26"/>
                <a:gd name="T38" fmla="*/ 20 w 26"/>
                <a:gd name="T39" fmla="*/ 23 h 26"/>
                <a:gd name="T40" fmla="*/ 24 w 26"/>
                <a:gd name="T41" fmla="*/ 21 h 26"/>
                <a:gd name="T42" fmla="*/ 19 w 26"/>
                <a:gd name="T43" fmla="*/ 15 h 26"/>
                <a:gd name="T44" fmla="*/ 14 w 26"/>
                <a:gd name="T45" fmla="*/ 15 h 26"/>
                <a:gd name="T46" fmla="*/ 13 w 26"/>
                <a:gd name="T47" fmla="*/ 15 h 26"/>
                <a:gd name="T48" fmla="*/ 13 w 26"/>
                <a:gd name="T49" fmla="*/ 15 h 26"/>
                <a:gd name="T50" fmla="*/ 12 w 26"/>
                <a:gd name="T51" fmla="*/ 15 h 26"/>
                <a:gd name="T52" fmla="*/ 11 w 26"/>
                <a:gd name="T53" fmla="*/ 14 h 26"/>
                <a:gd name="T54" fmla="*/ 11 w 26"/>
                <a:gd name="T55" fmla="*/ 12 h 26"/>
                <a:gd name="T56" fmla="*/ 11 w 26"/>
                <a:gd name="T57" fmla="*/ 11 h 26"/>
                <a:gd name="T58" fmla="*/ 13 w 26"/>
                <a:gd name="T59" fmla="*/ 10 h 26"/>
                <a:gd name="T60" fmla="*/ 13 w 26"/>
                <a:gd name="T61" fmla="*/ 10 h 26"/>
                <a:gd name="T62" fmla="*/ 14 w 26"/>
                <a:gd name="T63" fmla="*/ 10 h 26"/>
                <a:gd name="T64" fmla="*/ 15 w 26"/>
                <a:gd name="T65" fmla="*/ 11 h 26"/>
                <a:gd name="T66" fmla="*/ 16 w 26"/>
                <a:gd name="T67" fmla="*/ 13 h 26"/>
                <a:gd name="T68" fmla="*/ 16 w 26"/>
                <a:gd name="T69" fmla="*/ 13 h 26"/>
                <a:gd name="T70" fmla="*/ 15 w 26"/>
                <a:gd name="T71" fmla="*/ 14 h 26"/>
                <a:gd name="T72" fmla="*/ 14 w 26"/>
                <a:gd name="T7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19" y="15"/>
                  </a:moveTo>
                  <a:cubicBezTo>
                    <a:pt x="19" y="15"/>
                    <a:pt x="19" y="15"/>
                    <a:pt x="18" y="14"/>
                  </a:cubicBezTo>
                  <a:cubicBezTo>
                    <a:pt x="21" y="15"/>
                    <a:pt x="25" y="14"/>
                    <a:pt x="26" y="11"/>
                  </a:cubicBezTo>
                  <a:cubicBezTo>
                    <a:pt x="26" y="6"/>
                    <a:pt x="22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9" y="0"/>
                    <a:pt x="6" y="2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7" y="18"/>
                    <a:pt x="4" y="21"/>
                    <a:pt x="6" y="23"/>
                  </a:cubicBezTo>
                  <a:cubicBezTo>
                    <a:pt x="8" y="25"/>
                    <a:pt x="11" y="26"/>
                    <a:pt x="13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2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59"/>
            <p:cNvSpPr>
              <a:spLocks noEditPoints="1"/>
            </p:cNvSpPr>
            <p:nvPr/>
          </p:nvSpPr>
          <p:spPr bwMode="auto">
            <a:xfrm>
              <a:off x="6805274" y="3706360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7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5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4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60"/>
            <p:cNvSpPr>
              <a:spLocks noEditPoints="1"/>
            </p:cNvSpPr>
            <p:nvPr/>
          </p:nvSpPr>
          <p:spPr bwMode="auto">
            <a:xfrm>
              <a:off x="6740187" y="3595235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9 h 30"/>
                <a:gd name="T20" fmla="*/ 8 w 29"/>
                <a:gd name="T21" fmla="*/ 9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7"/>
                    <a:pt x="20" y="17"/>
                  </a:cubicBezTo>
                  <a:cubicBezTo>
                    <a:pt x="23" y="17"/>
                    <a:pt x="29" y="16"/>
                    <a:pt x="29" y="12"/>
                  </a:cubicBezTo>
                  <a:cubicBezTo>
                    <a:pt x="29" y="8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0" y="15"/>
                  </a:cubicBezTo>
                  <a:cubicBezTo>
                    <a:pt x="2" y="19"/>
                    <a:pt x="6" y="20"/>
                    <a:pt x="9" y="19"/>
                  </a:cubicBezTo>
                  <a:cubicBezTo>
                    <a:pt x="7" y="21"/>
                    <a:pt x="4" y="25"/>
                    <a:pt x="6" y="27"/>
                  </a:cubicBezTo>
                  <a:cubicBezTo>
                    <a:pt x="8" y="29"/>
                    <a:pt x="12" y="30"/>
                    <a:pt x="14" y="27"/>
                  </a:cubicBezTo>
                  <a:cubicBezTo>
                    <a:pt x="14" y="25"/>
                    <a:pt x="16" y="23"/>
                    <a:pt x="16" y="20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1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61"/>
            <p:cNvSpPr>
              <a:spLocks noEditPoints="1"/>
            </p:cNvSpPr>
            <p:nvPr/>
          </p:nvSpPr>
          <p:spPr bwMode="auto">
            <a:xfrm>
              <a:off x="6697324" y="3487285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19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8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3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3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62"/>
            <p:cNvSpPr>
              <a:spLocks noEditPoints="1"/>
            </p:cNvSpPr>
            <p:nvPr/>
          </p:nvSpPr>
          <p:spPr bwMode="auto">
            <a:xfrm>
              <a:off x="6678274" y="3379335"/>
              <a:ext cx="74613" cy="74613"/>
            </a:xfrm>
            <a:custGeom>
              <a:avLst/>
              <a:gdLst>
                <a:gd name="T0" fmla="*/ 22 w 29"/>
                <a:gd name="T1" fmla="*/ 17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6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6 h 29"/>
                <a:gd name="T40" fmla="*/ 27 w 29"/>
                <a:gd name="T41" fmla="*/ 24 h 29"/>
                <a:gd name="T42" fmla="*/ 22 w 29"/>
                <a:gd name="T43" fmla="*/ 17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4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7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4" y="16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2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19"/>
                    <a:pt x="9" y="19"/>
                  </a:cubicBezTo>
                  <a:cubicBezTo>
                    <a:pt x="7" y="21"/>
                    <a:pt x="4" y="24"/>
                    <a:pt x="6" y="26"/>
                  </a:cubicBezTo>
                  <a:cubicBezTo>
                    <a:pt x="8" y="28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0"/>
                    <a:pt x="17" y="21"/>
                  </a:cubicBezTo>
                  <a:cubicBezTo>
                    <a:pt x="18" y="23"/>
                    <a:pt x="19" y="26"/>
                    <a:pt x="23" y="26"/>
                  </a:cubicBezTo>
                  <a:cubicBezTo>
                    <a:pt x="24" y="26"/>
                    <a:pt x="28" y="26"/>
                    <a:pt x="27" y="24"/>
                  </a:cubicBezTo>
                  <a:cubicBezTo>
                    <a:pt x="27" y="21"/>
                    <a:pt x="24" y="19"/>
                    <a:pt x="22" y="17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7" y="12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63"/>
            <p:cNvSpPr>
              <a:spLocks noEditPoints="1"/>
            </p:cNvSpPr>
            <p:nvPr/>
          </p:nvSpPr>
          <p:spPr bwMode="auto">
            <a:xfrm>
              <a:off x="6670337" y="3268210"/>
              <a:ext cx="74613" cy="76200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8 h 30"/>
                <a:gd name="T20" fmla="*/ 8 w 29"/>
                <a:gd name="T21" fmla="*/ 8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6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7 h 30"/>
                <a:gd name="T48" fmla="*/ 14 w 29"/>
                <a:gd name="T49" fmla="*/ 17 h 30"/>
                <a:gd name="T50" fmla="*/ 13 w 29"/>
                <a:gd name="T51" fmla="*/ 17 h 30"/>
                <a:gd name="T52" fmla="*/ 12 w 29"/>
                <a:gd name="T53" fmla="*/ 16 h 30"/>
                <a:gd name="T54" fmla="*/ 11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1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3" y="17"/>
                    <a:pt x="28" y="16"/>
                    <a:pt x="29" y="12"/>
                  </a:cubicBezTo>
                  <a:cubicBezTo>
                    <a:pt x="29" y="7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0"/>
                    <a:pt x="13" y="0"/>
                  </a:cubicBezTo>
                  <a:cubicBezTo>
                    <a:pt x="9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2" y="7"/>
                    <a:pt x="1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3" y="25"/>
                    <a:pt x="6" y="27"/>
                  </a:cubicBezTo>
                  <a:cubicBezTo>
                    <a:pt x="8" y="29"/>
                    <a:pt x="12" y="30"/>
                    <a:pt x="14" y="26"/>
                  </a:cubicBezTo>
                  <a:cubicBezTo>
                    <a:pt x="14" y="25"/>
                    <a:pt x="15" y="22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1" y="15"/>
                    <a:pt x="11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64"/>
            <p:cNvSpPr>
              <a:spLocks noEditPoints="1"/>
            </p:cNvSpPr>
            <p:nvPr/>
          </p:nvSpPr>
          <p:spPr bwMode="auto">
            <a:xfrm>
              <a:off x="6678274" y="3145972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3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5 h 30"/>
                <a:gd name="T12" fmla="*/ 20 w 29"/>
                <a:gd name="T13" fmla="*/ 4 h 30"/>
                <a:gd name="T14" fmla="*/ 20 w 29"/>
                <a:gd name="T15" fmla="*/ 4 h 30"/>
                <a:gd name="T16" fmla="*/ 13 w 29"/>
                <a:gd name="T17" fmla="*/ 1 h 30"/>
                <a:gd name="T18" fmla="*/ 8 w 29"/>
                <a:gd name="T19" fmla="*/ 9 h 30"/>
                <a:gd name="T20" fmla="*/ 9 w 29"/>
                <a:gd name="T21" fmla="*/ 9 h 30"/>
                <a:gd name="T22" fmla="*/ 7 w 29"/>
                <a:gd name="T23" fmla="*/ 8 h 30"/>
                <a:gd name="T24" fmla="*/ 1 w 29"/>
                <a:gd name="T25" fmla="*/ 9 h 30"/>
                <a:gd name="T26" fmla="*/ 1 w 29"/>
                <a:gd name="T27" fmla="*/ 15 h 30"/>
                <a:gd name="T28" fmla="*/ 9 w 29"/>
                <a:gd name="T29" fmla="*/ 20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2 h 30"/>
                <a:gd name="T38" fmla="*/ 23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8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5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7 w 29"/>
                <a:gd name="T65" fmla="*/ 13 h 30"/>
                <a:gd name="T66" fmla="*/ 18 w 29"/>
                <a:gd name="T67" fmla="*/ 15 h 30"/>
                <a:gd name="T68" fmla="*/ 18 w 29"/>
                <a:gd name="T69" fmla="*/ 16 h 30"/>
                <a:gd name="T70" fmla="*/ 17 w 29"/>
                <a:gd name="T71" fmla="*/ 17 h 30"/>
                <a:gd name="T72" fmla="*/ 16 w 29"/>
                <a:gd name="T7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8"/>
                    <a:pt x="20" y="17"/>
                  </a:cubicBezTo>
                  <a:cubicBezTo>
                    <a:pt x="24" y="17"/>
                    <a:pt x="29" y="16"/>
                    <a:pt x="29" y="13"/>
                  </a:cubicBezTo>
                  <a:cubicBezTo>
                    <a:pt x="29" y="8"/>
                    <a:pt x="25" y="6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1"/>
                    <a:pt x="15" y="1"/>
                    <a:pt x="13" y="1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2" y="19"/>
                    <a:pt x="6" y="20"/>
                    <a:pt x="9" y="20"/>
                  </a:cubicBezTo>
                  <a:cubicBezTo>
                    <a:pt x="7" y="22"/>
                    <a:pt x="4" y="25"/>
                    <a:pt x="6" y="27"/>
                  </a:cubicBezTo>
                  <a:cubicBezTo>
                    <a:pt x="8" y="29"/>
                    <a:pt x="13" y="30"/>
                    <a:pt x="14" y="27"/>
                  </a:cubicBezTo>
                  <a:cubicBezTo>
                    <a:pt x="15" y="26"/>
                    <a:pt x="16" y="23"/>
                    <a:pt x="16" y="20"/>
                  </a:cubicBezTo>
                  <a:cubicBezTo>
                    <a:pt x="16" y="21"/>
                    <a:pt x="17" y="21"/>
                    <a:pt x="17" y="22"/>
                  </a:cubicBezTo>
                  <a:cubicBezTo>
                    <a:pt x="18" y="24"/>
                    <a:pt x="19" y="27"/>
                    <a:pt x="23" y="27"/>
                  </a:cubicBezTo>
                  <a:cubicBezTo>
                    <a:pt x="24" y="27"/>
                    <a:pt x="28" y="27"/>
                    <a:pt x="27" y="24"/>
                  </a:cubicBezTo>
                  <a:cubicBezTo>
                    <a:pt x="27" y="22"/>
                    <a:pt x="24" y="20"/>
                    <a:pt x="22" y="18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65"/>
            <p:cNvSpPr>
              <a:spLocks noEditPoints="1"/>
            </p:cNvSpPr>
            <p:nvPr/>
          </p:nvSpPr>
          <p:spPr bwMode="auto">
            <a:xfrm>
              <a:off x="6702087" y="3025322"/>
              <a:ext cx="77788" cy="77788"/>
            </a:xfrm>
            <a:custGeom>
              <a:avLst/>
              <a:gdLst>
                <a:gd name="T0" fmla="*/ 22 w 30"/>
                <a:gd name="T1" fmla="*/ 18 h 30"/>
                <a:gd name="T2" fmla="*/ 21 w 30"/>
                <a:gd name="T3" fmla="*/ 17 h 30"/>
                <a:gd name="T4" fmla="*/ 29 w 30"/>
                <a:gd name="T5" fmla="*/ 12 h 30"/>
                <a:gd name="T6" fmla="*/ 21 w 30"/>
                <a:gd name="T7" fmla="*/ 7 h 30"/>
                <a:gd name="T8" fmla="*/ 21 w 30"/>
                <a:gd name="T9" fmla="*/ 7 h 30"/>
                <a:gd name="T10" fmla="*/ 20 w 30"/>
                <a:gd name="T11" fmla="*/ 4 h 30"/>
                <a:gd name="T12" fmla="*/ 20 w 30"/>
                <a:gd name="T13" fmla="*/ 3 h 30"/>
                <a:gd name="T14" fmla="*/ 20 w 30"/>
                <a:gd name="T15" fmla="*/ 3 h 30"/>
                <a:gd name="T16" fmla="*/ 13 w 30"/>
                <a:gd name="T17" fmla="*/ 0 h 30"/>
                <a:gd name="T18" fmla="*/ 9 w 30"/>
                <a:gd name="T19" fmla="*/ 9 h 30"/>
                <a:gd name="T20" fmla="*/ 9 w 30"/>
                <a:gd name="T21" fmla="*/ 9 h 30"/>
                <a:gd name="T22" fmla="*/ 7 w 30"/>
                <a:gd name="T23" fmla="*/ 8 h 30"/>
                <a:gd name="T24" fmla="*/ 1 w 30"/>
                <a:gd name="T25" fmla="*/ 9 h 30"/>
                <a:gd name="T26" fmla="*/ 1 w 30"/>
                <a:gd name="T27" fmla="*/ 15 h 30"/>
                <a:gd name="T28" fmla="*/ 9 w 30"/>
                <a:gd name="T29" fmla="*/ 19 h 30"/>
                <a:gd name="T30" fmla="*/ 6 w 30"/>
                <a:gd name="T31" fmla="*/ 27 h 30"/>
                <a:gd name="T32" fmla="*/ 14 w 30"/>
                <a:gd name="T33" fmla="*/ 27 h 30"/>
                <a:gd name="T34" fmla="*/ 16 w 30"/>
                <a:gd name="T35" fmla="*/ 20 h 30"/>
                <a:gd name="T36" fmla="*/ 17 w 30"/>
                <a:gd name="T37" fmla="*/ 21 h 30"/>
                <a:gd name="T38" fmla="*/ 23 w 30"/>
                <a:gd name="T39" fmla="*/ 27 h 30"/>
                <a:gd name="T40" fmla="*/ 28 w 30"/>
                <a:gd name="T41" fmla="*/ 24 h 30"/>
                <a:gd name="T42" fmla="*/ 22 w 30"/>
                <a:gd name="T43" fmla="*/ 18 h 30"/>
                <a:gd name="T44" fmla="*/ 16 w 30"/>
                <a:gd name="T45" fmla="*/ 17 h 30"/>
                <a:gd name="T46" fmla="*/ 15 w 30"/>
                <a:gd name="T47" fmla="*/ 18 h 30"/>
                <a:gd name="T48" fmla="*/ 15 w 30"/>
                <a:gd name="T49" fmla="*/ 18 h 30"/>
                <a:gd name="T50" fmla="*/ 13 w 30"/>
                <a:gd name="T51" fmla="*/ 17 h 30"/>
                <a:gd name="T52" fmla="*/ 12 w 30"/>
                <a:gd name="T53" fmla="*/ 16 h 30"/>
                <a:gd name="T54" fmla="*/ 12 w 30"/>
                <a:gd name="T55" fmla="*/ 14 h 30"/>
                <a:gd name="T56" fmla="*/ 13 w 30"/>
                <a:gd name="T57" fmla="*/ 13 h 30"/>
                <a:gd name="T58" fmla="*/ 14 w 30"/>
                <a:gd name="T59" fmla="*/ 12 h 30"/>
                <a:gd name="T60" fmla="*/ 15 w 30"/>
                <a:gd name="T61" fmla="*/ 12 h 30"/>
                <a:gd name="T62" fmla="*/ 16 w 30"/>
                <a:gd name="T63" fmla="*/ 12 h 30"/>
                <a:gd name="T64" fmla="*/ 17 w 30"/>
                <a:gd name="T65" fmla="*/ 12 h 30"/>
                <a:gd name="T66" fmla="*/ 18 w 30"/>
                <a:gd name="T67" fmla="*/ 15 h 30"/>
                <a:gd name="T68" fmla="*/ 18 w 30"/>
                <a:gd name="T69" fmla="*/ 15 h 30"/>
                <a:gd name="T70" fmla="*/ 17 w 30"/>
                <a:gd name="T71" fmla="*/ 16 h 30"/>
                <a:gd name="T72" fmla="*/ 16 w 30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2" y="18"/>
                  </a:moveTo>
                  <a:cubicBezTo>
                    <a:pt x="22" y="18"/>
                    <a:pt x="21" y="17"/>
                    <a:pt x="21" y="17"/>
                  </a:cubicBezTo>
                  <a:cubicBezTo>
                    <a:pt x="24" y="17"/>
                    <a:pt x="29" y="16"/>
                    <a:pt x="29" y="12"/>
                  </a:cubicBezTo>
                  <a:cubicBezTo>
                    <a:pt x="30" y="8"/>
                    <a:pt x="25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5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3" y="19"/>
                    <a:pt x="6" y="20"/>
                    <a:pt x="9" y="19"/>
                  </a:cubicBezTo>
                  <a:cubicBezTo>
                    <a:pt x="8" y="21"/>
                    <a:pt x="4" y="25"/>
                    <a:pt x="6" y="27"/>
                  </a:cubicBezTo>
                  <a:cubicBezTo>
                    <a:pt x="9" y="29"/>
                    <a:pt x="13" y="30"/>
                    <a:pt x="14" y="27"/>
                  </a:cubicBezTo>
                  <a:cubicBezTo>
                    <a:pt x="15" y="25"/>
                    <a:pt x="16" y="23"/>
                    <a:pt x="1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4"/>
                    <a:pt x="20" y="27"/>
                    <a:pt x="23" y="27"/>
                  </a:cubicBezTo>
                  <a:cubicBezTo>
                    <a:pt x="25" y="27"/>
                    <a:pt x="28" y="27"/>
                    <a:pt x="28" y="24"/>
                  </a:cubicBezTo>
                  <a:cubicBezTo>
                    <a:pt x="27" y="22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66"/>
            <p:cNvSpPr>
              <a:spLocks noEditPoints="1"/>
            </p:cNvSpPr>
            <p:nvPr/>
          </p:nvSpPr>
          <p:spPr bwMode="auto">
            <a:xfrm>
              <a:off x="7456149" y="4585835"/>
              <a:ext cx="20638" cy="684213"/>
            </a:xfrm>
            <a:custGeom>
              <a:avLst/>
              <a:gdLst>
                <a:gd name="T0" fmla="*/ 4 w 8"/>
                <a:gd name="T1" fmla="*/ 256 h 265"/>
                <a:gd name="T2" fmla="*/ 4 w 8"/>
                <a:gd name="T3" fmla="*/ 265 h 265"/>
                <a:gd name="T4" fmla="*/ 0 w 8"/>
                <a:gd name="T5" fmla="*/ 247 h 265"/>
                <a:gd name="T6" fmla="*/ 8 w 8"/>
                <a:gd name="T7" fmla="*/ 247 h 265"/>
                <a:gd name="T8" fmla="*/ 0 w 8"/>
                <a:gd name="T9" fmla="*/ 248 h 265"/>
                <a:gd name="T10" fmla="*/ 4 w 8"/>
                <a:gd name="T11" fmla="*/ 230 h 265"/>
                <a:gd name="T12" fmla="*/ 4 w 8"/>
                <a:gd name="T13" fmla="*/ 239 h 265"/>
                <a:gd name="T14" fmla="*/ 0 w 8"/>
                <a:gd name="T15" fmla="*/ 221 h 265"/>
                <a:gd name="T16" fmla="*/ 8 w 8"/>
                <a:gd name="T17" fmla="*/ 221 h 265"/>
                <a:gd name="T18" fmla="*/ 0 w 8"/>
                <a:gd name="T19" fmla="*/ 222 h 265"/>
                <a:gd name="T20" fmla="*/ 4 w 8"/>
                <a:gd name="T21" fmla="*/ 204 h 265"/>
                <a:gd name="T22" fmla="*/ 4 w 8"/>
                <a:gd name="T23" fmla="*/ 214 h 265"/>
                <a:gd name="T24" fmla="*/ 0 w 8"/>
                <a:gd name="T25" fmla="*/ 196 h 265"/>
                <a:gd name="T26" fmla="*/ 8 w 8"/>
                <a:gd name="T27" fmla="*/ 196 h 265"/>
                <a:gd name="T28" fmla="*/ 0 w 8"/>
                <a:gd name="T29" fmla="*/ 197 h 265"/>
                <a:gd name="T30" fmla="*/ 4 w 8"/>
                <a:gd name="T31" fmla="*/ 179 h 265"/>
                <a:gd name="T32" fmla="*/ 4 w 8"/>
                <a:gd name="T33" fmla="*/ 188 h 265"/>
                <a:gd name="T34" fmla="*/ 0 w 8"/>
                <a:gd name="T35" fmla="*/ 170 h 265"/>
                <a:gd name="T36" fmla="*/ 8 w 8"/>
                <a:gd name="T37" fmla="*/ 170 h 265"/>
                <a:gd name="T38" fmla="*/ 0 w 8"/>
                <a:gd name="T39" fmla="*/ 171 h 265"/>
                <a:gd name="T40" fmla="*/ 4 w 8"/>
                <a:gd name="T41" fmla="*/ 153 h 265"/>
                <a:gd name="T42" fmla="*/ 4 w 8"/>
                <a:gd name="T43" fmla="*/ 162 h 265"/>
                <a:gd name="T44" fmla="*/ 0 w 8"/>
                <a:gd name="T45" fmla="*/ 144 h 265"/>
                <a:gd name="T46" fmla="*/ 8 w 8"/>
                <a:gd name="T47" fmla="*/ 144 h 265"/>
                <a:gd name="T48" fmla="*/ 0 w 8"/>
                <a:gd name="T49" fmla="*/ 146 h 265"/>
                <a:gd name="T50" fmla="*/ 4 w 8"/>
                <a:gd name="T51" fmla="*/ 128 h 265"/>
                <a:gd name="T52" fmla="*/ 4 w 8"/>
                <a:gd name="T53" fmla="*/ 137 h 265"/>
                <a:gd name="T54" fmla="*/ 0 w 8"/>
                <a:gd name="T55" fmla="*/ 119 h 265"/>
                <a:gd name="T56" fmla="*/ 8 w 8"/>
                <a:gd name="T57" fmla="*/ 119 h 265"/>
                <a:gd name="T58" fmla="*/ 0 w 8"/>
                <a:gd name="T59" fmla="*/ 120 h 265"/>
                <a:gd name="T60" fmla="*/ 4 w 8"/>
                <a:gd name="T61" fmla="*/ 102 h 265"/>
                <a:gd name="T62" fmla="*/ 4 w 8"/>
                <a:gd name="T63" fmla="*/ 111 h 265"/>
                <a:gd name="T64" fmla="*/ 0 w 8"/>
                <a:gd name="T65" fmla="*/ 93 h 265"/>
                <a:gd name="T66" fmla="*/ 8 w 8"/>
                <a:gd name="T67" fmla="*/ 93 h 265"/>
                <a:gd name="T68" fmla="*/ 0 w 8"/>
                <a:gd name="T69" fmla="*/ 94 h 265"/>
                <a:gd name="T70" fmla="*/ 4 w 8"/>
                <a:gd name="T71" fmla="*/ 76 h 265"/>
                <a:gd name="T72" fmla="*/ 4 w 8"/>
                <a:gd name="T73" fmla="*/ 86 h 265"/>
                <a:gd name="T74" fmla="*/ 0 w 8"/>
                <a:gd name="T75" fmla="*/ 68 h 265"/>
                <a:gd name="T76" fmla="*/ 8 w 8"/>
                <a:gd name="T77" fmla="*/ 68 h 265"/>
                <a:gd name="T78" fmla="*/ 0 w 8"/>
                <a:gd name="T79" fmla="*/ 69 h 265"/>
                <a:gd name="T80" fmla="*/ 4 w 8"/>
                <a:gd name="T81" fmla="*/ 51 h 265"/>
                <a:gd name="T82" fmla="*/ 4 w 8"/>
                <a:gd name="T83" fmla="*/ 60 h 265"/>
                <a:gd name="T84" fmla="*/ 0 w 8"/>
                <a:gd name="T85" fmla="*/ 42 h 265"/>
                <a:gd name="T86" fmla="*/ 8 w 8"/>
                <a:gd name="T87" fmla="*/ 42 h 265"/>
                <a:gd name="T88" fmla="*/ 0 w 8"/>
                <a:gd name="T89" fmla="*/ 43 h 265"/>
                <a:gd name="T90" fmla="*/ 4 w 8"/>
                <a:gd name="T91" fmla="*/ 25 h 265"/>
                <a:gd name="T92" fmla="*/ 4 w 8"/>
                <a:gd name="T93" fmla="*/ 34 h 265"/>
                <a:gd name="T94" fmla="*/ 0 w 8"/>
                <a:gd name="T95" fmla="*/ 16 h 265"/>
                <a:gd name="T96" fmla="*/ 8 w 8"/>
                <a:gd name="T97" fmla="*/ 16 h 265"/>
                <a:gd name="T98" fmla="*/ 0 w 8"/>
                <a:gd name="T99" fmla="*/ 18 h 265"/>
                <a:gd name="T100" fmla="*/ 4 w 8"/>
                <a:gd name="T101" fmla="*/ 0 h 265"/>
                <a:gd name="T102" fmla="*/ 4 w 8"/>
                <a:gd name="T103" fmla="*/ 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265"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7"/>
                    <a:pt x="2" y="256"/>
                    <a:pt x="4" y="256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7" y="256"/>
                    <a:pt x="8" y="257"/>
                    <a:pt x="8" y="260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8" y="263"/>
                    <a:pt x="7" y="265"/>
                    <a:pt x="4" y="265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2" y="265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2" y="243"/>
                    <a:pt x="4" y="243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7" y="243"/>
                    <a:pt x="8" y="245"/>
                    <a:pt x="8" y="247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50"/>
                    <a:pt x="7" y="252"/>
                    <a:pt x="4" y="252"/>
                  </a:cubicBezTo>
                  <a:cubicBezTo>
                    <a:pt x="4" y="252"/>
                    <a:pt x="4" y="252"/>
                    <a:pt x="4" y="252"/>
                  </a:cubicBezTo>
                  <a:cubicBezTo>
                    <a:pt x="2" y="252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7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7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7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7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7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7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7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7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7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7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7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7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7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7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7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7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7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7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7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7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7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7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7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7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7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7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67"/>
            <p:cNvSpPr>
              <a:spLocks noEditPoints="1"/>
            </p:cNvSpPr>
            <p:nvPr/>
          </p:nvSpPr>
          <p:spPr bwMode="auto">
            <a:xfrm>
              <a:off x="7408524" y="4585835"/>
              <a:ext cx="20638" cy="419100"/>
            </a:xfrm>
            <a:custGeom>
              <a:avLst/>
              <a:gdLst>
                <a:gd name="T0" fmla="*/ 4 w 8"/>
                <a:gd name="T1" fmla="*/ 153 h 162"/>
                <a:gd name="T2" fmla="*/ 8 w 8"/>
                <a:gd name="T3" fmla="*/ 157 h 162"/>
                <a:gd name="T4" fmla="*/ 4 w 8"/>
                <a:gd name="T5" fmla="*/ 162 h 162"/>
                <a:gd name="T6" fmla="*/ 0 w 8"/>
                <a:gd name="T7" fmla="*/ 144 h 162"/>
                <a:gd name="T8" fmla="*/ 8 w 8"/>
                <a:gd name="T9" fmla="*/ 144 h 162"/>
                <a:gd name="T10" fmla="*/ 4 w 8"/>
                <a:gd name="T11" fmla="*/ 150 h 162"/>
                <a:gd name="T12" fmla="*/ 0 w 8"/>
                <a:gd name="T13" fmla="*/ 133 h 162"/>
                <a:gd name="T14" fmla="*/ 4 w 8"/>
                <a:gd name="T15" fmla="*/ 128 h 162"/>
                <a:gd name="T16" fmla="*/ 8 w 8"/>
                <a:gd name="T17" fmla="*/ 133 h 162"/>
                <a:gd name="T18" fmla="*/ 0 w 8"/>
                <a:gd name="T19" fmla="*/ 133 h 162"/>
                <a:gd name="T20" fmla="*/ 4 w 8"/>
                <a:gd name="T21" fmla="*/ 115 h 162"/>
                <a:gd name="T22" fmla="*/ 8 w 8"/>
                <a:gd name="T23" fmla="*/ 119 h 162"/>
                <a:gd name="T24" fmla="*/ 4 w 8"/>
                <a:gd name="T25" fmla="*/ 124 h 162"/>
                <a:gd name="T26" fmla="*/ 0 w 8"/>
                <a:gd name="T27" fmla="*/ 106 h 162"/>
                <a:gd name="T28" fmla="*/ 8 w 8"/>
                <a:gd name="T29" fmla="*/ 106 h 162"/>
                <a:gd name="T30" fmla="*/ 4 w 8"/>
                <a:gd name="T31" fmla="*/ 111 h 162"/>
                <a:gd name="T32" fmla="*/ 0 w 8"/>
                <a:gd name="T33" fmla="*/ 94 h 162"/>
                <a:gd name="T34" fmla="*/ 4 w 8"/>
                <a:gd name="T35" fmla="*/ 89 h 162"/>
                <a:gd name="T36" fmla="*/ 8 w 8"/>
                <a:gd name="T37" fmla="*/ 94 h 162"/>
                <a:gd name="T38" fmla="*/ 0 w 8"/>
                <a:gd name="T39" fmla="*/ 94 h 162"/>
                <a:gd name="T40" fmla="*/ 4 w 8"/>
                <a:gd name="T41" fmla="*/ 76 h 162"/>
                <a:gd name="T42" fmla="*/ 8 w 8"/>
                <a:gd name="T43" fmla="*/ 80 h 162"/>
                <a:gd name="T44" fmla="*/ 4 w 8"/>
                <a:gd name="T45" fmla="*/ 86 h 162"/>
                <a:gd name="T46" fmla="*/ 0 w 8"/>
                <a:gd name="T47" fmla="*/ 68 h 162"/>
                <a:gd name="T48" fmla="*/ 8 w 8"/>
                <a:gd name="T49" fmla="*/ 68 h 162"/>
                <a:gd name="T50" fmla="*/ 4 w 8"/>
                <a:gd name="T51" fmla="*/ 73 h 162"/>
                <a:gd name="T52" fmla="*/ 0 w 8"/>
                <a:gd name="T53" fmla="*/ 56 h 162"/>
                <a:gd name="T54" fmla="*/ 4 w 8"/>
                <a:gd name="T55" fmla="*/ 51 h 162"/>
                <a:gd name="T56" fmla="*/ 8 w 8"/>
                <a:gd name="T57" fmla="*/ 56 h 162"/>
                <a:gd name="T58" fmla="*/ 0 w 8"/>
                <a:gd name="T59" fmla="*/ 56 h 162"/>
                <a:gd name="T60" fmla="*/ 4 w 8"/>
                <a:gd name="T61" fmla="*/ 38 h 162"/>
                <a:gd name="T62" fmla="*/ 8 w 8"/>
                <a:gd name="T63" fmla="*/ 42 h 162"/>
                <a:gd name="T64" fmla="*/ 4 w 8"/>
                <a:gd name="T65" fmla="*/ 47 h 162"/>
                <a:gd name="T66" fmla="*/ 0 w 8"/>
                <a:gd name="T67" fmla="*/ 29 h 162"/>
                <a:gd name="T68" fmla="*/ 8 w 8"/>
                <a:gd name="T69" fmla="*/ 29 h 162"/>
                <a:gd name="T70" fmla="*/ 4 w 8"/>
                <a:gd name="T71" fmla="*/ 34 h 162"/>
                <a:gd name="T72" fmla="*/ 0 w 8"/>
                <a:gd name="T73" fmla="*/ 18 h 162"/>
                <a:gd name="T74" fmla="*/ 4 w 8"/>
                <a:gd name="T75" fmla="*/ 12 h 162"/>
                <a:gd name="T76" fmla="*/ 8 w 8"/>
                <a:gd name="T77" fmla="*/ 18 h 162"/>
                <a:gd name="T78" fmla="*/ 0 w 8"/>
                <a:gd name="T79" fmla="*/ 18 h 162"/>
                <a:gd name="T80" fmla="*/ 4 w 8"/>
                <a:gd name="T81" fmla="*/ 0 h 162"/>
                <a:gd name="T82" fmla="*/ 8 w 8"/>
                <a:gd name="T83" fmla="*/ 4 h 162"/>
                <a:gd name="T84" fmla="*/ 4 w 8"/>
                <a:gd name="T8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62"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68"/>
            <p:cNvSpPr>
              <a:spLocks noEditPoints="1"/>
            </p:cNvSpPr>
            <p:nvPr/>
          </p:nvSpPr>
          <p:spPr bwMode="auto">
            <a:xfrm>
              <a:off x="7516474" y="4592185"/>
              <a:ext cx="9525" cy="558800"/>
            </a:xfrm>
            <a:custGeom>
              <a:avLst/>
              <a:gdLst>
                <a:gd name="T0" fmla="*/ 2 w 4"/>
                <a:gd name="T1" fmla="*/ 212 h 217"/>
                <a:gd name="T2" fmla="*/ 2 w 4"/>
                <a:gd name="T3" fmla="*/ 217 h 217"/>
                <a:gd name="T4" fmla="*/ 0 w 4"/>
                <a:gd name="T5" fmla="*/ 205 h 217"/>
                <a:gd name="T6" fmla="*/ 4 w 4"/>
                <a:gd name="T7" fmla="*/ 205 h 217"/>
                <a:gd name="T8" fmla="*/ 0 w 4"/>
                <a:gd name="T9" fmla="*/ 206 h 217"/>
                <a:gd name="T10" fmla="*/ 2 w 4"/>
                <a:gd name="T11" fmla="*/ 194 h 217"/>
                <a:gd name="T12" fmla="*/ 2 w 4"/>
                <a:gd name="T13" fmla="*/ 199 h 217"/>
                <a:gd name="T14" fmla="*/ 0 w 4"/>
                <a:gd name="T15" fmla="*/ 187 h 217"/>
                <a:gd name="T16" fmla="*/ 4 w 4"/>
                <a:gd name="T17" fmla="*/ 187 h 217"/>
                <a:gd name="T18" fmla="*/ 0 w 4"/>
                <a:gd name="T19" fmla="*/ 188 h 217"/>
                <a:gd name="T20" fmla="*/ 2 w 4"/>
                <a:gd name="T21" fmla="*/ 176 h 217"/>
                <a:gd name="T22" fmla="*/ 2 w 4"/>
                <a:gd name="T23" fmla="*/ 181 h 217"/>
                <a:gd name="T24" fmla="*/ 0 w 4"/>
                <a:gd name="T25" fmla="*/ 170 h 217"/>
                <a:gd name="T26" fmla="*/ 4 w 4"/>
                <a:gd name="T27" fmla="*/ 170 h 217"/>
                <a:gd name="T28" fmla="*/ 0 w 4"/>
                <a:gd name="T29" fmla="*/ 171 h 217"/>
                <a:gd name="T30" fmla="*/ 2 w 4"/>
                <a:gd name="T31" fmla="*/ 159 h 217"/>
                <a:gd name="T32" fmla="*/ 2 w 4"/>
                <a:gd name="T33" fmla="*/ 164 h 217"/>
                <a:gd name="T34" fmla="*/ 0 w 4"/>
                <a:gd name="T35" fmla="*/ 152 h 217"/>
                <a:gd name="T36" fmla="*/ 4 w 4"/>
                <a:gd name="T37" fmla="*/ 152 h 217"/>
                <a:gd name="T38" fmla="*/ 0 w 4"/>
                <a:gd name="T39" fmla="*/ 153 h 217"/>
                <a:gd name="T40" fmla="*/ 2 w 4"/>
                <a:gd name="T41" fmla="*/ 141 h 217"/>
                <a:gd name="T42" fmla="*/ 2 w 4"/>
                <a:gd name="T43" fmla="*/ 146 h 217"/>
                <a:gd name="T44" fmla="*/ 0 w 4"/>
                <a:gd name="T45" fmla="*/ 134 h 217"/>
                <a:gd name="T46" fmla="*/ 4 w 4"/>
                <a:gd name="T47" fmla="*/ 134 h 217"/>
                <a:gd name="T48" fmla="*/ 0 w 4"/>
                <a:gd name="T49" fmla="*/ 135 h 217"/>
                <a:gd name="T50" fmla="*/ 2 w 4"/>
                <a:gd name="T51" fmla="*/ 123 h 217"/>
                <a:gd name="T52" fmla="*/ 2 w 4"/>
                <a:gd name="T53" fmla="*/ 128 h 217"/>
                <a:gd name="T54" fmla="*/ 0 w 4"/>
                <a:gd name="T55" fmla="*/ 117 h 217"/>
                <a:gd name="T56" fmla="*/ 4 w 4"/>
                <a:gd name="T57" fmla="*/ 117 h 217"/>
                <a:gd name="T58" fmla="*/ 0 w 4"/>
                <a:gd name="T59" fmla="*/ 118 h 217"/>
                <a:gd name="T60" fmla="*/ 2 w 4"/>
                <a:gd name="T61" fmla="*/ 106 h 217"/>
                <a:gd name="T62" fmla="*/ 2 w 4"/>
                <a:gd name="T63" fmla="*/ 111 h 217"/>
                <a:gd name="T64" fmla="*/ 0 w 4"/>
                <a:gd name="T65" fmla="*/ 99 h 217"/>
                <a:gd name="T66" fmla="*/ 4 w 4"/>
                <a:gd name="T67" fmla="*/ 99 h 217"/>
                <a:gd name="T68" fmla="*/ 0 w 4"/>
                <a:gd name="T69" fmla="*/ 100 h 217"/>
                <a:gd name="T70" fmla="*/ 2 w 4"/>
                <a:gd name="T71" fmla="*/ 88 h 217"/>
                <a:gd name="T72" fmla="*/ 2 w 4"/>
                <a:gd name="T73" fmla="*/ 93 h 217"/>
                <a:gd name="T74" fmla="*/ 0 w 4"/>
                <a:gd name="T75" fmla="*/ 81 h 217"/>
                <a:gd name="T76" fmla="*/ 4 w 4"/>
                <a:gd name="T77" fmla="*/ 81 h 217"/>
                <a:gd name="T78" fmla="*/ 0 w 4"/>
                <a:gd name="T79" fmla="*/ 82 h 217"/>
                <a:gd name="T80" fmla="*/ 2 w 4"/>
                <a:gd name="T81" fmla="*/ 70 h 217"/>
                <a:gd name="T82" fmla="*/ 2 w 4"/>
                <a:gd name="T83" fmla="*/ 75 h 217"/>
                <a:gd name="T84" fmla="*/ 0 w 4"/>
                <a:gd name="T85" fmla="*/ 63 h 217"/>
                <a:gd name="T86" fmla="*/ 4 w 4"/>
                <a:gd name="T87" fmla="*/ 63 h 217"/>
                <a:gd name="T88" fmla="*/ 0 w 4"/>
                <a:gd name="T89" fmla="*/ 65 h 217"/>
                <a:gd name="T90" fmla="*/ 2 w 4"/>
                <a:gd name="T91" fmla="*/ 53 h 217"/>
                <a:gd name="T92" fmla="*/ 2 w 4"/>
                <a:gd name="T93" fmla="*/ 58 h 217"/>
                <a:gd name="T94" fmla="*/ 0 w 4"/>
                <a:gd name="T95" fmla="*/ 46 h 217"/>
                <a:gd name="T96" fmla="*/ 4 w 4"/>
                <a:gd name="T97" fmla="*/ 46 h 217"/>
                <a:gd name="T98" fmla="*/ 0 w 4"/>
                <a:gd name="T99" fmla="*/ 47 h 217"/>
                <a:gd name="T100" fmla="*/ 2 w 4"/>
                <a:gd name="T101" fmla="*/ 35 h 217"/>
                <a:gd name="T102" fmla="*/ 2 w 4"/>
                <a:gd name="T103" fmla="*/ 40 h 217"/>
                <a:gd name="T104" fmla="*/ 0 w 4"/>
                <a:gd name="T105" fmla="*/ 28 h 217"/>
                <a:gd name="T106" fmla="*/ 4 w 4"/>
                <a:gd name="T107" fmla="*/ 28 h 217"/>
                <a:gd name="T108" fmla="*/ 0 w 4"/>
                <a:gd name="T109" fmla="*/ 29 h 217"/>
                <a:gd name="T110" fmla="*/ 2 w 4"/>
                <a:gd name="T111" fmla="*/ 17 h 217"/>
                <a:gd name="T112" fmla="*/ 2 w 4"/>
                <a:gd name="T113" fmla="*/ 22 h 217"/>
                <a:gd name="T114" fmla="*/ 0 w 4"/>
                <a:gd name="T115" fmla="*/ 10 h 217"/>
                <a:gd name="T116" fmla="*/ 4 w 4"/>
                <a:gd name="T117" fmla="*/ 10 h 217"/>
                <a:gd name="T118" fmla="*/ 0 w 4"/>
                <a:gd name="T119" fmla="*/ 12 h 217"/>
                <a:gd name="T120" fmla="*/ 2 w 4"/>
                <a:gd name="T121" fmla="*/ 0 h 217"/>
                <a:gd name="T122" fmla="*/ 2 w 4"/>
                <a:gd name="T123" fmla="*/ 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" h="217"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7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7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69"/>
            <p:cNvSpPr>
              <a:spLocks noEditPoints="1"/>
            </p:cNvSpPr>
            <p:nvPr/>
          </p:nvSpPr>
          <p:spPr bwMode="auto">
            <a:xfrm>
              <a:off x="7626012" y="4592185"/>
              <a:ext cx="11113" cy="649288"/>
            </a:xfrm>
            <a:custGeom>
              <a:avLst/>
              <a:gdLst>
                <a:gd name="T0" fmla="*/ 4 w 4"/>
                <a:gd name="T1" fmla="*/ 249 h 252"/>
                <a:gd name="T2" fmla="*/ 0 w 4"/>
                <a:gd name="T3" fmla="*/ 250 h 252"/>
                <a:gd name="T4" fmla="*/ 4 w 4"/>
                <a:gd name="T5" fmla="*/ 240 h 252"/>
                <a:gd name="T6" fmla="*/ 0 w 4"/>
                <a:gd name="T7" fmla="*/ 241 h 252"/>
                <a:gd name="T8" fmla="*/ 4 w 4"/>
                <a:gd name="T9" fmla="*/ 231 h 252"/>
                <a:gd name="T10" fmla="*/ 0 w 4"/>
                <a:gd name="T11" fmla="*/ 233 h 252"/>
                <a:gd name="T12" fmla="*/ 4 w 4"/>
                <a:gd name="T13" fmla="*/ 223 h 252"/>
                <a:gd name="T14" fmla="*/ 0 w 4"/>
                <a:gd name="T15" fmla="*/ 224 h 252"/>
                <a:gd name="T16" fmla="*/ 4 w 4"/>
                <a:gd name="T17" fmla="*/ 214 h 252"/>
                <a:gd name="T18" fmla="*/ 0 w 4"/>
                <a:gd name="T19" fmla="*/ 215 h 252"/>
                <a:gd name="T20" fmla="*/ 4 w 4"/>
                <a:gd name="T21" fmla="*/ 205 h 252"/>
                <a:gd name="T22" fmla="*/ 0 w 4"/>
                <a:gd name="T23" fmla="*/ 206 h 252"/>
                <a:gd name="T24" fmla="*/ 4 w 4"/>
                <a:gd name="T25" fmla="*/ 196 h 252"/>
                <a:gd name="T26" fmla="*/ 0 w 4"/>
                <a:gd name="T27" fmla="*/ 197 h 252"/>
                <a:gd name="T28" fmla="*/ 4 w 4"/>
                <a:gd name="T29" fmla="*/ 187 h 252"/>
                <a:gd name="T30" fmla="*/ 0 w 4"/>
                <a:gd name="T31" fmla="*/ 188 h 252"/>
                <a:gd name="T32" fmla="*/ 4 w 4"/>
                <a:gd name="T33" fmla="*/ 178 h 252"/>
                <a:gd name="T34" fmla="*/ 0 w 4"/>
                <a:gd name="T35" fmla="*/ 180 h 252"/>
                <a:gd name="T36" fmla="*/ 4 w 4"/>
                <a:gd name="T37" fmla="*/ 170 h 252"/>
                <a:gd name="T38" fmla="*/ 0 w 4"/>
                <a:gd name="T39" fmla="*/ 171 h 252"/>
                <a:gd name="T40" fmla="*/ 4 w 4"/>
                <a:gd name="T41" fmla="*/ 161 h 252"/>
                <a:gd name="T42" fmla="*/ 0 w 4"/>
                <a:gd name="T43" fmla="*/ 162 h 252"/>
                <a:gd name="T44" fmla="*/ 4 w 4"/>
                <a:gd name="T45" fmla="*/ 152 h 252"/>
                <a:gd name="T46" fmla="*/ 0 w 4"/>
                <a:gd name="T47" fmla="*/ 153 h 252"/>
                <a:gd name="T48" fmla="*/ 4 w 4"/>
                <a:gd name="T49" fmla="*/ 143 h 252"/>
                <a:gd name="T50" fmla="*/ 0 w 4"/>
                <a:gd name="T51" fmla="*/ 144 h 252"/>
                <a:gd name="T52" fmla="*/ 4 w 4"/>
                <a:gd name="T53" fmla="*/ 134 h 252"/>
                <a:gd name="T54" fmla="*/ 0 w 4"/>
                <a:gd name="T55" fmla="*/ 135 h 252"/>
                <a:gd name="T56" fmla="*/ 4 w 4"/>
                <a:gd name="T57" fmla="*/ 125 h 252"/>
                <a:gd name="T58" fmla="*/ 0 w 4"/>
                <a:gd name="T59" fmla="*/ 126 h 252"/>
                <a:gd name="T60" fmla="*/ 4 w 4"/>
                <a:gd name="T61" fmla="*/ 117 h 252"/>
                <a:gd name="T62" fmla="*/ 0 w 4"/>
                <a:gd name="T63" fmla="*/ 118 h 252"/>
                <a:gd name="T64" fmla="*/ 4 w 4"/>
                <a:gd name="T65" fmla="*/ 108 h 252"/>
                <a:gd name="T66" fmla="*/ 0 w 4"/>
                <a:gd name="T67" fmla="*/ 109 h 252"/>
                <a:gd name="T68" fmla="*/ 4 w 4"/>
                <a:gd name="T69" fmla="*/ 99 h 252"/>
                <a:gd name="T70" fmla="*/ 0 w 4"/>
                <a:gd name="T71" fmla="*/ 100 h 252"/>
                <a:gd name="T72" fmla="*/ 4 w 4"/>
                <a:gd name="T73" fmla="*/ 90 h 252"/>
                <a:gd name="T74" fmla="*/ 0 w 4"/>
                <a:gd name="T75" fmla="*/ 91 h 252"/>
                <a:gd name="T76" fmla="*/ 4 w 4"/>
                <a:gd name="T77" fmla="*/ 81 h 252"/>
                <a:gd name="T78" fmla="*/ 0 w 4"/>
                <a:gd name="T79" fmla="*/ 82 h 252"/>
                <a:gd name="T80" fmla="*/ 4 w 4"/>
                <a:gd name="T81" fmla="*/ 72 h 252"/>
                <a:gd name="T82" fmla="*/ 0 w 4"/>
                <a:gd name="T83" fmla="*/ 73 h 252"/>
                <a:gd name="T84" fmla="*/ 4 w 4"/>
                <a:gd name="T85" fmla="*/ 63 h 252"/>
                <a:gd name="T86" fmla="*/ 0 w 4"/>
                <a:gd name="T87" fmla="*/ 65 h 252"/>
                <a:gd name="T88" fmla="*/ 4 w 4"/>
                <a:gd name="T89" fmla="*/ 55 h 252"/>
                <a:gd name="T90" fmla="*/ 0 w 4"/>
                <a:gd name="T91" fmla="*/ 56 h 252"/>
                <a:gd name="T92" fmla="*/ 4 w 4"/>
                <a:gd name="T93" fmla="*/ 46 h 252"/>
                <a:gd name="T94" fmla="*/ 0 w 4"/>
                <a:gd name="T95" fmla="*/ 47 h 252"/>
                <a:gd name="T96" fmla="*/ 4 w 4"/>
                <a:gd name="T97" fmla="*/ 37 h 252"/>
                <a:gd name="T98" fmla="*/ 0 w 4"/>
                <a:gd name="T99" fmla="*/ 38 h 252"/>
                <a:gd name="T100" fmla="*/ 4 w 4"/>
                <a:gd name="T101" fmla="*/ 28 h 252"/>
                <a:gd name="T102" fmla="*/ 0 w 4"/>
                <a:gd name="T103" fmla="*/ 29 h 252"/>
                <a:gd name="T104" fmla="*/ 4 w 4"/>
                <a:gd name="T105" fmla="*/ 19 h 252"/>
                <a:gd name="T106" fmla="*/ 0 w 4"/>
                <a:gd name="T107" fmla="*/ 20 h 252"/>
                <a:gd name="T108" fmla="*/ 4 w 4"/>
                <a:gd name="T109" fmla="*/ 10 h 252"/>
                <a:gd name="T110" fmla="*/ 0 w 4"/>
                <a:gd name="T111" fmla="*/ 12 h 252"/>
                <a:gd name="T112" fmla="*/ 4 w 4"/>
                <a:gd name="T113" fmla="*/ 2 h 252"/>
                <a:gd name="T114" fmla="*/ 0 w 4"/>
                <a:gd name="T115" fmla="*/ 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252">
                  <a:moveTo>
                    <a:pt x="0" y="250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48"/>
                    <a:pt x="1" y="247"/>
                    <a:pt x="2" y="247"/>
                  </a:cubicBezTo>
                  <a:cubicBezTo>
                    <a:pt x="2" y="247"/>
                    <a:pt x="2" y="247"/>
                    <a:pt x="2" y="247"/>
                  </a:cubicBezTo>
                  <a:cubicBezTo>
                    <a:pt x="3" y="247"/>
                    <a:pt x="4" y="248"/>
                    <a:pt x="4" y="249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51"/>
                    <a:pt x="3" y="252"/>
                    <a:pt x="2" y="25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" y="252"/>
                    <a:pt x="0" y="251"/>
                    <a:pt x="0" y="250"/>
                  </a:cubicBezTo>
                  <a:close/>
                  <a:moveTo>
                    <a:pt x="0" y="241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0" y="239"/>
                    <a:pt x="1" y="238"/>
                    <a:pt x="2" y="238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3" y="238"/>
                    <a:pt x="4" y="239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4" y="241"/>
                    <a:pt x="4" y="241"/>
                    <a:pt x="4" y="241"/>
                  </a:cubicBezTo>
                  <a:cubicBezTo>
                    <a:pt x="4" y="242"/>
                    <a:pt x="3" y="243"/>
                    <a:pt x="2" y="24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1" y="243"/>
                    <a:pt x="0" y="242"/>
                    <a:pt x="0" y="241"/>
                  </a:cubicBezTo>
                  <a:close/>
                  <a:moveTo>
                    <a:pt x="0" y="233"/>
                  </a:moveTo>
                  <a:cubicBezTo>
                    <a:pt x="0" y="231"/>
                    <a:pt x="0" y="231"/>
                    <a:pt x="0" y="231"/>
                  </a:cubicBezTo>
                  <a:cubicBezTo>
                    <a:pt x="0" y="230"/>
                    <a:pt x="1" y="229"/>
                    <a:pt x="2" y="229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3" y="229"/>
                    <a:pt x="4" y="230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4"/>
                    <a:pt x="3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1" y="234"/>
                    <a:pt x="0" y="234"/>
                    <a:pt x="0" y="233"/>
                  </a:cubicBezTo>
                  <a:close/>
                  <a:moveTo>
                    <a:pt x="0" y="224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21"/>
                    <a:pt x="1" y="221"/>
                    <a:pt x="2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" y="221"/>
                    <a:pt x="4" y="221"/>
                    <a:pt x="4" y="223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5"/>
                    <a:pt x="3" y="226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1" y="226"/>
                    <a:pt x="0" y="225"/>
                    <a:pt x="0" y="224"/>
                  </a:cubicBezTo>
                  <a:close/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70"/>
            <p:cNvSpPr>
              <a:spLocks noEditPoints="1"/>
            </p:cNvSpPr>
            <p:nvPr/>
          </p:nvSpPr>
          <p:spPr bwMode="auto">
            <a:xfrm>
              <a:off x="77196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71"/>
            <p:cNvSpPr>
              <a:spLocks noEditPoints="1"/>
            </p:cNvSpPr>
            <p:nvPr/>
          </p:nvSpPr>
          <p:spPr bwMode="auto">
            <a:xfrm>
              <a:off x="79101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0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0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0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0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0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0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0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0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0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0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72"/>
            <p:cNvSpPr>
              <a:spLocks noEditPoints="1"/>
            </p:cNvSpPr>
            <p:nvPr/>
          </p:nvSpPr>
          <p:spPr bwMode="auto">
            <a:xfrm>
              <a:off x="7673637" y="4585835"/>
              <a:ext cx="20638" cy="485775"/>
            </a:xfrm>
            <a:custGeom>
              <a:avLst/>
              <a:gdLst>
                <a:gd name="T0" fmla="*/ 4 w 8"/>
                <a:gd name="T1" fmla="*/ 179 h 188"/>
                <a:gd name="T2" fmla="*/ 8 w 8"/>
                <a:gd name="T3" fmla="*/ 183 h 188"/>
                <a:gd name="T4" fmla="*/ 4 w 8"/>
                <a:gd name="T5" fmla="*/ 188 h 188"/>
                <a:gd name="T6" fmla="*/ 0 w 8"/>
                <a:gd name="T7" fmla="*/ 170 h 188"/>
                <a:gd name="T8" fmla="*/ 8 w 8"/>
                <a:gd name="T9" fmla="*/ 170 h 188"/>
                <a:gd name="T10" fmla="*/ 4 w 8"/>
                <a:gd name="T11" fmla="*/ 175 h 188"/>
                <a:gd name="T12" fmla="*/ 0 w 8"/>
                <a:gd name="T13" fmla="*/ 158 h 188"/>
                <a:gd name="T14" fmla="*/ 4 w 8"/>
                <a:gd name="T15" fmla="*/ 153 h 188"/>
                <a:gd name="T16" fmla="*/ 8 w 8"/>
                <a:gd name="T17" fmla="*/ 158 h 188"/>
                <a:gd name="T18" fmla="*/ 0 w 8"/>
                <a:gd name="T19" fmla="*/ 158 h 188"/>
                <a:gd name="T20" fmla="*/ 4 w 8"/>
                <a:gd name="T21" fmla="*/ 140 h 188"/>
                <a:gd name="T22" fmla="*/ 8 w 8"/>
                <a:gd name="T23" fmla="*/ 144 h 188"/>
                <a:gd name="T24" fmla="*/ 4 w 8"/>
                <a:gd name="T25" fmla="*/ 150 h 188"/>
                <a:gd name="T26" fmla="*/ 0 w 8"/>
                <a:gd name="T27" fmla="*/ 132 h 188"/>
                <a:gd name="T28" fmla="*/ 8 w 8"/>
                <a:gd name="T29" fmla="*/ 132 h 188"/>
                <a:gd name="T30" fmla="*/ 4 w 8"/>
                <a:gd name="T31" fmla="*/ 137 h 188"/>
                <a:gd name="T32" fmla="*/ 0 w 8"/>
                <a:gd name="T33" fmla="*/ 120 h 188"/>
                <a:gd name="T34" fmla="*/ 4 w 8"/>
                <a:gd name="T35" fmla="*/ 115 h 188"/>
                <a:gd name="T36" fmla="*/ 8 w 8"/>
                <a:gd name="T37" fmla="*/ 120 h 188"/>
                <a:gd name="T38" fmla="*/ 0 w 8"/>
                <a:gd name="T39" fmla="*/ 120 h 188"/>
                <a:gd name="T40" fmla="*/ 4 w 8"/>
                <a:gd name="T41" fmla="*/ 102 h 188"/>
                <a:gd name="T42" fmla="*/ 8 w 8"/>
                <a:gd name="T43" fmla="*/ 106 h 188"/>
                <a:gd name="T44" fmla="*/ 4 w 8"/>
                <a:gd name="T45" fmla="*/ 111 h 188"/>
                <a:gd name="T46" fmla="*/ 0 w 8"/>
                <a:gd name="T47" fmla="*/ 93 h 188"/>
                <a:gd name="T48" fmla="*/ 8 w 8"/>
                <a:gd name="T49" fmla="*/ 93 h 188"/>
                <a:gd name="T50" fmla="*/ 4 w 8"/>
                <a:gd name="T51" fmla="*/ 98 h 188"/>
                <a:gd name="T52" fmla="*/ 0 w 8"/>
                <a:gd name="T53" fmla="*/ 82 h 188"/>
                <a:gd name="T54" fmla="*/ 4 w 8"/>
                <a:gd name="T55" fmla="*/ 76 h 188"/>
                <a:gd name="T56" fmla="*/ 8 w 8"/>
                <a:gd name="T57" fmla="*/ 82 h 188"/>
                <a:gd name="T58" fmla="*/ 0 w 8"/>
                <a:gd name="T59" fmla="*/ 82 h 188"/>
                <a:gd name="T60" fmla="*/ 4 w 8"/>
                <a:gd name="T61" fmla="*/ 64 h 188"/>
                <a:gd name="T62" fmla="*/ 8 w 8"/>
                <a:gd name="T63" fmla="*/ 68 h 188"/>
                <a:gd name="T64" fmla="*/ 4 w 8"/>
                <a:gd name="T65" fmla="*/ 73 h 188"/>
                <a:gd name="T66" fmla="*/ 0 w 8"/>
                <a:gd name="T67" fmla="*/ 55 h 188"/>
                <a:gd name="T68" fmla="*/ 8 w 8"/>
                <a:gd name="T69" fmla="*/ 55 h 188"/>
                <a:gd name="T70" fmla="*/ 4 w 8"/>
                <a:gd name="T71" fmla="*/ 60 h 188"/>
                <a:gd name="T72" fmla="*/ 0 w 8"/>
                <a:gd name="T73" fmla="*/ 43 h 188"/>
                <a:gd name="T74" fmla="*/ 4 w 8"/>
                <a:gd name="T75" fmla="*/ 38 h 188"/>
                <a:gd name="T76" fmla="*/ 8 w 8"/>
                <a:gd name="T77" fmla="*/ 43 h 188"/>
                <a:gd name="T78" fmla="*/ 0 w 8"/>
                <a:gd name="T79" fmla="*/ 43 h 188"/>
                <a:gd name="T80" fmla="*/ 4 w 8"/>
                <a:gd name="T81" fmla="*/ 25 h 188"/>
                <a:gd name="T82" fmla="*/ 8 w 8"/>
                <a:gd name="T83" fmla="*/ 29 h 188"/>
                <a:gd name="T84" fmla="*/ 4 w 8"/>
                <a:gd name="T85" fmla="*/ 34 h 188"/>
                <a:gd name="T86" fmla="*/ 0 w 8"/>
                <a:gd name="T87" fmla="*/ 16 h 188"/>
                <a:gd name="T88" fmla="*/ 8 w 8"/>
                <a:gd name="T89" fmla="*/ 16 h 188"/>
                <a:gd name="T90" fmla="*/ 4 w 8"/>
                <a:gd name="T91" fmla="*/ 22 h 188"/>
                <a:gd name="T92" fmla="*/ 0 w 8"/>
                <a:gd name="T93" fmla="*/ 5 h 188"/>
                <a:gd name="T94" fmla="*/ 4 w 8"/>
                <a:gd name="T95" fmla="*/ 0 h 188"/>
                <a:gd name="T96" fmla="*/ 8 w 8"/>
                <a:gd name="T97" fmla="*/ 5 h 188"/>
                <a:gd name="T98" fmla="*/ 0 w 8"/>
                <a:gd name="T99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88"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73"/>
            <p:cNvSpPr>
              <a:spLocks noEditPoints="1"/>
            </p:cNvSpPr>
            <p:nvPr/>
          </p:nvSpPr>
          <p:spPr bwMode="auto">
            <a:xfrm>
              <a:off x="7843499" y="4589010"/>
              <a:ext cx="41275" cy="508000"/>
            </a:xfrm>
            <a:custGeom>
              <a:avLst/>
              <a:gdLst>
                <a:gd name="T0" fmla="*/ 0 w 16"/>
                <a:gd name="T1" fmla="*/ 188 h 197"/>
                <a:gd name="T2" fmla="*/ 8 w 16"/>
                <a:gd name="T3" fmla="*/ 180 h 197"/>
                <a:gd name="T4" fmla="*/ 16 w 16"/>
                <a:gd name="T5" fmla="*/ 188 h 197"/>
                <a:gd name="T6" fmla="*/ 8 w 16"/>
                <a:gd name="T7" fmla="*/ 197 h 197"/>
                <a:gd name="T8" fmla="*/ 0 w 16"/>
                <a:gd name="T9" fmla="*/ 189 h 197"/>
                <a:gd name="T10" fmla="*/ 0 w 16"/>
                <a:gd name="T11" fmla="*/ 165 h 197"/>
                <a:gd name="T12" fmla="*/ 8 w 16"/>
                <a:gd name="T13" fmla="*/ 158 h 197"/>
                <a:gd name="T14" fmla="*/ 16 w 16"/>
                <a:gd name="T15" fmla="*/ 165 h 197"/>
                <a:gd name="T16" fmla="*/ 8 w 16"/>
                <a:gd name="T17" fmla="*/ 174 h 197"/>
                <a:gd name="T18" fmla="*/ 0 w 16"/>
                <a:gd name="T19" fmla="*/ 166 h 197"/>
                <a:gd name="T20" fmla="*/ 0 w 16"/>
                <a:gd name="T21" fmla="*/ 143 h 197"/>
                <a:gd name="T22" fmla="*/ 8 w 16"/>
                <a:gd name="T23" fmla="*/ 135 h 197"/>
                <a:gd name="T24" fmla="*/ 16 w 16"/>
                <a:gd name="T25" fmla="*/ 143 h 197"/>
                <a:gd name="T26" fmla="*/ 8 w 16"/>
                <a:gd name="T27" fmla="*/ 152 h 197"/>
                <a:gd name="T28" fmla="*/ 0 w 16"/>
                <a:gd name="T29" fmla="*/ 144 h 197"/>
                <a:gd name="T30" fmla="*/ 0 w 16"/>
                <a:gd name="T31" fmla="*/ 121 h 197"/>
                <a:gd name="T32" fmla="*/ 8 w 16"/>
                <a:gd name="T33" fmla="*/ 113 h 197"/>
                <a:gd name="T34" fmla="*/ 16 w 16"/>
                <a:gd name="T35" fmla="*/ 121 h 197"/>
                <a:gd name="T36" fmla="*/ 8 w 16"/>
                <a:gd name="T37" fmla="*/ 129 h 197"/>
                <a:gd name="T38" fmla="*/ 0 w 16"/>
                <a:gd name="T39" fmla="*/ 121 h 197"/>
                <a:gd name="T40" fmla="*/ 0 w 16"/>
                <a:gd name="T41" fmla="*/ 98 h 197"/>
                <a:gd name="T42" fmla="*/ 8 w 16"/>
                <a:gd name="T43" fmla="*/ 90 h 197"/>
                <a:gd name="T44" fmla="*/ 16 w 16"/>
                <a:gd name="T45" fmla="*/ 98 h 197"/>
                <a:gd name="T46" fmla="*/ 8 w 16"/>
                <a:gd name="T47" fmla="*/ 107 h 197"/>
                <a:gd name="T48" fmla="*/ 0 w 16"/>
                <a:gd name="T49" fmla="*/ 99 h 197"/>
                <a:gd name="T50" fmla="*/ 0 w 16"/>
                <a:gd name="T51" fmla="*/ 76 h 197"/>
                <a:gd name="T52" fmla="*/ 8 w 16"/>
                <a:gd name="T53" fmla="*/ 68 h 197"/>
                <a:gd name="T54" fmla="*/ 16 w 16"/>
                <a:gd name="T55" fmla="*/ 76 h 197"/>
                <a:gd name="T56" fmla="*/ 8 w 16"/>
                <a:gd name="T57" fmla="*/ 84 h 197"/>
                <a:gd name="T58" fmla="*/ 0 w 16"/>
                <a:gd name="T59" fmla="*/ 76 h 197"/>
                <a:gd name="T60" fmla="*/ 0 w 16"/>
                <a:gd name="T61" fmla="*/ 53 h 197"/>
                <a:gd name="T62" fmla="*/ 8 w 16"/>
                <a:gd name="T63" fmla="*/ 45 h 197"/>
                <a:gd name="T64" fmla="*/ 16 w 16"/>
                <a:gd name="T65" fmla="*/ 53 h 197"/>
                <a:gd name="T66" fmla="*/ 8 w 16"/>
                <a:gd name="T67" fmla="*/ 62 h 197"/>
                <a:gd name="T68" fmla="*/ 0 w 16"/>
                <a:gd name="T69" fmla="*/ 54 h 197"/>
                <a:gd name="T70" fmla="*/ 0 w 16"/>
                <a:gd name="T71" fmla="*/ 31 h 197"/>
                <a:gd name="T72" fmla="*/ 8 w 16"/>
                <a:gd name="T73" fmla="*/ 23 h 197"/>
                <a:gd name="T74" fmla="*/ 16 w 16"/>
                <a:gd name="T75" fmla="*/ 31 h 197"/>
                <a:gd name="T76" fmla="*/ 8 w 16"/>
                <a:gd name="T77" fmla="*/ 39 h 197"/>
                <a:gd name="T78" fmla="*/ 0 w 16"/>
                <a:gd name="T79" fmla="*/ 31 h 197"/>
                <a:gd name="T80" fmla="*/ 0 w 16"/>
                <a:gd name="T81" fmla="*/ 8 h 197"/>
                <a:gd name="T82" fmla="*/ 8 w 16"/>
                <a:gd name="T83" fmla="*/ 0 h 197"/>
                <a:gd name="T84" fmla="*/ 16 w 16"/>
                <a:gd name="T85" fmla="*/ 8 h 197"/>
                <a:gd name="T86" fmla="*/ 8 w 16"/>
                <a:gd name="T87" fmla="*/ 17 h 197"/>
                <a:gd name="T88" fmla="*/ 0 w 16"/>
                <a:gd name="T89" fmla="*/ 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7">
                  <a:moveTo>
                    <a:pt x="0" y="189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0" y="184"/>
                    <a:pt x="3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80"/>
                    <a:pt x="16" y="184"/>
                    <a:pt x="16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93"/>
                    <a:pt x="12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3" y="197"/>
                    <a:pt x="0" y="193"/>
                    <a:pt x="0" y="189"/>
                  </a:cubicBezTo>
                  <a:close/>
                  <a:moveTo>
                    <a:pt x="0" y="166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0" y="161"/>
                    <a:pt x="3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2" y="158"/>
                    <a:pt x="16" y="161"/>
                    <a:pt x="16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71"/>
                    <a:pt x="12" y="174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74"/>
                    <a:pt x="0" y="171"/>
                    <a:pt x="0" y="166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3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3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3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3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3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3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3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3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3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3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3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74"/>
            <p:cNvSpPr>
              <a:spLocks noEditPoints="1"/>
            </p:cNvSpPr>
            <p:nvPr/>
          </p:nvSpPr>
          <p:spPr bwMode="auto">
            <a:xfrm>
              <a:off x="7559337" y="4589010"/>
              <a:ext cx="41275" cy="392113"/>
            </a:xfrm>
            <a:custGeom>
              <a:avLst/>
              <a:gdLst>
                <a:gd name="T0" fmla="*/ 0 w 16"/>
                <a:gd name="T1" fmla="*/ 143 h 152"/>
                <a:gd name="T2" fmla="*/ 8 w 16"/>
                <a:gd name="T3" fmla="*/ 135 h 152"/>
                <a:gd name="T4" fmla="*/ 16 w 16"/>
                <a:gd name="T5" fmla="*/ 143 h 152"/>
                <a:gd name="T6" fmla="*/ 8 w 16"/>
                <a:gd name="T7" fmla="*/ 152 h 152"/>
                <a:gd name="T8" fmla="*/ 0 w 16"/>
                <a:gd name="T9" fmla="*/ 144 h 152"/>
                <a:gd name="T10" fmla="*/ 0 w 16"/>
                <a:gd name="T11" fmla="*/ 121 h 152"/>
                <a:gd name="T12" fmla="*/ 8 w 16"/>
                <a:gd name="T13" fmla="*/ 113 h 152"/>
                <a:gd name="T14" fmla="*/ 16 w 16"/>
                <a:gd name="T15" fmla="*/ 121 h 152"/>
                <a:gd name="T16" fmla="*/ 8 w 16"/>
                <a:gd name="T17" fmla="*/ 129 h 152"/>
                <a:gd name="T18" fmla="*/ 0 w 16"/>
                <a:gd name="T19" fmla="*/ 121 h 152"/>
                <a:gd name="T20" fmla="*/ 0 w 16"/>
                <a:gd name="T21" fmla="*/ 98 h 152"/>
                <a:gd name="T22" fmla="*/ 8 w 16"/>
                <a:gd name="T23" fmla="*/ 90 h 152"/>
                <a:gd name="T24" fmla="*/ 16 w 16"/>
                <a:gd name="T25" fmla="*/ 98 h 152"/>
                <a:gd name="T26" fmla="*/ 8 w 16"/>
                <a:gd name="T27" fmla="*/ 107 h 152"/>
                <a:gd name="T28" fmla="*/ 0 w 16"/>
                <a:gd name="T29" fmla="*/ 99 h 152"/>
                <a:gd name="T30" fmla="*/ 0 w 16"/>
                <a:gd name="T31" fmla="*/ 76 h 152"/>
                <a:gd name="T32" fmla="*/ 8 w 16"/>
                <a:gd name="T33" fmla="*/ 68 h 152"/>
                <a:gd name="T34" fmla="*/ 16 w 16"/>
                <a:gd name="T35" fmla="*/ 76 h 152"/>
                <a:gd name="T36" fmla="*/ 8 w 16"/>
                <a:gd name="T37" fmla="*/ 84 h 152"/>
                <a:gd name="T38" fmla="*/ 0 w 16"/>
                <a:gd name="T39" fmla="*/ 76 h 152"/>
                <a:gd name="T40" fmla="*/ 0 w 16"/>
                <a:gd name="T41" fmla="*/ 53 h 152"/>
                <a:gd name="T42" fmla="*/ 8 w 16"/>
                <a:gd name="T43" fmla="*/ 45 h 152"/>
                <a:gd name="T44" fmla="*/ 16 w 16"/>
                <a:gd name="T45" fmla="*/ 53 h 152"/>
                <a:gd name="T46" fmla="*/ 8 w 16"/>
                <a:gd name="T47" fmla="*/ 62 h 152"/>
                <a:gd name="T48" fmla="*/ 0 w 16"/>
                <a:gd name="T49" fmla="*/ 54 h 152"/>
                <a:gd name="T50" fmla="*/ 0 w 16"/>
                <a:gd name="T51" fmla="*/ 31 h 152"/>
                <a:gd name="T52" fmla="*/ 8 w 16"/>
                <a:gd name="T53" fmla="*/ 23 h 152"/>
                <a:gd name="T54" fmla="*/ 16 w 16"/>
                <a:gd name="T55" fmla="*/ 31 h 152"/>
                <a:gd name="T56" fmla="*/ 8 w 16"/>
                <a:gd name="T57" fmla="*/ 39 h 152"/>
                <a:gd name="T58" fmla="*/ 0 w 16"/>
                <a:gd name="T59" fmla="*/ 31 h 152"/>
                <a:gd name="T60" fmla="*/ 0 w 16"/>
                <a:gd name="T61" fmla="*/ 8 h 152"/>
                <a:gd name="T62" fmla="*/ 8 w 16"/>
                <a:gd name="T63" fmla="*/ 0 h 152"/>
                <a:gd name="T64" fmla="*/ 16 w 16"/>
                <a:gd name="T65" fmla="*/ 8 h 152"/>
                <a:gd name="T66" fmla="*/ 8 w 16"/>
                <a:gd name="T67" fmla="*/ 17 h 152"/>
                <a:gd name="T68" fmla="*/ 0 w 16"/>
                <a:gd name="T69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52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4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4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4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4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4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4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4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4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4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4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75"/>
            <p:cNvSpPr>
              <a:spLocks noEditPoints="1"/>
            </p:cNvSpPr>
            <p:nvPr/>
          </p:nvSpPr>
          <p:spPr bwMode="auto">
            <a:xfrm>
              <a:off x="7778412" y="4585835"/>
              <a:ext cx="20638" cy="617538"/>
            </a:xfrm>
            <a:custGeom>
              <a:avLst/>
              <a:gdLst>
                <a:gd name="T0" fmla="*/ 4 w 8"/>
                <a:gd name="T1" fmla="*/ 230 h 239"/>
                <a:gd name="T2" fmla="*/ 8 w 8"/>
                <a:gd name="T3" fmla="*/ 234 h 239"/>
                <a:gd name="T4" fmla="*/ 4 w 8"/>
                <a:gd name="T5" fmla="*/ 239 h 239"/>
                <a:gd name="T6" fmla="*/ 0 w 8"/>
                <a:gd name="T7" fmla="*/ 221 h 239"/>
                <a:gd name="T8" fmla="*/ 8 w 8"/>
                <a:gd name="T9" fmla="*/ 221 h 239"/>
                <a:gd name="T10" fmla="*/ 4 w 8"/>
                <a:gd name="T11" fmla="*/ 226 h 239"/>
                <a:gd name="T12" fmla="*/ 0 w 8"/>
                <a:gd name="T13" fmla="*/ 210 h 239"/>
                <a:gd name="T14" fmla="*/ 4 w 8"/>
                <a:gd name="T15" fmla="*/ 204 h 239"/>
                <a:gd name="T16" fmla="*/ 8 w 8"/>
                <a:gd name="T17" fmla="*/ 210 h 239"/>
                <a:gd name="T18" fmla="*/ 0 w 8"/>
                <a:gd name="T19" fmla="*/ 210 h 239"/>
                <a:gd name="T20" fmla="*/ 4 w 8"/>
                <a:gd name="T21" fmla="*/ 192 h 239"/>
                <a:gd name="T22" fmla="*/ 8 w 8"/>
                <a:gd name="T23" fmla="*/ 196 h 239"/>
                <a:gd name="T24" fmla="*/ 4 w 8"/>
                <a:gd name="T25" fmla="*/ 201 h 239"/>
                <a:gd name="T26" fmla="*/ 0 w 8"/>
                <a:gd name="T27" fmla="*/ 183 h 239"/>
                <a:gd name="T28" fmla="*/ 8 w 8"/>
                <a:gd name="T29" fmla="*/ 183 h 239"/>
                <a:gd name="T30" fmla="*/ 4 w 8"/>
                <a:gd name="T31" fmla="*/ 188 h 239"/>
                <a:gd name="T32" fmla="*/ 0 w 8"/>
                <a:gd name="T33" fmla="*/ 171 h 239"/>
                <a:gd name="T34" fmla="*/ 4 w 8"/>
                <a:gd name="T35" fmla="*/ 166 h 239"/>
                <a:gd name="T36" fmla="*/ 8 w 8"/>
                <a:gd name="T37" fmla="*/ 171 h 239"/>
                <a:gd name="T38" fmla="*/ 0 w 8"/>
                <a:gd name="T39" fmla="*/ 171 h 239"/>
                <a:gd name="T40" fmla="*/ 4 w 8"/>
                <a:gd name="T41" fmla="*/ 153 h 239"/>
                <a:gd name="T42" fmla="*/ 8 w 8"/>
                <a:gd name="T43" fmla="*/ 157 h 239"/>
                <a:gd name="T44" fmla="*/ 4 w 8"/>
                <a:gd name="T45" fmla="*/ 162 h 239"/>
                <a:gd name="T46" fmla="*/ 0 w 8"/>
                <a:gd name="T47" fmla="*/ 144 h 239"/>
                <a:gd name="T48" fmla="*/ 8 w 8"/>
                <a:gd name="T49" fmla="*/ 144 h 239"/>
                <a:gd name="T50" fmla="*/ 4 w 8"/>
                <a:gd name="T51" fmla="*/ 150 h 239"/>
                <a:gd name="T52" fmla="*/ 0 w 8"/>
                <a:gd name="T53" fmla="*/ 133 h 239"/>
                <a:gd name="T54" fmla="*/ 4 w 8"/>
                <a:gd name="T55" fmla="*/ 128 h 239"/>
                <a:gd name="T56" fmla="*/ 8 w 8"/>
                <a:gd name="T57" fmla="*/ 133 h 239"/>
                <a:gd name="T58" fmla="*/ 0 w 8"/>
                <a:gd name="T59" fmla="*/ 133 h 239"/>
                <a:gd name="T60" fmla="*/ 4 w 8"/>
                <a:gd name="T61" fmla="*/ 115 h 239"/>
                <a:gd name="T62" fmla="*/ 8 w 8"/>
                <a:gd name="T63" fmla="*/ 119 h 239"/>
                <a:gd name="T64" fmla="*/ 4 w 8"/>
                <a:gd name="T65" fmla="*/ 124 h 239"/>
                <a:gd name="T66" fmla="*/ 0 w 8"/>
                <a:gd name="T67" fmla="*/ 106 h 239"/>
                <a:gd name="T68" fmla="*/ 8 w 8"/>
                <a:gd name="T69" fmla="*/ 106 h 239"/>
                <a:gd name="T70" fmla="*/ 4 w 8"/>
                <a:gd name="T71" fmla="*/ 111 h 239"/>
                <a:gd name="T72" fmla="*/ 0 w 8"/>
                <a:gd name="T73" fmla="*/ 94 h 239"/>
                <a:gd name="T74" fmla="*/ 4 w 8"/>
                <a:gd name="T75" fmla="*/ 89 h 239"/>
                <a:gd name="T76" fmla="*/ 8 w 8"/>
                <a:gd name="T77" fmla="*/ 94 h 239"/>
                <a:gd name="T78" fmla="*/ 0 w 8"/>
                <a:gd name="T79" fmla="*/ 94 h 239"/>
                <a:gd name="T80" fmla="*/ 4 w 8"/>
                <a:gd name="T81" fmla="*/ 76 h 239"/>
                <a:gd name="T82" fmla="*/ 8 w 8"/>
                <a:gd name="T83" fmla="*/ 80 h 239"/>
                <a:gd name="T84" fmla="*/ 4 w 8"/>
                <a:gd name="T85" fmla="*/ 86 h 239"/>
                <a:gd name="T86" fmla="*/ 0 w 8"/>
                <a:gd name="T87" fmla="*/ 68 h 239"/>
                <a:gd name="T88" fmla="*/ 8 w 8"/>
                <a:gd name="T89" fmla="*/ 68 h 239"/>
                <a:gd name="T90" fmla="*/ 4 w 8"/>
                <a:gd name="T91" fmla="*/ 73 h 239"/>
                <a:gd name="T92" fmla="*/ 0 w 8"/>
                <a:gd name="T93" fmla="*/ 56 h 239"/>
                <a:gd name="T94" fmla="*/ 4 w 8"/>
                <a:gd name="T95" fmla="*/ 51 h 239"/>
                <a:gd name="T96" fmla="*/ 8 w 8"/>
                <a:gd name="T97" fmla="*/ 56 h 239"/>
                <a:gd name="T98" fmla="*/ 0 w 8"/>
                <a:gd name="T99" fmla="*/ 56 h 239"/>
                <a:gd name="T100" fmla="*/ 4 w 8"/>
                <a:gd name="T101" fmla="*/ 38 h 239"/>
                <a:gd name="T102" fmla="*/ 8 w 8"/>
                <a:gd name="T103" fmla="*/ 42 h 239"/>
                <a:gd name="T104" fmla="*/ 4 w 8"/>
                <a:gd name="T105" fmla="*/ 47 h 239"/>
                <a:gd name="T106" fmla="*/ 0 w 8"/>
                <a:gd name="T107" fmla="*/ 29 h 239"/>
                <a:gd name="T108" fmla="*/ 8 w 8"/>
                <a:gd name="T109" fmla="*/ 29 h 239"/>
                <a:gd name="T110" fmla="*/ 4 w 8"/>
                <a:gd name="T111" fmla="*/ 34 h 239"/>
                <a:gd name="T112" fmla="*/ 0 w 8"/>
                <a:gd name="T113" fmla="*/ 18 h 239"/>
                <a:gd name="T114" fmla="*/ 4 w 8"/>
                <a:gd name="T115" fmla="*/ 12 h 239"/>
                <a:gd name="T116" fmla="*/ 8 w 8"/>
                <a:gd name="T117" fmla="*/ 18 h 239"/>
                <a:gd name="T118" fmla="*/ 0 w 8"/>
                <a:gd name="T119" fmla="*/ 18 h 239"/>
                <a:gd name="T120" fmla="*/ 4 w 8"/>
                <a:gd name="T121" fmla="*/ 0 h 239"/>
                <a:gd name="T122" fmla="*/ 8 w 8"/>
                <a:gd name="T123" fmla="*/ 4 h 239"/>
                <a:gd name="T124" fmla="*/ 4 w 8"/>
                <a:gd name="T125" fmla="*/ 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" h="239"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6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6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6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6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6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6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6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76"/>
            <p:cNvSpPr>
              <a:spLocks noEditPoints="1"/>
            </p:cNvSpPr>
            <p:nvPr/>
          </p:nvSpPr>
          <p:spPr bwMode="auto">
            <a:xfrm>
              <a:off x="7459324" y="1517197"/>
              <a:ext cx="17463" cy="509588"/>
            </a:xfrm>
            <a:custGeom>
              <a:avLst/>
              <a:gdLst>
                <a:gd name="T0" fmla="*/ 3 w 7"/>
                <a:gd name="T1" fmla="*/ 189 h 197"/>
                <a:gd name="T2" fmla="*/ 7 w 7"/>
                <a:gd name="T3" fmla="*/ 192 h 197"/>
                <a:gd name="T4" fmla="*/ 3 w 7"/>
                <a:gd name="T5" fmla="*/ 197 h 197"/>
                <a:gd name="T6" fmla="*/ 0 w 7"/>
                <a:gd name="T7" fmla="*/ 182 h 197"/>
                <a:gd name="T8" fmla="*/ 7 w 7"/>
                <a:gd name="T9" fmla="*/ 182 h 197"/>
                <a:gd name="T10" fmla="*/ 3 w 7"/>
                <a:gd name="T11" fmla="*/ 186 h 197"/>
                <a:gd name="T12" fmla="*/ 0 w 7"/>
                <a:gd name="T13" fmla="*/ 172 h 197"/>
                <a:gd name="T14" fmla="*/ 3 w 7"/>
                <a:gd name="T15" fmla="*/ 168 h 197"/>
                <a:gd name="T16" fmla="*/ 7 w 7"/>
                <a:gd name="T17" fmla="*/ 172 h 197"/>
                <a:gd name="T18" fmla="*/ 0 w 7"/>
                <a:gd name="T19" fmla="*/ 172 h 197"/>
                <a:gd name="T20" fmla="*/ 3 w 7"/>
                <a:gd name="T21" fmla="*/ 157 h 197"/>
                <a:gd name="T22" fmla="*/ 7 w 7"/>
                <a:gd name="T23" fmla="*/ 161 h 197"/>
                <a:gd name="T24" fmla="*/ 3 w 7"/>
                <a:gd name="T25" fmla="*/ 165 h 197"/>
                <a:gd name="T26" fmla="*/ 0 w 7"/>
                <a:gd name="T27" fmla="*/ 150 h 197"/>
                <a:gd name="T28" fmla="*/ 7 w 7"/>
                <a:gd name="T29" fmla="*/ 150 h 197"/>
                <a:gd name="T30" fmla="*/ 3 w 7"/>
                <a:gd name="T31" fmla="*/ 154 h 197"/>
                <a:gd name="T32" fmla="*/ 0 w 7"/>
                <a:gd name="T33" fmla="*/ 141 h 197"/>
                <a:gd name="T34" fmla="*/ 3 w 7"/>
                <a:gd name="T35" fmla="*/ 136 h 197"/>
                <a:gd name="T36" fmla="*/ 7 w 7"/>
                <a:gd name="T37" fmla="*/ 141 h 197"/>
                <a:gd name="T38" fmla="*/ 0 w 7"/>
                <a:gd name="T39" fmla="*/ 141 h 197"/>
                <a:gd name="T40" fmla="*/ 3 w 7"/>
                <a:gd name="T41" fmla="*/ 126 h 197"/>
                <a:gd name="T42" fmla="*/ 7 w 7"/>
                <a:gd name="T43" fmla="*/ 129 h 197"/>
                <a:gd name="T44" fmla="*/ 3 w 7"/>
                <a:gd name="T45" fmla="*/ 133 h 197"/>
                <a:gd name="T46" fmla="*/ 0 w 7"/>
                <a:gd name="T47" fmla="*/ 119 h 197"/>
                <a:gd name="T48" fmla="*/ 7 w 7"/>
                <a:gd name="T49" fmla="*/ 119 h 197"/>
                <a:gd name="T50" fmla="*/ 3 w 7"/>
                <a:gd name="T51" fmla="*/ 123 h 197"/>
                <a:gd name="T52" fmla="*/ 0 w 7"/>
                <a:gd name="T53" fmla="*/ 109 h 197"/>
                <a:gd name="T54" fmla="*/ 3 w 7"/>
                <a:gd name="T55" fmla="*/ 105 h 197"/>
                <a:gd name="T56" fmla="*/ 7 w 7"/>
                <a:gd name="T57" fmla="*/ 109 h 197"/>
                <a:gd name="T58" fmla="*/ 0 w 7"/>
                <a:gd name="T59" fmla="*/ 109 h 197"/>
                <a:gd name="T60" fmla="*/ 3 w 7"/>
                <a:gd name="T61" fmla="*/ 94 h 197"/>
                <a:gd name="T62" fmla="*/ 7 w 7"/>
                <a:gd name="T63" fmla="*/ 98 h 197"/>
                <a:gd name="T64" fmla="*/ 3 w 7"/>
                <a:gd name="T65" fmla="*/ 102 h 197"/>
                <a:gd name="T66" fmla="*/ 0 w 7"/>
                <a:gd name="T67" fmla="*/ 87 h 197"/>
                <a:gd name="T68" fmla="*/ 7 w 7"/>
                <a:gd name="T69" fmla="*/ 87 h 197"/>
                <a:gd name="T70" fmla="*/ 3 w 7"/>
                <a:gd name="T71" fmla="*/ 91 h 197"/>
                <a:gd name="T72" fmla="*/ 0 w 7"/>
                <a:gd name="T73" fmla="*/ 77 h 197"/>
                <a:gd name="T74" fmla="*/ 3 w 7"/>
                <a:gd name="T75" fmla="*/ 73 h 197"/>
                <a:gd name="T76" fmla="*/ 7 w 7"/>
                <a:gd name="T77" fmla="*/ 77 h 197"/>
                <a:gd name="T78" fmla="*/ 0 w 7"/>
                <a:gd name="T79" fmla="*/ 77 h 197"/>
                <a:gd name="T80" fmla="*/ 3 w 7"/>
                <a:gd name="T81" fmla="*/ 63 h 197"/>
                <a:gd name="T82" fmla="*/ 7 w 7"/>
                <a:gd name="T83" fmla="*/ 66 h 197"/>
                <a:gd name="T84" fmla="*/ 3 w 7"/>
                <a:gd name="T85" fmla="*/ 70 h 197"/>
                <a:gd name="T86" fmla="*/ 0 w 7"/>
                <a:gd name="T87" fmla="*/ 55 h 197"/>
                <a:gd name="T88" fmla="*/ 7 w 7"/>
                <a:gd name="T89" fmla="*/ 55 h 197"/>
                <a:gd name="T90" fmla="*/ 3 w 7"/>
                <a:gd name="T91" fmla="*/ 60 h 197"/>
                <a:gd name="T92" fmla="*/ 0 w 7"/>
                <a:gd name="T93" fmla="*/ 46 h 197"/>
                <a:gd name="T94" fmla="*/ 3 w 7"/>
                <a:gd name="T95" fmla="*/ 42 h 197"/>
                <a:gd name="T96" fmla="*/ 7 w 7"/>
                <a:gd name="T97" fmla="*/ 46 h 197"/>
                <a:gd name="T98" fmla="*/ 0 w 7"/>
                <a:gd name="T99" fmla="*/ 46 h 197"/>
                <a:gd name="T100" fmla="*/ 3 w 7"/>
                <a:gd name="T101" fmla="*/ 31 h 197"/>
                <a:gd name="T102" fmla="*/ 7 w 7"/>
                <a:gd name="T103" fmla="*/ 34 h 197"/>
                <a:gd name="T104" fmla="*/ 3 w 7"/>
                <a:gd name="T105" fmla="*/ 39 h 197"/>
                <a:gd name="T106" fmla="*/ 0 w 7"/>
                <a:gd name="T107" fmla="*/ 24 h 197"/>
                <a:gd name="T108" fmla="*/ 7 w 7"/>
                <a:gd name="T109" fmla="*/ 24 h 197"/>
                <a:gd name="T110" fmla="*/ 3 w 7"/>
                <a:gd name="T111" fmla="*/ 28 h 197"/>
                <a:gd name="T112" fmla="*/ 0 w 7"/>
                <a:gd name="T113" fmla="*/ 14 h 197"/>
                <a:gd name="T114" fmla="*/ 3 w 7"/>
                <a:gd name="T115" fmla="*/ 10 h 197"/>
                <a:gd name="T116" fmla="*/ 7 w 7"/>
                <a:gd name="T117" fmla="*/ 14 h 197"/>
                <a:gd name="T118" fmla="*/ 0 w 7"/>
                <a:gd name="T119" fmla="*/ 14 h 197"/>
                <a:gd name="T120" fmla="*/ 3 w 7"/>
                <a:gd name="T121" fmla="*/ 0 h 197"/>
                <a:gd name="T122" fmla="*/ 7 w 7"/>
                <a:gd name="T123" fmla="*/ 3 h 197"/>
                <a:gd name="T124" fmla="*/ 3 w 7"/>
                <a:gd name="T125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197">
                  <a:moveTo>
                    <a:pt x="0" y="193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0" y="190"/>
                    <a:pt x="2" y="189"/>
                    <a:pt x="3" y="189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5" y="189"/>
                    <a:pt x="7" y="190"/>
                    <a:pt x="7" y="192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7" y="193"/>
                    <a:pt x="7" y="193"/>
                    <a:pt x="7" y="193"/>
                  </a:cubicBezTo>
                  <a:cubicBezTo>
                    <a:pt x="7" y="195"/>
                    <a:pt x="5" y="197"/>
                    <a:pt x="3" y="197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2" y="197"/>
                    <a:pt x="0" y="195"/>
                    <a:pt x="0" y="193"/>
                  </a:cubicBezTo>
                  <a:close/>
                  <a:moveTo>
                    <a:pt x="0" y="183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0" y="180"/>
                    <a:pt x="2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5" y="179"/>
                    <a:pt x="7" y="180"/>
                    <a:pt x="7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5"/>
                    <a:pt x="5" y="186"/>
                    <a:pt x="3" y="186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6"/>
                    <a:pt x="0" y="185"/>
                    <a:pt x="0" y="183"/>
                  </a:cubicBezTo>
                  <a:close/>
                  <a:moveTo>
                    <a:pt x="0" y="172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69"/>
                    <a:pt x="2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5" y="168"/>
                    <a:pt x="7" y="169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7" y="174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0" y="174"/>
                    <a:pt x="0" y="172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59"/>
                    <a:pt x="2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7" y="159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5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2" y="165"/>
                    <a:pt x="0" y="163"/>
                    <a:pt x="0" y="162"/>
                  </a:cubicBezTo>
                  <a:close/>
                  <a:moveTo>
                    <a:pt x="0" y="151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48"/>
                    <a:pt x="2" y="147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5" y="147"/>
                    <a:pt x="7" y="148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3"/>
                    <a:pt x="5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0" y="153"/>
                    <a:pt x="0" y="151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5" y="136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2"/>
                    <a:pt x="5" y="144"/>
                    <a:pt x="3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2" y="144"/>
                    <a:pt x="0" y="142"/>
                    <a:pt x="0" y="141"/>
                  </a:cubicBezTo>
                  <a:close/>
                  <a:moveTo>
                    <a:pt x="0" y="13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127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5" y="126"/>
                    <a:pt x="7" y="127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2"/>
                    <a:pt x="5" y="13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33"/>
                    <a:pt x="0" y="132"/>
                    <a:pt x="0" y="130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5" y="115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0" y="121"/>
                    <a:pt x="0" y="120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6"/>
                    <a:pt x="2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7" y="106"/>
                    <a:pt x="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1"/>
                    <a:pt x="5" y="112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2" y="112"/>
                    <a:pt x="0" y="111"/>
                    <a:pt x="0" y="109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5" y="94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0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2"/>
                    <a:pt x="0" y="100"/>
                    <a:pt x="0" y="99"/>
                  </a:cubicBezTo>
                  <a:close/>
                  <a:moveTo>
                    <a:pt x="0" y="88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5"/>
                    <a:pt x="2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7" y="85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0"/>
                    <a:pt x="5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0" y="90"/>
                    <a:pt x="0" y="88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73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9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1"/>
                    <a:pt x="0" y="79"/>
                    <a:pt x="0" y="77"/>
                  </a:cubicBezTo>
                  <a:close/>
                  <a:moveTo>
                    <a:pt x="0" y="67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2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7" y="64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9"/>
                    <a:pt x="5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0" y="69"/>
                    <a:pt x="0" y="67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8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7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8"/>
                    <a:pt x="5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48"/>
                    <a:pt x="0" y="46"/>
                  </a:cubicBezTo>
                  <a:close/>
                  <a:moveTo>
                    <a:pt x="0" y="35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2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1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0" y="37"/>
                    <a:pt x="0" y="35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7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5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0" y="27"/>
                    <a:pt x="0" y="2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4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77"/>
            <p:cNvSpPr>
              <a:spLocks noEditPoints="1"/>
            </p:cNvSpPr>
            <p:nvPr/>
          </p:nvSpPr>
          <p:spPr bwMode="auto">
            <a:xfrm>
              <a:off x="7408524" y="1652135"/>
              <a:ext cx="17463" cy="374650"/>
            </a:xfrm>
            <a:custGeom>
              <a:avLst/>
              <a:gdLst>
                <a:gd name="T0" fmla="*/ 4 w 7"/>
                <a:gd name="T1" fmla="*/ 137 h 145"/>
                <a:gd name="T2" fmla="*/ 7 w 7"/>
                <a:gd name="T3" fmla="*/ 140 h 145"/>
                <a:gd name="T4" fmla="*/ 4 w 7"/>
                <a:gd name="T5" fmla="*/ 145 h 145"/>
                <a:gd name="T6" fmla="*/ 0 w 7"/>
                <a:gd name="T7" fmla="*/ 130 h 145"/>
                <a:gd name="T8" fmla="*/ 7 w 7"/>
                <a:gd name="T9" fmla="*/ 130 h 145"/>
                <a:gd name="T10" fmla="*/ 4 w 7"/>
                <a:gd name="T11" fmla="*/ 134 h 145"/>
                <a:gd name="T12" fmla="*/ 0 w 7"/>
                <a:gd name="T13" fmla="*/ 120 h 145"/>
                <a:gd name="T14" fmla="*/ 4 w 7"/>
                <a:gd name="T15" fmla="*/ 116 h 145"/>
                <a:gd name="T16" fmla="*/ 7 w 7"/>
                <a:gd name="T17" fmla="*/ 120 h 145"/>
                <a:gd name="T18" fmla="*/ 0 w 7"/>
                <a:gd name="T19" fmla="*/ 120 h 145"/>
                <a:gd name="T20" fmla="*/ 4 w 7"/>
                <a:gd name="T21" fmla="*/ 105 h 145"/>
                <a:gd name="T22" fmla="*/ 7 w 7"/>
                <a:gd name="T23" fmla="*/ 109 h 145"/>
                <a:gd name="T24" fmla="*/ 4 w 7"/>
                <a:gd name="T25" fmla="*/ 113 h 145"/>
                <a:gd name="T26" fmla="*/ 0 w 7"/>
                <a:gd name="T27" fmla="*/ 98 h 145"/>
                <a:gd name="T28" fmla="*/ 7 w 7"/>
                <a:gd name="T29" fmla="*/ 98 h 145"/>
                <a:gd name="T30" fmla="*/ 4 w 7"/>
                <a:gd name="T31" fmla="*/ 102 h 145"/>
                <a:gd name="T32" fmla="*/ 0 w 7"/>
                <a:gd name="T33" fmla="*/ 89 h 145"/>
                <a:gd name="T34" fmla="*/ 4 w 7"/>
                <a:gd name="T35" fmla="*/ 84 h 145"/>
                <a:gd name="T36" fmla="*/ 7 w 7"/>
                <a:gd name="T37" fmla="*/ 89 h 145"/>
                <a:gd name="T38" fmla="*/ 0 w 7"/>
                <a:gd name="T39" fmla="*/ 89 h 145"/>
                <a:gd name="T40" fmla="*/ 4 w 7"/>
                <a:gd name="T41" fmla="*/ 74 h 145"/>
                <a:gd name="T42" fmla="*/ 7 w 7"/>
                <a:gd name="T43" fmla="*/ 77 h 145"/>
                <a:gd name="T44" fmla="*/ 4 w 7"/>
                <a:gd name="T45" fmla="*/ 81 h 145"/>
                <a:gd name="T46" fmla="*/ 0 w 7"/>
                <a:gd name="T47" fmla="*/ 67 h 145"/>
                <a:gd name="T48" fmla="*/ 7 w 7"/>
                <a:gd name="T49" fmla="*/ 67 h 145"/>
                <a:gd name="T50" fmla="*/ 4 w 7"/>
                <a:gd name="T51" fmla="*/ 71 h 145"/>
                <a:gd name="T52" fmla="*/ 0 w 7"/>
                <a:gd name="T53" fmla="*/ 57 h 145"/>
                <a:gd name="T54" fmla="*/ 4 w 7"/>
                <a:gd name="T55" fmla="*/ 53 h 145"/>
                <a:gd name="T56" fmla="*/ 7 w 7"/>
                <a:gd name="T57" fmla="*/ 57 h 145"/>
                <a:gd name="T58" fmla="*/ 0 w 7"/>
                <a:gd name="T59" fmla="*/ 57 h 145"/>
                <a:gd name="T60" fmla="*/ 4 w 7"/>
                <a:gd name="T61" fmla="*/ 42 h 145"/>
                <a:gd name="T62" fmla="*/ 7 w 7"/>
                <a:gd name="T63" fmla="*/ 46 h 145"/>
                <a:gd name="T64" fmla="*/ 4 w 7"/>
                <a:gd name="T65" fmla="*/ 50 h 145"/>
                <a:gd name="T66" fmla="*/ 0 w 7"/>
                <a:gd name="T67" fmla="*/ 35 h 145"/>
                <a:gd name="T68" fmla="*/ 7 w 7"/>
                <a:gd name="T69" fmla="*/ 35 h 145"/>
                <a:gd name="T70" fmla="*/ 4 w 7"/>
                <a:gd name="T71" fmla="*/ 39 h 145"/>
                <a:gd name="T72" fmla="*/ 0 w 7"/>
                <a:gd name="T73" fmla="*/ 25 h 145"/>
                <a:gd name="T74" fmla="*/ 4 w 7"/>
                <a:gd name="T75" fmla="*/ 21 h 145"/>
                <a:gd name="T76" fmla="*/ 7 w 7"/>
                <a:gd name="T77" fmla="*/ 25 h 145"/>
                <a:gd name="T78" fmla="*/ 0 w 7"/>
                <a:gd name="T79" fmla="*/ 25 h 145"/>
                <a:gd name="T80" fmla="*/ 4 w 7"/>
                <a:gd name="T81" fmla="*/ 11 h 145"/>
                <a:gd name="T82" fmla="*/ 7 w 7"/>
                <a:gd name="T83" fmla="*/ 14 h 145"/>
                <a:gd name="T84" fmla="*/ 4 w 7"/>
                <a:gd name="T85" fmla="*/ 18 h 145"/>
                <a:gd name="T86" fmla="*/ 0 w 7"/>
                <a:gd name="T87" fmla="*/ 3 h 145"/>
                <a:gd name="T88" fmla="*/ 7 w 7"/>
                <a:gd name="T89" fmla="*/ 3 h 145"/>
                <a:gd name="T90" fmla="*/ 4 w 7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6" y="137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3"/>
                    <a:pt x="6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2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2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6" y="127"/>
                    <a:pt x="7" y="128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3"/>
                    <a:pt x="6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2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6" y="116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2"/>
                    <a:pt x="6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2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2" y="105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6" y="105"/>
                    <a:pt x="7" y="107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1"/>
                    <a:pt x="6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2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5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1"/>
                    <a:pt x="6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2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2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6" y="84"/>
                    <a:pt x="7" y="86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6" y="92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2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4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80"/>
                    <a:pt x="6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2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3"/>
                    <a:pt x="7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6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2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2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3"/>
                    <a:pt x="7" y="54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9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2"/>
                    <a:pt x="7" y="44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6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2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2"/>
                    <a:pt x="7" y="33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6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2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1"/>
                    <a:pt x="7" y="23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6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7" y="1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6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78"/>
            <p:cNvSpPr>
              <a:spLocks noEditPoints="1"/>
            </p:cNvSpPr>
            <p:nvPr/>
          </p:nvSpPr>
          <p:spPr bwMode="auto">
            <a:xfrm>
              <a:off x="7518062" y="1804535"/>
              <a:ext cx="7938" cy="215900"/>
            </a:xfrm>
            <a:custGeom>
              <a:avLst/>
              <a:gdLst>
                <a:gd name="T0" fmla="*/ 0 w 3"/>
                <a:gd name="T1" fmla="*/ 81 h 84"/>
                <a:gd name="T2" fmla="*/ 1 w 3"/>
                <a:gd name="T3" fmla="*/ 80 h 84"/>
                <a:gd name="T4" fmla="*/ 3 w 3"/>
                <a:gd name="T5" fmla="*/ 81 h 84"/>
                <a:gd name="T6" fmla="*/ 1 w 3"/>
                <a:gd name="T7" fmla="*/ 84 h 84"/>
                <a:gd name="T8" fmla="*/ 0 w 3"/>
                <a:gd name="T9" fmla="*/ 82 h 84"/>
                <a:gd name="T10" fmla="*/ 0 w 3"/>
                <a:gd name="T11" fmla="*/ 74 h 84"/>
                <a:gd name="T12" fmla="*/ 1 w 3"/>
                <a:gd name="T13" fmla="*/ 72 h 84"/>
                <a:gd name="T14" fmla="*/ 3 w 3"/>
                <a:gd name="T15" fmla="*/ 74 h 84"/>
                <a:gd name="T16" fmla="*/ 1 w 3"/>
                <a:gd name="T17" fmla="*/ 77 h 84"/>
                <a:gd name="T18" fmla="*/ 0 w 3"/>
                <a:gd name="T19" fmla="*/ 75 h 84"/>
                <a:gd name="T20" fmla="*/ 0 w 3"/>
                <a:gd name="T21" fmla="*/ 67 h 84"/>
                <a:gd name="T22" fmla="*/ 1 w 3"/>
                <a:gd name="T23" fmla="*/ 65 h 84"/>
                <a:gd name="T24" fmla="*/ 3 w 3"/>
                <a:gd name="T25" fmla="*/ 67 h 84"/>
                <a:gd name="T26" fmla="*/ 1 w 3"/>
                <a:gd name="T27" fmla="*/ 69 h 84"/>
                <a:gd name="T28" fmla="*/ 0 w 3"/>
                <a:gd name="T29" fmla="*/ 68 h 84"/>
                <a:gd name="T30" fmla="*/ 0 w 3"/>
                <a:gd name="T31" fmla="*/ 59 h 84"/>
                <a:gd name="T32" fmla="*/ 1 w 3"/>
                <a:gd name="T33" fmla="*/ 58 h 84"/>
                <a:gd name="T34" fmla="*/ 3 w 3"/>
                <a:gd name="T35" fmla="*/ 59 h 84"/>
                <a:gd name="T36" fmla="*/ 1 w 3"/>
                <a:gd name="T37" fmla="*/ 62 h 84"/>
                <a:gd name="T38" fmla="*/ 0 w 3"/>
                <a:gd name="T39" fmla="*/ 60 h 84"/>
                <a:gd name="T40" fmla="*/ 0 w 3"/>
                <a:gd name="T41" fmla="*/ 52 h 84"/>
                <a:gd name="T42" fmla="*/ 1 w 3"/>
                <a:gd name="T43" fmla="*/ 51 h 84"/>
                <a:gd name="T44" fmla="*/ 3 w 3"/>
                <a:gd name="T45" fmla="*/ 52 h 84"/>
                <a:gd name="T46" fmla="*/ 1 w 3"/>
                <a:gd name="T47" fmla="*/ 55 h 84"/>
                <a:gd name="T48" fmla="*/ 0 w 3"/>
                <a:gd name="T49" fmla="*/ 53 h 84"/>
                <a:gd name="T50" fmla="*/ 0 w 3"/>
                <a:gd name="T51" fmla="*/ 45 h 84"/>
                <a:gd name="T52" fmla="*/ 1 w 3"/>
                <a:gd name="T53" fmla="*/ 43 h 84"/>
                <a:gd name="T54" fmla="*/ 3 w 3"/>
                <a:gd name="T55" fmla="*/ 45 h 84"/>
                <a:gd name="T56" fmla="*/ 1 w 3"/>
                <a:gd name="T57" fmla="*/ 48 h 84"/>
                <a:gd name="T58" fmla="*/ 0 w 3"/>
                <a:gd name="T59" fmla="*/ 46 h 84"/>
                <a:gd name="T60" fmla="*/ 0 w 3"/>
                <a:gd name="T61" fmla="*/ 38 h 84"/>
                <a:gd name="T62" fmla="*/ 1 w 3"/>
                <a:gd name="T63" fmla="*/ 36 h 84"/>
                <a:gd name="T64" fmla="*/ 3 w 3"/>
                <a:gd name="T65" fmla="*/ 38 h 84"/>
                <a:gd name="T66" fmla="*/ 1 w 3"/>
                <a:gd name="T67" fmla="*/ 40 h 84"/>
                <a:gd name="T68" fmla="*/ 0 w 3"/>
                <a:gd name="T69" fmla="*/ 39 h 84"/>
                <a:gd name="T70" fmla="*/ 0 w 3"/>
                <a:gd name="T71" fmla="*/ 30 h 84"/>
                <a:gd name="T72" fmla="*/ 1 w 3"/>
                <a:gd name="T73" fmla="*/ 29 h 84"/>
                <a:gd name="T74" fmla="*/ 3 w 3"/>
                <a:gd name="T75" fmla="*/ 30 h 84"/>
                <a:gd name="T76" fmla="*/ 1 w 3"/>
                <a:gd name="T77" fmla="*/ 33 h 84"/>
                <a:gd name="T78" fmla="*/ 0 w 3"/>
                <a:gd name="T79" fmla="*/ 31 h 84"/>
                <a:gd name="T80" fmla="*/ 0 w 3"/>
                <a:gd name="T81" fmla="*/ 23 h 84"/>
                <a:gd name="T82" fmla="*/ 1 w 3"/>
                <a:gd name="T83" fmla="*/ 22 h 84"/>
                <a:gd name="T84" fmla="*/ 3 w 3"/>
                <a:gd name="T85" fmla="*/ 23 h 84"/>
                <a:gd name="T86" fmla="*/ 1 w 3"/>
                <a:gd name="T87" fmla="*/ 26 h 84"/>
                <a:gd name="T88" fmla="*/ 0 w 3"/>
                <a:gd name="T89" fmla="*/ 24 h 84"/>
                <a:gd name="T90" fmla="*/ 0 w 3"/>
                <a:gd name="T91" fmla="*/ 16 h 84"/>
                <a:gd name="T92" fmla="*/ 1 w 3"/>
                <a:gd name="T93" fmla="*/ 14 h 84"/>
                <a:gd name="T94" fmla="*/ 3 w 3"/>
                <a:gd name="T95" fmla="*/ 16 h 84"/>
                <a:gd name="T96" fmla="*/ 1 w 3"/>
                <a:gd name="T97" fmla="*/ 18 h 84"/>
                <a:gd name="T98" fmla="*/ 0 w 3"/>
                <a:gd name="T99" fmla="*/ 17 h 84"/>
                <a:gd name="T100" fmla="*/ 0 w 3"/>
                <a:gd name="T101" fmla="*/ 9 h 84"/>
                <a:gd name="T102" fmla="*/ 1 w 3"/>
                <a:gd name="T103" fmla="*/ 7 h 84"/>
                <a:gd name="T104" fmla="*/ 3 w 3"/>
                <a:gd name="T105" fmla="*/ 9 h 84"/>
                <a:gd name="T106" fmla="*/ 1 w 3"/>
                <a:gd name="T107" fmla="*/ 11 h 84"/>
                <a:gd name="T108" fmla="*/ 0 w 3"/>
                <a:gd name="T109" fmla="*/ 10 h 84"/>
                <a:gd name="T110" fmla="*/ 0 w 3"/>
                <a:gd name="T111" fmla="*/ 1 h 84"/>
                <a:gd name="T112" fmla="*/ 1 w 3"/>
                <a:gd name="T113" fmla="*/ 0 h 84"/>
                <a:gd name="T114" fmla="*/ 3 w 3"/>
                <a:gd name="T115" fmla="*/ 1 h 84"/>
                <a:gd name="T116" fmla="*/ 1 w 3"/>
                <a:gd name="T117" fmla="*/ 4 h 84"/>
                <a:gd name="T118" fmla="*/ 0 w 3"/>
                <a:gd name="T119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84"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9"/>
                    <a:pt x="0" y="69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39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0" y="10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79"/>
            <p:cNvSpPr>
              <a:spLocks noEditPoints="1"/>
            </p:cNvSpPr>
            <p:nvPr/>
          </p:nvSpPr>
          <p:spPr bwMode="auto">
            <a:xfrm>
              <a:off x="7629187" y="1558472"/>
              <a:ext cx="7938" cy="461963"/>
            </a:xfrm>
            <a:custGeom>
              <a:avLst/>
              <a:gdLst>
                <a:gd name="T0" fmla="*/ 1 w 3"/>
                <a:gd name="T1" fmla="*/ 175 h 179"/>
                <a:gd name="T2" fmla="*/ 1 w 3"/>
                <a:gd name="T3" fmla="*/ 179 h 179"/>
                <a:gd name="T4" fmla="*/ 0 w 3"/>
                <a:gd name="T5" fmla="*/ 169 h 179"/>
                <a:gd name="T6" fmla="*/ 3 w 3"/>
                <a:gd name="T7" fmla="*/ 169 h 179"/>
                <a:gd name="T8" fmla="*/ 0 w 3"/>
                <a:gd name="T9" fmla="*/ 170 h 179"/>
                <a:gd name="T10" fmla="*/ 1 w 3"/>
                <a:gd name="T11" fmla="*/ 160 h 179"/>
                <a:gd name="T12" fmla="*/ 1 w 3"/>
                <a:gd name="T13" fmla="*/ 164 h 179"/>
                <a:gd name="T14" fmla="*/ 0 w 3"/>
                <a:gd name="T15" fmla="*/ 154 h 179"/>
                <a:gd name="T16" fmla="*/ 3 w 3"/>
                <a:gd name="T17" fmla="*/ 154 h 179"/>
                <a:gd name="T18" fmla="*/ 0 w 3"/>
                <a:gd name="T19" fmla="*/ 155 h 179"/>
                <a:gd name="T20" fmla="*/ 1 w 3"/>
                <a:gd name="T21" fmla="*/ 146 h 179"/>
                <a:gd name="T22" fmla="*/ 1 w 3"/>
                <a:gd name="T23" fmla="*/ 150 h 179"/>
                <a:gd name="T24" fmla="*/ 0 w 3"/>
                <a:gd name="T25" fmla="*/ 140 h 179"/>
                <a:gd name="T26" fmla="*/ 3 w 3"/>
                <a:gd name="T27" fmla="*/ 140 h 179"/>
                <a:gd name="T28" fmla="*/ 0 w 3"/>
                <a:gd name="T29" fmla="*/ 141 h 179"/>
                <a:gd name="T30" fmla="*/ 1 w 3"/>
                <a:gd name="T31" fmla="*/ 131 h 179"/>
                <a:gd name="T32" fmla="*/ 1 w 3"/>
                <a:gd name="T33" fmla="*/ 135 h 179"/>
                <a:gd name="T34" fmla="*/ 0 w 3"/>
                <a:gd name="T35" fmla="*/ 125 h 179"/>
                <a:gd name="T36" fmla="*/ 3 w 3"/>
                <a:gd name="T37" fmla="*/ 125 h 179"/>
                <a:gd name="T38" fmla="*/ 0 w 3"/>
                <a:gd name="T39" fmla="*/ 126 h 179"/>
                <a:gd name="T40" fmla="*/ 1 w 3"/>
                <a:gd name="T41" fmla="*/ 117 h 179"/>
                <a:gd name="T42" fmla="*/ 1 w 3"/>
                <a:gd name="T43" fmla="*/ 121 h 179"/>
                <a:gd name="T44" fmla="*/ 0 w 3"/>
                <a:gd name="T45" fmla="*/ 111 h 179"/>
                <a:gd name="T46" fmla="*/ 3 w 3"/>
                <a:gd name="T47" fmla="*/ 111 h 179"/>
                <a:gd name="T48" fmla="*/ 0 w 3"/>
                <a:gd name="T49" fmla="*/ 112 h 179"/>
                <a:gd name="T50" fmla="*/ 1 w 3"/>
                <a:gd name="T51" fmla="*/ 102 h 179"/>
                <a:gd name="T52" fmla="*/ 1 w 3"/>
                <a:gd name="T53" fmla="*/ 106 h 179"/>
                <a:gd name="T54" fmla="*/ 0 w 3"/>
                <a:gd name="T55" fmla="*/ 96 h 179"/>
                <a:gd name="T56" fmla="*/ 3 w 3"/>
                <a:gd name="T57" fmla="*/ 96 h 179"/>
                <a:gd name="T58" fmla="*/ 0 w 3"/>
                <a:gd name="T59" fmla="*/ 97 h 179"/>
                <a:gd name="T60" fmla="*/ 1 w 3"/>
                <a:gd name="T61" fmla="*/ 88 h 179"/>
                <a:gd name="T62" fmla="*/ 1 w 3"/>
                <a:gd name="T63" fmla="*/ 92 h 179"/>
                <a:gd name="T64" fmla="*/ 0 w 3"/>
                <a:gd name="T65" fmla="*/ 82 h 179"/>
                <a:gd name="T66" fmla="*/ 3 w 3"/>
                <a:gd name="T67" fmla="*/ 82 h 179"/>
                <a:gd name="T68" fmla="*/ 0 w 3"/>
                <a:gd name="T69" fmla="*/ 83 h 179"/>
                <a:gd name="T70" fmla="*/ 1 w 3"/>
                <a:gd name="T71" fmla="*/ 73 h 179"/>
                <a:gd name="T72" fmla="*/ 1 w 3"/>
                <a:gd name="T73" fmla="*/ 77 h 179"/>
                <a:gd name="T74" fmla="*/ 0 w 3"/>
                <a:gd name="T75" fmla="*/ 67 h 179"/>
                <a:gd name="T76" fmla="*/ 3 w 3"/>
                <a:gd name="T77" fmla="*/ 67 h 179"/>
                <a:gd name="T78" fmla="*/ 0 w 3"/>
                <a:gd name="T79" fmla="*/ 68 h 179"/>
                <a:gd name="T80" fmla="*/ 1 w 3"/>
                <a:gd name="T81" fmla="*/ 58 h 179"/>
                <a:gd name="T82" fmla="*/ 1 w 3"/>
                <a:gd name="T83" fmla="*/ 63 h 179"/>
                <a:gd name="T84" fmla="*/ 0 w 3"/>
                <a:gd name="T85" fmla="*/ 53 h 179"/>
                <a:gd name="T86" fmla="*/ 3 w 3"/>
                <a:gd name="T87" fmla="*/ 53 h 179"/>
                <a:gd name="T88" fmla="*/ 0 w 3"/>
                <a:gd name="T89" fmla="*/ 54 h 179"/>
                <a:gd name="T90" fmla="*/ 1 w 3"/>
                <a:gd name="T91" fmla="*/ 44 h 179"/>
                <a:gd name="T92" fmla="*/ 1 w 3"/>
                <a:gd name="T93" fmla="*/ 48 h 179"/>
                <a:gd name="T94" fmla="*/ 0 w 3"/>
                <a:gd name="T95" fmla="*/ 38 h 179"/>
                <a:gd name="T96" fmla="*/ 3 w 3"/>
                <a:gd name="T97" fmla="*/ 38 h 179"/>
                <a:gd name="T98" fmla="*/ 0 w 3"/>
                <a:gd name="T99" fmla="*/ 39 h 179"/>
                <a:gd name="T100" fmla="*/ 1 w 3"/>
                <a:gd name="T101" fmla="*/ 29 h 179"/>
                <a:gd name="T102" fmla="*/ 1 w 3"/>
                <a:gd name="T103" fmla="*/ 34 h 179"/>
                <a:gd name="T104" fmla="*/ 0 w 3"/>
                <a:gd name="T105" fmla="*/ 24 h 179"/>
                <a:gd name="T106" fmla="*/ 3 w 3"/>
                <a:gd name="T107" fmla="*/ 24 h 179"/>
                <a:gd name="T108" fmla="*/ 0 w 3"/>
                <a:gd name="T109" fmla="*/ 25 h 179"/>
                <a:gd name="T110" fmla="*/ 1 w 3"/>
                <a:gd name="T111" fmla="*/ 15 h 179"/>
                <a:gd name="T112" fmla="*/ 1 w 3"/>
                <a:gd name="T113" fmla="*/ 19 h 179"/>
                <a:gd name="T114" fmla="*/ 0 w 3"/>
                <a:gd name="T115" fmla="*/ 9 h 179"/>
                <a:gd name="T116" fmla="*/ 3 w 3"/>
                <a:gd name="T117" fmla="*/ 9 h 179"/>
                <a:gd name="T118" fmla="*/ 0 w 3"/>
                <a:gd name="T119" fmla="*/ 10 h 179"/>
                <a:gd name="T120" fmla="*/ 1 w 3"/>
                <a:gd name="T121" fmla="*/ 0 h 179"/>
                <a:gd name="T122" fmla="*/ 1 w 3"/>
                <a:gd name="T123" fmla="*/ 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" h="179">
                  <a:moveTo>
                    <a:pt x="0" y="177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5"/>
                    <a:pt x="0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2" y="175"/>
                    <a:pt x="3" y="175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8"/>
                    <a:pt x="2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0" y="179"/>
                    <a:pt x="0" y="178"/>
                    <a:pt x="0" y="177"/>
                  </a:cubicBezTo>
                  <a:close/>
                  <a:moveTo>
                    <a:pt x="0" y="17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0" y="167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2" y="167"/>
                    <a:pt x="3" y="168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1"/>
                    <a:pt x="2" y="172"/>
                    <a:pt x="1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2"/>
                    <a:pt x="0" y="171"/>
                    <a:pt x="0" y="170"/>
                  </a:cubicBezTo>
                  <a:close/>
                  <a:moveTo>
                    <a:pt x="0" y="163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0" y="161"/>
                    <a:pt x="0" y="160"/>
                    <a:pt x="1" y="160"/>
                  </a:cubicBezTo>
                  <a:cubicBezTo>
                    <a:pt x="1" y="160"/>
                    <a:pt x="1" y="160"/>
                    <a:pt x="1" y="160"/>
                  </a:cubicBezTo>
                  <a:cubicBezTo>
                    <a:pt x="2" y="160"/>
                    <a:pt x="3" y="161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2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0" y="164"/>
                    <a:pt x="0" y="164"/>
                    <a:pt x="0" y="163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0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2" y="153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0" y="157"/>
                    <a:pt x="0" y="156"/>
                    <a:pt x="0" y="155"/>
                  </a:cubicBezTo>
                  <a:close/>
                  <a:moveTo>
                    <a:pt x="0" y="148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46"/>
                    <a:pt x="0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3" y="146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9"/>
                    <a:pt x="2" y="150"/>
                    <a:pt x="1" y="15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0" y="150"/>
                    <a:pt x="0" y="149"/>
                    <a:pt x="0" y="148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8"/>
                    <a:pt x="3" y="139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2" y="143"/>
                    <a:pt x="1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2"/>
                    <a:pt x="0" y="141"/>
                  </a:cubicBezTo>
                  <a:close/>
                  <a:moveTo>
                    <a:pt x="0" y="134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2"/>
                    <a:pt x="0" y="131"/>
                    <a:pt x="1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2" y="131"/>
                    <a:pt x="3" y="132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5"/>
                    <a:pt x="0" y="135"/>
                    <a:pt x="0" y="134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8"/>
                    <a:pt x="1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0" y="128"/>
                    <a:pt x="0" y="127"/>
                    <a:pt x="0" y="126"/>
                  </a:cubicBezTo>
                  <a:close/>
                  <a:moveTo>
                    <a:pt x="0" y="119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7"/>
                    <a:pt x="0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2" y="117"/>
                    <a:pt x="3" y="117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2" y="121"/>
                    <a:pt x="1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0" y="121"/>
                    <a:pt x="0" y="120"/>
                    <a:pt x="0" y="119"/>
                  </a:cubicBezTo>
                  <a:close/>
                  <a:moveTo>
                    <a:pt x="0" y="112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0"/>
                    <a:pt x="0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2" y="109"/>
                    <a:pt x="3" y="110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13"/>
                    <a:pt x="2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3"/>
                    <a:pt x="0" y="113"/>
                    <a:pt x="0" y="112"/>
                  </a:cubicBezTo>
                  <a:close/>
                  <a:moveTo>
                    <a:pt x="0" y="105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03"/>
                    <a:pt x="0" y="102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" y="102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2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6"/>
                    <a:pt x="0" y="105"/>
                    <a:pt x="0" y="105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8"/>
                    <a:pt x="2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99"/>
                    <a:pt x="0" y="98"/>
                    <a:pt x="0" y="97"/>
                  </a:cubicBezTo>
                  <a:close/>
                  <a:moveTo>
                    <a:pt x="0" y="9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88"/>
                    <a:pt x="3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1"/>
                    <a:pt x="2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1"/>
                    <a:pt x="0" y="90"/>
                  </a:cubicBezTo>
                  <a:close/>
                  <a:moveTo>
                    <a:pt x="0" y="83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1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4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4"/>
                    <a:pt x="0" y="83"/>
                  </a:cubicBezTo>
                  <a:close/>
                  <a:moveTo>
                    <a:pt x="0" y="76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74"/>
                    <a:pt x="0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6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2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2"/>
                    <a:pt x="0" y="61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4"/>
                  </a:cubicBezTo>
                  <a:close/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4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80"/>
            <p:cNvSpPr>
              <a:spLocks noEditPoints="1"/>
            </p:cNvSpPr>
            <p:nvPr/>
          </p:nvSpPr>
          <p:spPr bwMode="auto">
            <a:xfrm>
              <a:off x="7719674" y="1821997"/>
              <a:ext cx="7938" cy="198438"/>
            </a:xfrm>
            <a:custGeom>
              <a:avLst/>
              <a:gdLst>
                <a:gd name="T0" fmla="*/ 0 w 3"/>
                <a:gd name="T1" fmla="*/ 74 h 77"/>
                <a:gd name="T2" fmla="*/ 2 w 3"/>
                <a:gd name="T3" fmla="*/ 73 h 77"/>
                <a:gd name="T4" fmla="*/ 3 w 3"/>
                <a:gd name="T5" fmla="*/ 74 h 77"/>
                <a:gd name="T6" fmla="*/ 2 w 3"/>
                <a:gd name="T7" fmla="*/ 77 h 77"/>
                <a:gd name="T8" fmla="*/ 0 w 3"/>
                <a:gd name="T9" fmla="*/ 75 h 77"/>
                <a:gd name="T10" fmla="*/ 0 w 3"/>
                <a:gd name="T11" fmla="*/ 67 h 77"/>
                <a:gd name="T12" fmla="*/ 2 w 3"/>
                <a:gd name="T13" fmla="*/ 65 h 77"/>
                <a:gd name="T14" fmla="*/ 3 w 3"/>
                <a:gd name="T15" fmla="*/ 67 h 77"/>
                <a:gd name="T16" fmla="*/ 2 w 3"/>
                <a:gd name="T17" fmla="*/ 70 h 77"/>
                <a:gd name="T18" fmla="*/ 0 w 3"/>
                <a:gd name="T19" fmla="*/ 68 h 77"/>
                <a:gd name="T20" fmla="*/ 0 w 3"/>
                <a:gd name="T21" fmla="*/ 60 h 77"/>
                <a:gd name="T22" fmla="*/ 2 w 3"/>
                <a:gd name="T23" fmla="*/ 58 h 77"/>
                <a:gd name="T24" fmla="*/ 3 w 3"/>
                <a:gd name="T25" fmla="*/ 60 h 77"/>
                <a:gd name="T26" fmla="*/ 2 w 3"/>
                <a:gd name="T27" fmla="*/ 62 h 77"/>
                <a:gd name="T28" fmla="*/ 0 w 3"/>
                <a:gd name="T29" fmla="*/ 61 h 77"/>
                <a:gd name="T30" fmla="*/ 0 w 3"/>
                <a:gd name="T31" fmla="*/ 52 h 77"/>
                <a:gd name="T32" fmla="*/ 2 w 3"/>
                <a:gd name="T33" fmla="*/ 51 h 77"/>
                <a:gd name="T34" fmla="*/ 3 w 3"/>
                <a:gd name="T35" fmla="*/ 52 h 77"/>
                <a:gd name="T36" fmla="*/ 2 w 3"/>
                <a:gd name="T37" fmla="*/ 55 h 77"/>
                <a:gd name="T38" fmla="*/ 0 w 3"/>
                <a:gd name="T39" fmla="*/ 53 h 77"/>
                <a:gd name="T40" fmla="*/ 0 w 3"/>
                <a:gd name="T41" fmla="*/ 45 h 77"/>
                <a:gd name="T42" fmla="*/ 2 w 3"/>
                <a:gd name="T43" fmla="*/ 44 h 77"/>
                <a:gd name="T44" fmla="*/ 3 w 3"/>
                <a:gd name="T45" fmla="*/ 45 h 77"/>
                <a:gd name="T46" fmla="*/ 2 w 3"/>
                <a:gd name="T47" fmla="*/ 48 h 77"/>
                <a:gd name="T48" fmla="*/ 0 w 3"/>
                <a:gd name="T49" fmla="*/ 46 h 77"/>
                <a:gd name="T50" fmla="*/ 0 w 3"/>
                <a:gd name="T51" fmla="*/ 38 h 77"/>
                <a:gd name="T52" fmla="*/ 2 w 3"/>
                <a:gd name="T53" fmla="*/ 36 h 77"/>
                <a:gd name="T54" fmla="*/ 3 w 3"/>
                <a:gd name="T55" fmla="*/ 38 h 77"/>
                <a:gd name="T56" fmla="*/ 2 w 3"/>
                <a:gd name="T57" fmla="*/ 41 h 77"/>
                <a:gd name="T58" fmla="*/ 0 w 3"/>
                <a:gd name="T59" fmla="*/ 39 h 77"/>
                <a:gd name="T60" fmla="*/ 0 w 3"/>
                <a:gd name="T61" fmla="*/ 31 h 77"/>
                <a:gd name="T62" fmla="*/ 2 w 3"/>
                <a:gd name="T63" fmla="*/ 29 h 77"/>
                <a:gd name="T64" fmla="*/ 3 w 3"/>
                <a:gd name="T65" fmla="*/ 31 h 77"/>
                <a:gd name="T66" fmla="*/ 2 w 3"/>
                <a:gd name="T67" fmla="*/ 33 h 77"/>
                <a:gd name="T68" fmla="*/ 0 w 3"/>
                <a:gd name="T69" fmla="*/ 32 h 77"/>
                <a:gd name="T70" fmla="*/ 0 w 3"/>
                <a:gd name="T71" fmla="*/ 23 h 77"/>
                <a:gd name="T72" fmla="*/ 2 w 3"/>
                <a:gd name="T73" fmla="*/ 22 h 77"/>
                <a:gd name="T74" fmla="*/ 3 w 3"/>
                <a:gd name="T75" fmla="*/ 23 h 77"/>
                <a:gd name="T76" fmla="*/ 2 w 3"/>
                <a:gd name="T77" fmla="*/ 26 h 77"/>
                <a:gd name="T78" fmla="*/ 0 w 3"/>
                <a:gd name="T79" fmla="*/ 24 h 77"/>
                <a:gd name="T80" fmla="*/ 0 w 3"/>
                <a:gd name="T81" fmla="*/ 16 h 77"/>
                <a:gd name="T82" fmla="*/ 2 w 3"/>
                <a:gd name="T83" fmla="*/ 15 h 77"/>
                <a:gd name="T84" fmla="*/ 3 w 3"/>
                <a:gd name="T85" fmla="*/ 16 h 77"/>
                <a:gd name="T86" fmla="*/ 2 w 3"/>
                <a:gd name="T87" fmla="*/ 19 h 77"/>
                <a:gd name="T88" fmla="*/ 0 w 3"/>
                <a:gd name="T89" fmla="*/ 17 h 77"/>
                <a:gd name="T90" fmla="*/ 0 w 3"/>
                <a:gd name="T91" fmla="*/ 9 h 77"/>
                <a:gd name="T92" fmla="*/ 2 w 3"/>
                <a:gd name="T93" fmla="*/ 7 h 77"/>
                <a:gd name="T94" fmla="*/ 3 w 3"/>
                <a:gd name="T95" fmla="*/ 9 h 77"/>
                <a:gd name="T96" fmla="*/ 2 w 3"/>
                <a:gd name="T97" fmla="*/ 11 h 77"/>
                <a:gd name="T98" fmla="*/ 0 w 3"/>
                <a:gd name="T99" fmla="*/ 10 h 77"/>
                <a:gd name="T100" fmla="*/ 0 w 3"/>
                <a:gd name="T101" fmla="*/ 2 h 77"/>
                <a:gd name="T102" fmla="*/ 2 w 3"/>
                <a:gd name="T103" fmla="*/ 0 h 77"/>
                <a:gd name="T104" fmla="*/ 3 w 3"/>
                <a:gd name="T105" fmla="*/ 2 h 77"/>
                <a:gd name="T106" fmla="*/ 2 w 3"/>
                <a:gd name="T107" fmla="*/ 4 h 77"/>
                <a:gd name="T108" fmla="*/ 0 w 3"/>
                <a:gd name="T10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" h="77"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3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2"/>
                    <a:pt x="0" y="61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1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3"/>
                    <a:pt x="0" y="32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81"/>
            <p:cNvSpPr>
              <a:spLocks noEditPoints="1"/>
            </p:cNvSpPr>
            <p:nvPr/>
          </p:nvSpPr>
          <p:spPr bwMode="auto">
            <a:xfrm>
              <a:off x="7910174" y="1579110"/>
              <a:ext cx="7938" cy="441325"/>
            </a:xfrm>
            <a:custGeom>
              <a:avLst/>
              <a:gdLst>
                <a:gd name="T0" fmla="*/ 2 w 3"/>
                <a:gd name="T1" fmla="*/ 167 h 171"/>
                <a:gd name="T2" fmla="*/ 2 w 3"/>
                <a:gd name="T3" fmla="*/ 171 h 171"/>
                <a:gd name="T4" fmla="*/ 0 w 3"/>
                <a:gd name="T5" fmla="*/ 161 h 171"/>
                <a:gd name="T6" fmla="*/ 3 w 3"/>
                <a:gd name="T7" fmla="*/ 161 h 171"/>
                <a:gd name="T8" fmla="*/ 0 w 3"/>
                <a:gd name="T9" fmla="*/ 162 h 171"/>
                <a:gd name="T10" fmla="*/ 2 w 3"/>
                <a:gd name="T11" fmla="*/ 152 h 171"/>
                <a:gd name="T12" fmla="*/ 2 w 3"/>
                <a:gd name="T13" fmla="*/ 156 h 171"/>
                <a:gd name="T14" fmla="*/ 0 w 3"/>
                <a:gd name="T15" fmla="*/ 146 h 171"/>
                <a:gd name="T16" fmla="*/ 3 w 3"/>
                <a:gd name="T17" fmla="*/ 146 h 171"/>
                <a:gd name="T18" fmla="*/ 0 w 3"/>
                <a:gd name="T19" fmla="*/ 147 h 171"/>
                <a:gd name="T20" fmla="*/ 2 w 3"/>
                <a:gd name="T21" fmla="*/ 138 h 171"/>
                <a:gd name="T22" fmla="*/ 2 w 3"/>
                <a:gd name="T23" fmla="*/ 142 h 171"/>
                <a:gd name="T24" fmla="*/ 0 w 3"/>
                <a:gd name="T25" fmla="*/ 132 h 171"/>
                <a:gd name="T26" fmla="*/ 3 w 3"/>
                <a:gd name="T27" fmla="*/ 132 h 171"/>
                <a:gd name="T28" fmla="*/ 0 w 3"/>
                <a:gd name="T29" fmla="*/ 133 h 171"/>
                <a:gd name="T30" fmla="*/ 2 w 3"/>
                <a:gd name="T31" fmla="*/ 123 h 171"/>
                <a:gd name="T32" fmla="*/ 2 w 3"/>
                <a:gd name="T33" fmla="*/ 127 h 171"/>
                <a:gd name="T34" fmla="*/ 0 w 3"/>
                <a:gd name="T35" fmla="*/ 117 h 171"/>
                <a:gd name="T36" fmla="*/ 3 w 3"/>
                <a:gd name="T37" fmla="*/ 117 h 171"/>
                <a:gd name="T38" fmla="*/ 0 w 3"/>
                <a:gd name="T39" fmla="*/ 118 h 171"/>
                <a:gd name="T40" fmla="*/ 2 w 3"/>
                <a:gd name="T41" fmla="*/ 109 h 171"/>
                <a:gd name="T42" fmla="*/ 2 w 3"/>
                <a:gd name="T43" fmla="*/ 113 h 171"/>
                <a:gd name="T44" fmla="*/ 0 w 3"/>
                <a:gd name="T45" fmla="*/ 103 h 171"/>
                <a:gd name="T46" fmla="*/ 3 w 3"/>
                <a:gd name="T47" fmla="*/ 103 h 171"/>
                <a:gd name="T48" fmla="*/ 0 w 3"/>
                <a:gd name="T49" fmla="*/ 104 h 171"/>
                <a:gd name="T50" fmla="*/ 2 w 3"/>
                <a:gd name="T51" fmla="*/ 94 h 171"/>
                <a:gd name="T52" fmla="*/ 2 w 3"/>
                <a:gd name="T53" fmla="*/ 98 h 171"/>
                <a:gd name="T54" fmla="*/ 0 w 3"/>
                <a:gd name="T55" fmla="*/ 88 h 171"/>
                <a:gd name="T56" fmla="*/ 3 w 3"/>
                <a:gd name="T57" fmla="*/ 88 h 171"/>
                <a:gd name="T58" fmla="*/ 0 w 3"/>
                <a:gd name="T59" fmla="*/ 89 h 171"/>
                <a:gd name="T60" fmla="*/ 2 w 3"/>
                <a:gd name="T61" fmla="*/ 80 h 171"/>
                <a:gd name="T62" fmla="*/ 2 w 3"/>
                <a:gd name="T63" fmla="*/ 84 h 171"/>
                <a:gd name="T64" fmla="*/ 0 w 3"/>
                <a:gd name="T65" fmla="*/ 74 h 171"/>
                <a:gd name="T66" fmla="*/ 3 w 3"/>
                <a:gd name="T67" fmla="*/ 74 h 171"/>
                <a:gd name="T68" fmla="*/ 0 w 3"/>
                <a:gd name="T69" fmla="*/ 75 h 171"/>
                <a:gd name="T70" fmla="*/ 2 w 3"/>
                <a:gd name="T71" fmla="*/ 65 h 171"/>
                <a:gd name="T72" fmla="*/ 2 w 3"/>
                <a:gd name="T73" fmla="*/ 69 h 171"/>
                <a:gd name="T74" fmla="*/ 0 w 3"/>
                <a:gd name="T75" fmla="*/ 59 h 171"/>
                <a:gd name="T76" fmla="*/ 3 w 3"/>
                <a:gd name="T77" fmla="*/ 59 h 171"/>
                <a:gd name="T78" fmla="*/ 0 w 3"/>
                <a:gd name="T79" fmla="*/ 60 h 171"/>
                <a:gd name="T80" fmla="*/ 2 w 3"/>
                <a:gd name="T81" fmla="*/ 50 h 171"/>
                <a:gd name="T82" fmla="*/ 2 w 3"/>
                <a:gd name="T83" fmla="*/ 55 h 171"/>
                <a:gd name="T84" fmla="*/ 0 w 3"/>
                <a:gd name="T85" fmla="*/ 45 h 171"/>
                <a:gd name="T86" fmla="*/ 3 w 3"/>
                <a:gd name="T87" fmla="*/ 45 h 171"/>
                <a:gd name="T88" fmla="*/ 0 w 3"/>
                <a:gd name="T89" fmla="*/ 46 h 171"/>
                <a:gd name="T90" fmla="*/ 2 w 3"/>
                <a:gd name="T91" fmla="*/ 36 h 171"/>
                <a:gd name="T92" fmla="*/ 2 w 3"/>
                <a:gd name="T93" fmla="*/ 40 h 171"/>
                <a:gd name="T94" fmla="*/ 0 w 3"/>
                <a:gd name="T95" fmla="*/ 30 h 171"/>
                <a:gd name="T96" fmla="*/ 3 w 3"/>
                <a:gd name="T97" fmla="*/ 30 h 171"/>
                <a:gd name="T98" fmla="*/ 0 w 3"/>
                <a:gd name="T99" fmla="*/ 31 h 171"/>
                <a:gd name="T100" fmla="*/ 2 w 3"/>
                <a:gd name="T101" fmla="*/ 21 h 171"/>
                <a:gd name="T102" fmla="*/ 2 w 3"/>
                <a:gd name="T103" fmla="*/ 26 h 171"/>
                <a:gd name="T104" fmla="*/ 0 w 3"/>
                <a:gd name="T105" fmla="*/ 16 h 171"/>
                <a:gd name="T106" fmla="*/ 3 w 3"/>
                <a:gd name="T107" fmla="*/ 16 h 171"/>
                <a:gd name="T108" fmla="*/ 0 w 3"/>
                <a:gd name="T109" fmla="*/ 17 h 171"/>
                <a:gd name="T110" fmla="*/ 2 w 3"/>
                <a:gd name="T111" fmla="*/ 7 h 171"/>
                <a:gd name="T112" fmla="*/ 2 w 3"/>
                <a:gd name="T113" fmla="*/ 11 h 171"/>
                <a:gd name="T114" fmla="*/ 0 w 3"/>
                <a:gd name="T115" fmla="*/ 1 h 171"/>
                <a:gd name="T116" fmla="*/ 3 w 3"/>
                <a:gd name="T117" fmla="*/ 1 h 171"/>
                <a:gd name="T118" fmla="*/ 0 w 3"/>
                <a:gd name="T119" fmla="*/ 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171">
                  <a:moveTo>
                    <a:pt x="0" y="169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7"/>
                    <a:pt x="1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3" y="167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3"/>
                    <a:pt x="1" y="152"/>
                    <a:pt x="2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2"/>
                    <a:pt x="3" y="153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6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56"/>
                    <a:pt x="0" y="156"/>
                    <a:pt x="0" y="155"/>
                  </a:cubicBezTo>
                  <a:close/>
                  <a:moveTo>
                    <a:pt x="0" y="147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146"/>
                    <a:pt x="1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3" y="146"/>
                    <a:pt x="3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2" y="149"/>
                    <a:pt x="2" y="149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1" y="149"/>
                    <a:pt x="0" y="148"/>
                    <a:pt x="0" y="147"/>
                  </a:cubicBezTo>
                  <a:close/>
                  <a:moveTo>
                    <a:pt x="0" y="14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8"/>
                    <a:pt x="1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3" y="138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0" y="141"/>
                    <a:pt x="0" y="140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30"/>
                    <a:pt x="3" y="131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0" y="134"/>
                    <a:pt x="0" y="133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3" y="124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0" y="127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1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11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09"/>
                    <a:pt x="1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3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1" y="113"/>
                    <a:pt x="0" y="112"/>
                    <a:pt x="0" y="111"/>
                  </a:cubicBezTo>
                  <a:close/>
                  <a:moveTo>
                    <a:pt x="0" y="104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1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3" y="102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0" y="105"/>
                    <a:pt x="0" y="104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1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4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" y="98"/>
                    <a:pt x="0" y="97"/>
                    <a:pt x="0" y="97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3" y="87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0" y="90"/>
                    <a:pt x="0" y="89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9"/>
                    <a:pt x="0" y="68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3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1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8"/>
                    <a:pt x="0" y="17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82"/>
            <p:cNvSpPr>
              <a:spLocks noEditPoints="1"/>
            </p:cNvSpPr>
            <p:nvPr/>
          </p:nvSpPr>
          <p:spPr bwMode="auto">
            <a:xfrm>
              <a:off x="7675224" y="1652135"/>
              <a:ext cx="15875" cy="374650"/>
            </a:xfrm>
            <a:custGeom>
              <a:avLst/>
              <a:gdLst>
                <a:gd name="T0" fmla="*/ 3 w 6"/>
                <a:gd name="T1" fmla="*/ 137 h 145"/>
                <a:gd name="T2" fmla="*/ 6 w 6"/>
                <a:gd name="T3" fmla="*/ 140 h 145"/>
                <a:gd name="T4" fmla="*/ 3 w 6"/>
                <a:gd name="T5" fmla="*/ 145 h 145"/>
                <a:gd name="T6" fmla="*/ 0 w 6"/>
                <a:gd name="T7" fmla="*/ 130 h 145"/>
                <a:gd name="T8" fmla="*/ 6 w 6"/>
                <a:gd name="T9" fmla="*/ 130 h 145"/>
                <a:gd name="T10" fmla="*/ 3 w 6"/>
                <a:gd name="T11" fmla="*/ 134 h 145"/>
                <a:gd name="T12" fmla="*/ 0 w 6"/>
                <a:gd name="T13" fmla="*/ 120 h 145"/>
                <a:gd name="T14" fmla="*/ 3 w 6"/>
                <a:gd name="T15" fmla="*/ 116 h 145"/>
                <a:gd name="T16" fmla="*/ 6 w 6"/>
                <a:gd name="T17" fmla="*/ 120 h 145"/>
                <a:gd name="T18" fmla="*/ 0 w 6"/>
                <a:gd name="T19" fmla="*/ 120 h 145"/>
                <a:gd name="T20" fmla="*/ 3 w 6"/>
                <a:gd name="T21" fmla="*/ 105 h 145"/>
                <a:gd name="T22" fmla="*/ 6 w 6"/>
                <a:gd name="T23" fmla="*/ 109 h 145"/>
                <a:gd name="T24" fmla="*/ 3 w 6"/>
                <a:gd name="T25" fmla="*/ 113 h 145"/>
                <a:gd name="T26" fmla="*/ 0 w 6"/>
                <a:gd name="T27" fmla="*/ 98 h 145"/>
                <a:gd name="T28" fmla="*/ 6 w 6"/>
                <a:gd name="T29" fmla="*/ 98 h 145"/>
                <a:gd name="T30" fmla="*/ 3 w 6"/>
                <a:gd name="T31" fmla="*/ 102 h 145"/>
                <a:gd name="T32" fmla="*/ 0 w 6"/>
                <a:gd name="T33" fmla="*/ 89 h 145"/>
                <a:gd name="T34" fmla="*/ 3 w 6"/>
                <a:gd name="T35" fmla="*/ 84 h 145"/>
                <a:gd name="T36" fmla="*/ 6 w 6"/>
                <a:gd name="T37" fmla="*/ 89 h 145"/>
                <a:gd name="T38" fmla="*/ 0 w 6"/>
                <a:gd name="T39" fmla="*/ 89 h 145"/>
                <a:gd name="T40" fmla="*/ 3 w 6"/>
                <a:gd name="T41" fmla="*/ 74 h 145"/>
                <a:gd name="T42" fmla="*/ 6 w 6"/>
                <a:gd name="T43" fmla="*/ 77 h 145"/>
                <a:gd name="T44" fmla="*/ 3 w 6"/>
                <a:gd name="T45" fmla="*/ 81 h 145"/>
                <a:gd name="T46" fmla="*/ 0 w 6"/>
                <a:gd name="T47" fmla="*/ 67 h 145"/>
                <a:gd name="T48" fmla="*/ 6 w 6"/>
                <a:gd name="T49" fmla="*/ 67 h 145"/>
                <a:gd name="T50" fmla="*/ 3 w 6"/>
                <a:gd name="T51" fmla="*/ 71 h 145"/>
                <a:gd name="T52" fmla="*/ 0 w 6"/>
                <a:gd name="T53" fmla="*/ 57 h 145"/>
                <a:gd name="T54" fmla="*/ 3 w 6"/>
                <a:gd name="T55" fmla="*/ 53 h 145"/>
                <a:gd name="T56" fmla="*/ 6 w 6"/>
                <a:gd name="T57" fmla="*/ 57 h 145"/>
                <a:gd name="T58" fmla="*/ 0 w 6"/>
                <a:gd name="T59" fmla="*/ 57 h 145"/>
                <a:gd name="T60" fmla="*/ 3 w 6"/>
                <a:gd name="T61" fmla="*/ 42 h 145"/>
                <a:gd name="T62" fmla="*/ 6 w 6"/>
                <a:gd name="T63" fmla="*/ 46 h 145"/>
                <a:gd name="T64" fmla="*/ 3 w 6"/>
                <a:gd name="T65" fmla="*/ 50 h 145"/>
                <a:gd name="T66" fmla="*/ 0 w 6"/>
                <a:gd name="T67" fmla="*/ 35 h 145"/>
                <a:gd name="T68" fmla="*/ 6 w 6"/>
                <a:gd name="T69" fmla="*/ 35 h 145"/>
                <a:gd name="T70" fmla="*/ 3 w 6"/>
                <a:gd name="T71" fmla="*/ 39 h 145"/>
                <a:gd name="T72" fmla="*/ 0 w 6"/>
                <a:gd name="T73" fmla="*/ 25 h 145"/>
                <a:gd name="T74" fmla="*/ 3 w 6"/>
                <a:gd name="T75" fmla="*/ 21 h 145"/>
                <a:gd name="T76" fmla="*/ 6 w 6"/>
                <a:gd name="T77" fmla="*/ 25 h 145"/>
                <a:gd name="T78" fmla="*/ 0 w 6"/>
                <a:gd name="T79" fmla="*/ 25 h 145"/>
                <a:gd name="T80" fmla="*/ 3 w 6"/>
                <a:gd name="T81" fmla="*/ 11 h 145"/>
                <a:gd name="T82" fmla="*/ 6 w 6"/>
                <a:gd name="T83" fmla="*/ 14 h 145"/>
                <a:gd name="T84" fmla="*/ 3 w 6"/>
                <a:gd name="T85" fmla="*/ 18 h 145"/>
                <a:gd name="T86" fmla="*/ 0 w 6"/>
                <a:gd name="T87" fmla="*/ 3 h 145"/>
                <a:gd name="T88" fmla="*/ 6 w 6"/>
                <a:gd name="T89" fmla="*/ 3 h 145"/>
                <a:gd name="T90" fmla="*/ 3 w 6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1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5" y="137"/>
                    <a:pt x="6" y="138"/>
                    <a:pt x="6" y="140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3"/>
                    <a:pt x="5" y="145"/>
                    <a:pt x="3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1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1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5" y="127"/>
                    <a:pt x="6" y="128"/>
                    <a:pt x="6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3"/>
                    <a:pt x="5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1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1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83"/>
            <p:cNvSpPr>
              <a:spLocks noEditPoints="1"/>
            </p:cNvSpPr>
            <p:nvPr/>
          </p:nvSpPr>
          <p:spPr bwMode="auto">
            <a:xfrm>
              <a:off x="7845087" y="1655310"/>
              <a:ext cx="34925" cy="368300"/>
            </a:xfrm>
            <a:custGeom>
              <a:avLst/>
              <a:gdLst>
                <a:gd name="T0" fmla="*/ 0 w 13"/>
                <a:gd name="T1" fmla="*/ 136 h 143"/>
                <a:gd name="T2" fmla="*/ 7 w 13"/>
                <a:gd name="T3" fmla="*/ 129 h 143"/>
                <a:gd name="T4" fmla="*/ 13 w 13"/>
                <a:gd name="T5" fmla="*/ 136 h 143"/>
                <a:gd name="T6" fmla="*/ 7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7 w 13"/>
                <a:gd name="T13" fmla="*/ 111 h 143"/>
                <a:gd name="T14" fmla="*/ 13 w 13"/>
                <a:gd name="T15" fmla="*/ 117 h 143"/>
                <a:gd name="T16" fmla="*/ 7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7 w 13"/>
                <a:gd name="T23" fmla="*/ 92 h 143"/>
                <a:gd name="T24" fmla="*/ 13 w 13"/>
                <a:gd name="T25" fmla="*/ 99 h 143"/>
                <a:gd name="T26" fmla="*/ 7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7 w 13"/>
                <a:gd name="T33" fmla="*/ 74 h 143"/>
                <a:gd name="T34" fmla="*/ 13 w 13"/>
                <a:gd name="T35" fmla="*/ 80 h 143"/>
                <a:gd name="T36" fmla="*/ 7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7 w 13"/>
                <a:gd name="T43" fmla="*/ 55 h 143"/>
                <a:gd name="T44" fmla="*/ 13 w 13"/>
                <a:gd name="T45" fmla="*/ 62 h 143"/>
                <a:gd name="T46" fmla="*/ 7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7 w 13"/>
                <a:gd name="T53" fmla="*/ 37 h 143"/>
                <a:gd name="T54" fmla="*/ 13 w 13"/>
                <a:gd name="T55" fmla="*/ 43 h 143"/>
                <a:gd name="T56" fmla="*/ 7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7 w 13"/>
                <a:gd name="T63" fmla="*/ 19 h 143"/>
                <a:gd name="T64" fmla="*/ 13 w 13"/>
                <a:gd name="T65" fmla="*/ 25 h 143"/>
                <a:gd name="T66" fmla="*/ 7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7 w 13"/>
                <a:gd name="T73" fmla="*/ 0 h 143"/>
                <a:gd name="T74" fmla="*/ 13 w 13"/>
                <a:gd name="T75" fmla="*/ 7 h 143"/>
                <a:gd name="T76" fmla="*/ 7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3" y="129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3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3" y="111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3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3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7" y="106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3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3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3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3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84"/>
            <p:cNvSpPr>
              <a:spLocks noEditPoints="1"/>
            </p:cNvSpPr>
            <p:nvPr/>
          </p:nvSpPr>
          <p:spPr bwMode="auto">
            <a:xfrm>
              <a:off x="7565687" y="1655310"/>
              <a:ext cx="33338" cy="368300"/>
            </a:xfrm>
            <a:custGeom>
              <a:avLst/>
              <a:gdLst>
                <a:gd name="T0" fmla="*/ 0 w 13"/>
                <a:gd name="T1" fmla="*/ 136 h 143"/>
                <a:gd name="T2" fmla="*/ 6 w 13"/>
                <a:gd name="T3" fmla="*/ 129 h 143"/>
                <a:gd name="T4" fmla="*/ 13 w 13"/>
                <a:gd name="T5" fmla="*/ 136 h 143"/>
                <a:gd name="T6" fmla="*/ 6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6 w 13"/>
                <a:gd name="T13" fmla="*/ 111 h 143"/>
                <a:gd name="T14" fmla="*/ 13 w 13"/>
                <a:gd name="T15" fmla="*/ 117 h 143"/>
                <a:gd name="T16" fmla="*/ 6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6 w 13"/>
                <a:gd name="T23" fmla="*/ 92 h 143"/>
                <a:gd name="T24" fmla="*/ 13 w 13"/>
                <a:gd name="T25" fmla="*/ 99 h 143"/>
                <a:gd name="T26" fmla="*/ 6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6 w 13"/>
                <a:gd name="T33" fmla="*/ 74 h 143"/>
                <a:gd name="T34" fmla="*/ 13 w 13"/>
                <a:gd name="T35" fmla="*/ 80 h 143"/>
                <a:gd name="T36" fmla="*/ 6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6 w 13"/>
                <a:gd name="T43" fmla="*/ 55 h 143"/>
                <a:gd name="T44" fmla="*/ 13 w 13"/>
                <a:gd name="T45" fmla="*/ 62 h 143"/>
                <a:gd name="T46" fmla="*/ 6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6 w 13"/>
                <a:gd name="T53" fmla="*/ 37 h 143"/>
                <a:gd name="T54" fmla="*/ 13 w 13"/>
                <a:gd name="T55" fmla="*/ 43 h 143"/>
                <a:gd name="T56" fmla="*/ 6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6 w 13"/>
                <a:gd name="T63" fmla="*/ 19 h 143"/>
                <a:gd name="T64" fmla="*/ 13 w 13"/>
                <a:gd name="T65" fmla="*/ 25 h 143"/>
                <a:gd name="T66" fmla="*/ 6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6 w 13"/>
                <a:gd name="T73" fmla="*/ 0 h 143"/>
                <a:gd name="T74" fmla="*/ 13 w 13"/>
                <a:gd name="T75" fmla="*/ 7 h 143"/>
                <a:gd name="T76" fmla="*/ 6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2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2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2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6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2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2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2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2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2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2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2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2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2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85"/>
            <p:cNvSpPr>
              <a:spLocks noEditPoints="1"/>
            </p:cNvSpPr>
            <p:nvPr/>
          </p:nvSpPr>
          <p:spPr bwMode="auto">
            <a:xfrm>
              <a:off x="7781587" y="1706110"/>
              <a:ext cx="15875" cy="320675"/>
            </a:xfrm>
            <a:custGeom>
              <a:avLst/>
              <a:gdLst>
                <a:gd name="T0" fmla="*/ 0 w 6"/>
                <a:gd name="T1" fmla="*/ 119 h 124"/>
                <a:gd name="T2" fmla="*/ 3 w 6"/>
                <a:gd name="T3" fmla="*/ 116 h 124"/>
                <a:gd name="T4" fmla="*/ 6 w 6"/>
                <a:gd name="T5" fmla="*/ 119 h 124"/>
                <a:gd name="T6" fmla="*/ 3 w 6"/>
                <a:gd name="T7" fmla="*/ 124 h 124"/>
                <a:gd name="T8" fmla="*/ 0 w 6"/>
                <a:gd name="T9" fmla="*/ 120 h 124"/>
                <a:gd name="T10" fmla="*/ 0 w 6"/>
                <a:gd name="T11" fmla="*/ 109 h 124"/>
                <a:gd name="T12" fmla="*/ 3 w 6"/>
                <a:gd name="T13" fmla="*/ 106 h 124"/>
                <a:gd name="T14" fmla="*/ 6 w 6"/>
                <a:gd name="T15" fmla="*/ 109 h 124"/>
                <a:gd name="T16" fmla="*/ 3 w 6"/>
                <a:gd name="T17" fmla="*/ 113 h 124"/>
                <a:gd name="T18" fmla="*/ 0 w 6"/>
                <a:gd name="T19" fmla="*/ 110 h 124"/>
                <a:gd name="T20" fmla="*/ 0 w 6"/>
                <a:gd name="T21" fmla="*/ 98 h 124"/>
                <a:gd name="T22" fmla="*/ 3 w 6"/>
                <a:gd name="T23" fmla="*/ 95 h 124"/>
                <a:gd name="T24" fmla="*/ 6 w 6"/>
                <a:gd name="T25" fmla="*/ 98 h 124"/>
                <a:gd name="T26" fmla="*/ 3 w 6"/>
                <a:gd name="T27" fmla="*/ 102 h 124"/>
                <a:gd name="T28" fmla="*/ 0 w 6"/>
                <a:gd name="T29" fmla="*/ 99 h 124"/>
                <a:gd name="T30" fmla="*/ 0 w 6"/>
                <a:gd name="T31" fmla="*/ 88 h 124"/>
                <a:gd name="T32" fmla="*/ 3 w 6"/>
                <a:gd name="T33" fmla="*/ 84 h 124"/>
                <a:gd name="T34" fmla="*/ 6 w 6"/>
                <a:gd name="T35" fmla="*/ 88 h 124"/>
                <a:gd name="T36" fmla="*/ 3 w 6"/>
                <a:gd name="T37" fmla="*/ 92 h 124"/>
                <a:gd name="T38" fmla="*/ 0 w 6"/>
                <a:gd name="T39" fmla="*/ 89 h 124"/>
                <a:gd name="T40" fmla="*/ 0 w 6"/>
                <a:gd name="T41" fmla="*/ 77 h 124"/>
                <a:gd name="T42" fmla="*/ 3 w 6"/>
                <a:gd name="T43" fmla="*/ 74 h 124"/>
                <a:gd name="T44" fmla="*/ 6 w 6"/>
                <a:gd name="T45" fmla="*/ 77 h 124"/>
                <a:gd name="T46" fmla="*/ 3 w 6"/>
                <a:gd name="T47" fmla="*/ 81 h 124"/>
                <a:gd name="T48" fmla="*/ 0 w 6"/>
                <a:gd name="T49" fmla="*/ 78 h 124"/>
                <a:gd name="T50" fmla="*/ 0 w 6"/>
                <a:gd name="T51" fmla="*/ 67 h 124"/>
                <a:gd name="T52" fmla="*/ 3 w 6"/>
                <a:gd name="T53" fmla="*/ 63 h 124"/>
                <a:gd name="T54" fmla="*/ 6 w 6"/>
                <a:gd name="T55" fmla="*/ 67 h 124"/>
                <a:gd name="T56" fmla="*/ 3 w 6"/>
                <a:gd name="T57" fmla="*/ 71 h 124"/>
                <a:gd name="T58" fmla="*/ 0 w 6"/>
                <a:gd name="T59" fmla="*/ 68 h 124"/>
                <a:gd name="T60" fmla="*/ 0 w 6"/>
                <a:gd name="T61" fmla="*/ 56 h 124"/>
                <a:gd name="T62" fmla="*/ 3 w 6"/>
                <a:gd name="T63" fmla="*/ 53 h 124"/>
                <a:gd name="T64" fmla="*/ 6 w 6"/>
                <a:gd name="T65" fmla="*/ 56 h 124"/>
                <a:gd name="T66" fmla="*/ 3 w 6"/>
                <a:gd name="T67" fmla="*/ 60 h 124"/>
                <a:gd name="T68" fmla="*/ 0 w 6"/>
                <a:gd name="T69" fmla="*/ 57 h 124"/>
                <a:gd name="T70" fmla="*/ 0 w 6"/>
                <a:gd name="T71" fmla="*/ 46 h 124"/>
                <a:gd name="T72" fmla="*/ 3 w 6"/>
                <a:gd name="T73" fmla="*/ 42 h 124"/>
                <a:gd name="T74" fmla="*/ 6 w 6"/>
                <a:gd name="T75" fmla="*/ 46 h 124"/>
                <a:gd name="T76" fmla="*/ 3 w 6"/>
                <a:gd name="T77" fmla="*/ 50 h 124"/>
                <a:gd name="T78" fmla="*/ 0 w 6"/>
                <a:gd name="T79" fmla="*/ 47 h 124"/>
                <a:gd name="T80" fmla="*/ 0 w 6"/>
                <a:gd name="T81" fmla="*/ 35 h 124"/>
                <a:gd name="T82" fmla="*/ 3 w 6"/>
                <a:gd name="T83" fmla="*/ 32 h 124"/>
                <a:gd name="T84" fmla="*/ 6 w 6"/>
                <a:gd name="T85" fmla="*/ 35 h 124"/>
                <a:gd name="T86" fmla="*/ 3 w 6"/>
                <a:gd name="T87" fmla="*/ 39 h 124"/>
                <a:gd name="T88" fmla="*/ 0 w 6"/>
                <a:gd name="T89" fmla="*/ 36 h 124"/>
                <a:gd name="T90" fmla="*/ 0 w 6"/>
                <a:gd name="T91" fmla="*/ 25 h 124"/>
                <a:gd name="T92" fmla="*/ 3 w 6"/>
                <a:gd name="T93" fmla="*/ 21 h 124"/>
                <a:gd name="T94" fmla="*/ 6 w 6"/>
                <a:gd name="T95" fmla="*/ 25 h 124"/>
                <a:gd name="T96" fmla="*/ 3 w 6"/>
                <a:gd name="T97" fmla="*/ 29 h 124"/>
                <a:gd name="T98" fmla="*/ 0 w 6"/>
                <a:gd name="T99" fmla="*/ 26 h 124"/>
                <a:gd name="T100" fmla="*/ 0 w 6"/>
                <a:gd name="T101" fmla="*/ 14 h 124"/>
                <a:gd name="T102" fmla="*/ 3 w 6"/>
                <a:gd name="T103" fmla="*/ 11 h 124"/>
                <a:gd name="T104" fmla="*/ 6 w 6"/>
                <a:gd name="T105" fmla="*/ 14 h 124"/>
                <a:gd name="T106" fmla="*/ 3 w 6"/>
                <a:gd name="T107" fmla="*/ 18 h 124"/>
                <a:gd name="T108" fmla="*/ 0 w 6"/>
                <a:gd name="T109" fmla="*/ 15 h 124"/>
                <a:gd name="T110" fmla="*/ 0 w 6"/>
                <a:gd name="T111" fmla="*/ 4 h 124"/>
                <a:gd name="T112" fmla="*/ 3 w 6"/>
                <a:gd name="T113" fmla="*/ 0 h 124"/>
                <a:gd name="T114" fmla="*/ 6 w 6"/>
                <a:gd name="T115" fmla="*/ 4 h 124"/>
                <a:gd name="T116" fmla="*/ 3 w 6"/>
                <a:gd name="T117" fmla="*/ 8 h 124"/>
                <a:gd name="T118" fmla="*/ 0 w 6"/>
                <a:gd name="T11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" h="124"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4"/>
                    <a:pt x="3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1" y="124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5" y="106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2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2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6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86"/>
            <p:cNvSpPr>
              <a:spLocks noEditPoints="1"/>
            </p:cNvSpPr>
            <p:nvPr/>
          </p:nvSpPr>
          <p:spPr bwMode="auto">
            <a:xfrm>
              <a:off x="7657762" y="2599872"/>
              <a:ext cx="15875" cy="1539875"/>
            </a:xfrm>
            <a:custGeom>
              <a:avLst/>
              <a:gdLst>
                <a:gd name="T0" fmla="*/ 3 w 6"/>
                <a:gd name="T1" fmla="*/ 597 h 597"/>
                <a:gd name="T2" fmla="*/ 6 w 6"/>
                <a:gd name="T3" fmla="*/ 580 h 597"/>
                <a:gd name="T4" fmla="*/ 3 w 6"/>
                <a:gd name="T5" fmla="*/ 564 h 597"/>
                <a:gd name="T6" fmla="*/ 0 w 6"/>
                <a:gd name="T7" fmla="*/ 554 h 597"/>
                <a:gd name="T8" fmla="*/ 0 w 6"/>
                <a:gd name="T9" fmla="*/ 555 h 597"/>
                <a:gd name="T10" fmla="*/ 3 w 6"/>
                <a:gd name="T11" fmla="*/ 546 h 597"/>
                <a:gd name="T12" fmla="*/ 6 w 6"/>
                <a:gd name="T13" fmla="*/ 529 h 597"/>
                <a:gd name="T14" fmla="*/ 3 w 6"/>
                <a:gd name="T15" fmla="*/ 512 h 597"/>
                <a:gd name="T16" fmla="*/ 0 w 6"/>
                <a:gd name="T17" fmla="*/ 503 h 597"/>
                <a:gd name="T18" fmla="*/ 0 w 6"/>
                <a:gd name="T19" fmla="*/ 504 h 597"/>
                <a:gd name="T20" fmla="*/ 3 w 6"/>
                <a:gd name="T21" fmla="*/ 495 h 597"/>
                <a:gd name="T22" fmla="*/ 6 w 6"/>
                <a:gd name="T23" fmla="*/ 477 h 597"/>
                <a:gd name="T24" fmla="*/ 3 w 6"/>
                <a:gd name="T25" fmla="*/ 461 h 597"/>
                <a:gd name="T26" fmla="*/ 0 w 6"/>
                <a:gd name="T27" fmla="*/ 452 h 597"/>
                <a:gd name="T28" fmla="*/ 0 w 6"/>
                <a:gd name="T29" fmla="*/ 453 h 597"/>
                <a:gd name="T30" fmla="*/ 3 w 6"/>
                <a:gd name="T31" fmla="*/ 443 h 597"/>
                <a:gd name="T32" fmla="*/ 6 w 6"/>
                <a:gd name="T33" fmla="*/ 426 h 597"/>
                <a:gd name="T34" fmla="*/ 3 w 6"/>
                <a:gd name="T35" fmla="*/ 410 h 597"/>
                <a:gd name="T36" fmla="*/ 0 w 6"/>
                <a:gd name="T37" fmla="*/ 401 h 597"/>
                <a:gd name="T38" fmla="*/ 0 w 6"/>
                <a:gd name="T39" fmla="*/ 402 h 597"/>
                <a:gd name="T40" fmla="*/ 3 w 6"/>
                <a:gd name="T41" fmla="*/ 392 h 597"/>
                <a:gd name="T42" fmla="*/ 6 w 6"/>
                <a:gd name="T43" fmla="*/ 375 h 597"/>
                <a:gd name="T44" fmla="*/ 3 w 6"/>
                <a:gd name="T45" fmla="*/ 359 h 597"/>
                <a:gd name="T46" fmla="*/ 0 w 6"/>
                <a:gd name="T47" fmla="*/ 349 h 597"/>
                <a:gd name="T48" fmla="*/ 0 w 6"/>
                <a:gd name="T49" fmla="*/ 350 h 597"/>
                <a:gd name="T50" fmla="*/ 3 w 6"/>
                <a:gd name="T51" fmla="*/ 341 h 597"/>
                <a:gd name="T52" fmla="*/ 6 w 6"/>
                <a:gd name="T53" fmla="*/ 324 h 597"/>
                <a:gd name="T54" fmla="*/ 3 w 6"/>
                <a:gd name="T55" fmla="*/ 308 h 597"/>
                <a:gd name="T56" fmla="*/ 0 w 6"/>
                <a:gd name="T57" fmla="*/ 298 h 597"/>
                <a:gd name="T58" fmla="*/ 0 w 6"/>
                <a:gd name="T59" fmla="*/ 299 h 597"/>
                <a:gd name="T60" fmla="*/ 3 w 6"/>
                <a:gd name="T61" fmla="*/ 290 h 597"/>
                <a:gd name="T62" fmla="*/ 6 w 6"/>
                <a:gd name="T63" fmla="*/ 273 h 597"/>
                <a:gd name="T64" fmla="*/ 3 w 6"/>
                <a:gd name="T65" fmla="*/ 256 h 597"/>
                <a:gd name="T66" fmla="*/ 0 w 6"/>
                <a:gd name="T67" fmla="*/ 247 h 597"/>
                <a:gd name="T68" fmla="*/ 0 w 6"/>
                <a:gd name="T69" fmla="*/ 248 h 597"/>
                <a:gd name="T70" fmla="*/ 3 w 6"/>
                <a:gd name="T71" fmla="*/ 239 h 597"/>
                <a:gd name="T72" fmla="*/ 6 w 6"/>
                <a:gd name="T73" fmla="*/ 221 h 597"/>
                <a:gd name="T74" fmla="*/ 3 w 6"/>
                <a:gd name="T75" fmla="*/ 205 h 597"/>
                <a:gd name="T76" fmla="*/ 0 w 6"/>
                <a:gd name="T77" fmla="*/ 196 h 597"/>
                <a:gd name="T78" fmla="*/ 0 w 6"/>
                <a:gd name="T79" fmla="*/ 197 h 597"/>
                <a:gd name="T80" fmla="*/ 3 w 6"/>
                <a:gd name="T81" fmla="*/ 187 h 597"/>
                <a:gd name="T82" fmla="*/ 6 w 6"/>
                <a:gd name="T83" fmla="*/ 170 h 597"/>
                <a:gd name="T84" fmla="*/ 3 w 6"/>
                <a:gd name="T85" fmla="*/ 154 h 597"/>
                <a:gd name="T86" fmla="*/ 0 w 6"/>
                <a:gd name="T87" fmla="*/ 145 h 597"/>
                <a:gd name="T88" fmla="*/ 0 w 6"/>
                <a:gd name="T89" fmla="*/ 146 h 597"/>
                <a:gd name="T90" fmla="*/ 3 w 6"/>
                <a:gd name="T91" fmla="*/ 136 h 597"/>
                <a:gd name="T92" fmla="*/ 6 w 6"/>
                <a:gd name="T93" fmla="*/ 119 h 597"/>
                <a:gd name="T94" fmla="*/ 3 w 6"/>
                <a:gd name="T95" fmla="*/ 103 h 597"/>
                <a:gd name="T96" fmla="*/ 0 w 6"/>
                <a:gd name="T97" fmla="*/ 93 h 597"/>
                <a:gd name="T98" fmla="*/ 0 w 6"/>
                <a:gd name="T99" fmla="*/ 94 h 597"/>
                <a:gd name="T100" fmla="*/ 3 w 6"/>
                <a:gd name="T101" fmla="*/ 85 h 597"/>
                <a:gd name="T102" fmla="*/ 6 w 6"/>
                <a:gd name="T103" fmla="*/ 68 h 597"/>
                <a:gd name="T104" fmla="*/ 3 w 6"/>
                <a:gd name="T105" fmla="*/ 52 h 597"/>
                <a:gd name="T106" fmla="*/ 0 w 6"/>
                <a:gd name="T107" fmla="*/ 42 h 597"/>
                <a:gd name="T108" fmla="*/ 0 w 6"/>
                <a:gd name="T109" fmla="*/ 43 h 597"/>
                <a:gd name="T110" fmla="*/ 3 w 6"/>
                <a:gd name="T111" fmla="*/ 34 h 597"/>
                <a:gd name="T112" fmla="*/ 6 w 6"/>
                <a:gd name="T113" fmla="*/ 16 h 597"/>
                <a:gd name="T114" fmla="*/ 3 w 6"/>
                <a:gd name="T1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597">
                  <a:moveTo>
                    <a:pt x="0" y="594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91"/>
                    <a:pt x="1" y="589"/>
                    <a:pt x="3" y="589"/>
                  </a:cubicBezTo>
                  <a:cubicBezTo>
                    <a:pt x="3" y="589"/>
                    <a:pt x="3" y="589"/>
                    <a:pt x="3" y="589"/>
                  </a:cubicBezTo>
                  <a:cubicBezTo>
                    <a:pt x="5" y="589"/>
                    <a:pt x="6" y="591"/>
                    <a:pt x="6" y="593"/>
                  </a:cubicBezTo>
                  <a:cubicBezTo>
                    <a:pt x="6" y="593"/>
                    <a:pt x="6" y="593"/>
                    <a:pt x="6" y="593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6" y="596"/>
                    <a:pt x="5" y="597"/>
                    <a:pt x="3" y="597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1" y="597"/>
                    <a:pt x="0" y="596"/>
                    <a:pt x="0" y="594"/>
                  </a:cubicBezTo>
                  <a:close/>
                  <a:moveTo>
                    <a:pt x="0" y="581"/>
                  </a:moveTo>
                  <a:cubicBezTo>
                    <a:pt x="0" y="580"/>
                    <a:pt x="0" y="580"/>
                    <a:pt x="0" y="580"/>
                  </a:cubicBezTo>
                  <a:cubicBezTo>
                    <a:pt x="0" y="578"/>
                    <a:pt x="1" y="576"/>
                    <a:pt x="3" y="576"/>
                  </a:cubicBezTo>
                  <a:cubicBezTo>
                    <a:pt x="3" y="576"/>
                    <a:pt x="3" y="576"/>
                    <a:pt x="3" y="576"/>
                  </a:cubicBezTo>
                  <a:cubicBezTo>
                    <a:pt x="5" y="576"/>
                    <a:pt x="6" y="578"/>
                    <a:pt x="6" y="580"/>
                  </a:cubicBezTo>
                  <a:cubicBezTo>
                    <a:pt x="6" y="580"/>
                    <a:pt x="6" y="580"/>
                    <a:pt x="6" y="580"/>
                  </a:cubicBezTo>
                  <a:cubicBezTo>
                    <a:pt x="6" y="581"/>
                    <a:pt x="6" y="581"/>
                    <a:pt x="6" y="581"/>
                  </a:cubicBezTo>
                  <a:cubicBezTo>
                    <a:pt x="6" y="583"/>
                    <a:pt x="5" y="584"/>
                    <a:pt x="3" y="584"/>
                  </a:cubicBezTo>
                  <a:cubicBezTo>
                    <a:pt x="3" y="584"/>
                    <a:pt x="3" y="584"/>
                    <a:pt x="3" y="584"/>
                  </a:cubicBezTo>
                  <a:cubicBezTo>
                    <a:pt x="1" y="584"/>
                    <a:pt x="0" y="583"/>
                    <a:pt x="0" y="581"/>
                  </a:cubicBezTo>
                  <a:close/>
                  <a:moveTo>
                    <a:pt x="0" y="568"/>
                  </a:moveTo>
                  <a:cubicBezTo>
                    <a:pt x="0" y="567"/>
                    <a:pt x="0" y="567"/>
                    <a:pt x="0" y="567"/>
                  </a:cubicBezTo>
                  <a:cubicBezTo>
                    <a:pt x="0" y="565"/>
                    <a:pt x="1" y="564"/>
                    <a:pt x="3" y="564"/>
                  </a:cubicBezTo>
                  <a:cubicBezTo>
                    <a:pt x="3" y="564"/>
                    <a:pt x="3" y="564"/>
                    <a:pt x="3" y="564"/>
                  </a:cubicBezTo>
                  <a:cubicBezTo>
                    <a:pt x="5" y="564"/>
                    <a:pt x="6" y="565"/>
                    <a:pt x="6" y="567"/>
                  </a:cubicBezTo>
                  <a:cubicBezTo>
                    <a:pt x="6" y="567"/>
                    <a:pt x="6" y="567"/>
                    <a:pt x="6" y="567"/>
                  </a:cubicBezTo>
                  <a:cubicBezTo>
                    <a:pt x="6" y="568"/>
                    <a:pt x="6" y="568"/>
                    <a:pt x="6" y="568"/>
                  </a:cubicBezTo>
                  <a:cubicBezTo>
                    <a:pt x="6" y="570"/>
                    <a:pt x="5" y="571"/>
                    <a:pt x="3" y="571"/>
                  </a:cubicBezTo>
                  <a:cubicBezTo>
                    <a:pt x="3" y="571"/>
                    <a:pt x="3" y="571"/>
                    <a:pt x="3" y="571"/>
                  </a:cubicBezTo>
                  <a:cubicBezTo>
                    <a:pt x="1" y="571"/>
                    <a:pt x="0" y="570"/>
                    <a:pt x="0" y="568"/>
                  </a:cubicBezTo>
                  <a:close/>
                  <a:moveTo>
                    <a:pt x="0" y="555"/>
                  </a:moveTo>
                  <a:cubicBezTo>
                    <a:pt x="0" y="554"/>
                    <a:pt x="0" y="554"/>
                    <a:pt x="0" y="554"/>
                  </a:cubicBezTo>
                  <a:cubicBezTo>
                    <a:pt x="0" y="552"/>
                    <a:pt x="1" y="551"/>
                    <a:pt x="3" y="551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5" y="551"/>
                    <a:pt x="6" y="552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6" y="555"/>
                    <a:pt x="6" y="555"/>
                  </a:cubicBezTo>
                  <a:cubicBezTo>
                    <a:pt x="6" y="557"/>
                    <a:pt x="5" y="559"/>
                    <a:pt x="3" y="559"/>
                  </a:cubicBezTo>
                  <a:cubicBezTo>
                    <a:pt x="3" y="559"/>
                    <a:pt x="3" y="559"/>
                    <a:pt x="3" y="559"/>
                  </a:cubicBezTo>
                  <a:cubicBezTo>
                    <a:pt x="1" y="559"/>
                    <a:pt x="0" y="557"/>
                    <a:pt x="0" y="555"/>
                  </a:cubicBezTo>
                  <a:close/>
                  <a:moveTo>
                    <a:pt x="0" y="542"/>
                  </a:moveTo>
                  <a:cubicBezTo>
                    <a:pt x="0" y="541"/>
                    <a:pt x="0" y="541"/>
                    <a:pt x="0" y="541"/>
                  </a:cubicBezTo>
                  <a:cubicBezTo>
                    <a:pt x="0" y="539"/>
                    <a:pt x="1" y="538"/>
                    <a:pt x="3" y="538"/>
                  </a:cubicBezTo>
                  <a:cubicBezTo>
                    <a:pt x="3" y="538"/>
                    <a:pt x="3" y="538"/>
                    <a:pt x="3" y="538"/>
                  </a:cubicBezTo>
                  <a:cubicBezTo>
                    <a:pt x="5" y="538"/>
                    <a:pt x="6" y="539"/>
                    <a:pt x="6" y="541"/>
                  </a:cubicBezTo>
                  <a:cubicBezTo>
                    <a:pt x="6" y="541"/>
                    <a:pt x="6" y="541"/>
                    <a:pt x="6" y="541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6" y="544"/>
                    <a:pt x="5" y="546"/>
                    <a:pt x="3" y="546"/>
                  </a:cubicBezTo>
                  <a:cubicBezTo>
                    <a:pt x="3" y="546"/>
                    <a:pt x="3" y="546"/>
                    <a:pt x="3" y="546"/>
                  </a:cubicBezTo>
                  <a:cubicBezTo>
                    <a:pt x="1" y="546"/>
                    <a:pt x="0" y="544"/>
                    <a:pt x="0" y="542"/>
                  </a:cubicBezTo>
                  <a:close/>
                  <a:moveTo>
                    <a:pt x="0" y="530"/>
                  </a:moveTo>
                  <a:cubicBezTo>
                    <a:pt x="0" y="529"/>
                    <a:pt x="0" y="529"/>
                    <a:pt x="0" y="529"/>
                  </a:cubicBezTo>
                  <a:cubicBezTo>
                    <a:pt x="0" y="527"/>
                    <a:pt x="1" y="525"/>
                    <a:pt x="3" y="525"/>
                  </a:cubicBezTo>
                  <a:cubicBezTo>
                    <a:pt x="3" y="525"/>
                    <a:pt x="3" y="525"/>
                    <a:pt x="3" y="525"/>
                  </a:cubicBezTo>
                  <a:cubicBezTo>
                    <a:pt x="5" y="525"/>
                    <a:pt x="6" y="527"/>
                    <a:pt x="6" y="529"/>
                  </a:cubicBezTo>
                  <a:cubicBezTo>
                    <a:pt x="6" y="529"/>
                    <a:pt x="6" y="529"/>
                    <a:pt x="6" y="529"/>
                  </a:cubicBezTo>
                  <a:cubicBezTo>
                    <a:pt x="6" y="530"/>
                    <a:pt x="6" y="530"/>
                    <a:pt x="6" y="530"/>
                  </a:cubicBezTo>
                  <a:cubicBezTo>
                    <a:pt x="6" y="532"/>
                    <a:pt x="5" y="533"/>
                    <a:pt x="3" y="533"/>
                  </a:cubicBezTo>
                  <a:cubicBezTo>
                    <a:pt x="3" y="533"/>
                    <a:pt x="3" y="533"/>
                    <a:pt x="3" y="533"/>
                  </a:cubicBezTo>
                  <a:cubicBezTo>
                    <a:pt x="1" y="533"/>
                    <a:pt x="0" y="532"/>
                    <a:pt x="0" y="530"/>
                  </a:cubicBezTo>
                  <a:close/>
                  <a:moveTo>
                    <a:pt x="0" y="517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0" y="514"/>
                    <a:pt x="1" y="512"/>
                    <a:pt x="3" y="512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5" y="512"/>
                    <a:pt x="6" y="514"/>
                    <a:pt x="6" y="516"/>
                  </a:cubicBezTo>
                  <a:cubicBezTo>
                    <a:pt x="6" y="516"/>
                    <a:pt x="6" y="516"/>
                    <a:pt x="6" y="516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6" y="519"/>
                    <a:pt x="5" y="520"/>
                    <a:pt x="3" y="520"/>
                  </a:cubicBezTo>
                  <a:cubicBezTo>
                    <a:pt x="3" y="520"/>
                    <a:pt x="3" y="520"/>
                    <a:pt x="3" y="520"/>
                  </a:cubicBezTo>
                  <a:cubicBezTo>
                    <a:pt x="1" y="520"/>
                    <a:pt x="0" y="519"/>
                    <a:pt x="0" y="517"/>
                  </a:cubicBezTo>
                  <a:close/>
                  <a:moveTo>
                    <a:pt x="0" y="504"/>
                  </a:moveTo>
                  <a:cubicBezTo>
                    <a:pt x="0" y="503"/>
                    <a:pt x="0" y="503"/>
                    <a:pt x="0" y="503"/>
                  </a:cubicBezTo>
                  <a:cubicBezTo>
                    <a:pt x="0" y="501"/>
                    <a:pt x="1" y="500"/>
                    <a:pt x="3" y="500"/>
                  </a:cubicBezTo>
                  <a:cubicBezTo>
                    <a:pt x="3" y="500"/>
                    <a:pt x="3" y="500"/>
                    <a:pt x="3" y="500"/>
                  </a:cubicBezTo>
                  <a:cubicBezTo>
                    <a:pt x="5" y="500"/>
                    <a:pt x="6" y="501"/>
                    <a:pt x="6" y="503"/>
                  </a:cubicBezTo>
                  <a:cubicBezTo>
                    <a:pt x="6" y="503"/>
                    <a:pt x="6" y="503"/>
                    <a:pt x="6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6"/>
                    <a:pt x="5" y="507"/>
                    <a:pt x="3" y="507"/>
                  </a:cubicBezTo>
                  <a:cubicBezTo>
                    <a:pt x="3" y="507"/>
                    <a:pt x="3" y="507"/>
                    <a:pt x="3" y="507"/>
                  </a:cubicBezTo>
                  <a:cubicBezTo>
                    <a:pt x="1" y="507"/>
                    <a:pt x="0" y="506"/>
                    <a:pt x="0" y="504"/>
                  </a:cubicBezTo>
                  <a:close/>
                  <a:moveTo>
                    <a:pt x="0" y="491"/>
                  </a:moveTo>
                  <a:cubicBezTo>
                    <a:pt x="0" y="490"/>
                    <a:pt x="0" y="490"/>
                    <a:pt x="0" y="490"/>
                  </a:cubicBezTo>
                  <a:cubicBezTo>
                    <a:pt x="0" y="488"/>
                    <a:pt x="1" y="487"/>
                    <a:pt x="3" y="487"/>
                  </a:cubicBezTo>
                  <a:cubicBezTo>
                    <a:pt x="3" y="487"/>
                    <a:pt x="3" y="487"/>
                    <a:pt x="3" y="487"/>
                  </a:cubicBezTo>
                  <a:cubicBezTo>
                    <a:pt x="5" y="487"/>
                    <a:pt x="6" y="488"/>
                    <a:pt x="6" y="490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6" y="491"/>
                    <a:pt x="6" y="491"/>
                    <a:pt x="6" y="491"/>
                  </a:cubicBezTo>
                  <a:cubicBezTo>
                    <a:pt x="6" y="493"/>
                    <a:pt x="5" y="495"/>
                    <a:pt x="3" y="495"/>
                  </a:cubicBezTo>
                  <a:cubicBezTo>
                    <a:pt x="3" y="495"/>
                    <a:pt x="3" y="495"/>
                    <a:pt x="3" y="495"/>
                  </a:cubicBezTo>
                  <a:cubicBezTo>
                    <a:pt x="1" y="495"/>
                    <a:pt x="0" y="493"/>
                    <a:pt x="0" y="491"/>
                  </a:cubicBezTo>
                  <a:close/>
                  <a:moveTo>
                    <a:pt x="0" y="478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75"/>
                    <a:pt x="1" y="474"/>
                    <a:pt x="3" y="474"/>
                  </a:cubicBezTo>
                  <a:cubicBezTo>
                    <a:pt x="3" y="474"/>
                    <a:pt x="3" y="474"/>
                    <a:pt x="3" y="474"/>
                  </a:cubicBezTo>
                  <a:cubicBezTo>
                    <a:pt x="5" y="474"/>
                    <a:pt x="6" y="475"/>
                    <a:pt x="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6" y="480"/>
                    <a:pt x="5" y="482"/>
                    <a:pt x="3" y="482"/>
                  </a:cubicBezTo>
                  <a:cubicBezTo>
                    <a:pt x="3" y="482"/>
                    <a:pt x="3" y="482"/>
                    <a:pt x="3" y="482"/>
                  </a:cubicBezTo>
                  <a:cubicBezTo>
                    <a:pt x="1" y="482"/>
                    <a:pt x="0" y="480"/>
                    <a:pt x="0" y="478"/>
                  </a:cubicBezTo>
                  <a:close/>
                  <a:moveTo>
                    <a:pt x="0" y="466"/>
                  </a:moveTo>
                  <a:cubicBezTo>
                    <a:pt x="0" y="465"/>
                    <a:pt x="0" y="465"/>
                    <a:pt x="0" y="465"/>
                  </a:cubicBezTo>
                  <a:cubicBezTo>
                    <a:pt x="0" y="463"/>
                    <a:pt x="1" y="461"/>
                    <a:pt x="3" y="461"/>
                  </a:cubicBezTo>
                  <a:cubicBezTo>
                    <a:pt x="3" y="461"/>
                    <a:pt x="3" y="461"/>
                    <a:pt x="3" y="461"/>
                  </a:cubicBezTo>
                  <a:cubicBezTo>
                    <a:pt x="5" y="461"/>
                    <a:pt x="6" y="463"/>
                    <a:pt x="6" y="465"/>
                  </a:cubicBezTo>
                  <a:cubicBezTo>
                    <a:pt x="6" y="465"/>
                    <a:pt x="6" y="465"/>
                    <a:pt x="6" y="465"/>
                  </a:cubicBezTo>
                  <a:cubicBezTo>
                    <a:pt x="6" y="466"/>
                    <a:pt x="6" y="466"/>
                    <a:pt x="6" y="466"/>
                  </a:cubicBezTo>
                  <a:cubicBezTo>
                    <a:pt x="6" y="468"/>
                    <a:pt x="5" y="469"/>
                    <a:pt x="3" y="469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1" y="469"/>
                    <a:pt x="0" y="468"/>
                    <a:pt x="0" y="466"/>
                  </a:cubicBezTo>
                  <a:close/>
                  <a:moveTo>
                    <a:pt x="0" y="453"/>
                  </a:moveTo>
                  <a:cubicBezTo>
                    <a:pt x="0" y="452"/>
                    <a:pt x="0" y="452"/>
                    <a:pt x="0" y="452"/>
                  </a:cubicBezTo>
                  <a:cubicBezTo>
                    <a:pt x="0" y="450"/>
                    <a:pt x="1" y="448"/>
                    <a:pt x="3" y="448"/>
                  </a:cubicBezTo>
                  <a:cubicBezTo>
                    <a:pt x="3" y="448"/>
                    <a:pt x="3" y="448"/>
                    <a:pt x="3" y="448"/>
                  </a:cubicBezTo>
                  <a:cubicBezTo>
                    <a:pt x="5" y="448"/>
                    <a:pt x="6" y="450"/>
                    <a:pt x="6" y="452"/>
                  </a:cubicBezTo>
                  <a:cubicBezTo>
                    <a:pt x="6" y="452"/>
                    <a:pt x="6" y="452"/>
                    <a:pt x="6" y="452"/>
                  </a:cubicBezTo>
                  <a:cubicBezTo>
                    <a:pt x="6" y="453"/>
                    <a:pt x="6" y="453"/>
                    <a:pt x="6" y="453"/>
                  </a:cubicBezTo>
                  <a:cubicBezTo>
                    <a:pt x="6" y="455"/>
                    <a:pt x="5" y="456"/>
                    <a:pt x="3" y="456"/>
                  </a:cubicBezTo>
                  <a:cubicBezTo>
                    <a:pt x="3" y="456"/>
                    <a:pt x="3" y="456"/>
                    <a:pt x="3" y="456"/>
                  </a:cubicBezTo>
                  <a:cubicBezTo>
                    <a:pt x="1" y="456"/>
                    <a:pt x="0" y="455"/>
                    <a:pt x="0" y="453"/>
                  </a:cubicBezTo>
                  <a:close/>
                  <a:moveTo>
                    <a:pt x="0" y="440"/>
                  </a:move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1" y="436"/>
                    <a:pt x="3" y="436"/>
                  </a:cubicBezTo>
                  <a:cubicBezTo>
                    <a:pt x="3" y="436"/>
                    <a:pt x="3" y="436"/>
                    <a:pt x="3" y="436"/>
                  </a:cubicBezTo>
                  <a:cubicBezTo>
                    <a:pt x="5" y="436"/>
                    <a:pt x="6" y="437"/>
                    <a:pt x="6" y="439"/>
                  </a:cubicBezTo>
                  <a:cubicBezTo>
                    <a:pt x="6" y="439"/>
                    <a:pt x="6" y="439"/>
                    <a:pt x="6" y="439"/>
                  </a:cubicBezTo>
                  <a:cubicBezTo>
                    <a:pt x="6" y="440"/>
                    <a:pt x="6" y="440"/>
                    <a:pt x="6" y="440"/>
                  </a:cubicBezTo>
                  <a:cubicBezTo>
                    <a:pt x="6" y="442"/>
                    <a:pt x="5" y="443"/>
                    <a:pt x="3" y="443"/>
                  </a:cubicBezTo>
                  <a:cubicBezTo>
                    <a:pt x="3" y="443"/>
                    <a:pt x="3" y="443"/>
                    <a:pt x="3" y="443"/>
                  </a:cubicBezTo>
                  <a:cubicBezTo>
                    <a:pt x="1" y="443"/>
                    <a:pt x="0" y="442"/>
                    <a:pt x="0" y="440"/>
                  </a:cubicBezTo>
                  <a:close/>
                  <a:moveTo>
                    <a:pt x="0" y="427"/>
                  </a:moveTo>
                  <a:cubicBezTo>
                    <a:pt x="0" y="426"/>
                    <a:pt x="0" y="426"/>
                    <a:pt x="0" y="426"/>
                  </a:cubicBezTo>
                  <a:cubicBezTo>
                    <a:pt x="0" y="424"/>
                    <a:pt x="1" y="423"/>
                    <a:pt x="3" y="423"/>
                  </a:cubicBezTo>
                  <a:cubicBezTo>
                    <a:pt x="3" y="423"/>
                    <a:pt x="3" y="423"/>
                    <a:pt x="3" y="423"/>
                  </a:cubicBezTo>
                  <a:cubicBezTo>
                    <a:pt x="5" y="423"/>
                    <a:pt x="6" y="424"/>
                    <a:pt x="6" y="426"/>
                  </a:cubicBezTo>
                  <a:cubicBezTo>
                    <a:pt x="6" y="426"/>
                    <a:pt x="6" y="426"/>
                    <a:pt x="6" y="426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6" y="429"/>
                    <a:pt x="5" y="431"/>
                    <a:pt x="3" y="431"/>
                  </a:cubicBezTo>
                  <a:cubicBezTo>
                    <a:pt x="3" y="431"/>
                    <a:pt x="3" y="431"/>
                    <a:pt x="3" y="431"/>
                  </a:cubicBezTo>
                  <a:cubicBezTo>
                    <a:pt x="1" y="431"/>
                    <a:pt x="0" y="429"/>
                    <a:pt x="0" y="427"/>
                  </a:cubicBezTo>
                  <a:close/>
                  <a:moveTo>
                    <a:pt x="0" y="414"/>
                  </a:move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1" y="410"/>
                    <a:pt x="3" y="410"/>
                  </a:cubicBezTo>
                  <a:cubicBezTo>
                    <a:pt x="3" y="410"/>
                    <a:pt x="3" y="410"/>
                    <a:pt x="3" y="410"/>
                  </a:cubicBezTo>
                  <a:cubicBezTo>
                    <a:pt x="5" y="410"/>
                    <a:pt x="6" y="411"/>
                    <a:pt x="6" y="413"/>
                  </a:cubicBezTo>
                  <a:cubicBezTo>
                    <a:pt x="6" y="413"/>
                    <a:pt x="6" y="413"/>
                    <a:pt x="6" y="413"/>
                  </a:cubicBezTo>
                  <a:cubicBezTo>
                    <a:pt x="6" y="414"/>
                    <a:pt x="6" y="414"/>
                    <a:pt x="6" y="414"/>
                  </a:cubicBezTo>
                  <a:cubicBezTo>
                    <a:pt x="6" y="416"/>
                    <a:pt x="5" y="418"/>
                    <a:pt x="3" y="418"/>
                  </a:cubicBezTo>
                  <a:cubicBezTo>
                    <a:pt x="3" y="418"/>
                    <a:pt x="3" y="418"/>
                    <a:pt x="3" y="418"/>
                  </a:cubicBezTo>
                  <a:cubicBezTo>
                    <a:pt x="1" y="418"/>
                    <a:pt x="0" y="416"/>
                    <a:pt x="0" y="414"/>
                  </a:cubicBezTo>
                  <a:close/>
                  <a:moveTo>
                    <a:pt x="0" y="402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99"/>
                    <a:pt x="1" y="397"/>
                    <a:pt x="3" y="397"/>
                  </a:cubicBezTo>
                  <a:cubicBezTo>
                    <a:pt x="3" y="397"/>
                    <a:pt x="3" y="397"/>
                    <a:pt x="3" y="397"/>
                  </a:cubicBezTo>
                  <a:cubicBezTo>
                    <a:pt x="5" y="397"/>
                    <a:pt x="6" y="399"/>
                    <a:pt x="6" y="401"/>
                  </a:cubicBezTo>
                  <a:cubicBezTo>
                    <a:pt x="6" y="401"/>
                    <a:pt x="6" y="401"/>
                    <a:pt x="6" y="401"/>
                  </a:cubicBezTo>
                  <a:cubicBezTo>
                    <a:pt x="6" y="402"/>
                    <a:pt x="6" y="402"/>
                    <a:pt x="6" y="402"/>
                  </a:cubicBezTo>
                  <a:cubicBezTo>
                    <a:pt x="6" y="404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1" y="405"/>
                    <a:pt x="0" y="404"/>
                    <a:pt x="0" y="402"/>
                  </a:cubicBezTo>
                  <a:close/>
                  <a:moveTo>
                    <a:pt x="0" y="389"/>
                  </a:moveTo>
                  <a:cubicBezTo>
                    <a:pt x="0" y="388"/>
                    <a:pt x="0" y="388"/>
                    <a:pt x="0" y="388"/>
                  </a:cubicBezTo>
                  <a:cubicBezTo>
                    <a:pt x="0" y="386"/>
                    <a:pt x="1" y="384"/>
                    <a:pt x="3" y="384"/>
                  </a:cubicBezTo>
                  <a:cubicBezTo>
                    <a:pt x="3" y="384"/>
                    <a:pt x="3" y="384"/>
                    <a:pt x="3" y="384"/>
                  </a:cubicBezTo>
                  <a:cubicBezTo>
                    <a:pt x="5" y="384"/>
                    <a:pt x="6" y="386"/>
                    <a:pt x="6" y="388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6" y="389"/>
                    <a:pt x="6" y="389"/>
                    <a:pt x="6" y="389"/>
                  </a:cubicBezTo>
                  <a:cubicBezTo>
                    <a:pt x="6" y="391"/>
                    <a:pt x="5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1" y="392"/>
                    <a:pt x="0" y="391"/>
                    <a:pt x="0" y="389"/>
                  </a:cubicBezTo>
                  <a:close/>
                  <a:moveTo>
                    <a:pt x="0" y="376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3"/>
                    <a:pt x="1" y="372"/>
                    <a:pt x="3" y="372"/>
                  </a:cubicBezTo>
                  <a:cubicBezTo>
                    <a:pt x="3" y="372"/>
                    <a:pt x="3" y="372"/>
                    <a:pt x="3" y="372"/>
                  </a:cubicBezTo>
                  <a:cubicBezTo>
                    <a:pt x="5" y="372"/>
                    <a:pt x="6" y="373"/>
                    <a:pt x="6" y="375"/>
                  </a:cubicBezTo>
                  <a:cubicBezTo>
                    <a:pt x="6" y="375"/>
                    <a:pt x="6" y="375"/>
                    <a:pt x="6" y="375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8"/>
                    <a:pt x="5" y="379"/>
                    <a:pt x="3" y="379"/>
                  </a:cubicBezTo>
                  <a:cubicBezTo>
                    <a:pt x="3" y="379"/>
                    <a:pt x="3" y="379"/>
                    <a:pt x="3" y="379"/>
                  </a:cubicBezTo>
                  <a:cubicBezTo>
                    <a:pt x="1" y="379"/>
                    <a:pt x="0" y="378"/>
                    <a:pt x="0" y="376"/>
                  </a:cubicBezTo>
                  <a:close/>
                  <a:moveTo>
                    <a:pt x="0" y="363"/>
                  </a:moveTo>
                  <a:cubicBezTo>
                    <a:pt x="0" y="362"/>
                    <a:pt x="0" y="362"/>
                    <a:pt x="0" y="362"/>
                  </a:cubicBezTo>
                  <a:cubicBezTo>
                    <a:pt x="0" y="360"/>
                    <a:pt x="1" y="359"/>
                    <a:pt x="3" y="359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6" y="360"/>
                    <a:pt x="6" y="362"/>
                  </a:cubicBezTo>
                  <a:cubicBezTo>
                    <a:pt x="6" y="362"/>
                    <a:pt x="6" y="362"/>
                    <a:pt x="6" y="362"/>
                  </a:cubicBezTo>
                  <a:cubicBezTo>
                    <a:pt x="6" y="363"/>
                    <a:pt x="6" y="363"/>
                    <a:pt x="6" y="363"/>
                  </a:cubicBezTo>
                  <a:cubicBezTo>
                    <a:pt x="6" y="365"/>
                    <a:pt x="5" y="367"/>
                    <a:pt x="3" y="367"/>
                  </a:cubicBezTo>
                  <a:cubicBezTo>
                    <a:pt x="3" y="367"/>
                    <a:pt x="3" y="367"/>
                    <a:pt x="3" y="367"/>
                  </a:cubicBezTo>
                  <a:cubicBezTo>
                    <a:pt x="1" y="367"/>
                    <a:pt x="0" y="365"/>
                    <a:pt x="0" y="363"/>
                  </a:cubicBezTo>
                  <a:close/>
                  <a:moveTo>
                    <a:pt x="0" y="350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7"/>
                    <a:pt x="1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5" y="346"/>
                    <a:pt x="6" y="347"/>
                    <a:pt x="6" y="349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6" y="352"/>
                    <a:pt x="5" y="354"/>
                    <a:pt x="3" y="354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1" y="354"/>
                    <a:pt x="0" y="352"/>
                    <a:pt x="0" y="350"/>
                  </a:cubicBezTo>
                  <a:close/>
                  <a:moveTo>
                    <a:pt x="0" y="338"/>
                  </a:moveTo>
                  <a:cubicBezTo>
                    <a:pt x="0" y="337"/>
                    <a:pt x="0" y="337"/>
                    <a:pt x="0" y="337"/>
                  </a:cubicBezTo>
                  <a:cubicBezTo>
                    <a:pt x="0" y="335"/>
                    <a:pt x="1" y="333"/>
                    <a:pt x="3" y="333"/>
                  </a:cubicBezTo>
                  <a:cubicBezTo>
                    <a:pt x="3" y="333"/>
                    <a:pt x="3" y="333"/>
                    <a:pt x="3" y="333"/>
                  </a:cubicBezTo>
                  <a:cubicBezTo>
                    <a:pt x="5" y="333"/>
                    <a:pt x="6" y="335"/>
                    <a:pt x="6" y="337"/>
                  </a:cubicBezTo>
                  <a:cubicBezTo>
                    <a:pt x="6" y="337"/>
                    <a:pt x="6" y="337"/>
                    <a:pt x="6" y="337"/>
                  </a:cubicBezTo>
                  <a:cubicBezTo>
                    <a:pt x="6" y="338"/>
                    <a:pt x="6" y="338"/>
                    <a:pt x="6" y="338"/>
                  </a:cubicBezTo>
                  <a:cubicBezTo>
                    <a:pt x="6" y="339"/>
                    <a:pt x="5" y="341"/>
                    <a:pt x="3" y="341"/>
                  </a:cubicBezTo>
                  <a:cubicBezTo>
                    <a:pt x="3" y="341"/>
                    <a:pt x="3" y="341"/>
                    <a:pt x="3" y="341"/>
                  </a:cubicBezTo>
                  <a:cubicBezTo>
                    <a:pt x="1" y="341"/>
                    <a:pt x="0" y="339"/>
                    <a:pt x="0" y="338"/>
                  </a:cubicBezTo>
                  <a:close/>
                  <a:moveTo>
                    <a:pt x="0" y="325"/>
                  </a:moveTo>
                  <a:cubicBezTo>
                    <a:pt x="0" y="324"/>
                    <a:pt x="0" y="324"/>
                    <a:pt x="0" y="324"/>
                  </a:cubicBezTo>
                  <a:cubicBezTo>
                    <a:pt x="0" y="322"/>
                    <a:pt x="1" y="320"/>
                    <a:pt x="3" y="320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20"/>
                    <a:pt x="6" y="322"/>
                    <a:pt x="6" y="324"/>
                  </a:cubicBezTo>
                  <a:cubicBezTo>
                    <a:pt x="6" y="324"/>
                    <a:pt x="6" y="324"/>
                    <a:pt x="6" y="324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7"/>
                    <a:pt x="5" y="328"/>
                    <a:pt x="3" y="328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1" y="328"/>
                    <a:pt x="0" y="327"/>
                    <a:pt x="0" y="325"/>
                  </a:cubicBezTo>
                  <a:close/>
                  <a:moveTo>
                    <a:pt x="0" y="312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0" y="309"/>
                    <a:pt x="1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6" y="314"/>
                    <a:pt x="5" y="315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15"/>
                    <a:pt x="0" y="314"/>
                    <a:pt x="0" y="312"/>
                  </a:cubicBezTo>
                  <a:close/>
                  <a:moveTo>
                    <a:pt x="0" y="299"/>
                  </a:moveTo>
                  <a:cubicBezTo>
                    <a:pt x="0" y="298"/>
                    <a:pt x="0" y="298"/>
                    <a:pt x="0" y="298"/>
                  </a:cubicBezTo>
                  <a:cubicBezTo>
                    <a:pt x="0" y="296"/>
                    <a:pt x="1" y="295"/>
                    <a:pt x="3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5" y="295"/>
                    <a:pt x="6" y="296"/>
                    <a:pt x="6" y="298"/>
                  </a:cubicBezTo>
                  <a:cubicBezTo>
                    <a:pt x="6" y="298"/>
                    <a:pt x="6" y="298"/>
                    <a:pt x="6" y="298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6" y="301"/>
                    <a:pt x="5" y="303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3"/>
                    <a:pt x="0" y="301"/>
                    <a:pt x="0" y="299"/>
                  </a:cubicBezTo>
                  <a:close/>
                  <a:moveTo>
                    <a:pt x="0" y="286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0" y="283"/>
                    <a:pt x="1" y="282"/>
                    <a:pt x="3" y="282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5" y="282"/>
                    <a:pt x="6" y="283"/>
                    <a:pt x="6" y="285"/>
                  </a:cubicBezTo>
                  <a:cubicBezTo>
                    <a:pt x="6" y="285"/>
                    <a:pt x="6" y="285"/>
                    <a:pt x="6" y="285"/>
                  </a:cubicBezTo>
                  <a:cubicBezTo>
                    <a:pt x="6" y="286"/>
                    <a:pt x="6" y="286"/>
                    <a:pt x="6" y="286"/>
                  </a:cubicBezTo>
                  <a:cubicBezTo>
                    <a:pt x="6" y="288"/>
                    <a:pt x="5" y="290"/>
                    <a:pt x="3" y="290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1" y="290"/>
                    <a:pt x="0" y="288"/>
                    <a:pt x="0" y="286"/>
                  </a:cubicBezTo>
                  <a:close/>
                  <a:moveTo>
                    <a:pt x="0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71"/>
                    <a:pt x="1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6" y="271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6" y="274"/>
                    <a:pt x="6" y="274"/>
                    <a:pt x="6" y="274"/>
                  </a:cubicBezTo>
                  <a:cubicBezTo>
                    <a:pt x="6" y="276"/>
                    <a:pt x="5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1" y="277"/>
                    <a:pt x="0" y="276"/>
                    <a:pt x="0" y="274"/>
                  </a:cubicBezTo>
                  <a:close/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8"/>
                    <a:pt x="1" y="256"/>
                    <a:pt x="3" y="256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5" y="256"/>
                    <a:pt x="6" y="258"/>
                    <a:pt x="6" y="260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6" y="261"/>
                    <a:pt x="6" y="261"/>
                    <a:pt x="6" y="261"/>
                  </a:cubicBezTo>
                  <a:cubicBezTo>
                    <a:pt x="6" y="263"/>
                    <a:pt x="5" y="264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1" y="264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1" y="244"/>
                    <a:pt x="3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5" y="244"/>
                    <a:pt x="6" y="245"/>
                    <a:pt x="6" y="247"/>
                  </a:cubicBezTo>
                  <a:cubicBezTo>
                    <a:pt x="6" y="247"/>
                    <a:pt x="6" y="247"/>
                    <a:pt x="6" y="247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6" y="250"/>
                    <a:pt x="5" y="251"/>
                    <a:pt x="3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1" y="251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1" y="231"/>
                    <a:pt x="3" y="231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5" y="231"/>
                    <a:pt x="6" y="232"/>
                    <a:pt x="6" y="234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7"/>
                    <a:pt x="5" y="239"/>
                    <a:pt x="3" y="239"/>
                  </a:cubicBezTo>
                  <a:cubicBezTo>
                    <a:pt x="3" y="239"/>
                    <a:pt x="3" y="239"/>
                    <a:pt x="3" y="239"/>
                  </a:cubicBezTo>
                  <a:cubicBezTo>
                    <a:pt x="1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1" y="218"/>
                    <a:pt x="3" y="21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8"/>
                    <a:pt x="6" y="219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6" y="224"/>
                    <a:pt x="5" y="226"/>
                    <a:pt x="3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1" y="226"/>
                    <a:pt x="0" y="224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207"/>
                    <a:pt x="1" y="205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5" y="205"/>
                    <a:pt x="6" y="207"/>
                    <a:pt x="6" y="20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6" y="211"/>
                    <a:pt x="5" y="213"/>
                    <a:pt x="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1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4"/>
                    <a:pt x="1" y="192"/>
                    <a:pt x="3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5" y="192"/>
                    <a:pt x="6" y="194"/>
                    <a:pt x="6" y="196"/>
                  </a:cubicBezTo>
                  <a:cubicBezTo>
                    <a:pt x="6" y="196"/>
                    <a:pt x="6" y="196"/>
                    <a:pt x="6" y="196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6" y="199"/>
                    <a:pt x="5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1" y="200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1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5" y="180"/>
                    <a:pt x="6" y="181"/>
                    <a:pt x="6" y="183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6"/>
                    <a:pt x="5" y="187"/>
                    <a:pt x="3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1" y="187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5" y="167"/>
                    <a:pt x="6" y="168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3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1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5" y="154"/>
                    <a:pt x="6" y="155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6" y="160"/>
                    <a:pt x="5" y="162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1" y="162"/>
                    <a:pt x="0" y="160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0" y="143"/>
                    <a:pt x="1" y="141"/>
                    <a:pt x="3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5" y="141"/>
                    <a:pt x="6" y="143"/>
                    <a:pt x="6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7"/>
                    <a:pt x="5" y="149"/>
                    <a:pt x="3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1" y="149"/>
                    <a:pt x="0" y="147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1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5" y="128"/>
                    <a:pt x="6" y="130"/>
                    <a:pt x="6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5"/>
                    <a:pt x="5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1" y="136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1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5" y="103"/>
                    <a:pt x="6" y="104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9"/>
                    <a:pt x="5" y="111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1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6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96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8"/>
                    <a:pt x="0" y="96"/>
                    <a:pt x="0" y="94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7"/>
                    <a:pt x="6" y="79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3"/>
                    <a:pt x="5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" y="85"/>
                    <a:pt x="0" y="83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64"/>
                    <a:pt x="6" y="6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5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1" y="72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6" y="53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8"/>
                    <a:pt x="5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59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39"/>
                    <a:pt x="6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5"/>
                    <a:pt x="5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6"/>
                    <a:pt x="6" y="27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5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2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5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19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87"/>
            <p:cNvSpPr>
              <a:spLocks noEditPoints="1"/>
            </p:cNvSpPr>
            <p:nvPr/>
          </p:nvSpPr>
          <p:spPr bwMode="auto">
            <a:xfrm>
              <a:off x="7141824" y="2550660"/>
              <a:ext cx="1041400" cy="12700"/>
            </a:xfrm>
            <a:custGeom>
              <a:avLst/>
              <a:gdLst>
                <a:gd name="T0" fmla="*/ 401 w 404"/>
                <a:gd name="T1" fmla="*/ 0 h 5"/>
                <a:gd name="T2" fmla="*/ 388 w 404"/>
                <a:gd name="T3" fmla="*/ 5 h 5"/>
                <a:gd name="T4" fmla="*/ 392 w 404"/>
                <a:gd name="T5" fmla="*/ 3 h 5"/>
                <a:gd name="T6" fmla="*/ 373 w 404"/>
                <a:gd name="T7" fmla="*/ 3 h 5"/>
                <a:gd name="T8" fmla="*/ 379 w 404"/>
                <a:gd name="T9" fmla="*/ 3 h 5"/>
                <a:gd name="T10" fmla="*/ 361 w 404"/>
                <a:gd name="T11" fmla="*/ 3 h 5"/>
                <a:gd name="T12" fmla="*/ 364 w 404"/>
                <a:gd name="T13" fmla="*/ 5 h 5"/>
                <a:gd name="T14" fmla="*/ 351 w 404"/>
                <a:gd name="T15" fmla="*/ 0 h 5"/>
                <a:gd name="T16" fmla="*/ 352 w 404"/>
                <a:gd name="T17" fmla="*/ 5 h 5"/>
                <a:gd name="T18" fmla="*/ 338 w 404"/>
                <a:gd name="T19" fmla="*/ 0 h 5"/>
                <a:gd name="T20" fmla="*/ 338 w 404"/>
                <a:gd name="T21" fmla="*/ 5 h 5"/>
                <a:gd name="T22" fmla="*/ 327 w 404"/>
                <a:gd name="T23" fmla="*/ 0 h 5"/>
                <a:gd name="T24" fmla="*/ 314 w 404"/>
                <a:gd name="T25" fmla="*/ 5 h 5"/>
                <a:gd name="T26" fmla="*/ 317 w 404"/>
                <a:gd name="T27" fmla="*/ 3 h 5"/>
                <a:gd name="T28" fmla="*/ 299 w 404"/>
                <a:gd name="T29" fmla="*/ 3 h 5"/>
                <a:gd name="T30" fmla="*/ 304 w 404"/>
                <a:gd name="T31" fmla="*/ 3 h 5"/>
                <a:gd name="T32" fmla="*/ 286 w 404"/>
                <a:gd name="T33" fmla="*/ 3 h 5"/>
                <a:gd name="T34" fmla="*/ 289 w 404"/>
                <a:gd name="T35" fmla="*/ 5 h 5"/>
                <a:gd name="T36" fmla="*/ 276 w 404"/>
                <a:gd name="T37" fmla="*/ 0 h 5"/>
                <a:gd name="T38" fmla="*/ 277 w 404"/>
                <a:gd name="T39" fmla="*/ 5 h 5"/>
                <a:gd name="T40" fmla="*/ 264 w 404"/>
                <a:gd name="T41" fmla="*/ 0 h 5"/>
                <a:gd name="T42" fmla="*/ 264 w 404"/>
                <a:gd name="T43" fmla="*/ 5 h 5"/>
                <a:gd name="T44" fmla="*/ 252 w 404"/>
                <a:gd name="T45" fmla="*/ 0 h 5"/>
                <a:gd name="T46" fmla="*/ 239 w 404"/>
                <a:gd name="T47" fmla="*/ 5 h 5"/>
                <a:gd name="T48" fmla="*/ 242 w 404"/>
                <a:gd name="T49" fmla="*/ 3 h 5"/>
                <a:gd name="T50" fmla="*/ 224 w 404"/>
                <a:gd name="T51" fmla="*/ 3 h 5"/>
                <a:gd name="T52" fmla="*/ 230 w 404"/>
                <a:gd name="T53" fmla="*/ 3 h 5"/>
                <a:gd name="T54" fmla="*/ 211 w 404"/>
                <a:gd name="T55" fmla="*/ 3 h 5"/>
                <a:gd name="T56" fmla="*/ 215 w 404"/>
                <a:gd name="T57" fmla="*/ 5 h 5"/>
                <a:gd name="T58" fmla="*/ 201 w 404"/>
                <a:gd name="T59" fmla="*/ 0 h 5"/>
                <a:gd name="T60" fmla="*/ 202 w 404"/>
                <a:gd name="T61" fmla="*/ 5 h 5"/>
                <a:gd name="T62" fmla="*/ 189 w 404"/>
                <a:gd name="T63" fmla="*/ 0 h 5"/>
                <a:gd name="T64" fmla="*/ 189 w 404"/>
                <a:gd name="T65" fmla="*/ 5 h 5"/>
                <a:gd name="T66" fmla="*/ 177 w 404"/>
                <a:gd name="T67" fmla="*/ 0 h 5"/>
                <a:gd name="T68" fmla="*/ 164 w 404"/>
                <a:gd name="T69" fmla="*/ 5 h 5"/>
                <a:gd name="T70" fmla="*/ 167 w 404"/>
                <a:gd name="T71" fmla="*/ 3 h 5"/>
                <a:gd name="T72" fmla="*/ 149 w 404"/>
                <a:gd name="T73" fmla="*/ 3 h 5"/>
                <a:gd name="T74" fmla="*/ 155 w 404"/>
                <a:gd name="T75" fmla="*/ 3 h 5"/>
                <a:gd name="T76" fmla="*/ 137 w 404"/>
                <a:gd name="T77" fmla="*/ 3 h 5"/>
                <a:gd name="T78" fmla="*/ 140 w 404"/>
                <a:gd name="T79" fmla="*/ 5 h 5"/>
                <a:gd name="T80" fmla="*/ 127 w 404"/>
                <a:gd name="T81" fmla="*/ 0 h 5"/>
                <a:gd name="T82" fmla="*/ 128 w 404"/>
                <a:gd name="T83" fmla="*/ 5 h 5"/>
                <a:gd name="T84" fmla="*/ 114 w 404"/>
                <a:gd name="T85" fmla="*/ 0 h 5"/>
                <a:gd name="T86" fmla="*/ 114 w 404"/>
                <a:gd name="T87" fmla="*/ 5 h 5"/>
                <a:gd name="T88" fmla="*/ 103 w 404"/>
                <a:gd name="T89" fmla="*/ 0 h 5"/>
                <a:gd name="T90" fmla="*/ 89 w 404"/>
                <a:gd name="T91" fmla="*/ 5 h 5"/>
                <a:gd name="T92" fmla="*/ 93 w 404"/>
                <a:gd name="T93" fmla="*/ 3 h 5"/>
                <a:gd name="T94" fmla="*/ 74 w 404"/>
                <a:gd name="T95" fmla="*/ 3 h 5"/>
                <a:gd name="T96" fmla="*/ 80 w 404"/>
                <a:gd name="T97" fmla="*/ 3 h 5"/>
                <a:gd name="T98" fmla="*/ 62 w 404"/>
                <a:gd name="T99" fmla="*/ 3 h 5"/>
                <a:gd name="T100" fmla="*/ 65 w 404"/>
                <a:gd name="T101" fmla="*/ 5 h 5"/>
                <a:gd name="T102" fmla="*/ 52 w 404"/>
                <a:gd name="T103" fmla="*/ 0 h 5"/>
                <a:gd name="T104" fmla="*/ 53 w 404"/>
                <a:gd name="T105" fmla="*/ 5 h 5"/>
                <a:gd name="T106" fmla="*/ 40 w 404"/>
                <a:gd name="T107" fmla="*/ 0 h 5"/>
                <a:gd name="T108" fmla="*/ 40 w 404"/>
                <a:gd name="T109" fmla="*/ 5 h 5"/>
                <a:gd name="T110" fmla="*/ 28 w 404"/>
                <a:gd name="T111" fmla="*/ 0 h 5"/>
                <a:gd name="T112" fmla="*/ 15 w 404"/>
                <a:gd name="T113" fmla="*/ 5 h 5"/>
                <a:gd name="T114" fmla="*/ 18 w 404"/>
                <a:gd name="T115" fmla="*/ 3 h 5"/>
                <a:gd name="T116" fmla="*/ 0 w 404"/>
                <a:gd name="T117" fmla="*/ 3 h 5"/>
                <a:gd name="T118" fmla="*/ 6 w 404"/>
                <a:gd name="T1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5">
                  <a:moveTo>
                    <a:pt x="401" y="5"/>
                  </a:moveTo>
                  <a:cubicBezTo>
                    <a:pt x="399" y="5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1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1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lose/>
                  <a:moveTo>
                    <a:pt x="388" y="5"/>
                  </a:moveTo>
                  <a:cubicBezTo>
                    <a:pt x="387" y="5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1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1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8" y="5"/>
                    <a:pt x="388" y="5"/>
                    <a:pt x="388" y="5"/>
                  </a:cubicBezTo>
                  <a:close/>
                  <a:moveTo>
                    <a:pt x="376" y="5"/>
                  </a:moveTo>
                  <a:cubicBezTo>
                    <a:pt x="374" y="5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1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1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5"/>
                    <a:pt x="377" y="5"/>
                  </a:cubicBezTo>
                  <a:cubicBezTo>
                    <a:pt x="377" y="5"/>
                    <a:pt x="377" y="5"/>
                    <a:pt x="377" y="5"/>
                  </a:cubicBezTo>
                  <a:cubicBezTo>
                    <a:pt x="376" y="5"/>
                    <a:pt x="376" y="5"/>
                    <a:pt x="376" y="5"/>
                  </a:cubicBezTo>
                  <a:close/>
                  <a:moveTo>
                    <a:pt x="363" y="5"/>
                  </a:moveTo>
                  <a:cubicBezTo>
                    <a:pt x="362" y="5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1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1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5"/>
                    <a:pt x="364" y="5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3" y="5"/>
                    <a:pt x="363" y="5"/>
                    <a:pt x="363" y="5"/>
                  </a:cubicBezTo>
                  <a:close/>
                  <a:moveTo>
                    <a:pt x="351" y="5"/>
                  </a:moveTo>
                  <a:cubicBezTo>
                    <a:pt x="349" y="5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1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1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ubicBezTo>
                    <a:pt x="351" y="5"/>
                    <a:pt x="351" y="5"/>
                    <a:pt x="351" y="5"/>
                  </a:cubicBezTo>
                  <a:close/>
                  <a:moveTo>
                    <a:pt x="338" y="5"/>
                  </a:moveTo>
                  <a:cubicBezTo>
                    <a:pt x="337" y="5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1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1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lose/>
                  <a:moveTo>
                    <a:pt x="326" y="5"/>
                  </a:moveTo>
                  <a:cubicBezTo>
                    <a:pt x="325" y="5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1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1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5"/>
                    <a:pt x="327" y="5"/>
                  </a:cubicBezTo>
                  <a:cubicBezTo>
                    <a:pt x="327" y="5"/>
                    <a:pt x="327" y="5"/>
                    <a:pt x="327" y="5"/>
                  </a:cubicBezTo>
                  <a:cubicBezTo>
                    <a:pt x="326" y="5"/>
                    <a:pt x="326" y="5"/>
                    <a:pt x="326" y="5"/>
                  </a:cubicBezTo>
                  <a:close/>
                  <a:moveTo>
                    <a:pt x="314" y="5"/>
                  </a:moveTo>
                  <a:cubicBezTo>
                    <a:pt x="312" y="5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1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1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lose/>
                  <a:moveTo>
                    <a:pt x="301" y="5"/>
                  </a:moveTo>
                  <a:cubicBezTo>
                    <a:pt x="300" y="5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1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1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5"/>
                    <a:pt x="302" y="5"/>
                  </a:cubicBezTo>
                  <a:cubicBezTo>
                    <a:pt x="302" y="5"/>
                    <a:pt x="302" y="5"/>
                    <a:pt x="302" y="5"/>
                  </a:cubicBezTo>
                  <a:cubicBezTo>
                    <a:pt x="301" y="5"/>
                    <a:pt x="301" y="5"/>
                    <a:pt x="301" y="5"/>
                  </a:cubicBezTo>
                  <a:close/>
                  <a:moveTo>
                    <a:pt x="289" y="5"/>
                  </a:moveTo>
                  <a:cubicBezTo>
                    <a:pt x="287" y="5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1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1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lose/>
                  <a:moveTo>
                    <a:pt x="276" y="5"/>
                  </a:moveTo>
                  <a:cubicBezTo>
                    <a:pt x="275" y="5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1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1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5"/>
                    <a:pt x="277" y="5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76" y="5"/>
                    <a:pt x="276" y="5"/>
                    <a:pt x="276" y="5"/>
                  </a:cubicBezTo>
                  <a:close/>
                  <a:moveTo>
                    <a:pt x="264" y="5"/>
                  </a:moveTo>
                  <a:cubicBezTo>
                    <a:pt x="262" y="5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1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1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5"/>
                    <a:pt x="265" y="5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4" y="5"/>
                    <a:pt x="264" y="5"/>
                    <a:pt x="264" y="5"/>
                  </a:cubicBezTo>
                  <a:close/>
                  <a:moveTo>
                    <a:pt x="251" y="5"/>
                  </a:moveTo>
                  <a:cubicBezTo>
                    <a:pt x="250" y="5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1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1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5"/>
                    <a:pt x="252" y="5"/>
                  </a:cubicBezTo>
                  <a:cubicBezTo>
                    <a:pt x="252" y="5"/>
                    <a:pt x="252" y="5"/>
                    <a:pt x="252" y="5"/>
                  </a:cubicBezTo>
                  <a:cubicBezTo>
                    <a:pt x="251" y="5"/>
                    <a:pt x="251" y="5"/>
                    <a:pt x="251" y="5"/>
                  </a:cubicBezTo>
                  <a:close/>
                  <a:moveTo>
                    <a:pt x="239" y="5"/>
                  </a:moveTo>
                  <a:cubicBezTo>
                    <a:pt x="237" y="5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1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1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5"/>
                    <a:pt x="240" y="5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9" y="5"/>
                    <a:pt x="239" y="5"/>
                    <a:pt x="239" y="5"/>
                  </a:cubicBezTo>
                  <a:close/>
                  <a:moveTo>
                    <a:pt x="226" y="5"/>
                  </a:moveTo>
                  <a:cubicBezTo>
                    <a:pt x="225" y="5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1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1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5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6" y="5"/>
                    <a:pt x="226" y="5"/>
                    <a:pt x="226" y="5"/>
                  </a:cubicBezTo>
                  <a:close/>
                  <a:moveTo>
                    <a:pt x="214" y="5"/>
                  </a:moveTo>
                  <a:cubicBezTo>
                    <a:pt x="212" y="5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1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1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1" y="5"/>
                  </a:moveTo>
                  <a:cubicBezTo>
                    <a:pt x="200" y="5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1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1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189" y="5"/>
                  </a:moveTo>
                  <a:cubicBezTo>
                    <a:pt x="188" y="5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1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1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5"/>
                    <a:pt x="190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9" y="5"/>
                    <a:pt x="189" y="5"/>
                    <a:pt x="189" y="5"/>
                  </a:cubicBezTo>
                  <a:close/>
                  <a:moveTo>
                    <a:pt x="177" y="5"/>
                  </a:moveTo>
                  <a:cubicBezTo>
                    <a:pt x="175" y="5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1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1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lose/>
                  <a:moveTo>
                    <a:pt x="164" y="5"/>
                  </a:moveTo>
                  <a:cubicBezTo>
                    <a:pt x="163" y="5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1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1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lose/>
                  <a:moveTo>
                    <a:pt x="152" y="5"/>
                  </a:moveTo>
                  <a:cubicBezTo>
                    <a:pt x="150" y="5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1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1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lose/>
                  <a:moveTo>
                    <a:pt x="139" y="5"/>
                  </a:moveTo>
                  <a:cubicBezTo>
                    <a:pt x="138" y="5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1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1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5"/>
                    <a:pt x="140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9" y="5"/>
                    <a:pt x="139" y="5"/>
                    <a:pt x="139" y="5"/>
                  </a:cubicBezTo>
                  <a:close/>
                  <a:moveTo>
                    <a:pt x="127" y="5"/>
                  </a:moveTo>
                  <a:cubicBezTo>
                    <a:pt x="125" y="5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1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4" y="5"/>
                  </a:moveTo>
                  <a:cubicBezTo>
                    <a:pt x="113" y="5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1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8" y="1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6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4" y="5"/>
                    <a:pt x="114" y="5"/>
                    <a:pt x="114" y="5"/>
                  </a:cubicBezTo>
                  <a:close/>
                  <a:moveTo>
                    <a:pt x="102" y="5"/>
                  </a:moveTo>
                  <a:cubicBezTo>
                    <a:pt x="100" y="5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1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1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5"/>
                    <a:pt x="102" y="5"/>
                    <a:pt x="102" y="5"/>
                  </a:cubicBezTo>
                  <a:close/>
                  <a:moveTo>
                    <a:pt x="89" y="5"/>
                  </a:moveTo>
                  <a:cubicBezTo>
                    <a:pt x="88" y="5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1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9" y="5"/>
                    <a:pt x="89" y="5"/>
                  </a:cubicBezTo>
                  <a:close/>
                  <a:moveTo>
                    <a:pt x="77" y="5"/>
                  </a:moveTo>
                  <a:cubicBezTo>
                    <a:pt x="76" y="5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lose/>
                  <a:moveTo>
                    <a:pt x="64" y="5"/>
                  </a:moveTo>
                  <a:cubicBezTo>
                    <a:pt x="63" y="5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1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52" y="5"/>
                  </a:moveTo>
                  <a:cubicBezTo>
                    <a:pt x="51" y="5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close/>
                  <a:moveTo>
                    <a:pt x="40" y="5"/>
                  </a:moveTo>
                  <a:cubicBezTo>
                    <a:pt x="38" y="5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lose/>
                  <a:moveTo>
                    <a:pt x="27" y="5"/>
                  </a:moveTo>
                  <a:cubicBezTo>
                    <a:pt x="26" y="5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15" y="5"/>
                  </a:moveTo>
                  <a:cubicBezTo>
                    <a:pt x="13" y="5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88"/>
            <p:cNvSpPr>
              <a:spLocks noEditPoints="1"/>
            </p:cNvSpPr>
            <p:nvPr/>
          </p:nvSpPr>
          <p:spPr bwMode="auto">
            <a:xfrm>
              <a:off x="7141824" y="4152447"/>
              <a:ext cx="1041400" cy="15875"/>
            </a:xfrm>
            <a:custGeom>
              <a:avLst/>
              <a:gdLst>
                <a:gd name="T0" fmla="*/ 401 w 404"/>
                <a:gd name="T1" fmla="*/ 0 h 6"/>
                <a:gd name="T2" fmla="*/ 388 w 404"/>
                <a:gd name="T3" fmla="*/ 6 h 6"/>
                <a:gd name="T4" fmla="*/ 392 w 404"/>
                <a:gd name="T5" fmla="*/ 3 h 6"/>
                <a:gd name="T6" fmla="*/ 373 w 404"/>
                <a:gd name="T7" fmla="*/ 3 h 6"/>
                <a:gd name="T8" fmla="*/ 379 w 404"/>
                <a:gd name="T9" fmla="*/ 3 h 6"/>
                <a:gd name="T10" fmla="*/ 361 w 404"/>
                <a:gd name="T11" fmla="*/ 3 h 6"/>
                <a:gd name="T12" fmla="*/ 364 w 404"/>
                <a:gd name="T13" fmla="*/ 6 h 6"/>
                <a:gd name="T14" fmla="*/ 351 w 404"/>
                <a:gd name="T15" fmla="*/ 0 h 6"/>
                <a:gd name="T16" fmla="*/ 352 w 404"/>
                <a:gd name="T17" fmla="*/ 6 h 6"/>
                <a:gd name="T18" fmla="*/ 338 w 404"/>
                <a:gd name="T19" fmla="*/ 0 h 6"/>
                <a:gd name="T20" fmla="*/ 338 w 404"/>
                <a:gd name="T21" fmla="*/ 6 h 6"/>
                <a:gd name="T22" fmla="*/ 327 w 404"/>
                <a:gd name="T23" fmla="*/ 0 h 6"/>
                <a:gd name="T24" fmla="*/ 314 w 404"/>
                <a:gd name="T25" fmla="*/ 6 h 6"/>
                <a:gd name="T26" fmla="*/ 317 w 404"/>
                <a:gd name="T27" fmla="*/ 3 h 6"/>
                <a:gd name="T28" fmla="*/ 299 w 404"/>
                <a:gd name="T29" fmla="*/ 3 h 6"/>
                <a:gd name="T30" fmla="*/ 304 w 404"/>
                <a:gd name="T31" fmla="*/ 3 h 6"/>
                <a:gd name="T32" fmla="*/ 286 w 404"/>
                <a:gd name="T33" fmla="*/ 3 h 6"/>
                <a:gd name="T34" fmla="*/ 289 w 404"/>
                <a:gd name="T35" fmla="*/ 6 h 6"/>
                <a:gd name="T36" fmla="*/ 276 w 404"/>
                <a:gd name="T37" fmla="*/ 0 h 6"/>
                <a:gd name="T38" fmla="*/ 277 w 404"/>
                <a:gd name="T39" fmla="*/ 6 h 6"/>
                <a:gd name="T40" fmla="*/ 264 w 404"/>
                <a:gd name="T41" fmla="*/ 0 h 6"/>
                <a:gd name="T42" fmla="*/ 264 w 404"/>
                <a:gd name="T43" fmla="*/ 6 h 6"/>
                <a:gd name="T44" fmla="*/ 252 w 404"/>
                <a:gd name="T45" fmla="*/ 0 h 6"/>
                <a:gd name="T46" fmla="*/ 239 w 404"/>
                <a:gd name="T47" fmla="*/ 6 h 6"/>
                <a:gd name="T48" fmla="*/ 242 w 404"/>
                <a:gd name="T49" fmla="*/ 3 h 6"/>
                <a:gd name="T50" fmla="*/ 224 w 404"/>
                <a:gd name="T51" fmla="*/ 3 h 6"/>
                <a:gd name="T52" fmla="*/ 230 w 404"/>
                <a:gd name="T53" fmla="*/ 3 h 6"/>
                <a:gd name="T54" fmla="*/ 211 w 404"/>
                <a:gd name="T55" fmla="*/ 3 h 6"/>
                <a:gd name="T56" fmla="*/ 215 w 404"/>
                <a:gd name="T57" fmla="*/ 6 h 6"/>
                <a:gd name="T58" fmla="*/ 201 w 404"/>
                <a:gd name="T59" fmla="*/ 0 h 6"/>
                <a:gd name="T60" fmla="*/ 202 w 404"/>
                <a:gd name="T61" fmla="*/ 6 h 6"/>
                <a:gd name="T62" fmla="*/ 189 w 404"/>
                <a:gd name="T63" fmla="*/ 0 h 6"/>
                <a:gd name="T64" fmla="*/ 189 w 404"/>
                <a:gd name="T65" fmla="*/ 6 h 6"/>
                <a:gd name="T66" fmla="*/ 177 w 404"/>
                <a:gd name="T67" fmla="*/ 0 h 6"/>
                <a:gd name="T68" fmla="*/ 164 w 404"/>
                <a:gd name="T69" fmla="*/ 6 h 6"/>
                <a:gd name="T70" fmla="*/ 167 w 404"/>
                <a:gd name="T71" fmla="*/ 3 h 6"/>
                <a:gd name="T72" fmla="*/ 149 w 404"/>
                <a:gd name="T73" fmla="*/ 3 h 6"/>
                <a:gd name="T74" fmla="*/ 155 w 404"/>
                <a:gd name="T75" fmla="*/ 3 h 6"/>
                <a:gd name="T76" fmla="*/ 137 w 404"/>
                <a:gd name="T77" fmla="*/ 3 h 6"/>
                <a:gd name="T78" fmla="*/ 140 w 404"/>
                <a:gd name="T79" fmla="*/ 6 h 6"/>
                <a:gd name="T80" fmla="*/ 127 w 404"/>
                <a:gd name="T81" fmla="*/ 0 h 6"/>
                <a:gd name="T82" fmla="*/ 128 w 404"/>
                <a:gd name="T83" fmla="*/ 6 h 6"/>
                <a:gd name="T84" fmla="*/ 114 w 404"/>
                <a:gd name="T85" fmla="*/ 0 h 6"/>
                <a:gd name="T86" fmla="*/ 114 w 404"/>
                <a:gd name="T87" fmla="*/ 6 h 6"/>
                <a:gd name="T88" fmla="*/ 103 w 404"/>
                <a:gd name="T89" fmla="*/ 0 h 6"/>
                <a:gd name="T90" fmla="*/ 89 w 404"/>
                <a:gd name="T91" fmla="*/ 6 h 6"/>
                <a:gd name="T92" fmla="*/ 93 w 404"/>
                <a:gd name="T93" fmla="*/ 3 h 6"/>
                <a:gd name="T94" fmla="*/ 74 w 404"/>
                <a:gd name="T95" fmla="*/ 3 h 6"/>
                <a:gd name="T96" fmla="*/ 80 w 404"/>
                <a:gd name="T97" fmla="*/ 3 h 6"/>
                <a:gd name="T98" fmla="*/ 62 w 404"/>
                <a:gd name="T99" fmla="*/ 3 h 6"/>
                <a:gd name="T100" fmla="*/ 65 w 404"/>
                <a:gd name="T101" fmla="*/ 6 h 6"/>
                <a:gd name="T102" fmla="*/ 52 w 404"/>
                <a:gd name="T103" fmla="*/ 0 h 6"/>
                <a:gd name="T104" fmla="*/ 53 w 404"/>
                <a:gd name="T105" fmla="*/ 6 h 6"/>
                <a:gd name="T106" fmla="*/ 40 w 404"/>
                <a:gd name="T107" fmla="*/ 0 h 6"/>
                <a:gd name="T108" fmla="*/ 40 w 404"/>
                <a:gd name="T109" fmla="*/ 6 h 6"/>
                <a:gd name="T110" fmla="*/ 28 w 404"/>
                <a:gd name="T111" fmla="*/ 0 h 6"/>
                <a:gd name="T112" fmla="*/ 15 w 404"/>
                <a:gd name="T113" fmla="*/ 6 h 6"/>
                <a:gd name="T114" fmla="*/ 18 w 404"/>
                <a:gd name="T115" fmla="*/ 3 h 6"/>
                <a:gd name="T116" fmla="*/ 0 w 404"/>
                <a:gd name="T117" fmla="*/ 3 h 6"/>
                <a:gd name="T118" fmla="*/ 6 w 404"/>
                <a:gd name="T1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6">
                  <a:moveTo>
                    <a:pt x="401" y="6"/>
                  </a:moveTo>
                  <a:cubicBezTo>
                    <a:pt x="399" y="6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2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2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lose/>
                  <a:moveTo>
                    <a:pt x="388" y="6"/>
                  </a:moveTo>
                  <a:cubicBezTo>
                    <a:pt x="387" y="6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2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2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6"/>
                    <a:pt x="389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88" y="6"/>
                    <a:pt x="388" y="6"/>
                    <a:pt x="388" y="6"/>
                  </a:cubicBezTo>
                  <a:close/>
                  <a:moveTo>
                    <a:pt x="376" y="6"/>
                  </a:moveTo>
                  <a:cubicBezTo>
                    <a:pt x="374" y="6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2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2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6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lose/>
                  <a:moveTo>
                    <a:pt x="363" y="6"/>
                  </a:moveTo>
                  <a:cubicBezTo>
                    <a:pt x="362" y="6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2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2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1" y="6"/>
                  </a:moveTo>
                  <a:cubicBezTo>
                    <a:pt x="349" y="6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2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2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6"/>
                    <a:pt x="352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lose/>
                  <a:moveTo>
                    <a:pt x="338" y="6"/>
                  </a:moveTo>
                  <a:cubicBezTo>
                    <a:pt x="337" y="6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2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2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6"/>
                    <a:pt x="338" y="6"/>
                    <a:pt x="338" y="6"/>
                  </a:cubicBezTo>
                  <a:close/>
                  <a:moveTo>
                    <a:pt x="326" y="6"/>
                  </a:moveTo>
                  <a:cubicBezTo>
                    <a:pt x="325" y="6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2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2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6"/>
                    <a:pt x="327" y="6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6" y="6"/>
                    <a:pt x="326" y="6"/>
                    <a:pt x="326" y="6"/>
                  </a:cubicBezTo>
                  <a:close/>
                  <a:moveTo>
                    <a:pt x="314" y="6"/>
                  </a:moveTo>
                  <a:cubicBezTo>
                    <a:pt x="312" y="6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2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2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lose/>
                  <a:moveTo>
                    <a:pt x="301" y="6"/>
                  </a:moveTo>
                  <a:cubicBezTo>
                    <a:pt x="300" y="6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2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2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6"/>
                    <a:pt x="302" y="6"/>
                  </a:cubicBezTo>
                  <a:cubicBezTo>
                    <a:pt x="302" y="6"/>
                    <a:pt x="302" y="6"/>
                    <a:pt x="302" y="6"/>
                  </a:cubicBezTo>
                  <a:cubicBezTo>
                    <a:pt x="301" y="6"/>
                    <a:pt x="301" y="6"/>
                    <a:pt x="301" y="6"/>
                  </a:cubicBezTo>
                  <a:close/>
                  <a:moveTo>
                    <a:pt x="289" y="6"/>
                  </a:moveTo>
                  <a:cubicBezTo>
                    <a:pt x="287" y="6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2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2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lose/>
                  <a:moveTo>
                    <a:pt x="276" y="6"/>
                  </a:moveTo>
                  <a:cubicBezTo>
                    <a:pt x="275" y="6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2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2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6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6" y="6"/>
                    <a:pt x="276" y="6"/>
                    <a:pt x="276" y="6"/>
                  </a:cubicBezTo>
                  <a:close/>
                  <a:moveTo>
                    <a:pt x="264" y="6"/>
                  </a:moveTo>
                  <a:cubicBezTo>
                    <a:pt x="262" y="6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2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2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4" y="6"/>
                    <a:pt x="264" y="6"/>
                    <a:pt x="264" y="6"/>
                  </a:cubicBezTo>
                  <a:close/>
                  <a:moveTo>
                    <a:pt x="251" y="6"/>
                  </a:moveTo>
                  <a:cubicBezTo>
                    <a:pt x="250" y="6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2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2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6"/>
                    <a:pt x="252" y="6"/>
                  </a:cubicBezTo>
                  <a:cubicBezTo>
                    <a:pt x="252" y="6"/>
                    <a:pt x="252" y="6"/>
                    <a:pt x="252" y="6"/>
                  </a:cubicBezTo>
                  <a:cubicBezTo>
                    <a:pt x="251" y="6"/>
                    <a:pt x="251" y="6"/>
                    <a:pt x="251" y="6"/>
                  </a:cubicBezTo>
                  <a:close/>
                  <a:moveTo>
                    <a:pt x="239" y="6"/>
                  </a:moveTo>
                  <a:cubicBezTo>
                    <a:pt x="237" y="6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2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2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6"/>
                    <a:pt x="240" y="6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39" y="6"/>
                    <a:pt x="239" y="6"/>
                    <a:pt x="239" y="6"/>
                  </a:cubicBezTo>
                  <a:close/>
                  <a:moveTo>
                    <a:pt x="226" y="6"/>
                  </a:moveTo>
                  <a:cubicBezTo>
                    <a:pt x="225" y="6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2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2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6"/>
                    <a:pt x="227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26" y="6"/>
                    <a:pt x="226" y="6"/>
                    <a:pt x="226" y="6"/>
                  </a:cubicBezTo>
                  <a:close/>
                  <a:moveTo>
                    <a:pt x="214" y="6"/>
                  </a:moveTo>
                  <a:cubicBezTo>
                    <a:pt x="212" y="6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2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2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6"/>
                    <a:pt x="215" y="6"/>
                  </a:cubicBezTo>
                  <a:cubicBezTo>
                    <a:pt x="215" y="6"/>
                    <a:pt x="215" y="6"/>
                    <a:pt x="215" y="6"/>
                  </a:cubicBezTo>
                  <a:cubicBezTo>
                    <a:pt x="214" y="6"/>
                    <a:pt x="214" y="6"/>
                    <a:pt x="214" y="6"/>
                  </a:cubicBezTo>
                  <a:close/>
                  <a:moveTo>
                    <a:pt x="201" y="6"/>
                  </a:moveTo>
                  <a:cubicBezTo>
                    <a:pt x="200" y="6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2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2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1" y="6"/>
                    <a:pt x="201" y="6"/>
                    <a:pt x="201" y="6"/>
                  </a:cubicBezTo>
                  <a:close/>
                  <a:moveTo>
                    <a:pt x="189" y="6"/>
                  </a:moveTo>
                  <a:cubicBezTo>
                    <a:pt x="188" y="6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2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6"/>
                    <a:pt x="190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lose/>
                  <a:moveTo>
                    <a:pt x="177" y="6"/>
                  </a:moveTo>
                  <a:cubicBezTo>
                    <a:pt x="175" y="6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2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2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lose/>
                  <a:moveTo>
                    <a:pt x="164" y="6"/>
                  </a:moveTo>
                  <a:cubicBezTo>
                    <a:pt x="163" y="6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2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2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6"/>
                    <a:pt x="165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6"/>
                    <a:pt x="164" y="6"/>
                    <a:pt x="164" y="6"/>
                  </a:cubicBezTo>
                  <a:close/>
                  <a:moveTo>
                    <a:pt x="152" y="6"/>
                  </a:moveTo>
                  <a:cubicBezTo>
                    <a:pt x="150" y="6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2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2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lose/>
                  <a:moveTo>
                    <a:pt x="139" y="6"/>
                  </a:moveTo>
                  <a:cubicBezTo>
                    <a:pt x="138" y="6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2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9" y="6"/>
                    <a:pt x="139" y="6"/>
                    <a:pt x="139" y="6"/>
                  </a:cubicBezTo>
                  <a:close/>
                  <a:moveTo>
                    <a:pt x="127" y="6"/>
                  </a:moveTo>
                  <a:cubicBezTo>
                    <a:pt x="125" y="6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2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6"/>
                    <a:pt x="128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lose/>
                  <a:moveTo>
                    <a:pt x="114" y="6"/>
                  </a:moveTo>
                  <a:cubicBezTo>
                    <a:pt x="113" y="6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2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7" y="0"/>
                    <a:pt x="118" y="2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7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6"/>
                    <a:pt x="114" y="6"/>
                    <a:pt x="114" y="6"/>
                  </a:cubicBezTo>
                  <a:close/>
                  <a:moveTo>
                    <a:pt x="102" y="6"/>
                  </a:moveTo>
                  <a:cubicBezTo>
                    <a:pt x="100" y="6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2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2" y="6"/>
                    <a:pt x="102" y="6"/>
                    <a:pt x="102" y="6"/>
                  </a:cubicBezTo>
                  <a:close/>
                  <a:moveTo>
                    <a:pt x="89" y="6"/>
                  </a:moveTo>
                  <a:cubicBezTo>
                    <a:pt x="88" y="6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2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2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lose/>
                  <a:moveTo>
                    <a:pt x="77" y="6"/>
                  </a:moveTo>
                  <a:cubicBezTo>
                    <a:pt x="76" y="6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2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6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7" y="6"/>
                    <a:pt x="77" y="6"/>
                  </a:cubicBezTo>
                  <a:close/>
                  <a:moveTo>
                    <a:pt x="64" y="6"/>
                  </a:moveTo>
                  <a:cubicBezTo>
                    <a:pt x="63" y="6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6"/>
                    <a:pt x="64" y="6"/>
                    <a:pt x="64" y="6"/>
                  </a:cubicBezTo>
                  <a:close/>
                  <a:moveTo>
                    <a:pt x="52" y="6"/>
                  </a:moveTo>
                  <a:cubicBezTo>
                    <a:pt x="51" y="6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lose/>
                  <a:moveTo>
                    <a:pt x="40" y="6"/>
                  </a:moveTo>
                  <a:cubicBezTo>
                    <a:pt x="38" y="6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2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27" y="6"/>
                  </a:moveTo>
                  <a:cubicBezTo>
                    <a:pt x="26" y="6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15" y="6"/>
                  </a:moveTo>
                  <a:cubicBezTo>
                    <a:pt x="13" y="6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2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2" name="Freeform 5"/>
          <p:cNvSpPr>
            <a:spLocks noEditPoints="1"/>
          </p:cNvSpPr>
          <p:nvPr/>
        </p:nvSpPr>
        <p:spPr bwMode="auto">
          <a:xfrm>
            <a:off x="2762963" y="0"/>
            <a:ext cx="6666074" cy="6677698"/>
          </a:xfrm>
          <a:custGeom>
            <a:avLst/>
            <a:gdLst>
              <a:gd name="T0" fmla="*/ 2018 w 2475"/>
              <a:gd name="T1" fmla="*/ 1070 h 2475"/>
              <a:gd name="T2" fmla="*/ 2118 w 2475"/>
              <a:gd name="T3" fmla="*/ 1020 h 2475"/>
              <a:gd name="T4" fmla="*/ 1759 w 2475"/>
              <a:gd name="T5" fmla="*/ 1589 h 2475"/>
              <a:gd name="T6" fmla="*/ 1102 w 2475"/>
              <a:gd name="T7" fmla="*/ 1992 h 2475"/>
              <a:gd name="T8" fmla="*/ 688 w 2475"/>
              <a:gd name="T9" fmla="*/ 1854 h 2475"/>
              <a:gd name="T10" fmla="*/ 594 w 2475"/>
              <a:gd name="T11" fmla="*/ 1754 h 2475"/>
              <a:gd name="T12" fmla="*/ 488 w 2475"/>
              <a:gd name="T13" fmla="*/ 1797 h 2475"/>
              <a:gd name="T14" fmla="*/ 386 w 2475"/>
              <a:gd name="T15" fmla="*/ 1304 h 2475"/>
              <a:gd name="T16" fmla="*/ 509 w 2475"/>
              <a:gd name="T17" fmla="*/ 589 h 2475"/>
              <a:gd name="T18" fmla="*/ 767 w 2475"/>
              <a:gd name="T19" fmla="*/ 512 h 2475"/>
              <a:gd name="T20" fmla="*/ 1802 w 2475"/>
              <a:gd name="T21" fmla="*/ 940 h 2475"/>
              <a:gd name="T22" fmla="*/ 1884 w 2475"/>
              <a:gd name="T23" fmla="*/ 1135 h 2475"/>
              <a:gd name="T24" fmla="*/ 1688 w 2475"/>
              <a:gd name="T25" fmla="*/ 1126 h 2475"/>
              <a:gd name="T26" fmla="*/ 1202 w 2475"/>
              <a:gd name="T27" fmla="*/ 656 h 2475"/>
              <a:gd name="T28" fmla="*/ 1361 w 2475"/>
              <a:gd name="T29" fmla="*/ 1142 h 2475"/>
              <a:gd name="T30" fmla="*/ 1593 w 2475"/>
              <a:gd name="T31" fmla="*/ 1599 h 2475"/>
              <a:gd name="T32" fmla="*/ 1222 w 2475"/>
              <a:gd name="T33" fmla="*/ 1893 h 2475"/>
              <a:gd name="T34" fmla="*/ 1359 w 2475"/>
              <a:gd name="T35" fmla="*/ 1929 h 2475"/>
              <a:gd name="T36" fmla="*/ 1372 w 2475"/>
              <a:gd name="T37" fmla="*/ 1909 h 2475"/>
              <a:gd name="T38" fmla="*/ 1341 w 2475"/>
              <a:gd name="T39" fmla="*/ 1951 h 2475"/>
              <a:gd name="T40" fmla="*/ 1524 w 2475"/>
              <a:gd name="T41" fmla="*/ 2018 h 2475"/>
              <a:gd name="T42" fmla="*/ 1231 w 2475"/>
              <a:gd name="T43" fmla="*/ 1949 h 2475"/>
              <a:gd name="T44" fmla="*/ 781 w 2475"/>
              <a:gd name="T45" fmla="*/ 1333 h 2475"/>
              <a:gd name="T46" fmla="*/ 538 w 2475"/>
              <a:gd name="T47" fmla="*/ 1119 h 2475"/>
              <a:gd name="T48" fmla="*/ 618 w 2475"/>
              <a:gd name="T49" fmla="*/ 1250 h 2475"/>
              <a:gd name="T50" fmla="*/ 847 w 2475"/>
              <a:gd name="T51" fmla="*/ 864 h 2475"/>
              <a:gd name="T52" fmla="*/ 1024 w 2475"/>
              <a:gd name="T53" fmla="*/ 670 h 2475"/>
              <a:gd name="T54" fmla="*/ 1067 w 2475"/>
              <a:gd name="T55" fmla="*/ 674 h 2475"/>
              <a:gd name="T56" fmla="*/ 1149 w 2475"/>
              <a:gd name="T57" fmla="*/ 510 h 2475"/>
              <a:gd name="T58" fmla="*/ 1021 w 2475"/>
              <a:gd name="T59" fmla="*/ 573 h 2475"/>
              <a:gd name="T60" fmla="*/ 972 w 2475"/>
              <a:gd name="T61" fmla="*/ 500 h 2475"/>
              <a:gd name="T62" fmla="*/ 925 w 2475"/>
              <a:gd name="T63" fmla="*/ 1174 h 2475"/>
              <a:gd name="T64" fmla="*/ 872 w 2475"/>
              <a:gd name="T65" fmla="*/ 1325 h 2475"/>
              <a:gd name="T66" fmla="*/ 1088 w 2475"/>
              <a:gd name="T67" fmla="*/ 1427 h 2475"/>
              <a:gd name="T68" fmla="*/ 1248 w 2475"/>
              <a:gd name="T69" fmla="*/ 1195 h 2475"/>
              <a:gd name="T70" fmla="*/ 1473 w 2475"/>
              <a:gd name="T71" fmla="*/ 994 h 2475"/>
              <a:gd name="T72" fmla="*/ 1487 w 2475"/>
              <a:gd name="T73" fmla="*/ 726 h 2475"/>
              <a:gd name="T74" fmla="*/ 1595 w 2475"/>
              <a:gd name="T75" fmla="*/ 926 h 2475"/>
              <a:gd name="T76" fmla="*/ 1822 w 2475"/>
              <a:gd name="T77" fmla="*/ 683 h 2475"/>
              <a:gd name="T78" fmla="*/ 1703 w 2475"/>
              <a:gd name="T79" fmla="*/ 628 h 2475"/>
              <a:gd name="T80" fmla="*/ 1594 w 2475"/>
              <a:gd name="T81" fmla="*/ 690 h 2475"/>
              <a:gd name="T82" fmla="*/ 2032 w 2475"/>
              <a:gd name="T83" fmla="*/ 858 h 2475"/>
              <a:gd name="T84" fmla="*/ 1767 w 2475"/>
              <a:gd name="T85" fmla="*/ 442 h 2475"/>
              <a:gd name="T86" fmla="*/ 1625 w 2475"/>
              <a:gd name="T87" fmla="*/ 461 h 2475"/>
              <a:gd name="T88" fmla="*/ 1455 w 2475"/>
              <a:gd name="T89" fmla="*/ 509 h 2475"/>
              <a:gd name="T90" fmla="*/ 1403 w 2475"/>
              <a:gd name="T91" fmla="*/ 627 h 2475"/>
              <a:gd name="T92" fmla="*/ 535 w 2475"/>
              <a:gd name="T93" fmla="*/ 765 h 2475"/>
              <a:gd name="T94" fmla="*/ 465 w 2475"/>
              <a:gd name="T95" fmla="*/ 685 h 2475"/>
              <a:gd name="T96" fmla="*/ 455 w 2475"/>
              <a:gd name="T97" fmla="*/ 630 h 2475"/>
              <a:gd name="T98" fmla="*/ 356 w 2475"/>
              <a:gd name="T99" fmla="*/ 1255 h 2475"/>
              <a:gd name="T100" fmla="*/ 587 w 2475"/>
              <a:gd name="T101" fmla="*/ 1411 h 2475"/>
              <a:gd name="T102" fmla="*/ 907 w 2475"/>
              <a:gd name="T103" fmla="*/ 1945 h 2475"/>
              <a:gd name="T104" fmla="*/ 839 w 2475"/>
              <a:gd name="T105" fmla="*/ 1766 h 2475"/>
              <a:gd name="T106" fmla="*/ 1664 w 2475"/>
              <a:gd name="T107" fmla="*/ 1964 h 2475"/>
              <a:gd name="T108" fmla="*/ 1665 w 2475"/>
              <a:gd name="T109" fmla="*/ 1270 h 2475"/>
              <a:gd name="T110" fmla="*/ 1904 w 2475"/>
              <a:gd name="T111" fmla="*/ 1363 h 2475"/>
              <a:gd name="T112" fmla="*/ 2020 w 2475"/>
              <a:gd name="T113" fmla="*/ 1426 h 2475"/>
              <a:gd name="T114" fmla="*/ 1852 w 2475"/>
              <a:gd name="T115" fmla="*/ 1023 h 2475"/>
              <a:gd name="T116" fmla="*/ 280 w 2475"/>
              <a:gd name="T117" fmla="*/ 1491 h 2475"/>
              <a:gd name="T118" fmla="*/ 916 w 2475"/>
              <a:gd name="T119" fmla="*/ 1976 h 2475"/>
              <a:gd name="T120" fmla="*/ 2019 w 2475"/>
              <a:gd name="T121" fmla="*/ 1605 h 2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75" h="2475">
                <a:moveTo>
                  <a:pt x="925" y="172"/>
                </a:moveTo>
                <a:cubicBezTo>
                  <a:pt x="338" y="344"/>
                  <a:pt x="0" y="962"/>
                  <a:pt x="172" y="1549"/>
                </a:cubicBezTo>
                <a:cubicBezTo>
                  <a:pt x="344" y="2137"/>
                  <a:pt x="962" y="2475"/>
                  <a:pt x="1549" y="2303"/>
                </a:cubicBezTo>
                <a:cubicBezTo>
                  <a:pt x="2137" y="2130"/>
                  <a:pt x="2475" y="1512"/>
                  <a:pt x="2303" y="925"/>
                </a:cubicBezTo>
                <a:cubicBezTo>
                  <a:pt x="2131" y="337"/>
                  <a:pt x="1513" y="0"/>
                  <a:pt x="925" y="172"/>
                </a:cubicBezTo>
                <a:moveTo>
                  <a:pt x="2154" y="1087"/>
                </a:moveTo>
                <a:cubicBezTo>
                  <a:pt x="2152" y="1099"/>
                  <a:pt x="2125" y="1119"/>
                  <a:pt x="2125" y="1119"/>
                </a:cubicBezTo>
                <a:cubicBezTo>
                  <a:pt x="2125" y="1119"/>
                  <a:pt x="2137" y="1051"/>
                  <a:pt x="2074" y="1050"/>
                </a:cubicBezTo>
                <a:cubicBezTo>
                  <a:pt x="2010" y="1048"/>
                  <a:pt x="2008" y="1123"/>
                  <a:pt x="2008" y="1123"/>
                </a:cubicBezTo>
                <a:cubicBezTo>
                  <a:pt x="2000" y="1112"/>
                  <a:pt x="1991" y="1095"/>
                  <a:pt x="1991" y="1095"/>
                </a:cubicBezTo>
                <a:cubicBezTo>
                  <a:pt x="2005" y="1098"/>
                  <a:pt x="2005" y="1098"/>
                  <a:pt x="2005" y="1098"/>
                </a:cubicBezTo>
                <a:cubicBezTo>
                  <a:pt x="1985" y="1070"/>
                  <a:pt x="1985" y="1070"/>
                  <a:pt x="1985" y="1070"/>
                </a:cubicBezTo>
                <a:cubicBezTo>
                  <a:pt x="2009" y="1083"/>
                  <a:pt x="2009" y="1083"/>
                  <a:pt x="2009" y="1083"/>
                </a:cubicBezTo>
                <a:cubicBezTo>
                  <a:pt x="1988" y="1049"/>
                  <a:pt x="1988" y="1049"/>
                  <a:pt x="1988" y="1049"/>
                </a:cubicBezTo>
                <a:cubicBezTo>
                  <a:pt x="2018" y="1070"/>
                  <a:pt x="2018" y="1070"/>
                  <a:pt x="2018" y="1070"/>
                </a:cubicBezTo>
                <a:cubicBezTo>
                  <a:pt x="1995" y="1029"/>
                  <a:pt x="1995" y="1029"/>
                  <a:pt x="1995" y="1029"/>
                </a:cubicBezTo>
                <a:cubicBezTo>
                  <a:pt x="2027" y="1055"/>
                  <a:pt x="2027" y="1055"/>
                  <a:pt x="2027" y="1055"/>
                </a:cubicBezTo>
                <a:cubicBezTo>
                  <a:pt x="2009" y="1019"/>
                  <a:pt x="2009" y="1019"/>
                  <a:pt x="2009" y="1019"/>
                </a:cubicBezTo>
                <a:cubicBezTo>
                  <a:pt x="2037" y="1048"/>
                  <a:pt x="2037" y="1048"/>
                  <a:pt x="2037" y="1048"/>
                </a:cubicBezTo>
                <a:cubicBezTo>
                  <a:pt x="2023" y="1008"/>
                  <a:pt x="2023" y="1008"/>
                  <a:pt x="2023" y="1008"/>
                </a:cubicBezTo>
                <a:cubicBezTo>
                  <a:pt x="2052" y="1047"/>
                  <a:pt x="2052" y="1047"/>
                  <a:pt x="2052" y="1047"/>
                </a:cubicBezTo>
                <a:cubicBezTo>
                  <a:pt x="2041" y="996"/>
                  <a:pt x="2041" y="996"/>
                  <a:pt x="2041" y="996"/>
                </a:cubicBezTo>
                <a:cubicBezTo>
                  <a:pt x="2069" y="1042"/>
                  <a:pt x="2069" y="1042"/>
                  <a:pt x="2069" y="1042"/>
                </a:cubicBezTo>
                <a:cubicBezTo>
                  <a:pt x="2063" y="995"/>
                  <a:pt x="2063" y="995"/>
                  <a:pt x="2063" y="995"/>
                </a:cubicBezTo>
                <a:cubicBezTo>
                  <a:pt x="2081" y="1042"/>
                  <a:pt x="2081" y="1042"/>
                  <a:pt x="2081" y="1042"/>
                </a:cubicBezTo>
                <a:cubicBezTo>
                  <a:pt x="2082" y="996"/>
                  <a:pt x="2082" y="996"/>
                  <a:pt x="2082" y="996"/>
                </a:cubicBezTo>
                <a:cubicBezTo>
                  <a:pt x="2094" y="1044"/>
                  <a:pt x="2094" y="1044"/>
                  <a:pt x="2094" y="1044"/>
                </a:cubicBezTo>
                <a:cubicBezTo>
                  <a:pt x="2103" y="1000"/>
                  <a:pt x="2103" y="1000"/>
                  <a:pt x="2103" y="1000"/>
                </a:cubicBezTo>
                <a:cubicBezTo>
                  <a:pt x="2109" y="1053"/>
                  <a:pt x="2109" y="1053"/>
                  <a:pt x="2109" y="1053"/>
                </a:cubicBezTo>
                <a:cubicBezTo>
                  <a:pt x="2118" y="1020"/>
                  <a:pt x="2118" y="1020"/>
                  <a:pt x="2118" y="1020"/>
                </a:cubicBezTo>
                <a:cubicBezTo>
                  <a:pt x="2119" y="1061"/>
                  <a:pt x="2119" y="1061"/>
                  <a:pt x="2119" y="1061"/>
                </a:cubicBezTo>
                <a:cubicBezTo>
                  <a:pt x="2133" y="1032"/>
                  <a:pt x="2133" y="1032"/>
                  <a:pt x="2133" y="1032"/>
                </a:cubicBezTo>
                <a:cubicBezTo>
                  <a:pt x="2130" y="1066"/>
                  <a:pt x="2130" y="1066"/>
                  <a:pt x="2130" y="1066"/>
                </a:cubicBezTo>
                <a:cubicBezTo>
                  <a:pt x="2141" y="1049"/>
                  <a:pt x="2141" y="1049"/>
                  <a:pt x="2141" y="1049"/>
                </a:cubicBezTo>
                <a:cubicBezTo>
                  <a:pt x="2132" y="1082"/>
                  <a:pt x="2132" y="1082"/>
                  <a:pt x="2132" y="1082"/>
                </a:cubicBezTo>
                <a:cubicBezTo>
                  <a:pt x="2149" y="1064"/>
                  <a:pt x="2149" y="1064"/>
                  <a:pt x="2149" y="1064"/>
                </a:cubicBezTo>
                <a:cubicBezTo>
                  <a:pt x="2138" y="1097"/>
                  <a:pt x="2138" y="1097"/>
                  <a:pt x="2138" y="1097"/>
                </a:cubicBezTo>
                <a:lnTo>
                  <a:pt x="2154" y="1087"/>
                </a:lnTo>
                <a:close/>
                <a:moveTo>
                  <a:pt x="2076" y="1196"/>
                </a:moveTo>
                <a:cubicBezTo>
                  <a:pt x="2064" y="1218"/>
                  <a:pt x="2045" y="1230"/>
                  <a:pt x="2045" y="1230"/>
                </a:cubicBezTo>
                <a:cubicBezTo>
                  <a:pt x="2045" y="1230"/>
                  <a:pt x="2049" y="1203"/>
                  <a:pt x="2045" y="1184"/>
                </a:cubicBezTo>
                <a:cubicBezTo>
                  <a:pt x="2042" y="1166"/>
                  <a:pt x="2049" y="1145"/>
                  <a:pt x="2066" y="1149"/>
                </a:cubicBezTo>
                <a:cubicBezTo>
                  <a:pt x="2083" y="1154"/>
                  <a:pt x="2088" y="1174"/>
                  <a:pt x="2076" y="1196"/>
                </a:cubicBezTo>
                <a:moveTo>
                  <a:pt x="1874" y="1512"/>
                </a:moveTo>
                <a:cubicBezTo>
                  <a:pt x="1808" y="1579"/>
                  <a:pt x="1759" y="1589"/>
                  <a:pt x="1759" y="1589"/>
                </a:cubicBezTo>
                <a:cubicBezTo>
                  <a:pt x="1759" y="1589"/>
                  <a:pt x="1796" y="1485"/>
                  <a:pt x="1729" y="1334"/>
                </a:cubicBezTo>
                <a:cubicBezTo>
                  <a:pt x="1711" y="1294"/>
                  <a:pt x="1697" y="1271"/>
                  <a:pt x="1693" y="1250"/>
                </a:cubicBezTo>
                <a:cubicBezTo>
                  <a:pt x="1693" y="1250"/>
                  <a:pt x="1715" y="1236"/>
                  <a:pt x="1775" y="1223"/>
                </a:cubicBezTo>
                <a:cubicBezTo>
                  <a:pt x="1785" y="1221"/>
                  <a:pt x="1890" y="1298"/>
                  <a:pt x="1890" y="1298"/>
                </a:cubicBezTo>
                <a:cubicBezTo>
                  <a:pt x="1852" y="1234"/>
                  <a:pt x="1852" y="1234"/>
                  <a:pt x="1852" y="1234"/>
                </a:cubicBezTo>
                <a:cubicBezTo>
                  <a:pt x="1918" y="1287"/>
                  <a:pt x="1918" y="1287"/>
                  <a:pt x="1918" y="1287"/>
                </a:cubicBezTo>
                <a:cubicBezTo>
                  <a:pt x="1870" y="1219"/>
                  <a:pt x="1870" y="1219"/>
                  <a:pt x="1870" y="1219"/>
                </a:cubicBezTo>
                <a:cubicBezTo>
                  <a:pt x="1940" y="1283"/>
                  <a:pt x="1940" y="1283"/>
                  <a:pt x="1940" y="1283"/>
                </a:cubicBezTo>
                <a:cubicBezTo>
                  <a:pt x="1900" y="1210"/>
                  <a:pt x="1900" y="1210"/>
                  <a:pt x="1900" y="1210"/>
                </a:cubicBezTo>
                <a:cubicBezTo>
                  <a:pt x="1952" y="1243"/>
                  <a:pt x="1956" y="1285"/>
                  <a:pt x="1956" y="1285"/>
                </a:cubicBezTo>
                <a:cubicBezTo>
                  <a:pt x="1821" y="1319"/>
                  <a:pt x="1795" y="1380"/>
                  <a:pt x="1795" y="1380"/>
                </a:cubicBezTo>
                <a:cubicBezTo>
                  <a:pt x="1726" y="1498"/>
                  <a:pt x="1874" y="1512"/>
                  <a:pt x="1874" y="1512"/>
                </a:cubicBezTo>
                <a:moveTo>
                  <a:pt x="899" y="2168"/>
                </a:moveTo>
                <a:cubicBezTo>
                  <a:pt x="913" y="2162"/>
                  <a:pt x="973" y="2134"/>
                  <a:pt x="1016" y="2078"/>
                </a:cubicBezTo>
                <a:cubicBezTo>
                  <a:pt x="1084" y="1988"/>
                  <a:pt x="1102" y="1992"/>
                  <a:pt x="1102" y="1992"/>
                </a:cubicBezTo>
                <a:cubicBezTo>
                  <a:pt x="1065" y="2026"/>
                  <a:pt x="1047" y="2079"/>
                  <a:pt x="1047" y="2079"/>
                </a:cubicBezTo>
                <a:cubicBezTo>
                  <a:pt x="1047" y="2079"/>
                  <a:pt x="1156" y="2075"/>
                  <a:pt x="1211" y="2014"/>
                </a:cubicBezTo>
                <a:cubicBezTo>
                  <a:pt x="1266" y="1953"/>
                  <a:pt x="1287" y="1961"/>
                  <a:pt x="1287" y="1961"/>
                </a:cubicBezTo>
                <a:cubicBezTo>
                  <a:pt x="1221" y="2088"/>
                  <a:pt x="1370" y="2106"/>
                  <a:pt x="1370" y="2106"/>
                </a:cubicBezTo>
                <a:cubicBezTo>
                  <a:pt x="1370" y="2106"/>
                  <a:pt x="1348" y="2116"/>
                  <a:pt x="1337" y="2152"/>
                </a:cubicBezTo>
                <a:cubicBezTo>
                  <a:pt x="1327" y="2183"/>
                  <a:pt x="1291" y="2213"/>
                  <a:pt x="1273" y="2227"/>
                </a:cubicBezTo>
                <a:cubicBezTo>
                  <a:pt x="1144" y="2232"/>
                  <a:pt x="1017" y="2211"/>
                  <a:pt x="899" y="2168"/>
                </a:cubicBezTo>
                <a:moveTo>
                  <a:pt x="817" y="1818"/>
                </a:moveTo>
                <a:cubicBezTo>
                  <a:pt x="709" y="1707"/>
                  <a:pt x="748" y="1592"/>
                  <a:pt x="748" y="1592"/>
                </a:cubicBezTo>
                <a:cubicBezTo>
                  <a:pt x="766" y="1596"/>
                  <a:pt x="803" y="1672"/>
                  <a:pt x="807" y="1709"/>
                </a:cubicBezTo>
                <a:cubicBezTo>
                  <a:pt x="810" y="1745"/>
                  <a:pt x="817" y="1818"/>
                  <a:pt x="817" y="1818"/>
                </a:cubicBezTo>
                <a:moveTo>
                  <a:pt x="843" y="1881"/>
                </a:moveTo>
                <a:cubicBezTo>
                  <a:pt x="783" y="1884"/>
                  <a:pt x="726" y="1903"/>
                  <a:pt x="716" y="1904"/>
                </a:cubicBezTo>
                <a:cubicBezTo>
                  <a:pt x="707" y="1906"/>
                  <a:pt x="676" y="1908"/>
                  <a:pt x="671" y="1887"/>
                </a:cubicBezTo>
                <a:cubicBezTo>
                  <a:pt x="666" y="1865"/>
                  <a:pt x="688" y="1854"/>
                  <a:pt x="688" y="1854"/>
                </a:cubicBezTo>
                <a:cubicBezTo>
                  <a:pt x="785" y="1823"/>
                  <a:pt x="843" y="1881"/>
                  <a:pt x="843" y="1881"/>
                </a:cubicBezTo>
                <a:moveTo>
                  <a:pt x="741" y="1777"/>
                </a:moveTo>
                <a:cubicBezTo>
                  <a:pt x="741" y="1777"/>
                  <a:pt x="683" y="1754"/>
                  <a:pt x="652" y="1757"/>
                </a:cubicBezTo>
                <a:cubicBezTo>
                  <a:pt x="652" y="1757"/>
                  <a:pt x="696" y="1651"/>
                  <a:pt x="575" y="1593"/>
                </a:cubicBezTo>
                <a:cubicBezTo>
                  <a:pt x="575" y="1593"/>
                  <a:pt x="534" y="1528"/>
                  <a:pt x="562" y="1447"/>
                </a:cubicBezTo>
                <a:cubicBezTo>
                  <a:pt x="562" y="1447"/>
                  <a:pt x="618" y="1455"/>
                  <a:pt x="706" y="1418"/>
                </a:cubicBezTo>
                <a:cubicBezTo>
                  <a:pt x="706" y="1418"/>
                  <a:pt x="699" y="1536"/>
                  <a:pt x="727" y="1564"/>
                </a:cubicBezTo>
                <a:cubicBezTo>
                  <a:pt x="727" y="1564"/>
                  <a:pt x="683" y="1628"/>
                  <a:pt x="741" y="1777"/>
                </a:cubicBezTo>
                <a:moveTo>
                  <a:pt x="526" y="1796"/>
                </a:moveTo>
                <a:cubicBezTo>
                  <a:pt x="505" y="1783"/>
                  <a:pt x="505" y="1783"/>
                  <a:pt x="505" y="1783"/>
                </a:cubicBezTo>
                <a:cubicBezTo>
                  <a:pt x="555" y="1786"/>
                  <a:pt x="555" y="1786"/>
                  <a:pt x="555" y="1786"/>
                </a:cubicBezTo>
                <a:cubicBezTo>
                  <a:pt x="524" y="1775"/>
                  <a:pt x="524" y="1775"/>
                  <a:pt x="524" y="1775"/>
                </a:cubicBezTo>
                <a:cubicBezTo>
                  <a:pt x="575" y="1774"/>
                  <a:pt x="575" y="1774"/>
                  <a:pt x="575" y="1774"/>
                </a:cubicBezTo>
                <a:cubicBezTo>
                  <a:pt x="528" y="1759"/>
                  <a:pt x="528" y="1759"/>
                  <a:pt x="528" y="1759"/>
                </a:cubicBezTo>
                <a:cubicBezTo>
                  <a:pt x="594" y="1754"/>
                  <a:pt x="594" y="1754"/>
                  <a:pt x="594" y="1754"/>
                </a:cubicBezTo>
                <a:cubicBezTo>
                  <a:pt x="543" y="1742"/>
                  <a:pt x="543" y="1742"/>
                  <a:pt x="543" y="1742"/>
                </a:cubicBezTo>
                <a:cubicBezTo>
                  <a:pt x="597" y="1737"/>
                  <a:pt x="597" y="1737"/>
                  <a:pt x="597" y="1737"/>
                </a:cubicBezTo>
                <a:cubicBezTo>
                  <a:pt x="548" y="1727"/>
                  <a:pt x="548" y="1727"/>
                  <a:pt x="548" y="1727"/>
                </a:cubicBezTo>
                <a:cubicBezTo>
                  <a:pt x="590" y="1715"/>
                  <a:pt x="590" y="1715"/>
                  <a:pt x="590" y="1715"/>
                </a:cubicBezTo>
                <a:cubicBezTo>
                  <a:pt x="547" y="1713"/>
                  <a:pt x="547" y="1713"/>
                  <a:pt x="547" y="1713"/>
                </a:cubicBezTo>
                <a:cubicBezTo>
                  <a:pt x="593" y="1695"/>
                  <a:pt x="593" y="1695"/>
                  <a:pt x="593" y="1695"/>
                </a:cubicBezTo>
                <a:cubicBezTo>
                  <a:pt x="542" y="1695"/>
                  <a:pt x="542" y="1695"/>
                  <a:pt x="542" y="1695"/>
                </a:cubicBezTo>
                <a:cubicBezTo>
                  <a:pt x="576" y="1681"/>
                  <a:pt x="576" y="1681"/>
                  <a:pt x="576" y="1681"/>
                </a:cubicBezTo>
                <a:cubicBezTo>
                  <a:pt x="530" y="1685"/>
                  <a:pt x="530" y="1685"/>
                  <a:pt x="530" y="1685"/>
                </a:cubicBezTo>
                <a:cubicBezTo>
                  <a:pt x="565" y="1661"/>
                  <a:pt x="565" y="1661"/>
                  <a:pt x="565" y="1661"/>
                </a:cubicBezTo>
                <a:cubicBezTo>
                  <a:pt x="517" y="1671"/>
                  <a:pt x="517" y="1671"/>
                  <a:pt x="517" y="1671"/>
                </a:cubicBezTo>
                <a:cubicBezTo>
                  <a:pt x="544" y="1650"/>
                  <a:pt x="544" y="1650"/>
                  <a:pt x="544" y="1650"/>
                </a:cubicBezTo>
                <a:cubicBezTo>
                  <a:pt x="487" y="1664"/>
                  <a:pt x="487" y="1664"/>
                  <a:pt x="487" y="1664"/>
                </a:cubicBezTo>
                <a:cubicBezTo>
                  <a:pt x="487" y="1664"/>
                  <a:pt x="578" y="1596"/>
                  <a:pt x="607" y="1712"/>
                </a:cubicBezTo>
                <a:cubicBezTo>
                  <a:pt x="624" y="1824"/>
                  <a:pt x="495" y="1821"/>
                  <a:pt x="488" y="1797"/>
                </a:cubicBezTo>
                <a:lnTo>
                  <a:pt x="526" y="1796"/>
                </a:lnTo>
                <a:close/>
                <a:moveTo>
                  <a:pt x="465" y="1744"/>
                </a:moveTo>
                <a:cubicBezTo>
                  <a:pt x="454" y="1748"/>
                  <a:pt x="442" y="1740"/>
                  <a:pt x="438" y="1728"/>
                </a:cubicBezTo>
                <a:cubicBezTo>
                  <a:pt x="435" y="1715"/>
                  <a:pt x="441" y="1703"/>
                  <a:pt x="452" y="1699"/>
                </a:cubicBezTo>
                <a:cubicBezTo>
                  <a:pt x="463" y="1696"/>
                  <a:pt x="475" y="1704"/>
                  <a:pt x="478" y="1716"/>
                </a:cubicBezTo>
                <a:cubicBezTo>
                  <a:pt x="482" y="1728"/>
                  <a:pt x="476" y="1741"/>
                  <a:pt x="465" y="1744"/>
                </a:cubicBezTo>
                <a:moveTo>
                  <a:pt x="420" y="1441"/>
                </a:moveTo>
                <a:cubicBezTo>
                  <a:pt x="420" y="1441"/>
                  <a:pt x="342" y="1340"/>
                  <a:pt x="271" y="1398"/>
                </a:cubicBezTo>
                <a:cubicBezTo>
                  <a:pt x="271" y="1398"/>
                  <a:pt x="266" y="1403"/>
                  <a:pt x="262" y="1412"/>
                </a:cubicBezTo>
                <a:cubicBezTo>
                  <a:pt x="236" y="1265"/>
                  <a:pt x="244" y="1119"/>
                  <a:pt x="281" y="981"/>
                </a:cubicBezTo>
                <a:cubicBezTo>
                  <a:pt x="281" y="982"/>
                  <a:pt x="281" y="982"/>
                  <a:pt x="281" y="982"/>
                </a:cubicBezTo>
                <a:cubicBezTo>
                  <a:pt x="281" y="982"/>
                  <a:pt x="303" y="1023"/>
                  <a:pt x="332" y="1042"/>
                </a:cubicBezTo>
                <a:cubicBezTo>
                  <a:pt x="361" y="1062"/>
                  <a:pt x="410" y="1079"/>
                  <a:pt x="429" y="1111"/>
                </a:cubicBezTo>
                <a:cubicBezTo>
                  <a:pt x="429" y="1111"/>
                  <a:pt x="297" y="1093"/>
                  <a:pt x="296" y="1213"/>
                </a:cubicBezTo>
                <a:cubicBezTo>
                  <a:pt x="296" y="1213"/>
                  <a:pt x="308" y="1297"/>
                  <a:pt x="386" y="1304"/>
                </a:cubicBezTo>
                <a:cubicBezTo>
                  <a:pt x="432" y="1308"/>
                  <a:pt x="446" y="1293"/>
                  <a:pt x="446" y="1293"/>
                </a:cubicBezTo>
                <a:cubicBezTo>
                  <a:pt x="446" y="1293"/>
                  <a:pt x="417" y="1356"/>
                  <a:pt x="420" y="1441"/>
                </a:cubicBezTo>
                <a:moveTo>
                  <a:pt x="442" y="1505"/>
                </a:moveTo>
                <a:cubicBezTo>
                  <a:pt x="398" y="1473"/>
                  <a:pt x="268" y="1508"/>
                  <a:pt x="287" y="1431"/>
                </a:cubicBezTo>
                <a:cubicBezTo>
                  <a:pt x="311" y="1333"/>
                  <a:pt x="442" y="1505"/>
                  <a:pt x="442" y="1505"/>
                </a:cubicBezTo>
                <a:moveTo>
                  <a:pt x="516" y="559"/>
                </a:moveTo>
                <a:cubicBezTo>
                  <a:pt x="519" y="557"/>
                  <a:pt x="524" y="556"/>
                  <a:pt x="528" y="556"/>
                </a:cubicBezTo>
                <a:cubicBezTo>
                  <a:pt x="585" y="546"/>
                  <a:pt x="579" y="618"/>
                  <a:pt x="579" y="618"/>
                </a:cubicBezTo>
                <a:cubicBezTo>
                  <a:pt x="564" y="595"/>
                  <a:pt x="564" y="595"/>
                  <a:pt x="564" y="595"/>
                </a:cubicBezTo>
                <a:cubicBezTo>
                  <a:pt x="562" y="616"/>
                  <a:pt x="562" y="616"/>
                  <a:pt x="562" y="616"/>
                </a:cubicBezTo>
                <a:cubicBezTo>
                  <a:pt x="548" y="569"/>
                  <a:pt x="548" y="569"/>
                  <a:pt x="548" y="569"/>
                </a:cubicBezTo>
                <a:cubicBezTo>
                  <a:pt x="545" y="616"/>
                  <a:pt x="545" y="616"/>
                  <a:pt x="545" y="616"/>
                </a:cubicBezTo>
                <a:cubicBezTo>
                  <a:pt x="526" y="573"/>
                  <a:pt x="526" y="573"/>
                  <a:pt x="526" y="573"/>
                </a:cubicBezTo>
                <a:cubicBezTo>
                  <a:pt x="529" y="618"/>
                  <a:pt x="529" y="618"/>
                  <a:pt x="529" y="618"/>
                </a:cubicBezTo>
                <a:cubicBezTo>
                  <a:pt x="509" y="589"/>
                  <a:pt x="509" y="589"/>
                  <a:pt x="509" y="589"/>
                </a:cubicBezTo>
                <a:cubicBezTo>
                  <a:pt x="515" y="625"/>
                  <a:pt x="515" y="625"/>
                  <a:pt x="515" y="625"/>
                </a:cubicBezTo>
                <a:cubicBezTo>
                  <a:pt x="496" y="597"/>
                  <a:pt x="496" y="597"/>
                  <a:pt x="496" y="597"/>
                </a:cubicBezTo>
                <a:cubicBezTo>
                  <a:pt x="506" y="638"/>
                  <a:pt x="506" y="638"/>
                  <a:pt x="506" y="638"/>
                </a:cubicBezTo>
                <a:cubicBezTo>
                  <a:pt x="488" y="616"/>
                  <a:pt x="488" y="616"/>
                  <a:pt x="488" y="616"/>
                </a:cubicBezTo>
                <a:cubicBezTo>
                  <a:pt x="492" y="645"/>
                  <a:pt x="492" y="645"/>
                  <a:pt x="492" y="645"/>
                </a:cubicBezTo>
                <a:cubicBezTo>
                  <a:pt x="486" y="634"/>
                  <a:pt x="480" y="613"/>
                  <a:pt x="485" y="593"/>
                </a:cubicBezTo>
                <a:cubicBezTo>
                  <a:pt x="495" y="581"/>
                  <a:pt x="505" y="570"/>
                  <a:pt x="516" y="559"/>
                </a:cubicBezTo>
                <a:moveTo>
                  <a:pt x="959" y="286"/>
                </a:moveTo>
                <a:cubicBezTo>
                  <a:pt x="1024" y="267"/>
                  <a:pt x="1089" y="255"/>
                  <a:pt x="1154" y="250"/>
                </a:cubicBezTo>
                <a:cubicBezTo>
                  <a:pt x="1135" y="263"/>
                  <a:pt x="1079" y="309"/>
                  <a:pt x="1065" y="386"/>
                </a:cubicBezTo>
                <a:cubicBezTo>
                  <a:pt x="1065" y="386"/>
                  <a:pt x="964" y="308"/>
                  <a:pt x="906" y="410"/>
                </a:cubicBezTo>
                <a:cubicBezTo>
                  <a:pt x="865" y="482"/>
                  <a:pt x="935" y="563"/>
                  <a:pt x="935" y="563"/>
                </a:cubicBezTo>
                <a:cubicBezTo>
                  <a:pt x="935" y="563"/>
                  <a:pt x="885" y="572"/>
                  <a:pt x="812" y="620"/>
                </a:cubicBezTo>
                <a:cubicBezTo>
                  <a:pt x="812" y="620"/>
                  <a:pt x="853" y="510"/>
                  <a:pt x="819" y="408"/>
                </a:cubicBezTo>
                <a:cubicBezTo>
                  <a:pt x="819" y="408"/>
                  <a:pt x="796" y="469"/>
                  <a:pt x="767" y="512"/>
                </a:cubicBezTo>
                <a:cubicBezTo>
                  <a:pt x="738" y="554"/>
                  <a:pt x="723" y="597"/>
                  <a:pt x="698" y="751"/>
                </a:cubicBezTo>
                <a:cubicBezTo>
                  <a:pt x="698" y="751"/>
                  <a:pt x="679" y="680"/>
                  <a:pt x="600" y="646"/>
                </a:cubicBezTo>
                <a:cubicBezTo>
                  <a:pt x="600" y="646"/>
                  <a:pt x="623" y="556"/>
                  <a:pt x="542" y="532"/>
                </a:cubicBezTo>
                <a:cubicBezTo>
                  <a:pt x="655" y="420"/>
                  <a:pt x="796" y="334"/>
                  <a:pt x="959" y="286"/>
                </a:cubicBezTo>
                <a:moveTo>
                  <a:pt x="1744" y="386"/>
                </a:moveTo>
                <a:cubicBezTo>
                  <a:pt x="1502" y="348"/>
                  <a:pt x="1387" y="509"/>
                  <a:pt x="1387" y="509"/>
                </a:cubicBezTo>
                <a:cubicBezTo>
                  <a:pt x="1387" y="509"/>
                  <a:pt x="1390" y="478"/>
                  <a:pt x="1368" y="462"/>
                </a:cubicBezTo>
                <a:cubicBezTo>
                  <a:pt x="1321" y="424"/>
                  <a:pt x="1262" y="476"/>
                  <a:pt x="1242" y="496"/>
                </a:cubicBezTo>
                <a:cubicBezTo>
                  <a:pt x="1222" y="516"/>
                  <a:pt x="1213" y="516"/>
                  <a:pt x="1213" y="516"/>
                </a:cubicBezTo>
                <a:cubicBezTo>
                  <a:pt x="1245" y="411"/>
                  <a:pt x="1150" y="388"/>
                  <a:pt x="1150" y="388"/>
                </a:cubicBezTo>
                <a:cubicBezTo>
                  <a:pt x="1192" y="348"/>
                  <a:pt x="1211" y="276"/>
                  <a:pt x="1218" y="247"/>
                </a:cubicBezTo>
                <a:cubicBezTo>
                  <a:pt x="1405" y="243"/>
                  <a:pt x="1587" y="293"/>
                  <a:pt x="1744" y="386"/>
                </a:cubicBezTo>
                <a:moveTo>
                  <a:pt x="1938" y="875"/>
                </a:moveTo>
                <a:cubicBezTo>
                  <a:pt x="1910" y="850"/>
                  <a:pt x="1853" y="900"/>
                  <a:pt x="1834" y="926"/>
                </a:cubicBezTo>
                <a:cubicBezTo>
                  <a:pt x="1815" y="952"/>
                  <a:pt x="1802" y="940"/>
                  <a:pt x="1802" y="940"/>
                </a:cubicBezTo>
                <a:cubicBezTo>
                  <a:pt x="1820" y="936"/>
                  <a:pt x="1815" y="891"/>
                  <a:pt x="1811" y="870"/>
                </a:cubicBezTo>
                <a:cubicBezTo>
                  <a:pt x="1810" y="863"/>
                  <a:pt x="1809" y="847"/>
                  <a:pt x="1814" y="834"/>
                </a:cubicBezTo>
                <a:cubicBezTo>
                  <a:pt x="1819" y="820"/>
                  <a:pt x="1832" y="803"/>
                  <a:pt x="1858" y="798"/>
                </a:cubicBezTo>
                <a:cubicBezTo>
                  <a:pt x="1907" y="788"/>
                  <a:pt x="1923" y="772"/>
                  <a:pt x="1923" y="772"/>
                </a:cubicBezTo>
                <a:cubicBezTo>
                  <a:pt x="1924" y="773"/>
                  <a:pt x="1947" y="837"/>
                  <a:pt x="1997" y="862"/>
                </a:cubicBezTo>
                <a:cubicBezTo>
                  <a:pt x="2048" y="887"/>
                  <a:pt x="2063" y="926"/>
                  <a:pt x="2063" y="926"/>
                </a:cubicBezTo>
                <a:cubicBezTo>
                  <a:pt x="2036" y="910"/>
                  <a:pt x="1988" y="912"/>
                  <a:pt x="1949" y="935"/>
                </a:cubicBezTo>
                <a:cubicBezTo>
                  <a:pt x="1910" y="957"/>
                  <a:pt x="1903" y="948"/>
                  <a:pt x="1903" y="948"/>
                </a:cubicBezTo>
                <a:cubicBezTo>
                  <a:pt x="1916" y="942"/>
                  <a:pt x="1965" y="900"/>
                  <a:pt x="1938" y="875"/>
                </a:cubicBezTo>
                <a:moveTo>
                  <a:pt x="1846" y="958"/>
                </a:moveTo>
                <a:cubicBezTo>
                  <a:pt x="1846" y="958"/>
                  <a:pt x="1893" y="875"/>
                  <a:pt x="1917" y="895"/>
                </a:cubicBezTo>
                <a:cubicBezTo>
                  <a:pt x="1942" y="915"/>
                  <a:pt x="1854" y="958"/>
                  <a:pt x="1846" y="958"/>
                </a:cubicBezTo>
                <a:moveTo>
                  <a:pt x="1806" y="1017"/>
                </a:moveTo>
                <a:cubicBezTo>
                  <a:pt x="1806" y="1017"/>
                  <a:pt x="1844" y="1046"/>
                  <a:pt x="1863" y="1057"/>
                </a:cubicBezTo>
                <a:cubicBezTo>
                  <a:pt x="1882" y="1069"/>
                  <a:pt x="1919" y="1115"/>
                  <a:pt x="1884" y="1135"/>
                </a:cubicBezTo>
                <a:cubicBezTo>
                  <a:pt x="1848" y="1154"/>
                  <a:pt x="1823" y="1109"/>
                  <a:pt x="1821" y="1100"/>
                </a:cubicBezTo>
                <a:cubicBezTo>
                  <a:pt x="1818" y="1092"/>
                  <a:pt x="1811" y="1027"/>
                  <a:pt x="1806" y="1017"/>
                </a:cubicBezTo>
                <a:moveTo>
                  <a:pt x="1768" y="923"/>
                </a:moveTo>
                <a:cubicBezTo>
                  <a:pt x="1759" y="926"/>
                  <a:pt x="1749" y="921"/>
                  <a:pt x="1746" y="911"/>
                </a:cubicBezTo>
                <a:cubicBezTo>
                  <a:pt x="1744" y="902"/>
                  <a:pt x="1749" y="892"/>
                  <a:pt x="1758" y="890"/>
                </a:cubicBezTo>
                <a:cubicBezTo>
                  <a:pt x="1767" y="887"/>
                  <a:pt x="1777" y="892"/>
                  <a:pt x="1780" y="901"/>
                </a:cubicBezTo>
                <a:cubicBezTo>
                  <a:pt x="1782" y="911"/>
                  <a:pt x="1777" y="920"/>
                  <a:pt x="1768" y="923"/>
                </a:cubicBezTo>
                <a:moveTo>
                  <a:pt x="1727" y="821"/>
                </a:moveTo>
                <a:cubicBezTo>
                  <a:pt x="1727" y="821"/>
                  <a:pt x="1692" y="808"/>
                  <a:pt x="1707" y="780"/>
                </a:cubicBezTo>
                <a:cubicBezTo>
                  <a:pt x="1722" y="753"/>
                  <a:pt x="1756" y="769"/>
                  <a:pt x="1756" y="769"/>
                </a:cubicBezTo>
                <a:cubicBezTo>
                  <a:pt x="1710" y="783"/>
                  <a:pt x="1727" y="821"/>
                  <a:pt x="1727" y="821"/>
                </a:cubicBezTo>
                <a:moveTo>
                  <a:pt x="1802" y="1128"/>
                </a:moveTo>
                <a:cubicBezTo>
                  <a:pt x="1802" y="1128"/>
                  <a:pt x="1746" y="1130"/>
                  <a:pt x="1719" y="1142"/>
                </a:cubicBezTo>
                <a:cubicBezTo>
                  <a:pt x="1686" y="1156"/>
                  <a:pt x="1632" y="1183"/>
                  <a:pt x="1625" y="1182"/>
                </a:cubicBezTo>
                <a:cubicBezTo>
                  <a:pt x="1625" y="1182"/>
                  <a:pt x="1654" y="1140"/>
                  <a:pt x="1688" y="1126"/>
                </a:cubicBezTo>
                <a:cubicBezTo>
                  <a:pt x="1722" y="1112"/>
                  <a:pt x="1783" y="1069"/>
                  <a:pt x="1786" y="1061"/>
                </a:cubicBezTo>
                <a:cubicBezTo>
                  <a:pt x="1786" y="1061"/>
                  <a:pt x="1789" y="1108"/>
                  <a:pt x="1802" y="1128"/>
                </a:cubicBezTo>
                <a:moveTo>
                  <a:pt x="1696" y="1101"/>
                </a:moveTo>
                <a:cubicBezTo>
                  <a:pt x="1655" y="1110"/>
                  <a:pt x="1616" y="1151"/>
                  <a:pt x="1616" y="1151"/>
                </a:cubicBezTo>
                <a:cubicBezTo>
                  <a:pt x="1623" y="1094"/>
                  <a:pt x="1648" y="1067"/>
                  <a:pt x="1701" y="1047"/>
                </a:cubicBezTo>
                <a:cubicBezTo>
                  <a:pt x="1753" y="1027"/>
                  <a:pt x="1771" y="997"/>
                  <a:pt x="1771" y="997"/>
                </a:cubicBezTo>
                <a:cubicBezTo>
                  <a:pt x="1783" y="1042"/>
                  <a:pt x="1737" y="1092"/>
                  <a:pt x="1696" y="1101"/>
                </a:cubicBezTo>
                <a:moveTo>
                  <a:pt x="1348" y="736"/>
                </a:moveTo>
                <a:cubicBezTo>
                  <a:pt x="1370" y="798"/>
                  <a:pt x="1399" y="865"/>
                  <a:pt x="1400" y="899"/>
                </a:cubicBezTo>
                <a:cubicBezTo>
                  <a:pt x="1402" y="934"/>
                  <a:pt x="1379" y="1000"/>
                  <a:pt x="1290" y="1002"/>
                </a:cubicBezTo>
                <a:cubicBezTo>
                  <a:pt x="1250" y="1003"/>
                  <a:pt x="1162" y="984"/>
                  <a:pt x="1147" y="978"/>
                </a:cubicBezTo>
                <a:cubicBezTo>
                  <a:pt x="1147" y="978"/>
                  <a:pt x="1225" y="837"/>
                  <a:pt x="1036" y="768"/>
                </a:cubicBezTo>
                <a:cubicBezTo>
                  <a:pt x="1036" y="768"/>
                  <a:pt x="1056" y="753"/>
                  <a:pt x="1063" y="740"/>
                </a:cubicBezTo>
                <a:cubicBezTo>
                  <a:pt x="1063" y="740"/>
                  <a:pt x="1128" y="776"/>
                  <a:pt x="1171" y="735"/>
                </a:cubicBezTo>
                <a:cubicBezTo>
                  <a:pt x="1213" y="694"/>
                  <a:pt x="1202" y="656"/>
                  <a:pt x="1202" y="656"/>
                </a:cubicBezTo>
                <a:cubicBezTo>
                  <a:pt x="1202" y="656"/>
                  <a:pt x="1234" y="740"/>
                  <a:pt x="1267" y="771"/>
                </a:cubicBezTo>
                <a:cubicBezTo>
                  <a:pt x="1299" y="803"/>
                  <a:pt x="1330" y="827"/>
                  <a:pt x="1333" y="836"/>
                </a:cubicBezTo>
                <a:cubicBezTo>
                  <a:pt x="1333" y="836"/>
                  <a:pt x="1323" y="763"/>
                  <a:pt x="1322" y="726"/>
                </a:cubicBezTo>
                <a:cubicBezTo>
                  <a:pt x="1320" y="689"/>
                  <a:pt x="1288" y="618"/>
                  <a:pt x="1272" y="600"/>
                </a:cubicBezTo>
                <a:cubicBezTo>
                  <a:pt x="1272" y="600"/>
                  <a:pt x="1298" y="604"/>
                  <a:pt x="1346" y="592"/>
                </a:cubicBezTo>
                <a:cubicBezTo>
                  <a:pt x="1346" y="592"/>
                  <a:pt x="1325" y="673"/>
                  <a:pt x="1348" y="736"/>
                </a:cubicBezTo>
                <a:moveTo>
                  <a:pt x="1442" y="1077"/>
                </a:moveTo>
                <a:cubicBezTo>
                  <a:pt x="1442" y="1077"/>
                  <a:pt x="1433" y="1087"/>
                  <a:pt x="1405" y="1095"/>
                </a:cubicBezTo>
                <a:cubicBezTo>
                  <a:pt x="1405" y="1095"/>
                  <a:pt x="1397" y="1071"/>
                  <a:pt x="1394" y="1051"/>
                </a:cubicBezTo>
                <a:cubicBezTo>
                  <a:pt x="1415" y="1082"/>
                  <a:pt x="1415" y="1082"/>
                  <a:pt x="1415" y="1082"/>
                </a:cubicBezTo>
                <a:lnTo>
                  <a:pt x="1442" y="1077"/>
                </a:lnTo>
                <a:close/>
                <a:moveTo>
                  <a:pt x="1398" y="1147"/>
                </a:moveTo>
                <a:cubicBezTo>
                  <a:pt x="1398" y="1147"/>
                  <a:pt x="1361" y="1155"/>
                  <a:pt x="1353" y="1153"/>
                </a:cubicBezTo>
                <a:cubicBezTo>
                  <a:pt x="1353" y="1153"/>
                  <a:pt x="1345" y="1124"/>
                  <a:pt x="1345" y="1111"/>
                </a:cubicBezTo>
                <a:cubicBezTo>
                  <a:pt x="1345" y="1111"/>
                  <a:pt x="1360" y="1138"/>
                  <a:pt x="1361" y="1142"/>
                </a:cubicBezTo>
                <a:cubicBezTo>
                  <a:pt x="1361" y="1142"/>
                  <a:pt x="1391" y="1145"/>
                  <a:pt x="1398" y="1147"/>
                </a:cubicBezTo>
                <a:moveTo>
                  <a:pt x="1345" y="1195"/>
                </a:moveTo>
                <a:cubicBezTo>
                  <a:pt x="1345" y="1195"/>
                  <a:pt x="1304" y="1202"/>
                  <a:pt x="1302" y="1200"/>
                </a:cubicBezTo>
                <a:cubicBezTo>
                  <a:pt x="1296" y="1154"/>
                  <a:pt x="1296" y="1154"/>
                  <a:pt x="1296" y="1154"/>
                </a:cubicBezTo>
                <a:cubicBezTo>
                  <a:pt x="1296" y="1154"/>
                  <a:pt x="1306" y="1181"/>
                  <a:pt x="1305" y="1189"/>
                </a:cubicBezTo>
                <a:cubicBezTo>
                  <a:pt x="1305" y="1189"/>
                  <a:pt x="1341" y="1192"/>
                  <a:pt x="1345" y="1195"/>
                </a:cubicBezTo>
                <a:moveTo>
                  <a:pt x="1500" y="1610"/>
                </a:moveTo>
                <a:cubicBezTo>
                  <a:pt x="1500" y="1610"/>
                  <a:pt x="1480" y="1551"/>
                  <a:pt x="1518" y="1531"/>
                </a:cubicBezTo>
                <a:cubicBezTo>
                  <a:pt x="1557" y="1512"/>
                  <a:pt x="1582" y="1526"/>
                  <a:pt x="1589" y="1534"/>
                </a:cubicBezTo>
                <a:cubicBezTo>
                  <a:pt x="1589" y="1534"/>
                  <a:pt x="1506" y="1534"/>
                  <a:pt x="1500" y="1610"/>
                </a:cubicBezTo>
                <a:moveTo>
                  <a:pt x="1593" y="1599"/>
                </a:moveTo>
                <a:cubicBezTo>
                  <a:pt x="1596" y="1609"/>
                  <a:pt x="1591" y="1620"/>
                  <a:pt x="1580" y="1623"/>
                </a:cubicBezTo>
                <a:cubicBezTo>
                  <a:pt x="1570" y="1626"/>
                  <a:pt x="1559" y="1620"/>
                  <a:pt x="1556" y="1610"/>
                </a:cubicBezTo>
                <a:cubicBezTo>
                  <a:pt x="1553" y="1599"/>
                  <a:pt x="1559" y="1588"/>
                  <a:pt x="1569" y="1585"/>
                </a:cubicBezTo>
                <a:cubicBezTo>
                  <a:pt x="1579" y="1582"/>
                  <a:pt x="1590" y="1588"/>
                  <a:pt x="1593" y="1599"/>
                </a:cubicBezTo>
                <a:moveTo>
                  <a:pt x="1528" y="1699"/>
                </a:moveTo>
                <a:cubicBezTo>
                  <a:pt x="1528" y="1699"/>
                  <a:pt x="1558" y="1720"/>
                  <a:pt x="1593" y="1733"/>
                </a:cubicBezTo>
                <a:cubicBezTo>
                  <a:pt x="1628" y="1745"/>
                  <a:pt x="1671" y="1788"/>
                  <a:pt x="1684" y="1832"/>
                </a:cubicBezTo>
                <a:cubicBezTo>
                  <a:pt x="1684" y="1832"/>
                  <a:pt x="1580" y="1775"/>
                  <a:pt x="1475" y="1806"/>
                </a:cubicBezTo>
                <a:cubicBezTo>
                  <a:pt x="1475" y="1806"/>
                  <a:pt x="1501" y="1816"/>
                  <a:pt x="1528" y="1836"/>
                </a:cubicBezTo>
                <a:cubicBezTo>
                  <a:pt x="1554" y="1856"/>
                  <a:pt x="1585" y="1858"/>
                  <a:pt x="1585" y="1858"/>
                </a:cubicBezTo>
                <a:cubicBezTo>
                  <a:pt x="1585" y="1858"/>
                  <a:pt x="1525" y="1871"/>
                  <a:pt x="1487" y="1902"/>
                </a:cubicBezTo>
                <a:cubicBezTo>
                  <a:pt x="1487" y="1902"/>
                  <a:pt x="1491" y="1820"/>
                  <a:pt x="1415" y="1808"/>
                </a:cubicBezTo>
                <a:cubicBezTo>
                  <a:pt x="1340" y="1795"/>
                  <a:pt x="1321" y="1853"/>
                  <a:pt x="1321" y="1853"/>
                </a:cubicBezTo>
                <a:cubicBezTo>
                  <a:pt x="1321" y="1853"/>
                  <a:pt x="1321" y="1738"/>
                  <a:pt x="1239" y="1677"/>
                </a:cubicBezTo>
                <a:cubicBezTo>
                  <a:pt x="1239" y="1677"/>
                  <a:pt x="1234" y="1753"/>
                  <a:pt x="1231" y="1785"/>
                </a:cubicBezTo>
                <a:cubicBezTo>
                  <a:pt x="1228" y="1817"/>
                  <a:pt x="1231" y="1865"/>
                  <a:pt x="1257" y="1923"/>
                </a:cubicBezTo>
                <a:cubicBezTo>
                  <a:pt x="1257" y="1923"/>
                  <a:pt x="1217" y="1917"/>
                  <a:pt x="1196" y="1922"/>
                </a:cubicBezTo>
                <a:cubicBezTo>
                  <a:pt x="1170" y="1837"/>
                  <a:pt x="1170" y="1837"/>
                  <a:pt x="1170" y="1837"/>
                </a:cubicBezTo>
                <a:cubicBezTo>
                  <a:pt x="1170" y="1837"/>
                  <a:pt x="1214" y="1877"/>
                  <a:pt x="1222" y="1893"/>
                </a:cubicBezTo>
                <a:cubicBezTo>
                  <a:pt x="1222" y="1893"/>
                  <a:pt x="1217" y="1758"/>
                  <a:pt x="1120" y="1714"/>
                </a:cubicBezTo>
                <a:cubicBezTo>
                  <a:pt x="1120" y="1714"/>
                  <a:pt x="1268" y="1677"/>
                  <a:pt x="1287" y="1566"/>
                </a:cubicBezTo>
                <a:cubicBezTo>
                  <a:pt x="1287" y="1566"/>
                  <a:pt x="1299" y="1525"/>
                  <a:pt x="1262" y="1509"/>
                </a:cubicBezTo>
                <a:cubicBezTo>
                  <a:pt x="1225" y="1492"/>
                  <a:pt x="1168" y="1507"/>
                  <a:pt x="1155" y="1510"/>
                </a:cubicBezTo>
                <a:cubicBezTo>
                  <a:pt x="1141" y="1513"/>
                  <a:pt x="1097" y="1511"/>
                  <a:pt x="1094" y="1484"/>
                </a:cubicBezTo>
                <a:cubicBezTo>
                  <a:pt x="1091" y="1457"/>
                  <a:pt x="1116" y="1453"/>
                  <a:pt x="1132" y="1448"/>
                </a:cubicBezTo>
                <a:cubicBezTo>
                  <a:pt x="1149" y="1443"/>
                  <a:pt x="1235" y="1417"/>
                  <a:pt x="1260" y="1381"/>
                </a:cubicBezTo>
                <a:cubicBezTo>
                  <a:pt x="1260" y="1381"/>
                  <a:pt x="1286" y="1393"/>
                  <a:pt x="1300" y="1480"/>
                </a:cubicBezTo>
                <a:cubicBezTo>
                  <a:pt x="1300" y="1480"/>
                  <a:pt x="1321" y="1427"/>
                  <a:pt x="1318" y="1404"/>
                </a:cubicBezTo>
                <a:cubicBezTo>
                  <a:pt x="1318" y="1404"/>
                  <a:pt x="1359" y="1498"/>
                  <a:pt x="1334" y="1625"/>
                </a:cubicBezTo>
                <a:cubicBezTo>
                  <a:pt x="1309" y="1752"/>
                  <a:pt x="1415" y="1800"/>
                  <a:pt x="1469" y="1774"/>
                </a:cubicBezTo>
                <a:cubicBezTo>
                  <a:pt x="1523" y="1748"/>
                  <a:pt x="1528" y="1699"/>
                  <a:pt x="1528" y="1699"/>
                </a:cubicBezTo>
                <a:moveTo>
                  <a:pt x="1372" y="1909"/>
                </a:moveTo>
                <a:cubicBezTo>
                  <a:pt x="1349" y="1892"/>
                  <a:pt x="1349" y="1892"/>
                  <a:pt x="1349" y="1892"/>
                </a:cubicBezTo>
                <a:cubicBezTo>
                  <a:pt x="1359" y="1929"/>
                  <a:pt x="1359" y="1929"/>
                  <a:pt x="1359" y="1929"/>
                </a:cubicBezTo>
                <a:cubicBezTo>
                  <a:pt x="1359" y="1929"/>
                  <a:pt x="1343" y="1909"/>
                  <a:pt x="1340" y="1886"/>
                </a:cubicBezTo>
                <a:cubicBezTo>
                  <a:pt x="1337" y="1864"/>
                  <a:pt x="1344" y="1840"/>
                  <a:pt x="1384" y="1827"/>
                </a:cubicBezTo>
                <a:cubicBezTo>
                  <a:pt x="1448" y="1806"/>
                  <a:pt x="1463" y="1903"/>
                  <a:pt x="1463" y="1903"/>
                </a:cubicBezTo>
                <a:cubicBezTo>
                  <a:pt x="1442" y="1872"/>
                  <a:pt x="1442" y="1872"/>
                  <a:pt x="1442" y="1872"/>
                </a:cubicBezTo>
                <a:cubicBezTo>
                  <a:pt x="1440" y="1886"/>
                  <a:pt x="1440" y="1886"/>
                  <a:pt x="1440" y="1886"/>
                </a:cubicBezTo>
                <a:cubicBezTo>
                  <a:pt x="1427" y="1842"/>
                  <a:pt x="1427" y="1842"/>
                  <a:pt x="1427" y="1842"/>
                </a:cubicBezTo>
                <a:cubicBezTo>
                  <a:pt x="1426" y="1884"/>
                  <a:pt x="1426" y="1884"/>
                  <a:pt x="1426" y="1884"/>
                </a:cubicBezTo>
                <a:cubicBezTo>
                  <a:pt x="1397" y="1833"/>
                  <a:pt x="1397" y="1833"/>
                  <a:pt x="1397" y="1833"/>
                </a:cubicBezTo>
                <a:cubicBezTo>
                  <a:pt x="1407" y="1879"/>
                  <a:pt x="1407" y="1879"/>
                  <a:pt x="1407" y="1879"/>
                </a:cubicBezTo>
                <a:cubicBezTo>
                  <a:pt x="1376" y="1836"/>
                  <a:pt x="1376" y="1836"/>
                  <a:pt x="1376" y="1836"/>
                </a:cubicBezTo>
                <a:cubicBezTo>
                  <a:pt x="1391" y="1884"/>
                  <a:pt x="1391" y="1884"/>
                  <a:pt x="1391" y="1884"/>
                </a:cubicBezTo>
                <a:cubicBezTo>
                  <a:pt x="1364" y="1857"/>
                  <a:pt x="1364" y="1857"/>
                  <a:pt x="1364" y="1857"/>
                </a:cubicBezTo>
                <a:cubicBezTo>
                  <a:pt x="1380" y="1893"/>
                  <a:pt x="1380" y="1893"/>
                  <a:pt x="1380" y="1893"/>
                </a:cubicBezTo>
                <a:cubicBezTo>
                  <a:pt x="1350" y="1867"/>
                  <a:pt x="1350" y="1867"/>
                  <a:pt x="1350" y="1867"/>
                </a:cubicBezTo>
                <a:lnTo>
                  <a:pt x="1372" y="1909"/>
                </a:lnTo>
                <a:close/>
                <a:moveTo>
                  <a:pt x="1341" y="1951"/>
                </a:moveTo>
                <a:cubicBezTo>
                  <a:pt x="1307" y="1993"/>
                  <a:pt x="1307" y="1993"/>
                  <a:pt x="1307" y="1993"/>
                </a:cubicBezTo>
                <a:cubicBezTo>
                  <a:pt x="1337" y="1981"/>
                  <a:pt x="1337" y="1981"/>
                  <a:pt x="1337" y="1981"/>
                </a:cubicBezTo>
                <a:cubicBezTo>
                  <a:pt x="1300" y="2025"/>
                  <a:pt x="1300" y="2025"/>
                  <a:pt x="1300" y="2025"/>
                </a:cubicBezTo>
                <a:cubicBezTo>
                  <a:pt x="1345" y="1998"/>
                  <a:pt x="1345" y="1998"/>
                  <a:pt x="1345" y="1998"/>
                </a:cubicBezTo>
                <a:cubicBezTo>
                  <a:pt x="1316" y="2039"/>
                  <a:pt x="1316" y="2039"/>
                  <a:pt x="1316" y="2039"/>
                </a:cubicBezTo>
                <a:cubicBezTo>
                  <a:pt x="1357" y="2008"/>
                  <a:pt x="1357" y="2008"/>
                  <a:pt x="1357" y="2008"/>
                </a:cubicBezTo>
                <a:cubicBezTo>
                  <a:pt x="1332" y="2052"/>
                  <a:pt x="1332" y="2052"/>
                  <a:pt x="1332" y="2052"/>
                </a:cubicBezTo>
                <a:cubicBezTo>
                  <a:pt x="1369" y="2015"/>
                  <a:pt x="1369" y="2015"/>
                  <a:pt x="1369" y="2015"/>
                </a:cubicBezTo>
                <a:cubicBezTo>
                  <a:pt x="1354" y="2060"/>
                  <a:pt x="1354" y="2060"/>
                  <a:pt x="1354" y="2060"/>
                </a:cubicBezTo>
                <a:cubicBezTo>
                  <a:pt x="1387" y="2020"/>
                  <a:pt x="1387" y="2020"/>
                  <a:pt x="1387" y="2020"/>
                </a:cubicBezTo>
                <a:cubicBezTo>
                  <a:pt x="1375" y="2054"/>
                  <a:pt x="1375" y="2054"/>
                  <a:pt x="1375" y="2054"/>
                </a:cubicBezTo>
                <a:cubicBezTo>
                  <a:pt x="1401" y="2024"/>
                  <a:pt x="1401" y="2024"/>
                  <a:pt x="1401" y="2024"/>
                </a:cubicBezTo>
                <a:cubicBezTo>
                  <a:pt x="1405" y="2070"/>
                  <a:pt x="1331" y="2099"/>
                  <a:pt x="1301" y="2040"/>
                </a:cubicBezTo>
                <a:cubicBezTo>
                  <a:pt x="1271" y="1982"/>
                  <a:pt x="1341" y="1951"/>
                  <a:pt x="1341" y="1951"/>
                </a:cubicBezTo>
                <a:moveTo>
                  <a:pt x="1259" y="1729"/>
                </a:moveTo>
                <a:cubicBezTo>
                  <a:pt x="1306" y="1778"/>
                  <a:pt x="1307" y="1916"/>
                  <a:pt x="1307" y="1916"/>
                </a:cubicBezTo>
                <a:cubicBezTo>
                  <a:pt x="1214" y="1887"/>
                  <a:pt x="1259" y="1729"/>
                  <a:pt x="1259" y="1729"/>
                </a:cubicBezTo>
                <a:moveTo>
                  <a:pt x="1413" y="1942"/>
                </a:moveTo>
                <a:cubicBezTo>
                  <a:pt x="1423" y="1940"/>
                  <a:pt x="1433" y="1945"/>
                  <a:pt x="1436" y="1956"/>
                </a:cubicBezTo>
                <a:cubicBezTo>
                  <a:pt x="1439" y="1966"/>
                  <a:pt x="1434" y="1976"/>
                  <a:pt x="1424" y="1979"/>
                </a:cubicBezTo>
                <a:cubicBezTo>
                  <a:pt x="1415" y="1982"/>
                  <a:pt x="1404" y="1976"/>
                  <a:pt x="1401" y="1966"/>
                </a:cubicBezTo>
                <a:cubicBezTo>
                  <a:pt x="1399" y="1956"/>
                  <a:pt x="1404" y="1945"/>
                  <a:pt x="1413" y="1942"/>
                </a:cubicBezTo>
                <a:moveTo>
                  <a:pt x="1475" y="2058"/>
                </a:moveTo>
                <a:cubicBezTo>
                  <a:pt x="1454" y="2035"/>
                  <a:pt x="1454" y="2035"/>
                  <a:pt x="1454" y="2035"/>
                </a:cubicBezTo>
                <a:cubicBezTo>
                  <a:pt x="1503" y="2053"/>
                  <a:pt x="1503" y="2053"/>
                  <a:pt x="1503" y="2053"/>
                </a:cubicBezTo>
                <a:cubicBezTo>
                  <a:pt x="1474" y="2023"/>
                  <a:pt x="1474" y="2023"/>
                  <a:pt x="1474" y="2023"/>
                </a:cubicBezTo>
                <a:cubicBezTo>
                  <a:pt x="1516" y="2038"/>
                  <a:pt x="1516" y="2038"/>
                  <a:pt x="1516" y="2038"/>
                </a:cubicBezTo>
                <a:cubicBezTo>
                  <a:pt x="1482" y="2012"/>
                  <a:pt x="1482" y="2012"/>
                  <a:pt x="1482" y="2012"/>
                </a:cubicBezTo>
                <a:cubicBezTo>
                  <a:pt x="1524" y="2018"/>
                  <a:pt x="1524" y="2018"/>
                  <a:pt x="1524" y="2018"/>
                </a:cubicBezTo>
                <a:cubicBezTo>
                  <a:pt x="1476" y="1995"/>
                  <a:pt x="1476" y="1995"/>
                  <a:pt x="1476" y="1995"/>
                </a:cubicBezTo>
                <a:cubicBezTo>
                  <a:pt x="1520" y="1997"/>
                  <a:pt x="1520" y="1997"/>
                  <a:pt x="1520" y="1997"/>
                </a:cubicBezTo>
                <a:cubicBezTo>
                  <a:pt x="1483" y="1981"/>
                  <a:pt x="1483" y="1981"/>
                  <a:pt x="1483" y="1981"/>
                </a:cubicBezTo>
                <a:cubicBezTo>
                  <a:pt x="1517" y="1982"/>
                  <a:pt x="1517" y="1982"/>
                  <a:pt x="1517" y="1982"/>
                </a:cubicBezTo>
                <a:cubicBezTo>
                  <a:pt x="1476" y="1961"/>
                  <a:pt x="1476" y="1961"/>
                  <a:pt x="1476" y="1961"/>
                </a:cubicBezTo>
                <a:cubicBezTo>
                  <a:pt x="1504" y="1962"/>
                  <a:pt x="1504" y="1962"/>
                  <a:pt x="1504" y="1962"/>
                </a:cubicBezTo>
                <a:cubicBezTo>
                  <a:pt x="1471" y="1945"/>
                  <a:pt x="1471" y="1945"/>
                  <a:pt x="1471" y="1945"/>
                </a:cubicBezTo>
                <a:cubicBezTo>
                  <a:pt x="1485" y="1942"/>
                  <a:pt x="1504" y="1951"/>
                  <a:pt x="1517" y="1970"/>
                </a:cubicBezTo>
                <a:cubicBezTo>
                  <a:pt x="1534" y="1996"/>
                  <a:pt x="1540" y="2036"/>
                  <a:pt x="1513" y="2056"/>
                </a:cubicBezTo>
                <a:cubicBezTo>
                  <a:pt x="1494" y="2070"/>
                  <a:pt x="1479" y="2073"/>
                  <a:pt x="1467" y="2072"/>
                </a:cubicBezTo>
                <a:cubicBezTo>
                  <a:pt x="1439" y="2069"/>
                  <a:pt x="1430" y="2037"/>
                  <a:pt x="1430" y="2037"/>
                </a:cubicBezTo>
                <a:lnTo>
                  <a:pt x="1475" y="2058"/>
                </a:lnTo>
                <a:close/>
                <a:moveTo>
                  <a:pt x="1231" y="1949"/>
                </a:moveTo>
                <a:cubicBezTo>
                  <a:pt x="1231" y="1949"/>
                  <a:pt x="1199" y="2041"/>
                  <a:pt x="1096" y="2034"/>
                </a:cubicBezTo>
                <a:cubicBezTo>
                  <a:pt x="1096" y="2034"/>
                  <a:pt x="1151" y="1942"/>
                  <a:pt x="1231" y="1949"/>
                </a:cubicBezTo>
                <a:moveTo>
                  <a:pt x="722" y="1262"/>
                </a:moveTo>
                <a:cubicBezTo>
                  <a:pt x="722" y="1262"/>
                  <a:pt x="727" y="1155"/>
                  <a:pt x="631" y="1148"/>
                </a:cubicBezTo>
                <a:cubicBezTo>
                  <a:pt x="631" y="1148"/>
                  <a:pt x="665" y="1076"/>
                  <a:pt x="604" y="1033"/>
                </a:cubicBezTo>
                <a:cubicBezTo>
                  <a:pt x="552" y="998"/>
                  <a:pt x="484" y="1031"/>
                  <a:pt x="464" y="1061"/>
                </a:cubicBezTo>
                <a:cubicBezTo>
                  <a:pt x="464" y="1061"/>
                  <a:pt x="509" y="917"/>
                  <a:pt x="635" y="1024"/>
                </a:cubicBezTo>
                <a:cubicBezTo>
                  <a:pt x="684" y="1065"/>
                  <a:pt x="753" y="1208"/>
                  <a:pt x="753" y="1208"/>
                </a:cubicBezTo>
                <a:cubicBezTo>
                  <a:pt x="753" y="1208"/>
                  <a:pt x="758" y="1049"/>
                  <a:pt x="692" y="999"/>
                </a:cubicBezTo>
                <a:cubicBezTo>
                  <a:pt x="692" y="999"/>
                  <a:pt x="802" y="1015"/>
                  <a:pt x="850" y="955"/>
                </a:cubicBezTo>
                <a:cubicBezTo>
                  <a:pt x="850" y="955"/>
                  <a:pt x="783" y="966"/>
                  <a:pt x="741" y="952"/>
                </a:cubicBezTo>
                <a:cubicBezTo>
                  <a:pt x="699" y="938"/>
                  <a:pt x="631" y="942"/>
                  <a:pt x="631" y="942"/>
                </a:cubicBezTo>
                <a:cubicBezTo>
                  <a:pt x="631" y="942"/>
                  <a:pt x="725" y="840"/>
                  <a:pt x="844" y="891"/>
                </a:cubicBezTo>
                <a:cubicBezTo>
                  <a:pt x="844" y="891"/>
                  <a:pt x="838" y="955"/>
                  <a:pt x="908" y="970"/>
                </a:cubicBezTo>
                <a:cubicBezTo>
                  <a:pt x="908" y="970"/>
                  <a:pt x="779" y="1069"/>
                  <a:pt x="880" y="1216"/>
                </a:cubicBezTo>
                <a:cubicBezTo>
                  <a:pt x="880" y="1216"/>
                  <a:pt x="803" y="1287"/>
                  <a:pt x="796" y="1436"/>
                </a:cubicBezTo>
                <a:cubicBezTo>
                  <a:pt x="796" y="1436"/>
                  <a:pt x="781" y="1358"/>
                  <a:pt x="781" y="1333"/>
                </a:cubicBezTo>
                <a:cubicBezTo>
                  <a:pt x="781" y="1308"/>
                  <a:pt x="776" y="1256"/>
                  <a:pt x="722" y="1262"/>
                </a:cubicBezTo>
                <a:moveTo>
                  <a:pt x="504" y="1124"/>
                </a:moveTo>
                <a:cubicBezTo>
                  <a:pt x="495" y="1085"/>
                  <a:pt x="495" y="1085"/>
                  <a:pt x="495" y="1085"/>
                </a:cubicBezTo>
                <a:cubicBezTo>
                  <a:pt x="488" y="1135"/>
                  <a:pt x="488" y="1135"/>
                  <a:pt x="488" y="1135"/>
                </a:cubicBezTo>
                <a:cubicBezTo>
                  <a:pt x="488" y="1135"/>
                  <a:pt x="467" y="1078"/>
                  <a:pt x="521" y="1049"/>
                </a:cubicBezTo>
                <a:cubicBezTo>
                  <a:pt x="574" y="1020"/>
                  <a:pt x="610" y="1071"/>
                  <a:pt x="614" y="1100"/>
                </a:cubicBezTo>
                <a:cubicBezTo>
                  <a:pt x="617" y="1128"/>
                  <a:pt x="603" y="1155"/>
                  <a:pt x="594" y="1164"/>
                </a:cubicBezTo>
                <a:cubicBezTo>
                  <a:pt x="597" y="1125"/>
                  <a:pt x="597" y="1125"/>
                  <a:pt x="597" y="1125"/>
                </a:cubicBezTo>
                <a:cubicBezTo>
                  <a:pt x="583" y="1147"/>
                  <a:pt x="583" y="1147"/>
                  <a:pt x="583" y="1147"/>
                </a:cubicBezTo>
                <a:cubicBezTo>
                  <a:pt x="599" y="1097"/>
                  <a:pt x="599" y="1097"/>
                  <a:pt x="599" y="1097"/>
                </a:cubicBezTo>
                <a:cubicBezTo>
                  <a:pt x="571" y="1131"/>
                  <a:pt x="571" y="1131"/>
                  <a:pt x="571" y="1131"/>
                </a:cubicBezTo>
                <a:cubicBezTo>
                  <a:pt x="583" y="1070"/>
                  <a:pt x="583" y="1070"/>
                  <a:pt x="583" y="1070"/>
                </a:cubicBezTo>
                <a:cubicBezTo>
                  <a:pt x="558" y="1119"/>
                  <a:pt x="558" y="1119"/>
                  <a:pt x="558" y="1119"/>
                </a:cubicBezTo>
                <a:cubicBezTo>
                  <a:pt x="560" y="1051"/>
                  <a:pt x="560" y="1051"/>
                  <a:pt x="560" y="1051"/>
                </a:cubicBezTo>
                <a:cubicBezTo>
                  <a:pt x="538" y="1119"/>
                  <a:pt x="538" y="1119"/>
                  <a:pt x="538" y="1119"/>
                </a:cubicBezTo>
                <a:cubicBezTo>
                  <a:pt x="529" y="1054"/>
                  <a:pt x="529" y="1054"/>
                  <a:pt x="529" y="1054"/>
                </a:cubicBezTo>
                <a:cubicBezTo>
                  <a:pt x="520" y="1121"/>
                  <a:pt x="520" y="1121"/>
                  <a:pt x="520" y="1121"/>
                </a:cubicBezTo>
                <a:cubicBezTo>
                  <a:pt x="510" y="1077"/>
                  <a:pt x="510" y="1077"/>
                  <a:pt x="510" y="1077"/>
                </a:cubicBezTo>
                <a:lnTo>
                  <a:pt x="504" y="1124"/>
                </a:lnTo>
                <a:close/>
                <a:moveTo>
                  <a:pt x="527" y="1197"/>
                </a:moveTo>
                <a:cubicBezTo>
                  <a:pt x="531" y="1211"/>
                  <a:pt x="523" y="1225"/>
                  <a:pt x="510" y="1229"/>
                </a:cubicBezTo>
                <a:cubicBezTo>
                  <a:pt x="496" y="1233"/>
                  <a:pt x="482" y="1225"/>
                  <a:pt x="478" y="1212"/>
                </a:cubicBezTo>
                <a:cubicBezTo>
                  <a:pt x="474" y="1198"/>
                  <a:pt x="482" y="1183"/>
                  <a:pt x="495" y="1180"/>
                </a:cubicBezTo>
                <a:cubicBezTo>
                  <a:pt x="509" y="1176"/>
                  <a:pt x="523" y="1184"/>
                  <a:pt x="527" y="1197"/>
                </a:cubicBezTo>
                <a:moveTo>
                  <a:pt x="635" y="1293"/>
                </a:moveTo>
                <a:cubicBezTo>
                  <a:pt x="594" y="1275"/>
                  <a:pt x="594" y="1275"/>
                  <a:pt x="594" y="1275"/>
                </a:cubicBezTo>
                <a:cubicBezTo>
                  <a:pt x="655" y="1280"/>
                  <a:pt x="655" y="1280"/>
                  <a:pt x="655" y="1280"/>
                </a:cubicBezTo>
                <a:cubicBezTo>
                  <a:pt x="609" y="1263"/>
                  <a:pt x="609" y="1263"/>
                  <a:pt x="609" y="1263"/>
                </a:cubicBezTo>
                <a:cubicBezTo>
                  <a:pt x="669" y="1261"/>
                  <a:pt x="669" y="1261"/>
                  <a:pt x="669" y="1261"/>
                </a:cubicBezTo>
                <a:cubicBezTo>
                  <a:pt x="618" y="1250"/>
                  <a:pt x="618" y="1250"/>
                  <a:pt x="618" y="1250"/>
                </a:cubicBezTo>
                <a:cubicBezTo>
                  <a:pt x="667" y="1235"/>
                  <a:pt x="667" y="1235"/>
                  <a:pt x="667" y="1235"/>
                </a:cubicBezTo>
                <a:cubicBezTo>
                  <a:pt x="622" y="1236"/>
                  <a:pt x="622" y="1236"/>
                  <a:pt x="622" y="1236"/>
                </a:cubicBezTo>
                <a:cubicBezTo>
                  <a:pt x="671" y="1221"/>
                  <a:pt x="671" y="1221"/>
                  <a:pt x="671" y="1221"/>
                </a:cubicBezTo>
                <a:cubicBezTo>
                  <a:pt x="618" y="1218"/>
                  <a:pt x="618" y="1218"/>
                  <a:pt x="618" y="1218"/>
                </a:cubicBezTo>
                <a:cubicBezTo>
                  <a:pt x="666" y="1200"/>
                  <a:pt x="666" y="1200"/>
                  <a:pt x="666" y="1200"/>
                </a:cubicBezTo>
                <a:cubicBezTo>
                  <a:pt x="611" y="1206"/>
                  <a:pt x="611" y="1206"/>
                  <a:pt x="611" y="1206"/>
                </a:cubicBezTo>
                <a:cubicBezTo>
                  <a:pt x="647" y="1187"/>
                  <a:pt x="647" y="1187"/>
                  <a:pt x="647" y="1187"/>
                </a:cubicBezTo>
                <a:cubicBezTo>
                  <a:pt x="594" y="1193"/>
                  <a:pt x="594" y="1193"/>
                  <a:pt x="594" y="1193"/>
                </a:cubicBezTo>
                <a:cubicBezTo>
                  <a:pt x="594" y="1193"/>
                  <a:pt x="686" y="1140"/>
                  <a:pt x="692" y="1247"/>
                </a:cubicBezTo>
                <a:cubicBezTo>
                  <a:pt x="697" y="1340"/>
                  <a:pt x="574" y="1298"/>
                  <a:pt x="564" y="1289"/>
                </a:cubicBezTo>
                <a:lnTo>
                  <a:pt x="635" y="1293"/>
                </a:lnTo>
                <a:close/>
                <a:moveTo>
                  <a:pt x="761" y="727"/>
                </a:moveTo>
                <a:cubicBezTo>
                  <a:pt x="761" y="727"/>
                  <a:pt x="814" y="624"/>
                  <a:pt x="927" y="597"/>
                </a:cubicBezTo>
                <a:cubicBezTo>
                  <a:pt x="927" y="597"/>
                  <a:pt x="880" y="703"/>
                  <a:pt x="953" y="776"/>
                </a:cubicBezTo>
                <a:cubicBezTo>
                  <a:pt x="953" y="776"/>
                  <a:pt x="882" y="781"/>
                  <a:pt x="847" y="864"/>
                </a:cubicBezTo>
                <a:cubicBezTo>
                  <a:pt x="847" y="864"/>
                  <a:pt x="772" y="835"/>
                  <a:pt x="717" y="834"/>
                </a:cubicBezTo>
                <a:cubicBezTo>
                  <a:pt x="717" y="834"/>
                  <a:pt x="746" y="753"/>
                  <a:pt x="883" y="727"/>
                </a:cubicBezTo>
                <a:cubicBezTo>
                  <a:pt x="883" y="727"/>
                  <a:pt x="820" y="712"/>
                  <a:pt x="761" y="727"/>
                </a:cubicBezTo>
                <a:moveTo>
                  <a:pt x="742" y="690"/>
                </a:moveTo>
                <a:cubicBezTo>
                  <a:pt x="741" y="544"/>
                  <a:pt x="806" y="491"/>
                  <a:pt x="806" y="491"/>
                </a:cubicBezTo>
                <a:cubicBezTo>
                  <a:pt x="820" y="637"/>
                  <a:pt x="742" y="690"/>
                  <a:pt x="742" y="690"/>
                </a:cubicBezTo>
                <a:moveTo>
                  <a:pt x="965" y="636"/>
                </a:moveTo>
                <a:cubicBezTo>
                  <a:pt x="950" y="703"/>
                  <a:pt x="950" y="703"/>
                  <a:pt x="950" y="703"/>
                </a:cubicBezTo>
                <a:cubicBezTo>
                  <a:pt x="979" y="650"/>
                  <a:pt x="979" y="650"/>
                  <a:pt x="979" y="650"/>
                </a:cubicBezTo>
                <a:cubicBezTo>
                  <a:pt x="965" y="711"/>
                  <a:pt x="965" y="711"/>
                  <a:pt x="965" y="711"/>
                </a:cubicBezTo>
                <a:cubicBezTo>
                  <a:pt x="993" y="665"/>
                  <a:pt x="993" y="665"/>
                  <a:pt x="993" y="665"/>
                </a:cubicBezTo>
                <a:cubicBezTo>
                  <a:pt x="980" y="725"/>
                  <a:pt x="980" y="725"/>
                  <a:pt x="980" y="725"/>
                </a:cubicBezTo>
                <a:cubicBezTo>
                  <a:pt x="1009" y="668"/>
                  <a:pt x="1009" y="668"/>
                  <a:pt x="1009" y="668"/>
                </a:cubicBezTo>
                <a:cubicBezTo>
                  <a:pt x="1005" y="723"/>
                  <a:pt x="1005" y="723"/>
                  <a:pt x="1005" y="723"/>
                </a:cubicBezTo>
                <a:cubicBezTo>
                  <a:pt x="1024" y="670"/>
                  <a:pt x="1024" y="670"/>
                  <a:pt x="1024" y="670"/>
                </a:cubicBezTo>
                <a:cubicBezTo>
                  <a:pt x="1024" y="716"/>
                  <a:pt x="1024" y="716"/>
                  <a:pt x="1024" y="716"/>
                </a:cubicBezTo>
                <a:cubicBezTo>
                  <a:pt x="1037" y="668"/>
                  <a:pt x="1037" y="668"/>
                  <a:pt x="1037" y="668"/>
                </a:cubicBezTo>
                <a:cubicBezTo>
                  <a:pt x="1037" y="668"/>
                  <a:pt x="1066" y="759"/>
                  <a:pt x="987" y="754"/>
                </a:cubicBezTo>
                <a:cubicBezTo>
                  <a:pt x="908" y="748"/>
                  <a:pt x="936" y="629"/>
                  <a:pt x="950" y="614"/>
                </a:cubicBezTo>
                <a:cubicBezTo>
                  <a:pt x="953" y="656"/>
                  <a:pt x="953" y="656"/>
                  <a:pt x="953" y="656"/>
                </a:cubicBezTo>
                <a:lnTo>
                  <a:pt x="965" y="636"/>
                </a:lnTo>
                <a:close/>
                <a:moveTo>
                  <a:pt x="1125" y="649"/>
                </a:moveTo>
                <a:cubicBezTo>
                  <a:pt x="1164" y="682"/>
                  <a:pt x="1164" y="682"/>
                  <a:pt x="1164" y="682"/>
                </a:cubicBezTo>
                <a:cubicBezTo>
                  <a:pt x="1128" y="632"/>
                  <a:pt x="1128" y="632"/>
                  <a:pt x="1128" y="632"/>
                </a:cubicBezTo>
                <a:cubicBezTo>
                  <a:pt x="1173" y="661"/>
                  <a:pt x="1173" y="661"/>
                  <a:pt x="1173" y="661"/>
                </a:cubicBezTo>
                <a:cubicBezTo>
                  <a:pt x="1135" y="613"/>
                  <a:pt x="1135" y="613"/>
                  <a:pt x="1135" y="613"/>
                </a:cubicBezTo>
                <a:cubicBezTo>
                  <a:pt x="1163" y="629"/>
                  <a:pt x="1163" y="629"/>
                  <a:pt x="1163" y="629"/>
                </a:cubicBezTo>
                <a:cubicBezTo>
                  <a:pt x="1142" y="597"/>
                  <a:pt x="1142" y="597"/>
                  <a:pt x="1142" y="597"/>
                </a:cubicBezTo>
                <a:cubicBezTo>
                  <a:pt x="1142" y="597"/>
                  <a:pt x="1207" y="644"/>
                  <a:pt x="1165" y="705"/>
                </a:cubicBezTo>
                <a:cubicBezTo>
                  <a:pt x="1123" y="767"/>
                  <a:pt x="1066" y="721"/>
                  <a:pt x="1067" y="674"/>
                </a:cubicBezTo>
                <a:cubicBezTo>
                  <a:pt x="1085" y="696"/>
                  <a:pt x="1085" y="696"/>
                  <a:pt x="1085" y="696"/>
                </a:cubicBezTo>
                <a:cubicBezTo>
                  <a:pt x="1081" y="673"/>
                  <a:pt x="1081" y="673"/>
                  <a:pt x="1081" y="673"/>
                </a:cubicBezTo>
                <a:cubicBezTo>
                  <a:pt x="1116" y="718"/>
                  <a:pt x="1116" y="718"/>
                  <a:pt x="1116" y="718"/>
                </a:cubicBezTo>
                <a:cubicBezTo>
                  <a:pt x="1098" y="668"/>
                  <a:pt x="1098" y="668"/>
                  <a:pt x="1098" y="668"/>
                </a:cubicBezTo>
                <a:cubicBezTo>
                  <a:pt x="1134" y="710"/>
                  <a:pt x="1134" y="710"/>
                  <a:pt x="1134" y="710"/>
                </a:cubicBezTo>
                <a:cubicBezTo>
                  <a:pt x="1114" y="661"/>
                  <a:pt x="1114" y="661"/>
                  <a:pt x="1114" y="661"/>
                </a:cubicBezTo>
                <a:cubicBezTo>
                  <a:pt x="1148" y="698"/>
                  <a:pt x="1148" y="698"/>
                  <a:pt x="1148" y="698"/>
                </a:cubicBezTo>
                <a:lnTo>
                  <a:pt x="1125" y="649"/>
                </a:lnTo>
                <a:close/>
                <a:moveTo>
                  <a:pt x="1152" y="416"/>
                </a:moveTo>
                <a:cubicBezTo>
                  <a:pt x="1208" y="427"/>
                  <a:pt x="1204" y="494"/>
                  <a:pt x="1194" y="509"/>
                </a:cubicBezTo>
                <a:cubicBezTo>
                  <a:pt x="1185" y="523"/>
                  <a:pt x="1175" y="541"/>
                  <a:pt x="1142" y="552"/>
                </a:cubicBezTo>
                <a:cubicBezTo>
                  <a:pt x="1161" y="527"/>
                  <a:pt x="1161" y="527"/>
                  <a:pt x="1161" y="527"/>
                </a:cubicBezTo>
                <a:cubicBezTo>
                  <a:pt x="1145" y="532"/>
                  <a:pt x="1145" y="532"/>
                  <a:pt x="1145" y="532"/>
                </a:cubicBezTo>
                <a:cubicBezTo>
                  <a:pt x="1171" y="501"/>
                  <a:pt x="1171" y="501"/>
                  <a:pt x="1171" y="501"/>
                </a:cubicBezTo>
                <a:cubicBezTo>
                  <a:pt x="1149" y="510"/>
                  <a:pt x="1149" y="510"/>
                  <a:pt x="1149" y="510"/>
                </a:cubicBezTo>
                <a:cubicBezTo>
                  <a:pt x="1178" y="473"/>
                  <a:pt x="1178" y="473"/>
                  <a:pt x="1178" y="473"/>
                </a:cubicBezTo>
                <a:cubicBezTo>
                  <a:pt x="1143" y="494"/>
                  <a:pt x="1143" y="494"/>
                  <a:pt x="1143" y="494"/>
                </a:cubicBezTo>
                <a:cubicBezTo>
                  <a:pt x="1177" y="446"/>
                  <a:pt x="1177" y="446"/>
                  <a:pt x="1177" y="446"/>
                </a:cubicBezTo>
                <a:cubicBezTo>
                  <a:pt x="1130" y="485"/>
                  <a:pt x="1130" y="485"/>
                  <a:pt x="1130" y="485"/>
                </a:cubicBezTo>
                <a:cubicBezTo>
                  <a:pt x="1153" y="436"/>
                  <a:pt x="1153" y="436"/>
                  <a:pt x="1153" y="436"/>
                </a:cubicBezTo>
                <a:cubicBezTo>
                  <a:pt x="1116" y="474"/>
                  <a:pt x="1116" y="474"/>
                  <a:pt x="1116" y="474"/>
                </a:cubicBezTo>
                <a:cubicBezTo>
                  <a:pt x="1141" y="427"/>
                  <a:pt x="1141" y="427"/>
                  <a:pt x="1141" y="427"/>
                </a:cubicBezTo>
                <a:cubicBezTo>
                  <a:pt x="1100" y="473"/>
                  <a:pt x="1100" y="473"/>
                  <a:pt x="1100" y="473"/>
                </a:cubicBezTo>
                <a:cubicBezTo>
                  <a:pt x="1114" y="440"/>
                  <a:pt x="1114" y="440"/>
                  <a:pt x="1114" y="440"/>
                </a:cubicBezTo>
                <a:cubicBezTo>
                  <a:pt x="1082" y="476"/>
                  <a:pt x="1082" y="476"/>
                  <a:pt x="1082" y="476"/>
                </a:cubicBezTo>
                <a:cubicBezTo>
                  <a:pt x="1082" y="476"/>
                  <a:pt x="1096" y="404"/>
                  <a:pt x="1152" y="416"/>
                </a:cubicBezTo>
                <a:moveTo>
                  <a:pt x="1094" y="398"/>
                </a:moveTo>
                <a:cubicBezTo>
                  <a:pt x="1100" y="296"/>
                  <a:pt x="1178" y="264"/>
                  <a:pt x="1178" y="264"/>
                </a:cubicBezTo>
                <a:cubicBezTo>
                  <a:pt x="1186" y="364"/>
                  <a:pt x="1094" y="398"/>
                  <a:pt x="1094" y="398"/>
                </a:cubicBezTo>
                <a:moveTo>
                  <a:pt x="1021" y="573"/>
                </a:moveTo>
                <a:cubicBezTo>
                  <a:pt x="1017" y="561"/>
                  <a:pt x="1024" y="549"/>
                  <a:pt x="1036" y="545"/>
                </a:cubicBezTo>
                <a:cubicBezTo>
                  <a:pt x="1048" y="542"/>
                  <a:pt x="1061" y="548"/>
                  <a:pt x="1064" y="560"/>
                </a:cubicBezTo>
                <a:cubicBezTo>
                  <a:pt x="1068" y="572"/>
                  <a:pt x="1061" y="585"/>
                  <a:pt x="1049" y="588"/>
                </a:cubicBezTo>
                <a:cubicBezTo>
                  <a:pt x="1037" y="592"/>
                  <a:pt x="1024" y="585"/>
                  <a:pt x="1021" y="573"/>
                </a:cubicBezTo>
                <a:moveTo>
                  <a:pt x="1054" y="459"/>
                </a:moveTo>
                <a:cubicBezTo>
                  <a:pt x="1021" y="409"/>
                  <a:pt x="1021" y="409"/>
                  <a:pt x="1021" y="409"/>
                </a:cubicBezTo>
                <a:cubicBezTo>
                  <a:pt x="1031" y="459"/>
                  <a:pt x="1031" y="459"/>
                  <a:pt x="1031" y="459"/>
                </a:cubicBezTo>
                <a:cubicBezTo>
                  <a:pt x="997" y="401"/>
                  <a:pt x="997" y="401"/>
                  <a:pt x="997" y="401"/>
                </a:cubicBezTo>
                <a:cubicBezTo>
                  <a:pt x="1012" y="461"/>
                  <a:pt x="1012" y="461"/>
                  <a:pt x="1012" y="461"/>
                </a:cubicBezTo>
                <a:cubicBezTo>
                  <a:pt x="971" y="407"/>
                  <a:pt x="971" y="407"/>
                  <a:pt x="971" y="407"/>
                </a:cubicBezTo>
                <a:cubicBezTo>
                  <a:pt x="993" y="468"/>
                  <a:pt x="993" y="468"/>
                  <a:pt x="993" y="468"/>
                </a:cubicBezTo>
                <a:cubicBezTo>
                  <a:pt x="949" y="419"/>
                  <a:pt x="949" y="419"/>
                  <a:pt x="949" y="419"/>
                </a:cubicBezTo>
                <a:cubicBezTo>
                  <a:pt x="979" y="477"/>
                  <a:pt x="979" y="477"/>
                  <a:pt x="979" y="477"/>
                </a:cubicBezTo>
                <a:cubicBezTo>
                  <a:pt x="932" y="437"/>
                  <a:pt x="932" y="437"/>
                  <a:pt x="932" y="437"/>
                </a:cubicBezTo>
                <a:cubicBezTo>
                  <a:pt x="972" y="500"/>
                  <a:pt x="972" y="500"/>
                  <a:pt x="972" y="500"/>
                </a:cubicBezTo>
                <a:cubicBezTo>
                  <a:pt x="929" y="464"/>
                  <a:pt x="929" y="464"/>
                  <a:pt x="929" y="464"/>
                </a:cubicBezTo>
                <a:cubicBezTo>
                  <a:pt x="964" y="518"/>
                  <a:pt x="964" y="518"/>
                  <a:pt x="964" y="518"/>
                </a:cubicBezTo>
                <a:cubicBezTo>
                  <a:pt x="933" y="492"/>
                  <a:pt x="933" y="492"/>
                  <a:pt x="933" y="492"/>
                </a:cubicBezTo>
                <a:cubicBezTo>
                  <a:pt x="955" y="529"/>
                  <a:pt x="955" y="529"/>
                  <a:pt x="955" y="529"/>
                </a:cubicBezTo>
                <a:cubicBezTo>
                  <a:pt x="955" y="529"/>
                  <a:pt x="873" y="485"/>
                  <a:pt x="945" y="393"/>
                </a:cubicBezTo>
                <a:cubicBezTo>
                  <a:pt x="961" y="377"/>
                  <a:pt x="985" y="369"/>
                  <a:pt x="1001" y="374"/>
                </a:cubicBezTo>
                <a:cubicBezTo>
                  <a:pt x="1026" y="381"/>
                  <a:pt x="1041" y="397"/>
                  <a:pt x="1047" y="412"/>
                </a:cubicBezTo>
                <a:cubicBezTo>
                  <a:pt x="1052" y="423"/>
                  <a:pt x="1056" y="439"/>
                  <a:pt x="1054" y="459"/>
                </a:cubicBezTo>
                <a:moveTo>
                  <a:pt x="995" y="1242"/>
                </a:moveTo>
                <a:cubicBezTo>
                  <a:pt x="995" y="1242"/>
                  <a:pt x="1066" y="1286"/>
                  <a:pt x="1125" y="1299"/>
                </a:cubicBezTo>
                <a:cubicBezTo>
                  <a:pt x="1184" y="1312"/>
                  <a:pt x="1198" y="1322"/>
                  <a:pt x="1206" y="1331"/>
                </a:cubicBezTo>
                <a:cubicBezTo>
                  <a:pt x="1206" y="1331"/>
                  <a:pt x="1121" y="1310"/>
                  <a:pt x="1084" y="1305"/>
                </a:cubicBezTo>
                <a:cubicBezTo>
                  <a:pt x="1047" y="1300"/>
                  <a:pt x="998" y="1267"/>
                  <a:pt x="995" y="1242"/>
                </a:cubicBezTo>
                <a:moveTo>
                  <a:pt x="970" y="1164"/>
                </a:moveTo>
                <a:cubicBezTo>
                  <a:pt x="941" y="1166"/>
                  <a:pt x="925" y="1174"/>
                  <a:pt x="925" y="1174"/>
                </a:cubicBezTo>
                <a:cubicBezTo>
                  <a:pt x="907" y="1151"/>
                  <a:pt x="891" y="1082"/>
                  <a:pt x="930" y="1031"/>
                </a:cubicBezTo>
                <a:cubicBezTo>
                  <a:pt x="969" y="980"/>
                  <a:pt x="1045" y="1005"/>
                  <a:pt x="1045" y="1005"/>
                </a:cubicBezTo>
                <a:cubicBezTo>
                  <a:pt x="955" y="1077"/>
                  <a:pt x="970" y="1164"/>
                  <a:pt x="970" y="1164"/>
                </a:cubicBezTo>
                <a:moveTo>
                  <a:pt x="1138" y="1169"/>
                </a:moveTo>
                <a:cubicBezTo>
                  <a:pt x="1138" y="1169"/>
                  <a:pt x="1148" y="1232"/>
                  <a:pt x="1261" y="1286"/>
                </a:cubicBezTo>
                <a:cubicBezTo>
                  <a:pt x="1261" y="1286"/>
                  <a:pt x="1137" y="1268"/>
                  <a:pt x="1138" y="1169"/>
                </a:cubicBezTo>
                <a:moveTo>
                  <a:pt x="1024" y="941"/>
                </a:moveTo>
                <a:cubicBezTo>
                  <a:pt x="1024" y="941"/>
                  <a:pt x="1068" y="878"/>
                  <a:pt x="1029" y="855"/>
                </a:cubicBezTo>
                <a:cubicBezTo>
                  <a:pt x="990" y="832"/>
                  <a:pt x="947" y="888"/>
                  <a:pt x="947" y="888"/>
                </a:cubicBezTo>
                <a:cubicBezTo>
                  <a:pt x="947" y="888"/>
                  <a:pt x="938" y="900"/>
                  <a:pt x="928" y="894"/>
                </a:cubicBezTo>
                <a:cubicBezTo>
                  <a:pt x="918" y="888"/>
                  <a:pt x="920" y="867"/>
                  <a:pt x="923" y="861"/>
                </a:cubicBezTo>
                <a:cubicBezTo>
                  <a:pt x="926" y="855"/>
                  <a:pt x="964" y="781"/>
                  <a:pt x="1050" y="833"/>
                </a:cubicBezTo>
                <a:cubicBezTo>
                  <a:pt x="1136" y="885"/>
                  <a:pt x="1069" y="961"/>
                  <a:pt x="1024" y="941"/>
                </a:cubicBezTo>
                <a:moveTo>
                  <a:pt x="905" y="1267"/>
                </a:moveTo>
                <a:cubicBezTo>
                  <a:pt x="915" y="1303"/>
                  <a:pt x="872" y="1325"/>
                  <a:pt x="872" y="1325"/>
                </a:cubicBezTo>
                <a:cubicBezTo>
                  <a:pt x="877" y="1315"/>
                  <a:pt x="905" y="1267"/>
                  <a:pt x="905" y="1267"/>
                </a:cubicBezTo>
                <a:moveTo>
                  <a:pt x="940" y="1283"/>
                </a:moveTo>
                <a:cubicBezTo>
                  <a:pt x="949" y="1363"/>
                  <a:pt x="871" y="1369"/>
                  <a:pt x="871" y="1369"/>
                </a:cubicBezTo>
                <a:cubicBezTo>
                  <a:pt x="912" y="1345"/>
                  <a:pt x="940" y="1283"/>
                  <a:pt x="940" y="1283"/>
                </a:cubicBezTo>
                <a:moveTo>
                  <a:pt x="983" y="1302"/>
                </a:moveTo>
                <a:cubicBezTo>
                  <a:pt x="983" y="1302"/>
                  <a:pt x="988" y="1382"/>
                  <a:pt x="909" y="1402"/>
                </a:cubicBezTo>
                <a:cubicBezTo>
                  <a:pt x="909" y="1402"/>
                  <a:pt x="973" y="1340"/>
                  <a:pt x="983" y="1302"/>
                </a:cubicBezTo>
                <a:moveTo>
                  <a:pt x="1049" y="1330"/>
                </a:moveTo>
                <a:cubicBezTo>
                  <a:pt x="1049" y="1330"/>
                  <a:pt x="996" y="1379"/>
                  <a:pt x="987" y="1425"/>
                </a:cubicBezTo>
                <a:cubicBezTo>
                  <a:pt x="987" y="1425"/>
                  <a:pt x="969" y="1357"/>
                  <a:pt x="1049" y="1330"/>
                </a:cubicBezTo>
                <a:moveTo>
                  <a:pt x="1112" y="1354"/>
                </a:moveTo>
                <a:cubicBezTo>
                  <a:pt x="1112" y="1354"/>
                  <a:pt x="1057" y="1376"/>
                  <a:pt x="1040" y="1430"/>
                </a:cubicBezTo>
                <a:cubicBezTo>
                  <a:pt x="1040" y="1430"/>
                  <a:pt x="1029" y="1358"/>
                  <a:pt x="1112" y="1354"/>
                </a:cubicBezTo>
                <a:moveTo>
                  <a:pt x="1134" y="1394"/>
                </a:moveTo>
                <a:cubicBezTo>
                  <a:pt x="1134" y="1394"/>
                  <a:pt x="1100" y="1407"/>
                  <a:pt x="1088" y="1427"/>
                </a:cubicBezTo>
                <a:cubicBezTo>
                  <a:pt x="1088" y="1427"/>
                  <a:pt x="1081" y="1386"/>
                  <a:pt x="1134" y="1394"/>
                </a:cubicBezTo>
                <a:moveTo>
                  <a:pt x="1432" y="1723"/>
                </a:moveTo>
                <a:cubicBezTo>
                  <a:pt x="1429" y="1714"/>
                  <a:pt x="1435" y="1703"/>
                  <a:pt x="1446" y="1700"/>
                </a:cubicBezTo>
                <a:cubicBezTo>
                  <a:pt x="1456" y="1697"/>
                  <a:pt x="1467" y="1703"/>
                  <a:pt x="1470" y="1712"/>
                </a:cubicBezTo>
                <a:cubicBezTo>
                  <a:pt x="1473" y="1722"/>
                  <a:pt x="1466" y="1733"/>
                  <a:pt x="1456" y="1736"/>
                </a:cubicBezTo>
                <a:cubicBezTo>
                  <a:pt x="1446" y="1739"/>
                  <a:pt x="1435" y="1733"/>
                  <a:pt x="1432" y="1723"/>
                </a:cubicBezTo>
                <a:moveTo>
                  <a:pt x="1381" y="1697"/>
                </a:moveTo>
                <a:cubicBezTo>
                  <a:pt x="1381" y="1697"/>
                  <a:pt x="1368" y="1643"/>
                  <a:pt x="1405" y="1631"/>
                </a:cubicBezTo>
                <a:cubicBezTo>
                  <a:pt x="1442" y="1619"/>
                  <a:pt x="1468" y="1641"/>
                  <a:pt x="1472" y="1653"/>
                </a:cubicBezTo>
                <a:cubicBezTo>
                  <a:pt x="1472" y="1653"/>
                  <a:pt x="1402" y="1634"/>
                  <a:pt x="1381" y="1697"/>
                </a:cubicBezTo>
                <a:moveTo>
                  <a:pt x="1423" y="1553"/>
                </a:moveTo>
                <a:cubicBezTo>
                  <a:pt x="1423" y="1553"/>
                  <a:pt x="1386" y="1532"/>
                  <a:pt x="1375" y="1489"/>
                </a:cubicBezTo>
                <a:cubicBezTo>
                  <a:pt x="1375" y="1489"/>
                  <a:pt x="1419" y="1515"/>
                  <a:pt x="1423" y="1553"/>
                </a:cubicBezTo>
                <a:moveTo>
                  <a:pt x="1256" y="1247"/>
                </a:moveTo>
                <a:cubicBezTo>
                  <a:pt x="1248" y="1195"/>
                  <a:pt x="1248" y="1195"/>
                  <a:pt x="1248" y="1195"/>
                </a:cubicBezTo>
                <a:cubicBezTo>
                  <a:pt x="1264" y="1231"/>
                  <a:pt x="1264" y="1231"/>
                  <a:pt x="1264" y="1231"/>
                </a:cubicBezTo>
                <a:cubicBezTo>
                  <a:pt x="1309" y="1244"/>
                  <a:pt x="1309" y="1244"/>
                  <a:pt x="1309" y="1244"/>
                </a:cubicBezTo>
                <a:lnTo>
                  <a:pt x="1256" y="1247"/>
                </a:lnTo>
                <a:close/>
                <a:moveTo>
                  <a:pt x="1198" y="606"/>
                </a:moveTo>
                <a:cubicBezTo>
                  <a:pt x="1198" y="606"/>
                  <a:pt x="1315" y="623"/>
                  <a:pt x="1301" y="779"/>
                </a:cubicBezTo>
                <a:cubicBezTo>
                  <a:pt x="1301" y="779"/>
                  <a:pt x="1274" y="769"/>
                  <a:pt x="1243" y="695"/>
                </a:cubicBezTo>
                <a:cubicBezTo>
                  <a:pt x="1221" y="643"/>
                  <a:pt x="1231" y="644"/>
                  <a:pt x="1198" y="606"/>
                </a:cubicBezTo>
                <a:moveTo>
                  <a:pt x="1300" y="580"/>
                </a:moveTo>
                <a:cubicBezTo>
                  <a:pt x="1269" y="586"/>
                  <a:pt x="1221" y="586"/>
                  <a:pt x="1197" y="569"/>
                </a:cubicBezTo>
                <a:cubicBezTo>
                  <a:pt x="1197" y="569"/>
                  <a:pt x="1246" y="532"/>
                  <a:pt x="1276" y="501"/>
                </a:cubicBezTo>
                <a:cubicBezTo>
                  <a:pt x="1305" y="470"/>
                  <a:pt x="1333" y="460"/>
                  <a:pt x="1355" y="494"/>
                </a:cubicBezTo>
                <a:cubicBezTo>
                  <a:pt x="1376" y="528"/>
                  <a:pt x="1331" y="575"/>
                  <a:pt x="1300" y="580"/>
                </a:cubicBezTo>
                <a:moveTo>
                  <a:pt x="1468" y="975"/>
                </a:moveTo>
                <a:cubicBezTo>
                  <a:pt x="1473" y="973"/>
                  <a:pt x="1478" y="976"/>
                  <a:pt x="1480" y="982"/>
                </a:cubicBezTo>
                <a:cubicBezTo>
                  <a:pt x="1481" y="987"/>
                  <a:pt x="1478" y="992"/>
                  <a:pt x="1473" y="994"/>
                </a:cubicBezTo>
                <a:cubicBezTo>
                  <a:pt x="1469" y="995"/>
                  <a:pt x="1463" y="992"/>
                  <a:pt x="1462" y="987"/>
                </a:cubicBezTo>
                <a:cubicBezTo>
                  <a:pt x="1460" y="981"/>
                  <a:pt x="1463" y="976"/>
                  <a:pt x="1468" y="975"/>
                </a:cubicBezTo>
                <a:moveTo>
                  <a:pt x="1498" y="1100"/>
                </a:moveTo>
                <a:cubicBezTo>
                  <a:pt x="1498" y="1091"/>
                  <a:pt x="1498" y="1053"/>
                  <a:pt x="1513" y="1036"/>
                </a:cubicBezTo>
                <a:cubicBezTo>
                  <a:pt x="1529" y="1020"/>
                  <a:pt x="1550" y="1007"/>
                  <a:pt x="1580" y="1014"/>
                </a:cubicBezTo>
                <a:cubicBezTo>
                  <a:pt x="1631" y="1025"/>
                  <a:pt x="1630" y="1036"/>
                  <a:pt x="1674" y="1023"/>
                </a:cubicBezTo>
                <a:cubicBezTo>
                  <a:pt x="1719" y="1011"/>
                  <a:pt x="1725" y="966"/>
                  <a:pt x="1725" y="966"/>
                </a:cubicBezTo>
                <a:cubicBezTo>
                  <a:pt x="1753" y="978"/>
                  <a:pt x="1753" y="978"/>
                  <a:pt x="1753" y="978"/>
                </a:cubicBezTo>
                <a:cubicBezTo>
                  <a:pt x="1753" y="978"/>
                  <a:pt x="1746" y="1020"/>
                  <a:pt x="1663" y="1047"/>
                </a:cubicBezTo>
                <a:cubicBezTo>
                  <a:pt x="1579" y="1074"/>
                  <a:pt x="1593" y="1187"/>
                  <a:pt x="1594" y="1189"/>
                </a:cubicBezTo>
                <a:cubicBezTo>
                  <a:pt x="1594" y="1189"/>
                  <a:pt x="1508" y="1208"/>
                  <a:pt x="1498" y="1100"/>
                </a:cubicBezTo>
                <a:moveTo>
                  <a:pt x="1514" y="652"/>
                </a:moveTo>
                <a:cubicBezTo>
                  <a:pt x="1461" y="680"/>
                  <a:pt x="1505" y="728"/>
                  <a:pt x="1505" y="728"/>
                </a:cubicBezTo>
                <a:cubicBezTo>
                  <a:pt x="1469" y="758"/>
                  <a:pt x="1483" y="793"/>
                  <a:pt x="1483" y="793"/>
                </a:cubicBezTo>
                <a:cubicBezTo>
                  <a:pt x="1436" y="755"/>
                  <a:pt x="1487" y="726"/>
                  <a:pt x="1487" y="726"/>
                </a:cubicBezTo>
                <a:cubicBezTo>
                  <a:pt x="1442" y="658"/>
                  <a:pt x="1514" y="652"/>
                  <a:pt x="1514" y="652"/>
                </a:cubicBezTo>
                <a:moveTo>
                  <a:pt x="1557" y="790"/>
                </a:moveTo>
                <a:cubicBezTo>
                  <a:pt x="1536" y="821"/>
                  <a:pt x="1536" y="821"/>
                  <a:pt x="1536" y="821"/>
                </a:cubicBezTo>
                <a:cubicBezTo>
                  <a:pt x="1563" y="807"/>
                  <a:pt x="1563" y="807"/>
                  <a:pt x="1563" y="807"/>
                </a:cubicBezTo>
                <a:cubicBezTo>
                  <a:pt x="1528" y="851"/>
                  <a:pt x="1528" y="851"/>
                  <a:pt x="1528" y="851"/>
                </a:cubicBezTo>
                <a:cubicBezTo>
                  <a:pt x="1564" y="829"/>
                  <a:pt x="1564" y="829"/>
                  <a:pt x="1564" y="829"/>
                </a:cubicBezTo>
                <a:cubicBezTo>
                  <a:pt x="1538" y="869"/>
                  <a:pt x="1538" y="869"/>
                  <a:pt x="1538" y="869"/>
                </a:cubicBezTo>
                <a:cubicBezTo>
                  <a:pt x="1566" y="848"/>
                  <a:pt x="1566" y="848"/>
                  <a:pt x="1566" y="848"/>
                </a:cubicBezTo>
                <a:cubicBezTo>
                  <a:pt x="1546" y="887"/>
                  <a:pt x="1546" y="887"/>
                  <a:pt x="1546" y="887"/>
                </a:cubicBezTo>
                <a:cubicBezTo>
                  <a:pt x="1577" y="863"/>
                  <a:pt x="1577" y="863"/>
                  <a:pt x="1577" y="863"/>
                </a:cubicBezTo>
                <a:cubicBezTo>
                  <a:pt x="1558" y="901"/>
                  <a:pt x="1558" y="901"/>
                  <a:pt x="1558" y="901"/>
                </a:cubicBezTo>
                <a:cubicBezTo>
                  <a:pt x="1589" y="873"/>
                  <a:pt x="1589" y="873"/>
                  <a:pt x="1589" y="873"/>
                </a:cubicBezTo>
                <a:cubicBezTo>
                  <a:pt x="1572" y="918"/>
                  <a:pt x="1572" y="918"/>
                  <a:pt x="1572" y="918"/>
                </a:cubicBezTo>
                <a:cubicBezTo>
                  <a:pt x="1607" y="882"/>
                  <a:pt x="1607" y="882"/>
                  <a:pt x="1607" y="882"/>
                </a:cubicBezTo>
                <a:cubicBezTo>
                  <a:pt x="1595" y="926"/>
                  <a:pt x="1595" y="926"/>
                  <a:pt x="1595" y="926"/>
                </a:cubicBezTo>
                <a:cubicBezTo>
                  <a:pt x="1625" y="890"/>
                  <a:pt x="1625" y="890"/>
                  <a:pt x="1625" y="890"/>
                </a:cubicBezTo>
                <a:cubicBezTo>
                  <a:pt x="1615" y="926"/>
                  <a:pt x="1615" y="926"/>
                  <a:pt x="1615" y="926"/>
                </a:cubicBezTo>
                <a:cubicBezTo>
                  <a:pt x="1644" y="893"/>
                  <a:pt x="1644" y="893"/>
                  <a:pt x="1644" y="893"/>
                </a:cubicBezTo>
                <a:cubicBezTo>
                  <a:pt x="1636" y="926"/>
                  <a:pt x="1636" y="926"/>
                  <a:pt x="1636" y="926"/>
                </a:cubicBezTo>
                <a:cubicBezTo>
                  <a:pt x="1664" y="894"/>
                  <a:pt x="1664" y="894"/>
                  <a:pt x="1664" y="894"/>
                </a:cubicBezTo>
                <a:cubicBezTo>
                  <a:pt x="1660" y="912"/>
                  <a:pt x="1660" y="912"/>
                  <a:pt x="1660" y="912"/>
                </a:cubicBezTo>
                <a:cubicBezTo>
                  <a:pt x="1691" y="886"/>
                  <a:pt x="1691" y="886"/>
                  <a:pt x="1691" y="886"/>
                </a:cubicBezTo>
                <a:cubicBezTo>
                  <a:pt x="1691" y="886"/>
                  <a:pt x="1633" y="977"/>
                  <a:pt x="1558" y="918"/>
                </a:cubicBezTo>
                <a:cubicBezTo>
                  <a:pt x="1476" y="853"/>
                  <a:pt x="1553" y="760"/>
                  <a:pt x="1553" y="760"/>
                </a:cubicBezTo>
                <a:cubicBezTo>
                  <a:pt x="1540" y="799"/>
                  <a:pt x="1540" y="799"/>
                  <a:pt x="1540" y="799"/>
                </a:cubicBezTo>
                <a:lnTo>
                  <a:pt x="1557" y="790"/>
                </a:lnTo>
                <a:close/>
                <a:moveTo>
                  <a:pt x="1675" y="598"/>
                </a:moveTo>
                <a:cubicBezTo>
                  <a:pt x="1715" y="588"/>
                  <a:pt x="1749" y="595"/>
                  <a:pt x="1787" y="623"/>
                </a:cubicBezTo>
                <a:cubicBezTo>
                  <a:pt x="1860" y="675"/>
                  <a:pt x="1829" y="730"/>
                  <a:pt x="1827" y="731"/>
                </a:cubicBezTo>
                <a:cubicBezTo>
                  <a:pt x="1822" y="683"/>
                  <a:pt x="1822" y="683"/>
                  <a:pt x="1822" y="683"/>
                </a:cubicBezTo>
                <a:cubicBezTo>
                  <a:pt x="1811" y="702"/>
                  <a:pt x="1811" y="702"/>
                  <a:pt x="1811" y="702"/>
                </a:cubicBezTo>
                <a:cubicBezTo>
                  <a:pt x="1815" y="665"/>
                  <a:pt x="1815" y="665"/>
                  <a:pt x="1815" y="665"/>
                </a:cubicBezTo>
                <a:cubicBezTo>
                  <a:pt x="1804" y="681"/>
                  <a:pt x="1804" y="681"/>
                  <a:pt x="1804" y="681"/>
                </a:cubicBezTo>
                <a:cubicBezTo>
                  <a:pt x="1798" y="645"/>
                  <a:pt x="1798" y="645"/>
                  <a:pt x="1798" y="645"/>
                </a:cubicBezTo>
                <a:cubicBezTo>
                  <a:pt x="1790" y="669"/>
                  <a:pt x="1790" y="669"/>
                  <a:pt x="1790" y="669"/>
                </a:cubicBezTo>
                <a:cubicBezTo>
                  <a:pt x="1783" y="625"/>
                  <a:pt x="1783" y="625"/>
                  <a:pt x="1783" y="625"/>
                </a:cubicBezTo>
                <a:cubicBezTo>
                  <a:pt x="1775" y="650"/>
                  <a:pt x="1775" y="650"/>
                  <a:pt x="1775" y="650"/>
                </a:cubicBezTo>
                <a:cubicBezTo>
                  <a:pt x="1764" y="612"/>
                  <a:pt x="1764" y="612"/>
                  <a:pt x="1764" y="612"/>
                </a:cubicBezTo>
                <a:cubicBezTo>
                  <a:pt x="1757" y="641"/>
                  <a:pt x="1757" y="641"/>
                  <a:pt x="1757" y="641"/>
                </a:cubicBezTo>
                <a:cubicBezTo>
                  <a:pt x="1741" y="609"/>
                  <a:pt x="1741" y="609"/>
                  <a:pt x="1741" y="609"/>
                </a:cubicBezTo>
                <a:cubicBezTo>
                  <a:pt x="1742" y="633"/>
                  <a:pt x="1742" y="633"/>
                  <a:pt x="1742" y="633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24" y="630"/>
                  <a:pt x="1724" y="630"/>
                  <a:pt x="1724" y="630"/>
                </a:cubicBezTo>
                <a:cubicBezTo>
                  <a:pt x="1695" y="600"/>
                  <a:pt x="1695" y="600"/>
                  <a:pt x="1695" y="600"/>
                </a:cubicBezTo>
                <a:cubicBezTo>
                  <a:pt x="1703" y="628"/>
                  <a:pt x="1703" y="628"/>
                  <a:pt x="1703" y="628"/>
                </a:cubicBezTo>
                <a:cubicBezTo>
                  <a:pt x="1673" y="604"/>
                  <a:pt x="1673" y="604"/>
                  <a:pt x="1673" y="604"/>
                </a:cubicBezTo>
                <a:cubicBezTo>
                  <a:pt x="1685" y="628"/>
                  <a:pt x="1685" y="628"/>
                  <a:pt x="1685" y="628"/>
                </a:cubicBezTo>
                <a:cubicBezTo>
                  <a:pt x="1653" y="610"/>
                  <a:pt x="1653" y="610"/>
                  <a:pt x="1653" y="610"/>
                </a:cubicBezTo>
                <a:cubicBezTo>
                  <a:pt x="1671" y="632"/>
                  <a:pt x="1671" y="632"/>
                  <a:pt x="1671" y="632"/>
                </a:cubicBezTo>
                <a:cubicBezTo>
                  <a:pt x="1642" y="621"/>
                  <a:pt x="1642" y="621"/>
                  <a:pt x="1642" y="621"/>
                </a:cubicBezTo>
                <a:cubicBezTo>
                  <a:pt x="1660" y="640"/>
                  <a:pt x="1660" y="640"/>
                  <a:pt x="1660" y="640"/>
                </a:cubicBezTo>
                <a:cubicBezTo>
                  <a:pt x="1622" y="632"/>
                  <a:pt x="1622" y="632"/>
                  <a:pt x="1622" y="632"/>
                </a:cubicBezTo>
                <a:cubicBezTo>
                  <a:pt x="1651" y="650"/>
                  <a:pt x="1651" y="650"/>
                  <a:pt x="1651" y="650"/>
                </a:cubicBezTo>
                <a:cubicBezTo>
                  <a:pt x="1609" y="649"/>
                  <a:pt x="1609" y="649"/>
                  <a:pt x="1609" y="649"/>
                </a:cubicBezTo>
                <a:cubicBezTo>
                  <a:pt x="1637" y="665"/>
                  <a:pt x="1637" y="665"/>
                  <a:pt x="1637" y="665"/>
                </a:cubicBezTo>
                <a:cubicBezTo>
                  <a:pt x="1601" y="666"/>
                  <a:pt x="1601" y="666"/>
                  <a:pt x="1601" y="666"/>
                </a:cubicBezTo>
                <a:cubicBezTo>
                  <a:pt x="1626" y="677"/>
                  <a:pt x="1626" y="677"/>
                  <a:pt x="1626" y="677"/>
                </a:cubicBezTo>
                <a:cubicBezTo>
                  <a:pt x="1603" y="680"/>
                  <a:pt x="1603" y="680"/>
                  <a:pt x="1603" y="680"/>
                </a:cubicBezTo>
                <a:cubicBezTo>
                  <a:pt x="1622" y="687"/>
                  <a:pt x="1622" y="687"/>
                  <a:pt x="1622" y="687"/>
                </a:cubicBezTo>
                <a:cubicBezTo>
                  <a:pt x="1594" y="690"/>
                  <a:pt x="1594" y="690"/>
                  <a:pt x="1594" y="690"/>
                </a:cubicBezTo>
                <a:cubicBezTo>
                  <a:pt x="1594" y="689"/>
                  <a:pt x="1595" y="618"/>
                  <a:pt x="1675" y="598"/>
                </a:cubicBezTo>
                <a:moveTo>
                  <a:pt x="1596" y="601"/>
                </a:moveTo>
                <a:cubicBezTo>
                  <a:pt x="1609" y="586"/>
                  <a:pt x="1624" y="575"/>
                  <a:pt x="1637" y="568"/>
                </a:cubicBezTo>
                <a:cubicBezTo>
                  <a:pt x="1665" y="554"/>
                  <a:pt x="1709" y="549"/>
                  <a:pt x="1726" y="550"/>
                </a:cubicBezTo>
                <a:cubicBezTo>
                  <a:pt x="1791" y="557"/>
                  <a:pt x="1829" y="608"/>
                  <a:pt x="1829" y="608"/>
                </a:cubicBezTo>
                <a:cubicBezTo>
                  <a:pt x="1819" y="607"/>
                  <a:pt x="1778" y="590"/>
                  <a:pt x="1722" y="577"/>
                </a:cubicBezTo>
                <a:cubicBezTo>
                  <a:pt x="1666" y="563"/>
                  <a:pt x="1596" y="601"/>
                  <a:pt x="1596" y="601"/>
                </a:cubicBezTo>
                <a:moveTo>
                  <a:pt x="1776" y="729"/>
                </a:moveTo>
                <a:cubicBezTo>
                  <a:pt x="1776" y="729"/>
                  <a:pt x="1725" y="721"/>
                  <a:pt x="1685" y="750"/>
                </a:cubicBezTo>
                <a:cubicBezTo>
                  <a:pt x="1685" y="750"/>
                  <a:pt x="1717" y="689"/>
                  <a:pt x="1776" y="729"/>
                </a:cubicBezTo>
                <a:moveTo>
                  <a:pt x="1661" y="822"/>
                </a:moveTo>
                <a:cubicBezTo>
                  <a:pt x="1659" y="817"/>
                  <a:pt x="1627" y="788"/>
                  <a:pt x="1632" y="749"/>
                </a:cubicBezTo>
                <a:cubicBezTo>
                  <a:pt x="1638" y="710"/>
                  <a:pt x="1684" y="694"/>
                  <a:pt x="1684" y="694"/>
                </a:cubicBezTo>
                <a:cubicBezTo>
                  <a:pt x="1644" y="743"/>
                  <a:pt x="1646" y="770"/>
                  <a:pt x="1661" y="822"/>
                </a:cubicBezTo>
                <a:moveTo>
                  <a:pt x="2032" y="858"/>
                </a:moveTo>
                <a:cubicBezTo>
                  <a:pt x="2014" y="850"/>
                  <a:pt x="1998" y="840"/>
                  <a:pt x="1986" y="831"/>
                </a:cubicBezTo>
                <a:cubicBezTo>
                  <a:pt x="1974" y="822"/>
                  <a:pt x="1960" y="806"/>
                  <a:pt x="1955" y="794"/>
                </a:cubicBezTo>
                <a:cubicBezTo>
                  <a:pt x="1949" y="781"/>
                  <a:pt x="1945" y="765"/>
                  <a:pt x="1953" y="753"/>
                </a:cubicBezTo>
                <a:cubicBezTo>
                  <a:pt x="1953" y="753"/>
                  <a:pt x="2101" y="765"/>
                  <a:pt x="2078" y="889"/>
                </a:cubicBezTo>
                <a:cubicBezTo>
                  <a:pt x="2078" y="889"/>
                  <a:pt x="2065" y="872"/>
                  <a:pt x="2032" y="858"/>
                </a:cubicBezTo>
                <a:moveTo>
                  <a:pt x="1902" y="557"/>
                </a:moveTo>
                <a:cubicBezTo>
                  <a:pt x="1861" y="506"/>
                  <a:pt x="1861" y="506"/>
                  <a:pt x="1861" y="506"/>
                </a:cubicBezTo>
                <a:cubicBezTo>
                  <a:pt x="1858" y="530"/>
                  <a:pt x="1858" y="530"/>
                  <a:pt x="1858" y="530"/>
                </a:cubicBezTo>
                <a:cubicBezTo>
                  <a:pt x="1833" y="475"/>
                  <a:pt x="1833" y="475"/>
                  <a:pt x="1833" y="475"/>
                </a:cubicBezTo>
                <a:cubicBezTo>
                  <a:pt x="1834" y="506"/>
                  <a:pt x="1834" y="506"/>
                  <a:pt x="1834" y="506"/>
                </a:cubicBezTo>
                <a:cubicBezTo>
                  <a:pt x="1812" y="461"/>
                  <a:pt x="1812" y="461"/>
                  <a:pt x="1812" y="461"/>
                </a:cubicBezTo>
                <a:cubicBezTo>
                  <a:pt x="1813" y="497"/>
                  <a:pt x="1813" y="497"/>
                  <a:pt x="1813" y="497"/>
                </a:cubicBezTo>
                <a:cubicBezTo>
                  <a:pt x="1789" y="449"/>
                  <a:pt x="1789" y="449"/>
                  <a:pt x="1789" y="449"/>
                </a:cubicBezTo>
                <a:cubicBezTo>
                  <a:pt x="1792" y="490"/>
                  <a:pt x="1792" y="490"/>
                  <a:pt x="1792" y="490"/>
                </a:cubicBezTo>
                <a:cubicBezTo>
                  <a:pt x="1767" y="442"/>
                  <a:pt x="1767" y="442"/>
                  <a:pt x="1767" y="442"/>
                </a:cubicBezTo>
                <a:cubicBezTo>
                  <a:pt x="1773" y="479"/>
                  <a:pt x="1773" y="479"/>
                  <a:pt x="1773" y="479"/>
                </a:cubicBezTo>
                <a:cubicBezTo>
                  <a:pt x="1741" y="428"/>
                  <a:pt x="1741" y="428"/>
                  <a:pt x="1741" y="428"/>
                </a:cubicBezTo>
                <a:cubicBezTo>
                  <a:pt x="1749" y="468"/>
                  <a:pt x="1749" y="468"/>
                  <a:pt x="1749" y="468"/>
                </a:cubicBezTo>
                <a:cubicBezTo>
                  <a:pt x="1717" y="426"/>
                  <a:pt x="1717" y="426"/>
                  <a:pt x="1717" y="426"/>
                </a:cubicBezTo>
                <a:cubicBezTo>
                  <a:pt x="1731" y="464"/>
                  <a:pt x="1731" y="464"/>
                  <a:pt x="1731" y="464"/>
                </a:cubicBezTo>
                <a:cubicBezTo>
                  <a:pt x="1694" y="420"/>
                  <a:pt x="1694" y="420"/>
                  <a:pt x="1694" y="420"/>
                </a:cubicBezTo>
                <a:cubicBezTo>
                  <a:pt x="1709" y="461"/>
                  <a:pt x="1709" y="461"/>
                  <a:pt x="1709" y="461"/>
                </a:cubicBezTo>
                <a:cubicBezTo>
                  <a:pt x="1670" y="424"/>
                  <a:pt x="1670" y="424"/>
                  <a:pt x="1670" y="424"/>
                </a:cubicBezTo>
                <a:cubicBezTo>
                  <a:pt x="1684" y="456"/>
                  <a:pt x="1684" y="456"/>
                  <a:pt x="1684" y="456"/>
                </a:cubicBezTo>
                <a:cubicBezTo>
                  <a:pt x="1652" y="428"/>
                  <a:pt x="1652" y="428"/>
                  <a:pt x="1652" y="428"/>
                </a:cubicBezTo>
                <a:cubicBezTo>
                  <a:pt x="1664" y="452"/>
                  <a:pt x="1664" y="452"/>
                  <a:pt x="1664" y="452"/>
                </a:cubicBezTo>
                <a:cubicBezTo>
                  <a:pt x="1632" y="424"/>
                  <a:pt x="1632" y="424"/>
                  <a:pt x="1632" y="424"/>
                </a:cubicBezTo>
                <a:cubicBezTo>
                  <a:pt x="1650" y="455"/>
                  <a:pt x="1650" y="455"/>
                  <a:pt x="1650" y="455"/>
                </a:cubicBezTo>
                <a:cubicBezTo>
                  <a:pt x="1591" y="422"/>
                  <a:pt x="1591" y="422"/>
                  <a:pt x="1591" y="422"/>
                </a:cubicBezTo>
                <a:cubicBezTo>
                  <a:pt x="1625" y="461"/>
                  <a:pt x="1625" y="461"/>
                  <a:pt x="1625" y="461"/>
                </a:cubicBezTo>
                <a:cubicBezTo>
                  <a:pt x="1580" y="436"/>
                  <a:pt x="1580" y="436"/>
                  <a:pt x="1580" y="436"/>
                </a:cubicBezTo>
                <a:cubicBezTo>
                  <a:pt x="1608" y="463"/>
                  <a:pt x="1608" y="463"/>
                  <a:pt x="1608" y="463"/>
                </a:cubicBezTo>
                <a:cubicBezTo>
                  <a:pt x="1563" y="442"/>
                  <a:pt x="1563" y="442"/>
                  <a:pt x="1563" y="442"/>
                </a:cubicBezTo>
                <a:cubicBezTo>
                  <a:pt x="1589" y="466"/>
                  <a:pt x="1589" y="466"/>
                  <a:pt x="1589" y="466"/>
                </a:cubicBezTo>
                <a:cubicBezTo>
                  <a:pt x="1543" y="447"/>
                  <a:pt x="1543" y="447"/>
                  <a:pt x="1543" y="447"/>
                </a:cubicBezTo>
                <a:cubicBezTo>
                  <a:pt x="1571" y="471"/>
                  <a:pt x="1571" y="471"/>
                  <a:pt x="1571" y="471"/>
                </a:cubicBezTo>
                <a:cubicBezTo>
                  <a:pt x="1518" y="455"/>
                  <a:pt x="1518" y="455"/>
                  <a:pt x="1518" y="455"/>
                </a:cubicBezTo>
                <a:cubicBezTo>
                  <a:pt x="1549" y="477"/>
                  <a:pt x="1549" y="477"/>
                  <a:pt x="1549" y="477"/>
                </a:cubicBezTo>
                <a:cubicBezTo>
                  <a:pt x="1486" y="467"/>
                  <a:pt x="1486" y="467"/>
                  <a:pt x="1486" y="467"/>
                </a:cubicBezTo>
                <a:cubicBezTo>
                  <a:pt x="1526" y="493"/>
                  <a:pt x="1526" y="493"/>
                  <a:pt x="1526" y="493"/>
                </a:cubicBezTo>
                <a:cubicBezTo>
                  <a:pt x="1485" y="484"/>
                  <a:pt x="1485" y="484"/>
                  <a:pt x="1485" y="484"/>
                </a:cubicBezTo>
                <a:cubicBezTo>
                  <a:pt x="1514" y="502"/>
                  <a:pt x="1514" y="502"/>
                  <a:pt x="1514" y="502"/>
                </a:cubicBezTo>
                <a:cubicBezTo>
                  <a:pt x="1464" y="495"/>
                  <a:pt x="1464" y="495"/>
                  <a:pt x="1464" y="495"/>
                </a:cubicBezTo>
                <a:cubicBezTo>
                  <a:pt x="1499" y="512"/>
                  <a:pt x="1499" y="512"/>
                  <a:pt x="1499" y="512"/>
                </a:cubicBezTo>
                <a:cubicBezTo>
                  <a:pt x="1455" y="509"/>
                  <a:pt x="1455" y="509"/>
                  <a:pt x="1455" y="509"/>
                </a:cubicBezTo>
                <a:cubicBezTo>
                  <a:pt x="1481" y="521"/>
                  <a:pt x="1481" y="521"/>
                  <a:pt x="1481" y="521"/>
                </a:cubicBezTo>
                <a:cubicBezTo>
                  <a:pt x="1436" y="524"/>
                  <a:pt x="1436" y="524"/>
                  <a:pt x="1436" y="524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24" y="541"/>
                  <a:pt x="1424" y="541"/>
                  <a:pt x="1424" y="541"/>
                </a:cubicBezTo>
                <a:cubicBezTo>
                  <a:pt x="1454" y="546"/>
                  <a:pt x="1454" y="546"/>
                  <a:pt x="1454" y="546"/>
                </a:cubicBezTo>
                <a:cubicBezTo>
                  <a:pt x="1414" y="558"/>
                  <a:pt x="1414" y="558"/>
                  <a:pt x="1414" y="558"/>
                </a:cubicBezTo>
                <a:cubicBezTo>
                  <a:pt x="1439" y="563"/>
                  <a:pt x="1439" y="563"/>
                  <a:pt x="1439" y="563"/>
                </a:cubicBezTo>
                <a:cubicBezTo>
                  <a:pt x="1418" y="567"/>
                  <a:pt x="1397" y="579"/>
                  <a:pt x="1397" y="579"/>
                </a:cubicBezTo>
                <a:cubicBezTo>
                  <a:pt x="1431" y="578"/>
                  <a:pt x="1431" y="578"/>
                  <a:pt x="1431" y="578"/>
                </a:cubicBezTo>
                <a:cubicBezTo>
                  <a:pt x="1417" y="582"/>
                  <a:pt x="1395" y="594"/>
                  <a:pt x="1395" y="594"/>
                </a:cubicBezTo>
                <a:cubicBezTo>
                  <a:pt x="1423" y="591"/>
                  <a:pt x="1423" y="591"/>
                  <a:pt x="1423" y="591"/>
                </a:cubicBezTo>
                <a:cubicBezTo>
                  <a:pt x="1411" y="595"/>
                  <a:pt x="1383" y="611"/>
                  <a:pt x="1383" y="611"/>
                </a:cubicBezTo>
                <a:cubicBezTo>
                  <a:pt x="1413" y="610"/>
                  <a:pt x="1413" y="610"/>
                  <a:pt x="1413" y="610"/>
                </a:cubicBezTo>
                <a:cubicBezTo>
                  <a:pt x="1378" y="629"/>
                  <a:pt x="1378" y="629"/>
                  <a:pt x="1378" y="629"/>
                </a:cubicBezTo>
                <a:cubicBezTo>
                  <a:pt x="1403" y="627"/>
                  <a:pt x="1403" y="627"/>
                  <a:pt x="1403" y="627"/>
                </a:cubicBezTo>
                <a:cubicBezTo>
                  <a:pt x="1370" y="640"/>
                  <a:pt x="1370" y="640"/>
                  <a:pt x="1370" y="640"/>
                </a:cubicBezTo>
                <a:cubicBezTo>
                  <a:pt x="1370" y="640"/>
                  <a:pt x="1423" y="413"/>
                  <a:pt x="1634" y="411"/>
                </a:cubicBezTo>
                <a:cubicBezTo>
                  <a:pt x="1863" y="408"/>
                  <a:pt x="1902" y="557"/>
                  <a:pt x="1902" y="557"/>
                </a:cubicBezTo>
                <a:moveTo>
                  <a:pt x="555" y="782"/>
                </a:moveTo>
                <a:cubicBezTo>
                  <a:pt x="550" y="752"/>
                  <a:pt x="550" y="752"/>
                  <a:pt x="550" y="752"/>
                </a:cubicBezTo>
                <a:cubicBezTo>
                  <a:pt x="578" y="795"/>
                  <a:pt x="578" y="795"/>
                  <a:pt x="578" y="795"/>
                </a:cubicBezTo>
                <a:cubicBezTo>
                  <a:pt x="566" y="752"/>
                  <a:pt x="566" y="752"/>
                  <a:pt x="566" y="752"/>
                </a:cubicBezTo>
                <a:cubicBezTo>
                  <a:pt x="590" y="777"/>
                  <a:pt x="590" y="777"/>
                  <a:pt x="590" y="777"/>
                </a:cubicBezTo>
                <a:cubicBezTo>
                  <a:pt x="580" y="742"/>
                  <a:pt x="580" y="742"/>
                  <a:pt x="580" y="742"/>
                </a:cubicBezTo>
                <a:cubicBezTo>
                  <a:pt x="607" y="769"/>
                  <a:pt x="607" y="769"/>
                  <a:pt x="607" y="769"/>
                </a:cubicBezTo>
                <a:cubicBezTo>
                  <a:pt x="585" y="724"/>
                  <a:pt x="585" y="724"/>
                  <a:pt x="585" y="724"/>
                </a:cubicBezTo>
                <a:cubicBezTo>
                  <a:pt x="606" y="738"/>
                  <a:pt x="606" y="738"/>
                  <a:pt x="606" y="738"/>
                </a:cubicBezTo>
                <a:cubicBezTo>
                  <a:pt x="599" y="713"/>
                  <a:pt x="599" y="713"/>
                  <a:pt x="599" y="713"/>
                </a:cubicBezTo>
                <a:cubicBezTo>
                  <a:pt x="599" y="713"/>
                  <a:pt x="639" y="750"/>
                  <a:pt x="605" y="794"/>
                </a:cubicBezTo>
                <a:cubicBezTo>
                  <a:pt x="580" y="826"/>
                  <a:pt x="533" y="794"/>
                  <a:pt x="535" y="765"/>
                </a:cubicBezTo>
                <a:lnTo>
                  <a:pt x="555" y="782"/>
                </a:lnTo>
                <a:close/>
                <a:moveTo>
                  <a:pt x="522" y="681"/>
                </a:moveTo>
                <a:cubicBezTo>
                  <a:pt x="520" y="672"/>
                  <a:pt x="525" y="662"/>
                  <a:pt x="535" y="659"/>
                </a:cubicBezTo>
                <a:cubicBezTo>
                  <a:pt x="545" y="656"/>
                  <a:pt x="555" y="661"/>
                  <a:pt x="558" y="671"/>
                </a:cubicBezTo>
                <a:cubicBezTo>
                  <a:pt x="561" y="680"/>
                  <a:pt x="555" y="690"/>
                  <a:pt x="545" y="693"/>
                </a:cubicBezTo>
                <a:cubicBezTo>
                  <a:pt x="535" y="696"/>
                  <a:pt x="525" y="690"/>
                  <a:pt x="522" y="681"/>
                </a:cubicBezTo>
                <a:moveTo>
                  <a:pt x="467" y="703"/>
                </a:moveTo>
                <a:cubicBezTo>
                  <a:pt x="450" y="739"/>
                  <a:pt x="450" y="739"/>
                  <a:pt x="450" y="739"/>
                </a:cubicBezTo>
                <a:cubicBezTo>
                  <a:pt x="477" y="720"/>
                  <a:pt x="477" y="720"/>
                  <a:pt x="477" y="720"/>
                </a:cubicBezTo>
                <a:cubicBezTo>
                  <a:pt x="464" y="752"/>
                  <a:pt x="464" y="752"/>
                  <a:pt x="464" y="752"/>
                </a:cubicBezTo>
                <a:cubicBezTo>
                  <a:pt x="494" y="725"/>
                  <a:pt x="494" y="725"/>
                  <a:pt x="494" y="725"/>
                </a:cubicBezTo>
                <a:cubicBezTo>
                  <a:pt x="486" y="749"/>
                  <a:pt x="486" y="749"/>
                  <a:pt x="486" y="749"/>
                </a:cubicBezTo>
                <a:cubicBezTo>
                  <a:pt x="512" y="726"/>
                  <a:pt x="512" y="726"/>
                  <a:pt x="512" y="726"/>
                </a:cubicBezTo>
                <a:cubicBezTo>
                  <a:pt x="512" y="726"/>
                  <a:pt x="487" y="794"/>
                  <a:pt x="449" y="753"/>
                </a:cubicBezTo>
                <a:cubicBezTo>
                  <a:pt x="412" y="714"/>
                  <a:pt x="465" y="685"/>
                  <a:pt x="465" y="685"/>
                </a:cubicBezTo>
                <a:cubicBezTo>
                  <a:pt x="453" y="709"/>
                  <a:pt x="453" y="709"/>
                  <a:pt x="453" y="709"/>
                </a:cubicBezTo>
                <a:lnTo>
                  <a:pt x="467" y="703"/>
                </a:lnTo>
                <a:close/>
                <a:moveTo>
                  <a:pt x="455" y="630"/>
                </a:moveTo>
                <a:cubicBezTo>
                  <a:pt x="461" y="657"/>
                  <a:pt x="461" y="657"/>
                  <a:pt x="461" y="657"/>
                </a:cubicBezTo>
                <a:cubicBezTo>
                  <a:pt x="461" y="657"/>
                  <a:pt x="401" y="693"/>
                  <a:pt x="418" y="746"/>
                </a:cubicBezTo>
                <a:cubicBezTo>
                  <a:pt x="434" y="799"/>
                  <a:pt x="503" y="788"/>
                  <a:pt x="515" y="780"/>
                </a:cubicBezTo>
                <a:cubicBezTo>
                  <a:pt x="515" y="780"/>
                  <a:pt x="541" y="851"/>
                  <a:pt x="603" y="819"/>
                </a:cubicBezTo>
                <a:cubicBezTo>
                  <a:pt x="666" y="788"/>
                  <a:pt x="633" y="717"/>
                  <a:pt x="622" y="690"/>
                </a:cubicBezTo>
                <a:cubicBezTo>
                  <a:pt x="622" y="690"/>
                  <a:pt x="731" y="761"/>
                  <a:pt x="644" y="877"/>
                </a:cubicBezTo>
                <a:cubicBezTo>
                  <a:pt x="604" y="931"/>
                  <a:pt x="537" y="946"/>
                  <a:pt x="537" y="946"/>
                </a:cubicBezTo>
                <a:cubicBezTo>
                  <a:pt x="537" y="946"/>
                  <a:pt x="461" y="971"/>
                  <a:pt x="444" y="1009"/>
                </a:cubicBezTo>
                <a:cubicBezTo>
                  <a:pt x="444" y="1009"/>
                  <a:pt x="416" y="975"/>
                  <a:pt x="366" y="953"/>
                </a:cubicBezTo>
                <a:cubicBezTo>
                  <a:pt x="316" y="932"/>
                  <a:pt x="306" y="908"/>
                  <a:pt x="306" y="908"/>
                </a:cubicBezTo>
                <a:cubicBezTo>
                  <a:pt x="304" y="905"/>
                  <a:pt x="304" y="905"/>
                  <a:pt x="304" y="905"/>
                </a:cubicBezTo>
                <a:cubicBezTo>
                  <a:pt x="340" y="806"/>
                  <a:pt x="391" y="713"/>
                  <a:pt x="455" y="630"/>
                </a:cubicBezTo>
                <a:moveTo>
                  <a:pt x="432" y="1073"/>
                </a:moveTo>
                <a:cubicBezTo>
                  <a:pt x="432" y="1073"/>
                  <a:pt x="382" y="1045"/>
                  <a:pt x="356" y="1032"/>
                </a:cubicBezTo>
                <a:cubicBezTo>
                  <a:pt x="330" y="1019"/>
                  <a:pt x="315" y="990"/>
                  <a:pt x="304" y="954"/>
                </a:cubicBezTo>
                <a:cubicBezTo>
                  <a:pt x="304" y="954"/>
                  <a:pt x="307" y="952"/>
                  <a:pt x="362" y="976"/>
                </a:cubicBezTo>
                <a:cubicBezTo>
                  <a:pt x="418" y="1000"/>
                  <a:pt x="435" y="1056"/>
                  <a:pt x="432" y="1073"/>
                </a:cubicBezTo>
                <a:moveTo>
                  <a:pt x="401" y="1166"/>
                </a:moveTo>
                <a:cubicBezTo>
                  <a:pt x="351" y="1170"/>
                  <a:pt x="351" y="1170"/>
                  <a:pt x="351" y="1170"/>
                </a:cubicBezTo>
                <a:cubicBezTo>
                  <a:pt x="394" y="1183"/>
                  <a:pt x="394" y="1183"/>
                  <a:pt x="394" y="1183"/>
                </a:cubicBezTo>
                <a:cubicBezTo>
                  <a:pt x="329" y="1195"/>
                  <a:pt x="329" y="1195"/>
                  <a:pt x="329" y="1195"/>
                </a:cubicBezTo>
                <a:cubicBezTo>
                  <a:pt x="389" y="1199"/>
                  <a:pt x="389" y="1199"/>
                  <a:pt x="389" y="1199"/>
                </a:cubicBezTo>
                <a:cubicBezTo>
                  <a:pt x="335" y="1214"/>
                  <a:pt x="335" y="1214"/>
                  <a:pt x="335" y="1214"/>
                </a:cubicBezTo>
                <a:cubicBezTo>
                  <a:pt x="389" y="1214"/>
                  <a:pt x="389" y="1214"/>
                  <a:pt x="389" y="1214"/>
                </a:cubicBezTo>
                <a:cubicBezTo>
                  <a:pt x="339" y="1237"/>
                  <a:pt x="339" y="1237"/>
                  <a:pt x="339" y="1237"/>
                </a:cubicBezTo>
                <a:cubicBezTo>
                  <a:pt x="401" y="1228"/>
                  <a:pt x="401" y="1228"/>
                  <a:pt x="401" y="1228"/>
                </a:cubicBezTo>
                <a:cubicBezTo>
                  <a:pt x="356" y="1255"/>
                  <a:pt x="356" y="1255"/>
                  <a:pt x="356" y="1255"/>
                </a:cubicBezTo>
                <a:cubicBezTo>
                  <a:pt x="407" y="1242"/>
                  <a:pt x="407" y="1242"/>
                  <a:pt x="407" y="1242"/>
                </a:cubicBezTo>
                <a:cubicBezTo>
                  <a:pt x="370" y="1264"/>
                  <a:pt x="370" y="1264"/>
                  <a:pt x="370" y="1264"/>
                </a:cubicBezTo>
                <a:cubicBezTo>
                  <a:pt x="422" y="1253"/>
                  <a:pt x="422" y="1253"/>
                  <a:pt x="422" y="1253"/>
                </a:cubicBezTo>
                <a:cubicBezTo>
                  <a:pt x="398" y="1271"/>
                  <a:pt x="398" y="1271"/>
                  <a:pt x="398" y="1271"/>
                </a:cubicBezTo>
                <a:cubicBezTo>
                  <a:pt x="443" y="1261"/>
                  <a:pt x="443" y="1261"/>
                  <a:pt x="443" y="1261"/>
                </a:cubicBezTo>
                <a:cubicBezTo>
                  <a:pt x="443" y="1261"/>
                  <a:pt x="372" y="1308"/>
                  <a:pt x="332" y="1243"/>
                </a:cubicBezTo>
                <a:cubicBezTo>
                  <a:pt x="317" y="1219"/>
                  <a:pt x="321" y="1190"/>
                  <a:pt x="329" y="1172"/>
                </a:cubicBezTo>
                <a:cubicBezTo>
                  <a:pt x="345" y="1139"/>
                  <a:pt x="381" y="1110"/>
                  <a:pt x="439" y="1152"/>
                </a:cubicBezTo>
                <a:cubicBezTo>
                  <a:pt x="362" y="1156"/>
                  <a:pt x="362" y="1156"/>
                  <a:pt x="362" y="1156"/>
                </a:cubicBezTo>
                <a:lnTo>
                  <a:pt x="401" y="1166"/>
                </a:lnTo>
                <a:close/>
                <a:moveTo>
                  <a:pt x="495" y="1277"/>
                </a:moveTo>
                <a:cubicBezTo>
                  <a:pt x="495" y="1277"/>
                  <a:pt x="532" y="1324"/>
                  <a:pt x="628" y="1344"/>
                </a:cubicBezTo>
                <a:cubicBezTo>
                  <a:pt x="580" y="1386"/>
                  <a:pt x="580" y="1386"/>
                  <a:pt x="580" y="1386"/>
                </a:cubicBezTo>
                <a:cubicBezTo>
                  <a:pt x="642" y="1368"/>
                  <a:pt x="642" y="1368"/>
                  <a:pt x="642" y="1368"/>
                </a:cubicBezTo>
                <a:cubicBezTo>
                  <a:pt x="587" y="1411"/>
                  <a:pt x="587" y="1411"/>
                  <a:pt x="587" y="1411"/>
                </a:cubicBezTo>
                <a:cubicBezTo>
                  <a:pt x="637" y="1397"/>
                  <a:pt x="637" y="1397"/>
                  <a:pt x="637" y="1397"/>
                </a:cubicBezTo>
                <a:cubicBezTo>
                  <a:pt x="637" y="1397"/>
                  <a:pt x="630" y="1430"/>
                  <a:pt x="558" y="1428"/>
                </a:cubicBezTo>
                <a:cubicBezTo>
                  <a:pt x="558" y="1428"/>
                  <a:pt x="594" y="1334"/>
                  <a:pt x="535" y="1324"/>
                </a:cubicBezTo>
                <a:cubicBezTo>
                  <a:pt x="486" y="1315"/>
                  <a:pt x="473" y="1394"/>
                  <a:pt x="473" y="1394"/>
                </a:cubicBezTo>
                <a:cubicBezTo>
                  <a:pt x="473" y="1394"/>
                  <a:pt x="461" y="1457"/>
                  <a:pt x="464" y="1470"/>
                </a:cubicBezTo>
                <a:cubicBezTo>
                  <a:pt x="464" y="1470"/>
                  <a:pt x="418" y="1367"/>
                  <a:pt x="495" y="1277"/>
                </a:cubicBezTo>
                <a:moveTo>
                  <a:pt x="488" y="1435"/>
                </a:moveTo>
                <a:cubicBezTo>
                  <a:pt x="498" y="1369"/>
                  <a:pt x="510" y="1347"/>
                  <a:pt x="532" y="1352"/>
                </a:cubicBezTo>
                <a:cubicBezTo>
                  <a:pt x="542" y="1354"/>
                  <a:pt x="545" y="1366"/>
                  <a:pt x="546" y="1377"/>
                </a:cubicBezTo>
                <a:cubicBezTo>
                  <a:pt x="547" y="1389"/>
                  <a:pt x="540" y="1411"/>
                  <a:pt x="536" y="1428"/>
                </a:cubicBezTo>
                <a:cubicBezTo>
                  <a:pt x="529" y="1454"/>
                  <a:pt x="519" y="1495"/>
                  <a:pt x="517" y="1539"/>
                </a:cubicBezTo>
                <a:cubicBezTo>
                  <a:pt x="517" y="1539"/>
                  <a:pt x="477" y="1502"/>
                  <a:pt x="488" y="1435"/>
                </a:cubicBezTo>
                <a:moveTo>
                  <a:pt x="907" y="1945"/>
                </a:moveTo>
                <a:cubicBezTo>
                  <a:pt x="907" y="1945"/>
                  <a:pt x="863" y="1984"/>
                  <a:pt x="792" y="1944"/>
                </a:cubicBezTo>
                <a:cubicBezTo>
                  <a:pt x="792" y="1944"/>
                  <a:pt x="856" y="1911"/>
                  <a:pt x="907" y="1945"/>
                </a:cubicBezTo>
                <a:moveTo>
                  <a:pt x="839" y="1766"/>
                </a:moveTo>
                <a:cubicBezTo>
                  <a:pt x="831" y="1643"/>
                  <a:pt x="797" y="1606"/>
                  <a:pt x="797" y="1606"/>
                </a:cubicBezTo>
                <a:cubicBezTo>
                  <a:pt x="897" y="1582"/>
                  <a:pt x="898" y="1521"/>
                  <a:pt x="898" y="1521"/>
                </a:cubicBezTo>
                <a:cubicBezTo>
                  <a:pt x="940" y="1651"/>
                  <a:pt x="1127" y="1616"/>
                  <a:pt x="1127" y="1616"/>
                </a:cubicBezTo>
                <a:cubicBezTo>
                  <a:pt x="1110" y="1641"/>
                  <a:pt x="1027" y="1673"/>
                  <a:pt x="1027" y="1673"/>
                </a:cubicBezTo>
                <a:cubicBezTo>
                  <a:pt x="995" y="1687"/>
                  <a:pt x="1003" y="1728"/>
                  <a:pt x="1058" y="1778"/>
                </a:cubicBezTo>
                <a:cubicBezTo>
                  <a:pt x="1112" y="1829"/>
                  <a:pt x="1135" y="1915"/>
                  <a:pt x="1135" y="1915"/>
                </a:cubicBezTo>
                <a:cubicBezTo>
                  <a:pt x="1140" y="1848"/>
                  <a:pt x="1140" y="1848"/>
                  <a:pt x="1140" y="1848"/>
                </a:cubicBezTo>
                <a:cubicBezTo>
                  <a:pt x="1167" y="1889"/>
                  <a:pt x="1167" y="1934"/>
                  <a:pt x="1167" y="1934"/>
                </a:cubicBezTo>
                <a:cubicBezTo>
                  <a:pt x="1157" y="1932"/>
                  <a:pt x="1125" y="1943"/>
                  <a:pt x="1125" y="1943"/>
                </a:cubicBezTo>
                <a:cubicBezTo>
                  <a:pt x="1112" y="1939"/>
                  <a:pt x="1089" y="1879"/>
                  <a:pt x="1089" y="1879"/>
                </a:cubicBezTo>
                <a:cubicBezTo>
                  <a:pt x="1041" y="1784"/>
                  <a:pt x="948" y="1767"/>
                  <a:pt x="948" y="1767"/>
                </a:cubicBezTo>
                <a:cubicBezTo>
                  <a:pt x="948" y="1767"/>
                  <a:pt x="964" y="1800"/>
                  <a:pt x="975" y="1846"/>
                </a:cubicBezTo>
                <a:cubicBezTo>
                  <a:pt x="985" y="1893"/>
                  <a:pt x="1015" y="1938"/>
                  <a:pt x="1015" y="1938"/>
                </a:cubicBezTo>
                <a:cubicBezTo>
                  <a:pt x="1015" y="1938"/>
                  <a:pt x="845" y="1858"/>
                  <a:pt x="839" y="1766"/>
                </a:cubicBezTo>
                <a:moveTo>
                  <a:pt x="1098" y="1950"/>
                </a:moveTo>
                <a:cubicBezTo>
                  <a:pt x="1017" y="1955"/>
                  <a:pt x="988" y="1798"/>
                  <a:pt x="988" y="1798"/>
                </a:cubicBezTo>
                <a:cubicBezTo>
                  <a:pt x="1008" y="1803"/>
                  <a:pt x="1055" y="1841"/>
                  <a:pt x="1068" y="1883"/>
                </a:cubicBezTo>
                <a:cubicBezTo>
                  <a:pt x="1080" y="1925"/>
                  <a:pt x="1098" y="1950"/>
                  <a:pt x="1098" y="1950"/>
                </a:cubicBezTo>
                <a:moveTo>
                  <a:pt x="1047" y="1989"/>
                </a:moveTo>
                <a:cubicBezTo>
                  <a:pt x="1047" y="1989"/>
                  <a:pt x="1006" y="2049"/>
                  <a:pt x="990" y="2069"/>
                </a:cubicBezTo>
                <a:cubicBezTo>
                  <a:pt x="974" y="2090"/>
                  <a:pt x="964" y="2106"/>
                  <a:pt x="920" y="2122"/>
                </a:cubicBezTo>
                <a:cubicBezTo>
                  <a:pt x="920" y="2122"/>
                  <a:pt x="954" y="2057"/>
                  <a:pt x="967" y="2037"/>
                </a:cubicBezTo>
                <a:cubicBezTo>
                  <a:pt x="980" y="2016"/>
                  <a:pt x="1013" y="1987"/>
                  <a:pt x="1047" y="1989"/>
                </a:cubicBezTo>
                <a:moveTo>
                  <a:pt x="1420" y="2072"/>
                </a:moveTo>
                <a:cubicBezTo>
                  <a:pt x="1449" y="2099"/>
                  <a:pt x="1521" y="2110"/>
                  <a:pt x="1548" y="2042"/>
                </a:cubicBezTo>
                <a:cubicBezTo>
                  <a:pt x="1575" y="1974"/>
                  <a:pt x="1505" y="1923"/>
                  <a:pt x="1505" y="1923"/>
                </a:cubicBezTo>
                <a:cubicBezTo>
                  <a:pt x="1635" y="1821"/>
                  <a:pt x="1719" y="1892"/>
                  <a:pt x="1719" y="1892"/>
                </a:cubicBezTo>
                <a:cubicBezTo>
                  <a:pt x="1545" y="1901"/>
                  <a:pt x="1572" y="1978"/>
                  <a:pt x="1572" y="1978"/>
                </a:cubicBezTo>
                <a:cubicBezTo>
                  <a:pt x="1572" y="1978"/>
                  <a:pt x="1585" y="2033"/>
                  <a:pt x="1664" y="1964"/>
                </a:cubicBezTo>
                <a:cubicBezTo>
                  <a:pt x="1739" y="1897"/>
                  <a:pt x="1792" y="1992"/>
                  <a:pt x="1813" y="2043"/>
                </a:cubicBezTo>
                <a:cubicBezTo>
                  <a:pt x="1725" y="2106"/>
                  <a:pt x="1625" y="2156"/>
                  <a:pt x="1516" y="2188"/>
                </a:cubicBezTo>
                <a:cubicBezTo>
                  <a:pt x="1452" y="2206"/>
                  <a:pt x="1388" y="2218"/>
                  <a:pt x="1325" y="2224"/>
                </a:cubicBezTo>
                <a:cubicBezTo>
                  <a:pt x="1413" y="2176"/>
                  <a:pt x="1420" y="2072"/>
                  <a:pt x="1420" y="2072"/>
                </a:cubicBezTo>
                <a:moveTo>
                  <a:pt x="1674" y="1743"/>
                </a:moveTo>
                <a:cubicBezTo>
                  <a:pt x="1674" y="1745"/>
                  <a:pt x="1674" y="1746"/>
                  <a:pt x="1674" y="1748"/>
                </a:cubicBezTo>
                <a:cubicBezTo>
                  <a:pt x="1674" y="1748"/>
                  <a:pt x="1647" y="1728"/>
                  <a:pt x="1594" y="1709"/>
                </a:cubicBezTo>
                <a:cubicBezTo>
                  <a:pt x="1542" y="1690"/>
                  <a:pt x="1546" y="1672"/>
                  <a:pt x="1546" y="1672"/>
                </a:cubicBezTo>
                <a:cubicBezTo>
                  <a:pt x="1546" y="1672"/>
                  <a:pt x="1654" y="1669"/>
                  <a:pt x="1647" y="1573"/>
                </a:cubicBezTo>
                <a:cubicBezTo>
                  <a:pt x="1639" y="1476"/>
                  <a:pt x="1478" y="1476"/>
                  <a:pt x="1478" y="1476"/>
                </a:cubicBezTo>
                <a:cubicBezTo>
                  <a:pt x="1478" y="1476"/>
                  <a:pt x="1365" y="1475"/>
                  <a:pt x="1341" y="1369"/>
                </a:cubicBezTo>
                <a:cubicBezTo>
                  <a:pt x="1341" y="1369"/>
                  <a:pt x="1382" y="1394"/>
                  <a:pt x="1419" y="1426"/>
                </a:cubicBezTo>
                <a:cubicBezTo>
                  <a:pt x="1419" y="1426"/>
                  <a:pt x="1416" y="1357"/>
                  <a:pt x="1365" y="1311"/>
                </a:cubicBezTo>
                <a:cubicBezTo>
                  <a:pt x="1365" y="1311"/>
                  <a:pt x="1397" y="1300"/>
                  <a:pt x="1420" y="1286"/>
                </a:cubicBezTo>
                <a:cubicBezTo>
                  <a:pt x="1420" y="1286"/>
                  <a:pt x="1499" y="1393"/>
                  <a:pt x="1665" y="1270"/>
                </a:cubicBezTo>
                <a:cubicBezTo>
                  <a:pt x="1665" y="1270"/>
                  <a:pt x="1659" y="1366"/>
                  <a:pt x="1653" y="1406"/>
                </a:cubicBezTo>
                <a:cubicBezTo>
                  <a:pt x="1647" y="1445"/>
                  <a:pt x="1652" y="1555"/>
                  <a:pt x="1677" y="1597"/>
                </a:cubicBezTo>
                <a:cubicBezTo>
                  <a:pt x="1702" y="1639"/>
                  <a:pt x="1701" y="1661"/>
                  <a:pt x="1701" y="1661"/>
                </a:cubicBezTo>
                <a:cubicBezTo>
                  <a:pt x="1701" y="1661"/>
                  <a:pt x="1675" y="1701"/>
                  <a:pt x="1674" y="1743"/>
                </a:cubicBezTo>
                <a:moveTo>
                  <a:pt x="1914" y="1666"/>
                </a:moveTo>
                <a:cubicBezTo>
                  <a:pt x="1940" y="1678"/>
                  <a:pt x="2041" y="1705"/>
                  <a:pt x="2041" y="1705"/>
                </a:cubicBezTo>
                <a:cubicBezTo>
                  <a:pt x="1939" y="1778"/>
                  <a:pt x="1824" y="1752"/>
                  <a:pt x="1824" y="1752"/>
                </a:cubicBezTo>
                <a:cubicBezTo>
                  <a:pt x="1746" y="1721"/>
                  <a:pt x="1717" y="1732"/>
                  <a:pt x="1717" y="1732"/>
                </a:cubicBezTo>
                <a:cubicBezTo>
                  <a:pt x="1717" y="1732"/>
                  <a:pt x="1809" y="1618"/>
                  <a:pt x="1914" y="1666"/>
                </a:cubicBezTo>
                <a:moveTo>
                  <a:pt x="1695" y="1330"/>
                </a:moveTo>
                <a:cubicBezTo>
                  <a:pt x="1695" y="1330"/>
                  <a:pt x="1796" y="1502"/>
                  <a:pt x="1715" y="1621"/>
                </a:cubicBezTo>
                <a:cubicBezTo>
                  <a:pt x="1715" y="1621"/>
                  <a:pt x="1632" y="1497"/>
                  <a:pt x="1695" y="1330"/>
                </a:cubicBezTo>
                <a:moveTo>
                  <a:pt x="1875" y="1404"/>
                </a:moveTo>
                <a:cubicBezTo>
                  <a:pt x="1880" y="1357"/>
                  <a:pt x="1915" y="1337"/>
                  <a:pt x="1915" y="1337"/>
                </a:cubicBezTo>
                <a:cubicBezTo>
                  <a:pt x="1904" y="1363"/>
                  <a:pt x="1904" y="1363"/>
                  <a:pt x="1904" y="1363"/>
                </a:cubicBezTo>
                <a:cubicBezTo>
                  <a:pt x="1922" y="1353"/>
                  <a:pt x="1922" y="1353"/>
                  <a:pt x="1922" y="1353"/>
                </a:cubicBezTo>
                <a:cubicBezTo>
                  <a:pt x="1884" y="1415"/>
                  <a:pt x="1884" y="1415"/>
                  <a:pt x="1884" y="1415"/>
                </a:cubicBezTo>
                <a:cubicBezTo>
                  <a:pt x="1924" y="1380"/>
                  <a:pt x="1924" y="1380"/>
                  <a:pt x="1924" y="1380"/>
                </a:cubicBezTo>
                <a:cubicBezTo>
                  <a:pt x="1893" y="1441"/>
                  <a:pt x="1893" y="1441"/>
                  <a:pt x="1893" y="1441"/>
                </a:cubicBezTo>
                <a:cubicBezTo>
                  <a:pt x="1934" y="1399"/>
                  <a:pt x="1934" y="1399"/>
                  <a:pt x="1934" y="1399"/>
                </a:cubicBezTo>
                <a:cubicBezTo>
                  <a:pt x="1910" y="1447"/>
                  <a:pt x="1910" y="1447"/>
                  <a:pt x="1910" y="1447"/>
                </a:cubicBezTo>
                <a:cubicBezTo>
                  <a:pt x="1946" y="1409"/>
                  <a:pt x="1946" y="1409"/>
                  <a:pt x="1946" y="1409"/>
                </a:cubicBezTo>
                <a:cubicBezTo>
                  <a:pt x="1927" y="1476"/>
                  <a:pt x="1927" y="1476"/>
                  <a:pt x="1927" y="1476"/>
                </a:cubicBezTo>
                <a:cubicBezTo>
                  <a:pt x="1962" y="1422"/>
                  <a:pt x="1962" y="1422"/>
                  <a:pt x="1962" y="1422"/>
                </a:cubicBezTo>
                <a:cubicBezTo>
                  <a:pt x="1950" y="1489"/>
                  <a:pt x="1950" y="1489"/>
                  <a:pt x="1950" y="1489"/>
                </a:cubicBezTo>
                <a:cubicBezTo>
                  <a:pt x="1980" y="1427"/>
                  <a:pt x="1980" y="1427"/>
                  <a:pt x="1980" y="1427"/>
                </a:cubicBezTo>
                <a:cubicBezTo>
                  <a:pt x="1981" y="1483"/>
                  <a:pt x="1981" y="1483"/>
                  <a:pt x="1981" y="1483"/>
                </a:cubicBezTo>
                <a:cubicBezTo>
                  <a:pt x="1998" y="1429"/>
                  <a:pt x="1998" y="1429"/>
                  <a:pt x="1998" y="1429"/>
                </a:cubicBezTo>
                <a:cubicBezTo>
                  <a:pt x="2005" y="1489"/>
                  <a:pt x="2005" y="1489"/>
                  <a:pt x="2005" y="1489"/>
                </a:cubicBezTo>
                <a:cubicBezTo>
                  <a:pt x="2020" y="1426"/>
                  <a:pt x="2020" y="1426"/>
                  <a:pt x="2020" y="1426"/>
                </a:cubicBezTo>
                <a:cubicBezTo>
                  <a:pt x="2023" y="1483"/>
                  <a:pt x="2023" y="1483"/>
                  <a:pt x="2023" y="1483"/>
                </a:cubicBezTo>
                <a:cubicBezTo>
                  <a:pt x="2036" y="1426"/>
                  <a:pt x="2036" y="1426"/>
                  <a:pt x="2036" y="1426"/>
                </a:cubicBezTo>
                <a:cubicBezTo>
                  <a:pt x="2043" y="1475"/>
                  <a:pt x="2043" y="1475"/>
                  <a:pt x="2043" y="1475"/>
                </a:cubicBezTo>
                <a:cubicBezTo>
                  <a:pt x="2053" y="1413"/>
                  <a:pt x="2053" y="1413"/>
                  <a:pt x="2053" y="1413"/>
                </a:cubicBezTo>
                <a:cubicBezTo>
                  <a:pt x="2060" y="1454"/>
                  <a:pt x="2060" y="1454"/>
                  <a:pt x="2060" y="1454"/>
                </a:cubicBezTo>
                <a:cubicBezTo>
                  <a:pt x="2070" y="1400"/>
                  <a:pt x="2070" y="1400"/>
                  <a:pt x="2070" y="1400"/>
                </a:cubicBezTo>
                <a:cubicBezTo>
                  <a:pt x="2070" y="1400"/>
                  <a:pt x="2103" y="1525"/>
                  <a:pt x="1952" y="1505"/>
                </a:cubicBezTo>
                <a:cubicBezTo>
                  <a:pt x="1905" y="1499"/>
                  <a:pt x="1872" y="1445"/>
                  <a:pt x="1875" y="1404"/>
                </a:cubicBezTo>
                <a:moveTo>
                  <a:pt x="2030" y="1284"/>
                </a:moveTo>
                <a:cubicBezTo>
                  <a:pt x="2030" y="1284"/>
                  <a:pt x="2039" y="1367"/>
                  <a:pt x="2002" y="1345"/>
                </a:cubicBezTo>
                <a:cubicBezTo>
                  <a:pt x="1973" y="1328"/>
                  <a:pt x="2012" y="1291"/>
                  <a:pt x="2030" y="1284"/>
                </a:cubicBezTo>
                <a:moveTo>
                  <a:pt x="1992" y="1171"/>
                </a:moveTo>
                <a:cubicBezTo>
                  <a:pt x="2031" y="1233"/>
                  <a:pt x="1973" y="1266"/>
                  <a:pt x="1973" y="1266"/>
                </a:cubicBezTo>
                <a:cubicBezTo>
                  <a:pt x="1923" y="1172"/>
                  <a:pt x="1898" y="1156"/>
                  <a:pt x="1898" y="1156"/>
                </a:cubicBezTo>
                <a:cubicBezTo>
                  <a:pt x="1952" y="1105"/>
                  <a:pt x="1896" y="1050"/>
                  <a:pt x="1852" y="1023"/>
                </a:cubicBezTo>
                <a:cubicBezTo>
                  <a:pt x="1809" y="996"/>
                  <a:pt x="1811" y="978"/>
                  <a:pt x="1811" y="978"/>
                </a:cubicBezTo>
                <a:cubicBezTo>
                  <a:pt x="1814" y="981"/>
                  <a:pt x="1891" y="994"/>
                  <a:pt x="1933" y="970"/>
                </a:cubicBezTo>
                <a:cubicBezTo>
                  <a:pt x="1974" y="946"/>
                  <a:pt x="1996" y="945"/>
                  <a:pt x="1996" y="945"/>
                </a:cubicBezTo>
                <a:cubicBezTo>
                  <a:pt x="1875" y="1048"/>
                  <a:pt x="1969" y="1135"/>
                  <a:pt x="1992" y="1171"/>
                </a:cubicBezTo>
                <a:moveTo>
                  <a:pt x="2093" y="916"/>
                </a:moveTo>
                <a:cubicBezTo>
                  <a:pt x="2093" y="916"/>
                  <a:pt x="2125" y="820"/>
                  <a:pt x="2052" y="767"/>
                </a:cubicBezTo>
                <a:cubicBezTo>
                  <a:pt x="2028" y="750"/>
                  <a:pt x="1978" y="734"/>
                  <a:pt x="1967" y="721"/>
                </a:cubicBezTo>
                <a:cubicBezTo>
                  <a:pt x="1967" y="721"/>
                  <a:pt x="1987" y="683"/>
                  <a:pt x="1970" y="630"/>
                </a:cubicBezTo>
                <a:cubicBezTo>
                  <a:pt x="1965" y="613"/>
                  <a:pt x="1956" y="569"/>
                  <a:pt x="1957" y="565"/>
                </a:cubicBezTo>
                <a:cubicBezTo>
                  <a:pt x="1955" y="554"/>
                  <a:pt x="1955" y="554"/>
                  <a:pt x="1955" y="554"/>
                </a:cubicBezTo>
                <a:cubicBezTo>
                  <a:pt x="2060" y="665"/>
                  <a:pt x="2142" y="802"/>
                  <a:pt x="2188" y="959"/>
                </a:cubicBezTo>
                <a:cubicBezTo>
                  <a:pt x="2189" y="964"/>
                  <a:pt x="2191" y="969"/>
                  <a:pt x="2192" y="974"/>
                </a:cubicBezTo>
                <a:cubicBezTo>
                  <a:pt x="2180" y="958"/>
                  <a:pt x="2149" y="926"/>
                  <a:pt x="2093" y="916"/>
                </a:cubicBezTo>
                <a:moveTo>
                  <a:pt x="287" y="1516"/>
                </a:moveTo>
                <a:cubicBezTo>
                  <a:pt x="284" y="1507"/>
                  <a:pt x="282" y="1499"/>
                  <a:pt x="280" y="1491"/>
                </a:cubicBezTo>
                <a:cubicBezTo>
                  <a:pt x="281" y="1492"/>
                  <a:pt x="282" y="1493"/>
                  <a:pt x="283" y="1494"/>
                </a:cubicBezTo>
                <a:cubicBezTo>
                  <a:pt x="283" y="1494"/>
                  <a:pt x="305" y="1504"/>
                  <a:pt x="333" y="1508"/>
                </a:cubicBezTo>
                <a:cubicBezTo>
                  <a:pt x="361" y="1511"/>
                  <a:pt x="462" y="1509"/>
                  <a:pt x="542" y="1607"/>
                </a:cubicBezTo>
                <a:cubicBezTo>
                  <a:pt x="542" y="1607"/>
                  <a:pt x="486" y="1615"/>
                  <a:pt x="439" y="1660"/>
                </a:cubicBezTo>
                <a:cubicBezTo>
                  <a:pt x="412" y="1687"/>
                  <a:pt x="381" y="1696"/>
                  <a:pt x="361" y="1699"/>
                </a:cubicBezTo>
                <a:cubicBezTo>
                  <a:pt x="331" y="1641"/>
                  <a:pt x="306" y="1580"/>
                  <a:pt x="287" y="1516"/>
                </a:cubicBezTo>
                <a:moveTo>
                  <a:pt x="457" y="1828"/>
                </a:moveTo>
                <a:cubicBezTo>
                  <a:pt x="529" y="1930"/>
                  <a:pt x="643" y="1813"/>
                  <a:pt x="647" y="1793"/>
                </a:cubicBezTo>
                <a:cubicBezTo>
                  <a:pt x="647" y="1793"/>
                  <a:pt x="738" y="1800"/>
                  <a:pt x="767" y="1827"/>
                </a:cubicBezTo>
                <a:cubicBezTo>
                  <a:pt x="767" y="1827"/>
                  <a:pt x="643" y="1815"/>
                  <a:pt x="645" y="1881"/>
                </a:cubicBezTo>
                <a:cubicBezTo>
                  <a:pt x="647" y="1952"/>
                  <a:pt x="740" y="1920"/>
                  <a:pt x="750" y="1917"/>
                </a:cubicBezTo>
                <a:cubicBezTo>
                  <a:pt x="750" y="1917"/>
                  <a:pt x="821" y="1893"/>
                  <a:pt x="856" y="1911"/>
                </a:cubicBezTo>
                <a:cubicBezTo>
                  <a:pt x="856" y="1911"/>
                  <a:pt x="780" y="1919"/>
                  <a:pt x="715" y="1965"/>
                </a:cubicBezTo>
                <a:cubicBezTo>
                  <a:pt x="715" y="1965"/>
                  <a:pt x="757" y="1964"/>
                  <a:pt x="802" y="1974"/>
                </a:cubicBezTo>
                <a:cubicBezTo>
                  <a:pt x="848" y="1983"/>
                  <a:pt x="898" y="1978"/>
                  <a:pt x="916" y="1976"/>
                </a:cubicBezTo>
                <a:cubicBezTo>
                  <a:pt x="934" y="1974"/>
                  <a:pt x="978" y="1957"/>
                  <a:pt x="1004" y="1979"/>
                </a:cubicBezTo>
                <a:cubicBezTo>
                  <a:pt x="1004" y="1979"/>
                  <a:pt x="965" y="1987"/>
                  <a:pt x="928" y="2056"/>
                </a:cubicBezTo>
                <a:cubicBezTo>
                  <a:pt x="895" y="2119"/>
                  <a:pt x="879" y="2138"/>
                  <a:pt x="858" y="2152"/>
                </a:cubicBezTo>
                <a:cubicBezTo>
                  <a:pt x="660" y="2070"/>
                  <a:pt x="490" y="1924"/>
                  <a:pt x="380" y="1733"/>
                </a:cubicBezTo>
                <a:cubicBezTo>
                  <a:pt x="398" y="1750"/>
                  <a:pt x="423" y="1778"/>
                  <a:pt x="457" y="1828"/>
                </a:cubicBezTo>
                <a:moveTo>
                  <a:pt x="1952" y="1922"/>
                </a:moveTo>
                <a:cubicBezTo>
                  <a:pt x="1772" y="1863"/>
                  <a:pt x="1739" y="1807"/>
                  <a:pt x="1733" y="1799"/>
                </a:cubicBezTo>
                <a:cubicBezTo>
                  <a:pt x="1727" y="1791"/>
                  <a:pt x="1705" y="1724"/>
                  <a:pt x="1802" y="1766"/>
                </a:cubicBezTo>
                <a:cubicBezTo>
                  <a:pt x="1906" y="1810"/>
                  <a:pt x="2078" y="1723"/>
                  <a:pt x="2109" y="1706"/>
                </a:cubicBezTo>
                <a:cubicBezTo>
                  <a:pt x="2067" y="1785"/>
                  <a:pt x="2014" y="1857"/>
                  <a:pt x="1952" y="1922"/>
                </a:cubicBezTo>
                <a:moveTo>
                  <a:pt x="1868" y="1640"/>
                </a:moveTo>
                <a:cubicBezTo>
                  <a:pt x="1819" y="1631"/>
                  <a:pt x="1729" y="1688"/>
                  <a:pt x="1729" y="1688"/>
                </a:cubicBezTo>
                <a:cubicBezTo>
                  <a:pt x="1729" y="1688"/>
                  <a:pt x="1746" y="1614"/>
                  <a:pt x="1814" y="1590"/>
                </a:cubicBezTo>
                <a:cubicBezTo>
                  <a:pt x="1882" y="1566"/>
                  <a:pt x="1915" y="1533"/>
                  <a:pt x="1915" y="1533"/>
                </a:cubicBezTo>
                <a:cubicBezTo>
                  <a:pt x="1915" y="1533"/>
                  <a:pt x="1923" y="1631"/>
                  <a:pt x="2019" y="1605"/>
                </a:cubicBezTo>
                <a:cubicBezTo>
                  <a:pt x="2150" y="1565"/>
                  <a:pt x="2092" y="1349"/>
                  <a:pt x="2092" y="1349"/>
                </a:cubicBezTo>
                <a:cubicBezTo>
                  <a:pt x="2092" y="1349"/>
                  <a:pt x="2049" y="1260"/>
                  <a:pt x="2115" y="1197"/>
                </a:cubicBezTo>
                <a:cubicBezTo>
                  <a:pt x="2178" y="1133"/>
                  <a:pt x="2205" y="1099"/>
                  <a:pt x="2215" y="1081"/>
                </a:cubicBezTo>
                <a:cubicBezTo>
                  <a:pt x="2249" y="1288"/>
                  <a:pt x="2214" y="1495"/>
                  <a:pt x="2125" y="1675"/>
                </a:cubicBezTo>
                <a:cubicBezTo>
                  <a:pt x="2075" y="1703"/>
                  <a:pt x="1913" y="1649"/>
                  <a:pt x="1868" y="1640"/>
                </a:cubicBezTo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01" name="组 200"/>
          <p:cNvGrpSpPr/>
          <p:nvPr/>
        </p:nvGrpSpPr>
        <p:grpSpPr>
          <a:xfrm>
            <a:off x="2329091" y="2006162"/>
            <a:ext cx="7533818" cy="2708789"/>
            <a:chOff x="2199672" y="1727193"/>
            <a:chExt cx="7533818" cy="2708789"/>
          </a:xfrm>
        </p:grpSpPr>
        <p:grpSp>
          <p:nvGrpSpPr>
            <p:cNvPr id="195" name="组 194"/>
            <p:cNvGrpSpPr/>
            <p:nvPr/>
          </p:nvGrpSpPr>
          <p:grpSpPr>
            <a:xfrm>
              <a:off x="2482210" y="2041595"/>
              <a:ext cx="6962866" cy="2079985"/>
              <a:chOff x="2451214" y="1473442"/>
              <a:chExt cx="6962866" cy="2079985"/>
            </a:xfrm>
          </p:grpSpPr>
          <p:sp>
            <p:nvSpPr>
              <p:cNvPr id="11" name="矩形 10"/>
              <p:cNvSpPr/>
              <p:nvPr/>
            </p:nvSpPr>
            <p:spPr>
              <a:xfrm rot="16200000">
                <a:off x="4918473" y="-942179"/>
                <a:ext cx="2077265" cy="6913948"/>
              </a:xfrm>
              <a:prstGeom prst="rect">
                <a:avLst/>
              </a:prstGeom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grpSp>
            <p:nvGrpSpPr>
              <p:cNvPr id="187" name="组合 1"/>
              <p:cNvGrpSpPr/>
              <p:nvPr/>
            </p:nvGrpSpPr>
            <p:grpSpPr>
              <a:xfrm rot="-60000">
                <a:off x="2451214" y="1473442"/>
                <a:ext cx="6961657" cy="2028039"/>
                <a:chOff x="1627188" y="2252663"/>
                <a:chExt cx="1230313" cy="363538"/>
              </a:xfrm>
              <a:solidFill>
                <a:schemeClr val="accent1">
                  <a:lumMod val="50000"/>
                  <a:alpha val="10000"/>
                </a:schemeClr>
              </a:solidFill>
            </p:grpSpPr>
            <p:sp>
              <p:nvSpPr>
                <p:cNvPr id="188" name="Freeform 6"/>
                <p:cNvSpPr>
                  <a:spLocks/>
                </p:cNvSpPr>
                <p:nvPr/>
              </p:nvSpPr>
              <p:spPr bwMode="auto">
                <a:xfrm>
                  <a:off x="1635125" y="2252663"/>
                  <a:ext cx="1222375" cy="49213"/>
                </a:xfrm>
                <a:custGeom>
                  <a:avLst/>
                  <a:gdLst>
                    <a:gd name="T0" fmla="*/ 112 w 474"/>
                    <a:gd name="T1" fmla="*/ 2 h 19"/>
                    <a:gd name="T2" fmla="*/ 168 w 474"/>
                    <a:gd name="T3" fmla="*/ 3 h 19"/>
                    <a:gd name="T4" fmla="*/ 186 w 474"/>
                    <a:gd name="T5" fmla="*/ 3 h 19"/>
                    <a:gd name="T6" fmla="*/ 227 w 474"/>
                    <a:gd name="T7" fmla="*/ 3 h 19"/>
                    <a:gd name="T8" fmla="*/ 247 w 474"/>
                    <a:gd name="T9" fmla="*/ 4 h 19"/>
                    <a:gd name="T10" fmla="*/ 307 w 474"/>
                    <a:gd name="T11" fmla="*/ 4 h 19"/>
                    <a:gd name="T12" fmla="*/ 321 w 474"/>
                    <a:gd name="T13" fmla="*/ 4 h 19"/>
                    <a:gd name="T14" fmla="*/ 373 w 474"/>
                    <a:gd name="T15" fmla="*/ 5 h 19"/>
                    <a:gd name="T16" fmla="*/ 397 w 474"/>
                    <a:gd name="T17" fmla="*/ 5 h 19"/>
                    <a:gd name="T18" fmla="*/ 466 w 474"/>
                    <a:gd name="T19" fmla="*/ 6 h 19"/>
                    <a:gd name="T20" fmla="*/ 473 w 474"/>
                    <a:gd name="T21" fmla="*/ 6 h 19"/>
                    <a:gd name="T22" fmla="*/ 474 w 474"/>
                    <a:gd name="T23" fmla="*/ 7 h 19"/>
                    <a:gd name="T24" fmla="*/ 473 w 474"/>
                    <a:gd name="T25" fmla="*/ 19 h 19"/>
                    <a:gd name="T26" fmla="*/ 473 w 474"/>
                    <a:gd name="T27" fmla="*/ 19 h 19"/>
                    <a:gd name="T28" fmla="*/ 445 w 474"/>
                    <a:gd name="T29" fmla="*/ 18 h 19"/>
                    <a:gd name="T30" fmla="*/ 398 w 474"/>
                    <a:gd name="T31" fmla="*/ 18 h 19"/>
                    <a:gd name="T32" fmla="*/ 268 w 474"/>
                    <a:gd name="T33" fmla="*/ 16 h 19"/>
                    <a:gd name="T34" fmla="*/ 213 w 474"/>
                    <a:gd name="T35" fmla="*/ 16 h 19"/>
                    <a:gd name="T36" fmla="*/ 170 w 474"/>
                    <a:gd name="T37" fmla="*/ 15 h 19"/>
                    <a:gd name="T38" fmla="*/ 67 w 474"/>
                    <a:gd name="T39" fmla="*/ 14 h 19"/>
                    <a:gd name="T40" fmla="*/ 59 w 474"/>
                    <a:gd name="T41" fmla="*/ 14 h 19"/>
                    <a:gd name="T42" fmla="*/ 0 w 474"/>
                    <a:gd name="T43" fmla="*/ 13 h 19"/>
                    <a:gd name="T44" fmla="*/ 0 w 474"/>
                    <a:gd name="T45" fmla="*/ 12 h 19"/>
                    <a:gd name="T46" fmla="*/ 0 w 474"/>
                    <a:gd name="T47" fmla="*/ 1 h 19"/>
                    <a:gd name="T48" fmla="*/ 1 w 474"/>
                    <a:gd name="T49" fmla="*/ 0 h 19"/>
                    <a:gd name="T50" fmla="*/ 65 w 474"/>
                    <a:gd name="T51" fmla="*/ 1 h 19"/>
                    <a:gd name="T52" fmla="*/ 112 w 474"/>
                    <a:gd name="T5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4" h="19">
                      <a:moveTo>
                        <a:pt x="112" y="2"/>
                      </a:moveTo>
                      <a:cubicBezTo>
                        <a:pt x="168" y="3"/>
                        <a:pt x="168" y="3"/>
                        <a:pt x="168" y="3"/>
                      </a:cubicBezTo>
                      <a:cubicBezTo>
                        <a:pt x="174" y="3"/>
                        <a:pt x="180" y="3"/>
                        <a:pt x="186" y="3"/>
                      </a:cubicBezTo>
                      <a:cubicBezTo>
                        <a:pt x="227" y="3"/>
                        <a:pt x="227" y="3"/>
                        <a:pt x="227" y="3"/>
                      </a:cubicBezTo>
                      <a:cubicBezTo>
                        <a:pt x="247" y="4"/>
                        <a:pt x="247" y="4"/>
                        <a:pt x="247" y="4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12" y="4"/>
                        <a:pt x="316" y="4"/>
                        <a:pt x="321" y="4"/>
                      </a:cubicBezTo>
                      <a:cubicBezTo>
                        <a:pt x="373" y="5"/>
                        <a:pt x="373" y="5"/>
                        <a:pt x="373" y="5"/>
                      </a:cubicBezTo>
                      <a:cubicBezTo>
                        <a:pt x="397" y="5"/>
                        <a:pt x="397" y="5"/>
                        <a:pt x="397" y="5"/>
                      </a:cubicBezTo>
                      <a:cubicBezTo>
                        <a:pt x="466" y="6"/>
                        <a:pt x="466" y="6"/>
                        <a:pt x="466" y="6"/>
                      </a:cubicBezTo>
                      <a:cubicBezTo>
                        <a:pt x="473" y="6"/>
                        <a:pt x="473" y="6"/>
                        <a:pt x="473" y="6"/>
                      </a:cubicBezTo>
                      <a:cubicBezTo>
                        <a:pt x="474" y="7"/>
                        <a:pt x="474" y="7"/>
                        <a:pt x="474" y="7"/>
                      </a:cubicBezTo>
                      <a:cubicBezTo>
                        <a:pt x="473" y="19"/>
                        <a:pt x="473" y="19"/>
                        <a:pt x="473" y="19"/>
                      </a:cubicBezTo>
                      <a:cubicBezTo>
                        <a:pt x="473" y="19"/>
                        <a:pt x="473" y="19"/>
                        <a:pt x="473" y="19"/>
                      </a:cubicBezTo>
                      <a:cubicBezTo>
                        <a:pt x="464" y="18"/>
                        <a:pt x="454" y="19"/>
                        <a:pt x="445" y="18"/>
                      </a:cubicBezTo>
                      <a:cubicBezTo>
                        <a:pt x="398" y="18"/>
                        <a:pt x="398" y="18"/>
                        <a:pt x="398" y="18"/>
                      </a:cubicBezTo>
                      <a:cubicBezTo>
                        <a:pt x="268" y="16"/>
                        <a:pt x="268" y="16"/>
                        <a:pt x="268" y="16"/>
                      </a:cubicBezTo>
                      <a:cubicBezTo>
                        <a:pt x="213" y="16"/>
                        <a:pt x="213" y="16"/>
                        <a:pt x="213" y="16"/>
                      </a:cubicBezTo>
                      <a:cubicBezTo>
                        <a:pt x="170" y="15"/>
                        <a:pt x="170" y="15"/>
                        <a:pt x="170" y="15"/>
                      </a:cubicBezTo>
                      <a:cubicBezTo>
                        <a:pt x="67" y="14"/>
                        <a:pt x="67" y="14"/>
                        <a:pt x="67" y="14"/>
                      </a:cubicBezTo>
                      <a:cubicBezTo>
                        <a:pt x="64" y="14"/>
                        <a:pt x="61" y="14"/>
                        <a:pt x="59" y="14"/>
                      </a:cubicBezTo>
                      <a:cubicBezTo>
                        <a:pt x="39" y="14"/>
                        <a:pt x="20" y="14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65" y="1"/>
                        <a:pt x="65" y="1"/>
                        <a:pt x="65" y="1"/>
                      </a:cubicBezTo>
                      <a:lnTo>
                        <a:pt x="112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7"/>
                <p:cNvSpPr>
                  <a:spLocks/>
                </p:cNvSpPr>
                <p:nvPr/>
              </p:nvSpPr>
              <p:spPr bwMode="auto">
                <a:xfrm>
                  <a:off x="1630363" y="2298700"/>
                  <a:ext cx="479425" cy="231775"/>
                </a:xfrm>
                <a:custGeom>
                  <a:avLst/>
                  <a:gdLst>
                    <a:gd name="T0" fmla="*/ 102 w 186"/>
                    <a:gd name="T1" fmla="*/ 18 h 90"/>
                    <a:gd name="T2" fmla="*/ 106 w 186"/>
                    <a:gd name="T3" fmla="*/ 18 h 90"/>
                    <a:gd name="T4" fmla="*/ 128 w 186"/>
                    <a:gd name="T5" fmla="*/ 3 h 90"/>
                    <a:gd name="T6" fmla="*/ 124 w 186"/>
                    <a:gd name="T7" fmla="*/ 18 h 90"/>
                    <a:gd name="T8" fmla="*/ 132 w 186"/>
                    <a:gd name="T9" fmla="*/ 9 h 90"/>
                    <a:gd name="T10" fmla="*/ 157 w 186"/>
                    <a:gd name="T11" fmla="*/ 3 h 90"/>
                    <a:gd name="T12" fmla="*/ 186 w 186"/>
                    <a:gd name="T13" fmla="*/ 3 h 90"/>
                    <a:gd name="T14" fmla="*/ 142 w 186"/>
                    <a:gd name="T15" fmla="*/ 32 h 90"/>
                    <a:gd name="T16" fmla="*/ 122 w 186"/>
                    <a:gd name="T17" fmla="*/ 34 h 90"/>
                    <a:gd name="T18" fmla="*/ 128 w 186"/>
                    <a:gd name="T19" fmla="*/ 43 h 90"/>
                    <a:gd name="T20" fmla="*/ 119 w 186"/>
                    <a:gd name="T21" fmla="*/ 59 h 90"/>
                    <a:gd name="T22" fmla="*/ 115 w 186"/>
                    <a:gd name="T23" fmla="*/ 58 h 90"/>
                    <a:gd name="T24" fmla="*/ 93 w 186"/>
                    <a:gd name="T25" fmla="*/ 78 h 90"/>
                    <a:gd name="T26" fmla="*/ 93 w 186"/>
                    <a:gd name="T27" fmla="*/ 61 h 90"/>
                    <a:gd name="T28" fmla="*/ 97 w 186"/>
                    <a:gd name="T29" fmla="*/ 72 h 90"/>
                    <a:gd name="T30" fmla="*/ 101 w 186"/>
                    <a:gd name="T31" fmla="*/ 57 h 90"/>
                    <a:gd name="T32" fmla="*/ 84 w 186"/>
                    <a:gd name="T33" fmla="*/ 62 h 90"/>
                    <a:gd name="T34" fmla="*/ 68 w 186"/>
                    <a:gd name="T35" fmla="*/ 88 h 90"/>
                    <a:gd name="T36" fmla="*/ 69 w 186"/>
                    <a:gd name="T37" fmla="*/ 82 h 90"/>
                    <a:gd name="T38" fmla="*/ 58 w 186"/>
                    <a:gd name="T39" fmla="*/ 89 h 90"/>
                    <a:gd name="T40" fmla="*/ 30 w 186"/>
                    <a:gd name="T41" fmla="*/ 84 h 90"/>
                    <a:gd name="T42" fmla="*/ 36 w 186"/>
                    <a:gd name="T43" fmla="*/ 65 h 90"/>
                    <a:gd name="T44" fmla="*/ 49 w 186"/>
                    <a:gd name="T45" fmla="*/ 62 h 90"/>
                    <a:gd name="T46" fmla="*/ 52 w 186"/>
                    <a:gd name="T47" fmla="*/ 71 h 90"/>
                    <a:gd name="T48" fmla="*/ 42 w 186"/>
                    <a:gd name="T49" fmla="*/ 79 h 90"/>
                    <a:gd name="T50" fmla="*/ 59 w 186"/>
                    <a:gd name="T51" fmla="*/ 60 h 90"/>
                    <a:gd name="T52" fmla="*/ 21 w 186"/>
                    <a:gd name="T53" fmla="*/ 76 h 90"/>
                    <a:gd name="T54" fmla="*/ 6 w 186"/>
                    <a:gd name="T55" fmla="*/ 70 h 90"/>
                    <a:gd name="T56" fmla="*/ 8 w 186"/>
                    <a:gd name="T57" fmla="*/ 64 h 90"/>
                    <a:gd name="T58" fmla="*/ 1 w 186"/>
                    <a:gd name="T59" fmla="*/ 63 h 90"/>
                    <a:gd name="T60" fmla="*/ 2 w 186"/>
                    <a:gd name="T61" fmla="*/ 21 h 90"/>
                    <a:gd name="T62" fmla="*/ 36 w 186"/>
                    <a:gd name="T63" fmla="*/ 31 h 90"/>
                    <a:gd name="T64" fmla="*/ 21 w 186"/>
                    <a:gd name="T65" fmla="*/ 50 h 90"/>
                    <a:gd name="T66" fmla="*/ 21 w 186"/>
                    <a:gd name="T67" fmla="*/ 33 h 90"/>
                    <a:gd name="T68" fmla="*/ 14 w 186"/>
                    <a:gd name="T69" fmla="*/ 29 h 90"/>
                    <a:gd name="T70" fmla="*/ 5 w 186"/>
                    <a:gd name="T71" fmla="*/ 49 h 90"/>
                    <a:gd name="T72" fmla="*/ 32 w 186"/>
                    <a:gd name="T73" fmla="*/ 54 h 90"/>
                    <a:gd name="T74" fmla="*/ 40 w 186"/>
                    <a:gd name="T75" fmla="*/ 26 h 90"/>
                    <a:gd name="T76" fmla="*/ 12 w 186"/>
                    <a:gd name="T77" fmla="*/ 11 h 90"/>
                    <a:gd name="T78" fmla="*/ 2 w 186"/>
                    <a:gd name="T79" fmla="*/ 15 h 90"/>
                    <a:gd name="T80" fmla="*/ 28 w 186"/>
                    <a:gd name="T81" fmla="*/ 2 h 90"/>
                    <a:gd name="T82" fmla="*/ 52 w 186"/>
                    <a:gd name="T83" fmla="*/ 25 h 90"/>
                    <a:gd name="T84" fmla="*/ 79 w 186"/>
                    <a:gd name="T85" fmla="*/ 44 h 90"/>
                    <a:gd name="T86" fmla="*/ 87 w 186"/>
                    <a:gd name="T87" fmla="*/ 12 h 90"/>
                    <a:gd name="T88" fmla="*/ 68 w 186"/>
                    <a:gd name="T89" fmla="*/ 29 h 90"/>
                    <a:gd name="T90" fmla="*/ 75 w 186"/>
                    <a:gd name="T91" fmla="*/ 31 h 90"/>
                    <a:gd name="T92" fmla="*/ 80 w 186"/>
                    <a:gd name="T93" fmla="*/ 16 h 90"/>
                    <a:gd name="T94" fmla="*/ 87 w 186"/>
                    <a:gd name="T95" fmla="*/ 30 h 90"/>
                    <a:gd name="T96" fmla="*/ 64 w 186"/>
                    <a:gd name="T97" fmla="*/ 38 h 90"/>
                    <a:gd name="T98" fmla="*/ 62 w 186"/>
                    <a:gd name="T99" fmla="*/ 4 h 90"/>
                    <a:gd name="T100" fmla="*/ 101 w 186"/>
                    <a:gd name="T101" fmla="*/ 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6" h="90">
                      <a:moveTo>
                        <a:pt x="101" y="9"/>
                      </a:moveTo>
                      <a:cubicBezTo>
                        <a:pt x="102" y="12"/>
                        <a:pt x="103" y="15"/>
                        <a:pt x="102" y="18"/>
                      </a:cubicBezTo>
                      <a:cubicBezTo>
                        <a:pt x="102" y="21"/>
                        <a:pt x="101" y="23"/>
                        <a:pt x="101" y="25"/>
                      </a:cubicBezTo>
                      <a:cubicBezTo>
                        <a:pt x="103" y="23"/>
                        <a:pt x="104" y="20"/>
                        <a:pt x="106" y="18"/>
                      </a:cubicBezTo>
                      <a:cubicBezTo>
                        <a:pt x="108" y="14"/>
                        <a:pt x="107" y="8"/>
                        <a:pt x="111" y="4"/>
                      </a:cubicBezTo>
                      <a:cubicBezTo>
                        <a:pt x="116" y="1"/>
                        <a:pt x="123" y="2"/>
                        <a:pt x="128" y="3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6" y="8"/>
                        <a:pt x="124" y="13"/>
                        <a:pt x="124" y="18"/>
                      </a:cubicBezTo>
                      <a:cubicBezTo>
                        <a:pt x="125" y="18"/>
                        <a:pt x="125" y="17"/>
                        <a:pt x="125" y="16"/>
                      </a:cubicBezTo>
                      <a:cubicBezTo>
                        <a:pt x="128" y="14"/>
                        <a:pt x="130" y="11"/>
                        <a:pt x="132" y="9"/>
                      </a:cubicBezTo>
                      <a:cubicBezTo>
                        <a:pt x="135" y="6"/>
                        <a:pt x="140" y="5"/>
                        <a:pt x="145" y="4"/>
                      </a:cubicBezTo>
                      <a:cubicBezTo>
                        <a:pt x="149" y="3"/>
                        <a:pt x="153" y="3"/>
                        <a:pt x="157" y="3"/>
                      </a:cubicBezTo>
                      <a:cubicBezTo>
                        <a:pt x="166" y="3"/>
                        <a:pt x="174" y="2"/>
                        <a:pt x="182" y="2"/>
                      </a:cubicBezTo>
                      <a:cubicBezTo>
                        <a:pt x="183" y="3"/>
                        <a:pt x="186" y="1"/>
                        <a:pt x="186" y="3"/>
                      </a:cubicBezTo>
                      <a:cubicBezTo>
                        <a:pt x="177" y="6"/>
                        <a:pt x="168" y="10"/>
                        <a:pt x="160" y="13"/>
                      </a:cubicBezTo>
                      <a:cubicBezTo>
                        <a:pt x="152" y="18"/>
                        <a:pt x="147" y="25"/>
                        <a:pt x="142" y="32"/>
                      </a:cubicBezTo>
                      <a:cubicBezTo>
                        <a:pt x="139" y="35"/>
                        <a:pt x="135" y="37"/>
                        <a:pt x="131" y="38"/>
                      </a:cubicBezTo>
                      <a:cubicBezTo>
                        <a:pt x="127" y="38"/>
                        <a:pt x="125" y="36"/>
                        <a:pt x="122" y="34"/>
                      </a:cubicBezTo>
                      <a:cubicBezTo>
                        <a:pt x="121" y="34"/>
                        <a:pt x="121" y="34"/>
                        <a:pt x="121" y="34"/>
                      </a:cubicBezTo>
                      <a:cubicBezTo>
                        <a:pt x="122" y="38"/>
                        <a:pt x="125" y="41"/>
                        <a:pt x="128" y="43"/>
                      </a:cubicBezTo>
                      <a:cubicBezTo>
                        <a:pt x="131" y="47"/>
                        <a:pt x="126" y="51"/>
                        <a:pt x="125" y="55"/>
                      </a:cubicBezTo>
                      <a:cubicBezTo>
                        <a:pt x="123" y="56"/>
                        <a:pt x="122" y="60"/>
                        <a:pt x="119" y="59"/>
                      </a:cubicBezTo>
                      <a:cubicBezTo>
                        <a:pt x="117" y="58"/>
                        <a:pt x="116" y="55"/>
                        <a:pt x="115" y="54"/>
                      </a:cubicBezTo>
                      <a:cubicBezTo>
                        <a:pt x="114" y="55"/>
                        <a:pt x="115" y="57"/>
                        <a:pt x="115" y="58"/>
                      </a:cubicBezTo>
                      <a:cubicBezTo>
                        <a:pt x="115" y="65"/>
                        <a:pt x="110" y="70"/>
                        <a:pt x="106" y="73"/>
                      </a:cubicBezTo>
                      <a:cubicBezTo>
                        <a:pt x="102" y="77"/>
                        <a:pt x="98" y="80"/>
                        <a:pt x="93" y="78"/>
                      </a:cubicBezTo>
                      <a:cubicBezTo>
                        <a:pt x="89" y="76"/>
                        <a:pt x="87" y="72"/>
                        <a:pt x="88" y="68"/>
                      </a:cubicBezTo>
                      <a:cubicBezTo>
                        <a:pt x="88" y="65"/>
                        <a:pt x="91" y="63"/>
                        <a:pt x="93" y="61"/>
                      </a:cubicBezTo>
                      <a:cubicBezTo>
                        <a:pt x="94" y="61"/>
                        <a:pt x="96" y="61"/>
                        <a:pt x="97" y="62"/>
                      </a:cubicBezTo>
                      <a:cubicBezTo>
                        <a:pt x="100" y="66"/>
                        <a:pt x="93" y="69"/>
                        <a:pt x="97" y="72"/>
                      </a:cubicBezTo>
                      <a:cubicBezTo>
                        <a:pt x="100" y="72"/>
                        <a:pt x="102" y="69"/>
                        <a:pt x="104" y="67"/>
                      </a:cubicBezTo>
                      <a:cubicBezTo>
                        <a:pt x="104" y="63"/>
                        <a:pt x="103" y="59"/>
                        <a:pt x="101" y="57"/>
                      </a:cubicBezTo>
                      <a:cubicBezTo>
                        <a:pt x="99" y="55"/>
                        <a:pt x="96" y="55"/>
                        <a:pt x="93" y="54"/>
                      </a:cubicBezTo>
                      <a:cubicBezTo>
                        <a:pt x="89" y="55"/>
                        <a:pt x="85" y="58"/>
                        <a:pt x="84" y="62"/>
                      </a:cubicBezTo>
                      <a:cubicBezTo>
                        <a:pt x="81" y="70"/>
                        <a:pt x="85" y="77"/>
                        <a:pt x="83" y="85"/>
                      </a:cubicBezTo>
                      <a:cubicBezTo>
                        <a:pt x="79" y="89"/>
                        <a:pt x="73" y="89"/>
                        <a:pt x="68" y="88"/>
                      </a:cubicBezTo>
                      <a:cubicBezTo>
                        <a:pt x="67" y="88"/>
                        <a:pt x="67" y="88"/>
                        <a:pt x="67" y="87"/>
                      </a:cubicBezTo>
                      <a:cubicBezTo>
                        <a:pt x="66" y="85"/>
                        <a:pt x="68" y="84"/>
                        <a:pt x="69" y="82"/>
                      </a:cubicBezTo>
                      <a:cubicBezTo>
                        <a:pt x="70" y="79"/>
                        <a:pt x="72" y="75"/>
                        <a:pt x="70" y="71"/>
                      </a:cubicBezTo>
                      <a:cubicBezTo>
                        <a:pt x="67" y="78"/>
                        <a:pt x="65" y="87"/>
                        <a:pt x="58" y="89"/>
                      </a:cubicBezTo>
                      <a:cubicBezTo>
                        <a:pt x="53" y="90"/>
                        <a:pt x="48" y="89"/>
                        <a:pt x="43" y="89"/>
                      </a:cubicBezTo>
                      <a:cubicBezTo>
                        <a:pt x="39" y="88"/>
                        <a:pt x="34" y="86"/>
                        <a:pt x="30" y="84"/>
                      </a:cubicBezTo>
                      <a:cubicBezTo>
                        <a:pt x="29" y="81"/>
                        <a:pt x="27" y="78"/>
                        <a:pt x="27" y="75"/>
                      </a:cubicBezTo>
                      <a:cubicBezTo>
                        <a:pt x="29" y="71"/>
                        <a:pt x="33" y="69"/>
                        <a:pt x="36" y="65"/>
                      </a:cubicBezTo>
                      <a:cubicBezTo>
                        <a:pt x="38" y="65"/>
                        <a:pt x="40" y="64"/>
                        <a:pt x="42" y="63"/>
                      </a:cubicBezTo>
                      <a:cubicBezTo>
                        <a:pt x="44" y="62"/>
                        <a:pt x="46" y="62"/>
                        <a:pt x="49" y="62"/>
                      </a:cubicBezTo>
                      <a:cubicBezTo>
                        <a:pt x="51" y="62"/>
                        <a:pt x="54" y="64"/>
                        <a:pt x="54" y="66"/>
                      </a:cubicBezTo>
                      <a:cubicBezTo>
                        <a:pt x="54" y="68"/>
                        <a:pt x="53" y="70"/>
                        <a:pt x="52" y="71"/>
                      </a:cubicBezTo>
                      <a:cubicBezTo>
                        <a:pt x="48" y="74"/>
                        <a:pt x="42" y="72"/>
                        <a:pt x="40" y="77"/>
                      </a:cubicBezTo>
                      <a:cubicBezTo>
                        <a:pt x="39" y="78"/>
                        <a:pt x="40" y="79"/>
                        <a:pt x="42" y="79"/>
                      </a:cubicBezTo>
                      <a:cubicBezTo>
                        <a:pt x="50" y="78"/>
                        <a:pt x="58" y="76"/>
                        <a:pt x="62" y="68"/>
                      </a:cubicBezTo>
                      <a:cubicBezTo>
                        <a:pt x="63" y="65"/>
                        <a:pt x="62" y="62"/>
                        <a:pt x="59" y="60"/>
                      </a:cubicBezTo>
                      <a:cubicBezTo>
                        <a:pt x="49" y="56"/>
                        <a:pt x="36" y="58"/>
                        <a:pt x="28" y="66"/>
                      </a:cubicBezTo>
                      <a:cubicBezTo>
                        <a:pt x="25" y="69"/>
                        <a:pt x="24" y="73"/>
                        <a:pt x="21" y="76"/>
                      </a:cubicBezTo>
                      <a:cubicBezTo>
                        <a:pt x="18" y="77"/>
                        <a:pt x="15" y="75"/>
                        <a:pt x="12" y="74"/>
                      </a:cubicBezTo>
                      <a:cubicBezTo>
                        <a:pt x="10" y="73"/>
                        <a:pt x="8" y="71"/>
                        <a:pt x="6" y="70"/>
                      </a:cubicBezTo>
                      <a:cubicBezTo>
                        <a:pt x="6" y="69"/>
                        <a:pt x="5" y="68"/>
                        <a:pt x="6" y="67"/>
                      </a:cubicBezTo>
                      <a:cubicBezTo>
                        <a:pt x="7" y="67"/>
                        <a:pt x="8" y="65"/>
                        <a:pt x="8" y="64"/>
                      </a:cubicBezTo>
                      <a:cubicBezTo>
                        <a:pt x="8" y="63"/>
                        <a:pt x="7" y="62"/>
                        <a:pt x="7" y="62"/>
                      </a:cubicBezTo>
                      <a:cubicBezTo>
                        <a:pt x="5" y="62"/>
                        <a:pt x="3" y="62"/>
                        <a:pt x="1" y="6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1" y="49"/>
                        <a:pt x="1" y="34"/>
                        <a:pt x="2" y="21"/>
                      </a:cubicBezTo>
                      <a:cubicBezTo>
                        <a:pt x="7" y="18"/>
                        <a:pt x="14" y="16"/>
                        <a:pt x="20" y="17"/>
                      </a:cubicBezTo>
                      <a:cubicBezTo>
                        <a:pt x="28" y="18"/>
                        <a:pt x="34" y="24"/>
                        <a:pt x="36" y="31"/>
                      </a:cubicBezTo>
                      <a:cubicBezTo>
                        <a:pt x="37" y="36"/>
                        <a:pt x="35" y="42"/>
                        <a:pt x="31" y="46"/>
                      </a:cubicBezTo>
                      <a:cubicBezTo>
                        <a:pt x="28" y="49"/>
                        <a:pt x="25" y="50"/>
                        <a:pt x="21" y="50"/>
                      </a:cubicBezTo>
                      <a:cubicBezTo>
                        <a:pt x="18" y="50"/>
                        <a:pt x="14" y="48"/>
                        <a:pt x="13" y="45"/>
                      </a:cubicBezTo>
                      <a:cubicBezTo>
                        <a:pt x="10" y="39"/>
                        <a:pt x="17" y="36"/>
                        <a:pt x="21" y="33"/>
                      </a:cubicBezTo>
                      <a:cubicBezTo>
                        <a:pt x="21" y="32"/>
                        <a:pt x="20" y="31"/>
                        <a:pt x="19" y="30"/>
                      </a:cubicBezTo>
                      <a:cubicBezTo>
                        <a:pt x="18" y="29"/>
                        <a:pt x="16" y="28"/>
                        <a:pt x="14" y="29"/>
                      </a:cubicBezTo>
                      <a:cubicBezTo>
                        <a:pt x="11" y="30"/>
                        <a:pt x="7" y="33"/>
                        <a:pt x="6" y="36"/>
                      </a:cubicBezTo>
                      <a:cubicBezTo>
                        <a:pt x="4" y="40"/>
                        <a:pt x="3" y="45"/>
                        <a:pt x="5" y="49"/>
                      </a:cubicBezTo>
                      <a:cubicBezTo>
                        <a:pt x="7" y="51"/>
                        <a:pt x="8" y="54"/>
                        <a:pt x="10" y="54"/>
                      </a:cubicBezTo>
                      <a:cubicBezTo>
                        <a:pt x="17" y="57"/>
                        <a:pt x="25" y="57"/>
                        <a:pt x="32" y="54"/>
                      </a:cubicBezTo>
                      <a:cubicBezTo>
                        <a:pt x="36" y="52"/>
                        <a:pt x="40" y="47"/>
                        <a:pt x="42" y="42"/>
                      </a:cubicBezTo>
                      <a:cubicBezTo>
                        <a:pt x="43" y="37"/>
                        <a:pt x="44" y="30"/>
                        <a:pt x="40" y="26"/>
                      </a:cubicBezTo>
                      <a:cubicBezTo>
                        <a:pt x="39" y="20"/>
                        <a:pt x="34" y="15"/>
                        <a:pt x="28" y="13"/>
                      </a:cubicBezTo>
                      <a:cubicBezTo>
                        <a:pt x="24" y="11"/>
                        <a:pt x="17" y="11"/>
                        <a:pt x="12" y="11"/>
                      </a:cubicBezTo>
                      <a:cubicBezTo>
                        <a:pt x="9" y="12"/>
                        <a:pt x="6" y="12"/>
                        <a:pt x="4" y="15"/>
                      </a:cubicBezTo>
                      <a:cubicBezTo>
                        <a:pt x="3" y="14"/>
                        <a:pt x="2" y="17"/>
                        <a:pt x="2" y="1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9" y="1"/>
                        <a:pt x="19" y="3"/>
                        <a:pt x="28" y="2"/>
                      </a:cubicBezTo>
                      <a:cubicBezTo>
                        <a:pt x="35" y="2"/>
                        <a:pt x="43" y="2"/>
                        <a:pt x="47" y="8"/>
                      </a:cubicBezTo>
                      <a:cubicBezTo>
                        <a:pt x="50" y="13"/>
                        <a:pt x="50" y="20"/>
                        <a:pt x="52" y="25"/>
                      </a:cubicBezTo>
                      <a:cubicBezTo>
                        <a:pt x="55" y="32"/>
                        <a:pt x="56" y="39"/>
                        <a:pt x="62" y="44"/>
                      </a:cubicBezTo>
                      <a:cubicBezTo>
                        <a:pt x="67" y="46"/>
                        <a:pt x="74" y="47"/>
                        <a:pt x="79" y="44"/>
                      </a:cubicBezTo>
                      <a:cubicBezTo>
                        <a:pt x="87" y="39"/>
                        <a:pt x="91" y="31"/>
                        <a:pt x="92" y="23"/>
                      </a:cubicBezTo>
                      <a:cubicBezTo>
                        <a:pt x="91" y="19"/>
                        <a:pt x="91" y="15"/>
                        <a:pt x="87" y="12"/>
                      </a:cubicBezTo>
                      <a:cubicBezTo>
                        <a:pt x="81" y="10"/>
                        <a:pt x="74" y="10"/>
                        <a:pt x="69" y="15"/>
                      </a:cubicBezTo>
                      <a:cubicBezTo>
                        <a:pt x="66" y="19"/>
                        <a:pt x="67" y="25"/>
                        <a:pt x="68" y="29"/>
                      </a:cubicBezTo>
                      <a:cubicBezTo>
                        <a:pt x="68" y="31"/>
                        <a:pt x="70" y="33"/>
                        <a:pt x="72" y="33"/>
                      </a:cubicBezTo>
                      <a:cubicBezTo>
                        <a:pt x="73" y="33"/>
                        <a:pt x="75" y="33"/>
                        <a:pt x="75" y="31"/>
                      </a:cubicBezTo>
                      <a:cubicBezTo>
                        <a:pt x="76" y="27"/>
                        <a:pt x="71" y="22"/>
                        <a:pt x="76" y="18"/>
                      </a:cubicBezTo>
                      <a:cubicBezTo>
                        <a:pt x="77" y="17"/>
                        <a:pt x="78" y="16"/>
                        <a:pt x="80" y="16"/>
                      </a:cubicBezTo>
                      <a:cubicBezTo>
                        <a:pt x="82" y="16"/>
                        <a:pt x="85" y="17"/>
                        <a:pt x="87" y="19"/>
                      </a:cubicBezTo>
                      <a:cubicBezTo>
                        <a:pt x="89" y="22"/>
                        <a:pt x="89" y="27"/>
                        <a:pt x="87" y="30"/>
                      </a:cubicBezTo>
                      <a:cubicBezTo>
                        <a:pt x="85" y="33"/>
                        <a:pt x="83" y="36"/>
                        <a:pt x="79" y="38"/>
                      </a:cubicBezTo>
                      <a:cubicBezTo>
                        <a:pt x="75" y="41"/>
                        <a:pt x="68" y="41"/>
                        <a:pt x="64" y="38"/>
                      </a:cubicBezTo>
                      <a:cubicBezTo>
                        <a:pt x="55" y="31"/>
                        <a:pt x="54" y="20"/>
                        <a:pt x="56" y="10"/>
                      </a:cubicBezTo>
                      <a:cubicBezTo>
                        <a:pt x="57" y="7"/>
                        <a:pt x="60" y="5"/>
                        <a:pt x="62" y="4"/>
                      </a:cubicBezTo>
                      <a:cubicBezTo>
                        <a:pt x="71" y="0"/>
                        <a:pt x="81" y="1"/>
                        <a:pt x="90" y="2"/>
                      </a:cubicBezTo>
                      <a:cubicBezTo>
                        <a:pt x="95" y="2"/>
                        <a:pt x="100" y="4"/>
                        <a:pt x="101" y="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8"/>
                <p:cNvSpPr>
                  <a:spLocks/>
                </p:cNvSpPr>
                <p:nvPr/>
              </p:nvSpPr>
              <p:spPr bwMode="auto">
                <a:xfrm>
                  <a:off x="1630363" y="2298700"/>
                  <a:ext cx="1227138" cy="273050"/>
                </a:xfrm>
                <a:custGeom>
                  <a:avLst/>
                  <a:gdLst>
                    <a:gd name="T0" fmla="*/ 291 w 476"/>
                    <a:gd name="T1" fmla="*/ 15 h 106"/>
                    <a:gd name="T2" fmla="*/ 338 w 476"/>
                    <a:gd name="T3" fmla="*/ 5 h 106"/>
                    <a:gd name="T4" fmla="*/ 379 w 476"/>
                    <a:gd name="T5" fmla="*/ 52 h 106"/>
                    <a:gd name="T6" fmla="*/ 371 w 476"/>
                    <a:gd name="T7" fmla="*/ 36 h 106"/>
                    <a:gd name="T8" fmla="*/ 378 w 476"/>
                    <a:gd name="T9" fmla="*/ 20 h 106"/>
                    <a:gd name="T10" fmla="*/ 361 w 476"/>
                    <a:gd name="T11" fmla="*/ 16 h 106"/>
                    <a:gd name="T12" fmla="*/ 407 w 476"/>
                    <a:gd name="T13" fmla="*/ 18 h 106"/>
                    <a:gd name="T14" fmla="*/ 425 w 476"/>
                    <a:gd name="T15" fmla="*/ 22 h 106"/>
                    <a:gd name="T16" fmla="*/ 459 w 476"/>
                    <a:gd name="T17" fmla="*/ 5 h 106"/>
                    <a:gd name="T18" fmla="*/ 423 w 476"/>
                    <a:gd name="T19" fmla="*/ 41 h 106"/>
                    <a:gd name="T20" fmla="*/ 426 w 476"/>
                    <a:gd name="T21" fmla="*/ 66 h 106"/>
                    <a:gd name="T22" fmla="*/ 390 w 476"/>
                    <a:gd name="T23" fmla="*/ 85 h 106"/>
                    <a:gd name="T24" fmla="*/ 401 w 476"/>
                    <a:gd name="T25" fmla="*/ 69 h 106"/>
                    <a:gd name="T26" fmla="*/ 407 w 476"/>
                    <a:gd name="T27" fmla="*/ 71 h 106"/>
                    <a:gd name="T28" fmla="*/ 385 w 476"/>
                    <a:gd name="T29" fmla="*/ 87 h 106"/>
                    <a:gd name="T30" fmla="*/ 363 w 476"/>
                    <a:gd name="T31" fmla="*/ 91 h 106"/>
                    <a:gd name="T32" fmla="*/ 356 w 476"/>
                    <a:gd name="T33" fmla="*/ 71 h 106"/>
                    <a:gd name="T34" fmla="*/ 361 w 476"/>
                    <a:gd name="T35" fmla="*/ 74 h 106"/>
                    <a:gd name="T36" fmla="*/ 325 w 476"/>
                    <a:gd name="T37" fmla="*/ 77 h 106"/>
                    <a:gd name="T38" fmla="*/ 324 w 476"/>
                    <a:gd name="T39" fmla="*/ 63 h 106"/>
                    <a:gd name="T40" fmla="*/ 337 w 476"/>
                    <a:gd name="T41" fmla="*/ 23 h 106"/>
                    <a:gd name="T42" fmla="*/ 322 w 476"/>
                    <a:gd name="T43" fmla="*/ 40 h 106"/>
                    <a:gd name="T44" fmla="*/ 316 w 476"/>
                    <a:gd name="T45" fmla="*/ 39 h 106"/>
                    <a:gd name="T46" fmla="*/ 342 w 476"/>
                    <a:gd name="T47" fmla="*/ 21 h 106"/>
                    <a:gd name="T48" fmla="*/ 312 w 476"/>
                    <a:gd name="T49" fmla="*/ 74 h 106"/>
                    <a:gd name="T50" fmla="*/ 429 w 476"/>
                    <a:gd name="T51" fmla="*/ 72 h 106"/>
                    <a:gd name="T52" fmla="*/ 475 w 476"/>
                    <a:gd name="T53" fmla="*/ 26 h 106"/>
                    <a:gd name="T54" fmla="*/ 474 w 476"/>
                    <a:gd name="T55" fmla="*/ 91 h 106"/>
                    <a:gd name="T56" fmla="*/ 448 w 476"/>
                    <a:gd name="T57" fmla="*/ 99 h 106"/>
                    <a:gd name="T58" fmla="*/ 420 w 476"/>
                    <a:gd name="T59" fmla="*/ 99 h 106"/>
                    <a:gd name="T60" fmla="*/ 297 w 476"/>
                    <a:gd name="T61" fmla="*/ 65 h 106"/>
                    <a:gd name="T62" fmla="*/ 147 w 476"/>
                    <a:gd name="T63" fmla="*/ 68 h 106"/>
                    <a:gd name="T64" fmla="*/ 197 w 476"/>
                    <a:gd name="T65" fmla="*/ 80 h 106"/>
                    <a:gd name="T66" fmla="*/ 166 w 476"/>
                    <a:gd name="T67" fmla="*/ 69 h 106"/>
                    <a:gd name="T68" fmla="*/ 186 w 476"/>
                    <a:gd name="T69" fmla="*/ 77 h 106"/>
                    <a:gd name="T70" fmla="*/ 174 w 476"/>
                    <a:gd name="T71" fmla="*/ 29 h 106"/>
                    <a:gd name="T72" fmla="*/ 202 w 476"/>
                    <a:gd name="T73" fmla="*/ 21 h 106"/>
                    <a:gd name="T74" fmla="*/ 227 w 476"/>
                    <a:gd name="T75" fmla="*/ 31 h 106"/>
                    <a:gd name="T76" fmla="*/ 238 w 476"/>
                    <a:gd name="T77" fmla="*/ 16 h 106"/>
                    <a:gd name="T78" fmla="*/ 270 w 476"/>
                    <a:gd name="T79" fmla="*/ 39 h 106"/>
                    <a:gd name="T80" fmla="*/ 277 w 476"/>
                    <a:gd name="T81" fmla="*/ 68 h 106"/>
                    <a:gd name="T82" fmla="*/ 328 w 476"/>
                    <a:gd name="T83" fmla="*/ 102 h 106"/>
                    <a:gd name="T84" fmla="*/ 259 w 476"/>
                    <a:gd name="T85" fmla="*/ 98 h 106"/>
                    <a:gd name="T86" fmla="*/ 230 w 476"/>
                    <a:gd name="T87" fmla="*/ 64 h 106"/>
                    <a:gd name="T88" fmla="*/ 227 w 476"/>
                    <a:gd name="T89" fmla="*/ 77 h 106"/>
                    <a:gd name="T90" fmla="*/ 241 w 476"/>
                    <a:gd name="T91" fmla="*/ 57 h 106"/>
                    <a:gd name="T92" fmla="*/ 175 w 476"/>
                    <a:gd name="T93" fmla="*/ 102 h 106"/>
                    <a:gd name="T94" fmla="*/ 133 w 476"/>
                    <a:gd name="T95" fmla="*/ 95 h 106"/>
                    <a:gd name="T96" fmla="*/ 114 w 476"/>
                    <a:gd name="T97" fmla="*/ 92 h 106"/>
                    <a:gd name="T98" fmla="*/ 0 w 476"/>
                    <a:gd name="T99" fmla="*/ 80 h 106"/>
                    <a:gd name="T100" fmla="*/ 100 w 476"/>
                    <a:gd name="T101" fmla="*/ 86 h 106"/>
                    <a:gd name="T102" fmla="*/ 195 w 476"/>
                    <a:gd name="T103" fmla="*/ 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6" h="106">
                      <a:moveTo>
                        <a:pt x="268" y="14"/>
                      </a:moveTo>
                      <a:cubicBezTo>
                        <a:pt x="270" y="16"/>
                        <a:pt x="272" y="19"/>
                        <a:pt x="275" y="21"/>
                      </a:cubicBezTo>
                      <a:cubicBezTo>
                        <a:pt x="274" y="16"/>
                        <a:pt x="273" y="9"/>
                        <a:pt x="277" y="6"/>
                      </a:cubicBezTo>
                      <a:cubicBezTo>
                        <a:pt x="279" y="5"/>
                        <a:pt x="280" y="5"/>
                        <a:pt x="282" y="5"/>
                      </a:cubicBezTo>
                      <a:cubicBezTo>
                        <a:pt x="287" y="6"/>
                        <a:pt x="289" y="11"/>
                        <a:pt x="291" y="15"/>
                      </a:cubicBezTo>
                      <a:cubicBezTo>
                        <a:pt x="291" y="18"/>
                        <a:pt x="292" y="20"/>
                        <a:pt x="293" y="23"/>
                      </a:cubicBezTo>
                      <a:cubicBezTo>
                        <a:pt x="294" y="22"/>
                        <a:pt x="293" y="21"/>
                        <a:pt x="294" y="20"/>
                      </a:cubicBezTo>
                      <a:cubicBezTo>
                        <a:pt x="296" y="15"/>
                        <a:pt x="300" y="11"/>
                        <a:pt x="305" y="8"/>
                      </a:cubicBezTo>
                      <a:cubicBezTo>
                        <a:pt x="309" y="6"/>
                        <a:pt x="312" y="5"/>
                        <a:pt x="316" y="5"/>
                      </a:cubicBezTo>
                      <a:cubicBezTo>
                        <a:pt x="323" y="5"/>
                        <a:pt x="331" y="5"/>
                        <a:pt x="338" y="5"/>
                      </a:cubicBezTo>
                      <a:cubicBezTo>
                        <a:pt x="342" y="6"/>
                        <a:pt x="347" y="7"/>
                        <a:pt x="350" y="11"/>
                      </a:cubicBezTo>
                      <a:cubicBezTo>
                        <a:pt x="354" y="17"/>
                        <a:pt x="355" y="24"/>
                        <a:pt x="356" y="31"/>
                      </a:cubicBezTo>
                      <a:cubicBezTo>
                        <a:pt x="356" y="33"/>
                        <a:pt x="357" y="35"/>
                        <a:pt x="357" y="37"/>
                      </a:cubicBezTo>
                      <a:cubicBezTo>
                        <a:pt x="359" y="42"/>
                        <a:pt x="361" y="49"/>
                        <a:pt x="366" y="51"/>
                      </a:cubicBezTo>
                      <a:cubicBezTo>
                        <a:pt x="370" y="54"/>
                        <a:pt x="375" y="53"/>
                        <a:pt x="379" y="52"/>
                      </a:cubicBezTo>
                      <a:cubicBezTo>
                        <a:pt x="386" y="50"/>
                        <a:pt x="393" y="45"/>
                        <a:pt x="394" y="37"/>
                      </a:cubicBezTo>
                      <a:cubicBezTo>
                        <a:pt x="395" y="30"/>
                        <a:pt x="395" y="22"/>
                        <a:pt x="390" y="17"/>
                      </a:cubicBezTo>
                      <a:cubicBezTo>
                        <a:pt x="387" y="14"/>
                        <a:pt x="381" y="15"/>
                        <a:pt x="377" y="15"/>
                      </a:cubicBezTo>
                      <a:cubicBezTo>
                        <a:pt x="375" y="16"/>
                        <a:pt x="373" y="16"/>
                        <a:pt x="372" y="18"/>
                      </a:cubicBezTo>
                      <a:cubicBezTo>
                        <a:pt x="367" y="22"/>
                        <a:pt x="370" y="31"/>
                        <a:pt x="371" y="36"/>
                      </a:cubicBezTo>
                      <a:cubicBezTo>
                        <a:pt x="372" y="38"/>
                        <a:pt x="375" y="39"/>
                        <a:pt x="377" y="39"/>
                      </a:cubicBezTo>
                      <a:cubicBezTo>
                        <a:pt x="378" y="39"/>
                        <a:pt x="379" y="38"/>
                        <a:pt x="379" y="37"/>
                      </a:cubicBezTo>
                      <a:cubicBezTo>
                        <a:pt x="379" y="35"/>
                        <a:pt x="376" y="34"/>
                        <a:pt x="375" y="31"/>
                      </a:cubicBezTo>
                      <a:cubicBezTo>
                        <a:pt x="373" y="28"/>
                        <a:pt x="375" y="25"/>
                        <a:pt x="375" y="22"/>
                      </a:cubicBezTo>
                      <a:cubicBezTo>
                        <a:pt x="375" y="20"/>
                        <a:pt x="377" y="20"/>
                        <a:pt x="378" y="20"/>
                      </a:cubicBezTo>
                      <a:cubicBezTo>
                        <a:pt x="382" y="20"/>
                        <a:pt x="387" y="23"/>
                        <a:pt x="388" y="27"/>
                      </a:cubicBezTo>
                      <a:cubicBezTo>
                        <a:pt x="390" y="34"/>
                        <a:pt x="387" y="40"/>
                        <a:pt x="382" y="45"/>
                      </a:cubicBezTo>
                      <a:cubicBezTo>
                        <a:pt x="379" y="47"/>
                        <a:pt x="374" y="46"/>
                        <a:pt x="371" y="45"/>
                      </a:cubicBezTo>
                      <a:cubicBezTo>
                        <a:pt x="364" y="43"/>
                        <a:pt x="363" y="34"/>
                        <a:pt x="361" y="28"/>
                      </a:cubicBezTo>
                      <a:cubicBezTo>
                        <a:pt x="361" y="24"/>
                        <a:pt x="361" y="20"/>
                        <a:pt x="361" y="16"/>
                      </a:cubicBezTo>
                      <a:cubicBezTo>
                        <a:pt x="362" y="13"/>
                        <a:pt x="363" y="9"/>
                        <a:pt x="366" y="8"/>
                      </a:cubicBezTo>
                      <a:cubicBezTo>
                        <a:pt x="372" y="5"/>
                        <a:pt x="379" y="5"/>
                        <a:pt x="385" y="4"/>
                      </a:cubicBezTo>
                      <a:cubicBezTo>
                        <a:pt x="392" y="5"/>
                        <a:pt x="401" y="5"/>
                        <a:pt x="403" y="13"/>
                      </a:cubicBezTo>
                      <a:cubicBezTo>
                        <a:pt x="404" y="17"/>
                        <a:pt x="404" y="22"/>
                        <a:pt x="403" y="26"/>
                      </a:cubicBezTo>
                      <a:cubicBezTo>
                        <a:pt x="405" y="24"/>
                        <a:pt x="406" y="21"/>
                        <a:pt x="407" y="18"/>
                      </a:cubicBezTo>
                      <a:cubicBezTo>
                        <a:pt x="407" y="15"/>
                        <a:pt x="410" y="13"/>
                        <a:pt x="411" y="10"/>
                      </a:cubicBezTo>
                      <a:cubicBezTo>
                        <a:pt x="416" y="7"/>
                        <a:pt x="422" y="5"/>
                        <a:pt x="427" y="6"/>
                      </a:cubicBezTo>
                      <a:cubicBezTo>
                        <a:pt x="428" y="7"/>
                        <a:pt x="429" y="7"/>
                        <a:pt x="429" y="8"/>
                      </a:cubicBezTo>
                      <a:cubicBezTo>
                        <a:pt x="430" y="10"/>
                        <a:pt x="429" y="11"/>
                        <a:pt x="429" y="12"/>
                      </a:cubicBezTo>
                      <a:cubicBezTo>
                        <a:pt x="427" y="16"/>
                        <a:pt x="427" y="18"/>
                        <a:pt x="425" y="22"/>
                      </a:cubicBezTo>
                      <a:cubicBezTo>
                        <a:pt x="425" y="22"/>
                        <a:pt x="425" y="22"/>
                        <a:pt x="425" y="22"/>
                      </a:cubicBezTo>
                      <a:cubicBezTo>
                        <a:pt x="428" y="20"/>
                        <a:pt x="429" y="17"/>
                        <a:pt x="432" y="15"/>
                      </a:cubicBezTo>
                      <a:cubicBezTo>
                        <a:pt x="432" y="15"/>
                        <a:pt x="432" y="15"/>
                        <a:pt x="432" y="15"/>
                      </a:cubicBezTo>
                      <a:cubicBezTo>
                        <a:pt x="437" y="10"/>
                        <a:pt x="443" y="7"/>
                        <a:pt x="450" y="6"/>
                      </a:cubicBezTo>
                      <a:cubicBezTo>
                        <a:pt x="459" y="5"/>
                        <a:pt x="459" y="5"/>
                        <a:pt x="459" y="5"/>
                      </a:cubicBezTo>
                      <a:cubicBezTo>
                        <a:pt x="464" y="5"/>
                        <a:pt x="469" y="5"/>
                        <a:pt x="474" y="5"/>
                      </a:cubicBezTo>
                      <a:cubicBezTo>
                        <a:pt x="475" y="7"/>
                        <a:pt x="475" y="9"/>
                        <a:pt x="475" y="10"/>
                      </a:cubicBezTo>
                      <a:cubicBezTo>
                        <a:pt x="467" y="12"/>
                        <a:pt x="461" y="17"/>
                        <a:pt x="456" y="23"/>
                      </a:cubicBezTo>
                      <a:cubicBezTo>
                        <a:pt x="451" y="32"/>
                        <a:pt x="446" y="45"/>
                        <a:pt x="434" y="45"/>
                      </a:cubicBezTo>
                      <a:cubicBezTo>
                        <a:pt x="430" y="45"/>
                        <a:pt x="426" y="44"/>
                        <a:pt x="423" y="41"/>
                      </a:cubicBezTo>
                      <a:cubicBezTo>
                        <a:pt x="423" y="41"/>
                        <a:pt x="423" y="41"/>
                        <a:pt x="423" y="42"/>
                      </a:cubicBezTo>
                      <a:cubicBezTo>
                        <a:pt x="423" y="46"/>
                        <a:pt x="428" y="48"/>
                        <a:pt x="431" y="50"/>
                      </a:cubicBezTo>
                      <a:cubicBezTo>
                        <a:pt x="437" y="50"/>
                        <a:pt x="437" y="50"/>
                        <a:pt x="437" y="50"/>
                      </a:cubicBezTo>
                      <a:cubicBezTo>
                        <a:pt x="439" y="52"/>
                        <a:pt x="437" y="54"/>
                        <a:pt x="436" y="55"/>
                      </a:cubicBezTo>
                      <a:cubicBezTo>
                        <a:pt x="434" y="60"/>
                        <a:pt x="431" y="64"/>
                        <a:pt x="426" y="66"/>
                      </a:cubicBezTo>
                      <a:cubicBezTo>
                        <a:pt x="422" y="66"/>
                        <a:pt x="419" y="63"/>
                        <a:pt x="415" y="61"/>
                      </a:cubicBezTo>
                      <a:cubicBezTo>
                        <a:pt x="415" y="61"/>
                        <a:pt x="415" y="61"/>
                        <a:pt x="415" y="61"/>
                      </a:cubicBezTo>
                      <a:cubicBezTo>
                        <a:pt x="416" y="66"/>
                        <a:pt x="416" y="70"/>
                        <a:pt x="415" y="75"/>
                      </a:cubicBezTo>
                      <a:cubicBezTo>
                        <a:pt x="413" y="81"/>
                        <a:pt x="408" y="83"/>
                        <a:pt x="404" y="86"/>
                      </a:cubicBezTo>
                      <a:cubicBezTo>
                        <a:pt x="399" y="88"/>
                        <a:pt x="394" y="88"/>
                        <a:pt x="390" y="85"/>
                      </a:cubicBezTo>
                      <a:cubicBezTo>
                        <a:pt x="388" y="83"/>
                        <a:pt x="387" y="80"/>
                        <a:pt x="386" y="77"/>
                      </a:cubicBezTo>
                      <a:cubicBezTo>
                        <a:pt x="387" y="73"/>
                        <a:pt x="386" y="69"/>
                        <a:pt x="388" y="66"/>
                      </a:cubicBezTo>
                      <a:cubicBezTo>
                        <a:pt x="391" y="65"/>
                        <a:pt x="393" y="63"/>
                        <a:pt x="395" y="64"/>
                      </a:cubicBezTo>
                      <a:cubicBezTo>
                        <a:pt x="397" y="64"/>
                        <a:pt x="398" y="64"/>
                        <a:pt x="399" y="65"/>
                      </a:cubicBezTo>
                      <a:cubicBezTo>
                        <a:pt x="400" y="66"/>
                        <a:pt x="402" y="67"/>
                        <a:pt x="401" y="69"/>
                      </a:cubicBezTo>
                      <a:cubicBezTo>
                        <a:pt x="401" y="71"/>
                        <a:pt x="400" y="73"/>
                        <a:pt x="398" y="73"/>
                      </a:cubicBezTo>
                      <a:cubicBezTo>
                        <a:pt x="397" y="74"/>
                        <a:pt x="396" y="76"/>
                        <a:pt x="397" y="77"/>
                      </a:cubicBezTo>
                      <a:cubicBezTo>
                        <a:pt x="397" y="78"/>
                        <a:pt x="397" y="79"/>
                        <a:pt x="398" y="79"/>
                      </a:cubicBezTo>
                      <a:cubicBezTo>
                        <a:pt x="401" y="80"/>
                        <a:pt x="403" y="79"/>
                        <a:pt x="406" y="77"/>
                      </a:cubicBezTo>
                      <a:cubicBezTo>
                        <a:pt x="407" y="76"/>
                        <a:pt x="407" y="73"/>
                        <a:pt x="407" y="71"/>
                      </a:cubicBezTo>
                      <a:cubicBezTo>
                        <a:pt x="407" y="67"/>
                        <a:pt x="406" y="63"/>
                        <a:pt x="403" y="60"/>
                      </a:cubicBezTo>
                      <a:cubicBezTo>
                        <a:pt x="400" y="57"/>
                        <a:pt x="397" y="57"/>
                        <a:pt x="393" y="58"/>
                      </a:cubicBezTo>
                      <a:cubicBezTo>
                        <a:pt x="390" y="59"/>
                        <a:pt x="386" y="61"/>
                        <a:pt x="384" y="65"/>
                      </a:cubicBezTo>
                      <a:cubicBezTo>
                        <a:pt x="381" y="70"/>
                        <a:pt x="382" y="76"/>
                        <a:pt x="384" y="81"/>
                      </a:cubicBezTo>
                      <a:cubicBezTo>
                        <a:pt x="385" y="83"/>
                        <a:pt x="386" y="85"/>
                        <a:pt x="385" y="87"/>
                      </a:cubicBezTo>
                      <a:cubicBezTo>
                        <a:pt x="385" y="92"/>
                        <a:pt x="380" y="92"/>
                        <a:pt x="376" y="93"/>
                      </a:cubicBezTo>
                      <a:cubicBezTo>
                        <a:pt x="374" y="93"/>
                        <a:pt x="372" y="94"/>
                        <a:pt x="370" y="93"/>
                      </a:cubicBezTo>
                      <a:cubicBezTo>
                        <a:pt x="370" y="92"/>
                        <a:pt x="372" y="91"/>
                        <a:pt x="372" y="90"/>
                      </a:cubicBezTo>
                      <a:cubicBezTo>
                        <a:pt x="373" y="87"/>
                        <a:pt x="373" y="82"/>
                        <a:pt x="371" y="79"/>
                      </a:cubicBezTo>
                      <a:cubicBezTo>
                        <a:pt x="370" y="83"/>
                        <a:pt x="368" y="89"/>
                        <a:pt x="363" y="91"/>
                      </a:cubicBezTo>
                      <a:cubicBezTo>
                        <a:pt x="356" y="93"/>
                        <a:pt x="348" y="91"/>
                        <a:pt x="342" y="87"/>
                      </a:cubicBezTo>
                      <a:cubicBezTo>
                        <a:pt x="340" y="85"/>
                        <a:pt x="337" y="83"/>
                        <a:pt x="337" y="80"/>
                      </a:cubicBezTo>
                      <a:cubicBezTo>
                        <a:pt x="338" y="77"/>
                        <a:pt x="338" y="74"/>
                        <a:pt x="340" y="72"/>
                      </a:cubicBezTo>
                      <a:cubicBezTo>
                        <a:pt x="342" y="69"/>
                        <a:pt x="345" y="66"/>
                        <a:pt x="349" y="67"/>
                      </a:cubicBezTo>
                      <a:cubicBezTo>
                        <a:pt x="351" y="68"/>
                        <a:pt x="355" y="68"/>
                        <a:pt x="356" y="71"/>
                      </a:cubicBezTo>
                      <a:cubicBezTo>
                        <a:pt x="356" y="72"/>
                        <a:pt x="354" y="73"/>
                        <a:pt x="353" y="74"/>
                      </a:cubicBezTo>
                      <a:cubicBezTo>
                        <a:pt x="351" y="75"/>
                        <a:pt x="349" y="73"/>
                        <a:pt x="348" y="75"/>
                      </a:cubicBezTo>
                      <a:cubicBezTo>
                        <a:pt x="348" y="77"/>
                        <a:pt x="350" y="78"/>
                        <a:pt x="351" y="78"/>
                      </a:cubicBezTo>
                      <a:cubicBezTo>
                        <a:pt x="353" y="79"/>
                        <a:pt x="356" y="79"/>
                        <a:pt x="358" y="78"/>
                      </a:cubicBezTo>
                      <a:cubicBezTo>
                        <a:pt x="358" y="76"/>
                        <a:pt x="361" y="76"/>
                        <a:pt x="361" y="74"/>
                      </a:cubicBezTo>
                      <a:cubicBezTo>
                        <a:pt x="362" y="72"/>
                        <a:pt x="362" y="70"/>
                        <a:pt x="361" y="68"/>
                      </a:cubicBezTo>
                      <a:cubicBezTo>
                        <a:pt x="358" y="63"/>
                        <a:pt x="353" y="62"/>
                        <a:pt x="347" y="62"/>
                      </a:cubicBezTo>
                      <a:cubicBezTo>
                        <a:pt x="342" y="63"/>
                        <a:pt x="342" y="63"/>
                        <a:pt x="342" y="63"/>
                      </a:cubicBezTo>
                      <a:cubicBezTo>
                        <a:pt x="339" y="66"/>
                        <a:pt x="336" y="70"/>
                        <a:pt x="334" y="75"/>
                      </a:cubicBezTo>
                      <a:cubicBezTo>
                        <a:pt x="332" y="77"/>
                        <a:pt x="329" y="78"/>
                        <a:pt x="325" y="77"/>
                      </a:cubicBezTo>
                      <a:cubicBezTo>
                        <a:pt x="323" y="76"/>
                        <a:pt x="321" y="73"/>
                        <a:pt x="319" y="70"/>
                      </a:cubicBezTo>
                      <a:cubicBezTo>
                        <a:pt x="319" y="70"/>
                        <a:pt x="319" y="69"/>
                        <a:pt x="320" y="69"/>
                      </a:cubicBezTo>
                      <a:cubicBezTo>
                        <a:pt x="321" y="68"/>
                        <a:pt x="322" y="67"/>
                        <a:pt x="323" y="65"/>
                      </a:cubicBezTo>
                      <a:cubicBezTo>
                        <a:pt x="324" y="65"/>
                        <a:pt x="325" y="64"/>
                        <a:pt x="324" y="63"/>
                      </a:cubicBezTo>
                      <a:cubicBezTo>
                        <a:pt x="324" y="63"/>
                        <a:pt x="324" y="63"/>
                        <a:pt x="324" y="63"/>
                      </a:cubicBezTo>
                      <a:cubicBezTo>
                        <a:pt x="321" y="65"/>
                        <a:pt x="316" y="66"/>
                        <a:pt x="313" y="64"/>
                      </a:cubicBezTo>
                      <a:cubicBezTo>
                        <a:pt x="307" y="60"/>
                        <a:pt x="306" y="53"/>
                        <a:pt x="304" y="47"/>
                      </a:cubicBezTo>
                      <a:cubicBezTo>
                        <a:pt x="303" y="38"/>
                        <a:pt x="305" y="28"/>
                        <a:pt x="311" y="21"/>
                      </a:cubicBezTo>
                      <a:cubicBezTo>
                        <a:pt x="314" y="19"/>
                        <a:pt x="317" y="20"/>
                        <a:pt x="320" y="19"/>
                      </a:cubicBezTo>
                      <a:cubicBezTo>
                        <a:pt x="326" y="18"/>
                        <a:pt x="332" y="20"/>
                        <a:pt x="337" y="23"/>
                      </a:cubicBezTo>
                      <a:cubicBezTo>
                        <a:pt x="341" y="26"/>
                        <a:pt x="343" y="30"/>
                        <a:pt x="345" y="34"/>
                      </a:cubicBezTo>
                      <a:cubicBezTo>
                        <a:pt x="346" y="40"/>
                        <a:pt x="346" y="47"/>
                        <a:pt x="340" y="51"/>
                      </a:cubicBezTo>
                      <a:cubicBezTo>
                        <a:pt x="337" y="53"/>
                        <a:pt x="333" y="54"/>
                        <a:pt x="329" y="53"/>
                      </a:cubicBezTo>
                      <a:cubicBezTo>
                        <a:pt x="325" y="52"/>
                        <a:pt x="322" y="49"/>
                        <a:pt x="322" y="45"/>
                      </a:cubicBezTo>
                      <a:cubicBezTo>
                        <a:pt x="321" y="43"/>
                        <a:pt x="321" y="42"/>
                        <a:pt x="322" y="40"/>
                      </a:cubicBezTo>
                      <a:cubicBezTo>
                        <a:pt x="323" y="38"/>
                        <a:pt x="324" y="36"/>
                        <a:pt x="327" y="36"/>
                      </a:cubicBezTo>
                      <a:cubicBezTo>
                        <a:pt x="330" y="35"/>
                        <a:pt x="332" y="41"/>
                        <a:pt x="335" y="37"/>
                      </a:cubicBezTo>
                      <a:cubicBezTo>
                        <a:pt x="336" y="34"/>
                        <a:pt x="334" y="32"/>
                        <a:pt x="332" y="30"/>
                      </a:cubicBezTo>
                      <a:cubicBezTo>
                        <a:pt x="329" y="28"/>
                        <a:pt x="325" y="28"/>
                        <a:pt x="321" y="29"/>
                      </a:cubicBezTo>
                      <a:cubicBezTo>
                        <a:pt x="317" y="31"/>
                        <a:pt x="317" y="35"/>
                        <a:pt x="316" y="39"/>
                      </a:cubicBezTo>
                      <a:cubicBezTo>
                        <a:pt x="315" y="44"/>
                        <a:pt x="317" y="49"/>
                        <a:pt x="320" y="53"/>
                      </a:cubicBezTo>
                      <a:cubicBezTo>
                        <a:pt x="323" y="57"/>
                        <a:pt x="327" y="58"/>
                        <a:pt x="332" y="59"/>
                      </a:cubicBezTo>
                      <a:cubicBezTo>
                        <a:pt x="339" y="60"/>
                        <a:pt x="346" y="56"/>
                        <a:pt x="349" y="50"/>
                      </a:cubicBezTo>
                      <a:cubicBezTo>
                        <a:pt x="351" y="45"/>
                        <a:pt x="351" y="39"/>
                        <a:pt x="350" y="34"/>
                      </a:cubicBezTo>
                      <a:cubicBezTo>
                        <a:pt x="348" y="29"/>
                        <a:pt x="345" y="25"/>
                        <a:pt x="342" y="21"/>
                      </a:cubicBezTo>
                      <a:cubicBezTo>
                        <a:pt x="337" y="16"/>
                        <a:pt x="330" y="13"/>
                        <a:pt x="323" y="13"/>
                      </a:cubicBezTo>
                      <a:cubicBezTo>
                        <a:pt x="316" y="13"/>
                        <a:pt x="309" y="13"/>
                        <a:pt x="304" y="19"/>
                      </a:cubicBezTo>
                      <a:cubicBezTo>
                        <a:pt x="299" y="25"/>
                        <a:pt x="299" y="32"/>
                        <a:pt x="298" y="40"/>
                      </a:cubicBezTo>
                      <a:cubicBezTo>
                        <a:pt x="298" y="46"/>
                        <a:pt x="300" y="52"/>
                        <a:pt x="302" y="58"/>
                      </a:cubicBezTo>
                      <a:cubicBezTo>
                        <a:pt x="304" y="64"/>
                        <a:pt x="308" y="69"/>
                        <a:pt x="312" y="74"/>
                      </a:cubicBezTo>
                      <a:cubicBezTo>
                        <a:pt x="318" y="80"/>
                        <a:pt x="325" y="84"/>
                        <a:pt x="331" y="88"/>
                      </a:cubicBezTo>
                      <a:cubicBezTo>
                        <a:pt x="339" y="93"/>
                        <a:pt x="348" y="95"/>
                        <a:pt x="358" y="97"/>
                      </a:cubicBezTo>
                      <a:cubicBezTo>
                        <a:pt x="368" y="97"/>
                        <a:pt x="377" y="99"/>
                        <a:pt x="387" y="96"/>
                      </a:cubicBezTo>
                      <a:cubicBezTo>
                        <a:pt x="403" y="95"/>
                        <a:pt x="415" y="85"/>
                        <a:pt x="427" y="74"/>
                      </a:cubicBezTo>
                      <a:cubicBezTo>
                        <a:pt x="427" y="73"/>
                        <a:pt x="428" y="72"/>
                        <a:pt x="429" y="72"/>
                      </a:cubicBezTo>
                      <a:cubicBezTo>
                        <a:pt x="434" y="66"/>
                        <a:pt x="441" y="61"/>
                        <a:pt x="444" y="54"/>
                      </a:cubicBezTo>
                      <a:cubicBezTo>
                        <a:pt x="450" y="45"/>
                        <a:pt x="453" y="35"/>
                        <a:pt x="460" y="26"/>
                      </a:cubicBezTo>
                      <a:cubicBezTo>
                        <a:pt x="464" y="21"/>
                        <a:pt x="468" y="17"/>
                        <a:pt x="473" y="13"/>
                      </a:cubicBezTo>
                      <a:cubicBezTo>
                        <a:pt x="474" y="13"/>
                        <a:pt x="475" y="13"/>
                        <a:pt x="475" y="13"/>
                      </a:cubicBezTo>
                      <a:cubicBezTo>
                        <a:pt x="476" y="17"/>
                        <a:pt x="475" y="22"/>
                        <a:pt x="475" y="26"/>
                      </a:cubicBezTo>
                      <a:cubicBezTo>
                        <a:pt x="472" y="28"/>
                        <a:pt x="469" y="29"/>
                        <a:pt x="467" y="33"/>
                      </a:cubicBezTo>
                      <a:cubicBezTo>
                        <a:pt x="462" y="38"/>
                        <a:pt x="458" y="45"/>
                        <a:pt x="457" y="52"/>
                      </a:cubicBezTo>
                      <a:cubicBezTo>
                        <a:pt x="456" y="59"/>
                        <a:pt x="456" y="59"/>
                        <a:pt x="456" y="59"/>
                      </a:cubicBezTo>
                      <a:cubicBezTo>
                        <a:pt x="458" y="64"/>
                        <a:pt x="458" y="69"/>
                        <a:pt x="460" y="74"/>
                      </a:cubicBezTo>
                      <a:cubicBezTo>
                        <a:pt x="463" y="81"/>
                        <a:pt x="467" y="88"/>
                        <a:pt x="474" y="91"/>
                      </a:cubicBezTo>
                      <a:cubicBezTo>
                        <a:pt x="475" y="96"/>
                        <a:pt x="474" y="100"/>
                        <a:pt x="474" y="105"/>
                      </a:cubicBezTo>
                      <a:cubicBezTo>
                        <a:pt x="473" y="106"/>
                        <a:pt x="471" y="105"/>
                        <a:pt x="469" y="105"/>
                      </a:cubicBezTo>
                      <a:cubicBezTo>
                        <a:pt x="464" y="103"/>
                        <a:pt x="459" y="101"/>
                        <a:pt x="456" y="97"/>
                      </a:cubicBezTo>
                      <a:cubicBezTo>
                        <a:pt x="453" y="95"/>
                        <a:pt x="453" y="92"/>
                        <a:pt x="451" y="90"/>
                      </a:cubicBezTo>
                      <a:cubicBezTo>
                        <a:pt x="450" y="93"/>
                        <a:pt x="450" y="96"/>
                        <a:pt x="448" y="99"/>
                      </a:cubicBezTo>
                      <a:cubicBezTo>
                        <a:pt x="447" y="102"/>
                        <a:pt x="446" y="104"/>
                        <a:pt x="442" y="104"/>
                      </a:cubicBezTo>
                      <a:cubicBezTo>
                        <a:pt x="441" y="104"/>
                        <a:pt x="439" y="103"/>
                        <a:pt x="438" y="102"/>
                      </a:cubicBezTo>
                      <a:cubicBezTo>
                        <a:pt x="434" y="95"/>
                        <a:pt x="435" y="86"/>
                        <a:pt x="436" y="79"/>
                      </a:cubicBezTo>
                      <a:cubicBezTo>
                        <a:pt x="435" y="80"/>
                        <a:pt x="435" y="80"/>
                        <a:pt x="435" y="80"/>
                      </a:cubicBezTo>
                      <a:cubicBezTo>
                        <a:pt x="432" y="87"/>
                        <a:pt x="427" y="95"/>
                        <a:pt x="420" y="99"/>
                      </a:cubicBezTo>
                      <a:cubicBezTo>
                        <a:pt x="412" y="103"/>
                        <a:pt x="402" y="104"/>
                        <a:pt x="393" y="105"/>
                      </a:cubicBezTo>
                      <a:cubicBezTo>
                        <a:pt x="385" y="105"/>
                        <a:pt x="385" y="105"/>
                        <a:pt x="385" y="105"/>
                      </a:cubicBezTo>
                      <a:cubicBezTo>
                        <a:pt x="371" y="105"/>
                        <a:pt x="356" y="105"/>
                        <a:pt x="343" y="104"/>
                      </a:cubicBezTo>
                      <a:cubicBezTo>
                        <a:pt x="340" y="103"/>
                        <a:pt x="337" y="104"/>
                        <a:pt x="335" y="102"/>
                      </a:cubicBezTo>
                      <a:cubicBezTo>
                        <a:pt x="320" y="94"/>
                        <a:pt x="308" y="79"/>
                        <a:pt x="297" y="65"/>
                      </a:cubicBezTo>
                      <a:cubicBezTo>
                        <a:pt x="288" y="53"/>
                        <a:pt x="281" y="40"/>
                        <a:pt x="270" y="30"/>
                      </a:cubicBezTo>
                      <a:cubicBezTo>
                        <a:pt x="258" y="20"/>
                        <a:pt x="244" y="12"/>
                        <a:pt x="229" y="10"/>
                      </a:cubicBezTo>
                      <a:cubicBezTo>
                        <a:pt x="216" y="8"/>
                        <a:pt x="204" y="9"/>
                        <a:pt x="191" y="11"/>
                      </a:cubicBezTo>
                      <a:cubicBezTo>
                        <a:pt x="176" y="16"/>
                        <a:pt x="161" y="24"/>
                        <a:pt x="150" y="38"/>
                      </a:cubicBezTo>
                      <a:cubicBezTo>
                        <a:pt x="145" y="47"/>
                        <a:pt x="141" y="59"/>
                        <a:pt x="147" y="68"/>
                      </a:cubicBezTo>
                      <a:cubicBezTo>
                        <a:pt x="148" y="71"/>
                        <a:pt x="150" y="74"/>
                        <a:pt x="152" y="76"/>
                      </a:cubicBezTo>
                      <a:cubicBezTo>
                        <a:pt x="156" y="81"/>
                        <a:pt x="161" y="86"/>
                        <a:pt x="167" y="88"/>
                      </a:cubicBezTo>
                      <a:cubicBezTo>
                        <a:pt x="168" y="89"/>
                        <a:pt x="170" y="90"/>
                        <a:pt x="172" y="90"/>
                      </a:cubicBezTo>
                      <a:cubicBezTo>
                        <a:pt x="176" y="92"/>
                        <a:pt x="180" y="93"/>
                        <a:pt x="184" y="91"/>
                      </a:cubicBezTo>
                      <a:cubicBezTo>
                        <a:pt x="190" y="90"/>
                        <a:pt x="194" y="85"/>
                        <a:pt x="197" y="80"/>
                      </a:cubicBezTo>
                      <a:cubicBezTo>
                        <a:pt x="201" y="70"/>
                        <a:pt x="198" y="58"/>
                        <a:pt x="191" y="50"/>
                      </a:cubicBezTo>
                      <a:cubicBezTo>
                        <a:pt x="187" y="46"/>
                        <a:pt x="182" y="45"/>
                        <a:pt x="177" y="43"/>
                      </a:cubicBezTo>
                      <a:cubicBezTo>
                        <a:pt x="171" y="43"/>
                        <a:pt x="165" y="47"/>
                        <a:pt x="161" y="52"/>
                      </a:cubicBezTo>
                      <a:cubicBezTo>
                        <a:pt x="159" y="55"/>
                        <a:pt x="159" y="60"/>
                        <a:pt x="161" y="64"/>
                      </a:cubicBezTo>
                      <a:cubicBezTo>
                        <a:pt x="161" y="66"/>
                        <a:pt x="163" y="68"/>
                        <a:pt x="166" y="69"/>
                      </a:cubicBezTo>
                      <a:cubicBezTo>
                        <a:pt x="167" y="70"/>
                        <a:pt x="169" y="69"/>
                        <a:pt x="171" y="68"/>
                      </a:cubicBezTo>
                      <a:cubicBezTo>
                        <a:pt x="174" y="65"/>
                        <a:pt x="174" y="61"/>
                        <a:pt x="177" y="58"/>
                      </a:cubicBezTo>
                      <a:cubicBezTo>
                        <a:pt x="179" y="57"/>
                        <a:pt x="181" y="57"/>
                        <a:pt x="183" y="57"/>
                      </a:cubicBezTo>
                      <a:cubicBezTo>
                        <a:pt x="185" y="58"/>
                        <a:pt x="188" y="60"/>
                        <a:pt x="189" y="63"/>
                      </a:cubicBezTo>
                      <a:cubicBezTo>
                        <a:pt x="191" y="67"/>
                        <a:pt x="190" y="73"/>
                        <a:pt x="186" y="77"/>
                      </a:cubicBezTo>
                      <a:cubicBezTo>
                        <a:pt x="181" y="81"/>
                        <a:pt x="174" y="83"/>
                        <a:pt x="168" y="81"/>
                      </a:cubicBezTo>
                      <a:cubicBezTo>
                        <a:pt x="165" y="80"/>
                        <a:pt x="162" y="79"/>
                        <a:pt x="160" y="77"/>
                      </a:cubicBezTo>
                      <a:cubicBezTo>
                        <a:pt x="157" y="75"/>
                        <a:pt x="154" y="72"/>
                        <a:pt x="153" y="68"/>
                      </a:cubicBezTo>
                      <a:cubicBezTo>
                        <a:pt x="149" y="59"/>
                        <a:pt x="149" y="48"/>
                        <a:pt x="155" y="40"/>
                      </a:cubicBezTo>
                      <a:cubicBezTo>
                        <a:pt x="160" y="34"/>
                        <a:pt x="166" y="28"/>
                        <a:pt x="174" y="29"/>
                      </a:cubicBezTo>
                      <a:cubicBezTo>
                        <a:pt x="178" y="30"/>
                        <a:pt x="182" y="34"/>
                        <a:pt x="186" y="34"/>
                      </a:cubicBezTo>
                      <a:cubicBezTo>
                        <a:pt x="186" y="34"/>
                        <a:pt x="186" y="34"/>
                        <a:pt x="187" y="34"/>
                      </a:cubicBezTo>
                      <a:cubicBezTo>
                        <a:pt x="184" y="30"/>
                        <a:pt x="182" y="24"/>
                        <a:pt x="185" y="20"/>
                      </a:cubicBezTo>
                      <a:cubicBezTo>
                        <a:pt x="189" y="15"/>
                        <a:pt x="197" y="16"/>
                        <a:pt x="203" y="16"/>
                      </a:cubicBezTo>
                      <a:cubicBezTo>
                        <a:pt x="205" y="17"/>
                        <a:pt x="203" y="20"/>
                        <a:pt x="202" y="21"/>
                      </a:cubicBezTo>
                      <a:cubicBezTo>
                        <a:pt x="202" y="29"/>
                        <a:pt x="203" y="37"/>
                        <a:pt x="210" y="42"/>
                      </a:cubicBezTo>
                      <a:cubicBezTo>
                        <a:pt x="212" y="43"/>
                        <a:pt x="215" y="46"/>
                        <a:pt x="217" y="45"/>
                      </a:cubicBezTo>
                      <a:cubicBezTo>
                        <a:pt x="222" y="45"/>
                        <a:pt x="227" y="43"/>
                        <a:pt x="230" y="39"/>
                      </a:cubicBezTo>
                      <a:cubicBezTo>
                        <a:pt x="231" y="38"/>
                        <a:pt x="231" y="35"/>
                        <a:pt x="230" y="34"/>
                      </a:cubicBezTo>
                      <a:cubicBezTo>
                        <a:pt x="229" y="33"/>
                        <a:pt x="228" y="31"/>
                        <a:pt x="227" y="31"/>
                      </a:cubicBezTo>
                      <a:cubicBezTo>
                        <a:pt x="222" y="31"/>
                        <a:pt x="223" y="37"/>
                        <a:pt x="220" y="39"/>
                      </a:cubicBezTo>
                      <a:cubicBezTo>
                        <a:pt x="218" y="39"/>
                        <a:pt x="215" y="40"/>
                        <a:pt x="213" y="39"/>
                      </a:cubicBezTo>
                      <a:cubicBezTo>
                        <a:pt x="210" y="37"/>
                        <a:pt x="208" y="34"/>
                        <a:pt x="208" y="29"/>
                      </a:cubicBezTo>
                      <a:cubicBezTo>
                        <a:pt x="209" y="24"/>
                        <a:pt x="212" y="17"/>
                        <a:pt x="218" y="15"/>
                      </a:cubicBezTo>
                      <a:cubicBezTo>
                        <a:pt x="224" y="12"/>
                        <a:pt x="232" y="14"/>
                        <a:pt x="238" y="16"/>
                      </a:cubicBezTo>
                      <a:cubicBezTo>
                        <a:pt x="242" y="17"/>
                        <a:pt x="246" y="19"/>
                        <a:pt x="249" y="21"/>
                      </a:cubicBezTo>
                      <a:cubicBezTo>
                        <a:pt x="252" y="24"/>
                        <a:pt x="253" y="28"/>
                        <a:pt x="253" y="32"/>
                      </a:cubicBezTo>
                      <a:cubicBezTo>
                        <a:pt x="251" y="37"/>
                        <a:pt x="247" y="41"/>
                        <a:pt x="242" y="45"/>
                      </a:cubicBezTo>
                      <a:cubicBezTo>
                        <a:pt x="244" y="46"/>
                        <a:pt x="246" y="44"/>
                        <a:pt x="248" y="44"/>
                      </a:cubicBezTo>
                      <a:cubicBezTo>
                        <a:pt x="255" y="40"/>
                        <a:pt x="263" y="34"/>
                        <a:pt x="270" y="39"/>
                      </a:cubicBezTo>
                      <a:cubicBezTo>
                        <a:pt x="274" y="43"/>
                        <a:pt x="279" y="46"/>
                        <a:pt x="281" y="50"/>
                      </a:cubicBezTo>
                      <a:cubicBezTo>
                        <a:pt x="283" y="53"/>
                        <a:pt x="286" y="56"/>
                        <a:pt x="287" y="59"/>
                      </a:cubicBezTo>
                      <a:cubicBezTo>
                        <a:pt x="286" y="61"/>
                        <a:pt x="285" y="62"/>
                        <a:pt x="283" y="63"/>
                      </a:cubicBezTo>
                      <a:cubicBezTo>
                        <a:pt x="281" y="65"/>
                        <a:pt x="277" y="65"/>
                        <a:pt x="274" y="65"/>
                      </a:cubicBezTo>
                      <a:cubicBezTo>
                        <a:pt x="274" y="67"/>
                        <a:pt x="276" y="67"/>
                        <a:pt x="277" y="68"/>
                      </a:cubicBezTo>
                      <a:cubicBezTo>
                        <a:pt x="283" y="72"/>
                        <a:pt x="291" y="67"/>
                        <a:pt x="297" y="71"/>
                      </a:cubicBezTo>
                      <a:cubicBezTo>
                        <a:pt x="301" y="73"/>
                        <a:pt x="303" y="77"/>
                        <a:pt x="305" y="80"/>
                      </a:cubicBezTo>
                      <a:cubicBezTo>
                        <a:pt x="311" y="89"/>
                        <a:pt x="318" y="97"/>
                        <a:pt x="328" y="100"/>
                      </a:cubicBezTo>
                      <a:cubicBezTo>
                        <a:pt x="329" y="101"/>
                        <a:pt x="329" y="101"/>
                        <a:pt x="329" y="102"/>
                      </a:cubicBezTo>
                      <a:cubicBezTo>
                        <a:pt x="328" y="102"/>
                        <a:pt x="328" y="102"/>
                        <a:pt x="328" y="102"/>
                      </a:cubicBezTo>
                      <a:cubicBezTo>
                        <a:pt x="325" y="101"/>
                        <a:pt x="322" y="102"/>
                        <a:pt x="318" y="102"/>
                      </a:cubicBezTo>
                      <a:cubicBezTo>
                        <a:pt x="310" y="101"/>
                        <a:pt x="302" y="102"/>
                        <a:pt x="294" y="101"/>
                      </a:cubicBezTo>
                      <a:cubicBezTo>
                        <a:pt x="289" y="100"/>
                        <a:pt x="283" y="100"/>
                        <a:pt x="278" y="98"/>
                      </a:cubicBezTo>
                      <a:cubicBezTo>
                        <a:pt x="273" y="96"/>
                        <a:pt x="269" y="91"/>
                        <a:pt x="267" y="87"/>
                      </a:cubicBezTo>
                      <a:cubicBezTo>
                        <a:pt x="265" y="91"/>
                        <a:pt x="263" y="96"/>
                        <a:pt x="259" y="98"/>
                      </a:cubicBezTo>
                      <a:cubicBezTo>
                        <a:pt x="255" y="99"/>
                        <a:pt x="252" y="101"/>
                        <a:pt x="249" y="101"/>
                      </a:cubicBezTo>
                      <a:cubicBezTo>
                        <a:pt x="239" y="101"/>
                        <a:pt x="229" y="102"/>
                        <a:pt x="220" y="100"/>
                      </a:cubicBezTo>
                      <a:cubicBezTo>
                        <a:pt x="217" y="100"/>
                        <a:pt x="214" y="98"/>
                        <a:pt x="212" y="96"/>
                      </a:cubicBezTo>
                      <a:cubicBezTo>
                        <a:pt x="208" y="92"/>
                        <a:pt x="208" y="86"/>
                        <a:pt x="210" y="81"/>
                      </a:cubicBezTo>
                      <a:cubicBezTo>
                        <a:pt x="212" y="73"/>
                        <a:pt x="221" y="66"/>
                        <a:pt x="230" y="64"/>
                      </a:cubicBezTo>
                      <a:cubicBezTo>
                        <a:pt x="235" y="63"/>
                        <a:pt x="242" y="63"/>
                        <a:pt x="246" y="67"/>
                      </a:cubicBezTo>
                      <a:cubicBezTo>
                        <a:pt x="248" y="70"/>
                        <a:pt x="248" y="74"/>
                        <a:pt x="247" y="76"/>
                      </a:cubicBezTo>
                      <a:cubicBezTo>
                        <a:pt x="243" y="80"/>
                        <a:pt x="239" y="84"/>
                        <a:pt x="233" y="83"/>
                      </a:cubicBezTo>
                      <a:cubicBezTo>
                        <a:pt x="232" y="81"/>
                        <a:pt x="230" y="80"/>
                        <a:pt x="231" y="77"/>
                      </a:cubicBezTo>
                      <a:cubicBezTo>
                        <a:pt x="230" y="77"/>
                        <a:pt x="228" y="76"/>
                        <a:pt x="227" y="77"/>
                      </a:cubicBezTo>
                      <a:cubicBezTo>
                        <a:pt x="225" y="79"/>
                        <a:pt x="224" y="82"/>
                        <a:pt x="224" y="85"/>
                      </a:cubicBezTo>
                      <a:cubicBezTo>
                        <a:pt x="225" y="87"/>
                        <a:pt x="226" y="88"/>
                        <a:pt x="228" y="89"/>
                      </a:cubicBezTo>
                      <a:cubicBezTo>
                        <a:pt x="235" y="89"/>
                        <a:pt x="242" y="88"/>
                        <a:pt x="247" y="83"/>
                      </a:cubicBezTo>
                      <a:cubicBezTo>
                        <a:pt x="249" y="81"/>
                        <a:pt x="254" y="78"/>
                        <a:pt x="253" y="74"/>
                      </a:cubicBezTo>
                      <a:cubicBezTo>
                        <a:pt x="252" y="67"/>
                        <a:pt x="248" y="59"/>
                        <a:pt x="241" y="57"/>
                      </a:cubicBezTo>
                      <a:cubicBezTo>
                        <a:pt x="228" y="53"/>
                        <a:pt x="216" y="60"/>
                        <a:pt x="208" y="70"/>
                      </a:cubicBezTo>
                      <a:cubicBezTo>
                        <a:pt x="203" y="79"/>
                        <a:pt x="203" y="89"/>
                        <a:pt x="197" y="97"/>
                      </a:cubicBezTo>
                      <a:cubicBezTo>
                        <a:pt x="195" y="98"/>
                        <a:pt x="194" y="100"/>
                        <a:pt x="193" y="99"/>
                      </a:cubicBezTo>
                      <a:cubicBezTo>
                        <a:pt x="192" y="100"/>
                        <a:pt x="191" y="100"/>
                        <a:pt x="190" y="100"/>
                      </a:cubicBezTo>
                      <a:cubicBezTo>
                        <a:pt x="185" y="102"/>
                        <a:pt x="180" y="101"/>
                        <a:pt x="175" y="102"/>
                      </a:cubicBezTo>
                      <a:cubicBezTo>
                        <a:pt x="168" y="102"/>
                        <a:pt x="161" y="100"/>
                        <a:pt x="154" y="101"/>
                      </a:cubicBezTo>
                      <a:cubicBezTo>
                        <a:pt x="147" y="101"/>
                        <a:pt x="144" y="93"/>
                        <a:pt x="141" y="89"/>
                      </a:cubicBezTo>
                      <a:cubicBezTo>
                        <a:pt x="140" y="87"/>
                        <a:pt x="140" y="85"/>
                        <a:pt x="139" y="83"/>
                      </a:cubicBezTo>
                      <a:cubicBezTo>
                        <a:pt x="138" y="83"/>
                        <a:pt x="138" y="83"/>
                        <a:pt x="138" y="83"/>
                      </a:cubicBezTo>
                      <a:cubicBezTo>
                        <a:pt x="137" y="88"/>
                        <a:pt x="135" y="92"/>
                        <a:pt x="133" y="95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1" y="98"/>
                        <a:pt x="128" y="101"/>
                        <a:pt x="125" y="99"/>
                      </a:cubicBezTo>
                      <a:cubicBezTo>
                        <a:pt x="121" y="93"/>
                        <a:pt x="121" y="87"/>
                        <a:pt x="122" y="80"/>
                      </a:cubicBezTo>
                      <a:cubicBezTo>
                        <a:pt x="121" y="80"/>
                        <a:pt x="121" y="81"/>
                        <a:pt x="120" y="82"/>
                      </a:cubicBezTo>
                      <a:cubicBezTo>
                        <a:pt x="119" y="85"/>
                        <a:pt x="116" y="88"/>
                        <a:pt x="114" y="92"/>
                      </a:cubicBezTo>
                      <a:cubicBezTo>
                        <a:pt x="106" y="101"/>
                        <a:pt x="94" y="102"/>
                        <a:pt x="83" y="103"/>
                      </a:cubicBezTo>
                      <a:cubicBezTo>
                        <a:pt x="68" y="103"/>
                        <a:pt x="54" y="104"/>
                        <a:pt x="39" y="103"/>
                      </a:cubicBezTo>
                      <a:cubicBezTo>
                        <a:pt x="35" y="102"/>
                        <a:pt x="31" y="101"/>
                        <a:pt x="28" y="99"/>
                      </a:cubicBezTo>
                      <a:cubicBezTo>
                        <a:pt x="19" y="94"/>
                        <a:pt x="10" y="85"/>
                        <a:pt x="0" y="80"/>
                      </a:cubicBezTo>
                      <a:cubicBezTo>
                        <a:pt x="0" y="80"/>
                        <a:pt x="0" y="80"/>
                        <a:pt x="0" y="8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" y="70"/>
                        <a:pt x="2" y="72"/>
                        <a:pt x="3" y="73"/>
                      </a:cubicBezTo>
                      <a:cubicBezTo>
                        <a:pt x="10" y="78"/>
                        <a:pt x="18" y="83"/>
                        <a:pt x="26" y="87"/>
                      </a:cubicBezTo>
                      <a:cubicBezTo>
                        <a:pt x="39" y="94"/>
                        <a:pt x="55" y="98"/>
                        <a:pt x="71" y="96"/>
                      </a:cubicBezTo>
                      <a:cubicBezTo>
                        <a:pt x="82" y="95"/>
                        <a:pt x="91" y="91"/>
                        <a:pt x="100" y="86"/>
                      </a:cubicBezTo>
                      <a:cubicBezTo>
                        <a:pt x="114" y="76"/>
                        <a:pt x="124" y="63"/>
                        <a:pt x="132" y="49"/>
                      </a:cubicBezTo>
                      <a:cubicBezTo>
                        <a:pt x="134" y="46"/>
                        <a:pt x="137" y="43"/>
                        <a:pt x="140" y="40"/>
                      </a:cubicBezTo>
                      <a:cubicBezTo>
                        <a:pt x="148" y="30"/>
                        <a:pt x="158" y="21"/>
                        <a:pt x="168" y="14"/>
                      </a:cubicBezTo>
                      <a:cubicBezTo>
                        <a:pt x="173" y="12"/>
                        <a:pt x="178" y="9"/>
                        <a:pt x="182" y="7"/>
                      </a:cubicBezTo>
                      <a:cubicBezTo>
                        <a:pt x="195" y="4"/>
                        <a:pt x="195" y="4"/>
                        <a:pt x="195" y="4"/>
                      </a:cubicBezTo>
                      <a:cubicBezTo>
                        <a:pt x="214" y="2"/>
                        <a:pt x="233" y="0"/>
                        <a:pt x="251" y="5"/>
                      </a:cubicBezTo>
                      <a:cubicBezTo>
                        <a:pt x="257" y="7"/>
                        <a:pt x="263" y="9"/>
                        <a:pt x="268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9"/>
                <p:cNvSpPr>
                  <a:spLocks/>
                </p:cNvSpPr>
                <p:nvPr/>
              </p:nvSpPr>
              <p:spPr bwMode="auto">
                <a:xfrm>
                  <a:off x="2825750" y="2397125"/>
                  <a:ext cx="28575" cy="107950"/>
                </a:xfrm>
                <a:custGeom>
                  <a:avLst/>
                  <a:gdLst>
                    <a:gd name="T0" fmla="*/ 11 w 11"/>
                    <a:gd name="T1" fmla="*/ 2 h 42"/>
                    <a:gd name="T2" fmla="*/ 10 w 11"/>
                    <a:gd name="T3" fmla="*/ 42 h 42"/>
                    <a:gd name="T4" fmla="*/ 10 w 11"/>
                    <a:gd name="T5" fmla="*/ 42 h 42"/>
                    <a:gd name="T6" fmla="*/ 1 w 11"/>
                    <a:gd name="T7" fmla="*/ 14 h 42"/>
                    <a:gd name="T8" fmla="*/ 10 w 11"/>
                    <a:gd name="T9" fmla="*/ 0 h 42"/>
                    <a:gd name="T10" fmla="*/ 11 w 11"/>
                    <a:gd name="T11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42">
                      <a:moveTo>
                        <a:pt x="11" y="2"/>
                      </a:moveTo>
                      <a:cubicBezTo>
                        <a:pt x="11" y="16"/>
                        <a:pt x="11" y="29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2" y="35"/>
                        <a:pt x="0" y="24"/>
                        <a:pt x="1" y="14"/>
                      </a:cubicBezTo>
                      <a:cubicBezTo>
                        <a:pt x="2" y="8"/>
                        <a:pt x="4" y="2"/>
                        <a:pt x="10" y="0"/>
                      </a:cubicBezTo>
                      <a:cubicBezTo>
                        <a:pt x="11" y="0"/>
                        <a:pt x="11" y="1"/>
                        <a:pt x="11" y="2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10"/>
                <p:cNvSpPr>
                  <a:spLocks/>
                </p:cNvSpPr>
                <p:nvPr/>
              </p:nvSpPr>
              <p:spPr bwMode="auto">
                <a:xfrm>
                  <a:off x="1630363" y="2533650"/>
                  <a:ext cx="58738" cy="28575"/>
                </a:xfrm>
                <a:custGeom>
                  <a:avLst/>
                  <a:gdLst>
                    <a:gd name="T0" fmla="*/ 15 w 23"/>
                    <a:gd name="T1" fmla="*/ 6 h 11"/>
                    <a:gd name="T2" fmla="*/ 23 w 23"/>
                    <a:gd name="T3" fmla="*/ 11 h 11"/>
                    <a:gd name="T4" fmla="*/ 22 w 23"/>
                    <a:gd name="T5" fmla="*/ 11 h 11"/>
                    <a:gd name="T6" fmla="*/ 0 w 23"/>
                    <a:gd name="T7" fmla="*/ 10 h 11"/>
                    <a:gd name="T8" fmla="*/ 0 w 23"/>
                    <a:gd name="T9" fmla="*/ 9 h 11"/>
                    <a:gd name="T10" fmla="*/ 0 w 23"/>
                    <a:gd name="T11" fmla="*/ 0 h 11"/>
                    <a:gd name="T12" fmla="*/ 15 w 23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1">
                      <a:moveTo>
                        <a:pt x="15" y="6"/>
                      </a:moveTo>
                      <a:cubicBezTo>
                        <a:pt x="18" y="7"/>
                        <a:pt x="21" y="9"/>
                        <a:pt x="23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5" y="11"/>
                        <a:pt x="7" y="10"/>
                        <a:pt x="0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5" y="1"/>
                        <a:pt x="10" y="4"/>
                        <a:pt x="15" y="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11"/>
                <p:cNvSpPr>
                  <a:spLocks/>
                </p:cNvSpPr>
                <p:nvPr/>
              </p:nvSpPr>
              <p:spPr bwMode="auto">
                <a:xfrm>
                  <a:off x="1627188" y="2570163"/>
                  <a:ext cx="1227138" cy="46038"/>
                </a:xfrm>
                <a:custGeom>
                  <a:avLst/>
                  <a:gdLst>
                    <a:gd name="T0" fmla="*/ 56 w 476"/>
                    <a:gd name="T1" fmla="*/ 1 h 18"/>
                    <a:gd name="T2" fmla="*/ 95 w 476"/>
                    <a:gd name="T3" fmla="*/ 1 h 18"/>
                    <a:gd name="T4" fmla="*/ 191 w 476"/>
                    <a:gd name="T5" fmla="*/ 2 h 18"/>
                    <a:gd name="T6" fmla="*/ 304 w 476"/>
                    <a:gd name="T7" fmla="*/ 3 h 18"/>
                    <a:gd name="T8" fmla="*/ 475 w 476"/>
                    <a:gd name="T9" fmla="*/ 5 h 18"/>
                    <a:gd name="T10" fmla="*/ 476 w 476"/>
                    <a:gd name="T11" fmla="*/ 6 h 18"/>
                    <a:gd name="T12" fmla="*/ 476 w 476"/>
                    <a:gd name="T13" fmla="*/ 18 h 18"/>
                    <a:gd name="T14" fmla="*/ 475 w 476"/>
                    <a:gd name="T15" fmla="*/ 18 h 18"/>
                    <a:gd name="T16" fmla="*/ 443 w 476"/>
                    <a:gd name="T17" fmla="*/ 18 h 18"/>
                    <a:gd name="T18" fmla="*/ 371 w 476"/>
                    <a:gd name="T19" fmla="*/ 17 h 18"/>
                    <a:gd name="T20" fmla="*/ 302 w 476"/>
                    <a:gd name="T21" fmla="*/ 16 h 18"/>
                    <a:gd name="T22" fmla="*/ 225 w 476"/>
                    <a:gd name="T23" fmla="*/ 16 h 18"/>
                    <a:gd name="T24" fmla="*/ 206 w 476"/>
                    <a:gd name="T25" fmla="*/ 15 h 18"/>
                    <a:gd name="T26" fmla="*/ 20 w 476"/>
                    <a:gd name="T27" fmla="*/ 13 h 18"/>
                    <a:gd name="T28" fmla="*/ 1 w 476"/>
                    <a:gd name="T29" fmla="*/ 13 h 18"/>
                    <a:gd name="T30" fmla="*/ 0 w 476"/>
                    <a:gd name="T31" fmla="*/ 12 h 18"/>
                    <a:gd name="T32" fmla="*/ 1 w 476"/>
                    <a:gd name="T33" fmla="*/ 0 h 18"/>
                    <a:gd name="T34" fmla="*/ 3 w 476"/>
                    <a:gd name="T35" fmla="*/ 0 h 18"/>
                    <a:gd name="T36" fmla="*/ 21 w 476"/>
                    <a:gd name="T37" fmla="*/ 0 h 18"/>
                    <a:gd name="T38" fmla="*/ 56 w 476"/>
                    <a:gd name="T39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76" h="18">
                      <a:moveTo>
                        <a:pt x="56" y="1"/>
                      </a:move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127" y="1"/>
                        <a:pt x="160" y="2"/>
                        <a:pt x="191" y="2"/>
                      </a:cubicBezTo>
                      <a:cubicBezTo>
                        <a:pt x="304" y="3"/>
                        <a:pt x="304" y="3"/>
                        <a:pt x="304" y="3"/>
                      </a:cubicBezTo>
                      <a:cubicBezTo>
                        <a:pt x="361" y="3"/>
                        <a:pt x="417" y="4"/>
                        <a:pt x="475" y="5"/>
                      </a:cubicBezTo>
                      <a:cubicBezTo>
                        <a:pt x="476" y="6"/>
                        <a:pt x="476" y="6"/>
                        <a:pt x="476" y="6"/>
                      </a:cubicBezTo>
                      <a:cubicBezTo>
                        <a:pt x="476" y="18"/>
                        <a:pt x="476" y="18"/>
                        <a:pt x="476" y="18"/>
                      </a:cubicBezTo>
                      <a:cubicBezTo>
                        <a:pt x="475" y="18"/>
                        <a:pt x="475" y="18"/>
                        <a:pt x="475" y="18"/>
                      </a:cubicBezTo>
                      <a:cubicBezTo>
                        <a:pt x="443" y="18"/>
                        <a:pt x="443" y="18"/>
                        <a:pt x="443" y="18"/>
                      </a:cubicBezTo>
                      <a:cubicBezTo>
                        <a:pt x="371" y="17"/>
                        <a:pt x="371" y="17"/>
                        <a:pt x="371" y="17"/>
                      </a:cubicBezTo>
                      <a:cubicBezTo>
                        <a:pt x="302" y="16"/>
                        <a:pt x="302" y="16"/>
                        <a:pt x="302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06" y="15"/>
                        <a:pt x="206" y="15"/>
                        <a:pt x="206" y="15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4" y="13"/>
                        <a:pt x="7" y="14"/>
                        <a:pt x="1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lnTo>
                        <a:pt x="5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12"/>
                <p:cNvSpPr>
                  <a:spLocks/>
                </p:cNvSpPr>
                <p:nvPr/>
              </p:nvSpPr>
              <p:spPr bwMode="auto">
                <a:xfrm>
                  <a:off x="2063750" y="2587625"/>
                  <a:ext cx="1588" cy="3175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0" name="组 199"/>
            <p:cNvGrpSpPr/>
            <p:nvPr/>
          </p:nvGrpSpPr>
          <p:grpSpPr>
            <a:xfrm>
              <a:off x="2531127" y="2118786"/>
              <a:ext cx="6913948" cy="1925602"/>
              <a:chOff x="2500131" y="1562403"/>
              <a:chExt cx="6913948" cy="1925602"/>
            </a:xfrm>
          </p:grpSpPr>
          <p:grpSp>
            <p:nvGrpSpPr>
              <p:cNvPr id="132" name="组 131"/>
              <p:cNvGrpSpPr/>
              <p:nvPr/>
            </p:nvGrpSpPr>
            <p:grpSpPr>
              <a:xfrm>
                <a:off x="2500131" y="1562403"/>
                <a:ext cx="6913948" cy="237592"/>
                <a:chOff x="2500132" y="1562403"/>
                <a:chExt cx="7114564" cy="244486"/>
              </a:xfrm>
            </p:grpSpPr>
            <p:sp>
              <p:nvSpPr>
                <p:cNvPr id="23" name="Freeform 982"/>
                <p:cNvSpPr>
                  <a:spLocks/>
                </p:cNvSpPr>
                <p:nvPr/>
              </p:nvSpPr>
              <p:spPr bwMode="auto">
                <a:xfrm>
                  <a:off x="250013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" name="Freeform 983"/>
                <p:cNvSpPr>
                  <a:spLocks/>
                </p:cNvSpPr>
                <p:nvPr/>
              </p:nvSpPr>
              <p:spPr bwMode="auto">
                <a:xfrm>
                  <a:off x="264841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984"/>
                <p:cNvSpPr>
                  <a:spLocks/>
                </p:cNvSpPr>
                <p:nvPr/>
              </p:nvSpPr>
              <p:spPr bwMode="auto">
                <a:xfrm>
                  <a:off x="279669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985"/>
                <p:cNvSpPr>
                  <a:spLocks/>
                </p:cNvSpPr>
                <p:nvPr/>
              </p:nvSpPr>
              <p:spPr bwMode="auto">
                <a:xfrm>
                  <a:off x="294497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986"/>
                <p:cNvSpPr>
                  <a:spLocks/>
                </p:cNvSpPr>
                <p:nvPr/>
              </p:nvSpPr>
              <p:spPr bwMode="auto">
                <a:xfrm>
                  <a:off x="309590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987"/>
                <p:cNvSpPr>
                  <a:spLocks/>
                </p:cNvSpPr>
                <p:nvPr/>
              </p:nvSpPr>
              <p:spPr bwMode="auto">
                <a:xfrm>
                  <a:off x="324418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988"/>
                <p:cNvSpPr>
                  <a:spLocks/>
                </p:cNvSpPr>
                <p:nvPr/>
              </p:nvSpPr>
              <p:spPr bwMode="auto">
                <a:xfrm>
                  <a:off x="339247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989"/>
                <p:cNvSpPr>
                  <a:spLocks/>
                </p:cNvSpPr>
                <p:nvPr/>
              </p:nvSpPr>
              <p:spPr bwMode="auto">
                <a:xfrm>
                  <a:off x="354075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" name="Freeform 982"/>
                <p:cNvSpPr>
                  <a:spLocks/>
                </p:cNvSpPr>
                <p:nvPr/>
              </p:nvSpPr>
              <p:spPr bwMode="auto">
                <a:xfrm>
                  <a:off x="369000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" name="Freeform 983"/>
                <p:cNvSpPr>
                  <a:spLocks/>
                </p:cNvSpPr>
                <p:nvPr/>
              </p:nvSpPr>
              <p:spPr bwMode="auto">
                <a:xfrm>
                  <a:off x="383828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" name="Freeform 984"/>
                <p:cNvSpPr>
                  <a:spLocks/>
                </p:cNvSpPr>
                <p:nvPr/>
              </p:nvSpPr>
              <p:spPr bwMode="auto">
                <a:xfrm>
                  <a:off x="398656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" name="Freeform 985"/>
                <p:cNvSpPr>
                  <a:spLocks/>
                </p:cNvSpPr>
                <p:nvPr/>
              </p:nvSpPr>
              <p:spPr bwMode="auto">
                <a:xfrm>
                  <a:off x="413484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Freeform 986"/>
                <p:cNvSpPr>
                  <a:spLocks/>
                </p:cNvSpPr>
                <p:nvPr/>
              </p:nvSpPr>
              <p:spPr bwMode="auto">
                <a:xfrm>
                  <a:off x="428577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987"/>
                <p:cNvSpPr>
                  <a:spLocks/>
                </p:cNvSpPr>
                <p:nvPr/>
              </p:nvSpPr>
              <p:spPr bwMode="auto">
                <a:xfrm>
                  <a:off x="443405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988"/>
                <p:cNvSpPr>
                  <a:spLocks/>
                </p:cNvSpPr>
                <p:nvPr/>
              </p:nvSpPr>
              <p:spPr bwMode="auto">
                <a:xfrm>
                  <a:off x="458234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989"/>
                <p:cNvSpPr>
                  <a:spLocks/>
                </p:cNvSpPr>
                <p:nvPr/>
              </p:nvSpPr>
              <p:spPr bwMode="auto">
                <a:xfrm>
                  <a:off x="473062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Freeform 982"/>
                <p:cNvSpPr>
                  <a:spLocks/>
                </p:cNvSpPr>
                <p:nvPr/>
              </p:nvSpPr>
              <p:spPr bwMode="auto">
                <a:xfrm>
                  <a:off x="488087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983"/>
                <p:cNvSpPr>
                  <a:spLocks/>
                </p:cNvSpPr>
                <p:nvPr/>
              </p:nvSpPr>
              <p:spPr bwMode="auto">
                <a:xfrm>
                  <a:off x="502915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984"/>
                <p:cNvSpPr>
                  <a:spLocks/>
                </p:cNvSpPr>
                <p:nvPr/>
              </p:nvSpPr>
              <p:spPr bwMode="auto">
                <a:xfrm>
                  <a:off x="517743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985"/>
                <p:cNvSpPr>
                  <a:spLocks/>
                </p:cNvSpPr>
                <p:nvPr/>
              </p:nvSpPr>
              <p:spPr bwMode="auto">
                <a:xfrm>
                  <a:off x="532572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986"/>
                <p:cNvSpPr>
                  <a:spLocks/>
                </p:cNvSpPr>
                <p:nvPr/>
              </p:nvSpPr>
              <p:spPr bwMode="auto">
                <a:xfrm>
                  <a:off x="547665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987"/>
                <p:cNvSpPr>
                  <a:spLocks/>
                </p:cNvSpPr>
                <p:nvPr/>
              </p:nvSpPr>
              <p:spPr bwMode="auto">
                <a:xfrm>
                  <a:off x="562493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988"/>
                <p:cNvSpPr>
                  <a:spLocks/>
                </p:cNvSpPr>
                <p:nvPr/>
              </p:nvSpPr>
              <p:spPr bwMode="auto">
                <a:xfrm>
                  <a:off x="577321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989"/>
                <p:cNvSpPr>
                  <a:spLocks/>
                </p:cNvSpPr>
                <p:nvPr/>
              </p:nvSpPr>
              <p:spPr bwMode="auto">
                <a:xfrm>
                  <a:off x="592149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982"/>
                <p:cNvSpPr>
                  <a:spLocks/>
                </p:cNvSpPr>
                <p:nvPr/>
              </p:nvSpPr>
              <p:spPr bwMode="auto">
                <a:xfrm>
                  <a:off x="607074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Freeform 983"/>
                <p:cNvSpPr>
                  <a:spLocks/>
                </p:cNvSpPr>
                <p:nvPr/>
              </p:nvSpPr>
              <p:spPr bwMode="auto">
                <a:xfrm>
                  <a:off x="621902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984"/>
                <p:cNvSpPr>
                  <a:spLocks/>
                </p:cNvSpPr>
                <p:nvPr/>
              </p:nvSpPr>
              <p:spPr bwMode="auto">
                <a:xfrm>
                  <a:off x="636730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Freeform 985"/>
                <p:cNvSpPr>
                  <a:spLocks/>
                </p:cNvSpPr>
                <p:nvPr/>
              </p:nvSpPr>
              <p:spPr bwMode="auto">
                <a:xfrm>
                  <a:off x="651559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986"/>
                <p:cNvSpPr>
                  <a:spLocks/>
                </p:cNvSpPr>
                <p:nvPr/>
              </p:nvSpPr>
              <p:spPr bwMode="auto">
                <a:xfrm>
                  <a:off x="666652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Freeform 987"/>
                <p:cNvSpPr>
                  <a:spLocks/>
                </p:cNvSpPr>
                <p:nvPr/>
              </p:nvSpPr>
              <p:spPr bwMode="auto">
                <a:xfrm>
                  <a:off x="681480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988"/>
                <p:cNvSpPr>
                  <a:spLocks/>
                </p:cNvSpPr>
                <p:nvPr/>
              </p:nvSpPr>
              <p:spPr bwMode="auto">
                <a:xfrm>
                  <a:off x="696308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Freeform 989"/>
                <p:cNvSpPr>
                  <a:spLocks/>
                </p:cNvSpPr>
                <p:nvPr/>
              </p:nvSpPr>
              <p:spPr bwMode="auto">
                <a:xfrm>
                  <a:off x="711136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Freeform 982"/>
                <p:cNvSpPr>
                  <a:spLocks/>
                </p:cNvSpPr>
                <p:nvPr/>
              </p:nvSpPr>
              <p:spPr bwMode="auto">
                <a:xfrm>
                  <a:off x="7254241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983"/>
                <p:cNvSpPr>
                  <a:spLocks/>
                </p:cNvSpPr>
                <p:nvPr/>
              </p:nvSpPr>
              <p:spPr bwMode="auto">
                <a:xfrm>
                  <a:off x="7402523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Freeform 984"/>
                <p:cNvSpPr>
                  <a:spLocks/>
                </p:cNvSpPr>
                <p:nvPr/>
              </p:nvSpPr>
              <p:spPr bwMode="auto">
                <a:xfrm>
                  <a:off x="755080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Freeform 985"/>
                <p:cNvSpPr>
                  <a:spLocks/>
                </p:cNvSpPr>
                <p:nvPr/>
              </p:nvSpPr>
              <p:spPr bwMode="auto">
                <a:xfrm>
                  <a:off x="769908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" name="Freeform 986"/>
                <p:cNvSpPr>
                  <a:spLocks/>
                </p:cNvSpPr>
                <p:nvPr/>
              </p:nvSpPr>
              <p:spPr bwMode="auto">
                <a:xfrm>
                  <a:off x="7850016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Freeform 987"/>
                <p:cNvSpPr>
                  <a:spLocks/>
                </p:cNvSpPr>
                <p:nvPr/>
              </p:nvSpPr>
              <p:spPr bwMode="auto">
                <a:xfrm>
                  <a:off x="7998298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" name="Freeform 988"/>
                <p:cNvSpPr>
                  <a:spLocks/>
                </p:cNvSpPr>
                <p:nvPr/>
              </p:nvSpPr>
              <p:spPr bwMode="auto">
                <a:xfrm>
                  <a:off x="814657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" name="Freeform 989"/>
                <p:cNvSpPr>
                  <a:spLocks/>
                </p:cNvSpPr>
                <p:nvPr/>
              </p:nvSpPr>
              <p:spPr bwMode="auto">
                <a:xfrm>
                  <a:off x="829486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" name="Freeform 982"/>
                <p:cNvSpPr>
                  <a:spLocks/>
                </p:cNvSpPr>
                <p:nvPr/>
              </p:nvSpPr>
              <p:spPr bwMode="auto">
                <a:xfrm>
                  <a:off x="8445653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" name="Freeform 983"/>
                <p:cNvSpPr>
                  <a:spLocks/>
                </p:cNvSpPr>
                <p:nvPr/>
              </p:nvSpPr>
              <p:spPr bwMode="auto">
                <a:xfrm>
                  <a:off x="859393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" name="Freeform 984"/>
                <p:cNvSpPr>
                  <a:spLocks/>
                </p:cNvSpPr>
                <p:nvPr/>
              </p:nvSpPr>
              <p:spPr bwMode="auto">
                <a:xfrm>
                  <a:off x="874221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" name="Freeform 985"/>
                <p:cNvSpPr>
                  <a:spLocks/>
                </p:cNvSpPr>
                <p:nvPr/>
              </p:nvSpPr>
              <p:spPr bwMode="auto">
                <a:xfrm>
                  <a:off x="889049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" name="Freeform 986"/>
                <p:cNvSpPr>
                  <a:spLocks/>
                </p:cNvSpPr>
                <p:nvPr/>
              </p:nvSpPr>
              <p:spPr bwMode="auto">
                <a:xfrm>
                  <a:off x="9041428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" name="Freeform 987"/>
                <p:cNvSpPr>
                  <a:spLocks/>
                </p:cNvSpPr>
                <p:nvPr/>
              </p:nvSpPr>
              <p:spPr bwMode="auto">
                <a:xfrm>
                  <a:off x="918971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988"/>
                <p:cNvSpPr>
                  <a:spLocks/>
                </p:cNvSpPr>
                <p:nvPr/>
              </p:nvSpPr>
              <p:spPr bwMode="auto">
                <a:xfrm>
                  <a:off x="933799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989"/>
                <p:cNvSpPr>
                  <a:spLocks/>
                </p:cNvSpPr>
                <p:nvPr/>
              </p:nvSpPr>
              <p:spPr bwMode="auto">
                <a:xfrm>
                  <a:off x="948627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" name="组 132"/>
              <p:cNvGrpSpPr/>
              <p:nvPr/>
            </p:nvGrpSpPr>
            <p:grpSpPr>
              <a:xfrm>
                <a:off x="2500131" y="3250413"/>
                <a:ext cx="6913948" cy="237592"/>
                <a:chOff x="2500132" y="1562403"/>
                <a:chExt cx="7114564" cy="244486"/>
              </a:xfrm>
            </p:grpSpPr>
            <p:sp>
              <p:nvSpPr>
                <p:cNvPr id="134" name="Freeform 982"/>
                <p:cNvSpPr>
                  <a:spLocks/>
                </p:cNvSpPr>
                <p:nvPr/>
              </p:nvSpPr>
              <p:spPr bwMode="auto">
                <a:xfrm>
                  <a:off x="250013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983"/>
                <p:cNvSpPr>
                  <a:spLocks/>
                </p:cNvSpPr>
                <p:nvPr/>
              </p:nvSpPr>
              <p:spPr bwMode="auto">
                <a:xfrm>
                  <a:off x="264841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984"/>
                <p:cNvSpPr>
                  <a:spLocks/>
                </p:cNvSpPr>
                <p:nvPr/>
              </p:nvSpPr>
              <p:spPr bwMode="auto">
                <a:xfrm>
                  <a:off x="279669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985"/>
                <p:cNvSpPr>
                  <a:spLocks/>
                </p:cNvSpPr>
                <p:nvPr/>
              </p:nvSpPr>
              <p:spPr bwMode="auto">
                <a:xfrm>
                  <a:off x="294497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986"/>
                <p:cNvSpPr>
                  <a:spLocks/>
                </p:cNvSpPr>
                <p:nvPr/>
              </p:nvSpPr>
              <p:spPr bwMode="auto">
                <a:xfrm>
                  <a:off x="309590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987"/>
                <p:cNvSpPr>
                  <a:spLocks/>
                </p:cNvSpPr>
                <p:nvPr/>
              </p:nvSpPr>
              <p:spPr bwMode="auto">
                <a:xfrm>
                  <a:off x="324418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988"/>
                <p:cNvSpPr>
                  <a:spLocks/>
                </p:cNvSpPr>
                <p:nvPr/>
              </p:nvSpPr>
              <p:spPr bwMode="auto">
                <a:xfrm>
                  <a:off x="339247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989"/>
                <p:cNvSpPr>
                  <a:spLocks/>
                </p:cNvSpPr>
                <p:nvPr/>
              </p:nvSpPr>
              <p:spPr bwMode="auto">
                <a:xfrm>
                  <a:off x="354075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982"/>
                <p:cNvSpPr>
                  <a:spLocks/>
                </p:cNvSpPr>
                <p:nvPr/>
              </p:nvSpPr>
              <p:spPr bwMode="auto">
                <a:xfrm>
                  <a:off x="369000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983"/>
                <p:cNvSpPr>
                  <a:spLocks/>
                </p:cNvSpPr>
                <p:nvPr/>
              </p:nvSpPr>
              <p:spPr bwMode="auto">
                <a:xfrm>
                  <a:off x="383828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984"/>
                <p:cNvSpPr>
                  <a:spLocks/>
                </p:cNvSpPr>
                <p:nvPr/>
              </p:nvSpPr>
              <p:spPr bwMode="auto">
                <a:xfrm>
                  <a:off x="398656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985"/>
                <p:cNvSpPr>
                  <a:spLocks/>
                </p:cNvSpPr>
                <p:nvPr/>
              </p:nvSpPr>
              <p:spPr bwMode="auto">
                <a:xfrm>
                  <a:off x="413484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986"/>
                <p:cNvSpPr>
                  <a:spLocks/>
                </p:cNvSpPr>
                <p:nvPr/>
              </p:nvSpPr>
              <p:spPr bwMode="auto">
                <a:xfrm>
                  <a:off x="428577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987"/>
                <p:cNvSpPr>
                  <a:spLocks/>
                </p:cNvSpPr>
                <p:nvPr/>
              </p:nvSpPr>
              <p:spPr bwMode="auto">
                <a:xfrm>
                  <a:off x="443405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988"/>
                <p:cNvSpPr>
                  <a:spLocks/>
                </p:cNvSpPr>
                <p:nvPr/>
              </p:nvSpPr>
              <p:spPr bwMode="auto">
                <a:xfrm>
                  <a:off x="458234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989"/>
                <p:cNvSpPr>
                  <a:spLocks/>
                </p:cNvSpPr>
                <p:nvPr/>
              </p:nvSpPr>
              <p:spPr bwMode="auto">
                <a:xfrm>
                  <a:off x="473062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982"/>
                <p:cNvSpPr>
                  <a:spLocks/>
                </p:cNvSpPr>
                <p:nvPr/>
              </p:nvSpPr>
              <p:spPr bwMode="auto">
                <a:xfrm>
                  <a:off x="488087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983"/>
                <p:cNvSpPr>
                  <a:spLocks/>
                </p:cNvSpPr>
                <p:nvPr/>
              </p:nvSpPr>
              <p:spPr bwMode="auto">
                <a:xfrm>
                  <a:off x="502915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984"/>
                <p:cNvSpPr>
                  <a:spLocks/>
                </p:cNvSpPr>
                <p:nvPr/>
              </p:nvSpPr>
              <p:spPr bwMode="auto">
                <a:xfrm>
                  <a:off x="517743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985"/>
                <p:cNvSpPr>
                  <a:spLocks/>
                </p:cNvSpPr>
                <p:nvPr/>
              </p:nvSpPr>
              <p:spPr bwMode="auto">
                <a:xfrm>
                  <a:off x="532572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986"/>
                <p:cNvSpPr>
                  <a:spLocks/>
                </p:cNvSpPr>
                <p:nvPr/>
              </p:nvSpPr>
              <p:spPr bwMode="auto">
                <a:xfrm>
                  <a:off x="547665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987"/>
                <p:cNvSpPr>
                  <a:spLocks/>
                </p:cNvSpPr>
                <p:nvPr/>
              </p:nvSpPr>
              <p:spPr bwMode="auto">
                <a:xfrm>
                  <a:off x="562493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988"/>
                <p:cNvSpPr>
                  <a:spLocks/>
                </p:cNvSpPr>
                <p:nvPr/>
              </p:nvSpPr>
              <p:spPr bwMode="auto">
                <a:xfrm>
                  <a:off x="577321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989"/>
                <p:cNvSpPr>
                  <a:spLocks/>
                </p:cNvSpPr>
                <p:nvPr/>
              </p:nvSpPr>
              <p:spPr bwMode="auto">
                <a:xfrm>
                  <a:off x="592149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982"/>
                <p:cNvSpPr>
                  <a:spLocks/>
                </p:cNvSpPr>
                <p:nvPr/>
              </p:nvSpPr>
              <p:spPr bwMode="auto">
                <a:xfrm>
                  <a:off x="607074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983"/>
                <p:cNvSpPr>
                  <a:spLocks/>
                </p:cNvSpPr>
                <p:nvPr/>
              </p:nvSpPr>
              <p:spPr bwMode="auto">
                <a:xfrm>
                  <a:off x="621902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984"/>
                <p:cNvSpPr>
                  <a:spLocks/>
                </p:cNvSpPr>
                <p:nvPr/>
              </p:nvSpPr>
              <p:spPr bwMode="auto">
                <a:xfrm>
                  <a:off x="636730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985"/>
                <p:cNvSpPr>
                  <a:spLocks/>
                </p:cNvSpPr>
                <p:nvPr/>
              </p:nvSpPr>
              <p:spPr bwMode="auto">
                <a:xfrm>
                  <a:off x="651559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986"/>
                <p:cNvSpPr>
                  <a:spLocks/>
                </p:cNvSpPr>
                <p:nvPr/>
              </p:nvSpPr>
              <p:spPr bwMode="auto">
                <a:xfrm>
                  <a:off x="666652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987"/>
                <p:cNvSpPr>
                  <a:spLocks/>
                </p:cNvSpPr>
                <p:nvPr/>
              </p:nvSpPr>
              <p:spPr bwMode="auto">
                <a:xfrm>
                  <a:off x="681480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988"/>
                <p:cNvSpPr>
                  <a:spLocks/>
                </p:cNvSpPr>
                <p:nvPr/>
              </p:nvSpPr>
              <p:spPr bwMode="auto">
                <a:xfrm>
                  <a:off x="696308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989"/>
                <p:cNvSpPr>
                  <a:spLocks/>
                </p:cNvSpPr>
                <p:nvPr/>
              </p:nvSpPr>
              <p:spPr bwMode="auto">
                <a:xfrm>
                  <a:off x="711136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982"/>
                <p:cNvSpPr>
                  <a:spLocks/>
                </p:cNvSpPr>
                <p:nvPr/>
              </p:nvSpPr>
              <p:spPr bwMode="auto">
                <a:xfrm>
                  <a:off x="7254241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983"/>
                <p:cNvSpPr>
                  <a:spLocks/>
                </p:cNvSpPr>
                <p:nvPr/>
              </p:nvSpPr>
              <p:spPr bwMode="auto">
                <a:xfrm>
                  <a:off x="7402523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984"/>
                <p:cNvSpPr>
                  <a:spLocks/>
                </p:cNvSpPr>
                <p:nvPr/>
              </p:nvSpPr>
              <p:spPr bwMode="auto">
                <a:xfrm>
                  <a:off x="755080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985"/>
                <p:cNvSpPr>
                  <a:spLocks/>
                </p:cNvSpPr>
                <p:nvPr/>
              </p:nvSpPr>
              <p:spPr bwMode="auto">
                <a:xfrm>
                  <a:off x="769908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986"/>
                <p:cNvSpPr>
                  <a:spLocks/>
                </p:cNvSpPr>
                <p:nvPr/>
              </p:nvSpPr>
              <p:spPr bwMode="auto">
                <a:xfrm>
                  <a:off x="7850016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87"/>
                <p:cNvSpPr>
                  <a:spLocks/>
                </p:cNvSpPr>
                <p:nvPr/>
              </p:nvSpPr>
              <p:spPr bwMode="auto">
                <a:xfrm>
                  <a:off x="7998298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988"/>
                <p:cNvSpPr>
                  <a:spLocks/>
                </p:cNvSpPr>
                <p:nvPr/>
              </p:nvSpPr>
              <p:spPr bwMode="auto">
                <a:xfrm>
                  <a:off x="814657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989"/>
                <p:cNvSpPr>
                  <a:spLocks/>
                </p:cNvSpPr>
                <p:nvPr/>
              </p:nvSpPr>
              <p:spPr bwMode="auto">
                <a:xfrm>
                  <a:off x="829486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982"/>
                <p:cNvSpPr>
                  <a:spLocks/>
                </p:cNvSpPr>
                <p:nvPr/>
              </p:nvSpPr>
              <p:spPr bwMode="auto">
                <a:xfrm>
                  <a:off x="8445653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983"/>
                <p:cNvSpPr>
                  <a:spLocks/>
                </p:cNvSpPr>
                <p:nvPr/>
              </p:nvSpPr>
              <p:spPr bwMode="auto">
                <a:xfrm>
                  <a:off x="859393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984"/>
                <p:cNvSpPr>
                  <a:spLocks/>
                </p:cNvSpPr>
                <p:nvPr/>
              </p:nvSpPr>
              <p:spPr bwMode="auto">
                <a:xfrm>
                  <a:off x="874221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985"/>
                <p:cNvSpPr>
                  <a:spLocks/>
                </p:cNvSpPr>
                <p:nvPr/>
              </p:nvSpPr>
              <p:spPr bwMode="auto">
                <a:xfrm>
                  <a:off x="889049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986"/>
                <p:cNvSpPr>
                  <a:spLocks/>
                </p:cNvSpPr>
                <p:nvPr/>
              </p:nvSpPr>
              <p:spPr bwMode="auto">
                <a:xfrm>
                  <a:off x="9041428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987"/>
                <p:cNvSpPr>
                  <a:spLocks/>
                </p:cNvSpPr>
                <p:nvPr/>
              </p:nvSpPr>
              <p:spPr bwMode="auto">
                <a:xfrm>
                  <a:off x="918971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988"/>
                <p:cNvSpPr>
                  <a:spLocks/>
                </p:cNvSpPr>
                <p:nvPr/>
              </p:nvSpPr>
              <p:spPr bwMode="auto">
                <a:xfrm>
                  <a:off x="933799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989"/>
                <p:cNvSpPr>
                  <a:spLocks/>
                </p:cNvSpPr>
                <p:nvPr/>
              </p:nvSpPr>
              <p:spPr bwMode="auto">
                <a:xfrm>
                  <a:off x="948627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6" name="组 185"/>
            <p:cNvGrpSpPr/>
            <p:nvPr/>
          </p:nvGrpSpPr>
          <p:grpSpPr>
            <a:xfrm>
              <a:off x="2199672" y="1727193"/>
              <a:ext cx="315032" cy="2708789"/>
              <a:chOff x="2157101" y="1157468"/>
              <a:chExt cx="315032" cy="2708789"/>
            </a:xfrm>
          </p:grpSpPr>
          <p:sp>
            <p:nvSpPr>
              <p:cNvPr id="184" name="矩形 183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85" name="矩形 184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82" name="矩形 181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  <p:grpSp>
          <p:nvGrpSpPr>
            <p:cNvPr id="196" name="组 195"/>
            <p:cNvGrpSpPr/>
            <p:nvPr/>
          </p:nvGrpSpPr>
          <p:grpSpPr>
            <a:xfrm>
              <a:off x="9418458" y="1727193"/>
              <a:ext cx="315032" cy="2708789"/>
              <a:chOff x="2157101" y="1157468"/>
              <a:chExt cx="315032" cy="2708789"/>
            </a:xfrm>
          </p:grpSpPr>
          <p:sp>
            <p:nvSpPr>
              <p:cNvPr id="197" name="矩形 196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98" name="矩形 197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99" name="矩形 198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3849231" y="2668059"/>
            <a:ext cx="4493538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8400" b="1" dirty="0" smtClean="0"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icrosoft YaHei" charset="0"/>
                <a:ea typeface="Microsoft YaHei" charset="0"/>
                <a:cs typeface="Microsoft YaHei" charset="0"/>
              </a:rPr>
              <a:t>领导讲话</a:t>
            </a:r>
          </a:p>
        </p:txBody>
      </p:sp>
      <p:pic>
        <p:nvPicPr>
          <p:cNvPr id="521" name="图片 520">
            <a:hlinkClick r:id="rId2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29334" y="6287661"/>
            <a:ext cx="1828800" cy="241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266033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Freeform 11"/>
          <p:cNvSpPr>
            <a:spLocks noEditPoints="1"/>
          </p:cNvSpPr>
          <p:nvPr/>
        </p:nvSpPr>
        <p:spPr bwMode="auto">
          <a:xfrm>
            <a:off x="2382090" y="1001460"/>
            <a:ext cx="7427822" cy="4847264"/>
          </a:xfrm>
          <a:custGeom>
            <a:avLst/>
            <a:gdLst>
              <a:gd name="T0" fmla="*/ 28 w 2495"/>
              <a:gd name="T1" fmla="*/ 1122 h 1625"/>
              <a:gd name="T2" fmla="*/ 120 w 2495"/>
              <a:gd name="T3" fmla="*/ 591 h 1625"/>
              <a:gd name="T4" fmla="*/ 792 w 2495"/>
              <a:gd name="T5" fmla="*/ 33 h 1625"/>
              <a:gd name="T6" fmla="*/ 1736 w 2495"/>
              <a:gd name="T7" fmla="*/ 70 h 1625"/>
              <a:gd name="T8" fmla="*/ 2432 w 2495"/>
              <a:gd name="T9" fmla="*/ 661 h 1625"/>
              <a:gd name="T10" fmla="*/ 2465 w 2495"/>
              <a:gd name="T11" fmla="*/ 1178 h 1625"/>
              <a:gd name="T12" fmla="*/ 2191 w 2495"/>
              <a:gd name="T13" fmla="*/ 1548 h 1625"/>
              <a:gd name="T14" fmla="*/ 1362 w 2495"/>
              <a:gd name="T15" fmla="*/ 1294 h 1625"/>
              <a:gd name="T16" fmla="*/ 459 w 2495"/>
              <a:gd name="T17" fmla="*/ 1495 h 1625"/>
              <a:gd name="T18" fmla="*/ 1417 w 2495"/>
              <a:gd name="T19" fmla="*/ 433 h 1625"/>
              <a:gd name="T20" fmla="*/ 1006 w 2495"/>
              <a:gd name="T21" fmla="*/ 268 h 1625"/>
              <a:gd name="T22" fmla="*/ 545 w 2495"/>
              <a:gd name="T23" fmla="*/ 862 h 1625"/>
              <a:gd name="T24" fmla="*/ 2154 w 2495"/>
              <a:gd name="T25" fmla="*/ 780 h 1625"/>
              <a:gd name="T26" fmla="*/ 424 w 2495"/>
              <a:gd name="T27" fmla="*/ 710 h 1625"/>
              <a:gd name="T28" fmla="*/ 2210 w 2495"/>
              <a:gd name="T29" fmla="*/ 703 h 1625"/>
              <a:gd name="T30" fmla="*/ 1763 w 2495"/>
              <a:gd name="T31" fmla="*/ 371 h 1625"/>
              <a:gd name="T32" fmla="*/ 520 w 2495"/>
              <a:gd name="T33" fmla="*/ 633 h 1625"/>
              <a:gd name="T34" fmla="*/ 1708 w 2495"/>
              <a:gd name="T35" fmla="*/ 1063 h 1625"/>
              <a:gd name="T36" fmla="*/ 827 w 2495"/>
              <a:gd name="T37" fmla="*/ 1059 h 1625"/>
              <a:gd name="T38" fmla="*/ 274 w 2495"/>
              <a:gd name="T39" fmla="*/ 1085 h 1625"/>
              <a:gd name="T40" fmla="*/ 281 w 2495"/>
              <a:gd name="T41" fmla="*/ 1345 h 1625"/>
              <a:gd name="T42" fmla="*/ 2267 w 2495"/>
              <a:gd name="T43" fmla="*/ 1465 h 1625"/>
              <a:gd name="T44" fmla="*/ 2168 w 2495"/>
              <a:gd name="T45" fmla="*/ 1347 h 1625"/>
              <a:gd name="T46" fmla="*/ 2115 w 2495"/>
              <a:gd name="T47" fmla="*/ 1171 h 1625"/>
              <a:gd name="T48" fmla="*/ 1358 w 2495"/>
              <a:gd name="T49" fmla="*/ 885 h 1625"/>
              <a:gd name="T50" fmla="*/ 603 w 2495"/>
              <a:gd name="T51" fmla="*/ 267 h 1625"/>
              <a:gd name="T52" fmla="*/ 1836 w 2495"/>
              <a:gd name="T53" fmla="*/ 155 h 1625"/>
              <a:gd name="T54" fmla="*/ 1065 w 2495"/>
              <a:gd name="T55" fmla="*/ 528 h 1625"/>
              <a:gd name="T56" fmla="*/ 1351 w 2495"/>
              <a:gd name="T57" fmla="*/ 751 h 1625"/>
              <a:gd name="T58" fmla="*/ 2443 w 2495"/>
              <a:gd name="T59" fmla="*/ 1420 h 1625"/>
              <a:gd name="T60" fmla="*/ 205 w 2495"/>
              <a:gd name="T61" fmla="*/ 906 h 1625"/>
              <a:gd name="T62" fmla="*/ 1538 w 2495"/>
              <a:gd name="T63" fmla="*/ 1082 h 1625"/>
              <a:gd name="T64" fmla="*/ 1263 w 2495"/>
              <a:gd name="T65" fmla="*/ 322 h 1625"/>
              <a:gd name="T66" fmla="*/ 610 w 2495"/>
              <a:gd name="T67" fmla="*/ 544 h 1625"/>
              <a:gd name="T68" fmla="*/ 429 w 2495"/>
              <a:gd name="T69" fmla="*/ 337 h 1625"/>
              <a:gd name="T70" fmla="*/ 421 w 2495"/>
              <a:gd name="T71" fmla="*/ 143 h 1625"/>
              <a:gd name="T72" fmla="*/ 1721 w 2495"/>
              <a:gd name="T73" fmla="*/ 489 h 1625"/>
              <a:gd name="T74" fmla="*/ 1113 w 2495"/>
              <a:gd name="T75" fmla="*/ 121 h 1625"/>
              <a:gd name="T76" fmla="*/ 1224 w 2495"/>
              <a:gd name="T77" fmla="*/ 1193 h 1625"/>
              <a:gd name="T78" fmla="*/ 967 w 2495"/>
              <a:gd name="T79" fmla="*/ 166 h 1625"/>
              <a:gd name="T80" fmla="*/ 2174 w 2495"/>
              <a:gd name="T81" fmla="*/ 1433 h 1625"/>
              <a:gd name="T82" fmla="*/ 2186 w 2495"/>
              <a:gd name="T83" fmla="*/ 1105 h 1625"/>
              <a:gd name="T84" fmla="*/ 1497 w 2495"/>
              <a:gd name="T85" fmla="*/ 1444 h 1625"/>
              <a:gd name="T86" fmla="*/ 2224 w 2495"/>
              <a:gd name="T87" fmla="*/ 1195 h 1625"/>
              <a:gd name="T88" fmla="*/ 1156 w 2495"/>
              <a:gd name="T89" fmla="*/ 1100 h 1625"/>
              <a:gd name="T90" fmla="*/ 937 w 2495"/>
              <a:gd name="T91" fmla="*/ 862 h 1625"/>
              <a:gd name="T92" fmla="*/ 1005 w 2495"/>
              <a:gd name="T93" fmla="*/ 1264 h 1625"/>
              <a:gd name="T94" fmla="*/ 812 w 2495"/>
              <a:gd name="T95" fmla="*/ 415 h 1625"/>
              <a:gd name="T96" fmla="*/ 870 w 2495"/>
              <a:gd name="T97" fmla="*/ 877 h 1625"/>
              <a:gd name="T98" fmla="*/ 705 w 2495"/>
              <a:gd name="T99" fmla="*/ 434 h 1625"/>
              <a:gd name="T100" fmla="*/ 1857 w 2495"/>
              <a:gd name="T101" fmla="*/ 539 h 1625"/>
              <a:gd name="T102" fmla="*/ 1263 w 2495"/>
              <a:gd name="T103" fmla="*/ 162 h 1625"/>
              <a:gd name="T104" fmla="*/ 1599 w 2495"/>
              <a:gd name="T105" fmla="*/ 1470 h 1625"/>
              <a:gd name="T106" fmla="*/ 706 w 2495"/>
              <a:gd name="T107" fmla="*/ 1365 h 1625"/>
              <a:gd name="T108" fmla="*/ 1343 w 2495"/>
              <a:gd name="T109" fmla="*/ 1154 h 1625"/>
              <a:gd name="T110" fmla="*/ 2027 w 2495"/>
              <a:gd name="T111" fmla="*/ 1532 h 1625"/>
              <a:gd name="T112" fmla="*/ 720 w 2495"/>
              <a:gd name="T113" fmla="*/ 1295 h 1625"/>
              <a:gd name="T114" fmla="*/ 416 w 2495"/>
              <a:gd name="T115" fmla="*/ 1441 h 1625"/>
              <a:gd name="T116" fmla="*/ 396 w 2495"/>
              <a:gd name="T117" fmla="*/ 980 h 1625"/>
              <a:gd name="T118" fmla="*/ 840 w 2495"/>
              <a:gd name="T119" fmla="*/ 392 h 1625"/>
              <a:gd name="T120" fmla="*/ 93 w 2495"/>
              <a:gd name="T121" fmla="*/ 1055 h 1625"/>
              <a:gd name="T122" fmla="*/ 2396 w 2495"/>
              <a:gd name="T123" fmla="*/ 1121 h 1625"/>
              <a:gd name="T124" fmla="*/ 2322 w 2495"/>
              <a:gd name="T125" fmla="*/ 1271 h 1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5" h="1625">
                <a:moveTo>
                  <a:pt x="262" y="1533"/>
                </a:moveTo>
                <a:cubicBezTo>
                  <a:pt x="249" y="1527"/>
                  <a:pt x="238" y="1523"/>
                  <a:pt x="232" y="1521"/>
                </a:cubicBezTo>
                <a:cubicBezTo>
                  <a:pt x="219" y="1535"/>
                  <a:pt x="209" y="1552"/>
                  <a:pt x="194" y="1560"/>
                </a:cubicBezTo>
                <a:cubicBezTo>
                  <a:pt x="184" y="1566"/>
                  <a:pt x="167" y="1563"/>
                  <a:pt x="154" y="1558"/>
                </a:cubicBezTo>
                <a:cubicBezTo>
                  <a:pt x="131" y="1550"/>
                  <a:pt x="123" y="1521"/>
                  <a:pt x="135" y="1501"/>
                </a:cubicBezTo>
                <a:cubicBezTo>
                  <a:pt x="144" y="1485"/>
                  <a:pt x="157" y="1482"/>
                  <a:pt x="171" y="1491"/>
                </a:cubicBezTo>
                <a:cubicBezTo>
                  <a:pt x="165" y="1500"/>
                  <a:pt x="153" y="1511"/>
                  <a:pt x="154" y="1520"/>
                </a:cubicBezTo>
                <a:cubicBezTo>
                  <a:pt x="156" y="1534"/>
                  <a:pt x="170" y="1537"/>
                  <a:pt x="184" y="1531"/>
                </a:cubicBezTo>
                <a:cubicBezTo>
                  <a:pt x="200" y="1524"/>
                  <a:pt x="206" y="1508"/>
                  <a:pt x="199" y="1492"/>
                </a:cubicBezTo>
                <a:cubicBezTo>
                  <a:pt x="188" y="1468"/>
                  <a:pt x="151" y="1459"/>
                  <a:pt x="126" y="1478"/>
                </a:cubicBezTo>
                <a:cubicBezTo>
                  <a:pt x="107" y="1492"/>
                  <a:pt x="91" y="1510"/>
                  <a:pt x="72" y="1528"/>
                </a:cubicBezTo>
                <a:cubicBezTo>
                  <a:pt x="68" y="1523"/>
                  <a:pt x="65" y="1518"/>
                  <a:pt x="60" y="1512"/>
                </a:cubicBezTo>
                <a:cubicBezTo>
                  <a:pt x="64" y="1509"/>
                  <a:pt x="66" y="1507"/>
                  <a:pt x="69" y="1505"/>
                </a:cubicBezTo>
                <a:cubicBezTo>
                  <a:pt x="87" y="1491"/>
                  <a:pt x="105" y="1479"/>
                  <a:pt x="104" y="1453"/>
                </a:cubicBezTo>
                <a:cubicBezTo>
                  <a:pt x="104" y="1435"/>
                  <a:pt x="95" y="1424"/>
                  <a:pt x="79" y="1422"/>
                </a:cubicBezTo>
                <a:cubicBezTo>
                  <a:pt x="70" y="1422"/>
                  <a:pt x="60" y="1425"/>
                  <a:pt x="54" y="1430"/>
                </a:cubicBezTo>
                <a:cubicBezTo>
                  <a:pt x="51" y="1433"/>
                  <a:pt x="53" y="1449"/>
                  <a:pt x="56" y="1450"/>
                </a:cubicBezTo>
                <a:cubicBezTo>
                  <a:pt x="63" y="1452"/>
                  <a:pt x="72" y="1450"/>
                  <a:pt x="85" y="1449"/>
                </a:cubicBezTo>
                <a:cubicBezTo>
                  <a:pt x="82" y="1457"/>
                  <a:pt x="79" y="1471"/>
                  <a:pt x="73" y="1472"/>
                </a:cubicBezTo>
                <a:cubicBezTo>
                  <a:pt x="64" y="1474"/>
                  <a:pt x="50" y="1471"/>
                  <a:pt x="42" y="1465"/>
                </a:cubicBezTo>
                <a:cubicBezTo>
                  <a:pt x="24" y="1450"/>
                  <a:pt x="25" y="1435"/>
                  <a:pt x="43" y="1404"/>
                </a:cubicBezTo>
                <a:cubicBezTo>
                  <a:pt x="16" y="1386"/>
                  <a:pt x="0" y="1361"/>
                  <a:pt x="8" y="1328"/>
                </a:cubicBezTo>
                <a:cubicBezTo>
                  <a:pt x="15" y="1293"/>
                  <a:pt x="43" y="1282"/>
                  <a:pt x="77" y="1277"/>
                </a:cubicBezTo>
                <a:cubicBezTo>
                  <a:pt x="77" y="1264"/>
                  <a:pt x="75" y="1253"/>
                  <a:pt x="77" y="1241"/>
                </a:cubicBezTo>
                <a:cubicBezTo>
                  <a:pt x="79" y="1231"/>
                  <a:pt x="84" y="1221"/>
                  <a:pt x="88" y="1209"/>
                </a:cubicBezTo>
                <a:cubicBezTo>
                  <a:pt x="58" y="1192"/>
                  <a:pt x="52" y="1160"/>
                  <a:pt x="49" y="1127"/>
                </a:cubicBezTo>
                <a:cubicBezTo>
                  <a:pt x="44" y="1126"/>
                  <a:pt x="39" y="1124"/>
                  <a:pt x="28" y="1122"/>
                </a:cubicBezTo>
                <a:cubicBezTo>
                  <a:pt x="35" y="1097"/>
                  <a:pt x="41" y="1073"/>
                  <a:pt x="49" y="1047"/>
                </a:cubicBezTo>
                <a:cubicBezTo>
                  <a:pt x="44" y="1035"/>
                  <a:pt x="37" y="1018"/>
                  <a:pt x="31" y="1001"/>
                </a:cubicBezTo>
                <a:cubicBezTo>
                  <a:pt x="26" y="982"/>
                  <a:pt x="35" y="975"/>
                  <a:pt x="53" y="976"/>
                </a:cubicBezTo>
                <a:cubicBezTo>
                  <a:pt x="63" y="976"/>
                  <a:pt x="73" y="977"/>
                  <a:pt x="86" y="978"/>
                </a:cubicBezTo>
                <a:cubicBezTo>
                  <a:pt x="82" y="968"/>
                  <a:pt x="78" y="960"/>
                  <a:pt x="74" y="950"/>
                </a:cubicBezTo>
                <a:cubicBezTo>
                  <a:pt x="71" y="951"/>
                  <a:pt x="69" y="952"/>
                  <a:pt x="67" y="951"/>
                </a:cubicBezTo>
                <a:cubicBezTo>
                  <a:pt x="58" y="949"/>
                  <a:pt x="49" y="947"/>
                  <a:pt x="41" y="944"/>
                </a:cubicBezTo>
                <a:cubicBezTo>
                  <a:pt x="45" y="936"/>
                  <a:pt x="48" y="927"/>
                  <a:pt x="54" y="920"/>
                </a:cubicBezTo>
                <a:cubicBezTo>
                  <a:pt x="57" y="915"/>
                  <a:pt x="63" y="912"/>
                  <a:pt x="67" y="909"/>
                </a:cubicBezTo>
                <a:cubicBezTo>
                  <a:pt x="62" y="905"/>
                  <a:pt x="57" y="903"/>
                  <a:pt x="53" y="899"/>
                </a:cubicBezTo>
                <a:cubicBezTo>
                  <a:pt x="48" y="893"/>
                  <a:pt x="39" y="884"/>
                  <a:pt x="40" y="878"/>
                </a:cubicBezTo>
                <a:cubicBezTo>
                  <a:pt x="42" y="871"/>
                  <a:pt x="52" y="866"/>
                  <a:pt x="59" y="861"/>
                </a:cubicBezTo>
                <a:cubicBezTo>
                  <a:pt x="61" y="859"/>
                  <a:pt x="65" y="860"/>
                  <a:pt x="66" y="860"/>
                </a:cubicBezTo>
                <a:cubicBezTo>
                  <a:pt x="62" y="848"/>
                  <a:pt x="53" y="834"/>
                  <a:pt x="57" y="827"/>
                </a:cubicBezTo>
                <a:cubicBezTo>
                  <a:pt x="61" y="819"/>
                  <a:pt x="76" y="817"/>
                  <a:pt x="83" y="814"/>
                </a:cubicBezTo>
                <a:cubicBezTo>
                  <a:pt x="79" y="801"/>
                  <a:pt x="71" y="789"/>
                  <a:pt x="71" y="778"/>
                </a:cubicBezTo>
                <a:cubicBezTo>
                  <a:pt x="71" y="773"/>
                  <a:pt x="89" y="769"/>
                  <a:pt x="99" y="765"/>
                </a:cubicBezTo>
                <a:cubicBezTo>
                  <a:pt x="101" y="767"/>
                  <a:pt x="104" y="768"/>
                  <a:pt x="107" y="769"/>
                </a:cubicBezTo>
                <a:cubicBezTo>
                  <a:pt x="106" y="747"/>
                  <a:pt x="106" y="724"/>
                  <a:pt x="102" y="701"/>
                </a:cubicBezTo>
                <a:cubicBezTo>
                  <a:pt x="99" y="687"/>
                  <a:pt x="86" y="673"/>
                  <a:pt x="69" y="678"/>
                </a:cubicBezTo>
                <a:cubicBezTo>
                  <a:pt x="61" y="681"/>
                  <a:pt x="56" y="696"/>
                  <a:pt x="49" y="705"/>
                </a:cubicBezTo>
                <a:cubicBezTo>
                  <a:pt x="58" y="710"/>
                  <a:pt x="67" y="714"/>
                  <a:pt x="80" y="721"/>
                </a:cubicBezTo>
                <a:cubicBezTo>
                  <a:pt x="80" y="731"/>
                  <a:pt x="71" y="740"/>
                  <a:pt x="55" y="741"/>
                </a:cubicBezTo>
                <a:cubicBezTo>
                  <a:pt x="36" y="743"/>
                  <a:pt x="28" y="731"/>
                  <a:pt x="25" y="715"/>
                </a:cubicBezTo>
                <a:cubicBezTo>
                  <a:pt x="20" y="692"/>
                  <a:pt x="37" y="667"/>
                  <a:pt x="60" y="661"/>
                </a:cubicBezTo>
                <a:cubicBezTo>
                  <a:pt x="65" y="660"/>
                  <a:pt x="70" y="660"/>
                  <a:pt x="75" y="659"/>
                </a:cubicBezTo>
                <a:cubicBezTo>
                  <a:pt x="71" y="598"/>
                  <a:pt x="79" y="586"/>
                  <a:pt x="120" y="591"/>
                </a:cubicBezTo>
                <a:cubicBezTo>
                  <a:pt x="122" y="547"/>
                  <a:pt x="125" y="503"/>
                  <a:pt x="128" y="457"/>
                </a:cubicBezTo>
                <a:cubicBezTo>
                  <a:pt x="213" y="466"/>
                  <a:pt x="277" y="509"/>
                  <a:pt x="337" y="551"/>
                </a:cubicBezTo>
                <a:cubicBezTo>
                  <a:pt x="337" y="512"/>
                  <a:pt x="337" y="471"/>
                  <a:pt x="334" y="431"/>
                </a:cubicBezTo>
                <a:cubicBezTo>
                  <a:pt x="332" y="412"/>
                  <a:pt x="323" y="393"/>
                  <a:pt x="315" y="375"/>
                </a:cubicBezTo>
                <a:cubicBezTo>
                  <a:pt x="313" y="371"/>
                  <a:pt x="303" y="369"/>
                  <a:pt x="296" y="369"/>
                </a:cubicBezTo>
                <a:cubicBezTo>
                  <a:pt x="274" y="368"/>
                  <a:pt x="251" y="368"/>
                  <a:pt x="229" y="368"/>
                </a:cubicBezTo>
                <a:cubicBezTo>
                  <a:pt x="228" y="365"/>
                  <a:pt x="227" y="362"/>
                  <a:pt x="225" y="359"/>
                </a:cubicBezTo>
                <a:cubicBezTo>
                  <a:pt x="260" y="335"/>
                  <a:pt x="294" y="310"/>
                  <a:pt x="326" y="288"/>
                </a:cubicBezTo>
                <a:cubicBezTo>
                  <a:pt x="298" y="268"/>
                  <a:pt x="266" y="246"/>
                  <a:pt x="235" y="224"/>
                </a:cubicBezTo>
                <a:cubicBezTo>
                  <a:pt x="236" y="221"/>
                  <a:pt x="237" y="219"/>
                  <a:pt x="238" y="217"/>
                </a:cubicBezTo>
                <a:cubicBezTo>
                  <a:pt x="362" y="217"/>
                  <a:pt x="362" y="217"/>
                  <a:pt x="362" y="217"/>
                </a:cubicBezTo>
                <a:cubicBezTo>
                  <a:pt x="343" y="153"/>
                  <a:pt x="375" y="109"/>
                  <a:pt x="421" y="72"/>
                </a:cubicBezTo>
                <a:cubicBezTo>
                  <a:pt x="447" y="50"/>
                  <a:pt x="476" y="33"/>
                  <a:pt x="501" y="15"/>
                </a:cubicBezTo>
                <a:cubicBezTo>
                  <a:pt x="526" y="32"/>
                  <a:pt x="548" y="49"/>
                  <a:pt x="568" y="63"/>
                </a:cubicBezTo>
                <a:cubicBezTo>
                  <a:pt x="575" y="45"/>
                  <a:pt x="579" y="29"/>
                  <a:pt x="586" y="16"/>
                </a:cubicBezTo>
                <a:cubicBezTo>
                  <a:pt x="589" y="11"/>
                  <a:pt x="601" y="9"/>
                  <a:pt x="608" y="10"/>
                </a:cubicBezTo>
                <a:cubicBezTo>
                  <a:pt x="628" y="10"/>
                  <a:pt x="636" y="20"/>
                  <a:pt x="634" y="42"/>
                </a:cubicBezTo>
                <a:cubicBezTo>
                  <a:pt x="631" y="40"/>
                  <a:pt x="630" y="37"/>
                  <a:pt x="628" y="37"/>
                </a:cubicBezTo>
                <a:cubicBezTo>
                  <a:pt x="621" y="36"/>
                  <a:pt x="614" y="36"/>
                  <a:pt x="607" y="36"/>
                </a:cubicBezTo>
                <a:cubicBezTo>
                  <a:pt x="608" y="43"/>
                  <a:pt x="608" y="56"/>
                  <a:pt x="611" y="57"/>
                </a:cubicBezTo>
                <a:cubicBezTo>
                  <a:pt x="627" y="62"/>
                  <a:pt x="645" y="69"/>
                  <a:pt x="661" y="66"/>
                </a:cubicBezTo>
                <a:cubicBezTo>
                  <a:pt x="677" y="63"/>
                  <a:pt x="699" y="57"/>
                  <a:pt x="698" y="31"/>
                </a:cubicBezTo>
                <a:cubicBezTo>
                  <a:pt x="698" y="27"/>
                  <a:pt x="705" y="20"/>
                  <a:pt x="709" y="20"/>
                </a:cubicBezTo>
                <a:cubicBezTo>
                  <a:pt x="715" y="20"/>
                  <a:pt x="723" y="23"/>
                  <a:pt x="729" y="26"/>
                </a:cubicBezTo>
                <a:cubicBezTo>
                  <a:pt x="735" y="30"/>
                  <a:pt x="741" y="36"/>
                  <a:pt x="748" y="43"/>
                </a:cubicBezTo>
                <a:cubicBezTo>
                  <a:pt x="757" y="10"/>
                  <a:pt x="766" y="4"/>
                  <a:pt x="782" y="17"/>
                </a:cubicBezTo>
                <a:cubicBezTo>
                  <a:pt x="787" y="20"/>
                  <a:pt x="789" y="27"/>
                  <a:pt x="792" y="33"/>
                </a:cubicBezTo>
                <a:cubicBezTo>
                  <a:pt x="796" y="40"/>
                  <a:pt x="800" y="47"/>
                  <a:pt x="803" y="51"/>
                </a:cubicBezTo>
                <a:cubicBezTo>
                  <a:pt x="813" y="40"/>
                  <a:pt x="820" y="29"/>
                  <a:pt x="830" y="24"/>
                </a:cubicBezTo>
                <a:cubicBezTo>
                  <a:pt x="836" y="21"/>
                  <a:pt x="852" y="25"/>
                  <a:pt x="853" y="28"/>
                </a:cubicBezTo>
                <a:cubicBezTo>
                  <a:pt x="855" y="41"/>
                  <a:pt x="854" y="55"/>
                  <a:pt x="854" y="74"/>
                </a:cubicBezTo>
                <a:cubicBezTo>
                  <a:pt x="853" y="74"/>
                  <a:pt x="858" y="77"/>
                  <a:pt x="864" y="83"/>
                </a:cubicBezTo>
                <a:cubicBezTo>
                  <a:pt x="866" y="56"/>
                  <a:pt x="869" y="32"/>
                  <a:pt x="895" y="20"/>
                </a:cubicBezTo>
                <a:cubicBezTo>
                  <a:pt x="933" y="2"/>
                  <a:pt x="962" y="30"/>
                  <a:pt x="954" y="78"/>
                </a:cubicBezTo>
                <a:cubicBezTo>
                  <a:pt x="968" y="86"/>
                  <a:pt x="974" y="82"/>
                  <a:pt x="983" y="67"/>
                </a:cubicBezTo>
                <a:cubicBezTo>
                  <a:pt x="994" y="47"/>
                  <a:pt x="1013" y="31"/>
                  <a:pt x="1029" y="12"/>
                </a:cubicBezTo>
                <a:cubicBezTo>
                  <a:pt x="1053" y="35"/>
                  <a:pt x="1079" y="51"/>
                  <a:pt x="1086" y="83"/>
                </a:cubicBezTo>
                <a:cubicBezTo>
                  <a:pt x="1089" y="96"/>
                  <a:pt x="1133" y="102"/>
                  <a:pt x="1143" y="92"/>
                </a:cubicBezTo>
                <a:cubicBezTo>
                  <a:pt x="1175" y="62"/>
                  <a:pt x="1175" y="62"/>
                  <a:pt x="1208" y="62"/>
                </a:cubicBezTo>
                <a:cubicBezTo>
                  <a:pt x="1212" y="30"/>
                  <a:pt x="1243" y="21"/>
                  <a:pt x="1264" y="2"/>
                </a:cubicBezTo>
                <a:cubicBezTo>
                  <a:pt x="1267" y="0"/>
                  <a:pt x="1275" y="0"/>
                  <a:pt x="1278" y="2"/>
                </a:cubicBezTo>
                <a:cubicBezTo>
                  <a:pt x="1299" y="20"/>
                  <a:pt x="1329" y="30"/>
                  <a:pt x="1333" y="65"/>
                </a:cubicBezTo>
                <a:cubicBezTo>
                  <a:pt x="1361" y="60"/>
                  <a:pt x="1378" y="75"/>
                  <a:pt x="1392" y="95"/>
                </a:cubicBezTo>
                <a:cubicBezTo>
                  <a:pt x="1400" y="108"/>
                  <a:pt x="1441" y="104"/>
                  <a:pt x="1451" y="92"/>
                </a:cubicBezTo>
                <a:cubicBezTo>
                  <a:pt x="1468" y="69"/>
                  <a:pt x="1487" y="46"/>
                  <a:pt x="1506" y="22"/>
                </a:cubicBezTo>
                <a:cubicBezTo>
                  <a:pt x="1528" y="46"/>
                  <a:pt x="1555" y="58"/>
                  <a:pt x="1561" y="90"/>
                </a:cubicBezTo>
                <a:cubicBezTo>
                  <a:pt x="1562" y="93"/>
                  <a:pt x="1575" y="95"/>
                  <a:pt x="1584" y="98"/>
                </a:cubicBezTo>
                <a:cubicBezTo>
                  <a:pt x="1581" y="50"/>
                  <a:pt x="1589" y="35"/>
                  <a:pt x="1616" y="32"/>
                </a:cubicBezTo>
                <a:cubicBezTo>
                  <a:pt x="1650" y="29"/>
                  <a:pt x="1665" y="45"/>
                  <a:pt x="1673" y="99"/>
                </a:cubicBezTo>
                <a:cubicBezTo>
                  <a:pt x="1679" y="95"/>
                  <a:pt x="1684" y="92"/>
                  <a:pt x="1690" y="89"/>
                </a:cubicBezTo>
                <a:cubicBezTo>
                  <a:pt x="1687" y="88"/>
                  <a:pt x="1685" y="87"/>
                  <a:pt x="1683" y="87"/>
                </a:cubicBezTo>
                <a:cubicBezTo>
                  <a:pt x="1685" y="73"/>
                  <a:pt x="1684" y="59"/>
                  <a:pt x="1689" y="47"/>
                </a:cubicBezTo>
                <a:cubicBezTo>
                  <a:pt x="1690" y="43"/>
                  <a:pt x="1706" y="40"/>
                  <a:pt x="1712" y="44"/>
                </a:cubicBezTo>
                <a:cubicBezTo>
                  <a:pt x="1721" y="48"/>
                  <a:pt x="1726" y="59"/>
                  <a:pt x="1736" y="70"/>
                </a:cubicBezTo>
                <a:cubicBezTo>
                  <a:pt x="1739" y="68"/>
                  <a:pt x="1748" y="62"/>
                  <a:pt x="1749" y="56"/>
                </a:cubicBezTo>
                <a:cubicBezTo>
                  <a:pt x="1750" y="40"/>
                  <a:pt x="1759" y="31"/>
                  <a:pt x="1773" y="34"/>
                </a:cubicBezTo>
                <a:cubicBezTo>
                  <a:pt x="1781" y="35"/>
                  <a:pt x="1787" y="47"/>
                  <a:pt x="1797" y="59"/>
                </a:cubicBezTo>
                <a:cubicBezTo>
                  <a:pt x="1798" y="58"/>
                  <a:pt x="1804" y="54"/>
                  <a:pt x="1811" y="52"/>
                </a:cubicBezTo>
                <a:cubicBezTo>
                  <a:pt x="1819" y="48"/>
                  <a:pt x="1827" y="44"/>
                  <a:pt x="1836" y="44"/>
                </a:cubicBezTo>
                <a:cubicBezTo>
                  <a:pt x="1839" y="44"/>
                  <a:pt x="1841" y="56"/>
                  <a:pt x="1844" y="61"/>
                </a:cubicBezTo>
                <a:cubicBezTo>
                  <a:pt x="1848" y="68"/>
                  <a:pt x="1853" y="75"/>
                  <a:pt x="1858" y="81"/>
                </a:cubicBezTo>
                <a:cubicBezTo>
                  <a:pt x="1873" y="98"/>
                  <a:pt x="1894" y="99"/>
                  <a:pt x="1913" y="94"/>
                </a:cubicBezTo>
                <a:cubicBezTo>
                  <a:pt x="1922" y="92"/>
                  <a:pt x="1929" y="83"/>
                  <a:pt x="1935" y="75"/>
                </a:cubicBezTo>
                <a:cubicBezTo>
                  <a:pt x="1937" y="73"/>
                  <a:pt x="1933" y="62"/>
                  <a:pt x="1932" y="62"/>
                </a:cubicBezTo>
                <a:cubicBezTo>
                  <a:pt x="1924" y="62"/>
                  <a:pt x="1915" y="64"/>
                  <a:pt x="1907" y="65"/>
                </a:cubicBezTo>
                <a:cubicBezTo>
                  <a:pt x="1908" y="46"/>
                  <a:pt x="1919" y="36"/>
                  <a:pt x="1940" y="38"/>
                </a:cubicBezTo>
                <a:cubicBezTo>
                  <a:pt x="1962" y="39"/>
                  <a:pt x="1972" y="59"/>
                  <a:pt x="1969" y="96"/>
                </a:cubicBezTo>
                <a:cubicBezTo>
                  <a:pt x="1992" y="81"/>
                  <a:pt x="2014" y="66"/>
                  <a:pt x="2041" y="48"/>
                </a:cubicBezTo>
                <a:cubicBezTo>
                  <a:pt x="2071" y="72"/>
                  <a:pt x="2107" y="96"/>
                  <a:pt x="2135" y="126"/>
                </a:cubicBezTo>
                <a:cubicBezTo>
                  <a:pt x="2169" y="162"/>
                  <a:pt x="2189" y="204"/>
                  <a:pt x="2164" y="259"/>
                </a:cubicBezTo>
                <a:cubicBezTo>
                  <a:pt x="2292" y="259"/>
                  <a:pt x="2292" y="259"/>
                  <a:pt x="2292" y="259"/>
                </a:cubicBezTo>
                <a:cubicBezTo>
                  <a:pt x="2293" y="262"/>
                  <a:pt x="2294" y="265"/>
                  <a:pt x="2295" y="268"/>
                </a:cubicBezTo>
                <a:cubicBezTo>
                  <a:pt x="2262" y="290"/>
                  <a:pt x="2229" y="311"/>
                  <a:pt x="2200" y="329"/>
                </a:cubicBezTo>
                <a:cubicBezTo>
                  <a:pt x="2230" y="353"/>
                  <a:pt x="2262" y="379"/>
                  <a:pt x="2295" y="404"/>
                </a:cubicBezTo>
                <a:cubicBezTo>
                  <a:pt x="2294" y="407"/>
                  <a:pt x="2293" y="409"/>
                  <a:pt x="2292" y="411"/>
                </a:cubicBezTo>
                <a:cubicBezTo>
                  <a:pt x="2208" y="411"/>
                  <a:pt x="2208" y="411"/>
                  <a:pt x="2208" y="411"/>
                </a:cubicBezTo>
                <a:cubicBezTo>
                  <a:pt x="2202" y="443"/>
                  <a:pt x="2181" y="467"/>
                  <a:pt x="2183" y="502"/>
                </a:cubicBezTo>
                <a:cubicBezTo>
                  <a:pt x="2184" y="532"/>
                  <a:pt x="2176" y="564"/>
                  <a:pt x="2172" y="593"/>
                </a:cubicBezTo>
                <a:cubicBezTo>
                  <a:pt x="2236" y="554"/>
                  <a:pt x="2303" y="513"/>
                  <a:pt x="2388" y="510"/>
                </a:cubicBezTo>
                <a:cubicBezTo>
                  <a:pt x="2388" y="646"/>
                  <a:pt x="2388" y="646"/>
                  <a:pt x="2388" y="646"/>
                </a:cubicBezTo>
                <a:cubicBezTo>
                  <a:pt x="2408" y="638"/>
                  <a:pt x="2426" y="642"/>
                  <a:pt x="2432" y="661"/>
                </a:cubicBezTo>
                <a:cubicBezTo>
                  <a:pt x="2437" y="677"/>
                  <a:pt x="2435" y="694"/>
                  <a:pt x="2436" y="713"/>
                </a:cubicBezTo>
                <a:cubicBezTo>
                  <a:pt x="2439" y="714"/>
                  <a:pt x="2445" y="716"/>
                  <a:pt x="2451" y="718"/>
                </a:cubicBezTo>
                <a:cubicBezTo>
                  <a:pt x="2473" y="727"/>
                  <a:pt x="2486" y="752"/>
                  <a:pt x="2480" y="774"/>
                </a:cubicBezTo>
                <a:cubicBezTo>
                  <a:pt x="2475" y="790"/>
                  <a:pt x="2465" y="800"/>
                  <a:pt x="2447" y="797"/>
                </a:cubicBezTo>
                <a:cubicBezTo>
                  <a:pt x="2430" y="795"/>
                  <a:pt x="2423" y="786"/>
                  <a:pt x="2423" y="774"/>
                </a:cubicBezTo>
                <a:cubicBezTo>
                  <a:pt x="2435" y="770"/>
                  <a:pt x="2445" y="767"/>
                  <a:pt x="2455" y="763"/>
                </a:cubicBezTo>
                <a:cubicBezTo>
                  <a:pt x="2452" y="754"/>
                  <a:pt x="2451" y="742"/>
                  <a:pt x="2445" y="736"/>
                </a:cubicBezTo>
                <a:cubicBezTo>
                  <a:pt x="2433" y="726"/>
                  <a:pt x="2421" y="732"/>
                  <a:pt x="2412" y="742"/>
                </a:cubicBezTo>
                <a:cubicBezTo>
                  <a:pt x="2391" y="766"/>
                  <a:pt x="2396" y="794"/>
                  <a:pt x="2397" y="817"/>
                </a:cubicBezTo>
                <a:cubicBezTo>
                  <a:pt x="2411" y="823"/>
                  <a:pt x="2429" y="827"/>
                  <a:pt x="2430" y="833"/>
                </a:cubicBezTo>
                <a:cubicBezTo>
                  <a:pt x="2432" y="843"/>
                  <a:pt x="2423" y="855"/>
                  <a:pt x="2417" y="869"/>
                </a:cubicBezTo>
                <a:cubicBezTo>
                  <a:pt x="2423" y="871"/>
                  <a:pt x="2437" y="873"/>
                  <a:pt x="2443" y="882"/>
                </a:cubicBezTo>
                <a:cubicBezTo>
                  <a:pt x="2447" y="887"/>
                  <a:pt x="2438" y="901"/>
                  <a:pt x="2434" y="911"/>
                </a:cubicBezTo>
                <a:cubicBezTo>
                  <a:pt x="2432" y="911"/>
                  <a:pt x="2430" y="910"/>
                  <a:pt x="2428" y="910"/>
                </a:cubicBezTo>
                <a:cubicBezTo>
                  <a:pt x="2430" y="912"/>
                  <a:pt x="2431" y="914"/>
                  <a:pt x="2432" y="915"/>
                </a:cubicBezTo>
                <a:cubicBezTo>
                  <a:pt x="2441" y="921"/>
                  <a:pt x="2455" y="924"/>
                  <a:pt x="2458" y="932"/>
                </a:cubicBezTo>
                <a:cubicBezTo>
                  <a:pt x="2463" y="945"/>
                  <a:pt x="2452" y="953"/>
                  <a:pt x="2439" y="956"/>
                </a:cubicBezTo>
                <a:cubicBezTo>
                  <a:pt x="2436" y="957"/>
                  <a:pt x="2432" y="962"/>
                  <a:pt x="2432" y="965"/>
                </a:cubicBezTo>
                <a:cubicBezTo>
                  <a:pt x="2432" y="968"/>
                  <a:pt x="2437" y="971"/>
                  <a:pt x="2439" y="974"/>
                </a:cubicBezTo>
                <a:cubicBezTo>
                  <a:pt x="2445" y="983"/>
                  <a:pt x="2450" y="991"/>
                  <a:pt x="2456" y="1000"/>
                </a:cubicBezTo>
                <a:cubicBezTo>
                  <a:pt x="2446" y="1004"/>
                  <a:pt x="2436" y="1007"/>
                  <a:pt x="2426" y="1011"/>
                </a:cubicBezTo>
                <a:cubicBezTo>
                  <a:pt x="2425" y="1009"/>
                  <a:pt x="2424" y="1007"/>
                  <a:pt x="2423" y="1006"/>
                </a:cubicBezTo>
                <a:cubicBezTo>
                  <a:pt x="2418" y="1014"/>
                  <a:pt x="2413" y="1023"/>
                  <a:pt x="2406" y="1034"/>
                </a:cubicBezTo>
                <a:cubicBezTo>
                  <a:pt x="2423" y="1034"/>
                  <a:pt x="2438" y="1034"/>
                  <a:pt x="2452" y="1034"/>
                </a:cubicBezTo>
                <a:cubicBezTo>
                  <a:pt x="2464" y="1034"/>
                  <a:pt x="2469" y="1041"/>
                  <a:pt x="2465" y="1051"/>
                </a:cubicBezTo>
                <a:cubicBezTo>
                  <a:pt x="2459" y="1070"/>
                  <a:pt x="2452" y="1089"/>
                  <a:pt x="2445" y="1108"/>
                </a:cubicBezTo>
                <a:cubicBezTo>
                  <a:pt x="2450" y="1128"/>
                  <a:pt x="2457" y="1152"/>
                  <a:pt x="2465" y="1178"/>
                </a:cubicBezTo>
                <a:cubicBezTo>
                  <a:pt x="2452" y="1181"/>
                  <a:pt x="2443" y="1183"/>
                  <a:pt x="2434" y="1185"/>
                </a:cubicBezTo>
                <a:cubicBezTo>
                  <a:pt x="2446" y="1207"/>
                  <a:pt x="2428" y="1248"/>
                  <a:pt x="2400" y="1265"/>
                </a:cubicBezTo>
                <a:cubicBezTo>
                  <a:pt x="2403" y="1289"/>
                  <a:pt x="2406" y="1312"/>
                  <a:pt x="2409" y="1335"/>
                </a:cubicBezTo>
                <a:cubicBezTo>
                  <a:pt x="2486" y="1366"/>
                  <a:pt x="2495" y="1414"/>
                  <a:pt x="2432" y="1467"/>
                </a:cubicBezTo>
                <a:cubicBezTo>
                  <a:pt x="2446" y="1495"/>
                  <a:pt x="2446" y="1513"/>
                  <a:pt x="2429" y="1526"/>
                </a:cubicBezTo>
                <a:cubicBezTo>
                  <a:pt x="2421" y="1532"/>
                  <a:pt x="2407" y="1536"/>
                  <a:pt x="2397" y="1533"/>
                </a:cubicBezTo>
                <a:cubicBezTo>
                  <a:pt x="2391" y="1531"/>
                  <a:pt x="2388" y="1517"/>
                  <a:pt x="2383" y="1504"/>
                </a:cubicBezTo>
                <a:cubicBezTo>
                  <a:pt x="2397" y="1508"/>
                  <a:pt x="2405" y="1512"/>
                  <a:pt x="2413" y="1512"/>
                </a:cubicBezTo>
                <a:cubicBezTo>
                  <a:pt x="2416" y="1512"/>
                  <a:pt x="2421" y="1499"/>
                  <a:pt x="2419" y="1493"/>
                </a:cubicBezTo>
                <a:cubicBezTo>
                  <a:pt x="2418" y="1488"/>
                  <a:pt x="2409" y="1480"/>
                  <a:pt x="2405" y="1481"/>
                </a:cubicBezTo>
                <a:cubicBezTo>
                  <a:pt x="2392" y="1484"/>
                  <a:pt x="2373" y="1487"/>
                  <a:pt x="2370" y="1496"/>
                </a:cubicBezTo>
                <a:cubicBezTo>
                  <a:pt x="2364" y="1508"/>
                  <a:pt x="2368" y="1526"/>
                  <a:pt x="2373" y="1539"/>
                </a:cubicBezTo>
                <a:cubicBezTo>
                  <a:pt x="2379" y="1552"/>
                  <a:pt x="2392" y="1561"/>
                  <a:pt x="2404" y="1574"/>
                </a:cubicBezTo>
                <a:cubicBezTo>
                  <a:pt x="2402" y="1576"/>
                  <a:pt x="2399" y="1582"/>
                  <a:pt x="2395" y="1589"/>
                </a:cubicBezTo>
                <a:cubicBezTo>
                  <a:pt x="2381" y="1573"/>
                  <a:pt x="2369" y="1559"/>
                  <a:pt x="2356" y="1546"/>
                </a:cubicBezTo>
                <a:cubicBezTo>
                  <a:pt x="2340" y="1528"/>
                  <a:pt x="2320" y="1519"/>
                  <a:pt x="2295" y="1525"/>
                </a:cubicBezTo>
                <a:cubicBezTo>
                  <a:pt x="2276" y="1529"/>
                  <a:pt x="2262" y="1541"/>
                  <a:pt x="2265" y="1560"/>
                </a:cubicBezTo>
                <a:cubicBezTo>
                  <a:pt x="2266" y="1570"/>
                  <a:pt x="2279" y="1581"/>
                  <a:pt x="2290" y="1588"/>
                </a:cubicBezTo>
                <a:cubicBezTo>
                  <a:pt x="2293" y="1590"/>
                  <a:pt x="2312" y="1577"/>
                  <a:pt x="2312" y="1574"/>
                </a:cubicBezTo>
                <a:cubicBezTo>
                  <a:pt x="2310" y="1564"/>
                  <a:pt x="2302" y="1554"/>
                  <a:pt x="2295" y="1544"/>
                </a:cubicBezTo>
                <a:cubicBezTo>
                  <a:pt x="2306" y="1536"/>
                  <a:pt x="2319" y="1540"/>
                  <a:pt x="2330" y="1555"/>
                </a:cubicBezTo>
                <a:cubicBezTo>
                  <a:pt x="2341" y="1571"/>
                  <a:pt x="2335" y="1594"/>
                  <a:pt x="2316" y="1611"/>
                </a:cubicBezTo>
                <a:cubicBezTo>
                  <a:pt x="2305" y="1607"/>
                  <a:pt x="2293" y="1594"/>
                  <a:pt x="2285" y="1615"/>
                </a:cubicBezTo>
                <a:cubicBezTo>
                  <a:pt x="2284" y="1617"/>
                  <a:pt x="2274" y="1618"/>
                  <a:pt x="2273" y="1616"/>
                </a:cubicBezTo>
                <a:cubicBezTo>
                  <a:pt x="2262" y="1601"/>
                  <a:pt x="2233" y="1598"/>
                  <a:pt x="2241" y="1568"/>
                </a:cubicBezTo>
                <a:cubicBezTo>
                  <a:pt x="2227" y="1574"/>
                  <a:pt x="2217" y="1578"/>
                  <a:pt x="2205" y="1582"/>
                </a:cubicBezTo>
                <a:cubicBezTo>
                  <a:pt x="2200" y="1569"/>
                  <a:pt x="2196" y="1558"/>
                  <a:pt x="2191" y="1548"/>
                </a:cubicBezTo>
                <a:cubicBezTo>
                  <a:pt x="2186" y="1536"/>
                  <a:pt x="2179" y="1534"/>
                  <a:pt x="2166" y="1538"/>
                </a:cubicBezTo>
                <a:cubicBezTo>
                  <a:pt x="2151" y="1543"/>
                  <a:pt x="2134" y="1542"/>
                  <a:pt x="2120" y="1548"/>
                </a:cubicBezTo>
                <a:cubicBezTo>
                  <a:pt x="2108" y="1553"/>
                  <a:pt x="2099" y="1565"/>
                  <a:pt x="2089" y="1573"/>
                </a:cubicBezTo>
                <a:cubicBezTo>
                  <a:pt x="2062" y="1561"/>
                  <a:pt x="2034" y="1548"/>
                  <a:pt x="2005" y="1534"/>
                </a:cubicBezTo>
                <a:cubicBezTo>
                  <a:pt x="2009" y="1512"/>
                  <a:pt x="1987" y="1515"/>
                  <a:pt x="1973" y="1507"/>
                </a:cubicBezTo>
                <a:cubicBezTo>
                  <a:pt x="1979" y="1491"/>
                  <a:pt x="1984" y="1476"/>
                  <a:pt x="1992" y="1456"/>
                </a:cubicBezTo>
                <a:cubicBezTo>
                  <a:pt x="1980" y="1458"/>
                  <a:pt x="1972" y="1460"/>
                  <a:pt x="1965" y="1461"/>
                </a:cubicBezTo>
                <a:cubicBezTo>
                  <a:pt x="1936" y="1466"/>
                  <a:pt x="1918" y="1451"/>
                  <a:pt x="1920" y="1423"/>
                </a:cubicBezTo>
                <a:cubicBezTo>
                  <a:pt x="1924" y="1349"/>
                  <a:pt x="1933" y="1276"/>
                  <a:pt x="1972" y="1210"/>
                </a:cubicBezTo>
                <a:cubicBezTo>
                  <a:pt x="1980" y="1196"/>
                  <a:pt x="1987" y="1182"/>
                  <a:pt x="1995" y="1168"/>
                </a:cubicBezTo>
                <a:cubicBezTo>
                  <a:pt x="1957" y="1120"/>
                  <a:pt x="1919" y="1073"/>
                  <a:pt x="1881" y="1025"/>
                </a:cubicBezTo>
                <a:cubicBezTo>
                  <a:pt x="1879" y="1026"/>
                  <a:pt x="1878" y="1027"/>
                  <a:pt x="1876" y="1027"/>
                </a:cubicBezTo>
                <a:cubicBezTo>
                  <a:pt x="1876" y="1037"/>
                  <a:pt x="1875" y="1047"/>
                  <a:pt x="1876" y="1057"/>
                </a:cubicBezTo>
                <a:cubicBezTo>
                  <a:pt x="1882" y="1117"/>
                  <a:pt x="1885" y="1177"/>
                  <a:pt x="1875" y="1237"/>
                </a:cubicBezTo>
                <a:cubicBezTo>
                  <a:pt x="1872" y="1250"/>
                  <a:pt x="1874" y="1264"/>
                  <a:pt x="1874" y="1277"/>
                </a:cubicBezTo>
                <a:cubicBezTo>
                  <a:pt x="1871" y="1310"/>
                  <a:pt x="1842" y="1327"/>
                  <a:pt x="1814" y="1312"/>
                </a:cubicBezTo>
                <a:cubicBezTo>
                  <a:pt x="1801" y="1305"/>
                  <a:pt x="1791" y="1293"/>
                  <a:pt x="1781" y="1283"/>
                </a:cubicBezTo>
                <a:cubicBezTo>
                  <a:pt x="1766" y="1267"/>
                  <a:pt x="1752" y="1251"/>
                  <a:pt x="1733" y="1238"/>
                </a:cubicBezTo>
                <a:cubicBezTo>
                  <a:pt x="1777" y="1309"/>
                  <a:pt x="1821" y="1380"/>
                  <a:pt x="1865" y="1451"/>
                </a:cubicBezTo>
                <a:cubicBezTo>
                  <a:pt x="1863" y="1453"/>
                  <a:pt x="1861" y="1455"/>
                  <a:pt x="1859" y="1457"/>
                </a:cubicBezTo>
                <a:cubicBezTo>
                  <a:pt x="1845" y="1449"/>
                  <a:pt x="1832" y="1440"/>
                  <a:pt x="1818" y="1435"/>
                </a:cubicBezTo>
                <a:cubicBezTo>
                  <a:pt x="1782" y="1420"/>
                  <a:pt x="1745" y="1406"/>
                  <a:pt x="1709" y="1393"/>
                </a:cubicBezTo>
                <a:cubicBezTo>
                  <a:pt x="1679" y="1381"/>
                  <a:pt x="1648" y="1371"/>
                  <a:pt x="1617" y="1359"/>
                </a:cubicBezTo>
                <a:cubicBezTo>
                  <a:pt x="1629" y="1398"/>
                  <a:pt x="1644" y="1438"/>
                  <a:pt x="1653" y="1479"/>
                </a:cubicBezTo>
                <a:cubicBezTo>
                  <a:pt x="1661" y="1520"/>
                  <a:pt x="1664" y="1561"/>
                  <a:pt x="1670" y="1603"/>
                </a:cubicBezTo>
                <a:cubicBezTo>
                  <a:pt x="1616" y="1564"/>
                  <a:pt x="1565" y="1529"/>
                  <a:pt x="1518" y="1491"/>
                </a:cubicBezTo>
                <a:cubicBezTo>
                  <a:pt x="1451" y="1437"/>
                  <a:pt x="1389" y="1379"/>
                  <a:pt x="1362" y="1294"/>
                </a:cubicBezTo>
                <a:cubicBezTo>
                  <a:pt x="1361" y="1293"/>
                  <a:pt x="1359" y="1291"/>
                  <a:pt x="1357" y="1289"/>
                </a:cubicBezTo>
                <a:cubicBezTo>
                  <a:pt x="1329" y="1405"/>
                  <a:pt x="1298" y="1519"/>
                  <a:pt x="1230" y="1625"/>
                </a:cubicBezTo>
                <a:cubicBezTo>
                  <a:pt x="1170" y="1516"/>
                  <a:pt x="1147" y="1401"/>
                  <a:pt x="1124" y="1283"/>
                </a:cubicBezTo>
                <a:cubicBezTo>
                  <a:pt x="1115" y="1299"/>
                  <a:pt x="1109" y="1314"/>
                  <a:pt x="1100" y="1328"/>
                </a:cubicBezTo>
                <a:cubicBezTo>
                  <a:pt x="1050" y="1401"/>
                  <a:pt x="986" y="1459"/>
                  <a:pt x="911" y="1505"/>
                </a:cubicBezTo>
                <a:cubicBezTo>
                  <a:pt x="874" y="1529"/>
                  <a:pt x="838" y="1554"/>
                  <a:pt x="800" y="1579"/>
                </a:cubicBezTo>
                <a:cubicBezTo>
                  <a:pt x="802" y="1554"/>
                  <a:pt x="803" y="1527"/>
                  <a:pt x="808" y="1500"/>
                </a:cubicBezTo>
                <a:cubicBezTo>
                  <a:pt x="814" y="1472"/>
                  <a:pt x="824" y="1445"/>
                  <a:pt x="833" y="1418"/>
                </a:cubicBezTo>
                <a:cubicBezTo>
                  <a:pt x="842" y="1392"/>
                  <a:pt x="853" y="1366"/>
                  <a:pt x="864" y="1340"/>
                </a:cubicBezTo>
                <a:cubicBezTo>
                  <a:pt x="779" y="1367"/>
                  <a:pt x="696" y="1394"/>
                  <a:pt x="615" y="1420"/>
                </a:cubicBezTo>
                <a:cubicBezTo>
                  <a:pt x="649" y="1350"/>
                  <a:pt x="701" y="1286"/>
                  <a:pt x="752" y="1222"/>
                </a:cubicBezTo>
                <a:cubicBezTo>
                  <a:pt x="750" y="1220"/>
                  <a:pt x="748" y="1217"/>
                  <a:pt x="745" y="1215"/>
                </a:cubicBezTo>
                <a:cubicBezTo>
                  <a:pt x="732" y="1228"/>
                  <a:pt x="718" y="1240"/>
                  <a:pt x="704" y="1253"/>
                </a:cubicBezTo>
                <a:cubicBezTo>
                  <a:pt x="691" y="1264"/>
                  <a:pt x="680" y="1279"/>
                  <a:pt x="665" y="1286"/>
                </a:cubicBezTo>
                <a:cubicBezTo>
                  <a:pt x="636" y="1298"/>
                  <a:pt x="611" y="1279"/>
                  <a:pt x="609" y="1248"/>
                </a:cubicBezTo>
                <a:cubicBezTo>
                  <a:pt x="607" y="1196"/>
                  <a:pt x="605" y="1144"/>
                  <a:pt x="605" y="1092"/>
                </a:cubicBezTo>
                <a:cubicBezTo>
                  <a:pt x="605" y="1072"/>
                  <a:pt x="609" y="1052"/>
                  <a:pt x="611" y="1032"/>
                </a:cubicBezTo>
                <a:cubicBezTo>
                  <a:pt x="612" y="1020"/>
                  <a:pt x="612" y="1008"/>
                  <a:pt x="613" y="996"/>
                </a:cubicBezTo>
                <a:cubicBezTo>
                  <a:pt x="611" y="996"/>
                  <a:pt x="610" y="995"/>
                  <a:pt x="608" y="994"/>
                </a:cubicBezTo>
                <a:cubicBezTo>
                  <a:pt x="581" y="1025"/>
                  <a:pt x="556" y="1058"/>
                  <a:pt x="527" y="1087"/>
                </a:cubicBezTo>
                <a:cubicBezTo>
                  <a:pt x="497" y="1116"/>
                  <a:pt x="492" y="1142"/>
                  <a:pt x="514" y="1181"/>
                </a:cubicBezTo>
                <a:cubicBezTo>
                  <a:pt x="544" y="1233"/>
                  <a:pt x="554" y="1293"/>
                  <a:pt x="549" y="1354"/>
                </a:cubicBezTo>
                <a:cubicBezTo>
                  <a:pt x="549" y="1360"/>
                  <a:pt x="549" y="1367"/>
                  <a:pt x="550" y="1374"/>
                </a:cubicBezTo>
                <a:cubicBezTo>
                  <a:pt x="557" y="1416"/>
                  <a:pt x="536" y="1434"/>
                  <a:pt x="496" y="1422"/>
                </a:cubicBezTo>
                <a:cubicBezTo>
                  <a:pt x="492" y="1420"/>
                  <a:pt x="488" y="1419"/>
                  <a:pt x="479" y="1417"/>
                </a:cubicBezTo>
                <a:cubicBezTo>
                  <a:pt x="484" y="1436"/>
                  <a:pt x="488" y="1452"/>
                  <a:pt x="493" y="1469"/>
                </a:cubicBezTo>
                <a:cubicBezTo>
                  <a:pt x="480" y="1477"/>
                  <a:pt x="460" y="1473"/>
                  <a:pt x="459" y="1495"/>
                </a:cubicBezTo>
                <a:cubicBezTo>
                  <a:pt x="459" y="1497"/>
                  <a:pt x="449" y="1498"/>
                  <a:pt x="443" y="1500"/>
                </a:cubicBezTo>
                <a:cubicBezTo>
                  <a:pt x="428" y="1505"/>
                  <a:pt x="412" y="1508"/>
                  <a:pt x="400" y="1516"/>
                </a:cubicBezTo>
                <a:cubicBezTo>
                  <a:pt x="379" y="1530"/>
                  <a:pt x="366" y="1531"/>
                  <a:pt x="356" y="1506"/>
                </a:cubicBezTo>
                <a:cubicBezTo>
                  <a:pt x="354" y="1503"/>
                  <a:pt x="347" y="1502"/>
                  <a:pt x="343" y="1501"/>
                </a:cubicBezTo>
                <a:cubicBezTo>
                  <a:pt x="331" y="1498"/>
                  <a:pt x="320" y="1497"/>
                  <a:pt x="309" y="1494"/>
                </a:cubicBezTo>
                <a:cubicBezTo>
                  <a:pt x="280" y="1484"/>
                  <a:pt x="272" y="1489"/>
                  <a:pt x="265" y="1519"/>
                </a:cubicBezTo>
                <a:cubicBezTo>
                  <a:pt x="265" y="1523"/>
                  <a:pt x="264" y="1526"/>
                  <a:pt x="262" y="1533"/>
                </a:cubicBezTo>
                <a:moveTo>
                  <a:pt x="1671" y="231"/>
                </a:moveTo>
                <a:cubicBezTo>
                  <a:pt x="1671" y="234"/>
                  <a:pt x="1672" y="236"/>
                  <a:pt x="1673" y="238"/>
                </a:cubicBezTo>
                <a:cubicBezTo>
                  <a:pt x="1669" y="242"/>
                  <a:pt x="1662" y="244"/>
                  <a:pt x="1660" y="249"/>
                </a:cubicBezTo>
                <a:cubicBezTo>
                  <a:pt x="1658" y="258"/>
                  <a:pt x="1658" y="268"/>
                  <a:pt x="1657" y="278"/>
                </a:cubicBezTo>
                <a:cubicBezTo>
                  <a:pt x="1666" y="276"/>
                  <a:pt x="1678" y="277"/>
                  <a:pt x="1682" y="272"/>
                </a:cubicBezTo>
                <a:cubicBezTo>
                  <a:pt x="1689" y="260"/>
                  <a:pt x="1695" y="246"/>
                  <a:pt x="1696" y="232"/>
                </a:cubicBezTo>
                <a:cubicBezTo>
                  <a:pt x="1698" y="214"/>
                  <a:pt x="1678" y="196"/>
                  <a:pt x="1660" y="198"/>
                </a:cubicBezTo>
                <a:cubicBezTo>
                  <a:pt x="1643" y="199"/>
                  <a:pt x="1622" y="195"/>
                  <a:pt x="1614" y="218"/>
                </a:cubicBezTo>
                <a:cubicBezTo>
                  <a:pt x="1607" y="240"/>
                  <a:pt x="1601" y="263"/>
                  <a:pt x="1594" y="286"/>
                </a:cubicBezTo>
                <a:cubicBezTo>
                  <a:pt x="1550" y="282"/>
                  <a:pt x="1506" y="276"/>
                  <a:pt x="1466" y="300"/>
                </a:cubicBezTo>
                <a:cubicBezTo>
                  <a:pt x="1459" y="305"/>
                  <a:pt x="1451" y="308"/>
                  <a:pt x="1446" y="310"/>
                </a:cubicBezTo>
                <a:cubicBezTo>
                  <a:pt x="1440" y="295"/>
                  <a:pt x="1436" y="281"/>
                  <a:pt x="1431" y="267"/>
                </a:cubicBezTo>
                <a:cubicBezTo>
                  <a:pt x="1427" y="257"/>
                  <a:pt x="1419" y="246"/>
                  <a:pt x="1421" y="238"/>
                </a:cubicBezTo>
                <a:cubicBezTo>
                  <a:pt x="1427" y="211"/>
                  <a:pt x="1407" y="200"/>
                  <a:pt x="1392" y="185"/>
                </a:cubicBezTo>
                <a:cubicBezTo>
                  <a:pt x="1383" y="176"/>
                  <a:pt x="1367" y="179"/>
                  <a:pt x="1364" y="191"/>
                </a:cubicBezTo>
                <a:cubicBezTo>
                  <a:pt x="1358" y="215"/>
                  <a:pt x="1353" y="240"/>
                  <a:pt x="1348" y="264"/>
                </a:cubicBezTo>
                <a:cubicBezTo>
                  <a:pt x="1359" y="274"/>
                  <a:pt x="1374" y="284"/>
                  <a:pt x="1384" y="298"/>
                </a:cubicBezTo>
                <a:cubicBezTo>
                  <a:pt x="1396" y="312"/>
                  <a:pt x="1389" y="330"/>
                  <a:pt x="1375" y="332"/>
                </a:cubicBezTo>
                <a:cubicBezTo>
                  <a:pt x="1347" y="336"/>
                  <a:pt x="1336" y="355"/>
                  <a:pt x="1355" y="377"/>
                </a:cubicBezTo>
                <a:cubicBezTo>
                  <a:pt x="1372" y="399"/>
                  <a:pt x="1393" y="419"/>
                  <a:pt x="1417" y="433"/>
                </a:cubicBezTo>
                <a:cubicBezTo>
                  <a:pt x="1522" y="494"/>
                  <a:pt x="1605" y="576"/>
                  <a:pt x="1665" y="682"/>
                </a:cubicBezTo>
                <a:cubicBezTo>
                  <a:pt x="1666" y="684"/>
                  <a:pt x="1666" y="688"/>
                  <a:pt x="1666" y="691"/>
                </a:cubicBezTo>
                <a:cubicBezTo>
                  <a:pt x="1669" y="690"/>
                  <a:pt x="1672" y="688"/>
                  <a:pt x="1674" y="687"/>
                </a:cubicBezTo>
                <a:cubicBezTo>
                  <a:pt x="1688" y="644"/>
                  <a:pt x="1703" y="600"/>
                  <a:pt x="1715" y="562"/>
                </a:cubicBezTo>
                <a:cubicBezTo>
                  <a:pt x="1691" y="545"/>
                  <a:pt x="1671" y="531"/>
                  <a:pt x="1650" y="517"/>
                </a:cubicBezTo>
                <a:cubicBezTo>
                  <a:pt x="1645" y="513"/>
                  <a:pt x="1638" y="509"/>
                  <a:pt x="1632" y="509"/>
                </a:cubicBezTo>
                <a:cubicBezTo>
                  <a:pt x="1610" y="509"/>
                  <a:pt x="1587" y="511"/>
                  <a:pt x="1563" y="512"/>
                </a:cubicBezTo>
                <a:cubicBezTo>
                  <a:pt x="1565" y="457"/>
                  <a:pt x="1580" y="402"/>
                  <a:pt x="1539" y="354"/>
                </a:cubicBezTo>
                <a:cubicBezTo>
                  <a:pt x="1575" y="344"/>
                  <a:pt x="1606" y="336"/>
                  <a:pt x="1641" y="327"/>
                </a:cubicBezTo>
                <a:cubicBezTo>
                  <a:pt x="1652" y="319"/>
                  <a:pt x="1668" y="308"/>
                  <a:pt x="1683" y="297"/>
                </a:cubicBezTo>
                <a:cubicBezTo>
                  <a:pt x="1662" y="302"/>
                  <a:pt x="1645" y="297"/>
                  <a:pt x="1638" y="279"/>
                </a:cubicBezTo>
                <a:cubicBezTo>
                  <a:pt x="1634" y="269"/>
                  <a:pt x="1636" y="254"/>
                  <a:pt x="1642" y="245"/>
                </a:cubicBezTo>
                <a:cubicBezTo>
                  <a:pt x="1647" y="237"/>
                  <a:pt x="1661" y="236"/>
                  <a:pt x="1671" y="231"/>
                </a:cubicBezTo>
                <a:moveTo>
                  <a:pt x="799" y="538"/>
                </a:moveTo>
                <a:cubicBezTo>
                  <a:pt x="809" y="578"/>
                  <a:pt x="820" y="622"/>
                  <a:pt x="831" y="667"/>
                </a:cubicBezTo>
                <a:cubicBezTo>
                  <a:pt x="848" y="650"/>
                  <a:pt x="858" y="632"/>
                  <a:pt x="870" y="617"/>
                </a:cubicBezTo>
                <a:cubicBezTo>
                  <a:pt x="934" y="537"/>
                  <a:pt x="1010" y="472"/>
                  <a:pt x="1102" y="426"/>
                </a:cubicBezTo>
                <a:cubicBezTo>
                  <a:pt x="1123" y="416"/>
                  <a:pt x="1141" y="402"/>
                  <a:pt x="1159" y="388"/>
                </a:cubicBezTo>
                <a:cubicBezTo>
                  <a:pt x="1173" y="376"/>
                  <a:pt x="1184" y="359"/>
                  <a:pt x="1175" y="341"/>
                </a:cubicBezTo>
                <a:cubicBezTo>
                  <a:pt x="1170" y="331"/>
                  <a:pt x="1154" y="328"/>
                  <a:pt x="1140" y="319"/>
                </a:cubicBezTo>
                <a:cubicBezTo>
                  <a:pt x="1135" y="297"/>
                  <a:pt x="1141" y="283"/>
                  <a:pt x="1171" y="269"/>
                </a:cubicBezTo>
                <a:cubicBezTo>
                  <a:pt x="1180" y="264"/>
                  <a:pt x="1187" y="261"/>
                  <a:pt x="1183" y="248"/>
                </a:cubicBezTo>
                <a:cubicBezTo>
                  <a:pt x="1176" y="226"/>
                  <a:pt x="1171" y="204"/>
                  <a:pt x="1165" y="180"/>
                </a:cubicBezTo>
                <a:cubicBezTo>
                  <a:pt x="1150" y="173"/>
                  <a:pt x="1115" y="187"/>
                  <a:pt x="1109" y="207"/>
                </a:cubicBezTo>
                <a:cubicBezTo>
                  <a:pt x="1100" y="239"/>
                  <a:pt x="1092" y="271"/>
                  <a:pt x="1084" y="303"/>
                </a:cubicBezTo>
                <a:cubicBezTo>
                  <a:pt x="1080" y="301"/>
                  <a:pt x="1078" y="300"/>
                  <a:pt x="1076" y="299"/>
                </a:cubicBezTo>
                <a:cubicBezTo>
                  <a:pt x="1053" y="288"/>
                  <a:pt x="1031" y="273"/>
                  <a:pt x="1006" y="268"/>
                </a:cubicBezTo>
                <a:cubicBezTo>
                  <a:pt x="984" y="263"/>
                  <a:pt x="959" y="270"/>
                  <a:pt x="933" y="271"/>
                </a:cubicBezTo>
                <a:cubicBezTo>
                  <a:pt x="928" y="247"/>
                  <a:pt x="923" y="224"/>
                  <a:pt x="917" y="201"/>
                </a:cubicBezTo>
                <a:cubicBezTo>
                  <a:pt x="917" y="198"/>
                  <a:pt x="916" y="194"/>
                  <a:pt x="914" y="191"/>
                </a:cubicBezTo>
                <a:cubicBezTo>
                  <a:pt x="901" y="177"/>
                  <a:pt x="862" y="175"/>
                  <a:pt x="849" y="189"/>
                </a:cubicBezTo>
                <a:cubicBezTo>
                  <a:pt x="832" y="206"/>
                  <a:pt x="833" y="241"/>
                  <a:pt x="851" y="254"/>
                </a:cubicBezTo>
                <a:cubicBezTo>
                  <a:pt x="857" y="258"/>
                  <a:pt x="872" y="259"/>
                  <a:pt x="873" y="256"/>
                </a:cubicBezTo>
                <a:cubicBezTo>
                  <a:pt x="878" y="249"/>
                  <a:pt x="878" y="239"/>
                  <a:pt x="876" y="230"/>
                </a:cubicBezTo>
                <a:cubicBezTo>
                  <a:pt x="875" y="225"/>
                  <a:pt x="867" y="221"/>
                  <a:pt x="862" y="216"/>
                </a:cubicBezTo>
                <a:cubicBezTo>
                  <a:pt x="863" y="213"/>
                  <a:pt x="864" y="211"/>
                  <a:pt x="865" y="209"/>
                </a:cubicBezTo>
                <a:cubicBezTo>
                  <a:pt x="874" y="214"/>
                  <a:pt x="886" y="216"/>
                  <a:pt x="891" y="223"/>
                </a:cubicBezTo>
                <a:cubicBezTo>
                  <a:pt x="897" y="231"/>
                  <a:pt x="899" y="245"/>
                  <a:pt x="896" y="254"/>
                </a:cubicBezTo>
                <a:cubicBezTo>
                  <a:pt x="889" y="276"/>
                  <a:pt x="868" y="279"/>
                  <a:pt x="845" y="275"/>
                </a:cubicBezTo>
                <a:cubicBezTo>
                  <a:pt x="863" y="289"/>
                  <a:pt x="876" y="306"/>
                  <a:pt x="893" y="312"/>
                </a:cubicBezTo>
                <a:cubicBezTo>
                  <a:pt x="922" y="323"/>
                  <a:pt x="953" y="328"/>
                  <a:pt x="985" y="336"/>
                </a:cubicBezTo>
                <a:cubicBezTo>
                  <a:pt x="977" y="352"/>
                  <a:pt x="971" y="364"/>
                  <a:pt x="965" y="377"/>
                </a:cubicBezTo>
                <a:cubicBezTo>
                  <a:pt x="961" y="387"/>
                  <a:pt x="954" y="398"/>
                  <a:pt x="954" y="409"/>
                </a:cubicBezTo>
                <a:cubicBezTo>
                  <a:pt x="953" y="438"/>
                  <a:pt x="956" y="467"/>
                  <a:pt x="957" y="495"/>
                </a:cubicBezTo>
                <a:cubicBezTo>
                  <a:pt x="937" y="494"/>
                  <a:pt x="919" y="494"/>
                  <a:pt x="901" y="491"/>
                </a:cubicBezTo>
                <a:cubicBezTo>
                  <a:pt x="884" y="488"/>
                  <a:pt x="872" y="492"/>
                  <a:pt x="859" y="504"/>
                </a:cubicBezTo>
                <a:cubicBezTo>
                  <a:pt x="843" y="518"/>
                  <a:pt x="821" y="526"/>
                  <a:pt x="799" y="538"/>
                </a:cubicBezTo>
                <a:moveTo>
                  <a:pt x="808" y="726"/>
                </a:moveTo>
                <a:cubicBezTo>
                  <a:pt x="785" y="733"/>
                  <a:pt x="766" y="740"/>
                  <a:pt x="746" y="745"/>
                </a:cubicBezTo>
                <a:cubicBezTo>
                  <a:pt x="681" y="760"/>
                  <a:pt x="616" y="755"/>
                  <a:pt x="550" y="748"/>
                </a:cubicBezTo>
                <a:cubicBezTo>
                  <a:pt x="538" y="747"/>
                  <a:pt x="529" y="749"/>
                  <a:pt x="523" y="760"/>
                </a:cubicBezTo>
                <a:cubicBezTo>
                  <a:pt x="500" y="802"/>
                  <a:pt x="476" y="842"/>
                  <a:pt x="454" y="884"/>
                </a:cubicBezTo>
                <a:cubicBezTo>
                  <a:pt x="448" y="895"/>
                  <a:pt x="447" y="909"/>
                  <a:pt x="443" y="925"/>
                </a:cubicBezTo>
                <a:cubicBezTo>
                  <a:pt x="479" y="902"/>
                  <a:pt x="511" y="880"/>
                  <a:pt x="545" y="862"/>
                </a:cubicBezTo>
                <a:cubicBezTo>
                  <a:pt x="598" y="834"/>
                  <a:pt x="651" y="808"/>
                  <a:pt x="706" y="784"/>
                </a:cubicBezTo>
                <a:cubicBezTo>
                  <a:pt x="736" y="771"/>
                  <a:pt x="764" y="794"/>
                  <a:pt x="762" y="827"/>
                </a:cubicBezTo>
                <a:cubicBezTo>
                  <a:pt x="761" y="846"/>
                  <a:pt x="757" y="865"/>
                  <a:pt x="752" y="884"/>
                </a:cubicBezTo>
                <a:cubicBezTo>
                  <a:pt x="731" y="966"/>
                  <a:pt x="710" y="1049"/>
                  <a:pt x="688" y="1132"/>
                </a:cubicBezTo>
                <a:cubicBezTo>
                  <a:pt x="685" y="1143"/>
                  <a:pt x="684" y="1155"/>
                  <a:pt x="682" y="1170"/>
                </a:cubicBezTo>
                <a:cubicBezTo>
                  <a:pt x="717" y="1149"/>
                  <a:pt x="730" y="1119"/>
                  <a:pt x="741" y="1087"/>
                </a:cubicBezTo>
                <a:cubicBezTo>
                  <a:pt x="749" y="1064"/>
                  <a:pt x="760" y="1042"/>
                  <a:pt x="769" y="1021"/>
                </a:cubicBezTo>
                <a:cubicBezTo>
                  <a:pt x="788" y="1026"/>
                  <a:pt x="803" y="1031"/>
                  <a:pt x="818" y="1035"/>
                </a:cubicBezTo>
                <a:cubicBezTo>
                  <a:pt x="819" y="1033"/>
                  <a:pt x="820" y="1031"/>
                  <a:pt x="821" y="1029"/>
                </a:cubicBezTo>
                <a:cubicBezTo>
                  <a:pt x="769" y="931"/>
                  <a:pt x="776" y="830"/>
                  <a:pt x="808" y="726"/>
                </a:cubicBezTo>
                <a:moveTo>
                  <a:pt x="2048" y="961"/>
                </a:moveTo>
                <a:cubicBezTo>
                  <a:pt x="2048" y="954"/>
                  <a:pt x="2049" y="947"/>
                  <a:pt x="2046" y="941"/>
                </a:cubicBezTo>
                <a:cubicBezTo>
                  <a:pt x="2025" y="893"/>
                  <a:pt x="2003" y="845"/>
                  <a:pt x="1981" y="797"/>
                </a:cubicBezTo>
                <a:cubicBezTo>
                  <a:pt x="1975" y="784"/>
                  <a:pt x="1965" y="782"/>
                  <a:pt x="1950" y="782"/>
                </a:cubicBezTo>
                <a:cubicBezTo>
                  <a:pt x="1866" y="788"/>
                  <a:pt x="1782" y="789"/>
                  <a:pt x="1704" y="750"/>
                </a:cubicBezTo>
                <a:cubicBezTo>
                  <a:pt x="1702" y="749"/>
                  <a:pt x="1700" y="750"/>
                  <a:pt x="1695" y="750"/>
                </a:cubicBezTo>
                <a:cubicBezTo>
                  <a:pt x="1720" y="854"/>
                  <a:pt x="1721" y="955"/>
                  <a:pt x="1666" y="1051"/>
                </a:cubicBezTo>
                <a:cubicBezTo>
                  <a:pt x="1667" y="1053"/>
                  <a:pt x="1669" y="1054"/>
                  <a:pt x="1670" y="1056"/>
                </a:cubicBezTo>
                <a:cubicBezTo>
                  <a:pt x="1686" y="1053"/>
                  <a:pt x="1702" y="1049"/>
                  <a:pt x="1722" y="1045"/>
                </a:cubicBezTo>
                <a:cubicBezTo>
                  <a:pt x="1731" y="1070"/>
                  <a:pt x="1742" y="1095"/>
                  <a:pt x="1749" y="1120"/>
                </a:cubicBezTo>
                <a:cubicBezTo>
                  <a:pt x="1759" y="1151"/>
                  <a:pt x="1775" y="1176"/>
                  <a:pt x="1804" y="1196"/>
                </a:cubicBezTo>
                <a:cubicBezTo>
                  <a:pt x="1798" y="1169"/>
                  <a:pt x="1793" y="1146"/>
                  <a:pt x="1788" y="1122"/>
                </a:cubicBezTo>
                <a:cubicBezTo>
                  <a:pt x="1770" y="1037"/>
                  <a:pt x="1752" y="952"/>
                  <a:pt x="1734" y="867"/>
                </a:cubicBezTo>
                <a:cubicBezTo>
                  <a:pt x="1726" y="828"/>
                  <a:pt x="1756" y="789"/>
                  <a:pt x="1804" y="814"/>
                </a:cubicBezTo>
                <a:cubicBezTo>
                  <a:pt x="1854" y="840"/>
                  <a:pt x="1903" y="868"/>
                  <a:pt x="1952" y="897"/>
                </a:cubicBezTo>
                <a:cubicBezTo>
                  <a:pt x="1984" y="916"/>
                  <a:pt x="2015" y="939"/>
                  <a:pt x="2048" y="961"/>
                </a:cubicBezTo>
                <a:moveTo>
                  <a:pt x="2154" y="780"/>
                </a:moveTo>
                <a:cubicBezTo>
                  <a:pt x="2156" y="797"/>
                  <a:pt x="2146" y="806"/>
                  <a:pt x="2128" y="809"/>
                </a:cubicBezTo>
                <a:cubicBezTo>
                  <a:pt x="2120" y="811"/>
                  <a:pt x="2112" y="815"/>
                  <a:pt x="2103" y="816"/>
                </a:cubicBezTo>
                <a:cubicBezTo>
                  <a:pt x="2093" y="817"/>
                  <a:pt x="2083" y="818"/>
                  <a:pt x="2074" y="815"/>
                </a:cubicBezTo>
                <a:cubicBezTo>
                  <a:pt x="2069" y="813"/>
                  <a:pt x="2066" y="804"/>
                  <a:pt x="2061" y="796"/>
                </a:cubicBezTo>
                <a:cubicBezTo>
                  <a:pt x="2072" y="801"/>
                  <a:pt x="2079" y="806"/>
                  <a:pt x="2086" y="806"/>
                </a:cubicBezTo>
                <a:cubicBezTo>
                  <a:pt x="2089" y="807"/>
                  <a:pt x="2096" y="798"/>
                  <a:pt x="2096" y="794"/>
                </a:cubicBezTo>
                <a:cubicBezTo>
                  <a:pt x="2093" y="780"/>
                  <a:pt x="2091" y="764"/>
                  <a:pt x="2083" y="752"/>
                </a:cubicBezTo>
                <a:cubicBezTo>
                  <a:pt x="2080" y="746"/>
                  <a:pt x="2060" y="742"/>
                  <a:pt x="2056" y="746"/>
                </a:cubicBezTo>
                <a:cubicBezTo>
                  <a:pt x="2046" y="755"/>
                  <a:pt x="2034" y="769"/>
                  <a:pt x="2034" y="781"/>
                </a:cubicBezTo>
                <a:cubicBezTo>
                  <a:pt x="2034" y="805"/>
                  <a:pt x="2036" y="831"/>
                  <a:pt x="2046" y="852"/>
                </a:cubicBezTo>
                <a:cubicBezTo>
                  <a:pt x="2076" y="917"/>
                  <a:pt x="2110" y="981"/>
                  <a:pt x="2142" y="1045"/>
                </a:cubicBezTo>
                <a:cubicBezTo>
                  <a:pt x="2144" y="1048"/>
                  <a:pt x="2147" y="1050"/>
                  <a:pt x="2149" y="1053"/>
                </a:cubicBezTo>
                <a:cubicBezTo>
                  <a:pt x="2152" y="1050"/>
                  <a:pt x="2154" y="1049"/>
                  <a:pt x="2154" y="1047"/>
                </a:cubicBezTo>
                <a:cubicBezTo>
                  <a:pt x="2157" y="1042"/>
                  <a:pt x="2160" y="1037"/>
                  <a:pt x="2161" y="1031"/>
                </a:cubicBezTo>
                <a:cubicBezTo>
                  <a:pt x="2172" y="975"/>
                  <a:pt x="2187" y="919"/>
                  <a:pt x="2193" y="863"/>
                </a:cubicBezTo>
                <a:cubicBezTo>
                  <a:pt x="2196" y="826"/>
                  <a:pt x="2188" y="788"/>
                  <a:pt x="2181" y="752"/>
                </a:cubicBezTo>
                <a:cubicBezTo>
                  <a:pt x="2177" y="728"/>
                  <a:pt x="2160" y="718"/>
                  <a:pt x="2142" y="722"/>
                </a:cubicBezTo>
                <a:cubicBezTo>
                  <a:pt x="2125" y="725"/>
                  <a:pt x="2112" y="744"/>
                  <a:pt x="2114" y="764"/>
                </a:cubicBezTo>
                <a:cubicBezTo>
                  <a:pt x="2116" y="774"/>
                  <a:pt x="2122" y="785"/>
                  <a:pt x="2129" y="790"/>
                </a:cubicBezTo>
                <a:cubicBezTo>
                  <a:pt x="2133" y="793"/>
                  <a:pt x="2145" y="784"/>
                  <a:pt x="2154" y="780"/>
                </a:cubicBezTo>
                <a:moveTo>
                  <a:pt x="335" y="1010"/>
                </a:moveTo>
                <a:cubicBezTo>
                  <a:pt x="338" y="1010"/>
                  <a:pt x="341" y="1010"/>
                  <a:pt x="343" y="1010"/>
                </a:cubicBezTo>
                <a:cubicBezTo>
                  <a:pt x="347" y="1005"/>
                  <a:pt x="351" y="1000"/>
                  <a:pt x="354" y="995"/>
                </a:cubicBezTo>
                <a:cubicBezTo>
                  <a:pt x="373" y="964"/>
                  <a:pt x="393" y="933"/>
                  <a:pt x="410" y="902"/>
                </a:cubicBezTo>
                <a:cubicBezTo>
                  <a:pt x="429" y="865"/>
                  <a:pt x="447" y="828"/>
                  <a:pt x="463" y="790"/>
                </a:cubicBezTo>
                <a:cubicBezTo>
                  <a:pt x="470" y="774"/>
                  <a:pt x="471" y="754"/>
                  <a:pt x="469" y="736"/>
                </a:cubicBezTo>
                <a:cubicBezTo>
                  <a:pt x="467" y="710"/>
                  <a:pt x="443" y="696"/>
                  <a:pt x="424" y="710"/>
                </a:cubicBezTo>
                <a:cubicBezTo>
                  <a:pt x="414" y="717"/>
                  <a:pt x="409" y="733"/>
                  <a:pt x="405" y="747"/>
                </a:cubicBezTo>
                <a:cubicBezTo>
                  <a:pt x="403" y="752"/>
                  <a:pt x="409" y="764"/>
                  <a:pt x="413" y="765"/>
                </a:cubicBezTo>
                <a:cubicBezTo>
                  <a:pt x="421" y="766"/>
                  <a:pt x="430" y="761"/>
                  <a:pt x="439" y="759"/>
                </a:cubicBezTo>
                <a:cubicBezTo>
                  <a:pt x="437" y="772"/>
                  <a:pt x="429" y="782"/>
                  <a:pt x="415" y="779"/>
                </a:cubicBezTo>
                <a:cubicBezTo>
                  <a:pt x="396" y="776"/>
                  <a:pt x="376" y="770"/>
                  <a:pt x="359" y="761"/>
                </a:cubicBezTo>
                <a:cubicBezTo>
                  <a:pt x="352" y="758"/>
                  <a:pt x="351" y="744"/>
                  <a:pt x="346" y="733"/>
                </a:cubicBezTo>
                <a:cubicBezTo>
                  <a:pt x="358" y="741"/>
                  <a:pt x="368" y="751"/>
                  <a:pt x="371" y="749"/>
                </a:cubicBezTo>
                <a:cubicBezTo>
                  <a:pt x="378" y="745"/>
                  <a:pt x="386" y="735"/>
                  <a:pt x="387" y="727"/>
                </a:cubicBezTo>
                <a:cubicBezTo>
                  <a:pt x="392" y="702"/>
                  <a:pt x="382" y="684"/>
                  <a:pt x="363" y="679"/>
                </a:cubicBezTo>
                <a:cubicBezTo>
                  <a:pt x="345" y="674"/>
                  <a:pt x="331" y="685"/>
                  <a:pt x="322" y="710"/>
                </a:cubicBezTo>
                <a:cubicBezTo>
                  <a:pt x="319" y="719"/>
                  <a:pt x="317" y="729"/>
                  <a:pt x="315" y="738"/>
                </a:cubicBezTo>
                <a:cubicBezTo>
                  <a:pt x="302" y="791"/>
                  <a:pt x="307" y="845"/>
                  <a:pt x="314" y="899"/>
                </a:cubicBezTo>
                <a:cubicBezTo>
                  <a:pt x="319" y="936"/>
                  <a:pt x="328" y="973"/>
                  <a:pt x="335" y="1010"/>
                </a:cubicBezTo>
                <a:moveTo>
                  <a:pt x="214" y="588"/>
                </a:moveTo>
                <a:cubicBezTo>
                  <a:pt x="210" y="595"/>
                  <a:pt x="208" y="596"/>
                  <a:pt x="208" y="598"/>
                </a:cubicBezTo>
                <a:cubicBezTo>
                  <a:pt x="187" y="662"/>
                  <a:pt x="182" y="727"/>
                  <a:pt x="189" y="793"/>
                </a:cubicBezTo>
                <a:cubicBezTo>
                  <a:pt x="191" y="810"/>
                  <a:pt x="199" y="832"/>
                  <a:pt x="211" y="841"/>
                </a:cubicBezTo>
                <a:cubicBezTo>
                  <a:pt x="231" y="855"/>
                  <a:pt x="240" y="873"/>
                  <a:pt x="242" y="894"/>
                </a:cubicBezTo>
                <a:cubicBezTo>
                  <a:pt x="244" y="913"/>
                  <a:pt x="253" y="921"/>
                  <a:pt x="269" y="925"/>
                </a:cubicBezTo>
                <a:cubicBezTo>
                  <a:pt x="270" y="923"/>
                  <a:pt x="271" y="922"/>
                  <a:pt x="271" y="920"/>
                </a:cubicBezTo>
                <a:cubicBezTo>
                  <a:pt x="268" y="831"/>
                  <a:pt x="276" y="742"/>
                  <a:pt x="298" y="655"/>
                </a:cubicBezTo>
                <a:cubicBezTo>
                  <a:pt x="299" y="649"/>
                  <a:pt x="297" y="639"/>
                  <a:pt x="292" y="636"/>
                </a:cubicBezTo>
                <a:cubicBezTo>
                  <a:pt x="267" y="619"/>
                  <a:pt x="240" y="604"/>
                  <a:pt x="214" y="588"/>
                </a:cubicBezTo>
                <a:moveTo>
                  <a:pt x="2303" y="642"/>
                </a:moveTo>
                <a:cubicBezTo>
                  <a:pt x="2301" y="640"/>
                  <a:pt x="2298" y="639"/>
                  <a:pt x="2295" y="638"/>
                </a:cubicBezTo>
                <a:cubicBezTo>
                  <a:pt x="2269" y="651"/>
                  <a:pt x="2243" y="664"/>
                  <a:pt x="2218" y="680"/>
                </a:cubicBezTo>
                <a:cubicBezTo>
                  <a:pt x="2213" y="683"/>
                  <a:pt x="2209" y="695"/>
                  <a:pt x="2210" y="703"/>
                </a:cubicBezTo>
                <a:cubicBezTo>
                  <a:pt x="2215" y="765"/>
                  <a:pt x="2223" y="827"/>
                  <a:pt x="2228" y="890"/>
                </a:cubicBezTo>
                <a:cubicBezTo>
                  <a:pt x="2230" y="917"/>
                  <a:pt x="2228" y="945"/>
                  <a:pt x="2228" y="973"/>
                </a:cubicBezTo>
                <a:cubicBezTo>
                  <a:pt x="2248" y="971"/>
                  <a:pt x="2254" y="956"/>
                  <a:pt x="2256" y="937"/>
                </a:cubicBezTo>
                <a:cubicBezTo>
                  <a:pt x="2258" y="917"/>
                  <a:pt x="2266" y="902"/>
                  <a:pt x="2285" y="894"/>
                </a:cubicBezTo>
                <a:cubicBezTo>
                  <a:pt x="2292" y="891"/>
                  <a:pt x="2297" y="883"/>
                  <a:pt x="2300" y="876"/>
                </a:cubicBezTo>
                <a:cubicBezTo>
                  <a:pt x="2322" y="830"/>
                  <a:pt x="2319" y="782"/>
                  <a:pt x="2315" y="733"/>
                </a:cubicBezTo>
                <a:cubicBezTo>
                  <a:pt x="2313" y="702"/>
                  <a:pt x="2308" y="672"/>
                  <a:pt x="2303" y="642"/>
                </a:cubicBezTo>
                <a:moveTo>
                  <a:pt x="1763" y="371"/>
                </a:moveTo>
                <a:cubicBezTo>
                  <a:pt x="1782" y="360"/>
                  <a:pt x="1798" y="350"/>
                  <a:pt x="1814" y="344"/>
                </a:cubicBezTo>
                <a:cubicBezTo>
                  <a:pt x="1838" y="335"/>
                  <a:pt x="1854" y="314"/>
                  <a:pt x="1855" y="294"/>
                </a:cubicBezTo>
                <a:cubicBezTo>
                  <a:pt x="1830" y="274"/>
                  <a:pt x="1807" y="258"/>
                  <a:pt x="1786" y="239"/>
                </a:cubicBezTo>
                <a:cubicBezTo>
                  <a:pt x="1773" y="228"/>
                  <a:pt x="1764" y="211"/>
                  <a:pt x="1752" y="199"/>
                </a:cubicBezTo>
                <a:cubicBezTo>
                  <a:pt x="1744" y="192"/>
                  <a:pt x="1733" y="186"/>
                  <a:pt x="1723" y="184"/>
                </a:cubicBezTo>
                <a:cubicBezTo>
                  <a:pt x="1703" y="179"/>
                  <a:pt x="1694" y="162"/>
                  <a:pt x="1704" y="140"/>
                </a:cubicBezTo>
                <a:cubicBezTo>
                  <a:pt x="1707" y="159"/>
                  <a:pt x="1716" y="171"/>
                  <a:pt x="1735" y="162"/>
                </a:cubicBezTo>
                <a:cubicBezTo>
                  <a:pt x="1743" y="158"/>
                  <a:pt x="1753" y="143"/>
                  <a:pt x="1750" y="138"/>
                </a:cubicBezTo>
                <a:cubicBezTo>
                  <a:pt x="1746" y="127"/>
                  <a:pt x="1736" y="115"/>
                  <a:pt x="1725" y="112"/>
                </a:cubicBezTo>
                <a:cubicBezTo>
                  <a:pt x="1690" y="102"/>
                  <a:pt x="1651" y="133"/>
                  <a:pt x="1641" y="177"/>
                </a:cubicBezTo>
                <a:cubicBezTo>
                  <a:pt x="1692" y="187"/>
                  <a:pt x="1707" y="204"/>
                  <a:pt x="1713" y="258"/>
                </a:cubicBezTo>
                <a:cubicBezTo>
                  <a:pt x="1714" y="267"/>
                  <a:pt x="1714" y="277"/>
                  <a:pt x="1719" y="284"/>
                </a:cubicBezTo>
                <a:cubicBezTo>
                  <a:pt x="1724" y="290"/>
                  <a:pt x="1736" y="299"/>
                  <a:pt x="1742" y="297"/>
                </a:cubicBezTo>
                <a:cubicBezTo>
                  <a:pt x="1748" y="294"/>
                  <a:pt x="1753" y="282"/>
                  <a:pt x="1756" y="274"/>
                </a:cubicBezTo>
                <a:cubicBezTo>
                  <a:pt x="1757" y="269"/>
                  <a:pt x="1752" y="262"/>
                  <a:pt x="1750" y="256"/>
                </a:cubicBezTo>
                <a:cubicBezTo>
                  <a:pt x="1752" y="256"/>
                  <a:pt x="1755" y="255"/>
                  <a:pt x="1757" y="254"/>
                </a:cubicBezTo>
                <a:cubicBezTo>
                  <a:pt x="1761" y="265"/>
                  <a:pt x="1767" y="276"/>
                  <a:pt x="1767" y="287"/>
                </a:cubicBezTo>
                <a:cubicBezTo>
                  <a:pt x="1767" y="309"/>
                  <a:pt x="1752" y="319"/>
                  <a:pt x="1732" y="322"/>
                </a:cubicBezTo>
                <a:cubicBezTo>
                  <a:pt x="1736" y="345"/>
                  <a:pt x="1740" y="367"/>
                  <a:pt x="1763" y="371"/>
                </a:cubicBezTo>
                <a:moveTo>
                  <a:pt x="901" y="159"/>
                </a:moveTo>
                <a:cubicBezTo>
                  <a:pt x="884" y="137"/>
                  <a:pt x="873" y="118"/>
                  <a:pt x="858" y="104"/>
                </a:cubicBezTo>
                <a:cubicBezTo>
                  <a:pt x="843" y="90"/>
                  <a:pt x="822" y="84"/>
                  <a:pt x="803" y="95"/>
                </a:cubicBezTo>
                <a:cubicBezTo>
                  <a:pt x="794" y="100"/>
                  <a:pt x="786" y="115"/>
                  <a:pt x="786" y="125"/>
                </a:cubicBezTo>
                <a:cubicBezTo>
                  <a:pt x="787" y="132"/>
                  <a:pt x="802" y="144"/>
                  <a:pt x="810" y="144"/>
                </a:cubicBezTo>
                <a:cubicBezTo>
                  <a:pt x="819" y="144"/>
                  <a:pt x="827" y="132"/>
                  <a:pt x="835" y="125"/>
                </a:cubicBezTo>
                <a:cubicBezTo>
                  <a:pt x="841" y="149"/>
                  <a:pt x="832" y="162"/>
                  <a:pt x="807" y="165"/>
                </a:cubicBezTo>
                <a:cubicBezTo>
                  <a:pt x="798" y="166"/>
                  <a:pt x="789" y="170"/>
                  <a:pt x="783" y="176"/>
                </a:cubicBezTo>
                <a:cubicBezTo>
                  <a:pt x="748" y="209"/>
                  <a:pt x="721" y="251"/>
                  <a:pt x="667" y="260"/>
                </a:cubicBezTo>
                <a:cubicBezTo>
                  <a:pt x="676" y="283"/>
                  <a:pt x="684" y="301"/>
                  <a:pt x="706" y="311"/>
                </a:cubicBezTo>
                <a:cubicBezTo>
                  <a:pt x="726" y="320"/>
                  <a:pt x="744" y="333"/>
                  <a:pt x="768" y="346"/>
                </a:cubicBezTo>
                <a:cubicBezTo>
                  <a:pt x="790" y="344"/>
                  <a:pt x="790" y="319"/>
                  <a:pt x="797" y="299"/>
                </a:cubicBezTo>
                <a:cubicBezTo>
                  <a:pt x="777" y="295"/>
                  <a:pt x="765" y="283"/>
                  <a:pt x="763" y="264"/>
                </a:cubicBezTo>
                <a:cubicBezTo>
                  <a:pt x="762" y="249"/>
                  <a:pt x="768" y="237"/>
                  <a:pt x="788" y="231"/>
                </a:cubicBezTo>
                <a:cubicBezTo>
                  <a:pt x="783" y="237"/>
                  <a:pt x="780" y="239"/>
                  <a:pt x="780" y="242"/>
                </a:cubicBezTo>
                <a:cubicBezTo>
                  <a:pt x="779" y="250"/>
                  <a:pt x="776" y="260"/>
                  <a:pt x="779" y="267"/>
                </a:cubicBezTo>
                <a:cubicBezTo>
                  <a:pt x="781" y="271"/>
                  <a:pt x="792" y="277"/>
                  <a:pt x="797" y="275"/>
                </a:cubicBezTo>
                <a:cubicBezTo>
                  <a:pt x="804" y="272"/>
                  <a:pt x="810" y="264"/>
                  <a:pt x="813" y="257"/>
                </a:cubicBezTo>
                <a:cubicBezTo>
                  <a:pt x="817" y="248"/>
                  <a:pt x="819" y="237"/>
                  <a:pt x="820" y="227"/>
                </a:cubicBezTo>
                <a:cubicBezTo>
                  <a:pt x="827" y="185"/>
                  <a:pt x="849" y="164"/>
                  <a:pt x="901" y="159"/>
                </a:cubicBezTo>
                <a:moveTo>
                  <a:pt x="1762" y="684"/>
                </a:moveTo>
                <a:cubicBezTo>
                  <a:pt x="1814" y="704"/>
                  <a:pt x="1972" y="688"/>
                  <a:pt x="1991" y="662"/>
                </a:cubicBezTo>
                <a:cubicBezTo>
                  <a:pt x="1949" y="648"/>
                  <a:pt x="1917" y="623"/>
                  <a:pt x="1892" y="588"/>
                </a:cubicBezTo>
                <a:cubicBezTo>
                  <a:pt x="1888" y="583"/>
                  <a:pt x="1884" y="577"/>
                  <a:pt x="1879" y="576"/>
                </a:cubicBezTo>
                <a:cubicBezTo>
                  <a:pt x="1846" y="570"/>
                  <a:pt x="1818" y="555"/>
                  <a:pt x="1795" y="529"/>
                </a:cubicBezTo>
                <a:cubicBezTo>
                  <a:pt x="1775" y="580"/>
                  <a:pt x="1800" y="637"/>
                  <a:pt x="1762" y="684"/>
                </a:cubicBezTo>
                <a:moveTo>
                  <a:pt x="520" y="633"/>
                </a:moveTo>
                <a:cubicBezTo>
                  <a:pt x="547" y="657"/>
                  <a:pt x="713" y="676"/>
                  <a:pt x="742" y="657"/>
                </a:cubicBezTo>
                <a:cubicBezTo>
                  <a:pt x="712" y="610"/>
                  <a:pt x="740" y="555"/>
                  <a:pt x="723" y="506"/>
                </a:cubicBezTo>
                <a:cubicBezTo>
                  <a:pt x="707" y="516"/>
                  <a:pt x="693" y="531"/>
                  <a:pt x="676" y="535"/>
                </a:cubicBezTo>
                <a:cubicBezTo>
                  <a:pt x="643" y="543"/>
                  <a:pt x="621" y="564"/>
                  <a:pt x="597" y="584"/>
                </a:cubicBezTo>
                <a:cubicBezTo>
                  <a:pt x="573" y="604"/>
                  <a:pt x="545" y="617"/>
                  <a:pt x="520" y="633"/>
                </a:cubicBezTo>
                <a:moveTo>
                  <a:pt x="1711" y="1098"/>
                </a:moveTo>
                <a:cubicBezTo>
                  <a:pt x="1709" y="1098"/>
                  <a:pt x="1707" y="1099"/>
                  <a:pt x="1705" y="1100"/>
                </a:cubicBezTo>
                <a:cubicBezTo>
                  <a:pt x="1701" y="1093"/>
                  <a:pt x="1697" y="1085"/>
                  <a:pt x="1691" y="1079"/>
                </a:cubicBezTo>
                <a:cubicBezTo>
                  <a:pt x="1680" y="1066"/>
                  <a:pt x="1663" y="1070"/>
                  <a:pt x="1660" y="1087"/>
                </a:cubicBezTo>
                <a:cubicBezTo>
                  <a:pt x="1675" y="1089"/>
                  <a:pt x="1686" y="1094"/>
                  <a:pt x="1677" y="1117"/>
                </a:cubicBezTo>
                <a:cubicBezTo>
                  <a:pt x="1670" y="1090"/>
                  <a:pt x="1649" y="1099"/>
                  <a:pt x="1639" y="1103"/>
                </a:cubicBezTo>
                <a:cubicBezTo>
                  <a:pt x="1626" y="1107"/>
                  <a:pt x="1619" y="1124"/>
                  <a:pt x="1608" y="1137"/>
                </a:cubicBezTo>
                <a:cubicBezTo>
                  <a:pt x="1616" y="1147"/>
                  <a:pt x="1623" y="1156"/>
                  <a:pt x="1633" y="1169"/>
                </a:cubicBezTo>
                <a:cubicBezTo>
                  <a:pt x="1639" y="1149"/>
                  <a:pt x="1643" y="1135"/>
                  <a:pt x="1647" y="1120"/>
                </a:cubicBezTo>
                <a:cubicBezTo>
                  <a:pt x="1650" y="1121"/>
                  <a:pt x="1653" y="1121"/>
                  <a:pt x="1657" y="1121"/>
                </a:cubicBezTo>
                <a:cubicBezTo>
                  <a:pt x="1657" y="1128"/>
                  <a:pt x="1659" y="1135"/>
                  <a:pt x="1658" y="1142"/>
                </a:cubicBezTo>
                <a:cubicBezTo>
                  <a:pt x="1654" y="1159"/>
                  <a:pt x="1658" y="1176"/>
                  <a:pt x="1674" y="1180"/>
                </a:cubicBezTo>
                <a:cubicBezTo>
                  <a:pt x="1709" y="1190"/>
                  <a:pt x="1733" y="1216"/>
                  <a:pt x="1762" y="1234"/>
                </a:cubicBezTo>
                <a:cubicBezTo>
                  <a:pt x="1779" y="1245"/>
                  <a:pt x="1795" y="1256"/>
                  <a:pt x="1802" y="1278"/>
                </a:cubicBezTo>
                <a:cubicBezTo>
                  <a:pt x="1805" y="1287"/>
                  <a:pt x="1820" y="1296"/>
                  <a:pt x="1831" y="1298"/>
                </a:cubicBezTo>
                <a:cubicBezTo>
                  <a:pt x="1837" y="1299"/>
                  <a:pt x="1853" y="1288"/>
                  <a:pt x="1853" y="1282"/>
                </a:cubicBezTo>
                <a:cubicBezTo>
                  <a:pt x="1855" y="1253"/>
                  <a:pt x="1855" y="1223"/>
                  <a:pt x="1853" y="1193"/>
                </a:cubicBezTo>
                <a:cubicBezTo>
                  <a:pt x="1853" y="1188"/>
                  <a:pt x="1842" y="1180"/>
                  <a:pt x="1837" y="1181"/>
                </a:cubicBezTo>
                <a:cubicBezTo>
                  <a:pt x="1831" y="1182"/>
                  <a:pt x="1823" y="1189"/>
                  <a:pt x="1821" y="1196"/>
                </a:cubicBezTo>
                <a:cubicBezTo>
                  <a:pt x="1817" y="1207"/>
                  <a:pt x="1817" y="1220"/>
                  <a:pt x="1815" y="1236"/>
                </a:cubicBezTo>
                <a:cubicBezTo>
                  <a:pt x="1776" y="1193"/>
                  <a:pt x="1739" y="1154"/>
                  <a:pt x="1727" y="1097"/>
                </a:cubicBezTo>
                <a:cubicBezTo>
                  <a:pt x="1725" y="1085"/>
                  <a:pt x="1715" y="1074"/>
                  <a:pt x="1708" y="1063"/>
                </a:cubicBezTo>
                <a:cubicBezTo>
                  <a:pt x="1707" y="1063"/>
                  <a:pt x="1705" y="1064"/>
                  <a:pt x="1703" y="1065"/>
                </a:cubicBezTo>
                <a:cubicBezTo>
                  <a:pt x="1704" y="1070"/>
                  <a:pt x="1705" y="1076"/>
                  <a:pt x="1706" y="1081"/>
                </a:cubicBezTo>
                <a:cubicBezTo>
                  <a:pt x="1708" y="1087"/>
                  <a:pt x="1709" y="1092"/>
                  <a:pt x="1711" y="1098"/>
                </a:cubicBezTo>
                <a:moveTo>
                  <a:pt x="775" y="1081"/>
                </a:moveTo>
                <a:cubicBezTo>
                  <a:pt x="779" y="1064"/>
                  <a:pt x="782" y="1053"/>
                  <a:pt x="786" y="1042"/>
                </a:cubicBezTo>
                <a:cubicBezTo>
                  <a:pt x="784" y="1041"/>
                  <a:pt x="782" y="1040"/>
                  <a:pt x="780" y="1039"/>
                </a:cubicBezTo>
                <a:cubicBezTo>
                  <a:pt x="773" y="1051"/>
                  <a:pt x="764" y="1062"/>
                  <a:pt x="761" y="1075"/>
                </a:cubicBezTo>
                <a:cubicBezTo>
                  <a:pt x="748" y="1132"/>
                  <a:pt x="709" y="1169"/>
                  <a:pt x="666" y="1210"/>
                </a:cubicBezTo>
                <a:cubicBezTo>
                  <a:pt x="666" y="1196"/>
                  <a:pt x="668" y="1186"/>
                  <a:pt x="666" y="1177"/>
                </a:cubicBezTo>
                <a:cubicBezTo>
                  <a:pt x="662" y="1168"/>
                  <a:pt x="654" y="1161"/>
                  <a:pt x="648" y="1152"/>
                </a:cubicBezTo>
                <a:cubicBezTo>
                  <a:pt x="642" y="1160"/>
                  <a:pt x="631" y="1167"/>
                  <a:pt x="629" y="1175"/>
                </a:cubicBezTo>
                <a:cubicBezTo>
                  <a:pt x="625" y="1195"/>
                  <a:pt x="626" y="1216"/>
                  <a:pt x="625" y="1236"/>
                </a:cubicBezTo>
                <a:cubicBezTo>
                  <a:pt x="625" y="1253"/>
                  <a:pt x="631" y="1266"/>
                  <a:pt x="648" y="1270"/>
                </a:cubicBezTo>
                <a:cubicBezTo>
                  <a:pt x="664" y="1275"/>
                  <a:pt x="674" y="1264"/>
                  <a:pt x="681" y="1251"/>
                </a:cubicBezTo>
                <a:cubicBezTo>
                  <a:pt x="686" y="1244"/>
                  <a:pt x="687" y="1234"/>
                  <a:pt x="693" y="1231"/>
                </a:cubicBezTo>
                <a:cubicBezTo>
                  <a:pt x="730" y="1210"/>
                  <a:pt x="758" y="1175"/>
                  <a:pt x="801" y="1165"/>
                </a:cubicBezTo>
                <a:cubicBezTo>
                  <a:pt x="826" y="1159"/>
                  <a:pt x="832" y="1147"/>
                  <a:pt x="830" y="1121"/>
                </a:cubicBezTo>
                <a:cubicBezTo>
                  <a:pt x="829" y="1114"/>
                  <a:pt x="833" y="1107"/>
                  <a:pt x="834" y="1100"/>
                </a:cubicBezTo>
                <a:cubicBezTo>
                  <a:pt x="837" y="1100"/>
                  <a:pt x="839" y="1100"/>
                  <a:pt x="842" y="1101"/>
                </a:cubicBezTo>
                <a:cubicBezTo>
                  <a:pt x="844" y="1108"/>
                  <a:pt x="846" y="1116"/>
                  <a:pt x="847" y="1123"/>
                </a:cubicBezTo>
                <a:cubicBezTo>
                  <a:pt x="849" y="1130"/>
                  <a:pt x="850" y="1138"/>
                  <a:pt x="851" y="1145"/>
                </a:cubicBezTo>
                <a:cubicBezTo>
                  <a:pt x="853" y="1145"/>
                  <a:pt x="855" y="1146"/>
                  <a:pt x="857" y="1146"/>
                </a:cubicBezTo>
                <a:cubicBezTo>
                  <a:pt x="864" y="1136"/>
                  <a:pt x="872" y="1126"/>
                  <a:pt x="878" y="1116"/>
                </a:cubicBezTo>
                <a:cubicBezTo>
                  <a:pt x="868" y="1103"/>
                  <a:pt x="860" y="1086"/>
                  <a:pt x="848" y="1083"/>
                </a:cubicBezTo>
                <a:cubicBezTo>
                  <a:pt x="837" y="1079"/>
                  <a:pt x="817" y="1070"/>
                  <a:pt x="807" y="1094"/>
                </a:cubicBezTo>
                <a:cubicBezTo>
                  <a:pt x="806" y="1091"/>
                  <a:pt x="804" y="1089"/>
                  <a:pt x="802" y="1087"/>
                </a:cubicBezTo>
                <a:cubicBezTo>
                  <a:pt x="810" y="1078"/>
                  <a:pt x="817" y="1070"/>
                  <a:pt x="827" y="1059"/>
                </a:cubicBezTo>
                <a:cubicBezTo>
                  <a:pt x="821" y="1042"/>
                  <a:pt x="813" y="1044"/>
                  <a:pt x="775" y="1081"/>
                </a:cubicBezTo>
                <a:moveTo>
                  <a:pt x="2377" y="813"/>
                </a:moveTo>
                <a:cubicBezTo>
                  <a:pt x="2375" y="815"/>
                  <a:pt x="2373" y="815"/>
                  <a:pt x="2373" y="816"/>
                </a:cubicBezTo>
                <a:cubicBezTo>
                  <a:pt x="2371" y="820"/>
                  <a:pt x="2371" y="823"/>
                  <a:pt x="2370" y="827"/>
                </a:cubicBezTo>
                <a:cubicBezTo>
                  <a:pt x="2357" y="883"/>
                  <a:pt x="2346" y="939"/>
                  <a:pt x="2305" y="984"/>
                </a:cubicBezTo>
                <a:cubicBezTo>
                  <a:pt x="2286" y="1005"/>
                  <a:pt x="2280" y="1033"/>
                  <a:pt x="2282" y="1060"/>
                </a:cubicBezTo>
                <a:cubicBezTo>
                  <a:pt x="2283" y="1075"/>
                  <a:pt x="2277" y="1083"/>
                  <a:pt x="2265" y="1090"/>
                </a:cubicBezTo>
                <a:cubicBezTo>
                  <a:pt x="2247" y="1100"/>
                  <a:pt x="2228" y="1111"/>
                  <a:pt x="2223" y="1134"/>
                </a:cubicBezTo>
                <a:cubicBezTo>
                  <a:pt x="2251" y="1152"/>
                  <a:pt x="2251" y="1152"/>
                  <a:pt x="2253" y="1184"/>
                </a:cubicBezTo>
                <a:cubicBezTo>
                  <a:pt x="2254" y="1187"/>
                  <a:pt x="2257" y="1190"/>
                  <a:pt x="2259" y="1194"/>
                </a:cubicBezTo>
                <a:cubicBezTo>
                  <a:pt x="2262" y="1192"/>
                  <a:pt x="2265" y="1191"/>
                  <a:pt x="2267" y="1188"/>
                </a:cubicBezTo>
                <a:cubicBezTo>
                  <a:pt x="2282" y="1160"/>
                  <a:pt x="2281" y="1158"/>
                  <a:pt x="2256" y="1136"/>
                </a:cubicBezTo>
                <a:cubicBezTo>
                  <a:pt x="2254" y="1134"/>
                  <a:pt x="2252" y="1131"/>
                  <a:pt x="2247" y="1125"/>
                </a:cubicBezTo>
                <a:cubicBezTo>
                  <a:pt x="2268" y="1106"/>
                  <a:pt x="2288" y="1089"/>
                  <a:pt x="2311" y="1068"/>
                </a:cubicBezTo>
                <a:cubicBezTo>
                  <a:pt x="2307" y="1041"/>
                  <a:pt x="2313" y="1019"/>
                  <a:pt x="2331" y="997"/>
                </a:cubicBezTo>
                <a:cubicBezTo>
                  <a:pt x="2351" y="1005"/>
                  <a:pt x="2371" y="1014"/>
                  <a:pt x="2392" y="1022"/>
                </a:cubicBezTo>
                <a:cubicBezTo>
                  <a:pt x="2415" y="997"/>
                  <a:pt x="2421" y="963"/>
                  <a:pt x="2402" y="945"/>
                </a:cubicBezTo>
                <a:cubicBezTo>
                  <a:pt x="2397" y="940"/>
                  <a:pt x="2387" y="938"/>
                  <a:pt x="2380" y="939"/>
                </a:cubicBezTo>
                <a:cubicBezTo>
                  <a:pt x="2376" y="939"/>
                  <a:pt x="2374" y="950"/>
                  <a:pt x="2372" y="956"/>
                </a:cubicBezTo>
                <a:cubicBezTo>
                  <a:pt x="2379" y="958"/>
                  <a:pt x="2386" y="959"/>
                  <a:pt x="2394" y="961"/>
                </a:cubicBezTo>
                <a:cubicBezTo>
                  <a:pt x="2390" y="976"/>
                  <a:pt x="2382" y="983"/>
                  <a:pt x="2368" y="978"/>
                </a:cubicBezTo>
                <a:cubicBezTo>
                  <a:pt x="2353" y="974"/>
                  <a:pt x="2346" y="963"/>
                  <a:pt x="2350" y="948"/>
                </a:cubicBezTo>
                <a:cubicBezTo>
                  <a:pt x="2356" y="929"/>
                  <a:pt x="2375" y="917"/>
                  <a:pt x="2395" y="920"/>
                </a:cubicBezTo>
                <a:cubicBezTo>
                  <a:pt x="2402" y="921"/>
                  <a:pt x="2408" y="922"/>
                  <a:pt x="2420" y="925"/>
                </a:cubicBezTo>
                <a:cubicBezTo>
                  <a:pt x="2405" y="885"/>
                  <a:pt x="2391" y="849"/>
                  <a:pt x="2377" y="813"/>
                </a:cubicBezTo>
                <a:moveTo>
                  <a:pt x="230" y="1147"/>
                </a:moveTo>
                <a:cubicBezTo>
                  <a:pt x="228" y="1117"/>
                  <a:pt x="238" y="1096"/>
                  <a:pt x="274" y="1085"/>
                </a:cubicBezTo>
                <a:cubicBezTo>
                  <a:pt x="253" y="1066"/>
                  <a:pt x="237" y="1052"/>
                  <a:pt x="221" y="1037"/>
                </a:cubicBezTo>
                <a:cubicBezTo>
                  <a:pt x="217" y="1033"/>
                  <a:pt x="210" y="1026"/>
                  <a:pt x="211" y="1021"/>
                </a:cubicBezTo>
                <a:cubicBezTo>
                  <a:pt x="217" y="976"/>
                  <a:pt x="199" y="940"/>
                  <a:pt x="174" y="906"/>
                </a:cubicBezTo>
                <a:cubicBezTo>
                  <a:pt x="156" y="883"/>
                  <a:pt x="146" y="857"/>
                  <a:pt x="142" y="828"/>
                </a:cubicBezTo>
                <a:cubicBezTo>
                  <a:pt x="140" y="805"/>
                  <a:pt x="134" y="783"/>
                  <a:pt x="129" y="761"/>
                </a:cubicBezTo>
                <a:cubicBezTo>
                  <a:pt x="127" y="761"/>
                  <a:pt x="126" y="761"/>
                  <a:pt x="125" y="761"/>
                </a:cubicBezTo>
                <a:cubicBezTo>
                  <a:pt x="110" y="796"/>
                  <a:pt x="95" y="831"/>
                  <a:pt x="79" y="869"/>
                </a:cubicBezTo>
                <a:cubicBezTo>
                  <a:pt x="94" y="868"/>
                  <a:pt x="102" y="866"/>
                  <a:pt x="110" y="866"/>
                </a:cubicBezTo>
                <a:cubicBezTo>
                  <a:pt x="129" y="867"/>
                  <a:pt x="145" y="881"/>
                  <a:pt x="146" y="898"/>
                </a:cubicBezTo>
                <a:cubicBezTo>
                  <a:pt x="147" y="913"/>
                  <a:pt x="141" y="925"/>
                  <a:pt x="124" y="926"/>
                </a:cubicBezTo>
                <a:cubicBezTo>
                  <a:pt x="109" y="926"/>
                  <a:pt x="101" y="920"/>
                  <a:pt x="103" y="906"/>
                </a:cubicBezTo>
                <a:cubicBezTo>
                  <a:pt x="111" y="905"/>
                  <a:pt x="117" y="904"/>
                  <a:pt x="124" y="904"/>
                </a:cubicBezTo>
                <a:cubicBezTo>
                  <a:pt x="123" y="898"/>
                  <a:pt x="123" y="891"/>
                  <a:pt x="120" y="888"/>
                </a:cubicBezTo>
                <a:cubicBezTo>
                  <a:pt x="116" y="885"/>
                  <a:pt x="107" y="882"/>
                  <a:pt x="103" y="885"/>
                </a:cubicBezTo>
                <a:cubicBezTo>
                  <a:pt x="96" y="888"/>
                  <a:pt x="91" y="895"/>
                  <a:pt x="87" y="902"/>
                </a:cubicBezTo>
                <a:cubicBezTo>
                  <a:pt x="78" y="923"/>
                  <a:pt x="86" y="950"/>
                  <a:pt x="103" y="967"/>
                </a:cubicBezTo>
                <a:cubicBezTo>
                  <a:pt x="125" y="959"/>
                  <a:pt x="145" y="952"/>
                  <a:pt x="171" y="942"/>
                </a:cubicBezTo>
                <a:cubicBezTo>
                  <a:pt x="176" y="971"/>
                  <a:pt x="180" y="997"/>
                  <a:pt x="184" y="1019"/>
                </a:cubicBezTo>
                <a:cubicBezTo>
                  <a:pt x="204" y="1038"/>
                  <a:pt x="223" y="1057"/>
                  <a:pt x="242" y="1076"/>
                </a:cubicBezTo>
                <a:cubicBezTo>
                  <a:pt x="209" y="1110"/>
                  <a:pt x="209" y="1110"/>
                  <a:pt x="230" y="1147"/>
                </a:cubicBezTo>
                <a:moveTo>
                  <a:pt x="382" y="1512"/>
                </a:moveTo>
                <a:cubicBezTo>
                  <a:pt x="425" y="1487"/>
                  <a:pt x="428" y="1465"/>
                  <a:pt x="392" y="1434"/>
                </a:cubicBezTo>
                <a:cubicBezTo>
                  <a:pt x="389" y="1431"/>
                  <a:pt x="382" y="1433"/>
                  <a:pt x="376" y="1433"/>
                </a:cubicBezTo>
                <a:cubicBezTo>
                  <a:pt x="364" y="1433"/>
                  <a:pt x="349" y="1439"/>
                  <a:pt x="340" y="1434"/>
                </a:cubicBezTo>
                <a:cubicBezTo>
                  <a:pt x="315" y="1420"/>
                  <a:pt x="293" y="1402"/>
                  <a:pt x="269" y="1385"/>
                </a:cubicBezTo>
                <a:cubicBezTo>
                  <a:pt x="274" y="1378"/>
                  <a:pt x="277" y="1376"/>
                  <a:pt x="278" y="1373"/>
                </a:cubicBezTo>
                <a:cubicBezTo>
                  <a:pt x="280" y="1363"/>
                  <a:pt x="285" y="1351"/>
                  <a:pt x="281" y="1345"/>
                </a:cubicBezTo>
                <a:cubicBezTo>
                  <a:pt x="278" y="1339"/>
                  <a:pt x="264" y="1337"/>
                  <a:pt x="254" y="1338"/>
                </a:cubicBezTo>
                <a:cubicBezTo>
                  <a:pt x="236" y="1340"/>
                  <a:pt x="218" y="1344"/>
                  <a:pt x="201" y="1350"/>
                </a:cubicBezTo>
                <a:cubicBezTo>
                  <a:pt x="187" y="1354"/>
                  <a:pt x="173" y="1360"/>
                  <a:pt x="161" y="1368"/>
                </a:cubicBezTo>
                <a:cubicBezTo>
                  <a:pt x="155" y="1373"/>
                  <a:pt x="150" y="1385"/>
                  <a:pt x="152" y="1392"/>
                </a:cubicBezTo>
                <a:cubicBezTo>
                  <a:pt x="154" y="1399"/>
                  <a:pt x="164" y="1406"/>
                  <a:pt x="173" y="1408"/>
                </a:cubicBezTo>
                <a:cubicBezTo>
                  <a:pt x="183" y="1412"/>
                  <a:pt x="194" y="1411"/>
                  <a:pt x="206" y="1412"/>
                </a:cubicBezTo>
                <a:cubicBezTo>
                  <a:pt x="208" y="1405"/>
                  <a:pt x="210" y="1399"/>
                  <a:pt x="213" y="1392"/>
                </a:cubicBezTo>
                <a:cubicBezTo>
                  <a:pt x="218" y="1392"/>
                  <a:pt x="221" y="1391"/>
                  <a:pt x="225" y="1391"/>
                </a:cubicBezTo>
                <a:cubicBezTo>
                  <a:pt x="268" y="1390"/>
                  <a:pt x="279" y="1402"/>
                  <a:pt x="279" y="1444"/>
                </a:cubicBezTo>
                <a:cubicBezTo>
                  <a:pt x="280" y="1453"/>
                  <a:pt x="282" y="1466"/>
                  <a:pt x="288" y="1471"/>
                </a:cubicBezTo>
                <a:cubicBezTo>
                  <a:pt x="310" y="1491"/>
                  <a:pt x="354" y="1483"/>
                  <a:pt x="371" y="1460"/>
                </a:cubicBezTo>
                <a:cubicBezTo>
                  <a:pt x="371" y="1459"/>
                  <a:pt x="373" y="1459"/>
                  <a:pt x="376" y="1457"/>
                </a:cubicBezTo>
                <a:cubicBezTo>
                  <a:pt x="380" y="1461"/>
                  <a:pt x="385" y="1465"/>
                  <a:pt x="390" y="1469"/>
                </a:cubicBezTo>
                <a:cubicBezTo>
                  <a:pt x="374" y="1481"/>
                  <a:pt x="365" y="1494"/>
                  <a:pt x="382" y="1512"/>
                </a:cubicBezTo>
                <a:moveTo>
                  <a:pt x="2202" y="1435"/>
                </a:moveTo>
                <a:cubicBezTo>
                  <a:pt x="2186" y="1446"/>
                  <a:pt x="2171" y="1459"/>
                  <a:pt x="2155" y="1468"/>
                </a:cubicBezTo>
                <a:cubicBezTo>
                  <a:pt x="2135" y="1480"/>
                  <a:pt x="2114" y="1497"/>
                  <a:pt x="2089" y="1476"/>
                </a:cubicBezTo>
                <a:cubicBezTo>
                  <a:pt x="2087" y="1474"/>
                  <a:pt x="2083" y="1474"/>
                  <a:pt x="2081" y="1475"/>
                </a:cubicBezTo>
                <a:cubicBezTo>
                  <a:pt x="2072" y="1477"/>
                  <a:pt x="2046" y="1522"/>
                  <a:pt x="2051" y="1529"/>
                </a:cubicBezTo>
                <a:cubicBezTo>
                  <a:pt x="2059" y="1541"/>
                  <a:pt x="2070" y="1549"/>
                  <a:pt x="2080" y="1560"/>
                </a:cubicBezTo>
                <a:cubicBezTo>
                  <a:pt x="2097" y="1535"/>
                  <a:pt x="2097" y="1533"/>
                  <a:pt x="2076" y="1513"/>
                </a:cubicBezTo>
                <a:cubicBezTo>
                  <a:pt x="2081" y="1510"/>
                  <a:pt x="2087" y="1506"/>
                  <a:pt x="2091" y="1503"/>
                </a:cubicBezTo>
                <a:cubicBezTo>
                  <a:pt x="2094" y="1504"/>
                  <a:pt x="2096" y="1505"/>
                  <a:pt x="2096" y="1506"/>
                </a:cubicBezTo>
                <a:cubicBezTo>
                  <a:pt x="2112" y="1531"/>
                  <a:pt x="2132" y="1536"/>
                  <a:pt x="2166" y="1527"/>
                </a:cubicBezTo>
                <a:cubicBezTo>
                  <a:pt x="2193" y="1520"/>
                  <a:pt x="2190" y="1500"/>
                  <a:pt x="2190" y="1481"/>
                </a:cubicBezTo>
                <a:cubicBezTo>
                  <a:pt x="2189" y="1458"/>
                  <a:pt x="2198" y="1449"/>
                  <a:pt x="2224" y="1444"/>
                </a:cubicBezTo>
                <a:cubicBezTo>
                  <a:pt x="2252" y="1438"/>
                  <a:pt x="2258" y="1441"/>
                  <a:pt x="2267" y="1465"/>
                </a:cubicBezTo>
                <a:cubicBezTo>
                  <a:pt x="2280" y="1464"/>
                  <a:pt x="2292" y="1464"/>
                  <a:pt x="2305" y="1462"/>
                </a:cubicBezTo>
                <a:cubicBezTo>
                  <a:pt x="2324" y="1459"/>
                  <a:pt x="2330" y="1444"/>
                  <a:pt x="2319" y="1428"/>
                </a:cubicBezTo>
                <a:cubicBezTo>
                  <a:pt x="2315" y="1422"/>
                  <a:pt x="2309" y="1416"/>
                  <a:pt x="2303" y="1414"/>
                </a:cubicBezTo>
                <a:cubicBezTo>
                  <a:pt x="2273" y="1404"/>
                  <a:pt x="2243" y="1394"/>
                  <a:pt x="2212" y="1387"/>
                </a:cubicBezTo>
                <a:cubicBezTo>
                  <a:pt x="2195" y="1383"/>
                  <a:pt x="2184" y="1397"/>
                  <a:pt x="2190" y="1414"/>
                </a:cubicBezTo>
                <a:cubicBezTo>
                  <a:pt x="2192" y="1420"/>
                  <a:pt x="2197" y="1425"/>
                  <a:pt x="2202" y="1435"/>
                </a:cubicBezTo>
                <a:moveTo>
                  <a:pt x="1093" y="948"/>
                </a:moveTo>
                <a:cubicBezTo>
                  <a:pt x="1175" y="1046"/>
                  <a:pt x="1344" y="1038"/>
                  <a:pt x="1402" y="953"/>
                </a:cubicBezTo>
                <a:cubicBezTo>
                  <a:pt x="1393" y="946"/>
                  <a:pt x="1385" y="940"/>
                  <a:pt x="1377" y="933"/>
                </a:cubicBezTo>
                <a:cubicBezTo>
                  <a:pt x="1344" y="961"/>
                  <a:pt x="1312" y="984"/>
                  <a:pt x="1270" y="986"/>
                </a:cubicBezTo>
                <a:cubicBezTo>
                  <a:pt x="1261" y="942"/>
                  <a:pt x="1261" y="942"/>
                  <a:pt x="1228" y="946"/>
                </a:cubicBezTo>
                <a:cubicBezTo>
                  <a:pt x="1226" y="959"/>
                  <a:pt x="1224" y="971"/>
                  <a:pt x="1223" y="984"/>
                </a:cubicBezTo>
                <a:cubicBezTo>
                  <a:pt x="1177" y="982"/>
                  <a:pt x="1146" y="956"/>
                  <a:pt x="1118" y="926"/>
                </a:cubicBezTo>
                <a:cubicBezTo>
                  <a:pt x="1108" y="934"/>
                  <a:pt x="1101" y="941"/>
                  <a:pt x="1093" y="948"/>
                </a:cubicBezTo>
                <a:moveTo>
                  <a:pt x="2168" y="1347"/>
                </a:moveTo>
                <a:cubicBezTo>
                  <a:pt x="2220" y="1367"/>
                  <a:pt x="2269" y="1386"/>
                  <a:pt x="2323" y="1407"/>
                </a:cubicBezTo>
                <a:cubicBezTo>
                  <a:pt x="2318" y="1384"/>
                  <a:pt x="2314" y="1365"/>
                  <a:pt x="2311" y="1348"/>
                </a:cubicBezTo>
                <a:cubicBezTo>
                  <a:pt x="2289" y="1353"/>
                  <a:pt x="2273" y="1356"/>
                  <a:pt x="2255" y="1360"/>
                </a:cubicBezTo>
                <a:cubicBezTo>
                  <a:pt x="2249" y="1346"/>
                  <a:pt x="2239" y="1334"/>
                  <a:pt x="2238" y="1321"/>
                </a:cubicBezTo>
                <a:cubicBezTo>
                  <a:pt x="2237" y="1308"/>
                  <a:pt x="2245" y="1294"/>
                  <a:pt x="2248" y="1283"/>
                </a:cubicBezTo>
                <a:cubicBezTo>
                  <a:pt x="2236" y="1275"/>
                  <a:pt x="2224" y="1266"/>
                  <a:pt x="2211" y="1259"/>
                </a:cubicBezTo>
                <a:cubicBezTo>
                  <a:pt x="2192" y="1248"/>
                  <a:pt x="2174" y="1237"/>
                  <a:pt x="2151" y="1245"/>
                </a:cubicBezTo>
                <a:cubicBezTo>
                  <a:pt x="2133" y="1252"/>
                  <a:pt x="2122" y="1263"/>
                  <a:pt x="2121" y="1283"/>
                </a:cubicBezTo>
                <a:cubicBezTo>
                  <a:pt x="2121" y="1300"/>
                  <a:pt x="2131" y="1310"/>
                  <a:pt x="2147" y="1314"/>
                </a:cubicBezTo>
                <a:cubicBezTo>
                  <a:pt x="2154" y="1315"/>
                  <a:pt x="2165" y="1315"/>
                  <a:pt x="2169" y="1310"/>
                </a:cubicBezTo>
                <a:cubicBezTo>
                  <a:pt x="2176" y="1302"/>
                  <a:pt x="2180" y="1290"/>
                  <a:pt x="2185" y="1281"/>
                </a:cubicBezTo>
                <a:cubicBezTo>
                  <a:pt x="2200" y="1299"/>
                  <a:pt x="2197" y="1315"/>
                  <a:pt x="2168" y="1347"/>
                </a:cubicBezTo>
                <a:moveTo>
                  <a:pt x="1225" y="652"/>
                </a:moveTo>
                <a:cubicBezTo>
                  <a:pt x="1233" y="699"/>
                  <a:pt x="1233" y="699"/>
                  <a:pt x="1276" y="693"/>
                </a:cubicBezTo>
                <a:cubicBezTo>
                  <a:pt x="1277" y="682"/>
                  <a:pt x="1278" y="671"/>
                  <a:pt x="1280" y="653"/>
                </a:cubicBezTo>
                <a:cubicBezTo>
                  <a:pt x="1314" y="670"/>
                  <a:pt x="1343" y="685"/>
                  <a:pt x="1374" y="700"/>
                </a:cubicBezTo>
                <a:cubicBezTo>
                  <a:pt x="1394" y="683"/>
                  <a:pt x="1392" y="681"/>
                  <a:pt x="1371" y="663"/>
                </a:cubicBezTo>
                <a:cubicBezTo>
                  <a:pt x="1327" y="623"/>
                  <a:pt x="1274" y="616"/>
                  <a:pt x="1219" y="622"/>
                </a:cubicBezTo>
                <a:cubicBezTo>
                  <a:pt x="1178" y="626"/>
                  <a:pt x="1145" y="647"/>
                  <a:pt x="1115" y="676"/>
                </a:cubicBezTo>
                <a:cubicBezTo>
                  <a:pt x="1122" y="684"/>
                  <a:pt x="1127" y="691"/>
                  <a:pt x="1131" y="696"/>
                </a:cubicBezTo>
                <a:cubicBezTo>
                  <a:pt x="1163" y="681"/>
                  <a:pt x="1192" y="667"/>
                  <a:pt x="1225" y="652"/>
                </a:cubicBezTo>
                <a:moveTo>
                  <a:pt x="300" y="1225"/>
                </a:moveTo>
                <a:cubicBezTo>
                  <a:pt x="296" y="1249"/>
                  <a:pt x="300" y="1264"/>
                  <a:pt x="321" y="1268"/>
                </a:cubicBezTo>
                <a:cubicBezTo>
                  <a:pt x="337" y="1272"/>
                  <a:pt x="354" y="1259"/>
                  <a:pt x="358" y="1244"/>
                </a:cubicBezTo>
                <a:cubicBezTo>
                  <a:pt x="362" y="1225"/>
                  <a:pt x="353" y="1206"/>
                  <a:pt x="333" y="1201"/>
                </a:cubicBezTo>
                <a:cubicBezTo>
                  <a:pt x="321" y="1198"/>
                  <a:pt x="307" y="1197"/>
                  <a:pt x="297" y="1201"/>
                </a:cubicBezTo>
                <a:cubicBezTo>
                  <a:pt x="274" y="1210"/>
                  <a:pt x="253" y="1222"/>
                  <a:pt x="231" y="1233"/>
                </a:cubicBezTo>
                <a:cubicBezTo>
                  <a:pt x="251" y="1263"/>
                  <a:pt x="249" y="1273"/>
                  <a:pt x="219" y="1309"/>
                </a:cubicBezTo>
                <a:cubicBezTo>
                  <a:pt x="204" y="1305"/>
                  <a:pt x="188" y="1300"/>
                  <a:pt x="168" y="1294"/>
                </a:cubicBezTo>
                <a:cubicBezTo>
                  <a:pt x="164" y="1312"/>
                  <a:pt x="159" y="1331"/>
                  <a:pt x="154" y="1351"/>
                </a:cubicBezTo>
                <a:cubicBezTo>
                  <a:pt x="207" y="1333"/>
                  <a:pt x="257" y="1316"/>
                  <a:pt x="308" y="1299"/>
                </a:cubicBezTo>
                <a:cubicBezTo>
                  <a:pt x="280" y="1266"/>
                  <a:pt x="279" y="1251"/>
                  <a:pt x="300" y="1225"/>
                </a:cubicBezTo>
                <a:moveTo>
                  <a:pt x="388" y="1164"/>
                </a:moveTo>
                <a:cubicBezTo>
                  <a:pt x="435" y="1161"/>
                  <a:pt x="466" y="1141"/>
                  <a:pt x="488" y="1109"/>
                </a:cubicBezTo>
                <a:cubicBezTo>
                  <a:pt x="500" y="1092"/>
                  <a:pt x="505" y="1072"/>
                  <a:pt x="489" y="1054"/>
                </a:cubicBezTo>
                <a:cubicBezTo>
                  <a:pt x="474" y="1035"/>
                  <a:pt x="453" y="1030"/>
                  <a:pt x="430" y="1039"/>
                </a:cubicBezTo>
                <a:cubicBezTo>
                  <a:pt x="391" y="1055"/>
                  <a:pt x="362" y="1111"/>
                  <a:pt x="373" y="1150"/>
                </a:cubicBezTo>
                <a:cubicBezTo>
                  <a:pt x="375" y="1157"/>
                  <a:pt x="385" y="1161"/>
                  <a:pt x="388" y="1164"/>
                </a:cubicBezTo>
                <a:moveTo>
                  <a:pt x="2115" y="1171"/>
                </a:moveTo>
                <a:cubicBezTo>
                  <a:pt x="2116" y="1131"/>
                  <a:pt x="2083" y="1084"/>
                  <a:pt x="2047" y="1075"/>
                </a:cubicBezTo>
                <a:cubicBezTo>
                  <a:pt x="2025" y="1070"/>
                  <a:pt x="2007" y="1078"/>
                  <a:pt x="1995" y="1095"/>
                </a:cubicBezTo>
                <a:cubicBezTo>
                  <a:pt x="1983" y="1110"/>
                  <a:pt x="1985" y="1128"/>
                  <a:pt x="1996" y="1142"/>
                </a:cubicBezTo>
                <a:cubicBezTo>
                  <a:pt x="2016" y="1168"/>
                  <a:pt x="2038" y="1191"/>
                  <a:pt x="2071" y="1200"/>
                </a:cubicBezTo>
                <a:cubicBezTo>
                  <a:pt x="2107" y="1211"/>
                  <a:pt x="2113" y="1207"/>
                  <a:pt x="2115" y="1171"/>
                </a:cubicBezTo>
                <a:moveTo>
                  <a:pt x="1106" y="689"/>
                </a:moveTo>
                <a:cubicBezTo>
                  <a:pt x="1045" y="760"/>
                  <a:pt x="1028" y="845"/>
                  <a:pt x="1084" y="934"/>
                </a:cubicBezTo>
                <a:cubicBezTo>
                  <a:pt x="1092" y="927"/>
                  <a:pt x="1101" y="921"/>
                  <a:pt x="1106" y="917"/>
                </a:cubicBezTo>
                <a:cubicBezTo>
                  <a:pt x="1098" y="886"/>
                  <a:pt x="1090" y="857"/>
                  <a:pt x="1081" y="826"/>
                </a:cubicBezTo>
                <a:cubicBezTo>
                  <a:pt x="1102" y="826"/>
                  <a:pt x="1118" y="826"/>
                  <a:pt x="1134" y="826"/>
                </a:cubicBezTo>
                <a:cubicBezTo>
                  <a:pt x="1163" y="827"/>
                  <a:pt x="1164" y="826"/>
                  <a:pt x="1160" y="792"/>
                </a:cubicBezTo>
                <a:cubicBezTo>
                  <a:pt x="1081" y="792"/>
                  <a:pt x="1081" y="792"/>
                  <a:pt x="1081" y="792"/>
                </a:cubicBezTo>
                <a:cubicBezTo>
                  <a:pt x="1093" y="767"/>
                  <a:pt x="1100" y="745"/>
                  <a:pt x="1112" y="727"/>
                </a:cubicBezTo>
                <a:cubicBezTo>
                  <a:pt x="1124" y="709"/>
                  <a:pt x="1120" y="700"/>
                  <a:pt x="1106" y="689"/>
                </a:cubicBezTo>
                <a:moveTo>
                  <a:pt x="1116" y="859"/>
                </a:moveTo>
                <a:cubicBezTo>
                  <a:pt x="1132" y="898"/>
                  <a:pt x="1151" y="933"/>
                  <a:pt x="1195" y="948"/>
                </a:cubicBezTo>
                <a:cubicBezTo>
                  <a:pt x="1203" y="910"/>
                  <a:pt x="1200" y="900"/>
                  <a:pt x="1183" y="897"/>
                </a:cubicBezTo>
                <a:cubicBezTo>
                  <a:pt x="1184" y="904"/>
                  <a:pt x="1186" y="912"/>
                  <a:pt x="1187" y="920"/>
                </a:cubicBezTo>
                <a:cubicBezTo>
                  <a:pt x="1185" y="921"/>
                  <a:pt x="1182" y="923"/>
                  <a:pt x="1180" y="924"/>
                </a:cubicBezTo>
                <a:cubicBezTo>
                  <a:pt x="1166" y="909"/>
                  <a:pt x="1152" y="894"/>
                  <a:pt x="1137" y="879"/>
                </a:cubicBezTo>
                <a:cubicBezTo>
                  <a:pt x="1139" y="878"/>
                  <a:pt x="1140" y="876"/>
                  <a:pt x="1142" y="875"/>
                </a:cubicBezTo>
                <a:cubicBezTo>
                  <a:pt x="1224" y="875"/>
                  <a:pt x="1224" y="875"/>
                  <a:pt x="1224" y="875"/>
                </a:cubicBezTo>
                <a:cubicBezTo>
                  <a:pt x="1225" y="889"/>
                  <a:pt x="1226" y="902"/>
                  <a:pt x="1228" y="914"/>
                </a:cubicBezTo>
                <a:cubicBezTo>
                  <a:pt x="1262" y="922"/>
                  <a:pt x="1263" y="921"/>
                  <a:pt x="1270" y="889"/>
                </a:cubicBezTo>
                <a:cubicBezTo>
                  <a:pt x="1271" y="884"/>
                  <a:pt x="1278" y="876"/>
                  <a:pt x="1283" y="876"/>
                </a:cubicBezTo>
                <a:cubicBezTo>
                  <a:pt x="1307" y="875"/>
                  <a:pt x="1331" y="875"/>
                  <a:pt x="1355" y="875"/>
                </a:cubicBezTo>
                <a:cubicBezTo>
                  <a:pt x="1356" y="879"/>
                  <a:pt x="1357" y="882"/>
                  <a:pt x="1358" y="885"/>
                </a:cubicBezTo>
                <a:cubicBezTo>
                  <a:pt x="1343" y="899"/>
                  <a:pt x="1328" y="913"/>
                  <a:pt x="1310" y="930"/>
                </a:cubicBezTo>
                <a:cubicBezTo>
                  <a:pt x="1308" y="922"/>
                  <a:pt x="1307" y="920"/>
                  <a:pt x="1308" y="918"/>
                </a:cubicBezTo>
                <a:cubicBezTo>
                  <a:pt x="1309" y="912"/>
                  <a:pt x="1310" y="906"/>
                  <a:pt x="1312" y="900"/>
                </a:cubicBezTo>
                <a:cubicBezTo>
                  <a:pt x="1294" y="903"/>
                  <a:pt x="1290" y="918"/>
                  <a:pt x="1299" y="950"/>
                </a:cubicBezTo>
                <a:cubicBezTo>
                  <a:pt x="1343" y="937"/>
                  <a:pt x="1364" y="902"/>
                  <a:pt x="1387" y="859"/>
                </a:cubicBezTo>
                <a:lnTo>
                  <a:pt x="1116" y="859"/>
                </a:lnTo>
                <a:close/>
                <a:moveTo>
                  <a:pt x="1400" y="696"/>
                </a:moveTo>
                <a:cubicBezTo>
                  <a:pt x="1385" y="707"/>
                  <a:pt x="1382" y="716"/>
                  <a:pt x="1393" y="733"/>
                </a:cubicBezTo>
                <a:cubicBezTo>
                  <a:pt x="1406" y="751"/>
                  <a:pt x="1412" y="774"/>
                  <a:pt x="1422" y="798"/>
                </a:cubicBezTo>
                <a:cubicBezTo>
                  <a:pt x="1343" y="798"/>
                  <a:pt x="1343" y="798"/>
                  <a:pt x="1343" y="798"/>
                </a:cubicBezTo>
                <a:cubicBezTo>
                  <a:pt x="1341" y="831"/>
                  <a:pt x="1341" y="832"/>
                  <a:pt x="1370" y="833"/>
                </a:cubicBezTo>
                <a:cubicBezTo>
                  <a:pt x="1386" y="833"/>
                  <a:pt x="1401" y="833"/>
                  <a:pt x="1421" y="833"/>
                </a:cubicBezTo>
                <a:cubicBezTo>
                  <a:pt x="1409" y="865"/>
                  <a:pt x="1399" y="894"/>
                  <a:pt x="1388" y="923"/>
                </a:cubicBezTo>
                <a:cubicBezTo>
                  <a:pt x="1396" y="929"/>
                  <a:pt x="1403" y="935"/>
                  <a:pt x="1410" y="940"/>
                </a:cubicBezTo>
                <a:cubicBezTo>
                  <a:pt x="1469" y="848"/>
                  <a:pt x="1451" y="766"/>
                  <a:pt x="1400" y="696"/>
                </a:cubicBezTo>
                <a:moveTo>
                  <a:pt x="667" y="328"/>
                </a:moveTo>
                <a:cubicBezTo>
                  <a:pt x="665" y="332"/>
                  <a:pt x="662" y="336"/>
                  <a:pt x="660" y="340"/>
                </a:cubicBezTo>
                <a:cubicBezTo>
                  <a:pt x="643" y="336"/>
                  <a:pt x="625" y="332"/>
                  <a:pt x="607" y="327"/>
                </a:cubicBezTo>
                <a:cubicBezTo>
                  <a:pt x="608" y="349"/>
                  <a:pt x="621" y="349"/>
                  <a:pt x="636" y="352"/>
                </a:cubicBezTo>
                <a:cubicBezTo>
                  <a:pt x="648" y="354"/>
                  <a:pt x="659" y="362"/>
                  <a:pt x="671" y="367"/>
                </a:cubicBezTo>
                <a:cubicBezTo>
                  <a:pt x="683" y="372"/>
                  <a:pt x="696" y="377"/>
                  <a:pt x="710" y="382"/>
                </a:cubicBezTo>
                <a:cubicBezTo>
                  <a:pt x="710" y="386"/>
                  <a:pt x="709" y="393"/>
                  <a:pt x="712" y="398"/>
                </a:cubicBezTo>
                <a:cubicBezTo>
                  <a:pt x="716" y="406"/>
                  <a:pt x="723" y="413"/>
                  <a:pt x="729" y="420"/>
                </a:cubicBezTo>
                <a:cubicBezTo>
                  <a:pt x="735" y="412"/>
                  <a:pt x="744" y="404"/>
                  <a:pt x="745" y="395"/>
                </a:cubicBezTo>
                <a:cubicBezTo>
                  <a:pt x="749" y="363"/>
                  <a:pt x="734" y="344"/>
                  <a:pt x="706" y="328"/>
                </a:cubicBezTo>
                <a:cubicBezTo>
                  <a:pt x="689" y="319"/>
                  <a:pt x="670" y="309"/>
                  <a:pt x="662" y="294"/>
                </a:cubicBezTo>
                <a:cubicBezTo>
                  <a:pt x="648" y="267"/>
                  <a:pt x="630" y="259"/>
                  <a:pt x="603" y="267"/>
                </a:cubicBezTo>
                <a:cubicBezTo>
                  <a:pt x="602" y="267"/>
                  <a:pt x="601" y="267"/>
                  <a:pt x="601" y="267"/>
                </a:cubicBezTo>
                <a:cubicBezTo>
                  <a:pt x="569" y="267"/>
                  <a:pt x="563" y="273"/>
                  <a:pt x="553" y="305"/>
                </a:cubicBezTo>
                <a:cubicBezTo>
                  <a:pt x="576" y="313"/>
                  <a:pt x="584" y="293"/>
                  <a:pt x="596" y="282"/>
                </a:cubicBezTo>
                <a:cubicBezTo>
                  <a:pt x="608" y="289"/>
                  <a:pt x="620" y="295"/>
                  <a:pt x="631" y="303"/>
                </a:cubicBezTo>
                <a:cubicBezTo>
                  <a:pt x="644" y="311"/>
                  <a:pt x="655" y="320"/>
                  <a:pt x="667" y="328"/>
                </a:cubicBezTo>
                <a:moveTo>
                  <a:pt x="804" y="78"/>
                </a:moveTo>
                <a:cubicBezTo>
                  <a:pt x="804" y="76"/>
                  <a:pt x="805" y="73"/>
                  <a:pt x="805" y="71"/>
                </a:cubicBezTo>
                <a:cubicBezTo>
                  <a:pt x="783" y="65"/>
                  <a:pt x="761" y="56"/>
                  <a:pt x="739" y="55"/>
                </a:cubicBezTo>
                <a:cubicBezTo>
                  <a:pt x="701" y="53"/>
                  <a:pt x="669" y="83"/>
                  <a:pt x="670" y="115"/>
                </a:cubicBezTo>
                <a:cubicBezTo>
                  <a:pt x="671" y="128"/>
                  <a:pt x="676" y="139"/>
                  <a:pt x="690" y="134"/>
                </a:cubicBezTo>
                <a:cubicBezTo>
                  <a:pt x="697" y="132"/>
                  <a:pt x="702" y="119"/>
                  <a:pt x="705" y="110"/>
                </a:cubicBezTo>
                <a:cubicBezTo>
                  <a:pt x="706" y="106"/>
                  <a:pt x="702" y="100"/>
                  <a:pt x="699" y="95"/>
                </a:cubicBezTo>
                <a:cubicBezTo>
                  <a:pt x="724" y="91"/>
                  <a:pt x="738" y="103"/>
                  <a:pt x="734" y="125"/>
                </a:cubicBezTo>
                <a:cubicBezTo>
                  <a:pt x="731" y="143"/>
                  <a:pt x="720" y="156"/>
                  <a:pt x="700" y="155"/>
                </a:cubicBezTo>
                <a:cubicBezTo>
                  <a:pt x="684" y="154"/>
                  <a:pt x="669" y="149"/>
                  <a:pt x="652" y="146"/>
                </a:cubicBezTo>
                <a:cubicBezTo>
                  <a:pt x="655" y="161"/>
                  <a:pt x="658" y="177"/>
                  <a:pt x="660" y="188"/>
                </a:cubicBezTo>
                <a:cubicBezTo>
                  <a:pt x="696" y="175"/>
                  <a:pt x="730" y="162"/>
                  <a:pt x="766" y="149"/>
                </a:cubicBezTo>
                <a:cubicBezTo>
                  <a:pt x="772" y="99"/>
                  <a:pt x="775" y="94"/>
                  <a:pt x="804" y="78"/>
                </a:cubicBezTo>
                <a:moveTo>
                  <a:pt x="1729" y="97"/>
                </a:moveTo>
                <a:cubicBezTo>
                  <a:pt x="1770" y="113"/>
                  <a:pt x="1770" y="144"/>
                  <a:pt x="1766" y="176"/>
                </a:cubicBezTo>
                <a:cubicBezTo>
                  <a:pt x="1806" y="182"/>
                  <a:pt x="1842" y="190"/>
                  <a:pt x="1869" y="223"/>
                </a:cubicBezTo>
                <a:cubicBezTo>
                  <a:pt x="1873" y="203"/>
                  <a:pt x="1877" y="188"/>
                  <a:pt x="1879" y="178"/>
                </a:cubicBezTo>
                <a:cubicBezTo>
                  <a:pt x="1859" y="178"/>
                  <a:pt x="1839" y="180"/>
                  <a:pt x="1822" y="177"/>
                </a:cubicBezTo>
                <a:cubicBezTo>
                  <a:pt x="1804" y="173"/>
                  <a:pt x="1796" y="151"/>
                  <a:pt x="1802" y="134"/>
                </a:cubicBezTo>
                <a:cubicBezTo>
                  <a:pt x="1809" y="117"/>
                  <a:pt x="1821" y="113"/>
                  <a:pt x="1839" y="121"/>
                </a:cubicBezTo>
                <a:cubicBezTo>
                  <a:pt x="1837" y="124"/>
                  <a:pt x="1834" y="126"/>
                  <a:pt x="1834" y="129"/>
                </a:cubicBezTo>
                <a:cubicBezTo>
                  <a:pt x="1834" y="138"/>
                  <a:pt x="1833" y="147"/>
                  <a:pt x="1836" y="155"/>
                </a:cubicBezTo>
                <a:cubicBezTo>
                  <a:pt x="1837" y="158"/>
                  <a:pt x="1850" y="162"/>
                  <a:pt x="1852" y="160"/>
                </a:cubicBezTo>
                <a:cubicBezTo>
                  <a:pt x="1858" y="154"/>
                  <a:pt x="1864" y="145"/>
                  <a:pt x="1865" y="137"/>
                </a:cubicBezTo>
                <a:cubicBezTo>
                  <a:pt x="1868" y="113"/>
                  <a:pt x="1846" y="87"/>
                  <a:pt x="1819" y="79"/>
                </a:cubicBezTo>
                <a:cubicBezTo>
                  <a:pt x="1788" y="70"/>
                  <a:pt x="1760" y="81"/>
                  <a:pt x="1729" y="97"/>
                </a:cubicBezTo>
                <a:moveTo>
                  <a:pt x="1978" y="333"/>
                </a:moveTo>
                <a:cubicBezTo>
                  <a:pt x="1965" y="319"/>
                  <a:pt x="1956" y="304"/>
                  <a:pt x="1943" y="298"/>
                </a:cubicBezTo>
                <a:cubicBezTo>
                  <a:pt x="1931" y="292"/>
                  <a:pt x="1914" y="294"/>
                  <a:pt x="1900" y="293"/>
                </a:cubicBezTo>
                <a:cubicBezTo>
                  <a:pt x="1889" y="291"/>
                  <a:pt x="1882" y="292"/>
                  <a:pt x="1875" y="304"/>
                </a:cubicBezTo>
                <a:cubicBezTo>
                  <a:pt x="1861" y="331"/>
                  <a:pt x="1845" y="355"/>
                  <a:pt x="1812" y="364"/>
                </a:cubicBezTo>
                <a:cubicBezTo>
                  <a:pt x="1788" y="371"/>
                  <a:pt x="1772" y="403"/>
                  <a:pt x="1778" y="427"/>
                </a:cubicBezTo>
                <a:cubicBezTo>
                  <a:pt x="1779" y="434"/>
                  <a:pt x="1786" y="439"/>
                  <a:pt x="1791" y="446"/>
                </a:cubicBezTo>
                <a:cubicBezTo>
                  <a:pt x="1797" y="441"/>
                  <a:pt x="1805" y="437"/>
                  <a:pt x="1809" y="431"/>
                </a:cubicBezTo>
                <a:cubicBezTo>
                  <a:pt x="1813" y="424"/>
                  <a:pt x="1813" y="415"/>
                  <a:pt x="1814" y="409"/>
                </a:cubicBezTo>
                <a:cubicBezTo>
                  <a:pt x="1829" y="403"/>
                  <a:pt x="1842" y="398"/>
                  <a:pt x="1854" y="394"/>
                </a:cubicBezTo>
                <a:cubicBezTo>
                  <a:pt x="1868" y="389"/>
                  <a:pt x="1881" y="383"/>
                  <a:pt x="1894" y="381"/>
                </a:cubicBezTo>
                <a:cubicBezTo>
                  <a:pt x="1909" y="378"/>
                  <a:pt x="1917" y="372"/>
                  <a:pt x="1917" y="355"/>
                </a:cubicBezTo>
                <a:cubicBezTo>
                  <a:pt x="1898" y="360"/>
                  <a:pt x="1882" y="364"/>
                  <a:pt x="1865" y="368"/>
                </a:cubicBezTo>
                <a:cubicBezTo>
                  <a:pt x="1863" y="365"/>
                  <a:pt x="1862" y="361"/>
                  <a:pt x="1860" y="358"/>
                </a:cubicBezTo>
                <a:cubicBezTo>
                  <a:pt x="1883" y="342"/>
                  <a:pt x="1906" y="325"/>
                  <a:pt x="1928" y="310"/>
                </a:cubicBezTo>
                <a:cubicBezTo>
                  <a:pt x="1943" y="325"/>
                  <a:pt x="1949" y="344"/>
                  <a:pt x="1978" y="333"/>
                </a:cubicBezTo>
                <a:moveTo>
                  <a:pt x="1476" y="511"/>
                </a:moveTo>
                <a:cubicBezTo>
                  <a:pt x="1464" y="522"/>
                  <a:pt x="1455" y="531"/>
                  <a:pt x="1445" y="540"/>
                </a:cubicBezTo>
                <a:cubicBezTo>
                  <a:pt x="1422" y="561"/>
                  <a:pt x="1394" y="566"/>
                  <a:pt x="1363" y="562"/>
                </a:cubicBezTo>
                <a:cubicBezTo>
                  <a:pt x="1354" y="561"/>
                  <a:pt x="1342" y="564"/>
                  <a:pt x="1333" y="567"/>
                </a:cubicBezTo>
                <a:cubicBezTo>
                  <a:pt x="1280" y="588"/>
                  <a:pt x="1229" y="590"/>
                  <a:pt x="1178" y="562"/>
                </a:cubicBezTo>
                <a:cubicBezTo>
                  <a:pt x="1171" y="558"/>
                  <a:pt x="1162" y="555"/>
                  <a:pt x="1154" y="556"/>
                </a:cubicBezTo>
                <a:cubicBezTo>
                  <a:pt x="1119" y="561"/>
                  <a:pt x="1090" y="552"/>
                  <a:pt x="1065" y="528"/>
                </a:cubicBezTo>
                <a:cubicBezTo>
                  <a:pt x="1057" y="519"/>
                  <a:pt x="1047" y="513"/>
                  <a:pt x="1037" y="504"/>
                </a:cubicBezTo>
                <a:cubicBezTo>
                  <a:pt x="1032" y="513"/>
                  <a:pt x="1027" y="524"/>
                  <a:pt x="1022" y="536"/>
                </a:cubicBezTo>
                <a:cubicBezTo>
                  <a:pt x="1036" y="540"/>
                  <a:pt x="1046" y="543"/>
                  <a:pt x="1058" y="546"/>
                </a:cubicBezTo>
                <a:cubicBezTo>
                  <a:pt x="1059" y="548"/>
                  <a:pt x="1059" y="556"/>
                  <a:pt x="1062" y="557"/>
                </a:cubicBezTo>
                <a:cubicBezTo>
                  <a:pt x="1076" y="561"/>
                  <a:pt x="1095" y="558"/>
                  <a:pt x="1104" y="567"/>
                </a:cubicBezTo>
                <a:cubicBezTo>
                  <a:pt x="1113" y="577"/>
                  <a:pt x="1121" y="569"/>
                  <a:pt x="1128" y="572"/>
                </a:cubicBezTo>
                <a:cubicBezTo>
                  <a:pt x="1136" y="575"/>
                  <a:pt x="1149" y="582"/>
                  <a:pt x="1152" y="579"/>
                </a:cubicBezTo>
                <a:cubicBezTo>
                  <a:pt x="1165" y="567"/>
                  <a:pt x="1173" y="579"/>
                  <a:pt x="1182" y="583"/>
                </a:cubicBezTo>
                <a:cubicBezTo>
                  <a:pt x="1193" y="588"/>
                  <a:pt x="1206" y="600"/>
                  <a:pt x="1214" y="597"/>
                </a:cubicBezTo>
                <a:cubicBezTo>
                  <a:pt x="1233" y="589"/>
                  <a:pt x="1243" y="602"/>
                  <a:pt x="1253" y="607"/>
                </a:cubicBezTo>
                <a:cubicBezTo>
                  <a:pt x="1261" y="604"/>
                  <a:pt x="1266" y="600"/>
                  <a:pt x="1272" y="599"/>
                </a:cubicBezTo>
                <a:cubicBezTo>
                  <a:pt x="1286" y="597"/>
                  <a:pt x="1307" y="600"/>
                  <a:pt x="1314" y="592"/>
                </a:cubicBezTo>
                <a:cubicBezTo>
                  <a:pt x="1330" y="573"/>
                  <a:pt x="1351" y="580"/>
                  <a:pt x="1369" y="577"/>
                </a:cubicBezTo>
                <a:cubicBezTo>
                  <a:pt x="1379" y="575"/>
                  <a:pt x="1400" y="571"/>
                  <a:pt x="1405" y="575"/>
                </a:cubicBezTo>
                <a:cubicBezTo>
                  <a:pt x="1418" y="583"/>
                  <a:pt x="1418" y="567"/>
                  <a:pt x="1426" y="569"/>
                </a:cubicBezTo>
                <a:cubicBezTo>
                  <a:pt x="1441" y="572"/>
                  <a:pt x="1448" y="563"/>
                  <a:pt x="1452" y="556"/>
                </a:cubicBezTo>
                <a:cubicBezTo>
                  <a:pt x="1466" y="553"/>
                  <a:pt x="1477" y="551"/>
                  <a:pt x="1491" y="548"/>
                </a:cubicBezTo>
                <a:cubicBezTo>
                  <a:pt x="1486" y="535"/>
                  <a:pt x="1482" y="524"/>
                  <a:pt x="1476" y="511"/>
                </a:cubicBezTo>
                <a:moveTo>
                  <a:pt x="1205" y="695"/>
                </a:moveTo>
                <a:cubicBezTo>
                  <a:pt x="1203" y="694"/>
                  <a:pt x="1201" y="692"/>
                  <a:pt x="1199" y="691"/>
                </a:cubicBezTo>
                <a:cubicBezTo>
                  <a:pt x="1168" y="705"/>
                  <a:pt x="1140" y="724"/>
                  <a:pt x="1128" y="765"/>
                </a:cubicBezTo>
                <a:cubicBezTo>
                  <a:pt x="1374" y="765"/>
                  <a:pt x="1374" y="765"/>
                  <a:pt x="1374" y="765"/>
                </a:cubicBezTo>
                <a:cubicBezTo>
                  <a:pt x="1363" y="728"/>
                  <a:pt x="1332" y="699"/>
                  <a:pt x="1301" y="697"/>
                </a:cubicBezTo>
                <a:cubicBezTo>
                  <a:pt x="1304" y="709"/>
                  <a:pt x="1306" y="720"/>
                  <a:pt x="1309" y="731"/>
                </a:cubicBezTo>
                <a:cubicBezTo>
                  <a:pt x="1311" y="731"/>
                  <a:pt x="1313" y="731"/>
                  <a:pt x="1314" y="731"/>
                </a:cubicBezTo>
                <a:cubicBezTo>
                  <a:pt x="1316" y="725"/>
                  <a:pt x="1318" y="720"/>
                  <a:pt x="1322" y="712"/>
                </a:cubicBezTo>
                <a:cubicBezTo>
                  <a:pt x="1332" y="726"/>
                  <a:pt x="1340" y="737"/>
                  <a:pt x="1351" y="751"/>
                </a:cubicBezTo>
                <a:cubicBezTo>
                  <a:pt x="1274" y="751"/>
                  <a:pt x="1274" y="751"/>
                  <a:pt x="1274" y="751"/>
                </a:cubicBezTo>
                <a:cubicBezTo>
                  <a:pt x="1274" y="735"/>
                  <a:pt x="1279" y="718"/>
                  <a:pt x="1252" y="718"/>
                </a:cubicBezTo>
                <a:cubicBezTo>
                  <a:pt x="1228" y="717"/>
                  <a:pt x="1226" y="729"/>
                  <a:pt x="1227" y="748"/>
                </a:cubicBezTo>
                <a:cubicBezTo>
                  <a:pt x="1191" y="748"/>
                  <a:pt x="1191" y="748"/>
                  <a:pt x="1191" y="748"/>
                </a:cubicBezTo>
                <a:cubicBezTo>
                  <a:pt x="1151" y="748"/>
                  <a:pt x="1151" y="748"/>
                  <a:pt x="1151" y="748"/>
                </a:cubicBezTo>
                <a:cubicBezTo>
                  <a:pt x="1164" y="732"/>
                  <a:pt x="1173" y="722"/>
                  <a:pt x="1183" y="709"/>
                </a:cubicBezTo>
                <a:cubicBezTo>
                  <a:pt x="1186" y="717"/>
                  <a:pt x="1188" y="723"/>
                  <a:pt x="1190" y="728"/>
                </a:cubicBezTo>
                <a:cubicBezTo>
                  <a:pt x="1192" y="728"/>
                  <a:pt x="1194" y="728"/>
                  <a:pt x="1196" y="728"/>
                </a:cubicBezTo>
                <a:cubicBezTo>
                  <a:pt x="1199" y="717"/>
                  <a:pt x="1202" y="706"/>
                  <a:pt x="1205" y="695"/>
                </a:cubicBezTo>
                <a:moveTo>
                  <a:pt x="123" y="1445"/>
                </a:moveTo>
                <a:cubicBezTo>
                  <a:pt x="142" y="1410"/>
                  <a:pt x="139" y="1356"/>
                  <a:pt x="113" y="1328"/>
                </a:cubicBezTo>
                <a:cubicBezTo>
                  <a:pt x="102" y="1318"/>
                  <a:pt x="86" y="1310"/>
                  <a:pt x="71" y="1306"/>
                </a:cubicBezTo>
                <a:cubicBezTo>
                  <a:pt x="53" y="1302"/>
                  <a:pt x="36" y="1312"/>
                  <a:pt x="31" y="1329"/>
                </a:cubicBezTo>
                <a:cubicBezTo>
                  <a:pt x="28" y="1339"/>
                  <a:pt x="34" y="1354"/>
                  <a:pt x="41" y="1364"/>
                </a:cubicBezTo>
                <a:cubicBezTo>
                  <a:pt x="44" y="1368"/>
                  <a:pt x="62" y="1367"/>
                  <a:pt x="67" y="1362"/>
                </a:cubicBezTo>
                <a:cubicBezTo>
                  <a:pt x="76" y="1352"/>
                  <a:pt x="66" y="1346"/>
                  <a:pt x="56" y="1342"/>
                </a:cubicBezTo>
                <a:cubicBezTo>
                  <a:pt x="55" y="1342"/>
                  <a:pt x="53" y="1340"/>
                  <a:pt x="52" y="1339"/>
                </a:cubicBezTo>
                <a:cubicBezTo>
                  <a:pt x="61" y="1321"/>
                  <a:pt x="76" y="1320"/>
                  <a:pt x="90" y="1327"/>
                </a:cubicBezTo>
                <a:cubicBezTo>
                  <a:pt x="108" y="1336"/>
                  <a:pt x="110" y="1354"/>
                  <a:pt x="106" y="1371"/>
                </a:cubicBezTo>
                <a:cubicBezTo>
                  <a:pt x="102" y="1384"/>
                  <a:pt x="94" y="1396"/>
                  <a:pt x="88" y="1407"/>
                </a:cubicBezTo>
                <a:cubicBezTo>
                  <a:pt x="100" y="1420"/>
                  <a:pt x="111" y="1433"/>
                  <a:pt x="123" y="1445"/>
                </a:cubicBezTo>
                <a:moveTo>
                  <a:pt x="2382" y="1458"/>
                </a:moveTo>
                <a:cubicBezTo>
                  <a:pt x="2363" y="1421"/>
                  <a:pt x="2363" y="1397"/>
                  <a:pt x="2386" y="1386"/>
                </a:cubicBezTo>
                <a:cubicBezTo>
                  <a:pt x="2403" y="1378"/>
                  <a:pt x="2417" y="1381"/>
                  <a:pt x="2425" y="1397"/>
                </a:cubicBezTo>
                <a:cubicBezTo>
                  <a:pt x="2418" y="1405"/>
                  <a:pt x="2411" y="1410"/>
                  <a:pt x="2406" y="1417"/>
                </a:cubicBezTo>
                <a:cubicBezTo>
                  <a:pt x="2406" y="1419"/>
                  <a:pt x="2414" y="1429"/>
                  <a:pt x="2417" y="1429"/>
                </a:cubicBezTo>
                <a:cubicBezTo>
                  <a:pt x="2426" y="1428"/>
                  <a:pt x="2434" y="1424"/>
                  <a:pt x="2443" y="1420"/>
                </a:cubicBezTo>
                <a:cubicBezTo>
                  <a:pt x="2444" y="1420"/>
                  <a:pt x="2445" y="1418"/>
                  <a:pt x="2445" y="1417"/>
                </a:cubicBezTo>
                <a:cubicBezTo>
                  <a:pt x="2445" y="1406"/>
                  <a:pt x="2450" y="1393"/>
                  <a:pt x="2445" y="1384"/>
                </a:cubicBezTo>
                <a:cubicBezTo>
                  <a:pt x="2436" y="1369"/>
                  <a:pt x="2421" y="1361"/>
                  <a:pt x="2402" y="1366"/>
                </a:cubicBezTo>
                <a:cubicBezTo>
                  <a:pt x="2351" y="1378"/>
                  <a:pt x="2320" y="1455"/>
                  <a:pt x="2346" y="1497"/>
                </a:cubicBezTo>
                <a:cubicBezTo>
                  <a:pt x="2356" y="1486"/>
                  <a:pt x="2367" y="1474"/>
                  <a:pt x="2382" y="1458"/>
                </a:cubicBezTo>
                <a:moveTo>
                  <a:pt x="2216" y="1023"/>
                </a:moveTo>
                <a:cubicBezTo>
                  <a:pt x="2226" y="1017"/>
                  <a:pt x="2234" y="1007"/>
                  <a:pt x="2242" y="1007"/>
                </a:cubicBezTo>
                <a:cubicBezTo>
                  <a:pt x="2274" y="1004"/>
                  <a:pt x="2280" y="980"/>
                  <a:pt x="2290" y="957"/>
                </a:cubicBezTo>
                <a:cubicBezTo>
                  <a:pt x="2290" y="956"/>
                  <a:pt x="2292" y="956"/>
                  <a:pt x="2293" y="956"/>
                </a:cubicBezTo>
                <a:cubicBezTo>
                  <a:pt x="2294" y="961"/>
                  <a:pt x="2294" y="965"/>
                  <a:pt x="2295" y="976"/>
                </a:cubicBezTo>
                <a:cubicBezTo>
                  <a:pt x="2311" y="952"/>
                  <a:pt x="2325" y="933"/>
                  <a:pt x="2335" y="912"/>
                </a:cubicBezTo>
                <a:cubicBezTo>
                  <a:pt x="2339" y="905"/>
                  <a:pt x="2333" y="893"/>
                  <a:pt x="2332" y="884"/>
                </a:cubicBezTo>
                <a:cubicBezTo>
                  <a:pt x="2323" y="888"/>
                  <a:pt x="2315" y="891"/>
                  <a:pt x="2307" y="896"/>
                </a:cubicBezTo>
                <a:cubicBezTo>
                  <a:pt x="2302" y="900"/>
                  <a:pt x="2299" y="905"/>
                  <a:pt x="2294" y="909"/>
                </a:cubicBezTo>
                <a:cubicBezTo>
                  <a:pt x="2287" y="917"/>
                  <a:pt x="2276" y="923"/>
                  <a:pt x="2272" y="932"/>
                </a:cubicBezTo>
                <a:cubicBezTo>
                  <a:pt x="2267" y="945"/>
                  <a:pt x="2267" y="959"/>
                  <a:pt x="2265" y="973"/>
                </a:cubicBezTo>
                <a:cubicBezTo>
                  <a:pt x="2234" y="980"/>
                  <a:pt x="2215" y="999"/>
                  <a:pt x="2216" y="1023"/>
                </a:cubicBezTo>
                <a:moveTo>
                  <a:pt x="1257" y="550"/>
                </a:moveTo>
                <a:cubicBezTo>
                  <a:pt x="1290" y="528"/>
                  <a:pt x="1292" y="452"/>
                  <a:pt x="1260" y="404"/>
                </a:cubicBezTo>
                <a:cubicBezTo>
                  <a:pt x="1228" y="448"/>
                  <a:pt x="1226" y="527"/>
                  <a:pt x="1257" y="550"/>
                </a:cubicBezTo>
                <a:moveTo>
                  <a:pt x="233" y="926"/>
                </a:moveTo>
                <a:cubicBezTo>
                  <a:pt x="225" y="899"/>
                  <a:pt x="234" y="865"/>
                  <a:pt x="197" y="856"/>
                </a:cubicBezTo>
                <a:cubicBezTo>
                  <a:pt x="194" y="855"/>
                  <a:pt x="193" y="850"/>
                  <a:pt x="192" y="846"/>
                </a:cubicBezTo>
                <a:cubicBezTo>
                  <a:pt x="186" y="836"/>
                  <a:pt x="178" y="825"/>
                  <a:pt x="167" y="834"/>
                </a:cubicBezTo>
                <a:cubicBezTo>
                  <a:pt x="161" y="838"/>
                  <a:pt x="159" y="853"/>
                  <a:pt x="163" y="860"/>
                </a:cubicBezTo>
                <a:cubicBezTo>
                  <a:pt x="173" y="882"/>
                  <a:pt x="186" y="902"/>
                  <a:pt x="202" y="928"/>
                </a:cubicBezTo>
                <a:cubicBezTo>
                  <a:pt x="203" y="917"/>
                  <a:pt x="204" y="912"/>
                  <a:pt x="205" y="906"/>
                </a:cubicBezTo>
                <a:cubicBezTo>
                  <a:pt x="213" y="922"/>
                  <a:pt x="217" y="940"/>
                  <a:pt x="228" y="950"/>
                </a:cubicBezTo>
                <a:cubicBezTo>
                  <a:pt x="241" y="961"/>
                  <a:pt x="260" y="965"/>
                  <a:pt x="277" y="972"/>
                </a:cubicBezTo>
                <a:cubicBezTo>
                  <a:pt x="281" y="951"/>
                  <a:pt x="262" y="930"/>
                  <a:pt x="233" y="926"/>
                </a:cubicBezTo>
                <a:moveTo>
                  <a:pt x="446" y="118"/>
                </a:moveTo>
                <a:cubicBezTo>
                  <a:pt x="453" y="121"/>
                  <a:pt x="458" y="125"/>
                  <a:pt x="462" y="124"/>
                </a:cubicBezTo>
                <a:cubicBezTo>
                  <a:pt x="476" y="119"/>
                  <a:pt x="495" y="131"/>
                  <a:pt x="507" y="113"/>
                </a:cubicBezTo>
                <a:cubicBezTo>
                  <a:pt x="522" y="125"/>
                  <a:pt x="534" y="105"/>
                  <a:pt x="549" y="108"/>
                </a:cubicBezTo>
                <a:cubicBezTo>
                  <a:pt x="553" y="109"/>
                  <a:pt x="561" y="103"/>
                  <a:pt x="563" y="99"/>
                </a:cubicBezTo>
                <a:cubicBezTo>
                  <a:pt x="565" y="96"/>
                  <a:pt x="560" y="88"/>
                  <a:pt x="556" y="85"/>
                </a:cubicBezTo>
                <a:cubicBezTo>
                  <a:pt x="538" y="71"/>
                  <a:pt x="520" y="59"/>
                  <a:pt x="499" y="44"/>
                </a:cubicBezTo>
                <a:cubicBezTo>
                  <a:pt x="482" y="67"/>
                  <a:pt x="465" y="91"/>
                  <a:pt x="446" y="118"/>
                </a:cubicBezTo>
                <a:moveTo>
                  <a:pt x="2041" y="77"/>
                </a:moveTo>
                <a:cubicBezTo>
                  <a:pt x="2014" y="95"/>
                  <a:pt x="1992" y="111"/>
                  <a:pt x="1965" y="129"/>
                </a:cubicBezTo>
                <a:cubicBezTo>
                  <a:pt x="1990" y="141"/>
                  <a:pt x="2010" y="143"/>
                  <a:pt x="2029" y="149"/>
                </a:cubicBezTo>
                <a:cubicBezTo>
                  <a:pt x="2050" y="155"/>
                  <a:pt x="2067" y="160"/>
                  <a:pt x="2091" y="155"/>
                </a:cubicBezTo>
                <a:cubicBezTo>
                  <a:pt x="2072" y="126"/>
                  <a:pt x="2057" y="102"/>
                  <a:pt x="2041" y="77"/>
                </a:cubicBezTo>
                <a:moveTo>
                  <a:pt x="869" y="1043"/>
                </a:moveTo>
                <a:cubicBezTo>
                  <a:pt x="884" y="1043"/>
                  <a:pt x="900" y="1038"/>
                  <a:pt x="907" y="1044"/>
                </a:cubicBezTo>
                <a:cubicBezTo>
                  <a:pt x="915" y="1051"/>
                  <a:pt x="914" y="1068"/>
                  <a:pt x="917" y="1083"/>
                </a:cubicBezTo>
                <a:cubicBezTo>
                  <a:pt x="932" y="1087"/>
                  <a:pt x="947" y="1078"/>
                  <a:pt x="955" y="1060"/>
                </a:cubicBezTo>
                <a:cubicBezTo>
                  <a:pt x="963" y="1042"/>
                  <a:pt x="962" y="1023"/>
                  <a:pt x="946" y="1008"/>
                </a:cubicBezTo>
                <a:cubicBezTo>
                  <a:pt x="931" y="993"/>
                  <a:pt x="915" y="989"/>
                  <a:pt x="895" y="998"/>
                </a:cubicBezTo>
                <a:cubicBezTo>
                  <a:pt x="872" y="1010"/>
                  <a:pt x="866" y="1022"/>
                  <a:pt x="869" y="1043"/>
                </a:cubicBezTo>
                <a:moveTo>
                  <a:pt x="1620" y="1062"/>
                </a:moveTo>
                <a:cubicBezTo>
                  <a:pt x="1623" y="1041"/>
                  <a:pt x="1613" y="1025"/>
                  <a:pt x="1587" y="1013"/>
                </a:cubicBezTo>
                <a:cubicBezTo>
                  <a:pt x="1569" y="1006"/>
                  <a:pt x="1554" y="1011"/>
                  <a:pt x="1541" y="1024"/>
                </a:cubicBezTo>
                <a:cubicBezTo>
                  <a:pt x="1528" y="1038"/>
                  <a:pt x="1526" y="1066"/>
                  <a:pt x="1538" y="1082"/>
                </a:cubicBezTo>
                <a:cubicBezTo>
                  <a:pt x="1548" y="1094"/>
                  <a:pt x="1560" y="1105"/>
                  <a:pt x="1571" y="1101"/>
                </a:cubicBezTo>
                <a:cubicBezTo>
                  <a:pt x="1574" y="1084"/>
                  <a:pt x="1573" y="1067"/>
                  <a:pt x="1580" y="1063"/>
                </a:cubicBezTo>
                <a:cubicBezTo>
                  <a:pt x="1589" y="1058"/>
                  <a:pt x="1604" y="1062"/>
                  <a:pt x="1620" y="1062"/>
                </a:cubicBezTo>
                <a:moveTo>
                  <a:pt x="1296" y="396"/>
                </a:moveTo>
                <a:cubicBezTo>
                  <a:pt x="1284" y="462"/>
                  <a:pt x="1303" y="524"/>
                  <a:pt x="1339" y="538"/>
                </a:cubicBezTo>
                <a:cubicBezTo>
                  <a:pt x="1358" y="508"/>
                  <a:pt x="1336" y="433"/>
                  <a:pt x="1296" y="396"/>
                </a:cubicBezTo>
                <a:moveTo>
                  <a:pt x="1184" y="406"/>
                </a:moveTo>
                <a:cubicBezTo>
                  <a:pt x="1182" y="404"/>
                  <a:pt x="1181" y="403"/>
                  <a:pt x="1179" y="401"/>
                </a:cubicBezTo>
                <a:cubicBezTo>
                  <a:pt x="1153" y="425"/>
                  <a:pt x="1127" y="449"/>
                  <a:pt x="1101" y="473"/>
                </a:cubicBezTo>
                <a:cubicBezTo>
                  <a:pt x="1098" y="477"/>
                  <a:pt x="1095" y="482"/>
                  <a:pt x="1094" y="487"/>
                </a:cubicBezTo>
                <a:cubicBezTo>
                  <a:pt x="1094" y="496"/>
                  <a:pt x="1093" y="509"/>
                  <a:pt x="1098" y="513"/>
                </a:cubicBezTo>
                <a:cubicBezTo>
                  <a:pt x="1103" y="517"/>
                  <a:pt x="1115" y="514"/>
                  <a:pt x="1124" y="512"/>
                </a:cubicBezTo>
                <a:cubicBezTo>
                  <a:pt x="1129" y="511"/>
                  <a:pt x="1133" y="505"/>
                  <a:pt x="1137" y="501"/>
                </a:cubicBezTo>
                <a:cubicBezTo>
                  <a:pt x="1163" y="474"/>
                  <a:pt x="1173" y="440"/>
                  <a:pt x="1184" y="406"/>
                </a:cubicBezTo>
                <a:moveTo>
                  <a:pt x="1176" y="536"/>
                </a:moveTo>
                <a:cubicBezTo>
                  <a:pt x="1214" y="519"/>
                  <a:pt x="1242" y="433"/>
                  <a:pt x="1223" y="396"/>
                </a:cubicBezTo>
                <a:cubicBezTo>
                  <a:pt x="1181" y="441"/>
                  <a:pt x="1160" y="502"/>
                  <a:pt x="1176" y="536"/>
                </a:cubicBezTo>
                <a:moveTo>
                  <a:pt x="1342" y="405"/>
                </a:moveTo>
                <a:cubicBezTo>
                  <a:pt x="1341" y="407"/>
                  <a:pt x="1339" y="408"/>
                  <a:pt x="1337" y="409"/>
                </a:cubicBezTo>
                <a:cubicBezTo>
                  <a:pt x="1343" y="426"/>
                  <a:pt x="1346" y="444"/>
                  <a:pt x="1354" y="460"/>
                </a:cubicBezTo>
                <a:cubicBezTo>
                  <a:pt x="1363" y="479"/>
                  <a:pt x="1374" y="498"/>
                  <a:pt x="1387" y="514"/>
                </a:cubicBezTo>
                <a:cubicBezTo>
                  <a:pt x="1393" y="520"/>
                  <a:pt x="1407" y="520"/>
                  <a:pt x="1417" y="523"/>
                </a:cubicBezTo>
                <a:cubicBezTo>
                  <a:pt x="1418" y="512"/>
                  <a:pt x="1424" y="499"/>
                  <a:pt x="1420" y="491"/>
                </a:cubicBezTo>
                <a:cubicBezTo>
                  <a:pt x="1404" y="453"/>
                  <a:pt x="1370" y="433"/>
                  <a:pt x="1342" y="405"/>
                </a:cubicBezTo>
                <a:moveTo>
                  <a:pt x="1318" y="269"/>
                </a:moveTo>
                <a:cubicBezTo>
                  <a:pt x="1287" y="246"/>
                  <a:pt x="1239" y="245"/>
                  <a:pt x="1211" y="267"/>
                </a:cubicBezTo>
                <a:cubicBezTo>
                  <a:pt x="1228" y="285"/>
                  <a:pt x="1246" y="304"/>
                  <a:pt x="1263" y="322"/>
                </a:cubicBezTo>
                <a:cubicBezTo>
                  <a:pt x="1280" y="305"/>
                  <a:pt x="1299" y="288"/>
                  <a:pt x="1318" y="269"/>
                </a:cubicBezTo>
                <a:moveTo>
                  <a:pt x="1190" y="830"/>
                </a:moveTo>
                <a:cubicBezTo>
                  <a:pt x="1229" y="830"/>
                  <a:pt x="1265" y="830"/>
                  <a:pt x="1301" y="829"/>
                </a:cubicBezTo>
                <a:cubicBezTo>
                  <a:pt x="1305" y="829"/>
                  <a:pt x="1312" y="820"/>
                  <a:pt x="1312" y="815"/>
                </a:cubicBezTo>
                <a:cubicBezTo>
                  <a:pt x="1312" y="809"/>
                  <a:pt x="1306" y="797"/>
                  <a:pt x="1303" y="797"/>
                </a:cubicBezTo>
                <a:cubicBezTo>
                  <a:pt x="1267" y="796"/>
                  <a:pt x="1230" y="796"/>
                  <a:pt x="1192" y="796"/>
                </a:cubicBezTo>
                <a:cubicBezTo>
                  <a:pt x="1192" y="806"/>
                  <a:pt x="1191" y="815"/>
                  <a:pt x="1190" y="830"/>
                </a:cubicBezTo>
                <a:moveTo>
                  <a:pt x="2149" y="514"/>
                </a:moveTo>
                <a:cubicBezTo>
                  <a:pt x="2151" y="514"/>
                  <a:pt x="2152" y="514"/>
                  <a:pt x="2154" y="513"/>
                </a:cubicBezTo>
                <a:cubicBezTo>
                  <a:pt x="2155" y="508"/>
                  <a:pt x="2157" y="502"/>
                  <a:pt x="2156" y="496"/>
                </a:cubicBezTo>
                <a:cubicBezTo>
                  <a:pt x="2154" y="475"/>
                  <a:pt x="2162" y="452"/>
                  <a:pt x="2144" y="434"/>
                </a:cubicBezTo>
                <a:cubicBezTo>
                  <a:pt x="2116" y="408"/>
                  <a:pt x="2083" y="403"/>
                  <a:pt x="2049" y="419"/>
                </a:cubicBezTo>
                <a:cubicBezTo>
                  <a:pt x="2028" y="430"/>
                  <a:pt x="2018" y="458"/>
                  <a:pt x="2028" y="480"/>
                </a:cubicBezTo>
                <a:cubicBezTo>
                  <a:pt x="2037" y="450"/>
                  <a:pt x="2057" y="430"/>
                  <a:pt x="2088" y="432"/>
                </a:cubicBezTo>
                <a:cubicBezTo>
                  <a:pt x="2137" y="435"/>
                  <a:pt x="2139" y="479"/>
                  <a:pt x="2149" y="514"/>
                </a:cubicBezTo>
                <a:moveTo>
                  <a:pt x="376" y="1183"/>
                </a:moveTo>
                <a:cubicBezTo>
                  <a:pt x="389" y="1207"/>
                  <a:pt x="399" y="1230"/>
                  <a:pt x="413" y="1250"/>
                </a:cubicBezTo>
                <a:cubicBezTo>
                  <a:pt x="418" y="1257"/>
                  <a:pt x="437" y="1263"/>
                  <a:pt x="441" y="1260"/>
                </a:cubicBezTo>
                <a:cubicBezTo>
                  <a:pt x="449" y="1253"/>
                  <a:pt x="456" y="1239"/>
                  <a:pt x="455" y="1229"/>
                </a:cubicBezTo>
                <a:cubicBezTo>
                  <a:pt x="451" y="1196"/>
                  <a:pt x="416" y="1175"/>
                  <a:pt x="376" y="1183"/>
                </a:cubicBezTo>
                <a:moveTo>
                  <a:pt x="2109" y="1226"/>
                </a:moveTo>
                <a:cubicBezTo>
                  <a:pt x="2070" y="1212"/>
                  <a:pt x="2031" y="1241"/>
                  <a:pt x="2027" y="1267"/>
                </a:cubicBezTo>
                <a:cubicBezTo>
                  <a:pt x="2026" y="1278"/>
                  <a:pt x="2030" y="1293"/>
                  <a:pt x="2038" y="1299"/>
                </a:cubicBezTo>
                <a:cubicBezTo>
                  <a:pt x="2042" y="1303"/>
                  <a:pt x="2062" y="1299"/>
                  <a:pt x="2067" y="1292"/>
                </a:cubicBezTo>
                <a:cubicBezTo>
                  <a:pt x="2082" y="1272"/>
                  <a:pt x="2094" y="1250"/>
                  <a:pt x="2109" y="1226"/>
                </a:cubicBezTo>
                <a:moveTo>
                  <a:pt x="574" y="580"/>
                </a:moveTo>
                <a:cubicBezTo>
                  <a:pt x="592" y="573"/>
                  <a:pt x="604" y="564"/>
                  <a:pt x="610" y="544"/>
                </a:cubicBezTo>
                <a:cubicBezTo>
                  <a:pt x="622" y="509"/>
                  <a:pt x="625" y="479"/>
                  <a:pt x="599" y="450"/>
                </a:cubicBezTo>
                <a:cubicBezTo>
                  <a:pt x="586" y="434"/>
                  <a:pt x="568" y="432"/>
                  <a:pt x="550" y="426"/>
                </a:cubicBezTo>
                <a:cubicBezTo>
                  <a:pt x="529" y="420"/>
                  <a:pt x="515" y="426"/>
                  <a:pt x="506" y="449"/>
                </a:cubicBezTo>
                <a:cubicBezTo>
                  <a:pt x="541" y="450"/>
                  <a:pt x="577" y="445"/>
                  <a:pt x="596" y="485"/>
                </a:cubicBezTo>
                <a:cubicBezTo>
                  <a:pt x="613" y="523"/>
                  <a:pt x="597" y="551"/>
                  <a:pt x="574" y="580"/>
                </a:cubicBezTo>
                <a:moveTo>
                  <a:pt x="489" y="449"/>
                </a:moveTo>
                <a:cubicBezTo>
                  <a:pt x="505" y="425"/>
                  <a:pt x="502" y="413"/>
                  <a:pt x="478" y="389"/>
                </a:cubicBezTo>
                <a:cubicBezTo>
                  <a:pt x="456" y="366"/>
                  <a:pt x="412" y="368"/>
                  <a:pt x="378" y="394"/>
                </a:cubicBezTo>
                <a:cubicBezTo>
                  <a:pt x="364" y="404"/>
                  <a:pt x="355" y="454"/>
                  <a:pt x="366" y="476"/>
                </a:cubicBezTo>
                <a:cubicBezTo>
                  <a:pt x="378" y="438"/>
                  <a:pt x="383" y="395"/>
                  <a:pt x="432" y="396"/>
                </a:cubicBezTo>
                <a:cubicBezTo>
                  <a:pt x="464" y="396"/>
                  <a:pt x="484" y="415"/>
                  <a:pt x="489" y="449"/>
                </a:cubicBezTo>
                <a:moveTo>
                  <a:pt x="1455" y="1398"/>
                </a:moveTo>
                <a:cubicBezTo>
                  <a:pt x="1454" y="1348"/>
                  <a:pt x="1459" y="1297"/>
                  <a:pt x="1424" y="1248"/>
                </a:cubicBezTo>
                <a:cubicBezTo>
                  <a:pt x="1410" y="1308"/>
                  <a:pt x="1415" y="1357"/>
                  <a:pt x="1455" y="1398"/>
                </a:cubicBezTo>
                <a:moveTo>
                  <a:pt x="1300" y="101"/>
                </a:moveTo>
                <a:cubicBezTo>
                  <a:pt x="1320" y="81"/>
                  <a:pt x="1318" y="63"/>
                  <a:pt x="1297" y="43"/>
                </a:cubicBezTo>
                <a:cubicBezTo>
                  <a:pt x="1275" y="22"/>
                  <a:pt x="1262" y="24"/>
                  <a:pt x="1237" y="50"/>
                </a:cubicBezTo>
                <a:cubicBezTo>
                  <a:pt x="1220" y="69"/>
                  <a:pt x="1220" y="82"/>
                  <a:pt x="1238" y="98"/>
                </a:cubicBezTo>
                <a:cubicBezTo>
                  <a:pt x="1241" y="78"/>
                  <a:pt x="1252" y="72"/>
                  <a:pt x="1271" y="72"/>
                </a:cubicBezTo>
                <a:cubicBezTo>
                  <a:pt x="1291" y="72"/>
                  <a:pt x="1298" y="83"/>
                  <a:pt x="1300" y="101"/>
                </a:cubicBezTo>
                <a:moveTo>
                  <a:pt x="1058" y="1244"/>
                </a:moveTo>
                <a:cubicBezTo>
                  <a:pt x="1034" y="1268"/>
                  <a:pt x="1013" y="1354"/>
                  <a:pt x="1022" y="1386"/>
                </a:cubicBezTo>
                <a:cubicBezTo>
                  <a:pt x="1062" y="1343"/>
                  <a:pt x="1077" y="1280"/>
                  <a:pt x="1058" y="1244"/>
                </a:cubicBezTo>
                <a:moveTo>
                  <a:pt x="2068" y="95"/>
                </a:moveTo>
                <a:cubicBezTo>
                  <a:pt x="2112" y="149"/>
                  <a:pt x="2131" y="208"/>
                  <a:pt x="2110" y="280"/>
                </a:cubicBezTo>
                <a:cubicBezTo>
                  <a:pt x="2166" y="238"/>
                  <a:pt x="2141" y="136"/>
                  <a:pt x="2068" y="95"/>
                </a:cubicBezTo>
                <a:moveTo>
                  <a:pt x="429" y="337"/>
                </a:moveTo>
                <a:cubicBezTo>
                  <a:pt x="474" y="347"/>
                  <a:pt x="511" y="368"/>
                  <a:pt x="552" y="344"/>
                </a:cubicBezTo>
                <a:cubicBezTo>
                  <a:pt x="543" y="342"/>
                  <a:pt x="533" y="340"/>
                  <a:pt x="519" y="337"/>
                </a:cubicBezTo>
                <a:cubicBezTo>
                  <a:pt x="532" y="332"/>
                  <a:pt x="540" y="328"/>
                  <a:pt x="553" y="323"/>
                </a:cubicBezTo>
                <a:cubicBezTo>
                  <a:pt x="508" y="311"/>
                  <a:pt x="470" y="305"/>
                  <a:pt x="429" y="337"/>
                </a:cubicBezTo>
                <a:moveTo>
                  <a:pt x="1973" y="376"/>
                </a:moveTo>
                <a:cubicBezTo>
                  <a:pt x="2011" y="401"/>
                  <a:pt x="2049" y="383"/>
                  <a:pt x="2089" y="374"/>
                </a:cubicBezTo>
                <a:cubicBezTo>
                  <a:pt x="2064" y="345"/>
                  <a:pt x="2015" y="338"/>
                  <a:pt x="1977" y="356"/>
                </a:cubicBezTo>
                <a:cubicBezTo>
                  <a:pt x="1986" y="361"/>
                  <a:pt x="1994" y="366"/>
                  <a:pt x="2006" y="372"/>
                </a:cubicBezTo>
                <a:cubicBezTo>
                  <a:pt x="1992" y="374"/>
                  <a:pt x="1982" y="375"/>
                  <a:pt x="1973" y="376"/>
                </a:cubicBezTo>
                <a:moveTo>
                  <a:pt x="1222" y="108"/>
                </a:moveTo>
                <a:cubicBezTo>
                  <a:pt x="1212" y="87"/>
                  <a:pt x="1197" y="79"/>
                  <a:pt x="1182" y="85"/>
                </a:cubicBezTo>
                <a:cubicBezTo>
                  <a:pt x="1171" y="90"/>
                  <a:pt x="1145" y="122"/>
                  <a:pt x="1148" y="128"/>
                </a:cubicBezTo>
                <a:cubicBezTo>
                  <a:pt x="1158" y="152"/>
                  <a:pt x="1186" y="164"/>
                  <a:pt x="1209" y="154"/>
                </a:cubicBezTo>
                <a:cubicBezTo>
                  <a:pt x="1191" y="129"/>
                  <a:pt x="1193" y="122"/>
                  <a:pt x="1222" y="108"/>
                </a:cubicBezTo>
                <a:moveTo>
                  <a:pt x="2012" y="483"/>
                </a:moveTo>
                <a:cubicBezTo>
                  <a:pt x="2005" y="457"/>
                  <a:pt x="1996" y="454"/>
                  <a:pt x="1970" y="458"/>
                </a:cubicBezTo>
                <a:cubicBezTo>
                  <a:pt x="1935" y="462"/>
                  <a:pt x="1913" y="480"/>
                  <a:pt x="1901" y="513"/>
                </a:cubicBezTo>
                <a:cubicBezTo>
                  <a:pt x="1892" y="541"/>
                  <a:pt x="1902" y="567"/>
                  <a:pt x="1911" y="593"/>
                </a:cubicBezTo>
                <a:cubicBezTo>
                  <a:pt x="1912" y="595"/>
                  <a:pt x="1918" y="595"/>
                  <a:pt x="1923" y="596"/>
                </a:cubicBezTo>
                <a:cubicBezTo>
                  <a:pt x="1899" y="504"/>
                  <a:pt x="1914" y="486"/>
                  <a:pt x="2012" y="483"/>
                </a:cubicBezTo>
                <a:moveTo>
                  <a:pt x="1391" y="127"/>
                </a:moveTo>
                <a:cubicBezTo>
                  <a:pt x="1382" y="118"/>
                  <a:pt x="1374" y="110"/>
                  <a:pt x="1368" y="102"/>
                </a:cubicBezTo>
                <a:cubicBezTo>
                  <a:pt x="1350" y="80"/>
                  <a:pt x="1329" y="83"/>
                  <a:pt x="1316" y="109"/>
                </a:cubicBezTo>
                <a:cubicBezTo>
                  <a:pt x="1343" y="125"/>
                  <a:pt x="1344" y="130"/>
                  <a:pt x="1326" y="157"/>
                </a:cubicBezTo>
                <a:cubicBezTo>
                  <a:pt x="1354" y="167"/>
                  <a:pt x="1370" y="160"/>
                  <a:pt x="1391" y="127"/>
                </a:cubicBezTo>
                <a:moveTo>
                  <a:pt x="410" y="238"/>
                </a:moveTo>
                <a:cubicBezTo>
                  <a:pt x="414" y="206"/>
                  <a:pt x="411" y="172"/>
                  <a:pt x="421" y="143"/>
                </a:cubicBezTo>
                <a:cubicBezTo>
                  <a:pt x="431" y="113"/>
                  <a:pt x="452" y="87"/>
                  <a:pt x="471" y="55"/>
                </a:cubicBezTo>
                <a:cubicBezTo>
                  <a:pt x="431" y="86"/>
                  <a:pt x="401" y="119"/>
                  <a:pt x="391" y="164"/>
                </a:cubicBezTo>
                <a:cubicBezTo>
                  <a:pt x="386" y="191"/>
                  <a:pt x="387" y="220"/>
                  <a:pt x="410" y="238"/>
                </a:cubicBezTo>
                <a:moveTo>
                  <a:pt x="817" y="426"/>
                </a:moveTo>
                <a:cubicBezTo>
                  <a:pt x="791" y="442"/>
                  <a:pt x="790" y="467"/>
                  <a:pt x="812" y="502"/>
                </a:cubicBezTo>
                <a:cubicBezTo>
                  <a:pt x="855" y="495"/>
                  <a:pt x="867" y="477"/>
                  <a:pt x="854" y="439"/>
                </a:cubicBezTo>
                <a:cubicBezTo>
                  <a:pt x="835" y="456"/>
                  <a:pt x="826" y="443"/>
                  <a:pt x="817" y="426"/>
                </a:cubicBezTo>
                <a:moveTo>
                  <a:pt x="2109" y="601"/>
                </a:moveTo>
                <a:cubicBezTo>
                  <a:pt x="2100" y="604"/>
                  <a:pt x="2097" y="605"/>
                  <a:pt x="2094" y="606"/>
                </a:cubicBezTo>
                <a:cubicBezTo>
                  <a:pt x="2065" y="617"/>
                  <a:pt x="2041" y="643"/>
                  <a:pt x="2005" y="634"/>
                </a:cubicBezTo>
                <a:cubicBezTo>
                  <a:pt x="2005" y="634"/>
                  <a:pt x="2005" y="635"/>
                  <a:pt x="2002" y="638"/>
                </a:cubicBezTo>
                <a:cubicBezTo>
                  <a:pt x="2040" y="646"/>
                  <a:pt x="2076" y="667"/>
                  <a:pt x="2112" y="640"/>
                </a:cubicBezTo>
                <a:cubicBezTo>
                  <a:pt x="2132" y="624"/>
                  <a:pt x="2139" y="600"/>
                  <a:pt x="2137" y="575"/>
                </a:cubicBezTo>
                <a:cubicBezTo>
                  <a:pt x="2124" y="592"/>
                  <a:pt x="2111" y="610"/>
                  <a:pt x="2098" y="628"/>
                </a:cubicBezTo>
                <a:cubicBezTo>
                  <a:pt x="2096" y="627"/>
                  <a:pt x="2095" y="626"/>
                  <a:pt x="2093" y="625"/>
                </a:cubicBezTo>
                <a:cubicBezTo>
                  <a:pt x="2097" y="618"/>
                  <a:pt x="2102" y="612"/>
                  <a:pt x="2109" y="601"/>
                </a:cubicBezTo>
                <a:moveTo>
                  <a:pt x="376" y="530"/>
                </a:moveTo>
                <a:cubicBezTo>
                  <a:pt x="370" y="557"/>
                  <a:pt x="382" y="590"/>
                  <a:pt x="402" y="603"/>
                </a:cubicBezTo>
                <a:cubicBezTo>
                  <a:pt x="436" y="626"/>
                  <a:pt x="470" y="610"/>
                  <a:pt x="504" y="601"/>
                </a:cubicBezTo>
                <a:cubicBezTo>
                  <a:pt x="466" y="610"/>
                  <a:pt x="442" y="574"/>
                  <a:pt x="409" y="567"/>
                </a:cubicBezTo>
                <a:cubicBezTo>
                  <a:pt x="409" y="573"/>
                  <a:pt x="410" y="576"/>
                  <a:pt x="410" y="580"/>
                </a:cubicBezTo>
                <a:cubicBezTo>
                  <a:pt x="401" y="574"/>
                  <a:pt x="396" y="567"/>
                  <a:pt x="391" y="559"/>
                </a:cubicBezTo>
                <a:cubicBezTo>
                  <a:pt x="386" y="551"/>
                  <a:pt x="382" y="542"/>
                  <a:pt x="376" y="530"/>
                </a:cubicBezTo>
                <a:moveTo>
                  <a:pt x="1667" y="458"/>
                </a:moveTo>
                <a:cubicBezTo>
                  <a:pt x="1665" y="465"/>
                  <a:pt x="1662" y="469"/>
                  <a:pt x="1662" y="473"/>
                </a:cubicBezTo>
                <a:cubicBezTo>
                  <a:pt x="1656" y="499"/>
                  <a:pt x="1668" y="519"/>
                  <a:pt x="1695" y="522"/>
                </a:cubicBezTo>
                <a:cubicBezTo>
                  <a:pt x="1719" y="526"/>
                  <a:pt x="1716" y="502"/>
                  <a:pt x="1721" y="489"/>
                </a:cubicBezTo>
                <a:cubicBezTo>
                  <a:pt x="1727" y="474"/>
                  <a:pt x="1725" y="458"/>
                  <a:pt x="1706" y="448"/>
                </a:cubicBezTo>
                <a:cubicBezTo>
                  <a:pt x="1697" y="463"/>
                  <a:pt x="1688" y="480"/>
                  <a:pt x="1667" y="458"/>
                </a:cubicBezTo>
                <a:moveTo>
                  <a:pt x="1460" y="206"/>
                </a:moveTo>
                <a:cubicBezTo>
                  <a:pt x="1435" y="214"/>
                  <a:pt x="1434" y="224"/>
                  <a:pt x="1447" y="265"/>
                </a:cubicBezTo>
                <a:cubicBezTo>
                  <a:pt x="1456" y="291"/>
                  <a:pt x="1471" y="276"/>
                  <a:pt x="1482" y="273"/>
                </a:cubicBezTo>
                <a:cubicBezTo>
                  <a:pt x="1505" y="266"/>
                  <a:pt x="1512" y="243"/>
                  <a:pt x="1502" y="222"/>
                </a:cubicBezTo>
                <a:cubicBezTo>
                  <a:pt x="1494" y="226"/>
                  <a:pt x="1483" y="235"/>
                  <a:pt x="1479" y="232"/>
                </a:cubicBezTo>
                <a:cubicBezTo>
                  <a:pt x="1471" y="228"/>
                  <a:pt x="1467" y="217"/>
                  <a:pt x="1460" y="206"/>
                </a:cubicBezTo>
                <a:moveTo>
                  <a:pt x="1471" y="135"/>
                </a:moveTo>
                <a:cubicBezTo>
                  <a:pt x="1449" y="115"/>
                  <a:pt x="1428" y="116"/>
                  <a:pt x="1407" y="140"/>
                </a:cubicBezTo>
                <a:cubicBezTo>
                  <a:pt x="1392" y="157"/>
                  <a:pt x="1393" y="160"/>
                  <a:pt x="1420" y="182"/>
                </a:cubicBezTo>
                <a:cubicBezTo>
                  <a:pt x="1423" y="185"/>
                  <a:pt x="1426" y="188"/>
                  <a:pt x="1429" y="189"/>
                </a:cubicBezTo>
                <a:cubicBezTo>
                  <a:pt x="1439" y="191"/>
                  <a:pt x="1450" y="192"/>
                  <a:pt x="1460" y="194"/>
                </a:cubicBezTo>
                <a:cubicBezTo>
                  <a:pt x="1441" y="165"/>
                  <a:pt x="1443" y="151"/>
                  <a:pt x="1471" y="135"/>
                </a:cubicBezTo>
                <a:moveTo>
                  <a:pt x="1027" y="211"/>
                </a:moveTo>
                <a:cubicBezTo>
                  <a:pt x="1015" y="244"/>
                  <a:pt x="1032" y="266"/>
                  <a:pt x="1074" y="268"/>
                </a:cubicBezTo>
                <a:cubicBezTo>
                  <a:pt x="1098" y="221"/>
                  <a:pt x="1096" y="201"/>
                  <a:pt x="1070" y="197"/>
                </a:cubicBezTo>
                <a:cubicBezTo>
                  <a:pt x="1064" y="206"/>
                  <a:pt x="1060" y="218"/>
                  <a:pt x="1054" y="220"/>
                </a:cubicBezTo>
                <a:cubicBezTo>
                  <a:pt x="1047" y="223"/>
                  <a:pt x="1037" y="215"/>
                  <a:pt x="1027" y="211"/>
                </a:cubicBezTo>
                <a:moveTo>
                  <a:pt x="1274" y="200"/>
                </a:moveTo>
                <a:cubicBezTo>
                  <a:pt x="1276" y="226"/>
                  <a:pt x="1294" y="246"/>
                  <a:pt x="1318" y="243"/>
                </a:cubicBezTo>
                <a:cubicBezTo>
                  <a:pt x="1327" y="242"/>
                  <a:pt x="1338" y="226"/>
                  <a:pt x="1342" y="214"/>
                </a:cubicBezTo>
                <a:cubicBezTo>
                  <a:pt x="1348" y="197"/>
                  <a:pt x="1336" y="180"/>
                  <a:pt x="1315" y="174"/>
                </a:cubicBezTo>
                <a:cubicBezTo>
                  <a:pt x="1312" y="198"/>
                  <a:pt x="1296" y="202"/>
                  <a:pt x="1274" y="200"/>
                </a:cubicBezTo>
                <a:moveTo>
                  <a:pt x="1071" y="181"/>
                </a:moveTo>
                <a:cubicBezTo>
                  <a:pt x="1088" y="189"/>
                  <a:pt x="1126" y="175"/>
                  <a:pt x="1132" y="153"/>
                </a:cubicBezTo>
                <a:cubicBezTo>
                  <a:pt x="1135" y="145"/>
                  <a:pt x="1122" y="129"/>
                  <a:pt x="1113" y="121"/>
                </a:cubicBezTo>
                <a:cubicBezTo>
                  <a:pt x="1098" y="107"/>
                  <a:pt x="1078" y="111"/>
                  <a:pt x="1064" y="128"/>
                </a:cubicBezTo>
                <a:cubicBezTo>
                  <a:pt x="1093" y="136"/>
                  <a:pt x="1093" y="161"/>
                  <a:pt x="1071" y="181"/>
                </a:cubicBezTo>
                <a:moveTo>
                  <a:pt x="1481" y="127"/>
                </a:moveTo>
                <a:cubicBezTo>
                  <a:pt x="1502" y="105"/>
                  <a:pt x="1504" y="104"/>
                  <a:pt x="1531" y="119"/>
                </a:cubicBezTo>
                <a:cubicBezTo>
                  <a:pt x="1542" y="94"/>
                  <a:pt x="1537" y="80"/>
                  <a:pt x="1510" y="55"/>
                </a:cubicBezTo>
                <a:cubicBezTo>
                  <a:pt x="1471" y="75"/>
                  <a:pt x="1461" y="100"/>
                  <a:pt x="1481" y="127"/>
                </a:cubicBezTo>
                <a:moveTo>
                  <a:pt x="1257" y="199"/>
                </a:moveTo>
                <a:cubicBezTo>
                  <a:pt x="1234" y="203"/>
                  <a:pt x="1221" y="193"/>
                  <a:pt x="1218" y="171"/>
                </a:cubicBezTo>
                <a:cubicBezTo>
                  <a:pt x="1195" y="182"/>
                  <a:pt x="1186" y="198"/>
                  <a:pt x="1192" y="218"/>
                </a:cubicBezTo>
                <a:cubicBezTo>
                  <a:pt x="1195" y="229"/>
                  <a:pt x="1198" y="243"/>
                  <a:pt x="1216" y="241"/>
                </a:cubicBezTo>
                <a:cubicBezTo>
                  <a:pt x="1242" y="238"/>
                  <a:pt x="1255" y="226"/>
                  <a:pt x="1257" y="199"/>
                </a:cubicBezTo>
                <a:moveTo>
                  <a:pt x="1055" y="115"/>
                </a:moveTo>
                <a:cubicBezTo>
                  <a:pt x="1074" y="87"/>
                  <a:pt x="1065" y="65"/>
                  <a:pt x="1031" y="44"/>
                </a:cubicBezTo>
                <a:cubicBezTo>
                  <a:pt x="1001" y="69"/>
                  <a:pt x="995" y="84"/>
                  <a:pt x="1008" y="108"/>
                </a:cubicBezTo>
                <a:cubicBezTo>
                  <a:pt x="1025" y="93"/>
                  <a:pt x="1041" y="96"/>
                  <a:pt x="1055" y="115"/>
                </a:cubicBezTo>
                <a:moveTo>
                  <a:pt x="931" y="468"/>
                </a:moveTo>
                <a:cubicBezTo>
                  <a:pt x="942" y="426"/>
                  <a:pt x="934" y="409"/>
                  <a:pt x="904" y="410"/>
                </a:cubicBezTo>
                <a:cubicBezTo>
                  <a:pt x="900" y="418"/>
                  <a:pt x="899" y="428"/>
                  <a:pt x="893" y="433"/>
                </a:cubicBezTo>
                <a:cubicBezTo>
                  <a:pt x="887" y="437"/>
                  <a:pt x="877" y="437"/>
                  <a:pt x="869" y="438"/>
                </a:cubicBezTo>
                <a:cubicBezTo>
                  <a:pt x="878" y="467"/>
                  <a:pt x="888" y="472"/>
                  <a:pt x="931" y="468"/>
                </a:cubicBezTo>
                <a:moveTo>
                  <a:pt x="1620" y="426"/>
                </a:moveTo>
                <a:cubicBezTo>
                  <a:pt x="1593" y="428"/>
                  <a:pt x="1587" y="437"/>
                  <a:pt x="1586" y="467"/>
                </a:cubicBezTo>
                <a:cubicBezTo>
                  <a:pt x="1586" y="480"/>
                  <a:pt x="1588" y="488"/>
                  <a:pt x="1604" y="488"/>
                </a:cubicBezTo>
                <a:cubicBezTo>
                  <a:pt x="1633" y="489"/>
                  <a:pt x="1649" y="479"/>
                  <a:pt x="1653" y="455"/>
                </a:cubicBezTo>
                <a:cubicBezTo>
                  <a:pt x="1628" y="458"/>
                  <a:pt x="1625" y="456"/>
                  <a:pt x="1620" y="426"/>
                </a:cubicBezTo>
                <a:moveTo>
                  <a:pt x="1159" y="1299"/>
                </a:moveTo>
                <a:cubicBezTo>
                  <a:pt x="1182" y="1262"/>
                  <a:pt x="1204" y="1228"/>
                  <a:pt x="1224" y="1193"/>
                </a:cubicBezTo>
                <a:cubicBezTo>
                  <a:pt x="1230" y="1182"/>
                  <a:pt x="1228" y="1166"/>
                  <a:pt x="1230" y="1153"/>
                </a:cubicBezTo>
                <a:cubicBezTo>
                  <a:pt x="1189" y="1195"/>
                  <a:pt x="1156" y="1266"/>
                  <a:pt x="1159" y="1299"/>
                </a:cubicBezTo>
                <a:moveTo>
                  <a:pt x="963" y="1211"/>
                </a:moveTo>
                <a:cubicBezTo>
                  <a:pt x="999" y="1203"/>
                  <a:pt x="1034" y="1196"/>
                  <a:pt x="1068" y="1186"/>
                </a:cubicBezTo>
                <a:cubicBezTo>
                  <a:pt x="1079" y="1182"/>
                  <a:pt x="1088" y="1172"/>
                  <a:pt x="1102" y="1161"/>
                </a:cubicBezTo>
                <a:cubicBezTo>
                  <a:pt x="1053" y="1155"/>
                  <a:pt x="981" y="1183"/>
                  <a:pt x="963" y="1211"/>
                </a:cubicBezTo>
                <a:moveTo>
                  <a:pt x="2223" y="1560"/>
                </a:moveTo>
                <a:cubicBezTo>
                  <a:pt x="2244" y="1546"/>
                  <a:pt x="2246" y="1539"/>
                  <a:pt x="2232" y="1521"/>
                </a:cubicBezTo>
                <a:cubicBezTo>
                  <a:pt x="2222" y="1507"/>
                  <a:pt x="2224" y="1491"/>
                  <a:pt x="2237" y="1480"/>
                </a:cubicBezTo>
                <a:cubicBezTo>
                  <a:pt x="2243" y="1475"/>
                  <a:pt x="2247" y="1468"/>
                  <a:pt x="2253" y="1460"/>
                </a:cubicBezTo>
                <a:cubicBezTo>
                  <a:pt x="2233" y="1454"/>
                  <a:pt x="2212" y="1455"/>
                  <a:pt x="2209" y="1470"/>
                </a:cubicBezTo>
                <a:cubicBezTo>
                  <a:pt x="2203" y="1500"/>
                  <a:pt x="2193" y="1534"/>
                  <a:pt x="2223" y="1560"/>
                </a:cubicBezTo>
                <a:moveTo>
                  <a:pt x="1567" y="181"/>
                </a:moveTo>
                <a:cubicBezTo>
                  <a:pt x="1595" y="178"/>
                  <a:pt x="1617" y="157"/>
                  <a:pt x="1612" y="135"/>
                </a:cubicBezTo>
                <a:cubicBezTo>
                  <a:pt x="1609" y="126"/>
                  <a:pt x="1590" y="119"/>
                  <a:pt x="1577" y="116"/>
                </a:cubicBezTo>
                <a:cubicBezTo>
                  <a:pt x="1561" y="111"/>
                  <a:pt x="1545" y="114"/>
                  <a:pt x="1542" y="137"/>
                </a:cubicBezTo>
                <a:cubicBezTo>
                  <a:pt x="1572" y="142"/>
                  <a:pt x="1578" y="152"/>
                  <a:pt x="1567" y="181"/>
                </a:cubicBezTo>
                <a:moveTo>
                  <a:pt x="1524" y="227"/>
                </a:moveTo>
                <a:cubicBezTo>
                  <a:pt x="1525" y="252"/>
                  <a:pt x="1536" y="260"/>
                  <a:pt x="1564" y="261"/>
                </a:cubicBezTo>
                <a:cubicBezTo>
                  <a:pt x="1585" y="263"/>
                  <a:pt x="1585" y="246"/>
                  <a:pt x="1590" y="234"/>
                </a:cubicBezTo>
                <a:cubicBezTo>
                  <a:pt x="1595" y="219"/>
                  <a:pt x="1575" y="195"/>
                  <a:pt x="1555" y="189"/>
                </a:cubicBezTo>
                <a:cubicBezTo>
                  <a:pt x="1561" y="226"/>
                  <a:pt x="1554" y="236"/>
                  <a:pt x="1524" y="227"/>
                </a:cubicBezTo>
                <a:moveTo>
                  <a:pt x="1258" y="1154"/>
                </a:moveTo>
                <a:cubicBezTo>
                  <a:pt x="1261" y="1168"/>
                  <a:pt x="1261" y="1184"/>
                  <a:pt x="1267" y="1196"/>
                </a:cubicBezTo>
                <a:cubicBezTo>
                  <a:pt x="1284" y="1232"/>
                  <a:pt x="1303" y="1266"/>
                  <a:pt x="1321" y="1299"/>
                </a:cubicBezTo>
                <a:cubicBezTo>
                  <a:pt x="1331" y="1277"/>
                  <a:pt x="1296" y="1183"/>
                  <a:pt x="1258" y="1154"/>
                </a:cubicBezTo>
                <a:moveTo>
                  <a:pt x="967" y="166"/>
                </a:moveTo>
                <a:cubicBezTo>
                  <a:pt x="958" y="137"/>
                  <a:pt x="961" y="131"/>
                  <a:pt x="993" y="121"/>
                </a:cubicBezTo>
                <a:cubicBezTo>
                  <a:pt x="984" y="96"/>
                  <a:pt x="960" y="93"/>
                  <a:pt x="923" y="115"/>
                </a:cubicBezTo>
                <a:cubicBezTo>
                  <a:pt x="928" y="151"/>
                  <a:pt x="938" y="163"/>
                  <a:pt x="967" y="166"/>
                </a:cubicBezTo>
                <a:moveTo>
                  <a:pt x="245" y="1443"/>
                </a:moveTo>
                <a:cubicBezTo>
                  <a:pt x="242" y="1450"/>
                  <a:pt x="240" y="1462"/>
                  <a:pt x="233" y="1471"/>
                </a:cubicBezTo>
                <a:cubicBezTo>
                  <a:pt x="221" y="1488"/>
                  <a:pt x="223" y="1498"/>
                  <a:pt x="244" y="1508"/>
                </a:cubicBezTo>
                <a:cubicBezTo>
                  <a:pt x="264" y="1489"/>
                  <a:pt x="264" y="1464"/>
                  <a:pt x="263" y="1439"/>
                </a:cubicBezTo>
                <a:cubicBezTo>
                  <a:pt x="263" y="1412"/>
                  <a:pt x="252" y="1403"/>
                  <a:pt x="218" y="1408"/>
                </a:cubicBezTo>
                <a:cubicBezTo>
                  <a:pt x="227" y="1420"/>
                  <a:pt x="235" y="1430"/>
                  <a:pt x="245" y="1443"/>
                </a:cubicBezTo>
                <a:moveTo>
                  <a:pt x="974" y="175"/>
                </a:moveTo>
                <a:cubicBezTo>
                  <a:pt x="950" y="185"/>
                  <a:pt x="936" y="206"/>
                  <a:pt x="942" y="225"/>
                </a:cubicBezTo>
                <a:cubicBezTo>
                  <a:pt x="948" y="245"/>
                  <a:pt x="958" y="251"/>
                  <a:pt x="982" y="245"/>
                </a:cubicBezTo>
                <a:cubicBezTo>
                  <a:pt x="997" y="241"/>
                  <a:pt x="1011" y="234"/>
                  <a:pt x="1007" y="218"/>
                </a:cubicBezTo>
                <a:cubicBezTo>
                  <a:pt x="996" y="216"/>
                  <a:pt x="983" y="217"/>
                  <a:pt x="980" y="212"/>
                </a:cubicBezTo>
                <a:cubicBezTo>
                  <a:pt x="975" y="202"/>
                  <a:pt x="976" y="188"/>
                  <a:pt x="974" y="175"/>
                </a:cubicBezTo>
                <a:moveTo>
                  <a:pt x="300" y="1070"/>
                </a:moveTo>
                <a:cubicBezTo>
                  <a:pt x="301" y="1067"/>
                  <a:pt x="302" y="1064"/>
                  <a:pt x="303" y="1061"/>
                </a:cubicBezTo>
                <a:cubicBezTo>
                  <a:pt x="296" y="1055"/>
                  <a:pt x="290" y="1048"/>
                  <a:pt x="282" y="1044"/>
                </a:cubicBezTo>
                <a:cubicBezTo>
                  <a:pt x="265" y="1033"/>
                  <a:pt x="246" y="1026"/>
                  <a:pt x="248" y="999"/>
                </a:cubicBezTo>
                <a:cubicBezTo>
                  <a:pt x="249" y="989"/>
                  <a:pt x="249" y="972"/>
                  <a:pt x="228" y="969"/>
                </a:cubicBezTo>
                <a:cubicBezTo>
                  <a:pt x="226" y="987"/>
                  <a:pt x="219" y="1008"/>
                  <a:pt x="225" y="1020"/>
                </a:cubicBezTo>
                <a:cubicBezTo>
                  <a:pt x="235" y="1038"/>
                  <a:pt x="254" y="1052"/>
                  <a:pt x="271" y="1065"/>
                </a:cubicBezTo>
                <a:cubicBezTo>
                  <a:pt x="278" y="1070"/>
                  <a:pt x="290" y="1068"/>
                  <a:pt x="300" y="1070"/>
                </a:cubicBezTo>
                <a:moveTo>
                  <a:pt x="1169" y="1207"/>
                </a:moveTo>
                <a:cubicBezTo>
                  <a:pt x="1178" y="1163"/>
                  <a:pt x="1229" y="1138"/>
                  <a:pt x="1227" y="1086"/>
                </a:cubicBezTo>
                <a:cubicBezTo>
                  <a:pt x="1191" y="1101"/>
                  <a:pt x="1162" y="1161"/>
                  <a:pt x="1169" y="1207"/>
                </a:cubicBezTo>
                <a:moveTo>
                  <a:pt x="2174" y="1433"/>
                </a:moveTo>
                <a:cubicBezTo>
                  <a:pt x="2143" y="1424"/>
                  <a:pt x="2069" y="1436"/>
                  <a:pt x="2053" y="1451"/>
                </a:cubicBezTo>
                <a:cubicBezTo>
                  <a:pt x="2063" y="1452"/>
                  <a:pt x="2075" y="1451"/>
                  <a:pt x="2086" y="1455"/>
                </a:cubicBezTo>
                <a:cubicBezTo>
                  <a:pt x="2125" y="1470"/>
                  <a:pt x="2141" y="1466"/>
                  <a:pt x="2174" y="1433"/>
                </a:cubicBezTo>
                <a:moveTo>
                  <a:pt x="1646" y="126"/>
                </a:moveTo>
                <a:cubicBezTo>
                  <a:pt x="1650" y="116"/>
                  <a:pt x="1655" y="107"/>
                  <a:pt x="1657" y="97"/>
                </a:cubicBezTo>
                <a:cubicBezTo>
                  <a:pt x="1663" y="71"/>
                  <a:pt x="1644" y="44"/>
                  <a:pt x="1621" y="45"/>
                </a:cubicBezTo>
                <a:cubicBezTo>
                  <a:pt x="1614" y="45"/>
                  <a:pt x="1604" y="51"/>
                  <a:pt x="1602" y="56"/>
                </a:cubicBezTo>
                <a:cubicBezTo>
                  <a:pt x="1599" y="63"/>
                  <a:pt x="1602" y="74"/>
                  <a:pt x="1606" y="79"/>
                </a:cubicBezTo>
                <a:cubicBezTo>
                  <a:pt x="1609" y="83"/>
                  <a:pt x="1620" y="82"/>
                  <a:pt x="1627" y="82"/>
                </a:cubicBezTo>
                <a:cubicBezTo>
                  <a:pt x="1630" y="82"/>
                  <a:pt x="1632" y="79"/>
                  <a:pt x="1635" y="78"/>
                </a:cubicBezTo>
                <a:cubicBezTo>
                  <a:pt x="1637" y="79"/>
                  <a:pt x="1638" y="81"/>
                  <a:pt x="1639" y="82"/>
                </a:cubicBezTo>
                <a:cubicBezTo>
                  <a:pt x="1634" y="91"/>
                  <a:pt x="1630" y="99"/>
                  <a:pt x="1624" y="108"/>
                </a:cubicBezTo>
                <a:cubicBezTo>
                  <a:pt x="1630" y="113"/>
                  <a:pt x="1637" y="119"/>
                  <a:pt x="1646" y="126"/>
                </a:cubicBezTo>
                <a:moveTo>
                  <a:pt x="913" y="92"/>
                </a:moveTo>
                <a:cubicBezTo>
                  <a:pt x="909" y="82"/>
                  <a:pt x="904" y="73"/>
                  <a:pt x="901" y="66"/>
                </a:cubicBezTo>
                <a:cubicBezTo>
                  <a:pt x="915" y="65"/>
                  <a:pt x="927" y="67"/>
                  <a:pt x="935" y="63"/>
                </a:cubicBezTo>
                <a:cubicBezTo>
                  <a:pt x="939" y="61"/>
                  <a:pt x="939" y="45"/>
                  <a:pt x="936" y="38"/>
                </a:cubicBezTo>
                <a:cubicBezTo>
                  <a:pt x="928" y="24"/>
                  <a:pt x="915" y="27"/>
                  <a:pt x="903" y="33"/>
                </a:cubicBezTo>
                <a:cubicBezTo>
                  <a:pt x="878" y="46"/>
                  <a:pt x="873" y="78"/>
                  <a:pt x="893" y="107"/>
                </a:cubicBezTo>
                <a:cubicBezTo>
                  <a:pt x="900" y="102"/>
                  <a:pt x="907" y="96"/>
                  <a:pt x="913" y="92"/>
                </a:cubicBezTo>
                <a:moveTo>
                  <a:pt x="1388" y="1168"/>
                </a:moveTo>
                <a:cubicBezTo>
                  <a:pt x="1421" y="1215"/>
                  <a:pt x="1480" y="1198"/>
                  <a:pt x="1519" y="1228"/>
                </a:cubicBezTo>
                <a:cubicBezTo>
                  <a:pt x="1506" y="1198"/>
                  <a:pt x="1426" y="1162"/>
                  <a:pt x="1388" y="1168"/>
                </a:cubicBezTo>
                <a:moveTo>
                  <a:pt x="1100" y="1194"/>
                </a:moveTo>
                <a:cubicBezTo>
                  <a:pt x="1069" y="1232"/>
                  <a:pt x="1090" y="1278"/>
                  <a:pt x="1082" y="1319"/>
                </a:cubicBezTo>
                <a:cubicBezTo>
                  <a:pt x="1113" y="1281"/>
                  <a:pt x="1111" y="1238"/>
                  <a:pt x="1100" y="1194"/>
                </a:cubicBezTo>
                <a:moveTo>
                  <a:pt x="2186" y="1105"/>
                </a:moveTo>
                <a:cubicBezTo>
                  <a:pt x="2188" y="1108"/>
                  <a:pt x="2190" y="1111"/>
                  <a:pt x="2191" y="1115"/>
                </a:cubicBezTo>
                <a:cubicBezTo>
                  <a:pt x="2227" y="1126"/>
                  <a:pt x="2237" y="1082"/>
                  <a:pt x="2265" y="1075"/>
                </a:cubicBezTo>
                <a:cubicBezTo>
                  <a:pt x="2274" y="1073"/>
                  <a:pt x="2270" y="1033"/>
                  <a:pt x="2258" y="1013"/>
                </a:cubicBezTo>
                <a:cubicBezTo>
                  <a:pt x="2252" y="1027"/>
                  <a:pt x="2245" y="1038"/>
                  <a:pt x="2245" y="1049"/>
                </a:cubicBezTo>
                <a:cubicBezTo>
                  <a:pt x="2245" y="1064"/>
                  <a:pt x="2240" y="1073"/>
                  <a:pt x="2226" y="1079"/>
                </a:cubicBezTo>
                <a:cubicBezTo>
                  <a:pt x="2212" y="1087"/>
                  <a:pt x="2200" y="1096"/>
                  <a:pt x="2186" y="1105"/>
                </a:cubicBezTo>
                <a:moveTo>
                  <a:pt x="1578" y="373"/>
                </a:moveTo>
                <a:cubicBezTo>
                  <a:pt x="1589" y="412"/>
                  <a:pt x="1594" y="417"/>
                  <a:pt x="1620" y="412"/>
                </a:cubicBezTo>
                <a:cubicBezTo>
                  <a:pt x="1613" y="390"/>
                  <a:pt x="1623" y="379"/>
                  <a:pt x="1645" y="380"/>
                </a:cubicBezTo>
                <a:cubicBezTo>
                  <a:pt x="1637" y="348"/>
                  <a:pt x="1615" y="346"/>
                  <a:pt x="1578" y="373"/>
                </a:cubicBezTo>
                <a:moveTo>
                  <a:pt x="422" y="1404"/>
                </a:moveTo>
                <a:cubicBezTo>
                  <a:pt x="380" y="1395"/>
                  <a:pt x="343" y="1375"/>
                  <a:pt x="295" y="1383"/>
                </a:cubicBezTo>
                <a:cubicBezTo>
                  <a:pt x="320" y="1403"/>
                  <a:pt x="336" y="1425"/>
                  <a:pt x="368" y="1417"/>
                </a:cubicBezTo>
                <a:cubicBezTo>
                  <a:pt x="384" y="1413"/>
                  <a:pt x="401" y="1409"/>
                  <a:pt x="422" y="1404"/>
                </a:cubicBezTo>
                <a:moveTo>
                  <a:pt x="905" y="394"/>
                </a:moveTo>
                <a:cubicBezTo>
                  <a:pt x="930" y="398"/>
                  <a:pt x="940" y="390"/>
                  <a:pt x="945" y="364"/>
                </a:cubicBezTo>
                <a:cubicBezTo>
                  <a:pt x="949" y="342"/>
                  <a:pt x="927" y="342"/>
                  <a:pt x="915" y="337"/>
                </a:cubicBezTo>
                <a:cubicBezTo>
                  <a:pt x="898" y="329"/>
                  <a:pt x="886" y="339"/>
                  <a:pt x="881" y="360"/>
                </a:cubicBezTo>
                <a:cubicBezTo>
                  <a:pt x="905" y="359"/>
                  <a:pt x="910" y="373"/>
                  <a:pt x="905" y="394"/>
                </a:cubicBezTo>
                <a:moveTo>
                  <a:pt x="1168" y="1357"/>
                </a:moveTo>
                <a:cubicBezTo>
                  <a:pt x="1186" y="1330"/>
                  <a:pt x="1205" y="1304"/>
                  <a:pt x="1223" y="1278"/>
                </a:cubicBezTo>
                <a:cubicBezTo>
                  <a:pt x="1232" y="1263"/>
                  <a:pt x="1236" y="1246"/>
                  <a:pt x="1229" y="1228"/>
                </a:cubicBezTo>
                <a:cubicBezTo>
                  <a:pt x="1198" y="1256"/>
                  <a:pt x="1169" y="1319"/>
                  <a:pt x="1168" y="1357"/>
                </a:cubicBezTo>
                <a:moveTo>
                  <a:pt x="1388" y="1198"/>
                </a:moveTo>
                <a:cubicBezTo>
                  <a:pt x="1369" y="1245"/>
                  <a:pt x="1374" y="1307"/>
                  <a:pt x="1402" y="1333"/>
                </a:cubicBezTo>
                <a:cubicBezTo>
                  <a:pt x="1392" y="1287"/>
                  <a:pt x="1416" y="1242"/>
                  <a:pt x="1388" y="1198"/>
                </a:cubicBezTo>
                <a:moveTo>
                  <a:pt x="1497" y="1444"/>
                </a:moveTo>
                <a:cubicBezTo>
                  <a:pt x="1495" y="1401"/>
                  <a:pt x="1503" y="1357"/>
                  <a:pt x="1473" y="1314"/>
                </a:cubicBezTo>
                <a:cubicBezTo>
                  <a:pt x="1464" y="1364"/>
                  <a:pt x="1466" y="1407"/>
                  <a:pt x="1497" y="1444"/>
                </a:cubicBezTo>
                <a:moveTo>
                  <a:pt x="1516" y="1329"/>
                </a:moveTo>
                <a:cubicBezTo>
                  <a:pt x="1533" y="1375"/>
                  <a:pt x="1579" y="1377"/>
                  <a:pt x="1610" y="1399"/>
                </a:cubicBezTo>
                <a:cubicBezTo>
                  <a:pt x="1595" y="1355"/>
                  <a:pt x="1562" y="1336"/>
                  <a:pt x="1516" y="1329"/>
                </a:cubicBezTo>
                <a:moveTo>
                  <a:pt x="1006" y="1308"/>
                </a:moveTo>
                <a:cubicBezTo>
                  <a:pt x="979" y="1344"/>
                  <a:pt x="980" y="1387"/>
                  <a:pt x="976" y="1429"/>
                </a:cubicBezTo>
                <a:cubicBezTo>
                  <a:pt x="1007" y="1394"/>
                  <a:pt x="1014" y="1353"/>
                  <a:pt x="1006" y="1308"/>
                </a:cubicBezTo>
                <a:moveTo>
                  <a:pt x="1010" y="901"/>
                </a:moveTo>
                <a:cubicBezTo>
                  <a:pt x="973" y="919"/>
                  <a:pt x="950" y="956"/>
                  <a:pt x="956" y="986"/>
                </a:cubicBezTo>
                <a:cubicBezTo>
                  <a:pt x="987" y="979"/>
                  <a:pt x="1018" y="930"/>
                  <a:pt x="1010" y="901"/>
                </a:cubicBezTo>
                <a:moveTo>
                  <a:pt x="868" y="1382"/>
                </a:moveTo>
                <a:cubicBezTo>
                  <a:pt x="898" y="1359"/>
                  <a:pt x="946" y="1362"/>
                  <a:pt x="962" y="1317"/>
                </a:cubicBezTo>
                <a:cubicBezTo>
                  <a:pt x="917" y="1319"/>
                  <a:pt x="880" y="1343"/>
                  <a:pt x="868" y="1382"/>
                </a:cubicBezTo>
                <a:moveTo>
                  <a:pt x="219" y="1471"/>
                </a:moveTo>
                <a:cubicBezTo>
                  <a:pt x="221" y="1465"/>
                  <a:pt x="228" y="1453"/>
                  <a:pt x="225" y="1448"/>
                </a:cubicBezTo>
                <a:cubicBezTo>
                  <a:pt x="219" y="1438"/>
                  <a:pt x="207" y="1431"/>
                  <a:pt x="196" y="1428"/>
                </a:cubicBezTo>
                <a:cubicBezTo>
                  <a:pt x="182" y="1424"/>
                  <a:pt x="167" y="1425"/>
                  <a:pt x="151" y="1424"/>
                </a:cubicBezTo>
                <a:cubicBezTo>
                  <a:pt x="149" y="1431"/>
                  <a:pt x="146" y="1439"/>
                  <a:pt x="145" y="1443"/>
                </a:cubicBezTo>
                <a:cubicBezTo>
                  <a:pt x="170" y="1452"/>
                  <a:pt x="192" y="1460"/>
                  <a:pt x="219" y="1471"/>
                </a:cubicBezTo>
                <a:moveTo>
                  <a:pt x="1321" y="1209"/>
                </a:moveTo>
                <a:cubicBezTo>
                  <a:pt x="1325" y="1162"/>
                  <a:pt x="1296" y="1102"/>
                  <a:pt x="1262" y="1088"/>
                </a:cubicBezTo>
                <a:cubicBezTo>
                  <a:pt x="1267" y="1138"/>
                  <a:pt x="1311" y="1165"/>
                  <a:pt x="1321" y="1209"/>
                </a:cubicBezTo>
                <a:moveTo>
                  <a:pt x="2198" y="1174"/>
                </a:moveTo>
                <a:cubicBezTo>
                  <a:pt x="2200" y="1174"/>
                  <a:pt x="2202" y="1173"/>
                  <a:pt x="2205" y="1173"/>
                </a:cubicBezTo>
                <a:cubicBezTo>
                  <a:pt x="2206" y="1175"/>
                  <a:pt x="2206" y="1177"/>
                  <a:pt x="2208" y="1178"/>
                </a:cubicBezTo>
                <a:cubicBezTo>
                  <a:pt x="2213" y="1184"/>
                  <a:pt x="2218" y="1189"/>
                  <a:pt x="2224" y="1195"/>
                </a:cubicBezTo>
                <a:cubicBezTo>
                  <a:pt x="2228" y="1190"/>
                  <a:pt x="2236" y="1185"/>
                  <a:pt x="2236" y="1181"/>
                </a:cubicBezTo>
                <a:cubicBezTo>
                  <a:pt x="2236" y="1174"/>
                  <a:pt x="2232" y="1165"/>
                  <a:pt x="2227" y="1161"/>
                </a:cubicBezTo>
                <a:cubicBezTo>
                  <a:pt x="2214" y="1150"/>
                  <a:pt x="2199" y="1150"/>
                  <a:pt x="2187" y="1163"/>
                </a:cubicBezTo>
                <a:cubicBezTo>
                  <a:pt x="2171" y="1182"/>
                  <a:pt x="2176" y="1216"/>
                  <a:pt x="2196" y="1229"/>
                </a:cubicBezTo>
                <a:cubicBezTo>
                  <a:pt x="2199" y="1221"/>
                  <a:pt x="2203" y="1214"/>
                  <a:pt x="2204" y="1210"/>
                </a:cubicBezTo>
                <a:cubicBezTo>
                  <a:pt x="2202" y="1197"/>
                  <a:pt x="2200" y="1185"/>
                  <a:pt x="2198" y="1174"/>
                </a:cubicBezTo>
                <a:moveTo>
                  <a:pt x="288" y="1183"/>
                </a:moveTo>
                <a:cubicBezTo>
                  <a:pt x="308" y="1167"/>
                  <a:pt x="316" y="1139"/>
                  <a:pt x="301" y="1121"/>
                </a:cubicBezTo>
                <a:cubicBezTo>
                  <a:pt x="296" y="1113"/>
                  <a:pt x="283" y="1107"/>
                  <a:pt x="274" y="1108"/>
                </a:cubicBezTo>
                <a:cubicBezTo>
                  <a:pt x="267" y="1109"/>
                  <a:pt x="258" y="1119"/>
                  <a:pt x="253" y="1126"/>
                </a:cubicBezTo>
                <a:cubicBezTo>
                  <a:pt x="251" y="1130"/>
                  <a:pt x="256" y="1139"/>
                  <a:pt x="258" y="1145"/>
                </a:cubicBezTo>
                <a:cubicBezTo>
                  <a:pt x="264" y="1143"/>
                  <a:pt x="271" y="1141"/>
                  <a:pt x="276" y="1138"/>
                </a:cubicBezTo>
                <a:cubicBezTo>
                  <a:pt x="279" y="1135"/>
                  <a:pt x="281" y="1131"/>
                  <a:pt x="284" y="1127"/>
                </a:cubicBezTo>
                <a:cubicBezTo>
                  <a:pt x="286" y="1128"/>
                  <a:pt x="288" y="1129"/>
                  <a:pt x="290" y="1130"/>
                </a:cubicBezTo>
                <a:cubicBezTo>
                  <a:pt x="287" y="1140"/>
                  <a:pt x="284" y="1151"/>
                  <a:pt x="281" y="1163"/>
                </a:cubicBezTo>
                <a:cubicBezTo>
                  <a:pt x="282" y="1167"/>
                  <a:pt x="285" y="1175"/>
                  <a:pt x="288" y="1183"/>
                </a:cubicBezTo>
                <a:moveTo>
                  <a:pt x="2248" y="1523"/>
                </a:moveTo>
                <a:cubicBezTo>
                  <a:pt x="2277" y="1513"/>
                  <a:pt x="2301" y="1506"/>
                  <a:pt x="2326" y="1498"/>
                </a:cubicBezTo>
                <a:cubicBezTo>
                  <a:pt x="2324" y="1493"/>
                  <a:pt x="2322" y="1485"/>
                  <a:pt x="2320" y="1481"/>
                </a:cubicBezTo>
                <a:cubicBezTo>
                  <a:pt x="2303" y="1481"/>
                  <a:pt x="2288" y="1478"/>
                  <a:pt x="2274" y="1481"/>
                </a:cubicBezTo>
                <a:cubicBezTo>
                  <a:pt x="2263" y="1484"/>
                  <a:pt x="2251" y="1490"/>
                  <a:pt x="2244" y="1499"/>
                </a:cubicBezTo>
                <a:cubicBezTo>
                  <a:pt x="2240" y="1504"/>
                  <a:pt x="2247" y="1516"/>
                  <a:pt x="2248" y="1523"/>
                </a:cubicBezTo>
                <a:moveTo>
                  <a:pt x="1310" y="1365"/>
                </a:moveTo>
                <a:cubicBezTo>
                  <a:pt x="1304" y="1312"/>
                  <a:pt x="1292" y="1267"/>
                  <a:pt x="1257" y="1230"/>
                </a:cubicBezTo>
                <a:cubicBezTo>
                  <a:pt x="1257" y="1248"/>
                  <a:pt x="1259" y="1266"/>
                  <a:pt x="1266" y="1281"/>
                </a:cubicBezTo>
                <a:cubicBezTo>
                  <a:pt x="1278" y="1308"/>
                  <a:pt x="1293" y="1333"/>
                  <a:pt x="1310" y="1365"/>
                </a:cubicBezTo>
                <a:moveTo>
                  <a:pt x="1156" y="1100"/>
                </a:moveTo>
                <a:cubicBezTo>
                  <a:pt x="1113" y="1109"/>
                  <a:pt x="1068" y="1113"/>
                  <a:pt x="1035" y="1147"/>
                </a:cubicBezTo>
                <a:cubicBezTo>
                  <a:pt x="1076" y="1134"/>
                  <a:pt x="1126" y="1142"/>
                  <a:pt x="1156" y="1100"/>
                </a:cubicBezTo>
                <a:moveTo>
                  <a:pt x="1976" y="586"/>
                </a:moveTo>
                <a:cubicBezTo>
                  <a:pt x="1993" y="590"/>
                  <a:pt x="2004" y="585"/>
                  <a:pt x="2011" y="566"/>
                </a:cubicBezTo>
                <a:cubicBezTo>
                  <a:pt x="2018" y="545"/>
                  <a:pt x="2010" y="522"/>
                  <a:pt x="1992" y="515"/>
                </a:cubicBezTo>
                <a:cubicBezTo>
                  <a:pt x="1972" y="507"/>
                  <a:pt x="1958" y="512"/>
                  <a:pt x="1952" y="525"/>
                </a:cubicBezTo>
                <a:cubicBezTo>
                  <a:pt x="1964" y="532"/>
                  <a:pt x="1983" y="535"/>
                  <a:pt x="1986" y="544"/>
                </a:cubicBezTo>
                <a:cubicBezTo>
                  <a:pt x="1989" y="555"/>
                  <a:pt x="1980" y="571"/>
                  <a:pt x="1976" y="586"/>
                </a:cubicBezTo>
                <a:moveTo>
                  <a:pt x="562" y="494"/>
                </a:moveTo>
                <a:cubicBezTo>
                  <a:pt x="555" y="479"/>
                  <a:pt x="541" y="474"/>
                  <a:pt x="520" y="484"/>
                </a:cubicBezTo>
                <a:cubicBezTo>
                  <a:pt x="502" y="492"/>
                  <a:pt x="494" y="516"/>
                  <a:pt x="503" y="537"/>
                </a:cubicBezTo>
                <a:cubicBezTo>
                  <a:pt x="511" y="554"/>
                  <a:pt x="523" y="561"/>
                  <a:pt x="535" y="555"/>
                </a:cubicBezTo>
                <a:cubicBezTo>
                  <a:pt x="532" y="538"/>
                  <a:pt x="526" y="522"/>
                  <a:pt x="530" y="510"/>
                </a:cubicBezTo>
                <a:cubicBezTo>
                  <a:pt x="532" y="502"/>
                  <a:pt x="550" y="500"/>
                  <a:pt x="562" y="494"/>
                </a:cubicBezTo>
                <a:moveTo>
                  <a:pt x="815" y="885"/>
                </a:moveTo>
                <a:cubicBezTo>
                  <a:pt x="805" y="927"/>
                  <a:pt x="820" y="977"/>
                  <a:pt x="846" y="999"/>
                </a:cubicBezTo>
                <a:cubicBezTo>
                  <a:pt x="850" y="958"/>
                  <a:pt x="841" y="922"/>
                  <a:pt x="815" y="885"/>
                </a:cubicBezTo>
                <a:moveTo>
                  <a:pt x="868" y="356"/>
                </a:moveTo>
                <a:cubicBezTo>
                  <a:pt x="875" y="322"/>
                  <a:pt x="868" y="314"/>
                  <a:pt x="827" y="302"/>
                </a:cubicBezTo>
                <a:cubicBezTo>
                  <a:pt x="803" y="329"/>
                  <a:pt x="803" y="346"/>
                  <a:pt x="827" y="361"/>
                </a:cubicBezTo>
                <a:cubicBezTo>
                  <a:pt x="839" y="335"/>
                  <a:pt x="849" y="334"/>
                  <a:pt x="868" y="356"/>
                </a:cubicBezTo>
                <a:moveTo>
                  <a:pt x="1481" y="913"/>
                </a:moveTo>
                <a:cubicBezTo>
                  <a:pt x="1481" y="955"/>
                  <a:pt x="1502" y="989"/>
                  <a:pt x="1534" y="997"/>
                </a:cubicBezTo>
                <a:cubicBezTo>
                  <a:pt x="1537" y="965"/>
                  <a:pt x="1512" y="926"/>
                  <a:pt x="1481" y="913"/>
                </a:cubicBezTo>
                <a:moveTo>
                  <a:pt x="937" y="862"/>
                </a:moveTo>
                <a:cubicBezTo>
                  <a:pt x="916" y="887"/>
                  <a:pt x="909" y="948"/>
                  <a:pt x="924" y="970"/>
                </a:cubicBezTo>
                <a:cubicBezTo>
                  <a:pt x="948" y="935"/>
                  <a:pt x="954" y="887"/>
                  <a:pt x="937" y="862"/>
                </a:cubicBezTo>
                <a:moveTo>
                  <a:pt x="1185" y="1407"/>
                </a:moveTo>
                <a:cubicBezTo>
                  <a:pt x="1230" y="1343"/>
                  <a:pt x="1236" y="1327"/>
                  <a:pt x="1226" y="1302"/>
                </a:cubicBezTo>
                <a:cubicBezTo>
                  <a:pt x="1194" y="1331"/>
                  <a:pt x="1180" y="1365"/>
                  <a:pt x="1185" y="1407"/>
                </a:cubicBezTo>
                <a:moveTo>
                  <a:pt x="932" y="1259"/>
                </a:moveTo>
                <a:cubicBezTo>
                  <a:pt x="968" y="1236"/>
                  <a:pt x="1019" y="1254"/>
                  <a:pt x="1054" y="1213"/>
                </a:cubicBezTo>
                <a:cubicBezTo>
                  <a:pt x="1002" y="1209"/>
                  <a:pt x="964" y="1227"/>
                  <a:pt x="932" y="1259"/>
                </a:cubicBezTo>
                <a:moveTo>
                  <a:pt x="1701" y="389"/>
                </a:moveTo>
                <a:cubicBezTo>
                  <a:pt x="1708" y="377"/>
                  <a:pt x="1713" y="371"/>
                  <a:pt x="1716" y="363"/>
                </a:cubicBezTo>
                <a:cubicBezTo>
                  <a:pt x="1720" y="347"/>
                  <a:pt x="1709" y="325"/>
                  <a:pt x="1696" y="324"/>
                </a:cubicBezTo>
                <a:cubicBezTo>
                  <a:pt x="1668" y="323"/>
                  <a:pt x="1649" y="349"/>
                  <a:pt x="1659" y="376"/>
                </a:cubicBezTo>
                <a:cubicBezTo>
                  <a:pt x="1679" y="355"/>
                  <a:pt x="1689" y="356"/>
                  <a:pt x="1701" y="389"/>
                </a:cubicBezTo>
                <a:moveTo>
                  <a:pt x="1570" y="992"/>
                </a:moveTo>
                <a:cubicBezTo>
                  <a:pt x="1578" y="949"/>
                  <a:pt x="1576" y="913"/>
                  <a:pt x="1559" y="876"/>
                </a:cubicBezTo>
                <a:cubicBezTo>
                  <a:pt x="1539" y="900"/>
                  <a:pt x="1543" y="951"/>
                  <a:pt x="1570" y="992"/>
                </a:cubicBezTo>
                <a:moveTo>
                  <a:pt x="1679" y="910"/>
                </a:moveTo>
                <a:cubicBezTo>
                  <a:pt x="1651" y="934"/>
                  <a:pt x="1636" y="986"/>
                  <a:pt x="1648" y="1020"/>
                </a:cubicBezTo>
                <a:cubicBezTo>
                  <a:pt x="1671" y="986"/>
                  <a:pt x="1687" y="952"/>
                  <a:pt x="1679" y="910"/>
                </a:cubicBezTo>
                <a:moveTo>
                  <a:pt x="1507" y="1093"/>
                </a:moveTo>
                <a:cubicBezTo>
                  <a:pt x="1467" y="1080"/>
                  <a:pt x="1431" y="1087"/>
                  <a:pt x="1393" y="1095"/>
                </a:cubicBezTo>
                <a:cubicBezTo>
                  <a:pt x="1420" y="1117"/>
                  <a:pt x="1471" y="1117"/>
                  <a:pt x="1507" y="1093"/>
                </a:cubicBezTo>
                <a:moveTo>
                  <a:pt x="1551" y="1274"/>
                </a:moveTo>
                <a:cubicBezTo>
                  <a:pt x="1531" y="1243"/>
                  <a:pt x="1471" y="1218"/>
                  <a:pt x="1432" y="1227"/>
                </a:cubicBezTo>
                <a:cubicBezTo>
                  <a:pt x="1444" y="1236"/>
                  <a:pt x="1452" y="1246"/>
                  <a:pt x="1461" y="1249"/>
                </a:cubicBezTo>
                <a:cubicBezTo>
                  <a:pt x="1491" y="1259"/>
                  <a:pt x="1522" y="1266"/>
                  <a:pt x="1551" y="1274"/>
                </a:cubicBezTo>
                <a:moveTo>
                  <a:pt x="1005" y="1264"/>
                </a:moveTo>
                <a:cubicBezTo>
                  <a:pt x="965" y="1260"/>
                  <a:pt x="907" y="1289"/>
                  <a:pt x="900" y="1320"/>
                </a:cubicBezTo>
                <a:cubicBezTo>
                  <a:pt x="932" y="1294"/>
                  <a:pt x="981" y="1306"/>
                  <a:pt x="1005" y="1264"/>
                </a:cubicBezTo>
                <a:moveTo>
                  <a:pt x="1088" y="1018"/>
                </a:moveTo>
                <a:cubicBezTo>
                  <a:pt x="1049" y="1019"/>
                  <a:pt x="1013" y="1010"/>
                  <a:pt x="984" y="1043"/>
                </a:cubicBezTo>
                <a:cubicBezTo>
                  <a:pt x="1018" y="1055"/>
                  <a:pt x="1063" y="1045"/>
                  <a:pt x="1088" y="1018"/>
                </a:cubicBezTo>
                <a:moveTo>
                  <a:pt x="1480" y="1277"/>
                </a:moveTo>
                <a:cubicBezTo>
                  <a:pt x="1502" y="1319"/>
                  <a:pt x="1550" y="1309"/>
                  <a:pt x="1582" y="1331"/>
                </a:cubicBezTo>
                <a:cubicBezTo>
                  <a:pt x="1558" y="1294"/>
                  <a:pt x="1522" y="1280"/>
                  <a:pt x="1480" y="1277"/>
                </a:cubicBezTo>
                <a:moveTo>
                  <a:pt x="1555" y="1394"/>
                </a:moveTo>
                <a:cubicBezTo>
                  <a:pt x="1564" y="1432"/>
                  <a:pt x="1585" y="1451"/>
                  <a:pt x="1626" y="1460"/>
                </a:cubicBezTo>
                <a:cubicBezTo>
                  <a:pt x="1621" y="1427"/>
                  <a:pt x="1591" y="1400"/>
                  <a:pt x="1555" y="1394"/>
                </a:cubicBezTo>
                <a:moveTo>
                  <a:pt x="428" y="1307"/>
                </a:moveTo>
                <a:cubicBezTo>
                  <a:pt x="412" y="1279"/>
                  <a:pt x="398" y="1254"/>
                  <a:pt x="383" y="1228"/>
                </a:cubicBezTo>
                <a:cubicBezTo>
                  <a:pt x="375" y="1250"/>
                  <a:pt x="369" y="1269"/>
                  <a:pt x="364" y="1286"/>
                </a:cubicBezTo>
                <a:cubicBezTo>
                  <a:pt x="383" y="1293"/>
                  <a:pt x="403" y="1299"/>
                  <a:pt x="428" y="1307"/>
                </a:cubicBezTo>
                <a:moveTo>
                  <a:pt x="1256" y="1301"/>
                </a:moveTo>
                <a:cubicBezTo>
                  <a:pt x="1244" y="1349"/>
                  <a:pt x="1273" y="1378"/>
                  <a:pt x="1288" y="1411"/>
                </a:cubicBezTo>
                <a:cubicBezTo>
                  <a:pt x="1292" y="1372"/>
                  <a:pt x="1288" y="1335"/>
                  <a:pt x="1256" y="1301"/>
                </a:cubicBezTo>
                <a:moveTo>
                  <a:pt x="1097" y="1086"/>
                </a:moveTo>
                <a:cubicBezTo>
                  <a:pt x="1058" y="1077"/>
                  <a:pt x="1023" y="1067"/>
                  <a:pt x="983" y="1079"/>
                </a:cubicBezTo>
                <a:cubicBezTo>
                  <a:pt x="1009" y="1104"/>
                  <a:pt x="1065" y="1108"/>
                  <a:pt x="1097" y="1086"/>
                </a:cubicBezTo>
                <a:moveTo>
                  <a:pt x="848" y="1443"/>
                </a:moveTo>
                <a:cubicBezTo>
                  <a:pt x="906" y="1418"/>
                  <a:pt x="914" y="1412"/>
                  <a:pt x="920" y="1379"/>
                </a:cubicBezTo>
                <a:cubicBezTo>
                  <a:pt x="887" y="1381"/>
                  <a:pt x="853" y="1410"/>
                  <a:pt x="848" y="1443"/>
                </a:cubicBezTo>
                <a:moveTo>
                  <a:pt x="812" y="415"/>
                </a:moveTo>
                <a:cubicBezTo>
                  <a:pt x="789" y="399"/>
                  <a:pt x="799" y="384"/>
                  <a:pt x="815" y="370"/>
                </a:cubicBezTo>
                <a:cubicBezTo>
                  <a:pt x="802" y="358"/>
                  <a:pt x="791" y="354"/>
                  <a:pt x="779" y="368"/>
                </a:cubicBezTo>
                <a:cubicBezTo>
                  <a:pt x="766" y="384"/>
                  <a:pt x="765" y="406"/>
                  <a:pt x="777" y="418"/>
                </a:cubicBezTo>
                <a:cubicBezTo>
                  <a:pt x="789" y="431"/>
                  <a:pt x="800" y="427"/>
                  <a:pt x="812" y="415"/>
                </a:cubicBezTo>
                <a:moveTo>
                  <a:pt x="2114" y="1331"/>
                </a:moveTo>
                <a:cubicBezTo>
                  <a:pt x="2109" y="1312"/>
                  <a:pt x="2103" y="1293"/>
                  <a:pt x="2098" y="1272"/>
                </a:cubicBezTo>
                <a:cubicBezTo>
                  <a:pt x="2082" y="1298"/>
                  <a:pt x="2066" y="1323"/>
                  <a:pt x="2050" y="1348"/>
                </a:cubicBezTo>
                <a:cubicBezTo>
                  <a:pt x="2073" y="1342"/>
                  <a:pt x="2093" y="1337"/>
                  <a:pt x="2114" y="1331"/>
                </a:cubicBezTo>
                <a:moveTo>
                  <a:pt x="974" y="1010"/>
                </a:moveTo>
                <a:cubicBezTo>
                  <a:pt x="1013" y="1007"/>
                  <a:pt x="1047" y="983"/>
                  <a:pt x="1057" y="953"/>
                </a:cubicBezTo>
                <a:cubicBezTo>
                  <a:pt x="1022" y="955"/>
                  <a:pt x="993" y="975"/>
                  <a:pt x="974" y="1010"/>
                </a:cubicBezTo>
                <a:moveTo>
                  <a:pt x="1329" y="1105"/>
                </a:moveTo>
                <a:cubicBezTo>
                  <a:pt x="1362" y="1147"/>
                  <a:pt x="1411" y="1143"/>
                  <a:pt x="1451" y="1158"/>
                </a:cubicBezTo>
                <a:cubicBezTo>
                  <a:pt x="1435" y="1136"/>
                  <a:pt x="1365" y="1106"/>
                  <a:pt x="1329" y="1105"/>
                </a:cubicBezTo>
                <a:moveTo>
                  <a:pt x="1711" y="438"/>
                </a:moveTo>
                <a:cubicBezTo>
                  <a:pt x="1726" y="454"/>
                  <a:pt x="1738" y="451"/>
                  <a:pt x="1749" y="436"/>
                </a:cubicBezTo>
                <a:cubicBezTo>
                  <a:pt x="1758" y="424"/>
                  <a:pt x="1755" y="394"/>
                  <a:pt x="1742" y="387"/>
                </a:cubicBezTo>
                <a:cubicBezTo>
                  <a:pt x="1733" y="383"/>
                  <a:pt x="1721" y="388"/>
                  <a:pt x="1706" y="389"/>
                </a:cubicBezTo>
                <a:cubicBezTo>
                  <a:pt x="1730" y="414"/>
                  <a:pt x="1730" y="419"/>
                  <a:pt x="1711" y="438"/>
                </a:cubicBezTo>
                <a:moveTo>
                  <a:pt x="1404" y="1027"/>
                </a:moveTo>
                <a:cubicBezTo>
                  <a:pt x="1430" y="1057"/>
                  <a:pt x="1476" y="1068"/>
                  <a:pt x="1505" y="1054"/>
                </a:cubicBezTo>
                <a:cubicBezTo>
                  <a:pt x="1478" y="1023"/>
                  <a:pt x="1442" y="1028"/>
                  <a:pt x="1404" y="1027"/>
                </a:cubicBezTo>
                <a:moveTo>
                  <a:pt x="1199" y="1483"/>
                </a:moveTo>
                <a:cubicBezTo>
                  <a:pt x="1228" y="1436"/>
                  <a:pt x="1236" y="1403"/>
                  <a:pt x="1226" y="1375"/>
                </a:cubicBezTo>
                <a:cubicBezTo>
                  <a:pt x="1201" y="1407"/>
                  <a:pt x="1188" y="1440"/>
                  <a:pt x="1199" y="1483"/>
                </a:cubicBezTo>
                <a:moveTo>
                  <a:pt x="2164" y="1163"/>
                </a:moveTo>
                <a:cubicBezTo>
                  <a:pt x="2143" y="1191"/>
                  <a:pt x="2111" y="1210"/>
                  <a:pt x="2111" y="1246"/>
                </a:cubicBezTo>
                <a:cubicBezTo>
                  <a:pt x="2128" y="1237"/>
                  <a:pt x="2146" y="1228"/>
                  <a:pt x="2164" y="1219"/>
                </a:cubicBezTo>
                <a:lnTo>
                  <a:pt x="2164" y="1163"/>
                </a:lnTo>
                <a:close/>
                <a:moveTo>
                  <a:pt x="879" y="975"/>
                </a:moveTo>
                <a:cubicBezTo>
                  <a:pt x="894" y="950"/>
                  <a:pt x="889" y="901"/>
                  <a:pt x="870" y="877"/>
                </a:cubicBezTo>
                <a:cubicBezTo>
                  <a:pt x="856" y="910"/>
                  <a:pt x="860" y="956"/>
                  <a:pt x="879" y="975"/>
                </a:cubicBezTo>
                <a:moveTo>
                  <a:pt x="1435" y="961"/>
                </a:moveTo>
                <a:cubicBezTo>
                  <a:pt x="1454" y="1000"/>
                  <a:pt x="1490" y="1026"/>
                  <a:pt x="1516" y="1020"/>
                </a:cubicBezTo>
                <a:cubicBezTo>
                  <a:pt x="1498" y="989"/>
                  <a:pt x="1473" y="970"/>
                  <a:pt x="1435" y="961"/>
                </a:cubicBezTo>
                <a:moveTo>
                  <a:pt x="2095" y="545"/>
                </a:moveTo>
                <a:cubicBezTo>
                  <a:pt x="2116" y="537"/>
                  <a:pt x="2123" y="526"/>
                  <a:pt x="2122" y="507"/>
                </a:cubicBezTo>
                <a:cubicBezTo>
                  <a:pt x="2121" y="489"/>
                  <a:pt x="2111" y="479"/>
                  <a:pt x="2095" y="474"/>
                </a:cubicBezTo>
                <a:cubicBezTo>
                  <a:pt x="2082" y="471"/>
                  <a:pt x="2071" y="473"/>
                  <a:pt x="2064" y="487"/>
                </a:cubicBezTo>
                <a:cubicBezTo>
                  <a:pt x="2099" y="495"/>
                  <a:pt x="2103" y="503"/>
                  <a:pt x="2095" y="545"/>
                </a:cubicBezTo>
                <a:moveTo>
                  <a:pt x="98" y="639"/>
                </a:moveTo>
                <a:cubicBezTo>
                  <a:pt x="101" y="628"/>
                  <a:pt x="103" y="621"/>
                  <a:pt x="104" y="614"/>
                </a:cubicBezTo>
                <a:cubicBezTo>
                  <a:pt x="104" y="613"/>
                  <a:pt x="92" y="608"/>
                  <a:pt x="92" y="609"/>
                </a:cubicBezTo>
                <a:cubicBezTo>
                  <a:pt x="87" y="616"/>
                  <a:pt x="82" y="624"/>
                  <a:pt x="81" y="631"/>
                </a:cubicBezTo>
                <a:cubicBezTo>
                  <a:pt x="81" y="640"/>
                  <a:pt x="85" y="649"/>
                  <a:pt x="90" y="656"/>
                </a:cubicBezTo>
                <a:cubicBezTo>
                  <a:pt x="99" y="670"/>
                  <a:pt x="111" y="683"/>
                  <a:pt x="124" y="700"/>
                </a:cubicBezTo>
                <a:cubicBezTo>
                  <a:pt x="124" y="651"/>
                  <a:pt x="124" y="651"/>
                  <a:pt x="124" y="651"/>
                </a:cubicBezTo>
                <a:cubicBezTo>
                  <a:pt x="113" y="646"/>
                  <a:pt x="104" y="642"/>
                  <a:pt x="98" y="639"/>
                </a:cubicBezTo>
                <a:moveTo>
                  <a:pt x="321" y="1171"/>
                </a:moveTo>
                <a:cubicBezTo>
                  <a:pt x="340" y="1184"/>
                  <a:pt x="359" y="1196"/>
                  <a:pt x="376" y="1207"/>
                </a:cubicBezTo>
                <a:cubicBezTo>
                  <a:pt x="373" y="1174"/>
                  <a:pt x="351" y="1150"/>
                  <a:pt x="326" y="1126"/>
                </a:cubicBezTo>
                <a:cubicBezTo>
                  <a:pt x="324" y="1144"/>
                  <a:pt x="322" y="1159"/>
                  <a:pt x="321" y="1171"/>
                </a:cubicBezTo>
                <a:moveTo>
                  <a:pt x="1268" y="1484"/>
                </a:moveTo>
                <a:cubicBezTo>
                  <a:pt x="1283" y="1449"/>
                  <a:pt x="1274" y="1401"/>
                  <a:pt x="1247" y="1379"/>
                </a:cubicBezTo>
                <a:cubicBezTo>
                  <a:pt x="1238" y="1417"/>
                  <a:pt x="1258" y="1448"/>
                  <a:pt x="1268" y="1484"/>
                </a:cubicBezTo>
                <a:moveTo>
                  <a:pt x="659" y="512"/>
                </a:moveTo>
                <a:cubicBezTo>
                  <a:pt x="680" y="522"/>
                  <a:pt x="688" y="508"/>
                  <a:pt x="697" y="497"/>
                </a:cubicBezTo>
                <a:cubicBezTo>
                  <a:pt x="713" y="479"/>
                  <a:pt x="716" y="452"/>
                  <a:pt x="705" y="434"/>
                </a:cubicBezTo>
                <a:cubicBezTo>
                  <a:pt x="697" y="420"/>
                  <a:pt x="690" y="416"/>
                  <a:pt x="675" y="419"/>
                </a:cubicBezTo>
                <a:cubicBezTo>
                  <a:pt x="703" y="453"/>
                  <a:pt x="701" y="487"/>
                  <a:pt x="659" y="512"/>
                </a:cubicBezTo>
                <a:moveTo>
                  <a:pt x="2383" y="751"/>
                </a:moveTo>
                <a:cubicBezTo>
                  <a:pt x="2397" y="735"/>
                  <a:pt x="2409" y="724"/>
                  <a:pt x="2417" y="711"/>
                </a:cubicBezTo>
                <a:cubicBezTo>
                  <a:pt x="2424" y="700"/>
                  <a:pt x="2425" y="685"/>
                  <a:pt x="2427" y="672"/>
                </a:cubicBezTo>
                <a:cubicBezTo>
                  <a:pt x="2427" y="669"/>
                  <a:pt x="2420" y="664"/>
                  <a:pt x="2415" y="662"/>
                </a:cubicBezTo>
                <a:cubicBezTo>
                  <a:pt x="2413" y="661"/>
                  <a:pt x="2406" y="665"/>
                  <a:pt x="2405" y="668"/>
                </a:cubicBezTo>
                <a:cubicBezTo>
                  <a:pt x="2404" y="672"/>
                  <a:pt x="2406" y="678"/>
                  <a:pt x="2409" y="682"/>
                </a:cubicBezTo>
                <a:cubicBezTo>
                  <a:pt x="2410" y="684"/>
                  <a:pt x="2414" y="684"/>
                  <a:pt x="2417" y="685"/>
                </a:cubicBezTo>
                <a:cubicBezTo>
                  <a:pt x="2416" y="687"/>
                  <a:pt x="2415" y="690"/>
                  <a:pt x="2414" y="692"/>
                </a:cubicBezTo>
                <a:cubicBezTo>
                  <a:pt x="2404" y="696"/>
                  <a:pt x="2395" y="700"/>
                  <a:pt x="2383" y="704"/>
                </a:cubicBezTo>
                <a:lnTo>
                  <a:pt x="2383" y="751"/>
                </a:lnTo>
                <a:close/>
                <a:moveTo>
                  <a:pt x="1585" y="1205"/>
                </a:moveTo>
                <a:cubicBezTo>
                  <a:pt x="1613" y="1232"/>
                  <a:pt x="1649" y="1219"/>
                  <a:pt x="1680" y="1227"/>
                </a:cubicBezTo>
                <a:cubicBezTo>
                  <a:pt x="1655" y="1197"/>
                  <a:pt x="1616" y="1188"/>
                  <a:pt x="1585" y="1205"/>
                </a:cubicBezTo>
                <a:moveTo>
                  <a:pt x="420" y="507"/>
                </a:moveTo>
                <a:cubicBezTo>
                  <a:pt x="410" y="470"/>
                  <a:pt x="417" y="459"/>
                  <a:pt x="453" y="450"/>
                </a:cubicBezTo>
                <a:cubicBezTo>
                  <a:pt x="445" y="437"/>
                  <a:pt x="434" y="432"/>
                  <a:pt x="420" y="437"/>
                </a:cubicBezTo>
                <a:cubicBezTo>
                  <a:pt x="405" y="442"/>
                  <a:pt x="394" y="451"/>
                  <a:pt x="394" y="469"/>
                </a:cubicBezTo>
                <a:cubicBezTo>
                  <a:pt x="394" y="487"/>
                  <a:pt x="399" y="501"/>
                  <a:pt x="420" y="507"/>
                </a:cubicBezTo>
                <a:moveTo>
                  <a:pt x="1609" y="996"/>
                </a:moveTo>
                <a:cubicBezTo>
                  <a:pt x="1631" y="970"/>
                  <a:pt x="1636" y="922"/>
                  <a:pt x="1620" y="895"/>
                </a:cubicBezTo>
                <a:cubicBezTo>
                  <a:pt x="1604" y="928"/>
                  <a:pt x="1598" y="960"/>
                  <a:pt x="1609" y="996"/>
                </a:cubicBezTo>
                <a:moveTo>
                  <a:pt x="802" y="1210"/>
                </a:moveTo>
                <a:cubicBezTo>
                  <a:pt x="835" y="1199"/>
                  <a:pt x="871" y="1216"/>
                  <a:pt x="899" y="1187"/>
                </a:cubicBezTo>
                <a:cubicBezTo>
                  <a:pt x="861" y="1171"/>
                  <a:pt x="822" y="1180"/>
                  <a:pt x="802" y="1210"/>
                </a:cubicBezTo>
                <a:moveTo>
                  <a:pt x="1857" y="539"/>
                </a:moveTo>
                <a:cubicBezTo>
                  <a:pt x="1812" y="510"/>
                  <a:pt x="1821" y="477"/>
                  <a:pt x="1848" y="441"/>
                </a:cubicBezTo>
                <a:cubicBezTo>
                  <a:pt x="1815" y="443"/>
                  <a:pt x="1801" y="480"/>
                  <a:pt x="1810" y="506"/>
                </a:cubicBezTo>
                <a:cubicBezTo>
                  <a:pt x="1819" y="533"/>
                  <a:pt x="1837" y="547"/>
                  <a:pt x="1857" y="539"/>
                </a:cubicBezTo>
                <a:moveTo>
                  <a:pt x="1675" y="1351"/>
                </a:moveTo>
                <a:cubicBezTo>
                  <a:pt x="1652" y="1315"/>
                  <a:pt x="1629" y="1279"/>
                  <a:pt x="1605" y="1243"/>
                </a:cubicBezTo>
                <a:cubicBezTo>
                  <a:pt x="1603" y="1245"/>
                  <a:pt x="1601" y="1246"/>
                  <a:pt x="1598" y="1248"/>
                </a:cubicBezTo>
                <a:cubicBezTo>
                  <a:pt x="1612" y="1291"/>
                  <a:pt x="1635" y="1327"/>
                  <a:pt x="1675" y="1351"/>
                </a:cubicBezTo>
                <a:moveTo>
                  <a:pt x="968" y="1158"/>
                </a:moveTo>
                <a:cubicBezTo>
                  <a:pt x="936" y="1140"/>
                  <a:pt x="891" y="1142"/>
                  <a:pt x="868" y="1164"/>
                </a:cubicBezTo>
                <a:cubicBezTo>
                  <a:pt x="902" y="1159"/>
                  <a:pt x="935" y="1182"/>
                  <a:pt x="968" y="1158"/>
                </a:cubicBezTo>
                <a:moveTo>
                  <a:pt x="841" y="1230"/>
                </a:moveTo>
                <a:cubicBezTo>
                  <a:pt x="806" y="1216"/>
                  <a:pt x="773" y="1225"/>
                  <a:pt x="760" y="1251"/>
                </a:cubicBezTo>
                <a:cubicBezTo>
                  <a:pt x="788" y="1252"/>
                  <a:pt x="818" y="1257"/>
                  <a:pt x="841" y="1230"/>
                </a:cubicBezTo>
                <a:moveTo>
                  <a:pt x="884" y="1231"/>
                </a:moveTo>
                <a:cubicBezTo>
                  <a:pt x="881" y="1230"/>
                  <a:pt x="879" y="1228"/>
                  <a:pt x="877" y="1226"/>
                </a:cubicBezTo>
                <a:cubicBezTo>
                  <a:pt x="854" y="1261"/>
                  <a:pt x="831" y="1295"/>
                  <a:pt x="808" y="1330"/>
                </a:cubicBezTo>
                <a:cubicBezTo>
                  <a:pt x="846" y="1306"/>
                  <a:pt x="870" y="1272"/>
                  <a:pt x="884" y="1231"/>
                </a:cubicBezTo>
                <a:moveTo>
                  <a:pt x="752" y="1351"/>
                </a:moveTo>
                <a:cubicBezTo>
                  <a:pt x="753" y="1353"/>
                  <a:pt x="754" y="1354"/>
                  <a:pt x="756" y="1355"/>
                </a:cubicBezTo>
                <a:cubicBezTo>
                  <a:pt x="791" y="1335"/>
                  <a:pt x="814" y="1305"/>
                  <a:pt x="827" y="1268"/>
                </a:cubicBezTo>
                <a:cubicBezTo>
                  <a:pt x="825" y="1266"/>
                  <a:pt x="823" y="1264"/>
                  <a:pt x="820" y="1262"/>
                </a:cubicBezTo>
                <a:cubicBezTo>
                  <a:pt x="798" y="1292"/>
                  <a:pt x="775" y="1322"/>
                  <a:pt x="752" y="1351"/>
                </a:cubicBezTo>
                <a:moveTo>
                  <a:pt x="1263" y="162"/>
                </a:moveTo>
                <a:cubicBezTo>
                  <a:pt x="1283" y="157"/>
                  <a:pt x="1294" y="150"/>
                  <a:pt x="1290" y="137"/>
                </a:cubicBezTo>
                <a:cubicBezTo>
                  <a:pt x="1288" y="128"/>
                  <a:pt x="1276" y="117"/>
                  <a:pt x="1268" y="116"/>
                </a:cubicBezTo>
                <a:cubicBezTo>
                  <a:pt x="1254" y="113"/>
                  <a:pt x="1242" y="123"/>
                  <a:pt x="1245" y="138"/>
                </a:cubicBezTo>
                <a:cubicBezTo>
                  <a:pt x="1247" y="147"/>
                  <a:pt x="1257" y="154"/>
                  <a:pt x="1263" y="162"/>
                </a:cubicBezTo>
                <a:moveTo>
                  <a:pt x="1518" y="1374"/>
                </a:moveTo>
                <a:cubicBezTo>
                  <a:pt x="1500" y="1408"/>
                  <a:pt x="1510" y="1452"/>
                  <a:pt x="1541" y="1477"/>
                </a:cubicBezTo>
                <a:cubicBezTo>
                  <a:pt x="1533" y="1439"/>
                  <a:pt x="1525" y="1406"/>
                  <a:pt x="1518" y="1374"/>
                </a:cubicBezTo>
                <a:moveTo>
                  <a:pt x="1519" y="1172"/>
                </a:moveTo>
                <a:cubicBezTo>
                  <a:pt x="1550" y="1198"/>
                  <a:pt x="1582" y="1174"/>
                  <a:pt x="1617" y="1182"/>
                </a:cubicBezTo>
                <a:cubicBezTo>
                  <a:pt x="1591" y="1159"/>
                  <a:pt x="1549" y="1156"/>
                  <a:pt x="1519" y="1172"/>
                </a:cubicBezTo>
                <a:moveTo>
                  <a:pt x="1642" y="1247"/>
                </a:moveTo>
                <a:cubicBezTo>
                  <a:pt x="1665" y="1277"/>
                  <a:pt x="1694" y="1273"/>
                  <a:pt x="1724" y="1273"/>
                </a:cubicBezTo>
                <a:cubicBezTo>
                  <a:pt x="1706" y="1247"/>
                  <a:pt x="1683" y="1239"/>
                  <a:pt x="1642" y="1247"/>
                </a:cubicBezTo>
                <a:moveTo>
                  <a:pt x="1725" y="1377"/>
                </a:moveTo>
                <a:cubicBezTo>
                  <a:pt x="1704" y="1345"/>
                  <a:pt x="1691" y="1308"/>
                  <a:pt x="1654" y="1281"/>
                </a:cubicBezTo>
                <a:cubicBezTo>
                  <a:pt x="1668" y="1325"/>
                  <a:pt x="1690" y="1356"/>
                  <a:pt x="1725" y="1377"/>
                </a:cubicBezTo>
                <a:moveTo>
                  <a:pt x="2196" y="371"/>
                </a:moveTo>
                <a:cubicBezTo>
                  <a:pt x="2172" y="348"/>
                  <a:pt x="2122" y="329"/>
                  <a:pt x="2098" y="334"/>
                </a:cubicBezTo>
                <a:cubicBezTo>
                  <a:pt x="2119" y="355"/>
                  <a:pt x="2160" y="370"/>
                  <a:pt x="2196" y="371"/>
                </a:cubicBezTo>
                <a:moveTo>
                  <a:pt x="932" y="1459"/>
                </a:moveTo>
                <a:cubicBezTo>
                  <a:pt x="962" y="1440"/>
                  <a:pt x="976" y="1391"/>
                  <a:pt x="961" y="1358"/>
                </a:cubicBezTo>
                <a:cubicBezTo>
                  <a:pt x="951" y="1393"/>
                  <a:pt x="942" y="1424"/>
                  <a:pt x="932" y="1459"/>
                </a:cubicBezTo>
                <a:moveTo>
                  <a:pt x="825" y="1528"/>
                </a:moveTo>
                <a:cubicBezTo>
                  <a:pt x="842" y="1501"/>
                  <a:pt x="857" y="1478"/>
                  <a:pt x="873" y="1454"/>
                </a:cubicBezTo>
                <a:cubicBezTo>
                  <a:pt x="836" y="1459"/>
                  <a:pt x="819" y="1484"/>
                  <a:pt x="825" y="1528"/>
                </a:cubicBezTo>
                <a:moveTo>
                  <a:pt x="327" y="323"/>
                </a:moveTo>
                <a:cubicBezTo>
                  <a:pt x="328" y="326"/>
                  <a:pt x="329" y="328"/>
                  <a:pt x="329" y="331"/>
                </a:cubicBezTo>
                <a:cubicBezTo>
                  <a:pt x="364" y="325"/>
                  <a:pt x="400" y="323"/>
                  <a:pt x="427" y="297"/>
                </a:cubicBezTo>
                <a:cubicBezTo>
                  <a:pt x="427" y="295"/>
                  <a:pt x="426" y="292"/>
                  <a:pt x="425" y="290"/>
                </a:cubicBezTo>
                <a:cubicBezTo>
                  <a:pt x="392" y="301"/>
                  <a:pt x="360" y="312"/>
                  <a:pt x="327" y="323"/>
                </a:cubicBezTo>
                <a:moveTo>
                  <a:pt x="1599" y="1470"/>
                </a:moveTo>
                <a:cubicBezTo>
                  <a:pt x="1614" y="1497"/>
                  <a:pt x="1628" y="1521"/>
                  <a:pt x="1642" y="1545"/>
                </a:cubicBezTo>
                <a:cubicBezTo>
                  <a:pt x="1654" y="1511"/>
                  <a:pt x="1637" y="1481"/>
                  <a:pt x="1599" y="1470"/>
                </a:cubicBezTo>
                <a:moveTo>
                  <a:pt x="1555" y="1433"/>
                </a:moveTo>
                <a:cubicBezTo>
                  <a:pt x="1544" y="1472"/>
                  <a:pt x="1555" y="1505"/>
                  <a:pt x="1583" y="1520"/>
                </a:cubicBezTo>
                <a:cubicBezTo>
                  <a:pt x="1573" y="1489"/>
                  <a:pt x="1564" y="1461"/>
                  <a:pt x="1555" y="1433"/>
                </a:cubicBezTo>
                <a:moveTo>
                  <a:pt x="139" y="1332"/>
                </a:moveTo>
                <a:cubicBezTo>
                  <a:pt x="145" y="1311"/>
                  <a:pt x="151" y="1293"/>
                  <a:pt x="158" y="1272"/>
                </a:cubicBezTo>
                <a:cubicBezTo>
                  <a:pt x="139" y="1282"/>
                  <a:pt x="126" y="1289"/>
                  <a:pt x="111" y="1297"/>
                </a:cubicBezTo>
                <a:cubicBezTo>
                  <a:pt x="120" y="1308"/>
                  <a:pt x="128" y="1319"/>
                  <a:pt x="139" y="1332"/>
                </a:cubicBezTo>
                <a:moveTo>
                  <a:pt x="1227" y="1540"/>
                </a:moveTo>
                <a:cubicBezTo>
                  <a:pt x="1227" y="1457"/>
                  <a:pt x="1227" y="1457"/>
                  <a:pt x="1227" y="1457"/>
                </a:cubicBezTo>
                <a:cubicBezTo>
                  <a:pt x="1205" y="1486"/>
                  <a:pt x="1204" y="1511"/>
                  <a:pt x="1227" y="1540"/>
                </a:cubicBezTo>
                <a:moveTo>
                  <a:pt x="927" y="1420"/>
                </a:moveTo>
                <a:cubicBezTo>
                  <a:pt x="924" y="1419"/>
                  <a:pt x="922" y="1418"/>
                  <a:pt x="919" y="1417"/>
                </a:cubicBezTo>
                <a:cubicBezTo>
                  <a:pt x="909" y="1444"/>
                  <a:pt x="899" y="1470"/>
                  <a:pt x="889" y="1497"/>
                </a:cubicBezTo>
                <a:cubicBezTo>
                  <a:pt x="891" y="1498"/>
                  <a:pt x="893" y="1499"/>
                  <a:pt x="895" y="1499"/>
                </a:cubicBezTo>
                <a:cubicBezTo>
                  <a:pt x="923" y="1480"/>
                  <a:pt x="924" y="1449"/>
                  <a:pt x="927" y="1420"/>
                </a:cubicBezTo>
                <a:moveTo>
                  <a:pt x="2323" y="1327"/>
                </a:moveTo>
                <a:cubicBezTo>
                  <a:pt x="2329" y="1349"/>
                  <a:pt x="2333" y="1367"/>
                  <a:pt x="2339" y="1390"/>
                </a:cubicBezTo>
                <a:cubicBezTo>
                  <a:pt x="2351" y="1376"/>
                  <a:pt x="2360" y="1365"/>
                  <a:pt x="2369" y="1354"/>
                </a:cubicBezTo>
                <a:cubicBezTo>
                  <a:pt x="2354" y="1345"/>
                  <a:pt x="2341" y="1337"/>
                  <a:pt x="2323" y="1327"/>
                </a:cubicBezTo>
                <a:moveTo>
                  <a:pt x="1548" y="1144"/>
                </a:moveTo>
                <a:cubicBezTo>
                  <a:pt x="1532" y="1126"/>
                  <a:pt x="1483" y="1123"/>
                  <a:pt x="1461" y="1138"/>
                </a:cubicBezTo>
                <a:cubicBezTo>
                  <a:pt x="1489" y="1157"/>
                  <a:pt x="1518" y="1139"/>
                  <a:pt x="1548" y="1144"/>
                </a:cubicBezTo>
                <a:moveTo>
                  <a:pt x="767" y="1306"/>
                </a:moveTo>
                <a:cubicBezTo>
                  <a:pt x="765" y="1304"/>
                  <a:pt x="763" y="1302"/>
                  <a:pt x="761" y="1301"/>
                </a:cubicBezTo>
                <a:cubicBezTo>
                  <a:pt x="743" y="1322"/>
                  <a:pt x="724" y="1344"/>
                  <a:pt x="706" y="1365"/>
                </a:cubicBezTo>
                <a:cubicBezTo>
                  <a:pt x="708" y="1367"/>
                  <a:pt x="710" y="1369"/>
                  <a:pt x="712" y="1370"/>
                </a:cubicBezTo>
                <a:cubicBezTo>
                  <a:pt x="740" y="1357"/>
                  <a:pt x="757" y="1334"/>
                  <a:pt x="767" y="1306"/>
                </a:cubicBezTo>
                <a:moveTo>
                  <a:pt x="1769" y="1396"/>
                </a:moveTo>
                <a:cubicBezTo>
                  <a:pt x="1758" y="1365"/>
                  <a:pt x="1742" y="1342"/>
                  <a:pt x="1712" y="1323"/>
                </a:cubicBezTo>
                <a:cubicBezTo>
                  <a:pt x="1724" y="1355"/>
                  <a:pt x="1737" y="1380"/>
                  <a:pt x="1769" y="1396"/>
                </a:cubicBezTo>
                <a:moveTo>
                  <a:pt x="1154" y="1150"/>
                </a:moveTo>
                <a:cubicBezTo>
                  <a:pt x="1152" y="1150"/>
                  <a:pt x="1149" y="1149"/>
                  <a:pt x="1146" y="1148"/>
                </a:cubicBezTo>
                <a:cubicBezTo>
                  <a:pt x="1118" y="1168"/>
                  <a:pt x="1134" y="1196"/>
                  <a:pt x="1129" y="1221"/>
                </a:cubicBezTo>
                <a:cubicBezTo>
                  <a:pt x="1132" y="1222"/>
                  <a:pt x="1135" y="1222"/>
                  <a:pt x="1138" y="1223"/>
                </a:cubicBezTo>
                <a:cubicBezTo>
                  <a:pt x="1144" y="1199"/>
                  <a:pt x="1149" y="1175"/>
                  <a:pt x="1154" y="1150"/>
                </a:cubicBezTo>
                <a:moveTo>
                  <a:pt x="1238" y="1540"/>
                </a:moveTo>
                <a:cubicBezTo>
                  <a:pt x="1262" y="1517"/>
                  <a:pt x="1264" y="1486"/>
                  <a:pt x="1244" y="1456"/>
                </a:cubicBezTo>
                <a:cubicBezTo>
                  <a:pt x="1242" y="1488"/>
                  <a:pt x="1240" y="1514"/>
                  <a:pt x="1238" y="1540"/>
                </a:cubicBezTo>
                <a:moveTo>
                  <a:pt x="1026" y="1126"/>
                </a:moveTo>
                <a:cubicBezTo>
                  <a:pt x="1026" y="1123"/>
                  <a:pt x="1026" y="1121"/>
                  <a:pt x="1026" y="1119"/>
                </a:cubicBezTo>
                <a:cubicBezTo>
                  <a:pt x="941" y="1119"/>
                  <a:pt x="941" y="1119"/>
                  <a:pt x="941" y="1119"/>
                </a:cubicBezTo>
                <a:cubicBezTo>
                  <a:pt x="941" y="1121"/>
                  <a:pt x="941" y="1123"/>
                  <a:pt x="941" y="1125"/>
                </a:cubicBezTo>
                <a:cubicBezTo>
                  <a:pt x="969" y="1125"/>
                  <a:pt x="998" y="1144"/>
                  <a:pt x="1026" y="1126"/>
                </a:cubicBezTo>
                <a:moveTo>
                  <a:pt x="2204" y="288"/>
                </a:moveTo>
                <a:cubicBezTo>
                  <a:pt x="2204" y="285"/>
                  <a:pt x="2203" y="283"/>
                  <a:pt x="2202" y="281"/>
                </a:cubicBezTo>
                <a:cubicBezTo>
                  <a:pt x="2173" y="285"/>
                  <a:pt x="2141" y="282"/>
                  <a:pt x="2119" y="312"/>
                </a:cubicBezTo>
                <a:cubicBezTo>
                  <a:pt x="2147" y="304"/>
                  <a:pt x="2176" y="296"/>
                  <a:pt x="2204" y="288"/>
                </a:cubicBezTo>
                <a:moveTo>
                  <a:pt x="1343" y="1154"/>
                </a:moveTo>
                <a:cubicBezTo>
                  <a:pt x="1340" y="1155"/>
                  <a:pt x="1337" y="1155"/>
                  <a:pt x="1335" y="1156"/>
                </a:cubicBezTo>
                <a:cubicBezTo>
                  <a:pt x="1340" y="1180"/>
                  <a:pt x="1344" y="1204"/>
                  <a:pt x="1349" y="1228"/>
                </a:cubicBezTo>
                <a:cubicBezTo>
                  <a:pt x="1352" y="1228"/>
                  <a:pt x="1354" y="1227"/>
                  <a:pt x="1357" y="1227"/>
                </a:cubicBezTo>
                <a:cubicBezTo>
                  <a:pt x="1355" y="1202"/>
                  <a:pt x="1369" y="1174"/>
                  <a:pt x="1343" y="1154"/>
                </a:cubicBezTo>
                <a:moveTo>
                  <a:pt x="1786" y="886"/>
                </a:moveTo>
                <a:cubicBezTo>
                  <a:pt x="1785" y="922"/>
                  <a:pt x="1806" y="954"/>
                  <a:pt x="1835" y="963"/>
                </a:cubicBezTo>
                <a:cubicBezTo>
                  <a:pt x="1819" y="939"/>
                  <a:pt x="1804" y="915"/>
                  <a:pt x="1786" y="886"/>
                </a:cubicBezTo>
                <a:moveTo>
                  <a:pt x="656" y="935"/>
                </a:moveTo>
                <a:cubicBezTo>
                  <a:pt x="684" y="919"/>
                  <a:pt x="708" y="900"/>
                  <a:pt x="707" y="863"/>
                </a:cubicBezTo>
                <a:cubicBezTo>
                  <a:pt x="690" y="887"/>
                  <a:pt x="673" y="911"/>
                  <a:pt x="656" y="935"/>
                </a:cubicBezTo>
                <a:moveTo>
                  <a:pt x="325" y="240"/>
                </a:moveTo>
                <a:cubicBezTo>
                  <a:pt x="325" y="242"/>
                  <a:pt x="324" y="245"/>
                  <a:pt x="324" y="247"/>
                </a:cubicBezTo>
                <a:cubicBezTo>
                  <a:pt x="351" y="256"/>
                  <a:pt x="378" y="265"/>
                  <a:pt x="405" y="273"/>
                </a:cubicBezTo>
                <a:cubicBezTo>
                  <a:pt x="406" y="271"/>
                  <a:pt x="406" y="270"/>
                  <a:pt x="407" y="268"/>
                </a:cubicBezTo>
                <a:cubicBezTo>
                  <a:pt x="384" y="244"/>
                  <a:pt x="354" y="245"/>
                  <a:pt x="325" y="240"/>
                </a:cubicBezTo>
                <a:moveTo>
                  <a:pt x="1849" y="249"/>
                </a:moveTo>
                <a:cubicBezTo>
                  <a:pt x="1851" y="246"/>
                  <a:pt x="1853" y="244"/>
                  <a:pt x="1854" y="241"/>
                </a:cubicBezTo>
                <a:cubicBezTo>
                  <a:pt x="1832" y="227"/>
                  <a:pt x="1810" y="212"/>
                  <a:pt x="1788" y="198"/>
                </a:cubicBezTo>
                <a:cubicBezTo>
                  <a:pt x="1787" y="200"/>
                  <a:pt x="1785" y="202"/>
                  <a:pt x="1784" y="204"/>
                </a:cubicBezTo>
                <a:cubicBezTo>
                  <a:pt x="1804" y="221"/>
                  <a:pt x="1821" y="244"/>
                  <a:pt x="1849" y="249"/>
                </a:cubicBezTo>
                <a:moveTo>
                  <a:pt x="676" y="215"/>
                </a:moveTo>
                <a:cubicBezTo>
                  <a:pt x="678" y="219"/>
                  <a:pt x="680" y="222"/>
                  <a:pt x="682" y="225"/>
                </a:cubicBezTo>
                <a:cubicBezTo>
                  <a:pt x="704" y="211"/>
                  <a:pt x="726" y="197"/>
                  <a:pt x="748" y="183"/>
                </a:cubicBezTo>
                <a:cubicBezTo>
                  <a:pt x="746" y="181"/>
                  <a:pt x="745" y="178"/>
                  <a:pt x="743" y="176"/>
                </a:cubicBezTo>
                <a:cubicBezTo>
                  <a:pt x="721" y="189"/>
                  <a:pt x="698" y="202"/>
                  <a:pt x="676" y="215"/>
                </a:cubicBezTo>
                <a:moveTo>
                  <a:pt x="2355" y="1258"/>
                </a:moveTo>
                <a:cubicBezTo>
                  <a:pt x="2346" y="1269"/>
                  <a:pt x="2340" y="1276"/>
                  <a:pt x="2335" y="1285"/>
                </a:cubicBezTo>
                <a:cubicBezTo>
                  <a:pt x="2334" y="1286"/>
                  <a:pt x="2346" y="1298"/>
                  <a:pt x="2349" y="1297"/>
                </a:cubicBezTo>
                <a:cubicBezTo>
                  <a:pt x="2357" y="1294"/>
                  <a:pt x="2365" y="1287"/>
                  <a:pt x="2368" y="1280"/>
                </a:cubicBezTo>
                <a:cubicBezTo>
                  <a:pt x="2369" y="1275"/>
                  <a:pt x="2361" y="1267"/>
                  <a:pt x="2355" y="1258"/>
                </a:cubicBezTo>
                <a:moveTo>
                  <a:pt x="2027" y="1532"/>
                </a:moveTo>
                <a:cubicBezTo>
                  <a:pt x="2029" y="1531"/>
                  <a:pt x="2031" y="1530"/>
                  <a:pt x="2033" y="1529"/>
                </a:cubicBezTo>
                <a:cubicBezTo>
                  <a:pt x="2040" y="1514"/>
                  <a:pt x="2046" y="1499"/>
                  <a:pt x="2052" y="1483"/>
                </a:cubicBezTo>
                <a:cubicBezTo>
                  <a:pt x="2024" y="1491"/>
                  <a:pt x="2023" y="1492"/>
                  <a:pt x="2022" y="1512"/>
                </a:cubicBezTo>
                <a:cubicBezTo>
                  <a:pt x="2022" y="1519"/>
                  <a:pt x="2025" y="1526"/>
                  <a:pt x="2027" y="1532"/>
                </a:cubicBezTo>
                <a:moveTo>
                  <a:pt x="1707" y="1294"/>
                </a:moveTo>
                <a:cubicBezTo>
                  <a:pt x="1707" y="1296"/>
                  <a:pt x="1706" y="1298"/>
                  <a:pt x="1705" y="1301"/>
                </a:cubicBezTo>
                <a:cubicBezTo>
                  <a:pt x="1722" y="1306"/>
                  <a:pt x="1739" y="1312"/>
                  <a:pt x="1756" y="1317"/>
                </a:cubicBezTo>
                <a:cubicBezTo>
                  <a:pt x="1745" y="1291"/>
                  <a:pt x="1732" y="1286"/>
                  <a:pt x="1707" y="1294"/>
                </a:cubicBezTo>
                <a:moveTo>
                  <a:pt x="2294" y="1270"/>
                </a:moveTo>
                <a:cubicBezTo>
                  <a:pt x="2279" y="1279"/>
                  <a:pt x="2276" y="1291"/>
                  <a:pt x="2287" y="1301"/>
                </a:cubicBezTo>
                <a:cubicBezTo>
                  <a:pt x="2291" y="1305"/>
                  <a:pt x="2306" y="1305"/>
                  <a:pt x="2309" y="1301"/>
                </a:cubicBezTo>
                <a:cubicBezTo>
                  <a:pt x="2326" y="1280"/>
                  <a:pt x="2298" y="1282"/>
                  <a:pt x="2294" y="1270"/>
                </a:cubicBezTo>
                <a:moveTo>
                  <a:pt x="2101" y="1012"/>
                </a:moveTo>
                <a:cubicBezTo>
                  <a:pt x="2098" y="1014"/>
                  <a:pt x="2096" y="1016"/>
                  <a:pt x="2093" y="1018"/>
                </a:cubicBezTo>
                <a:cubicBezTo>
                  <a:pt x="2109" y="1041"/>
                  <a:pt x="2124" y="1064"/>
                  <a:pt x="2139" y="1087"/>
                </a:cubicBezTo>
                <a:cubicBezTo>
                  <a:pt x="2142" y="1085"/>
                  <a:pt x="2144" y="1083"/>
                  <a:pt x="2147" y="1082"/>
                </a:cubicBezTo>
                <a:cubicBezTo>
                  <a:pt x="2132" y="1058"/>
                  <a:pt x="2116" y="1035"/>
                  <a:pt x="2101" y="1012"/>
                </a:cubicBezTo>
                <a:moveTo>
                  <a:pt x="881" y="1277"/>
                </a:moveTo>
                <a:cubicBezTo>
                  <a:pt x="883" y="1278"/>
                  <a:pt x="886" y="1279"/>
                  <a:pt x="889" y="1281"/>
                </a:cubicBezTo>
                <a:cubicBezTo>
                  <a:pt x="903" y="1255"/>
                  <a:pt x="917" y="1229"/>
                  <a:pt x="930" y="1203"/>
                </a:cubicBezTo>
                <a:cubicBezTo>
                  <a:pt x="928" y="1201"/>
                  <a:pt x="925" y="1200"/>
                  <a:pt x="923" y="1199"/>
                </a:cubicBezTo>
                <a:cubicBezTo>
                  <a:pt x="909" y="1225"/>
                  <a:pt x="895" y="1251"/>
                  <a:pt x="881" y="1277"/>
                </a:cubicBezTo>
                <a:moveTo>
                  <a:pt x="188" y="1217"/>
                </a:moveTo>
                <a:cubicBezTo>
                  <a:pt x="185" y="1229"/>
                  <a:pt x="157" y="1227"/>
                  <a:pt x="172" y="1248"/>
                </a:cubicBezTo>
                <a:cubicBezTo>
                  <a:pt x="175" y="1251"/>
                  <a:pt x="190" y="1252"/>
                  <a:pt x="194" y="1248"/>
                </a:cubicBezTo>
                <a:cubicBezTo>
                  <a:pt x="207" y="1238"/>
                  <a:pt x="203" y="1227"/>
                  <a:pt x="188" y="1217"/>
                </a:cubicBezTo>
                <a:moveTo>
                  <a:pt x="720" y="1295"/>
                </a:moveTo>
                <a:cubicBezTo>
                  <a:pt x="743" y="1289"/>
                  <a:pt x="760" y="1284"/>
                  <a:pt x="777" y="1279"/>
                </a:cubicBezTo>
                <a:cubicBezTo>
                  <a:pt x="751" y="1264"/>
                  <a:pt x="737" y="1268"/>
                  <a:pt x="720" y="1295"/>
                </a:cubicBezTo>
                <a:moveTo>
                  <a:pt x="1027" y="185"/>
                </a:moveTo>
                <a:cubicBezTo>
                  <a:pt x="1034" y="173"/>
                  <a:pt x="1041" y="166"/>
                  <a:pt x="1040" y="159"/>
                </a:cubicBezTo>
                <a:cubicBezTo>
                  <a:pt x="1040" y="154"/>
                  <a:pt x="1031" y="149"/>
                  <a:pt x="1025" y="144"/>
                </a:cubicBezTo>
                <a:cubicBezTo>
                  <a:pt x="1020" y="150"/>
                  <a:pt x="1012" y="156"/>
                  <a:pt x="1012" y="163"/>
                </a:cubicBezTo>
                <a:cubicBezTo>
                  <a:pt x="1011" y="168"/>
                  <a:pt x="1019" y="174"/>
                  <a:pt x="1027" y="185"/>
                </a:cubicBezTo>
                <a:moveTo>
                  <a:pt x="149" y="1231"/>
                </a:moveTo>
                <a:cubicBezTo>
                  <a:pt x="142" y="1222"/>
                  <a:pt x="136" y="1215"/>
                  <a:pt x="130" y="1207"/>
                </a:cubicBezTo>
                <a:cubicBezTo>
                  <a:pt x="125" y="1213"/>
                  <a:pt x="115" y="1221"/>
                  <a:pt x="116" y="1224"/>
                </a:cubicBezTo>
                <a:cubicBezTo>
                  <a:pt x="120" y="1231"/>
                  <a:pt x="127" y="1237"/>
                  <a:pt x="135" y="1241"/>
                </a:cubicBezTo>
                <a:cubicBezTo>
                  <a:pt x="138" y="1242"/>
                  <a:pt x="145" y="1234"/>
                  <a:pt x="149" y="1231"/>
                </a:cubicBezTo>
                <a:moveTo>
                  <a:pt x="1774" y="1366"/>
                </a:moveTo>
                <a:cubicBezTo>
                  <a:pt x="1782" y="1399"/>
                  <a:pt x="1795" y="1411"/>
                  <a:pt x="1822" y="1410"/>
                </a:cubicBezTo>
                <a:cubicBezTo>
                  <a:pt x="1804" y="1393"/>
                  <a:pt x="1789" y="1380"/>
                  <a:pt x="1774" y="1366"/>
                </a:cubicBezTo>
                <a:moveTo>
                  <a:pt x="620" y="377"/>
                </a:moveTo>
                <a:cubicBezTo>
                  <a:pt x="609" y="358"/>
                  <a:pt x="598" y="340"/>
                  <a:pt x="585" y="317"/>
                </a:cubicBezTo>
                <a:cubicBezTo>
                  <a:pt x="587" y="360"/>
                  <a:pt x="602" y="384"/>
                  <a:pt x="620" y="377"/>
                </a:cubicBezTo>
                <a:moveTo>
                  <a:pt x="1507" y="147"/>
                </a:moveTo>
                <a:cubicBezTo>
                  <a:pt x="1501" y="160"/>
                  <a:pt x="1494" y="167"/>
                  <a:pt x="1494" y="174"/>
                </a:cubicBezTo>
                <a:cubicBezTo>
                  <a:pt x="1495" y="179"/>
                  <a:pt x="1503" y="184"/>
                  <a:pt x="1509" y="189"/>
                </a:cubicBezTo>
                <a:cubicBezTo>
                  <a:pt x="1514" y="183"/>
                  <a:pt x="1521" y="177"/>
                  <a:pt x="1523" y="171"/>
                </a:cubicBezTo>
                <a:cubicBezTo>
                  <a:pt x="1523" y="165"/>
                  <a:pt x="1515" y="159"/>
                  <a:pt x="1507" y="147"/>
                </a:cubicBezTo>
                <a:moveTo>
                  <a:pt x="434" y="1489"/>
                </a:moveTo>
                <a:cubicBezTo>
                  <a:pt x="451" y="1485"/>
                  <a:pt x="447" y="1470"/>
                  <a:pt x="443" y="1462"/>
                </a:cubicBezTo>
                <a:cubicBezTo>
                  <a:pt x="439" y="1452"/>
                  <a:pt x="428" y="1445"/>
                  <a:pt x="420" y="1437"/>
                </a:cubicBezTo>
                <a:cubicBezTo>
                  <a:pt x="419" y="1438"/>
                  <a:pt x="417" y="1440"/>
                  <a:pt x="416" y="1441"/>
                </a:cubicBezTo>
                <a:cubicBezTo>
                  <a:pt x="422" y="1456"/>
                  <a:pt x="427" y="1471"/>
                  <a:pt x="434" y="1489"/>
                </a:cubicBezTo>
                <a:moveTo>
                  <a:pt x="658" y="1379"/>
                </a:moveTo>
                <a:cubicBezTo>
                  <a:pt x="660" y="1381"/>
                  <a:pt x="662" y="1383"/>
                  <a:pt x="663" y="1385"/>
                </a:cubicBezTo>
                <a:cubicBezTo>
                  <a:pt x="685" y="1380"/>
                  <a:pt x="698" y="1364"/>
                  <a:pt x="708" y="1346"/>
                </a:cubicBezTo>
                <a:cubicBezTo>
                  <a:pt x="706" y="1344"/>
                  <a:pt x="705" y="1343"/>
                  <a:pt x="704" y="1341"/>
                </a:cubicBezTo>
                <a:cubicBezTo>
                  <a:pt x="689" y="1354"/>
                  <a:pt x="673" y="1367"/>
                  <a:pt x="658" y="1379"/>
                </a:cubicBezTo>
                <a:moveTo>
                  <a:pt x="1592" y="1486"/>
                </a:moveTo>
                <a:cubicBezTo>
                  <a:pt x="1590" y="1513"/>
                  <a:pt x="1598" y="1534"/>
                  <a:pt x="1619" y="1547"/>
                </a:cubicBezTo>
                <a:cubicBezTo>
                  <a:pt x="1621" y="1546"/>
                  <a:pt x="1623" y="1545"/>
                  <a:pt x="1625" y="1543"/>
                </a:cubicBezTo>
                <a:cubicBezTo>
                  <a:pt x="1614" y="1524"/>
                  <a:pt x="1603" y="1505"/>
                  <a:pt x="1592" y="1486"/>
                </a:cubicBezTo>
                <a:moveTo>
                  <a:pt x="2347" y="1126"/>
                </a:moveTo>
                <a:cubicBezTo>
                  <a:pt x="2342" y="1134"/>
                  <a:pt x="2335" y="1140"/>
                  <a:pt x="2336" y="1145"/>
                </a:cubicBezTo>
                <a:cubicBezTo>
                  <a:pt x="2337" y="1151"/>
                  <a:pt x="2343" y="1161"/>
                  <a:pt x="2348" y="1161"/>
                </a:cubicBezTo>
                <a:cubicBezTo>
                  <a:pt x="2354" y="1161"/>
                  <a:pt x="2360" y="1153"/>
                  <a:pt x="2366" y="1149"/>
                </a:cubicBezTo>
                <a:cubicBezTo>
                  <a:pt x="2360" y="1142"/>
                  <a:pt x="2355" y="1136"/>
                  <a:pt x="2347" y="1126"/>
                </a:cubicBezTo>
                <a:moveTo>
                  <a:pt x="1903" y="407"/>
                </a:moveTo>
                <a:cubicBezTo>
                  <a:pt x="1920" y="413"/>
                  <a:pt x="1939" y="382"/>
                  <a:pt x="1938" y="350"/>
                </a:cubicBezTo>
                <a:cubicBezTo>
                  <a:pt x="1926" y="370"/>
                  <a:pt x="1915" y="388"/>
                  <a:pt x="1903" y="407"/>
                </a:cubicBezTo>
                <a:moveTo>
                  <a:pt x="2342" y="1231"/>
                </a:moveTo>
                <a:cubicBezTo>
                  <a:pt x="2352" y="1236"/>
                  <a:pt x="2346" y="1259"/>
                  <a:pt x="2365" y="1248"/>
                </a:cubicBezTo>
                <a:cubicBezTo>
                  <a:pt x="2370" y="1245"/>
                  <a:pt x="2374" y="1230"/>
                  <a:pt x="2371" y="1226"/>
                </a:cubicBezTo>
                <a:cubicBezTo>
                  <a:pt x="2363" y="1215"/>
                  <a:pt x="2352" y="1218"/>
                  <a:pt x="2342" y="1231"/>
                </a:cubicBezTo>
                <a:moveTo>
                  <a:pt x="396" y="980"/>
                </a:moveTo>
                <a:cubicBezTo>
                  <a:pt x="394" y="978"/>
                  <a:pt x="392" y="976"/>
                  <a:pt x="389" y="974"/>
                </a:cubicBezTo>
                <a:cubicBezTo>
                  <a:pt x="374" y="995"/>
                  <a:pt x="359" y="1016"/>
                  <a:pt x="344" y="1037"/>
                </a:cubicBezTo>
                <a:cubicBezTo>
                  <a:pt x="346" y="1039"/>
                  <a:pt x="348" y="1041"/>
                  <a:pt x="351" y="1043"/>
                </a:cubicBezTo>
                <a:cubicBezTo>
                  <a:pt x="366" y="1022"/>
                  <a:pt x="381" y="1001"/>
                  <a:pt x="396" y="980"/>
                </a:cubicBezTo>
                <a:moveTo>
                  <a:pt x="2337" y="1223"/>
                </a:moveTo>
                <a:cubicBezTo>
                  <a:pt x="2335" y="1215"/>
                  <a:pt x="2333" y="1207"/>
                  <a:pt x="2330" y="1200"/>
                </a:cubicBezTo>
                <a:cubicBezTo>
                  <a:pt x="2329" y="1197"/>
                  <a:pt x="2318" y="1196"/>
                  <a:pt x="2317" y="1198"/>
                </a:cubicBezTo>
                <a:cubicBezTo>
                  <a:pt x="2312" y="1205"/>
                  <a:pt x="2309" y="1214"/>
                  <a:pt x="2304" y="1223"/>
                </a:cubicBezTo>
                <a:lnTo>
                  <a:pt x="2337" y="1223"/>
                </a:lnTo>
                <a:close/>
                <a:moveTo>
                  <a:pt x="1592" y="1296"/>
                </a:moveTo>
                <a:cubicBezTo>
                  <a:pt x="1595" y="1294"/>
                  <a:pt x="1597" y="1293"/>
                  <a:pt x="1599" y="1292"/>
                </a:cubicBezTo>
                <a:cubicBezTo>
                  <a:pt x="1589" y="1271"/>
                  <a:pt x="1578" y="1249"/>
                  <a:pt x="1568" y="1228"/>
                </a:cubicBezTo>
                <a:cubicBezTo>
                  <a:pt x="1566" y="1224"/>
                  <a:pt x="1562" y="1220"/>
                  <a:pt x="1559" y="1216"/>
                </a:cubicBezTo>
                <a:cubicBezTo>
                  <a:pt x="1557" y="1217"/>
                  <a:pt x="1556" y="1218"/>
                  <a:pt x="1554" y="1219"/>
                </a:cubicBezTo>
                <a:cubicBezTo>
                  <a:pt x="1567" y="1245"/>
                  <a:pt x="1580" y="1270"/>
                  <a:pt x="1592" y="1296"/>
                </a:cubicBezTo>
                <a:moveTo>
                  <a:pt x="140" y="1073"/>
                </a:moveTo>
                <a:cubicBezTo>
                  <a:pt x="144" y="1088"/>
                  <a:pt x="113" y="1081"/>
                  <a:pt x="128" y="1101"/>
                </a:cubicBezTo>
                <a:cubicBezTo>
                  <a:pt x="132" y="1105"/>
                  <a:pt x="145" y="1107"/>
                  <a:pt x="148" y="1105"/>
                </a:cubicBezTo>
                <a:cubicBezTo>
                  <a:pt x="159" y="1095"/>
                  <a:pt x="157" y="1084"/>
                  <a:pt x="140" y="1073"/>
                </a:cubicBezTo>
                <a:moveTo>
                  <a:pt x="145" y="1167"/>
                </a:moveTo>
                <a:cubicBezTo>
                  <a:pt x="133" y="1167"/>
                  <a:pt x="125" y="1165"/>
                  <a:pt x="118" y="1167"/>
                </a:cubicBezTo>
                <a:cubicBezTo>
                  <a:pt x="115" y="1168"/>
                  <a:pt x="112" y="1179"/>
                  <a:pt x="114" y="1182"/>
                </a:cubicBezTo>
                <a:cubicBezTo>
                  <a:pt x="117" y="1188"/>
                  <a:pt x="125" y="1192"/>
                  <a:pt x="131" y="1197"/>
                </a:cubicBezTo>
                <a:cubicBezTo>
                  <a:pt x="136" y="1186"/>
                  <a:pt x="139" y="1180"/>
                  <a:pt x="145" y="1167"/>
                </a:cubicBezTo>
                <a:moveTo>
                  <a:pt x="886" y="1477"/>
                </a:moveTo>
                <a:cubicBezTo>
                  <a:pt x="884" y="1476"/>
                  <a:pt x="881" y="1474"/>
                  <a:pt x="878" y="1472"/>
                </a:cubicBezTo>
                <a:cubicBezTo>
                  <a:pt x="867" y="1490"/>
                  <a:pt x="855" y="1507"/>
                  <a:pt x="844" y="1525"/>
                </a:cubicBezTo>
                <a:cubicBezTo>
                  <a:pt x="847" y="1527"/>
                  <a:pt x="850" y="1529"/>
                  <a:pt x="852" y="1530"/>
                </a:cubicBezTo>
                <a:cubicBezTo>
                  <a:pt x="864" y="1513"/>
                  <a:pt x="875" y="1495"/>
                  <a:pt x="886" y="1477"/>
                </a:cubicBezTo>
                <a:moveTo>
                  <a:pt x="854" y="373"/>
                </a:moveTo>
                <a:cubicBezTo>
                  <a:pt x="848" y="382"/>
                  <a:pt x="841" y="386"/>
                  <a:pt x="840" y="392"/>
                </a:cubicBezTo>
                <a:cubicBezTo>
                  <a:pt x="839" y="396"/>
                  <a:pt x="847" y="401"/>
                  <a:pt x="851" y="405"/>
                </a:cubicBezTo>
                <a:cubicBezTo>
                  <a:pt x="856" y="401"/>
                  <a:pt x="863" y="397"/>
                  <a:pt x="865" y="392"/>
                </a:cubicBezTo>
                <a:cubicBezTo>
                  <a:pt x="866" y="388"/>
                  <a:pt x="859" y="382"/>
                  <a:pt x="854" y="373"/>
                </a:cubicBezTo>
                <a:moveTo>
                  <a:pt x="2286" y="1258"/>
                </a:moveTo>
                <a:cubicBezTo>
                  <a:pt x="2290" y="1257"/>
                  <a:pt x="2294" y="1256"/>
                  <a:pt x="2298" y="1255"/>
                </a:cubicBezTo>
                <a:cubicBezTo>
                  <a:pt x="2297" y="1245"/>
                  <a:pt x="2295" y="1236"/>
                  <a:pt x="2294" y="1227"/>
                </a:cubicBezTo>
                <a:cubicBezTo>
                  <a:pt x="2288" y="1230"/>
                  <a:pt x="2276" y="1233"/>
                  <a:pt x="2277" y="1235"/>
                </a:cubicBezTo>
                <a:cubicBezTo>
                  <a:pt x="2278" y="1243"/>
                  <a:pt x="2282" y="1250"/>
                  <a:pt x="2286" y="1258"/>
                </a:cubicBezTo>
                <a:moveTo>
                  <a:pt x="216" y="1189"/>
                </a:moveTo>
                <a:cubicBezTo>
                  <a:pt x="207" y="1182"/>
                  <a:pt x="202" y="1176"/>
                  <a:pt x="196" y="1175"/>
                </a:cubicBezTo>
                <a:cubicBezTo>
                  <a:pt x="193" y="1174"/>
                  <a:pt x="184" y="1181"/>
                  <a:pt x="184" y="1183"/>
                </a:cubicBezTo>
                <a:cubicBezTo>
                  <a:pt x="186" y="1190"/>
                  <a:pt x="190" y="1197"/>
                  <a:pt x="194" y="1204"/>
                </a:cubicBezTo>
                <a:cubicBezTo>
                  <a:pt x="200" y="1200"/>
                  <a:pt x="206" y="1196"/>
                  <a:pt x="216" y="1189"/>
                </a:cubicBezTo>
                <a:moveTo>
                  <a:pt x="1787" y="1361"/>
                </a:moveTo>
                <a:cubicBezTo>
                  <a:pt x="1788" y="1359"/>
                  <a:pt x="1790" y="1357"/>
                  <a:pt x="1791" y="1355"/>
                </a:cubicBezTo>
                <a:cubicBezTo>
                  <a:pt x="1785" y="1337"/>
                  <a:pt x="1772" y="1330"/>
                  <a:pt x="1753" y="1331"/>
                </a:cubicBezTo>
                <a:cubicBezTo>
                  <a:pt x="1752" y="1333"/>
                  <a:pt x="1751" y="1335"/>
                  <a:pt x="1749" y="1337"/>
                </a:cubicBezTo>
                <a:cubicBezTo>
                  <a:pt x="1762" y="1345"/>
                  <a:pt x="1774" y="1353"/>
                  <a:pt x="1787" y="1361"/>
                </a:cubicBezTo>
                <a:moveTo>
                  <a:pt x="686" y="1326"/>
                </a:moveTo>
                <a:cubicBezTo>
                  <a:pt x="688" y="1329"/>
                  <a:pt x="690" y="1332"/>
                  <a:pt x="693" y="1336"/>
                </a:cubicBezTo>
                <a:cubicBezTo>
                  <a:pt x="705" y="1328"/>
                  <a:pt x="717" y="1321"/>
                  <a:pt x="730" y="1313"/>
                </a:cubicBezTo>
                <a:cubicBezTo>
                  <a:pt x="728" y="1310"/>
                  <a:pt x="726" y="1306"/>
                  <a:pt x="724" y="1303"/>
                </a:cubicBezTo>
                <a:cubicBezTo>
                  <a:pt x="711" y="1311"/>
                  <a:pt x="699" y="1319"/>
                  <a:pt x="686" y="1326"/>
                </a:cubicBezTo>
                <a:moveTo>
                  <a:pt x="114" y="1035"/>
                </a:moveTo>
                <a:cubicBezTo>
                  <a:pt x="113" y="1032"/>
                  <a:pt x="113" y="1030"/>
                  <a:pt x="113" y="1028"/>
                </a:cubicBezTo>
                <a:cubicBezTo>
                  <a:pt x="105" y="1029"/>
                  <a:pt x="97" y="1030"/>
                  <a:pt x="89" y="1031"/>
                </a:cubicBezTo>
                <a:cubicBezTo>
                  <a:pt x="90" y="1039"/>
                  <a:pt x="92" y="1047"/>
                  <a:pt x="93" y="1055"/>
                </a:cubicBezTo>
                <a:cubicBezTo>
                  <a:pt x="95" y="1054"/>
                  <a:pt x="97" y="1054"/>
                  <a:pt x="99" y="1053"/>
                </a:cubicBezTo>
                <a:cubicBezTo>
                  <a:pt x="104" y="1047"/>
                  <a:pt x="109" y="1041"/>
                  <a:pt x="114" y="1035"/>
                </a:cubicBezTo>
                <a:moveTo>
                  <a:pt x="182" y="1172"/>
                </a:moveTo>
                <a:cubicBezTo>
                  <a:pt x="178" y="1162"/>
                  <a:pt x="175" y="1154"/>
                  <a:pt x="171" y="1147"/>
                </a:cubicBezTo>
                <a:cubicBezTo>
                  <a:pt x="170" y="1145"/>
                  <a:pt x="161" y="1144"/>
                  <a:pt x="159" y="1146"/>
                </a:cubicBezTo>
                <a:cubicBezTo>
                  <a:pt x="155" y="1152"/>
                  <a:pt x="152" y="1159"/>
                  <a:pt x="148" y="1168"/>
                </a:cubicBezTo>
                <a:cubicBezTo>
                  <a:pt x="161" y="1169"/>
                  <a:pt x="168" y="1170"/>
                  <a:pt x="182" y="1172"/>
                </a:cubicBezTo>
                <a:moveTo>
                  <a:pt x="2344" y="1098"/>
                </a:moveTo>
                <a:cubicBezTo>
                  <a:pt x="2340" y="1096"/>
                  <a:pt x="2337" y="1094"/>
                  <a:pt x="2333" y="1092"/>
                </a:cubicBezTo>
                <a:cubicBezTo>
                  <a:pt x="2328" y="1099"/>
                  <a:pt x="2323" y="1106"/>
                  <a:pt x="2320" y="1114"/>
                </a:cubicBezTo>
                <a:cubicBezTo>
                  <a:pt x="2320" y="1115"/>
                  <a:pt x="2329" y="1121"/>
                  <a:pt x="2334" y="1124"/>
                </a:cubicBezTo>
                <a:cubicBezTo>
                  <a:pt x="2338" y="1115"/>
                  <a:pt x="2341" y="1107"/>
                  <a:pt x="2344" y="1098"/>
                </a:cubicBezTo>
                <a:moveTo>
                  <a:pt x="1690" y="414"/>
                </a:moveTo>
                <a:cubicBezTo>
                  <a:pt x="1682" y="407"/>
                  <a:pt x="1676" y="400"/>
                  <a:pt x="1671" y="400"/>
                </a:cubicBezTo>
                <a:cubicBezTo>
                  <a:pt x="1667" y="401"/>
                  <a:pt x="1660" y="408"/>
                  <a:pt x="1659" y="414"/>
                </a:cubicBezTo>
                <a:cubicBezTo>
                  <a:pt x="1658" y="417"/>
                  <a:pt x="1666" y="426"/>
                  <a:pt x="1670" y="426"/>
                </a:cubicBezTo>
                <a:cubicBezTo>
                  <a:pt x="1676" y="426"/>
                  <a:pt x="1681" y="420"/>
                  <a:pt x="1690" y="414"/>
                </a:cubicBezTo>
                <a:moveTo>
                  <a:pt x="112" y="1089"/>
                </a:moveTo>
                <a:cubicBezTo>
                  <a:pt x="112" y="1087"/>
                  <a:pt x="112" y="1084"/>
                  <a:pt x="113" y="1081"/>
                </a:cubicBezTo>
                <a:cubicBezTo>
                  <a:pt x="108" y="1076"/>
                  <a:pt x="103" y="1070"/>
                  <a:pt x="99" y="1064"/>
                </a:cubicBezTo>
                <a:cubicBezTo>
                  <a:pt x="97" y="1064"/>
                  <a:pt x="94" y="1064"/>
                  <a:pt x="92" y="1064"/>
                </a:cubicBezTo>
                <a:cubicBezTo>
                  <a:pt x="91" y="1072"/>
                  <a:pt x="89" y="1081"/>
                  <a:pt x="88" y="1089"/>
                </a:cubicBezTo>
                <a:lnTo>
                  <a:pt x="112" y="1089"/>
                </a:lnTo>
                <a:close/>
                <a:moveTo>
                  <a:pt x="2372" y="1140"/>
                </a:moveTo>
                <a:cubicBezTo>
                  <a:pt x="2384" y="1144"/>
                  <a:pt x="2391" y="1148"/>
                  <a:pt x="2398" y="1148"/>
                </a:cubicBezTo>
                <a:cubicBezTo>
                  <a:pt x="2401" y="1147"/>
                  <a:pt x="2405" y="1139"/>
                  <a:pt x="2405" y="1135"/>
                </a:cubicBezTo>
                <a:cubicBezTo>
                  <a:pt x="2405" y="1130"/>
                  <a:pt x="2399" y="1126"/>
                  <a:pt x="2396" y="1121"/>
                </a:cubicBezTo>
                <a:cubicBezTo>
                  <a:pt x="2390" y="1126"/>
                  <a:pt x="2384" y="1131"/>
                  <a:pt x="2372" y="1140"/>
                </a:cubicBezTo>
                <a:moveTo>
                  <a:pt x="1993" y="1504"/>
                </a:moveTo>
                <a:cubicBezTo>
                  <a:pt x="1995" y="1505"/>
                  <a:pt x="1998" y="1506"/>
                  <a:pt x="2000" y="1507"/>
                </a:cubicBezTo>
                <a:cubicBezTo>
                  <a:pt x="2009" y="1495"/>
                  <a:pt x="2017" y="1483"/>
                  <a:pt x="2028" y="1468"/>
                </a:cubicBezTo>
                <a:cubicBezTo>
                  <a:pt x="2020" y="1469"/>
                  <a:pt x="2009" y="1468"/>
                  <a:pt x="2006" y="1472"/>
                </a:cubicBezTo>
                <a:cubicBezTo>
                  <a:pt x="2000" y="1481"/>
                  <a:pt x="1997" y="1493"/>
                  <a:pt x="1993" y="1504"/>
                </a:cubicBezTo>
                <a:moveTo>
                  <a:pt x="2377" y="1086"/>
                </a:moveTo>
                <a:cubicBezTo>
                  <a:pt x="2383" y="1096"/>
                  <a:pt x="2388" y="1102"/>
                  <a:pt x="2395" y="1114"/>
                </a:cubicBezTo>
                <a:cubicBezTo>
                  <a:pt x="2400" y="1105"/>
                  <a:pt x="2405" y="1099"/>
                  <a:pt x="2406" y="1092"/>
                </a:cubicBezTo>
                <a:cubicBezTo>
                  <a:pt x="2407" y="1089"/>
                  <a:pt x="2401" y="1082"/>
                  <a:pt x="2397" y="1082"/>
                </a:cubicBezTo>
                <a:cubicBezTo>
                  <a:pt x="2392" y="1081"/>
                  <a:pt x="2385" y="1084"/>
                  <a:pt x="2377" y="1086"/>
                </a:cubicBezTo>
                <a:moveTo>
                  <a:pt x="2341" y="1083"/>
                </a:moveTo>
                <a:cubicBezTo>
                  <a:pt x="2356" y="1083"/>
                  <a:pt x="2365" y="1085"/>
                  <a:pt x="2367" y="1082"/>
                </a:cubicBezTo>
                <a:cubicBezTo>
                  <a:pt x="2380" y="1067"/>
                  <a:pt x="2371" y="1061"/>
                  <a:pt x="2356" y="1063"/>
                </a:cubicBezTo>
                <a:cubicBezTo>
                  <a:pt x="2351" y="1063"/>
                  <a:pt x="2347" y="1074"/>
                  <a:pt x="2341" y="1083"/>
                </a:cubicBezTo>
                <a:moveTo>
                  <a:pt x="156" y="1040"/>
                </a:moveTo>
                <a:cubicBezTo>
                  <a:pt x="153" y="1042"/>
                  <a:pt x="150" y="1044"/>
                  <a:pt x="147" y="1046"/>
                </a:cubicBezTo>
                <a:cubicBezTo>
                  <a:pt x="151" y="1055"/>
                  <a:pt x="154" y="1063"/>
                  <a:pt x="158" y="1071"/>
                </a:cubicBezTo>
                <a:cubicBezTo>
                  <a:pt x="162" y="1067"/>
                  <a:pt x="171" y="1061"/>
                  <a:pt x="170" y="1058"/>
                </a:cubicBezTo>
                <a:cubicBezTo>
                  <a:pt x="167" y="1051"/>
                  <a:pt x="161" y="1046"/>
                  <a:pt x="156" y="1040"/>
                </a:cubicBezTo>
                <a:moveTo>
                  <a:pt x="444" y="1430"/>
                </a:moveTo>
                <a:cubicBezTo>
                  <a:pt x="452" y="1443"/>
                  <a:pt x="459" y="1455"/>
                  <a:pt x="467" y="1467"/>
                </a:cubicBezTo>
                <a:cubicBezTo>
                  <a:pt x="475" y="1440"/>
                  <a:pt x="464" y="1425"/>
                  <a:pt x="444" y="1430"/>
                </a:cubicBezTo>
                <a:moveTo>
                  <a:pt x="2338" y="1258"/>
                </a:moveTo>
                <a:cubicBezTo>
                  <a:pt x="2330" y="1252"/>
                  <a:pt x="2326" y="1247"/>
                  <a:pt x="2320" y="1245"/>
                </a:cubicBezTo>
                <a:cubicBezTo>
                  <a:pt x="2317" y="1245"/>
                  <a:pt x="2309" y="1253"/>
                  <a:pt x="2310" y="1256"/>
                </a:cubicBezTo>
                <a:cubicBezTo>
                  <a:pt x="2311" y="1262"/>
                  <a:pt x="2316" y="1268"/>
                  <a:pt x="2322" y="1271"/>
                </a:cubicBezTo>
                <a:cubicBezTo>
                  <a:pt x="2324" y="1272"/>
                  <a:pt x="2331" y="1264"/>
                  <a:pt x="2338" y="1258"/>
                </a:cubicBezTo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8" name="组 37"/>
          <p:cNvGrpSpPr/>
          <p:nvPr/>
        </p:nvGrpSpPr>
        <p:grpSpPr>
          <a:xfrm>
            <a:off x="450409" y="1714085"/>
            <a:ext cx="11291180" cy="3429831"/>
            <a:chOff x="450409" y="1811641"/>
            <a:chExt cx="11291180" cy="3429831"/>
          </a:xfrm>
        </p:grpSpPr>
        <p:sp>
          <p:nvSpPr>
            <p:cNvPr id="3" name="矩形 2"/>
            <p:cNvSpPr/>
            <p:nvPr/>
          </p:nvSpPr>
          <p:spPr>
            <a:xfrm rot="5400000">
              <a:off x="4745213" y="-1698092"/>
              <a:ext cx="2722547" cy="10472425"/>
            </a:xfrm>
            <a:prstGeom prst="rect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4" name="组合 1"/>
            <p:cNvGrpSpPr/>
            <p:nvPr/>
          </p:nvGrpSpPr>
          <p:grpSpPr>
            <a:xfrm rot="21540000">
              <a:off x="853302" y="2247396"/>
              <a:ext cx="10357512" cy="2629843"/>
              <a:chOff x="1627188" y="2252663"/>
              <a:chExt cx="1230313" cy="363538"/>
            </a:xfrm>
            <a:solidFill>
              <a:schemeClr val="accent1">
                <a:lumMod val="50000"/>
                <a:alpha val="10000"/>
              </a:schemeClr>
            </a:solidFill>
          </p:grpSpPr>
          <p:sp>
            <p:nvSpPr>
              <p:cNvPr id="31" name="Freeform 6"/>
              <p:cNvSpPr>
                <a:spLocks/>
              </p:cNvSpPr>
              <p:nvPr/>
            </p:nvSpPr>
            <p:spPr bwMode="auto">
              <a:xfrm>
                <a:off x="1635125" y="2252663"/>
                <a:ext cx="1222375" cy="49213"/>
              </a:xfrm>
              <a:custGeom>
                <a:avLst/>
                <a:gdLst>
                  <a:gd name="T0" fmla="*/ 112 w 474"/>
                  <a:gd name="T1" fmla="*/ 2 h 19"/>
                  <a:gd name="T2" fmla="*/ 168 w 474"/>
                  <a:gd name="T3" fmla="*/ 3 h 19"/>
                  <a:gd name="T4" fmla="*/ 186 w 474"/>
                  <a:gd name="T5" fmla="*/ 3 h 19"/>
                  <a:gd name="T6" fmla="*/ 227 w 474"/>
                  <a:gd name="T7" fmla="*/ 3 h 19"/>
                  <a:gd name="T8" fmla="*/ 247 w 474"/>
                  <a:gd name="T9" fmla="*/ 4 h 19"/>
                  <a:gd name="T10" fmla="*/ 307 w 474"/>
                  <a:gd name="T11" fmla="*/ 4 h 19"/>
                  <a:gd name="T12" fmla="*/ 321 w 474"/>
                  <a:gd name="T13" fmla="*/ 4 h 19"/>
                  <a:gd name="T14" fmla="*/ 373 w 474"/>
                  <a:gd name="T15" fmla="*/ 5 h 19"/>
                  <a:gd name="T16" fmla="*/ 397 w 474"/>
                  <a:gd name="T17" fmla="*/ 5 h 19"/>
                  <a:gd name="T18" fmla="*/ 466 w 474"/>
                  <a:gd name="T19" fmla="*/ 6 h 19"/>
                  <a:gd name="T20" fmla="*/ 473 w 474"/>
                  <a:gd name="T21" fmla="*/ 6 h 19"/>
                  <a:gd name="T22" fmla="*/ 474 w 474"/>
                  <a:gd name="T23" fmla="*/ 7 h 19"/>
                  <a:gd name="T24" fmla="*/ 473 w 474"/>
                  <a:gd name="T25" fmla="*/ 19 h 19"/>
                  <a:gd name="T26" fmla="*/ 473 w 474"/>
                  <a:gd name="T27" fmla="*/ 19 h 19"/>
                  <a:gd name="T28" fmla="*/ 445 w 474"/>
                  <a:gd name="T29" fmla="*/ 18 h 19"/>
                  <a:gd name="T30" fmla="*/ 398 w 474"/>
                  <a:gd name="T31" fmla="*/ 18 h 19"/>
                  <a:gd name="T32" fmla="*/ 268 w 474"/>
                  <a:gd name="T33" fmla="*/ 16 h 19"/>
                  <a:gd name="T34" fmla="*/ 213 w 474"/>
                  <a:gd name="T35" fmla="*/ 16 h 19"/>
                  <a:gd name="T36" fmla="*/ 170 w 474"/>
                  <a:gd name="T37" fmla="*/ 15 h 19"/>
                  <a:gd name="T38" fmla="*/ 67 w 474"/>
                  <a:gd name="T39" fmla="*/ 14 h 19"/>
                  <a:gd name="T40" fmla="*/ 59 w 474"/>
                  <a:gd name="T41" fmla="*/ 14 h 19"/>
                  <a:gd name="T42" fmla="*/ 0 w 474"/>
                  <a:gd name="T43" fmla="*/ 13 h 19"/>
                  <a:gd name="T44" fmla="*/ 0 w 474"/>
                  <a:gd name="T45" fmla="*/ 12 h 19"/>
                  <a:gd name="T46" fmla="*/ 0 w 474"/>
                  <a:gd name="T47" fmla="*/ 1 h 19"/>
                  <a:gd name="T48" fmla="*/ 1 w 474"/>
                  <a:gd name="T49" fmla="*/ 0 h 19"/>
                  <a:gd name="T50" fmla="*/ 65 w 474"/>
                  <a:gd name="T51" fmla="*/ 1 h 19"/>
                  <a:gd name="T52" fmla="*/ 112 w 474"/>
                  <a:gd name="T5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74" h="19">
                    <a:moveTo>
                      <a:pt x="112" y="2"/>
                    </a:moveTo>
                    <a:cubicBezTo>
                      <a:pt x="168" y="3"/>
                      <a:pt x="168" y="3"/>
                      <a:pt x="168" y="3"/>
                    </a:cubicBezTo>
                    <a:cubicBezTo>
                      <a:pt x="174" y="3"/>
                      <a:pt x="180" y="3"/>
                      <a:pt x="186" y="3"/>
                    </a:cubicBezTo>
                    <a:cubicBezTo>
                      <a:pt x="227" y="3"/>
                      <a:pt x="227" y="3"/>
                      <a:pt x="227" y="3"/>
                    </a:cubicBezTo>
                    <a:cubicBezTo>
                      <a:pt x="247" y="4"/>
                      <a:pt x="247" y="4"/>
                      <a:pt x="247" y="4"/>
                    </a:cubicBezTo>
                    <a:cubicBezTo>
                      <a:pt x="307" y="4"/>
                      <a:pt x="307" y="4"/>
                      <a:pt x="307" y="4"/>
                    </a:cubicBezTo>
                    <a:cubicBezTo>
                      <a:pt x="312" y="4"/>
                      <a:pt x="316" y="4"/>
                      <a:pt x="321" y="4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97" y="5"/>
                      <a:pt x="397" y="5"/>
                      <a:pt x="397" y="5"/>
                    </a:cubicBezTo>
                    <a:cubicBezTo>
                      <a:pt x="466" y="6"/>
                      <a:pt x="466" y="6"/>
                      <a:pt x="466" y="6"/>
                    </a:cubicBezTo>
                    <a:cubicBezTo>
                      <a:pt x="473" y="6"/>
                      <a:pt x="473" y="6"/>
                      <a:pt x="473" y="6"/>
                    </a:cubicBezTo>
                    <a:cubicBezTo>
                      <a:pt x="474" y="7"/>
                      <a:pt x="474" y="7"/>
                      <a:pt x="474" y="7"/>
                    </a:cubicBezTo>
                    <a:cubicBezTo>
                      <a:pt x="473" y="19"/>
                      <a:pt x="473" y="19"/>
                      <a:pt x="473" y="19"/>
                    </a:cubicBezTo>
                    <a:cubicBezTo>
                      <a:pt x="473" y="19"/>
                      <a:pt x="473" y="19"/>
                      <a:pt x="473" y="19"/>
                    </a:cubicBezTo>
                    <a:cubicBezTo>
                      <a:pt x="464" y="18"/>
                      <a:pt x="454" y="19"/>
                      <a:pt x="445" y="18"/>
                    </a:cubicBezTo>
                    <a:cubicBezTo>
                      <a:pt x="398" y="18"/>
                      <a:pt x="398" y="18"/>
                      <a:pt x="398" y="18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13" y="16"/>
                      <a:pt x="213" y="16"/>
                      <a:pt x="213" y="16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4" y="14"/>
                      <a:pt x="61" y="14"/>
                      <a:pt x="59" y="14"/>
                    </a:cubicBezTo>
                    <a:cubicBezTo>
                      <a:pt x="39" y="14"/>
                      <a:pt x="20" y="14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5" y="1"/>
                      <a:pt x="65" y="1"/>
                      <a:pt x="65" y="1"/>
                    </a:cubicBezTo>
                    <a:lnTo>
                      <a:pt x="1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7"/>
              <p:cNvSpPr>
                <a:spLocks/>
              </p:cNvSpPr>
              <p:nvPr/>
            </p:nvSpPr>
            <p:spPr bwMode="auto">
              <a:xfrm>
                <a:off x="1630363" y="2298700"/>
                <a:ext cx="479425" cy="231775"/>
              </a:xfrm>
              <a:custGeom>
                <a:avLst/>
                <a:gdLst>
                  <a:gd name="T0" fmla="*/ 102 w 186"/>
                  <a:gd name="T1" fmla="*/ 18 h 90"/>
                  <a:gd name="T2" fmla="*/ 106 w 186"/>
                  <a:gd name="T3" fmla="*/ 18 h 90"/>
                  <a:gd name="T4" fmla="*/ 128 w 186"/>
                  <a:gd name="T5" fmla="*/ 3 h 90"/>
                  <a:gd name="T6" fmla="*/ 124 w 186"/>
                  <a:gd name="T7" fmla="*/ 18 h 90"/>
                  <a:gd name="T8" fmla="*/ 132 w 186"/>
                  <a:gd name="T9" fmla="*/ 9 h 90"/>
                  <a:gd name="T10" fmla="*/ 157 w 186"/>
                  <a:gd name="T11" fmla="*/ 3 h 90"/>
                  <a:gd name="T12" fmla="*/ 186 w 186"/>
                  <a:gd name="T13" fmla="*/ 3 h 90"/>
                  <a:gd name="T14" fmla="*/ 142 w 186"/>
                  <a:gd name="T15" fmla="*/ 32 h 90"/>
                  <a:gd name="T16" fmla="*/ 122 w 186"/>
                  <a:gd name="T17" fmla="*/ 34 h 90"/>
                  <a:gd name="T18" fmla="*/ 128 w 186"/>
                  <a:gd name="T19" fmla="*/ 43 h 90"/>
                  <a:gd name="T20" fmla="*/ 119 w 186"/>
                  <a:gd name="T21" fmla="*/ 59 h 90"/>
                  <a:gd name="T22" fmla="*/ 115 w 186"/>
                  <a:gd name="T23" fmla="*/ 58 h 90"/>
                  <a:gd name="T24" fmla="*/ 93 w 186"/>
                  <a:gd name="T25" fmla="*/ 78 h 90"/>
                  <a:gd name="T26" fmla="*/ 93 w 186"/>
                  <a:gd name="T27" fmla="*/ 61 h 90"/>
                  <a:gd name="T28" fmla="*/ 97 w 186"/>
                  <a:gd name="T29" fmla="*/ 72 h 90"/>
                  <a:gd name="T30" fmla="*/ 101 w 186"/>
                  <a:gd name="T31" fmla="*/ 57 h 90"/>
                  <a:gd name="T32" fmla="*/ 84 w 186"/>
                  <a:gd name="T33" fmla="*/ 62 h 90"/>
                  <a:gd name="T34" fmla="*/ 68 w 186"/>
                  <a:gd name="T35" fmla="*/ 88 h 90"/>
                  <a:gd name="T36" fmla="*/ 69 w 186"/>
                  <a:gd name="T37" fmla="*/ 82 h 90"/>
                  <a:gd name="T38" fmla="*/ 58 w 186"/>
                  <a:gd name="T39" fmla="*/ 89 h 90"/>
                  <a:gd name="T40" fmla="*/ 30 w 186"/>
                  <a:gd name="T41" fmla="*/ 84 h 90"/>
                  <a:gd name="T42" fmla="*/ 36 w 186"/>
                  <a:gd name="T43" fmla="*/ 65 h 90"/>
                  <a:gd name="T44" fmla="*/ 49 w 186"/>
                  <a:gd name="T45" fmla="*/ 62 h 90"/>
                  <a:gd name="T46" fmla="*/ 52 w 186"/>
                  <a:gd name="T47" fmla="*/ 71 h 90"/>
                  <a:gd name="T48" fmla="*/ 42 w 186"/>
                  <a:gd name="T49" fmla="*/ 79 h 90"/>
                  <a:gd name="T50" fmla="*/ 59 w 186"/>
                  <a:gd name="T51" fmla="*/ 60 h 90"/>
                  <a:gd name="T52" fmla="*/ 21 w 186"/>
                  <a:gd name="T53" fmla="*/ 76 h 90"/>
                  <a:gd name="T54" fmla="*/ 6 w 186"/>
                  <a:gd name="T55" fmla="*/ 70 h 90"/>
                  <a:gd name="T56" fmla="*/ 8 w 186"/>
                  <a:gd name="T57" fmla="*/ 64 h 90"/>
                  <a:gd name="T58" fmla="*/ 1 w 186"/>
                  <a:gd name="T59" fmla="*/ 63 h 90"/>
                  <a:gd name="T60" fmla="*/ 2 w 186"/>
                  <a:gd name="T61" fmla="*/ 21 h 90"/>
                  <a:gd name="T62" fmla="*/ 36 w 186"/>
                  <a:gd name="T63" fmla="*/ 31 h 90"/>
                  <a:gd name="T64" fmla="*/ 21 w 186"/>
                  <a:gd name="T65" fmla="*/ 50 h 90"/>
                  <a:gd name="T66" fmla="*/ 21 w 186"/>
                  <a:gd name="T67" fmla="*/ 33 h 90"/>
                  <a:gd name="T68" fmla="*/ 14 w 186"/>
                  <a:gd name="T69" fmla="*/ 29 h 90"/>
                  <a:gd name="T70" fmla="*/ 5 w 186"/>
                  <a:gd name="T71" fmla="*/ 49 h 90"/>
                  <a:gd name="T72" fmla="*/ 32 w 186"/>
                  <a:gd name="T73" fmla="*/ 54 h 90"/>
                  <a:gd name="T74" fmla="*/ 40 w 186"/>
                  <a:gd name="T75" fmla="*/ 26 h 90"/>
                  <a:gd name="T76" fmla="*/ 12 w 186"/>
                  <a:gd name="T77" fmla="*/ 11 h 90"/>
                  <a:gd name="T78" fmla="*/ 2 w 186"/>
                  <a:gd name="T79" fmla="*/ 15 h 90"/>
                  <a:gd name="T80" fmla="*/ 28 w 186"/>
                  <a:gd name="T81" fmla="*/ 2 h 90"/>
                  <a:gd name="T82" fmla="*/ 52 w 186"/>
                  <a:gd name="T83" fmla="*/ 25 h 90"/>
                  <a:gd name="T84" fmla="*/ 79 w 186"/>
                  <a:gd name="T85" fmla="*/ 44 h 90"/>
                  <a:gd name="T86" fmla="*/ 87 w 186"/>
                  <a:gd name="T87" fmla="*/ 12 h 90"/>
                  <a:gd name="T88" fmla="*/ 68 w 186"/>
                  <a:gd name="T89" fmla="*/ 29 h 90"/>
                  <a:gd name="T90" fmla="*/ 75 w 186"/>
                  <a:gd name="T91" fmla="*/ 31 h 90"/>
                  <a:gd name="T92" fmla="*/ 80 w 186"/>
                  <a:gd name="T93" fmla="*/ 16 h 90"/>
                  <a:gd name="T94" fmla="*/ 87 w 186"/>
                  <a:gd name="T95" fmla="*/ 30 h 90"/>
                  <a:gd name="T96" fmla="*/ 64 w 186"/>
                  <a:gd name="T97" fmla="*/ 38 h 90"/>
                  <a:gd name="T98" fmla="*/ 62 w 186"/>
                  <a:gd name="T99" fmla="*/ 4 h 90"/>
                  <a:gd name="T100" fmla="*/ 101 w 186"/>
                  <a:gd name="T101" fmla="*/ 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90">
                    <a:moveTo>
                      <a:pt x="101" y="9"/>
                    </a:moveTo>
                    <a:cubicBezTo>
                      <a:pt x="102" y="12"/>
                      <a:pt x="103" y="15"/>
                      <a:pt x="102" y="18"/>
                    </a:cubicBezTo>
                    <a:cubicBezTo>
                      <a:pt x="102" y="21"/>
                      <a:pt x="101" y="23"/>
                      <a:pt x="101" y="25"/>
                    </a:cubicBezTo>
                    <a:cubicBezTo>
                      <a:pt x="103" y="23"/>
                      <a:pt x="104" y="20"/>
                      <a:pt x="106" y="18"/>
                    </a:cubicBezTo>
                    <a:cubicBezTo>
                      <a:pt x="108" y="14"/>
                      <a:pt x="107" y="8"/>
                      <a:pt x="111" y="4"/>
                    </a:cubicBezTo>
                    <a:cubicBezTo>
                      <a:pt x="116" y="1"/>
                      <a:pt x="123" y="2"/>
                      <a:pt x="128" y="3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6" y="8"/>
                      <a:pt x="124" y="13"/>
                      <a:pt x="124" y="18"/>
                    </a:cubicBezTo>
                    <a:cubicBezTo>
                      <a:pt x="125" y="18"/>
                      <a:pt x="125" y="17"/>
                      <a:pt x="125" y="16"/>
                    </a:cubicBezTo>
                    <a:cubicBezTo>
                      <a:pt x="128" y="14"/>
                      <a:pt x="130" y="11"/>
                      <a:pt x="132" y="9"/>
                    </a:cubicBezTo>
                    <a:cubicBezTo>
                      <a:pt x="135" y="6"/>
                      <a:pt x="140" y="5"/>
                      <a:pt x="145" y="4"/>
                    </a:cubicBezTo>
                    <a:cubicBezTo>
                      <a:pt x="149" y="3"/>
                      <a:pt x="153" y="3"/>
                      <a:pt x="157" y="3"/>
                    </a:cubicBezTo>
                    <a:cubicBezTo>
                      <a:pt x="166" y="3"/>
                      <a:pt x="174" y="2"/>
                      <a:pt x="182" y="2"/>
                    </a:cubicBezTo>
                    <a:cubicBezTo>
                      <a:pt x="183" y="3"/>
                      <a:pt x="186" y="1"/>
                      <a:pt x="186" y="3"/>
                    </a:cubicBezTo>
                    <a:cubicBezTo>
                      <a:pt x="177" y="6"/>
                      <a:pt x="168" y="10"/>
                      <a:pt x="160" y="13"/>
                    </a:cubicBezTo>
                    <a:cubicBezTo>
                      <a:pt x="152" y="18"/>
                      <a:pt x="147" y="25"/>
                      <a:pt x="142" y="32"/>
                    </a:cubicBezTo>
                    <a:cubicBezTo>
                      <a:pt x="139" y="35"/>
                      <a:pt x="135" y="37"/>
                      <a:pt x="131" y="38"/>
                    </a:cubicBezTo>
                    <a:cubicBezTo>
                      <a:pt x="127" y="38"/>
                      <a:pt x="125" y="36"/>
                      <a:pt x="122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2" y="38"/>
                      <a:pt x="125" y="41"/>
                      <a:pt x="128" y="43"/>
                    </a:cubicBezTo>
                    <a:cubicBezTo>
                      <a:pt x="131" y="47"/>
                      <a:pt x="126" y="51"/>
                      <a:pt x="125" y="55"/>
                    </a:cubicBezTo>
                    <a:cubicBezTo>
                      <a:pt x="123" y="56"/>
                      <a:pt x="122" y="60"/>
                      <a:pt x="119" y="59"/>
                    </a:cubicBezTo>
                    <a:cubicBezTo>
                      <a:pt x="117" y="58"/>
                      <a:pt x="116" y="55"/>
                      <a:pt x="115" y="54"/>
                    </a:cubicBezTo>
                    <a:cubicBezTo>
                      <a:pt x="114" y="55"/>
                      <a:pt x="115" y="57"/>
                      <a:pt x="115" y="58"/>
                    </a:cubicBezTo>
                    <a:cubicBezTo>
                      <a:pt x="115" y="65"/>
                      <a:pt x="110" y="70"/>
                      <a:pt x="106" y="73"/>
                    </a:cubicBezTo>
                    <a:cubicBezTo>
                      <a:pt x="102" y="77"/>
                      <a:pt x="98" y="80"/>
                      <a:pt x="93" y="78"/>
                    </a:cubicBezTo>
                    <a:cubicBezTo>
                      <a:pt x="89" y="76"/>
                      <a:pt x="87" y="72"/>
                      <a:pt x="88" y="68"/>
                    </a:cubicBezTo>
                    <a:cubicBezTo>
                      <a:pt x="88" y="65"/>
                      <a:pt x="91" y="63"/>
                      <a:pt x="93" y="61"/>
                    </a:cubicBezTo>
                    <a:cubicBezTo>
                      <a:pt x="94" y="61"/>
                      <a:pt x="96" y="61"/>
                      <a:pt x="97" y="62"/>
                    </a:cubicBezTo>
                    <a:cubicBezTo>
                      <a:pt x="100" y="66"/>
                      <a:pt x="93" y="69"/>
                      <a:pt x="97" y="72"/>
                    </a:cubicBezTo>
                    <a:cubicBezTo>
                      <a:pt x="100" y="72"/>
                      <a:pt x="102" y="69"/>
                      <a:pt x="104" y="67"/>
                    </a:cubicBezTo>
                    <a:cubicBezTo>
                      <a:pt x="104" y="63"/>
                      <a:pt x="103" y="59"/>
                      <a:pt x="101" y="57"/>
                    </a:cubicBezTo>
                    <a:cubicBezTo>
                      <a:pt x="99" y="55"/>
                      <a:pt x="96" y="55"/>
                      <a:pt x="93" y="54"/>
                    </a:cubicBezTo>
                    <a:cubicBezTo>
                      <a:pt x="89" y="55"/>
                      <a:pt x="85" y="58"/>
                      <a:pt x="84" y="62"/>
                    </a:cubicBezTo>
                    <a:cubicBezTo>
                      <a:pt x="81" y="70"/>
                      <a:pt x="85" y="77"/>
                      <a:pt x="83" y="85"/>
                    </a:cubicBezTo>
                    <a:cubicBezTo>
                      <a:pt x="79" y="89"/>
                      <a:pt x="73" y="89"/>
                      <a:pt x="68" y="88"/>
                    </a:cubicBezTo>
                    <a:cubicBezTo>
                      <a:pt x="67" y="88"/>
                      <a:pt x="67" y="88"/>
                      <a:pt x="67" y="87"/>
                    </a:cubicBezTo>
                    <a:cubicBezTo>
                      <a:pt x="66" y="85"/>
                      <a:pt x="68" y="84"/>
                      <a:pt x="69" y="82"/>
                    </a:cubicBezTo>
                    <a:cubicBezTo>
                      <a:pt x="70" y="79"/>
                      <a:pt x="72" y="75"/>
                      <a:pt x="70" y="71"/>
                    </a:cubicBezTo>
                    <a:cubicBezTo>
                      <a:pt x="67" y="78"/>
                      <a:pt x="65" y="87"/>
                      <a:pt x="58" y="89"/>
                    </a:cubicBezTo>
                    <a:cubicBezTo>
                      <a:pt x="53" y="90"/>
                      <a:pt x="48" y="89"/>
                      <a:pt x="43" y="89"/>
                    </a:cubicBezTo>
                    <a:cubicBezTo>
                      <a:pt x="39" y="88"/>
                      <a:pt x="34" y="86"/>
                      <a:pt x="30" y="84"/>
                    </a:cubicBezTo>
                    <a:cubicBezTo>
                      <a:pt x="29" y="81"/>
                      <a:pt x="27" y="78"/>
                      <a:pt x="27" y="75"/>
                    </a:cubicBezTo>
                    <a:cubicBezTo>
                      <a:pt x="29" y="71"/>
                      <a:pt x="33" y="69"/>
                      <a:pt x="36" y="65"/>
                    </a:cubicBezTo>
                    <a:cubicBezTo>
                      <a:pt x="38" y="65"/>
                      <a:pt x="40" y="64"/>
                      <a:pt x="42" y="63"/>
                    </a:cubicBezTo>
                    <a:cubicBezTo>
                      <a:pt x="44" y="62"/>
                      <a:pt x="46" y="62"/>
                      <a:pt x="49" y="62"/>
                    </a:cubicBezTo>
                    <a:cubicBezTo>
                      <a:pt x="51" y="62"/>
                      <a:pt x="54" y="64"/>
                      <a:pt x="54" y="66"/>
                    </a:cubicBezTo>
                    <a:cubicBezTo>
                      <a:pt x="54" y="68"/>
                      <a:pt x="53" y="70"/>
                      <a:pt x="52" y="71"/>
                    </a:cubicBezTo>
                    <a:cubicBezTo>
                      <a:pt x="48" y="74"/>
                      <a:pt x="42" y="72"/>
                      <a:pt x="40" y="77"/>
                    </a:cubicBezTo>
                    <a:cubicBezTo>
                      <a:pt x="39" y="78"/>
                      <a:pt x="40" y="79"/>
                      <a:pt x="42" y="79"/>
                    </a:cubicBezTo>
                    <a:cubicBezTo>
                      <a:pt x="50" y="78"/>
                      <a:pt x="58" y="76"/>
                      <a:pt x="62" y="68"/>
                    </a:cubicBezTo>
                    <a:cubicBezTo>
                      <a:pt x="63" y="65"/>
                      <a:pt x="62" y="62"/>
                      <a:pt x="59" y="60"/>
                    </a:cubicBezTo>
                    <a:cubicBezTo>
                      <a:pt x="49" y="56"/>
                      <a:pt x="36" y="58"/>
                      <a:pt x="28" y="66"/>
                    </a:cubicBezTo>
                    <a:cubicBezTo>
                      <a:pt x="25" y="69"/>
                      <a:pt x="24" y="73"/>
                      <a:pt x="21" y="76"/>
                    </a:cubicBezTo>
                    <a:cubicBezTo>
                      <a:pt x="18" y="77"/>
                      <a:pt x="15" y="75"/>
                      <a:pt x="12" y="74"/>
                    </a:cubicBezTo>
                    <a:cubicBezTo>
                      <a:pt x="10" y="73"/>
                      <a:pt x="8" y="71"/>
                      <a:pt x="6" y="70"/>
                    </a:cubicBezTo>
                    <a:cubicBezTo>
                      <a:pt x="6" y="69"/>
                      <a:pt x="5" y="68"/>
                      <a:pt x="6" y="67"/>
                    </a:cubicBezTo>
                    <a:cubicBezTo>
                      <a:pt x="7" y="67"/>
                      <a:pt x="8" y="65"/>
                      <a:pt x="8" y="64"/>
                    </a:cubicBezTo>
                    <a:cubicBezTo>
                      <a:pt x="8" y="63"/>
                      <a:pt x="7" y="62"/>
                      <a:pt x="7" y="62"/>
                    </a:cubicBezTo>
                    <a:cubicBezTo>
                      <a:pt x="5" y="62"/>
                      <a:pt x="3" y="62"/>
                      <a:pt x="1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49"/>
                      <a:pt x="1" y="34"/>
                      <a:pt x="2" y="21"/>
                    </a:cubicBezTo>
                    <a:cubicBezTo>
                      <a:pt x="7" y="18"/>
                      <a:pt x="14" y="16"/>
                      <a:pt x="20" y="17"/>
                    </a:cubicBezTo>
                    <a:cubicBezTo>
                      <a:pt x="28" y="18"/>
                      <a:pt x="34" y="24"/>
                      <a:pt x="36" y="31"/>
                    </a:cubicBezTo>
                    <a:cubicBezTo>
                      <a:pt x="37" y="36"/>
                      <a:pt x="35" y="42"/>
                      <a:pt x="31" y="46"/>
                    </a:cubicBezTo>
                    <a:cubicBezTo>
                      <a:pt x="28" y="49"/>
                      <a:pt x="25" y="50"/>
                      <a:pt x="21" y="50"/>
                    </a:cubicBezTo>
                    <a:cubicBezTo>
                      <a:pt x="18" y="50"/>
                      <a:pt x="14" y="48"/>
                      <a:pt x="13" y="45"/>
                    </a:cubicBezTo>
                    <a:cubicBezTo>
                      <a:pt x="10" y="39"/>
                      <a:pt x="17" y="36"/>
                      <a:pt x="21" y="33"/>
                    </a:cubicBezTo>
                    <a:cubicBezTo>
                      <a:pt x="21" y="32"/>
                      <a:pt x="20" y="31"/>
                      <a:pt x="19" y="30"/>
                    </a:cubicBezTo>
                    <a:cubicBezTo>
                      <a:pt x="18" y="29"/>
                      <a:pt x="16" y="28"/>
                      <a:pt x="14" y="29"/>
                    </a:cubicBezTo>
                    <a:cubicBezTo>
                      <a:pt x="11" y="30"/>
                      <a:pt x="7" y="33"/>
                      <a:pt x="6" y="36"/>
                    </a:cubicBezTo>
                    <a:cubicBezTo>
                      <a:pt x="4" y="40"/>
                      <a:pt x="3" y="45"/>
                      <a:pt x="5" y="49"/>
                    </a:cubicBezTo>
                    <a:cubicBezTo>
                      <a:pt x="7" y="51"/>
                      <a:pt x="8" y="54"/>
                      <a:pt x="10" y="54"/>
                    </a:cubicBezTo>
                    <a:cubicBezTo>
                      <a:pt x="17" y="57"/>
                      <a:pt x="25" y="57"/>
                      <a:pt x="32" y="54"/>
                    </a:cubicBezTo>
                    <a:cubicBezTo>
                      <a:pt x="36" y="52"/>
                      <a:pt x="40" y="47"/>
                      <a:pt x="42" y="42"/>
                    </a:cubicBezTo>
                    <a:cubicBezTo>
                      <a:pt x="43" y="37"/>
                      <a:pt x="44" y="30"/>
                      <a:pt x="40" y="26"/>
                    </a:cubicBezTo>
                    <a:cubicBezTo>
                      <a:pt x="39" y="20"/>
                      <a:pt x="34" y="15"/>
                      <a:pt x="28" y="13"/>
                    </a:cubicBezTo>
                    <a:cubicBezTo>
                      <a:pt x="24" y="11"/>
                      <a:pt x="17" y="11"/>
                      <a:pt x="12" y="11"/>
                    </a:cubicBezTo>
                    <a:cubicBezTo>
                      <a:pt x="9" y="12"/>
                      <a:pt x="6" y="12"/>
                      <a:pt x="4" y="15"/>
                    </a:cubicBezTo>
                    <a:cubicBezTo>
                      <a:pt x="3" y="14"/>
                      <a:pt x="2" y="17"/>
                      <a:pt x="2" y="1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9" y="1"/>
                      <a:pt x="19" y="3"/>
                      <a:pt x="28" y="2"/>
                    </a:cubicBezTo>
                    <a:cubicBezTo>
                      <a:pt x="35" y="2"/>
                      <a:pt x="43" y="2"/>
                      <a:pt x="47" y="8"/>
                    </a:cubicBezTo>
                    <a:cubicBezTo>
                      <a:pt x="50" y="13"/>
                      <a:pt x="50" y="20"/>
                      <a:pt x="52" y="25"/>
                    </a:cubicBezTo>
                    <a:cubicBezTo>
                      <a:pt x="55" y="32"/>
                      <a:pt x="56" y="39"/>
                      <a:pt x="62" y="44"/>
                    </a:cubicBezTo>
                    <a:cubicBezTo>
                      <a:pt x="67" y="46"/>
                      <a:pt x="74" y="47"/>
                      <a:pt x="79" y="44"/>
                    </a:cubicBezTo>
                    <a:cubicBezTo>
                      <a:pt x="87" y="39"/>
                      <a:pt x="91" y="31"/>
                      <a:pt x="92" y="23"/>
                    </a:cubicBezTo>
                    <a:cubicBezTo>
                      <a:pt x="91" y="19"/>
                      <a:pt x="91" y="15"/>
                      <a:pt x="87" y="12"/>
                    </a:cubicBezTo>
                    <a:cubicBezTo>
                      <a:pt x="81" y="10"/>
                      <a:pt x="74" y="10"/>
                      <a:pt x="69" y="15"/>
                    </a:cubicBezTo>
                    <a:cubicBezTo>
                      <a:pt x="66" y="19"/>
                      <a:pt x="67" y="25"/>
                      <a:pt x="68" y="29"/>
                    </a:cubicBezTo>
                    <a:cubicBezTo>
                      <a:pt x="68" y="31"/>
                      <a:pt x="70" y="33"/>
                      <a:pt x="72" y="33"/>
                    </a:cubicBezTo>
                    <a:cubicBezTo>
                      <a:pt x="73" y="33"/>
                      <a:pt x="75" y="33"/>
                      <a:pt x="75" y="31"/>
                    </a:cubicBezTo>
                    <a:cubicBezTo>
                      <a:pt x="76" y="27"/>
                      <a:pt x="71" y="22"/>
                      <a:pt x="76" y="18"/>
                    </a:cubicBezTo>
                    <a:cubicBezTo>
                      <a:pt x="77" y="17"/>
                      <a:pt x="78" y="16"/>
                      <a:pt x="80" y="16"/>
                    </a:cubicBezTo>
                    <a:cubicBezTo>
                      <a:pt x="82" y="16"/>
                      <a:pt x="85" y="17"/>
                      <a:pt x="87" y="19"/>
                    </a:cubicBezTo>
                    <a:cubicBezTo>
                      <a:pt x="89" y="22"/>
                      <a:pt x="89" y="27"/>
                      <a:pt x="87" y="30"/>
                    </a:cubicBezTo>
                    <a:cubicBezTo>
                      <a:pt x="85" y="33"/>
                      <a:pt x="83" y="36"/>
                      <a:pt x="79" y="38"/>
                    </a:cubicBezTo>
                    <a:cubicBezTo>
                      <a:pt x="75" y="41"/>
                      <a:pt x="68" y="41"/>
                      <a:pt x="64" y="38"/>
                    </a:cubicBezTo>
                    <a:cubicBezTo>
                      <a:pt x="55" y="31"/>
                      <a:pt x="54" y="20"/>
                      <a:pt x="56" y="10"/>
                    </a:cubicBezTo>
                    <a:cubicBezTo>
                      <a:pt x="57" y="7"/>
                      <a:pt x="60" y="5"/>
                      <a:pt x="62" y="4"/>
                    </a:cubicBezTo>
                    <a:cubicBezTo>
                      <a:pt x="71" y="0"/>
                      <a:pt x="81" y="1"/>
                      <a:pt x="90" y="2"/>
                    </a:cubicBezTo>
                    <a:cubicBezTo>
                      <a:pt x="95" y="2"/>
                      <a:pt x="100" y="4"/>
                      <a:pt x="101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8"/>
              <p:cNvSpPr>
                <a:spLocks/>
              </p:cNvSpPr>
              <p:nvPr/>
            </p:nvSpPr>
            <p:spPr bwMode="auto">
              <a:xfrm>
                <a:off x="1630363" y="2298700"/>
                <a:ext cx="1227138" cy="273050"/>
              </a:xfrm>
              <a:custGeom>
                <a:avLst/>
                <a:gdLst>
                  <a:gd name="T0" fmla="*/ 291 w 476"/>
                  <a:gd name="T1" fmla="*/ 15 h 106"/>
                  <a:gd name="T2" fmla="*/ 338 w 476"/>
                  <a:gd name="T3" fmla="*/ 5 h 106"/>
                  <a:gd name="T4" fmla="*/ 379 w 476"/>
                  <a:gd name="T5" fmla="*/ 52 h 106"/>
                  <a:gd name="T6" fmla="*/ 371 w 476"/>
                  <a:gd name="T7" fmla="*/ 36 h 106"/>
                  <a:gd name="T8" fmla="*/ 378 w 476"/>
                  <a:gd name="T9" fmla="*/ 20 h 106"/>
                  <a:gd name="T10" fmla="*/ 361 w 476"/>
                  <a:gd name="T11" fmla="*/ 16 h 106"/>
                  <a:gd name="T12" fmla="*/ 407 w 476"/>
                  <a:gd name="T13" fmla="*/ 18 h 106"/>
                  <a:gd name="T14" fmla="*/ 425 w 476"/>
                  <a:gd name="T15" fmla="*/ 22 h 106"/>
                  <a:gd name="T16" fmla="*/ 459 w 476"/>
                  <a:gd name="T17" fmla="*/ 5 h 106"/>
                  <a:gd name="T18" fmla="*/ 423 w 476"/>
                  <a:gd name="T19" fmla="*/ 41 h 106"/>
                  <a:gd name="T20" fmla="*/ 426 w 476"/>
                  <a:gd name="T21" fmla="*/ 66 h 106"/>
                  <a:gd name="T22" fmla="*/ 390 w 476"/>
                  <a:gd name="T23" fmla="*/ 85 h 106"/>
                  <a:gd name="T24" fmla="*/ 401 w 476"/>
                  <a:gd name="T25" fmla="*/ 69 h 106"/>
                  <a:gd name="T26" fmla="*/ 407 w 476"/>
                  <a:gd name="T27" fmla="*/ 71 h 106"/>
                  <a:gd name="T28" fmla="*/ 385 w 476"/>
                  <a:gd name="T29" fmla="*/ 87 h 106"/>
                  <a:gd name="T30" fmla="*/ 363 w 476"/>
                  <a:gd name="T31" fmla="*/ 91 h 106"/>
                  <a:gd name="T32" fmla="*/ 356 w 476"/>
                  <a:gd name="T33" fmla="*/ 71 h 106"/>
                  <a:gd name="T34" fmla="*/ 361 w 476"/>
                  <a:gd name="T35" fmla="*/ 74 h 106"/>
                  <a:gd name="T36" fmla="*/ 325 w 476"/>
                  <a:gd name="T37" fmla="*/ 77 h 106"/>
                  <a:gd name="T38" fmla="*/ 324 w 476"/>
                  <a:gd name="T39" fmla="*/ 63 h 106"/>
                  <a:gd name="T40" fmla="*/ 337 w 476"/>
                  <a:gd name="T41" fmla="*/ 23 h 106"/>
                  <a:gd name="T42" fmla="*/ 322 w 476"/>
                  <a:gd name="T43" fmla="*/ 40 h 106"/>
                  <a:gd name="T44" fmla="*/ 316 w 476"/>
                  <a:gd name="T45" fmla="*/ 39 h 106"/>
                  <a:gd name="T46" fmla="*/ 342 w 476"/>
                  <a:gd name="T47" fmla="*/ 21 h 106"/>
                  <a:gd name="T48" fmla="*/ 312 w 476"/>
                  <a:gd name="T49" fmla="*/ 74 h 106"/>
                  <a:gd name="T50" fmla="*/ 429 w 476"/>
                  <a:gd name="T51" fmla="*/ 72 h 106"/>
                  <a:gd name="T52" fmla="*/ 475 w 476"/>
                  <a:gd name="T53" fmla="*/ 26 h 106"/>
                  <a:gd name="T54" fmla="*/ 474 w 476"/>
                  <a:gd name="T55" fmla="*/ 91 h 106"/>
                  <a:gd name="T56" fmla="*/ 448 w 476"/>
                  <a:gd name="T57" fmla="*/ 99 h 106"/>
                  <a:gd name="T58" fmla="*/ 420 w 476"/>
                  <a:gd name="T59" fmla="*/ 99 h 106"/>
                  <a:gd name="T60" fmla="*/ 297 w 476"/>
                  <a:gd name="T61" fmla="*/ 65 h 106"/>
                  <a:gd name="T62" fmla="*/ 147 w 476"/>
                  <a:gd name="T63" fmla="*/ 68 h 106"/>
                  <a:gd name="T64" fmla="*/ 197 w 476"/>
                  <a:gd name="T65" fmla="*/ 80 h 106"/>
                  <a:gd name="T66" fmla="*/ 166 w 476"/>
                  <a:gd name="T67" fmla="*/ 69 h 106"/>
                  <a:gd name="T68" fmla="*/ 186 w 476"/>
                  <a:gd name="T69" fmla="*/ 77 h 106"/>
                  <a:gd name="T70" fmla="*/ 174 w 476"/>
                  <a:gd name="T71" fmla="*/ 29 h 106"/>
                  <a:gd name="T72" fmla="*/ 202 w 476"/>
                  <a:gd name="T73" fmla="*/ 21 h 106"/>
                  <a:gd name="T74" fmla="*/ 227 w 476"/>
                  <a:gd name="T75" fmla="*/ 31 h 106"/>
                  <a:gd name="T76" fmla="*/ 238 w 476"/>
                  <a:gd name="T77" fmla="*/ 16 h 106"/>
                  <a:gd name="T78" fmla="*/ 270 w 476"/>
                  <a:gd name="T79" fmla="*/ 39 h 106"/>
                  <a:gd name="T80" fmla="*/ 277 w 476"/>
                  <a:gd name="T81" fmla="*/ 68 h 106"/>
                  <a:gd name="T82" fmla="*/ 328 w 476"/>
                  <a:gd name="T83" fmla="*/ 102 h 106"/>
                  <a:gd name="T84" fmla="*/ 259 w 476"/>
                  <a:gd name="T85" fmla="*/ 98 h 106"/>
                  <a:gd name="T86" fmla="*/ 230 w 476"/>
                  <a:gd name="T87" fmla="*/ 64 h 106"/>
                  <a:gd name="T88" fmla="*/ 227 w 476"/>
                  <a:gd name="T89" fmla="*/ 77 h 106"/>
                  <a:gd name="T90" fmla="*/ 241 w 476"/>
                  <a:gd name="T91" fmla="*/ 57 h 106"/>
                  <a:gd name="T92" fmla="*/ 175 w 476"/>
                  <a:gd name="T93" fmla="*/ 102 h 106"/>
                  <a:gd name="T94" fmla="*/ 133 w 476"/>
                  <a:gd name="T95" fmla="*/ 95 h 106"/>
                  <a:gd name="T96" fmla="*/ 114 w 476"/>
                  <a:gd name="T97" fmla="*/ 92 h 106"/>
                  <a:gd name="T98" fmla="*/ 0 w 476"/>
                  <a:gd name="T99" fmla="*/ 80 h 106"/>
                  <a:gd name="T100" fmla="*/ 100 w 476"/>
                  <a:gd name="T101" fmla="*/ 86 h 106"/>
                  <a:gd name="T102" fmla="*/ 195 w 476"/>
                  <a:gd name="T103" fmla="*/ 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106">
                    <a:moveTo>
                      <a:pt x="268" y="14"/>
                    </a:moveTo>
                    <a:cubicBezTo>
                      <a:pt x="270" y="16"/>
                      <a:pt x="272" y="19"/>
                      <a:pt x="275" y="21"/>
                    </a:cubicBezTo>
                    <a:cubicBezTo>
                      <a:pt x="274" y="16"/>
                      <a:pt x="273" y="9"/>
                      <a:pt x="277" y="6"/>
                    </a:cubicBezTo>
                    <a:cubicBezTo>
                      <a:pt x="279" y="5"/>
                      <a:pt x="280" y="5"/>
                      <a:pt x="282" y="5"/>
                    </a:cubicBezTo>
                    <a:cubicBezTo>
                      <a:pt x="287" y="6"/>
                      <a:pt x="289" y="11"/>
                      <a:pt x="291" y="15"/>
                    </a:cubicBezTo>
                    <a:cubicBezTo>
                      <a:pt x="291" y="18"/>
                      <a:pt x="292" y="20"/>
                      <a:pt x="293" y="23"/>
                    </a:cubicBezTo>
                    <a:cubicBezTo>
                      <a:pt x="294" y="22"/>
                      <a:pt x="293" y="21"/>
                      <a:pt x="294" y="20"/>
                    </a:cubicBezTo>
                    <a:cubicBezTo>
                      <a:pt x="296" y="15"/>
                      <a:pt x="300" y="11"/>
                      <a:pt x="305" y="8"/>
                    </a:cubicBezTo>
                    <a:cubicBezTo>
                      <a:pt x="309" y="6"/>
                      <a:pt x="312" y="5"/>
                      <a:pt x="316" y="5"/>
                    </a:cubicBezTo>
                    <a:cubicBezTo>
                      <a:pt x="323" y="5"/>
                      <a:pt x="331" y="5"/>
                      <a:pt x="338" y="5"/>
                    </a:cubicBezTo>
                    <a:cubicBezTo>
                      <a:pt x="342" y="6"/>
                      <a:pt x="347" y="7"/>
                      <a:pt x="350" y="11"/>
                    </a:cubicBezTo>
                    <a:cubicBezTo>
                      <a:pt x="354" y="17"/>
                      <a:pt x="355" y="24"/>
                      <a:pt x="356" y="31"/>
                    </a:cubicBezTo>
                    <a:cubicBezTo>
                      <a:pt x="356" y="33"/>
                      <a:pt x="357" y="35"/>
                      <a:pt x="357" y="37"/>
                    </a:cubicBezTo>
                    <a:cubicBezTo>
                      <a:pt x="359" y="42"/>
                      <a:pt x="361" y="49"/>
                      <a:pt x="366" y="51"/>
                    </a:cubicBezTo>
                    <a:cubicBezTo>
                      <a:pt x="370" y="54"/>
                      <a:pt x="375" y="53"/>
                      <a:pt x="379" y="52"/>
                    </a:cubicBezTo>
                    <a:cubicBezTo>
                      <a:pt x="386" y="50"/>
                      <a:pt x="393" y="45"/>
                      <a:pt x="394" y="37"/>
                    </a:cubicBezTo>
                    <a:cubicBezTo>
                      <a:pt x="395" y="30"/>
                      <a:pt x="395" y="22"/>
                      <a:pt x="390" y="17"/>
                    </a:cubicBezTo>
                    <a:cubicBezTo>
                      <a:pt x="387" y="14"/>
                      <a:pt x="381" y="15"/>
                      <a:pt x="377" y="15"/>
                    </a:cubicBezTo>
                    <a:cubicBezTo>
                      <a:pt x="375" y="16"/>
                      <a:pt x="373" y="16"/>
                      <a:pt x="372" y="18"/>
                    </a:cubicBezTo>
                    <a:cubicBezTo>
                      <a:pt x="367" y="22"/>
                      <a:pt x="370" y="31"/>
                      <a:pt x="371" y="36"/>
                    </a:cubicBezTo>
                    <a:cubicBezTo>
                      <a:pt x="372" y="38"/>
                      <a:pt x="375" y="39"/>
                      <a:pt x="377" y="39"/>
                    </a:cubicBezTo>
                    <a:cubicBezTo>
                      <a:pt x="378" y="39"/>
                      <a:pt x="379" y="38"/>
                      <a:pt x="379" y="37"/>
                    </a:cubicBezTo>
                    <a:cubicBezTo>
                      <a:pt x="379" y="35"/>
                      <a:pt x="376" y="34"/>
                      <a:pt x="375" y="31"/>
                    </a:cubicBezTo>
                    <a:cubicBezTo>
                      <a:pt x="373" y="28"/>
                      <a:pt x="375" y="25"/>
                      <a:pt x="375" y="22"/>
                    </a:cubicBezTo>
                    <a:cubicBezTo>
                      <a:pt x="375" y="20"/>
                      <a:pt x="377" y="20"/>
                      <a:pt x="378" y="20"/>
                    </a:cubicBezTo>
                    <a:cubicBezTo>
                      <a:pt x="382" y="20"/>
                      <a:pt x="387" y="23"/>
                      <a:pt x="388" y="27"/>
                    </a:cubicBezTo>
                    <a:cubicBezTo>
                      <a:pt x="390" y="34"/>
                      <a:pt x="387" y="40"/>
                      <a:pt x="382" y="45"/>
                    </a:cubicBezTo>
                    <a:cubicBezTo>
                      <a:pt x="379" y="47"/>
                      <a:pt x="374" y="46"/>
                      <a:pt x="371" y="45"/>
                    </a:cubicBezTo>
                    <a:cubicBezTo>
                      <a:pt x="364" y="43"/>
                      <a:pt x="363" y="34"/>
                      <a:pt x="361" y="28"/>
                    </a:cubicBezTo>
                    <a:cubicBezTo>
                      <a:pt x="361" y="24"/>
                      <a:pt x="361" y="20"/>
                      <a:pt x="361" y="16"/>
                    </a:cubicBezTo>
                    <a:cubicBezTo>
                      <a:pt x="362" y="13"/>
                      <a:pt x="363" y="9"/>
                      <a:pt x="366" y="8"/>
                    </a:cubicBezTo>
                    <a:cubicBezTo>
                      <a:pt x="372" y="5"/>
                      <a:pt x="379" y="5"/>
                      <a:pt x="385" y="4"/>
                    </a:cubicBezTo>
                    <a:cubicBezTo>
                      <a:pt x="392" y="5"/>
                      <a:pt x="401" y="5"/>
                      <a:pt x="403" y="13"/>
                    </a:cubicBezTo>
                    <a:cubicBezTo>
                      <a:pt x="404" y="17"/>
                      <a:pt x="404" y="22"/>
                      <a:pt x="403" y="26"/>
                    </a:cubicBezTo>
                    <a:cubicBezTo>
                      <a:pt x="405" y="24"/>
                      <a:pt x="406" y="21"/>
                      <a:pt x="407" y="18"/>
                    </a:cubicBezTo>
                    <a:cubicBezTo>
                      <a:pt x="407" y="15"/>
                      <a:pt x="410" y="13"/>
                      <a:pt x="411" y="10"/>
                    </a:cubicBezTo>
                    <a:cubicBezTo>
                      <a:pt x="416" y="7"/>
                      <a:pt x="422" y="5"/>
                      <a:pt x="427" y="6"/>
                    </a:cubicBezTo>
                    <a:cubicBezTo>
                      <a:pt x="428" y="7"/>
                      <a:pt x="429" y="7"/>
                      <a:pt x="429" y="8"/>
                    </a:cubicBezTo>
                    <a:cubicBezTo>
                      <a:pt x="430" y="10"/>
                      <a:pt x="429" y="11"/>
                      <a:pt x="429" y="12"/>
                    </a:cubicBezTo>
                    <a:cubicBezTo>
                      <a:pt x="427" y="16"/>
                      <a:pt x="427" y="18"/>
                      <a:pt x="425" y="22"/>
                    </a:cubicBezTo>
                    <a:cubicBezTo>
                      <a:pt x="425" y="22"/>
                      <a:pt x="425" y="22"/>
                      <a:pt x="425" y="22"/>
                    </a:cubicBezTo>
                    <a:cubicBezTo>
                      <a:pt x="428" y="20"/>
                      <a:pt x="429" y="17"/>
                      <a:pt x="432" y="15"/>
                    </a:cubicBezTo>
                    <a:cubicBezTo>
                      <a:pt x="432" y="15"/>
                      <a:pt x="432" y="15"/>
                      <a:pt x="432" y="15"/>
                    </a:cubicBezTo>
                    <a:cubicBezTo>
                      <a:pt x="437" y="10"/>
                      <a:pt x="443" y="7"/>
                      <a:pt x="450" y="6"/>
                    </a:cubicBezTo>
                    <a:cubicBezTo>
                      <a:pt x="459" y="5"/>
                      <a:pt x="459" y="5"/>
                      <a:pt x="459" y="5"/>
                    </a:cubicBezTo>
                    <a:cubicBezTo>
                      <a:pt x="464" y="5"/>
                      <a:pt x="469" y="5"/>
                      <a:pt x="474" y="5"/>
                    </a:cubicBezTo>
                    <a:cubicBezTo>
                      <a:pt x="475" y="7"/>
                      <a:pt x="475" y="9"/>
                      <a:pt x="475" y="10"/>
                    </a:cubicBezTo>
                    <a:cubicBezTo>
                      <a:pt x="467" y="12"/>
                      <a:pt x="461" y="17"/>
                      <a:pt x="456" y="23"/>
                    </a:cubicBezTo>
                    <a:cubicBezTo>
                      <a:pt x="451" y="32"/>
                      <a:pt x="446" y="45"/>
                      <a:pt x="434" y="45"/>
                    </a:cubicBezTo>
                    <a:cubicBezTo>
                      <a:pt x="430" y="45"/>
                      <a:pt x="426" y="44"/>
                      <a:pt x="423" y="41"/>
                    </a:cubicBezTo>
                    <a:cubicBezTo>
                      <a:pt x="423" y="41"/>
                      <a:pt x="423" y="41"/>
                      <a:pt x="423" y="42"/>
                    </a:cubicBezTo>
                    <a:cubicBezTo>
                      <a:pt x="423" y="46"/>
                      <a:pt x="428" y="48"/>
                      <a:pt x="431" y="50"/>
                    </a:cubicBezTo>
                    <a:cubicBezTo>
                      <a:pt x="437" y="50"/>
                      <a:pt x="437" y="50"/>
                      <a:pt x="437" y="50"/>
                    </a:cubicBezTo>
                    <a:cubicBezTo>
                      <a:pt x="439" y="52"/>
                      <a:pt x="437" y="54"/>
                      <a:pt x="436" y="55"/>
                    </a:cubicBezTo>
                    <a:cubicBezTo>
                      <a:pt x="434" y="60"/>
                      <a:pt x="431" y="64"/>
                      <a:pt x="426" y="66"/>
                    </a:cubicBezTo>
                    <a:cubicBezTo>
                      <a:pt x="422" y="66"/>
                      <a:pt x="419" y="63"/>
                      <a:pt x="415" y="61"/>
                    </a:cubicBezTo>
                    <a:cubicBezTo>
                      <a:pt x="415" y="61"/>
                      <a:pt x="415" y="61"/>
                      <a:pt x="415" y="61"/>
                    </a:cubicBezTo>
                    <a:cubicBezTo>
                      <a:pt x="416" y="66"/>
                      <a:pt x="416" y="70"/>
                      <a:pt x="415" y="75"/>
                    </a:cubicBezTo>
                    <a:cubicBezTo>
                      <a:pt x="413" y="81"/>
                      <a:pt x="408" y="83"/>
                      <a:pt x="404" y="86"/>
                    </a:cubicBezTo>
                    <a:cubicBezTo>
                      <a:pt x="399" y="88"/>
                      <a:pt x="394" y="88"/>
                      <a:pt x="390" y="85"/>
                    </a:cubicBezTo>
                    <a:cubicBezTo>
                      <a:pt x="388" y="83"/>
                      <a:pt x="387" y="80"/>
                      <a:pt x="386" y="77"/>
                    </a:cubicBezTo>
                    <a:cubicBezTo>
                      <a:pt x="387" y="73"/>
                      <a:pt x="386" y="69"/>
                      <a:pt x="388" y="66"/>
                    </a:cubicBezTo>
                    <a:cubicBezTo>
                      <a:pt x="391" y="65"/>
                      <a:pt x="393" y="63"/>
                      <a:pt x="395" y="64"/>
                    </a:cubicBezTo>
                    <a:cubicBezTo>
                      <a:pt x="397" y="64"/>
                      <a:pt x="398" y="64"/>
                      <a:pt x="399" y="65"/>
                    </a:cubicBezTo>
                    <a:cubicBezTo>
                      <a:pt x="400" y="66"/>
                      <a:pt x="402" y="67"/>
                      <a:pt x="401" y="69"/>
                    </a:cubicBezTo>
                    <a:cubicBezTo>
                      <a:pt x="401" y="71"/>
                      <a:pt x="400" y="73"/>
                      <a:pt x="398" y="73"/>
                    </a:cubicBezTo>
                    <a:cubicBezTo>
                      <a:pt x="397" y="74"/>
                      <a:pt x="396" y="76"/>
                      <a:pt x="397" y="77"/>
                    </a:cubicBezTo>
                    <a:cubicBezTo>
                      <a:pt x="397" y="78"/>
                      <a:pt x="397" y="79"/>
                      <a:pt x="398" y="79"/>
                    </a:cubicBezTo>
                    <a:cubicBezTo>
                      <a:pt x="401" y="80"/>
                      <a:pt x="403" y="79"/>
                      <a:pt x="406" y="77"/>
                    </a:cubicBezTo>
                    <a:cubicBezTo>
                      <a:pt x="407" y="76"/>
                      <a:pt x="407" y="73"/>
                      <a:pt x="407" y="71"/>
                    </a:cubicBezTo>
                    <a:cubicBezTo>
                      <a:pt x="407" y="67"/>
                      <a:pt x="406" y="63"/>
                      <a:pt x="403" y="60"/>
                    </a:cubicBezTo>
                    <a:cubicBezTo>
                      <a:pt x="400" y="57"/>
                      <a:pt x="397" y="57"/>
                      <a:pt x="393" y="58"/>
                    </a:cubicBezTo>
                    <a:cubicBezTo>
                      <a:pt x="390" y="59"/>
                      <a:pt x="386" y="61"/>
                      <a:pt x="384" y="65"/>
                    </a:cubicBezTo>
                    <a:cubicBezTo>
                      <a:pt x="381" y="70"/>
                      <a:pt x="382" y="76"/>
                      <a:pt x="384" y="81"/>
                    </a:cubicBezTo>
                    <a:cubicBezTo>
                      <a:pt x="385" y="83"/>
                      <a:pt x="386" y="85"/>
                      <a:pt x="385" y="87"/>
                    </a:cubicBezTo>
                    <a:cubicBezTo>
                      <a:pt x="385" y="92"/>
                      <a:pt x="380" y="92"/>
                      <a:pt x="376" y="93"/>
                    </a:cubicBezTo>
                    <a:cubicBezTo>
                      <a:pt x="374" y="93"/>
                      <a:pt x="372" y="94"/>
                      <a:pt x="370" y="93"/>
                    </a:cubicBezTo>
                    <a:cubicBezTo>
                      <a:pt x="370" y="92"/>
                      <a:pt x="372" y="91"/>
                      <a:pt x="372" y="90"/>
                    </a:cubicBezTo>
                    <a:cubicBezTo>
                      <a:pt x="373" y="87"/>
                      <a:pt x="373" y="82"/>
                      <a:pt x="371" y="79"/>
                    </a:cubicBezTo>
                    <a:cubicBezTo>
                      <a:pt x="370" y="83"/>
                      <a:pt x="368" y="89"/>
                      <a:pt x="363" y="91"/>
                    </a:cubicBezTo>
                    <a:cubicBezTo>
                      <a:pt x="356" y="93"/>
                      <a:pt x="348" y="91"/>
                      <a:pt x="342" y="87"/>
                    </a:cubicBezTo>
                    <a:cubicBezTo>
                      <a:pt x="340" y="85"/>
                      <a:pt x="337" y="83"/>
                      <a:pt x="337" y="80"/>
                    </a:cubicBezTo>
                    <a:cubicBezTo>
                      <a:pt x="338" y="77"/>
                      <a:pt x="338" y="74"/>
                      <a:pt x="340" y="72"/>
                    </a:cubicBezTo>
                    <a:cubicBezTo>
                      <a:pt x="342" y="69"/>
                      <a:pt x="345" y="66"/>
                      <a:pt x="349" y="67"/>
                    </a:cubicBezTo>
                    <a:cubicBezTo>
                      <a:pt x="351" y="68"/>
                      <a:pt x="355" y="68"/>
                      <a:pt x="356" y="71"/>
                    </a:cubicBezTo>
                    <a:cubicBezTo>
                      <a:pt x="356" y="72"/>
                      <a:pt x="354" y="73"/>
                      <a:pt x="353" y="74"/>
                    </a:cubicBezTo>
                    <a:cubicBezTo>
                      <a:pt x="351" y="75"/>
                      <a:pt x="349" y="73"/>
                      <a:pt x="348" y="75"/>
                    </a:cubicBezTo>
                    <a:cubicBezTo>
                      <a:pt x="348" y="77"/>
                      <a:pt x="350" y="78"/>
                      <a:pt x="351" y="78"/>
                    </a:cubicBezTo>
                    <a:cubicBezTo>
                      <a:pt x="353" y="79"/>
                      <a:pt x="356" y="79"/>
                      <a:pt x="358" y="78"/>
                    </a:cubicBezTo>
                    <a:cubicBezTo>
                      <a:pt x="358" y="76"/>
                      <a:pt x="361" y="76"/>
                      <a:pt x="361" y="74"/>
                    </a:cubicBezTo>
                    <a:cubicBezTo>
                      <a:pt x="362" y="72"/>
                      <a:pt x="362" y="70"/>
                      <a:pt x="361" y="68"/>
                    </a:cubicBezTo>
                    <a:cubicBezTo>
                      <a:pt x="358" y="63"/>
                      <a:pt x="353" y="62"/>
                      <a:pt x="347" y="62"/>
                    </a:cubicBezTo>
                    <a:cubicBezTo>
                      <a:pt x="342" y="63"/>
                      <a:pt x="342" y="63"/>
                      <a:pt x="342" y="63"/>
                    </a:cubicBezTo>
                    <a:cubicBezTo>
                      <a:pt x="339" y="66"/>
                      <a:pt x="336" y="70"/>
                      <a:pt x="334" y="75"/>
                    </a:cubicBezTo>
                    <a:cubicBezTo>
                      <a:pt x="332" y="77"/>
                      <a:pt x="329" y="78"/>
                      <a:pt x="325" y="77"/>
                    </a:cubicBezTo>
                    <a:cubicBezTo>
                      <a:pt x="323" y="76"/>
                      <a:pt x="321" y="73"/>
                      <a:pt x="319" y="70"/>
                    </a:cubicBezTo>
                    <a:cubicBezTo>
                      <a:pt x="319" y="70"/>
                      <a:pt x="319" y="69"/>
                      <a:pt x="320" y="69"/>
                    </a:cubicBezTo>
                    <a:cubicBezTo>
                      <a:pt x="321" y="68"/>
                      <a:pt x="322" y="67"/>
                      <a:pt x="323" y="65"/>
                    </a:cubicBezTo>
                    <a:cubicBezTo>
                      <a:pt x="324" y="65"/>
                      <a:pt x="325" y="64"/>
                      <a:pt x="324" y="63"/>
                    </a:cubicBezTo>
                    <a:cubicBezTo>
                      <a:pt x="324" y="63"/>
                      <a:pt x="324" y="63"/>
                      <a:pt x="324" y="63"/>
                    </a:cubicBezTo>
                    <a:cubicBezTo>
                      <a:pt x="321" y="65"/>
                      <a:pt x="316" y="66"/>
                      <a:pt x="313" y="64"/>
                    </a:cubicBezTo>
                    <a:cubicBezTo>
                      <a:pt x="307" y="60"/>
                      <a:pt x="306" y="53"/>
                      <a:pt x="304" y="47"/>
                    </a:cubicBezTo>
                    <a:cubicBezTo>
                      <a:pt x="303" y="38"/>
                      <a:pt x="305" y="28"/>
                      <a:pt x="311" y="21"/>
                    </a:cubicBezTo>
                    <a:cubicBezTo>
                      <a:pt x="314" y="19"/>
                      <a:pt x="317" y="20"/>
                      <a:pt x="320" y="19"/>
                    </a:cubicBezTo>
                    <a:cubicBezTo>
                      <a:pt x="326" y="18"/>
                      <a:pt x="332" y="20"/>
                      <a:pt x="337" y="23"/>
                    </a:cubicBezTo>
                    <a:cubicBezTo>
                      <a:pt x="341" y="26"/>
                      <a:pt x="343" y="30"/>
                      <a:pt x="345" y="34"/>
                    </a:cubicBezTo>
                    <a:cubicBezTo>
                      <a:pt x="346" y="40"/>
                      <a:pt x="346" y="47"/>
                      <a:pt x="340" y="51"/>
                    </a:cubicBezTo>
                    <a:cubicBezTo>
                      <a:pt x="337" y="53"/>
                      <a:pt x="333" y="54"/>
                      <a:pt x="329" y="53"/>
                    </a:cubicBezTo>
                    <a:cubicBezTo>
                      <a:pt x="325" y="52"/>
                      <a:pt x="322" y="49"/>
                      <a:pt x="322" y="45"/>
                    </a:cubicBezTo>
                    <a:cubicBezTo>
                      <a:pt x="321" y="43"/>
                      <a:pt x="321" y="42"/>
                      <a:pt x="322" y="40"/>
                    </a:cubicBezTo>
                    <a:cubicBezTo>
                      <a:pt x="323" y="38"/>
                      <a:pt x="324" y="36"/>
                      <a:pt x="327" y="36"/>
                    </a:cubicBezTo>
                    <a:cubicBezTo>
                      <a:pt x="330" y="35"/>
                      <a:pt x="332" y="41"/>
                      <a:pt x="335" y="37"/>
                    </a:cubicBezTo>
                    <a:cubicBezTo>
                      <a:pt x="336" y="34"/>
                      <a:pt x="334" y="32"/>
                      <a:pt x="332" y="30"/>
                    </a:cubicBezTo>
                    <a:cubicBezTo>
                      <a:pt x="329" y="28"/>
                      <a:pt x="325" y="28"/>
                      <a:pt x="321" y="29"/>
                    </a:cubicBezTo>
                    <a:cubicBezTo>
                      <a:pt x="317" y="31"/>
                      <a:pt x="317" y="35"/>
                      <a:pt x="316" y="39"/>
                    </a:cubicBezTo>
                    <a:cubicBezTo>
                      <a:pt x="315" y="44"/>
                      <a:pt x="317" y="49"/>
                      <a:pt x="320" y="53"/>
                    </a:cubicBezTo>
                    <a:cubicBezTo>
                      <a:pt x="323" y="57"/>
                      <a:pt x="327" y="58"/>
                      <a:pt x="332" y="59"/>
                    </a:cubicBezTo>
                    <a:cubicBezTo>
                      <a:pt x="339" y="60"/>
                      <a:pt x="346" y="56"/>
                      <a:pt x="349" y="50"/>
                    </a:cubicBezTo>
                    <a:cubicBezTo>
                      <a:pt x="351" y="45"/>
                      <a:pt x="351" y="39"/>
                      <a:pt x="350" y="34"/>
                    </a:cubicBezTo>
                    <a:cubicBezTo>
                      <a:pt x="348" y="29"/>
                      <a:pt x="345" y="25"/>
                      <a:pt x="342" y="21"/>
                    </a:cubicBezTo>
                    <a:cubicBezTo>
                      <a:pt x="337" y="16"/>
                      <a:pt x="330" y="13"/>
                      <a:pt x="323" y="13"/>
                    </a:cubicBezTo>
                    <a:cubicBezTo>
                      <a:pt x="316" y="13"/>
                      <a:pt x="309" y="13"/>
                      <a:pt x="304" y="19"/>
                    </a:cubicBezTo>
                    <a:cubicBezTo>
                      <a:pt x="299" y="25"/>
                      <a:pt x="299" y="32"/>
                      <a:pt x="298" y="40"/>
                    </a:cubicBezTo>
                    <a:cubicBezTo>
                      <a:pt x="298" y="46"/>
                      <a:pt x="300" y="52"/>
                      <a:pt x="302" y="58"/>
                    </a:cubicBezTo>
                    <a:cubicBezTo>
                      <a:pt x="304" y="64"/>
                      <a:pt x="308" y="69"/>
                      <a:pt x="312" y="74"/>
                    </a:cubicBezTo>
                    <a:cubicBezTo>
                      <a:pt x="318" y="80"/>
                      <a:pt x="325" y="84"/>
                      <a:pt x="331" y="88"/>
                    </a:cubicBezTo>
                    <a:cubicBezTo>
                      <a:pt x="339" y="93"/>
                      <a:pt x="348" y="95"/>
                      <a:pt x="358" y="97"/>
                    </a:cubicBezTo>
                    <a:cubicBezTo>
                      <a:pt x="368" y="97"/>
                      <a:pt x="377" y="99"/>
                      <a:pt x="387" y="96"/>
                    </a:cubicBezTo>
                    <a:cubicBezTo>
                      <a:pt x="403" y="95"/>
                      <a:pt x="415" y="85"/>
                      <a:pt x="427" y="74"/>
                    </a:cubicBezTo>
                    <a:cubicBezTo>
                      <a:pt x="427" y="73"/>
                      <a:pt x="428" y="72"/>
                      <a:pt x="429" y="72"/>
                    </a:cubicBezTo>
                    <a:cubicBezTo>
                      <a:pt x="434" y="66"/>
                      <a:pt x="441" y="61"/>
                      <a:pt x="444" y="54"/>
                    </a:cubicBezTo>
                    <a:cubicBezTo>
                      <a:pt x="450" y="45"/>
                      <a:pt x="453" y="35"/>
                      <a:pt x="460" y="26"/>
                    </a:cubicBezTo>
                    <a:cubicBezTo>
                      <a:pt x="464" y="21"/>
                      <a:pt x="468" y="17"/>
                      <a:pt x="473" y="13"/>
                    </a:cubicBezTo>
                    <a:cubicBezTo>
                      <a:pt x="474" y="13"/>
                      <a:pt x="475" y="13"/>
                      <a:pt x="475" y="13"/>
                    </a:cubicBezTo>
                    <a:cubicBezTo>
                      <a:pt x="476" y="17"/>
                      <a:pt x="475" y="22"/>
                      <a:pt x="475" y="26"/>
                    </a:cubicBezTo>
                    <a:cubicBezTo>
                      <a:pt x="472" y="28"/>
                      <a:pt x="469" y="29"/>
                      <a:pt x="467" y="33"/>
                    </a:cubicBezTo>
                    <a:cubicBezTo>
                      <a:pt x="462" y="38"/>
                      <a:pt x="458" y="45"/>
                      <a:pt x="457" y="52"/>
                    </a:cubicBezTo>
                    <a:cubicBezTo>
                      <a:pt x="456" y="59"/>
                      <a:pt x="456" y="59"/>
                      <a:pt x="456" y="59"/>
                    </a:cubicBezTo>
                    <a:cubicBezTo>
                      <a:pt x="458" y="64"/>
                      <a:pt x="458" y="69"/>
                      <a:pt x="460" y="74"/>
                    </a:cubicBezTo>
                    <a:cubicBezTo>
                      <a:pt x="463" y="81"/>
                      <a:pt x="467" y="88"/>
                      <a:pt x="474" y="91"/>
                    </a:cubicBezTo>
                    <a:cubicBezTo>
                      <a:pt x="475" y="96"/>
                      <a:pt x="474" y="100"/>
                      <a:pt x="474" y="105"/>
                    </a:cubicBezTo>
                    <a:cubicBezTo>
                      <a:pt x="473" y="106"/>
                      <a:pt x="471" y="105"/>
                      <a:pt x="469" y="105"/>
                    </a:cubicBezTo>
                    <a:cubicBezTo>
                      <a:pt x="464" y="103"/>
                      <a:pt x="459" y="101"/>
                      <a:pt x="456" y="97"/>
                    </a:cubicBezTo>
                    <a:cubicBezTo>
                      <a:pt x="453" y="95"/>
                      <a:pt x="453" y="92"/>
                      <a:pt x="451" y="90"/>
                    </a:cubicBezTo>
                    <a:cubicBezTo>
                      <a:pt x="450" y="93"/>
                      <a:pt x="450" y="96"/>
                      <a:pt x="448" y="99"/>
                    </a:cubicBezTo>
                    <a:cubicBezTo>
                      <a:pt x="447" y="102"/>
                      <a:pt x="446" y="104"/>
                      <a:pt x="442" y="104"/>
                    </a:cubicBezTo>
                    <a:cubicBezTo>
                      <a:pt x="441" y="104"/>
                      <a:pt x="439" y="103"/>
                      <a:pt x="438" y="102"/>
                    </a:cubicBezTo>
                    <a:cubicBezTo>
                      <a:pt x="434" y="95"/>
                      <a:pt x="435" y="86"/>
                      <a:pt x="436" y="79"/>
                    </a:cubicBezTo>
                    <a:cubicBezTo>
                      <a:pt x="435" y="80"/>
                      <a:pt x="435" y="80"/>
                      <a:pt x="435" y="80"/>
                    </a:cubicBezTo>
                    <a:cubicBezTo>
                      <a:pt x="432" y="87"/>
                      <a:pt x="427" y="95"/>
                      <a:pt x="420" y="99"/>
                    </a:cubicBezTo>
                    <a:cubicBezTo>
                      <a:pt x="412" y="103"/>
                      <a:pt x="402" y="104"/>
                      <a:pt x="393" y="105"/>
                    </a:cubicBezTo>
                    <a:cubicBezTo>
                      <a:pt x="385" y="105"/>
                      <a:pt x="385" y="105"/>
                      <a:pt x="385" y="105"/>
                    </a:cubicBezTo>
                    <a:cubicBezTo>
                      <a:pt x="371" y="105"/>
                      <a:pt x="356" y="105"/>
                      <a:pt x="343" y="104"/>
                    </a:cubicBezTo>
                    <a:cubicBezTo>
                      <a:pt x="340" y="103"/>
                      <a:pt x="337" y="104"/>
                      <a:pt x="335" y="102"/>
                    </a:cubicBezTo>
                    <a:cubicBezTo>
                      <a:pt x="320" y="94"/>
                      <a:pt x="308" y="79"/>
                      <a:pt x="297" y="65"/>
                    </a:cubicBezTo>
                    <a:cubicBezTo>
                      <a:pt x="288" y="53"/>
                      <a:pt x="281" y="40"/>
                      <a:pt x="270" y="30"/>
                    </a:cubicBezTo>
                    <a:cubicBezTo>
                      <a:pt x="258" y="20"/>
                      <a:pt x="244" y="12"/>
                      <a:pt x="229" y="10"/>
                    </a:cubicBezTo>
                    <a:cubicBezTo>
                      <a:pt x="216" y="8"/>
                      <a:pt x="204" y="9"/>
                      <a:pt x="191" y="11"/>
                    </a:cubicBezTo>
                    <a:cubicBezTo>
                      <a:pt x="176" y="16"/>
                      <a:pt x="161" y="24"/>
                      <a:pt x="150" y="38"/>
                    </a:cubicBezTo>
                    <a:cubicBezTo>
                      <a:pt x="145" y="47"/>
                      <a:pt x="141" y="59"/>
                      <a:pt x="147" y="68"/>
                    </a:cubicBezTo>
                    <a:cubicBezTo>
                      <a:pt x="148" y="71"/>
                      <a:pt x="150" y="74"/>
                      <a:pt x="152" y="76"/>
                    </a:cubicBezTo>
                    <a:cubicBezTo>
                      <a:pt x="156" y="81"/>
                      <a:pt x="161" y="86"/>
                      <a:pt x="167" y="88"/>
                    </a:cubicBezTo>
                    <a:cubicBezTo>
                      <a:pt x="168" y="89"/>
                      <a:pt x="170" y="90"/>
                      <a:pt x="172" y="90"/>
                    </a:cubicBezTo>
                    <a:cubicBezTo>
                      <a:pt x="176" y="92"/>
                      <a:pt x="180" y="93"/>
                      <a:pt x="184" y="91"/>
                    </a:cubicBezTo>
                    <a:cubicBezTo>
                      <a:pt x="190" y="90"/>
                      <a:pt x="194" y="85"/>
                      <a:pt x="197" y="80"/>
                    </a:cubicBezTo>
                    <a:cubicBezTo>
                      <a:pt x="201" y="70"/>
                      <a:pt x="198" y="58"/>
                      <a:pt x="191" y="50"/>
                    </a:cubicBezTo>
                    <a:cubicBezTo>
                      <a:pt x="187" y="46"/>
                      <a:pt x="182" y="45"/>
                      <a:pt x="177" y="43"/>
                    </a:cubicBezTo>
                    <a:cubicBezTo>
                      <a:pt x="171" y="43"/>
                      <a:pt x="165" y="47"/>
                      <a:pt x="161" y="52"/>
                    </a:cubicBezTo>
                    <a:cubicBezTo>
                      <a:pt x="159" y="55"/>
                      <a:pt x="159" y="60"/>
                      <a:pt x="161" y="64"/>
                    </a:cubicBezTo>
                    <a:cubicBezTo>
                      <a:pt x="161" y="66"/>
                      <a:pt x="163" y="68"/>
                      <a:pt x="166" y="69"/>
                    </a:cubicBezTo>
                    <a:cubicBezTo>
                      <a:pt x="167" y="70"/>
                      <a:pt x="169" y="69"/>
                      <a:pt x="171" y="68"/>
                    </a:cubicBezTo>
                    <a:cubicBezTo>
                      <a:pt x="174" y="65"/>
                      <a:pt x="174" y="61"/>
                      <a:pt x="177" y="58"/>
                    </a:cubicBezTo>
                    <a:cubicBezTo>
                      <a:pt x="179" y="57"/>
                      <a:pt x="181" y="57"/>
                      <a:pt x="183" y="57"/>
                    </a:cubicBezTo>
                    <a:cubicBezTo>
                      <a:pt x="185" y="58"/>
                      <a:pt x="188" y="60"/>
                      <a:pt x="189" y="63"/>
                    </a:cubicBezTo>
                    <a:cubicBezTo>
                      <a:pt x="191" y="67"/>
                      <a:pt x="190" y="73"/>
                      <a:pt x="186" y="77"/>
                    </a:cubicBezTo>
                    <a:cubicBezTo>
                      <a:pt x="181" y="81"/>
                      <a:pt x="174" y="83"/>
                      <a:pt x="168" y="81"/>
                    </a:cubicBezTo>
                    <a:cubicBezTo>
                      <a:pt x="165" y="80"/>
                      <a:pt x="162" y="79"/>
                      <a:pt x="160" y="77"/>
                    </a:cubicBezTo>
                    <a:cubicBezTo>
                      <a:pt x="157" y="75"/>
                      <a:pt x="154" y="72"/>
                      <a:pt x="153" y="68"/>
                    </a:cubicBezTo>
                    <a:cubicBezTo>
                      <a:pt x="149" y="59"/>
                      <a:pt x="149" y="48"/>
                      <a:pt x="155" y="40"/>
                    </a:cubicBezTo>
                    <a:cubicBezTo>
                      <a:pt x="160" y="34"/>
                      <a:pt x="166" y="28"/>
                      <a:pt x="174" y="29"/>
                    </a:cubicBezTo>
                    <a:cubicBezTo>
                      <a:pt x="178" y="30"/>
                      <a:pt x="182" y="34"/>
                      <a:pt x="186" y="34"/>
                    </a:cubicBezTo>
                    <a:cubicBezTo>
                      <a:pt x="186" y="34"/>
                      <a:pt x="186" y="34"/>
                      <a:pt x="187" y="34"/>
                    </a:cubicBezTo>
                    <a:cubicBezTo>
                      <a:pt x="184" y="30"/>
                      <a:pt x="182" y="24"/>
                      <a:pt x="185" y="20"/>
                    </a:cubicBezTo>
                    <a:cubicBezTo>
                      <a:pt x="189" y="15"/>
                      <a:pt x="197" y="16"/>
                      <a:pt x="203" y="16"/>
                    </a:cubicBezTo>
                    <a:cubicBezTo>
                      <a:pt x="205" y="17"/>
                      <a:pt x="203" y="20"/>
                      <a:pt x="202" y="21"/>
                    </a:cubicBezTo>
                    <a:cubicBezTo>
                      <a:pt x="202" y="29"/>
                      <a:pt x="203" y="37"/>
                      <a:pt x="210" y="42"/>
                    </a:cubicBezTo>
                    <a:cubicBezTo>
                      <a:pt x="212" y="43"/>
                      <a:pt x="215" y="46"/>
                      <a:pt x="217" y="45"/>
                    </a:cubicBezTo>
                    <a:cubicBezTo>
                      <a:pt x="222" y="45"/>
                      <a:pt x="227" y="43"/>
                      <a:pt x="230" y="39"/>
                    </a:cubicBezTo>
                    <a:cubicBezTo>
                      <a:pt x="231" y="38"/>
                      <a:pt x="231" y="35"/>
                      <a:pt x="230" y="34"/>
                    </a:cubicBezTo>
                    <a:cubicBezTo>
                      <a:pt x="229" y="33"/>
                      <a:pt x="228" y="31"/>
                      <a:pt x="227" y="31"/>
                    </a:cubicBezTo>
                    <a:cubicBezTo>
                      <a:pt x="222" y="31"/>
                      <a:pt x="223" y="37"/>
                      <a:pt x="220" y="39"/>
                    </a:cubicBezTo>
                    <a:cubicBezTo>
                      <a:pt x="218" y="39"/>
                      <a:pt x="215" y="40"/>
                      <a:pt x="213" y="39"/>
                    </a:cubicBezTo>
                    <a:cubicBezTo>
                      <a:pt x="210" y="37"/>
                      <a:pt x="208" y="34"/>
                      <a:pt x="208" y="29"/>
                    </a:cubicBezTo>
                    <a:cubicBezTo>
                      <a:pt x="209" y="24"/>
                      <a:pt x="212" y="17"/>
                      <a:pt x="218" y="15"/>
                    </a:cubicBezTo>
                    <a:cubicBezTo>
                      <a:pt x="224" y="12"/>
                      <a:pt x="232" y="14"/>
                      <a:pt x="238" y="16"/>
                    </a:cubicBezTo>
                    <a:cubicBezTo>
                      <a:pt x="242" y="17"/>
                      <a:pt x="246" y="19"/>
                      <a:pt x="249" y="21"/>
                    </a:cubicBezTo>
                    <a:cubicBezTo>
                      <a:pt x="252" y="24"/>
                      <a:pt x="253" y="28"/>
                      <a:pt x="253" y="32"/>
                    </a:cubicBezTo>
                    <a:cubicBezTo>
                      <a:pt x="251" y="37"/>
                      <a:pt x="247" y="41"/>
                      <a:pt x="242" y="45"/>
                    </a:cubicBezTo>
                    <a:cubicBezTo>
                      <a:pt x="244" y="46"/>
                      <a:pt x="246" y="44"/>
                      <a:pt x="248" y="44"/>
                    </a:cubicBezTo>
                    <a:cubicBezTo>
                      <a:pt x="255" y="40"/>
                      <a:pt x="263" y="34"/>
                      <a:pt x="270" y="39"/>
                    </a:cubicBezTo>
                    <a:cubicBezTo>
                      <a:pt x="274" y="43"/>
                      <a:pt x="279" y="46"/>
                      <a:pt x="281" y="50"/>
                    </a:cubicBezTo>
                    <a:cubicBezTo>
                      <a:pt x="283" y="53"/>
                      <a:pt x="286" y="56"/>
                      <a:pt x="287" y="59"/>
                    </a:cubicBezTo>
                    <a:cubicBezTo>
                      <a:pt x="286" y="61"/>
                      <a:pt x="285" y="62"/>
                      <a:pt x="283" y="63"/>
                    </a:cubicBezTo>
                    <a:cubicBezTo>
                      <a:pt x="281" y="65"/>
                      <a:pt x="277" y="65"/>
                      <a:pt x="274" y="65"/>
                    </a:cubicBezTo>
                    <a:cubicBezTo>
                      <a:pt x="274" y="67"/>
                      <a:pt x="276" y="67"/>
                      <a:pt x="277" y="68"/>
                    </a:cubicBezTo>
                    <a:cubicBezTo>
                      <a:pt x="283" y="72"/>
                      <a:pt x="291" y="67"/>
                      <a:pt x="297" y="71"/>
                    </a:cubicBezTo>
                    <a:cubicBezTo>
                      <a:pt x="301" y="73"/>
                      <a:pt x="303" y="77"/>
                      <a:pt x="305" y="80"/>
                    </a:cubicBezTo>
                    <a:cubicBezTo>
                      <a:pt x="311" y="89"/>
                      <a:pt x="318" y="97"/>
                      <a:pt x="328" y="100"/>
                    </a:cubicBezTo>
                    <a:cubicBezTo>
                      <a:pt x="329" y="101"/>
                      <a:pt x="329" y="101"/>
                      <a:pt x="329" y="102"/>
                    </a:cubicBezTo>
                    <a:cubicBezTo>
                      <a:pt x="328" y="102"/>
                      <a:pt x="328" y="102"/>
                      <a:pt x="328" y="102"/>
                    </a:cubicBezTo>
                    <a:cubicBezTo>
                      <a:pt x="325" y="101"/>
                      <a:pt x="322" y="102"/>
                      <a:pt x="318" y="102"/>
                    </a:cubicBezTo>
                    <a:cubicBezTo>
                      <a:pt x="310" y="101"/>
                      <a:pt x="302" y="102"/>
                      <a:pt x="294" y="101"/>
                    </a:cubicBezTo>
                    <a:cubicBezTo>
                      <a:pt x="289" y="100"/>
                      <a:pt x="283" y="100"/>
                      <a:pt x="278" y="98"/>
                    </a:cubicBezTo>
                    <a:cubicBezTo>
                      <a:pt x="273" y="96"/>
                      <a:pt x="269" y="91"/>
                      <a:pt x="267" y="87"/>
                    </a:cubicBezTo>
                    <a:cubicBezTo>
                      <a:pt x="265" y="91"/>
                      <a:pt x="263" y="96"/>
                      <a:pt x="259" y="98"/>
                    </a:cubicBezTo>
                    <a:cubicBezTo>
                      <a:pt x="255" y="99"/>
                      <a:pt x="252" y="101"/>
                      <a:pt x="249" y="101"/>
                    </a:cubicBezTo>
                    <a:cubicBezTo>
                      <a:pt x="239" y="101"/>
                      <a:pt x="229" y="102"/>
                      <a:pt x="220" y="100"/>
                    </a:cubicBezTo>
                    <a:cubicBezTo>
                      <a:pt x="217" y="100"/>
                      <a:pt x="214" y="98"/>
                      <a:pt x="212" y="96"/>
                    </a:cubicBezTo>
                    <a:cubicBezTo>
                      <a:pt x="208" y="92"/>
                      <a:pt x="208" y="86"/>
                      <a:pt x="210" y="81"/>
                    </a:cubicBezTo>
                    <a:cubicBezTo>
                      <a:pt x="212" y="73"/>
                      <a:pt x="221" y="66"/>
                      <a:pt x="230" y="64"/>
                    </a:cubicBezTo>
                    <a:cubicBezTo>
                      <a:pt x="235" y="63"/>
                      <a:pt x="242" y="63"/>
                      <a:pt x="246" y="67"/>
                    </a:cubicBezTo>
                    <a:cubicBezTo>
                      <a:pt x="248" y="70"/>
                      <a:pt x="248" y="74"/>
                      <a:pt x="247" y="76"/>
                    </a:cubicBezTo>
                    <a:cubicBezTo>
                      <a:pt x="243" y="80"/>
                      <a:pt x="239" y="84"/>
                      <a:pt x="233" y="83"/>
                    </a:cubicBezTo>
                    <a:cubicBezTo>
                      <a:pt x="232" y="81"/>
                      <a:pt x="230" y="80"/>
                      <a:pt x="231" y="77"/>
                    </a:cubicBezTo>
                    <a:cubicBezTo>
                      <a:pt x="230" y="77"/>
                      <a:pt x="228" y="76"/>
                      <a:pt x="227" y="77"/>
                    </a:cubicBezTo>
                    <a:cubicBezTo>
                      <a:pt x="225" y="79"/>
                      <a:pt x="224" y="82"/>
                      <a:pt x="224" y="85"/>
                    </a:cubicBezTo>
                    <a:cubicBezTo>
                      <a:pt x="225" y="87"/>
                      <a:pt x="226" y="88"/>
                      <a:pt x="228" y="89"/>
                    </a:cubicBezTo>
                    <a:cubicBezTo>
                      <a:pt x="235" y="89"/>
                      <a:pt x="242" y="88"/>
                      <a:pt x="247" y="83"/>
                    </a:cubicBezTo>
                    <a:cubicBezTo>
                      <a:pt x="249" y="81"/>
                      <a:pt x="254" y="78"/>
                      <a:pt x="253" y="74"/>
                    </a:cubicBezTo>
                    <a:cubicBezTo>
                      <a:pt x="252" y="67"/>
                      <a:pt x="248" y="59"/>
                      <a:pt x="241" y="57"/>
                    </a:cubicBezTo>
                    <a:cubicBezTo>
                      <a:pt x="228" y="53"/>
                      <a:pt x="216" y="60"/>
                      <a:pt x="208" y="70"/>
                    </a:cubicBezTo>
                    <a:cubicBezTo>
                      <a:pt x="203" y="79"/>
                      <a:pt x="203" y="89"/>
                      <a:pt x="197" y="97"/>
                    </a:cubicBezTo>
                    <a:cubicBezTo>
                      <a:pt x="195" y="98"/>
                      <a:pt x="194" y="100"/>
                      <a:pt x="193" y="99"/>
                    </a:cubicBezTo>
                    <a:cubicBezTo>
                      <a:pt x="192" y="100"/>
                      <a:pt x="191" y="100"/>
                      <a:pt x="190" y="100"/>
                    </a:cubicBezTo>
                    <a:cubicBezTo>
                      <a:pt x="185" y="102"/>
                      <a:pt x="180" y="101"/>
                      <a:pt x="175" y="102"/>
                    </a:cubicBezTo>
                    <a:cubicBezTo>
                      <a:pt x="168" y="102"/>
                      <a:pt x="161" y="100"/>
                      <a:pt x="154" y="101"/>
                    </a:cubicBezTo>
                    <a:cubicBezTo>
                      <a:pt x="147" y="101"/>
                      <a:pt x="144" y="93"/>
                      <a:pt x="141" y="89"/>
                    </a:cubicBezTo>
                    <a:cubicBezTo>
                      <a:pt x="140" y="87"/>
                      <a:pt x="140" y="85"/>
                      <a:pt x="139" y="83"/>
                    </a:cubicBezTo>
                    <a:cubicBezTo>
                      <a:pt x="138" y="83"/>
                      <a:pt x="138" y="83"/>
                      <a:pt x="138" y="83"/>
                    </a:cubicBezTo>
                    <a:cubicBezTo>
                      <a:pt x="137" y="88"/>
                      <a:pt x="135" y="92"/>
                      <a:pt x="133" y="95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1" y="98"/>
                      <a:pt x="128" y="101"/>
                      <a:pt x="125" y="99"/>
                    </a:cubicBezTo>
                    <a:cubicBezTo>
                      <a:pt x="121" y="93"/>
                      <a:pt x="121" y="87"/>
                      <a:pt x="122" y="80"/>
                    </a:cubicBezTo>
                    <a:cubicBezTo>
                      <a:pt x="121" y="80"/>
                      <a:pt x="121" y="81"/>
                      <a:pt x="120" y="82"/>
                    </a:cubicBezTo>
                    <a:cubicBezTo>
                      <a:pt x="119" y="85"/>
                      <a:pt x="116" y="88"/>
                      <a:pt x="114" y="92"/>
                    </a:cubicBezTo>
                    <a:cubicBezTo>
                      <a:pt x="106" y="101"/>
                      <a:pt x="94" y="102"/>
                      <a:pt x="83" y="103"/>
                    </a:cubicBezTo>
                    <a:cubicBezTo>
                      <a:pt x="68" y="103"/>
                      <a:pt x="54" y="104"/>
                      <a:pt x="39" y="103"/>
                    </a:cubicBezTo>
                    <a:cubicBezTo>
                      <a:pt x="35" y="102"/>
                      <a:pt x="31" y="101"/>
                      <a:pt x="28" y="99"/>
                    </a:cubicBezTo>
                    <a:cubicBezTo>
                      <a:pt x="19" y="94"/>
                      <a:pt x="10" y="85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70"/>
                      <a:pt x="2" y="72"/>
                      <a:pt x="3" y="73"/>
                    </a:cubicBezTo>
                    <a:cubicBezTo>
                      <a:pt x="10" y="78"/>
                      <a:pt x="18" y="83"/>
                      <a:pt x="26" y="87"/>
                    </a:cubicBezTo>
                    <a:cubicBezTo>
                      <a:pt x="39" y="94"/>
                      <a:pt x="55" y="98"/>
                      <a:pt x="71" y="96"/>
                    </a:cubicBezTo>
                    <a:cubicBezTo>
                      <a:pt x="82" y="95"/>
                      <a:pt x="91" y="91"/>
                      <a:pt x="100" y="86"/>
                    </a:cubicBezTo>
                    <a:cubicBezTo>
                      <a:pt x="114" y="76"/>
                      <a:pt x="124" y="63"/>
                      <a:pt x="132" y="49"/>
                    </a:cubicBezTo>
                    <a:cubicBezTo>
                      <a:pt x="134" y="46"/>
                      <a:pt x="137" y="43"/>
                      <a:pt x="140" y="40"/>
                    </a:cubicBezTo>
                    <a:cubicBezTo>
                      <a:pt x="148" y="30"/>
                      <a:pt x="158" y="21"/>
                      <a:pt x="168" y="14"/>
                    </a:cubicBezTo>
                    <a:cubicBezTo>
                      <a:pt x="173" y="12"/>
                      <a:pt x="178" y="9"/>
                      <a:pt x="182" y="7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214" y="2"/>
                      <a:pt x="233" y="0"/>
                      <a:pt x="251" y="5"/>
                    </a:cubicBezTo>
                    <a:cubicBezTo>
                      <a:pt x="257" y="7"/>
                      <a:pt x="263" y="9"/>
                      <a:pt x="268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9"/>
              <p:cNvSpPr>
                <a:spLocks/>
              </p:cNvSpPr>
              <p:nvPr/>
            </p:nvSpPr>
            <p:spPr bwMode="auto">
              <a:xfrm>
                <a:off x="2825750" y="2397125"/>
                <a:ext cx="28575" cy="107950"/>
              </a:xfrm>
              <a:custGeom>
                <a:avLst/>
                <a:gdLst>
                  <a:gd name="T0" fmla="*/ 11 w 11"/>
                  <a:gd name="T1" fmla="*/ 2 h 42"/>
                  <a:gd name="T2" fmla="*/ 10 w 11"/>
                  <a:gd name="T3" fmla="*/ 42 h 42"/>
                  <a:gd name="T4" fmla="*/ 10 w 11"/>
                  <a:gd name="T5" fmla="*/ 42 h 42"/>
                  <a:gd name="T6" fmla="*/ 1 w 11"/>
                  <a:gd name="T7" fmla="*/ 14 h 42"/>
                  <a:gd name="T8" fmla="*/ 10 w 11"/>
                  <a:gd name="T9" fmla="*/ 0 h 42"/>
                  <a:gd name="T10" fmla="*/ 11 w 11"/>
                  <a:gd name="T1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2">
                    <a:moveTo>
                      <a:pt x="11" y="2"/>
                    </a:moveTo>
                    <a:cubicBezTo>
                      <a:pt x="11" y="16"/>
                      <a:pt x="11" y="29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2" y="35"/>
                      <a:pt x="0" y="24"/>
                      <a:pt x="1" y="14"/>
                    </a:cubicBezTo>
                    <a:cubicBezTo>
                      <a:pt x="2" y="8"/>
                      <a:pt x="4" y="2"/>
                      <a:pt x="10" y="0"/>
                    </a:cubicBezTo>
                    <a:cubicBezTo>
                      <a:pt x="11" y="0"/>
                      <a:pt x="11" y="1"/>
                      <a:pt x="1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0"/>
              <p:cNvSpPr>
                <a:spLocks/>
              </p:cNvSpPr>
              <p:nvPr/>
            </p:nvSpPr>
            <p:spPr bwMode="auto">
              <a:xfrm>
                <a:off x="1630363" y="2533650"/>
                <a:ext cx="58738" cy="28575"/>
              </a:xfrm>
              <a:custGeom>
                <a:avLst/>
                <a:gdLst>
                  <a:gd name="T0" fmla="*/ 15 w 23"/>
                  <a:gd name="T1" fmla="*/ 6 h 11"/>
                  <a:gd name="T2" fmla="*/ 23 w 23"/>
                  <a:gd name="T3" fmla="*/ 11 h 11"/>
                  <a:gd name="T4" fmla="*/ 22 w 23"/>
                  <a:gd name="T5" fmla="*/ 11 h 11"/>
                  <a:gd name="T6" fmla="*/ 0 w 23"/>
                  <a:gd name="T7" fmla="*/ 10 h 11"/>
                  <a:gd name="T8" fmla="*/ 0 w 23"/>
                  <a:gd name="T9" fmla="*/ 9 h 11"/>
                  <a:gd name="T10" fmla="*/ 0 w 23"/>
                  <a:gd name="T11" fmla="*/ 0 h 11"/>
                  <a:gd name="T12" fmla="*/ 15 w 23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15" y="6"/>
                    </a:moveTo>
                    <a:cubicBezTo>
                      <a:pt x="18" y="7"/>
                      <a:pt x="21" y="9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5" y="11"/>
                      <a:pt x="7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5" y="1"/>
                      <a:pt x="10" y="4"/>
                      <a:pt x="15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1"/>
              <p:cNvSpPr>
                <a:spLocks/>
              </p:cNvSpPr>
              <p:nvPr/>
            </p:nvSpPr>
            <p:spPr bwMode="auto">
              <a:xfrm>
                <a:off x="1627188" y="2570163"/>
                <a:ext cx="1227138" cy="46038"/>
              </a:xfrm>
              <a:custGeom>
                <a:avLst/>
                <a:gdLst>
                  <a:gd name="T0" fmla="*/ 56 w 476"/>
                  <a:gd name="T1" fmla="*/ 1 h 18"/>
                  <a:gd name="T2" fmla="*/ 95 w 476"/>
                  <a:gd name="T3" fmla="*/ 1 h 18"/>
                  <a:gd name="T4" fmla="*/ 191 w 476"/>
                  <a:gd name="T5" fmla="*/ 2 h 18"/>
                  <a:gd name="T6" fmla="*/ 304 w 476"/>
                  <a:gd name="T7" fmla="*/ 3 h 18"/>
                  <a:gd name="T8" fmla="*/ 475 w 476"/>
                  <a:gd name="T9" fmla="*/ 5 h 18"/>
                  <a:gd name="T10" fmla="*/ 476 w 476"/>
                  <a:gd name="T11" fmla="*/ 6 h 18"/>
                  <a:gd name="T12" fmla="*/ 476 w 476"/>
                  <a:gd name="T13" fmla="*/ 18 h 18"/>
                  <a:gd name="T14" fmla="*/ 475 w 476"/>
                  <a:gd name="T15" fmla="*/ 18 h 18"/>
                  <a:gd name="T16" fmla="*/ 443 w 476"/>
                  <a:gd name="T17" fmla="*/ 18 h 18"/>
                  <a:gd name="T18" fmla="*/ 371 w 476"/>
                  <a:gd name="T19" fmla="*/ 17 h 18"/>
                  <a:gd name="T20" fmla="*/ 302 w 476"/>
                  <a:gd name="T21" fmla="*/ 16 h 18"/>
                  <a:gd name="T22" fmla="*/ 225 w 476"/>
                  <a:gd name="T23" fmla="*/ 16 h 18"/>
                  <a:gd name="T24" fmla="*/ 206 w 476"/>
                  <a:gd name="T25" fmla="*/ 15 h 18"/>
                  <a:gd name="T26" fmla="*/ 20 w 476"/>
                  <a:gd name="T27" fmla="*/ 13 h 18"/>
                  <a:gd name="T28" fmla="*/ 1 w 476"/>
                  <a:gd name="T29" fmla="*/ 13 h 18"/>
                  <a:gd name="T30" fmla="*/ 0 w 476"/>
                  <a:gd name="T31" fmla="*/ 12 h 18"/>
                  <a:gd name="T32" fmla="*/ 1 w 476"/>
                  <a:gd name="T33" fmla="*/ 0 h 18"/>
                  <a:gd name="T34" fmla="*/ 3 w 476"/>
                  <a:gd name="T35" fmla="*/ 0 h 18"/>
                  <a:gd name="T36" fmla="*/ 21 w 476"/>
                  <a:gd name="T37" fmla="*/ 0 h 18"/>
                  <a:gd name="T38" fmla="*/ 56 w 476"/>
                  <a:gd name="T3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6" h="18">
                    <a:moveTo>
                      <a:pt x="56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127" y="1"/>
                      <a:pt x="160" y="2"/>
                      <a:pt x="191" y="2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61" y="3"/>
                      <a:pt x="417" y="4"/>
                      <a:pt x="475" y="5"/>
                    </a:cubicBezTo>
                    <a:cubicBezTo>
                      <a:pt x="476" y="6"/>
                      <a:pt x="476" y="6"/>
                      <a:pt x="476" y="6"/>
                    </a:cubicBezTo>
                    <a:cubicBezTo>
                      <a:pt x="476" y="18"/>
                      <a:pt x="476" y="18"/>
                      <a:pt x="476" y="18"/>
                    </a:cubicBezTo>
                    <a:cubicBezTo>
                      <a:pt x="475" y="18"/>
                      <a:pt x="475" y="18"/>
                      <a:pt x="475" y="18"/>
                    </a:cubicBezTo>
                    <a:cubicBezTo>
                      <a:pt x="443" y="18"/>
                      <a:pt x="443" y="18"/>
                      <a:pt x="443" y="18"/>
                    </a:cubicBezTo>
                    <a:cubicBezTo>
                      <a:pt x="371" y="17"/>
                      <a:pt x="371" y="17"/>
                      <a:pt x="371" y="17"/>
                    </a:cubicBezTo>
                    <a:cubicBezTo>
                      <a:pt x="302" y="16"/>
                      <a:pt x="302" y="16"/>
                      <a:pt x="302" y="16"/>
                    </a:cubicBezTo>
                    <a:cubicBezTo>
                      <a:pt x="225" y="16"/>
                      <a:pt x="225" y="16"/>
                      <a:pt x="225" y="16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4" y="13"/>
                      <a:pt x="7" y="14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5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2"/>
              <p:cNvSpPr>
                <a:spLocks/>
              </p:cNvSpPr>
              <p:nvPr/>
            </p:nvSpPr>
            <p:spPr bwMode="auto">
              <a:xfrm>
                <a:off x="2063750" y="2587625"/>
                <a:ext cx="1588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" name="组合 980"/>
            <p:cNvGrpSpPr/>
            <p:nvPr/>
          </p:nvGrpSpPr>
          <p:grpSpPr>
            <a:xfrm rot="5400000">
              <a:off x="9363785" y="3165043"/>
              <a:ext cx="2722547" cy="746155"/>
              <a:chOff x="2246313" y="4699001"/>
              <a:chExt cx="1401763" cy="384175"/>
            </a:xfrm>
            <a:solidFill>
              <a:schemeClr val="accent2">
                <a:alpha val="70000"/>
              </a:schemeClr>
            </a:solidFill>
          </p:grpSpPr>
          <p:sp>
            <p:nvSpPr>
              <p:cNvPr id="23" name="Freeform 982"/>
              <p:cNvSpPr>
                <a:spLocks/>
              </p:cNvSpPr>
              <p:nvPr/>
            </p:nvSpPr>
            <p:spPr bwMode="auto">
              <a:xfrm>
                <a:off x="2246313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1 w 96"/>
                  <a:gd name="T13" fmla="*/ 154 h 242"/>
                  <a:gd name="T14" fmla="*/ 41 w 96"/>
                  <a:gd name="T15" fmla="*/ 198 h 242"/>
                  <a:gd name="T16" fmla="*/ 54 w 96"/>
                  <a:gd name="T17" fmla="*/ 198 h 242"/>
                  <a:gd name="T18" fmla="*/ 54 w 96"/>
                  <a:gd name="T19" fmla="*/ 167 h 242"/>
                  <a:gd name="T20" fmla="*/ 68 w 96"/>
                  <a:gd name="T21" fmla="*/ 167 h 242"/>
                  <a:gd name="T22" fmla="*/ 68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3 w 96"/>
                  <a:gd name="T37" fmla="*/ 112 h 242"/>
                  <a:gd name="T38" fmla="*/ 83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4 w 96"/>
                  <a:gd name="T45" fmla="*/ 84 h 242"/>
                  <a:gd name="T46" fmla="*/ 54 w 96"/>
                  <a:gd name="T47" fmla="*/ 40 h 242"/>
                  <a:gd name="T48" fmla="*/ 41 w 96"/>
                  <a:gd name="T49" fmla="*/ 40 h 242"/>
                  <a:gd name="T50" fmla="*/ 41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1" y="154"/>
                    </a:lnTo>
                    <a:lnTo>
                      <a:pt x="41" y="198"/>
                    </a:lnTo>
                    <a:lnTo>
                      <a:pt x="54" y="198"/>
                    </a:lnTo>
                    <a:lnTo>
                      <a:pt x="54" y="167"/>
                    </a:lnTo>
                    <a:lnTo>
                      <a:pt x="68" y="167"/>
                    </a:lnTo>
                    <a:lnTo>
                      <a:pt x="68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4" y="84"/>
                    </a:lnTo>
                    <a:lnTo>
                      <a:pt x="54" y="40"/>
                    </a:lnTo>
                    <a:lnTo>
                      <a:pt x="41" y="40"/>
                    </a:lnTo>
                    <a:lnTo>
                      <a:pt x="41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983"/>
              <p:cNvSpPr>
                <a:spLocks/>
              </p:cNvSpPr>
              <p:nvPr/>
            </p:nvSpPr>
            <p:spPr bwMode="auto">
              <a:xfrm>
                <a:off x="24241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6 w 98"/>
                  <a:gd name="T25" fmla="*/ 213 h 242"/>
                  <a:gd name="T26" fmla="*/ 26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6 w 98"/>
                  <a:gd name="T53" fmla="*/ 71 h 242"/>
                  <a:gd name="T54" fmla="*/ 26 w 98"/>
                  <a:gd name="T55" fmla="*/ 26 h 242"/>
                  <a:gd name="T56" fmla="*/ 68 w 98"/>
                  <a:gd name="T57" fmla="*/ 26 h 242"/>
                  <a:gd name="T58" fmla="*/ 68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984"/>
              <p:cNvSpPr>
                <a:spLocks/>
              </p:cNvSpPr>
              <p:nvPr/>
            </p:nvSpPr>
            <p:spPr bwMode="auto">
              <a:xfrm>
                <a:off x="26019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985"/>
              <p:cNvSpPr>
                <a:spLocks/>
              </p:cNvSpPr>
              <p:nvPr/>
            </p:nvSpPr>
            <p:spPr bwMode="auto">
              <a:xfrm>
                <a:off x="27797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986"/>
              <p:cNvSpPr>
                <a:spLocks/>
              </p:cNvSpPr>
              <p:nvPr/>
            </p:nvSpPr>
            <p:spPr bwMode="auto">
              <a:xfrm>
                <a:off x="2960688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0 w 96"/>
                  <a:gd name="T13" fmla="*/ 154 h 242"/>
                  <a:gd name="T14" fmla="*/ 40 w 96"/>
                  <a:gd name="T15" fmla="*/ 198 h 242"/>
                  <a:gd name="T16" fmla="*/ 53 w 96"/>
                  <a:gd name="T17" fmla="*/ 198 h 242"/>
                  <a:gd name="T18" fmla="*/ 53 w 96"/>
                  <a:gd name="T19" fmla="*/ 167 h 242"/>
                  <a:gd name="T20" fmla="*/ 70 w 96"/>
                  <a:gd name="T21" fmla="*/ 167 h 242"/>
                  <a:gd name="T22" fmla="*/ 70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1 w 96"/>
                  <a:gd name="T37" fmla="*/ 112 h 242"/>
                  <a:gd name="T38" fmla="*/ 81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3 w 96"/>
                  <a:gd name="T45" fmla="*/ 84 h 242"/>
                  <a:gd name="T46" fmla="*/ 53 w 96"/>
                  <a:gd name="T47" fmla="*/ 40 h 242"/>
                  <a:gd name="T48" fmla="*/ 40 w 96"/>
                  <a:gd name="T49" fmla="*/ 40 h 242"/>
                  <a:gd name="T50" fmla="*/ 40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0" y="154"/>
                    </a:lnTo>
                    <a:lnTo>
                      <a:pt x="40" y="198"/>
                    </a:lnTo>
                    <a:lnTo>
                      <a:pt x="53" y="198"/>
                    </a:lnTo>
                    <a:lnTo>
                      <a:pt x="53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1" y="112"/>
                    </a:lnTo>
                    <a:lnTo>
                      <a:pt x="81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0" y="40"/>
                    </a:lnTo>
                    <a:lnTo>
                      <a:pt x="40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987"/>
              <p:cNvSpPr>
                <a:spLocks/>
              </p:cNvSpPr>
              <p:nvPr/>
            </p:nvSpPr>
            <p:spPr bwMode="auto">
              <a:xfrm>
                <a:off x="31384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6 w 97"/>
                  <a:gd name="T25" fmla="*/ 213 h 242"/>
                  <a:gd name="T26" fmla="*/ 26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3 w 97"/>
                  <a:gd name="T45" fmla="*/ 84 h 242"/>
                  <a:gd name="T46" fmla="*/ 53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6 w 97"/>
                  <a:gd name="T53" fmla="*/ 71 h 242"/>
                  <a:gd name="T54" fmla="*/ 26 w 97"/>
                  <a:gd name="T55" fmla="*/ 26 h 242"/>
                  <a:gd name="T56" fmla="*/ 68 w 97"/>
                  <a:gd name="T57" fmla="*/ 26 h 242"/>
                  <a:gd name="T58" fmla="*/ 68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988"/>
              <p:cNvSpPr>
                <a:spLocks/>
              </p:cNvSpPr>
              <p:nvPr/>
            </p:nvSpPr>
            <p:spPr bwMode="auto">
              <a:xfrm>
                <a:off x="33162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989"/>
              <p:cNvSpPr>
                <a:spLocks/>
              </p:cNvSpPr>
              <p:nvPr/>
            </p:nvSpPr>
            <p:spPr bwMode="auto">
              <a:xfrm>
                <a:off x="34940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980"/>
            <p:cNvGrpSpPr/>
            <p:nvPr/>
          </p:nvGrpSpPr>
          <p:grpSpPr>
            <a:xfrm rot="5400000">
              <a:off x="155596" y="3141916"/>
              <a:ext cx="2722547" cy="746155"/>
              <a:chOff x="2246313" y="4699001"/>
              <a:chExt cx="1401763" cy="384175"/>
            </a:xfrm>
            <a:solidFill>
              <a:schemeClr val="accent2">
                <a:alpha val="70000"/>
              </a:schemeClr>
            </a:solidFill>
          </p:grpSpPr>
          <p:sp>
            <p:nvSpPr>
              <p:cNvPr id="15" name="Freeform 982"/>
              <p:cNvSpPr>
                <a:spLocks/>
              </p:cNvSpPr>
              <p:nvPr/>
            </p:nvSpPr>
            <p:spPr bwMode="auto">
              <a:xfrm>
                <a:off x="2246313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1 w 96"/>
                  <a:gd name="T13" fmla="*/ 154 h 242"/>
                  <a:gd name="T14" fmla="*/ 41 w 96"/>
                  <a:gd name="T15" fmla="*/ 198 h 242"/>
                  <a:gd name="T16" fmla="*/ 54 w 96"/>
                  <a:gd name="T17" fmla="*/ 198 h 242"/>
                  <a:gd name="T18" fmla="*/ 54 w 96"/>
                  <a:gd name="T19" fmla="*/ 167 h 242"/>
                  <a:gd name="T20" fmla="*/ 68 w 96"/>
                  <a:gd name="T21" fmla="*/ 167 h 242"/>
                  <a:gd name="T22" fmla="*/ 68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3 w 96"/>
                  <a:gd name="T37" fmla="*/ 112 h 242"/>
                  <a:gd name="T38" fmla="*/ 83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4 w 96"/>
                  <a:gd name="T45" fmla="*/ 84 h 242"/>
                  <a:gd name="T46" fmla="*/ 54 w 96"/>
                  <a:gd name="T47" fmla="*/ 40 h 242"/>
                  <a:gd name="T48" fmla="*/ 41 w 96"/>
                  <a:gd name="T49" fmla="*/ 40 h 242"/>
                  <a:gd name="T50" fmla="*/ 41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1" y="154"/>
                    </a:lnTo>
                    <a:lnTo>
                      <a:pt x="41" y="198"/>
                    </a:lnTo>
                    <a:lnTo>
                      <a:pt x="54" y="198"/>
                    </a:lnTo>
                    <a:lnTo>
                      <a:pt x="54" y="167"/>
                    </a:lnTo>
                    <a:lnTo>
                      <a:pt x="68" y="167"/>
                    </a:lnTo>
                    <a:lnTo>
                      <a:pt x="68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4" y="84"/>
                    </a:lnTo>
                    <a:lnTo>
                      <a:pt x="54" y="40"/>
                    </a:lnTo>
                    <a:lnTo>
                      <a:pt x="41" y="40"/>
                    </a:lnTo>
                    <a:lnTo>
                      <a:pt x="41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983"/>
              <p:cNvSpPr>
                <a:spLocks/>
              </p:cNvSpPr>
              <p:nvPr/>
            </p:nvSpPr>
            <p:spPr bwMode="auto">
              <a:xfrm>
                <a:off x="24241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6 w 98"/>
                  <a:gd name="T25" fmla="*/ 213 h 242"/>
                  <a:gd name="T26" fmla="*/ 26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6 w 98"/>
                  <a:gd name="T53" fmla="*/ 71 h 242"/>
                  <a:gd name="T54" fmla="*/ 26 w 98"/>
                  <a:gd name="T55" fmla="*/ 26 h 242"/>
                  <a:gd name="T56" fmla="*/ 68 w 98"/>
                  <a:gd name="T57" fmla="*/ 26 h 242"/>
                  <a:gd name="T58" fmla="*/ 68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984"/>
              <p:cNvSpPr>
                <a:spLocks/>
              </p:cNvSpPr>
              <p:nvPr/>
            </p:nvSpPr>
            <p:spPr bwMode="auto">
              <a:xfrm>
                <a:off x="26019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985"/>
              <p:cNvSpPr>
                <a:spLocks/>
              </p:cNvSpPr>
              <p:nvPr/>
            </p:nvSpPr>
            <p:spPr bwMode="auto">
              <a:xfrm>
                <a:off x="27797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986"/>
              <p:cNvSpPr>
                <a:spLocks/>
              </p:cNvSpPr>
              <p:nvPr/>
            </p:nvSpPr>
            <p:spPr bwMode="auto">
              <a:xfrm>
                <a:off x="2960688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0 w 96"/>
                  <a:gd name="T13" fmla="*/ 154 h 242"/>
                  <a:gd name="T14" fmla="*/ 40 w 96"/>
                  <a:gd name="T15" fmla="*/ 198 h 242"/>
                  <a:gd name="T16" fmla="*/ 53 w 96"/>
                  <a:gd name="T17" fmla="*/ 198 h 242"/>
                  <a:gd name="T18" fmla="*/ 53 w 96"/>
                  <a:gd name="T19" fmla="*/ 167 h 242"/>
                  <a:gd name="T20" fmla="*/ 70 w 96"/>
                  <a:gd name="T21" fmla="*/ 167 h 242"/>
                  <a:gd name="T22" fmla="*/ 70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1 w 96"/>
                  <a:gd name="T37" fmla="*/ 112 h 242"/>
                  <a:gd name="T38" fmla="*/ 81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3 w 96"/>
                  <a:gd name="T45" fmla="*/ 84 h 242"/>
                  <a:gd name="T46" fmla="*/ 53 w 96"/>
                  <a:gd name="T47" fmla="*/ 40 h 242"/>
                  <a:gd name="T48" fmla="*/ 40 w 96"/>
                  <a:gd name="T49" fmla="*/ 40 h 242"/>
                  <a:gd name="T50" fmla="*/ 40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0" y="154"/>
                    </a:lnTo>
                    <a:lnTo>
                      <a:pt x="40" y="198"/>
                    </a:lnTo>
                    <a:lnTo>
                      <a:pt x="53" y="198"/>
                    </a:lnTo>
                    <a:lnTo>
                      <a:pt x="53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1" y="112"/>
                    </a:lnTo>
                    <a:lnTo>
                      <a:pt x="81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0" y="40"/>
                    </a:lnTo>
                    <a:lnTo>
                      <a:pt x="40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987"/>
              <p:cNvSpPr>
                <a:spLocks/>
              </p:cNvSpPr>
              <p:nvPr/>
            </p:nvSpPr>
            <p:spPr bwMode="auto">
              <a:xfrm>
                <a:off x="31384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6 w 97"/>
                  <a:gd name="T25" fmla="*/ 213 h 242"/>
                  <a:gd name="T26" fmla="*/ 26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3 w 97"/>
                  <a:gd name="T45" fmla="*/ 84 h 242"/>
                  <a:gd name="T46" fmla="*/ 53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6 w 97"/>
                  <a:gd name="T53" fmla="*/ 71 h 242"/>
                  <a:gd name="T54" fmla="*/ 26 w 97"/>
                  <a:gd name="T55" fmla="*/ 26 h 242"/>
                  <a:gd name="T56" fmla="*/ 68 w 97"/>
                  <a:gd name="T57" fmla="*/ 26 h 242"/>
                  <a:gd name="T58" fmla="*/ 68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988"/>
              <p:cNvSpPr>
                <a:spLocks/>
              </p:cNvSpPr>
              <p:nvPr/>
            </p:nvSpPr>
            <p:spPr bwMode="auto">
              <a:xfrm>
                <a:off x="33162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989"/>
              <p:cNvSpPr>
                <a:spLocks/>
              </p:cNvSpPr>
              <p:nvPr/>
            </p:nvSpPr>
            <p:spPr bwMode="auto">
              <a:xfrm>
                <a:off x="34940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组 6"/>
            <p:cNvGrpSpPr/>
            <p:nvPr/>
          </p:nvGrpSpPr>
          <p:grpSpPr>
            <a:xfrm rot="10800000">
              <a:off x="11342700" y="1811641"/>
              <a:ext cx="398889" cy="3429831"/>
              <a:chOff x="2157101" y="1157468"/>
              <a:chExt cx="315032" cy="2708789"/>
            </a:xfrm>
          </p:grpSpPr>
          <p:sp>
            <p:nvSpPr>
              <p:cNvPr id="12" name="矩形 11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4" name="矩形 13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  <p:grpSp>
          <p:nvGrpSpPr>
            <p:cNvPr id="8" name="组 7"/>
            <p:cNvGrpSpPr/>
            <p:nvPr/>
          </p:nvGrpSpPr>
          <p:grpSpPr>
            <a:xfrm rot="10800000">
              <a:off x="450409" y="1811641"/>
              <a:ext cx="398889" cy="3429831"/>
              <a:chOff x="2157101" y="1157468"/>
              <a:chExt cx="315032" cy="2708789"/>
            </a:xfrm>
          </p:grpSpPr>
          <p:sp>
            <p:nvSpPr>
              <p:cNvPr id="9" name="矩形 8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0" name="矩形 9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1" name="矩形 10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</p:grpSp>
      <p:sp>
        <p:nvSpPr>
          <p:cNvPr id="39" name="文本框 38"/>
          <p:cNvSpPr txBox="1"/>
          <p:nvPr/>
        </p:nvSpPr>
        <p:spPr>
          <a:xfrm>
            <a:off x="2618125" y="2736503"/>
            <a:ext cx="695575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8800" b="1" dirty="0" smtClean="0"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icrosoft YaHei" charset="0"/>
                <a:ea typeface="Microsoft YaHei" charset="0"/>
                <a:cs typeface="Microsoft YaHei" charset="0"/>
              </a:rPr>
              <a:t>优秀员工颁奖</a:t>
            </a:r>
          </a:p>
        </p:txBody>
      </p:sp>
      <p:grpSp>
        <p:nvGrpSpPr>
          <p:cNvPr id="251" name="组合 180"/>
          <p:cNvGrpSpPr/>
          <p:nvPr/>
        </p:nvGrpSpPr>
        <p:grpSpPr>
          <a:xfrm rot="10800000">
            <a:off x="5114926" y="6175940"/>
            <a:ext cx="1962150" cy="482600"/>
            <a:chOff x="3749675" y="4556126"/>
            <a:chExt cx="1962150" cy="482600"/>
          </a:xfrm>
          <a:solidFill>
            <a:schemeClr val="accent2">
              <a:alpha val="80000"/>
            </a:schemeClr>
          </a:solidFill>
        </p:grpSpPr>
        <p:sp>
          <p:nvSpPr>
            <p:cNvPr id="252" name="Freeform 179"/>
            <p:cNvSpPr>
              <a:spLocks/>
            </p:cNvSpPr>
            <p:nvPr/>
          </p:nvSpPr>
          <p:spPr bwMode="auto">
            <a:xfrm>
              <a:off x="4748213" y="4556126"/>
              <a:ext cx="198438" cy="139700"/>
            </a:xfrm>
            <a:custGeom>
              <a:avLst/>
              <a:gdLst>
                <a:gd name="T0" fmla="*/ 3 w 125"/>
                <a:gd name="T1" fmla="*/ 41 h 88"/>
                <a:gd name="T2" fmla="*/ 16 w 125"/>
                <a:gd name="T3" fmla="*/ 63 h 88"/>
                <a:gd name="T4" fmla="*/ 28 w 125"/>
                <a:gd name="T5" fmla="*/ 75 h 88"/>
                <a:gd name="T6" fmla="*/ 44 w 125"/>
                <a:gd name="T7" fmla="*/ 85 h 88"/>
                <a:gd name="T8" fmla="*/ 60 w 125"/>
                <a:gd name="T9" fmla="*/ 88 h 88"/>
                <a:gd name="T10" fmla="*/ 75 w 125"/>
                <a:gd name="T11" fmla="*/ 88 h 88"/>
                <a:gd name="T12" fmla="*/ 91 w 125"/>
                <a:gd name="T13" fmla="*/ 85 h 88"/>
                <a:gd name="T14" fmla="*/ 103 w 125"/>
                <a:gd name="T15" fmla="*/ 78 h 88"/>
                <a:gd name="T16" fmla="*/ 113 w 125"/>
                <a:gd name="T17" fmla="*/ 72 h 88"/>
                <a:gd name="T18" fmla="*/ 119 w 125"/>
                <a:gd name="T19" fmla="*/ 63 h 88"/>
                <a:gd name="T20" fmla="*/ 125 w 125"/>
                <a:gd name="T21" fmla="*/ 50 h 88"/>
                <a:gd name="T22" fmla="*/ 125 w 125"/>
                <a:gd name="T23" fmla="*/ 31 h 88"/>
                <a:gd name="T24" fmla="*/ 119 w 125"/>
                <a:gd name="T25" fmla="*/ 19 h 88"/>
                <a:gd name="T26" fmla="*/ 119 w 125"/>
                <a:gd name="T27" fmla="*/ 16 h 88"/>
                <a:gd name="T28" fmla="*/ 116 w 125"/>
                <a:gd name="T29" fmla="*/ 12 h 88"/>
                <a:gd name="T30" fmla="*/ 110 w 125"/>
                <a:gd name="T31" fmla="*/ 9 h 88"/>
                <a:gd name="T32" fmla="*/ 107 w 125"/>
                <a:gd name="T33" fmla="*/ 6 h 88"/>
                <a:gd name="T34" fmla="*/ 100 w 125"/>
                <a:gd name="T35" fmla="*/ 3 h 88"/>
                <a:gd name="T36" fmla="*/ 94 w 125"/>
                <a:gd name="T37" fmla="*/ 0 h 88"/>
                <a:gd name="T38" fmla="*/ 88 w 125"/>
                <a:gd name="T39" fmla="*/ 0 h 88"/>
                <a:gd name="T40" fmla="*/ 82 w 125"/>
                <a:gd name="T41" fmla="*/ 0 h 88"/>
                <a:gd name="T42" fmla="*/ 72 w 125"/>
                <a:gd name="T43" fmla="*/ 0 h 88"/>
                <a:gd name="T44" fmla="*/ 66 w 125"/>
                <a:gd name="T45" fmla="*/ 3 h 88"/>
                <a:gd name="T46" fmla="*/ 60 w 125"/>
                <a:gd name="T47" fmla="*/ 6 h 88"/>
                <a:gd name="T48" fmla="*/ 53 w 125"/>
                <a:gd name="T49" fmla="*/ 12 h 88"/>
                <a:gd name="T50" fmla="*/ 50 w 125"/>
                <a:gd name="T51" fmla="*/ 19 h 88"/>
                <a:gd name="T52" fmla="*/ 50 w 125"/>
                <a:gd name="T53" fmla="*/ 28 h 88"/>
                <a:gd name="T54" fmla="*/ 50 w 125"/>
                <a:gd name="T55" fmla="*/ 38 h 88"/>
                <a:gd name="T56" fmla="*/ 53 w 125"/>
                <a:gd name="T57" fmla="*/ 38 h 88"/>
                <a:gd name="T58" fmla="*/ 56 w 125"/>
                <a:gd name="T59" fmla="*/ 31 h 88"/>
                <a:gd name="T60" fmla="*/ 60 w 125"/>
                <a:gd name="T61" fmla="*/ 25 h 88"/>
                <a:gd name="T62" fmla="*/ 66 w 125"/>
                <a:gd name="T63" fmla="*/ 22 h 88"/>
                <a:gd name="T64" fmla="*/ 72 w 125"/>
                <a:gd name="T65" fmla="*/ 19 h 88"/>
                <a:gd name="T66" fmla="*/ 82 w 125"/>
                <a:gd name="T67" fmla="*/ 19 h 88"/>
                <a:gd name="T68" fmla="*/ 88 w 125"/>
                <a:gd name="T69" fmla="*/ 22 h 88"/>
                <a:gd name="T70" fmla="*/ 94 w 125"/>
                <a:gd name="T71" fmla="*/ 25 h 88"/>
                <a:gd name="T72" fmla="*/ 103 w 125"/>
                <a:gd name="T73" fmla="*/ 34 h 88"/>
                <a:gd name="T74" fmla="*/ 107 w 125"/>
                <a:gd name="T75" fmla="*/ 44 h 88"/>
                <a:gd name="T76" fmla="*/ 103 w 125"/>
                <a:gd name="T77" fmla="*/ 53 h 88"/>
                <a:gd name="T78" fmla="*/ 97 w 125"/>
                <a:gd name="T79" fmla="*/ 63 h 88"/>
                <a:gd name="T80" fmla="*/ 91 w 125"/>
                <a:gd name="T81" fmla="*/ 63 h 88"/>
                <a:gd name="T82" fmla="*/ 97 w 125"/>
                <a:gd name="T83" fmla="*/ 56 h 88"/>
                <a:gd name="T84" fmla="*/ 94 w 125"/>
                <a:gd name="T85" fmla="*/ 50 h 88"/>
                <a:gd name="T86" fmla="*/ 91 w 125"/>
                <a:gd name="T87" fmla="*/ 47 h 88"/>
                <a:gd name="T88" fmla="*/ 88 w 125"/>
                <a:gd name="T89" fmla="*/ 41 h 88"/>
                <a:gd name="T90" fmla="*/ 82 w 125"/>
                <a:gd name="T91" fmla="*/ 38 h 88"/>
                <a:gd name="T92" fmla="*/ 75 w 125"/>
                <a:gd name="T93" fmla="*/ 41 h 88"/>
                <a:gd name="T94" fmla="*/ 66 w 125"/>
                <a:gd name="T95" fmla="*/ 44 h 88"/>
                <a:gd name="T96" fmla="*/ 69 w 125"/>
                <a:gd name="T97" fmla="*/ 47 h 88"/>
                <a:gd name="T98" fmla="*/ 78 w 125"/>
                <a:gd name="T99" fmla="*/ 53 h 88"/>
                <a:gd name="T100" fmla="*/ 82 w 125"/>
                <a:gd name="T101" fmla="*/ 63 h 88"/>
                <a:gd name="T102" fmla="*/ 78 w 125"/>
                <a:gd name="T103" fmla="*/ 69 h 88"/>
                <a:gd name="T104" fmla="*/ 66 w 125"/>
                <a:gd name="T105" fmla="*/ 72 h 88"/>
                <a:gd name="T106" fmla="*/ 50 w 125"/>
                <a:gd name="T107" fmla="*/ 75 h 88"/>
                <a:gd name="T108" fmla="*/ 41 w 125"/>
                <a:gd name="T109" fmla="*/ 72 h 88"/>
                <a:gd name="T110" fmla="*/ 28 w 125"/>
                <a:gd name="T111" fmla="*/ 66 h 88"/>
                <a:gd name="T112" fmla="*/ 19 w 125"/>
                <a:gd name="T113" fmla="*/ 56 h 88"/>
                <a:gd name="T114" fmla="*/ 13 w 125"/>
                <a:gd name="T115" fmla="*/ 47 h 88"/>
                <a:gd name="T116" fmla="*/ 6 w 125"/>
                <a:gd name="T117" fmla="*/ 41 h 88"/>
                <a:gd name="T118" fmla="*/ 0 w 125"/>
                <a:gd name="T119" fmla="*/ 3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88">
                  <a:moveTo>
                    <a:pt x="0" y="28"/>
                  </a:moveTo>
                  <a:lnTo>
                    <a:pt x="3" y="41"/>
                  </a:lnTo>
                  <a:lnTo>
                    <a:pt x="10" y="53"/>
                  </a:lnTo>
                  <a:lnTo>
                    <a:pt x="16" y="63"/>
                  </a:lnTo>
                  <a:lnTo>
                    <a:pt x="22" y="69"/>
                  </a:lnTo>
                  <a:lnTo>
                    <a:pt x="28" y="75"/>
                  </a:lnTo>
                  <a:lnTo>
                    <a:pt x="38" y="81"/>
                  </a:lnTo>
                  <a:lnTo>
                    <a:pt x="44" y="85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9" y="88"/>
                  </a:lnTo>
                  <a:lnTo>
                    <a:pt x="75" y="88"/>
                  </a:lnTo>
                  <a:lnTo>
                    <a:pt x="85" y="85"/>
                  </a:lnTo>
                  <a:lnTo>
                    <a:pt x="91" y="85"/>
                  </a:lnTo>
                  <a:lnTo>
                    <a:pt x="97" y="81"/>
                  </a:lnTo>
                  <a:lnTo>
                    <a:pt x="103" y="78"/>
                  </a:lnTo>
                  <a:lnTo>
                    <a:pt x="107" y="75"/>
                  </a:lnTo>
                  <a:lnTo>
                    <a:pt x="113" y="72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5" y="56"/>
                  </a:lnTo>
                  <a:lnTo>
                    <a:pt x="125" y="50"/>
                  </a:lnTo>
                  <a:lnTo>
                    <a:pt x="125" y="41"/>
                  </a:lnTo>
                  <a:lnTo>
                    <a:pt x="125" y="31"/>
                  </a:lnTo>
                  <a:lnTo>
                    <a:pt x="122" y="22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13" y="12"/>
                  </a:lnTo>
                  <a:lnTo>
                    <a:pt x="110" y="9"/>
                  </a:lnTo>
                  <a:lnTo>
                    <a:pt x="110" y="6"/>
                  </a:lnTo>
                  <a:lnTo>
                    <a:pt x="107" y="6"/>
                  </a:lnTo>
                  <a:lnTo>
                    <a:pt x="103" y="3"/>
                  </a:lnTo>
                  <a:lnTo>
                    <a:pt x="100" y="3"/>
                  </a:lnTo>
                  <a:lnTo>
                    <a:pt x="97" y="3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3"/>
                  </a:lnTo>
                  <a:lnTo>
                    <a:pt x="63" y="3"/>
                  </a:lnTo>
                  <a:lnTo>
                    <a:pt x="60" y="6"/>
                  </a:lnTo>
                  <a:lnTo>
                    <a:pt x="56" y="9"/>
                  </a:lnTo>
                  <a:lnTo>
                    <a:pt x="53" y="12"/>
                  </a:lnTo>
                  <a:lnTo>
                    <a:pt x="53" y="16"/>
                  </a:lnTo>
                  <a:lnTo>
                    <a:pt x="50" y="19"/>
                  </a:lnTo>
                  <a:lnTo>
                    <a:pt x="50" y="25"/>
                  </a:lnTo>
                  <a:lnTo>
                    <a:pt x="50" y="28"/>
                  </a:lnTo>
                  <a:lnTo>
                    <a:pt x="50" y="31"/>
                  </a:lnTo>
                  <a:lnTo>
                    <a:pt x="50" y="38"/>
                  </a:lnTo>
                  <a:lnTo>
                    <a:pt x="53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6" y="31"/>
                  </a:lnTo>
                  <a:lnTo>
                    <a:pt x="60" y="28"/>
                  </a:lnTo>
                  <a:lnTo>
                    <a:pt x="60" y="25"/>
                  </a:lnTo>
                  <a:lnTo>
                    <a:pt x="63" y="25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2" y="19"/>
                  </a:lnTo>
                  <a:lnTo>
                    <a:pt x="78" y="19"/>
                  </a:lnTo>
                  <a:lnTo>
                    <a:pt x="82" y="19"/>
                  </a:lnTo>
                  <a:lnTo>
                    <a:pt x="85" y="22"/>
                  </a:lnTo>
                  <a:lnTo>
                    <a:pt x="88" y="22"/>
                  </a:lnTo>
                  <a:lnTo>
                    <a:pt x="91" y="25"/>
                  </a:lnTo>
                  <a:lnTo>
                    <a:pt x="94" y="25"/>
                  </a:lnTo>
                  <a:lnTo>
                    <a:pt x="97" y="28"/>
                  </a:lnTo>
                  <a:lnTo>
                    <a:pt x="103" y="34"/>
                  </a:lnTo>
                  <a:lnTo>
                    <a:pt x="103" y="38"/>
                  </a:lnTo>
                  <a:lnTo>
                    <a:pt x="107" y="44"/>
                  </a:lnTo>
                  <a:lnTo>
                    <a:pt x="107" y="50"/>
                  </a:lnTo>
                  <a:lnTo>
                    <a:pt x="103" y="53"/>
                  </a:lnTo>
                  <a:lnTo>
                    <a:pt x="100" y="56"/>
                  </a:lnTo>
                  <a:lnTo>
                    <a:pt x="97" y="63"/>
                  </a:lnTo>
                  <a:lnTo>
                    <a:pt x="91" y="66"/>
                  </a:lnTo>
                  <a:lnTo>
                    <a:pt x="91" y="63"/>
                  </a:lnTo>
                  <a:lnTo>
                    <a:pt x="94" y="59"/>
                  </a:lnTo>
                  <a:lnTo>
                    <a:pt x="97" y="56"/>
                  </a:lnTo>
                  <a:lnTo>
                    <a:pt x="97" y="53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1" y="47"/>
                  </a:lnTo>
                  <a:lnTo>
                    <a:pt x="91" y="44"/>
                  </a:lnTo>
                  <a:lnTo>
                    <a:pt x="88" y="41"/>
                  </a:lnTo>
                  <a:lnTo>
                    <a:pt x="85" y="41"/>
                  </a:lnTo>
                  <a:lnTo>
                    <a:pt x="82" y="38"/>
                  </a:lnTo>
                  <a:lnTo>
                    <a:pt x="78" y="38"/>
                  </a:lnTo>
                  <a:lnTo>
                    <a:pt x="75" y="41"/>
                  </a:lnTo>
                  <a:lnTo>
                    <a:pt x="72" y="41"/>
                  </a:lnTo>
                  <a:lnTo>
                    <a:pt x="66" y="44"/>
                  </a:lnTo>
                  <a:lnTo>
                    <a:pt x="63" y="47"/>
                  </a:lnTo>
                  <a:lnTo>
                    <a:pt x="69" y="47"/>
                  </a:lnTo>
                  <a:lnTo>
                    <a:pt x="72" y="50"/>
                  </a:lnTo>
                  <a:lnTo>
                    <a:pt x="78" y="53"/>
                  </a:lnTo>
                  <a:lnTo>
                    <a:pt x="78" y="56"/>
                  </a:lnTo>
                  <a:lnTo>
                    <a:pt x="82" y="63"/>
                  </a:lnTo>
                  <a:lnTo>
                    <a:pt x="82" y="66"/>
                  </a:lnTo>
                  <a:lnTo>
                    <a:pt x="78" y="69"/>
                  </a:lnTo>
                  <a:lnTo>
                    <a:pt x="75" y="72"/>
                  </a:lnTo>
                  <a:lnTo>
                    <a:pt x="66" y="72"/>
                  </a:lnTo>
                  <a:lnTo>
                    <a:pt x="60" y="75"/>
                  </a:lnTo>
                  <a:lnTo>
                    <a:pt x="50" y="75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5" y="69"/>
                  </a:lnTo>
                  <a:lnTo>
                    <a:pt x="28" y="66"/>
                  </a:lnTo>
                  <a:lnTo>
                    <a:pt x="22" y="63"/>
                  </a:lnTo>
                  <a:lnTo>
                    <a:pt x="19" y="56"/>
                  </a:lnTo>
                  <a:lnTo>
                    <a:pt x="16" y="53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6" y="41"/>
                  </a:lnTo>
                  <a:lnTo>
                    <a:pt x="3" y="34"/>
                  </a:lnTo>
                  <a:lnTo>
                    <a:pt x="0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80"/>
            <p:cNvSpPr>
              <a:spLocks/>
            </p:cNvSpPr>
            <p:nvPr/>
          </p:nvSpPr>
          <p:spPr bwMode="auto">
            <a:xfrm>
              <a:off x="4505325" y="4556126"/>
              <a:ext cx="198438" cy="139700"/>
            </a:xfrm>
            <a:custGeom>
              <a:avLst/>
              <a:gdLst>
                <a:gd name="T0" fmla="*/ 122 w 125"/>
                <a:gd name="T1" fmla="*/ 41 h 88"/>
                <a:gd name="T2" fmla="*/ 109 w 125"/>
                <a:gd name="T3" fmla="*/ 63 h 88"/>
                <a:gd name="T4" fmla="*/ 94 w 125"/>
                <a:gd name="T5" fmla="*/ 75 h 88"/>
                <a:gd name="T6" fmla="*/ 78 w 125"/>
                <a:gd name="T7" fmla="*/ 85 h 88"/>
                <a:gd name="T8" fmla="*/ 62 w 125"/>
                <a:gd name="T9" fmla="*/ 88 h 88"/>
                <a:gd name="T10" fmla="*/ 47 w 125"/>
                <a:gd name="T11" fmla="*/ 88 h 88"/>
                <a:gd name="T12" fmla="*/ 34 w 125"/>
                <a:gd name="T13" fmla="*/ 85 h 88"/>
                <a:gd name="T14" fmla="*/ 22 w 125"/>
                <a:gd name="T15" fmla="*/ 78 h 88"/>
                <a:gd name="T16" fmla="*/ 12 w 125"/>
                <a:gd name="T17" fmla="*/ 72 h 88"/>
                <a:gd name="T18" fmla="*/ 3 w 125"/>
                <a:gd name="T19" fmla="*/ 63 h 88"/>
                <a:gd name="T20" fmla="*/ 0 w 125"/>
                <a:gd name="T21" fmla="*/ 50 h 88"/>
                <a:gd name="T22" fmla="*/ 0 w 125"/>
                <a:gd name="T23" fmla="*/ 31 h 88"/>
                <a:gd name="T24" fmla="*/ 3 w 125"/>
                <a:gd name="T25" fmla="*/ 19 h 88"/>
                <a:gd name="T26" fmla="*/ 6 w 125"/>
                <a:gd name="T27" fmla="*/ 16 h 88"/>
                <a:gd name="T28" fmla="*/ 9 w 125"/>
                <a:gd name="T29" fmla="*/ 12 h 88"/>
                <a:gd name="T30" fmla="*/ 12 w 125"/>
                <a:gd name="T31" fmla="*/ 9 h 88"/>
                <a:gd name="T32" fmla="*/ 19 w 125"/>
                <a:gd name="T33" fmla="*/ 6 h 88"/>
                <a:gd name="T34" fmla="*/ 25 w 125"/>
                <a:gd name="T35" fmla="*/ 3 h 88"/>
                <a:gd name="T36" fmla="*/ 28 w 125"/>
                <a:gd name="T37" fmla="*/ 0 h 88"/>
                <a:gd name="T38" fmla="*/ 37 w 125"/>
                <a:gd name="T39" fmla="*/ 0 h 88"/>
                <a:gd name="T40" fmla="*/ 44 w 125"/>
                <a:gd name="T41" fmla="*/ 0 h 88"/>
                <a:gd name="T42" fmla="*/ 50 w 125"/>
                <a:gd name="T43" fmla="*/ 0 h 88"/>
                <a:gd name="T44" fmla="*/ 59 w 125"/>
                <a:gd name="T45" fmla="*/ 3 h 88"/>
                <a:gd name="T46" fmla="*/ 66 w 125"/>
                <a:gd name="T47" fmla="*/ 6 h 88"/>
                <a:gd name="T48" fmla="*/ 69 w 125"/>
                <a:gd name="T49" fmla="*/ 12 h 88"/>
                <a:gd name="T50" fmla="*/ 72 w 125"/>
                <a:gd name="T51" fmla="*/ 19 h 88"/>
                <a:gd name="T52" fmla="*/ 72 w 125"/>
                <a:gd name="T53" fmla="*/ 28 h 88"/>
                <a:gd name="T54" fmla="*/ 72 w 125"/>
                <a:gd name="T55" fmla="*/ 38 h 88"/>
                <a:gd name="T56" fmla="*/ 69 w 125"/>
                <a:gd name="T57" fmla="*/ 38 h 88"/>
                <a:gd name="T58" fmla="*/ 69 w 125"/>
                <a:gd name="T59" fmla="*/ 31 h 88"/>
                <a:gd name="T60" fmla="*/ 62 w 125"/>
                <a:gd name="T61" fmla="*/ 25 h 88"/>
                <a:gd name="T62" fmla="*/ 59 w 125"/>
                <a:gd name="T63" fmla="*/ 22 h 88"/>
                <a:gd name="T64" fmla="*/ 50 w 125"/>
                <a:gd name="T65" fmla="*/ 19 h 88"/>
                <a:gd name="T66" fmla="*/ 44 w 125"/>
                <a:gd name="T67" fmla="*/ 19 h 88"/>
                <a:gd name="T68" fmla="*/ 37 w 125"/>
                <a:gd name="T69" fmla="*/ 22 h 88"/>
                <a:gd name="T70" fmla="*/ 28 w 125"/>
                <a:gd name="T71" fmla="*/ 25 h 88"/>
                <a:gd name="T72" fmla="*/ 22 w 125"/>
                <a:gd name="T73" fmla="*/ 34 h 88"/>
                <a:gd name="T74" fmla="*/ 19 w 125"/>
                <a:gd name="T75" fmla="*/ 44 h 88"/>
                <a:gd name="T76" fmla="*/ 22 w 125"/>
                <a:gd name="T77" fmla="*/ 53 h 88"/>
                <a:gd name="T78" fmla="*/ 28 w 125"/>
                <a:gd name="T79" fmla="*/ 63 h 88"/>
                <a:gd name="T80" fmla="*/ 31 w 125"/>
                <a:gd name="T81" fmla="*/ 63 h 88"/>
                <a:gd name="T82" fmla="*/ 28 w 125"/>
                <a:gd name="T83" fmla="*/ 56 h 88"/>
                <a:gd name="T84" fmla="*/ 28 w 125"/>
                <a:gd name="T85" fmla="*/ 50 h 88"/>
                <a:gd name="T86" fmla="*/ 31 w 125"/>
                <a:gd name="T87" fmla="*/ 47 h 88"/>
                <a:gd name="T88" fmla="*/ 37 w 125"/>
                <a:gd name="T89" fmla="*/ 41 h 88"/>
                <a:gd name="T90" fmla="*/ 44 w 125"/>
                <a:gd name="T91" fmla="*/ 38 h 88"/>
                <a:gd name="T92" fmla="*/ 50 w 125"/>
                <a:gd name="T93" fmla="*/ 41 h 88"/>
                <a:gd name="T94" fmla="*/ 56 w 125"/>
                <a:gd name="T95" fmla="*/ 44 h 88"/>
                <a:gd name="T96" fmla="*/ 53 w 125"/>
                <a:gd name="T97" fmla="*/ 47 h 88"/>
                <a:gd name="T98" fmla="*/ 47 w 125"/>
                <a:gd name="T99" fmla="*/ 53 h 88"/>
                <a:gd name="T100" fmla="*/ 44 w 125"/>
                <a:gd name="T101" fmla="*/ 63 h 88"/>
                <a:gd name="T102" fmla="*/ 47 w 125"/>
                <a:gd name="T103" fmla="*/ 69 h 88"/>
                <a:gd name="T104" fmla="*/ 59 w 125"/>
                <a:gd name="T105" fmla="*/ 72 h 88"/>
                <a:gd name="T106" fmla="*/ 72 w 125"/>
                <a:gd name="T107" fmla="*/ 75 h 88"/>
                <a:gd name="T108" fmla="*/ 84 w 125"/>
                <a:gd name="T109" fmla="*/ 72 h 88"/>
                <a:gd name="T110" fmla="*/ 97 w 125"/>
                <a:gd name="T111" fmla="*/ 66 h 88"/>
                <a:gd name="T112" fmla="*/ 106 w 125"/>
                <a:gd name="T113" fmla="*/ 56 h 88"/>
                <a:gd name="T114" fmla="*/ 112 w 125"/>
                <a:gd name="T115" fmla="*/ 47 h 88"/>
                <a:gd name="T116" fmla="*/ 116 w 125"/>
                <a:gd name="T117" fmla="*/ 41 h 88"/>
                <a:gd name="T118" fmla="*/ 122 w 125"/>
                <a:gd name="T119" fmla="*/ 3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88">
                  <a:moveTo>
                    <a:pt x="125" y="28"/>
                  </a:moveTo>
                  <a:lnTo>
                    <a:pt x="122" y="41"/>
                  </a:lnTo>
                  <a:lnTo>
                    <a:pt x="116" y="53"/>
                  </a:lnTo>
                  <a:lnTo>
                    <a:pt x="109" y="63"/>
                  </a:lnTo>
                  <a:lnTo>
                    <a:pt x="103" y="69"/>
                  </a:lnTo>
                  <a:lnTo>
                    <a:pt x="94" y="75"/>
                  </a:lnTo>
                  <a:lnTo>
                    <a:pt x="87" y="81"/>
                  </a:lnTo>
                  <a:lnTo>
                    <a:pt x="78" y="85"/>
                  </a:lnTo>
                  <a:lnTo>
                    <a:pt x="72" y="85"/>
                  </a:lnTo>
                  <a:lnTo>
                    <a:pt x="62" y="88"/>
                  </a:lnTo>
                  <a:lnTo>
                    <a:pt x="53" y="88"/>
                  </a:lnTo>
                  <a:lnTo>
                    <a:pt x="47" y="88"/>
                  </a:lnTo>
                  <a:lnTo>
                    <a:pt x="41" y="85"/>
                  </a:lnTo>
                  <a:lnTo>
                    <a:pt x="34" y="85"/>
                  </a:lnTo>
                  <a:lnTo>
                    <a:pt x="28" y="81"/>
                  </a:lnTo>
                  <a:lnTo>
                    <a:pt x="22" y="78"/>
                  </a:lnTo>
                  <a:lnTo>
                    <a:pt x="19" y="75"/>
                  </a:lnTo>
                  <a:lnTo>
                    <a:pt x="12" y="72"/>
                  </a:lnTo>
                  <a:lnTo>
                    <a:pt x="6" y="66"/>
                  </a:lnTo>
                  <a:lnTo>
                    <a:pt x="3" y="63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19" y="6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6" y="6"/>
                  </a:lnTo>
                  <a:lnTo>
                    <a:pt x="66" y="9"/>
                  </a:lnTo>
                  <a:lnTo>
                    <a:pt x="69" y="12"/>
                  </a:lnTo>
                  <a:lnTo>
                    <a:pt x="72" y="16"/>
                  </a:lnTo>
                  <a:lnTo>
                    <a:pt x="72" y="19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2" y="31"/>
                  </a:lnTo>
                  <a:lnTo>
                    <a:pt x="72" y="38"/>
                  </a:lnTo>
                  <a:lnTo>
                    <a:pt x="69" y="41"/>
                  </a:lnTo>
                  <a:lnTo>
                    <a:pt x="69" y="38"/>
                  </a:lnTo>
                  <a:lnTo>
                    <a:pt x="69" y="34"/>
                  </a:lnTo>
                  <a:lnTo>
                    <a:pt x="69" y="31"/>
                  </a:lnTo>
                  <a:lnTo>
                    <a:pt x="66" y="28"/>
                  </a:lnTo>
                  <a:lnTo>
                    <a:pt x="62" y="25"/>
                  </a:lnTo>
                  <a:lnTo>
                    <a:pt x="59" y="25"/>
                  </a:lnTo>
                  <a:lnTo>
                    <a:pt x="59" y="22"/>
                  </a:lnTo>
                  <a:lnTo>
                    <a:pt x="53" y="22"/>
                  </a:lnTo>
                  <a:lnTo>
                    <a:pt x="50" y="19"/>
                  </a:lnTo>
                  <a:lnTo>
                    <a:pt x="47" y="19"/>
                  </a:lnTo>
                  <a:lnTo>
                    <a:pt x="44" y="19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1" y="25"/>
                  </a:lnTo>
                  <a:lnTo>
                    <a:pt x="28" y="25"/>
                  </a:lnTo>
                  <a:lnTo>
                    <a:pt x="28" y="28"/>
                  </a:lnTo>
                  <a:lnTo>
                    <a:pt x="22" y="34"/>
                  </a:lnTo>
                  <a:lnTo>
                    <a:pt x="19" y="38"/>
                  </a:lnTo>
                  <a:lnTo>
                    <a:pt x="19" y="44"/>
                  </a:lnTo>
                  <a:lnTo>
                    <a:pt x="19" y="50"/>
                  </a:lnTo>
                  <a:lnTo>
                    <a:pt x="22" y="53"/>
                  </a:lnTo>
                  <a:lnTo>
                    <a:pt x="25" y="56"/>
                  </a:lnTo>
                  <a:lnTo>
                    <a:pt x="28" y="63"/>
                  </a:lnTo>
                  <a:lnTo>
                    <a:pt x="34" y="66"/>
                  </a:lnTo>
                  <a:lnTo>
                    <a:pt x="31" y="63"/>
                  </a:lnTo>
                  <a:lnTo>
                    <a:pt x="28" y="59"/>
                  </a:lnTo>
                  <a:lnTo>
                    <a:pt x="28" y="56"/>
                  </a:lnTo>
                  <a:lnTo>
                    <a:pt x="28" y="53"/>
                  </a:lnTo>
                  <a:lnTo>
                    <a:pt x="28" y="50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41" y="41"/>
                  </a:lnTo>
                  <a:lnTo>
                    <a:pt x="44" y="38"/>
                  </a:lnTo>
                  <a:lnTo>
                    <a:pt x="47" y="38"/>
                  </a:lnTo>
                  <a:lnTo>
                    <a:pt x="50" y="41"/>
                  </a:lnTo>
                  <a:lnTo>
                    <a:pt x="53" y="41"/>
                  </a:lnTo>
                  <a:lnTo>
                    <a:pt x="56" y="44"/>
                  </a:lnTo>
                  <a:lnTo>
                    <a:pt x="59" y="47"/>
                  </a:lnTo>
                  <a:lnTo>
                    <a:pt x="53" y="47"/>
                  </a:lnTo>
                  <a:lnTo>
                    <a:pt x="50" y="50"/>
                  </a:lnTo>
                  <a:lnTo>
                    <a:pt x="47" y="53"/>
                  </a:lnTo>
                  <a:lnTo>
                    <a:pt x="44" y="56"/>
                  </a:lnTo>
                  <a:lnTo>
                    <a:pt x="44" y="63"/>
                  </a:lnTo>
                  <a:lnTo>
                    <a:pt x="44" y="66"/>
                  </a:lnTo>
                  <a:lnTo>
                    <a:pt x="47" y="69"/>
                  </a:lnTo>
                  <a:lnTo>
                    <a:pt x="50" y="72"/>
                  </a:lnTo>
                  <a:lnTo>
                    <a:pt x="59" y="72"/>
                  </a:lnTo>
                  <a:lnTo>
                    <a:pt x="66" y="75"/>
                  </a:lnTo>
                  <a:lnTo>
                    <a:pt x="72" y="75"/>
                  </a:lnTo>
                  <a:lnTo>
                    <a:pt x="78" y="72"/>
                  </a:lnTo>
                  <a:lnTo>
                    <a:pt x="84" y="72"/>
                  </a:lnTo>
                  <a:lnTo>
                    <a:pt x="91" y="69"/>
                  </a:lnTo>
                  <a:lnTo>
                    <a:pt x="97" y="66"/>
                  </a:lnTo>
                  <a:lnTo>
                    <a:pt x="100" y="63"/>
                  </a:lnTo>
                  <a:lnTo>
                    <a:pt x="106" y="56"/>
                  </a:lnTo>
                  <a:lnTo>
                    <a:pt x="109" y="53"/>
                  </a:lnTo>
                  <a:lnTo>
                    <a:pt x="112" y="47"/>
                  </a:lnTo>
                  <a:lnTo>
                    <a:pt x="116" y="44"/>
                  </a:lnTo>
                  <a:lnTo>
                    <a:pt x="116" y="41"/>
                  </a:lnTo>
                  <a:lnTo>
                    <a:pt x="122" y="34"/>
                  </a:lnTo>
                  <a:lnTo>
                    <a:pt x="122" y="31"/>
                  </a:lnTo>
                  <a:lnTo>
                    <a:pt x="12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81"/>
            <p:cNvSpPr>
              <a:spLocks/>
            </p:cNvSpPr>
            <p:nvPr/>
          </p:nvSpPr>
          <p:spPr bwMode="auto">
            <a:xfrm>
              <a:off x="3959225" y="4903788"/>
              <a:ext cx="138113" cy="79375"/>
            </a:xfrm>
            <a:custGeom>
              <a:avLst/>
              <a:gdLst>
                <a:gd name="T0" fmla="*/ 0 w 87"/>
                <a:gd name="T1" fmla="*/ 25 h 50"/>
                <a:gd name="T2" fmla="*/ 6 w 87"/>
                <a:gd name="T3" fmla="*/ 25 h 50"/>
                <a:gd name="T4" fmla="*/ 12 w 87"/>
                <a:gd name="T5" fmla="*/ 25 h 50"/>
                <a:gd name="T6" fmla="*/ 15 w 87"/>
                <a:gd name="T7" fmla="*/ 25 h 50"/>
                <a:gd name="T8" fmla="*/ 22 w 87"/>
                <a:gd name="T9" fmla="*/ 22 h 50"/>
                <a:gd name="T10" fmla="*/ 28 w 87"/>
                <a:gd name="T11" fmla="*/ 22 h 50"/>
                <a:gd name="T12" fmla="*/ 34 w 87"/>
                <a:gd name="T13" fmla="*/ 19 h 50"/>
                <a:gd name="T14" fmla="*/ 37 w 87"/>
                <a:gd name="T15" fmla="*/ 16 h 50"/>
                <a:gd name="T16" fmla="*/ 43 w 87"/>
                <a:gd name="T17" fmla="*/ 16 h 50"/>
                <a:gd name="T18" fmla="*/ 50 w 87"/>
                <a:gd name="T19" fmla="*/ 13 h 50"/>
                <a:gd name="T20" fmla="*/ 53 w 87"/>
                <a:gd name="T21" fmla="*/ 10 h 50"/>
                <a:gd name="T22" fmla="*/ 59 w 87"/>
                <a:gd name="T23" fmla="*/ 6 h 50"/>
                <a:gd name="T24" fmla="*/ 65 w 87"/>
                <a:gd name="T25" fmla="*/ 6 h 50"/>
                <a:gd name="T26" fmla="*/ 72 w 87"/>
                <a:gd name="T27" fmla="*/ 3 h 50"/>
                <a:gd name="T28" fmla="*/ 78 w 87"/>
                <a:gd name="T29" fmla="*/ 3 h 50"/>
                <a:gd name="T30" fmla="*/ 81 w 87"/>
                <a:gd name="T31" fmla="*/ 0 h 50"/>
                <a:gd name="T32" fmla="*/ 87 w 87"/>
                <a:gd name="T33" fmla="*/ 0 h 50"/>
                <a:gd name="T34" fmla="*/ 84 w 87"/>
                <a:gd name="T35" fmla="*/ 3 h 50"/>
                <a:gd name="T36" fmla="*/ 81 w 87"/>
                <a:gd name="T37" fmla="*/ 6 h 50"/>
                <a:gd name="T38" fmla="*/ 75 w 87"/>
                <a:gd name="T39" fmla="*/ 13 h 50"/>
                <a:gd name="T40" fmla="*/ 72 w 87"/>
                <a:gd name="T41" fmla="*/ 16 h 50"/>
                <a:gd name="T42" fmla="*/ 69 w 87"/>
                <a:gd name="T43" fmla="*/ 19 h 50"/>
                <a:gd name="T44" fmla="*/ 62 w 87"/>
                <a:gd name="T45" fmla="*/ 25 h 50"/>
                <a:gd name="T46" fmla="*/ 59 w 87"/>
                <a:gd name="T47" fmla="*/ 28 h 50"/>
                <a:gd name="T48" fmla="*/ 53 w 87"/>
                <a:gd name="T49" fmla="*/ 32 h 50"/>
                <a:gd name="T50" fmla="*/ 50 w 87"/>
                <a:gd name="T51" fmla="*/ 38 h 50"/>
                <a:gd name="T52" fmla="*/ 43 w 87"/>
                <a:gd name="T53" fmla="*/ 41 h 50"/>
                <a:gd name="T54" fmla="*/ 40 w 87"/>
                <a:gd name="T55" fmla="*/ 44 h 50"/>
                <a:gd name="T56" fmla="*/ 34 w 87"/>
                <a:gd name="T57" fmla="*/ 47 h 50"/>
                <a:gd name="T58" fmla="*/ 31 w 87"/>
                <a:gd name="T59" fmla="*/ 47 h 50"/>
                <a:gd name="T60" fmla="*/ 28 w 87"/>
                <a:gd name="T61" fmla="*/ 50 h 50"/>
                <a:gd name="T62" fmla="*/ 22 w 87"/>
                <a:gd name="T63" fmla="*/ 47 h 50"/>
                <a:gd name="T64" fmla="*/ 15 w 87"/>
                <a:gd name="T65" fmla="*/ 47 h 50"/>
                <a:gd name="T66" fmla="*/ 12 w 87"/>
                <a:gd name="T67" fmla="*/ 44 h 50"/>
                <a:gd name="T68" fmla="*/ 9 w 87"/>
                <a:gd name="T69" fmla="*/ 44 h 50"/>
                <a:gd name="T70" fmla="*/ 6 w 87"/>
                <a:gd name="T71" fmla="*/ 41 h 50"/>
                <a:gd name="T72" fmla="*/ 6 w 87"/>
                <a:gd name="T73" fmla="*/ 38 h 50"/>
                <a:gd name="T74" fmla="*/ 3 w 87"/>
                <a:gd name="T75" fmla="*/ 35 h 50"/>
                <a:gd name="T76" fmla="*/ 0 w 87"/>
                <a:gd name="T77" fmla="*/ 32 h 50"/>
                <a:gd name="T78" fmla="*/ 0 w 87"/>
                <a:gd name="T79" fmla="*/ 28 h 50"/>
                <a:gd name="T80" fmla="*/ 0 w 87"/>
                <a:gd name="T81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50">
                  <a:moveTo>
                    <a:pt x="0" y="25"/>
                  </a:moveTo>
                  <a:lnTo>
                    <a:pt x="6" y="25"/>
                  </a:lnTo>
                  <a:lnTo>
                    <a:pt x="12" y="25"/>
                  </a:lnTo>
                  <a:lnTo>
                    <a:pt x="15" y="25"/>
                  </a:lnTo>
                  <a:lnTo>
                    <a:pt x="22" y="22"/>
                  </a:lnTo>
                  <a:lnTo>
                    <a:pt x="28" y="22"/>
                  </a:lnTo>
                  <a:lnTo>
                    <a:pt x="34" y="19"/>
                  </a:lnTo>
                  <a:lnTo>
                    <a:pt x="37" y="16"/>
                  </a:lnTo>
                  <a:lnTo>
                    <a:pt x="43" y="16"/>
                  </a:lnTo>
                  <a:lnTo>
                    <a:pt x="50" y="13"/>
                  </a:lnTo>
                  <a:lnTo>
                    <a:pt x="53" y="10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72" y="3"/>
                  </a:lnTo>
                  <a:lnTo>
                    <a:pt x="78" y="3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1" y="6"/>
                  </a:lnTo>
                  <a:lnTo>
                    <a:pt x="75" y="13"/>
                  </a:lnTo>
                  <a:lnTo>
                    <a:pt x="72" y="16"/>
                  </a:lnTo>
                  <a:lnTo>
                    <a:pt x="69" y="19"/>
                  </a:lnTo>
                  <a:lnTo>
                    <a:pt x="62" y="25"/>
                  </a:lnTo>
                  <a:lnTo>
                    <a:pt x="59" y="28"/>
                  </a:lnTo>
                  <a:lnTo>
                    <a:pt x="53" y="32"/>
                  </a:lnTo>
                  <a:lnTo>
                    <a:pt x="50" y="38"/>
                  </a:lnTo>
                  <a:lnTo>
                    <a:pt x="43" y="41"/>
                  </a:lnTo>
                  <a:lnTo>
                    <a:pt x="40" y="44"/>
                  </a:lnTo>
                  <a:lnTo>
                    <a:pt x="34" y="47"/>
                  </a:lnTo>
                  <a:lnTo>
                    <a:pt x="31" y="47"/>
                  </a:lnTo>
                  <a:lnTo>
                    <a:pt x="28" y="50"/>
                  </a:lnTo>
                  <a:lnTo>
                    <a:pt x="22" y="47"/>
                  </a:lnTo>
                  <a:lnTo>
                    <a:pt x="15" y="47"/>
                  </a:lnTo>
                  <a:lnTo>
                    <a:pt x="12" y="44"/>
                  </a:lnTo>
                  <a:lnTo>
                    <a:pt x="9" y="44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82"/>
            <p:cNvSpPr>
              <a:spLocks/>
            </p:cNvSpPr>
            <p:nvPr/>
          </p:nvSpPr>
          <p:spPr bwMode="auto">
            <a:xfrm>
              <a:off x="3749675" y="4833938"/>
              <a:ext cx="914400" cy="204788"/>
            </a:xfrm>
            <a:custGeom>
              <a:avLst/>
              <a:gdLst>
                <a:gd name="T0" fmla="*/ 232 w 576"/>
                <a:gd name="T1" fmla="*/ 57 h 129"/>
                <a:gd name="T2" fmla="*/ 216 w 576"/>
                <a:gd name="T3" fmla="*/ 72 h 129"/>
                <a:gd name="T4" fmla="*/ 213 w 576"/>
                <a:gd name="T5" fmla="*/ 97 h 129"/>
                <a:gd name="T6" fmla="*/ 229 w 576"/>
                <a:gd name="T7" fmla="*/ 119 h 129"/>
                <a:gd name="T8" fmla="*/ 257 w 576"/>
                <a:gd name="T9" fmla="*/ 129 h 129"/>
                <a:gd name="T10" fmla="*/ 282 w 576"/>
                <a:gd name="T11" fmla="*/ 119 h 129"/>
                <a:gd name="T12" fmla="*/ 288 w 576"/>
                <a:gd name="T13" fmla="*/ 104 h 129"/>
                <a:gd name="T14" fmla="*/ 279 w 576"/>
                <a:gd name="T15" fmla="*/ 104 h 129"/>
                <a:gd name="T16" fmla="*/ 260 w 576"/>
                <a:gd name="T17" fmla="*/ 104 h 129"/>
                <a:gd name="T18" fmla="*/ 247 w 576"/>
                <a:gd name="T19" fmla="*/ 91 h 129"/>
                <a:gd name="T20" fmla="*/ 254 w 576"/>
                <a:gd name="T21" fmla="*/ 76 h 129"/>
                <a:gd name="T22" fmla="*/ 272 w 576"/>
                <a:gd name="T23" fmla="*/ 63 h 129"/>
                <a:gd name="T24" fmla="*/ 288 w 576"/>
                <a:gd name="T25" fmla="*/ 60 h 129"/>
                <a:gd name="T26" fmla="*/ 304 w 576"/>
                <a:gd name="T27" fmla="*/ 60 h 129"/>
                <a:gd name="T28" fmla="*/ 313 w 576"/>
                <a:gd name="T29" fmla="*/ 60 h 129"/>
                <a:gd name="T30" fmla="*/ 319 w 576"/>
                <a:gd name="T31" fmla="*/ 69 h 129"/>
                <a:gd name="T32" fmla="*/ 344 w 576"/>
                <a:gd name="T33" fmla="*/ 82 h 129"/>
                <a:gd name="T34" fmla="*/ 388 w 576"/>
                <a:gd name="T35" fmla="*/ 82 h 129"/>
                <a:gd name="T36" fmla="*/ 432 w 576"/>
                <a:gd name="T37" fmla="*/ 82 h 129"/>
                <a:gd name="T38" fmla="*/ 466 w 576"/>
                <a:gd name="T39" fmla="*/ 85 h 129"/>
                <a:gd name="T40" fmla="*/ 498 w 576"/>
                <a:gd name="T41" fmla="*/ 88 h 129"/>
                <a:gd name="T42" fmla="*/ 523 w 576"/>
                <a:gd name="T43" fmla="*/ 88 h 129"/>
                <a:gd name="T44" fmla="*/ 545 w 576"/>
                <a:gd name="T45" fmla="*/ 82 h 129"/>
                <a:gd name="T46" fmla="*/ 563 w 576"/>
                <a:gd name="T47" fmla="*/ 69 h 129"/>
                <a:gd name="T48" fmla="*/ 576 w 576"/>
                <a:gd name="T49" fmla="*/ 47 h 129"/>
                <a:gd name="T50" fmla="*/ 545 w 576"/>
                <a:gd name="T51" fmla="*/ 72 h 129"/>
                <a:gd name="T52" fmla="*/ 507 w 576"/>
                <a:gd name="T53" fmla="*/ 82 h 129"/>
                <a:gd name="T54" fmla="*/ 466 w 576"/>
                <a:gd name="T55" fmla="*/ 82 h 129"/>
                <a:gd name="T56" fmla="*/ 423 w 576"/>
                <a:gd name="T57" fmla="*/ 72 h 129"/>
                <a:gd name="T58" fmla="*/ 379 w 576"/>
                <a:gd name="T59" fmla="*/ 63 h 129"/>
                <a:gd name="T60" fmla="*/ 341 w 576"/>
                <a:gd name="T61" fmla="*/ 50 h 129"/>
                <a:gd name="T62" fmla="*/ 301 w 576"/>
                <a:gd name="T63" fmla="*/ 38 h 129"/>
                <a:gd name="T64" fmla="*/ 266 w 576"/>
                <a:gd name="T65" fmla="*/ 25 h 129"/>
                <a:gd name="T66" fmla="*/ 238 w 576"/>
                <a:gd name="T67" fmla="*/ 16 h 129"/>
                <a:gd name="T68" fmla="*/ 210 w 576"/>
                <a:gd name="T69" fmla="*/ 7 h 129"/>
                <a:gd name="T70" fmla="*/ 179 w 576"/>
                <a:gd name="T71" fmla="*/ 0 h 129"/>
                <a:gd name="T72" fmla="*/ 154 w 576"/>
                <a:gd name="T73" fmla="*/ 4 h 129"/>
                <a:gd name="T74" fmla="*/ 147 w 576"/>
                <a:gd name="T75" fmla="*/ 25 h 129"/>
                <a:gd name="T76" fmla="*/ 116 w 576"/>
                <a:gd name="T77" fmla="*/ 32 h 129"/>
                <a:gd name="T78" fmla="*/ 91 w 576"/>
                <a:gd name="T79" fmla="*/ 32 h 129"/>
                <a:gd name="T80" fmla="*/ 66 w 576"/>
                <a:gd name="T81" fmla="*/ 29 h 129"/>
                <a:gd name="T82" fmla="*/ 44 w 576"/>
                <a:gd name="T83" fmla="*/ 22 h 129"/>
                <a:gd name="T84" fmla="*/ 28 w 576"/>
                <a:gd name="T85" fmla="*/ 16 h 129"/>
                <a:gd name="T86" fmla="*/ 16 w 576"/>
                <a:gd name="T87" fmla="*/ 4 h 129"/>
                <a:gd name="T88" fmla="*/ 3 w 576"/>
                <a:gd name="T89" fmla="*/ 29 h 129"/>
                <a:gd name="T90" fmla="*/ 10 w 576"/>
                <a:gd name="T91" fmla="*/ 50 h 129"/>
                <a:gd name="T92" fmla="*/ 63 w 576"/>
                <a:gd name="T93" fmla="*/ 54 h 129"/>
                <a:gd name="T94" fmla="*/ 113 w 576"/>
                <a:gd name="T95" fmla="*/ 44 h 129"/>
                <a:gd name="T96" fmla="*/ 141 w 576"/>
                <a:gd name="T97" fmla="*/ 38 h 129"/>
                <a:gd name="T98" fmla="*/ 163 w 576"/>
                <a:gd name="T99" fmla="*/ 38 h 129"/>
                <a:gd name="T100" fmla="*/ 185 w 576"/>
                <a:gd name="T101" fmla="*/ 35 h 129"/>
                <a:gd name="T102" fmla="*/ 204 w 576"/>
                <a:gd name="T103" fmla="*/ 38 h 129"/>
                <a:gd name="T104" fmla="*/ 229 w 576"/>
                <a:gd name="T105" fmla="*/ 4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6" h="129">
                  <a:moveTo>
                    <a:pt x="251" y="44"/>
                  </a:moveTo>
                  <a:lnTo>
                    <a:pt x="244" y="47"/>
                  </a:lnTo>
                  <a:lnTo>
                    <a:pt x="241" y="47"/>
                  </a:lnTo>
                  <a:lnTo>
                    <a:pt x="235" y="50"/>
                  </a:lnTo>
                  <a:lnTo>
                    <a:pt x="232" y="57"/>
                  </a:lnTo>
                  <a:lnTo>
                    <a:pt x="229" y="60"/>
                  </a:lnTo>
                  <a:lnTo>
                    <a:pt x="226" y="60"/>
                  </a:lnTo>
                  <a:lnTo>
                    <a:pt x="222" y="66"/>
                  </a:lnTo>
                  <a:lnTo>
                    <a:pt x="219" y="69"/>
                  </a:lnTo>
                  <a:lnTo>
                    <a:pt x="216" y="72"/>
                  </a:lnTo>
                  <a:lnTo>
                    <a:pt x="216" y="79"/>
                  </a:lnTo>
                  <a:lnTo>
                    <a:pt x="213" y="82"/>
                  </a:lnTo>
                  <a:lnTo>
                    <a:pt x="213" y="88"/>
                  </a:lnTo>
                  <a:lnTo>
                    <a:pt x="213" y="91"/>
                  </a:lnTo>
                  <a:lnTo>
                    <a:pt x="213" y="97"/>
                  </a:lnTo>
                  <a:lnTo>
                    <a:pt x="216" y="101"/>
                  </a:lnTo>
                  <a:lnTo>
                    <a:pt x="216" y="107"/>
                  </a:lnTo>
                  <a:lnTo>
                    <a:pt x="219" y="110"/>
                  </a:lnTo>
                  <a:lnTo>
                    <a:pt x="222" y="116"/>
                  </a:lnTo>
                  <a:lnTo>
                    <a:pt x="229" y="119"/>
                  </a:lnTo>
                  <a:lnTo>
                    <a:pt x="232" y="123"/>
                  </a:lnTo>
                  <a:lnTo>
                    <a:pt x="238" y="126"/>
                  </a:lnTo>
                  <a:lnTo>
                    <a:pt x="244" y="126"/>
                  </a:lnTo>
                  <a:lnTo>
                    <a:pt x="251" y="129"/>
                  </a:lnTo>
                  <a:lnTo>
                    <a:pt x="257" y="129"/>
                  </a:lnTo>
                  <a:lnTo>
                    <a:pt x="263" y="129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9" y="123"/>
                  </a:lnTo>
                  <a:lnTo>
                    <a:pt x="282" y="119"/>
                  </a:lnTo>
                  <a:lnTo>
                    <a:pt x="285" y="116"/>
                  </a:lnTo>
                  <a:lnTo>
                    <a:pt x="288" y="110"/>
                  </a:lnTo>
                  <a:lnTo>
                    <a:pt x="288" y="107"/>
                  </a:lnTo>
                  <a:lnTo>
                    <a:pt x="288" y="104"/>
                  </a:lnTo>
                  <a:lnTo>
                    <a:pt x="288" y="104"/>
                  </a:lnTo>
                  <a:lnTo>
                    <a:pt x="288" y="101"/>
                  </a:lnTo>
                  <a:lnTo>
                    <a:pt x="288" y="101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79" y="104"/>
                  </a:lnTo>
                  <a:lnTo>
                    <a:pt x="272" y="104"/>
                  </a:lnTo>
                  <a:lnTo>
                    <a:pt x="269" y="104"/>
                  </a:lnTo>
                  <a:lnTo>
                    <a:pt x="266" y="104"/>
                  </a:lnTo>
                  <a:lnTo>
                    <a:pt x="263" y="104"/>
                  </a:lnTo>
                  <a:lnTo>
                    <a:pt x="260" y="104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51" y="97"/>
                  </a:lnTo>
                  <a:lnTo>
                    <a:pt x="247" y="94"/>
                  </a:lnTo>
                  <a:lnTo>
                    <a:pt x="247" y="91"/>
                  </a:lnTo>
                  <a:lnTo>
                    <a:pt x="247" y="88"/>
                  </a:lnTo>
                  <a:lnTo>
                    <a:pt x="247" y="85"/>
                  </a:lnTo>
                  <a:lnTo>
                    <a:pt x="251" y="82"/>
                  </a:lnTo>
                  <a:lnTo>
                    <a:pt x="251" y="79"/>
                  </a:lnTo>
                  <a:lnTo>
                    <a:pt x="254" y="76"/>
                  </a:lnTo>
                  <a:lnTo>
                    <a:pt x="257" y="72"/>
                  </a:lnTo>
                  <a:lnTo>
                    <a:pt x="260" y="69"/>
                  </a:lnTo>
                  <a:lnTo>
                    <a:pt x="263" y="66"/>
                  </a:lnTo>
                  <a:lnTo>
                    <a:pt x="266" y="63"/>
                  </a:lnTo>
                  <a:lnTo>
                    <a:pt x="272" y="63"/>
                  </a:lnTo>
                  <a:lnTo>
                    <a:pt x="276" y="60"/>
                  </a:lnTo>
                  <a:lnTo>
                    <a:pt x="279" y="60"/>
                  </a:lnTo>
                  <a:lnTo>
                    <a:pt x="282" y="60"/>
                  </a:lnTo>
                  <a:lnTo>
                    <a:pt x="285" y="60"/>
                  </a:lnTo>
                  <a:lnTo>
                    <a:pt x="288" y="60"/>
                  </a:lnTo>
                  <a:lnTo>
                    <a:pt x="291" y="60"/>
                  </a:lnTo>
                  <a:lnTo>
                    <a:pt x="294" y="60"/>
                  </a:lnTo>
                  <a:lnTo>
                    <a:pt x="297" y="60"/>
                  </a:lnTo>
                  <a:lnTo>
                    <a:pt x="301" y="60"/>
                  </a:lnTo>
                  <a:lnTo>
                    <a:pt x="304" y="60"/>
                  </a:lnTo>
                  <a:lnTo>
                    <a:pt x="304" y="57"/>
                  </a:lnTo>
                  <a:lnTo>
                    <a:pt x="307" y="57"/>
                  </a:lnTo>
                  <a:lnTo>
                    <a:pt x="310" y="57"/>
                  </a:lnTo>
                  <a:lnTo>
                    <a:pt x="310" y="60"/>
                  </a:lnTo>
                  <a:lnTo>
                    <a:pt x="313" y="60"/>
                  </a:lnTo>
                  <a:lnTo>
                    <a:pt x="316" y="60"/>
                  </a:lnTo>
                  <a:lnTo>
                    <a:pt x="316" y="60"/>
                  </a:lnTo>
                  <a:lnTo>
                    <a:pt x="316" y="63"/>
                  </a:lnTo>
                  <a:lnTo>
                    <a:pt x="316" y="66"/>
                  </a:lnTo>
                  <a:lnTo>
                    <a:pt x="319" y="69"/>
                  </a:lnTo>
                  <a:lnTo>
                    <a:pt x="323" y="72"/>
                  </a:lnTo>
                  <a:lnTo>
                    <a:pt x="326" y="76"/>
                  </a:lnTo>
                  <a:lnTo>
                    <a:pt x="332" y="76"/>
                  </a:lnTo>
                  <a:lnTo>
                    <a:pt x="338" y="79"/>
                  </a:lnTo>
                  <a:lnTo>
                    <a:pt x="344" y="82"/>
                  </a:lnTo>
                  <a:lnTo>
                    <a:pt x="354" y="82"/>
                  </a:lnTo>
                  <a:lnTo>
                    <a:pt x="360" y="82"/>
                  </a:lnTo>
                  <a:lnTo>
                    <a:pt x="369" y="82"/>
                  </a:lnTo>
                  <a:lnTo>
                    <a:pt x="379" y="82"/>
                  </a:lnTo>
                  <a:lnTo>
                    <a:pt x="388" y="82"/>
                  </a:lnTo>
                  <a:lnTo>
                    <a:pt x="398" y="82"/>
                  </a:lnTo>
                  <a:lnTo>
                    <a:pt x="407" y="82"/>
                  </a:lnTo>
                  <a:lnTo>
                    <a:pt x="416" y="82"/>
                  </a:lnTo>
                  <a:lnTo>
                    <a:pt x="426" y="82"/>
                  </a:lnTo>
                  <a:lnTo>
                    <a:pt x="432" y="82"/>
                  </a:lnTo>
                  <a:lnTo>
                    <a:pt x="441" y="82"/>
                  </a:lnTo>
                  <a:lnTo>
                    <a:pt x="448" y="82"/>
                  </a:lnTo>
                  <a:lnTo>
                    <a:pt x="454" y="85"/>
                  </a:lnTo>
                  <a:lnTo>
                    <a:pt x="460" y="85"/>
                  </a:lnTo>
                  <a:lnTo>
                    <a:pt x="466" y="85"/>
                  </a:lnTo>
                  <a:lnTo>
                    <a:pt x="476" y="85"/>
                  </a:lnTo>
                  <a:lnTo>
                    <a:pt x="479" y="88"/>
                  </a:lnTo>
                  <a:lnTo>
                    <a:pt x="485" y="88"/>
                  </a:lnTo>
                  <a:lnTo>
                    <a:pt x="491" y="88"/>
                  </a:lnTo>
                  <a:lnTo>
                    <a:pt x="498" y="88"/>
                  </a:lnTo>
                  <a:lnTo>
                    <a:pt x="504" y="88"/>
                  </a:lnTo>
                  <a:lnTo>
                    <a:pt x="507" y="88"/>
                  </a:lnTo>
                  <a:lnTo>
                    <a:pt x="513" y="88"/>
                  </a:lnTo>
                  <a:lnTo>
                    <a:pt x="520" y="88"/>
                  </a:lnTo>
                  <a:lnTo>
                    <a:pt x="523" y="88"/>
                  </a:lnTo>
                  <a:lnTo>
                    <a:pt x="529" y="88"/>
                  </a:lnTo>
                  <a:lnTo>
                    <a:pt x="532" y="88"/>
                  </a:lnTo>
                  <a:lnTo>
                    <a:pt x="538" y="85"/>
                  </a:lnTo>
                  <a:lnTo>
                    <a:pt x="542" y="85"/>
                  </a:lnTo>
                  <a:lnTo>
                    <a:pt x="545" y="82"/>
                  </a:lnTo>
                  <a:lnTo>
                    <a:pt x="548" y="82"/>
                  </a:lnTo>
                  <a:lnTo>
                    <a:pt x="551" y="79"/>
                  </a:lnTo>
                  <a:lnTo>
                    <a:pt x="554" y="76"/>
                  </a:lnTo>
                  <a:lnTo>
                    <a:pt x="560" y="72"/>
                  </a:lnTo>
                  <a:lnTo>
                    <a:pt x="563" y="69"/>
                  </a:lnTo>
                  <a:lnTo>
                    <a:pt x="567" y="66"/>
                  </a:lnTo>
                  <a:lnTo>
                    <a:pt x="567" y="60"/>
                  </a:lnTo>
                  <a:lnTo>
                    <a:pt x="570" y="57"/>
                  </a:lnTo>
                  <a:lnTo>
                    <a:pt x="573" y="50"/>
                  </a:lnTo>
                  <a:lnTo>
                    <a:pt x="576" y="47"/>
                  </a:lnTo>
                  <a:lnTo>
                    <a:pt x="570" y="54"/>
                  </a:lnTo>
                  <a:lnTo>
                    <a:pt x="563" y="60"/>
                  </a:lnTo>
                  <a:lnTo>
                    <a:pt x="560" y="63"/>
                  </a:lnTo>
                  <a:lnTo>
                    <a:pt x="551" y="66"/>
                  </a:lnTo>
                  <a:lnTo>
                    <a:pt x="545" y="72"/>
                  </a:lnTo>
                  <a:lnTo>
                    <a:pt x="538" y="76"/>
                  </a:lnTo>
                  <a:lnTo>
                    <a:pt x="532" y="76"/>
                  </a:lnTo>
                  <a:lnTo>
                    <a:pt x="523" y="79"/>
                  </a:lnTo>
                  <a:lnTo>
                    <a:pt x="517" y="82"/>
                  </a:lnTo>
                  <a:lnTo>
                    <a:pt x="507" y="82"/>
                  </a:lnTo>
                  <a:lnTo>
                    <a:pt x="501" y="82"/>
                  </a:lnTo>
                  <a:lnTo>
                    <a:pt x="491" y="82"/>
                  </a:lnTo>
                  <a:lnTo>
                    <a:pt x="482" y="82"/>
                  </a:lnTo>
                  <a:lnTo>
                    <a:pt x="476" y="82"/>
                  </a:lnTo>
                  <a:lnTo>
                    <a:pt x="466" y="82"/>
                  </a:lnTo>
                  <a:lnTo>
                    <a:pt x="457" y="82"/>
                  </a:lnTo>
                  <a:lnTo>
                    <a:pt x="448" y="79"/>
                  </a:lnTo>
                  <a:lnTo>
                    <a:pt x="438" y="76"/>
                  </a:lnTo>
                  <a:lnTo>
                    <a:pt x="429" y="76"/>
                  </a:lnTo>
                  <a:lnTo>
                    <a:pt x="423" y="72"/>
                  </a:lnTo>
                  <a:lnTo>
                    <a:pt x="413" y="72"/>
                  </a:lnTo>
                  <a:lnTo>
                    <a:pt x="404" y="69"/>
                  </a:lnTo>
                  <a:lnTo>
                    <a:pt x="394" y="66"/>
                  </a:lnTo>
                  <a:lnTo>
                    <a:pt x="388" y="63"/>
                  </a:lnTo>
                  <a:lnTo>
                    <a:pt x="379" y="63"/>
                  </a:lnTo>
                  <a:lnTo>
                    <a:pt x="373" y="60"/>
                  </a:lnTo>
                  <a:lnTo>
                    <a:pt x="363" y="57"/>
                  </a:lnTo>
                  <a:lnTo>
                    <a:pt x="357" y="54"/>
                  </a:lnTo>
                  <a:lnTo>
                    <a:pt x="348" y="50"/>
                  </a:lnTo>
                  <a:lnTo>
                    <a:pt x="341" y="50"/>
                  </a:lnTo>
                  <a:lnTo>
                    <a:pt x="335" y="47"/>
                  </a:lnTo>
                  <a:lnTo>
                    <a:pt x="329" y="47"/>
                  </a:lnTo>
                  <a:lnTo>
                    <a:pt x="319" y="44"/>
                  </a:lnTo>
                  <a:lnTo>
                    <a:pt x="310" y="38"/>
                  </a:lnTo>
                  <a:lnTo>
                    <a:pt x="301" y="38"/>
                  </a:lnTo>
                  <a:lnTo>
                    <a:pt x="294" y="35"/>
                  </a:lnTo>
                  <a:lnTo>
                    <a:pt x="285" y="32"/>
                  </a:lnTo>
                  <a:lnTo>
                    <a:pt x="279" y="32"/>
                  </a:lnTo>
                  <a:lnTo>
                    <a:pt x="272" y="29"/>
                  </a:lnTo>
                  <a:lnTo>
                    <a:pt x="266" y="25"/>
                  </a:lnTo>
                  <a:lnTo>
                    <a:pt x="263" y="25"/>
                  </a:lnTo>
                  <a:lnTo>
                    <a:pt x="257" y="22"/>
                  </a:lnTo>
                  <a:lnTo>
                    <a:pt x="251" y="19"/>
                  </a:lnTo>
                  <a:lnTo>
                    <a:pt x="244" y="19"/>
                  </a:lnTo>
                  <a:lnTo>
                    <a:pt x="238" y="16"/>
                  </a:lnTo>
                  <a:lnTo>
                    <a:pt x="232" y="13"/>
                  </a:lnTo>
                  <a:lnTo>
                    <a:pt x="226" y="13"/>
                  </a:lnTo>
                  <a:lnTo>
                    <a:pt x="219" y="10"/>
                  </a:lnTo>
                  <a:lnTo>
                    <a:pt x="213" y="7"/>
                  </a:lnTo>
                  <a:lnTo>
                    <a:pt x="210" y="7"/>
                  </a:lnTo>
                  <a:lnTo>
                    <a:pt x="204" y="4"/>
                  </a:lnTo>
                  <a:lnTo>
                    <a:pt x="197" y="4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79" y="0"/>
                  </a:lnTo>
                  <a:lnTo>
                    <a:pt x="172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4"/>
                  </a:lnTo>
                  <a:lnTo>
                    <a:pt x="150" y="7"/>
                  </a:lnTo>
                  <a:lnTo>
                    <a:pt x="150" y="13"/>
                  </a:lnTo>
                  <a:lnTo>
                    <a:pt x="150" y="16"/>
                  </a:lnTo>
                  <a:lnTo>
                    <a:pt x="154" y="22"/>
                  </a:lnTo>
                  <a:lnTo>
                    <a:pt x="147" y="25"/>
                  </a:lnTo>
                  <a:lnTo>
                    <a:pt x="141" y="25"/>
                  </a:lnTo>
                  <a:lnTo>
                    <a:pt x="135" y="29"/>
                  </a:lnTo>
                  <a:lnTo>
                    <a:pt x="129" y="29"/>
                  </a:lnTo>
                  <a:lnTo>
                    <a:pt x="122" y="29"/>
                  </a:lnTo>
                  <a:lnTo>
                    <a:pt x="116" y="32"/>
                  </a:lnTo>
                  <a:lnTo>
                    <a:pt x="113" y="32"/>
                  </a:lnTo>
                  <a:lnTo>
                    <a:pt x="107" y="32"/>
                  </a:lnTo>
                  <a:lnTo>
                    <a:pt x="100" y="32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85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69" y="29"/>
                  </a:lnTo>
                  <a:lnTo>
                    <a:pt x="66" y="29"/>
                  </a:lnTo>
                  <a:lnTo>
                    <a:pt x="63" y="29"/>
                  </a:lnTo>
                  <a:lnTo>
                    <a:pt x="57" y="25"/>
                  </a:lnTo>
                  <a:lnTo>
                    <a:pt x="53" y="25"/>
                  </a:lnTo>
                  <a:lnTo>
                    <a:pt x="47" y="25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5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0" y="7"/>
                  </a:lnTo>
                  <a:lnTo>
                    <a:pt x="7" y="16"/>
                  </a:lnTo>
                  <a:lnTo>
                    <a:pt x="3" y="22"/>
                  </a:lnTo>
                  <a:lnTo>
                    <a:pt x="3" y="2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4"/>
                  </a:lnTo>
                  <a:lnTo>
                    <a:pt x="7" y="47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5" y="57"/>
                  </a:lnTo>
                  <a:lnTo>
                    <a:pt x="35" y="57"/>
                  </a:lnTo>
                  <a:lnTo>
                    <a:pt x="47" y="57"/>
                  </a:lnTo>
                  <a:lnTo>
                    <a:pt x="63" y="54"/>
                  </a:lnTo>
                  <a:lnTo>
                    <a:pt x="78" y="50"/>
                  </a:lnTo>
                  <a:lnTo>
                    <a:pt x="97" y="47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3" y="44"/>
                  </a:lnTo>
                  <a:lnTo>
                    <a:pt x="119" y="41"/>
                  </a:lnTo>
                  <a:lnTo>
                    <a:pt x="125" y="41"/>
                  </a:lnTo>
                  <a:lnTo>
                    <a:pt x="132" y="41"/>
                  </a:lnTo>
                  <a:lnTo>
                    <a:pt x="135" y="38"/>
                  </a:lnTo>
                  <a:lnTo>
                    <a:pt x="141" y="38"/>
                  </a:lnTo>
                  <a:lnTo>
                    <a:pt x="144" y="38"/>
                  </a:lnTo>
                  <a:lnTo>
                    <a:pt x="150" y="38"/>
                  </a:lnTo>
                  <a:lnTo>
                    <a:pt x="154" y="38"/>
                  </a:lnTo>
                  <a:lnTo>
                    <a:pt x="160" y="38"/>
                  </a:lnTo>
                  <a:lnTo>
                    <a:pt x="163" y="38"/>
                  </a:lnTo>
                  <a:lnTo>
                    <a:pt x="166" y="35"/>
                  </a:lnTo>
                  <a:lnTo>
                    <a:pt x="172" y="35"/>
                  </a:lnTo>
                  <a:lnTo>
                    <a:pt x="175" y="35"/>
                  </a:lnTo>
                  <a:lnTo>
                    <a:pt x="179" y="35"/>
                  </a:lnTo>
                  <a:lnTo>
                    <a:pt x="185" y="35"/>
                  </a:lnTo>
                  <a:lnTo>
                    <a:pt x="188" y="38"/>
                  </a:lnTo>
                  <a:lnTo>
                    <a:pt x="191" y="38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4" y="38"/>
                  </a:lnTo>
                  <a:lnTo>
                    <a:pt x="210" y="38"/>
                  </a:lnTo>
                  <a:lnTo>
                    <a:pt x="213" y="38"/>
                  </a:lnTo>
                  <a:lnTo>
                    <a:pt x="219" y="38"/>
                  </a:lnTo>
                  <a:lnTo>
                    <a:pt x="222" y="41"/>
                  </a:lnTo>
                  <a:lnTo>
                    <a:pt x="229" y="41"/>
                  </a:lnTo>
                  <a:lnTo>
                    <a:pt x="232" y="41"/>
                  </a:lnTo>
                  <a:lnTo>
                    <a:pt x="238" y="44"/>
                  </a:lnTo>
                  <a:lnTo>
                    <a:pt x="244" y="44"/>
                  </a:lnTo>
                  <a:lnTo>
                    <a:pt x="251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83"/>
            <p:cNvSpPr>
              <a:spLocks/>
            </p:cNvSpPr>
            <p:nvPr/>
          </p:nvSpPr>
          <p:spPr bwMode="auto">
            <a:xfrm>
              <a:off x="4445000" y="4719638"/>
              <a:ext cx="254000" cy="214313"/>
            </a:xfrm>
            <a:custGeom>
              <a:avLst/>
              <a:gdLst>
                <a:gd name="T0" fmla="*/ 160 w 160"/>
                <a:gd name="T1" fmla="*/ 104 h 135"/>
                <a:gd name="T2" fmla="*/ 154 w 160"/>
                <a:gd name="T3" fmla="*/ 66 h 135"/>
                <a:gd name="T4" fmla="*/ 135 w 160"/>
                <a:gd name="T5" fmla="*/ 38 h 135"/>
                <a:gd name="T6" fmla="*/ 104 w 160"/>
                <a:gd name="T7" fmla="*/ 13 h 135"/>
                <a:gd name="T8" fmla="*/ 75 w 160"/>
                <a:gd name="T9" fmla="*/ 3 h 135"/>
                <a:gd name="T10" fmla="*/ 53 w 160"/>
                <a:gd name="T11" fmla="*/ 0 h 135"/>
                <a:gd name="T12" fmla="*/ 38 w 160"/>
                <a:gd name="T13" fmla="*/ 3 h 135"/>
                <a:gd name="T14" fmla="*/ 25 w 160"/>
                <a:gd name="T15" fmla="*/ 7 h 135"/>
                <a:gd name="T16" fmla="*/ 13 w 160"/>
                <a:gd name="T17" fmla="*/ 16 h 135"/>
                <a:gd name="T18" fmla="*/ 3 w 160"/>
                <a:gd name="T19" fmla="*/ 29 h 135"/>
                <a:gd name="T20" fmla="*/ 0 w 160"/>
                <a:gd name="T21" fmla="*/ 44 h 135"/>
                <a:gd name="T22" fmla="*/ 3 w 160"/>
                <a:gd name="T23" fmla="*/ 63 h 135"/>
                <a:gd name="T24" fmla="*/ 13 w 160"/>
                <a:gd name="T25" fmla="*/ 85 h 135"/>
                <a:gd name="T26" fmla="*/ 28 w 160"/>
                <a:gd name="T27" fmla="*/ 104 h 135"/>
                <a:gd name="T28" fmla="*/ 47 w 160"/>
                <a:gd name="T29" fmla="*/ 113 h 135"/>
                <a:gd name="T30" fmla="*/ 72 w 160"/>
                <a:gd name="T31" fmla="*/ 116 h 135"/>
                <a:gd name="T32" fmla="*/ 94 w 160"/>
                <a:gd name="T33" fmla="*/ 116 h 135"/>
                <a:gd name="T34" fmla="*/ 104 w 160"/>
                <a:gd name="T35" fmla="*/ 101 h 135"/>
                <a:gd name="T36" fmla="*/ 97 w 160"/>
                <a:gd name="T37" fmla="*/ 72 h 135"/>
                <a:gd name="T38" fmla="*/ 85 w 160"/>
                <a:gd name="T39" fmla="*/ 85 h 135"/>
                <a:gd name="T40" fmla="*/ 69 w 160"/>
                <a:gd name="T41" fmla="*/ 85 h 135"/>
                <a:gd name="T42" fmla="*/ 53 w 160"/>
                <a:gd name="T43" fmla="*/ 82 h 135"/>
                <a:gd name="T44" fmla="*/ 41 w 160"/>
                <a:gd name="T45" fmla="*/ 69 h 135"/>
                <a:gd name="T46" fmla="*/ 35 w 160"/>
                <a:gd name="T47" fmla="*/ 57 h 135"/>
                <a:gd name="T48" fmla="*/ 32 w 160"/>
                <a:gd name="T49" fmla="*/ 41 h 135"/>
                <a:gd name="T50" fmla="*/ 38 w 160"/>
                <a:gd name="T51" fmla="*/ 29 h 135"/>
                <a:gd name="T52" fmla="*/ 47 w 160"/>
                <a:gd name="T53" fmla="*/ 19 h 135"/>
                <a:gd name="T54" fmla="*/ 63 w 160"/>
                <a:gd name="T55" fmla="*/ 13 h 135"/>
                <a:gd name="T56" fmla="*/ 79 w 160"/>
                <a:gd name="T57" fmla="*/ 13 h 135"/>
                <a:gd name="T58" fmla="*/ 79 w 160"/>
                <a:gd name="T59" fmla="*/ 16 h 135"/>
                <a:gd name="T60" fmla="*/ 63 w 160"/>
                <a:gd name="T61" fmla="*/ 22 h 135"/>
                <a:gd name="T62" fmla="*/ 60 w 160"/>
                <a:gd name="T63" fmla="*/ 32 h 135"/>
                <a:gd name="T64" fmla="*/ 60 w 160"/>
                <a:gd name="T65" fmla="*/ 47 h 135"/>
                <a:gd name="T66" fmla="*/ 69 w 160"/>
                <a:gd name="T67" fmla="*/ 57 h 135"/>
                <a:gd name="T68" fmla="*/ 91 w 160"/>
                <a:gd name="T69" fmla="*/ 57 h 135"/>
                <a:gd name="T70" fmla="*/ 79 w 160"/>
                <a:gd name="T71" fmla="*/ 38 h 135"/>
                <a:gd name="T72" fmla="*/ 85 w 160"/>
                <a:gd name="T73" fmla="*/ 22 h 135"/>
                <a:gd name="T74" fmla="*/ 110 w 160"/>
                <a:gd name="T75" fmla="*/ 22 h 135"/>
                <a:gd name="T76" fmla="*/ 135 w 160"/>
                <a:gd name="T77" fmla="*/ 41 h 135"/>
                <a:gd name="T78" fmla="*/ 147 w 160"/>
                <a:gd name="T79" fmla="*/ 66 h 135"/>
                <a:gd name="T80" fmla="*/ 154 w 160"/>
                <a:gd name="T81" fmla="*/ 91 h 135"/>
                <a:gd name="T82" fmla="*/ 154 w 160"/>
                <a:gd name="T83" fmla="*/ 116 h 135"/>
                <a:gd name="T84" fmla="*/ 154 w 160"/>
                <a:gd name="T8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135">
                  <a:moveTo>
                    <a:pt x="154" y="135"/>
                  </a:moveTo>
                  <a:lnTo>
                    <a:pt x="157" y="119"/>
                  </a:lnTo>
                  <a:lnTo>
                    <a:pt x="160" y="104"/>
                  </a:lnTo>
                  <a:lnTo>
                    <a:pt x="160" y="91"/>
                  </a:lnTo>
                  <a:lnTo>
                    <a:pt x="157" y="79"/>
                  </a:lnTo>
                  <a:lnTo>
                    <a:pt x="154" y="66"/>
                  </a:lnTo>
                  <a:lnTo>
                    <a:pt x="147" y="57"/>
                  </a:lnTo>
                  <a:lnTo>
                    <a:pt x="141" y="47"/>
                  </a:lnTo>
                  <a:lnTo>
                    <a:pt x="135" y="38"/>
                  </a:lnTo>
                  <a:lnTo>
                    <a:pt x="125" y="29"/>
                  </a:lnTo>
                  <a:lnTo>
                    <a:pt x="116" y="22"/>
                  </a:lnTo>
                  <a:lnTo>
                    <a:pt x="104" y="13"/>
                  </a:lnTo>
                  <a:lnTo>
                    <a:pt x="97" y="10"/>
                  </a:lnTo>
                  <a:lnTo>
                    <a:pt x="85" y="3"/>
                  </a:lnTo>
                  <a:lnTo>
                    <a:pt x="75" y="3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2" y="3"/>
                  </a:lnTo>
                  <a:lnTo>
                    <a:pt x="28" y="7"/>
                  </a:lnTo>
                  <a:lnTo>
                    <a:pt x="25" y="7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7" y="22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3" y="63"/>
                  </a:lnTo>
                  <a:lnTo>
                    <a:pt x="3" y="69"/>
                  </a:lnTo>
                  <a:lnTo>
                    <a:pt x="7" y="79"/>
                  </a:lnTo>
                  <a:lnTo>
                    <a:pt x="13" y="85"/>
                  </a:lnTo>
                  <a:lnTo>
                    <a:pt x="16" y="91"/>
                  </a:lnTo>
                  <a:lnTo>
                    <a:pt x="25" y="97"/>
                  </a:lnTo>
                  <a:lnTo>
                    <a:pt x="28" y="104"/>
                  </a:lnTo>
                  <a:lnTo>
                    <a:pt x="35" y="107"/>
                  </a:lnTo>
                  <a:lnTo>
                    <a:pt x="41" y="110"/>
                  </a:lnTo>
                  <a:lnTo>
                    <a:pt x="47" y="113"/>
                  </a:lnTo>
                  <a:lnTo>
                    <a:pt x="57" y="116"/>
                  </a:lnTo>
                  <a:lnTo>
                    <a:pt x="63" y="116"/>
                  </a:lnTo>
                  <a:lnTo>
                    <a:pt x="72" y="116"/>
                  </a:lnTo>
                  <a:lnTo>
                    <a:pt x="82" y="116"/>
                  </a:lnTo>
                  <a:lnTo>
                    <a:pt x="88" y="116"/>
                  </a:lnTo>
                  <a:lnTo>
                    <a:pt x="94" y="116"/>
                  </a:lnTo>
                  <a:lnTo>
                    <a:pt x="100" y="110"/>
                  </a:lnTo>
                  <a:lnTo>
                    <a:pt x="104" y="107"/>
                  </a:lnTo>
                  <a:lnTo>
                    <a:pt x="104" y="101"/>
                  </a:lnTo>
                  <a:lnTo>
                    <a:pt x="104" y="94"/>
                  </a:lnTo>
                  <a:lnTo>
                    <a:pt x="100" y="85"/>
                  </a:lnTo>
                  <a:lnTo>
                    <a:pt x="97" y="72"/>
                  </a:lnTo>
                  <a:lnTo>
                    <a:pt x="94" y="79"/>
                  </a:lnTo>
                  <a:lnTo>
                    <a:pt x="88" y="82"/>
                  </a:lnTo>
                  <a:lnTo>
                    <a:pt x="85" y="85"/>
                  </a:lnTo>
                  <a:lnTo>
                    <a:pt x="82" y="85"/>
                  </a:lnTo>
                  <a:lnTo>
                    <a:pt x="75" y="85"/>
                  </a:lnTo>
                  <a:lnTo>
                    <a:pt x="69" y="85"/>
                  </a:lnTo>
                  <a:lnTo>
                    <a:pt x="63" y="85"/>
                  </a:lnTo>
                  <a:lnTo>
                    <a:pt x="60" y="85"/>
                  </a:lnTo>
                  <a:lnTo>
                    <a:pt x="53" y="82"/>
                  </a:lnTo>
                  <a:lnTo>
                    <a:pt x="50" y="79"/>
                  </a:lnTo>
                  <a:lnTo>
                    <a:pt x="44" y="72"/>
                  </a:lnTo>
                  <a:lnTo>
                    <a:pt x="41" y="69"/>
                  </a:lnTo>
                  <a:lnTo>
                    <a:pt x="38" y="66"/>
                  </a:lnTo>
                  <a:lnTo>
                    <a:pt x="38" y="63"/>
                  </a:lnTo>
                  <a:lnTo>
                    <a:pt x="35" y="57"/>
                  </a:lnTo>
                  <a:lnTo>
                    <a:pt x="32" y="54"/>
                  </a:lnTo>
                  <a:lnTo>
                    <a:pt x="32" y="47"/>
                  </a:lnTo>
                  <a:lnTo>
                    <a:pt x="32" y="41"/>
                  </a:lnTo>
                  <a:lnTo>
                    <a:pt x="35" y="38"/>
                  </a:lnTo>
                  <a:lnTo>
                    <a:pt x="38" y="32"/>
                  </a:lnTo>
                  <a:lnTo>
                    <a:pt x="38" y="29"/>
                  </a:lnTo>
                  <a:lnTo>
                    <a:pt x="41" y="25"/>
                  </a:lnTo>
                  <a:lnTo>
                    <a:pt x="44" y="22"/>
                  </a:lnTo>
                  <a:lnTo>
                    <a:pt x="47" y="19"/>
                  </a:lnTo>
                  <a:lnTo>
                    <a:pt x="53" y="16"/>
                  </a:lnTo>
                  <a:lnTo>
                    <a:pt x="57" y="13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72" y="13"/>
                  </a:lnTo>
                  <a:lnTo>
                    <a:pt x="79" y="13"/>
                  </a:lnTo>
                  <a:lnTo>
                    <a:pt x="82" y="13"/>
                  </a:lnTo>
                  <a:lnTo>
                    <a:pt x="88" y="13"/>
                  </a:lnTo>
                  <a:lnTo>
                    <a:pt x="79" y="16"/>
                  </a:lnTo>
                  <a:lnTo>
                    <a:pt x="72" y="19"/>
                  </a:lnTo>
                  <a:lnTo>
                    <a:pt x="66" y="19"/>
                  </a:lnTo>
                  <a:lnTo>
                    <a:pt x="63" y="22"/>
                  </a:lnTo>
                  <a:lnTo>
                    <a:pt x="60" y="25"/>
                  </a:lnTo>
                  <a:lnTo>
                    <a:pt x="60" y="29"/>
                  </a:lnTo>
                  <a:lnTo>
                    <a:pt x="60" y="32"/>
                  </a:lnTo>
                  <a:lnTo>
                    <a:pt x="60" y="35"/>
                  </a:lnTo>
                  <a:lnTo>
                    <a:pt x="60" y="41"/>
                  </a:lnTo>
                  <a:lnTo>
                    <a:pt x="60" y="47"/>
                  </a:lnTo>
                  <a:lnTo>
                    <a:pt x="63" y="50"/>
                  </a:lnTo>
                  <a:lnTo>
                    <a:pt x="66" y="54"/>
                  </a:lnTo>
                  <a:lnTo>
                    <a:pt x="69" y="57"/>
                  </a:lnTo>
                  <a:lnTo>
                    <a:pt x="75" y="57"/>
                  </a:lnTo>
                  <a:lnTo>
                    <a:pt x="82" y="57"/>
                  </a:lnTo>
                  <a:lnTo>
                    <a:pt x="91" y="57"/>
                  </a:lnTo>
                  <a:lnTo>
                    <a:pt x="85" y="50"/>
                  </a:lnTo>
                  <a:lnTo>
                    <a:pt x="79" y="47"/>
                  </a:lnTo>
                  <a:lnTo>
                    <a:pt x="79" y="38"/>
                  </a:lnTo>
                  <a:lnTo>
                    <a:pt x="79" y="32"/>
                  </a:lnTo>
                  <a:lnTo>
                    <a:pt x="82" y="25"/>
                  </a:lnTo>
                  <a:lnTo>
                    <a:pt x="85" y="22"/>
                  </a:lnTo>
                  <a:lnTo>
                    <a:pt x="91" y="19"/>
                  </a:lnTo>
                  <a:lnTo>
                    <a:pt x="97" y="19"/>
                  </a:lnTo>
                  <a:lnTo>
                    <a:pt x="110" y="22"/>
                  </a:lnTo>
                  <a:lnTo>
                    <a:pt x="119" y="29"/>
                  </a:lnTo>
                  <a:lnTo>
                    <a:pt x="125" y="35"/>
                  </a:lnTo>
                  <a:lnTo>
                    <a:pt x="135" y="41"/>
                  </a:lnTo>
                  <a:lnTo>
                    <a:pt x="141" y="50"/>
                  </a:lnTo>
                  <a:lnTo>
                    <a:pt x="144" y="57"/>
                  </a:lnTo>
                  <a:lnTo>
                    <a:pt x="147" y="66"/>
                  </a:lnTo>
                  <a:lnTo>
                    <a:pt x="150" y="72"/>
                  </a:lnTo>
                  <a:lnTo>
                    <a:pt x="150" y="82"/>
                  </a:lnTo>
                  <a:lnTo>
                    <a:pt x="154" y="91"/>
                  </a:lnTo>
                  <a:lnTo>
                    <a:pt x="154" y="101"/>
                  </a:lnTo>
                  <a:lnTo>
                    <a:pt x="154" y="107"/>
                  </a:lnTo>
                  <a:lnTo>
                    <a:pt x="154" y="116"/>
                  </a:lnTo>
                  <a:lnTo>
                    <a:pt x="154" y="122"/>
                  </a:lnTo>
                  <a:lnTo>
                    <a:pt x="154" y="129"/>
                  </a:lnTo>
                  <a:lnTo>
                    <a:pt x="154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84"/>
            <p:cNvSpPr>
              <a:spLocks/>
            </p:cNvSpPr>
            <p:nvPr/>
          </p:nvSpPr>
          <p:spPr bwMode="auto">
            <a:xfrm>
              <a:off x="4097338" y="4700588"/>
              <a:ext cx="412750" cy="228600"/>
            </a:xfrm>
            <a:custGeom>
              <a:avLst/>
              <a:gdLst>
                <a:gd name="T0" fmla="*/ 7 w 260"/>
                <a:gd name="T1" fmla="*/ 69 h 144"/>
                <a:gd name="T2" fmla="*/ 10 w 260"/>
                <a:gd name="T3" fmla="*/ 72 h 144"/>
                <a:gd name="T4" fmla="*/ 19 w 260"/>
                <a:gd name="T5" fmla="*/ 75 h 144"/>
                <a:gd name="T6" fmla="*/ 41 w 260"/>
                <a:gd name="T7" fmla="*/ 81 h 144"/>
                <a:gd name="T8" fmla="*/ 60 w 260"/>
                <a:gd name="T9" fmla="*/ 88 h 144"/>
                <a:gd name="T10" fmla="*/ 78 w 260"/>
                <a:gd name="T11" fmla="*/ 97 h 144"/>
                <a:gd name="T12" fmla="*/ 100 w 260"/>
                <a:gd name="T13" fmla="*/ 103 h 144"/>
                <a:gd name="T14" fmla="*/ 119 w 260"/>
                <a:gd name="T15" fmla="*/ 109 h 144"/>
                <a:gd name="T16" fmla="*/ 141 w 260"/>
                <a:gd name="T17" fmla="*/ 116 h 144"/>
                <a:gd name="T18" fmla="*/ 160 w 260"/>
                <a:gd name="T19" fmla="*/ 122 h 144"/>
                <a:gd name="T20" fmla="*/ 179 w 260"/>
                <a:gd name="T21" fmla="*/ 128 h 144"/>
                <a:gd name="T22" fmla="*/ 201 w 260"/>
                <a:gd name="T23" fmla="*/ 134 h 144"/>
                <a:gd name="T24" fmla="*/ 219 w 260"/>
                <a:gd name="T25" fmla="*/ 138 h 144"/>
                <a:gd name="T26" fmla="*/ 235 w 260"/>
                <a:gd name="T27" fmla="*/ 144 h 144"/>
                <a:gd name="T28" fmla="*/ 247 w 260"/>
                <a:gd name="T29" fmla="*/ 144 h 144"/>
                <a:gd name="T30" fmla="*/ 257 w 260"/>
                <a:gd name="T31" fmla="*/ 144 h 144"/>
                <a:gd name="T32" fmla="*/ 247 w 260"/>
                <a:gd name="T33" fmla="*/ 134 h 144"/>
                <a:gd name="T34" fmla="*/ 232 w 260"/>
                <a:gd name="T35" fmla="*/ 125 h 144"/>
                <a:gd name="T36" fmla="*/ 219 w 260"/>
                <a:gd name="T37" fmla="*/ 113 h 144"/>
                <a:gd name="T38" fmla="*/ 210 w 260"/>
                <a:gd name="T39" fmla="*/ 97 h 144"/>
                <a:gd name="T40" fmla="*/ 201 w 260"/>
                <a:gd name="T41" fmla="*/ 81 h 144"/>
                <a:gd name="T42" fmla="*/ 194 w 260"/>
                <a:gd name="T43" fmla="*/ 59 h 144"/>
                <a:gd name="T44" fmla="*/ 197 w 260"/>
                <a:gd name="T45" fmla="*/ 34 h 144"/>
                <a:gd name="T46" fmla="*/ 210 w 260"/>
                <a:gd name="T47" fmla="*/ 12 h 144"/>
                <a:gd name="T48" fmla="*/ 216 w 260"/>
                <a:gd name="T49" fmla="*/ 6 h 144"/>
                <a:gd name="T50" fmla="*/ 210 w 260"/>
                <a:gd name="T51" fmla="*/ 3 h 144"/>
                <a:gd name="T52" fmla="*/ 201 w 260"/>
                <a:gd name="T53" fmla="*/ 3 h 144"/>
                <a:gd name="T54" fmla="*/ 191 w 260"/>
                <a:gd name="T55" fmla="*/ 3 h 144"/>
                <a:gd name="T56" fmla="*/ 182 w 260"/>
                <a:gd name="T57" fmla="*/ 6 h 144"/>
                <a:gd name="T58" fmla="*/ 169 w 260"/>
                <a:gd name="T59" fmla="*/ 12 h 144"/>
                <a:gd name="T60" fmla="*/ 160 w 260"/>
                <a:gd name="T61" fmla="*/ 28 h 144"/>
                <a:gd name="T62" fmla="*/ 160 w 260"/>
                <a:gd name="T63" fmla="*/ 47 h 144"/>
                <a:gd name="T64" fmla="*/ 166 w 260"/>
                <a:gd name="T65" fmla="*/ 62 h 144"/>
                <a:gd name="T66" fmla="*/ 179 w 260"/>
                <a:gd name="T67" fmla="*/ 78 h 144"/>
                <a:gd name="T68" fmla="*/ 194 w 260"/>
                <a:gd name="T69" fmla="*/ 94 h 144"/>
                <a:gd name="T70" fmla="*/ 172 w 260"/>
                <a:gd name="T71" fmla="*/ 75 h 144"/>
                <a:gd name="T72" fmla="*/ 160 w 260"/>
                <a:gd name="T73" fmla="*/ 66 h 144"/>
                <a:gd name="T74" fmla="*/ 150 w 260"/>
                <a:gd name="T75" fmla="*/ 62 h 144"/>
                <a:gd name="T76" fmla="*/ 144 w 260"/>
                <a:gd name="T77" fmla="*/ 62 h 144"/>
                <a:gd name="T78" fmla="*/ 138 w 260"/>
                <a:gd name="T79" fmla="*/ 62 h 144"/>
                <a:gd name="T80" fmla="*/ 135 w 260"/>
                <a:gd name="T81" fmla="*/ 75 h 144"/>
                <a:gd name="T82" fmla="*/ 135 w 260"/>
                <a:gd name="T83" fmla="*/ 91 h 144"/>
                <a:gd name="T84" fmla="*/ 147 w 260"/>
                <a:gd name="T85" fmla="*/ 103 h 144"/>
                <a:gd name="T86" fmla="*/ 141 w 260"/>
                <a:gd name="T87" fmla="*/ 103 h 144"/>
                <a:gd name="T88" fmla="*/ 132 w 260"/>
                <a:gd name="T89" fmla="*/ 97 h 144"/>
                <a:gd name="T90" fmla="*/ 122 w 260"/>
                <a:gd name="T91" fmla="*/ 94 h 144"/>
                <a:gd name="T92" fmla="*/ 113 w 260"/>
                <a:gd name="T93" fmla="*/ 88 h 144"/>
                <a:gd name="T94" fmla="*/ 107 w 260"/>
                <a:gd name="T95" fmla="*/ 81 h 144"/>
                <a:gd name="T96" fmla="*/ 104 w 260"/>
                <a:gd name="T97" fmla="*/ 75 h 144"/>
                <a:gd name="T98" fmla="*/ 97 w 260"/>
                <a:gd name="T99" fmla="*/ 66 h 144"/>
                <a:gd name="T100" fmla="*/ 91 w 260"/>
                <a:gd name="T101" fmla="*/ 59 h 144"/>
                <a:gd name="T102" fmla="*/ 82 w 260"/>
                <a:gd name="T103" fmla="*/ 53 h 144"/>
                <a:gd name="T104" fmla="*/ 66 w 260"/>
                <a:gd name="T105" fmla="*/ 47 h 144"/>
                <a:gd name="T106" fmla="*/ 47 w 260"/>
                <a:gd name="T107" fmla="*/ 44 h 144"/>
                <a:gd name="T108" fmla="*/ 35 w 260"/>
                <a:gd name="T109" fmla="*/ 44 h 144"/>
                <a:gd name="T110" fmla="*/ 22 w 260"/>
                <a:gd name="T111" fmla="*/ 47 h 144"/>
                <a:gd name="T112" fmla="*/ 10 w 260"/>
                <a:gd name="T113" fmla="*/ 53 h 144"/>
                <a:gd name="T114" fmla="*/ 3 w 260"/>
                <a:gd name="T115" fmla="*/ 59 h 144"/>
                <a:gd name="T116" fmla="*/ 0 w 260"/>
                <a:gd name="T117" fmla="*/ 6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0" h="144">
                  <a:moveTo>
                    <a:pt x="0" y="69"/>
                  </a:moveTo>
                  <a:lnTo>
                    <a:pt x="3" y="69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3" y="75"/>
                  </a:lnTo>
                  <a:lnTo>
                    <a:pt x="16" y="75"/>
                  </a:lnTo>
                  <a:lnTo>
                    <a:pt x="19" y="75"/>
                  </a:lnTo>
                  <a:lnTo>
                    <a:pt x="25" y="78"/>
                  </a:lnTo>
                  <a:lnTo>
                    <a:pt x="35" y="81"/>
                  </a:lnTo>
                  <a:lnTo>
                    <a:pt x="41" y="81"/>
                  </a:lnTo>
                  <a:lnTo>
                    <a:pt x="47" y="84"/>
                  </a:lnTo>
                  <a:lnTo>
                    <a:pt x="53" y="88"/>
                  </a:lnTo>
                  <a:lnTo>
                    <a:pt x="60" y="88"/>
                  </a:lnTo>
                  <a:lnTo>
                    <a:pt x="66" y="91"/>
                  </a:lnTo>
                  <a:lnTo>
                    <a:pt x="72" y="94"/>
                  </a:lnTo>
                  <a:lnTo>
                    <a:pt x="78" y="97"/>
                  </a:lnTo>
                  <a:lnTo>
                    <a:pt x="85" y="97"/>
                  </a:lnTo>
                  <a:lnTo>
                    <a:pt x="91" y="100"/>
                  </a:lnTo>
                  <a:lnTo>
                    <a:pt x="100" y="103"/>
                  </a:lnTo>
                  <a:lnTo>
                    <a:pt x="107" y="103"/>
                  </a:lnTo>
                  <a:lnTo>
                    <a:pt x="113" y="106"/>
                  </a:lnTo>
                  <a:lnTo>
                    <a:pt x="119" y="109"/>
                  </a:lnTo>
                  <a:lnTo>
                    <a:pt x="125" y="109"/>
                  </a:lnTo>
                  <a:lnTo>
                    <a:pt x="135" y="113"/>
                  </a:lnTo>
                  <a:lnTo>
                    <a:pt x="141" y="116"/>
                  </a:lnTo>
                  <a:lnTo>
                    <a:pt x="147" y="119"/>
                  </a:lnTo>
                  <a:lnTo>
                    <a:pt x="154" y="119"/>
                  </a:lnTo>
                  <a:lnTo>
                    <a:pt x="160" y="122"/>
                  </a:lnTo>
                  <a:lnTo>
                    <a:pt x="166" y="122"/>
                  </a:lnTo>
                  <a:lnTo>
                    <a:pt x="172" y="125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4" y="131"/>
                  </a:lnTo>
                  <a:lnTo>
                    <a:pt x="201" y="134"/>
                  </a:lnTo>
                  <a:lnTo>
                    <a:pt x="207" y="134"/>
                  </a:lnTo>
                  <a:lnTo>
                    <a:pt x="213" y="138"/>
                  </a:lnTo>
                  <a:lnTo>
                    <a:pt x="219" y="138"/>
                  </a:lnTo>
                  <a:lnTo>
                    <a:pt x="226" y="141"/>
                  </a:lnTo>
                  <a:lnTo>
                    <a:pt x="232" y="144"/>
                  </a:lnTo>
                  <a:lnTo>
                    <a:pt x="235" y="144"/>
                  </a:lnTo>
                  <a:lnTo>
                    <a:pt x="238" y="144"/>
                  </a:lnTo>
                  <a:lnTo>
                    <a:pt x="241" y="144"/>
                  </a:lnTo>
                  <a:lnTo>
                    <a:pt x="247" y="144"/>
                  </a:lnTo>
                  <a:lnTo>
                    <a:pt x="251" y="144"/>
                  </a:lnTo>
                  <a:lnTo>
                    <a:pt x="254" y="144"/>
                  </a:lnTo>
                  <a:lnTo>
                    <a:pt x="257" y="144"/>
                  </a:lnTo>
                  <a:lnTo>
                    <a:pt x="260" y="144"/>
                  </a:lnTo>
                  <a:lnTo>
                    <a:pt x="254" y="141"/>
                  </a:lnTo>
                  <a:lnTo>
                    <a:pt x="247" y="134"/>
                  </a:lnTo>
                  <a:lnTo>
                    <a:pt x="241" y="131"/>
                  </a:lnTo>
                  <a:lnTo>
                    <a:pt x="235" y="128"/>
                  </a:lnTo>
                  <a:lnTo>
                    <a:pt x="232" y="125"/>
                  </a:lnTo>
                  <a:lnTo>
                    <a:pt x="226" y="119"/>
                  </a:lnTo>
                  <a:lnTo>
                    <a:pt x="222" y="116"/>
                  </a:lnTo>
                  <a:lnTo>
                    <a:pt x="219" y="113"/>
                  </a:lnTo>
                  <a:lnTo>
                    <a:pt x="213" y="106"/>
                  </a:lnTo>
                  <a:lnTo>
                    <a:pt x="210" y="103"/>
                  </a:lnTo>
                  <a:lnTo>
                    <a:pt x="210" y="97"/>
                  </a:lnTo>
                  <a:lnTo>
                    <a:pt x="204" y="94"/>
                  </a:lnTo>
                  <a:lnTo>
                    <a:pt x="204" y="88"/>
                  </a:lnTo>
                  <a:lnTo>
                    <a:pt x="201" y="81"/>
                  </a:lnTo>
                  <a:lnTo>
                    <a:pt x="197" y="75"/>
                  </a:lnTo>
                  <a:lnTo>
                    <a:pt x="194" y="69"/>
                  </a:lnTo>
                  <a:lnTo>
                    <a:pt x="194" y="59"/>
                  </a:lnTo>
                  <a:lnTo>
                    <a:pt x="194" y="50"/>
                  </a:lnTo>
                  <a:lnTo>
                    <a:pt x="197" y="41"/>
                  </a:lnTo>
                  <a:lnTo>
                    <a:pt x="197" y="34"/>
                  </a:lnTo>
                  <a:lnTo>
                    <a:pt x="201" y="25"/>
                  </a:lnTo>
                  <a:lnTo>
                    <a:pt x="204" y="19"/>
                  </a:lnTo>
                  <a:lnTo>
                    <a:pt x="210" y="12"/>
                  </a:lnTo>
                  <a:lnTo>
                    <a:pt x="219" y="9"/>
                  </a:lnTo>
                  <a:lnTo>
                    <a:pt x="219" y="6"/>
                  </a:lnTo>
                  <a:lnTo>
                    <a:pt x="216" y="6"/>
                  </a:lnTo>
                  <a:lnTo>
                    <a:pt x="213" y="6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07" y="3"/>
                  </a:lnTo>
                  <a:lnTo>
                    <a:pt x="204" y="3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4" y="3"/>
                  </a:lnTo>
                  <a:lnTo>
                    <a:pt x="191" y="3"/>
                  </a:lnTo>
                  <a:lnTo>
                    <a:pt x="188" y="3"/>
                  </a:lnTo>
                  <a:lnTo>
                    <a:pt x="185" y="3"/>
                  </a:lnTo>
                  <a:lnTo>
                    <a:pt x="182" y="6"/>
                  </a:lnTo>
                  <a:lnTo>
                    <a:pt x="179" y="6"/>
                  </a:lnTo>
                  <a:lnTo>
                    <a:pt x="175" y="9"/>
                  </a:lnTo>
                  <a:lnTo>
                    <a:pt x="169" y="12"/>
                  </a:lnTo>
                  <a:lnTo>
                    <a:pt x="166" y="19"/>
                  </a:lnTo>
                  <a:lnTo>
                    <a:pt x="160" y="25"/>
                  </a:lnTo>
                  <a:lnTo>
                    <a:pt x="160" y="28"/>
                  </a:lnTo>
                  <a:lnTo>
                    <a:pt x="157" y="34"/>
                  </a:lnTo>
                  <a:lnTo>
                    <a:pt x="160" y="41"/>
                  </a:lnTo>
                  <a:lnTo>
                    <a:pt x="160" y="47"/>
                  </a:lnTo>
                  <a:lnTo>
                    <a:pt x="160" y="50"/>
                  </a:lnTo>
                  <a:lnTo>
                    <a:pt x="166" y="56"/>
                  </a:lnTo>
                  <a:lnTo>
                    <a:pt x="166" y="62"/>
                  </a:lnTo>
                  <a:lnTo>
                    <a:pt x="172" y="69"/>
                  </a:lnTo>
                  <a:lnTo>
                    <a:pt x="175" y="72"/>
                  </a:lnTo>
                  <a:lnTo>
                    <a:pt x="179" y="78"/>
                  </a:lnTo>
                  <a:lnTo>
                    <a:pt x="185" y="81"/>
                  </a:lnTo>
                  <a:lnTo>
                    <a:pt x="188" y="88"/>
                  </a:lnTo>
                  <a:lnTo>
                    <a:pt x="194" y="94"/>
                  </a:lnTo>
                  <a:lnTo>
                    <a:pt x="185" y="84"/>
                  </a:lnTo>
                  <a:lnTo>
                    <a:pt x="179" y="81"/>
                  </a:lnTo>
                  <a:lnTo>
                    <a:pt x="172" y="75"/>
                  </a:lnTo>
                  <a:lnTo>
                    <a:pt x="169" y="72"/>
                  </a:lnTo>
                  <a:lnTo>
                    <a:pt x="163" y="69"/>
                  </a:lnTo>
                  <a:lnTo>
                    <a:pt x="160" y="66"/>
                  </a:lnTo>
                  <a:lnTo>
                    <a:pt x="157" y="66"/>
                  </a:lnTo>
                  <a:lnTo>
                    <a:pt x="154" y="62"/>
                  </a:lnTo>
                  <a:lnTo>
                    <a:pt x="150" y="62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4" y="62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38" y="62"/>
                  </a:lnTo>
                  <a:lnTo>
                    <a:pt x="135" y="59"/>
                  </a:lnTo>
                  <a:lnTo>
                    <a:pt x="135" y="69"/>
                  </a:lnTo>
                  <a:lnTo>
                    <a:pt x="135" y="75"/>
                  </a:lnTo>
                  <a:lnTo>
                    <a:pt x="132" y="81"/>
                  </a:lnTo>
                  <a:lnTo>
                    <a:pt x="132" y="84"/>
                  </a:lnTo>
                  <a:lnTo>
                    <a:pt x="135" y="91"/>
                  </a:lnTo>
                  <a:lnTo>
                    <a:pt x="138" y="94"/>
                  </a:lnTo>
                  <a:lnTo>
                    <a:pt x="141" y="100"/>
                  </a:lnTo>
                  <a:lnTo>
                    <a:pt x="147" y="103"/>
                  </a:lnTo>
                  <a:lnTo>
                    <a:pt x="144" y="103"/>
                  </a:lnTo>
                  <a:lnTo>
                    <a:pt x="141" y="103"/>
                  </a:lnTo>
                  <a:lnTo>
                    <a:pt x="141" y="103"/>
                  </a:lnTo>
                  <a:lnTo>
                    <a:pt x="138" y="100"/>
                  </a:lnTo>
                  <a:lnTo>
                    <a:pt x="135" y="100"/>
                  </a:lnTo>
                  <a:lnTo>
                    <a:pt x="132" y="97"/>
                  </a:lnTo>
                  <a:lnTo>
                    <a:pt x="129" y="97"/>
                  </a:lnTo>
                  <a:lnTo>
                    <a:pt x="125" y="97"/>
                  </a:lnTo>
                  <a:lnTo>
                    <a:pt x="122" y="94"/>
                  </a:lnTo>
                  <a:lnTo>
                    <a:pt x="119" y="91"/>
                  </a:lnTo>
                  <a:lnTo>
                    <a:pt x="116" y="91"/>
                  </a:lnTo>
                  <a:lnTo>
                    <a:pt x="113" y="88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07" y="81"/>
                  </a:lnTo>
                  <a:lnTo>
                    <a:pt x="107" y="81"/>
                  </a:lnTo>
                  <a:lnTo>
                    <a:pt x="104" y="78"/>
                  </a:lnTo>
                  <a:lnTo>
                    <a:pt x="104" y="75"/>
                  </a:lnTo>
                  <a:lnTo>
                    <a:pt x="100" y="72"/>
                  </a:lnTo>
                  <a:lnTo>
                    <a:pt x="97" y="69"/>
                  </a:lnTo>
                  <a:lnTo>
                    <a:pt x="97" y="66"/>
                  </a:lnTo>
                  <a:lnTo>
                    <a:pt x="94" y="62"/>
                  </a:lnTo>
                  <a:lnTo>
                    <a:pt x="91" y="59"/>
                  </a:lnTo>
                  <a:lnTo>
                    <a:pt x="91" y="59"/>
                  </a:lnTo>
                  <a:lnTo>
                    <a:pt x="88" y="56"/>
                  </a:lnTo>
                  <a:lnTo>
                    <a:pt x="85" y="53"/>
                  </a:lnTo>
                  <a:lnTo>
                    <a:pt x="82" y="53"/>
                  </a:lnTo>
                  <a:lnTo>
                    <a:pt x="78" y="50"/>
                  </a:lnTo>
                  <a:lnTo>
                    <a:pt x="72" y="50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3" y="44"/>
                  </a:lnTo>
                  <a:lnTo>
                    <a:pt x="47" y="44"/>
                  </a:lnTo>
                  <a:lnTo>
                    <a:pt x="44" y="44"/>
                  </a:lnTo>
                  <a:lnTo>
                    <a:pt x="41" y="44"/>
                  </a:lnTo>
                  <a:lnTo>
                    <a:pt x="35" y="44"/>
                  </a:lnTo>
                  <a:lnTo>
                    <a:pt x="32" y="47"/>
                  </a:lnTo>
                  <a:lnTo>
                    <a:pt x="28" y="47"/>
                  </a:lnTo>
                  <a:lnTo>
                    <a:pt x="22" y="47"/>
                  </a:lnTo>
                  <a:lnTo>
                    <a:pt x="19" y="50"/>
                  </a:lnTo>
                  <a:lnTo>
                    <a:pt x="13" y="50"/>
                  </a:lnTo>
                  <a:lnTo>
                    <a:pt x="10" y="53"/>
                  </a:lnTo>
                  <a:lnTo>
                    <a:pt x="7" y="53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85"/>
            <p:cNvSpPr>
              <a:spLocks/>
            </p:cNvSpPr>
            <p:nvPr/>
          </p:nvSpPr>
          <p:spPr bwMode="auto">
            <a:xfrm>
              <a:off x="5364163" y="4899026"/>
              <a:ext cx="144463" cy="74613"/>
            </a:xfrm>
            <a:custGeom>
              <a:avLst/>
              <a:gdLst>
                <a:gd name="T0" fmla="*/ 91 w 91"/>
                <a:gd name="T1" fmla="*/ 22 h 47"/>
                <a:gd name="T2" fmla="*/ 85 w 91"/>
                <a:gd name="T3" fmla="*/ 22 h 47"/>
                <a:gd name="T4" fmla="*/ 78 w 91"/>
                <a:gd name="T5" fmla="*/ 22 h 47"/>
                <a:gd name="T6" fmla="*/ 72 w 91"/>
                <a:gd name="T7" fmla="*/ 22 h 47"/>
                <a:gd name="T8" fmla="*/ 66 w 91"/>
                <a:gd name="T9" fmla="*/ 22 h 47"/>
                <a:gd name="T10" fmla="*/ 60 w 91"/>
                <a:gd name="T11" fmla="*/ 19 h 47"/>
                <a:gd name="T12" fmla="*/ 56 w 91"/>
                <a:gd name="T13" fmla="*/ 19 h 47"/>
                <a:gd name="T14" fmla="*/ 50 w 91"/>
                <a:gd name="T15" fmla="*/ 16 h 47"/>
                <a:gd name="T16" fmla="*/ 44 w 91"/>
                <a:gd name="T17" fmla="*/ 13 h 47"/>
                <a:gd name="T18" fmla="*/ 41 w 91"/>
                <a:gd name="T19" fmla="*/ 9 h 47"/>
                <a:gd name="T20" fmla="*/ 35 w 91"/>
                <a:gd name="T21" fmla="*/ 6 h 47"/>
                <a:gd name="T22" fmla="*/ 28 w 91"/>
                <a:gd name="T23" fmla="*/ 6 h 47"/>
                <a:gd name="T24" fmla="*/ 22 w 91"/>
                <a:gd name="T25" fmla="*/ 3 h 47"/>
                <a:gd name="T26" fmla="*/ 19 w 91"/>
                <a:gd name="T27" fmla="*/ 3 h 47"/>
                <a:gd name="T28" fmla="*/ 13 w 91"/>
                <a:gd name="T29" fmla="*/ 0 h 47"/>
                <a:gd name="T30" fmla="*/ 6 w 91"/>
                <a:gd name="T31" fmla="*/ 0 h 47"/>
                <a:gd name="T32" fmla="*/ 0 w 91"/>
                <a:gd name="T33" fmla="*/ 0 h 47"/>
                <a:gd name="T34" fmla="*/ 3 w 91"/>
                <a:gd name="T35" fmla="*/ 3 h 47"/>
                <a:gd name="T36" fmla="*/ 10 w 91"/>
                <a:gd name="T37" fmla="*/ 6 h 47"/>
                <a:gd name="T38" fmla="*/ 13 w 91"/>
                <a:gd name="T39" fmla="*/ 9 h 47"/>
                <a:gd name="T40" fmla="*/ 16 w 91"/>
                <a:gd name="T41" fmla="*/ 16 h 47"/>
                <a:gd name="T42" fmla="*/ 22 w 91"/>
                <a:gd name="T43" fmla="*/ 19 h 47"/>
                <a:gd name="T44" fmla="*/ 25 w 91"/>
                <a:gd name="T45" fmla="*/ 22 h 47"/>
                <a:gd name="T46" fmla="*/ 31 w 91"/>
                <a:gd name="T47" fmla="*/ 28 h 47"/>
                <a:gd name="T48" fmla="*/ 35 w 91"/>
                <a:gd name="T49" fmla="*/ 31 h 47"/>
                <a:gd name="T50" fmla="*/ 38 w 91"/>
                <a:gd name="T51" fmla="*/ 35 h 47"/>
                <a:gd name="T52" fmla="*/ 44 w 91"/>
                <a:gd name="T53" fmla="*/ 41 h 47"/>
                <a:gd name="T54" fmla="*/ 47 w 91"/>
                <a:gd name="T55" fmla="*/ 44 h 47"/>
                <a:gd name="T56" fmla="*/ 53 w 91"/>
                <a:gd name="T57" fmla="*/ 44 h 47"/>
                <a:gd name="T58" fmla="*/ 60 w 91"/>
                <a:gd name="T59" fmla="*/ 47 h 47"/>
                <a:gd name="T60" fmla="*/ 63 w 91"/>
                <a:gd name="T61" fmla="*/ 47 h 47"/>
                <a:gd name="T62" fmla="*/ 66 w 91"/>
                <a:gd name="T63" fmla="*/ 47 h 47"/>
                <a:gd name="T64" fmla="*/ 72 w 91"/>
                <a:gd name="T65" fmla="*/ 44 h 47"/>
                <a:gd name="T66" fmla="*/ 75 w 91"/>
                <a:gd name="T67" fmla="*/ 44 h 47"/>
                <a:gd name="T68" fmla="*/ 78 w 91"/>
                <a:gd name="T69" fmla="*/ 41 h 47"/>
                <a:gd name="T70" fmla="*/ 81 w 91"/>
                <a:gd name="T71" fmla="*/ 41 h 47"/>
                <a:gd name="T72" fmla="*/ 85 w 91"/>
                <a:gd name="T73" fmla="*/ 35 h 47"/>
                <a:gd name="T74" fmla="*/ 88 w 91"/>
                <a:gd name="T75" fmla="*/ 31 h 47"/>
                <a:gd name="T76" fmla="*/ 88 w 91"/>
                <a:gd name="T77" fmla="*/ 28 h 47"/>
                <a:gd name="T78" fmla="*/ 91 w 91"/>
                <a:gd name="T79" fmla="*/ 25 h 47"/>
                <a:gd name="T80" fmla="*/ 91 w 91"/>
                <a:gd name="T81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1" h="47">
                  <a:moveTo>
                    <a:pt x="91" y="22"/>
                  </a:moveTo>
                  <a:lnTo>
                    <a:pt x="85" y="22"/>
                  </a:lnTo>
                  <a:lnTo>
                    <a:pt x="78" y="22"/>
                  </a:lnTo>
                  <a:lnTo>
                    <a:pt x="72" y="22"/>
                  </a:lnTo>
                  <a:lnTo>
                    <a:pt x="66" y="22"/>
                  </a:lnTo>
                  <a:lnTo>
                    <a:pt x="60" y="19"/>
                  </a:lnTo>
                  <a:lnTo>
                    <a:pt x="56" y="19"/>
                  </a:lnTo>
                  <a:lnTo>
                    <a:pt x="50" y="16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10" y="6"/>
                  </a:lnTo>
                  <a:lnTo>
                    <a:pt x="13" y="9"/>
                  </a:lnTo>
                  <a:lnTo>
                    <a:pt x="16" y="16"/>
                  </a:lnTo>
                  <a:lnTo>
                    <a:pt x="22" y="19"/>
                  </a:lnTo>
                  <a:lnTo>
                    <a:pt x="25" y="22"/>
                  </a:lnTo>
                  <a:lnTo>
                    <a:pt x="31" y="28"/>
                  </a:lnTo>
                  <a:lnTo>
                    <a:pt x="35" y="31"/>
                  </a:lnTo>
                  <a:lnTo>
                    <a:pt x="38" y="35"/>
                  </a:lnTo>
                  <a:lnTo>
                    <a:pt x="44" y="41"/>
                  </a:lnTo>
                  <a:lnTo>
                    <a:pt x="47" y="44"/>
                  </a:lnTo>
                  <a:lnTo>
                    <a:pt x="53" y="44"/>
                  </a:lnTo>
                  <a:lnTo>
                    <a:pt x="60" y="47"/>
                  </a:lnTo>
                  <a:lnTo>
                    <a:pt x="63" y="47"/>
                  </a:lnTo>
                  <a:lnTo>
                    <a:pt x="66" y="47"/>
                  </a:lnTo>
                  <a:lnTo>
                    <a:pt x="72" y="44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1" y="41"/>
                  </a:lnTo>
                  <a:lnTo>
                    <a:pt x="85" y="35"/>
                  </a:lnTo>
                  <a:lnTo>
                    <a:pt x="88" y="31"/>
                  </a:lnTo>
                  <a:lnTo>
                    <a:pt x="88" y="28"/>
                  </a:lnTo>
                  <a:lnTo>
                    <a:pt x="91" y="25"/>
                  </a:lnTo>
                  <a:lnTo>
                    <a:pt x="9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86"/>
            <p:cNvSpPr>
              <a:spLocks/>
            </p:cNvSpPr>
            <p:nvPr/>
          </p:nvSpPr>
          <p:spPr bwMode="auto">
            <a:xfrm>
              <a:off x="4803775" y="4824413"/>
              <a:ext cx="908050" cy="204788"/>
            </a:xfrm>
            <a:custGeom>
              <a:avLst/>
              <a:gdLst>
                <a:gd name="T0" fmla="*/ 341 w 572"/>
                <a:gd name="T1" fmla="*/ 56 h 129"/>
                <a:gd name="T2" fmla="*/ 356 w 572"/>
                <a:gd name="T3" fmla="*/ 75 h 129"/>
                <a:gd name="T4" fmla="*/ 359 w 572"/>
                <a:gd name="T5" fmla="*/ 97 h 129"/>
                <a:gd name="T6" fmla="*/ 347 w 572"/>
                <a:gd name="T7" fmla="*/ 122 h 129"/>
                <a:gd name="T8" fmla="*/ 316 w 572"/>
                <a:gd name="T9" fmla="*/ 129 h 129"/>
                <a:gd name="T10" fmla="*/ 291 w 572"/>
                <a:gd name="T11" fmla="*/ 122 h 129"/>
                <a:gd name="T12" fmla="*/ 287 w 572"/>
                <a:gd name="T13" fmla="*/ 103 h 129"/>
                <a:gd name="T14" fmla="*/ 297 w 572"/>
                <a:gd name="T15" fmla="*/ 107 h 129"/>
                <a:gd name="T16" fmla="*/ 316 w 572"/>
                <a:gd name="T17" fmla="*/ 107 h 129"/>
                <a:gd name="T18" fmla="*/ 325 w 572"/>
                <a:gd name="T19" fmla="*/ 94 h 129"/>
                <a:gd name="T20" fmla="*/ 319 w 572"/>
                <a:gd name="T21" fmla="*/ 75 h 129"/>
                <a:gd name="T22" fmla="*/ 303 w 572"/>
                <a:gd name="T23" fmla="*/ 66 h 129"/>
                <a:gd name="T24" fmla="*/ 287 w 572"/>
                <a:gd name="T25" fmla="*/ 63 h 129"/>
                <a:gd name="T26" fmla="*/ 272 w 572"/>
                <a:gd name="T27" fmla="*/ 60 h 129"/>
                <a:gd name="T28" fmla="*/ 259 w 572"/>
                <a:gd name="T29" fmla="*/ 60 h 129"/>
                <a:gd name="T30" fmla="*/ 253 w 572"/>
                <a:gd name="T31" fmla="*/ 72 h 129"/>
                <a:gd name="T32" fmla="*/ 231 w 572"/>
                <a:gd name="T33" fmla="*/ 82 h 129"/>
                <a:gd name="T34" fmla="*/ 187 w 572"/>
                <a:gd name="T35" fmla="*/ 85 h 129"/>
                <a:gd name="T36" fmla="*/ 140 w 572"/>
                <a:gd name="T37" fmla="*/ 82 h 129"/>
                <a:gd name="T38" fmla="*/ 106 w 572"/>
                <a:gd name="T39" fmla="*/ 88 h 129"/>
                <a:gd name="T40" fmla="*/ 75 w 572"/>
                <a:gd name="T41" fmla="*/ 91 h 129"/>
                <a:gd name="T42" fmla="*/ 50 w 572"/>
                <a:gd name="T43" fmla="*/ 91 h 129"/>
                <a:gd name="T44" fmla="*/ 28 w 572"/>
                <a:gd name="T45" fmla="*/ 85 h 129"/>
                <a:gd name="T46" fmla="*/ 12 w 572"/>
                <a:gd name="T47" fmla="*/ 69 h 129"/>
                <a:gd name="T48" fmla="*/ 0 w 572"/>
                <a:gd name="T49" fmla="*/ 47 h 129"/>
                <a:gd name="T50" fmla="*/ 28 w 572"/>
                <a:gd name="T51" fmla="*/ 72 h 129"/>
                <a:gd name="T52" fmla="*/ 65 w 572"/>
                <a:gd name="T53" fmla="*/ 82 h 129"/>
                <a:gd name="T54" fmla="*/ 109 w 572"/>
                <a:gd name="T55" fmla="*/ 82 h 129"/>
                <a:gd name="T56" fmla="*/ 153 w 572"/>
                <a:gd name="T57" fmla="*/ 75 h 129"/>
                <a:gd name="T58" fmla="*/ 194 w 572"/>
                <a:gd name="T59" fmla="*/ 63 h 129"/>
                <a:gd name="T60" fmla="*/ 231 w 572"/>
                <a:gd name="T61" fmla="*/ 50 h 129"/>
                <a:gd name="T62" fmla="*/ 272 w 572"/>
                <a:gd name="T63" fmla="*/ 38 h 129"/>
                <a:gd name="T64" fmla="*/ 306 w 572"/>
                <a:gd name="T65" fmla="*/ 28 h 129"/>
                <a:gd name="T66" fmla="*/ 334 w 572"/>
                <a:gd name="T67" fmla="*/ 19 h 129"/>
                <a:gd name="T68" fmla="*/ 363 w 572"/>
                <a:gd name="T69" fmla="*/ 6 h 129"/>
                <a:gd name="T70" fmla="*/ 394 w 572"/>
                <a:gd name="T71" fmla="*/ 0 h 129"/>
                <a:gd name="T72" fmla="*/ 422 w 572"/>
                <a:gd name="T73" fmla="*/ 6 h 129"/>
                <a:gd name="T74" fmla="*/ 425 w 572"/>
                <a:gd name="T75" fmla="*/ 25 h 129"/>
                <a:gd name="T76" fmla="*/ 456 w 572"/>
                <a:gd name="T77" fmla="*/ 31 h 129"/>
                <a:gd name="T78" fmla="*/ 481 w 572"/>
                <a:gd name="T79" fmla="*/ 31 h 129"/>
                <a:gd name="T80" fmla="*/ 506 w 572"/>
                <a:gd name="T81" fmla="*/ 31 h 129"/>
                <a:gd name="T82" fmla="*/ 528 w 572"/>
                <a:gd name="T83" fmla="*/ 25 h 129"/>
                <a:gd name="T84" fmla="*/ 544 w 572"/>
                <a:gd name="T85" fmla="*/ 16 h 129"/>
                <a:gd name="T86" fmla="*/ 556 w 572"/>
                <a:gd name="T87" fmla="*/ 6 h 129"/>
                <a:gd name="T88" fmla="*/ 572 w 572"/>
                <a:gd name="T89" fmla="*/ 28 h 129"/>
                <a:gd name="T90" fmla="*/ 563 w 572"/>
                <a:gd name="T91" fmla="*/ 53 h 129"/>
                <a:gd name="T92" fmla="*/ 513 w 572"/>
                <a:gd name="T93" fmla="*/ 53 h 129"/>
                <a:gd name="T94" fmla="*/ 460 w 572"/>
                <a:gd name="T95" fmla="*/ 44 h 129"/>
                <a:gd name="T96" fmla="*/ 431 w 572"/>
                <a:gd name="T97" fmla="*/ 41 h 129"/>
                <a:gd name="T98" fmla="*/ 409 w 572"/>
                <a:gd name="T99" fmla="*/ 38 h 129"/>
                <a:gd name="T100" fmla="*/ 388 w 572"/>
                <a:gd name="T101" fmla="*/ 38 h 129"/>
                <a:gd name="T102" fmla="*/ 369 w 572"/>
                <a:gd name="T103" fmla="*/ 41 h 129"/>
                <a:gd name="T104" fmla="*/ 347 w 572"/>
                <a:gd name="T105" fmla="*/ 4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2" h="129">
                  <a:moveTo>
                    <a:pt x="325" y="47"/>
                  </a:moveTo>
                  <a:lnTo>
                    <a:pt x="328" y="47"/>
                  </a:lnTo>
                  <a:lnTo>
                    <a:pt x="331" y="50"/>
                  </a:lnTo>
                  <a:lnTo>
                    <a:pt x="337" y="53"/>
                  </a:lnTo>
                  <a:lnTo>
                    <a:pt x="341" y="56"/>
                  </a:lnTo>
                  <a:lnTo>
                    <a:pt x="344" y="60"/>
                  </a:lnTo>
                  <a:lnTo>
                    <a:pt x="350" y="63"/>
                  </a:lnTo>
                  <a:lnTo>
                    <a:pt x="350" y="66"/>
                  </a:lnTo>
                  <a:lnTo>
                    <a:pt x="353" y="69"/>
                  </a:lnTo>
                  <a:lnTo>
                    <a:pt x="356" y="75"/>
                  </a:lnTo>
                  <a:lnTo>
                    <a:pt x="356" y="78"/>
                  </a:lnTo>
                  <a:lnTo>
                    <a:pt x="359" y="85"/>
                  </a:lnTo>
                  <a:lnTo>
                    <a:pt x="359" y="88"/>
                  </a:lnTo>
                  <a:lnTo>
                    <a:pt x="359" y="94"/>
                  </a:lnTo>
                  <a:lnTo>
                    <a:pt x="359" y="97"/>
                  </a:lnTo>
                  <a:lnTo>
                    <a:pt x="359" y="103"/>
                  </a:lnTo>
                  <a:lnTo>
                    <a:pt x="356" y="107"/>
                  </a:lnTo>
                  <a:lnTo>
                    <a:pt x="356" y="113"/>
                  </a:lnTo>
                  <a:lnTo>
                    <a:pt x="350" y="116"/>
                  </a:lnTo>
                  <a:lnTo>
                    <a:pt x="347" y="122"/>
                  </a:lnTo>
                  <a:lnTo>
                    <a:pt x="341" y="125"/>
                  </a:lnTo>
                  <a:lnTo>
                    <a:pt x="334" y="125"/>
                  </a:lnTo>
                  <a:lnTo>
                    <a:pt x="328" y="129"/>
                  </a:lnTo>
                  <a:lnTo>
                    <a:pt x="322" y="129"/>
                  </a:lnTo>
                  <a:lnTo>
                    <a:pt x="316" y="129"/>
                  </a:lnTo>
                  <a:lnTo>
                    <a:pt x="312" y="129"/>
                  </a:lnTo>
                  <a:lnTo>
                    <a:pt x="306" y="129"/>
                  </a:lnTo>
                  <a:lnTo>
                    <a:pt x="300" y="129"/>
                  </a:lnTo>
                  <a:lnTo>
                    <a:pt x="294" y="125"/>
                  </a:lnTo>
                  <a:lnTo>
                    <a:pt x="291" y="122"/>
                  </a:lnTo>
                  <a:lnTo>
                    <a:pt x="287" y="116"/>
                  </a:lnTo>
                  <a:lnTo>
                    <a:pt x="287" y="113"/>
                  </a:lnTo>
                  <a:lnTo>
                    <a:pt x="287" y="107"/>
                  </a:lnTo>
                  <a:lnTo>
                    <a:pt x="287" y="107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0"/>
                  </a:lnTo>
                  <a:lnTo>
                    <a:pt x="291" y="103"/>
                  </a:lnTo>
                  <a:lnTo>
                    <a:pt x="294" y="103"/>
                  </a:lnTo>
                  <a:lnTo>
                    <a:pt x="297" y="107"/>
                  </a:lnTo>
                  <a:lnTo>
                    <a:pt x="300" y="107"/>
                  </a:lnTo>
                  <a:lnTo>
                    <a:pt x="303" y="107"/>
                  </a:lnTo>
                  <a:lnTo>
                    <a:pt x="309" y="107"/>
                  </a:lnTo>
                  <a:lnTo>
                    <a:pt x="312" y="107"/>
                  </a:lnTo>
                  <a:lnTo>
                    <a:pt x="316" y="107"/>
                  </a:lnTo>
                  <a:lnTo>
                    <a:pt x="319" y="103"/>
                  </a:lnTo>
                  <a:lnTo>
                    <a:pt x="322" y="100"/>
                  </a:lnTo>
                  <a:lnTo>
                    <a:pt x="325" y="100"/>
                  </a:lnTo>
                  <a:lnTo>
                    <a:pt x="325" y="94"/>
                  </a:lnTo>
                  <a:lnTo>
                    <a:pt x="325" y="94"/>
                  </a:lnTo>
                  <a:lnTo>
                    <a:pt x="325" y="91"/>
                  </a:lnTo>
                  <a:lnTo>
                    <a:pt x="325" y="88"/>
                  </a:lnTo>
                  <a:lnTo>
                    <a:pt x="325" y="82"/>
                  </a:lnTo>
                  <a:lnTo>
                    <a:pt x="322" y="78"/>
                  </a:lnTo>
                  <a:lnTo>
                    <a:pt x="319" y="75"/>
                  </a:lnTo>
                  <a:lnTo>
                    <a:pt x="316" y="72"/>
                  </a:lnTo>
                  <a:lnTo>
                    <a:pt x="312" y="72"/>
                  </a:lnTo>
                  <a:lnTo>
                    <a:pt x="309" y="69"/>
                  </a:lnTo>
                  <a:lnTo>
                    <a:pt x="306" y="66"/>
                  </a:lnTo>
                  <a:lnTo>
                    <a:pt x="303" y="66"/>
                  </a:lnTo>
                  <a:lnTo>
                    <a:pt x="300" y="63"/>
                  </a:lnTo>
                  <a:lnTo>
                    <a:pt x="294" y="63"/>
                  </a:lnTo>
                  <a:lnTo>
                    <a:pt x="294" y="63"/>
                  </a:lnTo>
                  <a:lnTo>
                    <a:pt x="291" y="63"/>
                  </a:lnTo>
                  <a:lnTo>
                    <a:pt x="287" y="63"/>
                  </a:lnTo>
                  <a:lnTo>
                    <a:pt x="284" y="60"/>
                  </a:lnTo>
                  <a:lnTo>
                    <a:pt x="281" y="60"/>
                  </a:lnTo>
                  <a:lnTo>
                    <a:pt x="278" y="60"/>
                  </a:lnTo>
                  <a:lnTo>
                    <a:pt x="275" y="60"/>
                  </a:lnTo>
                  <a:lnTo>
                    <a:pt x="272" y="60"/>
                  </a:lnTo>
                  <a:lnTo>
                    <a:pt x="269" y="60"/>
                  </a:lnTo>
                  <a:lnTo>
                    <a:pt x="266" y="60"/>
                  </a:lnTo>
                  <a:lnTo>
                    <a:pt x="266" y="60"/>
                  </a:lnTo>
                  <a:lnTo>
                    <a:pt x="262" y="60"/>
                  </a:lnTo>
                  <a:lnTo>
                    <a:pt x="259" y="60"/>
                  </a:lnTo>
                  <a:lnTo>
                    <a:pt x="259" y="60"/>
                  </a:lnTo>
                  <a:lnTo>
                    <a:pt x="256" y="60"/>
                  </a:lnTo>
                  <a:lnTo>
                    <a:pt x="256" y="66"/>
                  </a:lnTo>
                  <a:lnTo>
                    <a:pt x="256" y="69"/>
                  </a:lnTo>
                  <a:lnTo>
                    <a:pt x="253" y="72"/>
                  </a:lnTo>
                  <a:lnTo>
                    <a:pt x="250" y="72"/>
                  </a:lnTo>
                  <a:lnTo>
                    <a:pt x="247" y="75"/>
                  </a:lnTo>
                  <a:lnTo>
                    <a:pt x="240" y="78"/>
                  </a:lnTo>
                  <a:lnTo>
                    <a:pt x="237" y="82"/>
                  </a:lnTo>
                  <a:lnTo>
                    <a:pt x="231" y="82"/>
                  </a:lnTo>
                  <a:lnTo>
                    <a:pt x="222" y="82"/>
                  </a:lnTo>
                  <a:lnTo>
                    <a:pt x="212" y="82"/>
                  </a:lnTo>
                  <a:lnTo>
                    <a:pt x="206" y="85"/>
                  </a:lnTo>
                  <a:lnTo>
                    <a:pt x="197" y="85"/>
                  </a:lnTo>
                  <a:lnTo>
                    <a:pt x="187" y="85"/>
                  </a:lnTo>
                  <a:lnTo>
                    <a:pt x="175" y="82"/>
                  </a:lnTo>
                  <a:lnTo>
                    <a:pt x="165" y="82"/>
                  </a:lnTo>
                  <a:lnTo>
                    <a:pt x="156" y="82"/>
                  </a:lnTo>
                  <a:lnTo>
                    <a:pt x="150" y="82"/>
                  </a:lnTo>
                  <a:lnTo>
                    <a:pt x="140" y="82"/>
                  </a:lnTo>
                  <a:lnTo>
                    <a:pt x="134" y="85"/>
                  </a:lnTo>
                  <a:lnTo>
                    <a:pt x="128" y="85"/>
                  </a:lnTo>
                  <a:lnTo>
                    <a:pt x="118" y="85"/>
                  </a:lnTo>
                  <a:lnTo>
                    <a:pt x="112" y="88"/>
                  </a:lnTo>
                  <a:lnTo>
                    <a:pt x="106" y="88"/>
                  </a:lnTo>
                  <a:lnTo>
                    <a:pt x="100" y="88"/>
                  </a:lnTo>
                  <a:lnTo>
                    <a:pt x="93" y="88"/>
                  </a:lnTo>
                  <a:lnTo>
                    <a:pt x="87" y="88"/>
                  </a:lnTo>
                  <a:lnTo>
                    <a:pt x="81" y="91"/>
                  </a:lnTo>
                  <a:lnTo>
                    <a:pt x="75" y="91"/>
                  </a:lnTo>
                  <a:lnTo>
                    <a:pt x="72" y="91"/>
                  </a:lnTo>
                  <a:lnTo>
                    <a:pt x="65" y="91"/>
                  </a:lnTo>
                  <a:lnTo>
                    <a:pt x="62" y="91"/>
                  </a:lnTo>
                  <a:lnTo>
                    <a:pt x="56" y="91"/>
                  </a:lnTo>
                  <a:lnTo>
                    <a:pt x="50" y="91"/>
                  </a:lnTo>
                  <a:lnTo>
                    <a:pt x="47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4" y="85"/>
                  </a:lnTo>
                  <a:lnTo>
                    <a:pt x="28" y="85"/>
                  </a:lnTo>
                  <a:lnTo>
                    <a:pt x="25" y="82"/>
                  </a:lnTo>
                  <a:lnTo>
                    <a:pt x="21" y="78"/>
                  </a:lnTo>
                  <a:lnTo>
                    <a:pt x="18" y="78"/>
                  </a:lnTo>
                  <a:lnTo>
                    <a:pt x="15" y="75"/>
                  </a:lnTo>
                  <a:lnTo>
                    <a:pt x="12" y="69"/>
                  </a:lnTo>
                  <a:lnTo>
                    <a:pt x="9" y="66"/>
                  </a:lnTo>
                  <a:lnTo>
                    <a:pt x="6" y="63"/>
                  </a:lnTo>
                  <a:lnTo>
                    <a:pt x="3" y="56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53"/>
                  </a:lnTo>
                  <a:lnTo>
                    <a:pt x="9" y="60"/>
                  </a:lnTo>
                  <a:lnTo>
                    <a:pt x="15" y="66"/>
                  </a:lnTo>
                  <a:lnTo>
                    <a:pt x="21" y="69"/>
                  </a:lnTo>
                  <a:lnTo>
                    <a:pt x="28" y="72"/>
                  </a:lnTo>
                  <a:lnTo>
                    <a:pt x="34" y="75"/>
                  </a:lnTo>
                  <a:lnTo>
                    <a:pt x="43" y="78"/>
                  </a:lnTo>
                  <a:lnTo>
                    <a:pt x="50" y="82"/>
                  </a:lnTo>
                  <a:lnTo>
                    <a:pt x="56" y="82"/>
                  </a:lnTo>
                  <a:lnTo>
                    <a:pt x="65" y="82"/>
                  </a:lnTo>
                  <a:lnTo>
                    <a:pt x="75" y="82"/>
                  </a:lnTo>
                  <a:lnTo>
                    <a:pt x="81" y="85"/>
                  </a:lnTo>
                  <a:lnTo>
                    <a:pt x="90" y="82"/>
                  </a:lnTo>
                  <a:lnTo>
                    <a:pt x="100" y="82"/>
                  </a:lnTo>
                  <a:lnTo>
                    <a:pt x="109" y="82"/>
                  </a:lnTo>
                  <a:lnTo>
                    <a:pt x="118" y="82"/>
                  </a:lnTo>
                  <a:lnTo>
                    <a:pt x="125" y="78"/>
                  </a:lnTo>
                  <a:lnTo>
                    <a:pt x="134" y="78"/>
                  </a:lnTo>
                  <a:lnTo>
                    <a:pt x="143" y="75"/>
                  </a:lnTo>
                  <a:lnTo>
                    <a:pt x="153" y="75"/>
                  </a:lnTo>
                  <a:lnTo>
                    <a:pt x="162" y="72"/>
                  </a:lnTo>
                  <a:lnTo>
                    <a:pt x="169" y="69"/>
                  </a:lnTo>
                  <a:lnTo>
                    <a:pt x="178" y="69"/>
                  </a:lnTo>
                  <a:lnTo>
                    <a:pt x="187" y="66"/>
                  </a:lnTo>
                  <a:lnTo>
                    <a:pt x="194" y="63"/>
                  </a:lnTo>
                  <a:lnTo>
                    <a:pt x="203" y="60"/>
                  </a:lnTo>
                  <a:lnTo>
                    <a:pt x="209" y="56"/>
                  </a:lnTo>
                  <a:lnTo>
                    <a:pt x="219" y="56"/>
                  </a:lnTo>
                  <a:lnTo>
                    <a:pt x="225" y="53"/>
                  </a:lnTo>
                  <a:lnTo>
                    <a:pt x="231" y="50"/>
                  </a:lnTo>
                  <a:lnTo>
                    <a:pt x="237" y="50"/>
                  </a:lnTo>
                  <a:lnTo>
                    <a:pt x="244" y="47"/>
                  </a:lnTo>
                  <a:lnTo>
                    <a:pt x="256" y="44"/>
                  </a:lnTo>
                  <a:lnTo>
                    <a:pt x="262" y="41"/>
                  </a:lnTo>
                  <a:lnTo>
                    <a:pt x="272" y="38"/>
                  </a:lnTo>
                  <a:lnTo>
                    <a:pt x="281" y="38"/>
                  </a:lnTo>
                  <a:lnTo>
                    <a:pt x="287" y="35"/>
                  </a:lnTo>
                  <a:lnTo>
                    <a:pt x="294" y="31"/>
                  </a:lnTo>
                  <a:lnTo>
                    <a:pt x="300" y="28"/>
                  </a:lnTo>
                  <a:lnTo>
                    <a:pt x="306" y="28"/>
                  </a:lnTo>
                  <a:lnTo>
                    <a:pt x="312" y="25"/>
                  </a:lnTo>
                  <a:lnTo>
                    <a:pt x="316" y="25"/>
                  </a:lnTo>
                  <a:lnTo>
                    <a:pt x="322" y="22"/>
                  </a:lnTo>
                  <a:lnTo>
                    <a:pt x="328" y="19"/>
                  </a:lnTo>
                  <a:lnTo>
                    <a:pt x="334" y="19"/>
                  </a:lnTo>
                  <a:lnTo>
                    <a:pt x="341" y="16"/>
                  </a:lnTo>
                  <a:lnTo>
                    <a:pt x="347" y="13"/>
                  </a:lnTo>
                  <a:lnTo>
                    <a:pt x="356" y="10"/>
                  </a:lnTo>
                  <a:lnTo>
                    <a:pt x="359" y="10"/>
                  </a:lnTo>
                  <a:lnTo>
                    <a:pt x="363" y="6"/>
                  </a:lnTo>
                  <a:lnTo>
                    <a:pt x="369" y="6"/>
                  </a:lnTo>
                  <a:lnTo>
                    <a:pt x="375" y="3"/>
                  </a:lnTo>
                  <a:lnTo>
                    <a:pt x="381" y="3"/>
                  </a:lnTo>
                  <a:lnTo>
                    <a:pt x="388" y="3"/>
                  </a:lnTo>
                  <a:lnTo>
                    <a:pt x="394" y="0"/>
                  </a:lnTo>
                  <a:lnTo>
                    <a:pt x="400" y="0"/>
                  </a:lnTo>
                  <a:lnTo>
                    <a:pt x="406" y="0"/>
                  </a:lnTo>
                  <a:lnTo>
                    <a:pt x="413" y="3"/>
                  </a:lnTo>
                  <a:lnTo>
                    <a:pt x="419" y="3"/>
                  </a:lnTo>
                  <a:lnTo>
                    <a:pt x="422" y="6"/>
                  </a:lnTo>
                  <a:lnTo>
                    <a:pt x="422" y="10"/>
                  </a:lnTo>
                  <a:lnTo>
                    <a:pt x="425" y="13"/>
                  </a:lnTo>
                  <a:lnTo>
                    <a:pt x="422" y="19"/>
                  </a:lnTo>
                  <a:lnTo>
                    <a:pt x="422" y="25"/>
                  </a:lnTo>
                  <a:lnTo>
                    <a:pt x="425" y="25"/>
                  </a:lnTo>
                  <a:lnTo>
                    <a:pt x="431" y="28"/>
                  </a:lnTo>
                  <a:lnTo>
                    <a:pt x="441" y="28"/>
                  </a:lnTo>
                  <a:lnTo>
                    <a:pt x="444" y="31"/>
                  </a:lnTo>
                  <a:lnTo>
                    <a:pt x="450" y="31"/>
                  </a:lnTo>
                  <a:lnTo>
                    <a:pt x="456" y="31"/>
                  </a:lnTo>
                  <a:lnTo>
                    <a:pt x="463" y="31"/>
                  </a:lnTo>
                  <a:lnTo>
                    <a:pt x="469" y="31"/>
                  </a:lnTo>
                  <a:lnTo>
                    <a:pt x="472" y="31"/>
                  </a:lnTo>
                  <a:lnTo>
                    <a:pt x="478" y="31"/>
                  </a:lnTo>
                  <a:lnTo>
                    <a:pt x="481" y="31"/>
                  </a:lnTo>
                  <a:lnTo>
                    <a:pt x="488" y="31"/>
                  </a:lnTo>
                  <a:lnTo>
                    <a:pt x="494" y="31"/>
                  </a:lnTo>
                  <a:lnTo>
                    <a:pt x="497" y="31"/>
                  </a:lnTo>
                  <a:lnTo>
                    <a:pt x="503" y="31"/>
                  </a:lnTo>
                  <a:lnTo>
                    <a:pt x="506" y="31"/>
                  </a:lnTo>
                  <a:lnTo>
                    <a:pt x="513" y="28"/>
                  </a:lnTo>
                  <a:lnTo>
                    <a:pt x="516" y="28"/>
                  </a:lnTo>
                  <a:lnTo>
                    <a:pt x="519" y="28"/>
                  </a:lnTo>
                  <a:lnTo>
                    <a:pt x="525" y="25"/>
                  </a:lnTo>
                  <a:lnTo>
                    <a:pt x="528" y="25"/>
                  </a:lnTo>
                  <a:lnTo>
                    <a:pt x="531" y="22"/>
                  </a:lnTo>
                  <a:lnTo>
                    <a:pt x="538" y="22"/>
                  </a:lnTo>
                  <a:lnTo>
                    <a:pt x="538" y="19"/>
                  </a:lnTo>
                  <a:lnTo>
                    <a:pt x="541" y="19"/>
                  </a:lnTo>
                  <a:lnTo>
                    <a:pt x="544" y="16"/>
                  </a:lnTo>
                  <a:lnTo>
                    <a:pt x="547" y="13"/>
                  </a:lnTo>
                  <a:lnTo>
                    <a:pt x="550" y="13"/>
                  </a:lnTo>
                  <a:lnTo>
                    <a:pt x="553" y="10"/>
                  </a:lnTo>
                  <a:lnTo>
                    <a:pt x="553" y="6"/>
                  </a:lnTo>
                  <a:lnTo>
                    <a:pt x="556" y="6"/>
                  </a:lnTo>
                  <a:lnTo>
                    <a:pt x="556" y="3"/>
                  </a:lnTo>
                  <a:lnTo>
                    <a:pt x="563" y="10"/>
                  </a:lnTo>
                  <a:lnTo>
                    <a:pt x="566" y="16"/>
                  </a:lnTo>
                  <a:lnTo>
                    <a:pt x="569" y="22"/>
                  </a:lnTo>
                  <a:lnTo>
                    <a:pt x="572" y="28"/>
                  </a:lnTo>
                  <a:lnTo>
                    <a:pt x="572" y="35"/>
                  </a:lnTo>
                  <a:lnTo>
                    <a:pt x="572" y="41"/>
                  </a:lnTo>
                  <a:lnTo>
                    <a:pt x="572" y="44"/>
                  </a:lnTo>
                  <a:lnTo>
                    <a:pt x="569" y="50"/>
                  </a:lnTo>
                  <a:lnTo>
                    <a:pt x="563" y="53"/>
                  </a:lnTo>
                  <a:lnTo>
                    <a:pt x="556" y="53"/>
                  </a:lnTo>
                  <a:lnTo>
                    <a:pt x="547" y="56"/>
                  </a:lnTo>
                  <a:lnTo>
                    <a:pt x="538" y="56"/>
                  </a:lnTo>
                  <a:lnTo>
                    <a:pt x="525" y="56"/>
                  </a:lnTo>
                  <a:lnTo>
                    <a:pt x="513" y="53"/>
                  </a:lnTo>
                  <a:lnTo>
                    <a:pt x="494" y="53"/>
                  </a:lnTo>
                  <a:lnTo>
                    <a:pt x="475" y="47"/>
                  </a:lnTo>
                  <a:lnTo>
                    <a:pt x="472" y="47"/>
                  </a:lnTo>
                  <a:lnTo>
                    <a:pt x="466" y="44"/>
                  </a:lnTo>
                  <a:lnTo>
                    <a:pt x="460" y="44"/>
                  </a:lnTo>
                  <a:lnTo>
                    <a:pt x="453" y="44"/>
                  </a:lnTo>
                  <a:lnTo>
                    <a:pt x="447" y="44"/>
                  </a:lnTo>
                  <a:lnTo>
                    <a:pt x="444" y="41"/>
                  </a:lnTo>
                  <a:lnTo>
                    <a:pt x="438" y="41"/>
                  </a:lnTo>
                  <a:lnTo>
                    <a:pt x="431" y="41"/>
                  </a:lnTo>
                  <a:lnTo>
                    <a:pt x="428" y="41"/>
                  </a:lnTo>
                  <a:lnTo>
                    <a:pt x="422" y="41"/>
                  </a:lnTo>
                  <a:lnTo>
                    <a:pt x="419" y="38"/>
                  </a:lnTo>
                  <a:lnTo>
                    <a:pt x="416" y="38"/>
                  </a:lnTo>
                  <a:lnTo>
                    <a:pt x="409" y="38"/>
                  </a:lnTo>
                  <a:lnTo>
                    <a:pt x="406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4" y="38"/>
                  </a:lnTo>
                  <a:lnTo>
                    <a:pt x="388" y="38"/>
                  </a:lnTo>
                  <a:lnTo>
                    <a:pt x="384" y="38"/>
                  </a:lnTo>
                  <a:lnTo>
                    <a:pt x="381" y="38"/>
                  </a:lnTo>
                  <a:lnTo>
                    <a:pt x="375" y="38"/>
                  </a:lnTo>
                  <a:lnTo>
                    <a:pt x="372" y="38"/>
                  </a:lnTo>
                  <a:lnTo>
                    <a:pt x="369" y="41"/>
                  </a:lnTo>
                  <a:lnTo>
                    <a:pt x="363" y="41"/>
                  </a:lnTo>
                  <a:lnTo>
                    <a:pt x="359" y="41"/>
                  </a:lnTo>
                  <a:lnTo>
                    <a:pt x="356" y="41"/>
                  </a:lnTo>
                  <a:lnTo>
                    <a:pt x="350" y="41"/>
                  </a:lnTo>
                  <a:lnTo>
                    <a:pt x="347" y="44"/>
                  </a:lnTo>
                  <a:lnTo>
                    <a:pt x="341" y="44"/>
                  </a:lnTo>
                  <a:lnTo>
                    <a:pt x="334" y="44"/>
                  </a:lnTo>
                  <a:lnTo>
                    <a:pt x="328" y="44"/>
                  </a:lnTo>
                  <a:lnTo>
                    <a:pt x="325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87"/>
            <p:cNvSpPr>
              <a:spLocks/>
            </p:cNvSpPr>
            <p:nvPr/>
          </p:nvSpPr>
          <p:spPr bwMode="auto">
            <a:xfrm>
              <a:off x="4764088" y="4710113"/>
              <a:ext cx="257175" cy="214313"/>
            </a:xfrm>
            <a:custGeom>
              <a:avLst/>
              <a:gdLst>
                <a:gd name="T0" fmla="*/ 0 w 162"/>
                <a:gd name="T1" fmla="*/ 107 h 135"/>
                <a:gd name="T2" fmla="*/ 6 w 162"/>
                <a:gd name="T3" fmla="*/ 69 h 135"/>
                <a:gd name="T4" fmla="*/ 28 w 162"/>
                <a:gd name="T5" fmla="*/ 38 h 135"/>
                <a:gd name="T6" fmla="*/ 56 w 162"/>
                <a:gd name="T7" fmla="*/ 16 h 135"/>
                <a:gd name="T8" fmla="*/ 84 w 162"/>
                <a:gd name="T9" fmla="*/ 3 h 135"/>
                <a:gd name="T10" fmla="*/ 106 w 162"/>
                <a:gd name="T11" fmla="*/ 0 h 135"/>
                <a:gd name="T12" fmla="*/ 122 w 162"/>
                <a:gd name="T13" fmla="*/ 3 h 135"/>
                <a:gd name="T14" fmla="*/ 137 w 162"/>
                <a:gd name="T15" fmla="*/ 9 h 135"/>
                <a:gd name="T16" fmla="*/ 147 w 162"/>
                <a:gd name="T17" fmla="*/ 16 h 135"/>
                <a:gd name="T18" fmla="*/ 156 w 162"/>
                <a:gd name="T19" fmla="*/ 28 h 135"/>
                <a:gd name="T20" fmla="*/ 159 w 162"/>
                <a:gd name="T21" fmla="*/ 44 h 135"/>
                <a:gd name="T22" fmla="*/ 159 w 162"/>
                <a:gd name="T23" fmla="*/ 66 h 135"/>
                <a:gd name="T24" fmla="*/ 150 w 162"/>
                <a:gd name="T25" fmla="*/ 85 h 135"/>
                <a:gd name="T26" fmla="*/ 131 w 162"/>
                <a:gd name="T27" fmla="*/ 103 h 135"/>
                <a:gd name="T28" fmla="*/ 112 w 162"/>
                <a:gd name="T29" fmla="*/ 113 h 135"/>
                <a:gd name="T30" fmla="*/ 90 w 162"/>
                <a:gd name="T31" fmla="*/ 119 h 135"/>
                <a:gd name="T32" fmla="*/ 68 w 162"/>
                <a:gd name="T33" fmla="*/ 116 h 135"/>
                <a:gd name="T34" fmla="*/ 56 w 162"/>
                <a:gd name="T35" fmla="*/ 100 h 135"/>
                <a:gd name="T36" fmla="*/ 62 w 162"/>
                <a:gd name="T37" fmla="*/ 75 h 135"/>
                <a:gd name="T38" fmla="*/ 75 w 162"/>
                <a:gd name="T39" fmla="*/ 85 h 135"/>
                <a:gd name="T40" fmla="*/ 90 w 162"/>
                <a:gd name="T41" fmla="*/ 88 h 135"/>
                <a:gd name="T42" fmla="*/ 106 w 162"/>
                <a:gd name="T43" fmla="*/ 82 h 135"/>
                <a:gd name="T44" fmla="*/ 118 w 162"/>
                <a:gd name="T45" fmla="*/ 72 h 135"/>
                <a:gd name="T46" fmla="*/ 128 w 162"/>
                <a:gd name="T47" fmla="*/ 60 h 135"/>
                <a:gd name="T48" fmla="*/ 128 w 162"/>
                <a:gd name="T49" fmla="*/ 44 h 135"/>
                <a:gd name="T50" fmla="*/ 122 w 162"/>
                <a:gd name="T51" fmla="*/ 28 h 135"/>
                <a:gd name="T52" fmla="*/ 112 w 162"/>
                <a:gd name="T53" fmla="*/ 19 h 135"/>
                <a:gd name="T54" fmla="*/ 100 w 162"/>
                <a:gd name="T55" fmla="*/ 13 h 135"/>
                <a:gd name="T56" fmla="*/ 81 w 162"/>
                <a:gd name="T57" fmla="*/ 13 h 135"/>
                <a:gd name="T58" fmla="*/ 81 w 162"/>
                <a:gd name="T59" fmla="*/ 16 h 135"/>
                <a:gd name="T60" fmla="*/ 97 w 162"/>
                <a:gd name="T61" fmla="*/ 25 h 135"/>
                <a:gd name="T62" fmla="*/ 103 w 162"/>
                <a:gd name="T63" fmla="*/ 35 h 135"/>
                <a:gd name="T64" fmla="*/ 100 w 162"/>
                <a:gd name="T65" fmla="*/ 47 h 135"/>
                <a:gd name="T66" fmla="*/ 90 w 162"/>
                <a:gd name="T67" fmla="*/ 60 h 135"/>
                <a:gd name="T68" fmla="*/ 72 w 162"/>
                <a:gd name="T69" fmla="*/ 56 h 135"/>
                <a:gd name="T70" fmla="*/ 84 w 162"/>
                <a:gd name="T71" fmla="*/ 41 h 135"/>
                <a:gd name="T72" fmla="*/ 78 w 162"/>
                <a:gd name="T73" fmla="*/ 22 h 135"/>
                <a:gd name="T74" fmla="*/ 53 w 162"/>
                <a:gd name="T75" fmla="*/ 25 h 135"/>
                <a:gd name="T76" fmla="*/ 28 w 162"/>
                <a:gd name="T77" fmla="*/ 44 h 135"/>
                <a:gd name="T78" fmla="*/ 12 w 162"/>
                <a:gd name="T79" fmla="*/ 66 h 135"/>
                <a:gd name="T80" fmla="*/ 9 w 162"/>
                <a:gd name="T81" fmla="*/ 94 h 135"/>
                <a:gd name="T82" fmla="*/ 6 w 162"/>
                <a:gd name="T83" fmla="*/ 116 h 135"/>
                <a:gd name="T84" fmla="*/ 9 w 162"/>
                <a:gd name="T8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2" h="135">
                  <a:moveTo>
                    <a:pt x="9" y="135"/>
                  </a:moveTo>
                  <a:lnTo>
                    <a:pt x="3" y="119"/>
                  </a:lnTo>
                  <a:lnTo>
                    <a:pt x="0" y="107"/>
                  </a:lnTo>
                  <a:lnTo>
                    <a:pt x="0" y="94"/>
                  </a:lnTo>
                  <a:lnTo>
                    <a:pt x="3" y="82"/>
                  </a:lnTo>
                  <a:lnTo>
                    <a:pt x="6" y="69"/>
                  </a:lnTo>
                  <a:lnTo>
                    <a:pt x="12" y="56"/>
                  </a:lnTo>
                  <a:lnTo>
                    <a:pt x="18" y="47"/>
                  </a:lnTo>
                  <a:lnTo>
                    <a:pt x="28" y="38"/>
                  </a:lnTo>
                  <a:lnTo>
                    <a:pt x="37" y="28"/>
                  </a:lnTo>
                  <a:lnTo>
                    <a:pt x="46" y="22"/>
                  </a:lnTo>
                  <a:lnTo>
                    <a:pt x="56" y="16"/>
                  </a:lnTo>
                  <a:lnTo>
                    <a:pt x="65" y="9"/>
                  </a:lnTo>
                  <a:lnTo>
                    <a:pt x="75" y="6"/>
                  </a:lnTo>
                  <a:lnTo>
                    <a:pt x="84" y="3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2" y="0"/>
                  </a:lnTo>
                  <a:lnTo>
                    <a:pt x="118" y="3"/>
                  </a:lnTo>
                  <a:lnTo>
                    <a:pt x="122" y="3"/>
                  </a:lnTo>
                  <a:lnTo>
                    <a:pt x="128" y="3"/>
                  </a:lnTo>
                  <a:lnTo>
                    <a:pt x="131" y="6"/>
                  </a:lnTo>
                  <a:lnTo>
                    <a:pt x="137" y="9"/>
                  </a:lnTo>
                  <a:lnTo>
                    <a:pt x="140" y="9"/>
                  </a:lnTo>
                  <a:lnTo>
                    <a:pt x="143" y="13"/>
                  </a:lnTo>
                  <a:lnTo>
                    <a:pt x="147" y="16"/>
                  </a:lnTo>
                  <a:lnTo>
                    <a:pt x="150" y="19"/>
                  </a:lnTo>
                  <a:lnTo>
                    <a:pt x="156" y="25"/>
                  </a:lnTo>
                  <a:lnTo>
                    <a:pt x="156" y="28"/>
                  </a:lnTo>
                  <a:lnTo>
                    <a:pt x="159" y="35"/>
                  </a:lnTo>
                  <a:lnTo>
                    <a:pt x="159" y="41"/>
                  </a:lnTo>
                  <a:lnTo>
                    <a:pt x="159" y="44"/>
                  </a:lnTo>
                  <a:lnTo>
                    <a:pt x="162" y="53"/>
                  </a:lnTo>
                  <a:lnTo>
                    <a:pt x="159" y="60"/>
                  </a:lnTo>
                  <a:lnTo>
                    <a:pt x="159" y="66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50" y="85"/>
                  </a:lnTo>
                  <a:lnTo>
                    <a:pt x="143" y="91"/>
                  </a:lnTo>
                  <a:lnTo>
                    <a:pt x="137" y="100"/>
                  </a:lnTo>
                  <a:lnTo>
                    <a:pt x="131" y="103"/>
                  </a:lnTo>
                  <a:lnTo>
                    <a:pt x="128" y="107"/>
                  </a:lnTo>
                  <a:lnTo>
                    <a:pt x="118" y="110"/>
                  </a:lnTo>
                  <a:lnTo>
                    <a:pt x="112" y="113"/>
                  </a:lnTo>
                  <a:lnTo>
                    <a:pt x="106" y="116"/>
                  </a:lnTo>
                  <a:lnTo>
                    <a:pt x="97" y="119"/>
                  </a:lnTo>
                  <a:lnTo>
                    <a:pt x="90" y="119"/>
                  </a:lnTo>
                  <a:lnTo>
                    <a:pt x="81" y="119"/>
                  </a:lnTo>
                  <a:lnTo>
                    <a:pt x="75" y="119"/>
                  </a:lnTo>
                  <a:lnTo>
                    <a:pt x="68" y="116"/>
                  </a:lnTo>
                  <a:lnTo>
                    <a:pt x="62" y="113"/>
                  </a:lnTo>
                  <a:lnTo>
                    <a:pt x="59" y="110"/>
                  </a:lnTo>
                  <a:lnTo>
                    <a:pt x="56" y="100"/>
                  </a:lnTo>
                  <a:lnTo>
                    <a:pt x="56" y="94"/>
                  </a:lnTo>
                  <a:lnTo>
                    <a:pt x="59" y="85"/>
                  </a:lnTo>
                  <a:lnTo>
                    <a:pt x="62" y="75"/>
                  </a:lnTo>
                  <a:lnTo>
                    <a:pt x="68" y="78"/>
                  </a:lnTo>
                  <a:lnTo>
                    <a:pt x="72" y="82"/>
                  </a:lnTo>
                  <a:lnTo>
                    <a:pt x="75" y="85"/>
                  </a:lnTo>
                  <a:lnTo>
                    <a:pt x="81" y="88"/>
                  </a:lnTo>
                  <a:lnTo>
                    <a:pt x="87" y="88"/>
                  </a:lnTo>
                  <a:lnTo>
                    <a:pt x="90" y="88"/>
                  </a:lnTo>
                  <a:lnTo>
                    <a:pt x="97" y="88"/>
                  </a:lnTo>
                  <a:lnTo>
                    <a:pt x="100" y="85"/>
                  </a:lnTo>
                  <a:lnTo>
                    <a:pt x="106" y="82"/>
                  </a:lnTo>
                  <a:lnTo>
                    <a:pt x="109" y="78"/>
                  </a:lnTo>
                  <a:lnTo>
                    <a:pt x="115" y="75"/>
                  </a:lnTo>
                  <a:lnTo>
                    <a:pt x="118" y="72"/>
                  </a:lnTo>
                  <a:lnTo>
                    <a:pt x="122" y="66"/>
                  </a:lnTo>
                  <a:lnTo>
                    <a:pt x="125" y="63"/>
                  </a:lnTo>
                  <a:lnTo>
                    <a:pt x="128" y="60"/>
                  </a:lnTo>
                  <a:lnTo>
                    <a:pt x="128" y="53"/>
                  </a:lnTo>
                  <a:lnTo>
                    <a:pt x="128" y="47"/>
                  </a:lnTo>
                  <a:lnTo>
                    <a:pt x="128" y="44"/>
                  </a:lnTo>
                  <a:lnTo>
                    <a:pt x="128" y="38"/>
                  </a:lnTo>
                  <a:lnTo>
                    <a:pt x="125" y="35"/>
                  </a:lnTo>
                  <a:lnTo>
                    <a:pt x="122" y="28"/>
                  </a:lnTo>
                  <a:lnTo>
                    <a:pt x="118" y="25"/>
                  </a:lnTo>
                  <a:lnTo>
                    <a:pt x="115" y="22"/>
                  </a:lnTo>
                  <a:lnTo>
                    <a:pt x="112" y="19"/>
                  </a:lnTo>
                  <a:lnTo>
                    <a:pt x="109" y="16"/>
                  </a:lnTo>
                  <a:lnTo>
                    <a:pt x="103" y="16"/>
                  </a:lnTo>
                  <a:lnTo>
                    <a:pt x="100" y="13"/>
                  </a:lnTo>
                  <a:lnTo>
                    <a:pt x="93" y="13"/>
                  </a:lnTo>
                  <a:lnTo>
                    <a:pt x="87" y="13"/>
                  </a:lnTo>
                  <a:lnTo>
                    <a:pt x="81" y="13"/>
                  </a:lnTo>
                  <a:lnTo>
                    <a:pt x="78" y="13"/>
                  </a:lnTo>
                  <a:lnTo>
                    <a:pt x="72" y="16"/>
                  </a:lnTo>
                  <a:lnTo>
                    <a:pt x="81" y="16"/>
                  </a:lnTo>
                  <a:lnTo>
                    <a:pt x="87" y="19"/>
                  </a:lnTo>
                  <a:lnTo>
                    <a:pt x="93" y="22"/>
                  </a:lnTo>
                  <a:lnTo>
                    <a:pt x="97" y="25"/>
                  </a:lnTo>
                  <a:lnTo>
                    <a:pt x="100" y="28"/>
                  </a:lnTo>
                  <a:lnTo>
                    <a:pt x="100" y="31"/>
                  </a:lnTo>
                  <a:lnTo>
                    <a:pt x="103" y="35"/>
                  </a:lnTo>
                  <a:lnTo>
                    <a:pt x="103" y="38"/>
                  </a:lnTo>
                  <a:lnTo>
                    <a:pt x="103" y="44"/>
                  </a:lnTo>
                  <a:lnTo>
                    <a:pt x="100" y="47"/>
                  </a:lnTo>
                  <a:lnTo>
                    <a:pt x="100" y="53"/>
                  </a:lnTo>
                  <a:lnTo>
                    <a:pt x="93" y="5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56"/>
                  </a:lnTo>
                  <a:lnTo>
                    <a:pt x="78" y="53"/>
                  </a:lnTo>
                  <a:lnTo>
                    <a:pt x="81" y="47"/>
                  </a:lnTo>
                  <a:lnTo>
                    <a:pt x="84" y="41"/>
                  </a:lnTo>
                  <a:lnTo>
                    <a:pt x="84" y="31"/>
                  </a:lnTo>
                  <a:lnTo>
                    <a:pt x="81" y="28"/>
                  </a:lnTo>
                  <a:lnTo>
                    <a:pt x="78" y="22"/>
                  </a:lnTo>
                  <a:lnTo>
                    <a:pt x="72" y="19"/>
                  </a:lnTo>
                  <a:lnTo>
                    <a:pt x="62" y="19"/>
                  </a:lnTo>
                  <a:lnTo>
                    <a:pt x="53" y="25"/>
                  </a:lnTo>
                  <a:lnTo>
                    <a:pt x="43" y="31"/>
                  </a:lnTo>
                  <a:lnTo>
                    <a:pt x="34" y="38"/>
                  </a:lnTo>
                  <a:lnTo>
                    <a:pt x="28" y="44"/>
                  </a:lnTo>
                  <a:lnTo>
                    <a:pt x="21" y="50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9" y="75"/>
                  </a:lnTo>
                  <a:lnTo>
                    <a:pt x="9" y="85"/>
                  </a:lnTo>
                  <a:lnTo>
                    <a:pt x="9" y="94"/>
                  </a:lnTo>
                  <a:lnTo>
                    <a:pt x="6" y="100"/>
                  </a:lnTo>
                  <a:lnTo>
                    <a:pt x="6" y="110"/>
                  </a:lnTo>
                  <a:lnTo>
                    <a:pt x="6" y="116"/>
                  </a:lnTo>
                  <a:lnTo>
                    <a:pt x="9" y="122"/>
                  </a:lnTo>
                  <a:lnTo>
                    <a:pt x="9" y="128"/>
                  </a:lnTo>
                  <a:lnTo>
                    <a:pt x="9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88"/>
            <p:cNvSpPr>
              <a:spLocks/>
            </p:cNvSpPr>
            <p:nvPr/>
          </p:nvSpPr>
          <p:spPr bwMode="auto">
            <a:xfrm>
              <a:off x="4951413" y="4695826"/>
              <a:ext cx="412750" cy="228600"/>
            </a:xfrm>
            <a:custGeom>
              <a:avLst/>
              <a:gdLst>
                <a:gd name="T0" fmla="*/ 257 w 260"/>
                <a:gd name="T1" fmla="*/ 69 h 144"/>
                <a:gd name="T2" fmla="*/ 251 w 260"/>
                <a:gd name="T3" fmla="*/ 72 h 144"/>
                <a:gd name="T4" fmla="*/ 241 w 260"/>
                <a:gd name="T5" fmla="*/ 75 h 144"/>
                <a:gd name="T6" fmla="*/ 223 w 260"/>
                <a:gd name="T7" fmla="*/ 81 h 144"/>
                <a:gd name="T8" fmla="*/ 201 w 260"/>
                <a:gd name="T9" fmla="*/ 87 h 144"/>
                <a:gd name="T10" fmla="*/ 182 w 260"/>
                <a:gd name="T11" fmla="*/ 94 h 144"/>
                <a:gd name="T12" fmla="*/ 163 w 260"/>
                <a:gd name="T13" fmla="*/ 100 h 144"/>
                <a:gd name="T14" fmla="*/ 141 w 260"/>
                <a:gd name="T15" fmla="*/ 106 h 144"/>
                <a:gd name="T16" fmla="*/ 122 w 260"/>
                <a:gd name="T17" fmla="*/ 112 h 144"/>
                <a:gd name="T18" fmla="*/ 101 w 260"/>
                <a:gd name="T19" fmla="*/ 119 h 144"/>
                <a:gd name="T20" fmla="*/ 82 w 260"/>
                <a:gd name="T21" fmla="*/ 125 h 144"/>
                <a:gd name="T22" fmla="*/ 63 w 260"/>
                <a:gd name="T23" fmla="*/ 131 h 144"/>
                <a:gd name="T24" fmla="*/ 44 w 260"/>
                <a:gd name="T25" fmla="*/ 137 h 144"/>
                <a:gd name="T26" fmla="*/ 25 w 260"/>
                <a:gd name="T27" fmla="*/ 141 h 144"/>
                <a:gd name="T28" fmla="*/ 16 w 260"/>
                <a:gd name="T29" fmla="*/ 144 h 144"/>
                <a:gd name="T30" fmla="*/ 4 w 260"/>
                <a:gd name="T31" fmla="*/ 144 h 144"/>
                <a:gd name="T32" fmla="*/ 13 w 260"/>
                <a:gd name="T33" fmla="*/ 134 h 144"/>
                <a:gd name="T34" fmla="*/ 32 w 260"/>
                <a:gd name="T35" fmla="*/ 122 h 144"/>
                <a:gd name="T36" fmla="*/ 44 w 260"/>
                <a:gd name="T37" fmla="*/ 109 h 144"/>
                <a:gd name="T38" fmla="*/ 54 w 260"/>
                <a:gd name="T39" fmla="*/ 97 h 144"/>
                <a:gd name="T40" fmla="*/ 63 w 260"/>
                <a:gd name="T41" fmla="*/ 81 h 144"/>
                <a:gd name="T42" fmla="*/ 69 w 260"/>
                <a:gd name="T43" fmla="*/ 56 h 144"/>
                <a:gd name="T44" fmla="*/ 63 w 260"/>
                <a:gd name="T45" fmla="*/ 31 h 144"/>
                <a:gd name="T46" fmla="*/ 50 w 260"/>
                <a:gd name="T47" fmla="*/ 12 h 144"/>
                <a:gd name="T48" fmla="*/ 44 w 260"/>
                <a:gd name="T49" fmla="*/ 3 h 144"/>
                <a:gd name="T50" fmla="*/ 54 w 260"/>
                <a:gd name="T51" fmla="*/ 3 h 144"/>
                <a:gd name="T52" fmla="*/ 63 w 260"/>
                <a:gd name="T53" fmla="*/ 0 h 144"/>
                <a:gd name="T54" fmla="*/ 69 w 260"/>
                <a:gd name="T55" fmla="*/ 0 h 144"/>
                <a:gd name="T56" fmla="*/ 79 w 260"/>
                <a:gd name="T57" fmla="*/ 3 h 144"/>
                <a:gd name="T58" fmla="*/ 91 w 260"/>
                <a:gd name="T59" fmla="*/ 12 h 144"/>
                <a:gd name="T60" fmla="*/ 104 w 260"/>
                <a:gd name="T61" fmla="*/ 28 h 144"/>
                <a:gd name="T62" fmla="*/ 101 w 260"/>
                <a:gd name="T63" fmla="*/ 44 h 144"/>
                <a:gd name="T64" fmla="*/ 94 w 260"/>
                <a:gd name="T65" fmla="*/ 59 h 144"/>
                <a:gd name="T66" fmla="*/ 82 w 260"/>
                <a:gd name="T67" fmla="*/ 75 h 144"/>
                <a:gd name="T68" fmla="*/ 69 w 260"/>
                <a:gd name="T69" fmla="*/ 91 h 144"/>
                <a:gd name="T70" fmla="*/ 88 w 260"/>
                <a:gd name="T71" fmla="*/ 72 h 144"/>
                <a:gd name="T72" fmla="*/ 101 w 260"/>
                <a:gd name="T73" fmla="*/ 65 h 144"/>
                <a:gd name="T74" fmla="*/ 110 w 260"/>
                <a:gd name="T75" fmla="*/ 59 h 144"/>
                <a:gd name="T76" fmla="*/ 119 w 260"/>
                <a:gd name="T77" fmla="*/ 59 h 144"/>
                <a:gd name="T78" fmla="*/ 126 w 260"/>
                <a:gd name="T79" fmla="*/ 59 h 144"/>
                <a:gd name="T80" fmla="*/ 129 w 260"/>
                <a:gd name="T81" fmla="*/ 72 h 144"/>
                <a:gd name="T82" fmla="*/ 129 w 260"/>
                <a:gd name="T83" fmla="*/ 87 h 144"/>
                <a:gd name="T84" fmla="*/ 116 w 260"/>
                <a:gd name="T85" fmla="*/ 103 h 144"/>
                <a:gd name="T86" fmla="*/ 122 w 260"/>
                <a:gd name="T87" fmla="*/ 100 h 144"/>
                <a:gd name="T88" fmla="*/ 132 w 260"/>
                <a:gd name="T89" fmla="*/ 97 h 144"/>
                <a:gd name="T90" fmla="*/ 138 w 260"/>
                <a:gd name="T91" fmla="*/ 91 h 144"/>
                <a:gd name="T92" fmla="*/ 147 w 260"/>
                <a:gd name="T93" fmla="*/ 84 h 144"/>
                <a:gd name="T94" fmla="*/ 154 w 260"/>
                <a:gd name="T95" fmla="*/ 81 h 144"/>
                <a:gd name="T96" fmla="*/ 160 w 260"/>
                <a:gd name="T97" fmla="*/ 72 h 144"/>
                <a:gd name="T98" fmla="*/ 163 w 260"/>
                <a:gd name="T99" fmla="*/ 62 h 144"/>
                <a:gd name="T100" fmla="*/ 169 w 260"/>
                <a:gd name="T101" fmla="*/ 56 h 144"/>
                <a:gd name="T102" fmla="*/ 182 w 260"/>
                <a:gd name="T103" fmla="*/ 50 h 144"/>
                <a:gd name="T104" fmla="*/ 194 w 260"/>
                <a:gd name="T105" fmla="*/ 47 h 144"/>
                <a:gd name="T106" fmla="*/ 213 w 260"/>
                <a:gd name="T107" fmla="*/ 40 h 144"/>
                <a:gd name="T108" fmla="*/ 226 w 260"/>
                <a:gd name="T109" fmla="*/ 44 h 144"/>
                <a:gd name="T110" fmla="*/ 238 w 260"/>
                <a:gd name="T111" fmla="*/ 47 h 144"/>
                <a:gd name="T112" fmla="*/ 251 w 260"/>
                <a:gd name="T113" fmla="*/ 50 h 144"/>
                <a:gd name="T114" fmla="*/ 260 w 260"/>
                <a:gd name="T115" fmla="*/ 59 h 144"/>
                <a:gd name="T116" fmla="*/ 260 w 260"/>
                <a:gd name="T117" fmla="*/ 6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0" h="144">
                  <a:moveTo>
                    <a:pt x="260" y="69"/>
                  </a:moveTo>
                  <a:lnTo>
                    <a:pt x="257" y="69"/>
                  </a:lnTo>
                  <a:lnTo>
                    <a:pt x="257" y="69"/>
                  </a:lnTo>
                  <a:lnTo>
                    <a:pt x="254" y="69"/>
                  </a:lnTo>
                  <a:lnTo>
                    <a:pt x="254" y="72"/>
                  </a:lnTo>
                  <a:lnTo>
                    <a:pt x="251" y="72"/>
                  </a:lnTo>
                  <a:lnTo>
                    <a:pt x="248" y="72"/>
                  </a:lnTo>
                  <a:lnTo>
                    <a:pt x="244" y="72"/>
                  </a:lnTo>
                  <a:lnTo>
                    <a:pt x="241" y="75"/>
                  </a:lnTo>
                  <a:lnTo>
                    <a:pt x="235" y="75"/>
                  </a:lnTo>
                  <a:lnTo>
                    <a:pt x="229" y="78"/>
                  </a:lnTo>
                  <a:lnTo>
                    <a:pt x="223" y="81"/>
                  </a:lnTo>
                  <a:lnTo>
                    <a:pt x="216" y="81"/>
                  </a:lnTo>
                  <a:lnTo>
                    <a:pt x="207" y="84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88" y="91"/>
                  </a:lnTo>
                  <a:lnTo>
                    <a:pt x="182" y="94"/>
                  </a:lnTo>
                  <a:lnTo>
                    <a:pt x="176" y="97"/>
                  </a:lnTo>
                  <a:lnTo>
                    <a:pt x="169" y="97"/>
                  </a:lnTo>
                  <a:lnTo>
                    <a:pt x="163" y="100"/>
                  </a:lnTo>
                  <a:lnTo>
                    <a:pt x="157" y="103"/>
                  </a:lnTo>
                  <a:lnTo>
                    <a:pt x="147" y="103"/>
                  </a:lnTo>
                  <a:lnTo>
                    <a:pt x="141" y="106"/>
                  </a:lnTo>
                  <a:lnTo>
                    <a:pt x="135" y="109"/>
                  </a:lnTo>
                  <a:lnTo>
                    <a:pt x="129" y="112"/>
                  </a:lnTo>
                  <a:lnTo>
                    <a:pt x="122" y="112"/>
                  </a:lnTo>
                  <a:lnTo>
                    <a:pt x="116" y="116"/>
                  </a:lnTo>
                  <a:lnTo>
                    <a:pt x="107" y="119"/>
                  </a:lnTo>
                  <a:lnTo>
                    <a:pt x="101" y="119"/>
                  </a:lnTo>
                  <a:lnTo>
                    <a:pt x="94" y="122"/>
                  </a:lnTo>
                  <a:lnTo>
                    <a:pt x="88" y="125"/>
                  </a:lnTo>
                  <a:lnTo>
                    <a:pt x="82" y="125"/>
                  </a:lnTo>
                  <a:lnTo>
                    <a:pt x="76" y="128"/>
                  </a:lnTo>
                  <a:lnTo>
                    <a:pt x="69" y="131"/>
                  </a:lnTo>
                  <a:lnTo>
                    <a:pt x="63" y="131"/>
                  </a:lnTo>
                  <a:lnTo>
                    <a:pt x="57" y="134"/>
                  </a:lnTo>
                  <a:lnTo>
                    <a:pt x="50" y="134"/>
                  </a:lnTo>
                  <a:lnTo>
                    <a:pt x="44" y="137"/>
                  </a:lnTo>
                  <a:lnTo>
                    <a:pt x="38" y="137"/>
                  </a:lnTo>
                  <a:lnTo>
                    <a:pt x="32" y="141"/>
                  </a:lnTo>
                  <a:lnTo>
                    <a:pt x="25" y="141"/>
                  </a:lnTo>
                  <a:lnTo>
                    <a:pt x="22" y="141"/>
                  </a:lnTo>
                  <a:lnTo>
                    <a:pt x="19" y="144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7" y="144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7" y="137"/>
                  </a:lnTo>
                  <a:lnTo>
                    <a:pt x="13" y="134"/>
                  </a:lnTo>
                  <a:lnTo>
                    <a:pt x="19" y="131"/>
                  </a:lnTo>
                  <a:lnTo>
                    <a:pt x="25" y="125"/>
                  </a:lnTo>
                  <a:lnTo>
                    <a:pt x="32" y="122"/>
                  </a:lnTo>
                  <a:lnTo>
                    <a:pt x="35" y="119"/>
                  </a:lnTo>
                  <a:lnTo>
                    <a:pt x="38" y="116"/>
                  </a:lnTo>
                  <a:lnTo>
                    <a:pt x="44" y="109"/>
                  </a:lnTo>
                  <a:lnTo>
                    <a:pt x="47" y="106"/>
                  </a:lnTo>
                  <a:lnTo>
                    <a:pt x="50" y="100"/>
                  </a:lnTo>
                  <a:lnTo>
                    <a:pt x="54" y="97"/>
                  </a:lnTo>
                  <a:lnTo>
                    <a:pt x="57" y="91"/>
                  </a:lnTo>
                  <a:lnTo>
                    <a:pt x="60" y="84"/>
                  </a:lnTo>
                  <a:lnTo>
                    <a:pt x="63" y="81"/>
                  </a:lnTo>
                  <a:lnTo>
                    <a:pt x="63" y="72"/>
                  </a:lnTo>
                  <a:lnTo>
                    <a:pt x="69" y="65"/>
                  </a:lnTo>
                  <a:lnTo>
                    <a:pt x="69" y="56"/>
                  </a:lnTo>
                  <a:lnTo>
                    <a:pt x="66" y="50"/>
                  </a:lnTo>
                  <a:lnTo>
                    <a:pt x="66" y="40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57" y="18"/>
                  </a:lnTo>
                  <a:lnTo>
                    <a:pt x="50" y="12"/>
                  </a:lnTo>
                  <a:lnTo>
                    <a:pt x="41" y="6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6" y="3"/>
                  </a:lnTo>
                  <a:lnTo>
                    <a:pt x="79" y="3"/>
                  </a:lnTo>
                  <a:lnTo>
                    <a:pt x="82" y="3"/>
                  </a:lnTo>
                  <a:lnTo>
                    <a:pt x="85" y="6"/>
                  </a:lnTo>
                  <a:lnTo>
                    <a:pt x="91" y="12"/>
                  </a:lnTo>
                  <a:lnTo>
                    <a:pt x="97" y="15"/>
                  </a:lnTo>
                  <a:lnTo>
                    <a:pt x="101" y="22"/>
                  </a:lnTo>
                  <a:lnTo>
                    <a:pt x="104" y="28"/>
                  </a:lnTo>
                  <a:lnTo>
                    <a:pt x="104" y="34"/>
                  </a:lnTo>
                  <a:lnTo>
                    <a:pt x="104" y="37"/>
                  </a:lnTo>
                  <a:lnTo>
                    <a:pt x="101" y="44"/>
                  </a:lnTo>
                  <a:lnTo>
                    <a:pt x="101" y="50"/>
                  </a:lnTo>
                  <a:lnTo>
                    <a:pt x="97" y="56"/>
                  </a:lnTo>
                  <a:lnTo>
                    <a:pt x="94" y="59"/>
                  </a:lnTo>
                  <a:lnTo>
                    <a:pt x="88" y="65"/>
                  </a:lnTo>
                  <a:lnTo>
                    <a:pt x="85" y="72"/>
                  </a:lnTo>
                  <a:lnTo>
                    <a:pt x="82" y="75"/>
                  </a:lnTo>
                  <a:lnTo>
                    <a:pt x="76" y="81"/>
                  </a:lnTo>
                  <a:lnTo>
                    <a:pt x="72" y="84"/>
                  </a:lnTo>
                  <a:lnTo>
                    <a:pt x="69" y="91"/>
                  </a:lnTo>
                  <a:lnTo>
                    <a:pt x="76" y="84"/>
                  </a:lnTo>
                  <a:lnTo>
                    <a:pt x="82" y="78"/>
                  </a:lnTo>
                  <a:lnTo>
                    <a:pt x="88" y="72"/>
                  </a:lnTo>
                  <a:lnTo>
                    <a:pt x="94" y="69"/>
                  </a:lnTo>
                  <a:lnTo>
                    <a:pt x="97" y="65"/>
                  </a:lnTo>
                  <a:lnTo>
                    <a:pt x="101" y="65"/>
                  </a:lnTo>
                  <a:lnTo>
                    <a:pt x="104" y="62"/>
                  </a:lnTo>
                  <a:lnTo>
                    <a:pt x="107" y="62"/>
                  </a:lnTo>
                  <a:lnTo>
                    <a:pt x="110" y="59"/>
                  </a:lnTo>
                  <a:lnTo>
                    <a:pt x="113" y="59"/>
                  </a:lnTo>
                  <a:lnTo>
                    <a:pt x="116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22" y="59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29" y="65"/>
                  </a:lnTo>
                  <a:lnTo>
                    <a:pt x="129" y="72"/>
                  </a:lnTo>
                  <a:lnTo>
                    <a:pt x="129" y="78"/>
                  </a:lnTo>
                  <a:lnTo>
                    <a:pt x="129" y="84"/>
                  </a:lnTo>
                  <a:lnTo>
                    <a:pt x="129" y="87"/>
                  </a:lnTo>
                  <a:lnTo>
                    <a:pt x="126" y="94"/>
                  </a:lnTo>
                  <a:lnTo>
                    <a:pt x="122" y="97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9" y="100"/>
                  </a:lnTo>
                  <a:lnTo>
                    <a:pt x="122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32" y="97"/>
                  </a:lnTo>
                  <a:lnTo>
                    <a:pt x="132" y="94"/>
                  </a:lnTo>
                  <a:lnTo>
                    <a:pt x="135" y="94"/>
                  </a:lnTo>
                  <a:lnTo>
                    <a:pt x="138" y="91"/>
                  </a:lnTo>
                  <a:lnTo>
                    <a:pt x="141" y="91"/>
                  </a:lnTo>
                  <a:lnTo>
                    <a:pt x="144" y="87"/>
                  </a:lnTo>
                  <a:lnTo>
                    <a:pt x="147" y="84"/>
                  </a:lnTo>
                  <a:lnTo>
                    <a:pt x="151" y="84"/>
                  </a:lnTo>
                  <a:lnTo>
                    <a:pt x="154" y="81"/>
                  </a:lnTo>
                  <a:lnTo>
                    <a:pt x="154" y="81"/>
                  </a:lnTo>
                  <a:lnTo>
                    <a:pt x="157" y="78"/>
                  </a:lnTo>
                  <a:lnTo>
                    <a:pt x="157" y="75"/>
                  </a:lnTo>
                  <a:lnTo>
                    <a:pt x="160" y="72"/>
                  </a:lnTo>
                  <a:lnTo>
                    <a:pt x="160" y="69"/>
                  </a:lnTo>
                  <a:lnTo>
                    <a:pt x="163" y="65"/>
                  </a:lnTo>
                  <a:lnTo>
                    <a:pt x="163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69" y="56"/>
                  </a:lnTo>
                  <a:lnTo>
                    <a:pt x="173" y="53"/>
                  </a:lnTo>
                  <a:lnTo>
                    <a:pt x="176" y="53"/>
                  </a:lnTo>
                  <a:lnTo>
                    <a:pt x="182" y="50"/>
                  </a:lnTo>
                  <a:lnTo>
                    <a:pt x="185" y="47"/>
                  </a:lnTo>
                  <a:lnTo>
                    <a:pt x="191" y="47"/>
                  </a:lnTo>
                  <a:lnTo>
                    <a:pt x="194" y="47"/>
                  </a:lnTo>
                  <a:lnTo>
                    <a:pt x="201" y="44"/>
                  </a:lnTo>
                  <a:lnTo>
                    <a:pt x="210" y="44"/>
                  </a:lnTo>
                  <a:lnTo>
                    <a:pt x="213" y="40"/>
                  </a:lnTo>
                  <a:lnTo>
                    <a:pt x="216" y="40"/>
                  </a:lnTo>
                  <a:lnTo>
                    <a:pt x="219" y="44"/>
                  </a:lnTo>
                  <a:lnTo>
                    <a:pt x="226" y="44"/>
                  </a:lnTo>
                  <a:lnTo>
                    <a:pt x="229" y="44"/>
                  </a:lnTo>
                  <a:lnTo>
                    <a:pt x="235" y="44"/>
                  </a:lnTo>
                  <a:lnTo>
                    <a:pt x="238" y="47"/>
                  </a:lnTo>
                  <a:lnTo>
                    <a:pt x="244" y="47"/>
                  </a:lnTo>
                  <a:lnTo>
                    <a:pt x="248" y="50"/>
                  </a:lnTo>
                  <a:lnTo>
                    <a:pt x="251" y="50"/>
                  </a:lnTo>
                  <a:lnTo>
                    <a:pt x="254" y="53"/>
                  </a:lnTo>
                  <a:lnTo>
                    <a:pt x="257" y="56"/>
                  </a:lnTo>
                  <a:lnTo>
                    <a:pt x="260" y="59"/>
                  </a:lnTo>
                  <a:lnTo>
                    <a:pt x="260" y="62"/>
                  </a:lnTo>
                  <a:lnTo>
                    <a:pt x="260" y="65"/>
                  </a:lnTo>
                  <a:lnTo>
                    <a:pt x="26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89"/>
            <p:cNvSpPr>
              <a:spLocks/>
            </p:cNvSpPr>
            <p:nvPr/>
          </p:nvSpPr>
          <p:spPr bwMode="auto">
            <a:xfrm>
              <a:off x="4664075" y="4616451"/>
              <a:ext cx="128588" cy="182563"/>
            </a:xfrm>
            <a:custGeom>
              <a:avLst/>
              <a:gdLst>
                <a:gd name="T0" fmla="*/ 41 w 81"/>
                <a:gd name="T1" fmla="*/ 3 h 115"/>
                <a:gd name="T2" fmla="*/ 44 w 81"/>
                <a:gd name="T3" fmla="*/ 12 h 115"/>
                <a:gd name="T4" fmla="*/ 50 w 81"/>
                <a:gd name="T5" fmla="*/ 21 h 115"/>
                <a:gd name="T6" fmla="*/ 53 w 81"/>
                <a:gd name="T7" fmla="*/ 31 h 115"/>
                <a:gd name="T8" fmla="*/ 59 w 81"/>
                <a:gd name="T9" fmla="*/ 37 h 115"/>
                <a:gd name="T10" fmla="*/ 63 w 81"/>
                <a:gd name="T11" fmla="*/ 47 h 115"/>
                <a:gd name="T12" fmla="*/ 69 w 81"/>
                <a:gd name="T13" fmla="*/ 53 h 115"/>
                <a:gd name="T14" fmla="*/ 75 w 81"/>
                <a:gd name="T15" fmla="*/ 59 h 115"/>
                <a:gd name="T16" fmla="*/ 78 w 81"/>
                <a:gd name="T17" fmla="*/ 65 h 115"/>
                <a:gd name="T18" fmla="*/ 72 w 81"/>
                <a:gd name="T19" fmla="*/ 68 h 115"/>
                <a:gd name="T20" fmla="*/ 69 w 81"/>
                <a:gd name="T21" fmla="*/ 68 h 115"/>
                <a:gd name="T22" fmla="*/ 63 w 81"/>
                <a:gd name="T23" fmla="*/ 65 h 115"/>
                <a:gd name="T24" fmla="*/ 59 w 81"/>
                <a:gd name="T25" fmla="*/ 72 h 115"/>
                <a:gd name="T26" fmla="*/ 59 w 81"/>
                <a:gd name="T27" fmla="*/ 87 h 115"/>
                <a:gd name="T28" fmla="*/ 56 w 81"/>
                <a:gd name="T29" fmla="*/ 100 h 115"/>
                <a:gd name="T30" fmla="*/ 50 w 81"/>
                <a:gd name="T31" fmla="*/ 106 h 115"/>
                <a:gd name="T32" fmla="*/ 47 w 81"/>
                <a:gd name="T33" fmla="*/ 109 h 115"/>
                <a:gd name="T34" fmla="*/ 41 w 81"/>
                <a:gd name="T35" fmla="*/ 112 h 115"/>
                <a:gd name="T36" fmla="*/ 38 w 81"/>
                <a:gd name="T37" fmla="*/ 112 h 115"/>
                <a:gd name="T38" fmla="*/ 34 w 81"/>
                <a:gd name="T39" fmla="*/ 109 h 115"/>
                <a:gd name="T40" fmla="*/ 28 w 81"/>
                <a:gd name="T41" fmla="*/ 103 h 115"/>
                <a:gd name="T42" fmla="*/ 28 w 81"/>
                <a:gd name="T43" fmla="*/ 100 h 115"/>
                <a:gd name="T44" fmla="*/ 25 w 81"/>
                <a:gd name="T45" fmla="*/ 90 h 115"/>
                <a:gd name="T46" fmla="*/ 22 w 81"/>
                <a:gd name="T47" fmla="*/ 81 h 115"/>
                <a:gd name="T48" fmla="*/ 22 w 81"/>
                <a:gd name="T49" fmla="*/ 78 h 115"/>
                <a:gd name="T50" fmla="*/ 22 w 81"/>
                <a:gd name="T51" fmla="*/ 68 h 115"/>
                <a:gd name="T52" fmla="*/ 19 w 81"/>
                <a:gd name="T53" fmla="*/ 65 h 115"/>
                <a:gd name="T54" fmla="*/ 12 w 81"/>
                <a:gd name="T55" fmla="*/ 65 h 115"/>
                <a:gd name="T56" fmla="*/ 9 w 81"/>
                <a:gd name="T57" fmla="*/ 65 h 115"/>
                <a:gd name="T58" fmla="*/ 3 w 81"/>
                <a:gd name="T59" fmla="*/ 62 h 115"/>
                <a:gd name="T60" fmla="*/ 3 w 81"/>
                <a:gd name="T61" fmla="*/ 59 h 115"/>
                <a:gd name="T62" fmla="*/ 9 w 81"/>
                <a:gd name="T63" fmla="*/ 53 h 115"/>
                <a:gd name="T64" fmla="*/ 16 w 81"/>
                <a:gd name="T65" fmla="*/ 47 h 115"/>
                <a:gd name="T66" fmla="*/ 22 w 81"/>
                <a:gd name="T67" fmla="*/ 40 h 115"/>
                <a:gd name="T68" fmla="*/ 25 w 81"/>
                <a:gd name="T69" fmla="*/ 31 h 115"/>
                <a:gd name="T70" fmla="*/ 28 w 81"/>
                <a:gd name="T71" fmla="*/ 25 h 115"/>
                <a:gd name="T72" fmla="*/ 34 w 81"/>
                <a:gd name="T73" fmla="*/ 15 h 115"/>
                <a:gd name="T74" fmla="*/ 38 w 81"/>
                <a:gd name="T75" fmla="*/ 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1" h="115">
                  <a:moveTo>
                    <a:pt x="41" y="0"/>
                  </a:moveTo>
                  <a:lnTo>
                    <a:pt x="41" y="3"/>
                  </a:lnTo>
                  <a:lnTo>
                    <a:pt x="44" y="9"/>
                  </a:lnTo>
                  <a:lnTo>
                    <a:pt x="44" y="12"/>
                  </a:lnTo>
                  <a:lnTo>
                    <a:pt x="47" y="18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3" y="31"/>
                  </a:lnTo>
                  <a:lnTo>
                    <a:pt x="56" y="34"/>
                  </a:lnTo>
                  <a:lnTo>
                    <a:pt x="59" y="37"/>
                  </a:lnTo>
                  <a:lnTo>
                    <a:pt x="59" y="43"/>
                  </a:lnTo>
                  <a:lnTo>
                    <a:pt x="63" y="47"/>
                  </a:lnTo>
                  <a:lnTo>
                    <a:pt x="66" y="50"/>
                  </a:lnTo>
                  <a:lnTo>
                    <a:pt x="69" y="53"/>
                  </a:lnTo>
                  <a:lnTo>
                    <a:pt x="72" y="56"/>
                  </a:lnTo>
                  <a:lnTo>
                    <a:pt x="75" y="59"/>
                  </a:lnTo>
                  <a:lnTo>
                    <a:pt x="81" y="62"/>
                  </a:lnTo>
                  <a:lnTo>
                    <a:pt x="78" y="65"/>
                  </a:lnTo>
                  <a:lnTo>
                    <a:pt x="75" y="65"/>
                  </a:lnTo>
                  <a:lnTo>
                    <a:pt x="72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6" y="65"/>
                  </a:lnTo>
                  <a:lnTo>
                    <a:pt x="63" y="65"/>
                  </a:lnTo>
                  <a:lnTo>
                    <a:pt x="59" y="62"/>
                  </a:lnTo>
                  <a:lnTo>
                    <a:pt x="59" y="72"/>
                  </a:lnTo>
                  <a:lnTo>
                    <a:pt x="59" y="81"/>
                  </a:lnTo>
                  <a:lnTo>
                    <a:pt x="59" y="87"/>
                  </a:lnTo>
                  <a:lnTo>
                    <a:pt x="56" y="97"/>
                  </a:lnTo>
                  <a:lnTo>
                    <a:pt x="56" y="100"/>
                  </a:lnTo>
                  <a:lnTo>
                    <a:pt x="53" y="10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47" y="109"/>
                  </a:lnTo>
                  <a:lnTo>
                    <a:pt x="44" y="112"/>
                  </a:lnTo>
                  <a:lnTo>
                    <a:pt x="41" y="112"/>
                  </a:lnTo>
                  <a:lnTo>
                    <a:pt x="41" y="115"/>
                  </a:lnTo>
                  <a:lnTo>
                    <a:pt x="38" y="112"/>
                  </a:lnTo>
                  <a:lnTo>
                    <a:pt x="34" y="112"/>
                  </a:lnTo>
                  <a:lnTo>
                    <a:pt x="34" y="109"/>
                  </a:lnTo>
                  <a:lnTo>
                    <a:pt x="31" y="106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0"/>
                  </a:lnTo>
                  <a:lnTo>
                    <a:pt x="25" y="97"/>
                  </a:lnTo>
                  <a:lnTo>
                    <a:pt x="25" y="90"/>
                  </a:lnTo>
                  <a:lnTo>
                    <a:pt x="22" y="84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5"/>
                  </a:lnTo>
                  <a:lnTo>
                    <a:pt x="22" y="68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9" y="65"/>
                  </a:lnTo>
                  <a:lnTo>
                    <a:pt x="6" y="65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3" y="59"/>
                  </a:lnTo>
                  <a:lnTo>
                    <a:pt x="6" y="56"/>
                  </a:lnTo>
                  <a:lnTo>
                    <a:pt x="9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6" y="43"/>
                  </a:lnTo>
                  <a:lnTo>
                    <a:pt x="22" y="40"/>
                  </a:lnTo>
                  <a:lnTo>
                    <a:pt x="25" y="34"/>
                  </a:lnTo>
                  <a:lnTo>
                    <a:pt x="25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31" y="18"/>
                  </a:lnTo>
                  <a:lnTo>
                    <a:pt x="34" y="15"/>
                  </a:lnTo>
                  <a:lnTo>
                    <a:pt x="34" y="9"/>
                  </a:lnTo>
                  <a:lnTo>
                    <a:pt x="38" y="3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3" name="组合 180"/>
          <p:cNvGrpSpPr/>
          <p:nvPr/>
        </p:nvGrpSpPr>
        <p:grpSpPr>
          <a:xfrm>
            <a:off x="5053012" y="226080"/>
            <a:ext cx="1962150" cy="482600"/>
            <a:chOff x="3749675" y="4556126"/>
            <a:chExt cx="1962150" cy="482600"/>
          </a:xfrm>
          <a:solidFill>
            <a:schemeClr val="accent2">
              <a:alpha val="80000"/>
            </a:schemeClr>
          </a:solidFill>
        </p:grpSpPr>
        <p:sp>
          <p:nvSpPr>
            <p:cNvPr id="264" name="Freeform 179"/>
            <p:cNvSpPr>
              <a:spLocks/>
            </p:cNvSpPr>
            <p:nvPr/>
          </p:nvSpPr>
          <p:spPr bwMode="auto">
            <a:xfrm>
              <a:off x="4748213" y="4556126"/>
              <a:ext cx="198438" cy="139700"/>
            </a:xfrm>
            <a:custGeom>
              <a:avLst/>
              <a:gdLst>
                <a:gd name="T0" fmla="*/ 3 w 125"/>
                <a:gd name="T1" fmla="*/ 41 h 88"/>
                <a:gd name="T2" fmla="*/ 16 w 125"/>
                <a:gd name="T3" fmla="*/ 63 h 88"/>
                <a:gd name="T4" fmla="*/ 28 w 125"/>
                <a:gd name="T5" fmla="*/ 75 h 88"/>
                <a:gd name="T6" fmla="*/ 44 w 125"/>
                <a:gd name="T7" fmla="*/ 85 h 88"/>
                <a:gd name="T8" fmla="*/ 60 w 125"/>
                <a:gd name="T9" fmla="*/ 88 h 88"/>
                <a:gd name="T10" fmla="*/ 75 w 125"/>
                <a:gd name="T11" fmla="*/ 88 h 88"/>
                <a:gd name="T12" fmla="*/ 91 w 125"/>
                <a:gd name="T13" fmla="*/ 85 h 88"/>
                <a:gd name="T14" fmla="*/ 103 w 125"/>
                <a:gd name="T15" fmla="*/ 78 h 88"/>
                <a:gd name="T16" fmla="*/ 113 w 125"/>
                <a:gd name="T17" fmla="*/ 72 h 88"/>
                <a:gd name="T18" fmla="*/ 119 w 125"/>
                <a:gd name="T19" fmla="*/ 63 h 88"/>
                <a:gd name="T20" fmla="*/ 125 w 125"/>
                <a:gd name="T21" fmla="*/ 50 h 88"/>
                <a:gd name="T22" fmla="*/ 125 w 125"/>
                <a:gd name="T23" fmla="*/ 31 h 88"/>
                <a:gd name="T24" fmla="*/ 119 w 125"/>
                <a:gd name="T25" fmla="*/ 19 h 88"/>
                <a:gd name="T26" fmla="*/ 119 w 125"/>
                <a:gd name="T27" fmla="*/ 16 h 88"/>
                <a:gd name="T28" fmla="*/ 116 w 125"/>
                <a:gd name="T29" fmla="*/ 12 h 88"/>
                <a:gd name="T30" fmla="*/ 110 w 125"/>
                <a:gd name="T31" fmla="*/ 9 h 88"/>
                <a:gd name="T32" fmla="*/ 107 w 125"/>
                <a:gd name="T33" fmla="*/ 6 h 88"/>
                <a:gd name="T34" fmla="*/ 100 w 125"/>
                <a:gd name="T35" fmla="*/ 3 h 88"/>
                <a:gd name="T36" fmla="*/ 94 w 125"/>
                <a:gd name="T37" fmla="*/ 0 h 88"/>
                <a:gd name="T38" fmla="*/ 88 w 125"/>
                <a:gd name="T39" fmla="*/ 0 h 88"/>
                <a:gd name="T40" fmla="*/ 82 w 125"/>
                <a:gd name="T41" fmla="*/ 0 h 88"/>
                <a:gd name="T42" fmla="*/ 72 w 125"/>
                <a:gd name="T43" fmla="*/ 0 h 88"/>
                <a:gd name="T44" fmla="*/ 66 w 125"/>
                <a:gd name="T45" fmla="*/ 3 h 88"/>
                <a:gd name="T46" fmla="*/ 60 w 125"/>
                <a:gd name="T47" fmla="*/ 6 h 88"/>
                <a:gd name="T48" fmla="*/ 53 w 125"/>
                <a:gd name="T49" fmla="*/ 12 h 88"/>
                <a:gd name="T50" fmla="*/ 50 w 125"/>
                <a:gd name="T51" fmla="*/ 19 h 88"/>
                <a:gd name="T52" fmla="*/ 50 w 125"/>
                <a:gd name="T53" fmla="*/ 28 h 88"/>
                <a:gd name="T54" fmla="*/ 50 w 125"/>
                <a:gd name="T55" fmla="*/ 38 h 88"/>
                <a:gd name="T56" fmla="*/ 53 w 125"/>
                <a:gd name="T57" fmla="*/ 38 h 88"/>
                <a:gd name="T58" fmla="*/ 56 w 125"/>
                <a:gd name="T59" fmla="*/ 31 h 88"/>
                <a:gd name="T60" fmla="*/ 60 w 125"/>
                <a:gd name="T61" fmla="*/ 25 h 88"/>
                <a:gd name="T62" fmla="*/ 66 w 125"/>
                <a:gd name="T63" fmla="*/ 22 h 88"/>
                <a:gd name="T64" fmla="*/ 72 w 125"/>
                <a:gd name="T65" fmla="*/ 19 h 88"/>
                <a:gd name="T66" fmla="*/ 82 w 125"/>
                <a:gd name="T67" fmla="*/ 19 h 88"/>
                <a:gd name="T68" fmla="*/ 88 w 125"/>
                <a:gd name="T69" fmla="*/ 22 h 88"/>
                <a:gd name="T70" fmla="*/ 94 w 125"/>
                <a:gd name="T71" fmla="*/ 25 h 88"/>
                <a:gd name="T72" fmla="*/ 103 w 125"/>
                <a:gd name="T73" fmla="*/ 34 h 88"/>
                <a:gd name="T74" fmla="*/ 107 w 125"/>
                <a:gd name="T75" fmla="*/ 44 h 88"/>
                <a:gd name="T76" fmla="*/ 103 w 125"/>
                <a:gd name="T77" fmla="*/ 53 h 88"/>
                <a:gd name="T78" fmla="*/ 97 w 125"/>
                <a:gd name="T79" fmla="*/ 63 h 88"/>
                <a:gd name="T80" fmla="*/ 91 w 125"/>
                <a:gd name="T81" fmla="*/ 63 h 88"/>
                <a:gd name="T82" fmla="*/ 97 w 125"/>
                <a:gd name="T83" fmla="*/ 56 h 88"/>
                <a:gd name="T84" fmla="*/ 94 w 125"/>
                <a:gd name="T85" fmla="*/ 50 h 88"/>
                <a:gd name="T86" fmla="*/ 91 w 125"/>
                <a:gd name="T87" fmla="*/ 47 h 88"/>
                <a:gd name="T88" fmla="*/ 88 w 125"/>
                <a:gd name="T89" fmla="*/ 41 h 88"/>
                <a:gd name="T90" fmla="*/ 82 w 125"/>
                <a:gd name="T91" fmla="*/ 38 h 88"/>
                <a:gd name="T92" fmla="*/ 75 w 125"/>
                <a:gd name="T93" fmla="*/ 41 h 88"/>
                <a:gd name="T94" fmla="*/ 66 w 125"/>
                <a:gd name="T95" fmla="*/ 44 h 88"/>
                <a:gd name="T96" fmla="*/ 69 w 125"/>
                <a:gd name="T97" fmla="*/ 47 h 88"/>
                <a:gd name="T98" fmla="*/ 78 w 125"/>
                <a:gd name="T99" fmla="*/ 53 h 88"/>
                <a:gd name="T100" fmla="*/ 82 w 125"/>
                <a:gd name="T101" fmla="*/ 63 h 88"/>
                <a:gd name="T102" fmla="*/ 78 w 125"/>
                <a:gd name="T103" fmla="*/ 69 h 88"/>
                <a:gd name="T104" fmla="*/ 66 w 125"/>
                <a:gd name="T105" fmla="*/ 72 h 88"/>
                <a:gd name="T106" fmla="*/ 50 w 125"/>
                <a:gd name="T107" fmla="*/ 75 h 88"/>
                <a:gd name="T108" fmla="*/ 41 w 125"/>
                <a:gd name="T109" fmla="*/ 72 h 88"/>
                <a:gd name="T110" fmla="*/ 28 w 125"/>
                <a:gd name="T111" fmla="*/ 66 h 88"/>
                <a:gd name="T112" fmla="*/ 19 w 125"/>
                <a:gd name="T113" fmla="*/ 56 h 88"/>
                <a:gd name="T114" fmla="*/ 13 w 125"/>
                <a:gd name="T115" fmla="*/ 47 h 88"/>
                <a:gd name="T116" fmla="*/ 6 w 125"/>
                <a:gd name="T117" fmla="*/ 41 h 88"/>
                <a:gd name="T118" fmla="*/ 0 w 125"/>
                <a:gd name="T119" fmla="*/ 3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88">
                  <a:moveTo>
                    <a:pt x="0" y="28"/>
                  </a:moveTo>
                  <a:lnTo>
                    <a:pt x="3" y="41"/>
                  </a:lnTo>
                  <a:lnTo>
                    <a:pt x="10" y="53"/>
                  </a:lnTo>
                  <a:lnTo>
                    <a:pt x="16" y="63"/>
                  </a:lnTo>
                  <a:lnTo>
                    <a:pt x="22" y="69"/>
                  </a:lnTo>
                  <a:lnTo>
                    <a:pt x="28" y="75"/>
                  </a:lnTo>
                  <a:lnTo>
                    <a:pt x="38" y="81"/>
                  </a:lnTo>
                  <a:lnTo>
                    <a:pt x="44" y="85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9" y="88"/>
                  </a:lnTo>
                  <a:lnTo>
                    <a:pt x="75" y="88"/>
                  </a:lnTo>
                  <a:lnTo>
                    <a:pt x="85" y="85"/>
                  </a:lnTo>
                  <a:lnTo>
                    <a:pt x="91" y="85"/>
                  </a:lnTo>
                  <a:lnTo>
                    <a:pt x="97" y="81"/>
                  </a:lnTo>
                  <a:lnTo>
                    <a:pt x="103" y="78"/>
                  </a:lnTo>
                  <a:lnTo>
                    <a:pt x="107" y="75"/>
                  </a:lnTo>
                  <a:lnTo>
                    <a:pt x="113" y="72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5" y="56"/>
                  </a:lnTo>
                  <a:lnTo>
                    <a:pt x="125" y="50"/>
                  </a:lnTo>
                  <a:lnTo>
                    <a:pt x="125" y="41"/>
                  </a:lnTo>
                  <a:lnTo>
                    <a:pt x="125" y="31"/>
                  </a:lnTo>
                  <a:lnTo>
                    <a:pt x="122" y="22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13" y="12"/>
                  </a:lnTo>
                  <a:lnTo>
                    <a:pt x="110" y="9"/>
                  </a:lnTo>
                  <a:lnTo>
                    <a:pt x="110" y="6"/>
                  </a:lnTo>
                  <a:lnTo>
                    <a:pt x="107" y="6"/>
                  </a:lnTo>
                  <a:lnTo>
                    <a:pt x="103" y="3"/>
                  </a:lnTo>
                  <a:lnTo>
                    <a:pt x="100" y="3"/>
                  </a:lnTo>
                  <a:lnTo>
                    <a:pt x="97" y="3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3"/>
                  </a:lnTo>
                  <a:lnTo>
                    <a:pt x="63" y="3"/>
                  </a:lnTo>
                  <a:lnTo>
                    <a:pt x="60" y="6"/>
                  </a:lnTo>
                  <a:lnTo>
                    <a:pt x="56" y="9"/>
                  </a:lnTo>
                  <a:lnTo>
                    <a:pt x="53" y="12"/>
                  </a:lnTo>
                  <a:lnTo>
                    <a:pt x="53" y="16"/>
                  </a:lnTo>
                  <a:lnTo>
                    <a:pt x="50" y="19"/>
                  </a:lnTo>
                  <a:lnTo>
                    <a:pt x="50" y="25"/>
                  </a:lnTo>
                  <a:lnTo>
                    <a:pt x="50" y="28"/>
                  </a:lnTo>
                  <a:lnTo>
                    <a:pt x="50" y="31"/>
                  </a:lnTo>
                  <a:lnTo>
                    <a:pt x="50" y="38"/>
                  </a:lnTo>
                  <a:lnTo>
                    <a:pt x="53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6" y="31"/>
                  </a:lnTo>
                  <a:lnTo>
                    <a:pt x="60" y="28"/>
                  </a:lnTo>
                  <a:lnTo>
                    <a:pt x="60" y="25"/>
                  </a:lnTo>
                  <a:lnTo>
                    <a:pt x="63" y="25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2" y="19"/>
                  </a:lnTo>
                  <a:lnTo>
                    <a:pt x="78" y="19"/>
                  </a:lnTo>
                  <a:lnTo>
                    <a:pt x="82" y="19"/>
                  </a:lnTo>
                  <a:lnTo>
                    <a:pt x="85" y="22"/>
                  </a:lnTo>
                  <a:lnTo>
                    <a:pt x="88" y="22"/>
                  </a:lnTo>
                  <a:lnTo>
                    <a:pt x="91" y="25"/>
                  </a:lnTo>
                  <a:lnTo>
                    <a:pt x="94" y="25"/>
                  </a:lnTo>
                  <a:lnTo>
                    <a:pt x="97" y="28"/>
                  </a:lnTo>
                  <a:lnTo>
                    <a:pt x="103" y="34"/>
                  </a:lnTo>
                  <a:lnTo>
                    <a:pt x="103" y="38"/>
                  </a:lnTo>
                  <a:lnTo>
                    <a:pt x="107" y="44"/>
                  </a:lnTo>
                  <a:lnTo>
                    <a:pt x="107" y="50"/>
                  </a:lnTo>
                  <a:lnTo>
                    <a:pt x="103" y="53"/>
                  </a:lnTo>
                  <a:lnTo>
                    <a:pt x="100" y="56"/>
                  </a:lnTo>
                  <a:lnTo>
                    <a:pt x="97" y="63"/>
                  </a:lnTo>
                  <a:lnTo>
                    <a:pt x="91" y="66"/>
                  </a:lnTo>
                  <a:lnTo>
                    <a:pt x="91" y="63"/>
                  </a:lnTo>
                  <a:lnTo>
                    <a:pt x="94" y="59"/>
                  </a:lnTo>
                  <a:lnTo>
                    <a:pt x="97" y="56"/>
                  </a:lnTo>
                  <a:lnTo>
                    <a:pt x="97" y="53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1" y="47"/>
                  </a:lnTo>
                  <a:lnTo>
                    <a:pt x="91" y="44"/>
                  </a:lnTo>
                  <a:lnTo>
                    <a:pt x="88" y="41"/>
                  </a:lnTo>
                  <a:lnTo>
                    <a:pt x="85" y="41"/>
                  </a:lnTo>
                  <a:lnTo>
                    <a:pt x="82" y="38"/>
                  </a:lnTo>
                  <a:lnTo>
                    <a:pt x="78" y="38"/>
                  </a:lnTo>
                  <a:lnTo>
                    <a:pt x="75" y="41"/>
                  </a:lnTo>
                  <a:lnTo>
                    <a:pt x="72" y="41"/>
                  </a:lnTo>
                  <a:lnTo>
                    <a:pt x="66" y="44"/>
                  </a:lnTo>
                  <a:lnTo>
                    <a:pt x="63" y="47"/>
                  </a:lnTo>
                  <a:lnTo>
                    <a:pt x="69" y="47"/>
                  </a:lnTo>
                  <a:lnTo>
                    <a:pt x="72" y="50"/>
                  </a:lnTo>
                  <a:lnTo>
                    <a:pt x="78" y="53"/>
                  </a:lnTo>
                  <a:lnTo>
                    <a:pt x="78" y="56"/>
                  </a:lnTo>
                  <a:lnTo>
                    <a:pt x="82" y="63"/>
                  </a:lnTo>
                  <a:lnTo>
                    <a:pt x="82" y="66"/>
                  </a:lnTo>
                  <a:lnTo>
                    <a:pt x="78" y="69"/>
                  </a:lnTo>
                  <a:lnTo>
                    <a:pt x="75" y="72"/>
                  </a:lnTo>
                  <a:lnTo>
                    <a:pt x="66" y="72"/>
                  </a:lnTo>
                  <a:lnTo>
                    <a:pt x="60" y="75"/>
                  </a:lnTo>
                  <a:lnTo>
                    <a:pt x="50" y="75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5" y="69"/>
                  </a:lnTo>
                  <a:lnTo>
                    <a:pt x="28" y="66"/>
                  </a:lnTo>
                  <a:lnTo>
                    <a:pt x="22" y="63"/>
                  </a:lnTo>
                  <a:lnTo>
                    <a:pt x="19" y="56"/>
                  </a:lnTo>
                  <a:lnTo>
                    <a:pt x="16" y="53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6" y="41"/>
                  </a:lnTo>
                  <a:lnTo>
                    <a:pt x="3" y="34"/>
                  </a:lnTo>
                  <a:lnTo>
                    <a:pt x="0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80"/>
            <p:cNvSpPr>
              <a:spLocks/>
            </p:cNvSpPr>
            <p:nvPr/>
          </p:nvSpPr>
          <p:spPr bwMode="auto">
            <a:xfrm>
              <a:off x="4505325" y="4556126"/>
              <a:ext cx="198438" cy="139700"/>
            </a:xfrm>
            <a:custGeom>
              <a:avLst/>
              <a:gdLst>
                <a:gd name="T0" fmla="*/ 122 w 125"/>
                <a:gd name="T1" fmla="*/ 41 h 88"/>
                <a:gd name="T2" fmla="*/ 109 w 125"/>
                <a:gd name="T3" fmla="*/ 63 h 88"/>
                <a:gd name="T4" fmla="*/ 94 w 125"/>
                <a:gd name="T5" fmla="*/ 75 h 88"/>
                <a:gd name="T6" fmla="*/ 78 w 125"/>
                <a:gd name="T7" fmla="*/ 85 h 88"/>
                <a:gd name="T8" fmla="*/ 62 w 125"/>
                <a:gd name="T9" fmla="*/ 88 h 88"/>
                <a:gd name="T10" fmla="*/ 47 w 125"/>
                <a:gd name="T11" fmla="*/ 88 h 88"/>
                <a:gd name="T12" fmla="*/ 34 w 125"/>
                <a:gd name="T13" fmla="*/ 85 h 88"/>
                <a:gd name="T14" fmla="*/ 22 w 125"/>
                <a:gd name="T15" fmla="*/ 78 h 88"/>
                <a:gd name="T16" fmla="*/ 12 w 125"/>
                <a:gd name="T17" fmla="*/ 72 h 88"/>
                <a:gd name="T18" fmla="*/ 3 w 125"/>
                <a:gd name="T19" fmla="*/ 63 h 88"/>
                <a:gd name="T20" fmla="*/ 0 w 125"/>
                <a:gd name="T21" fmla="*/ 50 h 88"/>
                <a:gd name="T22" fmla="*/ 0 w 125"/>
                <a:gd name="T23" fmla="*/ 31 h 88"/>
                <a:gd name="T24" fmla="*/ 3 w 125"/>
                <a:gd name="T25" fmla="*/ 19 h 88"/>
                <a:gd name="T26" fmla="*/ 6 w 125"/>
                <a:gd name="T27" fmla="*/ 16 h 88"/>
                <a:gd name="T28" fmla="*/ 9 w 125"/>
                <a:gd name="T29" fmla="*/ 12 h 88"/>
                <a:gd name="T30" fmla="*/ 12 w 125"/>
                <a:gd name="T31" fmla="*/ 9 h 88"/>
                <a:gd name="T32" fmla="*/ 19 w 125"/>
                <a:gd name="T33" fmla="*/ 6 h 88"/>
                <a:gd name="T34" fmla="*/ 25 w 125"/>
                <a:gd name="T35" fmla="*/ 3 h 88"/>
                <a:gd name="T36" fmla="*/ 28 w 125"/>
                <a:gd name="T37" fmla="*/ 0 h 88"/>
                <a:gd name="T38" fmla="*/ 37 w 125"/>
                <a:gd name="T39" fmla="*/ 0 h 88"/>
                <a:gd name="T40" fmla="*/ 44 w 125"/>
                <a:gd name="T41" fmla="*/ 0 h 88"/>
                <a:gd name="T42" fmla="*/ 50 w 125"/>
                <a:gd name="T43" fmla="*/ 0 h 88"/>
                <a:gd name="T44" fmla="*/ 59 w 125"/>
                <a:gd name="T45" fmla="*/ 3 h 88"/>
                <a:gd name="T46" fmla="*/ 66 w 125"/>
                <a:gd name="T47" fmla="*/ 6 h 88"/>
                <a:gd name="T48" fmla="*/ 69 w 125"/>
                <a:gd name="T49" fmla="*/ 12 h 88"/>
                <a:gd name="T50" fmla="*/ 72 w 125"/>
                <a:gd name="T51" fmla="*/ 19 h 88"/>
                <a:gd name="T52" fmla="*/ 72 w 125"/>
                <a:gd name="T53" fmla="*/ 28 h 88"/>
                <a:gd name="T54" fmla="*/ 72 w 125"/>
                <a:gd name="T55" fmla="*/ 38 h 88"/>
                <a:gd name="T56" fmla="*/ 69 w 125"/>
                <a:gd name="T57" fmla="*/ 38 h 88"/>
                <a:gd name="T58" fmla="*/ 69 w 125"/>
                <a:gd name="T59" fmla="*/ 31 h 88"/>
                <a:gd name="T60" fmla="*/ 62 w 125"/>
                <a:gd name="T61" fmla="*/ 25 h 88"/>
                <a:gd name="T62" fmla="*/ 59 w 125"/>
                <a:gd name="T63" fmla="*/ 22 h 88"/>
                <a:gd name="T64" fmla="*/ 50 w 125"/>
                <a:gd name="T65" fmla="*/ 19 h 88"/>
                <a:gd name="T66" fmla="*/ 44 w 125"/>
                <a:gd name="T67" fmla="*/ 19 h 88"/>
                <a:gd name="T68" fmla="*/ 37 w 125"/>
                <a:gd name="T69" fmla="*/ 22 h 88"/>
                <a:gd name="T70" fmla="*/ 28 w 125"/>
                <a:gd name="T71" fmla="*/ 25 h 88"/>
                <a:gd name="T72" fmla="*/ 22 w 125"/>
                <a:gd name="T73" fmla="*/ 34 h 88"/>
                <a:gd name="T74" fmla="*/ 19 w 125"/>
                <a:gd name="T75" fmla="*/ 44 h 88"/>
                <a:gd name="T76" fmla="*/ 22 w 125"/>
                <a:gd name="T77" fmla="*/ 53 h 88"/>
                <a:gd name="T78" fmla="*/ 28 w 125"/>
                <a:gd name="T79" fmla="*/ 63 h 88"/>
                <a:gd name="T80" fmla="*/ 31 w 125"/>
                <a:gd name="T81" fmla="*/ 63 h 88"/>
                <a:gd name="T82" fmla="*/ 28 w 125"/>
                <a:gd name="T83" fmla="*/ 56 h 88"/>
                <a:gd name="T84" fmla="*/ 28 w 125"/>
                <a:gd name="T85" fmla="*/ 50 h 88"/>
                <a:gd name="T86" fmla="*/ 31 w 125"/>
                <a:gd name="T87" fmla="*/ 47 h 88"/>
                <a:gd name="T88" fmla="*/ 37 w 125"/>
                <a:gd name="T89" fmla="*/ 41 h 88"/>
                <a:gd name="T90" fmla="*/ 44 w 125"/>
                <a:gd name="T91" fmla="*/ 38 h 88"/>
                <a:gd name="T92" fmla="*/ 50 w 125"/>
                <a:gd name="T93" fmla="*/ 41 h 88"/>
                <a:gd name="T94" fmla="*/ 56 w 125"/>
                <a:gd name="T95" fmla="*/ 44 h 88"/>
                <a:gd name="T96" fmla="*/ 53 w 125"/>
                <a:gd name="T97" fmla="*/ 47 h 88"/>
                <a:gd name="T98" fmla="*/ 47 w 125"/>
                <a:gd name="T99" fmla="*/ 53 h 88"/>
                <a:gd name="T100" fmla="*/ 44 w 125"/>
                <a:gd name="T101" fmla="*/ 63 h 88"/>
                <a:gd name="T102" fmla="*/ 47 w 125"/>
                <a:gd name="T103" fmla="*/ 69 h 88"/>
                <a:gd name="T104" fmla="*/ 59 w 125"/>
                <a:gd name="T105" fmla="*/ 72 h 88"/>
                <a:gd name="T106" fmla="*/ 72 w 125"/>
                <a:gd name="T107" fmla="*/ 75 h 88"/>
                <a:gd name="T108" fmla="*/ 84 w 125"/>
                <a:gd name="T109" fmla="*/ 72 h 88"/>
                <a:gd name="T110" fmla="*/ 97 w 125"/>
                <a:gd name="T111" fmla="*/ 66 h 88"/>
                <a:gd name="T112" fmla="*/ 106 w 125"/>
                <a:gd name="T113" fmla="*/ 56 h 88"/>
                <a:gd name="T114" fmla="*/ 112 w 125"/>
                <a:gd name="T115" fmla="*/ 47 h 88"/>
                <a:gd name="T116" fmla="*/ 116 w 125"/>
                <a:gd name="T117" fmla="*/ 41 h 88"/>
                <a:gd name="T118" fmla="*/ 122 w 125"/>
                <a:gd name="T119" fmla="*/ 3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88">
                  <a:moveTo>
                    <a:pt x="125" y="28"/>
                  </a:moveTo>
                  <a:lnTo>
                    <a:pt x="122" y="41"/>
                  </a:lnTo>
                  <a:lnTo>
                    <a:pt x="116" y="53"/>
                  </a:lnTo>
                  <a:lnTo>
                    <a:pt x="109" y="63"/>
                  </a:lnTo>
                  <a:lnTo>
                    <a:pt x="103" y="69"/>
                  </a:lnTo>
                  <a:lnTo>
                    <a:pt x="94" y="75"/>
                  </a:lnTo>
                  <a:lnTo>
                    <a:pt x="87" y="81"/>
                  </a:lnTo>
                  <a:lnTo>
                    <a:pt x="78" y="85"/>
                  </a:lnTo>
                  <a:lnTo>
                    <a:pt x="72" y="85"/>
                  </a:lnTo>
                  <a:lnTo>
                    <a:pt x="62" y="88"/>
                  </a:lnTo>
                  <a:lnTo>
                    <a:pt x="53" y="88"/>
                  </a:lnTo>
                  <a:lnTo>
                    <a:pt x="47" y="88"/>
                  </a:lnTo>
                  <a:lnTo>
                    <a:pt x="41" y="85"/>
                  </a:lnTo>
                  <a:lnTo>
                    <a:pt x="34" y="85"/>
                  </a:lnTo>
                  <a:lnTo>
                    <a:pt x="28" y="81"/>
                  </a:lnTo>
                  <a:lnTo>
                    <a:pt x="22" y="78"/>
                  </a:lnTo>
                  <a:lnTo>
                    <a:pt x="19" y="75"/>
                  </a:lnTo>
                  <a:lnTo>
                    <a:pt x="12" y="72"/>
                  </a:lnTo>
                  <a:lnTo>
                    <a:pt x="6" y="66"/>
                  </a:lnTo>
                  <a:lnTo>
                    <a:pt x="3" y="63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19" y="6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6" y="6"/>
                  </a:lnTo>
                  <a:lnTo>
                    <a:pt x="66" y="9"/>
                  </a:lnTo>
                  <a:lnTo>
                    <a:pt x="69" y="12"/>
                  </a:lnTo>
                  <a:lnTo>
                    <a:pt x="72" y="16"/>
                  </a:lnTo>
                  <a:lnTo>
                    <a:pt x="72" y="19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2" y="31"/>
                  </a:lnTo>
                  <a:lnTo>
                    <a:pt x="72" y="38"/>
                  </a:lnTo>
                  <a:lnTo>
                    <a:pt x="69" y="41"/>
                  </a:lnTo>
                  <a:lnTo>
                    <a:pt x="69" y="38"/>
                  </a:lnTo>
                  <a:lnTo>
                    <a:pt x="69" y="34"/>
                  </a:lnTo>
                  <a:lnTo>
                    <a:pt x="69" y="31"/>
                  </a:lnTo>
                  <a:lnTo>
                    <a:pt x="66" y="28"/>
                  </a:lnTo>
                  <a:lnTo>
                    <a:pt x="62" y="25"/>
                  </a:lnTo>
                  <a:lnTo>
                    <a:pt x="59" y="25"/>
                  </a:lnTo>
                  <a:lnTo>
                    <a:pt x="59" y="22"/>
                  </a:lnTo>
                  <a:lnTo>
                    <a:pt x="53" y="22"/>
                  </a:lnTo>
                  <a:lnTo>
                    <a:pt x="50" y="19"/>
                  </a:lnTo>
                  <a:lnTo>
                    <a:pt x="47" y="19"/>
                  </a:lnTo>
                  <a:lnTo>
                    <a:pt x="44" y="19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1" y="25"/>
                  </a:lnTo>
                  <a:lnTo>
                    <a:pt x="28" y="25"/>
                  </a:lnTo>
                  <a:lnTo>
                    <a:pt x="28" y="28"/>
                  </a:lnTo>
                  <a:lnTo>
                    <a:pt x="22" y="34"/>
                  </a:lnTo>
                  <a:lnTo>
                    <a:pt x="19" y="38"/>
                  </a:lnTo>
                  <a:lnTo>
                    <a:pt x="19" y="44"/>
                  </a:lnTo>
                  <a:lnTo>
                    <a:pt x="19" y="50"/>
                  </a:lnTo>
                  <a:lnTo>
                    <a:pt x="22" y="53"/>
                  </a:lnTo>
                  <a:lnTo>
                    <a:pt x="25" y="56"/>
                  </a:lnTo>
                  <a:lnTo>
                    <a:pt x="28" y="63"/>
                  </a:lnTo>
                  <a:lnTo>
                    <a:pt x="34" y="66"/>
                  </a:lnTo>
                  <a:lnTo>
                    <a:pt x="31" y="63"/>
                  </a:lnTo>
                  <a:lnTo>
                    <a:pt x="28" y="59"/>
                  </a:lnTo>
                  <a:lnTo>
                    <a:pt x="28" y="56"/>
                  </a:lnTo>
                  <a:lnTo>
                    <a:pt x="28" y="53"/>
                  </a:lnTo>
                  <a:lnTo>
                    <a:pt x="28" y="50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41" y="41"/>
                  </a:lnTo>
                  <a:lnTo>
                    <a:pt x="44" y="38"/>
                  </a:lnTo>
                  <a:lnTo>
                    <a:pt x="47" y="38"/>
                  </a:lnTo>
                  <a:lnTo>
                    <a:pt x="50" y="41"/>
                  </a:lnTo>
                  <a:lnTo>
                    <a:pt x="53" y="41"/>
                  </a:lnTo>
                  <a:lnTo>
                    <a:pt x="56" y="44"/>
                  </a:lnTo>
                  <a:lnTo>
                    <a:pt x="59" y="47"/>
                  </a:lnTo>
                  <a:lnTo>
                    <a:pt x="53" y="47"/>
                  </a:lnTo>
                  <a:lnTo>
                    <a:pt x="50" y="50"/>
                  </a:lnTo>
                  <a:lnTo>
                    <a:pt x="47" y="53"/>
                  </a:lnTo>
                  <a:lnTo>
                    <a:pt x="44" y="56"/>
                  </a:lnTo>
                  <a:lnTo>
                    <a:pt x="44" y="63"/>
                  </a:lnTo>
                  <a:lnTo>
                    <a:pt x="44" y="66"/>
                  </a:lnTo>
                  <a:lnTo>
                    <a:pt x="47" y="69"/>
                  </a:lnTo>
                  <a:lnTo>
                    <a:pt x="50" y="72"/>
                  </a:lnTo>
                  <a:lnTo>
                    <a:pt x="59" y="72"/>
                  </a:lnTo>
                  <a:lnTo>
                    <a:pt x="66" y="75"/>
                  </a:lnTo>
                  <a:lnTo>
                    <a:pt x="72" y="75"/>
                  </a:lnTo>
                  <a:lnTo>
                    <a:pt x="78" y="72"/>
                  </a:lnTo>
                  <a:lnTo>
                    <a:pt x="84" y="72"/>
                  </a:lnTo>
                  <a:lnTo>
                    <a:pt x="91" y="69"/>
                  </a:lnTo>
                  <a:lnTo>
                    <a:pt x="97" y="66"/>
                  </a:lnTo>
                  <a:lnTo>
                    <a:pt x="100" y="63"/>
                  </a:lnTo>
                  <a:lnTo>
                    <a:pt x="106" y="56"/>
                  </a:lnTo>
                  <a:lnTo>
                    <a:pt x="109" y="53"/>
                  </a:lnTo>
                  <a:lnTo>
                    <a:pt x="112" y="47"/>
                  </a:lnTo>
                  <a:lnTo>
                    <a:pt x="116" y="44"/>
                  </a:lnTo>
                  <a:lnTo>
                    <a:pt x="116" y="41"/>
                  </a:lnTo>
                  <a:lnTo>
                    <a:pt x="122" y="34"/>
                  </a:lnTo>
                  <a:lnTo>
                    <a:pt x="122" y="31"/>
                  </a:lnTo>
                  <a:lnTo>
                    <a:pt x="12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81"/>
            <p:cNvSpPr>
              <a:spLocks/>
            </p:cNvSpPr>
            <p:nvPr/>
          </p:nvSpPr>
          <p:spPr bwMode="auto">
            <a:xfrm>
              <a:off x="3959225" y="4903788"/>
              <a:ext cx="138113" cy="79375"/>
            </a:xfrm>
            <a:custGeom>
              <a:avLst/>
              <a:gdLst>
                <a:gd name="T0" fmla="*/ 0 w 87"/>
                <a:gd name="T1" fmla="*/ 25 h 50"/>
                <a:gd name="T2" fmla="*/ 6 w 87"/>
                <a:gd name="T3" fmla="*/ 25 h 50"/>
                <a:gd name="T4" fmla="*/ 12 w 87"/>
                <a:gd name="T5" fmla="*/ 25 h 50"/>
                <a:gd name="T6" fmla="*/ 15 w 87"/>
                <a:gd name="T7" fmla="*/ 25 h 50"/>
                <a:gd name="T8" fmla="*/ 22 w 87"/>
                <a:gd name="T9" fmla="*/ 22 h 50"/>
                <a:gd name="T10" fmla="*/ 28 w 87"/>
                <a:gd name="T11" fmla="*/ 22 h 50"/>
                <a:gd name="T12" fmla="*/ 34 w 87"/>
                <a:gd name="T13" fmla="*/ 19 h 50"/>
                <a:gd name="T14" fmla="*/ 37 w 87"/>
                <a:gd name="T15" fmla="*/ 16 h 50"/>
                <a:gd name="T16" fmla="*/ 43 w 87"/>
                <a:gd name="T17" fmla="*/ 16 h 50"/>
                <a:gd name="T18" fmla="*/ 50 w 87"/>
                <a:gd name="T19" fmla="*/ 13 h 50"/>
                <a:gd name="T20" fmla="*/ 53 w 87"/>
                <a:gd name="T21" fmla="*/ 10 h 50"/>
                <a:gd name="T22" fmla="*/ 59 w 87"/>
                <a:gd name="T23" fmla="*/ 6 h 50"/>
                <a:gd name="T24" fmla="*/ 65 w 87"/>
                <a:gd name="T25" fmla="*/ 6 h 50"/>
                <a:gd name="T26" fmla="*/ 72 w 87"/>
                <a:gd name="T27" fmla="*/ 3 h 50"/>
                <a:gd name="T28" fmla="*/ 78 w 87"/>
                <a:gd name="T29" fmla="*/ 3 h 50"/>
                <a:gd name="T30" fmla="*/ 81 w 87"/>
                <a:gd name="T31" fmla="*/ 0 h 50"/>
                <a:gd name="T32" fmla="*/ 87 w 87"/>
                <a:gd name="T33" fmla="*/ 0 h 50"/>
                <a:gd name="T34" fmla="*/ 84 w 87"/>
                <a:gd name="T35" fmla="*/ 3 h 50"/>
                <a:gd name="T36" fmla="*/ 81 w 87"/>
                <a:gd name="T37" fmla="*/ 6 h 50"/>
                <a:gd name="T38" fmla="*/ 75 w 87"/>
                <a:gd name="T39" fmla="*/ 13 h 50"/>
                <a:gd name="T40" fmla="*/ 72 w 87"/>
                <a:gd name="T41" fmla="*/ 16 h 50"/>
                <a:gd name="T42" fmla="*/ 69 w 87"/>
                <a:gd name="T43" fmla="*/ 19 h 50"/>
                <a:gd name="T44" fmla="*/ 62 w 87"/>
                <a:gd name="T45" fmla="*/ 25 h 50"/>
                <a:gd name="T46" fmla="*/ 59 w 87"/>
                <a:gd name="T47" fmla="*/ 28 h 50"/>
                <a:gd name="T48" fmla="*/ 53 w 87"/>
                <a:gd name="T49" fmla="*/ 32 h 50"/>
                <a:gd name="T50" fmla="*/ 50 w 87"/>
                <a:gd name="T51" fmla="*/ 38 h 50"/>
                <a:gd name="T52" fmla="*/ 43 w 87"/>
                <a:gd name="T53" fmla="*/ 41 h 50"/>
                <a:gd name="T54" fmla="*/ 40 w 87"/>
                <a:gd name="T55" fmla="*/ 44 h 50"/>
                <a:gd name="T56" fmla="*/ 34 w 87"/>
                <a:gd name="T57" fmla="*/ 47 h 50"/>
                <a:gd name="T58" fmla="*/ 31 w 87"/>
                <a:gd name="T59" fmla="*/ 47 h 50"/>
                <a:gd name="T60" fmla="*/ 28 w 87"/>
                <a:gd name="T61" fmla="*/ 50 h 50"/>
                <a:gd name="T62" fmla="*/ 22 w 87"/>
                <a:gd name="T63" fmla="*/ 47 h 50"/>
                <a:gd name="T64" fmla="*/ 15 w 87"/>
                <a:gd name="T65" fmla="*/ 47 h 50"/>
                <a:gd name="T66" fmla="*/ 12 w 87"/>
                <a:gd name="T67" fmla="*/ 44 h 50"/>
                <a:gd name="T68" fmla="*/ 9 w 87"/>
                <a:gd name="T69" fmla="*/ 44 h 50"/>
                <a:gd name="T70" fmla="*/ 6 w 87"/>
                <a:gd name="T71" fmla="*/ 41 h 50"/>
                <a:gd name="T72" fmla="*/ 6 w 87"/>
                <a:gd name="T73" fmla="*/ 38 h 50"/>
                <a:gd name="T74" fmla="*/ 3 w 87"/>
                <a:gd name="T75" fmla="*/ 35 h 50"/>
                <a:gd name="T76" fmla="*/ 0 w 87"/>
                <a:gd name="T77" fmla="*/ 32 h 50"/>
                <a:gd name="T78" fmla="*/ 0 w 87"/>
                <a:gd name="T79" fmla="*/ 28 h 50"/>
                <a:gd name="T80" fmla="*/ 0 w 87"/>
                <a:gd name="T81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50">
                  <a:moveTo>
                    <a:pt x="0" y="25"/>
                  </a:moveTo>
                  <a:lnTo>
                    <a:pt x="6" y="25"/>
                  </a:lnTo>
                  <a:lnTo>
                    <a:pt x="12" y="25"/>
                  </a:lnTo>
                  <a:lnTo>
                    <a:pt x="15" y="25"/>
                  </a:lnTo>
                  <a:lnTo>
                    <a:pt x="22" y="22"/>
                  </a:lnTo>
                  <a:lnTo>
                    <a:pt x="28" y="22"/>
                  </a:lnTo>
                  <a:lnTo>
                    <a:pt x="34" y="19"/>
                  </a:lnTo>
                  <a:lnTo>
                    <a:pt x="37" y="16"/>
                  </a:lnTo>
                  <a:lnTo>
                    <a:pt x="43" y="16"/>
                  </a:lnTo>
                  <a:lnTo>
                    <a:pt x="50" y="13"/>
                  </a:lnTo>
                  <a:lnTo>
                    <a:pt x="53" y="10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72" y="3"/>
                  </a:lnTo>
                  <a:lnTo>
                    <a:pt x="78" y="3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1" y="6"/>
                  </a:lnTo>
                  <a:lnTo>
                    <a:pt x="75" y="13"/>
                  </a:lnTo>
                  <a:lnTo>
                    <a:pt x="72" y="16"/>
                  </a:lnTo>
                  <a:lnTo>
                    <a:pt x="69" y="19"/>
                  </a:lnTo>
                  <a:lnTo>
                    <a:pt x="62" y="25"/>
                  </a:lnTo>
                  <a:lnTo>
                    <a:pt x="59" y="28"/>
                  </a:lnTo>
                  <a:lnTo>
                    <a:pt x="53" y="32"/>
                  </a:lnTo>
                  <a:lnTo>
                    <a:pt x="50" y="38"/>
                  </a:lnTo>
                  <a:lnTo>
                    <a:pt x="43" y="41"/>
                  </a:lnTo>
                  <a:lnTo>
                    <a:pt x="40" y="44"/>
                  </a:lnTo>
                  <a:lnTo>
                    <a:pt x="34" y="47"/>
                  </a:lnTo>
                  <a:lnTo>
                    <a:pt x="31" y="47"/>
                  </a:lnTo>
                  <a:lnTo>
                    <a:pt x="28" y="50"/>
                  </a:lnTo>
                  <a:lnTo>
                    <a:pt x="22" y="47"/>
                  </a:lnTo>
                  <a:lnTo>
                    <a:pt x="15" y="47"/>
                  </a:lnTo>
                  <a:lnTo>
                    <a:pt x="12" y="44"/>
                  </a:lnTo>
                  <a:lnTo>
                    <a:pt x="9" y="44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82"/>
            <p:cNvSpPr>
              <a:spLocks/>
            </p:cNvSpPr>
            <p:nvPr/>
          </p:nvSpPr>
          <p:spPr bwMode="auto">
            <a:xfrm>
              <a:off x="3749675" y="4833938"/>
              <a:ext cx="914400" cy="204788"/>
            </a:xfrm>
            <a:custGeom>
              <a:avLst/>
              <a:gdLst>
                <a:gd name="T0" fmla="*/ 232 w 576"/>
                <a:gd name="T1" fmla="*/ 57 h 129"/>
                <a:gd name="T2" fmla="*/ 216 w 576"/>
                <a:gd name="T3" fmla="*/ 72 h 129"/>
                <a:gd name="T4" fmla="*/ 213 w 576"/>
                <a:gd name="T5" fmla="*/ 97 h 129"/>
                <a:gd name="T6" fmla="*/ 229 w 576"/>
                <a:gd name="T7" fmla="*/ 119 h 129"/>
                <a:gd name="T8" fmla="*/ 257 w 576"/>
                <a:gd name="T9" fmla="*/ 129 h 129"/>
                <a:gd name="T10" fmla="*/ 282 w 576"/>
                <a:gd name="T11" fmla="*/ 119 h 129"/>
                <a:gd name="T12" fmla="*/ 288 w 576"/>
                <a:gd name="T13" fmla="*/ 104 h 129"/>
                <a:gd name="T14" fmla="*/ 279 w 576"/>
                <a:gd name="T15" fmla="*/ 104 h 129"/>
                <a:gd name="T16" fmla="*/ 260 w 576"/>
                <a:gd name="T17" fmla="*/ 104 h 129"/>
                <a:gd name="T18" fmla="*/ 247 w 576"/>
                <a:gd name="T19" fmla="*/ 91 h 129"/>
                <a:gd name="T20" fmla="*/ 254 w 576"/>
                <a:gd name="T21" fmla="*/ 76 h 129"/>
                <a:gd name="T22" fmla="*/ 272 w 576"/>
                <a:gd name="T23" fmla="*/ 63 h 129"/>
                <a:gd name="T24" fmla="*/ 288 w 576"/>
                <a:gd name="T25" fmla="*/ 60 h 129"/>
                <a:gd name="T26" fmla="*/ 304 w 576"/>
                <a:gd name="T27" fmla="*/ 60 h 129"/>
                <a:gd name="T28" fmla="*/ 313 w 576"/>
                <a:gd name="T29" fmla="*/ 60 h 129"/>
                <a:gd name="T30" fmla="*/ 319 w 576"/>
                <a:gd name="T31" fmla="*/ 69 h 129"/>
                <a:gd name="T32" fmla="*/ 344 w 576"/>
                <a:gd name="T33" fmla="*/ 82 h 129"/>
                <a:gd name="T34" fmla="*/ 388 w 576"/>
                <a:gd name="T35" fmla="*/ 82 h 129"/>
                <a:gd name="T36" fmla="*/ 432 w 576"/>
                <a:gd name="T37" fmla="*/ 82 h 129"/>
                <a:gd name="T38" fmla="*/ 466 w 576"/>
                <a:gd name="T39" fmla="*/ 85 h 129"/>
                <a:gd name="T40" fmla="*/ 498 w 576"/>
                <a:gd name="T41" fmla="*/ 88 h 129"/>
                <a:gd name="T42" fmla="*/ 523 w 576"/>
                <a:gd name="T43" fmla="*/ 88 h 129"/>
                <a:gd name="T44" fmla="*/ 545 w 576"/>
                <a:gd name="T45" fmla="*/ 82 h 129"/>
                <a:gd name="T46" fmla="*/ 563 w 576"/>
                <a:gd name="T47" fmla="*/ 69 h 129"/>
                <a:gd name="T48" fmla="*/ 576 w 576"/>
                <a:gd name="T49" fmla="*/ 47 h 129"/>
                <a:gd name="T50" fmla="*/ 545 w 576"/>
                <a:gd name="T51" fmla="*/ 72 h 129"/>
                <a:gd name="T52" fmla="*/ 507 w 576"/>
                <a:gd name="T53" fmla="*/ 82 h 129"/>
                <a:gd name="T54" fmla="*/ 466 w 576"/>
                <a:gd name="T55" fmla="*/ 82 h 129"/>
                <a:gd name="T56" fmla="*/ 423 w 576"/>
                <a:gd name="T57" fmla="*/ 72 h 129"/>
                <a:gd name="T58" fmla="*/ 379 w 576"/>
                <a:gd name="T59" fmla="*/ 63 h 129"/>
                <a:gd name="T60" fmla="*/ 341 w 576"/>
                <a:gd name="T61" fmla="*/ 50 h 129"/>
                <a:gd name="T62" fmla="*/ 301 w 576"/>
                <a:gd name="T63" fmla="*/ 38 h 129"/>
                <a:gd name="T64" fmla="*/ 266 w 576"/>
                <a:gd name="T65" fmla="*/ 25 h 129"/>
                <a:gd name="T66" fmla="*/ 238 w 576"/>
                <a:gd name="T67" fmla="*/ 16 h 129"/>
                <a:gd name="T68" fmla="*/ 210 w 576"/>
                <a:gd name="T69" fmla="*/ 7 h 129"/>
                <a:gd name="T70" fmla="*/ 179 w 576"/>
                <a:gd name="T71" fmla="*/ 0 h 129"/>
                <a:gd name="T72" fmla="*/ 154 w 576"/>
                <a:gd name="T73" fmla="*/ 4 h 129"/>
                <a:gd name="T74" fmla="*/ 147 w 576"/>
                <a:gd name="T75" fmla="*/ 25 h 129"/>
                <a:gd name="T76" fmla="*/ 116 w 576"/>
                <a:gd name="T77" fmla="*/ 32 h 129"/>
                <a:gd name="T78" fmla="*/ 91 w 576"/>
                <a:gd name="T79" fmla="*/ 32 h 129"/>
                <a:gd name="T80" fmla="*/ 66 w 576"/>
                <a:gd name="T81" fmla="*/ 29 h 129"/>
                <a:gd name="T82" fmla="*/ 44 w 576"/>
                <a:gd name="T83" fmla="*/ 22 h 129"/>
                <a:gd name="T84" fmla="*/ 28 w 576"/>
                <a:gd name="T85" fmla="*/ 16 h 129"/>
                <a:gd name="T86" fmla="*/ 16 w 576"/>
                <a:gd name="T87" fmla="*/ 4 h 129"/>
                <a:gd name="T88" fmla="*/ 3 w 576"/>
                <a:gd name="T89" fmla="*/ 29 h 129"/>
                <a:gd name="T90" fmla="*/ 10 w 576"/>
                <a:gd name="T91" fmla="*/ 50 h 129"/>
                <a:gd name="T92" fmla="*/ 63 w 576"/>
                <a:gd name="T93" fmla="*/ 54 h 129"/>
                <a:gd name="T94" fmla="*/ 113 w 576"/>
                <a:gd name="T95" fmla="*/ 44 h 129"/>
                <a:gd name="T96" fmla="*/ 141 w 576"/>
                <a:gd name="T97" fmla="*/ 38 h 129"/>
                <a:gd name="T98" fmla="*/ 163 w 576"/>
                <a:gd name="T99" fmla="*/ 38 h 129"/>
                <a:gd name="T100" fmla="*/ 185 w 576"/>
                <a:gd name="T101" fmla="*/ 35 h 129"/>
                <a:gd name="T102" fmla="*/ 204 w 576"/>
                <a:gd name="T103" fmla="*/ 38 h 129"/>
                <a:gd name="T104" fmla="*/ 229 w 576"/>
                <a:gd name="T105" fmla="*/ 4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6" h="129">
                  <a:moveTo>
                    <a:pt x="251" y="44"/>
                  </a:moveTo>
                  <a:lnTo>
                    <a:pt x="244" y="47"/>
                  </a:lnTo>
                  <a:lnTo>
                    <a:pt x="241" y="47"/>
                  </a:lnTo>
                  <a:lnTo>
                    <a:pt x="235" y="50"/>
                  </a:lnTo>
                  <a:lnTo>
                    <a:pt x="232" y="57"/>
                  </a:lnTo>
                  <a:lnTo>
                    <a:pt x="229" y="60"/>
                  </a:lnTo>
                  <a:lnTo>
                    <a:pt x="226" y="60"/>
                  </a:lnTo>
                  <a:lnTo>
                    <a:pt x="222" y="66"/>
                  </a:lnTo>
                  <a:lnTo>
                    <a:pt x="219" y="69"/>
                  </a:lnTo>
                  <a:lnTo>
                    <a:pt x="216" y="72"/>
                  </a:lnTo>
                  <a:lnTo>
                    <a:pt x="216" y="79"/>
                  </a:lnTo>
                  <a:lnTo>
                    <a:pt x="213" y="82"/>
                  </a:lnTo>
                  <a:lnTo>
                    <a:pt x="213" y="88"/>
                  </a:lnTo>
                  <a:lnTo>
                    <a:pt x="213" y="91"/>
                  </a:lnTo>
                  <a:lnTo>
                    <a:pt x="213" y="97"/>
                  </a:lnTo>
                  <a:lnTo>
                    <a:pt x="216" y="101"/>
                  </a:lnTo>
                  <a:lnTo>
                    <a:pt x="216" y="107"/>
                  </a:lnTo>
                  <a:lnTo>
                    <a:pt x="219" y="110"/>
                  </a:lnTo>
                  <a:lnTo>
                    <a:pt x="222" y="116"/>
                  </a:lnTo>
                  <a:lnTo>
                    <a:pt x="229" y="119"/>
                  </a:lnTo>
                  <a:lnTo>
                    <a:pt x="232" y="123"/>
                  </a:lnTo>
                  <a:lnTo>
                    <a:pt x="238" y="126"/>
                  </a:lnTo>
                  <a:lnTo>
                    <a:pt x="244" y="126"/>
                  </a:lnTo>
                  <a:lnTo>
                    <a:pt x="251" y="129"/>
                  </a:lnTo>
                  <a:lnTo>
                    <a:pt x="257" y="129"/>
                  </a:lnTo>
                  <a:lnTo>
                    <a:pt x="263" y="129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9" y="123"/>
                  </a:lnTo>
                  <a:lnTo>
                    <a:pt x="282" y="119"/>
                  </a:lnTo>
                  <a:lnTo>
                    <a:pt x="285" y="116"/>
                  </a:lnTo>
                  <a:lnTo>
                    <a:pt x="288" y="110"/>
                  </a:lnTo>
                  <a:lnTo>
                    <a:pt x="288" y="107"/>
                  </a:lnTo>
                  <a:lnTo>
                    <a:pt x="288" y="104"/>
                  </a:lnTo>
                  <a:lnTo>
                    <a:pt x="288" y="104"/>
                  </a:lnTo>
                  <a:lnTo>
                    <a:pt x="288" y="101"/>
                  </a:lnTo>
                  <a:lnTo>
                    <a:pt x="288" y="101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79" y="104"/>
                  </a:lnTo>
                  <a:lnTo>
                    <a:pt x="272" y="104"/>
                  </a:lnTo>
                  <a:lnTo>
                    <a:pt x="269" y="104"/>
                  </a:lnTo>
                  <a:lnTo>
                    <a:pt x="266" y="104"/>
                  </a:lnTo>
                  <a:lnTo>
                    <a:pt x="263" y="104"/>
                  </a:lnTo>
                  <a:lnTo>
                    <a:pt x="260" y="104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51" y="97"/>
                  </a:lnTo>
                  <a:lnTo>
                    <a:pt x="247" y="94"/>
                  </a:lnTo>
                  <a:lnTo>
                    <a:pt x="247" y="91"/>
                  </a:lnTo>
                  <a:lnTo>
                    <a:pt x="247" y="88"/>
                  </a:lnTo>
                  <a:lnTo>
                    <a:pt x="247" y="85"/>
                  </a:lnTo>
                  <a:lnTo>
                    <a:pt x="251" y="82"/>
                  </a:lnTo>
                  <a:lnTo>
                    <a:pt x="251" y="79"/>
                  </a:lnTo>
                  <a:lnTo>
                    <a:pt x="254" y="76"/>
                  </a:lnTo>
                  <a:lnTo>
                    <a:pt x="257" y="72"/>
                  </a:lnTo>
                  <a:lnTo>
                    <a:pt x="260" y="69"/>
                  </a:lnTo>
                  <a:lnTo>
                    <a:pt x="263" y="66"/>
                  </a:lnTo>
                  <a:lnTo>
                    <a:pt x="266" y="63"/>
                  </a:lnTo>
                  <a:lnTo>
                    <a:pt x="272" y="63"/>
                  </a:lnTo>
                  <a:lnTo>
                    <a:pt x="276" y="60"/>
                  </a:lnTo>
                  <a:lnTo>
                    <a:pt x="279" y="60"/>
                  </a:lnTo>
                  <a:lnTo>
                    <a:pt x="282" y="60"/>
                  </a:lnTo>
                  <a:lnTo>
                    <a:pt x="285" y="60"/>
                  </a:lnTo>
                  <a:lnTo>
                    <a:pt x="288" y="60"/>
                  </a:lnTo>
                  <a:lnTo>
                    <a:pt x="291" y="60"/>
                  </a:lnTo>
                  <a:lnTo>
                    <a:pt x="294" y="60"/>
                  </a:lnTo>
                  <a:lnTo>
                    <a:pt x="297" y="60"/>
                  </a:lnTo>
                  <a:lnTo>
                    <a:pt x="301" y="60"/>
                  </a:lnTo>
                  <a:lnTo>
                    <a:pt x="304" y="60"/>
                  </a:lnTo>
                  <a:lnTo>
                    <a:pt x="304" y="57"/>
                  </a:lnTo>
                  <a:lnTo>
                    <a:pt x="307" y="57"/>
                  </a:lnTo>
                  <a:lnTo>
                    <a:pt x="310" y="57"/>
                  </a:lnTo>
                  <a:lnTo>
                    <a:pt x="310" y="60"/>
                  </a:lnTo>
                  <a:lnTo>
                    <a:pt x="313" y="60"/>
                  </a:lnTo>
                  <a:lnTo>
                    <a:pt x="316" y="60"/>
                  </a:lnTo>
                  <a:lnTo>
                    <a:pt x="316" y="60"/>
                  </a:lnTo>
                  <a:lnTo>
                    <a:pt x="316" y="63"/>
                  </a:lnTo>
                  <a:lnTo>
                    <a:pt x="316" y="66"/>
                  </a:lnTo>
                  <a:lnTo>
                    <a:pt x="319" y="69"/>
                  </a:lnTo>
                  <a:lnTo>
                    <a:pt x="323" y="72"/>
                  </a:lnTo>
                  <a:lnTo>
                    <a:pt x="326" y="76"/>
                  </a:lnTo>
                  <a:lnTo>
                    <a:pt x="332" y="76"/>
                  </a:lnTo>
                  <a:lnTo>
                    <a:pt x="338" y="79"/>
                  </a:lnTo>
                  <a:lnTo>
                    <a:pt x="344" y="82"/>
                  </a:lnTo>
                  <a:lnTo>
                    <a:pt x="354" y="82"/>
                  </a:lnTo>
                  <a:lnTo>
                    <a:pt x="360" y="82"/>
                  </a:lnTo>
                  <a:lnTo>
                    <a:pt x="369" y="82"/>
                  </a:lnTo>
                  <a:lnTo>
                    <a:pt x="379" y="82"/>
                  </a:lnTo>
                  <a:lnTo>
                    <a:pt x="388" y="82"/>
                  </a:lnTo>
                  <a:lnTo>
                    <a:pt x="398" y="82"/>
                  </a:lnTo>
                  <a:lnTo>
                    <a:pt x="407" y="82"/>
                  </a:lnTo>
                  <a:lnTo>
                    <a:pt x="416" y="82"/>
                  </a:lnTo>
                  <a:lnTo>
                    <a:pt x="426" y="82"/>
                  </a:lnTo>
                  <a:lnTo>
                    <a:pt x="432" y="82"/>
                  </a:lnTo>
                  <a:lnTo>
                    <a:pt x="441" y="82"/>
                  </a:lnTo>
                  <a:lnTo>
                    <a:pt x="448" y="82"/>
                  </a:lnTo>
                  <a:lnTo>
                    <a:pt x="454" y="85"/>
                  </a:lnTo>
                  <a:lnTo>
                    <a:pt x="460" y="85"/>
                  </a:lnTo>
                  <a:lnTo>
                    <a:pt x="466" y="85"/>
                  </a:lnTo>
                  <a:lnTo>
                    <a:pt x="476" y="85"/>
                  </a:lnTo>
                  <a:lnTo>
                    <a:pt x="479" y="88"/>
                  </a:lnTo>
                  <a:lnTo>
                    <a:pt x="485" y="88"/>
                  </a:lnTo>
                  <a:lnTo>
                    <a:pt x="491" y="88"/>
                  </a:lnTo>
                  <a:lnTo>
                    <a:pt x="498" y="88"/>
                  </a:lnTo>
                  <a:lnTo>
                    <a:pt x="504" y="88"/>
                  </a:lnTo>
                  <a:lnTo>
                    <a:pt x="507" y="88"/>
                  </a:lnTo>
                  <a:lnTo>
                    <a:pt x="513" y="88"/>
                  </a:lnTo>
                  <a:lnTo>
                    <a:pt x="520" y="88"/>
                  </a:lnTo>
                  <a:lnTo>
                    <a:pt x="523" y="88"/>
                  </a:lnTo>
                  <a:lnTo>
                    <a:pt x="529" y="88"/>
                  </a:lnTo>
                  <a:lnTo>
                    <a:pt x="532" y="88"/>
                  </a:lnTo>
                  <a:lnTo>
                    <a:pt x="538" y="85"/>
                  </a:lnTo>
                  <a:lnTo>
                    <a:pt x="542" y="85"/>
                  </a:lnTo>
                  <a:lnTo>
                    <a:pt x="545" y="82"/>
                  </a:lnTo>
                  <a:lnTo>
                    <a:pt x="548" y="82"/>
                  </a:lnTo>
                  <a:lnTo>
                    <a:pt x="551" y="79"/>
                  </a:lnTo>
                  <a:lnTo>
                    <a:pt x="554" y="76"/>
                  </a:lnTo>
                  <a:lnTo>
                    <a:pt x="560" y="72"/>
                  </a:lnTo>
                  <a:lnTo>
                    <a:pt x="563" y="69"/>
                  </a:lnTo>
                  <a:lnTo>
                    <a:pt x="567" y="66"/>
                  </a:lnTo>
                  <a:lnTo>
                    <a:pt x="567" y="60"/>
                  </a:lnTo>
                  <a:lnTo>
                    <a:pt x="570" y="57"/>
                  </a:lnTo>
                  <a:lnTo>
                    <a:pt x="573" y="50"/>
                  </a:lnTo>
                  <a:lnTo>
                    <a:pt x="576" y="47"/>
                  </a:lnTo>
                  <a:lnTo>
                    <a:pt x="570" y="54"/>
                  </a:lnTo>
                  <a:lnTo>
                    <a:pt x="563" y="60"/>
                  </a:lnTo>
                  <a:lnTo>
                    <a:pt x="560" y="63"/>
                  </a:lnTo>
                  <a:lnTo>
                    <a:pt x="551" y="66"/>
                  </a:lnTo>
                  <a:lnTo>
                    <a:pt x="545" y="72"/>
                  </a:lnTo>
                  <a:lnTo>
                    <a:pt x="538" y="76"/>
                  </a:lnTo>
                  <a:lnTo>
                    <a:pt x="532" y="76"/>
                  </a:lnTo>
                  <a:lnTo>
                    <a:pt x="523" y="79"/>
                  </a:lnTo>
                  <a:lnTo>
                    <a:pt x="517" y="82"/>
                  </a:lnTo>
                  <a:lnTo>
                    <a:pt x="507" y="82"/>
                  </a:lnTo>
                  <a:lnTo>
                    <a:pt x="501" y="82"/>
                  </a:lnTo>
                  <a:lnTo>
                    <a:pt x="491" y="82"/>
                  </a:lnTo>
                  <a:lnTo>
                    <a:pt x="482" y="82"/>
                  </a:lnTo>
                  <a:lnTo>
                    <a:pt x="476" y="82"/>
                  </a:lnTo>
                  <a:lnTo>
                    <a:pt x="466" y="82"/>
                  </a:lnTo>
                  <a:lnTo>
                    <a:pt x="457" y="82"/>
                  </a:lnTo>
                  <a:lnTo>
                    <a:pt x="448" y="79"/>
                  </a:lnTo>
                  <a:lnTo>
                    <a:pt x="438" y="76"/>
                  </a:lnTo>
                  <a:lnTo>
                    <a:pt x="429" y="76"/>
                  </a:lnTo>
                  <a:lnTo>
                    <a:pt x="423" y="72"/>
                  </a:lnTo>
                  <a:lnTo>
                    <a:pt x="413" y="72"/>
                  </a:lnTo>
                  <a:lnTo>
                    <a:pt x="404" y="69"/>
                  </a:lnTo>
                  <a:lnTo>
                    <a:pt x="394" y="66"/>
                  </a:lnTo>
                  <a:lnTo>
                    <a:pt x="388" y="63"/>
                  </a:lnTo>
                  <a:lnTo>
                    <a:pt x="379" y="63"/>
                  </a:lnTo>
                  <a:lnTo>
                    <a:pt x="373" y="60"/>
                  </a:lnTo>
                  <a:lnTo>
                    <a:pt x="363" y="57"/>
                  </a:lnTo>
                  <a:lnTo>
                    <a:pt x="357" y="54"/>
                  </a:lnTo>
                  <a:lnTo>
                    <a:pt x="348" y="50"/>
                  </a:lnTo>
                  <a:lnTo>
                    <a:pt x="341" y="50"/>
                  </a:lnTo>
                  <a:lnTo>
                    <a:pt x="335" y="47"/>
                  </a:lnTo>
                  <a:lnTo>
                    <a:pt x="329" y="47"/>
                  </a:lnTo>
                  <a:lnTo>
                    <a:pt x="319" y="44"/>
                  </a:lnTo>
                  <a:lnTo>
                    <a:pt x="310" y="38"/>
                  </a:lnTo>
                  <a:lnTo>
                    <a:pt x="301" y="38"/>
                  </a:lnTo>
                  <a:lnTo>
                    <a:pt x="294" y="35"/>
                  </a:lnTo>
                  <a:lnTo>
                    <a:pt x="285" y="32"/>
                  </a:lnTo>
                  <a:lnTo>
                    <a:pt x="279" y="32"/>
                  </a:lnTo>
                  <a:lnTo>
                    <a:pt x="272" y="29"/>
                  </a:lnTo>
                  <a:lnTo>
                    <a:pt x="266" y="25"/>
                  </a:lnTo>
                  <a:lnTo>
                    <a:pt x="263" y="25"/>
                  </a:lnTo>
                  <a:lnTo>
                    <a:pt x="257" y="22"/>
                  </a:lnTo>
                  <a:lnTo>
                    <a:pt x="251" y="19"/>
                  </a:lnTo>
                  <a:lnTo>
                    <a:pt x="244" y="19"/>
                  </a:lnTo>
                  <a:lnTo>
                    <a:pt x="238" y="16"/>
                  </a:lnTo>
                  <a:lnTo>
                    <a:pt x="232" y="13"/>
                  </a:lnTo>
                  <a:lnTo>
                    <a:pt x="226" y="13"/>
                  </a:lnTo>
                  <a:lnTo>
                    <a:pt x="219" y="10"/>
                  </a:lnTo>
                  <a:lnTo>
                    <a:pt x="213" y="7"/>
                  </a:lnTo>
                  <a:lnTo>
                    <a:pt x="210" y="7"/>
                  </a:lnTo>
                  <a:lnTo>
                    <a:pt x="204" y="4"/>
                  </a:lnTo>
                  <a:lnTo>
                    <a:pt x="197" y="4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79" y="0"/>
                  </a:lnTo>
                  <a:lnTo>
                    <a:pt x="172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4"/>
                  </a:lnTo>
                  <a:lnTo>
                    <a:pt x="150" y="7"/>
                  </a:lnTo>
                  <a:lnTo>
                    <a:pt x="150" y="13"/>
                  </a:lnTo>
                  <a:lnTo>
                    <a:pt x="150" y="16"/>
                  </a:lnTo>
                  <a:lnTo>
                    <a:pt x="154" y="22"/>
                  </a:lnTo>
                  <a:lnTo>
                    <a:pt x="147" y="25"/>
                  </a:lnTo>
                  <a:lnTo>
                    <a:pt x="141" y="25"/>
                  </a:lnTo>
                  <a:lnTo>
                    <a:pt x="135" y="29"/>
                  </a:lnTo>
                  <a:lnTo>
                    <a:pt x="129" y="29"/>
                  </a:lnTo>
                  <a:lnTo>
                    <a:pt x="122" y="29"/>
                  </a:lnTo>
                  <a:lnTo>
                    <a:pt x="116" y="32"/>
                  </a:lnTo>
                  <a:lnTo>
                    <a:pt x="113" y="32"/>
                  </a:lnTo>
                  <a:lnTo>
                    <a:pt x="107" y="32"/>
                  </a:lnTo>
                  <a:lnTo>
                    <a:pt x="100" y="32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85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69" y="29"/>
                  </a:lnTo>
                  <a:lnTo>
                    <a:pt x="66" y="29"/>
                  </a:lnTo>
                  <a:lnTo>
                    <a:pt x="63" y="29"/>
                  </a:lnTo>
                  <a:lnTo>
                    <a:pt x="57" y="25"/>
                  </a:lnTo>
                  <a:lnTo>
                    <a:pt x="53" y="25"/>
                  </a:lnTo>
                  <a:lnTo>
                    <a:pt x="47" y="25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5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0" y="7"/>
                  </a:lnTo>
                  <a:lnTo>
                    <a:pt x="7" y="16"/>
                  </a:lnTo>
                  <a:lnTo>
                    <a:pt x="3" y="22"/>
                  </a:lnTo>
                  <a:lnTo>
                    <a:pt x="3" y="2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4"/>
                  </a:lnTo>
                  <a:lnTo>
                    <a:pt x="7" y="47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5" y="57"/>
                  </a:lnTo>
                  <a:lnTo>
                    <a:pt x="35" y="57"/>
                  </a:lnTo>
                  <a:lnTo>
                    <a:pt x="47" y="57"/>
                  </a:lnTo>
                  <a:lnTo>
                    <a:pt x="63" y="54"/>
                  </a:lnTo>
                  <a:lnTo>
                    <a:pt x="78" y="50"/>
                  </a:lnTo>
                  <a:lnTo>
                    <a:pt x="97" y="47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3" y="44"/>
                  </a:lnTo>
                  <a:lnTo>
                    <a:pt x="119" y="41"/>
                  </a:lnTo>
                  <a:lnTo>
                    <a:pt x="125" y="41"/>
                  </a:lnTo>
                  <a:lnTo>
                    <a:pt x="132" y="41"/>
                  </a:lnTo>
                  <a:lnTo>
                    <a:pt x="135" y="38"/>
                  </a:lnTo>
                  <a:lnTo>
                    <a:pt x="141" y="38"/>
                  </a:lnTo>
                  <a:lnTo>
                    <a:pt x="144" y="38"/>
                  </a:lnTo>
                  <a:lnTo>
                    <a:pt x="150" y="38"/>
                  </a:lnTo>
                  <a:lnTo>
                    <a:pt x="154" y="38"/>
                  </a:lnTo>
                  <a:lnTo>
                    <a:pt x="160" y="38"/>
                  </a:lnTo>
                  <a:lnTo>
                    <a:pt x="163" y="38"/>
                  </a:lnTo>
                  <a:lnTo>
                    <a:pt x="166" y="35"/>
                  </a:lnTo>
                  <a:lnTo>
                    <a:pt x="172" y="35"/>
                  </a:lnTo>
                  <a:lnTo>
                    <a:pt x="175" y="35"/>
                  </a:lnTo>
                  <a:lnTo>
                    <a:pt x="179" y="35"/>
                  </a:lnTo>
                  <a:lnTo>
                    <a:pt x="185" y="35"/>
                  </a:lnTo>
                  <a:lnTo>
                    <a:pt x="188" y="38"/>
                  </a:lnTo>
                  <a:lnTo>
                    <a:pt x="191" y="38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4" y="38"/>
                  </a:lnTo>
                  <a:lnTo>
                    <a:pt x="210" y="38"/>
                  </a:lnTo>
                  <a:lnTo>
                    <a:pt x="213" y="38"/>
                  </a:lnTo>
                  <a:lnTo>
                    <a:pt x="219" y="38"/>
                  </a:lnTo>
                  <a:lnTo>
                    <a:pt x="222" y="41"/>
                  </a:lnTo>
                  <a:lnTo>
                    <a:pt x="229" y="41"/>
                  </a:lnTo>
                  <a:lnTo>
                    <a:pt x="232" y="41"/>
                  </a:lnTo>
                  <a:lnTo>
                    <a:pt x="238" y="44"/>
                  </a:lnTo>
                  <a:lnTo>
                    <a:pt x="244" y="44"/>
                  </a:lnTo>
                  <a:lnTo>
                    <a:pt x="251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83"/>
            <p:cNvSpPr>
              <a:spLocks/>
            </p:cNvSpPr>
            <p:nvPr/>
          </p:nvSpPr>
          <p:spPr bwMode="auto">
            <a:xfrm>
              <a:off x="4445000" y="4719638"/>
              <a:ext cx="254000" cy="214313"/>
            </a:xfrm>
            <a:custGeom>
              <a:avLst/>
              <a:gdLst>
                <a:gd name="T0" fmla="*/ 160 w 160"/>
                <a:gd name="T1" fmla="*/ 104 h 135"/>
                <a:gd name="T2" fmla="*/ 154 w 160"/>
                <a:gd name="T3" fmla="*/ 66 h 135"/>
                <a:gd name="T4" fmla="*/ 135 w 160"/>
                <a:gd name="T5" fmla="*/ 38 h 135"/>
                <a:gd name="T6" fmla="*/ 104 w 160"/>
                <a:gd name="T7" fmla="*/ 13 h 135"/>
                <a:gd name="T8" fmla="*/ 75 w 160"/>
                <a:gd name="T9" fmla="*/ 3 h 135"/>
                <a:gd name="T10" fmla="*/ 53 w 160"/>
                <a:gd name="T11" fmla="*/ 0 h 135"/>
                <a:gd name="T12" fmla="*/ 38 w 160"/>
                <a:gd name="T13" fmla="*/ 3 h 135"/>
                <a:gd name="T14" fmla="*/ 25 w 160"/>
                <a:gd name="T15" fmla="*/ 7 h 135"/>
                <a:gd name="T16" fmla="*/ 13 w 160"/>
                <a:gd name="T17" fmla="*/ 16 h 135"/>
                <a:gd name="T18" fmla="*/ 3 w 160"/>
                <a:gd name="T19" fmla="*/ 29 h 135"/>
                <a:gd name="T20" fmla="*/ 0 w 160"/>
                <a:gd name="T21" fmla="*/ 44 h 135"/>
                <a:gd name="T22" fmla="*/ 3 w 160"/>
                <a:gd name="T23" fmla="*/ 63 h 135"/>
                <a:gd name="T24" fmla="*/ 13 w 160"/>
                <a:gd name="T25" fmla="*/ 85 h 135"/>
                <a:gd name="T26" fmla="*/ 28 w 160"/>
                <a:gd name="T27" fmla="*/ 104 h 135"/>
                <a:gd name="T28" fmla="*/ 47 w 160"/>
                <a:gd name="T29" fmla="*/ 113 h 135"/>
                <a:gd name="T30" fmla="*/ 72 w 160"/>
                <a:gd name="T31" fmla="*/ 116 h 135"/>
                <a:gd name="T32" fmla="*/ 94 w 160"/>
                <a:gd name="T33" fmla="*/ 116 h 135"/>
                <a:gd name="T34" fmla="*/ 104 w 160"/>
                <a:gd name="T35" fmla="*/ 101 h 135"/>
                <a:gd name="T36" fmla="*/ 97 w 160"/>
                <a:gd name="T37" fmla="*/ 72 h 135"/>
                <a:gd name="T38" fmla="*/ 85 w 160"/>
                <a:gd name="T39" fmla="*/ 85 h 135"/>
                <a:gd name="T40" fmla="*/ 69 w 160"/>
                <a:gd name="T41" fmla="*/ 85 h 135"/>
                <a:gd name="T42" fmla="*/ 53 w 160"/>
                <a:gd name="T43" fmla="*/ 82 h 135"/>
                <a:gd name="T44" fmla="*/ 41 w 160"/>
                <a:gd name="T45" fmla="*/ 69 h 135"/>
                <a:gd name="T46" fmla="*/ 35 w 160"/>
                <a:gd name="T47" fmla="*/ 57 h 135"/>
                <a:gd name="T48" fmla="*/ 32 w 160"/>
                <a:gd name="T49" fmla="*/ 41 h 135"/>
                <a:gd name="T50" fmla="*/ 38 w 160"/>
                <a:gd name="T51" fmla="*/ 29 h 135"/>
                <a:gd name="T52" fmla="*/ 47 w 160"/>
                <a:gd name="T53" fmla="*/ 19 h 135"/>
                <a:gd name="T54" fmla="*/ 63 w 160"/>
                <a:gd name="T55" fmla="*/ 13 h 135"/>
                <a:gd name="T56" fmla="*/ 79 w 160"/>
                <a:gd name="T57" fmla="*/ 13 h 135"/>
                <a:gd name="T58" fmla="*/ 79 w 160"/>
                <a:gd name="T59" fmla="*/ 16 h 135"/>
                <a:gd name="T60" fmla="*/ 63 w 160"/>
                <a:gd name="T61" fmla="*/ 22 h 135"/>
                <a:gd name="T62" fmla="*/ 60 w 160"/>
                <a:gd name="T63" fmla="*/ 32 h 135"/>
                <a:gd name="T64" fmla="*/ 60 w 160"/>
                <a:gd name="T65" fmla="*/ 47 h 135"/>
                <a:gd name="T66" fmla="*/ 69 w 160"/>
                <a:gd name="T67" fmla="*/ 57 h 135"/>
                <a:gd name="T68" fmla="*/ 91 w 160"/>
                <a:gd name="T69" fmla="*/ 57 h 135"/>
                <a:gd name="T70" fmla="*/ 79 w 160"/>
                <a:gd name="T71" fmla="*/ 38 h 135"/>
                <a:gd name="T72" fmla="*/ 85 w 160"/>
                <a:gd name="T73" fmla="*/ 22 h 135"/>
                <a:gd name="T74" fmla="*/ 110 w 160"/>
                <a:gd name="T75" fmla="*/ 22 h 135"/>
                <a:gd name="T76" fmla="*/ 135 w 160"/>
                <a:gd name="T77" fmla="*/ 41 h 135"/>
                <a:gd name="T78" fmla="*/ 147 w 160"/>
                <a:gd name="T79" fmla="*/ 66 h 135"/>
                <a:gd name="T80" fmla="*/ 154 w 160"/>
                <a:gd name="T81" fmla="*/ 91 h 135"/>
                <a:gd name="T82" fmla="*/ 154 w 160"/>
                <a:gd name="T83" fmla="*/ 116 h 135"/>
                <a:gd name="T84" fmla="*/ 154 w 160"/>
                <a:gd name="T8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135">
                  <a:moveTo>
                    <a:pt x="154" y="135"/>
                  </a:moveTo>
                  <a:lnTo>
                    <a:pt x="157" y="119"/>
                  </a:lnTo>
                  <a:lnTo>
                    <a:pt x="160" y="104"/>
                  </a:lnTo>
                  <a:lnTo>
                    <a:pt x="160" y="91"/>
                  </a:lnTo>
                  <a:lnTo>
                    <a:pt x="157" y="79"/>
                  </a:lnTo>
                  <a:lnTo>
                    <a:pt x="154" y="66"/>
                  </a:lnTo>
                  <a:lnTo>
                    <a:pt x="147" y="57"/>
                  </a:lnTo>
                  <a:lnTo>
                    <a:pt x="141" y="47"/>
                  </a:lnTo>
                  <a:lnTo>
                    <a:pt x="135" y="38"/>
                  </a:lnTo>
                  <a:lnTo>
                    <a:pt x="125" y="29"/>
                  </a:lnTo>
                  <a:lnTo>
                    <a:pt x="116" y="22"/>
                  </a:lnTo>
                  <a:lnTo>
                    <a:pt x="104" y="13"/>
                  </a:lnTo>
                  <a:lnTo>
                    <a:pt x="97" y="10"/>
                  </a:lnTo>
                  <a:lnTo>
                    <a:pt x="85" y="3"/>
                  </a:lnTo>
                  <a:lnTo>
                    <a:pt x="75" y="3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2" y="3"/>
                  </a:lnTo>
                  <a:lnTo>
                    <a:pt x="28" y="7"/>
                  </a:lnTo>
                  <a:lnTo>
                    <a:pt x="25" y="7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7" y="22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3" y="63"/>
                  </a:lnTo>
                  <a:lnTo>
                    <a:pt x="3" y="69"/>
                  </a:lnTo>
                  <a:lnTo>
                    <a:pt x="7" y="79"/>
                  </a:lnTo>
                  <a:lnTo>
                    <a:pt x="13" y="85"/>
                  </a:lnTo>
                  <a:lnTo>
                    <a:pt x="16" y="91"/>
                  </a:lnTo>
                  <a:lnTo>
                    <a:pt x="25" y="97"/>
                  </a:lnTo>
                  <a:lnTo>
                    <a:pt x="28" y="104"/>
                  </a:lnTo>
                  <a:lnTo>
                    <a:pt x="35" y="107"/>
                  </a:lnTo>
                  <a:lnTo>
                    <a:pt x="41" y="110"/>
                  </a:lnTo>
                  <a:lnTo>
                    <a:pt x="47" y="113"/>
                  </a:lnTo>
                  <a:lnTo>
                    <a:pt x="57" y="116"/>
                  </a:lnTo>
                  <a:lnTo>
                    <a:pt x="63" y="116"/>
                  </a:lnTo>
                  <a:lnTo>
                    <a:pt x="72" y="116"/>
                  </a:lnTo>
                  <a:lnTo>
                    <a:pt x="82" y="116"/>
                  </a:lnTo>
                  <a:lnTo>
                    <a:pt x="88" y="116"/>
                  </a:lnTo>
                  <a:lnTo>
                    <a:pt x="94" y="116"/>
                  </a:lnTo>
                  <a:lnTo>
                    <a:pt x="100" y="110"/>
                  </a:lnTo>
                  <a:lnTo>
                    <a:pt x="104" y="107"/>
                  </a:lnTo>
                  <a:lnTo>
                    <a:pt x="104" y="101"/>
                  </a:lnTo>
                  <a:lnTo>
                    <a:pt x="104" y="94"/>
                  </a:lnTo>
                  <a:lnTo>
                    <a:pt x="100" y="85"/>
                  </a:lnTo>
                  <a:lnTo>
                    <a:pt x="97" y="72"/>
                  </a:lnTo>
                  <a:lnTo>
                    <a:pt x="94" y="79"/>
                  </a:lnTo>
                  <a:lnTo>
                    <a:pt x="88" y="82"/>
                  </a:lnTo>
                  <a:lnTo>
                    <a:pt x="85" y="85"/>
                  </a:lnTo>
                  <a:lnTo>
                    <a:pt x="82" y="85"/>
                  </a:lnTo>
                  <a:lnTo>
                    <a:pt x="75" y="85"/>
                  </a:lnTo>
                  <a:lnTo>
                    <a:pt x="69" y="85"/>
                  </a:lnTo>
                  <a:lnTo>
                    <a:pt x="63" y="85"/>
                  </a:lnTo>
                  <a:lnTo>
                    <a:pt x="60" y="85"/>
                  </a:lnTo>
                  <a:lnTo>
                    <a:pt x="53" y="82"/>
                  </a:lnTo>
                  <a:lnTo>
                    <a:pt x="50" y="79"/>
                  </a:lnTo>
                  <a:lnTo>
                    <a:pt x="44" y="72"/>
                  </a:lnTo>
                  <a:lnTo>
                    <a:pt x="41" y="69"/>
                  </a:lnTo>
                  <a:lnTo>
                    <a:pt x="38" y="66"/>
                  </a:lnTo>
                  <a:lnTo>
                    <a:pt x="38" y="63"/>
                  </a:lnTo>
                  <a:lnTo>
                    <a:pt x="35" y="57"/>
                  </a:lnTo>
                  <a:lnTo>
                    <a:pt x="32" y="54"/>
                  </a:lnTo>
                  <a:lnTo>
                    <a:pt x="32" y="47"/>
                  </a:lnTo>
                  <a:lnTo>
                    <a:pt x="32" y="41"/>
                  </a:lnTo>
                  <a:lnTo>
                    <a:pt x="35" y="38"/>
                  </a:lnTo>
                  <a:lnTo>
                    <a:pt x="38" y="32"/>
                  </a:lnTo>
                  <a:lnTo>
                    <a:pt x="38" y="29"/>
                  </a:lnTo>
                  <a:lnTo>
                    <a:pt x="41" y="25"/>
                  </a:lnTo>
                  <a:lnTo>
                    <a:pt x="44" y="22"/>
                  </a:lnTo>
                  <a:lnTo>
                    <a:pt x="47" y="19"/>
                  </a:lnTo>
                  <a:lnTo>
                    <a:pt x="53" y="16"/>
                  </a:lnTo>
                  <a:lnTo>
                    <a:pt x="57" y="13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72" y="13"/>
                  </a:lnTo>
                  <a:lnTo>
                    <a:pt x="79" y="13"/>
                  </a:lnTo>
                  <a:lnTo>
                    <a:pt x="82" y="13"/>
                  </a:lnTo>
                  <a:lnTo>
                    <a:pt x="88" y="13"/>
                  </a:lnTo>
                  <a:lnTo>
                    <a:pt x="79" y="16"/>
                  </a:lnTo>
                  <a:lnTo>
                    <a:pt x="72" y="19"/>
                  </a:lnTo>
                  <a:lnTo>
                    <a:pt x="66" y="19"/>
                  </a:lnTo>
                  <a:lnTo>
                    <a:pt x="63" y="22"/>
                  </a:lnTo>
                  <a:lnTo>
                    <a:pt x="60" y="25"/>
                  </a:lnTo>
                  <a:lnTo>
                    <a:pt x="60" y="29"/>
                  </a:lnTo>
                  <a:lnTo>
                    <a:pt x="60" y="32"/>
                  </a:lnTo>
                  <a:lnTo>
                    <a:pt x="60" y="35"/>
                  </a:lnTo>
                  <a:lnTo>
                    <a:pt x="60" y="41"/>
                  </a:lnTo>
                  <a:lnTo>
                    <a:pt x="60" y="47"/>
                  </a:lnTo>
                  <a:lnTo>
                    <a:pt x="63" y="50"/>
                  </a:lnTo>
                  <a:lnTo>
                    <a:pt x="66" y="54"/>
                  </a:lnTo>
                  <a:lnTo>
                    <a:pt x="69" y="57"/>
                  </a:lnTo>
                  <a:lnTo>
                    <a:pt x="75" y="57"/>
                  </a:lnTo>
                  <a:lnTo>
                    <a:pt x="82" y="57"/>
                  </a:lnTo>
                  <a:lnTo>
                    <a:pt x="91" y="57"/>
                  </a:lnTo>
                  <a:lnTo>
                    <a:pt x="85" y="50"/>
                  </a:lnTo>
                  <a:lnTo>
                    <a:pt x="79" y="47"/>
                  </a:lnTo>
                  <a:lnTo>
                    <a:pt x="79" y="38"/>
                  </a:lnTo>
                  <a:lnTo>
                    <a:pt x="79" y="32"/>
                  </a:lnTo>
                  <a:lnTo>
                    <a:pt x="82" y="25"/>
                  </a:lnTo>
                  <a:lnTo>
                    <a:pt x="85" y="22"/>
                  </a:lnTo>
                  <a:lnTo>
                    <a:pt x="91" y="19"/>
                  </a:lnTo>
                  <a:lnTo>
                    <a:pt x="97" y="19"/>
                  </a:lnTo>
                  <a:lnTo>
                    <a:pt x="110" y="22"/>
                  </a:lnTo>
                  <a:lnTo>
                    <a:pt x="119" y="29"/>
                  </a:lnTo>
                  <a:lnTo>
                    <a:pt x="125" y="35"/>
                  </a:lnTo>
                  <a:lnTo>
                    <a:pt x="135" y="41"/>
                  </a:lnTo>
                  <a:lnTo>
                    <a:pt x="141" y="50"/>
                  </a:lnTo>
                  <a:lnTo>
                    <a:pt x="144" y="57"/>
                  </a:lnTo>
                  <a:lnTo>
                    <a:pt x="147" y="66"/>
                  </a:lnTo>
                  <a:lnTo>
                    <a:pt x="150" y="72"/>
                  </a:lnTo>
                  <a:lnTo>
                    <a:pt x="150" y="82"/>
                  </a:lnTo>
                  <a:lnTo>
                    <a:pt x="154" y="91"/>
                  </a:lnTo>
                  <a:lnTo>
                    <a:pt x="154" y="101"/>
                  </a:lnTo>
                  <a:lnTo>
                    <a:pt x="154" y="107"/>
                  </a:lnTo>
                  <a:lnTo>
                    <a:pt x="154" y="116"/>
                  </a:lnTo>
                  <a:lnTo>
                    <a:pt x="154" y="122"/>
                  </a:lnTo>
                  <a:lnTo>
                    <a:pt x="154" y="129"/>
                  </a:lnTo>
                  <a:lnTo>
                    <a:pt x="154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84"/>
            <p:cNvSpPr>
              <a:spLocks/>
            </p:cNvSpPr>
            <p:nvPr/>
          </p:nvSpPr>
          <p:spPr bwMode="auto">
            <a:xfrm>
              <a:off x="4097338" y="4700588"/>
              <a:ext cx="412750" cy="228600"/>
            </a:xfrm>
            <a:custGeom>
              <a:avLst/>
              <a:gdLst>
                <a:gd name="T0" fmla="*/ 7 w 260"/>
                <a:gd name="T1" fmla="*/ 69 h 144"/>
                <a:gd name="T2" fmla="*/ 10 w 260"/>
                <a:gd name="T3" fmla="*/ 72 h 144"/>
                <a:gd name="T4" fmla="*/ 19 w 260"/>
                <a:gd name="T5" fmla="*/ 75 h 144"/>
                <a:gd name="T6" fmla="*/ 41 w 260"/>
                <a:gd name="T7" fmla="*/ 81 h 144"/>
                <a:gd name="T8" fmla="*/ 60 w 260"/>
                <a:gd name="T9" fmla="*/ 88 h 144"/>
                <a:gd name="T10" fmla="*/ 78 w 260"/>
                <a:gd name="T11" fmla="*/ 97 h 144"/>
                <a:gd name="T12" fmla="*/ 100 w 260"/>
                <a:gd name="T13" fmla="*/ 103 h 144"/>
                <a:gd name="T14" fmla="*/ 119 w 260"/>
                <a:gd name="T15" fmla="*/ 109 h 144"/>
                <a:gd name="T16" fmla="*/ 141 w 260"/>
                <a:gd name="T17" fmla="*/ 116 h 144"/>
                <a:gd name="T18" fmla="*/ 160 w 260"/>
                <a:gd name="T19" fmla="*/ 122 h 144"/>
                <a:gd name="T20" fmla="*/ 179 w 260"/>
                <a:gd name="T21" fmla="*/ 128 h 144"/>
                <a:gd name="T22" fmla="*/ 201 w 260"/>
                <a:gd name="T23" fmla="*/ 134 h 144"/>
                <a:gd name="T24" fmla="*/ 219 w 260"/>
                <a:gd name="T25" fmla="*/ 138 h 144"/>
                <a:gd name="T26" fmla="*/ 235 w 260"/>
                <a:gd name="T27" fmla="*/ 144 h 144"/>
                <a:gd name="T28" fmla="*/ 247 w 260"/>
                <a:gd name="T29" fmla="*/ 144 h 144"/>
                <a:gd name="T30" fmla="*/ 257 w 260"/>
                <a:gd name="T31" fmla="*/ 144 h 144"/>
                <a:gd name="T32" fmla="*/ 247 w 260"/>
                <a:gd name="T33" fmla="*/ 134 h 144"/>
                <a:gd name="T34" fmla="*/ 232 w 260"/>
                <a:gd name="T35" fmla="*/ 125 h 144"/>
                <a:gd name="T36" fmla="*/ 219 w 260"/>
                <a:gd name="T37" fmla="*/ 113 h 144"/>
                <a:gd name="T38" fmla="*/ 210 w 260"/>
                <a:gd name="T39" fmla="*/ 97 h 144"/>
                <a:gd name="T40" fmla="*/ 201 w 260"/>
                <a:gd name="T41" fmla="*/ 81 h 144"/>
                <a:gd name="T42" fmla="*/ 194 w 260"/>
                <a:gd name="T43" fmla="*/ 59 h 144"/>
                <a:gd name="T44" fmla="*/ 197 w 260"/>
                <a:gd name="T45" fmla="*/ 34 h 144"/>
                <a:gd name="T46" fmla="*/ 210 w 260"/>
                <a:gd name="T47" fmla="*/ 12 h 144"/>
                <a:gd name="T48" fmla="*/ 216 w 260"/>
                <a:gd name="T49" fmla="*/ 6 h 144"/>
                <a:gd name="T50" fmla="*/ 210 w 260"/>
                <a:gd name="T51" fmla="*/ 3 h 144"/>
                <a:gd name="T52" fmla="*/ 201 w 260"/>
                <a:gd name="T53" fmla="*/ 3 h 144"/>
                <a:gd name="T54" fmla="*/ 191 w 260"/>
                <a:gd name="T55" fmla="*/ 3 h 144"/>
                <a:gd name="T56" fmla="*/ 182 w 260"/>
                <a:gd name="T57" fmla="*/ 6 h 144"/>
                <a:gd name="T58" fmla="*/ 169 w 260"/>
                <a:gd name="T59" fmla="*/ 12 h 144"/>
                <a:gd name="T60" fmla="*/ 160 w 260"/>
                <a:gd name="T61" fmla="*/ 28 h 144"/>
                <a:gd name="T62" fmla="*/ 160 w 260"/>
                <a:gd name="T63" fmla="*/ 47 h 144"/>
                <a:gd name="T64" fmla="*/ 166 w 260"/>
                <a:gd name="T65" fmla="*/ 62 h 144"/>
                <a:gd name="T66" fmla="*/ 179 w 260"/>
                <a:gd name="T67" fmla="*/ 78 h 144"/>
                <a:gd name="T68" fmla="*/ 194 w 260"/>
                <a:gd name="T69" fmla="*/ 94 h 144"/>
                <a:gd name="T70" fmla="*/ 172 w 260"/>
                <a:gd name="T71" fmla="*/ 75 h 144"/>
                <a:gd name="T72" fmla="*/ 160 w 260"/>
                <a:gd name="T73" fmla="*/ 66 h 144"/>
                <a:gd name="T74" fmla="*/ 150 w 260"/>
                <a:gd name="T75" fmla="*/ 62 h 144"/>
                <a:gd name="T76" fmla="*/ 144 w 260"/>
                <a:gd name="T77" fmla="*/ 62 h 144"/>
                <a:gd name="T78" fmla="*/ 138 w 260"/>
                <a:gd name="T79" fmla="*/ 62 h 144"/>
                <a:gd name="T80" fmla="*/ 135 w 260"/>
                <a:gd name="T81" fmla="*/ 75 h 144"/>
                <a:gd name="T82" fmla="*/ 135 w 260"/>
                <a:gd name="T83" fmla="*/ 91 h 144"/>
                <a:gd name="T84" fmla="*/ 147 w 260"/>
                <a:gd name="T85" fmla="*/ 103 h 144"/>
                <a:gd name="T86" fmla="*/ 141 w 260"/>
                <a:gd name="T87" fmla="*/ 103 h 144"/>
                <a:gd name="T88" fmla="*/ 132 w 260"/>
                <a:gd name="T89" fmla="*/ 97 h 144"/>
                <a:gd name="T90" fmla="*/ 122 w 260"/>
                <a:gd name="T91" fmla="*/ 94 h 144"/>
                <a:gd name="T92" fmla="*/ 113 w 260"/>
                <a:gd name="T93" fmla="*/ 88 h 144"/>
                <a:gd name="T94" fmla="*/ 107 w 260"/>
                <a:gd name="T95" fmla="*/ 81 h 144"/>
                <a:gd name="T96" fmla="*/ 104 w 260"/>
                <a:gd name="T97" fmla="*/ 75 h 144"/>
                <a:gd name="T98" fmla="*/ 97 w 260"/>
                <a:gd name="T99" fmla="*/ 66 h 144"/>
                <a:gd name="T100" fmla="*/ 91 w 260"/>
                <a:gd name="T101" fmla="*/ 59 h 144"/>
                <a:gd name="T102" fmla="*/ 82 w 260"/>
                <a:gd name="T103" fmla="*/ 53 h 144"/>
                <a:gd name="T104" fmla="*/ 66 w 260"/>
                <a:gd name="T105" fmla="*/ 47 h 144"/>
                <a:gd name="T106" fmla="*/ 47 w 260"/>
                <a:gd name="T107" fmla="*/ 44 h 144"/>
                <a:gd name="T108" fmla="*/ 35 w 260"/>
                <a:gd name="T109" fmla="*/ 44 h 144"/>
                <a:gd name="T110" fmla="*/ 22 w 260"/>
                <a:gd name="T111" fmla="*/ 47 h 144"/>
                <a:gd name="T112" fmla="*/ 10 w 260"/>
                <a:gd name="T113" fmla="*/ 53 h 144"/>
                <a:gd name="T114" fmla="*/ 3 w 260"/>
                <a:gd name="T115" fmla="*/ 59 h 144"/>
                <a:gd name="T116" fmla="*/ 0 w 260"/>
                <a:gd name="T117" fmla="*/ 6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0" h="144">
                  <a:moveTo>
                    <a:pt x="0" y="69"/>
                  </a:moveTo>
                  <a:lnTo>
                    <a:pt x="3" y="69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3" y="75"/>
                  </a:lnTo>
                  <a:lnTo>
                    <a:pt x="16" y="75"/>
                  </a:lnTo>
                  <a:lnTo>
                    <a:pt x="19" y="75"/>
                  </a:lnTo>
                  <a:lnTo>
                    <a:pt x="25" y="78"/>
                  </a:lnTo>
                  <a:lnTo>
                    <a:pt x="35" y="81"/>
                  </a:lnTo>
                  <a:lnTo>
                    <a:pt x="41" y="81"/>
                  </a:lnTo>
                  <a:lnTo>
                    <a:pt x="47" y="84"/>
                  </a:lnTo>
                  <a:lnTo>
                    <a:pt x="53" y="88"/>
                  </a:lnTo>
                  <a:lnTo>
                    <a:pt x="60" y="88"/>
                  </a:lnTo>
                  <a:lnTo>
                    <a:pt x="66" y="91"/>
                  </a:lnTo>
                  <a:lnTo>
                    <a:pt x="72" y="94"/>
                  </a:lnTo>
                  <a:lnTo>
                    <a:pt x="78" y="97"/>
                  </a:lnTo>
                  <a:lnTo>
                    <a:pt x="85" y="97"/>
                  </a:lnTo>
                  <a:lnTo>
                    <a:pt x="91" y="100"/>
                  </a:lnTo>
                  <a:lnTo>
                    <a:pt x="100" y="103"/>
                  </a:lnTo>
                  <a:lnTo>
                    <a:pt x="107" y="103"/>
                  </a:lnTo>
                  <a:lnTo>
                    <a:pt x="113" y="106"/>
                  </a:lnTo>
                  <a:lnTo>
                    <a:pt x="119" y="109"/>
                  </a:lnTo>
                  <a:lnTo>
                    <a:pt x="125" y="109"/>
                  </a:lnTo>
                  <a:lnTo>
                    <a:pt x="135" y="113"/>
                  </a:lnTo>
                  <a:lnTo>
                    <a:pt x="141" y="116"/>
                  </a:lnTo>
                  <a:lnTo>
                    <a:pt x="147" y="119"/>
                  </a:lnTo>
                  <a:lnTo>
                    <a:pt x="154" y="119"/>
                  </a:lnTo>
                  <a:lnTo>
                    <a:pt x="160" y="122"/>
                  </a:lnTo>
                  <a:lnTo>
                    <a:pt x="166" y="122"/>
                  </a:lnTo>
                  <a:lnTo>
                    <a:pt x="172" y="125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4" y="131"/>
                  </a:lnTo>
                  <a:lnTo>
                    <a:pt x="201" y="134"/>
                  </a:lnTo>
                  <a:lnTo>
                    <a:pt x="207" y="134"/>
                  </a:lnTo>
                  <a:lnTo>
                    <a:pt x="213" y="138"/>
                  </a:lnTo>
                  <a:lnTo>
                    <a:pt x="219" y="138"/>
                  </a:lnTo>
                  <a:lnTo>
                    <a:pt x="226" y="141"/>
                  </a:lnTo>
                  <a:lnTo>
                    <a:pt x="232" y="144"/>
                  </a:lnTo>
                  <a:lnTo>
                    <a:pt x="235" y="144"/>
                  </a:lnTo>
                  <a:lnTo>
                    <a:pt x="238" y="144"/>
                  </a:lnTo>
                  <a:lnTo>
                    <a:pt x="241" y="144"/>
                  </a:lnTo>
                  <a:lnTo>
                    <a:pt x="247" y="144"/>
                  </a:lnTo>
                  <a:lnTo>
                    <a:pt x="251" y="144"/>
                  </a:lnTo>
                  <a:lnTo>
                    <a:pt x="254" y="144"/>
                  </a:lnTo>
                  <a:lnTo>
                    <a:pt x="257" y="144"/>
                  </a:lnTo>
                  <a:lnTo>
                    <a:pt x="260" y="144"/>
                  </a:lnTo>
                  <a:lnTo>
                    <a:pt x="254" y="141"/>
                  </a:lnTo>
                  <a:lnTo>
                    <a:pt x="247" y="134"/>
                  </a:lnTo>
                  <a:lnTo>
                    <a:pt x="241" y="131"/>
                  </a:lnTo>
                  <a:lnTo>
                    <a:pt x="235" y="128"/>
                  </a:lnTo>
                  <a:lnTo>
                    <a:pt x="232" y="125"/>
                  </a:lnTo>
                  <a:lnTo>
                    <a:pt x="226" y="119"/>
                  </a:lnTo>
                  <a:lnTo>
                    <a:pt x="222" y="116"/>
                  </a:lnTo>
                  <a:lnTo>
                    <a:pt x="219" y="113"/>
                  </a:lnTo>
                  <a:lnTo>
                    <a:pt x="213" y="106"/>
                  </a:lnTo>
                  <a:lnTo>
                    <a:pt x="210" y="103"/>
                  </a:lnTo>
                  <a:lnTo>
                    <a:pt x="210" y="97"/>
                  </a:lnTo>
                  <a:lnTo>
                    <a:pt x="204" y="94"/>
                  </a:lnTo>
                  <a:lnTo>
                    <a:pt x="204" y="88"/>
                  </a:lnTo>
                  <a:lnTo>
                    <a:pt x="201" y="81"/>
                  </a:lnTo>
                  <a:lnTo>
                    <a:pt x="197" y="75"/>
                  </a:lnTo>
                  <a:lnTo>
                    <a:pt x="194" y="69"/>
                  </a:lnTo>
                  <a:lnTo>
                    <a:pt x="194" y="59"/>
                  </a:lnTo>
                  <a:lnTo>
                    <a:pt x="194" y="50"/>
                  </a:lnTo>
                  <a:lnTo>
                    <a:pt x="197" y="41"/>
                  </a:lnTo>
                  <a:lnTo>
                    <a:pt x="197" y="34"/>
                  </a:lnTo>
                  <a:lnTo>
                    <a:pt x="201" y="25"/>
                  </a:lnTo>
                  <a:lnTo>
                    <a:pt x="204" y="19"/>
                  </a:lnTo>
                  <a:lnTo>
                    <a:pt x="210" y="12"/>
                  </a:lnTo>
                  <a:lnTo>
                    <a:pt x="219" y="9"/>
                  </a:lnTo>
                  <a:lnTo>
                    <a:pt x="219" y="6"/>
                  </a:lnTo>
                  <a:lnTo>
                    <a:pt x="216" y="6"/>
                  </a:lnTo>
                  <a:lnTo>
                    <a:pt x="213" y="6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07" y="3"/>
                  </a:lnTo>
                  <a:lnTo>
                    <a:pt x="204" y="3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4" y="3"/>
                  </a:lnTo>
                  <a:lnTo>
                    <a:pt x="191" y="3"/>
                  </a:lnTo>
                  <a:lnTo>
                    <a:pt x="188" y="3"/>
                  </a:lnTo>
                  <a:lnTo>
                    <a:pt x="185" y="3"/>
                  </a:lnTo>
                  <a:lnTo>
                    <a:pt x="182" y="6"/>
                  </a:lnTo>
                  <a:lnTo>
                    <a:pt x="179" y="6"/>
                  </a:lnTo>
                  <a:lnTo>
                    <a:pt x="175" y="9"/>
                  </a:lnTo>
                  <a:lnTo>
                    <a:pt x="169" y="12"/>
                  </a:lnTo>
                  <a:lnTo>
                    <a:pt x="166" y="19"/>
                  </a:lnTo>
                  <a:lnTo>
                    <a:pt x="160" y="25"/>
                  </a:lnTo>
                  <a:lnTo>
                    <a:pt x="160" y="28"/>
                  </a:lnTo>
                  <a:lnTo>
                    <a:pt x="157" y="34"/>
                  </a:lnTo>
                  <a:lnTo>
                    <a:pt x="160" y="41"/>
                  </a:lnTo>
                  <a:lnTo>
                    <a:pt x="160" y="47"/>
                  </a:lnTo>
                  <a:lnTo>
                    <a:pt x="160" y="50"/>
                  </a:lnTo>
                  <a:lnTo>
                    <a:pt x="166" y="56"/>
                  </a:lnTo>
                  <a:lnTo>
                    <a:pt x="166" y="62"/>
                  </a:lnTo>
                  <a:lnTo>
                    <a:pt x="172" y="69"/>
                  </a:lnTo>
                  <a:lnTo>
                    <a:pt x="175" y="72"/>
                  </a:lnTo>
                  <a:lnTo>
                    <a:pt x="179" y="78"/>
                  </a:lnTo>
                  <a:lnTo>
                    <a:pt x="185" y="81"/>
                  </a:lnTo>
                  <a:lnTo>
                    <a:pt x="188" y="88"/>
                  </a:lnTo>
                  <a:lnTo>
                    <a:pt x="194" y="94"/>
                  </a:lnTo>
                  <a:lnTo>
                    <a:pt x="185" y="84"/>
                  </a:lnTo>
                  <a:lnTo>
                    <a:pt x="179" y="81"/>
                  </a:lnTo>
                  <a:lnTo>
                    <a:pt x="172" y="75"/>
                  </a:lnTo>
                  <a:lnTo>
                    <a:pt x="169" y="72"/>
                  </a:lnTo>
                  <a:lnTo>
                    <a:pt x="163" y="69"/>
                  </a:lnTo>
                  <a:lnTo>
                    <a:pt x="160" y="66"/>
                  </a:lnTo>
                  <a:lnTo>
                    <a:pt x="157" y="66"/>
                  </a:lnTo>
                  <a:lnTo>
                    <a:pt x="154" y="62"/>
                  </a:lnTo>
                  <a:lnTo>
                    <a:pt x="150" y="62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4" y="62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38" y="62"/>
                  </a:lnTo>
                  <a:lnTo>
                    <a:pt x="135" y="59"/>
                  </a:lnTo>
                  <a:lnTo>
                    <a:pt x="135" y="69"/>
                  </a:lnTo>
                  <a:lnTo>
                    <a:pt x="135" y="75"/>
                  </a:lnTo>
                  <a:lnTo>
                    <a:pt x="132" y="81"/>
                  </a:lnTo>
                  <a:lnTo>
                    <a:pt x="132" y="84"/>
                  </a:lnTo>
                  <a:lnTo>
                    <a:pt x="135" y="91"/>
                  </a:lnTo>
                  <a:lnTo>
                    <a:pt x="138" y="94"/>
                  </a:lnTo>
                  <a:lnTo>
                    <a:pt x="141" y="100"/>
                  </a:lnTo>
                  <a:lnTo>
                    <a:pt x="147" y="103"/>
                  </a:lnTo>
                  <a:lnTo>
                    <a:pt x="144" y="103"/>
                  </a:lnTo>
                  <a:lnTo>
                    <a:pt x="141" y="103"/>
                  </a:lnTo>
                  <a:lnTo>
                    <a:pt x="141" y="103"/>
                  </a:lnTo>
                  <a:lnTo>
                    <a:pt x="138" y="100"/>
                  </a:lnTo>
                  <a:lnTo>
                    <a:pt x="135" y="100"/>
                  </a:lnTo>
                  <a:lnTo>
                    <a:pt x="132" y="97"/>
                  </a:lnTo>
                  <a:lnTo>
                    <a:pt x="129" y="97"/>
                  </a:lnTo>
                  <a:lnTo>
                    <a:pt x="125" y="97"/>
                  </a:lnTo>
                  <a:lnTo>
                    <a:pt x="122" y="94"/>
                  </a:lnTo>
                  <a:lnTo>
                    <a:pt x="119" y="91"/>
                  </a:lnTo>
                  <a:lnTo>
                    <a:pt x="116" y="91"/>
                  </a:lnTo>
                  <a:lnTo>
                    <a:pt x="113" y="88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07" y="81"/>
                  </a:lnTo>
                  <a:lnTo>
                    <a:pt x="107" y="81"/>
                  </a:lnTo>
                  <a:lnTo>
                    <a:pt x="104" y="78"/>
                  </a:lnTo>
                  <a:lnTo>
                    <a:pt x="104" y="75"/>
                  </a:lnTo>
                  <a:lnTo>
                    <a:pt x="100" y="72"/>
                  </a:lnTo>
                  <a:lnTo>
                    <a:pt x="97" y="69"/>
                  </a:lnTo>
                  <a:lnTo>
                    <a:pt x="97" y="66"/>
                  </a:lnTo>
                  <a:lnTo>
                    <a:pt x="94" y="62"/>
                  </a:lnTo>
                  <a:lnTo>
                    <a:pt x="91" y="59"/>
                  </a:lnTo>
                  <a:lnTo>
                    <a:pt x="91" y="59"/>
                  </a:lnTo>
                  <a:lnTo>
                    <a:pt x="88" y="56"/>
                  </a:lnTo>
                  <a:lnTo>
                    <a:pt x="85" y="53"/>
                  </a:lnTo>
                  <a:lnTo>
                    <a:pt x="82" y="53"/>
                  </a:lnTo>
                  <a:lnTo>
                    <a:pt x="78" y="50"/>
                  </a:lnTo>
                  <a:lnTo>
                    <a:pt x="72" y="50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3" y="44"/>
                  </a:lnTo>
                  <a:lnTo>
                    <a:pt x="47" y="44"/>
                  </a:lnTo>
                  <a:lnTo>
                    <a:pt x="44" y="44"/>
                  </a:lnTo>
                  <a:lnTo>
                    <a:pt x="41" y="44"/>
                  </a:lnTo>
                  <a:lnTo>
                    <a:pt x="35" y="44"/>
                  </a:lnTo>
                  <a:lnTo>
                    <a:pt x="32" y="47"/>
                  </a:lnTo>
                  <a:lnTo>
                    <a:pt x="28" y="47"/>
                  </a:lnTo>
                  <a:lnTo>
                    <a:pt x="22" y="47"/>
                  </a:lnTo>
                  <a:lnTo>
                    <a:pt x="19" y="50"/>
                  </a:lnTo>
                  <a:lnTo>
                    <a:pt x="13" y="50"/>
                  </a:lnTo>
                  <a:lnTo>
                    <a:pt x="10" y="53"/>
                  </a:lnTo>
                  <a:lnTo>
                    <a:pt x="7" y="53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85"/>
            <p:cNvSpPr>
              <a:spLocks/>
            </p:cNvSpPr>
            <p:nvPr/>
          </p:nvSpPr>
          <p:spPr bwMode="auto">
            <a:xfrm>
              <a:off x="5364163" y="4899026"/>
              <a:ext cx="144463" cy="74613"/>
            </a:xfrm>
            <a:custGeom>
              <a:avLst/>
              <a:gdLst>
                <a:gd name="T0" fmla="*/ 91 w 91"/>
                <a:gd name="T1" fmla="*/ 22 h 47"/>
                <a:gd name="T2" fmla="*/ 85 w 91"/>
                <a:gd name="T3" fmla="*/ 22 h 47"/>
                <a:gd name="T4" fmla="*/ 78 w 91"/>
                <a:gd name="T5" fmla="*/ 22 h 47"/>
                <a:gd name="T6" fmla="*/ 72 w 91"/>
                <a:gd name="T7" fmla="*/ 22 h 47"/>
                <a:gd name="T8" fmla="*/ 66 w 91"/>
                <a:gd name="T9" fmla="*/ 22 h 47"/>
                <a:gd name="T10" fmla="*/ 60 w 91"/>
                <a:gd name="T11" fmla="*/ 19 h 47"/>
                <a:gd name="T12" fmla="*/ 56 w 91"/>
                <a:gd name="T13" fmla="*/ 19 h 47"/>
                <a:gd name="T14" fmla="*/ 50 w 91"/>
                <a:gd name="T15" fmla="*/ 16 h 47"/>
                <a:gd name="T16" fmla="*/ 44 w 91"/>
                <a:gd name="T17" fmla="*/ 13 h 47"/>
                <a:gd name="T18" fmla="*/ 41 w 91"/>
                <a:gd name="T19" fmla="*/ 9 h 47"/>
                <a:gd name="T20" fmla="*/ 35 w 91"/>
                <a:gd name="T21" fmla="*/ 6 h 47"/>
                <a:gd name="T22" fmla="*/ 28 w 91"/>
                <a:gd name="T23" fmla="*/ 6 h 47"/>
                <a:gd name="T24" fmla="*/ 22 w 91"/>
                <a:gd name="T25" fmla="*/ 3 h 47"/>
                <a:gd name="T26" fmla="*/ 19 w 91"/>
                <a:gd name="T27" fmla="*/ 3 h 47"/>
                <a:gd name="T28" fmla="*/ 13 w 91"/>
                <a:gd name="T29" fmla="*/ 0 h 47"/>
                <a:gd name="T30" fmla="*/ 6 w 91"/>
                <a:gd name="T31" fmla="*/ 0 h 47"/>
                <a:gd name="T32" fmla="*/ 0 w 91"/>
                <a:gd name="T33" fmla="*/ 0 h 47"/>
                <a:gd name="T34" fmla="*/ 3 w 91"/>
                <a:gd name="T35" fmla="*/ 3 h 47"/>
                <a:gd name="T36" fmla="*/ 10 w 91"/>
                <a:gd name="T37" fmla="*/ 6 h 47"/>
                <a:gd name="T38" fmla="*/ 13 w 91"/>
                <a:gd name="T39" fmla="*/ 9 h 47"/>
                <a:gd name="T40" fmla="*/ 16 w 91"/>
                <a:gd name="T41" fmla="*/ 16 h 47"/>
                <a:gd name="T42" fmla="*/ 22 w 91"/>
                <a:gd name="T43" fmla="*/ 19 h 47"/>
                <a:gd name="T44" fmla="*/ 25 w 91"/>
                <a:gd name="T45" fmla="*/ 22 h 47"/>
                <a:gd name="T46" fmla="*/ 31 w 91"/>
                <a:gd name="T47" fmla="*/ 28 h 47"/>
                <a:gd name="T48" fmla="*/ 35 w 91"/>
                <a:gd name="T49" fmla="*/ 31 h 47"/>
                <a:gd name="T50" fmla="*/ 38 w 91"/>
                <a:gd name="T51" fmla="*/ 35 h 47"/>
                <a:gd name="T52" fmla="*/ 44 w 91"/>
                <a:gd name="T53" fmla="*/ 41 h 47"/>
                <a:gd name="T54" fmla="*/ 47 w 91"/>
                <a:gd name="T55" fmla="*/ 44 h 47"/>
                <a:gd name="T56" fmla="*/ 53 w 91"/>
                <a:gd name="T57" fmla="*/ 44 h 47"/>
                <a:gd name="T58" fmla="*/ 60 w 91"/>
                <a:gd name="T59" fmla="*/ 47 h 47"/>
                <a:gd name="T60" fmla="*/ 63 w 91"/>
                <a:gd name="T61" fmla="*/ 47 h 47"/>
                <a:gd name="T62" fmla="*/ 66 w 91"/>
                <a:gd name="T63" fmla="*/ 47 h 47"/>
                <a:gd name="T64" fmla="*/ 72 w 91"/>
                <a:gd name="T65" fmla="*/ 44 h 47"/>
                <a:gd name="T66" fmla="*/ 75 w 91"/>
                <a:gd name="T67" fmla="*/ 44 h 47"/>
                <a:gd name="T68" fmla="*/ 78 w 91"/>
                <a:gd name="T69" fmla="*/ 41 h 47"/>
                <a:gd name="T70" fmla="*/ 81 w 91"/>
                <a:gd name="T71" fmla="*/ 41 h 47"/>
                <a:gd name="T72" fmla="*/ 85 w 91"/>
                <a:gd name="T73" fmla="*/ 35 h 47"/>
                <a:gd name="T74" fmla="*/ 88 w 91"/>
                <a:gd name="T75" fmla="*/ 31 h 47"/>
                <a:gd name="T76" fmla="*/ 88 w 91"/>
                <a:gd name="T77" fmla="*/ 28 h 47"/>
                <a:gd name="T78" fmla="*/ 91 w 91"/>
                <a:gd name="T79" fmla="*/ 25 h 47"/>
                <a:gd name="T80" fmla="*/ 91 w 91"/>
                <a:gd name="T81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1" h="47">
                  <a:moveTo>
                    <a:pt x="91" y="22"/>
                  </a:moveTo>
                  <a:lnTo>
                    <a:pt x="85" y="22"/>
                  </a:lnTo>
                  <a:lnTo>
                    <a:pt x="78" y="22"/>
                  </a:lnTo>
                  <a:lnTo>
                    <a:pt x="72" y="22"/>
                  </a:lnTo>
                  <a:lnTo>
                    <a:pt x="66" y="22"/>
                  </a:lnTo>
                  <a:lnTo>
                    <a:pt x="60" y="19"/>
                  </a:lnTo>
                  <a:lnTo>
                    <a:pt x="56" y="19"/>
                  </a:lnTo>
                  <a:lnTo>
                    <a:pt x="50" y="16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10" y="6"/>
                  </a:lnTo>
                  <a:lnTo>
                    <a:pt x="13" y="9"/>
                  </a:lnTo>
                  <a:lnTo>
                    <a:pt x="16" y="16"/>
                  </a:lnTo>
                  <a:lnTo>
                    <a:pt x="22" y="19"/>
                  </a:lnTo>
                  <a:lnTo>
                    <a:pt x="25" y="22"/>
                  </a:lnTo>
                  <a:lnTo>
                    <a:pt x="31" y="28"/>
                  </a:lnTo>
                  <a:lnTo>
                    <a:pt x="35" y="31"/>
                  </a:lnTo>
                  <a:lnTo>
                    <a:pt x="38" y="35"/>
                  </a:lnTo>
                  <a:lnTo>
                    <a:pt x="44" y="41"/>
                  </a:lnTo>
                  <a:lnTo>
                    <a:pt x="47" y="44"/>
                  </a:lnTo>
                  <a:lnTo>
                    <a:pt x="53" y="44"/>
                  </a:lnTo>
                  <a:lnTo>
                    <a:pt x="60" y="47"/>
                  </a:lnTo>
                  <a:lnTo>
                    <a:pt x="63" y="47"/>
                  </a:lnTo>
                  <a:lnTo>
                    <a:pt x="66" y="47"/>
                  </a:lnTo>
                  <a:lnTo>
                    <a:pt x="72" y="44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1" y="41"/>
                  </a:lnTo>
                  <a:lnTo>
                    <a:pt x="85" y="35"/>
                  </a:lnTo>
                  <a:lnTo>
                    <a:pt x="88" y="31"/>
                  </a:lnTo>
                  <a:lnTo>
                    <a:pt x="88" y="28"/>
                  </a:lnTo>
                  <a:lnTo>
                    <a:pt x="91" y="25"/>
                  </a:lnTo>
                  <a:lnTo>
                    <a:pt x="9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86"/>
            <p:cNvSpPr>
              <a:spLocks/>
            </p:cNvSpPr>
            <p:nvPr/>
          </p:nvSpPr>
          <p:spPr bwMode="auto">
            <a:xfrm>
              <a:off x="4803775" y="4824413"/>
              <a:ext cx="908050" cy="204788"/>
            </a:xfrm>
            <a:custGeom>
              <a:avLst/>
              <a:gdLst>
                <a:gd name="T0" fmla="*/ 341 w 572"/>
                <a:gd name="T1" fmla="*/ 56 h 129"/>
                <a:gd name="T2" fmla="*/ 356 w 572"/>
                <a:gd name="T3" fmla="*/ 75 h 129"/>
                <a:gd name="T4" fmla="*/ 359 w 572"/>
                <a:gd name="T5" fmla="*/ 97 h 129"/>
                <a:gd name="T6" fmla="*/ 347 w 572"/>
                <a:gd name="T7" fmla="*/ 122 h 129"/>
                <a:gd name="T8" fmla="*/ 316 w 572"/>
                <a:gd name="T9" fmla="*/ 129 h 129"/>
                <a:gd name="T10" fmla="*/ 291 w 572"/>
                <a:gd name="T11" fmla="*/ 122 h 129"/>
                <a:gd name="T12" fmla="*/ 287 w 572"/>
                <a:gd name="T13" fmla="*/ 103 h 129"/>
                <a:gd name="T14" fmla="*/ 297 w 572"/>
                <a:gd name="T15" fmla="*/ 107 h 129"/>
                <a:gd name="T16" fmla="*/ 316 w 572"/>
                <a:gd name="T17" fmla="*/ 107 h 129"/>
                <a:gd name="T18" fmla="*/ 325 w 572"/>
                <a:gd name="T19" fmla="*/ 94 h 129"/>
                <a:gd name="T20" fmla="*/ 319 w 572"/>
                <a:gd name="T21" fmla="*/ 75 h 129"/>
                <a:gd name="T22" fmla="*/ 303 w 572"/>
                <a:gd name="T23" fmla="*/ 66 h 129"/>
                <a:gd name="T24" fmla="*/ 287 w 572"/>
                <a:gd name="T25" fmla="*/ 63 h 129"/>
                <a:gd name="T26" fmla="*/ 272 w 572"/>
                <a:gd name="T27" fmla="*/ 60 h 129"/>
                <a:gd name="T28" fmla="*/ 259 w 572"/>
                <a:gd name="T29" fmla="*/ 60 h 129"/>
                <a:gd name="T30" fmla="*/ 253 w 572"/>
                <a:gd name="T31" fmla="*/ 72 h 129"/>
                <a:gd name="T32" fmla="*/ 231 w 572"/>
                <a:gd name="T33" fmla="*/ 82 h 129"/>
                <a:gd name="T34" fmla="*/ 187 w 572"/>
                <a:gd name="T35" fmla="*/ 85 h 129"/>
                <a:gd name="T36" fmla="*/ 140 w 572"/>
                <a:gd name="T37" fmla="*/ 82 h 129"/>
                <a:gd name="T38" fmla="*/ 106 w 572"/>
                <a:gd name="T39" fmla="*/ 88 h 129"/>
                <a:gd name="T40" fmla="*/ 75 w 572"/>
                <a:gd name="T41" fmla="*/ 91 h 129"/>
                <a:gd name="T42" fmla="*/ 50 w 572"/>
                <a:gd name="T43" fmla="*/ 91 h 129"/>
                <a:gd name="T44" fmla="*/ 28 w 572"/>
                <a:gd name="T45" fmla="*/ 85 h 129"/>
                <a:gd name="T46" fmla="*/ 12 w 572"/>
                <a:gd name="T47" fmla="*/ 69 h 129"/>
                <a:gd name="T48" fmla="*/ 0 w 572"/>
                <a:gd name="T49" fmla="*/ 47 h 129"/>
                <a:gd name="T50" fmla="*/ 28 w 572"/>
                <a:gd name="T51" fmla="*/ 72 h 129"/>
                <a:gd name="T52" fmla="*/ 65 w 572"/>
                <a:gd name="T53" fmla="*/ 82 h 129"/>
                <a:gd name="T54" fmla="*/ 109 w 572"/>
                <a:gd name="T55" fmla="*/ 82 h 129"/>
                <a:gd name="T56" fmla="*/ 153 w 572"/>
                <a:gd name="T57" fmla="*/ 75 h 129"/>
                <a:gd name="T58" fmla="*/ 194 w 572"/>
                <a:gd name="T59" fmla="*/ 63 h 129"/>
                <a:gd name="T60" fmla="*/ 231 w 572"/>
                <a:gd name="T61" fmla="*/ 50 h 129"/>
                <a:gd name="T62" fmla="*/ 272 w 572"/>
                <a:gd name="T63" fmla="*/ 38 h 129"/>
                <a:gd name="T64" fmla="*/ 306 w 572"/>
                <a:gd name="T65" fmla="*/ 28 h 129"/>
                <a:gd name="T66" fmla="*/ 334 w 572"/>
                <a:gd name="T67" fmla="*/ 19 h 129"/>
                <a:gd name="T68" fmla="*/ 363 w 572"/>
                <a:gd name="T69" fmla="*/ 6 h 129"/>
                <a:gd name="T70" fmla="*/ 394 w 572"/>
                <a:gd name="T71" fmla="*/ 0 h 129"/>
                <a:gd name="T72" fmla="*/ 422 w 572"/>
                <a:gd name="T73" fmla="*/ 6 h 129"/>
                <a:gd name="T74" fmla="*/ 425 w 572"/>
                <a:gd name="T75" fmla="*/ 25 h 129"/>
                <a:gd name="T76" fmla="*/ 456 w 572"/>
                <a:gd name="T77" fmla="*/ 31 h 129"/>
                <a:gd name="T78" fmla="*/ 481 w 572"/>
                <a:gd name="T79" fmla="*/ 31 h 129"/>
                <a:gd name="T80" fmla="*/ 506 w 572"/>
                <a:gd name="T81" fmla="*/ 31 h 129"/>
                <a:gd name="T82" fmla="*/ 528 w 572"/>
                <a:gd name="T83" fmla="*/ 25 h 129"/>
                <a:gd name="T84" fmla="*/ 544 w 572"/>
                <a:gd name="T85" fmla="*/ 16 h 129"/>
                <a:gd name="T86" fmla="*/ 556 w 572"/>
                <a:gd name="T87" fmla="*/ 6 h 129"/>
                <a:gd name="T88" fmla="*/ 572 w 572"/>
                <a:gd name="T89" fmla="*/ 28 h 129"/>
                <a:gd name="T90" fmla="*/ 563 w 572"/>
                <a:gd name="T91" fmla="*/ 53 h 129"/>
                <a:gd name="T92" fmla="*/ 513 w 572"/>
                <a:gd name="T93" fmla="*/ 53 h 129"/>
                <a:gd name="T94" fmla="*/ 460 w 572"/>
                <a:gd name="T95" fmla="*/ 44 h 129"/>
                <a:gd name="T96" fmla="*/ 431 w 572"/>
                <a:gd name="T97" fmla="*/ 41 h 129"/>
                <a:gd name="T98" fmla="*/ 409 w 572"/>
                <a:gd name="T99" fmla="*/ 38 h 129"/>
                <a:gd name="T100" fmla="*/ 388 w 572"/>
                <a:gd name="T101" fmla="*/ 38 h 129"/>
                <a:gd name="T102" fmla="*/ 369 w 572"/>
                <a:gd name="T103" fmla="*/ 41 h 129"/>
                <a:gd name="T104" fmla="*/ 347 w 572"/>
                <a:gd name="T105" fmla="*/ 4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2" h="129">
                  <a:moveTo>
                    <a:pt x="325" y="47"/>
                  </a:moveTo>
                  <a:lnTo>
                    <a:pt x="328" y="47"/>
                  </a:lnTo>
                  <a:lnTo>
                    <a:pt x="331" y="50"/>
                  </a:lnTo>
                  <a:lnTo>
                    <a:pt x="337" y="53"/>
                  </a:lnTo>
                  <a:lnTo>
                    <a:pt x="341" y="56"/>
                  </a:lnTo>
                  <a:lnTo>
                    <a:pt x="344" y="60"/>
                  </a:lnTo>
                  <a:lnTo>
                    <a:pt x="350" y="63"/>
                  </a:lnTo>
                  <a:lnTo>
                    <a:pt x="350" y="66"/>
                  </a:lnTo>
                  <a:lnTo>
                    <a:pt x="353" y="69"/>
                  </a:lnTo>
                  <a:lnTo>
                    <a:pt x="356" y="75"/>
                  </a:lnTo>
                  <a:lnTo>
                    <a:pt x="356" y="78"/>
                  </a:lnTo>
                  <a:lnTo>
                    <a:pt x="359" y="85"/>
                  </a:lnTo>
                  <a:lnTo>
                    <a:pt x="359" y="88"/>
                  </a:lnTo>
                  <a:lnTo>
                    <a:pt x="359" y="94"/>
                  </a:lnTo>
                  <a:lnTo>
                    <a:pt x="359" y="97"/>
                  </a:lnTo>
                  <a:lnTo>
                    <a:pt x="359" y="103"/>
                  </a:lnTo>
                  <a:lnTo>
                    <a:pt x="356" y="107"/>
                  </a:lnTo>
                  <a:lnTo>
                    <a:pt x="356" y="113"/>
                  </a:lnTo>
                  <a:lnTo>
                    <a:pt x="350" y="116"/>
                  </a:lnTo>
                  <a:lnTo>
                    <a:pt x="347" y="122"/>
                  </a:lnTo>
                  <a:lnTo>
                    <a:pt x="341" y="125"/>
                  </a:lnTo>
                  <a:lnTo>
                    <a:pt x="334" y="125"/>
                  </a:lnTo>
                  <a:lnTo>
                    <a:pt x="328" y="129"/>
                  </a:lnTo>
                  <a:lnTo>
                    <a:pt x="322" y="129"/>
                  </a:lnTo>
                  <a:lnTo>
                    <a:pt x="316" y="129"/>
                  </a:lnTo>
                  <a:lnTo>
                    <a:pt x="312" y="129"/>
                  </a:lnTo>
                  <a:lnTo>
                    <a:pt x="306" y="129"/>
                  </a:lnTo>
                  <a:lnTo>
                    <a:pt x="300" y="129"/>
                  </a:lnTo>
                  <a:lnTo>
                    <a:pt x="294" y="125"/>
                  </a:lnTo>
                  <a:lnTo>
                    <a:pt x="291" y="122"/>
                  </a:lnTo>
                  <a:lnTo>
                    <a:pt x="287" y="116"/>
                  </a:lnTo>
                  <a:lnTo>
                    <a:pt x="287" y="113"/>
                  </a:lnTo>
                  <a:lnTo>
                    <a:pt x="287" y="107"/>
                  </a:lnTo>
                  <a:lnTo>
                    <a:pt x="287" y="107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0"/>
                  </a:lnTo>
                  <a:lnTo>
                    <a:pt x="291" y="103"/>
                  </a:lnTo>
                  <a:lnTo>
                    <a:pt x="294" y="103"/>
                  </a:lnTo>
                  <a:lnTo>
                    <a:pt x="297" y="107"/>
                  </a:lnTo>
                  <a:lnTo>
                    <a:pt x="300" y="107"/>
                  </a:lnTo>
                  <a:lnTo>
                    <a:pt x="303" y="107"/>
                  </a:lnTo>
                  <a:lnTo>
                    <a:pt x="309" y="107"/>
                  </a:lnTo>
                  <a:lnTo>
                    <a:pt x="312" y="107"/>
                  </a:lnTo>
                  <a:lnTo>
                    <a:pt x="316" y="107"/>
                  </a:lnTo>
                  <a:lnTo>
                    <a:pt x="319" y="103"/>
                  </a:lnTo>
                  <a:lnTo>
                    <a:pt x="322" y="100"/>
                  </a:lnTo>
                  <a:lnTo>
                    <a:pt x="325" y="100"/>
                  </a:lnTo>
                  <a:lnTo>
                    <a:pt x="325" y="94"/>
                  </a:lnTo>
                  <a:lnTo>
                    <a:pt x="325" y="94"/>
                  </a:lnTo>
                  <a:lnTo>
                    <a:pt x="325" y="91"/>
                  </a:lnTo>
                  <a:lnTo>
                    <a:pt x="325" y="88"/>
                  </a:lnTo>
                  <a:lnTo>
                    <a:pt x="325" y="82"/>
                  </a:lnTo>
                  <a:lnTo>
                    <a:pt x="322" y="78"/>
                  </a:lnTo>
                  <a:lnTo>
                    <a:pt x="319" y="75"/>
                  </a:lnTo>
                  <a:lnTo>
                    <a:pt x="316" y="72"/>
                  </a:lnTo>
                  <a:lnTo>
                    <a:pt x="312" y="72"/>
                  </a:lnTo>
                  <a:lnTo>
                    <a:pt x="309" y="69"/>
                  </a:lnTo>
                  <a:lnTo>
                    <a:pt x="306" y="66"/>
                  </a:lnTo>
                  <a:lnTo>
                    <a:pt x="303" y="66"/>
                  </a:lnTo>
                  <a:lnTo>
                    <a:pt x="300" y="63"/>
                  </a:lnTo>
                  <a:lnTo>
                    <a:pt x="294" y="63"/>
                  </a:lnTo>
                  <a:lnTo>
                    <a:pt x="294" y="63"/>
                  </a:lnTo>
                  <a:lnTo>
                    <a:pt x="291" y="63"/>
                  </a:lnTo>
                  <a:lnTo>
                    <a:pt x="287" y="63"/>
                  </a:lnTo>
                  <a:lnTo>
                    <a:pt x="284" y="60"/>
                  </a:lnTo>
                  <a:lnTo>
                    <a:pt x="281" y="60"/>
                  </a:lnTo>
                  <a:lnTo>
                    <a:pt x="278" y="60"/>
                  </a:lnTo>
                  <a:lnTo>
                    <a:pt x="275" y="60"/>
                  </a:lnTo>
                  <a:lnTo>
                    <a:pt x="272" y="60"/>
                  </a:lnTo>
                  <a:lnTo>
                    <a:pt x="269" y="60"/>
                  </a:lnTo>
                  <a:lnTo>
                    <a:pt x="266" y="60"/>
                  </a:lnTo>
                  <a:lnTo>
                    <a:pt x="266" y="60"/>
                  </a:lnTo>
                  <a:lnTo>
                    <a:pt x="262" y="60"/>
                  </a:lnTo>
                  <a:lnTo>
                    <a:pt x="259" y="60"/>
                  </a:lnTo>
                  <a:lnTo>
                    <a:pt x="259" y="60"/>
                  </a:lnTo>
                  <a:lnTo>
                    <a:pt x="256" y="60"/>
                  </a:lnTo>
                  <a:lnTo>
                    <a:pt x="256" y="66"/>
                  </a:lnTo>
                  <a:lnTo>
                    <a:pt x="256" y="69"/>
                  </a:lnTo>
                  <a:lnTo>
                    <a:pt x="253" y="72"/>
                  </a:lnTo>
                  <a:lnTo>
                    <a:pt x="250" y="72"/>
                  </a:lnTo>
                  <a:lnTo>
                    <a:pt x="247" y="75"/>
                  </a:lnTo>
                  <a:lnTo>
                    <a:pt x="240" y="78"/>
                  </a:lnTo>
                  <a:lnTo>
                    <a:pt x="237" y="82"/>
                  </a:lnTo>
                  <a:lnTo>
                    <a:pt x="231" y="82"/>
                  </a:lnTo>
                  <a:lnTo>
                    <a:pt x="222" y="82"/>
                  </a:lnTo>
                  <a:lnTo>
                    <a:pt x="212" y="82"/>
                  </a:lnTo>
                  <a:lnTo>
                    <a:pt x="206" y="85"/>
                  </a:lnTo>
                  <a:lnTo>
                    <a:pt x="197" y="85"/>
                  </a:lnTo>
                  <a:lnTo>
                    <a:pt x="187" y="85"/>
                  </a:lnTo>
                  <a:lnTo>
                    <a:pt x="175" y="82"/>
                  </a:lnTo>
                  <a:lnTo>
                    <a:pt x="165" y="82"/>
                  </a:lnTo>
                  <a:lnTo>
                    <a:pt x="156" y="82"/>
                  </a:lnTo>
                  <a:lnTo>
                    <a:pt x="150" y="82"/>
                  </a:lnTo>
                  <a:lnTo>
                    <a:pt x="140" y="82"/>
                  </a:lnTo>
                  <a:lnTo>
                    <a:pt x="134" y="85"/>
                  </a:lnTo>
                  <a:lnTo>
                    <a:pt x="128" y="85"/>
                  </a:lnTo>
                  <a:lnTo>
                    <a:pt x="118" y="85"/>
                  </a:lnTo>
                  <a:lnTo>
                    <a:pt x="112" y="88"/>
                  </a:lnTo>
                  <a:lnTo>
                    <a:pt x="106" y="88"/>
                  </a:lnTo>
                  <a:lnTo>
                    <a:pt x="100" y="88"/>
                  </a:lnTo>
                  <a:lnTo>
                    <a:pt x="93" y="88"/>
                  </a:lnTo>
                  <a:lnTo>
                    <a:pt x="87" y="88"/>
                  </a:lnTo>
                  <a:lnTo>
                    <a:pt x="81" y="91"/>
                  </a:lnTo>
                  <a:lnTo>
                    <a:pt x="75" y="91"/>
                  </a:lnTo>
                  <a:lnTo>
                    <a:pt x="72" y="91"/>
                  </a:lnTo>
                  <a:lnTo>
                    <a:pt x="65" y="91"/>
                  </a:lnTo>
                  <a:lnTo>
                    <a:pt x="62" y="91"/>
                  </a:lnTo>
                  <a:lnTo>
                    <a:pt x="56" y="91"/>
                  </a:lnTo>
                  <a:lnTo>
                    <a:pt x="50" y="91"/>
                  </a:lnTo>
                  <a:lnTo>
                    <a:pt x="47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4" y="85"/>
                  </a:lnTo>
                  <a:lnTo>
                    <a:pt x="28" y="85"/>
                  </a:lnTo>
                  <a:lnTo>
                    <a:pt x="25" y="82"/>
                  </a:lnTo>
                  <a:lnTo>
                    <a:pt x="21" y="78"/>
                  </a:lnTo>
                  <a:lnTo>
                    <a:pt x="18" y="78"/>
                  </a:lnTo>
                  <a:lnTo>
                    <a:pt x="15" y="75"/>
                  </a:lnTo>
                  <a:lnTo>
                    <a:pt x="12" y="69"/>
                  </a:lnTo>
                  <a:lnTo>
                    <a:pt x="9" y="66"/>
                  </a:lnTo>
                  <a:lnTo>
                    <a:pt x="6" y="63"/>
                  </a:lnTo>
                  <a:lnTo>
                    <a:pt x="3" y="56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53"/>
                  </a:lnTo>
                  <a:lnTo>
                    <a:pt x="9" y="60"/>
                  </a:lnTo>
                  <a:lnTo>
                    <a:pt x="15" y="66"/>
                  </a:lnTo>
                  <a:lnTo>
                    <a:pt x="21" y="69"/>
                  </a:lnTo>
                  <a:lnTo>
                    <a:pt x="28" y="72"/>
                  </a:lnTo>
                  <a:lnTo>
                    <a:pt x="34" y="75"/>
                  </a:lnTo>
                  <a:lnTo>
                    <a:pt x="43" y="78"/>
                  </a:lnTo>
                  <a:lnTo>
                    <a:pt x="50" y="82"/>
                  </a:lnTo>
                  <a:lnTo>
                    <a:pt x="56" y="82"/>
                  </a:lnTo>
                  <a:lnTo>
                    <a:pt x="65" y="82"/>
                  </a:lnTo>
                  <a:lnTo>
                    <a:pt x="75" y="82"/>
                  </a:lnTo>
                  <a:lnTo>
                    <a:pt x="81" y="85"/>
                  </a:lnTo>
                  <a:lnTo>
                    <a:pt x="90" y="82"/>
                  </a:lnTo>
                  <a:lnTo>
                    <a:pt x="100" y="82"/>
                  </a:lnTo>
                  <a:lnTo>
                    <a:pt x="109" y="82"/>
                  </a:lnTo>
                  <a:lnTo>
                    <a:pt x="118" y="82"/>
                  </a:lnTo>
                  <a:lnTo>
                    <a:pt x="125" y="78"/>
                  </a:lnTo>
                  <a:lnTo>
                    <a:pt x="134" y="78"/>
                  </a:lnTo>
                  <a:lnTo>
                    <a:pt x="143" y="75"/>
                  </a:lnTo>
                  <a:lnTo>
                    <a:pt x="153" y="75"/>
                  </a:lnTo>
                  <a:lnTo>
                    <a:pt x="162" y="72"/>
                  </a:lnTo>
                  <a:lnTo>
                    <a:pt x="169" y="69"/>
                  </a:lnTo>
                  <a:lnTo>
                    <a:pt x="178" y="69"/>
                  </a:lnTo>
                  <a:lnTo>
                    <a:pt x="187" y="66"/>
                  </a:lnTo>
                  <a:lnTo>
                    <a:pt x="194" y="63"/>
                  </a:lnTo>
                  <a:lnTo>
                    <a:pt x="203" y="60"/>
                  </a:lnTo>
                  <a:lnTo>
                    <a:pt x="209" y="56"/>
                  </a:lnTo>
                  <a:lnTo>
                    <a:pt x="219" y="56"/>
                  </a:lnTo>
                  <a:lnTo>
                    <a:pt x="225" y="53"/>
                  </a:lnTo>
                  <a:lnTo>
                    <a:pt x="231" y="50"/>
                  </a:lnTo>
                  <a:lnTo>
                    <a:pt x="237" y="50"/>
                  </a:lnTo>
                  <a:lnTo>
                    <a:pt x="244" y="47"/>
                  </a:lnTo>
                  <a:lnTo>
                    <a:pt x="256" y="44"/>
                  </a:lnTo>
                  <a:lnTo>
                    <a:pt x="262" y="41"/>
                  </a:lnTo>
                  <a:lnTo>
                    <a:pt x="272" y="38"/>
                  </a:lnTo>
                  <a:lnTo>
                    <a:pt x="281" y="38"/>
                  </a:lnTo>
                  <a:lnTo>
                    <a:pt x="287" y="35"/>
                  </a:lnTo>
                  <a:lnTo>
                    <a:pt x="294" y="31"/>
                  </a:lnTo>
                  <a:lnTo>
                    <a:pt x="300" y="28"/>
                  </a:lnTo>
                  <a:lnTo>
                    <a:pt x="306" y="28"/>
                  </a:lnTo>
                  <a:lnTo>
                    <a:pt x="312" y="25"/>
                  </a:lnTo>
                  <a:lnTo>
                    <a:pt x="316" y="25"/>
                  </a:lnTo>
                  <a:lnTo>
                    <a:pt x="322" y="22"/>
                  </a:lnTo>
                  <a:lnTo>
                    <a:pt x="328" y="19"/>
                  </a:lnTo>
                  <a:lnTo>
                    <a:pt x="334" y="19"/>
                  </a:lnTo>
                  <a:lnTo>
                    <a:pt x="341" y="16"/>
                  </a:lnTo>
                  <a:lnTo>
                    <a:pt x="347" y="13"/>
                  </a:lnTo>
                  <a:lnTo>
                    <a:pt x="356" y="10"/>
                  </a:lnTo>
                  <a:lnTo>
                    <a:pt x="359" y="10"/>
                  </a:lnTo>
                  <a:lnTo>
                    <a:pt x="363" y="6"/>
                  </a:lnTo>
                  <a:lnTo>
                    <a:pt x="369" y="6"/>
                  </a:lnTo>
                  <a:lnTo>
                    <a:pt x="375" y="3"/>
                  </a:lnTo>
                  <a:lnTo>
                    <a:pt x="381" y="3"/>
                  </a:lnTo>
                  <a:lnTo>
                    <a:pt x="388" y="3"/>
                  </a:lnTo>
                  <a:lnTo>
                    <a:pt x="394" y="0"/>
                  </a:lnTo>
                  <a:lnTo>
                    <a:pt x="400" y="0"/>
                  </a:lnTo>
                  <a:lnTo>
                    <a:pt x="406" y="0"/>
                  </a:lnTo>
                  <a:lnTo>
                    <a:pt x="413" y="3"/>
                  </a:lnTo>
                  <a:lnTo>
                    <a:pt x="419" y="3"/>
                  </a:lnTo>
                  <a:lnTo>
                    <a:pt x="422" y="6"/>
                  </a:lnTo>
                  <a:lnTo>
                    <a:pt x="422" y="10"/>
                  </a:lnTo>
                  <a:lnTo>
                    <a:pt x="425" y="13"/>
                  </a:lnTo>
                  <a:lnTo>
                    <a:pt x="422" y="19"/>
                  </a:lnTo>
                  <a:lnTo>
                    <a:pt x="422" y="25"/>
                  </a:lnTo>
                  <a:lnTo>
                    <a:pt x="425" y="25"/>
                  </a:lnTo>
                  <a:lnTo>
                    <a:pt x="431" y="28"/>
                  </a:lnTo>
                  <a:lnTo>
                    <a:pt x="441" y="28"/>
                  </a:lnTo>
                  <a:lnTo>
                    <a:pt x="444" y="31"/>
                  </a:lnTo>
                  <a:lnTo>
                    <a:pt x="450" y="31"/>
                  </a:lnTo>
                  <a:lnTo>
                    <a:pt x="456" y="31"/>
                  </a:lnTo>
                  <a:lnTo>
                    <a:pt x="463" y="31"/>
                  </a:lnTo>
                  <a:lnTo>
                    <a:pt x="469" y="31"/>
                  </a:lnTo>
                  <a:lnTo>
                    <a:pt x="472" y="31"/>
                  </a:lnTo>
                  <a:lnTo>
                    <a:pt x="478" y="31"/>
                  </a:lnTo>
                  <a:lnTo>
                    <a:pt x="481" y="31"/>
                  </a:lnTo>
                  <a:lnTo>
                    <a:pt x="488" y="31"/>
                  </a:lnTo>
                  <a:lnTo>
                    <a:pt x="494" y="31"/>
                  </a:lnTo>
                  <a:lnTo>
                    <a:pt x="497" y="31"/>
                  </a:lnTo>
                  <a:lnTo>
                    <a:pt x="503" y="31"/>
                  </a:lnTo>
                  <a:lnTo>
                    <a:pt x="506" y="31"/>
                  </a:lnTo>
                  <a:lnTo>
                    <a:pt x="513" y="28"/>
                  </a:lnTo>
                  <a:lnTo>
                    <a:pt x="516" y="28"/>
                  </a:lnTo>
                  <a:lnTo>
                    <a:pt x="519" y="28"/>
                  </a:lnTo>
                  <a:lnTo>
                    <a:pt x="525" y="25"/>
                  </a:lnTo>
                  <a:lnTo>
                    <a:pt x="528" y="25"/>
                  </a:lnTo>
                  <a:lnTo>
                    <a:pt x="531" y="22"/>
                  </a:lnTo>
                  <a:lnTo>
                    <a:pt x="538" y="22"/>
                  </a:lnTo>
                  <a:lnTo>
                    <a:pt x="538" y="19"/>
                  </a:lnTo>
                  <a:lnTo>
                    <a:pt x="541" y="19"/>
                  </a:lnTo>
                  <a:lnTo>
                    <a:pt x="544" y="16"/>
                  </a:lnTo>
                  <a:lnTo>
                    <a:pt x="547" y="13"/>
                  </a:lnTo>
                  <a:lnTo>
                    <a:pt x="550" y="13"/>
                  </a:lnTo>
                  <a:lnTo>
                    <a:pt x="553" y="10"/>
                  </a:lnTo>
                  <a:lnTo>
                    <a:pt x="553" y="6"/>
                  </a:lnTo>
                  <a:lnTo>
                    <a:pt x="556" y="6"/>
                  </a:lnTo>
                  <a:lnTo>
                    <a:pt x="556" y="3"/>
                  </a:lnTo>
                  <a:lnTo>
                    <a:pt x="563" y="10"/>
                  </a:lnTo>
                  <a:lnTo>
                    <a:pt x="566" y="16"/>
                  </a:lnTo>
                  <a:lnTo>
                    <a:pt x="569" y="22"/>
                  </a:lnTo>
                  <a:lnTo>
                    <a:pt x="572" y="28"/>
                  </a:lnTo>
                  <a:lnTo>
                    <a:pt x="572" y="35"/>
                  </a:lnTo>
                  <a:lnTo>
                    <a:pt x="572" y="41"/>
                  </a:lnTo>
                  <a:lnTo>
                    <a:pt x="572" y="44"/>
                  </a:lnTo>
                  <a:lnTo>
                    <a:pt x="569" y="50"/>
                  </a:lnTo>
                  <a:lnTo>
                    <a:pt x="563" y="53"/>
                  </a:lnTo>
                  <a:lnTo>
                    <a:pt x="556" y="53"/>
                  </a:lnTo>
                  <a:lnTo>
                    <a:pt x="547" y="56"/>
                  </a:lnTo>
                  <a:lnTo>
                    <a:pt x="538" y="56"/>
                  </a:lnTo>
                  <a:lnTo>
                    <a:pt x="525" y="56"/>
                  </a:lnTo>
                  <a:lnTo>
                    <a:pt x="513" y="53"/>
                  </a:lnTo>
                  <a:lnTo>
                    <a:pt x="494" y="53"/>
                  </a:lnTo>
                  <a:lnTo>
                    <a:pt x="475" y="47"/>
                  </a:lnTo>
                  <a:lnTo>
                    <a:pt x="472" y="47"/>
                  </a:lnTo>
                  <a:lnTo>
                    <a:pt x="466" y="44"/>
                  </a:lnTo>
                  <a:lnTo>
                    <a:pt x="460" y="44"/>
                  </a:lnTo>
                  <a:lnTo>
                    <a:pt x="453" y="44"/>
                  </a:lnTo>
                  <a:lnTo>
                    <a:pt x="447" y="44"/>
                  </a:lnTo>
                  <a:lnTo>
                    <a:pt x="444" y="41"/>
                  </a:lnTo>
                  <a:lnTo>
                    <a:pt x="438" y="41"/>
                  </a:lnTo>
                  <a:lnTo>
                    <a:pt x="431" y="41"/>
                  </a:lnTo>
                  <a:lnTo>
                    <a:pt x="428" y="41"/>
                  </a:lnTo>
                  <a:lnTo>
                    <a:pt x="422" y="41"/>
                  </a:lnTo>
                  <a:lnTo>
                    <a:pt x="419" y="38"/>
                  </a:lnTo>
                  <a:lnTo>
                    <a:pt x="416" y="38"/>
                  </a:lnTo>
                  <a:lnTo>
                    <a:pt x="409" y="38"/>
                  </a:lnTo>
                  <a:lnTo>
                    <a:pt x="406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4" y="38"/>
                  </a:lnTo>
                  <a:lnTo>
                    <a:pt x="388" y="38"/>
                  </a:lnTo>
                  <a:lnTo>
                    <a:pt x="384" y="38"/>
                  </a:lnTo>
                  <a:lnTo>
                    <a:pt x="381" y="38"/>
                  </a:lnTo>
                  <a:lnTo>
                    <a:pt x="375" y="38"/>
                  </a:lnTo>
                  <a:lnTo>
                    <a:pt x="372" y="38"/>
                  </a:lnTo>
                  <a:lnTo>
                    <a:pt x="369" y="41"/>
                  </a:lnTo>
                  <a:lnTo>
                    <a:pt x="363" y="41"/>
                  </a:lnTo>
                  <a:lnTo>
                    <a:pt x="359" y="41"/>
                  </a:lnTo>
                  <a:lnTo>
                    <a:pt x="356" y="41"/>
                  </a:lnTo>
                  <a:lnTo>
                    <a:pt x="350" y="41"/>
                  </a:lnTo>
                  <a:lnTo>
                    <a:pt x="347" y="44"/>
                  </a:lnTo>
                  <a:lnTo>
                    <a:pt x="341" y="44"/>
                  </a:lnTo>
                  <a:lnTo>
                    <a:pt x="334" y="44"/>
                  </a:lnTo>
                  <a:lnTo>
                    <a:pt x="328" y="44"/>
                  </a:lnTo>
                  <a:lnTo>
                    <a:pt x="325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87"/>
            <p:cNvSpPr>
              <a:spLocks/>
            </p:cNvSpPr>
            <p:nvPr/>
          </p:nvSpPr>
          <p:spPr bwMode="auto">
            <a:xfrm>
              <a:off x="4764088" y="4710113"/>
              <a:ext cx="257175" cy="214313"/>
            </a:xfrm>
            <a:custGeom>
              <a:avLst/>
              <a:gdLst>
                <a:gd name="T0" fmla="*/ 0 w 162"/>
                <a:gd name="T1" fmla="*/ 107 h 135"/>
                <a:gd name="T2" fmla="*/ 6 w 162"/>
                <a:gd name="T3" fmla="*/ 69 h 135"/>
                <a:gd name="T4" fmla="*/ 28 w 162"/>
                <a:gd name="T5" fmla="*/ 38 h 135"/>
                <a:gd name="T6" fmla="*/ 56 w 162"/>
                <a:gd name="T7" fmla="*/ 16 h 135"/>
                <a:gd name="T8" fmla="*/ 84 w 162"/>
                <a:gd name="T9" fmla="*/ 3 h 135"/>
                <a:gd name="T10" fmla="*/ 106 w 162"/>
                <a:gd name="T11" fmla="*/ 0 h 135"/>
                <a:gd name="T12" fmla="*/ 122 w 162"/>
                <a:gd name="T13" fmla="*/ 3 h 135"/>
                <a:gd name="T14" fmla="*/ 137 w 162"/>
                <a:gd name="T15" fmla="*/ 9 h 135"/>
                <a:gd name="T16" fmla="*/ 147 w 162"/>
                <a:gd name="T17" fmla="*/ 16 h 135"/>
                <a:gd name="T18" fmla="*/ 156 w 162"/>
                <a:gd name="T19" fmla="*/ 28 h 135"/>
                <a:gd name="T20" fmla="*/ 159 w 162"/>
                <a:gd name="T21" fmla="*/ 44 h 135"/>
                <a:gd name="T22" fmla="*/ 159 w 162"/>
                <a:gd name="T23" fmla="*/ 66 h 135"/>
                <a:gd name="T24" fmla="*/ 150 w 162"/>
                <a:gd name="T25" fmla="*/ 85 h 135"/>
                <a:gd name="T26" fmla="*/ 131 w 162"/>
                <a:gd name="T27" fmla="*/ 103 h 135"/>
                <a:gd name="T28" fmla="*/ 112 w 162"/>
                <a:gd name="T29" fmla="*/ 113 h 135"/>
                <a:gd name="T30" fmla="*/ 90 w 162"/>
                <a:gd name="T31" fmla="*/ 119 h 135"/>
                <a:gd name="T32" fmla="*/ 68 w 162"/>
                <a:gd name="T33" fmla="*/ 116 h 135"/>
                <a:gd name="T34" fmla="*/ 56 w 162"/>
                <a:gd name="T35" fmla="*/ 100 h 135"/>
                <a:gd name="T36" fmla="*/ 62 w 162"/>
                <a:gd name="T37" fmla="*/ 75 h 135"/>
                <a:gd name="T38" fmla="*/ 75 w 162"/>
                <a:gd name="T39" fmla="*/ 85 h 135"/>
                <a:gd name="T40" fmla="*/ 90 w 162"/>
                <a:gd name="T41" fmla="*/ 88 h 135"/>
                <a:gd name="T42" fmla="*/ 106 w 162"/>
                <a:gd name="T43" fmla="*/ 82 h 135"/>
                <a:gd name="T44" fmla="*/ 118 w 162"/>
                <a:gd name="T45" fmla="*/ 72 h 135"/>
                <a:gd name="T46" fmla="*/ 128 w 162"/>
                <a:gd name="T47" fmla="*/ 60 h 135"/>
                <a:gd name="T48" fmla="*/ 128 w 162"/>
                <a:gd name="T49" fmla="*/ 44 h 135"/>
                <a:gd name="T50" fmla="*/ 122 w 162"/>
                <a:gd name="T51" fmla="*/ 28 h 135"/>
                <a:gd name="T52" fmla="*/ 112 w 162"/>
                <a:gd name="T53" fmla="*/ 19 h 135"/>
                <a:gd name="T54" fmla="*/ 100 w 162"/>
                <a:gd name="T55" fmla="*/ 13 h 135"/>
                <a:gd name="T56" fmla="*/ 81 w 162"/>
                <a:gd name="T57" fmla="*/ 13 h 135"/>
                <a:gd name="T58" fmla="*/ 81 w 162"/>
                <a:gd name="T59" fmla="*/ 16 h 135"/>
                <a:gd name="T60" fmla="*/ 97 w 162"/>
                <a:gd name="T61" fmla="*/ 25 h 135"/>
                <a:gd name="T62" fmla="*/ 103 w 162"/>
                <a:gd name="T63" fmla="*/ 35 h 135"/>
                <a:gd name="T64" fmla="*/ 100 w 162"/>
                <a:gd name="T65" fmla="*/ 47 h 135"/>
                <a:gd name="T66" fmla="*/ 90 w 162"/>
                <a:gd name="T67" fmla="*/ 60 h 135"/>
                <a:gd name="T68" fmla="*/ 72 w 162"/>
                <a:gd name="T69" fmla="*/ 56 h 135"/>
                <a:gd name="T70" fmla="*/ 84 w 162"/>
                <a:gd name="T71" fmla="*/ 41 h 135"/>
                <a:gd name="T72" fmla="*/ 78 w 162"/>
                <a:gd name="T73" fmla="*/ 22 h 135"/>
                <a:gd name="T74" fmla="*/ 53 w 162"/>
                <a:gd name="T75" fmla="*/ 25 h 135"/>
                <a:gd name="T76" fmla="*/ 28 w 162"/>
                <a:gd name="T77" fmla="*/ 44 h 135"/>
                <a:gd name="T78" fmla="*/ 12 w 162"/>
                <a:gd name="T79" fmla="*/ 66 h 135"/>
                <a:gd name="T80" fmla="*/ 9 w 162"/>
                <a:gd name="T81" fmla="*/ 94 h 135"/>
                <a:gd name="T82" fmla="*/ 6 w 162"/>
                <a:gd name="T83" fmla="*/ 116 h 135"/>
                <a:gd name="T84" fmla="*/ 9 w 162"/>
                <a:gd name="T8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2" h="135">
                  <a:moveTo>
                    <a:pt x="9" y="135"/>
                  </a:moveTo>
                  <a:lnTo>
                    <a:pt x="3" y="119"/>
                  </a:lnTo>
                  <a:lnTo>
                    <a:pt x="0" y="107"/>
                  </a:lnTo>
                  <a:lnTo>
                    <a:pt x="0" y="94"/>
                  </a:lnTo>
                  <a:lnTo>
                    <a:pt x="3" y="82"/>
                  </a:lnTo>
                  <a:lnTo>
                    <a:pt x="6" y="69"/>
                  </a:lnTo>
                  <a:lnTo>
                    <a:pt x="12" y="56"/>
                  </a:lnTo>
                  <a:lnTo>
                    <a:pt x="18" y="47"/>
                  </a:lnTo>
                  <a:lnTo>
                    <a:pt x="28" y="38"/>
                  </a:lnTo>
                  <a:lnTo>
                    <a:pt x="37" y="28"/>
                  </a:lnTo>
                  <a:lnTo>
                    <a:pt x="46" y="22"/>
                  </a:lnTo>
                  <a:lnTo>
                    <a:pt x="56" y="16"/>
                  </a:lnTo>
                  <a:lnTo>
                    <a:pt x="65" y="9"/>
                  </a:lnTo>
                  <a:lnTo>
                    <a:pt x="75" y="6"/>
                  </a:lnTo>
                  <a:lnTo>
                    <a:pt x="84" y="3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2" y="0"/>
                  </a:lnTo>
                  <a:lnTo>
                    <a:pt x="118" y="3"/>
                  </a:lnTo>
                  <a:lnTo>
                    <a:pt x="122" y="3"/>
                  </a:lnTo>
                  <a:lnTo>
                    <a:pt x="128" y="3"/>
                  </a:lnTo>
                  <a:lnTo>
                    <a:pt x="131" y="6"/>
                  </a:lnTo>
                  <a:lnTo>
                    <a:pt x="137" y="9"/>
                  </a:lnTo>
                  <a:lnTo>
                    <a:pt x="140" y="9"/>
                  </a:lnTo>
                  <a:lnTo>
                    <a:pt x="143" y="13"/>
                  </a:lnTo>
                  <a:lnTo>
                    <a:pt x="147" y="16"/>
                  </a:lnTo>
                  <a:lnTo>
                    <a:pt x="150" y="19"/>
                  </a:lnTo>
                  <a:lnTo>
                    <a:pt x="156" y="25"/>
                  </a:lnTo>
                  <a:lnTo>
                    <a:pt x="156" y="28"/>
                  </a:lnTo>
                  <a:lnTo>
                    <a:pt x="159" y="35"/>
                  </a:lnTo>
                  <a:lnTo>
                    <a:pt x="159" y="41"/>
                  </a:lnTo>
                  <a:lnTo>
                    <a:pt x="159" y="44"/>
                  </a:lnTo>
                  <a:lnTo>
                    <a:pt x="162" y="53"/>
                  </a:lnTo>
                  <a:lnTo>
                    <a:pt x="159" y="60"/>
                  </a:lnTo>
                  <a:lnTo>
                    <a:pt x="159" y="66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50" y="85"/>
                  </a:lnTo>
                  <a:lnTo>
                    <a:pt x="143" y="91"/>
                  </a:lnTo>
                  <a:lnTo>
                    <a:pt x="137" y="100"/>
                  </a:lnTo>
                  <a:lnTo>
                    <a:pt x="131" y="103"/>
                  </a:lnTo>
                  <a:lnTo>
                    <a:pt x="128" y="107"/>
                  </a:lnTo>
                  <a:lnTo>
                    <a:pt x="118" y="110"/>
                  </a:lnTo>
                  <a:lnTo>
                    <a:pt x="112" y="113"/>
                  </a:lnTo>
                  <a:lnTo>
                    <a:pt x="106" y="116"/>
                  </a:lnTo>
                  <a:lnTo>
                    <a:pt x="97" y="119"/>
                  </a:lnTo>
                  <a:lnTo>
                    <a:pt x="90" y="119"/>
                  </a:lnTo>
                  <a:lnTo>
                    <a:pt x="81" y="119"/>
                  </a:lnTo>
                  <a:lnTo>
                    <a:pt x="75" y="119"/>
                  </a:lnTo>
                  <a:lnTo>
                    <a:pt x="68" y="116"/>
                  </a:lnTo>
                  <a:lnTo>
                    <a:pt x="62" y="113"/>
                  </a:lnTo>
                  <a:lnTo>
                    <a:pt x="59" y="110"/>
                  </a:lnTo>
                  <a:lnTo>
                    <a:pt x="56" y="100"/>
                  </a:lnTo>
                  <a:lnTo>
                    <a:pt x="56" y="94"/>
                  </a:lnTo>
                  <a:lnTo>
                    <a:pt x="59" y="85"/>
                  </a:lnTo>
                  <a:lnTo>
                    <a:pt x="62" y="75"/>
                  </a:lnTo>
                  <a:lnTo>
                    <a:pt x="68" y="78"/>
                  </a:lnTo>
                  <a:lnTo>
                    <a:pt x="72" y="82"/>
                  </a:lnTo>
                  <a:lnTo>
                    <a:pt x="75" y="85"/>
                  </a:lnTo>
                  <a:lnTo>
                    <a:pt x="81" y="88"/>
                  </a:lnTo>
                  <a:lnTo>
                    <a:pt x="87" y="88"/>
                  </a:lnTo>
                  <a:lnTo>
                    <a:pt x="90" y="88"/>
                  </a:lnTo>
                  <a:lnTo>
                    <a:pt x="97" y="88"/>
                  </a:lnTo>
                  <a:lnTo>
                    <a:pt x="100" y="85"/>
                  </a:lnTo>
                  <a:lnTo>
                    <a:pt x="106" y="82"/>
                  </a:lnTo>
                  <a:lnTo>
                    <a:pt x="109" y="78"/>
                  </a:lnTo>
                  <a:lnTo>
                    <a:pt x="115" y="75"/>
                  </a:lnTo>
                  <a:lnTo>
                    <a:pt x="118" y="72"/>
                  </a:lnTo>
                  <a:lnTo>
                    <a:pt x="122" y="66"/>
                  </a:lnTo>
                  <a:lnTo>
                    <a:pt x="125" y="63"/>
                  </a:lnTo>
                  <a:lnTo>
                    <a:pt x="128" y="60"/>
                  </a:lnTo>
                  <a:lnTo>
                    <a:pt x="128" y="53"/>
                  </a:lnTo>
                  <a:lnTo>
                    <a:pt x="128" y="47"/>
                  </a:lnTo>
                  <a:lnTo>
                    <a:pt x="128" y="44"/>
                  </a:lnTo>
                  <a:lnTo>
                    <a:pt x="128" y="38"/>
                  </a:lnTo>
                  <a:lnTo>
                    <a:pt x="125" y="35"/>
                  </a:lnTo>
                  <a:lnTo>
                    <a:pt x="122" y="28"/>
                  </a:lnTo>
                  <a:lnTo>
                    <a:pt x="118" y="25"/>
                  </a:lnTo>
                  <a:lnTo>
                    <a:pt x="115" y="22"/>
                  </a:lnTo>
                  <a:lnTo>
                    <a:pt x="112" y="19"/>
                  </a:lnTo>
                  <a:lnTo>
                    <a:pt x="109" y="16"/>
                  </a:lnTo>
                  <a:lnTo>
                    <a:pt x="103" y="16"/>
                  </a:lnTo>
                  <a:lnTo>
                    <a:pt x="100" y="13"/>
                  </a:lnTo>
                  <a:lnTo>
                    <a:pt x="93" y="13"/>
                  </a:lnTo>
                  <a:lnTo>
                    <a:pt x="87" y="13"/>
                  </a:lnTo>
                  <a:lnTo>
                    <a:pt x="81" y="13"/>
                  </a:lnTo>
                  <a:lnTo>
                    <a:pt x="78" y="13"/>
                  </a:lnTo>
                  <a:lnTo>
                    <a:pt x="72" y="16"/>
                  </a:lnTo>
                  <a:lnTo>
                    <a:pt x="81" y="16"/>
                  </a:lnTo>
                  <a:lnTo>
                    <a:pt x="87" y="19"/>
                  </a:lnTo>
                  <a:lnTo>
                    <a:pt x="93" y="22"/>
                  </a:lnTo>
                  <a:lnTo>
                    <a:pt x="97" y="25"/>
                  </a:lnTo>
                  <a:lnTo>
                    <a:pt x="100" y="28"/>
                  </a:lnTo>
                  <a:lnTo>
                    <a:pt x="100" y="31"/>
                  </a:lnTo>
                  <a:lnTo>
                    <a:pt x="103" y="35"/>
                  </a:lnTo>
                  <a:lnTo>
                    <a:pt x="103" y="38"/>
                  </a:lnTo>
                  <a:lnTo>
                    <a:pt x="103" y="44"/>
                  </a:lnTo>
                  <a:lnTo>
                    <a:pt x="100" y="47"/>
                  </a:lnTo>
                  <a:lnTo>
                    <a:pt x="100" y="53"/>
                  </a:lnTo>
                  <a:lnTo>
                    <a:pt x="93" y="5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56"/>
                  </a:lnTo>
                  <a:lnTo>
                    <a:pt x="78" y="53"/>
                  </a:lnTo>
                  <a:lnTo>
                    <a:pt x="81" y="47"/>
                  </a:lnTo>
                  <a:lnTo>
                    <a:pt x="84" y="41"/>
                  </a:lnTo>
                  <a:lnTo>
                    <a:pt x="84" y="31"/>
                  </a:lnTo>
                  <a:lnTo>
                    <a:pt x="81" y="28"/>
                  </a:lnTo>
                  <a:lnTo>
                    <a:pt x="78" y="22"/>
                  </a:lnTo>
                  <a:lnTo>
                    <a:pt x="72" y="19"/>
                  </a:lnTo>
                  <a:lnTo>
                    <a:pt x="62" y="19"/>
                  </a:lnTo>
                  <a:lnTo>
                    <a:pt x="53" y="25"/>
                  </a:lnTo>
                  <a:lnTo>
                    <a:pt x="43" y="31"/>
                  </a:lnTo>
                  <a:lnTo>
                    <a:pt x="34" y="38"/>
                  </a:lnTo>
                  <a:lnTo>
                    <a:pt x="28" y="44"/>
                  </a:lnTo>
                  <a:lnTo>
                    <a:pt x="21" y="50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9" y="75"/>
                  </a:lnTo>
                  <a:lnTo>
                    <a:pt x="9" y="85"/>
                  </a:lnTo>
                  <a:lnTo>
                    <a:pt x="9" y="94"/>
                  </a:lnTo>
                  <a:lnTo>
                    <a:pt x="6" y="100"/>
                  </a:lnTo>
                  <a:lnTo>
                    <a:pt x="6" y="110"/>
                  </a:lnTo>
                  <a:lnTo>
                    <a:pt x="6" y="116"/>
                  </a:lnTo>
                  <a:lnTo>
                    <a:pt x="9" y="122"/>
                  </a:lnTo>
                  <a:lnTo>
                    <a:pt x="9" y="128"/>
                  </a:lnTo>
                  <a:lnTo>
                    <a:pt x="9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88"/>
            <p:cNvSpPr>
              <a:spLocks/>
            </p:cNvSpPr>
            <p:nvPr/>
          </p:nvSpPr>
          <p:spPr bwMode="auto">
            <a:xfrm>
              <a:off x="4951413" y="4695826"/>
              <a:ext cx="412750" cy="228600"/>
            </a:xfrm>
            <a:custGeom>
              <a:avLst/>
              <a:gdLst>
                <a:gd name="T0" fmla="*/ 257 w 260"/>
                <a:gd name="T1" fmla="*/ 69 h 144"/>
                <a:gd name="T2" fmla="*/ 251 w 260"/>
                <a:gd name="T3" fmla="*/ 72 h 144"/>
                <a:gd name="T4" fmla="*/ 241 w 260"/>
                <a:gd name="T5" fmla="*/ 75 h 144"/>
                <a:gd name="T6" fmla="*/ 223 w 260"/>
                <a:gd name="T7" fmla="*/ 81 h 144"/>
                <a:gd name="T8" fmla="*/ 201 w 260"/>
                <a:gd name="T9" fmla="*/ 87 h 144"/>
                <a:gd name="T10" fmla="*/ 182 w 260"/>
                <a:gd name="T11" fmla="*/ 94 h 144"/>
                <a:gd name="T12" fmla="*/ 163 w 260"/>
                <a:gd name="T13" fmla="*/ 100 h 144"/>
                <a:gd name="T14" fmla="*/ 141 w 260"/>
                <a:gd name="T15" fmla="*/ 106 h 144"/>
                <a:gd name="T16" fmla="*/ 122 w 260"/>
                <a:gd name="T17" fmla="*/ 112 h 144"/>
                <a:gd name="T18" fmla="*/ 101 w 260"/>
                <a:gd name="T19" fmla="*/ 119 h 144"/>
                <a:gd name="T20" fmla="*/ 82 w 260"/>
                <a:gd name="T21" fmla="*/ 125 h 144"/>
                <a:gd name="T22" fmla="*/ 63 w 260"/>
                <a:gd name="T23" fmla="*/ 131 h 144"/>
                <a:gd name="T24" fmla="*/ 44 w 260"/>
                <a:gd name="T25" fmla="*/ 137 h 144"/>
                <a:gd name="T26" fmla="*/ 25 w 260"/>
                <a:gd name="T27" fmla="*/ 141 h 144"/>
                <a:gd name="T28" fmla="*/ 16 w 260"/>
                <a:gd name="T29" fmla="*/ 144 h 144"/>
                <a:gd name="T30" fmla="*/ 4 w 260"/>
                <a:gd name="T31" fmla="*/ 144 h 144"/>
                <a:gd name="T32" fmla="*/ 13 w 260"/>
                <a:gd name="T33" fmla="*/ 134 h 144"/>
                <a:gd name="T34" fmla="*/ 32 w 260"/>
                <a:gd name="T35" fmla="*/ 122 h 144"/>
                <a:gd name="T36" fmla="*/ 44 w 260"/>
                <a:gd name="T37" fmla="*/ 109 h 144"/>
                <a:gd name="T38" fmla="*/ 54 w 260"/>
                <a:gd name="T39" fmla="*/ 97 h 144"/>
                <a:gd name="T40" fmla="*/ 63 w 260"/>
                <a:gd name="T41" fmla="*/ 81 h 144"/>
                <a:gd name="T42" fmla="*/ 69 w 260"/>
                <a:gd name="T43" fmla="*/ 56 h 144"/>
                <a:gd name="T44" fmla="*/ 63 w 260"/>
                <a:gd name="T45" fmla="*/ 31 h 144"/>
                <a:gd name="T46" fmla="*/ 50 w 260"/>
                <a:gd name="T47" fmla="*/ 12 h 144"/>
                <a:gd name="T48" fmla="*/ 44 w 260"/>
                <a:gd name="T49" fmla="*/ 3 h 144"/>
                <a:gd name="T50" fmla="*/ 54 w 260"/>
                <a:gd name="T51" fmla="*/ 3 h 144"/>
                <a:gd name="T52" fmla="*/ 63 w 260"/>
                <a:gd name="T53" fmla="*/ 0 h 144"/>
                <a:gd name="T54" fmla="*/ 69 w 260"/>
                <a:gd name="T55" fmla="*/ 0 h 144"/>
                <a:gd name="T56" fmla="*/ 79 w 260"/>
                <a:gd name="T57" fmla="*/ 3 h 144"/>
                <a:gd name="T58" fmla="*/ 91 w 260"/>
                <a:gd name="T59" fmla="*/ 12 h 144"/>
                <a:gd name="T60" fmla="*/ 104 w 260"/>
                <a:gd name="T61" fmla="*/ 28 h 144"/>
                <a:gd name="T62" fmla="*/ 101 w 260"/>
                <a:gd name="T63" fmla="*/ 44 h 144"/>
                <a:gd name="T64" fmla="*/ 94 w 260"/>
                <a:gd name="T65" fmla="*/ 59 h 144"/>
                <a:gd name="T66" fmla="*/ 82 w 260"/>
                <a:gd name="T67" fmla="*/ 75 h 144"/>
                <a:gd name="T68" fmla="*/ 69 w 260"/>
                <a:gd name="T69" fmla="*/ 91 h 144"/>
                <a:gd name="T70" fmla="*/ 88 w 260"/>
                <a:gd name="T71" fmla="*/ 72 h 144"/>
                <a:gd name="T72" fmla="*/ 101 w 260"/>
                <a:gd name="T73" fmla="*/ 65 h 144"/>
                <a:gd name="T74" fmla="*/ 110 w 260"/>
                <a:gd name="T75" fmla="*/ 59 h 144"/>
                <a:gd name="T76" fmla="*/ 119 w 260"/>
                <a:gd name="T77" fmla="*/ 59 h 144"/>
                <a:gd name="T78" fmla="*/ 126 w 260"/>
                <a:gd name="T79" fmla="*/ 59 h 144"/>
                <a:gd name="T80" fmla="*/ 129 w 260"/>
                <a:gd name="T81" fmla="*/ 72 h 144"/>
                <a:gd name="T82" fmla="*/ 129 w 260"/>
                <a:gd name="T83" fmla="*/ 87 h 144"/>
                <a:gd name="T84" fmla="*/ 116 w 260"/>
                <a:gd name="T85" fmla="*/ 103 h 144"/>
                <a:gd name="T86" fmla="*/ 122 w 260"/>
                <a:gd name="T87" fmla="*/ 100 h 144"/>
                <a:gd name="T88" fmla="*/ 132 w 260"/>
                <a:gd name="T89" fmla="*/ 97 h 144"/>
                <a:gd name="T90" fmla="*/ 138 w 260"/>
                <a:gd name="T91" fmla="*/ 91 h 144"/>
                <a:gd name="T92" fmla="*/ 147 w 260"/>
                <a:gd name="T93" fmla="*/ 84 h 144"/>
                <a:gd name="T94" fmla="*/ 154 w 260"/>
                <a:gd name="T95" fmla="*/ 81 h 144"/>
                <a:gd name="T96" fmla="*/ 160 w 260"/>
                <a:gd name="T97" fmla="*/ 72 h 144"/>
                <a:gd name="T98" fmla="*/ 163 w 260"/>
                <a:gd name="T99" fmla="*/ 62 h 144"/>
                <a:gd name="T100" fmla="*/ 169 w 260"/>
                <a:gd name="T101" fmla="*/ 56 h 144"/>
                <a:gd name="T102" fmla="*/ 182 w 260"/>
                <a:gd name="T103" fmla="*/ 50 h 144"/>
                <a:gd name="T104" fmla="*/ 194 w 260"/>
                <a:gd name="T105" fmla="*/ 47 h 144"/>
                <a:gd name="T106" fmla="*/ 213 w 260"/>
                <a:gd name="T107" fmla="*/ 40 h 144"/>
                <a:gd name="T108" fmla="*/ 226 w 260"/>
                <a:gd name="T109" fmla="*/ 44 h 144"/>
                <a:gd name="T110" fmla="*/ 238 w 260"/>
                <a:gd name="T111" fmla="*/ 47 h 144"/>
                <a:gd name="T112" fmla="*/ 251 w 260"/>
                <a:gd name="T113" fmla="*/ 50 h 144"/>
                <a:gd name="T114" fmla="*/ 260 w 260"/>
                <a:gd name="T115" fmla="*/ 59 h 144"/>
                <a:gd name="T116" fmla="*/ 260 w 260"/>
                <a:gd name="T117" fmla="*/ 6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0" h="144">
                  <a:moveTo>
                    <a:pt x="260" y="69"/>
                  </a:moveTo>
                  <a:lnTo>
                    <a:pt x="257" y="69"/>
                  </a:lnTo>
                  <a:lnTo>
                    <a:pt x="257" y="69"/>
                  </a:lnTo>
                  <a:lnTo>
                    <a:pt x="254" y="69"/>
                  </a:lnTo>
                  <a:lnTo>
                    <a:pt x="254" y="72"/>
                  </a:lnTo>
                  <a:lnTo>
                    <a:pt x="251" y="72"/>
                  </a:lnTo>
                  <a:lnTo>
                    <a:pt x="248" y="72"/>
                  </a:lnTo>
                  <a:lnTo>
                    <a:pt x="244" y="72"/>
                  </a:lnTo>
                  <a:lnTo>
                    <a:pt x="241" y="75"/>
                  </a:lnTo>
                  <a:lnTo>
                    <a:pt x="235" y="75"/>
                  </a:lnTo>
                  <a:lnTo>
                    <a:pt x="229" y="78"/>
                  </a:lnTo>
                  <a:lnTo>
                    <a:pt x="223" y="81"/>
                  </a:lnTo>
                  <a:lnTo>
                    <a:pt x="216" y="81"/>
                  </a:lnTo>
                  <a:lnTo>
                    <a:pt x="207" y="84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88" y="91"/>
                  </a:lnTo>
                  <a:lnTo>
                    <a:pt x="182" y="94"/>
                  </a:lnTo>
                  <a:lnTo>
                    <a:pt x="176" y="97"/>
                  </a:lnTo>
                  <a:lnTo>
                    <a:pt x="169" y="97"/>
                  </a:lnTo>
                  <a:lnTo>
                    <a:pt x="163" y="100"/>
                  </a:lnTo>
                  <a:lnTo>
                    <a:pt x="157" y="103"/>
                  </a:lnTo>
                  <a:lnTo>
                    <a:pt x="147" y="103"/>
                  </a:lnTo>
                  <a:lnTo>
                    <a:pt x="141" y="106"/>
                  </a:lnTo>
                  <a:lnTo>
                    <a:pt x="135" y="109"/>
                  </a:lnTo>
                  <a:lnTo>
                    <a:pt x="129" y="112"/>
                  </a:lnTo>
                  <a:lnTo>
                    <a:pt x="122" y="112"/>
                  </a:lnTo>
                  <a:lnTo>
                    <a:pt x="116" y="116"/>
                  </a:lnTo>
                  <a:lnTo>
                    <a:pt x="107" y="119"/>
                  </a:lnTo>
                  <a:lnTo>
                    <a:pt x="101" y="119"/>
                  </a:lnTo>
                  <a:lnTo>
                    <a:pt x="94" y="122"/>
                  </a:lnTo>
                  <a:lnTo>
                    <a:pt x="88" y="125"/>
                  </a:lnTo>
                  <a:lnTo>
                    <a:pt x="82" y="125"/>
                  </a:lnTo>
                  <a:lnTo>
                    <a:pt x="76" y="128"/>
                  </a:lnTo>
                  <a:lnTo>
                    <a:pt x="69" y="131"/>
                  </a:lnTo>
                  <a:lnTo>
                    <a:pt x="63" y="131"/>
                  </a:lnTo>
                  <a:lnTo>
                    <a:pt x="57" y="134"/>
                  </a:lnTo>
                  <a:lnTo>
                    <a:pt x="50" y="134"/>
                  </a:lnTo>
                  <a:lnTo>
                    <a:pt x="44" y="137"/>
                  </a:lnTo>
                  <a:lnTo>
                    <a:pt x="38" y="137"/>
                  </a:lnTo>
                  <a:lnTo>
                    <a:pt x="32" y="141"/>
                  </a:lnTo>
                  <a:lnTo>
                    <a:pt x="25" y="141"/>
                  </a:lnTo>
                  <a:lnTo>
                    <a:pt x="22" y="141"/>
                  </a:lnTo>
                  <a:lnTo>
                    <a:pt x="19" y="144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7" y="144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7" y="137"/>
                  </a:lnTo>
                  <a:lnTo>
                    <a:pt x="13" y="134"/>
                  </a:lnTo>
                  <a:lnTo>
                    <a:pt x="19" y="131"/>
                  </a:lnTo>
                  <a:lnTo>
                    <a:pt x="25" y="125"/>
                  </a:lnTo>
                  <a:lnTo>
                    <a:pt x="32" y="122"/>
                  </a:lnTo>
                  <a:lnTo>
                    <a:pt x="35" y="119"/>
                  </a:lnTo>
                  <a:lnTo>
                    <a:pt x="38" y="116"/>
                  </a:lnTo>
                  <a:lnTo>
                    <a:pt x="44" y="109"/>
                  </a:lnTo>
                  <a:lnTo>
                    <a:pt x="47" y="106"/>
                  </a:lnTo>
                  <a:lnTo>
                    <a:pt x="50" y="100"/>
                  </a:lnTo>
                  <a:lnTo>
                    <a:pt x="54" y="97"/>
                  </a:lnTo>
                  <a:lnTo>
                    <a:pt x="57" y="91"/>
                  </a:lnTo>
                  <a:lnTo>
                    <a:pt x="60" y="84"/>
                  </a:lnTo>
                  <a:lnTo>
                    <a:pt x="63" y="81"/>
                  </a:lnTo>
                  <a:lnTo>
                    <a:pt x="63" y="72"/>
                  </a:lnTo>
                  <a:lnTo>
                    <a:pt x="69" y="65"/>
                  </a:lnTo>
                  <a:lnTo>
                    <a:pt x="69" y="56"/>
                  </a:lnTo>
                  <a:lnTo>
                    <a:pt x="66" y="50"/>
                  </a:lnTo>
                  <a:lnTo>
                    <a:pt x="66" y="40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57" y="18"/>
                  </a:lnTo>
                  <a:lnTo>
                    <a:pt x="50" y="12"/>
                  </a:lnTo>
                  <a:lnTo>
                    <a:pt x="41" y="6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6" y="3"/>
                  </a:lnTo>
                  <a:lnTo>
                    <a:pt x="79" y="3"/>
                  </a:lnTo>
                  <a:lnTo>
                    <a:pt x="82" y="3"/>
                  </a:lnTo>
                  <a:lnTo>
                    <a:pt x="85" y="6"/>
                  </a:lnTo>
                  <a:lnTo>
                    <a:pt x="91" y="12"/>
                  </a:lnTo>
                  <a:lnTo>
                    <a:pt x="97" y="15"/>
                  </a:lnTo>
                  <a:lnTo>
                    <a:pt x="101" y="22"/>
                  </a:lnTo>
                  <a:lnTo>
                    <a:pt x="104" y="28"/>
                  </a:lnTo>
                  <a:lnTo>
                    <a:pt x="104" y="34"/>
                  </a:lnTo>
                  <a:lnTo>
                    <a:pt x="104" y="37"/>
                  </a:lnTo>
                  <a:lnTo>
                    <a:pt x="101" y="44"/>
                  </a:lnTo>
                  <a:lnTo>
                    <a:pt x="101" y="50"/>
                  </a:lnTo>
                  <a:lnTo>
                    <a:pt x="97" y="56"/>
                  </a:lnTo>
                  <a:lnTo>
                    <a:pt x="94" y="59"/>
                  </a:lnTo>
                  <a:lnTo>
                    <a:pt x="88" y="65"/>
                  </a:lnTo>
                  <a:lnTo>
                    <a:pt x="85" y="72"/>
                  </a:lnTo>
                  <a:lnTo>
                    <a:pt x="82" y="75"/>
                  </a:lnTo>
                  <a:lnTo>
                    <a:pt x="76" y="81"/>
                  </a:lnTo>
                  <a:lnTo>
                    <a:pt x="72" y="84"/>
                  </a:lnTo>
                  <a:lnTo>
                    <a:pt x="69" y="91"/>
                  </a:lnTo>
                  <a:lnTo>
                    <a:pt x="76" y="84"/>
                  </a:lnTo>
                  <a:lnTo>
                    <a:pt x="82" y="78"/>
                  </a:lnTo>
                  <a:lnTo>
                    <a:pt x="88" y="72"/>
                  </a:lnTo>
                  <a:lnTo>
                    <a:pt x="94" y="69"/>
                  </a:lnTo>
                  <a:lnTo>
                    <a:pt x="97" y="65"/>
                  </a:lnTo>
                  <a:lnTo>
                    <a:pt x="101" y="65"/>
                  </a:lnTo>
                  <a:lnTo>
                    <a:pt x="104" y="62"/>
                  </a:lnTo>
                  <a:lnTo>
                    <a:pt x="107" y="62"/>
                  </a:lnTo>
                  <a:lnTo>
                    <a:pt x="110" y="59"/>
                  </a:lnTo>
                  <a:lnTo>
                    <a:pt x="113" y="59"/>
                  </a:lnTo>
                  <a:lnTo>
                    <a:pt x="116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22" y="59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29" y="65"/>
                  </a:lnTo>
                  <a:lnTo>
                    <a:pt x="129" y="72"/>
                  </a:lnTo>
                  <a:lnTo>
                    <a:pt x="129" y="78"/>
                  </a:lnTo>
                  <a:lnTo>
                    <a:pt x="129" y="84"/>
                  </a:lnTo>
                  <a:lnTo>
                    <a:pt x="129" y="87"/>
                  </a:lnTo>
                  <a:lnTo>
                    <a:pt x="126" y="94"/>
                  </a:lnTo>
                  <a:lnTo>
                    <a:pt x="122" y="97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9" y="100"/>
                  </a:lnTo>
                  <a:lnTo>
                    <a:pt x="122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32" y="97"/>
                  </a:lnTo>
                  <a:lnTo>
                    <a:pt x="132" y="94"/>
                  </a:lnTo>
                  <a:lnTo>
                    <a:pt x="135" y="94"/>
                  </a:lnTo>
                  <a:lnTo>
                    <a:pt x="138" y="91"/>
                  </a:lnTo>
                  <a:lnTo>
                    <a:pt x="141" y="91"/>
                  </a:lnTo>
                  <a:lnTo>
                    <a:pt x="144" y="87"/>
                  </a:lnTo>
                  <a:lnTo>
                    <a:pt x="147" y="84"/>
                  </a:lnTo>
                  <a:lnTo>
                    <a:pt x="151" y="84"/>
                  </a:lnTo>
                  <a:lnTo>
                    <a:pt x="154" y="81"/>
                  </a:lnTo>
                  <a:lnTo>
                    <a:pt x="154" y="81"/>
                  </a:lnTo>
                  <a:lnTo>
                    <a:pt x="157" y="78"/>
                  </a:lnTo>
                  <a:lnTo>
                    <a:pt x="157" y="75"/>
                  </a:lnTo>
                  <a:lnTo>
                    <a:pt x="160" y="72"/>
                  </a:lnTo>
                  <a:lnTo>
                    <a:pt x="160" y="69"/>
                  </a:lnTo>
                  <a:lnTo>
                    <a:pt x="163" y="65"/>
                  </a:lnTo>
                  <a:lnTo>
                    <a:pt x="163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69" y="56"/>
                  </a:lnTo>
                  <a:lnTo>
                    <a:pt x="173" y="53"/>
                  </a:lnTo>
                  <a:lnTo>
                    <a:pt x="176" y="53"/>
                  </a:lnTo>
                  <a:lnTo>
                    <a:pt x="182" y="50"/>
                  </a:lnTo>
                  <a:lnTo>
                    <a:pt x="185" y="47"/>
                  </a:lnTo>
                  <a:lnTo>
                    <a:pt x="191" y="47"/>
                  </a:lnTo>
                  <a:lnTo>
                    <a:pt x="194" y="47"/>
                  </a:lnTo>
                  <a:lnTo>
                    <a:pt x="201" y="44"/>
                  </a:lnTo>
                  <a:lnTo>
                    <a:pt x="210" y="44"/>
                  </a:lnTo>
                  <a:lnTo>
                    <a:pt x="213" y="40"/>
                  </a:lnTo>
                  <a:lnTo>
                    <a:pt x="216" y="40"/>
                  </a:lnTo>
                  <a:lnTo>
                    <a:pt x="219" y="44"/>
                  </a:lnTo>
                  <a:lnTo>
                    <a:pt x="226" y="44"/>
                  </a:lnTo>
                  <a:lnTo>
                    <a:pt x="229" y="44"/>
                  </a:lnTo>
                  <a:lnTo>
                    <a:pt x="235" y="44"/>
                  </a:lnTo>
                  <a:lnTo>
                    <a:pt x="238" y="47"/>
                  </a:lnTo>
                  <a:lnTo>
                    <a:pt x="244" y="47"/>
                  </a:lnTo>
                  <a:lnTo>
                    <a:pt x="248" y="50"/>
                  </a:lnTo>
                  <a:lnTo>
                    <a:pt x="251" y="50"/>
                  </a:lnTo>
                  <a:lnTo>
                    <a:pt x="254" y="53"/>
                  </a:lnTo>
                  <a:lnTo>
                    <a:pt x="257" y="56"/>
                  </a:lnTo>
                  <a:lnTo>
                    <a:pt x="260" y="59"/>
                  </a:lnTo>
                  <a:lnTo>
                    <a:pt x="260" y="62"/>
                  </a:lnTo>
                  <a:lnTo>
                    <a:pt x="260" y="65"/>
                  </a:lnTo>
                  <a:lnTo>
                    <a:pt x="26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89"/>
            <p:cNvSpPr>
              <a:spLocks/>
            </p:cNvSpPr>
            <p:nvPr/>
          </p:nvSpPr>
          <p:spPr bwMode="auto">
            <a:xfrm>
              <a:off x="4664075" y="4616451"/>
              <a:ext cx="128588" cy="182563"/>
            </a:xfrm>
            <a:custGeom>
              <a:avLst/>
              <a:gdLst>
                <a:gd name="T0" fmla="*/ 41 w 81"/>
                <a:gd name="T1" fmla="*/ 3 h 115"/>
                <a:gd name="T2" fmla="*/ 44 w 81"/>
                <a:gd name="T3" fmla="*/ 12 h 115"/>
                <a:gd name="T4" fmla="*/ 50 w 81"/>
                <a:gd name="T5" fmla="*/ 21 h 115"/>
                <a:gd name="T6" fmla="*/ 53 w 81"/>
                <a:gd name="T7" fmla="*/ 31 h 115"/>
                <a:gd name="T8" fmla="*/ 59 w 81"/>
                <a:gd name="T9" fmla="*/ 37 h 115"/>
                <a:gd name="T10" fmla="*/ 63 w 81"/>
                <a:gd name="T11" fmla="*/ 47 h 115"/>
                <a:gd name="T12" fmla="*/ 69 w 81"/>
                <a:gd name="T13" fmla="*/ 53 h 115"/>
                <a:gd name="T14" fmla="*/ 75 w 81"/>
                <a:gd name="T15" fmla="*/ 59 h 115"/>
                <a:gd name="T16" fmla="*/ 78 w 81"/>
                <a:gd name="T17" fmla="*/ 65 h 115"/>
                <a:gd name="T18" fmla="*/ 72 w 81"/>
                <a:gd name="T19" fmla="*/ 68 h 115"/>
                <a:gd name="T20" fmla="*/ 69 w 81"/>
                <a:gd name="T21" fmla="*/ 68 h 115"/>
                <a:gd name="T22" fmla="*/ 63 w 81"/>
                <a:gd name="T23" fmla="*/ 65 h 115"/>
                <a:gd name="T24" fmla="*/ 59 w 81"/>
                <a:gd name="T25" fmla="*/ 72 h 115"/>
                <a:gd name="T26" fmla="*/ 59 w 81"/>
                <a:gd name="T27" fmla="*/ 87 h 115"/>
                <a:gd name="T28" fmla="*/ 56 w 81"/>
                <a:gd name="T29" fmla="*/ 100 h 115"/>
                <a:gd name="T30" fmla="*/ 50 w 81"/>
                <a:gd name="T31" fmla="*/ 106 h 115"/>
                <a:gd name="T32" fmla="*/ 47 w 81"/>
                <a:gd name="T33" fmla="*/ 109 h 115"/>
                <a:gd name="T34" fmla="*/ 41 w 81"/>
                <a:gd name="T35" fmla="*/ 112 h 115"/>
                <a:gd name="T36" fmla="*/ 38 w 81"/>
                <a:gd name="T37" fmla="*/ 112 h 115"/>
                <a:gd name="T38" fmla="*/ 34 w 81"/>
                <a:gd name="T39" fmla="*/ 109 h 115"/>
                <a:gd name="T40" fmla="*/ 28 w 81"/>
                <a:gd name="T41" fmla="*/ 103 h 115"/>
                <a:gd name="T42" fmla="*/ 28 w 81"/>
                <a:gd name="T43" fmla="*/ 100 h 115"/>
                <a:gd name="T44" fmla="*/ 25 w 81"/>
                <a:gd name="T45" fmla="*/ 90 h 115"/>
                <a:gd name="T46" fmla="*/ 22 w 81"/>
                <a:gd name="T47" fmla="*/ 81 h 115"/>
                <a:gd name="T48" fmla="*/ 22 w 81"/>
                <a:gd name="T49" fmla="*/ 78 h 115"/>
                <a:gd name="T50" fmla="*/ 22 w 81"/>
                <a:gd name="T51" fmla="*/ 68 h 115"/>
                <a:gd name="T52" fmla="*/ 19 w 81"/>
                <a:gd name="T53" fmla="*/ 65 h 115"/>
                <a:gd name="T54" fmla="*/ 12 w 81"/>
                <a:gd name="T55" fmla="*/ 65 h 115"/>
                <a:gd name="T56" fmla="*/ 9 w 81"/>
                <a:gd name="T57" fmla="*/ 65 h 115"/>
                <a:gd name="T58" fmla="*/ 3 w 81"/>
                <a:gd name="T59" fmla="*/ 62 h 115"/>
                <a:gd name="T60" fmla="*/ 3 w 81"/>
                <a:gd name="T61" fmla="*/ 59 h 115"/>
                <a:gd name="T62" fmla="*/ 9 w 81"/>
                <a:gd name="T63" fmla="*/ 53 h 115"/>
                <a:gd name="T64" fmla="*/ 16 w 81"/>
                <a:gd name="T65" fmla="*/ 47 h 115"/>
                <a:gd name="T66" fmla="*/ 22 w 81"/>
                <a:gd name="T67" fmla="*/ 40 h 115"/>
                <a:gd name="T68" fmla="*/ 25 w 81"/>
                <a:gd name="T69" fmla="*/ 31 h 115"/>
                <a:gd name="T70" fmla="*/ 28 w 81"/>
                <a:gd name="T71" fmla="*/ 25 h 115"/>
                <a:gd name="T72" fmla="*/ 34 w 81"/>
                <a:gd name="T73" fmla="*/ 15 h 115"/>
                <a:gd name="T74" fmla="*/ 38 w 81"/>
                <a:gd name="T75" fmla="*/ 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1" h="115">
                  <a:moveTo>
                    <a:pt x="41" y="0"/>
                  </a:moveTo>
                  <a:lnTo>
                    <a:pt x="41" y="3"/>
                  </a:lnTo>
                  <a:lnTo>
                    <a:pt x="44" y="9"/>
                  </a:lnTo>
                  <a:lnTo>
                    <a:pt x="44" y="12"/>
                  </a:lnTo>
                  <a:lnTo>
                    <a:pt x="47" y="18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3" y="31"/>
                  </a:lnTo>
                  <a:lnTo>
                    <a:pt x="56" y="34"/>
                  </a:lnTo>
                  <a:lnTo>
                    <a:pt x="59" y="37"/>
                  </a:lnTo>
                  <a:lnTo>
                    <a:pt x="59" y="43"/>
                  </a:lnTo>
                  <a:lnTo>
                    <a:pt x="63" y="47"/>
                  </a:lnTo>
                  <a:lnTo>
                    <a:pt x="66" y="50"/>
                  </a:lnTo>
                  <a:lnTo>
                    <a:pt x="69" y="53"/>
                  </a:lnTo>
                  <a:lnTo>
                    <a:pt x="72" y="56"/>
                  </a:lnTo>
                  <a:lnTo>
                    <a:pt x="75" y="59"/>
                  </a:lnTo>
                  <a:lnTo>
                    <a:pt x="81" y="62"/>
                  </a:lnTo>
                  <a:lnTo>
                    <a:pt x="78" y="65"/>
                  </a:lnTo>
                  <a:lnTo>
                    <a:pt x="75" y="65"/>
                  </a:lnTo>
                  <a:lnTo>
                    <a:pt x="72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6" y="65"/>
                  </a:lnTo>
                  <a:lnTo>
                    <a:pt x="63" y="65"/>
                  </a:lnTo>
                  <a:lnTo>
                    <a:pt x="59" y="62"/>
                  </a:lnTo>
                  <a:lnTo>
                    <a:pt x="59" y="72"/>
                  </a:lnTo>
                  <a:lnTo>
                    <a:pt x="59" y="81"/>
                  </a:lnTo>
                  <a:lnTo>
                    <a:pt x="59" y="87"/>
                  </a:lnTo>
                  <a:lnTo>
                    <a:pt x="56" y="97"/>
                  </a:lnTo>
                  <a:lnTo>
                    <a:pt x="56" y="100"/>
                  </a:lnTo>
                  <a:lnTo>
                    <a:pt x="53" y="10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47" y="109"/>
                  </a:lnTo>
                  <a:lnTo>
                    <a:pt x="44" y="112"/>
                  </a:lnTo>
                  <a:lnTo>
                    <a:pt x="41" y="112"/>
                  </a:lnTo>
                  <a:lnTo>
                    <a:pt x="41" y="115"/>
                  </a:lnTo>
                  <a:lnTo>
                    <a:pt x="38" y="112"/>
                  </a:lnTo>
                  <a:lnTo>
                    <a:pt x="34" y="112"/>
                  </a:lnTo>
                  <a:lnTo>
                    <a:pt x="34" y="109"/>
                  </a:lnTo>
                  <a:lnTo>
                    <a:pt x="31" y="106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0"/>
                  </a:lnTo>
                  <a:lnTo>
                    <a:pt x="25" y="97"/>
                  </a:lnTo>
                  <a:lnTo>
                    <a:pt x="25" y="90"/>
                  </a:lnTo>
                  <a:lnTo>
                    <a:pt x="22" y="84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5"/>
                  </a:lnTo>
                  <a:lnTo>
                    <a:pt x="22" y="68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9" y="65"/>
                  </a:lnTo>
                  <a:lnTo>
                    <a:pt x="6" y="65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3" y="59"/>
                  </a:lnTo>
                  <a:lnTo>
                    <a:pt x="6" y="56"/>
                  </a:lnTo>
                  <a:lnTo>
                    <a:pt x="9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6" y="43"/>
                  </a:lnTo>
                  <a:lnTo>
                    <a:pt x="22" y="40"/>
                  </a:lnTo>
                  <a:lnTo>
                    <a:pt x="25" y="34"/>
                  </a:lnTo>
                  <a:lnTo>
                    <a:pt x="25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31" y="18"/>
                  </a:lnTo>
                  <a:lnTo>
                    <a:pt x="34" y="15"/>
                  </a:lnTo>
                  <a:lnTo>
                    <a:pt x="34" y="9"/>
                  </a:lnTo>
                  <a:lnTo>
                    <a:pt x="38" y="3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65" name="图片 64">
            <a:hlinkClick r:id="rId2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29334" y="6287661"/>
            <a:ext cx="1828800" cy="241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429063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组 124"/>
          <p:cNvGrpSpPr/>
          <p:nvPr/>
        </p:nvGrpSpPr>
        <p:grpSpPr>
          <a:xfrm>
            <a:off x="3743192" y="552257"/>
            <a:ext cx="6609676" cy="5572565"/>
            <a:chOff x="3743192" y="697635"/>
            <a:chExt cx="6609676" cy="5572565"/>
          </a:xfrm>
        </p:grpSpPr>
        <p:sp>
          <p:nvSpPr>
            <p:cNvPr id="42" name="矩形 41"/>
            <p:cNvSpPr/>
            <p:nvPr/>
          </p:nvSpPr>
          <p:spPr>
            <a:xfrm>
              <a:off x="3743192" y="697635"/>
              <a:ext cx="6609676" cy="5572565"/>
            </a:xfrm>
            <a:prstGeom prst="rect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79" name="组合 18"/>
            <p:cNvGrpSpPr/>
            <p:nvPr/>
          </p:nvGrpSpPr>
          <p:grpSpPr>
            <a:xfrm>
              <a:off x="4203543" y="809695"/>
              <a:ext cx="5394958" cy="5293746"/>
              <a:chOff x="2354262" y="1512888"/>
              <a:chExt cx="1462088" cy="1466849"/>
            </a:xfrm>
            <a:solidFill>
              <a:schemeClr val="accent1">
                <a:lumMod val="50000"/>
                <a:alpha val="10000"/>
              </a:schemeClr>
            </a:solidFill>
          </p:grpSpPr>
          <p:sp>
            <p:nvSpPr>
              <p:cNvPr id="80" name="Freeform 21"/>
              <p:cNvSpPr>
                <a:spLocks/>
              </p:cNvSpPr>
              <p:nvPr/>
            </p:nvSpPr>
            <p:spPr bwMode="auto">
              <a:xfrm>
                <a:off x="3460750" y="1635125"/>
                <a:ext cx="146050" cy="209550"/>
              </a:xfrm>
              <a:custGeom>
                <a:avLst/>
                <a:gdLst>
                  <a:gd name="T0" fmla="*/ 14 w 29"/>
                  <a:gd name="T1" fmla="*/ 16 h 41"/>
                  <a:gd name="T2" fmla="*/ 28 w 29"/>
                  <a:gd name="T3" fmla="*/ 12 h 41"/>
                  <a:gd name="T4" fmla="*/ 9 w 29"/>
                  <a:gd name="T5" fmla="*/ 5 h 41"/>
                  <a:gd name="T6" fmla="*/ 0 w 29"/>
                  <a:gd name="T7" fmla="*/ 25 h 41"/>
                  <a:gd name="T8" fmla="*/ 0 w 29"/>
                  <a:gd name="T9" fmla="*/ 41 h 41"/>
                  <a:gd name="T10" fmla="*/ 9 w 29"/>
                  <a:gd name="T11" fmla="*/ 27 h 41"/>
                  <a:gd name="T12" fmla="*/ 14 w 29"/>
                  <a:gd name="T13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4" y="16"/>
                    </a:moveTo>
                    <a:cubicBezTo>
                      <a:pt x="17" y="22"/>
                      <a:pt x="29" y="21"/>
                      <a:pt x="28" y="12"/>
                    </a:cubicBezTo>
                    <a:cubicBezTo>
                      <a:pt x="28" y="4"/>
                      <a:pt x="17" y="0"/>
                      <a:pt x="9" y="5"/>
                    </a:cubicBezTo>
                    <a:cubicBezTo>
                      <a:pt x="1" y="10"/>
                      <a:pt x="1" y="21"/>
                      <a:pt x="0" y="25"/>
                    </a:cubicBezTo>
                    <a:cubicBezTo>
                      <a:pt x="0" y="30"/>
                      <a:pt x="0" y="41"/>
                      <a:pt x="0" y="41"/>
                    </a:cubicBezTo>
                    <a:cubicBezTo>
                      <a:pt x="0" y="41"/>
                      <a:pt x="6" y="36"/>
                      <a:pt x="9" y="27"/>
                    </a:cubicBezTo>
                    <a:cubicBezTo>
                      <a:pt x="12" y="18"/>
                      <a:pt x="14" y="16"/>
                      <a:pt x="14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2"/>
              <p:cNvSpPr>
                <a:spLocks/>
              </p:cNvSpPr>
              <p:nvPr/>
            </p:nvSpPr>
            <p:spPr bwMode="auto">
              <a:xfrm>
                <a:off x="3232150" y="1706563"/>
                <a:ext cx="173038" cy="209550"/>
              </a:xfrm>
              <a:custGeom>
                <a:avLst/>
                <a:gdLst>
                  <a:gd name="T0" fmla="*/ 34 w 34"/>
                  <a:gd name="T1" fmla="*/ 23 h 41"/>
                  <a:gd name="T2" fmla="*/ 27 w 34"/>
                  <a:gd name="T3" fmla="*/ 36 h 41"/>
                  <a:gd name="T4" fmla="*/ 2 w 34"/>
                  <a:gd name="T5" fmla="*/ 21 h 41"/>
                  <a:gd name="T6" fmla="*/ 22 w 34"/>
                  <a:gd name="T7" fmla="*/ 5 h 41"/>
                  <a:gd name="T8" fmla="*/ 23 w 34"/>
                  <a:gd name="T9" fmla="*/ 18 h 41"/>
                  <a:gd name="T10" fmla="*/ 18 w 34"/>
                  <a:gd name="T11" fmla="*/ 17 h 41"/>
                  <a:gd name="T12" fmla="*/ 16 w 34"/>
                  <a:gd name="T13" fmla="*/ 24 h 41"/>
                  <a:gd name="T14" fmla="*/ 34 w 34"/>
                  <a:gd name="T15" fmla="*/ 2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1">
                    <a:moveTo>
                      <a:pt x="34" y="23"/>
                    </a:moveTo>
                    <a:cubicBezTo>
                      <a:pt x="34" y="23"/>
                      <a:pt x="34" y="31"/>
                      <a:pt x="27" y="36"/>
                    </a:cubicBezTo>
                    <a:cubicBezTo>
                      <a:pt x="21" y="41"/>
                      <a:pt x="4" y="34"/>
                      <a:pt x="2" y="21"/>
                    </a:cubicBezTo>
                    <a:cubicBezTo>
                      <a:pt x="0" y="9"/>
                      <a:pt x="16" y="0"/>
                      <a:pt x="22" y="5"/>
                    </a:cubicBezTo>
                    <a:cubicBezTo>
                      <a:pt x="28" y="11"/>
                      <a:pt x="27" y="17"/>
                      <a:pt x="23" y="18"/>
                    </a:cubicBezTo>
                    <a:cubicBezTo>
                      <a:pt x="20" y="20"/>
                      <a:pt x="19" y="20"/>
                      <a:pt x="18" y="17"/>
                    </a:cubicBezTo>
                    <a:cubicBezTo>
                      <a:pt x="17" y="14"/>
                      <a:pt x="12" y="18"/>
                      <a:pt x="16" y="24"/>
                    </a:cubicBezTo>
                    <a:cubicBezTo>
                      <a:pt x="21" y="30"/>
                      <a:pt x="30" y="30"/>
                      <a:pt x="34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3"/>
              <p:cNvSpPr>
                <a:spLocks/>
              </p:cNvSpPr>
              <p:nvPr/>
            </p:nvSpPr>
            <p:spPr bwMode="auto">
              <a:xfrm>
                <a:off x="3571875" y="1563688"/>
                <a:ext cx="96838" cy="122237"/>
              </a:xfrm>
              <a:custGeom>
                <a:avLst/>
                <a:gdLst>
                  <a:gd name="T0" fmla="*/ 4 w 19"/>
                  <a:gd name="T1" fmla="*/ 19 h 24"/>
                  <a:gd name="T2" fmla="*/ 7 w 19"/>
                  <a:gd name="T3" fmla="*/ 14 h 24"/>
                  <a:gd name="T4" fmla="*/ 3 w 19"/>
                  <a:gd name="T5" fmla="*/ 5 h 24"/>
                  <a:gd name="T6" fmla="*/ 17 w 19"/>
                  <a:gd name="T7" fmla="*/ 8 h 24"/>
                  <a:gd name="T8" fmla="*/ 4 w 19"/>
                  <a:gd name="T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4" y="19"/>
                    </a:moveTo>
                    <a:cubicBezTo>
                      <a:pt x="4" y="19"/>
                      <a:pt x="8" y="17"/>
                      <a:pt x="7" y="14"/>
                    </a:cubicBezTo>
                    <a:cubicBezTo>
                      <a:pt x="6" y="11"/>
                      <a:pt x="0" y="10"/>
                      <a:pt x="3" y="5"/>
                    </a:cubicBezTo>
                    <a:cubicBezTo>
                      <a:pt x="5" y="0"/>
                      <a:pt x="15" y="0"/>
                      <a:pt x="17" y="8"/>
                    </a:cubicBezTo>
                    <a:cubicBezTo>
                      <a:pt x="19" y="16"/>
                      <a:pt x="11" y="24"/>
                      <a:pt x="4" y="1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4"/>
              <p:cNvSpPr>
                <a:spLocks/>
              </p:cNvSpPr>
              <p:nvPr/>
            </p:nvSpPr>
            <p:spPr bwMode="auto">
              <a:xfrm>
                <a:off x="3486150" y="1722438"/>
                <a:ext cx="207963" cy="147637"/>
              </a:xfrm>
              <a:custGeom>
                <a:avLst/>
                <a:gdLst>
                  <a:gd name="T0" fmla="*/ 25 w 41"/>
                  <a:gd name="T1" fmla="*/ 15 h 29"/>
                  <a:gd name="T2" fmla="*/ 29 w 41"/>
                  <a:gd name="T3" fmla="*/ 1 h 29"/>
                  <a:gd name="T4" fmla="*/ 36 w 41"/>
                  <a:gd name="T5" fmla="*/ 20 h 29"/>
                  <a:gd name="T6" fmla="*/ 16 w 41"/>
                  <a:gd name="T7" fmla="*/ 28 h 29"/>
                  <a:gd name="T8" fmla="*/ 0 w 41"/>
                  <a:gd name="T9" fmla="*/ 29 h 29"/>
                  <a:gd name="T10" fmla="*/ 14 w 41"/>
                  <a:gd name="T11" fmla="*/ 20 h 29"/>
                  <a:gd name="T12" fmla="*/ 25 w 41"/>
                  <a:gd name="T13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25" y="15"/>
                    </a:moveTo>
                    <a:cubicBezTo>
                      <a:pt x="19" y="12"/>
                      <a:pt x="20" y="0"/>
                      <a:pt x="29" y="1"/>
                    </a:cubicBezTo>
                    <a:cubicBezTo>
                      <a:pt x="37" y="1"/>
                      <a:pt x="41" y="12"/>
                      <a:pt x="36" y="20"/>
                    </a:cubicBezTo>
                    <a:cubicBezTo>
                      <a:pt x="31" y="28"/>
                      <a:pt x="20" y="28"/>
                      <a:pt x="16" y="28"/>
                    </a:cubicBezTo>
                    <a:cubicBezTo>
                      <a:pt x="11" y="29"/>
                      <a:pt x="0" y="29"/>
                      <a:pt x="0" y="29"/>
                    </a:cubicBezTo>
                    <a:cubicBezTo>
                      <a:pt x="0" y="29"/>
                      <a:pt x="5" y="23"/>
                      <a:pt x="14" y="20"/>
                    </a:cubicBezTo>
                    <a:cubicBezTo>
                      <a:pt x="23" y="17"/>
                      <a:pt x="25" y="15"/>
                      <a:pt x="25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5"/>
              <p:cNvSpPr>
                <a:spLocks/>
              </p:cNvSpPr>
              <p:nvPr/>
            </p:nvSpPr>
            <p:spPr bwMode="auto">
              <a:xfrm>
                <a:off x="3079750" y="1593850"/>
                <a:ext cx="654050" cy="657225"/>
              </a:xfrm>
              <a:custGeom>
                <a:avLst/>
                <a:gdLst>
                  <a:gd name="T0" fmla="*/ 45 w 129"/>
                  <a:gd name="T1" fmla="*/ 84 h 129"/>
                  <a:gd name="T2" fmla="*/ 67 w 129"/>
                  <a:gd name="T3" fmla="*/ 126 h 129"/>
                  <a:gd name="T4" fmla="*/ 81 w 129"/>
                  <a:gd name="T5" fmla="*/ 101 h 129"/>
                  <a:gd name="T6" fmla="*/ 60 w 129"/>
                  <a:gd name="T7" fmla="*/ 97 h 129"/>
                  <a:gd name="T8" fmla="*/ 62 w 129"/>
                  <a:gd name="T9" fmla="*/ 105 h 129"/>
                  <a:gd name="T10" fmla="*/ 70 w 129"/>
                  <a:gd name="T11" fmla="*/ 110 h 129"/>
                  <a:gd name="T12" fmla="*/ 51 w 129"/>
                  <a:gd name="T13" fmla="*/ 108 h 129"/>
                  <a:gd name="T14" fmla="*/ 71 w 129"/>
                  <a:gd name="T15" fmla="*/ 68 h 129"/>
                  <a:gd name="T16" fmla="*/ 118 w 129"/>
                  <a:gd name="T17" fmla="*/ 75 h 129"/>
                  <a:gd name="T18" fmla="*/ 114 w 129"/>
                  <a:gd name="T19" fmla="*/ 86 h 129"/>
                  <a:gd name="T20" fmla="*/ 106 w 129"/>
                  <a:gd name="T21" fmla="*/ 77 h 129"/>
                  <a:gd name="T22" fmla="*/ 107 w 129"/>
                  <a:gd name="T23" fmla="*/ 93 h 129"/>
                  <a:gd name="T24" fmla="*/ 128 w 129"/>
                  <a:gd name="T25" fmla="*/ 82 h 129"/>
                  <a:gd name="T26" fmla="*/ 96 w 129"/>
                  <a:gd name="T27" fmla="*/ 55 h 129"/>
                  <a:gd name="T28" fmla="*/ 67 w 129"/>
                  <a:gd name="T29" fmla="*/ 62 h 129"/>
                  <a:gd name="T30" fmla="*/ 74 w 129"/>
                  <a:gd name="T31" fmla="*/ 33 h 129"/>
                  <a:gd name="T32" fmla="*/ 47 w 129"/>
                  <a:gd name="T33" fmla="*/ 0 h 129"/>
                  <a:gd name="T34" fmla="*/ 35 w 129"/>
                  <a:gd name="T35" fmla="*/ 22 h 129"/>
                  <a:gd name="T36" fmla="*/ 52 w 129"/>
                  <a:gd name="T37" fmla="*/ 22 h 129"/>
                  <a:gd name="T38" fmla="*/ 43 w 129"/>
                  <a:gd name="T39" fmla="*/ 15 h 129"/>
                  <a:gd name="T40" fmla="*/ 54 w 129"/>
                  <a:gd name="T41" fmla="*/ 11 h 129"/>
                  <a:gd name="T42" fmla="*/ 61 w 129"/>
                  <a:gd name="T43" fmla="*/ 58 h 129"/>
                  <a:gd name="T44" fmla="*/ 21 w 129"/>
                  <a:gd name="T45" fmla="*/ 78 h 129"/>
                  <a:gd name="T46" fmla="*/ 19 w 129"/>
                  <a:gd name="T47" fmla="*/ 59 h 129"/>
                  <a:gd name="T48" fmla="*/ 24 w 129"/>
                  <a:gd name="T49" fmla="*/ 67 h 129"/>
                  <a:gd name="T50" fmla="*/ 32 w 129"/>
                  <a:gd name="T51" fmla="*/ 69 h 129"/>
                  <a:gd name="T52" fmla="*/ 28 w 129"/>
                  <a:gd name="T53" fmla="*/ 48 h 129"/>
                  <a:gd name="T54" fmla="*/ 3 w 129"/>
                  <a:gd name="T55" fmla="*/ 62 h 129"/>
                  <a:gd name="T56" fmla="*/ 45 w 129"/>
                  <a:gd name="T57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45" y="84"/>
                    </a:moveTo>
                    <a:cubicBezTo>
                      <a:pt x="27" y="109"/>
                      <a:pt x="53" y="129"/>
                      <a:pt x="67" y="126"/>
                    </a:cubicBezTo>
                    <a:cubicBezTo>
                      <a:pt x="81" y="124"/>
                      <a:pt x="85" y="110"/>
                      <a:pt x="81" y="101"/>
                    </a:cubicBezTo>
                    <a:cubicBezTo>
                      <a:pt x="76" y="92"/>
                      <a:pt x="63" y="93"/>
                      <a:pt x="60" y="97"/>
                    </a:cubicBezTo>
                    <a:cubicBezTo>
                      <a:pt x="56" y="100"/>
                      <a:pt x="60" y="107"/>
                      <a:pt x="62" y="105"/>
                    </a:cubicBezTo>
                    <a:cubicBezTo>
                      <a:pt x="64" y="103"/>
                      <a:pt x="69" y="103"/>
                      <a:pt x="70" y="110"/>
                    </a:cubicBezTo>
                    <a:cubicBezTo>
                      <a:pt x="71" y="117"/>
                      <a:pt x="55" y="120"/>
                      <a:pt x="51" y="108"/>
                    </a:cubicBezTo>
                    <a:cubicBezTo>
                      <a:pt x="46" y="97"/>
                      <a:pt x="55" y="79"/>
                      <a:pt x="71" y="68"/>
                    </a:cubicBezTo>
                    <a:cubicBezTo>
                      <a:pt x="87" y="57"/>
                      <a:pt x="114" y="65"/>
                      <a:pt x="118" y="75"/>
                    </a:cubicBezTo>
                    <a:cubicBezTo>
                      <a:pt x="121" y="86"/>
                      <a:pt x="114" y="86"/>
                      <a:pt x="114" y="86"/>
                    </a:cubicBezTo>
                    <a:cubicBezTo>
                      <a:pt x="117" y="81"/>
                      <a:pt x="111" y="75"/>
                      <a:pt x="106" y="77"/>
                    </a:cubicBezTo>
                    <a:cubicBezTo>
                      <a:pt x="101" y="79"/>
                      <a:pt x="101" y="89"/>
                      <a:pt x="107" y="93"/>
                    </a:cubicBezTo>
                    <a:cubicBezTo>
                      <a:pt x="114" y="98"/>
                      <a:pt x="128" y="95"/>
                      <a:pt x="128" y="82"/>
                    </a:cubicBezTo>
                    <a:cubicBezTo>
                      <a:pt x="129" y="68"/>
                      <a:pt x="116" y="54"/>
                      <a:pt x="96" y="55"/>
                    </a:cubicBezTo>
                    <a:cubicBezTo>
                      <a:pt x="75" y="57"/>
                      <a:pt x="67" y="62"/>
                      <a:pt x="67" y="62"/>
                    </a:cubicBezTo>
                    <a:cubicBezTo>
                      <a:pt x="67" y="62"/>
                      <a:pt x="72" y="54"/>
                      <a:pt x="74" y="33"/>
                    </a:cubicBezTo>
                    <a:cubicBezTo>
                      <a:pt x="75" y="13"/>
                      <a:pt x="61" y="0"/>
                      <a:pt x="47" y="0"/>
                    </a:cubicBezTo>
                    <a:cubicBezTo>
                      <a:pt x="34" y="1"/>
                      <a:pt x="31" y="15"/>
                      <a:pt x="35" y="22"/>
                    </a:cubicBezTo>
                    <a:cubicBezTo>
                      <a:pt x="40" y="28"/>
                      <a:pt x="50" y="27"/>
                      <a:pt x="52" y="22"/>
                    </a:cubicBezTo>
                    <a:cubicBezTo>
                      <a:pt x="54" y="18"/>
                      <a:pt x="48" y="11"/>
                      <a:pt x="43" y="15"/>
                    </a:cubicBezTo>
                    <a:cubicBezTo>
                      <a:pt x="43" y="15"/>
                      <a:pt x="43" y="7"/>
                      <a:pt x="54" y="11"/>
                    </a:cubicBezTo>
                    <a:cubicBezTo>
                      <a:pt x="64" y="14"/>
                      <a:pt x="72" y="42"/>
                      <a:pt x="61" y="58"/>
                    </a:cubicBezTo>
                    <a:cubicBezTo>
                      <a:pt x="50" y="74"/>
                      <a:pt x="32" y="82"/>
                      <a:pt x="21" y="78"/>
                    </a:cubicBezTo>
                    <a:cubicBezTo>
                      <a:pt x="9" y="74"/>
                      <a:pt x="12" y="58"/>
                      <a:pt x="19" y="59"/>
                    </a:cubicBezTo>
                    <a:cubicBezTo>
                      <a:pt x="26" y="60"/>
                      <a:pt x="26" y="65"/>
                      <a:pt x="24" y="67"/>
                    </a:cubicBezTo>
                    <a:cubicBezTo>
                      <a:pt x="22" y="69"/>
                      <a:pt x="28" y="73"/>
                      <a:pt x="32" y="69"/>
                    </a:cubicBezTo>
                    <a:cubicBezTo>
                      <a:pt x="35" y="66"/>
                      <a:pt x="37" y="53"/>
                      <a:pt x="28" y="48"/>
                    </a:cubicBezTo>
                    <a:cubicBezTo>
                      <a:pt x="19" y="44"/>
                      <a:pt x="5" y="48"/>
                      <a:pt x="3" y="62"/>
                    </a:cubicBezTo>
                    <a:cubicBezTo>
                      <a:pt x="0" y="76"/>
                      <a:pt x="20" y="102"/>
                      <a:pt x="45" y="8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6"/>
              <p:cNvSpPr>
                <a:spLocks/>
              </p:cNvSpPr>
              <p:nvPr/>
            </p:nvSpPr>
            <p:spPr bwMode="auto">
              <a:xfrm>
                <a:off x="3414712" y="1925638"/>
                <a:ext cx="207963" cy="168275"/>
              </a:xfrm>
              <a:custGeom>
                <a:avLst/>
                <a:gdLst>
                  <a:gd name="T0" fmla="*/ 18 w 41"/>
                  <a:gd name="T1" fmla="*/ 0 h 33"/>
                  <a:gd name="T2" fmla="*/ 5 w 41"/>
                  <a:gd name="T3" fmla="*/ 6 h 33"/>
                  <a:gd name="T4" fmla="*/ 20 w 41"/>
                  <a:gd name="T5" fmla="*/ 32 h 33"/>
                  <a:gd name="T6" fmla="*/ 36 w 41"/>
                  <a:gd name="T7" fmla="*/ 12 h 33"/>
                  <a:gd name="T8" fmla="*/ 23 w 41"/>
                  <a:gd name="T9" fmla="*/ 11 h 33"/>
                  <a:gd name="T10" fmla="*/ 24 w 41"/>
                  <a:gd name="T11" fmla="*/ 16 h 33"/>
                  <a:gd name="T12" fmla="*/ 17 w 41"/>
                  <a:gd name="T13" fmla="*/ 17 h 33"/>
                  <a:gd name="T14" fmla="*/ 18 w 41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3">
                    <a:moveTo>
                      <a:pt x="18" y="0"/>
                    </a:moveTo>
                    <a:cubicBezTo>
                      <a:pt x="18" y="0"/>
                      <a:pt x="9" y="0"/>
                      <a:pt x="5" y="6"/>
                    </a:cubicBezTo>
                    <a:cubicBezTo>
                      <a:pt x="0" y="13"/>
                      <a:pt x="7" y="30"/>
                      <a:pt x="20" y="32"/>
                    </a:cubicBezTo>
                    <a:cubicBezTo>
                      <a:pt x="32" y="33"/>
                      <a:pt x="41" y="18"/>
                      <a:pt x="36" y="12"/>
                    </a:cubicBezTo>
                    <a:cubicBezTo>
                      <a:pt x="30" y="6"/>
                      <a:pt x="24" y="7"/>
                      <a:pt x="23" y="11"/>
                    </a:cubicBezTo>
                    <a:cubicBezTo>
                      <a:pt x="21" y="14"/>
                      <a:pt x="21" y="15"/>
                      <a:pt x="24" y="16"/>
                    </a:cubicBezTo>
                    <a:cubicBezTo>
                      <a:pt x="27" y="17"/>
                      <a:pt x="23" y="22"/>
                      <a:pt x="17" y="17"/>
                    </a:cubicBezTo>
                    <a:cubicBezTo>
                      <a:pt x="11" y="13"/>
                      <a:pt x="11" y="4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7"/>
              <p:cNvSpPr>
                <a:spLocks/>
              </p:cNvSpPr>
              <p:nvPr/>
            </p:nvSpPr>
            <p:spPr bwMode="auto">
              <a:xfrm>
                <a:off x="3643312" y="1660525"/>
                <a:ext cx="122238" cy="96837"/>
              </a:xfrm>
              <a:custGeom>
                <a:avLst/>
                <a:gdLst>
                  <a:gd name="T0" fmla="*/ 5 w 24"/>
                  <a:gd name="T1" fmla="*/ 14 h 19"/>
                  <a:gd name="T2" fmla="*/ 10 w 24"/>
                  <a:gd name="T3" fmla="*/ 12 h 19"/>
                  <a:gd name="T4" fmla="*/ 19 w 24"/>
                  <a:gd name="T5" fmla="*/ 16 h 19"/>
                  <a:gd name="T6" fmla="*/ 16 w 24"/>
                  <a:gd name="T7" fmla="*/ 2 h 19"/>
                  <a:gd name="T8" fmla="*/ 5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5" y="14"/>
                    </a:moveTo>
                    <a:cubicBezTo>
                      <a:pt x="5" y="14"/>
                      <a:pt x="7" y="10"/>
                      <a:pt x="10" y="12"/>
                    </a:cubicBezTo>
                    <a:cubicBezTo>
                      <a:pt x="12" y="13"/>
                      <a:pt x="14" y="19"/>
                      <a:pt x="19" y="16"/>
                    </a:cubicBezTo>
                    <a:cubicBezTo>
                      <a:pt x="24" y="14"/>
                      <a:pt x="24" y="4"/>
                      <a:pt x="16" y="2"/>
                    </a:cubicBezTo>
                    <a:cubicBezTo>
                      <a:pt x="8" y="0"/>
                      <a:pt x="0" y="8"/>
                      <a:pt x="5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8"/>
              <p:cNvSpPr>
                <a:spLocks/>
              </p:cNvSpPr>
              <p:nvPr/>
            </p:nvSpPr>
            <p:spPr bwMode="auto">
              <a:xfrm>
                <a:off x="2474912" y="2622550"/>
                <a:ext cx="207963" cy="149225"/>
              </a:xfrm>
              <a:custGeom>
                <a:avLst/>
                <a:gdLst>
                  <a:gd name="T0" fmla="*/ 16 w 41"/>
                  <a:gd name="T1" fmla="*/ 14 h 29"/>
                  <a:gd name="T2" fmla="*/ 12 w 41"/>
                  <a:gd name="T3" fmla="*/ 28 h 29"/>
                  <a:gd name="T4" fmla="*/ 5 w 41"/>
                  <a:gd name="T5" fmla="*/ 9 h 29"/>
                  <a:gd name="T6" fmla="*/ 25 w 41"/>
                  <a:gd name="T7" fmla="*/ 1 h 29"/>
                  <a:gd name="T8" fmla="*/ 41 w 41"/>
                  <a:gd name="T9" fmla="*/ 0 h 29"/>
                  <a:gd name="T10" fmla="*/ 26 w 41"/>
                  <a:gd name="T11" fmla="*/ 9 h 29"/>
                  <a:gd name="T12" fmla="*/ 16 w 41"/>
                  <a:gd name="T1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16" y="14"/>
                    </a:moveTo>
                    <a:cubicBezTo>
                      <a:pt x="22" y="17"/>
                      <a:pt x="20" y="29"/>
                      <a:pt x="12" y="28"/>
                    </a:cubicBezTo>
                    <a:cubicBezTo>
                      <a:pt x="4" y="28"/>
                      <a:pt x="0" y="17"/>
                      <a:pt x="5" y="9"/>
                    </a:cubicBezTo>
                    <a:cubicBezTo>
                      <a:pt x="10" y="1"/>
                      <a:pt x="20" y="1"/>
                      <a:pt x="25" y="1"/>
                    </a:cubicBezTo>
                    <a:cubicBezTo>
                      <a:pt x="30" y="0"/>
                      <a:pt x="41" y="0"/>
                      <a:pt x="41" y="0"/>
                    </a:cubicBezTo>
                    <a:cubicBezTo>
                      <a:pt x="41" y="0"/>
                      <a:pt x="36" y="6"/>
                      <a:pt x="26" y="9"/>
                    </a:cubicBezTo>
                    <a:cubicBezTo>
                      <a:pt x="17" y="12"/>
                      <a:pt x="16" y="14"/>
                      <a:pt x="16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9"/>
              <p:cNvSpPr>
                <a:spLocks/>
              </p:cNvSpPr>
              <p:nvPr/>
            </p:nvSpPr>
            <p:spPr bwMode="auto">
              <a:xfrm>
                <a:off x="2541587" y="2398713"/>
                <a:ext cx="212725" cy="168275"/>
              </a:xfrm>
              <a:custGeom>
                <a:avLst/>
                <a:gdLst>
                  <a:gd name="T0" fmla="*/ 24 w 42"/>
                  <a:gd name="T1" fmla="*/ 33 h 33"/>
                  <a:gd name="T2" fmla="*/ 37 w 42"/>
                  <a:gd name="T3" fmla="*/ 27 h 33"/>
                  <a:gd name="T4" fmla="*/ 22 w 42"/>
                  <a:gd name="T5" fmla="*/ 1 h 33"/>
                  <a:gd name="T6" fmla="*/ 6 w 42"/>
                  <a:gd name="T7" fmla="*/ 21 h 33"/>
                  <a:gd name="T8" fmla="*/ 19 w 42"/>
                  <a:gd name="T9" fmla="*/ 23 h 33"/>
                  <a:gd name="T10" fmla="*/ 18 w 42"/>
                  <a:gd name="T11" fmla="*/ 17 h 33"/>
                  <a:gd name="T12" fmla="*/ 25 w 42"/>
                  <a:gd name="T13" fmla="*/ 16 h 33"/>
                  <a:gd name="T14" fmla="*/ 24 w 42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3">
                    <a:moveTo>
                      <a:pt x="24" y="33"/>
                    </a:moveTo>
                    <a:cubicBezTo>
                      <a:pt x="24" y="33"/>
                      <a:pt x="32" y="33"/>
                      <a:pt x="37" y="27"/>
                    </a:cubicBezTo>
                    <a:cubicBezTo>
                      <a:pt x="42" y="20"/>
                      <a:pt x="35" y="3"/>
                      <a:pt x="22" y="1"/>
                    </a:cubicBezTo>
                    <a:cubicBezTo>
                      <a:pt x="9" y="0"/>
                      <a:pt x="0" y="15"/>
                      <a:pt x="6" y="21"/>
                    </a:cubicBezTo>
                    <a:cubicBezTo>
                      <a:pt x="11" y="27"/>
                      <a:pt x="18" y="26"/>
                      <a:pt x="19" y="23"/>
                    </a:cubicBezTo>
                    <a:cubicBezTo>
                      <a:pt x="20" y="19"/>
                      <a:pt x="21" y="18"/>
                      <a:pt x="18" y="17"/>
                    </a:cubicBezTo>
                    <a:cubicBezTo>
                      <a:pt x="14" y="16"/>
                      <a:pt x="19" y="11"/>
                      <a:pt x="25" y="16"/>
                    </a:cubicBezTo>
                    <a:cubicBezTo>
                      <a:pt x="31" y="20"/>
                      <a:pt x="31" y="29"/>
                      <a:pt x="24" y="3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0"/>
              <p:cNvSpPr>
                <a:spLocks/>
              </p:cNvSpPr>
              <p:nvPr/>
            </p:nvSpPr>
            <p:spPr bwMode="auto">
              <a:xfrm>
                <a:off x="2403475" y="2740025"/>
                <a:ext cx="122238" cy="92075"/>
              </a:xfrm>
              <a:custGeom>
                <a:avLst/>
                <a:gdLst>
                  <a:gd name="T0" fmla="*/ 19 w 24"/>
                  <a:gd name="T1" fmla="*/ 4 h 18"/>
                  <a:gd name="T2" fmla="*/ 14 w 24"/>
                  <a:gd name="T3" fmla="*/ 6 h 18"/>
                  <a:gd name="T4" fmla="*/ 5 w 24"/>
                  <a:gd name="T5" fmla="*/ 2 h 18"/>
                  <a:gd name="T6" fmla="*/ 8 w 24"/>
                  <a:gd name="T7" fmla="*/ 16 h 18"/>
                  <a:gd name="T8" fmla="*/ 19 w 24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19" y="4"/>
                    </a:moveTo>
                    <a:cubicBezTo>
                      <a:pt x="19" y="4"/>
                      <a:pt x="16" y="8"/>
                      <a:pt x="14" y="6"/>
                    </a:cubicBezTo>
                    <a:cubicBezTo>
                      <a:pt x="11" y="5"/>
                      <a:pt x="10" y="0"/>
                      <a:pt x="5" y="2"/>
                    </a:cubicBezTo>
                    <a:cubicBezTo>
                      <a:pt x="0" y="4"/>
                      <a:pt x="0" y="14"/>
                      <a:pt x="8" y="16"/>
                    </a:cubicBezTo>
                    <a:cubicBezTo>
                      <a:pt x="16" y="18"/>
                      <a:pt x="24" y="10"/>
                      <a:pt x="19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31"/>
              <p:cNvSpPr>
                <a:spLocks/>
              </p:cNvSpPr>
              <p:nvPr/>
            </p:nvSpPr>
            <p:spPr bwMode="auto">
              <a:xfrm>
                <a:off x="2562225" y="2649538"/>
                <a:ext cx="146050" cy="207962"/>
              </a:xfrm>
              <a:custGeom>
                <a:avLst/>
                <a:gdLst>
                  <a:gd name="T0" fmla="*/ 15 w 29"/>
                  <a:gd name="T1" fmla="*/ 25 h 41"/>
                  <a:gd name="T2" fmla="*/ 0 w 29"/>
                  <a:gd name="T3" fmla="*/ 29 h 41"/>
                  <a:gd name="T4" fmla="*/ 20 w 29"/>
                  <a:gd name="T5" fmla="*/ 36 h 41"/>
                  <a:gd name="T6" fmla="*/ 28 w 29"/>
                  <a:gd name="T7" fmla="*/ 16 h 41"/>
                  <a:gd name="T8" fmla="*/ 29 w 29"/>
                  <a:gd name="T9" fmla="*/ 0 h 41"/>
                  <a:gd name="T10" fmla="*/ 20 w 29"/>
                  <a:gd name="T11" fmla="*/ 14 h 41"/>
                  <a:gd name="T12" fmla="*/ 15 w 29"/>
                  <a:gd name="T1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5" y="25"/>
                    </a:moveTo>
                    <a:cubicBezTo>
                      <a:pt x="12" y="19"/>
                      <a:pt x="0" y="20"/>
                      <a:pt x="0" y="29"/>
                    </a:cubicBezTo>
                    <a:cubicBezTo>
                      <a:pt x="1" y="37"/>
                      <a:pt x="12" y="41"/>
                      <a:pt x="20" y="36"/>
                    </a:cubicBezTo>
                    <a:cubicBezTo>
                      <a:pt x="28" y="31"/>
                      <a:pt x="28" y="20"/>
                      <a:pt x="28" y="16"/>
                    </a:cubicBezTo>
                    <a:cubicBezTo>
                      <a:pt x="29" y="11"/>
                      <a:pt x="29" y="0"/>
                      <a:pt x="29" y="0"/>
                    </a:cubicBezTo>
                    <a:cubicBezTo>
                      <a:pt x="29" y="0"/>
                      <a:pt x="23" y="5"/>
                      <a:pt x="20" y="14"/>
                    </a:cubicBezTo>
                    <a:cubicBezTo>
                      <a:pt x="17" y="24"/>
                      <a:pt x="15" y="25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2"/>
              <p:cNvSpPr>
                <a:spLocks/>
              </p:cNvSpPr>
              <p:nvPr/>
            </p:nvSpPr>
            <p:spPr bwMode="auto">
              <a:xfrm>
                <a:off x="2435225" y="2241550"/>
                <a:ext cx="654050" cy="657225"/>
              </a:xfrm>
              <a:custGeom>
                <a:avLst/>
                <a:gdLst>
                  <a:gd name="T0" fmla="*/ 84 w 129"/>
                  <a:gd name="T1" fmla="*/ 45 h 129"/>
                  <a:gd name="T2" fmla="*/ 126 w 129"/>
                  <a:gd name="T3" fmla="*/ 67 h 129"/>
                  <a:gd name="T4" fmla="*/ 101 w 129"/>
                  <a:gd name="T5" fmla="*/ 81 h 129"/>
                  <a:gd name="T6" fmla="*/ 97 w 129"/>
                  <a:gd name="T7" fmla="*/ 60 h 129"/>
                  <a:gd name="T8" fmla="*/ 105 w 129"/>
                  <a:gd name="T9" fmla="*/ 62 h 129"/>
                  <a:gd name="T10" fmla="*/ 110 w 129"/>
                  <a:gd name="T11" fmla="*/ 70 h 129"/>
                  <a:gd name="T12" fmla="*/ 108 w 129"/>
                  <a:gd name="T13" fmla="*/ 51 h 129"/>
                  <a:gd name="T14" fmla="*/ 68 w 129"/>
                  <a:gd name="T15" fmla="*/ 71 h 129"/>
                  <a:gd name="T16" fmla="*/ 75 w 129"/>
                  <a:gd name="T17" fmla="*/ 118 h 129"/>
                  <a:gd name="T18" fmla="*/ 86 w 129"/>
                  <a:gd name="T19" fmla="*/ 114 h 129"/>
                  <a:gd name="T20" fmla="*/ 77 w 129"/>
                  <a:gd name="T21" fmla="*/ 107 h 129"/>
                  <a:gd name="T22" fmla="*/ 93 w 129"/>
                  <a:gd name="T23" fmla="*/ 107 h 129"/>
                  <a:gd name="T24" fmla="*/ 81 w 129"/>
                  <a:gd name="T25" fmla="*/ 129 h 129"/>
                  <a:gd name="T26" fmla="*/ 55 w 129"/>
                  <a:gd name="T27" fmla="*/ 96 h 129"/>
                  <a:gd name="T28" fmla="*/ 62 w 129"/>
                  <a:gd name="T29" fmla="*/ 67 h 129"/>
                  <a:gd name="T30" fmla="*/ 33 w 129"/>
                  <a:gd name="T31" fmla="*/ 74 h 129"/>
                  <a:gd name="T32" fmla="*/ 0 w 129"/>
                  <a:gd name="T33" fmla="*/ 47 h 129"/>
                  <a:gd name="T34" fmla="*/ 21 w 129"/>
                  <a:gd name="T35" fmla="*/ 36 h 129"/>
                  <a:gd name="T36" fmla="*/ 22 w 129"/>
                  <a:gd name="T37" fmla="*/ 52 h 129"/>
                  <a:gd name="T38" fmla="*/ 15 w 129"/>
                  <a:gd name="T39" fmla="*/ 43 h 129"/>
                  <a:gd name="T40" fmla="*/ 11 w 129"/>
                  <a:gd name="T41" fmla="*/ 54 h 129"/>
                  <a:gd name="T42" fmla="*/ 58 w 129"/>
                  <a:gd name="T43" fmla="*/ 61 h 129"/>
                  <a:gd name="T44" fmla="*/ 78 w 129"/>
                  <a:gd name="T45" fmla="*/ 21 h 129"/>
                  <a:gd name="T46" fmla="*/ 59 w 129"/>
                  <a:gd name="T47" fmla="*/ 19 h 129"/>
                  <a:gd name="T48" fmla="*/ 67 w 129"/>
                  <a:gd name="T49" fmla="*/ 24 h 129"/>
                  <a:gd name="T50" fmla="*/ 69 w 129"/>
                  <a:gd name="T51" fmla="*/ 32 h 129"/>
                  <a:gd name="T52" fmla="*/ 48 w 129"/>
                  <a:gd name="T53" fmla="*/ 28 h 129"/>
                  <a:gd name="T54" fmla="*/ 62 w 129"/>
                  <a:gd name="T55" fmla="*/ 3 h 129"/>
                  <a:gd name="T56" fmla="*/ 84 w 129"/>
                  <a:gd name="T57" fmla="*/ 4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84" y="45"/>
                    </a:moveTo>
                    <a:cubicBezTo>
                      <a:pt x="109" y="27"/>
                      <a:pt x="129" y="53"/>
                      <a:pt x="126" y="67"/>
                    </a:cubicBezTo>
                    <a:cubicBezTo>
                      <a:pt x="123" y="81"/>
                      <a:pt x="110" y="85"/>
                      <a:pt x="101" y="81"/>
                    </a:cubicBezTo>
                    <a:cubicBezTo>
                      <a:pt x="92" y="76"/>
                      <a:pt x="93" y="63"/>
                      <a:pt x="97" y="60"/>
                    </a:cubicBezTo>
                    <a:cubicBezTo>
                      <a:pt x="100" y="56"/>
                      <a:pt x="107" y="60"/>
                      <a:pt x="105" y="62"/>
                    </a:cubicBezTo>
                    <a:cubicBezTo>
                      <a:pt x="103" y="64"/>
                      <a:pt x="103" y="69"/>
                      <a:pt x="110" y="70"/>
                    </a:cubicBezTo>
                    <a:cubicBezTo>
                      <a:pt x="116" y="71"/>
                      <a:pt x="119" y="55"/>
                      <a:pt x="108" y="51"/>
                    </a:cubicBezTo>
                    <a:cubicBezTo>
                      <a:pt x="97" y="47"/>
                      <a:pt x="79" y="55"/>
                      <a:pt x="68" y="71"/>
                    </a:cubicBezTo>
                    <a:cubicBezTo>
                      <a:pt x="57" y="87"/>
                      <a:pt x="65" y="115"/>
                      <a:pt x="75" y="118"/>
                    </a:cubicBezTo>
                    <a:cubicBezTo>
                      <a:pt x="85" y="122"/>
                      <a:pt x="86" y="114"/>
                      <a:pt x="86" y="114"/>
                    </a:cubicBezTo>
                    <a:cubicBezTo>
                      <a:pt x="81" y="118"/>
                      <a:pt x="75" y="111"/>
                      <a:pt x="77" y="107"/>
                    </a:cubicBezTo>
                    <a:cubicBezTo>
                      <a:pt x="79" y="102"/>
                      <a:pt x="89" y="101"/>
                      <a:pt x="93" y="107"/>
                    </a:cubicBezTo>
                    <a:cubicBezTo>
                      <a:pt x="98" y="114"/>
                      <a:pt x="95" y="128"/>
                      <a:pt x="81" y="129"/>
                    </a:cubicBezTo>
                    <a:cubicBezTo>
                      <a:pt x="68" y="129"/>
                      <a:pt x="54" y="116"/>
                      <a:pt x="55" y="96"/>
                    </a:cubicBezTo>
                    <a:cubicBezTo>
                      <a:pt x="57" y="75"/>
                      <a:pt x="62" y="67"/>
                      <a:pt x="62" y="67"/>
                    </a:cubicBezTo>
                    <a:cubicBezTo>
                      <a:pt x="62" y="67"/>
                      <a:pt x="54" y="72"/>
                      <a:pt x="33" y="74"/>
                    </a:cubicBezTo>
                    <a:cubicBezTo>
                      <a:pt x="12" y="75"/>
                      <a:pt x="0" y="61"/>
                      <a:pt x="0" y="47"/>
                    </a:cubicBezTo>
                    <a:cubicBezTo>
                      <a:pt x="1" y="34"/>
                      <a:pt x="15" y="31"/>
                      <a:pt x="21" y="36"/>
                    </a:cubicBezTo>
                    <a:cubicBezTo>
                      <a:pt x="28" y="40"/>
                      <a:pt x="27" y="50"/>
                      <a:pt x="22" y="52"/>
                    </a:cubicBezTo>
                    <a:cubicBezTo>
                      <a:pt x="17" y="54"/>
                      <a:pt x="11" y="48"/>
                      <a:pt x="15" y="43"/>
                    </a:cubicBezTo>
                    <a:cubicBezTo>
                      <a:pt x="15" y="43"/>
                      <a:pt x="7" y="43"/>
                      <a:pt x="11" y="54"/>
                    </a:cubicBezTo>
                    <a:cubicBezTo>
                      <a:pt x="14" y="64"/>
                      <a:pt x="42" y="72"/>
                      <a:pt x="58" y="61"/>
                    </a:cubicBezTo>
                    <a:cubicBezTo>
                      <a:pt x="74" y="50"/>
                      <a:pt x="82" y="32"/>
                      <a:pt x="78" y="21"/>
                    </a:cubicBezTo>
                    <a:cubicBezTo>
                      <a:pt x="74" y="9"/>
                      <a:pt x="58" y="12"/>
                      <a:pt x="59" y="19"/>
                    </a:cubicBezTo>
                    <a:cubicBezTo>
                      <a:pt x="60" y="26"/>
                      <a:pt x="65" y="26"/>
                      <a:pt x="67" y="24"/>
                    </a:cubicBezTo>
                    <a:cubicBezTo>
                      <a:pt x="68" y="22"/>
                      <a:pt x="72" y="29"/>
                      <a:pt x="69" y="32"/>
                    </a:cubicBezTo>
                    <a:cubicBezTo>
                      <a:pt x="65" y="36"/>
                      <a:pt x="53" y="37"/>
                      <a:pt x="48" y="28"/>
                    </a:cubicBezTo>
                    <a:cubicBezTo>
                      <a:pt x="43" y="19"/>
                      <a:pt x="48" y="5"/>
                      <a:pt x="62" y="3"/>
                    </a:cubicBezTo>
                    <a:cubicBezTo>
                      <a:pt x="76" y="0"/>
                      <a:pt x="101" y="20"/>
                      <a:pt x="84" y="4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3"/>
              <p:cNvSpPr>
                <a:spLocks/>
              </p:cNvSpPr>
              <p:nvPr/>
            </p:nvSpPr>
            <p:spPr bwMode="auto">
              <a:xfrm>
                <a:off x="2765425" y="2578100"/>
                <a:ext cx="166688" cy="207962"/>
              </a:xfrm>
              <a:custGeom>
                <a:avLst/>
                <a:gdLst>
                  <a:gd name="T0" fmla="*/ 0 w 33"/>
                  <a:gd name="T1" fmla="*/ 18 h 41"/>
                  <a:gd name="T2" fmla="*/ 6 w 33"/>
                  <a:gd name="T3" fmla="*/ 5 h 41"/>
                  <a:gd name="T4" fmla="*/ 31 w 33"/>
                  <a:gd name="T5" fmla="*/ 20 h 41"/>
                  <a:gd name="T6" fmla="*/ 12 w 33"/>
                  <a:gd name="T7" fmla="*/ 36 h 41"/>
                  <a:gd name="T8" fmla="*/ 10 w 33"/>
                  <a:gd name="T9" fmla="*/ 23 h 41"/>
                  <a:gd name="T10" fmla="*/ 16 w 33"/>
                  <a:gd name="T11" fmla="*/ 24 h 41"/>
                  <a:gd name="T12" fmla="*/ 17 w 33"/>
                  <a:gd name="T13" fmla="*/ 17 h 41"/>
                  <a:gd name="T14" fmla="*/ 0 w 33"/>
                  <a:gd name="T1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1">
                    <a:moveTo>
                      <a:pt x="0" y="18"/>
                    </a:moveTo>
                    <a:cubicBezTo>
                      <a:pt x="0" y="18"/>
                      <a:pt x="0" y="10"/>
                      <a:pt x="6" y="5"/>
                    </a:cubicBezTo>
                    <a:cubicBezTo>
                      <a:pt x="13" y="0"/>
                      <a:pt x="30" y="7"/>
                      <a:pt x="31" y="20"/>
                    </a:cubicBezTo>
                    <a:cubicBezTo>
                      <a:pt x="33" y="32"/>
                      <a:pt x="18" y="41"/>
                      <a:pt x="12" y="36"/>
                    </a:cubicBezTo>
                    <a:cubicBezTo>
                      <a:pt x="6" y="30"/>
                      <a:pt x="7" y="24"/>
                      <a:pt x="10" y="23"/>
                    </a:cubicBezTo>
                    <a:cubicBezTo>
                      <a:pt x="14" y="21"/>
                      <a:pt x="15" y="21"/>
                      <a:pt x="16" y="24"/>
                    </a:cubicBezTo>
                    <a:cubicBezTo>
                      <a:pt x="17" y="28"/>
                      <a:pt x="22" y="23"/>
                      <a:pt x="17" y="17"/>
                    </a:cubicBezTo>
                    <a:cubicBezTo>
                      <a:pt x="13" y="11"/>
                      <a:pt x="4" y="11"/>
                      <a:pt x="0" y="1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4"/>
              <p:cNvSpPr>
                <a:spLocks/>
              </p:cNvSpPr>
              <p:nvPr/>
            </p:nvSpPr>
            <p:spPr bwMode="auto">
              <a:xfrm>
                <a:off x="2495550" y="2806700"/>
                <a:ext cx="96838" cy="122237"/>
              </a:xfrm>
              <a:custGeom>
                <a:avLst/>
                <a:gdLst>
                  <a:gd name="T0" fmla="*/ 15 w 19"/>
                  <a:gd name="T1" fmla="*/ 5 h 24"/>
                  <a:gd name="T2" fmla="*/ 13 w 19"/>
                  <a:gd name="T3" fmla="*/ 10 h 24"/>
                  <a:gd name="T4" fmla="*/ 17 w 19"/>
                  <a:gd name="T5" fmla="*/ 19 h 24"/>
                  <a:gd name="T6" fmla="*/ 3 w 19"/>
                  <a:gd name="T7" fmla="*/ 16 h 24"/>
                  <a:gd name="T8" fmla="*/ 15 w 19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15" y="5"/>
                    </a:moveTo>
                    <a:cubicBezTo>
                      <a:pt x="15" y="5"/>
                      <a:pt x="11" y="7"/>
                      <a:pt x="13" y="10"/>
                    </a:cubicBezTo>
                    <a:cubicBezTo>
                      <a:pt x="14" y="13"/>
                      <a:pt x="19" y="14"/>
                      <a:pt x="17" y="19"/>
                    </a:cubicBezTo>
                    <a:cubicBezTo>
                      <a:pt x="15" y="24"/>
                      <a:pt x="5" y="24"/>
                      <a:pt x="3" y="16"/>
                    </a:cubicBezTo>
                    <a:cubicBezTo>
                      <a:pt x="0" y="8"/>
                      <a:pt x="9" y="0"/>
                      <a:pt x="15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35"/>
              <p:cNvSpPr>
                <a:spLocks/>
              </p:cNvSpPr>
              <p:nvPr/>
            </p:nvSpPr>
            <p:spPr bwMode="auto">
              <a:xfrm>
                <a:off x="3486150" y="2622550"/>
                <a:ext cx="207963" cy="149225"/>
              </a:xfrm>
              <a:custGeom>
                <a:avLst/>
                <a:gdLst>
                  <a:gd name="T0" fmla="*/ 25 w 41"/>
                  <a:gd name="T1" fmla="*/ 14 h 29"/>
                  <a:gd name="T2" fmla="*/ 29 w 41"/>
                  <a:gd name="T3" fmla="*/ 28 h 29"/>
                  <a:gd name="T4" fmla="*/ 36 w 41"/>
                  <a:gd name="T5" fmla="*/ 9 h 29"/>
                  <a:gd name="T6" fmla="*/ 16 w 41"/>
                  <a:gd name="T7" fmla="*/ 1 h 29"/>
                  <a:gd name="T8" fmla="*/ 0 w 41"/>
                  <a:gd name="T9" fmla="*/ 0 h 29"/>
                  <a:gd name="T10" fmla="*/ 14 w 41"/>
                  <a:gd name="T11" fmla="*/ 9 h 29"/>
                  <a:gd name="T12" fmla="*/ 25 w 41"/>
                  <a:gd name="T1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25" y="14"/>
                    </a:moveTo>
                    <a:cubicBezTo>
                      <a:pt x="19" y="17"/>
                      <a:pt x="20" y="29"/>
                      <a:pt x="29" y="28"/>
                    </a:cubicBezTo>
                    <a:cubicBezTo>
                      <a:pt x="37" y="28"/>
                      <a:pt x="41" y="17"/>
                      <a:pt x="36" y="9"/>
                    </a:cubicBezTo>
                    <a:cubicBezTo>
                      <a:pt x="31" y="1"/>
                      <a:pt x="20" y="1"/>
                      <a:pt x="16" y="1"/>
                    </a:cubicBezTo>
                    <a:cubicBezTo>
                      <a:pt x="11" y="0"/>
                      <a:pt x="0" y="0"/>
                      <a:pt x="0" y="0"/>
                    </a:cubicBezTo>
                    <a:cubicBezTo>
                      <a:pt x="0" y="0"/>
                      <a:pt x="5" y="6"/>
                      <a:pt x="14" y="9"/>
                    </a:cubicBezTo>
                    <a:cubicBezTo>
                      <a:pt x="23" y="12"/>
                      <a:pt x="25" y="14"/>
                      <a:pt x="25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36"/>
              <p:cNvSpPr>
                <a:spLocks/>
              </p:cNvSpPr>
              <p:nvPr/>
            </p:nvSpPr>
            <p:spPr bwMode="auto">
              <a:xfrm>
                <a:off x="3414712" y="2398713"/>
                <a:ext cx="207963" cy="168275"/>
              </a:xfrm>
              <a:custGeom>
                <a:avLst/>
                <a:gdLst>
                  <a:gd name="T0" fmla="*/ 18 w 41"/>
                  <a:gd name="T1" fmla="*/ 33 h 33"/>
                  <a:gd name="T2" fmla="*/ 5 w 41"/>
                  <a:gd name="T3" fmla="*/ 27 h 33"/>
                  <a:gd name="T4" fmla="*/ 20 w 41"/>
                  <a:gd name="T5" fmla="*/ 1 h 33"/>
                  <a:gd name="T6" fmla="*/ 36 w 41"/>
                  <a:gd name="T7" fmla="*/ 21 h 33"/>
                  <a:gd name="T8" fmla="*/ 23 w 41"/>
                  <a:gd name="T9" fmla="*/ 23 h 33"/>
                  <a:gd name="T10" fmla="*/ 24 w 41"/>
                  <a:gd name="T11" fmla="*/ 17 h 33"/>
                  <a:gd name="T12" fmla="*/ 17 w 41"/>
                  <a:gd name="T13" fmla="*/ 16 h 33"/>
                  <a:gd name="T14" fmla="*/ 18 w 41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3">
                    <a:moveTo>
                      <a:pt x="18" y="33"/>
                    </a:moveTo>
                    <a:cubicBezTo>
                      <a:pt x="18" y="33"/>
                      <a:pt x="9" y="33"/>
                      <a:pt x="5" y="27"/>
                    </a:cubicBezTo>
                    <a:cubicBezTo>
                      <a:pt x="0" y="20"/>
                      <a:pt x="7" y="3"/>
                      <a:pt x="20" y="1"/>
                    </a:cubicBezTo>
                    <a:cubicBezTo>
                      <a:pt x="32" y="0"/>
                      <a:pt x="41" y="15"/>
                      <a:pt x="36" y="21"/>
                    </a:cubicBezTo>
                    <a:cubicBezTo>
                      <a:pt x="30" y="27"/>
                      <a:pt x="24" y="26"/>
                      <a:pt x="23" y="23"/>
                    </a:cubicBezTo>
                    <a:cubicBezTo>
                      <a:pt x="21" y="19"/>
                      <a:pt x="21" y="18"/>
                      <a:pt x="24" y="17"/>
                    </a:cubicBezTo>
                    <a:cubicBezTo>
                      <a:pt x="27" y="16"/>
                      <a:pt x="23" y="11"/>
                      <a:pt x="17" y="16"/>
                    </a:cubicBezTo>
                    <a:cubicBezTo>
                      <a:pt x="11" y="20"/>
                      <a:pt x="11" y="29"/>
                      <a:pt x="18" y="3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37"/>
              <p:cNvSpPr>
                <a:spLocks/>
              </p:cNvSpPr>
              <p:nvPr/>
            </p:nvSpPr>
            <p:spPr bwMode="auto">
              <a:xfrm>
                <a:off x="3643312" y="2740025"/>
                <a:ext cx="122238" cy="92075"/>
              </a:xfrm>
              <a:custGeom>
                <a:avLst/>
                <a:gdLst>
                  <a:gd name="T0" fmla="*/ 5 w 24"/>
                  <a:gd name="T1" fmla="*/ 4 h 18"/>
                  <a:gd name="T2" fmla="*/ 10 w 24"/>
                  <a:gd name="T3" fmla="*/ 6 h 18"/>
                  <a:gd name="T4" fmla="*/ 19 w 24"/>
                  <a:gd name="T5" fmla="*/ 2 h 18"/>
                  <a:gd name="T6" fmla="*/ 16 w 24"/>
                  <a:gd name="T7" fmla="*/ 16 h 18"/>
                  <a:gd name="T8" fmla="*/ 5 w 24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5" y="4"/>
                    </a:moveTo>
                    <a:cubicBezTo>
                      <a:pt x="5" y="4"/>
                      <a:pt x="7" y="8"/>
                      <a:pt x="10" y="6"/>
                    </a:cubicBezTo>
                    <a:cubicBezTo>
                      <a:pt x="12" y="5"/>
                      <a:pt x="14" y="0"/>
                      <a:pt x="19" y="2"/>
                    </a:cubicBezTo>
                    <a:cubicBezTo>
                      <a:pt x="24" y="4"/>
                      <a:pt x="24" y="14"/>
                      <a:pt x="16" y="16"/>
                    </a:cubicBezTo>
                    <a:cubicBezTo>
                      <a:pt x="8" y="18"/>
                      <a:pt x="0" y="10"/>
                      <a:pt x="5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38"/>
              <p:cNvSpPr>
                <a:spLocks/>
              </p:cNvSpPr>
              <p:nvPr/>
            </p:nvSpPr>
            <p:spPr bwMode="auto">
              <a:xfrm>
                <a:off x="3460750" y="2649538"/>
                <a:ext cx="146050" cy="207962"/>
              </a:xfrm>
              <a:custGeom>
                <a:avLst/>
                <a:gdLst>
                  <a:gd name="T0" fmla="*/ 14 w 29"/>
                  <a:gd name="T1" fmla="*/ 25 h 41"/>
                  <a:gd name="T2" fmla="*/ 28 w 29"/>
                  <a:gd name="T3" fmla="*/ 29 h 41"/>
                  <a:gd name="T4" fmla="*/ 9 w 29"/>
                  <a:gd name="T5" fmla="*/ 36 h 41"/>
                  <a:gd name="T6" fmla="*/ 0 w 29"/>
                  <a:gd name="T7" fmla="*/ 16 h 41"/>
                  <a:gd name="T8" fmla="*/ 0 w 29"/>
                  <a:gd name="T9" fmla="*/ 0 h 41"/>
                  <a:gd name="T10" fmla="*/ 9 w 29"/>
                  <a:gd name="T11" fmla="*/ 14 h 41"/>
                  <a:gd name="T12" fmla="*/ 14 w 29"/>
                  <a:gd name="T1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4" y="25"/>
                    </a:moveTo>
                    <a:cubicBezTo>
                      <a:pt x="17" y="19"/>
                      <a:pt x="29" y="20"/>
                      <a:pt x="28" y="29"/>
                    </a:cubicBezTo>
                    <a:cubicBezTo>
                      <a:pt x="28" y="37"/>
                      <a:pt x="17" y="41"/>
                      <a:pt x="9" y="36"/>
                    </a:cubicBezTo>
                    <a:cubicBezTo>
                      <a:pt x="1" y="31"/>
                      <a:pt x="1" y="20"/>
                      <a:pt x="0" y="16"/>
                    </a:cubicBezTo>
                    <a:cubicBezTo>
                      <a:pt x="0" y="11"/>
                      <a:pt x="0" y="0"/>
                      <a:pt x="0" y="0"/>
                    </a:cubicBezTo>
                    <a:cubicBezTo>
                      <a:pt x="0" y="0"/>
                      <a:pt x="6" y="5"/>
                      <a:pt x="9" y="14"/>
                    </a:cubicBezTo>
                    <a:cubicBezTo>
                      <a:pt x="12" y="24"/>
                      <a:pt x="14" y="25"/>
                      <a:pt x="14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39"/>
              <p:cNvSpPr>
                <a:spLocks/>
              </p:cNvSpPr>
              <p:nvPr/>
            </p:nvSpPr>
            <p:spPr bwMode="auto">
              <a:xfrm>
                <a:off x="3079750" y="2241550"/>
                <a:ext cx="654050" cy="657225"/>
              </a:xfrm>
              <a:custGeom>
                <a:avLst/>
                <a:gdLst>
                  <a:gd name="T0" fmla="*/ 45 w 129"/>
                  <a:gd name="T1" fmla="*/ 45 h 129"/>
                  <a:gd name="T2" fmla="*/ 3 w 129"/>
                  <a:gd name="T3" fmla="*/ 67 h 129"/>
                  <a:gd name="T4" fmla="*/ 28 w 129"/>
                  <a:gd name="T5" fmla="*/ 81 h 129"/>
                  <a:gd name="T6" fmla="*/ 32 w 129"/>
                  <a:gd name="T7" fmla="*/ 60 h 129"/>
                  <a:gd name="T8" fmla="*/ 24 w 129"/>
                  <a:gd name="T9" fmla="*/ 62 h 129"/>
                  <a:gd name="T10" fmla="*/ 19 w 129"/>
                  <a:gd name="T11" fmla="*/ 70 h 129"/>
                  <a:gd name="T12" fmla="*/ 21 w 129"/>
                  <a:gd name="T13" fmla="*/ 51 h 129"/>
                  <a:gd name="T14" fmla="*/ 61 w 129"/>
                  <a:gd name="T15" fmla="*/ 71 h 129"/>
                  <a:gd name="T16" fmla="*/ 54 w 129"/>
                  <a:gd name="T17" fmla="*/ 118 h 129"/>
                  <a:gd name="T18" fmla="*/ 43 w 129"/>
                  <a:gd name="T19" fmla="*/ 114 h 129"/>
                  <a:gd name="T20" fmla="*/ 52 w 129"/>
                  <a:gd name="T21" fmla="*/ 107 h 129"/>
                  <a:gd name="T22" fmla="*/ 35 w 129"/>
                  <a:gd name="T23" fmla="*/ 107 h 129"/>
                  <a:gd name="T24" fmla="*/ 47 w 129"/>
                  <a:gd name="T25" fmla="*/ 129 h 129"/>
                  <a:gd name="T26" fmla="*/ 74 w 129"/>
                  <a:gd name="T27" fmla="*/ 96 h 129"/>
                  <a:gd name="T28" fmla="*/ 67 w 129"/>
                  <a:gd name="T29" fmla="*/ 67 h 129"/>
                  <a:gd name="T30" fmla="*/ 96 w 129"/>
                  <a:gd name="T31" fmla="*/ 74 h 129"/>
                  <a:gd name="T32" fmla="*/ 128 w 129"/>
                  <a:gd name="T33" fmla="*/ 47 h 129"/>
                  <a:gd name="T34" fmla="*/ 107 w 129"/>
                  <a:gd name="T35" fmla="*/ 36 h 129"/>
                  <a:gd name="T36" fmla="*/ 106 w 129"/>
                  <a:gd name="T37" fmla="*/ 52 h 129"/>
                  <a:gd name="T38" fmla="*/ 114 w 129"/>
                  <a:gd name="T39" fmla="*/ 43 h 129"/>
                  <a:gd name="T40" fmla="*/ 118 w 129"/>
                  <a:gd name="T41" fmla="*/ 54 h 129"/>
                  <a:gd name="T42" fmla="*/ 71 w 129"/>
                  <a:gd name="T43" fmla="*/ 61 h 129"/>
                  <a:gd name="T44" fmla="*/ 51 w 129"/>
                  <a:gd name="T45" fmla="*/ 21 h 129"/>
                  <a:gd name="T46" fmla="*/ 70 w 129"/>
                  <a:gd name="T47" fmla="*/ 19 h 129"/>
                  <a:gd name="T48" fmla="*/ 62 w 129"/>
                  <a:gd name="T49" fmla="*/ 24 h 129"/>
                  <a:gd name="T50" fmla="*/ 60 w 129"/>
                  <a:gd name="T51" fmla="*/ 32 h 129"/>
                  <a:gd name="T52" fmla="*/ 81 w 129"/>
                  <a:gd name="T53" fmla="*/ 28 h 129"/>
                  <a:gd name="T54" fmla="*/ 67 w 129"/>
                  <a:gd name="T55" fmla="*/ 3 h 129"/>
                  <a:gd name="T56" fmla="*/ 45 w 129"/>
                  <a:gd name="T57" fmla="*/ 4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45" y="45"/>
                    </a:moveTo>
                    <a:cubicBezTo>
                      <a:pt x="20" y="27"/>
                      <a:pt x="0" y="53"/>
                      <a:pt x="3" y="67"/>
                    </a:cubicBezTo>
                    <a:cubicBezTo>
                      <a:pt x="5" y="81"/>
                      <a:pt x="19" y="85"/>
                      <a:pt x="28" y="81"/>
                    </a:cubicBezTo>
                    <a:cubicBezTo>
                      <a:pt x="37" y="76"/>
                      <a:pt x="35" y="63"/>
                      <a:pt x="32" y="60"/>
                    </a:cubicBezTo>
                    <a:cubicBezTo>
                      <a:pt x="28" y="56"/>
                      <a:pt x="22" y="60"/>
                      <a:pt x="24" y="62"/>
                    </a:cubicBezTo>
                    <a:cubicBezTo>
                      <a:pt x="26" y="64"/>
                      <a:pt x="26" y="69"/>
                      <a:pt x="19" y="70"/>
                    </a:cubicBezTo>
                    <a:cubicBezTo>
                      <a:pt x="12" y="71"/>
                      <a:pt x="9" y="55"/>
                      <a:pt x="21" y="51"/>
                    </a:cubicBezTo>
                    <a:cubicBezTo>
                      <a:pt x="32" y="47"/>
                      <a:pt x="50" y="55"/>
                      <a:pt x="61" y="71"/>
                    </a:cubicBezTo>
                    <a:cubicBezTo>
                      <a:pt x="72" y="87"/>
                      <a:pt x="64" y="115"/>
                      <a:pt x="54" y="118"/>
                    </a:cubicBezTo>
                    <a:cubicBezTo>
                      <a:pt x="43" y="122"/>
                      <a:pt x="43" y="114"/>
                      <a:pt x="43" y="114"/>
                    </a:cubicBezTo>
                    <a:cubicBezTo>
                      <a:pt x="48" y="118"/>
                      <a:pt x="54" y="111"/>
                      <a:pt x="52" y="107"/>
                    </a:cubicBezTo>
                    <a:cubicBezTo>
                      <a:pt x="50" y="102"/>
                      <a:pt x="40" y="101"/>
                      <a:pt x="35" y="107"/>
                    </a:cubicBezTo>
                    <a:cubicBezTo>
                      <a:pt x="31" y="114"/>
                      <a:pt x="34" y="128"/>
                      <a:pt x="47" y="129"/>
                    </a:cubicBezTo>
                    <a:cubicBezTo>
                      <a:pt x="61" y="129"/>
                      <a:pt x="75" y="116"/>
                      <a:pt x="74" y="96"/>
                    </a:cubicBezTo>
                    <a:cubicBezTo>
                      <a:pt x="72" y="75"/>
                      <a:pt x="67" y="67"/>
                      <a:pt x="67" y="67"/>
                    </a:cubicBezTo>
                    <a:cubicBezTo>
                      <a:pt x="67" y="67"/>
                      <a:pt x="75" y="72"/>
                      <a:pt x="96" y="74"/>
                    </a:cubicBezTo>
                    <a:cubicBezTo>
                      <a:pt x="116" y="75"/>
                      <a:pt x="129" y="61"/>
                      <a:pt x="128" y="47"/>
                    </a:cubicBezTo>
                    <a:cubicBezTo>
                      <a:pt x="128" y="34"/>
                      <a:pt x="114" y="31"/>
                      <a:pt x="107" y="36"/>
                    </a:cubicBezTo>
                    <a:cubicBezTo>
                      <a:pt x="101" y="40"/>
                      <a:pt x="101" y="50"/>
                      <a:pt x="106" y="52"/>
                    </a:cubicBezTo>
                    <a:cubicBezTo>
                      <a:pt x="111" y="54"/>
                      <a:pt x="117" y="48"/>
                      <a:pt x="114" y="43"/>
                    </a:cubicBezTo>
                    <a:cubicBezTo>
                      <a:pt x="114" y="43"/>
                      <a:pt x="121" y="43"/>
                      <a:pt x="118" y="54"/>
                    </a:cubicBezTo>
                    <a:cubicBezTo>
                      <a:pt x="114" y="64"/>
                      <a:pt x="87" y="72"/>
                      <a:pt x="71" y="61"/>
                    </a:cubicBezTo>
                    <a:cubicBezTo>
                      <a:pt x="55" y="50"/>
                      <a:pt x="46" y="32"/>
                      <a:pt x="51" y="21"/>
                    </a:cubicBezTo>
                    <a:cubicBezTo>
                      <a:pt x="55" y="9"/>
                      <a:pt x="71" y="12"/>
                      <a:pt x="70" y="19"/>
                    </a:cubicBezTo>
                    <a:cubicBezTo>
                      <a:pt x="69" y="26"/>
                      <a:pt x="64" y="26"/>
                      <a:pt x="62" y="24"/>
                    </a:cubicBezTo>
                    <a:cubicBezTo>
                      <a:pt x="60" y="22"/>
                      <a:pt x="56" y="29"/>
                      <a:pt x="60" y="32"/>
                    </a:cubicBezTo>
                    <a:cubicBezTo>
                      <a:pt x="63" y="36"/>
                      <a:pt x="76" y="37"/>
                      <a:pt x="81" y="28"/>
                    </a:cubicBezTo>
                    <a:cubicBezTo>
                      <a:pt x="85" y="19"/>
                      <a:pt x="81" y="5"/>
                      <a:pt x="67" y="3"/>
                    </a:cubicBezTo>
                    <a:cubicBezTo>
                      <a:pt x="53" y="0"/>
                      <a:pt x="27" y="20"/>
                      <a:pt x="45" y="4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40"/>
              <p:cNvSpPr>
                <a:spLocks/>
              </p:cNvSpPr>
              <p:nvPr/>
            </p:nvSpPr>
            <p:spPr bwMode="auto">
              <a:xfrm>
                <a:off x="3232150" y="2578100"/>
                <a:ext cx="173038" cy="207962"/>
              </a:xfrm>
              <a:custGeom>
                <a:avLst/>
                <a:gdLst>
                  <a:gd name="T0" fmla="*/ 34 w 34"/>
                  <a:gd name="T1" fmla="*/ 18 h 41"/>
                  <a:gd name="T2" fmla="*/ 27 w 34"/>
                  <a:gd name="T3" fmla="*/ 5 h 41"/>
                  <a:gd name="T4" fmla="*/ 2 w 34"/>
                  <a:gd name="T5" fmla="*/ 20 h 41"/>
                  <a:gd name="T6" fmla="*/ 22 w 34"/>
                  <a:gd name="T7" fmla="*/ 36 h 41"/>
                  <a:gd name="T8" fmla="*/ 23 w 34"/>
                  <a:gd name="T9" fmla="*/ 23 h 41"/>
                  <a:gd name="T10" fmla="*/ 18 w 34"/>
                  <a:gd name="T11" fmla="*/ 24 h 41"/>
                  <a:gd name="T12" fmla="*/ 16 w 34"/>
                  <a:gd name="T13" fmla="*/ 17 h 41"/>
                  <a:gd name="T14" fmla="*/ 34 w 34"/>
                  <a:gd name="T1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1">
                    <a:moveTo>
                      <a:pt x="34" y="18"/>
                    </a:moveTo>
                    <a:cubicBezTo>
                      <a:pt x="34" y="18"/>
                      <a:pt x="34" y="10"/>
                      <a:pt x="27" y="5"/>
                    </a:cubicBezTo>
                    <a:cubicBezTo>
                      <a:pt x="21" y="0"/>
                      <a:pt x="4" y="7"/>
                      <a:pt x="2" y="20"/>
                    </a:cubicBezTo>
                    <a:cubicBezTo>
                      <a:pt x="0" y="32"/>
                      <a:pt x="16" y="41"/>
                      <a:pt x="22" y="36"/>
                    </a:cubicBezTo>
                    <a:cubicBezTo>
                      <a:pt x="28" y="30"/>
                      <a:pt x="27" y="24"/>
                      <a:pt x="23" y="23"/>
                    </a:cubicBezTo>
                    <a:cubicBezTo>
                      <a:pt x="20" y="21"/>
                      <a:pt x="19" y="21"/>
                      <a:pt x="18" y="24"/>
                    </a:cubicBezTo>
                    <a:cubicBezTo>
                      <a:pt x="17" y="28"/>
                      <a:pt x="12" y="23"/>
                      <a:pt x="16" y="17"/>
                    </a:cubicBezTo>
                    <a:cubicBezTo>
                      <a:pt x="21" y="11"/>
                      <a:pt x="30" y="11"/>
                      <a:pt x="34" y="1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41"/>
              <p:cNvSpPr>
                <a:spLocks/>
              </p:cNvSpPr>
              <p:nvPr/>
            </p:nvSpPr>
            <p:spPr bwMode="auto">
              <a:xfrm>
                <a:off x="3571875" y="2806700"/>
                <a:ext cx="96838" cy="122237"/>
              </a:xfrm>
              <a:custGeom>
                <a:avLst/>
                <a:gdLst>
                  <a:gd name="T0" fmla="*/ 4 w 19"/>
                  <a:gd name="T1" fmla="*/ 5 h 24"/>
                  <a:gd name="T2" fmla="*/ 7 w 19"/>
                  <a:gd name="T3" fmla="*/ 10 h 24"/>
                  <a:gd name="T4" fmla="*/ 3 w 19"/>
                  <a:gd name="T5" fmla="*/ 19 h 24"/>
                  <a:gd name="T6" fmla="*/ 17 w 19"/>
                  <a:gd name="T7" fmla="*/ 16 h 24"/>
                  <a:gd name="T8" fmla="*/ 4 w 19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4" y="5"/>
                    </a:moveTo>
                    <a:cubicBezTo>
                      <a:pt x="4" y="5"/>
                      <a:pt x="8" y="7"/>
                      <a:pt x="7" y="10"/>
                    </a:cubicBezTo>
                    <a:cubicBezTo>
                      <a:pt x="6" y="13"/>
                      <a:pt x="0" y="14"/>
                      <a:pt x="3" y="19"/>
                    </a:cubicBezTo>
                    <a:cubicBezTo>
                      <a:pt x="5" y="24"/>
                      <a:pt x="15" y="24"/>
                      <a:pt x="17" y="16"/>
                    </a:cubicBezTo>
                    <a:cubicBezTo>
                      <a:pt x="19" y="8"/>
                      <a:pt x="11" y="0"/>
                      <a:pt x="4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42"/>
              <p:cNvSpPr>
                <a:spLocks/>
              </p:cNvSpPr>
              <p:nvPr/>
            </p:nvSpPr>
            <p:spPr bwMode="auto">
              <a:xfrm>
                <a:off x="2562225" y="1635125"/>
                <a:ext cx="146050" cy="209550"/>
              </a:xfrm>
              <a:custGeom>
                <a:avLst/>
                <a:gdLst>
                  <a:gd name="T0" fmla="*/ 15 w 29"/>
                  <a:gd name="T1" fmla="*/ 16 h 41"/>
                  <a:gd name="T2" fmla="*/ 0 w 29"/>
                  <a:gd name="T3" fmla="*/ 12 h 41"/>
                  <a:gd name="T4" fmla="*/ 20 w 29"/>
                  <a:gd name="T5" fmla="*/ 5 h 41"/>
                  <a:gd name="T6" fmla="*/ 28 w 29"/>
                  <a:gd name="T7" fmla="*/ 25 h 41"/>
                  <a:gd name="T8" fmla="*/ 29 w 29"/>
                  <a:gd name="T9" fmla="*/ 41 h 41"/>
                  <a:gd name="T10" fmla="*/ 20 w 29"/>
                  <a:gd name="T11" fmla="*/ 27 h 41"/>
                  <a:gd name="T12" fmla="*/ 15 w 29"/>
                  <a:gd name="T13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5" y="16"/>
                    </a:moveTo>
                    <a:cubicBezTo>
                      <a:pt x="12" y="22"/>
                      <a:pt x="0" y="21"/>
                      <a:pt x="0" y="12"/>
                    </a:cubicBezTo>
                    <a:cubicBezTo>
                      <a:pt x="1" y="4"/>
                      <a:pt x="12" y="0"/>
                      <a:pt x="20" y="5"/>
                    </a:cubicBezTo>
                    <a:cubicBezTo>
                      <a:pt x="28" y="10"/>
                      <a:pt x="28" y="21"/>
                      <a:pt x="28" y="25"/>
                    </a:cubicBezTo>
                    <a:cubicBezTo>
                      <a:pt x="29" y="30"/>
                      <a:pt x="29" y="41"/>
                      <a:pt x="29" y="41"/>
                    </a:cubicBezTo>
                    <a:cubicBezTo>
                      <a:pt x="29" y="41"/>
                      <a:pt x="23" y="36"/>
                      <a:pt x="20" y="27"/>
                    </a:cubicBezTo>
                    <a:cubicBezTo>
                      <a:pt x="17" y="18"/>
                      <a:pt x="15" y="16"/>
                      <a:pt x="15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43"/>
              <p:cNvSpPr>
                <a:spLocks/>
              </p:cNvSpPr>
              <p:nvPr/>
            </p:nvSpPr>
            <p:spPr bwMode="auto">
              <a:xfrm>
                <a:off x="2765425" y="1706563"/>
                <a:ext cx="166688" cy="209550"/>
              </a:xfrm>
              <a:custGeom>
                <a:avLst/>
                <a:gdLst>
                  <a:gd name="T0" fmla="*/ 0 w 33"/>
                  <a:gd name="T1" fmla="*/ 23 h 41"/>
                  <a:gd name="T2" fmla="*/ 6 w 33"/>
                  <a:gd name="T3" fmla="*/ 36 h 41"/>
                  <a:gd name="T4" fmla="*/ 31 w 33"/>
                  <a:gd name="T5" fmla="*/ 21 h 41"/>
                  <a:gd name="T6" fmla="*/ 12 w 33"/>
                  <a:gd name="T7" fmla="*/ 5 h 41"/>
                  <a:gd name="T8" fmla="*/ 10 w 33"/>
                  <a:gd name="T9" fmla="*/ 18 h 41"/>
                  <a:gd name="T10" fmla="*/ 16 w 33"/>
                  <a:gd name="T11" fmla="*/ 17 h 41"/>
                  <a:gd name="T12" fmla="*/ 17 w 33"/>
                  <a:gd name="T13" fmla="*/ 24 h 41"/>
                  <a:gd name="T14" fmla="*/ 0 w 33"/>
                  <a:gd name="T15" fmla="*/ 2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1">
                    <a:moveTo>
                      <a:pt x="0" y="23"/>
                    </a:moveTo>
                    <a:cubicBezTo>
                      <a:pt x="0" y="23"/>
                      <a:pt x="0" y="31"/>
                      <a:pt x="6" y="36"/>
                    </a:cubicBezTo>
                    <a:cubicBezTo>
                      <a:pt x="13" y="41"/>
                      <a:pt x="30" y="34"/>
                      <a:pt x="31" y="21"/>
                    </a:cubicBezTo>
                    <a:cubicBezTo>
                      <a:pt x="33" y="9"/>
                      <a:pt x="18" y="0"/>
                      <a:pt x="12" y="5"/>
                    </a:cubicBezTo>
                    <a:cubicBezTo>
                      <a:pt x="6" y="11"/>
                      <a:pt x="7" y="17"/>
                      <a:pt x="10" y="18"/>
                    </a:cubicBezTo>
                    <a:cubicBezTo>
                      <a:pt x="14" y="20"/>
                      <a:pt x="15" y="20"/>
                      <a:pt x="16" y="17"/>
                    </a:cubicBezTo>
                    <a:cubicBezTo>
                      <a:pt x="17" y="14"/>
                      <a:pt x="22" y="18"/>
                      <a:pt x="17" y="24"/>
                    </a:cubicBezTo>
                    <a:cubicBezTo>
                      <a:pt x="13" y="30"/>
                      <a:pt x="4" y="30"/>
                      <a:pt x="0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44"/>
              <p:cNvSpPr>
                <a:spLocks/>
              </p:cNvSpPr>
              <p:nvPr/>
            </p:nvSpPr>
            <p:spPr bwMode="auto">
              <a:xfrm>
                <a:off x="2500312" y="1563688"/>
                <a:ext cx="92075" cy="122237"/>
              </a:xfrm>
              <a:custGeom>
                <a:avLst/>
                <a:gdLst>
                  <a:gd name="T0" fmla="*/ 14 w 18"/>
                  <a:gd name="T1" fmla="*/ 19 h 24"/>
                  <a:gd name="T2" fmla="*/ 12 w 18"/>
                  <a:gd name="T3" fmla="*/ 14 h 24"/>
                  <a:gd name="T4" fmla="*/ 16 w 18"/>
                  <a:gd name="T5" fmla="*/ 5 h 24"/>
                  <a:gd name="T6" fmla="*/ 2 w 18"/>
                  <a:gd name="T7" fmla="*/ 8 h 24"/>
                  <a:gd name="T8" fmla="*/ 14 w 18"/>
                  <a:gd name="T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14" y="19"/>
                    </a:moveTo>
                    <a:cubicBezTo>
                      <a:pt x="14" y="19"/>
                      <a:pt x="10" y="17"/>
                      <a:pt x="12" y="14"/>
                    </a:cubicBezTo>
                    <a:cubicBezTo>
                      <a:pt x="13" y="11"/>
                      <a:pt x="18" y="10"/>
                      <a:pt x="16" y="5"/>
                    </a:cubicBezTo>
                    <a:cubicBezTo>
                      <a:pt x="14" y="0"/>
                      <a:pt x="4" y="0"/>
                      <a:pt x="2" y="8"/>
                    </a:cubicBezTo>
                    <a:cubicBezTo>
                      <a:pt x="0" y="16"/>
                      <a:pt x="8" y="24"/>
                      <a:pt x="14" y="1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45"/>
              <p:cNvSpPr>
                <a:spLocks/>
              </p:cNvSpPr>
              <p:nvPr/>
            </p:nvSpPr>
            <p:spPr bwMode="auto">
              <a:xfrm>
                <a:off x="2474912" y="1722438"/>
                <a:ext cx="207963" cy="147637"/>
              </a:xfrm>
              <a:custGeom>
                <a:avLst/>
                <a:gdLst>
                  <a:gd name="T0" fmla="*/ 16 w 41"/>
                  <a:gd name="T1" fmla="*/ 15 h 29"/>
                  <a:gd name="T2" fmla="*/ 12 w 41"/>
                  <a:gd name="T3" fmla="*/ 1 h 29"/>
                  <a:gd name="T4" fmla="*/ 5 w 41"/>
                  <a:gd name="T5" fmla="*/ 20 h 29"/>
                  <a:gd name="T6" fmla="*/ 25 w 41"/>
                  <a:gd name="T7" fmla="*/ 28 h 29"/>
                  <a:gd name="T8" fmla="*/ 41 w 41"/>
                  <a:gd name="T9" fmla="*/ 29 h 29"/>
                  <a:gd name="T10" fmla="*/ 26 w 41"/>
                  <a:gd name="T11" fmla="*/ 20 h 29"/>
                  <a:gd name="T12" fmla="*/ 16 w 41"/>
                  <a:gd name="T13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16" y="15"/>
                    </a:moveTo>
                    <a:cubicBezTo>
                      <a:pt x="22" y="12"/>
                      <a:pt x="20" y="0"/>
                      <a:pt x="12" y="1"/>
                    </a:cubicBezTo>
                    <a:cubicBezTo>
                      <a:pt x="4" y="1"/>
                      <a:pt x="0" y="12"/>
                      <a:pt x="5" y="20"/>
                    </a:cubicBezTo>
                    <a:cubicBezTo>
                      <a:pt x="10" y="28"/>
                      <a:pt x="20" y="28"/>
                      <a:pt x="25" y="28"/>
                    </a:cubicBezTo>
                    <a:cubicBezTo>
                      <a:pt x="30" y="29"/>
                      <a:pt x="41" y="29"/>
                      <a:pt x="41" y="29"/>
                    </a:cubicBezTo>
                    <a:cubicBezTo>
                      <a:pt x="41" y="29"/>
                      <a:pt x="36" y="23"/>
                      <a:pt x="26" y="20"/>
                    </a:cubicBezTo>
                    <a:cubicBezTo>
                      <a:pt x="17" y="17"/>
                      <a:pt x="16" y="15"/>
                      <a:pt x="16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46"/>
              <p:cNvSpPr>
                <a:spLocks/>
              </p:cNvSpPr>
              <p:nvPr/>
            </p:nvSpPr>
            <p:spPr bwMode="auto">
              <a:xfrm>
                <a:off x="2435225" y="1593850"/>
                <a:ext cx="654050" cy="657225"/>
              </a:xfrm>
              <a:custGeom>
                <a:avLst/>
                <a:gdLst>
                  <a:gd name="T0" fmla="*/ 84 w 129"/>
                  <a:gd name="T1" fmla="*/ 84 h 129"/>
                  <a:gd name="T2" fmla="*/ 62 w 129"/>
                  <a:gd name="T3" fmla="*/ 126 h 129"/>
                  <a:gd name="T4" fmla="*/ 48 w 129"/>
                  <a:gd name="T5" fmla="*/ 101 h 129"/>
                  <a:gd name="T6" fmla="*/ 69 w 129"/>
                  <a:gd name="T7" fmla="*/ 97 h 129"/>
                  <a:gd name="T8" fmla="*/ 67 w 129"/>
                  <a:gd name="T9" fmla="*/ 105 h 129"/>
                  <a:gd name="T10" fmla="*/ 59 w 129"/>
                  <a:gd name="T11" fmla="*/ 110 h 129"/>
                  <a:gd name="T12" fmla="*/ 78 w 129"/>
                  <a:gd name="T13" fmla="*/ 108 h 129"/>
                  <a:gd name="T14" fmla="*/ 58 w 129"/>
                  <a:gd name="T15" fmla="*/ 68 h 129"/>
                  <a:gd name="T16" fmla="*/ 11 w 129"/>
                  <a:gd name="T17" fmla="*/ 75 h 129"/>
                  <a:gd name="T18" fmla="*/ 15 w 129"/>
                  <a:gd name="T19" fmla="*/ 86 h 129"/>
                  <a:gd name="T20" fmla="*/ 22 w 129"/>
                  <a:gd name="T21" fmla="*/ 77 h 129"/>
                  <a:gd name="T22" fmla="*/ 21 w 129"/>
                  <a:gd name="T23" fmla="*/ 93 h 129"/>
                  <a:gd name="T24" fmla="*/ 0 w 129"/>
                  <a:gd name="T25" fmla="*/ 82 h 129"/>
                  <a:gd name="T26" fmla="*/ 33 w 129"/>
                  <a:gd name="T27" fmla="*/ 55 h 129"/>
                  <a:gd name="T28" fmla="*/ 62 w 129"/>
                  <a:gd name="T29" fmla="*/ 62 h 129"/>
                  <a:gd name="T30" fmla="*/ 55 w 129"/>
                  <a:gd name="T31" fmla="*/ 33 h 129"/>
                  <a:gd name="T32" fmla="*/ 81 w 129"/>
                  <a:gd name="T33" fmla="*/ 0 h 129"/>
                  <a:gd name="T34" fmla="*/ 93 w 129"/>
                  <a:gd name="T35" fmla="*/ 22 h 129"/>
                  <a:gd name="T36" fmla="*/ 77 w 129"/>
                  <a:gd name="T37" fmla="*/ 22 h 129"/>
                  <a:gd name="T38" fmla="*/ 86 w 129"/>
                  <a:gd name="T39" fmla="*/ 15 h 129"/>
                  <a:gd name="T40" fmla="*/ 75 w 129"/>
                  <a:gd name="T41" fmla="*/ 11 h 129"/>
                  <a:gd name="T42" fmla="*/ 68 w 129"/>
                  <a:gd name="T43" fmla="*/ 58 h 129"/>
                  <a:gd name="T44" fmla="*/ 108 w 129"/>
                  <a:gd name="T45" fmla="*/ 78 h 129"/>
                  <a:gd name="T46" fmla="*/ 110 w 129"/>
                  <a:gd name="T47" fmla="*/ 59 h 129"/>
                  <a:gd name="T48" fmla="*/ 105 w 129"/>
                  <a:gd name="T49" fmla="*/ 67 h 129"/>
                  <a:gd name="T50" fmla="*/ 97 w 129"/>
                  <a:gd name="T51" fmla="*/ 69 h 129"/>
                  <a:gd name="T52" fmla="*/ 101 w 129"/>
                  <a:gd name="T53" fmla="*/ 48 h 129"/>
                  <a:gd name="T54" fmla="*/ 126 w 129"/>
                  <a:gd name="T55" fmla="*/ 62 h 129"/>
                  <a:gd name="T56" fmla="*/ 84 w 129"/>
                  <a:gd name="T57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84" y="84"/>
                    </a:moveTo>
                    <a:cubicBezTo>
                      <a:pt x="101" y="109"/>
                      <a:pt x="76" y="129"/>
                      <a:pt x="62" y="126"/>
                    </a:cubicBezTo>
                    <a:cubicBezTo>
                      <a:pt x="48" y="124"/>
                      <a:pt x="43" y="110"/>
                      <a:pt x="48" y="101"/>
                    </a:cubicBezTo>
                    <a:cubicBezTo>
                      <a:pt x="53" y="92"/>
                      <a:pt x="65" y="93"/>
                      <a:pt x="69" y="97"/>
                    </a:cubicBezTo>
                    <a:cubicBezTo>
                      <a:pt x="72" y="100"/>
                      <a:pt x="68" y="107"/>
                      <a:pt x="67" y="105"/>
                    </a:cubicBezTo>
                    <a:cubicBezTo>
                      <a:pt x="65" y="103"/>
                      <a:pt x="60" y="103"/>
                      <a:pt x="59" y="110"/>
                    </a:cubicBezTo>
                    <a:cubicBezTo>
                      <a:pt x="58" y="117"/>
                      <a:pt x="74" y="120"/>
                      <a:pt x="78" y="108"/>
                    </a:cubicBezTo>
                    <a:cubicBezTo>
                      <a:pt x="82" y="97"/>
                      <a:pt x="74" y="79"/>
                      <a:pt x="58" y="68"/>
                    </a:cubicBezTo>
                    <a:cubicBezTo>
                      <a:pt x="42" y="57"/>
                      <a:pt x="14" y="65"/>
                      <a:pt x="11" y="75"/>
                    </a:cubicBezTo>
                    <a:cubicBezTo>
                      <a:pt x="7" y="86"/>
                      <a:pt x="15" y="86"/>
                      <a:pt x="15" y="86"/>
                    </a:cubicBezTo>
                    <a:cubicBezTo>
                      <a:pt x="11" y="81"/>
                      <a:pt x="17" y="75"/>
                      <a:pt x="22" y="77"/>
                    </a:cubicBezTo>
                    <a:cubicBezTo>
                      <a:pt x="27" y="79"/>
                      <a:pt x="28" y="89"/>
                      <a:pt x="21" y="93"/>
                    </a:cubicBezTo>
                    <a:cubicBezTo>
                      <a:pt x="15" y="98"/>
                      <a:pt x="1" y="95"/>
                      <a:pt x="0" y="82"/>
                    </a:cubicBezTo>
                    <a:cubicBezTo>
                      <a:pt x="0" y="68"/>
                      <a:pt x="12" y="54"/>
                      <a:pt x="33" y="55"/>
                    </a:cubicBezTo>
                    <a:cubicBezTo>
                      <a:pt x="54" y="57"/>
                      <a:pt x="62" y="62"/>
                      <a:pt x="62" y="62"/>
                    </a:cubicBezTo>
                    <a:cubicBezTo>
                      <a:pt x="62" y="62"/>
                      <a:pt x="57" y="54"/>
                      <a:pt x="55" y="33"/>
                    </a:cubicBezTo>
                    <a:cubicBezTo>
                      <a:pt x="54" y="13"/>
                      <a:pt x="68" y="0"/>
                      <a:pt x="81" y="0"/>
                    </a:cubicBezTo>
                    <a:cubicBezTo>
                      <a:pt x="95" y="1"/>
                      <a:pt x="98" y="15"/>
                      <a:pt x="93" y="22"/>
                    </a:cubicBezTo>
                    <a:cubicBezTo>
                      <a:pt x="89" y="28"/>
                      <a:pt x="79" y="27"/>
                      <a:pt x="77" y="22"/>
                    </a:cubicBezTo>
                    <a:cubicBezTo>
                      <a:pt x="75" y="18"/>
                      <a:pt x="81" y="11"/>
                      <a:pt x="86" y="15"/>
                    </a:cubicBezTo>
                    <a:cubicBezTo>
                      <a:pt x="86" y="15"/>
                      <a:pt x="85" y="7"/>
                      <a:pt x="75" y="11"/>
                    </a:cubicBezTo>
                    <a:cubicBezTo>
                      <a:pt x="65" y="14"/>
                      <a:pt x="57" y="42"/>
                      <a:pt x="68" y="58"/>
                    </a:cubicBezTo>
                    <a:cubicBezTo>
                      <a:pt x="79" y="74"/>
                      <a:pt x="97" y="82"/>
                      <a:pt x="108" y="78"/>
                    </a:cubicBezTo>
                    <a:cubicBezTo>
                      <a:pt x="119" y="74"/>
                      <a:pt x="116" y="58"/>
                      <a:pt x="110" y="59"/>
                    </a:cubicBezTo>
                    <a:cubicBezTo>
                      <a:pt x="103" y="60"/>
                      <a:pt x="103" y="65"/>
                      <a:pt x="105" y="67"/>
                    </a:cubicBezTo>
                    <a:cubicBezTo>
                      <a:pt x="107" y="69"/>
                      <a:pt x="100" y="73"/>
                      <a:pt x="97" y="69"/>
                    </a:cubicBezTo>
                    <a:cubicBezTo>
                      <a:pt x="93" y="66"/>
                      <a:pt x="92" y="53"/>
                      <a:pt x="101" y="48"/>
                    </a:cubicBezTo>
                    <a:cubicBezTo>
                      <a:pt x="110" y="44"/>
                      <a:pt x="123" y="48"/>
                      <a:pt x="126" y="62"/>
                    </a:cubicBezTo>
                    <a:cubicBezTo>
                      <a:pt x="129" y="76"/>
                      <a:pt x="109" y="102"/>
                      <a:pt x="84" y="8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47"/>
              <p:cNvSpPr>
                <a:spLocks/>
              </p:cNvSpPr>
              <p:nvPr/>
            </p:nvSpPr>
            <p:spPr bwMode="auto">
              <a:xfrm>
                <a:off x="2541587" y="1925638"/>
                <a:ext cx="212725" cy="168275"/>
              </a:xfrm>
              <a:custGeom>
                <a:avLst/>
                <a:gdLst>
                  <a:gd name="T0" fmla="*/ 24 w 42"/>
                  <a:gd name="T1" fmla="*/ 0 h 33"/>
                  <a:gd name="T2" fmla="*/ 37 w 42"/>
                  <a:gd name="T3" fmla="*/ 6 h 33"/>
                  <a:gd name="T4" fmla="*/ 22 w 42"/>
                  <a:gd name="T5" fmla="*/ 32 h 33"/>
                  <a:gd name="T6" fmla="*/ 6 w 42"/>
                  <a:gd name="T7" fmla="*/ 12 h 33"/>
                  <a:gd name="T8" fmla="*/ 19 w 42"/>
                  <a:gd name="T9" fmla="*/ 11 h 33"/>
                  <a:gd name="T10" fmla="*/ 18 w 42"/>
                  <a:gd name="T11" fmla="*/ 16 h 33"/>
                  <a:gd name="T12" fmla="*/ 25 w 42"/>
                  <a:gd name="T13" fmla="*/ 17 h 33"/>
                  <a:gd name="T14" fmla="*/ 24 w 42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3">
                    <a:moveTo>
                      <a:pt x="24" y="0"/>
                    </a:moveTo>
                    <a:cubicBezTo>
                      <a:pt x="24" y="0"/>
                      <a:pt x="32" y="0"/>
                      <a:pt x="37" y="6"/>
                    </a:cubicBezTo>
                    <a:cubicBezTo>
                      <a:pt x="42" y="13"/>
                      <a:pt x="35" y="30"/>
                      <a:pt x="22" y="32"/>
                    </a:cubicBezTo>
                    <a:cubicBezTo>
                      <a:pt x="9" y="33"/>
                      <a:pt x="0" y="18"/>
                      <a:pt x="6" y="12"/>
                    </a:cubicBezTo>
                    <a:cubicBezTo>
                      <a:pt x="11" y="6"/>
                      <a:pt x="18" y="7"/>
                      <a:pt x="19" y="11"/>
                    </a:cubicBezTo>
                    <a:cubicBezTo>
                      <a:pt x="20" y="14"/>
                      <a:pt x="21" y="15"/>
                      <a:pt x="18" y="16"/>
                    </a:cubicBezTo>
                    <a:cubicBezTo>
                      <a:pt x="14" y="17"/>
                      <a:pt x="19" y="22"/>
                      <a:pt x="25" y="17"/>
                    </a:cubicBezTo>
                    <a:cubicBezTo>
                      <a:pt x="31" y="13"/>
                      <a:pt x="31" y="4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48"/>
              <p:cNvSpPr>
                <a:spLocks/>
              </p:cNvSpPr>
              <p:nvPr/>
            </p:nvSpPr>
            <p:spPr bwMode="auto">
              <a:xfrm>
                <a:off x="2403475" y="1660525"/>
                <a:ext cx="122238" cy="96837"/>
              </a:xfrm>
              <a:custGeom>
                <a:avLst/>
                <a:gdLst>
                  <a:gd name="T0" fmla="*/ 19 w 24"/>
                  <a:gd name="T1" fmla="*/ 14 h 19"/>
                  <a:gd name="T2" fmla="*/ 14 w 24"/>
                  <a:gd name="T3" fmla="*/ 12 h 19"/>
                  <a:gd name="T4" fmla="*/ 5 w 24"/>
                  <a:gd name="T5" fmla="*/ 16 h 19"/>
                  <a:gd name="T6" fmla="*/ 8 w 24"/>
                  <a:gd name="T7" fmla="*/ 2 h 19"/>
                  <a:gd name="T8" fmla="*/ 19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19" y="14"/>
                    </a:moveTo>
                    <a:cubicBezTo>
                      <a:pt x="19" y="14"/>
                      <a:pt x="16" y="10"/>
                      <a:pt x="14" y="12"/>
                    </a:cubicBezTo>
                    <a:cubicBezTo>
                      <a:pt x="11" y="13"/>
                      <a:pt x="10" y="19"/>
                      <a:pt x="5" y="16"/>
                    </a:cubicBezTo>
                    <a:cubicBezTo>
                      <a:pt x="0" y="14"/>
                      <a:pt x="0" y="4"/>
                      <a:pt x="8" y="2"/>
                    </a:cubicBezTo>
                    <a:cubicBezTo>
                      <a:pt x="16" y="0"/>
                      <a:pt x="24" y="8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49"/>
              <p:cNvSpPr>
                <a:spLocks noEditPoints="1"/>
              </p:cNvSpPr>
              <p:nvPr/>
            </p:nvSpPr>
            <p:spPr bwMode="auto">
              <a:xfrm>
                <a:off x="2967037" y="2128838"/>
                <a:ext cx="234950" cy="234950"/>
              </a:xfrm>
              <a:custGeom>
                <a:avLst/>
                <a:gdLst>
                  <a:gd name="T0" fmla="*/ 38 w 46"/>
                  <a:gd name="T1" fmla="*/ 38 h 46"/>
                  <a:gd name="T2" fmla="*/ 8 w 46"/>
                  <a:gd name="T3" fmla="*/ 38 h 46"/>
                  <a:gd name="T4" fmla="*/ 8 w 46"/>
                  <a:gd name="T5" fmla="*/ 8 h 46"/>
                  <a:gd name="T6" fmla="*/ 38 w 46"/>
                  <a:gd name="T7" fmla="*/ 8 h 46"/>
                  <a:gd name="T8" fmla="*/ 38 w 46"/>
                  <a:gd name="T9" fmla="*/ 38 h 46"/>
                  <a:gd name="T10" fmla="*/ 31 w 46"/>
                  <a:gd name="T11" fmla="*/ 15 h 46"/>
                  <a:gd name="T12" fmla="*/ 15 w 46"/>
                  <a:gd name="T13" fmla="*/ 15 h 46"/>
                  <a:gd name="T14" fmla="*/ 15 w 46"/>
                  <a:gd name="T15" fmla="*/ 31 h 46"/>
                  <a:gd name="T16" fmla="*/ 31 w 46"/>
                  <a:gd name="T17" fmla="*/ 31 h 46"/>
                  <a:gd name="T18" fmla="*/ 31 w 46"/>
                  <a:gd name="T19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6">
                    <a:moveTo>
                      <a:pt x="38" y="38"/>
                    </a:moveTo>
                    <a:cubicBezTo>
                      <a:pt x="30" y="46"/>
                      <a:pt x="16" y="46"/>
                      <a:pt x="8" y="38"/>
                    </a:cubicBezTo>
                    <a:cubicBezTo>
                      <a:pt x="0" y="30"/>
                      <a:pt x="0" y="16"/>
                      <a:pt x="8" y="8"/>
                    </a:cubicBezTo>
                    <a:cubicBezTo>
                      <a:pt x="16" y="0"/>
                      <a:pt x="30" y="0"/>
                      <a:pt x="38" y="8"/>
                    </a:cubicBezTo>
                    <a:cubicBezTo>
                      <a:pt x="46" y="16"/>
                      <a:pt x="46" y="30"/>
                      <a:pt x="38" y="38"/>
                    </a:cubicBezTo>
                    <a:moveTo>
                      <a:pt x="31" y="15"/>
                    </a:moveTo>
                    <a:cubicBezTo>
                      <a:pt x="26" y="11"/>
                      <a:pt x="19" y="11"/>
                      <a:pt x="15" y="15"/>
                    </a:cubicBezTo>
                    <a:cubicBezTo>
                      <a:pt x="11" y="19"/>
                      <a:pt x="11" y="26"/>
                      <a:pt x="15" y="31"/>
                    </a:cubicBezTo>
                    <a:cubicBezTo>
                      <a:pt x="19" y="35"/>
                      <a:pt x="26" y="35"/>
                      <a:pt x="31" y="31"/>
                    </a:cubicBezTo>
                    <a:cubicBezTo>
                      <a:pt x="35" y="26"/>
                      <a:pt x="35" y="19"/>
                      <a:pt x="31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50"/>
              <p:cNvSpPr>
                <a:spLocks/>
              </p:cNvSpPr>
              <p:nvPr/>
            </p:nvSpPr>
            <p:spPr bwMode="auto">
              <a:xfrm>
                <a:off x="3119437" y="2047875"/>
                <a:ext cx="163513" cy="163512"/>
              </a:xfrm>
              <a:custGeom>
                <a:avLst/>
                <a:gdLst>
                  <a:gd name="T0" fmla="*/ 28 w 32"/>
                  <a:gd name="T1" fmla="*/ 1 h 32"/>
                  <a:gd name="T2" fmla="*/ 0 w 32"/>
                  <a:gd name="T3" fmla="*/ 22 h 32"/>
                  <a:gd name="T4" fmla="*/ 5 w 32"/>
                  <a:gd name="T5" fmla="*/ 24 h 32"/>
                  <a:gd name="T6" fmla="*/ 25 w 32"/>
                  <a:gd name="T7" fmla="*/ 7 h 32"/>
                  <a:gd name="T8" fmla="*/ 8 w 32"/>
                  <a:gd name="T9" fmla="*/ 27 h 32"/>
                  <a:gd name="T10" fmla="*/ 10 w 32"/>
                  <a:gd name="T11" fmla="*/ 32 h 32"/>
                  <a:gd name="T12" fmla="*/ 31 w 32"/>
                  <a:gd name="T13" fmla="*/ 4 h 32"/>
                  <a:gd name="T14" fmla="*/ 32 w 32"/>
                  <a:gd name="T15" fmla="*/ 0 h 32"/>
                  <a:gd name="T16" fmla="*/ 28 w 32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28" y="1"/>
                    </a:moveTo>
                    <a:cubicBezTo>
                      <a:pt x="9" y="5"/>
                      <a:pt x="1" y="21"/>
                      <a:pt x="0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11" y="12"/>
                      <a:pt x="25" y="7"/>
                    </a:cubicBezTo>
                    <a:cubicBezTo>
                      <a:pt x="20" y="21"/>
                      <a:pt x="8" y="27"/>
                      <a:pt x="8" y="27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1"/>
                      <a:pt x="28" y="24"/>
                      <a:pt x="31" y="4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2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51"/>
              <p:cNvSpPr>
                <a:spLocks/>
              </p:cNvSpPr>
              <p:nvPr/>
            </p:nvSpPr>
            <p:spPr bwMode="auto">
              <a:xfrm>
                <a:off x="2886075" y="2282825"/>
                <a:ext cx="163513" cy="161925"/>
              </a:xfrm>
              <a:custGeom>
                <a:avLst/>
                <a:gdLst>
                  <a:gd name="T0" fmla="*/ 27 w 32"/>
                  <a:gd name="T1" fmla="*/ 8 h 32"/>
                  <a:gd name="T2" fmla="*/ 7 w 32"/>
                  <a:gd name="T3" fmla="*/ 25 h 32"/>
                  <a:gd name="T4" fmla="*/ 24 w 32"/>
                  <a:gd name="T5" fmla="*/ 5 h 32"/>
                  <a:gd name="T6" fmla="*/ 22 w 32"/>
                  <a:gd name="T7" fmla="*/ 0 h 32"/>
                  <a:gd name="T8" fmla="*/ 1 w 32"/>
                  <a:gd name="T9" fmla="*/ 28 h 32"/>
                  <a:gd name="T10" fmla="*/ 0 w 32"/>
                  <a:gd name="T11" fmla="*/ 32 h 32"/>
                  <a:gd name="T12" fmla="*/ 4 w 32"/>
                  <a:gd name="T13" fmla="*/ 31 h 32"/>
                  <a:gd name="T14" fmla="*/ 32 w 32"/>
                  <a:gd name="T15" fmla="*/ 10 h 32"/>
                  <a:gd name="T16" fmla="*/ 27 w 32"/>
                  <a:gd name="T17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27" y="8"/>
                    </a:moveTo>
                    <a:cubicBezTo>
                      <a:pt x="27" y="8"/>
                      <a:pt x="21" y="20"/>
                      <a:pt x="7" y="25"/>
                    </a:cubicBezTo>
                    <a:cubicBezTo>
                      <a:pt x="12" y="11"/>
                      <a:pt x="24" y="5"/>
                      <a:pt x="24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4" y="9"/>
                      <a:pt x="1" y="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23" y="28"/>
                      <a:pt x="31" y="11"/>
                      <a:pt x="32" y="10"/>
                    </a:cubicBezTo>
                    <a:lnTo>
                      <a:pt x="2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52"/>
              <p:cNvSpPr>
                <a:spLocks/>
              </p:cNvSpPr>
              <p:nvPr/>
            </p:nvSpPr>
            <p:spPr bwMode="auto">
              <a:xfrm>
                <a:off x="3119437" y="2282825"/>
                <a:ext cx="163513" cy="161925"/>
              </a:xfrm>
              <a:custGeom>
                <a:avLst/>
                <a:gdLst>
                  <a:gd name="T0" fmla="*/ 31 w 32"/>
                  <a:gd name="T1" fmla="*/ 28 h 32"/>
                  <a:gd name="T2" fmla="*/ 10 w 32"/>
                  <a:gd name="T3" fmla="*/ 0 h 32"/>
                  <a:gd name="T4" fmla="*/ 8 w 32"/>
                  <a:gd name="T5" fmla="*/ 5 h 32"/>
                  <a:gd name="T6" fmla="*/ 25 w 32"/>
                  <a:gd name="T7" fmla="*/ 25 h 32"/>
                  <a:gd name="T8" fmla="*/ 5 w 32"/>
                  <a:gd name="T9" fmla="*/ 8 h 32"/>
                  <a:gd name="T10" fmla="*/ 0 w 32"/>
                  <a:gd name="T11" fmla="*/ 10 h 32"/>
                  <a:gd name="T12" fmla="*/ 28 w 32"/>
                  <a:gd name="T13" fmla="*/ 31 h 32"/>
                  <a:gd name="T14" fmla="*/ 32 w 32"/>
                  <a:gd name="T15" fmla="*/ 32 h 32"/>
                  <a:gd name="T16" fmla="*/ 31 w 32"/>
                  <a:gd name="T1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31" y="28"/>
                    </a:moveTo>
                    <a:cubicBezTo>
                      <a:pt x="28" y="9"/>
                      <a:pt x="11" y="1"/>
                      <a:pt x="10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20" y="11"/>
                      <a:pt x="25" y="25"/>
                    </a:cubicBezTo>
                    <a:cubicBezTo>
                      <a:pt x="11" y="20"/>
                      <a:pt x="5" y="8"/>
                      <a:pt x="5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9" y="28"/>
                      <a:pt x="28" y="31"/>
                    </a:cubicBezTo>
                    <a:cubicBezTo>
                      <a:pt x="32" y="32"/>
                      <a:pt x="32" y="32"/>
                      <a:pt x="32" y="32"/>
                    </a:cubicBezTo>
                    <a:lnTo>
                      <a:pt x="31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53"/>
              <p:cNvSpPr>
                <a:spLocks/>
              </p:cNvSpPr>
              <p:nvPr/>
            </p:nvSpPr>
            <p:spPr bwMode="auto">
              <a:xfrm>
                <a:off x="2886075" y="2047875"/>
                <a:ext cx="163513" cy="163512"/>
              </a:xfrm>
              <a:custGeom>
                <a:avLst/>
                <a:gdLst>
                  <a:gd name="T0" fmla="*/ 4 w 32"/>
                  <a:gd name="T1" fmla="*/ 1 h 32"/>
                  <a:gd name="T2" fmla="*/ 0 w 32"/>
                  <a:gd name="T3" fmla="*/ 0 h 32"/>
                  <a:gd name="T4" fmla="*/ 1 w 32"/>
                  <a:gd name="T5" fmla="*/ 4 h 32"/>
                  <a:gd name="T6" fmla="*/ 22 w 32"/>
                  <a:gd name="T7" fmla="*/ 32 h 32"/>
                  <a:gd name="T8" fmla="*/ 24 w 32"/>
                  <a:gd name="T9" fmla="*/ 27 h 32"/>
                  <a:gd name="T10" fmla="*/ 7 w 32"/>
                  <a:gd name="T11" fmla="*/ 7 h 32"/>
                  <a:gd name="T12" fmla="*/ 27 w 32"/>
                  <a:gd name="T13" fmla="*/ 24 h 32"/>
                  <a:gd name="T14" fmla="*/ 32 w 32"/>
                  <a:gd name="T15" fmla="*/ 22 h 32"/>
                  <a:gd name="T16" fmla="*/ 4 w 32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4"/>
                      <a:pt x="21" y="31"/>
                      <a:pt x="22" y="32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12" y="21"/>
                      <a:pt x="7" y="7"/>
                    </a:cubicBezTo>
                    <a:cubicBezTo>
                      <a:pt x="21" y="12"/>
                      <a:pt x="27" y="24"/>
                      <a:pt x="27" y="24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1"/>
                      <a:pt x="23" y="5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54"/>
              <p:cNvSpPr>
                <a:spLocks/>
              </p:cNvSpPr>
              <p:nvPr/>
            </p:nvSpPr>
            <p:spPr bwMode="auto">
              <a:xfrm>
                <a:off x="3017837" y="2338388"/>
                <a:ext cx="133350" cy="188912"/>
              </a:xfrm>
              <a:custGeom>
                <a:avLst/>
                <a:gdLst>
                  <a:gd name="T0" fmla="*/ 20 w 26"/>
                  <a:gd name="T1" fmla="*/ 0 h 37"/>
                  <a:gd name="T2" fmla="*/ 15 w 26"/>
                  <a:gd name="T3" fmla="*/ 1 h 37"/>
                  <a:gd name="T4" fmla="*/ 13 w 26"/>
                  <a:gd name="T5" fmla="*/ 27 h 37"/>
                  <a:gd name="T6" fmla="*/ 11 w 26"/>
                  <a:gd name="T7" fmla="*/ 1 h 37"/>
                  <a:gd name="T8" fmla="*/ 6 w 26"/>
                  <a:gd name="T9" fmla="*/ 0 h 37"/>
                  <a:gd name="T10" fmla="*/ 11 w 26"/>
                  <a:gd name="T11" fmla="*/ 34 h 37"/>
                  <a:gd name="T12" fmla="*/ 13 w 26"/>
                  <a:gd name="T13" fmla="*/ 37 h 37"/>
                  <a:gd name="T14" fmla="*/ 15 w 26"/>
                  <a:gd name="T15" fmla="*/ 34 h 37"/>
                  <a:gd name="T16" fmla="*/ 20 w 2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7">
                    <a:moveTo>
                      <a:pt x="20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0" y="14"/>
                      <a:pt x="13" y="27"/>
                    </a:cubicBezTo>
                    <a:cubicBezTo>
                      <a:pt x="6" y="14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17"/>
                      <a:pt x="11" y="34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6" y="17"/>
                      <a:pt x="20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55"/>
              <p:cNvSpPr>
                <a:spLocks/>
              </p:cNvSpPr>
              <p:nvPr/>
            </p:nvSpPr>
            <p:spPr bwMode="auto">
              <a:xfrm>
                <a:off x="3017837" y="1971675"/>
                <a:ext cx="133350" cy="182562"/>
              </a:xfrm>
              <a:custGeom>
                <a:avLst/>
                <a:gdLst>
                  <a:gd name="T0" fmla="*/ 15 w 26"/>
                  <a:gd name="T1" fmla="*/ 3 h 36"/>
                  <a:gd name="T2" fmla="*/ 13 w 26"/>
                  <a:gd name="T3" fmla="*/ 0 h 36"/>
                  <a:gd name="T4" fmla="*/ 11 w 26"/>
                  <a:gd name="T5" fmla="*/ 3 h 36"/>
                  <a:gd name="T6" fmla="*/ 6 w 26"/>
                  <a:gd name="T7" fmla="*/ 36 h 36"/>
                  <a:gd name="T8" fmla="*/ 11 w 26"/>
                  <a:gd name="T9" fmla="*/ 35 h 36"/>
                  <a:gd name="T10" fmla="*/ 13 w 26"/>
                  <a:gd name="T11" fmla="*/ 9 h 36"/>
                  <a:gd name="T12" fmla="*/ 15 w 26"/>
                  <a:gd name="T13" fmla="*/ 35 h 36"/>
                  <a:gd name="T14" fmla="*/ 20 w 26"/>
                  <a:gd name="T15" fmla="*/ 36 h 36"/>
                  <a:gd name="T16" fmla="*/ 15 w 26"/>
                  <a:gd name="T17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6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0" y="19"/>
                      <a:pt x="6" y="36"/>
                      <a:pt x="6" y="36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6" y="22"/>
                      <a:pt x="13" y="9"/>
                    </a:cubicBezTo>
                    <a:cubicBezTo>
                      <a:pt x="20" y="22"/>
                      <a:pt x="15" y="35"/>
                      <a:pt x="15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6" y="19"/>
                      <a:pt x="1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56"/>
              <p:cNvSpPr>
                <a:spLocks/>
              </p:cNvSpPr>
              <p:nvPr/>
            </p:nvSpPr>
            <p:spPr bwMode="auto">
              <a:xfrm>
                <a:off x="2805112" y="2179638"/>
                <a:ext cx="187325" cy="133350"/>
              </a:xfrm>
              <a:custGeom>
                <a:avLst/>
                <a:gdLst>
                  <a:gd name="T0" fmla="*/ 36 w 37"/>
                  <a:gd name="T1" fmla="*/ 15 h 26"/>
                  <a:gd name="T2" fmla="*/ 25 w 37"/>
                  <a:gd name="T3" fmla="*/ 17 h 26"/>
                  <a:gd name="T4" fmla="*/ 10 w 37"/>
                  <a:gd name="T5" fmla="*/ 13 h 26"/>
                  <a:gd name="T6" fmla="*/ 25 w 37"/>
                  <a:gd name="T7" fmla="*/ 9 h 26"/>
                  <a:gd name="T8" fmla="*/ 36 w 37"/>
                  <a:gd name="T9" fmla="*/ 11 h 26"/>
                  <a:gd name="T10" fmla="*/ 37 w 37"/>
                  <a:gd name="T11" fmla="*/ 6 h 26"/>
                  <a:gd name="T12" fmla="*/ 4 w 37"/>
                  <a:gd name="T13" fmla="*/ 11 h 26"/>
                  <a:gd name="T14" fmla="*/ 0 w 37"/>
                  <a:gd name="T15" fmla="*/ 13 h 26"/>
                  <a:gd name="T16" fmla="*/ 4 w 37"/>
                  <a:gd name="T17" fmla="*/ 15 h 26"/>
                  <a:gd name="T18" fmla="*/ 37 w 37"/>
                  <a:gd name="T19" fmla="*/ 20 h 26"/>
                  <a:gd name="T20" fmla="*/ 36 w 37"/>
                  <a:gd name="T21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6">
                    <a:moveTo>
                      <a:pt x="36" y="15"/>
                    </a:moveTo>
                    <a:cubicBezTo>
                      <a:pt x="36" y="15"/>
                      <a:pt x="31" y="17"/>
                      <a:pt x="25" y="17"/>
                    </a:cubicBezTo>
                    <a:cubicBezTo>
                      <a:pt x="21" y="17"/>
                      <a:pt x="16" y="16"/>
                      <a:pt x="10" y="13"/>
                    </a:cubicBezTo>
                    <a:cubicBezTo>
                      <a:pt x="16" y="10"/>
                      <a:pt x="21" y="9"/>
                      <a:pt x="25" y="9"/>
                    </a:cubicBezTo>
                    <a:cubicBezTo>
                      <a:pt x="31" y="9"/>
                      <a:pt x="36" y="11"/>
                      <a:pt x="36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20" y="0"/>
                      <a:pt x="4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0" y="26"/>
                      <a:pt x="37" y="20"/>
                      <a:pt x="37" y="20"/>
                    </a:cubicBezTo>
                    <a:lnTo>
                      <a:pt x="3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57"/>
              <p:cNvSpPr>
                <a:spLocks/>
              </p:cNvSpPr>
              <p:nvPr/>
            </p:nvSpPr>
            <p:spPr bwMode="auto">
              <a:xfrm>
                <a:off x="3176587" y="2179638"/>
                <a:ext cx="187325" cy="133350"/>
              </a:xfrm>
              <a:custGeom>
                <a:avLst/>
                <a:gdLst>
                  <a:gd name="T0" fmla="*/ 33 w 37"/>
                  <a:gd name="T1" fmla="*/ 11 h 26"/>
                  <a:gd name="T2" fmla="*/ 0 w 37"/>
                  <a:gd name="T3" fmla="*/ 6 h 26"/>
                  <a:gd name="T4" fmla="*/ 1 w 37"/>
                  <a:gd name="T5" fmla="*/ 11 h 26"/>
                  <a:gd name="T6" fmla="*/ 12 w 37"/>
                  <a:gd name="T7" fmla="*/ 9 h 26"/>
                  <a:gd name="T8" fmla="*/ 27 w 37"/>
                  <a:gd name="T9" fmla="*/ 13 h 26"/>
                  <a:gd name="T10" fmla="*/ 12 w 37"/>
                  <a:gd name="T11" fmla="*/ 17 h 26"/>
                  <a:gd name="T12" fmla="*/ 1 w 37"/>
                  <a:gd name="T13" fmla="*/ 15 h 26"/>
                  <a:gd name="T14" fmla="*/ 0 w 37"/>
                  <a:gd name="T15" fmla="*/ 20 h 26"/>
                  <a:gd name="T16" fmla="*/ 33 w 37"/>
                  <a:gd name="T17" fmla="*/ 15 h 26"/>
                  <a:gd name="T18" fmla="*/ 37 w 37"/>
                  <a:gd name="T19" fmla="*/ 13 h 26"/>
                  <a:gd name="T20" fmla="*/ 33 w 37"/>
                  <a:gd name="T2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6">
                    <a:moveTo>
                      <a:pt x="33" y="11"/>
                    </a:moveTo>
                    <a:cubicBezTo>
                      <a:pt x="17" y="0"/>
                      <a:pt x="0" y="6"/>
                      <a:pt x="0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6" y="9"/>
                      <a:pt x="12" y="9"/>
                    </a:cubicBezTo>
                    <a:cubicBezTo>
                      <a:pt x="16" y="9"/>
                      <a:pt x="21" y="10"/>
                      <a:pt x="27" y="13"/>
                    </a:cubicBezTo>
                    <a:cubicBezTo>
                      <a:pt x="21" y="16"/>
                      <a:pt x="16" y="17"/>
                      <a:pt x="12" y="17"/>
                    </a:cubicBezTo>
                    <a:cubicBezTo>
                      <a:pt x="6" y="17"/>
                      <a:pt x="1" y="15"/>
                      <a:pt x="1" y="1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7" y="26"/>
                      <a:pt x="33" y="15"/>
                    </a:cubicBezTo>
                    <a:cubicBezTo>
                      <a:pt x="37" y="13"/>
                      <a:pt x="37" y="13"/>
                      <a:pt x="37" y="13"/>
                    </a:cubicBezTo>
                    <a:lnTo>
                      <a:pt x="3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58"/>
              <p:cNvSpPr>
                <a:spLocks/>
              </p:cNvSpPr>
              <p:nvPr/>
            </p:nvSpPr>
            <p:spPr bwMode="auto">
              <a:xfrm>
                <a:off x="3500437" y="2063750"/>
                <a:ext cx="315913" cy="366712"/>
              </a:xfrm>
              <a:custGeom>
                <a:avLst/>
                <a:gdLst>
                  <a:gd name="T0" fmla="*/ 49 w 62"/>
                  <a:gd name="T1" fmla="*/ 36 h 72"/>
                  <a:gd name="T2" fmla="*/ 40 w 62"/>
                  <a:gd name="T3" fmla="*/ 51 h 72"/>
                  <a:gd name="T4" fmla="*/ 16 w 62"/>
                  <a:gd name="T5" fmla="*/ 58 h 72"/>
                  <a:gd name="T6" fmla="*/ 13 w 62"/>
                  <a:gd name="T7" fmla="*/ 47 h 72"/>
                  <a:gd name="T8" fmla="*/ 18 w 62"/>
                  <a:gd name="T9" fmla="*/ 49 h 72"/>
                  <a:gd name="T10" fmla="*/ 25 w 62"/>
                  <a:gd name="T11" fmla="*/ 50 h 72"/>
                  <a:gd name="T12" fmla="*/ 15 w 62"/>
                  <a:gd name="T13" fmla="*/ 36 h 72"/>
                  <a:gd name="T14" fmla="*/ 1 w 62"/>
                  <a:gd name="T15" fmla="*/ 54 h 72"/>
                  <a:gd name="T16" fmla="*/ 27 w 62"/>
                  <a:gd name="T17" fmla="*/ 69 h 72"/>
                  <a:gd name="T18" fmla="*/ 53 w 62"/>
                  <a:gd name="T19" fmla="*/ 50 h 72"/>
                  <a:gd name="T20" fmla="*/ 62 w 62"/>
                  <a:gd name="T21" fmla="*/ 36 h 72"/>
                  <a:gd name="T22" fmla="*/ 53 w 62"/>
                  <a:gd name="T23" fmla="*/ 22 h 72"/>
                  <a:gd name="T24" fmla="*/ 27 w 62"/>
                  <a:gd name="T25" fmla="*/ 3 h 72"/>
                  <a:gd name="T26" fmla="*/ 1 w 62"/>
                  <a:gd name="T27" fmla="*/ 18 h 72"/>
                  <a:gd name="T28" fmla="*/ 15 w 62"/>
                  <a:gd name="T29" fmla="*/ 36 h 72"/>
                  <a:gd name="T30" fmla="*/ 25 w 62"/>
                  <a:gd name="T31" fmla="*/ 22 h 72"/>
                  <a:gd name="T32" fmla="*/ 18 w 62"/>
                  <a:gd name="T33" fmla="*/ 23 h 72"/>
                  <a:gd name="T34" fmla="*/ 13 w 62"/>
                  <a:gd name="T35" fmla="*/ 25 h 72"/>
                  <a:gd name="T36" fmla="*/ 16 w 62"/>
                  <a:gd name="T37" fmla="*/ 14 h 72"/>
                  <a:gd name="T38" fmla="*/ 40 w 62"/>
                  <a:gd name="T39" fmla="*/ 21 h 72"/>
                  <a:gd name="T40" fmla="*/ 49 w 62"/>
                  <a:gd name="T4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72">
                    <a:moveTo>
                      <a:pt x="49" y="36"/>
                    </a:moveTo>
                    <a:cubicBezTo>
                      <a:pt x="47" y="39"/>
                      <a:pt x="45" y="45"/>
                      <a:pt x="40" y="51"/>
                    </a:cubicBezTo>
                    <a:cubicBezTo>
                      <a:pt x="34" y="57"/>
                      <a:pt x="22" y="60"/>
                      <a:pt x="16" y="58"/>
                    </a:cubicBezTo>
                    <a:cubicBezTo>
                      <a:pt x="10" y="56"/>
                      <a:pt x="10" y="47"/>
                      <a:pt x="13" y="47"/>
                    </a:cubicBezTo>
                    <a:cubicBezTo>
                      <a:pt x="15" y="46"/>
                      <a:pt x="18" y="46"/>
                      <a:pt x="18" y="49"/>
                    </a:cubicBezTo>
                    <a:cubicBezTo>
                      <a:pt x="18" y="52"/>
                      <a:pt x="23" y="53"/>
                      <a:pt x="25" y="50"/>
                    </a:cubicBezTo>
                    <a:cubicBezTo>
                      <a:pt x="27" y="47"/>
                      <a:pt x="26" y="36"/>
                      <a:pt x="15" y="36"/>
                    </a:cubicBezTo>
                    <a:cubicBezTo>
                      <a:pt x="4" y="36"/>
                      <a:pt x="0" y="43"/>
                      <a:pt x="1" y="54"/>
                    </a:cubicBezTo>
                    <a:cubicBezTo>
                      <a:pt x="2" y="64"/>
                      <a:pt x="12" y="72"/>
                      <a:pt x="27" y="69"/>
                    </a:cubicBezTo>
                    <a:cubicBezTo>
                      <a:pt x="43" y="66"/>
                      <a:pt x="49" y="57"/>
                      <a:pt x="53" y="50"/>
                    </a:cubicBezTo>
                    <a:cubicBezTo>
                      <a:pt x="57" y="43"/>
                      <a:pt x="62" y="36"/>
                      <a:pt x="62" y="36"/>
                    </a:cubicBezTo>
                    <a:cubicBezTo>
                      <a:pt x="62" y="36"/>
                      <a:pt x="57" y="28"/>
                      <a:pt x="53" y="22"/>
                    </a:cubicBezTo>
                    <a:cubicBezTo>
                      <a:pt x="49" y="15"/>
                      <a:pt x="43" y="6"/>
                      <a:pt x="27" y="3"/>
                    </a:cubicBezTo>
                    <a:cubicBezTo>
                      <a:pt x="12" y="0"/>
                      <a:pt x="2" y="8"/>
                      <a:pt x="1" y="18"/>
                    </a:cubicBezTo>
                    <a:cubicBezTo>
                      <a:pt x="0" y="29"/>
                      <a:pt x="4" y="36"/>
                      <a:pt x="15" y="36"/>
                    </a:cubicBezTo>
                    <a:cubicBezTo>
                      <a:pt x="26" y="35"/>
                      <a:pt x="27" y="25"/>
                      <a:pt x="25" y="22"/>
                    </a:cubicBezTo>
                    <a:cubicBezTo>
                      <a:pt x="23" y="19"/>
                      <a:pt x="18" y="19"/>
                      <a:pt x="18" y="23"/>
                    </a:cubicBezTo>
                    <a:cubicBezTo>
                      <a:pt x="18" y="26"/>
                      <a:pt x="15" y="26"/>
                      <a:pt x="13" y="25"/>
                    </a:cubicBezTo>
                    <a:cubicBezTo>
                      <a:pt x="10" y="24"/>
                      <a:pt x="10" y="15"/>
                      <a:pt x="16" y="14"/>
                    </a:cubicBezTo>
                    <a:cubicBezTo>
                      <a:pt x="22" y="12"/>
                      <a:pt x="34" y="15"/>
                      <a:pt x="40" y="21"/>
                    </a:cubicBezTo>
                    <a:cubicBezTo>
                      <a:pt x="45" y="27"/>
                      <a:pt x="47" y="33"/>
                      <a:pt x="49" y="3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59"/>
              <p:cNvSpPr>
                <a:spLocks/>
              </p:cNvSpPr>
              <p:nvPr/>
            </p:nvSpPr>
            <p:spPr bwMode="auto">
              <a:xfrm>
                <a:off x="3613150" y="2211388"/>
                <a:ext cx="65088" cy="65087"/>
              </a:xfrm>
              <a:custGeom>
                <a:avLst/>
                <a:gdLst>
                  <a:gd name="T0" fmla="*/ 6 w 13"/>
                  <a:gd name="T1" fmla="*/ 13 h 13"/>
                  <a:gd name="T2" fmla="*/ 0 w 13"/>
                  <a:gd name="T3" fmla="*/ 7 h 13"/>
                  <a:gd name="T4" fmla="*/ 6 w 13"/>
                  <a:gd name="T5" fmla="*/ 0 h 13"/>
                  <a:gd name="T6" fmla="*/ 13 w 13"/>
                  <a:gd name="T7" fmla="*/ 7 h 13"/>
                  <a:gd name="T8" fmla="*/ 6 w 13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cubicBezTo>
                      <a:pt x="13" y="10"/>
                      <a:pt x="10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60"/>
              <p:cNvSpPr>
                <a:spLocks/>
              </p:cNvSpPr>
              <p:nvPr/>
            </p:nvSpPr>
            <p:spPr bwMode="auto">
              <a:xfrm>
                <a:off x="2354262" y="2063750"/>
                <a:ext cx="309563" cy="366712"/>
              </a:xfrm>
              <a:custGeom>
                <a:avLst/>
                <a:gdLst>
                  <a:gd name="T0" fmla="*/ 12 w 61"/>
                  <a:gd name="T1" fmla="*/ 36 h 72"/>
                  <a:gd name="T2" fmla="*/ 22 w 61"/>
                  <a:gd name="T3" fmla="*/ 51 h 72"/>
                  <a:gd name="T4" fmla="*/ 45 w 61"/>
                  <a:gd name="T5" fmla="*/ 58 h 72"/>
                  <a:gd name="T6" fmla="*/ 49 w 61"/>
                  <a:gd name="T7" fmla="*/ 47 h 72"/>
                  <a:gd name="T8" fmla="*/ 44 w 61"/>
                  <a:gd name="T9" fmla="*/ 49 h 72"/>
                  <a:gd name="T10" fmla="*/ 37 w 61"/>
                  <a:gd name="T11" fmla="*/ 50 h 72"/>
                  <a:gd name="T12" fmla="*/ 47 w 61"/>
                  <a:gd name="T13" fmla="*/ 36 h 72"/>
                  <a:gd name="T14" fmla="*/ 61 w 61"/>
                  <a:gd name="T15" fmla="*/ 54 h 72"/>
                  <a:gd name="T16" fmla="*/ 34 w 61"/>
                  <a:gd name="T17" fmla="*/ 69 h 72"/>
                  <a:gd name="T18" fmla="*/ 9 w 61"/>
                  <a:gd name="T19" fmla="*/ 50 h 72"/>
                  <a:gd name="T20" fmla="*/ 0 w 61"/>
                  <a:gd name="T21" fmla="*/ 36 h 72"/>
                  <a:gd name="T22" fmla="*/ 9 w 61"/>
                  <a:gd name="T23" fmla="*/ 22 h 72"/>
                  <a:gd name="T24" fmla="*/ 34 w 61"/>
                  <a:gd name="T25" fmla="*/ 3 h 72"/>
                  <a:gd name="T26" fmla="*/ 61 w 61"/>
                  <a:gd name="T27" fmla="*/ 18 h 72"/>
                  <a:gd name="T28" fmla="*/ 47 w 61"/>
                  <a:gd name="T29" fmla="*/ 36 h 72"/>
                  <a:gd name="T30" fmla="*/ 37 w 61"/>
                  <a:gd name="T31" fmla="*/ 22 h 72"/>
                  <a:gd name="T32" fmla="*/ 44 w 61"/>
                  <a:gd name="T33" fmla="*/ 23 h 72"/>
                  <a:gd name="T34" fmla="*/ 49 w 61"/>
                  <a:gd name="T35" fmla="*/ 25 h 72"/>
                  <a:gd name="T36" fmla="*/ 45 w 61"/>
                  <a:gd name="T37" fmla="*/ 14 h 72"/>
                  <a:gd name="T38" fmla="*/ 22 w 61"/>
                  <a:gd name="T39" fmla="*/ 21 h 72"/>
                  <a:gd name="T40" fmla="*/ 12 w 61"/>
                  <a:gd name="T4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72">
                    <a:moveTo>
                      <a:pt x="12" y="36"/>
                    </a:moveTo>
                    <a:cubicBezTo>
                      <a:pt x="15" y="39"/>
                      <a:pt x="17" y="45"/>
                      <a:pt x="22" y="51"/>
                    </a:cubicBezTo>
                    <a:cubicBezTo>
                      <a:pt x="27" y="57"/>
                      <a:pt x="39" y="60"/>
                      <a:pt x="45" y="58"/>
                    </a:cubicBezTo>
                    <a:cubicBezTo>
                      <a:pt x="52" y="56"/>
                      <a:pt x="52" y="47"/>
                      <a:pt x="49" y="47"/>
                    </a:cubicBezTo>
                    <a:cubicBezTo>
                      <a:pt x="47" y="46"/>
                      <a:pt x="44" y="46"/>
                      <a:pt x="44" y="49"/>
                    </a:cubicBezTo>
                    <a:cubicBezTo>
                      <a:pt x="44" y="52"/>
                      <a:pt x="39" y="53"/>
                      <a:pt x="37" y="50"/>
                    </a:cubicBezTo>
                    <a:cubicBezTo>
                      <a:pt x="35" y="47"/>
                      <a:pt x="36" y="36"/>
                      <a:pt x="47" y="36"/>
                    </a:cubicBezTo>
                    <a:cubicBezTo>
                      <a:pt x="58" y="36"/>
                      <a:pt x="61" y="43"/>
                      <a:pt x="61" y="54"/>
                    </a:cubicBezTo>
                    <a:cubicBezTo>
                      <a:pt x="60" y="64"/>
                      <a:pt x="50" y="72"/>
                      <a:pt x="34" y="69"/>
                    </a:cubicBezTo>
                    <a:cubicBezTo>
                      <a:pt x="19" y="66"/>
                      <a:pt x="13" y="57"/>
                      <a:pt x="9" y="50"/>
                    </a:cubicBezTo>
                    <a:cubicBezTo>
                      <a:pt x="4" y="43"/>
                      <a:pt x="0" y="36"/>
                      <a:pt x="0" y="36"/>
                    </a:cubicBezTo>
                    <a:cubicBezTo>
                      <a:pt x="0" y="36"/>
                      <a:pt x="4" y="29"/>
                      <a:pt x="9" y="22"/>
                    </a:cubicBezTo>
                    <a:cubicBezTo>
                      <a:pt x="13" y="15"/>
                      <a:pt x="19" y="6"/>
                      <a:pt x="34" y="3"/>
                    </a:cubicBezTo>
                    <a:cubicBezTo>
                      <a:pt x="50" y="0"/>
                      <a:pt x="60" y="8"/>
                      <a:pt x="61" y="18"/>
                    </a:cubicBezTo>
                    <a:cubicBezTo>
                      <a:pt x="61" y="29"/>
                      <a:pt x="58" y="36"/>
                      <a:pt x="47" y="36"/>
                    </a:cubicBezTo>
                    <a:cubicBezTo>
                      <a:pt x="36" y="35"/>
                      <a:pt x="35" y="25"/>
                      <a:pt x="37" y="22"/>
                    </a:cubicBezTo>
                    <a:cubicBezTo>
                      <a:pt x="39" y="19"/>
                      <a:pt x="44" y="19"/>
                      <a:pt x="44" y="23"/>
                    </a:cubicBezTo>
                    <a:cubicBezTo>
                      <a:pt x="44" y="26"/>
                      <a:pt x="47" y="26"/>
                      <a:pt x="49" y="25"/>
                    </a:cubicBezTo>
                    <a:cubicBezTo>
                      <a:pt x="52" y="24"/>
                      <a:pt x="52" y="15"/>
                      <a:pt x="45" y="14"/>
                    </a:cubicBezTo>
                    <a:cubicBezTo>
                      <a:pt x="39" y="12"/>
                      <a:pt x="27" y="15"/>
                      <a:pt x="22" y="21"/>
                    </a:cubicBezTo>
                    <a:cubicBezTo>
                      <a:pt x="17" y="27"/>
                      <a:pt x="15" y="33"/>
                      <a:pt x="12" y="3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Oval 61"/>
              <p:cNvSpPr>
                <a:spLocks noChangeArrowheads="1"/>
              </p:cNvSpPr>
              <p:nvPr/>
            </p:nvSpPr>
            <p:spPr bwMode="auto">
              <a:xfrm>
                <a:off x="2490787" y="2211388"/>
                <a:ext cx="65088" cy="65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62"/>
              <p:cNvSpPr>
                <a:spLocks/>
              </p:cNvSpPr>
              <p:nvPr/>
            </p:nvSpPr>
            <p:spPr bwMode="auto">
              <a:xfrm>
                <a:off x="2901950" y="2663825"/>
                <a:ext cx="365125" cy="315912"/>
              </a:xfrm>
              <a:custGeom>
                <a:avLst/>
                <a:gdLst>
                  <a:gd name="T0" fmla="*/ 36 w 72"/>
                  <a:gd name="T1" fmla="*/ 50 h 62"/>
                  <a:gd name="T2" fmla="*/ 21 w 72"/>
                  <a:gd name="T3" fmla="*/ 40 h 62"/>
                  <a:gd name="T4" fmla="*/ 14 w 72"/>
                  <a:gd name="T5" fmla="*/ 16 h 62"/>
                  <a:gd name="T6" fmla="*/ 25 w 72"/>
                  <a:gd name="T7" fmla="*/ 13 h 62"/>
                  <a:gd name="T8" fmla="*/ 23 w 72"/>
                  <a:gd name="T9" fmla="*/ 18 h 62"/>
                  <a:gd name="T10" fmla="*/ 22 w 72"/>
                  <a:gd name="T11" fmla="*/ 25 h 62"/>
                  <a:gd name="T12" fmla="*/ 36 w 72"/>
                  <a:gd name="T13" fmla="*/ 15 h 62"/>
                  <a:gd name="T14" fmla="*/ 18 w 72"/>
                  <a:gd name="T15" fmla="*/ 1 h 62"/>
                  <a:gd name="T16" fmla="*/ 3 w 72"/>
                  <a:gd name="T17" fmla="*/ 27 h 62"/>
                  <a:gd name="T18" fmla="*/ 21 w 72"/>
                  <a:gd name="T19" fmla="*/ 53 h 62"/>
                  <a:gd name="T20" fmla="*/ 36 w 72"/>
                  <a:gd name="T21" fmla="*/ 62 h 62"/>
                  <a:gd name="T22" fmla="*/ 50 w 72"/>
                  <a:gd name="T23" fmla="*/ 53 h 62"/>
                  <a:gd name="T24" fmla="*/ 69 w 72"/>
                  <a:gd name="T25" fmla="*/ 27 h 62"/>
                  <a:gd name="T26" fmla="*/ 54 w 72"/>
                  <a:gd name="T27" fmla="*/ 1 h 62"/>
                  <a:gd name="T28" fmla="*/ 36 w 72"/>
                  <a:gd name="T29" fmla="*/ 15 h 62"/>
                  <a:gd name="T30" fmla="*/ 50 w 72"/>
                  <a:gd name="T31" fmla="*/ 25 h 62"/>
                  <a:gd name="T32" fmla="*/ 49 w 72"/>
                  <a:gd name="T33" fmla="*/ 18 h 62"/>
                  <a:gd name="T34" fmla="*/ 47 w 72"/>
                  <a:gd name="T35" fmla="*/ 13 h 62"/>
                  <a:gd name="T36" fmla="*/ 58 w 72"/>
                  <a:gd name="T37" fmla="*/ 16 h 62"/>
                  <a:gd name="T38" fmla="*/ 51 w 72"/>
                  <a:gd name="T39" fmla="*/ 40 h 62"/>
                  <a:gd name="T40" fmla="*/ 36 w 72"/>
                  <a:gd name="T41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2">
                    <a:moveTo>
                      <a:pt x="36" y="50"/>
                    </a:moveTo>
                    <a:cubicBezTo>
                      <a:pt x="33" y="47"/>
                      <a:pt x="27" y="45"/>
                      <a:pt x="21" y="40"/>
                    </a:cubicBezTo>
                    <a:cubicBezTo>
                      <a:pt x="15" y="34"/>
                      <a:pt x="12" y="23"/>
                      <a:pt x="14" y="16"/>
                    </a:cubicBezTo>
                    <a:cubicBezTo>
                      <a:pt x="15" y="10"/>
                      <a:pt x="24" y="10"/>
                      <a:pt x="25" y="13"/>
                    </a:cubicBezTo>
                    <a:cubicBezTo>
                      <a:pt x="26" y="15"/>
                      <a:pt x="26" y="18"/>
                      <a:pt x="23" y="18"/>
                    </a:cubicBezTo>
                    <a:cubicBezTo>
                      <a:pt x="19" y="18"/>
                      <a:pt x="19" y="23"/>
                      <a:pt x="22" y="25"/>
                    </a:cubicBezTo>
                    <a:cubicBezTo>
                      <a:pt x="25" y="27"/>
                      <a:pt x="35" y="26"/>
                      <a:pt x="36" y="15"/>
                    </a:cubicBezTo>
                    <a:cubicBezTo>
                      <a:pt x="36" y="4"/>
                      <a:pt x="28" y="0"/>
                      <a:pt x="18" y="1"/>
                    </a:cubicBezTo>
                    <a:cubicBezTo>
                      <a:pt x="8" y="2"/>
                      <a:pt x="0" y="12"/>
                      <a:pt x="3" y="27"/>
                    </a:cubicBezTo>
                    <a:cubicBezTo>
                      <a:pt x="6" y="43"/>
                      <a:pt x="14" y="49"/>
                      <a:pt x="21" y="53"/>
                    </a:cubicBezTo>
                    <a:cubicBezTo>
                      <a:pt x="28" y="57"/>
                      <a:pt x="36" y="62"/>
                      <a:pt x="36" y="62"/>
                    </a:cubicBezTo>
                    <a:cubicBezTo>
                      <a:pt x="36" y="62"/>
                      <a:pt x="43" y="57"/>
                      <a:pt x="50" y="53"/>
                    </a:cubicBezTo>
                    <a:cubicBezTo>
                      <a:pt x="57" y="49"/>
                      <a:pt x="66" y="43"/>
                      <a:pt x="69" y="27"/>
                    </a:cubicBezTo>
                    <a:cubicBezTo>
                      <a:pt x="72" y="12"/>
                      <a:pt x="64" y="2"/>
                      <a:pt x="54" y="1"/>
                    </a:cubicBezTo>
                    <a:cubicBezTo>
                      <a:pt x="43" y="0"/>
                      <a:pt x="35" y="4"/>
                      <a:pt x="36" y="15"/>
                    </a:cubicBezTo>
                    <a:cubicBezTo>
                      <a:pt x="36" y="26"/>
                      <a:pt x="47" y="27"/>
                      <a:pt x="50" y="25"/>
                    </a:cubicBezTo>
                    <a:cubicBezTo>
                      <a:pt x="53" y="23"/>
                      <a:pt x="52" y="18"/>
                      <a:pt x="49" y="18"/>
                    </a:cubicBezTo>
                    <a:cubicBezTo>
                      <a:pt x="46" y="18"/>
                      <a:pt x="46" y="15"/>
                      <a:pt x="47" y="13"/>
                    </a:cubicBezTo>
                    <a:cubicBezTo>
                      <a:pt x="47" y="10"/>
                      <a:pt x="56" y="10"/>
                      <a:pt x="58" y="16"/>
                    </a:cubicBezTo>
                    <a:cubicBezTo>
                      <a:pt x="60" y="22"/>
                      <a:pt x="57" y="34"/>
                      <a:pt x="51" y="40"/>
                    </a:cubicBezTo>
                    <a:cubicBezTo>
                      <a:pt x="44" y="45"/>
                      <a:pt x="39" y="47"/>
                      <a:pt x="36" y="5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Oval 63"/>
              <p:cNvSpPr>
                <a:spLocks noChangeArrowheads="1"/>
              </p:cNvSpPr>
              <p:nvPr/>
            </p:nvSpPr>
            <p:spPr bwMode="auto">
              <a:xfrm>
                <a:off x="3049587" y="2776538"/>
                <a:ext cx="65088" cy="65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64"/>
              <p:cNvSpPr>
                <a:spLocks/>
              </p:cNvSpPr>
              <p:nvPr/>
            </p:nvSpPr>
            <p:spPr bwMode="auto">
              <a:xfrm>
                <a:off x="2901950" y="1512888"/>
                <a:ext cx="365125" cy="315912"/>
              </a:xfrm>
              <a:custGeom>
                <a:avLst/>
                <a:gdLst>
                  <a:gd name="T0" fmla="*/ 36 w 72"/>
                  <a:gd name="T1" fmla="*/ 12 h 62"/>
                  <a:gd name="T2" fmla="*/ 21 w 72"/>
                  <a:gd name="T3" fmla="*/ 22 h 62"/>
                  <a:gd name="T4" fmla="*/ 14 w 72"/>
                  <a:gd name="T5" fmla="*/ 46 h 62"/>
                  <a:gd name="T6" fmla="*/ 25 w 72"/>
                  <a:gd name="T7" fmla="*/ 49 h 62"/>
                  <a:gd name="T8" fmla="*/ 23 w 72"/>
                  <a:gd name="T9" fmla="*/ 44 h 62"/>
                  <a:gd name="T10" fmla="*/ 22 w 72"/>
                  <a:gd name="T11" fmla="*/ 37 h 62"/>
                  <a:gd name="T12" fmla="*/ 36 w 72"/>
                  <a:gd name="T13" fmla="*/ 47 h 62"/>
                  <a:gd name="T14" fmla="*/ 18 w 72"/>
                  <a:gd name="T15" fmla="*/ 61 h 62"/>
                  <a:gd name="T16" fmla="*/ 3 w 72"/>
                  <a:gd name="T17" fmla="*/ 34 h 62"/>
                  <a:gd name="T18" fmla="*/ 21 w 72"/>
                  <a:gd name="T19" fmla="*/ 9 h 62"/>
                  <a:gd name="T20" fmla="*/ 36 w 72"/>
                  <a:gd name="T21" fmla="*/ 0 h 62"/>
                  <a:gd name="T22" fmla="*/ 50 w 72"/>
                  <a:gd name="T23" fmla="*/ 9 h 62"/>
                  <a:gd name="T24" fmla="*/ 69 w 72"/>
                  <a:gd name="T25" fmla="*/ 34 h 62"/>
                  <a:gd name="T26" fmla="*/ 54 w 72"/>
                  <a:gd name="T27" fmla="*/ 61 h 62"/>
                  <a:gd name="T28" fmla="*/ 36 w 72"/>
                  <a:gd name="T29" fmla="*/ 47 h 62"/>
                  <a:gd name="T30" fmla="*/ 50 w 72"/>
                  <a:gd name="T31" fmla="*/ 37 h 62"/>
                  <a:gd name="T32" fmla="*/ 49 w 72"/>
                  <a:gd name="T33" fmla="*/ 44 h 62"/>
                  <a:gd name="T34" fmla="*/ 47 w 72"/>
                  <a:gd name="T35" fmla="*/ 49 h 62"/>
                  <a:gd name="T36" fmla="*/ 58 w 72"/>
                  <a:gd name="T37" fmla="*/ 46 h 62"/>
                  <a:gd name="T38" fmla="*/ 51 w 72"/>
                  <a:gd name="T39" fmla="*/ 22 h 62"/>
                  <a:gd name="T40" fmla="*/ 36 w 72"/>
                  <a:gd name="T41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2">
                    <a:moveTo>
                      <a:pt x="36" y="12"/>
                    </a:moveTo>
                    <a:cubicBezTo>
                      <a:pt x="33" y="15"/>
                      <a:pt x="27" y="17"/>
                      <a:pt x="21" y="22"/>
                    </a:cubicBezTo>
                    <a:cubicBezTo>
                      <a:pt x="15" y="28"/>
                      <a:pt x="12" y="39"/>
                      <a:pt x="14" y="46"/>
                    </a:cubicBezTo>
                    <a:cubicBezTo>
                      <a:pt x="15" y="52"/>
                      <a:pt x="24" y="52"/>
                      <a:pt x="25" y="49"/>
                    </a:cubicBezTo>
                    <a:cubicBezTo>
                      <a:pt x="26" y="47"/>
                      <a:pt x="26" y="44"/>
                      <a:pt x="23" y="44"/>
                    </a:cubicBezTo>
                    <a:cubicBezTo>
                      <a:pt x="19" y="44"/>
                      <a:pt x="19" y="39"/>
                      <a:pt x="22" y="37"/>
                    </a:cubicBezTo>
                    <a:cubicBezTo>
                      <a:pt x="25" y="35"/>
                      <a:pt x="35" y="36"/>
                      <a:pt x="36" y="47"/>
                    </a:cubicBezTo>
                    <a:cubicBezTo>
                      <a:pt x="36" y="58"/>
                      <a:pt x="28" y="61"/>
                      <a:pt x="18" y="61"/>
                    </a:cubicBezTo>
                    <a:cubicBezTo>
                      <a:pt x="8" y="60"/>
                      <a:pt x="0" y="50"/>
                      <a:pt x="3" y="34"/>
                    </a:cubicBezTo>
                    <a:cubicBezTo>
                      <a:pt x="6" y="19"/>
                      <a:pt x="14" y="13"/>
                      <a:pt x="21" y="9"/>
                    </a:cubicBezTo>
                    <a:cubicBezTo>
                      <a:pt x="28" y="5"/>
                      <a:pt x="36" y="0"/>
                      <a:pt x="36" y="0"/>
                    </a:cubicBezTo>
                    <a:cubicBezTo>
                      <a:pt x="36" y="0"/>
                      <a:pt x="43" y="5"/>
                      <a:pt x="50" y="9"/>
                    </a:cubicBezTo>
                    <a:cubicBezTo>
                      <a:pt x="57" y="13"/>
                      <a:pt x="66" y="19"/>
                      <a:pt x="69" y="34"/>
                    </a:cubicBezTo>
                    <a:cubicBezTo>
                      <a:pt x="72" y="50"/>
                      <a:pt x="64" y="60"/>
                      <a:pt x="54" y="61"/>
                    </a:cubicBezTo>
                    <a:cubicBezTo>
                      <a:pt x="43" y="62"/>
                      <a:pt x="35" y="58"/>
                      <a:pt x="36" y="47"/>
                    </a:cubicBezTo>
                    <a:cubicBezTo>
                      <a:pt x="36" y="36"/>
                      <a:pt x="47" y="35"/>
                      <a:pt x="50" y="37"/>
                    </a:cubicBezTo>
                    <a:cubicBezTo>
                      <a:pt x="53" y="39"/>
                      <a:pt x="52" y="44"/>
                      <a:pt x="49" y="44"/>
                    </a:cubicBezTo>
                    <a:cubicBezTo>
                      <a:pt x="46" y="44"/>
                      <a:pt x="46" y="47"/>
                      <a:pt x="47" y="49"/>
                    </a:cubicBezTo>
                    <a:cubicBezTo>
                      <a:pt x="47" y="52"/>
                      <a:pt x="56" y="52"/>
                      <a:pt x="58" y="46"/>
                    </a:cubicBezTo>
                    <a:cubicBezTo>
                      <a:pt x="60" y="39"/>
                      <a:pt x="57" y="27"/>
                      <a:pt x="51" y="22"/>
                    </a:cubicBezTo>
                    <a:cubicBezTo>
                      <a:pt x="45" y="17"/>
                      <a:pt x="39" y="15"/>
                      <a:pt x="36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Oval 65"/>
              <p:cNvSpPr>
                <a:spLocks noChangeArrowheads="1"/>
              </p:cNvSpPr>
              <p:nvPr/>
            </p:nvSpPr>
            <p:spPr bwMode="auto">
              <a:xfrm>
                <a:off x="3049587" y="1651000"/>
                <a:ext cx="65088" cy="65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" name="组 74"/>
            <p:cNvGrpSpPr/>
            <p:nvPr/>
          </p:nvGrpSpPr>
          <p:grpSpPr>
            <a:xfrm>
              <a:off x="3857023" y="782476"/>
              <a:ext cx="6382015" cy="1151555"/>
              <a:chOff x="3861580" y="782476"/>
              <a:chExt cx="6382015" cy="1151555"/>
            </a:xfrm>
          </p:grpSpPr>
          <p:grpSp>
            <p:nvGrpSpPr>
              <p:cNvPr id="63" name="组合 43"/>
              <p:cNvGrpSpPr/>
              <p:nvPr/>
            </p:nvGrpSpPr>
            <p:grpSpPr>
              <a:xfrm>
                <a:off x="9098582" y="782476"/>
                <a:ext cx="1145013" cy="1147220"/>
                <a:chOff x="6462713" y="547688"/>
                <a:chExt cx="1647825" cy="1651001"/>
              </a:xfrm>
              <a:solidFill>
                <a:schemeClr val="accent1">
                  <a:lumMod val="50000"/>
                  <a:alpha val="40000"/>
                </a:schemeClr>
              </a:solidFill>
            </p:grpSpPr>
            <p:sp>
              <p:nvSpPr>
                <p:cNvPr id="64" name="Freeform 45"/>
                <p:cNvSpPr>
                  <a:spLocks noEditPoints="1"/>
                </p:cNvSpPr>
                <p:nvPr/>
              </p:nvSpPr>
              <p:spPr bwMode="auto">
                <a:xfrm>
                  <a:off x="6462713" y="547688"/>
                  <a:ext cx="1454150" cy="581025"/>
                </a:xfrm>
                <a:custGeom>
                  <a:avLst/>
                  <a:gdLst>
                    <a:gd name="T0" fmla="*/ 3 w 293"/>
                    <a:gd name="T1" fmla="*/ 22 h 117"/>
                    <a:gd name="T2" fmla="*/ 24 w 293"/>
                    <a:gd name="T3" fmla="*/ 32 h 117"/>
                    <a:gd name="T4" fmla="*/ 58 w 293"/>
                    <a:gd name="T5" fmla="*/ 55 h 117"/>
                    <a:gd name="T6" fmla="*/ 67 w 293"/>
                    <a:gd name="T7" fmla="*/ 52 h 117"/>
                    <a:gd name="T8" fmla="*/ 3 w 293"/>
                    <a:gd name="T9" fmla="*/ 22 h 117"/>
                    <a:gd name="T10" fmla="*/ 79 w 293"/>
                    <a:gd name="T11" fmla="*/ 19 h 117"/>
                    <a:gd name="T12" fmla="*/ 76 w 293"/>
                    <a:gd name="T13" fmla="*/ 11 h 117"/>
                    <a:gd name="T14" fmla="*/ 73 w 293"/>
                    <a:gd name="T15" fmla="*/ 46 h 117"/>
                    <a:gd name="T16" fmla="*/ 95 w 293"/>
                    <a:gd name="T17" fmla="*/ 58 h 117"/>
                    <a:gd name="T18" fmla="*/ 95 w 293"/>
                    <a:gd name="T19" fmla="*/ 50 h 117"/>
                    <a:gd name="T20" fmla="*/ 79 w 293"/>
                    <a:gd name="T21" fmla="*/ 19 h 117"/>
                    <a:gd name="T22" fmla="*/ 266 w 293"/>
                    <a:gd name="T23" fmla="*/ 60 h 117"/>
                    <a:gd name="T24" fmla="*/ 242 w 293"/>
                    <a:gd name="T25" fmla="*/ 23 h 117"/>
                    <a:gd name="T26" fmla="*/ 158 w 293"/>
                    <a:gd name="T27" fmla="*/ 39 h 117"/>
                    <a:gd name="T28" fmla="*/ 122 w 293"/>
                    <a:gd name="T29" fmla="*/ 23 h 117"/>
                    <a:gd name="T30" fmla="*/ 106 w 293"/>
                    <a:gd name="T31" fmla="*/ 46 h 117"/>
                    <a:gd name="T32" fmla="*/ 145 w 293"/>
                    <a:gd name="T33" fmla="*/ 68 h 117"/>
                    <a:gd name="T34" fmla="*/ 143 w 293"/>
                    <a:gd name="T35" fmla="*/ 90 h 117"/>
                    <a:gd name="T36" fmla="*/ 165 w 293"/>
                    <a:gd name="T37" fmla="*/ 79 h 117"/>
                    <a:gd name="T38" fmla="*/ 189 w 293"/>
                    <a:gd name="T39" fmla="*/ 77 h 117"/>
                    <a:gd name="T40" fmla="*/ 207 w 293"/>
                    <a:gd name="T41" fmla="*/ 44 h 117"/>
                    <a:gd name="T42" fmla="*/ 241 w 293"/>
                    <a:gd name="T43" fmla="*/ 62 h 117"/>
                    <a:gd name="T44" fmla="*/ 232 w 293"/>
                    <a:gd name="T45" fmla="*/ 70 h 117"/>
                    <a:gd name="T46" fmla="*/ 214 w 293"/>
                    <a:gd name="T47" fmla="*/ 71 h 117"/>
                    <a:gd name="T48" fmla="*/ 226 w 293"/>
                    <a:gd name="T49" fmla="*/ 98 h 117"/>
                    <a:gd name="T50" fmla="*/ 216 w 293"/>
                    <a:gd name="T51" fmla="*/ 117 h 117"/>
                    <a:gd name="T52" fmla="*/ 293 w 293"/>
                    <a:gd name="T53" fmla="*/ 39 h 117"/>
                    <a:gd name="T54" fmla="*/ 266 w 293"/>
                    <a:gd name="T55" fmla="*/ 6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117">
                      <a:moveTo>
                        <a:pt x="3" y="22"/>
                      </a:moveTo>
                      <a:cubicBezTo>
                        <a:pt x="0" y="27"/>
                        <a:pt x="10" y="32"/>
                        <a:pt x="24" y="32"/>
                      </a:cubicBezTo>
                      <a:cubicBezTo>
                        <a:pt x="39" y="32"/>
                        <a:pt x="50" y="50"/>
                        <a:pt x="58" y="55"/>
                      </a:cubicBezTo>
                      <a:cubicBezTo>
                        <a:pt x="65" y="60"/>
                        <a:pt x="67" y="52"/>
                        <a:pt x="67" y="52"/>
                      </a:cubicBezTo>
                      <a:cubicBezTo>
                        <a:pt x="39" y="0"/>
                        <a:pt x="3" y="22"/>
                        <a:pt x="3" y="22"/>
                      </a:cubicBezTo>
                      <a:moveTo>
                        <a:pt x="79" y="19"/>
                      </a:moveTo>
                      <a:cubicBezTo>
                        <a:pt x="79" y="19"/>
                        <a:pt x="82" y="9"/>
                        <a:pt x="76" y="11"/>
                      </a:cubicBezTo>
                      <a:cubicBezTo>
                        <a:pt x="76" y="11"/>
                        <a:pt x="53" y="25"/>
                        <a:pt x="73" y="46"/>
                      </a:cubicBezTo>
                      <a:cubicBezTo>
                        <a:pt x="87" y="61"/>
                        <a:pt x="95" y="58"/>
                        <a:pt x="95" y="58"/>
                      </a:cubicBezTo>
                      <a:cubicBezTo>
                        <a:pt x="95" y="58"/>
                        <a:pt x="101" y="55"/>
                        <a:pt x="95" y="50"/>
                      </a:cubicBezTo>
                      <a:cubicBezTo>
                        <a:pt x="91" y="45"/>
                        <a:pt x="78" y="40"/>
                        <a:pt x="79" y="19"/>
                      </a:cubicBezTo>
                      <a:moveTo>
                        <a:pt x="266" y="60"/>
                      </a:moveTo>
                      <a:cubicBezTo>
                        <a:pt x="266" y="60"/>
                        <a:pt x="275" y="39"/>
                        <a:pt x="242" y="23"/>
                      </a:cubicBezTo>
                      <a:cubicBezTo>
                        <a:pt x="208" y="7"/>
                        <a:pt x="185" y="28"/>
                        <a:pt x="158" y="39"/>
                      </a:cubicBezTo>
                      <a:cubicBezTo>
                        <a:pt x="130" y="50"/>
                        <a:pt x="122" y="23"/>
                        <a:pt x="122" y="23"/>
                      </a:cubicBezTo>
                      <a:cubicBezTo>
                        <a:pt x="122" y="23"/>
                        <a:pt x="100" y="21"/>
                        <a:pt x="106" y="46"/>
                      </a:cubicBezTo>
                      <a:cubicBezTo>
                        <a:pt x="120" y="75"/>
                        <a:pt x="145" y="68"/>
                        <a:pt x="145" y="68"/>
                      </a:cubicBezTo>
                      <a:cubicBezTo>
                        <a:pt x="140" y="72"/>
                        <a:pt x="143" y="90"/>
                        <a:pt x="143" y="90"/>
                      </a:cubicBezTo>
                      <a:cubicBezTo>
                        <a:pt x="147" y="90"/>
                        <a:pt x="165" y="79"/>
                        <a:pt x="165" y="79"/>
                      </a:cubicBezTo>
                      <a:cubicBezTo>
                        <a:pt x="178" y="93"/>
                        <a:pt x="189" y="87"/>
                        <a:pt x="189" y="77"/>
                      </a:cubicBezTo>
                      <a:cubicBezTo>
                        <a:pt x="190" y="67"/>
                        <a:pt x="189" y="53"/>
                        <a:pt x="207" y="44"/>
                      </a:cubicBezTo>
                      <a:cubicBezTo>
                        <a:pt x="225" y="36"/>
                        <a:pt x="239" y="53"/>
                        <a:pt x="241" y="62"/>
                      </a:cubicBezTo>
                      <a:cubicBezTo>
                        <a:pt x="242" y="71"/>
                        <a:pt x="232" y="70"/>
                        <a:pt x="232" y="70"/>
                      </a:cubicBezTo>
                      <a:cubicBezTo>
                        <a:pt x="232" y="70"/>
                        <a:pt x="217" y="60"/>
                        <a:pt x="214" y="71"/>
                      </a:cubicBezTo>
                      <a:cubicBezTo>
                        <a:pt x="207" y="98"/>
                        <a:pt x="226" y="98"/>
                        <a:pt x="226" y="98"/>
                      </a:cubicBezTo>
                      <a:cubicBezTo>
                        <a:pt x="210" y="109"/>
                        <a:pt x="216" y="117"/>
                        <a:pt x="216" y="117"/>
                      </a:cubicBezTo>
                      <a:cubicBezTo>
                        <a:pt x="293" y="39"/>
                        <a:pt x="293" y="39"/>
                        <a:pt x="293" y="39"/>
                      </a:cubicBezTo>
                      <a:cubicBezTo>
                        <a:pt x="273" y="41"/>
                        <a:pt x="266" y="60"/>
                        <a:pt x="266" y="6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" name="Freeform 46"/>
                <p:cNvSpPr>
                  <a:spLocks noEditPoints="1"/>
                </p:cNvSpPr>
                <p:nvPr/>
              </p:nvSpPr>
              <p:spPr bwMode="auto">
                <a:xfrm>
                  <a:off x="7534275" y="746126"/>
                  <a:ext cx="576263" cy="1452563"/>
                </a:xfrm>
                <a:custGeom>
                  <a:avLst/>
                  <a:gdLst>
                    <a:gd name="T0" fmla="*/ 63 w 116"/>
                    <a:gd name="T1" fmla="*/ 225 h 292"/>
                    <a:gd name="T2" fmla="*/ 61 w 116"/>
                    <a:gd name="T3" fmla="*/ 234 h 292"/>
                    <a:gd name="T4" fmla="*/ 83 w 116"/>
                    <a:gd name="T5" fmla="*/ 268 h 292"/>
                    <a:gd name="T6" fmla="*/ 93 w 116"/>
                    <a:gd name="T7" fmla="*/ 290 h 292"/>
                    <a:gd name="T8" fmla="*/ 63 w 116"/>
                    <a:gd name="T9" fmla="*/ 225 h 292"/>
                    <a:gd name="T10" fmla="*/ 96 w 116"/>
                    <a:gd name="T11" fmla="*/ 214 h 292"/>
                    <a:gd name="T12" fmla="*/ 65 w 116"/>
                    <a:gd name="T13" fmla="*/ 197 h 292"/>
                    <a:gd name="T14" fmla="*/ 57 w 116"/>
                    <a:gd name="T15" fmla="*/ 197 h 292"/>
                    <a:gd name="T16" fmla="*/ 70 w 116"/>
                    <a:gd name="T17" fmla="*/ 219 h 292"/>
                    <a:gd name="T18" fmla="*/ 105 w 116"/>
                    <a:gd name="T19" fmla="*/ 217 h 292"/>
                    <a:gd name="T20" fmla="*/ 96 w 116"/>
                    <a:gd name="T21" fmla="*/ 214 h 292"/>
                    <a:gd name="T22" fmla="*/ 93 w 116"/>
                    <a:gd name="T23" fmla="*/ 170 h 292"/>
                    <a:gd name="T24" fmla="*/ 77 w 116"/>
                    <a:gd name="T25" fmla="*/ 135 h 292"/>
                    <a:gd name="T26" fmla="*/ 93 w 116"/>
                    <a:gd name="T27" fmla="*/ 50 h 292"/>
                    <a:gd name="T28" fmla="*/ 55 w 116"/>
                    <a:gd name="T29" fmla="*/ 26 h 292"/>
                    <a:gd name="T30" fmla="*/ 76 w 116"/>
                    <a:gd name="T31" fmla="*/ 0 h 292"/>
                    <a:gd name="T32" fmla="*/ 0 w 116"/>
                    <a:gd name="T33" fmla="*/ 77 h 292"/>
                    <a:gd name="T34" fmla="*/ 17 w 116"/>
                    <a:gd name="T35" fmla="*/ 66 h 292"/>
                    <a:gd name="T36" fmla="*/ 44 w 116"/>
                    <a:gd name="T37" fmla="*/ 79 h 292"/>
                    <a:gd name="T38" fmla="*/ 46 w 116"/>
                    <a:gd name="T39" fmla="*/ 61 h 292"/>
                    <a:gd name="T40" fmla="*/ 53 w 116"/>
                    <a:gd name="T41" fmla="*/ 51 h 292"/>
                    <a:gd name="T42" fmla="*/ 71 w 116"/>
                    <a:gd name="T43" fmla="*/ 85 h 292"/>
                    <a:gd name="T44" fmla="*/ 39 w 116"/>
                    <a:gd name="T45" fmla="*/ 103 h 292"/>
                    <a:gd name="T46" fmla="*/ 37 w 116"/>
                    <a:gd name="T47" fmla="*/ 127 h 292"/>
                    <a:gd name="T48" fmla="*/ 25 w 116"/>
                    <a:gd name="T49" fmla="*/ 149 h 292"/>
                    <a:gd name="T50" fmla="*/ 47 w 116"/>
                    <a:gd name="T51" fmla="*/ 147 h 292"/>
                    <a:gd name="T52" fmla="*/ 69 w 116"/>
                    <a:gd name="T53" fmla="*/ 187 h 292"/>
                    <a:gd name="T54" fmla="*/ 93 w 116"/>
                    <a:gd name="T55" fmla="*/ 17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6" h="292">
                      <a:moveTo>
                        <a:pt x="63" y="225"/>
                      </a:moveTo>
                      <a:cubicBezTo>
                        <a:pt x="63" y="225"/>
                        <a:pt x="56" y="227"/>
                        <a:pt x="61" y="234"/>
                      </a:cubicBezTo>
                      <a:cubicBezTo>
                        <a:pt x="65" y="242"/>
                        <a:pt x="83" y="254"/>
                        <a:pt x="83" y="268"/>
                      </a:cubicBezTo>
                      <a:cubicBezTo>
                        <a:pt x="83" y="282"/>
                        <a:pt x="88" y="292"/>
                        <a:pt x="93" y="290"/>
                      </a:cubicBezTo>
                      <a:cubicBezTo>
                        <a:pt x="93" y="290"/>
                        <a:pt x="116" y="253"/>
                        <a:pt x="63" y="225"/>
                      </a:cubicBezTo>
                      <a:moveTo>
                        <a:pt x="96" y="214"/>
                      </a:moveTo>
                      <a:cubicBezTo>
                        <a:pt x="76" y="214"/>
                        <a:pt x="71" y="202"/>
                        <a:pt x="65" y="197"/>
                      </a:cubicBezTo>
                      <a:cubicBezTo>
                        <a:pt x="60" y="192"/>
                        <a:pt x="57" y="197"/>
                        <a:pt x="57" y="197"/>
                      </a:cubicBezTo>
                      <a:cubicBezTo>
                        <a:pt x="57" y="197"/>
                        <a:pt x="54" y="206"/>
                        <a:pt x="70" y="219"/>
                      </a:cubicBezTo>
                      <a:cubicBezTo>
                        <a:pt x="90" y="239"/>
                        <a:pt x="105" y="217"/>
                        <a:pt x="105" y="217"/>
                      </a:cubicBezTo>
                      <a:cubicBezTo>
                        <a:pt x="107" y="210"/>
                        <a:pt x="96" y="214"/>
                        <a:pt x="96" y="214"/>
                      </a:cubicBezTo>
                      <a:moveTo>
                        <a:pt x="93" y="170"/>
                      </a:moveTo>
                      <a:cubicBezTo>
                        <a:pt x="93" y="170"/>
                        <a:pt x="66" y="162"/>
                        <a:pt x="77" y="135"/>
                      </a:cubicBezTo>
                      <a:cubicBezTo>
                        <a:pt x="88" y="107"/>
                        <a:pt x="109" y="84"/>
                        <a:pt x="93" y="50"/>
                      </a:cubicBezTo>
                      <a:cubicBezTo>
                        <a:pt x="76" y="17"/>
                        <a:pt x="55" y="26"/>
                        <a:pt x="55" y="26"/>
                      </a:cubicBezTo>
                      <a:cubicBezTo>
                        <a:pt x="55" y="26"/>
                        <a:pt x="75" y="20"/>
                        <a:pt x="76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8" y="82"/>
                        <a:pt x="17" y="66"/>
                      </a:cubicBezTo>
                      <a:cubicBezTo>
                        <a:pt x="17" y="66"/>
                        <a:pt x="18" y="85"/>
                        <a:pt x="44" y="79"/>
                      </a:cubicBezTo>
                      <a:cubicBezTo>
                        <a:pt x="55" y="75"/>
                        <a:pt x="46" y="61"/>
                        <a:pt x="46" y="61"/>
                      </a:cubicBezTo>
                      <a:cubicBezTo>
                        <a:pt x="46" y="61"/>
                        <a:pt x="44" y="50"/>
                        <a:pt x="53" y="51"/>
                      </a:cubicBezTo>
                      <a:cubicBezTo>
                        <a:pt x="62" y="53"/>
                        <a:pt x="80" y="67"/>
                        <a:pt x="71" y="85"/>
                      </a:cubicBezTo>
                      <a:cubicBezTo>
                        <a:pt x="63" y="103"/>
                        <a:pt x="49" y="103"/>
                        <a:pt x="39" y="103"/>
                      </a:cubicBezTo>
                      <a:cubicBezTo>
                        <a:pt x="29" y="103"/>
                        <a:pt x="23" y="114"/>
                        <a:pt x="37" y="127"/>
                      </a:cubicBezTo>
                      <a:cubicBezTo>
                        <a:pt x="37" y="127"/>
                        <a:pt x="26" y="145"/>
                        <a:pt x="25" y="149"/>
                      </a:cubicBezTo>
                      <a:cubicBezTo>
                        <a:pt x="25" y="149"/>
                        <a:pt x="44" y="152"/>
                        <a:pt x="47" y="147"/>
                      </a:cubicBezTo>
                      <a:cubicBezTo>
                        <a:pt x="47" y="147"/>
                        <a:pt x="41" y="172"/>
                        <a:pt x="69" y="187"/>
                      </a:cubicBezTo>
                      <a:cubicBezTo>
                        <a:pt x="94" y="193"/>
                        <a:pt x="93" y="170"/>
                        <a:pt x="93" y="17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" name="组合 43"/>
              <p:cNvGrpSpPr/>
              <p:nvPr/>
            </p:nvGrpSpPr>
            <p:grpSpPr>
              <a:xfrm rot="16200000">
                <a:off x="3862683" y="787915"/>
                <a:ext cx="1145013" cy="1147220"/>
                <a:chOff x="6462713" y="547688"/>
                <a:chExt cx="1647825" cy="1651001"/>
              </a:xfrm>
              <a:solidFill>
                <a:schemeClr val="accent1">
                  <a:lumMod val="50000"/>
                  <a:alpha val="40000"/>
                </a:schemeClr>
              </a:solidFill>
            </p:grpSpPr>
            <p:sp>
              <p:nvSpPr>
                <p:cNvPr id="70" name="Freeform 45"/>
                <p:cNvSpPr>
                  <a:spLocks noEditPoints="1"/>
                </p:cNvSpPr>
                <p:nvPr/>
              </p:nvSpPr>
              <p:spPr bwMode="auto">
                <a:xfrm>
                  <a:off x="6462713" y="547688"/>
                  <a:ext cx="1454150" cy="581025"/>
                </a:xfrm>
                <a:custGeom>
                  <a:avLst/>
                  <a:gdLst>
                    <a:gd name="T0" fmla="*/ 3 w 293"/>
                    <a:gd name="T1" fmla="*/ 22 h 117"/>
                    <a:gd name="T2" fmla="*/ 24 w 293"/>
                    <a:gd name="T3" fmla="*/ 32 h 117"/>
                    <a:gd name="T4" fmla="*/ 58 w 293"/>
                    <a:gd name="T5" fmla="*/ 55 h 117"/>
                    <a:gd name="T6" fmla="*/ 67 w 293"/>
                    <a:gd name="T7" fmla="*/ 52 h 117"/>
                    <a:gd name="T8" fmla="*/ 3 w 293"/>
                    <a:gd name="T9" fmla="*/ 22 h 117"/>
                    <a:gd name="T10" fmla="*/ 79 w 293"/>
                    <a:gd name="T11" fmla="*/ 19 h 117"/>
                    <a:gd name="T12" fmla="*/ 76 w 293"/>
                    <a:gd name="T13" fmla="*/ 11 h 117"/>
                    <a:gd name="T14" fmla="*/ 73 w 293"/>
                    <a:gd name="T15" fmla="*/ 46 h 117"/>
                    <a:gd name="T16" fmla="*/ 95 w 293"/>
                    <a:gd name="T17" fmla="*/ 58 h 117"/>
                    <a:gd name="T18" fmla="*/ 95 w 293"/>
                    <a:gd name="T19" fmla="*/ 50 h 117"/>
                    <a:gd name="T20" fmla="*/ 79 w 293"/>
                    <a:gd name="T21" fmla="*/ 19 h 117"/>
                    <a:gd name="T22" fmla="*/ 266 w 293"/>
                    <a:gd name="T23" fmla="*/ 60 h 117"/>
                    <a:gd name="T24" fmla="*/ 242 w 293"/>
                    <a:gd name="T25" fmla="*/ 23 h 117"/>
                    <a:gd name="T26" fmla="*/ 158 w 293"/>
                    <a:gd name="T27" fmla="*/ 39 h 117"/>
                    <a:gd name="T28" fmla="*/ 122 w 293"/>
                    <a:gd name="T29" fmla="*/ 23 h 117"/>
                    <a:gd name="T30" fmla="*/ 106 w 293"/>
                    <a:gd name="T31" fmla="*/ 46 h 117"/>
                    <a:gd name="T32" fmla="*/ 145 w 293"/>
                    <a:gd name="T33" fmla="*/ 68 h 117"/>
                    <a:gd name="T34" fmla="*/ 143 w 293"/>
                    <a:gd name="T35" fmla="*/ 90 h 117"/>
                    <a:gd name="T36" fmla="*/ 165 w 293"/>
                    <a:gd name="T37" fmla="*/ 79 h 117"/>
                    <a:gd name="T38" fmla="*/ 189 w 293"/>
                    <a:gd name="T39" fmla="*/ 77 h 117"/>
                    <a:gd name="T40" fmla="*/ 207 w 293"/>
                    <a:gd name="T41" fmla="*/ 44 h 117"/>
                    <a:gd name="T42" fmla="*/ 241 w 293"/>
                    <a:gd name="T43" fmla="*/ 62 h 117"/>
                    <a:gd name="T44" fmla="*/ 232 w 293"/>
                    <a:gd name="T45" fmla="*/ 70 h 117"/>
                    <a:gd name="T46" fmla="*/ 214 w 293"/>
                    <a:gd name="T47" fmla="*/ 71 h 117"/>
                    <a:gd name="T48" fmla="*/ 226 w 293"/>
                    <a:gd name="T49" fmla="*/ 98 h 117"/>
                    <a:gd name="T50" fmla="*/ 216 w 293"/>
                    <a:gd name="T51" fmla="*/ 117 h 117"/>
                    <a:gd name="T52" fmla="*/ 293 w 293"/>
                    <a:gd name="T53" fmla="*/ 39 h 117"/>
                    <a:gd name="T54" fmla="*/ 266 w 293"/>
                    <a:gd name="T55" fmla="*/ 6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117">
                      <a:moveTo>
                        <a:pt x="3" y="22"/>
                      </a:moveTo>
                      <a:cubicBezTo>
                        <a:pt x="0" y="27"/>
                        <a:pt x="10" y="32"/>
                        <a:pt x="24" y="32"/>
                      </a:cubicBezTo>
                      <a:cubicBezTo>
                        <a:pt x="39" y="32"/>
                        <a:pt x="50" y="50"/>
                        <a:pt x="58" y="55"/>
                      </a:cubicBezTo>
                      <a:cubicBezTo>
                        <a:pt x="65" y="60"/>
                        <a:pt x="67" y="52"/>
                        <a:pt x="67" y="52"/>
                      </a:cubicBezTo>
                      <a:cubicBezTo>
                        <a:pt x="39" y="0"/>
                        <a:pt x="3" y="22"/>
                        <a:pt x="3" y="22"/>
                      </a:cubicBezTo>
                      <a:moveTo>
                        <a:pt x="79" y="19"/>
                      </a:moveTo>
                      <a:cubicBezTo>
                        <a:pt x="79" y="19"/>
                        <a:pt x="82" y="9"/>
                        <a:pt x="76" y="11"/>
                      </a:cubicBezTo>
                      <a:cubicBezTo>
                        <a:pt x="76" y="11"/>
                        <a:pt x="53" y="25"/>
                        <a:pt x="73" y="46"/>
                      </a:cubicBezTo>
                      <a:cubicBezTo>
                        <a:pt x="87" y="61"/>
                        <a:pt x="95" y="58"/>
                        <a:pt x="95" y="58"/>
                      </a:cubicBezTo>
                      <a:cubicBezTo>
                        <a:pt x="95" y="58"/>
                        <a:pt x="101" y="55"/>
                        <a:pt x="95" y="50"/>
                      </a:cubicBezTo>
                      <a:cubicBezTo>
                        <a:pt x="91" y="45"/>
                        <a:pt x="78" y="40"/>
                        <a:pt x="79" y="19"/>
                      </a:cubicBezTo>
                      <a:moveTo>
                        <a:pt x="266" y="60"/>
                      </a:moveTo>
                      <a:cubicBezTo>
                        <a:pt x="266" y="60"/>
                        <a:pt x="275" y="39"/>
                        <a:pt x="242" y="23"/>
                      </a:cubicBezTo>
                      <a:cubicBezTo>
                        <a:pt x="208" y="7"/>
                        <a:pt x="185" y="28"/>
                        <a:pt x="158" y="39"/>
                      </a:cubicBezTo>
                      <a:cubicBezTo>
                        <a:pt x="130" y="50"/>
                        <a:pt x="122" y="23"/>
                        <a:pt x="122" y="23"/>
                      </a:cubicBezTo>
                      <a:cubicBezTo>
                        <a:pt x="122" y="23"/>
                        <a:pt x="100" y="21"/>
                        <a:pt x="106" y="46"/>
                      </a:cubicBezTo>
                      <a:cubicBezTo>
                        <a:pt x="120" y="75"/>
                        <a:pt x="145" y="68"/>
                        <a:pt x="145" y="68"/>
                      </a:cubicBezTo>
                      <a:cubicBezTo>
                        <a:pt x="140" y="72"/>
                        <a:pt x="143" y="90"/>
                        <a:pt x="143" y="90"/>
                      </a:cubicBezTo>
                      <a:cubicBezTo>
                        <a:pt x="147" y="90"/>
                        <a:pt x="165" y="79"/>
                        <a:pt x="165" y="79"/>
                      </a:cubicBezTo>
                      <a:cubicBezTo>
                        <a:pt x="178" y="93"/>
                        <a:pt x="189" y="87"/>
                        <a:pt x="189" y="77"/>
                      </a:cubicBezTo>
                      <a:cubicBezTo>
                        <a:pt x="190" y="67"/>
                        <a:pt x="189" y="53"/>
                        <a:pt x="207" y="44"/>
                      </a:cubicBezTo>
                      <a:cubicBezTo>
                        <a:pt x="225" y="36"/>
                        <a:pt x="239" y="53"/>
                        <a:pt x="241" y="62"/>
                      </a:cubicBezTo>
                      <a:cubicBezTo>
                        <a:pt x="242" y="71"/>
                        <a:pt x="232" y="70"/>
                        <a:pt x="232" y="70"/>
                      </a:cubicBezTo>
                      <a:cubicBezTo>
                        <a:pt x="232" y="70"/>
                        <a:pt x="217" y="60"/>
                        <a:pt x="214" y="71"/>
                      </a:cubicBezTo>
                      <a:cubicBezTo>
                        <a:pt x="207" y="98"/>
                        <a:pt x="226" y="98"/>
                        <a:pt x="226" y="98"/>
                      </a:cubicBezTo>
                      <a:cubicBezTo>
                        <a:pt x="210" y="109"/>
                        <a:pt x="216" y="117"/>
                        <a:pt x="216" y="117"/>
                      </a:cubicBezTo>
                      <a:cubicBezTo>
                        <a:pt x="293" y="39"/>
                        <a:pt x="293" y="39"/>
                        <a:pt x="293" y="39"/>
                      </a:cubicBezTo>
                      <a:cubicBezTo>
                        <a:pt x="273" y="41"/>
                        <a:pt x="266" y="60"/>
                        <a:pt x="266" y="6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46"/>
                <p:cNvSpPr>
                  <a:spLocks noEditPoints="1"/>
                </p:cNvSpPr>
                <p:nvPr/>
              </p:nvSpPr>
              <p:spPr bwMode="auto">
                <a:xfrm>
                  <a:off x="7534275" y="746126"/>
                  <a:ext cx="576263" cy="1452563"/>
                </a:xfrm>
                <a:custGeom>
                  <a:avLst/>
                  <a:gdLst>
                    <a:gd name="T0" fmla="*/ 63 w 116"/>
                    <a:gd name="T1" fmla="*/ 225 h 292"/>
                    <a:gd name="T2" fmla="*/ 61 w 116"/>
                    <a:gd name="T3" fmla="*/ 234 h 292"/>
                    <a:gd name="T4" fmla="*/ 83 w 116"/>
                    <a:gd name="T5" fmla="*/ 268 h 292"/>
                    <a:gd name="T6" fmla="*/ 93 w 116"/>
                    <a:gd name="T7" fmla="*/ 290 h 292"/>
                    <a:gd name="T8" fmla="*/ 63 w 116"/>
                    <a:gd name="T9" fmla="*/ 225 h 292"/>
                    <a:gd name="T10" fmla="*/ 96 w 116"/>
                    <a:gd name="T11" fmla="*/ 214 h 292"/>
                    <a:gd name="T12" fmla="*/ 65 w 116"/>
                    <a:gd name="T13" fmla="*/ 197 h 292"/>
                    <a:gd name="T14" fmla="*/ 57 w 116"/>
                    <a:gd name="T15" fmla="*/ 197 h 292"/>
                    <a:gd name="T16" fmla="*/ 70 w 116"/>
                    <a:gd name="T17" fmla="*/ 219 h 292"/>
                    <a:gd name="T18" fmla="*/ 105 w 116"/>
                    <a:gd name="T19" fmla="*/ 217 h 292"/>
                    <a:gd name="T20" fmla="*/ 96 w 116"/>
                    <a:gd name="T21" fmla="*/ 214 h 292"/>
                    <a:gd name="T22" fmla="*/ 93 w 116"/>
                    <a:gd name="T23" fmla="*/ 170 h 292"/>
                    <a:gd name="T24" fmla="*/ 77 w 116"/>
                    <a:gd name="T25" fmla="*/ 135 h 292"/>
                    <a:gd name="T26" fmla="*/ 93 w 116"/>
                    <a:gd name="T27" fmla="*/ 50 h 292"/>
                    <a:gd name="T28" fmla="*/ 55 w 116"/>
                    <a:gd name="T29" fmla="*/ 26 h 292"/>
                    <a:gd name="T30" fmla="*/ 76 w 116"/>
                    <a:gd name="T31" fmla="*/ 0 h 292"/>
                    <a:gd name="T32" fmla="*/ 0 w 116"/>
                    <a:gd name="T33" fmla="*/ 77 h 292"/>
                    <a:gd name="T34" fmla="*/ 17 w 116"/>
                    <a:gd name="T35" fmla="*/ 66 h 292"/>
                    <a:gd name="T36" fmla="*/ 44 w 116"/>
                    <a:gd name="T37" fmla="*/ 79 h 292"/>
                    <a:gd name="T38" fmla="*/ 46 w 116"/>
                    <a:gd name="T39" fmla="*/ 61 h 292"/>
                    <a:gd name="T40" fmla="*/ 53 w 116"/>
                    <a:gd name="T41" fmla="*/ 51 h 292"/>
                    <a:gd name="T42" fmla="*/ 71 w 116"/>
                    <a:gd name="T43" fmla="*/ 85 h 292"/>
                    <a:gd name="T44" fmla="*/ 39 w 116"/>
                    <a:gd name="T45" fmla="*/ 103 h 292"/>
                    <a:gd name="T46" fmla="*/ 37 w 116"/>
                    <a:gd name="T47" fmla="*/ 127 h 292"/>
                    <a:gd name="T48" fmla="*/ 25 w 116"/>
                    <a:gd name="T49" fmla="*/ 149 h 292"/>
                    <a:gd name="T50" fmla="*/ 47 w 116"/>
                    <a:gd name="T51" fmla="*/ 147 h 292"/>
                    <a:gd name="T52" fmla="*/ 69 w 116"/>
                    <a:gd name="T53" fmla="*/ 187 h 292"/>
                    <a:gd name="T54" fmla="*/ 93 w 116"/>
                    <a:gd name="T55" fmla="*/ 17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6" h="292">
                      <a:moveTo>
                        <a:pt x="63" y="225"/>
                      </a:moveTo>
                      <a:cubicBezTo>
                        <a:pt x="63" y="225"/>
                        <a:pt x="56" y="227"/>
                        <a:pt x="61" y="234"/>
                      </a:cubicBezTo>
                      <a:cubicBezTo>
                        <a:pt x="65" y="242"/>
                        <a:pt x="83" y="254"/>
                        <a:pt x="83" y="268"/>
                      </a:cubicBezTo>
                      <a:cubicBezTo>
                        <a:pt x="83" y="282"/>
                        <a:pt x="88" y="292"/>
                        <a:pt x="93" y="290"/>
                      </a:cubicBezTo>
                      <a:cubicBezTo>
                        <a:pt x="93" y="290"/>
                        <a:pt x="116" y="253"/>
                        <a:pt x="63" y="225"/>
                      </a:cubicBezTo>
                      <a:moveTo>
                        <a:pt x="96" y="214"/>
                      </a:moveTo>
                      <a:cubicBezTo>
                        <a:pt x="76" y="214"/>
                        <a:pt x="71" y="202"/>
                        <a:pt x="65" y="197"/>
                      </a:cubicBezTo>
                      <a:cubicBezTo>
                        <a:pt x="60" y="192"/>
                        <a:pt x="57" y="197"/>
                        <a:pt x="57" y="197"/>
                      </a:cubicBezTo>
                      <a:cubicBezTo>
                        <a:pt x="57" y="197"/>
                        <a:pt x="54" y="206"/>
                        <a:pt x="70" y="219"/>
                      </a:cubicBezTo>
                      <a:cubicBezTo>
                        <a:pt x="90" y="239"/>
                        <a:pt x="105" y="217"/>
                        <a:pt x="105" y="217"/>
                      </a:cubicBezTo>
                      <a:cubicBezTo>
                        <a:pt x="107" y="210"/>
                        <a:pt x="96" y="214"/>
                        <a:pt x="96" y="214"/>
                      </a:cubicBezTo>
                      <a:moveTo>
                        <a:pt x="93" y="170"/>
                      </a:moveTo>
                      <a:cubicBezTo>
                        <a:pt x="93" y="170"/>
                        <a:pt x="66" y="162"/>
                        <a:pt x="77" y="135"/>
                      </a:cubicBezTo>
                      <a:cubicBezTo>
                        <a:pt x="88" y="107"/>
                        <a:pt x="109" y="84"/>
                        <a:pt x="93" y="50"/>
                      </a:cubicBezTo>
                      <a:cubicBezTo>
                        <a:pt x="76" y="17"/>
                        <a:pt x="55" y="26"/>
                        <a:pt x="55" y="26"/>
                      </a:cubicBezTo>
                      <a:cubicBezTo>
                        <a:pt x="55" y="26"/>
                        <a:pt x="75" y="20"/>
                        <a:pt x="76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8" y="82"/>
                        <a:pt x="17" y="66"/>
                      </a:cubicBezTo>
                      <a:cubicBezTo>
                        <a:pt x="17" y="66"/>
                        <a:pt x="18" y="85"/>
                        <a:pt x="44" y="79"/>
                      </a:cubicBezTo>
                      <a:cubicBezTo>
                        <a:pt x="55" y="75"/>
                        <a:pt x="46" y="61"/>
                        <a:pt x="46" y="61"/>
                      </a:cubicBezTo>
                      <a:cubicBezTo>
                        <a:pt x="46" y="61"/>
                        <a:pt x="44" y="50"/>
                        <a:pt x="53" y="51"/>
                      </a:cubicBezTo>
                      <a:cubicBezTo>
                        <a:pt x="62" y="53"/>
                        <a:pt x="80" y="67"/>
                        <a:pt x="71" y="85"/>
                      </a:cubicBezTo>
                      <a:cubicBezTo>
                        <a:pt x="63" y="103"/>
                        <a:pt x="49" y="103"/>
                        <a:pt x="39" y="103"/>
                      </a:cubicBezTo>
                      <a:cubicBezTo>
                        <a:pt x="29" y="103"/>
                        <a:pt x="23" y="114"/>
                        <a:pt x="37" y="127"/>
                      </a:cubicBezTo>
                      <a:cubicBezTo>
                        <a:pt x="37" y="127"/>
                        <a:pt x="26" y="145"/>
                        <a:pt x="25" y="149"/>
                      </a:cubicBezTo>
                      <a:cubicBezTo>
                        <a:pt x="25" y="149"/>
                        <a:pt x="44" y="152"/>
                        <a:pt x="47" y="147"/>
                      </a:cubicBezTo>
                      <a:cubicBezTo>
                        <a:pt x="47" y="147"/>
                        <a:pt x="41" y="172"/>
                        <a:pt x="69" y="187"/>
                      </a:cubicBezTo>
                      <a:cubicBezTo>
                        <a:pt x="94" y="193"/>
                        <a:pt x="93" y="170"/>
                        <a:pt x="93" y="17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" name="组 75"/>
            <p:cNvGrpSpPr/>
            <p:nvPr/>
          </p:nvGrpSpPr>
          <p:grpSpPr>
            <a:xfrm>
              <a:off x="3857022" y="4983256"/>
              <a:ext cx="6382016" cy="1151556"/>
              <a:chOff x="3863786" y="4983256"/>
              <a:chExt cx="6382016" cy="1151556"/>
            </a:xfrm>
          </p:grpSpPr>
          <p:grpSp>
            <p:nvGrpSpPr>
              <p:cNvPr id="66" name="组合 43"/>
              <p:cNvGrpSpPr/>
              <p:nvPr/>
            </p:nvGrpSpPr>
            <p:grpSpPr>
              <a:xfrm rot="5400000">
                <a:off x="9099685" y="4982153"/>
                <a:ext cx="1145013" cy="1147220"/>
                <a:chOff x="6462713" y="547688"/>
                <a:chExt cx="1647825" cy="1651001"/>
              </a:xfrm>
              <a:solidFill>
                <a:schemeClr val="accent1">
                  <a:lumMod val="50000"/>
                  <a:alpha val="40000"/>
                </a:schemeClr>
              </a:solidFill>
            </p:grpSpPr>
            <p:sp>
              <p:nvSpPr>
                <p:cNvPr id="67" name="Freeform 45"/>
                <p:cNvSpPr>
                  <a:spLocks noEditPoints="1"/>
                </p:cNvSpPr>
                <p:nvPr/>
              </p:nvSpPr>
              <p:spPr bwMode="auto">
                <a:xfrm>
                  <a:off x="6462713" y="547688"/>
                  <a:ext cx="1454150" cy="581025"/>
                </a:xfrm>
                <a:custGeom>
                  <a:avLst/>
                  <a:gdLst>
                    <a:gd name="T0" fmla="*/ 3 w 293"/>
                    <a:gd name="T1" fmla="*/ 22 h 117"/>
                    <a:gd name="T2" fmla="*/ 24 w 293"/>
                    <a:gd name="T3" fmla="*/ 32 h 117"/>
                    <a:gd name="T4" fmla="*/ 58 w 293"/>
                    <a:gd name="T5" fmla="*/ 55 h 117"/>
                    <a:gd name="T6" fmla="*/ 67 w 293"/>
                    <a:gd name="T7" fmla="*/ 52 h 117"/>
                    <a:gd name="T8" fmla="*/ 3 w 293"/>
                    <a:gd name="T9" fmla="*/ 22 h 117"/>
                    <a:gd name="T10" fmla="*/ 79 w 293"/>
                    <a:gd name="T11" fmla="*/ 19 h 117"/>
                    <a:gd name="T12" fmla="*/ 76 w 293"/>
                    <a:gd name="T13" fmla="*/ 11 h 117"/>
                    <a:gd name="T14" fmla="*/ 73 w 293"/>
                    <a:gd name="T15" fmla="*/ 46 h 117"/>
                    <a:gd name="T16" fmla="*/ 95 w 293"/>
                    <a:gd name="T17" fmla="*/ 58 h 117"/>
                    <a:gd name="T18" fmla="*/ 95 w 293"/>
                    <a:gd name="T19" fmla="*/ 50 h 117"/>
                    <a:gd name="T20" fmla="*/ 79 w 293"/>
                    <a:gd name="T21" fmla="*/ 19 h 117"/>
                    <a:gd name="T22" fmla="*/ 266 w 293"/>
                    <a:gd name="T23" fmla="*/ 60 h 117"/>
                    <a:gd name="T24" fmla="*/ 242 w 293"/>
                    <a:gd name="T25" fmla="*/ 23 h 117"/>
                    <a:gd name="T26" fmla="*/ 158 w 293"/>
                    <a:gd name="T27" fmla="*/ 39 h 117"/>
                    <a:gd name="T28" fmla="*/ 122 w 293"/>
                    <a:gd name="T29" fmla="*/ 23 h 117"/>
                    <a:gd name="T30" fmla="*/ 106 w 293"/>
                    <a:gd name="T31" fmla="*/ 46 h 117"/>
                    <a:gd name="T32" fmla="*/ 145 w 293"/>
                    <a:gd name="T33" fmla="*/ 68 h 117"/>
                    <a:gd name="T34" fmla="*/ 143 w 293"/>
                    <a:gd name="T35" fmla="*/ 90 h 117"/>
                    <a:gd name="T36" fmla="*/ 165 w 293"/>
                    <a:gd name="T37" fmla="*/ 79 h 117"/>
                    <a:gd name="T38" fmla="*/ 189 w 293"/>
                    <a:gd name="T39" fmla="*/ 77 h 117"/>
                    <a:gd name="T40" fmla="*/ 207 w 293"/>
                    <a:gd name="T41" fmla="*/ 44 h 117"/>
                    <a:gd name="T42" fmla="*/ 241 w 293"/>
                    <a:gd name="T43" fmla="*/ 62 h 117"/>
                    <a:gd name="T44" fmla="*/ 232 w 293"/>
                    <a:gd name="T45" fmla="*/ 70 h 117"/>
                    <a:gd name="T46" fmla="*/ 214 w 293"/>
                    <a:gd name="T47" fmla="*/ 71 h 117"/>
                    <a:gd name="T48" fmla="*/ 226 w 293"/>
                    <a:gd name="T49" fmla="*/ 98 h 117"/>
                    <a:gd name="T50" fmla="*/ 216 w 293"/>
                    <a:gd name="T51" fmla="*/ 117 h 117"/>
                    <a:gd name="T52" fmla="*/ 293 w 293"/>
                    <a:gd name="T53" fmla="*/ 39 h 117"/>
                    <a:gd name="T54" fmla="*/ 266 w 293"/>
                    <a:gd name="T55" fmla="*/ 6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117">
                      <a:moveTo>
                        <a:pt x="3" y="22"/>
                      </a:moveTo>
                      <a:cubicBezTo>
                        <a:pt x="0" y="27"/>
                        <a:pt x="10" y="32"/>
                        <a:pt x="24" y="32"/>
                      </a:cubicBezTo>
                      <a:cubicBezTo>
                        <a:pt x="39" y="32"/>
                        <a:pt x="50" y="50"/>
                        <a:pt x="58" y="55"/>
                      </a:cubicBezTo>
                      <a:cubicBezTo>
                        <a:pt x="65" y="60"/>
                        <a:pt x="67" y="52"/>
                        <a:pt x="67" y="52"/>
                      </a:cubicBezTo>
                      <a:cubicBezTo>
                        <a:pt x="39" y="0"/>
                        <a:pt x="3" y="22"/>
                        <a:pt x="3" y="22"/>
                      </a:cubicBezTo>
                      <a:moveTo>
                        <a:pt x="79" y="19"/>
                      </a:moveTo>
                      <a:cubicBezTo>
                        <a:pt x="79" y="19"/>
                        <a:pt x="82" y="9"/>
                        <a:pt x="76" y="11"/>
                      </a:cubicBezTo>
                      <a:cubicBezTo>
                        <a:pt x="76" y="11"/>
                        <a:pt x="53" y="25"/>
                        <a:pt x="73" y="46"/>
                      </a:cubicBezTo>
                      <a:cubicBezTo>
                        <a:pt x="87" y="61"/>
                        <a:pt x="95" y="58"/>
                        <a:pt x="95" y="58"/>
                      </a:cubicBezTo>
                      <a:cubicBezTo>
                        <a:pt x="95" y="58"/>
                        <a:pt x="101" y="55"/>
                        <a:pt x="95" y="50"/>
                      </a:cubicBezTo>
                      <a:cubicBezTo>
                        <a:pt x="91" y="45"/>
                        <a:pt x="78" y="40"/>
                        <a:pt x="79" y="19"/>
                      </a:cubicBezTo>
                      <a:moveTo>
                        <a:pt x="266" y="60"/>
                      </a:moveTo>
                      <a:cubicBezTo>
                        <a:pt x="266" y="60"/>
                        <a:pt x="275" y="39"/>
                        <a:pt x="242" y="23"/>
                      </a:cubicBezTo>
                      <a:cubicBezTo>
                        <a:pt x="208" y="7"/>
                        <a:pt x="185" y="28"/>
                        <a:pt x="158" y="39"/>
                      </a:cubicBezTo>
                      <a:cubicBezTo>
                        <a:pt x="130" y="50"/>
                        <a:pt x="122" y="23"/>
                        <a:pt x="122" y="23"/>
                      </a:cubicBezTo>
                      <a:cubicBezTo>
                        <a:pt x="122" y="23"/>
                        <a:pt x="100" y="21"/>
                        <a:pt x="106" y="46"/>
                      </a:cubicBezTo>
                      <a:cubicBezTo>
                        <a:pt x="120" y="75"/>
                        <a:pt x="145" y="68"/>
                        <a:pt x="145" y="68"/>
                      </a:cubicBezTo>
                      <a:cubicBezTo>
                        <a:pt x="140" y="72"/>
                        <a:pt x="143" y="90"/>
                        <a:pt x="143" y="90"/>
                      </a:cubicBezTo>
                      <a:cubicBezTo>
                        <a:pt x="147" y="90"/>
                        <a:pt x="165" y="79"/>
                        <a:pt x="165" y="79"/>
                      </a:cubicBezTo>
                      <a:cubicBezTo>
                        <a:pt x="178" y="93"/>
                        <a:pt x="189" y="87"/>
                        <a:pt x="189" y="77"/>
                      </a:cubicBezTo>
                      <a:cubicBezTo>
                        <a:pt x="190" y="67"/>
                        <a:pt x="189" y="53"/>
                        <a:pt x="207" y="44"/>
                      </a:cubicBezTo>
                      <a:cubicBezTo>
                        <a:pt x="225" y="36"/>
                        <a:pt x="239" y="53"/>
                        <a:pt x="241" y="62"/>
                      </a:cubicBezTo>
                      <a:cubicBezTo>
                        <a:pt x="242" y="71"/>
                        <a:pt x="232" y="70"/>
                        <a:pt x="232" y="70"/>
                      </a:cubicBezTo>
                      <a:cubicBezTo>
                        <a:pt x="232" y="70"/>
                        <a:pt x="217" y="60"/>
                        <a:pt x="214" y="71"/>
                      </a:cubicBezTo>
                      <a:cubicBezTo>
                        <a:pt x="207" y="98"/>
                        <a:pt x="226" y="98"/>
                        <a:pt x="226" y="98"/>
                      </a:cubicBezTo>
                      <a:cubicBezTo>
                        <a:pt x="210" y="109"/>
                        <a:pt x="216" y="117"/>
                        <a:pt x="216" y="117"/>
                      </a:cubicBezTo>
                      <a:cubicBezTo>
                        <a:pt x="293" y="39"/>
                        <a:pt x="293" y="39"/>
                        <a:pt x="293" y="39"/>
                      </a:cubicBezTo>
                      <a:cubicBezTo>
                        <a:pt x="273" y="41"/>
                        <a:pt x="266" y="60"/>
                        <a:pt x="266" y="6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46"/>
                <p:cNvSpPr>
                  <a:spLocks noEditPoints="1"/>
                </p:cNvSpPr>
                <p:nvPr/>
              </p:nvSpPr>
              <p:spPr bwMode="auto">
                <a:xfrm>
                  <a:off x="7534275" y="746126"/>
                  <a:ext cx="576263" cy="1452563"/>
                </a:xfrm>
                <a:custGeom>
                  <a:avLst/>
                  <a:gdLst>
                    <a:gd name="T0" fmla="*/ 63 w 116"/>
                    <a:gd name="T1" fmla="*/ 225 h 292"/>
                    <a:gd name="T2" fmla="*/ 61 w 116"/>
                    <a:gd name="T3" fmla="*/ 234 h 292"/>
                    <a:gd name="T4" fmla="*/ 83 w 116"/>
                    <a:gd name="T5" fmla="*/ 268 h 292"/>
                    <a:gd name="T6" fmla="*/ 93 w 116"/>
                    <a:gd name="T7" fmla="*/ 290 h 292"/>
                    <a:gd name="T8" fmla="*/ 63 w 116"/>
                    <a:gd name="T9" fmla="*/ 225 h 292"/>
                    <a:gd name="T10" fmla="*/ 96 w 116"/>
                    <a:gd name="T11" fmla="*/ 214 h 292"/>
                    <a:gd name="T12" fmla="*/ 65 w 116"/>
                    <a:gd name="T13" fmla="*/ 197 h 292"/>
                    <a:gd name="T14" fmla="*/ 57 w 116"/>
                    <a:gd name="T15" fmla="*/ 197 h 292"/>
                    <a:gd name="T16" fmla="*/ 70 w 116"/>
                    <a:gd name="T17" fmla="*/ 219 h 292"/>
                    <a:gd name="T18" fmla="*/ 105 w 116"/>
                    <a:gd name="T19" fmla="*/ 217 h 292"/>
                    <a:gd name="T20" fmla="*/ 96 w 116"/>
                    <a:gd name="T21" fmla="*/ 214 h 292"/>
                    <a:gd name="T22" fmla="*/ 93 w 116"/>
                    <a:gd name="T23" fmla="*/ 170 h 292"/>
                    <a:gd name="T24" fmla="*/ 77 w 116"/>
                    <a:gd name="T25" fmla="*/ 135 h 292"/>
                    <a:gd name="T26" fmla="*/ 93 w 116"/>
                    <a:gd name="T27" fmla="*/ 50 h 292"/>
                    <a:gd name="T28" fmla="*/ 55 w 116"/>
                    <a:gd name="T29" fmla="*/ 26 h 292"/>
                    <a:gd name="T30" fmla="*/ 76 w 116"/>
                    <a:gd name="T31" fmla="*/ 0 h 292"/>
                    <a:gd name="T32" fmla="*/ 0 w 116"/>
                    <a:gd name="T33" fmla="*/ 77 h 292"/>
                    <a:gd name="T34" fmla="*/ 17 w 116"/>
                    <a:gd name="T35" fmla="*/ 66 h 292"/>
                    <a:gd name="T36" fmla="*/ 44 w 116"/>
                    <a:gd name="T37" fmla="*/ 79 h 292"/>
                    <a:gd name="T38" fmla="*/ 46 w 116"/>
                    <a:gd name="T39" fmla="*/ 61 h 292"/>
                    <a:gd name="T40" fmla="*/ 53 w 116"/>
                    <a:gd name="T41" fmla="*/ 51 h 292"/>
                    <a:gd name="T42" fmla="*/ 71 w 116"/>
                    <a:gd name="T43" fmla="*/ 85 h 292"/>
                    <a:gd name="T44" fmla="*/ 39 w 116"/>
                    <a:gd name="T45" fmla="*/ 103 h 292"/>
                    <a:gd name="T46" fmla="*/ 37 w 116"/>
                    <a:gd name="T47" fmla="*/ 127 h 292"/>
                    <a:gd name="T48" fmla="*/ 25 w 116"/>
                    <a:gd name="T49" fmla="*/ 149 h 292"/>
                    <a:gd name="T50" fmla="*/ 47 w 116"/>
                    <a:gd name="T51" fmla="*/ 147 h 292"/>
                    <a:gd name="T52" fmla="*/ 69 w 116"/>
                    <a:gd name="T53" fmla="*/ 187 h 292"/>
                    <a:gd name="T54" fmla="*/ 93 w 116"/>
                    <a:gd name="T55" fmla="*/ 17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6" h="292">
                      <a:moveTo>
                        <a:pt x="63" y="225"/>
                      </a:moveTo>
                      <a:cubicBezTo>
                        <a:pt x="63" y="225"/>
                        <a:pt x="56" y="227"/>
                        <a:pt x="61" y="234"/>
                      </a:cubicBezTo>
                      <a:cubicBezTo>
                        <a:pt x="65" y="242"/>
                        <a:pt x="83" y="254"/>
                        <a:pt x="83" y="268"/>
                      </a:cubicBezTo>
                      <a:cubicBezTo>
                        <a:pt x="83" y="282"/>
                        <a:pt x="88" y="292"/>
                        <a:pt x="93" y="290"/>
                      </a:cubicBezTo>
                      <a:cubicBezTo>
                        <a:pt x="93" y="290"/>
                        <a:pt x="116" y="253"/>
                        <a:pt x="63" y="225"/>
                      </a:cubicBezTo>
                      <a:moveTo>
                        <a:pt x="96" y="214"/>
                      </a:moveTo>
                      <a:cubicBezTo>
                        <a:pt x="76" y="214"/>
                        <a:pt x="71" y="202"/>
                        <a:pt x="65" y="197"/>
                      </a:cubicBezTo>
                      <a:cubicBezTo>
                        <a:pt x="60" y="192"/>
                        <a:pt x="57" y="197"/>
                        <a:pt x="57" y="197"/>
                      </a:cubicBezTo>
                      <a:cubicBezTo>
                        <a:pt x="57" y="197"/>
                        <a:pt x="54" y="206"/>
                        <a:pt x="70" y="219"/>
                      </a:cubicBezTo>
                      <a:cubicBezTo>
                        <a:pt x="90" y="239"/>
                        <a:pt x="105" y="217"/>
                        <a:pt x="105" y="217"/>
                      </a:cubicBezTo>
                      <a:cubicBezTo>
                        <a:pt x="107" y="210"/>
                        <a:pt x="96" y="214"/>
                        <a:pt x="96" y="214"/>
                      </a:cubicBezTo>
                      <a:moveTo>
                        <a:pt x="93" y="170"/>
                      </a:moveTo>
                      <a:cubicBezTo>
                        <a:pt x="93" y="170"/>
                        <a:pt x="66" y="162"/>
                        <a:pt x="77" y="135"/>
                      </a:cubicBezTo>
                      <a:cubicBezTo>
                        <a:pt x="88" y="107"/>
                        <a:pt x="109" y="84"/>
                        <a:pt x="93" y="50"/>
                      </a:cubicBezTo>
                      <a:cubicBezTo>
                        <a:pt x="76" y="17"/>
                        <a:pt x="55" y="26"/>
                        <a:pt x="55" y="26"/>
                      </a:cubicBezTo>
                      <a:cubicBezTo>
                        <a:pt x="55" y="26"/>
                        <a:pt x="75" y="20"/>
                        <a:pt x="76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8" y="82"/>
                        <a:pt x="17" y="66"/>
                      </a:cubicBezTo>
                      <a:cubicBezTo>
                        <a:pt x="17" y="66"/>
                        <a:pt x="18" y="85"/>
                        <a:pt x="44" y="79"/>
                      </a:cubicBezTo>
                      <a:cubicBezTo>
                        <a:pt x="55" y="75"/>
                        <a:pt x="46" y="61"/>
                        <a:pt x="46" y="61"/>
                      </a:cubicBezTo>
                      <a:cubicBezTo>
                        <a:pt x="46" y="61"/>
                        <a:pt x="44" y="50"/>
                        <a:pt x="53" y="51"/>
                      </a:cubicBezTo>
                      <a:cubicBezTo>
                        <a:pt x="62" y="53"/>
                        <a:pt x="80" y="67"/>
                        <a:pt x="71" y="85"/>
                      </a:cubicBezTo>
                      <a:cubicBezTo>
                        <a:pt x="63" y="103"/>
                        <a:pt x="49" y="103"/>
                        <a:pt x="39" y="103"/>
                      </a:cubicBezTo>
                      <a:cubicBezTo>
                        <a:pt x="29" y="103"/>
                        <a:pt x="23" y="114"/>
                        <a:pt x="37" y="127"/>
                      </a:cubicBezTo>
                      <a:cubicBezTo>
                        <a:pt x="37" y="127"/>
                        <a:pt x="26" y="145"/>
                        <a:pt x="25" y="149"/>
                      </a:cubicBezTo>
                      <a:cubicBezTo>
                        <a:pt x="25" y="149"/>
                        <a:pt x="44" y="152"/>
                        <a:pt x="47" y="147"/>
                      </a:cubicBezTo>
                      <a:cubicBezTo>
                        <a:pt x="47" y="147"/>
                        <a:pt x="41" y="172"/>
                        <a:pt x="69" y="187"/>
                      </a:cubicBezTo>
                      <a:cubicBezTo>
                        <a:pt x="94" y="193"/>
                        <a:pt x="93" y="170"/>
                        <a:pt x="93" y="17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" name="组合 43"/>
              <p:cNvGrpSpPr/>
              <p:nvPr/>
            </p:nvGrpSpPr>
            <p:grpSpPr>
              <a:xfrm rot="10800000">
                <a:off x="3863786" y="4987592"/>
                <a:ext cx="1145013" cy="1147220"/>
                <a:chOff x="6462713" y="547688"/>
                <a:chExt cx="1647825" cy="1651001"/>
              </a:xfrm>
              <a:solidFill>
                <a:schemeClr val="accent1">
                  <a:lumMod val="50000"/>
                  <a:alpha val="40000"/>
                </a:schemeClr>
              </a:solidFill>
            </p:grpSpPr>
            <p:sp>
              <p:nvSpPr>
                <p:cNvPr id="73" name="Freeform 45"/>
                <p:cNvSpPr>
                  <a:spLocks noEditPoints="1"/>
                </p:cNvSpPr>
                <p:nvPr/>
              </p:nvSpPr>
              <p:spPr bwMode="auto">
                <a:xfrm>
                  <a:off x="6462713" y="547688"/>
                  <a:ext cx="1454150" cy="581025"/>
                </a:xfrm>
                <a:custGeom>
                  <a:avLst/>
                  <a:gdLst>
                    <a:gd name="T0" fmla="*/ 3 w 293"/>
                    <a:gd name="T1" fmla="*/ 22 h 117"/>
                    <a:gd name="T2" fmla="*/ 24 w 293"/>
                    <a:gd name="T3" fmla="*/ 32 h 117"/>
                    <a:gd name="T4" fmla="*/ 58 w 293"/>
                    <a:gd name="T5" fmla="*/ 55 h 117"/>
                    <a:gd name="T6" fmla="*/ 67 w 293"/>
                    <a:gd name="T7" fmla="*/ 52 h 117"/>
                    <a:gd name="T8" fmla="*/ 3 w 293"/>
                    <a:gd name="T9" fmla="*/ 22 h 117"/>
                    <a:gd name="T10" fmla="*/ 79 w 293"/>
                    <a:gd name="T11" fmla="*/ 19 h 117"/>
                    <a:gd name="T12" fmla="*/ 76 w 293"/>
                    <a:gd name="T13" fmla="*/ 11 h 117"/>
                    <a:gd name="T14" fmla="*/ 73 w 293"/>
                    <a:gd name="T15" fmla="*/ 46 h 117"/>
                    <a:gd name="T16" fmla="*/ 95 w 293"/>
                    <a:gd name="T17" fmla="*/ 58 h 117"/>
                    <a:gd name="T18" fmla="*/ 95 w 293"/>
                    <a:gd name="T19" fmla="*/ 50 h 117"/>
                    <a:gd name="T20" fmla="*/ 79 w 293"/>
                    <a:gd name="T21" fmla="*/ 19 h 117"/>
                    <a:gd name="T22" fmla="*/ 266 w 293"/>
                    <a:gd name="T23" fmla="*/ 60 h 117"/>
                    <a:gd name="T24" fmla="*/ 242 w 293"/>
                    <a:gd name="T25" fmla="*/ 23 h 117"/>
                    <a:gd name="T26" fmla="*/ 158 w 293"/>
                    <a:gd name="T27" fmla="*/ 39 h 117"/>
                    <a:gd name="T28" fmla="*/ 122 w 293"/>
                    <a:gd name="T29" fmla="*/ 23 h 117"/>
                    <a:gd name="T30" fmla="*/ 106 w 293"/>
                    <a:gd name="T31" fmla="*/ 46 h 117"/>
                    <a:gd name="T32" fmla="*/ 145 w 293"/>
                    <a:gd name="T33" fmla="*/ 68 h 117"/>
                    <a:gd name="T34" fmla="*/ 143 w 293"/>
                    <a:gd name="T35" fmla="*/ 90 h 117"/>
                    <a:gd name="T36" fmla="*/ 165 w 293"/>
                    <a:gd name="T37" fmla="*/ 79 h 117"/>
                    <a:gd name="T38" fmla="*/ 189 w 293"/>
                    <a:gd name="T39" fmla="*/ 77 h 117"/>
                    <a:gd name="T40" fmla="*/ 207 w 293"/>
                    <a:gd name="T41" fmla="*/ 44 h 117"/>
                    <a:gd name="T42" fmla="*/ 241 w 293"/>
                    <a:gd name="T43" fmla="*/ 62 h 117"/>
                    <a:gd name="T44" fmla="*/ 232 w 293"/>
                    <a:gd name="T45" fmla="*/ 70 h 117"/>
                    <a:gd name="T46" fmla="*/ 214 w 293"/>
                    <a:gd name="T47" fmla="*/ 71 h 117"/>
                    <a:gd name="T48" fmla="*/ 226 w 293"/>
                    <a:gd name="T49" fmla="*/ 98 h 117"/>
                    <a:gd name="T50" fmla="*/ 216 w 293"/>
                    <a:gd name="T51" fmla="*/ 117 h 117"/>
                    <a:gd name="T52" fmla="*/ 293 w 293"/>
                    <a:gd name="T53" fmla="*/ 39 h 117"/>
                    <a:gd name="T54" fmla="*/ 266 w 293"/>
                    <a:gd name="T55" fmla="*/ 6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117">
                      <a:moveTo>
                        <a:pt x="3" y="22"/>
                      </a:moveTo>
                      <a:cubicBezTo>
                        <a:pt x="0" y="27"/>
                        <a:pt x="10" y="32"/>
                        <a:pt x="24" y="32"/>
                      </a:cubicBezTo>
                      <a:cubicBezTo>
                        <a:pt x="39" y="32"/>
                        <a:pt x="50" y="50"/>
                        <a:pt x="58" y="55"/>
                      </a:cubicBezTo>
                      <a:cubicBezTo>
                        <a:pt x="65" y="60"/>
                        <a:pt x="67" y="52"/>
                        <a:pt x="67" y="52"/>
                      </a:cubicBezTo>
                      <a:cubicBezTo>
                        <a:pt x="39" y="0"/>
                        <a:pt x="3" y="22"/>
                        <a:pt x="3" y="22"/>
                      </a:cubicBezTo>
                      <a:moveTo>
                        <a:pt x="79" y="19"/>
                      </a:moveTo>
                      <a:cubicBezTo>
                        <a:pt x="79" y="19"/>
                        <a:pt x="82" y="9"/>
                        <a:pt x="76" y="11"/>
                      </a:cubicBezTo>
                      <a:cubicBezTo>
                        <a:pt x="76" y="11"/>
                        <a:pt x="53" y="25"/>
                        <a:pt x="73" y="46"/>
                      </a:cubicBezTo>
                      <a:cubicBezTo>
                        <a:pt x="87" y="61"/>
                        <a:pt x="95" y="58"/>
                        <a:pt x="95" y="58"/>
                      </a:cubicBezTo>
                      <a:cubicBezTo>
                        <a:pt x="95" y="58"/>
                        <a:pt x="101" y="55"/>
                        <a:pt x="95" y="50"/>
                      </a:cubicBezTo>
                      <a:cubicBezTo>
                        <a:pt x="91" y="45"/>
                        <a:pt x="78" y="40"/>
                        <a:pt x="79" y="19"/>
                      </a:cubicBezTo>
                      <a:moveTo>
                        <a:pt x="266" y="60"/>
                      </a:moveTo>
                      <a:cubicBezTo>
                        <a:pt x="266" y="60"/>
                        <a:pt x="275" y="39"/>
                        <a:pt x="242" y="23"/>
                      </a:cubicBezTo>
                      <a:cubicBezTo>
                        <a:pt x="208" y="7"/>
                        <a:pt x="185" y="28"/>
                        <a:pt x="158" y="39"/>
                      </a:cubicBezTo>
                      <a:cubicBezTo>
                        <a:pt x="130" y="50"/>
                        <a:pt x="122" y="23"/>
                        <a:pt x="122" y="23"/>
                      </a:cubicBezTo>
                      <a:cubicBezTo>
                        <a:pt x="122" y="23"/>
                        <a:pt x="100" y="21"/>
                        <a:pt x="106" y="46"/>
                      </a:cubicBezTo>
                      <a:cubicBezTo>
                        <a:pt x="120" y="75"/>
                        <a:pt x="145" y="68"/>
                        <a:pt x="145" y="68"/>
                      </a:cubicBezTo>
                      <a:cubicBezTo>
                        <a:pt x="140" y="72"/>
                        <a:pt x="143" y="90"/>
                        <a:pt x="143" y="90"/>
                      </a:cubicBezTo>
                      <a:cubicBezTo>
                        <a:pt x="147" y="90"/>
                        <a:pt x="165" y="79"/>
                        <a:pt x="165" y="79"/>
                      </a:cubicBezTo>
                      <a:cubicBezTo>
                        <a:pt x="178" y="93"/>
                        <a:pt x="189" y="87"/>
                        <a:pt x="189" y="77"/>
                      </a:cubicBezTo>
                      <a:cubicBezTo>
                        <a:pt x="190" y="67"/>
                        <a:pt x="189" y="53"/>
                        <a:pt x="207" y="44"/>
                      </a:cubicBezTo>
                      <a:cubicBezTo>
                        <a:pt x="225" y="36"/>
                        <a:pt x="239" y="53"/>
                        <a:pt x="241" y="62"/>
                      </a:cubicBezTo>
                      <a:cubicBezTo>
                        <a:pt x="242" y="71"/>
                        <a:pt x="232" y="70"/>
                        <a:pt x="232" y="70"/>
                      </a:cubicBezTo>
                      <a:cubicBezTo>
                        <a:pt x="232" y="70"/>
                        <a:pt x="217" y="60"/>
                        <a:pt x="214" y="71"/>
                      </a:cubicBezTo>
                      <a:cubicBezTo>
                        <a:pt x="207" y="98"/>
                        <a:pt x="226" y="98"/>
                        <a:pt x="226" y="98"/>
                      </a:cubicBezTo>
                      <a:cubicBezTo>
                        <a:pt x="210" y="109"/>
                        <a:pt x="216" y="117"/>
                        <a:pt x="216" y="117"/>
                      </a:cubicBezTo>
                      <a:cubicBezTo>
                        <a:pt x="293" y="39"/>
                        <a:pt x="293" y="39"/>
                        <a:pt x="293" y="39"/>
                      </a:cubicBezTo>
                      <a:cubicBezTo>
                        <a:pt x="273" y="41"/>
                        <a:pt x="266" y="60"/>
                        <a:pt x="266" y="6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46"/>
                <p:cNvSpPr>
                  <a:spLocks noEditPoints="1"/>
                </p:cNvSpPr>
                <p:nvPr/>
              </p:nvSpPr>
              <p:spPr bwMode="auto">
                <a:xfrm>
                  <a:off x="7534275" y="746126"/>
                  <a:ext cx="576263" cy="1452563"/>
                </a:xfrm>
                <a:custGeom>
                  <a:avLst/>
                  <a:gdLst>
                    <a:gd name="T0" fmla="*/ 63 w 116"/>
                    <a:gd name="T1" fmla="*/ 225 h 292"/>
                    <a:gd name="T2" fmla="*/ 61 w 116"/>
                    <a:gd name="T3" fmla="*/ 234 h 292"/>
                    <a:gd name="T4" fmla="*/ 83 w 116"/>
                    <a:gd name="T5" fmla="*/ 268 h 292"/>
                    <a:gd name="T6" fmla="*/ 93 w 116"/>
                    <a:gd name="T7" fmla="*/ 290 h 292"/>
                    <a:gd name="T8" fmla="*/ 63 w 116"/>
                    <a:gd name="T9" fmla="*/ 225 h 292"/>
                    <a:gd name="T10" fmla="*/ 96 w 116"/>
                    <a:gd name="T11" fmla="*/ 214 h 292"/>
                    <a:gd name="T12" fmla="*/ 65 w 116"/>
                    <a:gd name="T13" fmla="*/ 197 h 292"/>
                    <a:gd name="T14" fmla="*/ 57 w 116"/>
                    <a:gd name="T15" fmla="*/ 197 h 292"/>
                    <a:gd name="T16" fmla="*/ 70 w 116"/>
                    <a:gd name="T17" fmla="*/ 219 h 292"/>
                    <a:gd name="T18" fmla="*/ 105 w 116"/>
                    <a:gd name="T19" fmla="*/ 217 h 292"/>
                    <a:gd name="T20" fmla="*/ 96 w 116"/>
                    <a:gd name="T21" fmla="*/ 214 h 292"/>
                    <a:gd name="T22" fmla="*/ 93 w 116"/>
                    <a:gd name="T23" fmla="*/ 170 h 292"/>
                    <a:gd name="T24" fmla="*/ 77 w 116"/>
                    <a:gd name="T25" fmla="*/ 135 h 292"/>
                    <a:gd name="T26" fmla="*/ 93 w 116"/>
                    <a:gd name="T27" fmla="*/ 50 h 292"/>
                    <a:gd name="T28" fmla="*/ 55 w 116"/>
                    <a:gd name="T29" fmla="*/ 26 h 292"/>
                    <a:gd name="T30" fmla="*/ 76 w 116"/>
                    <a:gd name="T31" fmla="*/ 0 h 292"/>
                    <a:gd name="T32" fmla="*/ 0 w 116"/>
                    <a:gd name="T33" fmla="*/ 77 h 292"/>
                    <a:gd name="T34" fmla="*/ 17 w 116"/>
                    <a:gd name="T35" fmla="*/ 66 h 292"/>
                    <a:gd name="T36" fmla="*/ 44 w 116"/>
                    <a:gd name="T37" fmla="*/ 79 h 292"/>
                    <a:gd name="T38" fmla="*/ 46 w 116"/>
                    <a:gd name="T39" fmla="*/ 61 h 292"/>
                    <a:gd name="T40" fmla="*/ 53 w 116"/>
                    <a:gd name="T41" fmla="*/ 51 h 292"/>
                    <a:gd name="T42" fmla="*/ 71 w 116"/>
                    <a:gd name="T43" fmla="*/ 85 h 292"/>
                    <a:gd name="T44" fmla="*/ 39 w 116"/>
                    <a:gd name="T45" fmla="*/ 103 h 292"/>
                    <a:gd name="T46" fmla="*/ 37 w 116"/>
                    <a:gd name="T47" fmla="*/ 127 h 292"/>
                    <a:gd name="T48" fmla="*/ 25 w 116"/>
                    <a:gd name="T49" fmla="*/ 149 h 292"/>
                    <a:gd name="T50" fmla="*/ 47 w 116"/>
                    <a:gd name="T51" fmla="*/ 147 h 292"/>
                    <a:gd name="T52" fmla="*/ 69 w 116"/>
                    <a:gd name="T53" fmla="*/ 187 h 292"/>
                    <a:gd name="T54" fmla="*/ 93 w 116"/>
                    <a:gd name="T55" fmla="*/ 17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6" h="292">
                      <a:moveTo>
                        <a:pt x="63" y="225"/>
                      </a:moveTo>
                      <a:cubicBezTo>
                        <a:pt x="63" y="225"/>
                        <a:pt x="56" y="227"/>
                        <a:pt x="61" y="234"/>
                      </a:cubicBezTo>
                      <a:cubicBezTo>
                        <a:pt x="65" y="242"/>
                        <a:pt x="83" y="254"/>
                        <a:pt x="83" y="268"/>
                      </a:cubicBezTo>
                      <a:cubicBezTo>
                        <a:pt x="83" y="282"/>
                        <a:pt x="88" y="292"/>
                        <a:pt x="93" y="290"/>
                      </a:cubicBezTo>
                      <a:cubicBezTo>
                        <a:pt x="93" y="290"/>
                        <a:pt x="116" y="253"/>
                        <a:pt x="63" y="225"/>
                      </a:cubicBezTo>
                      <a:moveTo>
                        <a:pt x="96" y="214"/>
                      </a:moveTo>
                      <a:cubicBezTo>
                        <a:pt x="76" y="214"/>
                        <a:pt x="71" y="202"/>
                        <a:pt x="65" y="197"/>
                      </a:cubicBezTo>
                      <a:cubicBezTo>
                        <a:pt x="60" y="192"/>
                        <a:pt x="57" y="197"/>
                        <a:pt x="57" y="197"/>
                      </a:cubicBezTo>
                      <a:cubicBezTo>
                        <a:pt x="57" y="197"/>
                        <a:pt x="54" y="206"/>
                        <a:pt x="70" y="219"/>
                      </a:cubicBezTo>
                      <a:cubicBezTo>
                        <a:pt x="90" y="239"/>
                        <a:pt x="105" y="217"/>
                        <a:pt x="105" y="217"/>
                      </a:cubicBezTo>
                      <a:cubicBezTo>
                        <a:pt x="107" y="210"/>
                        <a:pt x="96" y="214"/>
                        <a:pt x="96" y="214"/>
                      </a:cubicBezTo>
                      <a:moveTo>
                        <a:pt x="93" y="170"/>
                      </a:moveTo>
                      <a:cubicBezTo>
                        <a:pt x="93" y="170"/>
                        <a:pt x="66" y="162"/>
                        <a:pt x="77" y="135"/>
                      </a:cubicBezTo>
                      <a:cubicBezTo>
                        <a:pt x="88" y="107"/>
                        <a:pt x="109" y="84"/>
                        <a:pt x="93" y="50"/>
                      </a:cubicBezTo>
                      <a:cubicBezTo>
                        <a:pt x="76" y="17"/>
                        <a:pt x="55" y="26"/>
                        <a:pt x="55" y="26"/>
                      </a:cubicBezTo>
                      <a:cubicBezTo>
                        <a:pt x="55" y="26"/>
                        <a:pt x="75" y="20"/>
                        <a:pt x="76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8" y="82"/>
                        <a:pt x="17" y="66"/>
                      </a:cubicBezTo>
                      <a:cubicBezTo>
                        <a:pt x="17" y="66"/>
                        <a:pt x="18" y="85"/>
                        <a:pt x="44" y="79"/>
                      </a:cubicBezTo>
                      <a:cubicBezTo>
                        <a:pt x="55" y="75"/>
                        <a:pt x="46" y="61"/>
                        <a:pt x="46" y="61"/>
                      </a:cubicBezTo>
                      <a:cubicBezTo>
                        <a:pt x="46" y="61"/>
                        <a:pt x="44" y="50"/>
                        <a:pt x="53" y="51"/>
                      </a:cubicBezTo>
                      <a:cubicBezTo>
                        <a:pt x="62" y="53"/>
                        <a:pt x="80" y="67"/>
                        <a:pt x="71" y="85"/>
                      </a:cubicBezTo>
                      <a:cubicBezTo>
                        <a:pt x="63" y="103"/>
                        <a:pt x="49" y="103"/>
                        <a:pt x="39" y="103"/>
                      </a:cubicBezTo>
                      <a:cubicBezTo>
                        <a:pt x="29" y="103"/>
                        <a:pt x="23" y="114"/>
                        <a:pt x="37" y="127"/>
                      </a:cubicBezTo>
                      <a:cubicBezTo>
                        <a:pt x="37" y="127"/>
                        <a:pt x="26" y="145"/>
                        <a:pt x="25" y="149"/>
                      </a:cubicBezTo>
                      <a:cubicBezTo>
                        <a:pt x="25" y="149"/>
                        <a:pt x="44" y="152"/>
                        <a:pt x="47" y="147"/>
                      </a:cubicBezTo>
                      <a:cubicBezTo>
                        <a:pt x="47" y="147"/>
                        <a:pt x="41" y="172"/>
                        <a:pt x="69" y="187"/>
                      </a:cubicBezTo>
                      <a:cubicBezTo>
                        <a:pt x="94" y="193"/>
                        <a:pt x="93" y="170"/>
                        <a:pt x="93" y="17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6" name="组 45"/>
          <p:cNvGrpSpPr/>
          <p:nvPr/>
        </p:nvGrpSpPr>
        <p:grpSpPr>
          <a:xfrm>
            <a:off x="5339870" y="960363"/>
            <a:ext cx="3416320" cy="742225"/>
            <a:chOff x="4051152" y="921638"/>
            <a:chExt cx="3416320" cy="742225"/>
          </a:xfrm>
        </p:grpSpPr>
        <p:sp>
          <p:nvSpPr>
            <p:cNvPr id="44" name="文本框 43"/>
            <p:cNvSpPr txBox="1"/>
            <p:nvPr/>
          </p:nvSpPr>
          <p:spPr>
            <a:xfrm>
              <a:off x="4051152" y="921638"/>
              <a:ext cx="341632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2000" b="1" dirty="0" smtClean="0">
                  <a:solidFill>
                    <a:schemeClr val="accent2"/>
                  </a:solidFill>
                  <a:latin typeface="Microsoft YaHei" charset="0"/>
                  <a:ea typeface="Microsoft YaHei" charset="0"/>
                  <a:cs typeface="Microsoft YaHei" charset="0"/>
                </a:rPr>
                <a:t>节目一  这里填写节目的标题</a:t>
              </a:r>
            </a:p>
          </p:txBody>
        </p:sp>
        <p:sp>
          <p:nvSpPr>
            <p:cNvPr id="45" name="文本框 44"/>
            <p:cNvSpPr txBox="1"/>
            <p:nvPr/>
          </p:nvSpPr>
          <p:spPr>
            <a:xfrm>
              <a:off x="4051152" y="1356086"/>
              <a:ext cx="26981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1400" dirty="0" smtClean="0">
                  <a:latin typeface="Microsoft YaHei" charset="0"/>
                  <a:ea typeface="Microsoft YaHei" charset="0"/>
                  <a:cs typeface="Microsoft YaHei" charset="0"/>
                </a:rPr>
                <a:t>表演者：这里填写</a:t>
              </a:r>
              <a:r>
                <a:rPr kumimoji="1" lang="zh-CN" altLang="en-US" sz="1400" smtClean="0">
                  <a:latin typeface="Microsoft YaHei" charset="0"/>
                  <a:ea typeface="Microsoft YaHei" charset="0"/>
                  <a:cs typeface="Microsoft YaHei" charset="0"/>
                </a:rPr>
                <a:t>表演者的名字</a:t>
              </a:r>
              <a:endParaRPr kumimoji="1" lang="zh-CN" altLang="en-US" sz="1400" dirty="0" smtClean="0">
                <a:latin typeface="Microsoft YaHei" charset="0"/>
                <a:ea typeface="Microsoft YaHei" charset="0"/>
                <a:cs typeface="Microsoft YaHei" charset="0"/>
              </a:endParaRPr>
            </a:p>
          </p:txBody>
        </p:sp>
      </p:grpSp>
      <p:grpSp>
        <p:nvGrpSpPr>
          <p:cNvPr id="47" name="组 46"/>
          <p:cNvGrpSpPr/>
          <p:nvPr/>
        </p:nvGrpSpPr>
        <p:grpSpPr>
          <a:xfrm>
            <a:off x="5339069" y="1949173"/>
            <a:ext cx="3417923" cy="742225"/>
            <a:chOff x="4051152" y="921638"/>
            <a:chExt cx="3417923" cy="742225"/>
          </a:xfrm>
        </p:grpSpPr>
        <p:sp>
          <p:nvSpPr>
            <p:cNvPr id="48" name="文本框 47"/>
            <p:cNvSpPr txBox="1"/>
            <p:nvPr/>
          </p:nvSpPr>
          <p:spPr>
            <a:xfrm>
              <a:off x="4051152" y="921638"/>
              <a:ext cx="341792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2000" b="1" dirty="0" smtClean="0">
                  <a:solidFill>
                    <a:schemeClr val="accent2"/>
                  </a:solidFill>
                  <a:latin typeface="Microsoft YaHei" charset="0"/>
                  <a:ea typeface="Microsoft YaHei" charset="0"/>
                  <a:cs typeface="Microsoft YaHei" charset="0"/>
                </a:rPr>
                <a:t>节目二  这里填写节目的标题</a:t>
              </a:r>
            </a:p>
          </p:txBody>
        </p:sp>
        <p:sp>
          <p:nvSpPr>
            <p:cNvPr id="49" name="文本框 48"/>
            <p:cNvSpPr txBox="1"/>
            <p:nvPr/>
          </p:nvSpPr>
          <p:spPr>
            <a:xfrm>
              <a:off x="4051152" y="1356086"/>
              <a:ext cx="26981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1400" dirty="0" smtClean="0">
                  <a:latin typeface="Microsoft YaHei" charset="0"/>
                  <a:ea typeface="Microsoft YaHei" charset="0"/>
                  <a:cs typeface="Microsoft YaHei" charset="0"/>
                </a:rPr>
                <a:t>表演者：这里填写</a:t>
              </a:r>
              <a:r>
                <a:rPr kumimoji="1" lang="zh-CN" altLang="en-US" sz="1400" smtClean="0">
                  <a:latin typeface="Microsoft YaHei" charset="0"/>
                  <a:ea typeface="Microsoft YaHei" charset="0"/>
                  <a:cs typeface="Microsoft YaHei" charset="0"/>
                </a:rPr>
                <a:t>表演者的名字</a:t>
              </a:r>
              <a:endParaRPr kumimoji="1" lang="zh-CN" altLang="en-US" sz="1400" dirty="0" smtClean="0">
                <a:latin typeface="Microsoft YaHei" charset="0"/>
                <a:ea typeface="Microsoft YaHei" charset="0"/>
                <a:cs typeface="Microsoft YaHei" charset="0"/>
              </a:endParaRPr>
            </a:p>
          </p:txBody>
        </p:sp>
      </p:grpSp>
      <p:grpSp>
        <p:nvGrpSpPr>
          <p:cNvPr id="50" name="组 49"/>
          <p:cNvGrpSpPr/>
          <p:nvPr/>
        </p:nvGrpSpPr>
        <p:grpSpPr>
          <a:xfrm>
            <a:off x="5339870" y="2937983"/>
            <a:ext cx="3416320" cy="742225"/>
            <a:chOff x="4051152" y="921638"/>
            <a:chExt cx="3416320" cy="742225"/>
          </a:xfrm>
        </p:grpSpPr>
        <p:sp>
          <p:nvSpPr>
            <p:cNvPr id="51" name="文本框 50"/>
            <p:cNvSpPr txBox="1"/>
            <p:nvPr/>
          </p:nvSpPr>
          <p:spPr>
            <a:xfrm>
              <a:off x="4051152" y="921638"/>
              <a:ext cx="341632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2000" b="1" dirty="0" smtClean="0">
                  <a:solidFill>
                    <a:schemeClr val="accent2"/>
                  </a:solidFill>
                  <a:latin typeface="Microsoft YaHei" charset="0"/>
                  <a:ea typeface="Microsoft YaHei" charset="0"/>
                  <a:cs typeface="Microsoft YaHei" charset="0"/>
                </a:rPr>
                <a:t>节目三  这里填写节目的标题</a:t>
              </a:r>
            </a:p>
          </p:txBody>
        </p:sp>
        <p:sp>
          <p:nvSpPr>
            <p:cNvPr id="52" name="文本框 51"/>
            <p:cNvSpPr txBox="1"/>
            <p:nvPr/>
          </p:nvSpPr>
          <p:spPr>
            <a:xfrm>
              <a:off x="4051152" y="1356086"/>
              <a:ext cx="26981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1400" dirty="0" smtClean="0">
                  <a:latin typeface="Microsoft YaHei" charset="0"/>
                  <a:ea typeface="Microsoft YaHei" charset="0"/>
                  <a:cs typeface="Microsoft YaHei" charset="0"/>
                </a:rPr>
                <a:t>表演者：这里填写</a:t>
              </a:r>
              <a:r>
                <a:rPr kumimoji="1" lang="zh-CN" altLang="en-US" sz="1400" smtClean="0">
                  <a:latin typeface="Microsoft YaHei" charset="0"/>
                  <a:ea typeface="Microsoft YaHei" charset="0"/>
                  <a:cs typeface="Microsoft YaHei" charset="0"/>
                </a:rPr>
                <a:t>表演者的名字</a:t>
              </a:r>
              <a:endParaRPr kumimoji="1" lang="zh-CN" altLang="en-US" sz="1400" dirty="0" smtClean="0">
                <a:latin typeface="Microsoft YaHei" charset="0"/>
                <a:ea typeface="Microsoft YaHei" charset="0"/>
                <a:cs typeface="Microsoft YaHei" charset="0"/>
              </a:endParaRPr>
            </a:p>
          </p:txBody>
        </p:sp>
      </p:grpSp>
      <p:grpSp>
        <p:nvGrpSpPr>
          <p:cNvPr id="53" name="组 52"/>
          <p:cNvGrpSpPr/>
          <p:nvPr/>
        </p:nvGrpSpPr>
        <p:grpSpPr>
          <a:xfrm>
            <a:off x="5339870" y="3926793"/>
            <a:ext cx="3416320" cy="742225"/>
            <a:chOff x="4051152" y="921638"/>
            <a:chExt cx="3416320" cy="742225"/>
          </a:xfrm>
        </p:grpSpPr>
        <p:sp>
          <p:nvSpPr>
            <p:cNvPr id="54" name="文本框 53"/>
            <p:cNvSpPr txBox="1"/>
            <p:nvPr/>
          </p:nvSpPr>
          <p:spPr>
            <a:xfrm>
              <a:off x="4051152" y="921638"/>
              <a:ext cx="341632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2000" b="1" dirty="0" smtClean="0">
                  <a:solidFill>
                    <a:schemeClr val="accent2"/>
                  </a:solidFill>
                  <a:latin typeface="Microsoft YaHei" charset="0"/>
                  <a:ea typeface="Microsoft YaHei" charset="0"/>
                  <a:cs typeface="Microsoft YaHei" charset="0"/>
                </a:rPr>
                <a:t>节目四  这里填写节目的标题</a:t>
              </a:r>
            </a:p>
          </p:txBody>
        </p:sp>
        <p:sp>
          <p:nvSpPr>
            <p:cNvPr id="55" name="文本框 54"/>
            <p:cNvSpPr txBox="1"/>
            <p:nvPr/>
          </p:nvSpPr>
          <p:spPr>
            <a:xfrm>
              <a:off x="4051152" y="1356086"/>
              <a:ext cx="26981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1400" dirty="0" smtClean="0">
                  <a:latin typeface="Microsoft YaHei" charset="0"/>
                  <a:ea typeface="Microsoft YaHei" charset="0"/>
                  <a:cs typeface="Microsoft YaHei" charset="0"/>
                </a:rPr>
                <a:t>表演者：这里填写</a:t>
              </a:r>
              <a:r>
                <a:rPr kumimoji="1" lang="zh-CN" altLang="en-US" sz="1400" smtClean="0">
                  <a:latin typeface="Microsoft YaHei" charset="0"/>
                  <a:ea typeface="Microsoft YaHei" charset="0"/>
                  <a:cs typeface="Microsoft YaHei" charset="0"/>
                </a:rPr>
                <a:t>表演者的名字</a:t>
              </a:r>
              <a:endParaRPr kumimoji="1" lang="zh-CN" altLang="en-US" sz="1400" dirty="0" smtClean="0">
                <a:latin typeface="Microsoft YaHei" charset="0"/>
                <a:ea typeface="Microsoft YaHei" charset="0"/>
                <a:cs typeface="Microsoft YaHei" charset="0"/>
              </a:endParaRPr>
            </a:p>
          </p:txBody>
        </p:sp>
      </p:grpSp>
      <p:grpSp>
        <p:nvGrpSpPr>
          <p:cNvPr id="56" name="组 55"/>
          <p:cNvGrpSpPr/>
          <p:nvPr/>
        </p:nvGrpSpPr>
        <p:grpSpPr>
          <a:xfrm>
            <a:off x="5275750" y="4915603"/>
            <a:ext cx="3544560" cy="742225"/>
            <a:chOff x="4051152" y="921638"/>
            <a:chExt cx="3544560" cy="742225"/>
          </a:xfrm>
        </p:grpSpPr>
        <p:sp>
          <p:nvSpPr>
            <p:cNvPr id="57" name="文本框 56"/>
            <p:cNvSpPr txBox="1"/>
            <p:nvPr/>
          </p:nvSpPr>
          <p:spPr>
            <a:xfrm>
              <a:off x="4051152" y="921638"/>
              <a:ext cx="354456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2000" b="1" dirty="0" smtClean="0">
                  <a:solidFill>
                    <a:schemeClr val="accent2"/>
                  </a:solidFill>
                  <a:latin typeface="Microsoft YaHei" charset="0"/>
                  <a:ea typeface="Microsoft YaHei" charset="0"/>
                  <a:cs typeface="Microsoft YaHei" charset="0"/>
                </a:rPr>
                <a:t>节目五  这里填写节目的标题</a:t>
              </a:r>
            </a:p>
          </p:txBody>
        </p:sp>
        <p:sp>
          <p:nvSpPr>
            <p:cNvPr id="58" name="文本框 57"/>
            <p:cNvSpPr txBox="1"/>
            <p:nvPr/>
          </p:nvSpPr>
          <p:spPr>
            <a:xfrm>
              <a:off x="4051152" y="1356086"/>
              <a:ext cx="26981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1400" dirty="0" smtClean="0">
                  <a:latin typeface="Microsoft YaHei" charset="0"/>
                  <a:ea typeface="Microsoft YaHei" charset="0"/>
                  <a:cs typeface="Microsoft YaHei" charset="0"/>
                </a:rPr>
                <a:t>表演者：这里填写</a:t>
              </a:r>
              <a:r>
                <a:rPr kumimoji="1" lang="zh-CN" altLang="en-US" sz="1400" smtClean="0">
                  <a:latin typeface="Microsoft YaHei" charset="0"/>
                  <a:ea typeface="Microsoft YaHei" charset="0"/>
                  <a:cs typeface="Microsoft YaHei" charset="0"/>
                </a:rPr>
                <a:t>表演者的名字</a:t>
              </a:r>
              <a:endParaRPr kumimoji="1" lang="zh-CN" altLang="en-US" sz="1400" dirty="0" smtClean="0">
                <a:latin typeface="Microsoft YaHei" charset="0"/>
                <a:ea typeface="Microsoft YaHei" charset="0"/>
                <a:cs typeface="Microsoft YaHei" charset="0"/>
              </a:endParaRPr>
            </a:p>
          </p:txBody>
        </p:sp>
      </p:grpSp>
      <p:grpSp>
        <p:nvGrpSpPr>
          <p:cNvPr id="41" name="组 40"/>
          <p:cNvGrpSpPr/>
          <p:nvPr/>
        </p:nvGrpSpPr>
        <p:grpSpPr>
          <a:xfrm>
            <a:off x="1624288" y="521050"/>
            <a:ext cx="1702213" cy="5603772"/>
            <a:chOff x="2011746" y="425691"/>
            <a:chExt cx="1831833" cy="6030488"/>
          </a:xfrm>
        </p:grpSpPr>
        <p:grpSp>
          <p:nvGrpSpPr>
            <p:cNvPr id="4" name="组 3"/>
            <p:cNvGrpSpPr/>
            <p:nvPr/>
          </p:nvGrpSpPr>
          <p:grpSpPr>
            <a:xfrm>
              <a:off x="2011746" y="425691"/>
              <a:ext cx="1831833" cy="6030488"/>
              <a:chOff x="2073740" y="2184461"/>
              <a:chExt cx="1142228" cy="3760273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2195363" y="2317303"/>
                <a:ext cx="906683" cy="3487605"/>
              </a:xfrm>
              <a:prstGeom prst="rect">
                <a:avLst/>
              </a:prstGeom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grpSp>
            <p:nvGrpSpPr>
              <p:cNvPr id="6" name="组合 1"/>
              <p:cNvGrpSpPr/>
              <p:nvPr/>
            </p:nvGrpSpPr>
            <p:grpSpPr>
              <a:xfrm rot="16140000">
                <a:off x="932095" y="3647987"/>
                <a:ext cx="3449336" cy="875810"/>
                <a:chOff x="1627188" y="2252663"/>
                <a:chExt cx="1230313" cy="363538"/>
              </a:xfrm>
              <a:solidFill>
                <a:schemeClr val="accent1">
                  <a:lumMod val="50000"/>
                  <a:alpha val="10000"/>
                </a:schemeClr>
              </a:solidFill>
            </p:grpSpPr>
            <p:sp>
              <p:nvSpPr>
                <p:cNvPr id="33" name="Freeform 6"/>
                <p:cNvSpPr>
                  <a:spLocks/>
                </p:cNvSpPr>
                <p:nvPr/>
              </p:nvSpPr>
              <p:spPr bwMode="auto">
                <a:xfrm>
                  <a:off x="1635125" y="2252663"/>
                  <a:ext cx="1222375" cy="49213"/>
                </a:xfrm>
                <a:custGeom>
                  <a:avLst/>
                  <a:gdLst>
                    <a:gd name="T0" fmla="*/ 112 w 474"/>
                    <a:gd name="T1" fmla="*/ 2 h 19"/>
                    <a:gd name="T2" fmla="*/ 168 w 474"/>
                    <a:gd name="T3" fmla="*/ 3 h 19"/>
                    <a:gd name="T4" fmla="*/ 186 w 474"/>
                    <a:gd name="T5" fmla="*/ 3 h 19"/>
                    <a:gd name="T6" fmla="*/ 227 w 474"/>
                    <a:gd name="T7" fmla="*/ 3 h 19"/>
                    <a:gd name="T8" fmla="*/ 247 w 474"/>
                    <a:gd name="T9" fmla="*/ 4 h 19"/>
                    <a:gd name="T10" fmla="*/ 307 w 474"/>
                    <a:gd name="T11" fmla="*/ 4 h 19"/>
                    <a:gd name="T12" fmla="*/ 321 w 474"/>
                    <a:gd name="T13" fmla="*/ 4 h 19"/>
                    <a:gd name="T14" fmla="*/ 373 w 474"/>
                    <a:gd name="T15" fmla="*/ 5 h 19"/>
                    <a:gd name="T16" fmla="*/ 397 w 474"/>
                    <a:gd name="T17" fmla="*/ 5 h 19"/>
                    <a:gd name="T18" fmla="*/ 466 w 474"/>
                    <a:gd name="T19" fmla="*/ 6 h 19"/>
                    <a:gd name="T20" fmla="*/ 473 w 474"/>
                    <a:gd name="T21" fmla="*/ 6 h 19"/>
                    <a:gd name="T22" fmla="*/ 474 w 474"/>
                    <a:gd name="T23" fmla="*/ 7 h 19"/>
                    <a:gd name="T24" fmla="*/ 473 w 474"/>
                    <a:gd name="T25" fmla="*/ 19 h 19"/>
                    <a:gd name="T26" fmla="*/ 473 w 474"/>
                    <a:gd name="T27" fmla="*/ 19 h 19"/>
                    <a:gd name="T28" fmla="*/ 445 w 474"/>
                    <a:gd name="T29" fmla="*/ 18 h 19"/>
                    <a:gd name="T30" fmla="*/ 398 w 474"/>
                    <a:gd name="T31" fmla="*/ 18 h 19"/>
                    <a:gd name="T32" fmla="*/ 268 w 474"/>
                    <a:gd name="T33" fmla="*/ 16 h 19"/>
                    <a:gd name="T34" fmla="*/ 213 w 474"/>
                    <a:gd name="T35" fmla="*/ 16 h 19"/>
                    <a:gd name="T36" fmla="*/ 170 w 474"/>
                    <a:gd name="T37" fmla="*/ 15 h 19"/>
                    <a:gd name="T38" fmla="*/ 67 w 474"/>
                    <a:gd name="T39" fmla="*/ 14 h 19"/>
                    <a:gd name="T40" fmla="*/ 59 w 474"/>
                    <a:gd name="T41" fmla="*/ 14 h 19"/>
                    <a:gd name="T42" fmla="*/ 0 w 474"/>
                    <a:gd name="T43" fmla="*/ 13 h 19"/>
                    <a:gd name="T44" fmla="*/ 0 w 474"/>
                    <a:gd name="T45" fmla="*/ 12 h 19"/>
                    <a:gd name="T46" fmla="*/ 0 w 474"/>
                    <a:gd name="T47" fmla="*/ 1 h 19"/>
                    <a:gd name="T48" fmla="*/ 1 w 474"/>
                    <a:gd name="T49" fmla="*/ 0 h 19"/>
                    <a:gd name="T50" fmla="*/ 65 w 474"/>
                    <a:gd name="T51" fmla="*/ 1 h 19"/>
                    <a:gd name="T52" fmla="*/ 112 w 474"/>
                    <a:gd name="T5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4" h="19">
                      <a:moveTo>
                        <a:pt x="112" y="2"/>
                      </a:moveTo>
                      <a:cubicBezTo>
                        <a:pt x="168" y="3"/>
                        <a:pt x="168" y="3"/>
                        <a:pt x="168" y="3"/>
                      </a:cubicBezTo>
                      <a:cubicBezTo>
                        <a:pt x="174" y="3"/>
                        <a:pt x="180" y="3"/>
                        <a:pt x="186" y="3"/>
                      </a:cubicBezTo>
                      <a:cubicBezTo>
                        <a:pt x="227" y="3"/>
                        <a:pt x="227" y="3"/>
                        <a:pt x="227" y="3"/>
                      </a:cubicBezTo>
                      <a:cubicBezTo>
                        <a:pt x="247" y="4"/>
                        <a:pt x="247" y="4"/>
                        <a:pt x="247" y="4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12" y="4"/>
                        <a:pt x="316" y="4"/>
                        <a:pt x="321" y="4"/>
                      </a:cubicBezTo>
                      <a:cubicBezTo>
                        <a:pt x="373" y="5"/>
                        <a:pt x="373" y="5"/>
                        <a:pt x="373" y="5"/>
                      </a:cubicBezTo>
                      <a:cubicBezTo>
                        <a:pt x="397" y="5"/>
                        <a:pt x="397" y="5"/>
                        <a:pt x="397" y="5"/>
                      </a:cubicBezTo>
                      <a:cubicBezTo>
                        <a:pt x="466" y="6"/>
                        <a:pt x="466" y="6"/>
                        <a:pt x="466" y="6"/>
                      </a:cubicBezTo>
                      <a:cubicBezTo>
                        <a:pt x="473" y="6"/>
                        <a:pt x="473" y="6"/>
                        <a:pt x="473" y="6"/>
                      </a:cubicBezTo>
                      <a:cubicBezTo>
                        <a:pt x="474" y="7"/>
                        <a:pt x="474" y="7"/>
                        <a:pt x="474" y="7"/>
                      </a:cubicBezTo>
                      <a:cubicBezTo>
                        <a:pt x="473" y="19"/>
                        <a:pt x="473" y="19"/>
                        <a:pt x="473" y="19"/>
                      </a:cubicBezTo>
                      <a:cubicBezTo>
                        <a:pt x="473" y="19"/>
                        <a:pt x="473" y="19"/>
                        <a:pt x="473" y="19"/>
                      </a:cubicBezTo>
                      <a:cubicBezTo>
                        <a:pt x="464" y="18"/>
                        <a:pt x="454" y="19"/>
                        <a:pt x="445" y="18"/>
                      </a:cubicBezTo>
                      <a:cubicBezTo>
                        <a:pt x="398" y="18"/>
                        <a:pt x="398" y="18"/>
                        <a:pt x="398" y="18"/>
                      </a:cubicBezTo>
                      <a:cubicBezTo>
                        <a:pt x="268" y="16"/>
                        <a:pt x="268" y="16"/>
                        <a:pt x="268" y="16"/>
                      </a:cubicBezTo>
                      <a:cubicBezTo>
                        <a:pt x="213" y="16"/>
                        <a:pt x="213" y="16"/>
                        <a:pt x="213" y="16"/>
                      </a:cubicBezTo>
                      <a:cubicBezTo>
                        <a:pt x="170" y="15"/>
                        <a:pt x="170" y="15"/>
                        <a:pt x="170" y="15"/>
                      </a:cubicBezTo>
                      <a:cubicBezTo>
                        <a:pt x="67" y="14"/>
                        <a:pt x="67" y="14"/>
                        <a:pt x="67" y="14"/>
                      </a:cubicBezTo>
                      <a:cubicBezTo>
                        <a:pt x="64" y="14"/>
                        <a:pt x="61" y="14"/>
                        <a:pt x="59" y="14"/>
                      </a:cubicBezTo>
                      <a:cubicBezTo>
                        <a:pt x="39" y="14"/>
                        <a:pt x="20" y="14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65" y="1"/>
                        <a:pt x="65" y="1"/>
                        <a:pt x="65" y="1"/>
                      </a:cubicBezTo>
                      <a:lnTo>
                        <a:pt x="112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7"/>
                <p:cNvSpPr>
                  <a:spLocks/>
                </p:cNvSpPr>
                <p:nvPr/>
              </p:nvSpPr>
              <p:spPr bwMode="auto">
                <a:xfrm>
                  <a:off x="1630363" y="2298700"/>
                  <a:ext cx="479425" cy="231775"/>
                </a:xfrm>
                <a:custGeom>
                  <a:avLst/>
                  <a:gdLst>
                    <a:gd name="T0" fmla="*/ 102 w 186"/>
                    <a:gd name="T1" fmla="*/ 18 h 90"/>
                    <a:gd name="T2" fmla="*/ 106 w 186"/>
                    <a:gd name="T3" fmla="*/ 18 h 90"/>
                    <a:gd name="T4" fmla="*/ 128 w 186"/>
                    <a:gd name="T5" fmla="*/ 3 h 90"/>
                    <a:gd name="T6" fmla="*/ 124 w 186"/>
                    <a:gd name="T7" fmla="*/ 18 h 90"/>
                    <a:gd name="T8" fmla="*/ 132 w 186"/>
                    <a:gd name="T9" fmla="*/ 9 h 90"/>
                    <a:gd name="T10" fmla="*/ 157 w 186"/>
                    <a:gd name="T11" fmla="*/ 3 h 90"/>
                    <a:gd name="T12" fmla="*/ 186 w 186"/>
                    <a:gd name="T13" fmla="*/ 3 h 90"/>
                    <a:gd name="T14" fmla="*/ 142 w 186"/>
                    <a:gd name="T15" fmla="*/ 32 h 90"/>
                    <a:gd name="T16" fmla="*/ 122 w 186"/>
                    <a:gd name="T17" fmla="*/ 34 h 90"/>
                    <a:gd name="T18" fmla="*/ 128 w 186"/>
                    <a:gd name="T19" fmla="*/ 43 h 90"/>
                    <a:gd name="T20" fmla="*/ 119 w 186"/>
                    <a:gd name="T21" fmla="*/ 59 h 90"/>
                    <a:gd name="T22" fmla="*/ 115 w 186"/>
                    <a:gd name="T23" fmla="*/ 58 h 90"/>
                    <a:gd name="T24" fmla="*/ 93 w 186"/>
                    <a:gd name="T25" fmla="*/ 78 h 90"/>
                    <a:gd name="T26" fmla="*/ 93 w 186"/>
                    <a:gd name="T27" fmla="*/ 61 h 90"/>
                    <a:gd name="T28" fmla="*/ 97 w 186"/>
                    <a:gd name="T29" fmla="*/ 72 h 90"/>
                    <a:gd name="T30" fmla="*/ 101 w 186"/>
                    <a:gd name="T31" fmla="*/ 57 h 90"/>
                    <a:gd name="T32" fmla="*/ 84 w 186"/>
                    <a:gd name="T33" fmla="*/ 62 h 90"/>
                    <a:gd name="T34" fmla="*/ 68 w 186"/>
                    <a:gd name="T35" fmla="*/ 88 h 90"/>
                    <a:gd name="T36" fmla="*/ 69 w 186"/>
                    <a:gd name="T37" fmla="*/ 82 h 90"/>
                    <a:gd name="T38" fmla="*/ 58 w 186"/>
                    <a:gd name="T39" fmla="*/ 89 h 90"/>
                    <a:gd name="T40" fmla="*/ 30 w 186"/>
                    <a:gd name="T41" fmla="*/ 84 h 90"/>
                    <a:gd name="T42" fmla="*/ 36 w 186"/>
                    <a:gd name="T43" fmla="*/ 65 h 90"/>
                    <a:gd name="T44" fmla="*/ 49 w 186"/>
                    <a:gd name="T45" fmla="*/ 62 h 90"/>
                    <a:gd name="T46" fmla="*/ 52 w 186"/>
                    <a:gd name="T47" fmla="*/ 71 h 90"/>
                    <a:gd name="T48" fmla="*/ 42 w 186"/>
                    <a:gd name="T49" fmla="*/ 79 h 90"/>
                    <a:gd name="T50" fmla="*/ 59 w 186"/>
                    <a:gd name="T51" fmla="*/ 60 h 90"/>
                    <a:gd name="T52" fmla="*/ 21 w 186"/>
                    <a:gd name="T53" fmla="*/ 76 h 90"/>
                    <a:gd name="T54" fmla="*/ 6 w 186"/>
                    <a:gd name="T55" fmla="*/ 70 h 90"/>
                    <a:gd name="T56" fmla="*/ 8 w 186"/>
                    <a:gd name="T57" fmla="*/ 64 h 90"/>
                    <a:gd name="T58" fmla="*/ 1 w 186"/>
                    <a:gd name="T59" fmla="*/ 63 h 90"/>
                    <a:gd name="T60" fmla="*/ 2 w 186"/>
                    <a:gd name="T61" fmla="*/ 21 h 90"/>
                    <a:gd name="T62" fmla="*/ 36 w 186"/>
                    <a:gd name="T63" fmla="*/ 31 h 90"/>
                    <a:gd name="T64" fmla="*/ 21 w 186"/>
                    <a:gd name="T65" fmla="*/ 50 h 90"/>
                    <a:gd name="T66" fmla="*/ 21 w 186"/>
                    <a:gd name="T67" fmla="*/ 33 h 90"/>
                    <a:gd name="T68" fmla="*/ 14 w 186"/>
                    <a:gd name="T69" fmla="*/ 29 h 90"/>
                    <a:gd name="T70" fmla="*/ 5 w 186"/>
                    <a:gd name="T71" fmla="*/ 49 h 90"/>
                    <a:gd name="T72" fmla="*/ 32 w 186"/>
                    <a:gd name="T73" fmla="*/ 54 h 90"/>
                    <a:gd name="T74" fmla="*/ 40 w 186"/>
                    <a:gd name="T75" fmla="*/ 26 h 90"/>
                    <a:gd name="T76" fmla="*/ 12 w 186"/>
                    <a:gd name="T77" fmla="*/ 11 h 90"/>
                    <a:gd name="T78" fmla="*/ 2 w 186"/>
                    <a:gd name="T79" fmla="*/ 15 h 90"/>
                    <a:gd name="T80" fmla="*/ 28 w 186"/>
                    <a:gd name="T81" fmla="*/ 2 h 90"/>
                    <a:gd name="T82" fmla="*/ 52 w 186"/>
                    <a:gd name="T83" fmla="*/ 25 h 90"/>
                    <a:gd name="T84" fmla="*/ 79 w 186"/>
                    <a:gd name="T85" fmla="*/ 44 h 90"/>
                    <a:gd name="T86" fmla="*/ 87 w 186"/>
                    <a:gd name="T87" fmla="*/ 12 h 90"/>
                    <a:gd name="T88" fmla="*/ 68 w 186"/>
                    <a:gd name="T89" fmla="*/ 29 h 90"/>
                    <a:gd name="T90" fmla="*/ 75 w 186"/>
                    <a:gd name="T91" fmla="*/ 31 h 90"/>
                    <a:gd name="T92" fmla="*/ 80 w 186"/>
                    <a:gd name="T93" fmla="*/ 16 h 90"/>
                    <a:gd name="T94" fmla="*/ 87 w 186"/>
                    <a:gd name="T95" fmla="*/ 30 h 90"/>
                    <a:gd name="T96" fmla="*/ 64 w 186"/>
                    <a:gd name="T97" fmla="*/ 38 h 90"/>
                    <a:gd name="T98" fmla="*/ 62 w 186"/>
                    <a:gd name="T99" fmla="*/ 4 h 90"/>
                    <a:gd name="T100" fmla="*/ 101 w 186"/>
                    <a:gd name="T101" fmla="*/ 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6" h="90">
                      <a:moveTo>
                        <a:pt x="101" y="9"/>
                      </a:moveTo>
                      <a:cubicBezTo>
                        <a:pt x="102" y="12"/>
                        <a:pt x="103" y="15"/>
                        <a:pt x="102" y="18"/>
                      </a:cubicBezTo>
                      <a:cubicBezTo>
                        <a:pt x="102" y="21"/>
                        <a:pt x="101" y="23"/>
                        <a:pt x="101" y="25"/>
                      </a:cubicBezTo>
                      <a:cubicBezTo>
                        <a:pt x="103" y="23"/>
                        <a:pt x="104" y="20"/>
                        <a:pt x="106" y="18"/>
                      </a:cubicBezTo>
                      <a:cubicBezTo>
                        <a:pt x="108" y="14"/>
                        <a:pt x="107" y="8"/>
                        <a:pt x="111" y="4"/>
                      </a:cubicBezTo>
                      <a:cubicBezTo>
                        <a:pt x="116" y="1"/>
                        <a:pt x="123" y="2"/>
                        <a:pt x="128" y="3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6" y="8"/>
                        <a:pt x="124" y="13"/>
                        <a:pt x="124" y="18"/>
                      </a:cubicBezTo>
                      <a:cubicBezTo>
                        <a:pt x="125" y="18"/>
                        <a:pt x="125" y="17"/>
                        <a:pt x="125" y="16"/>
                      </a:cubicBezTo>
                      <a:cubicBezTo>
                        <a:pt x="128" y="14"/>
                        <a:pt x="130" y="11"/>
                        <a:pt x="132" y="9"/>
                      </a:cubicBezTo>
                      <a:cubicBezTo>
                        <a:pt x="135" y="6"/>
                        <a:pt x="140" y="5"/>
                        <a:pt x="145" y="4"/>
                      </a:cubicBezTo>
                      <a:cubicBezTo>
                        <a:pt x="149" y="3"/>
                        <a:pt x="153" y="3"/>
                        <a:pt x="157" y="3"/>
                      </a:cubicBezTo>
                      <a:cubicBezTo>
                        <a:pt x="166" y="3"/>
                        <a:pt x="174" y="2"/>
                        <a:pt x="182" y="2"/>
                      </a:cubicBezTo>
                      <a:cubicBezTo>
                        <a:pt x="183" y="3"/>
                        <a:pt x="186" y="1"/>
                        <a:pt x="186" y="3"/>
                      </a:cubicBezTo>
                      <a:cubicBezTo>
                        <a:pt x="177" y="6"/>
                        <a:pt x="168" y="10"/>
                        <a:pt x="160" y="13"/>
                      </a:cubicBezTo>
                      <a:cubicBezTo>
                        <a:pt x="152" y="18"/>
                        <a:pt x="147" y="25"/>
                        <a:pt x="142" y="32"/>
                      </a:cubicBezTo>
                      <a:cubicBezTo>
                        <a:pt x="139" y="35"/>
                        <a:pt x="135" y="37"/>
                        <a:pt x="131" y="38"/>
                      </a:cubicBezTo>
                      <a:cubicBezTo>
                        <a:pt x="127" y="38"/>
                        <a:pt x="125" y="36"/>
                        <a:pt x="122" y="34"/>
                      </a:cubicBezTo>
                      <a:cubicBezTo>
                        <a:pt x="121" y="34"/>
                        <a:pt x="121" y="34"/>
                        <a:pt x="121" y="34"/>
                      </a:cubicBezTo>
                      <a:cubicBezTo>
                        <a:pt x="122" y="38"/>
                        <a:pt x="125" y="41"/>
                        <a:pt x="128" y="43"/>
                      </a:cubicBezTo>
                      <a:cubicBezTo>
                        <a:pt x="131" y="47"/>
                        <a:pt x="126" y="51"/>
                        <a:pt x="125" y="55"/>
                      </a:cubicBezTo>
                      <a:cubicBezTo>
                        <a:pt x="123" y="56"/>
                        <a:pt x="122" y="60"/>
                        <a:pt x="119" y="59"/>
                      </a:cubicBezTo>
                      <a:cubicBezTo>
                        <a:pt x="117" y="58"/>
                        <a:pt x="116" y="55"/>
                        <a:pt x="115" y="54"/>
                      </a:cubicBezTo>
                      <a:cubicBezTo>
                        <a:pt x="114" y="55"/>
                        <a:pt x="115" y="57"/>
                        <a:pt x="115" y="58"/>
                      </a:cubicBezTo>
                      <a:cubicBezTo>
                        <a:pt x="115" y="65"/>
                        <a:pt x="110" y="70"/>
                        <a:pt x="106" y="73"/>
                      </a:cubicBezTo>
                      <a:cubicBezTo>
                        <a:pt x="102" y="77"/>
                        <a:pt x="98" y="80"/>
                        <a:pt x="93" y="78"/>
                      </a:cubicBezTo>
                      <a:cubicBezTo>
                        <a:pt x="89" y="76"/>
                        <a:pt x="87" y="72"/>
                        <a:pt x="88" y="68"/>
                      </a:cubicBezTo>
                      <a:cubicBezTo>
                        <a:pt x="88" y="65"/>
                        <a:pt x="91" y="63"/>
                        <a:pt x="93" y="61"/>
                      </a:cubicBezTo>
                      <a:cubicBezTo>
                        <a:pt x="94" y="61"/>
                        <a:pt x="96" y="61"/>
                        <a:pt x="97" y="62"/>
                      </a:cubicBezTo>
                      <a:cubicBezTo>
                        <a:pt x="100" y="66"/>
                        <a:pt x="93" y="69"/>
                        <a:pt x="97" y="72"/>
                      </a:cubicBezTo>
                      <a:cubicBezTo>
                        <a:pt x="100" y="72"/>
                        <a:pt x="102" y="69"/>
                        <a:pt x="104" y="67"/>
                      </a:cubicBezTo>
                      <a:cubicBezTo>
                        <a:pt x="104" y="63"/>
                        <a:pt x="103" y="59"/>
                        <a:pt x="101" y="57"/>
                      </a:cubicBezTo>
                      <a:cubicBezTo>
                        <a:pt x="99" y="55"/>
                        <a:pt x="96" y="55"/>
                        <a:pt x="93" y="54"/>
                      </a:cubicBezTo>
                      <a:cubicBezTo>
                        <a:pt x="89" y="55"/>
                        <a:pt x="85" y="58"/>
                        <a:pt x="84" y="62"/>
                      </a:cubicBezTo>
                      <a:cubicBezTo>
                        <a:pt x="81" y="70"/>
                        <a:pt x="85" y="77"/>
                        <a:pt x="83" y="85"/>
                      </a:cubicBezTo>
                      <a:cubicBezTo>
                        <a:pt x="79" y="89"/>
                        <a:pt x="73" y="89"/>
                        <a:pt x="68" y="88"/>
                      </a:cubicBezTo>
                      <a:cubicBezTo>
                        <a:pt x="67" y="88"/>
                        <a:pt x="67" y="88"/>
                        <a:pt x="67" y="87"/>
                      </a:cubicBezTo>
                      <a:cubicBezTo>
                        <a:pt x="66" y="85"/>
                        <a:pt x="68" y="84"/>
                        <a:pt x="69" y="82"/>
                      </a:cubicBezTo>
                      <a:cubicBezTo>
                        <a:pt x="70" y="79"/>
                        <a:pt x="72" y="75"/>
                        <a:pt x="70" y="71"/>
                      </a:cubicBezTo>
                      <a:cubicBezTo>
                        <a:pt x="67" y="78"/>
                        <a:pt x="65" y="87"/>
                        <a:pt x="58" y="89"/>
                      </a:cubicBezTo>
                      <a:cubicBezTo>
                        <a:pt x="53" y="90"/>
                        <a:pt x="48" y="89"/>
                        <a:pt x="43" y="89"/>
                      </a:cubicBezTo>
                      <a:cubicBezTo>
                        <a:pt x="39" y="88"/>
                        <a:pt x="34" y="86"/>
                        <a:pt x="30" y="84"/>
                      </a:cubicBezTo>
                      <a:cubicBezTo>
                        <a:pt x="29" y="81"/>
                        <a:pt x="27" y="78"/>
                        <a:pt x="27" y="75"/>
                      </a:cubicBezTo>
                      <a:cubicBezTo>
                        <a:pt x="29" y="71"/>
                        <a:pt x="33" y="69"/>
                        <a:pt x="36" y="65"/>
                      </a:cubicBezTo>
                      <a:cubicBezTo>
                        <a:pt x="38" y="65"/>
                        <a:pt x="40" y="64"/>
                        <a:pt x="42" y="63"/>
                      </a:cubicBezTo>
                      <a:cubicBezTo>
                        <a:pt x="44" y="62"/>
                        <a:pt x="46" y="62"/>
                        <a:pt x="49" y="62"/>
                      </a:cubicBezTo>
                      <a:cubicBezTo>
                        <a:pt x="51" y="62"/>
                        <a:pt x="54" y="64"/>
                        <a:pt x="54" y="66"/>
                      </a:cubicBezTo>
                      <a:cubicBezTo>
                        <a:pt x="54" y="68"/>
                        <a:pt x="53" y="70"/>
                        <a:pt x="52" y="71"/>
                      </a:cubicBezTo>
                      <a:cubicBezTo>
                        <a:pt x="48" y="74"/>
                        <a:pt x="42" y="72"/>
                        <a:pt x="40" y="77"/>
                      </a:cubicBezTo>
                      <a:cubicBezTo>
                        <a:pt x="39" y="78"/>
                        <a:pt x="40" y="79"/>
                        <a:pt x="42" y="79"/>
                      </a:cubicBezTo>
                      <a:cubicBezTo>
                        <a:pt x="50" y="78"/>
                        <a:pt x="58" y="76"/>
                        <a:pt x="62" y="68"/>
                      </a:cubicBezTo>
                      <a:cubicBezTo>
                        <a:pt x="63" y="65"/>
                        <a:pt x="62" y="62"/>
                        <a:pt x="59" y="60"/>
                      </a:cubicBezTo>
                      <a:cubicBezTo>
                        <a:pt x="49" y="56"/>
                        <a:pt x="36" y="58"/>
                        <a:pt x="28" y="66"/>
                      </a:cubicBezTo>
                      <a:cubicBezTo>
                        <a:pt x="25" y="69"/>
                        <a:pt x="24" y="73"/>
                        <a:pt x="21" y="76"/>
                      </a:cubicBezTo>
                      <a:cubicBezTo>
                        <a:pt x="18" y="77"/>
                        <a:pt x="15" y="75"/>
                        <a:pt x="12" y="74"/>
                      </a:cubicBezTo>
                      <a:cubicBezTo>
                        <a:pt x="10" y="73"/>
                        <a:pt x="8" y="71"/>
                        <a:pt x="6" y="70"/>
                      </a:cubicBezTo>
                      <a:cubicBezTo>
                        <a:pt x="6" y="69"/>
                        <a:pt x="5" y="68"/>
                        <a:pt x="6" y="67"/>
                      </a:cubicBezTo>
                      <a:cubicBezTo>
                        <a:pt x="7" y="67"/>
                        <a:pt x="8" y="65"/>
                        <a:pt x="8" y="64"/>
                      </a:cubicBezTo>
                      <a:cubicBezTo>
                        <a:pt x="8" y="63"/>
                        <a:pt x="7" y="62"/>
                        <a:pt x="7" y="62"/>
                      </a:cubicBezTo>
                      <a:cubicBezTo>
                        <a:pt x="5" y="62"/>
                        <a:pt x="3" y="62"/>
                        <a:pt x="1" y="6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1" y="49"/>
                        <a:pt x="1" y="34"/>
                        <a:pt x="2" y="21"/>
                      </a:cubicBezTo>
                      <a:cubicBezTo>
                        <a:pt x="7" y="18"/>
                        <a:pt x="14" y="16"/>
                        <a:pt x="20" y="17"/>
                      </a:cubicBezTo>
                      <a:cubicBezTo>
                        <a:pt x="28" y="18"/>
                        <a:pt x="34" y="24"/>
                        <a:pt x="36" y="31"/>
                      </a:cubicBezTo>
                      <a:cubicBezTo>
                        <a:pt x="37" y="36"/>
                        <a:pt x="35" y="42"/>
                        <a:pt x="31" y="46"/>
                      </a:cubicBezTo>
                      <a:cubicBezTo>
                        <a:pt x="28" y="49"/>
                        <a:pt x="25" y="50"/>
                        <a:pt x="21" y="50"/>
                      </a:cubicBezTo>
                      <a:cubicBezTo>
                        <a:pt x="18" y="50"/>
                        <a:pt x="14" y="48"/>
                        <a:pt x="13" y="45"/>
                      </a:cubicBezTo>
                      <a:cubicBezTo>
                        <a:pt x="10" y="39"/>
                        <a:pt x="17" y="36"/>
                        <a:pt x="21" y="33"/>
                      </a:cubicBezTo>
                      <a:cubicBezTo>
                        <a:pt x="21" y="32"/>
                        <a:pt x="20" y="31"/>
                        <a:pt x="19" y="30"/>
                      </a:cubicBezTo>
                      <a:cubicBezTo>
                        <a:pt x="18" y="29"/>
                        <a:pt x="16" y="28"/>
                        <a:pt x="14" y="29"/>
                      </a:cubicBezTo>
                      <a:cubicBezTo>
                        <a:pt x="11" y="30"/>
                        <a:pt x="7" y="33"/>
                        <a:pt x="6" y="36"/>
                      </a:cubicBezTo>
                      <a:cubicBezTo>
                        <a:pt x="4" y="40"/>
                        <a:pt x="3" y="45"/>
                        <a:pt x="5" y="49"/>
                      </a:cubicBezTo>
                      <a:cubicBezTo>
                        <a:pt x="7" y="51"/>
                        <a:pt x="8" y="54"/>
                        <a:pt x="10" y="54"/>
                      </a:cubicBezTo>
                      <a:cubicBezTo>
                        <a:pt x="17" y="57"/>
                        <a:pt x="25" y="57"/>
                        <a:pt x="32" y="54"/>
                      </a:cubicBezTo>
                      <a:cubicBezTo>
                        <a:pt x="36" y="52"/>
                        <a:pt x="40" y="47"/>
                        <a:pt x="42" y="42"/>
                      </a:cubicBezTo>
                      <a:cubicBezTo>
                        <a:pt x="43" y="37"/>
                        <a:pt x="44" y="30"/>
                        <a:pt x="40" y="26"/>
                      </a:cubicBezTo>
                      <a:cubicBezTo>
                        <a:pt x="39" y="20"/>
                        <a:pt x="34" y="15"/>
                        <a:pt x="28" y="13"/>
                      </a:cubicBezTo>
                      <a:cubicBezTo>
                        <a:pt x="24" y="11"/>
                        <a:pt x="17" y="11"/>
                        <a:pt x="12" y="11"/>
                      </a:cubicBezTo>
                      <a:cubicBezTo>
                        <a:pt x="9" y="12"/>
                        <a:pt x="6" y="12"/>
                        <a:pt x="4" y="15"/>
                      </a:cubicBezTo>
                      <a:cubicBezTo>
                        <a:pt x="3" y="14"/>
                        <a:pt x="2" y="17"/>
                        <a:pt x="2" y="1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9" y="1"/>
                        <a:pt x="19" y="3"/>
                        <a:pt x="28" y="2"/>
                      </a:cubicBezTo>
                      <a:cubicBezTo>
                        <a:pt x="35" y="2"/>
                        <a:pt x="43" y="2"/>
                        <a:pt x="47" y="8"/>
                      </a:cubicBezTo>
                      <a:cubicBezTo>
                        <a:pt x="50" y="13"/>
                        <a:pt x="50" y="20"/>
                        <a:pt x="52" y="25"/>
                      </a:cubicBezTo>
                      <a:cubicBezTo>
                        <a:pt x="55" y="32"/>
                        <a:pt x="56" y="39"/>
                        <a:pt x="62" y="44"/>
                      </a:cubicBezTo>
                      <a:cubicBezTo>
                        <a:pt x="67" y="46"/>
                        <a:pt x="74" y="47"/>
                        <a:pt x="79" y="44"/>
                      </a:cubicBezTo>
                      <a:cubicBezTo>
                        <a:pt x="87" y="39"/>
                        <a:pt x="91" y="31"/>
                        <a:pt x="92" y="23"/>
                      </a:cubicBezTo>
                      <a:cubicBezTo>
                        <a:pt x="91" y="19"/>
                        <a:pt x="91" y="15"/>
                        <a:pt x="87" y="12"/>
                      </a:cubicBezTo>
                      <a:cubicBezTo>
                        <a:pt x="81" y="10"/>
                        <a:pt x="74" y="10"/>
                        <a:pt x="69" y="15"/>
                      </a:cubicBezTo>
                      <a:cubicBezTo>
                        <a:pt x="66" y="19"/>
                        <a:pt x="67" y="25"/>
                        <a:pt x="68" y="29"/>
                      </a:cubicBezTo>
                      <a:cubicBezTo>
                        <a:pt x="68" y="31"/>
                        <a:pt x="70" y="33"/>
                        <a:pt x="72" y="33"/>
                      </a:cubicBezTo>
                      <a:cubicBezTo>
                        <a:pt x="73" y="33"/>
                        <a:pt x="75" y="33"/>
                        <a:pt x="75" y="31"/>
                      </a:cubicBezTo>
                      <a:cubicBezTo>
                        <a:pt x="76" y="27"/>
                        <a:pt x="71" y="22"/>
                        <a:pt x="76" y="18"/>
                      </a:cubicBezTo>
                      <a:cubicBezTo>
                        <a:pt x="77" y="17"/>
                        <a:pt x="78" y="16"/>
                        <a:pt x="80" y="16"/>
                      </a:cubicBezTo>
                      <a:cubicBezTo>
                        <a:pt x="82" y="16"/>
                        <a:pt x="85" y="17"/>
                        <a:pt x="87" y="19"/>
                      </a:cubicBezTo>
                      <a:cubicBezTo>
                        <a:pt x="89" y="22"/>
                        <a:pt x="89" y="27"/>
                        <a:pt x="87" y="30"/>
                      </a:cubicBezTo>
                      <a:cubicBezTo>
                        <a:pt x="85" y="33"/>
                        <a:pt x="83" y="36"/>
                        <a:pt x="79" y="38"/>
                      </a:cubicBezTo>
                      <a:cubicBezTo>
                        <a:pt x="75" y="41"/>
                        <a:pt x="68" y="41"/>
                        <a:pt x="64" y="38"/>
                      </a:cubicBezTo>
                      <a:cubicBezTo>
                        <a:pt x="55" y="31"/>
                        <a:pt x="54" y="20"/>
                        <a:pt x="56" y="10"/>
                      </a:cubicBezTo>
                      <a:cubicBezTo>
                        <a:pt x="57" y="7"/>
                        <a:pt x="60" y="5"/>
                        <a:pt x="62" y="4"/>
                      </a:cubicBezTo>
                      <a:cubicBezTo>
                        <a:pt x="71" y="0"/>
                        <a:pt x="81" y="1"/>
                        <a:pt x="90" y="2"/>
                      </a:cubicBezTo>
                      <a:cubicBezTo>
                        <a:pt x="95" y="2"/>
                        <a:pt x="100" y="4"/>
                        <a:pt x="101" y="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8"/>
                <p:cNvSpPr>
                  <a:spLocks/>
                </p:cNvSpPr>
                <p:nvPr/>
              </p:nvSpPr>
              <p:spPr bwMode="auto">
                <a:xfrm>
                  <a:off x="1630363" y="2298700"/>
                  <a:ext cx="1227138" cy="273050"/>
                </a:xfrm>
                <a:custGeom>
                  <a:avLst/>
                  <a:gdLst>
                    <a:gd name="T0" fmla="*/ 291 w 476"/>
                    <a:gd name="T1" fmla="*/ 15 h 106"/>
                    <a:gd name="T2" fmla="*/ 338 w 476"/>
                    <a:gd name="T3" fmla="*/ 5 h 106"/>
                    <a:gd name="T4" fmla="*/ 379 w 476"/>
                    <a:gd name="T5" fmla="*/ 52 h 106"/>
                    <a:gd name="T6" fmla="*/ 371 w 476"/>
                    <a:gd name="T7" fmla="*/ 36 h 106"/>
                    <a:gd name="T8" fmla="*/ 378 w 476"/>
                    <a:gd name="T9" fmla="*/ 20 h 106"/>
                    <a:gd name="T10" fmla="*/ 361 w 476"/>
                    <a:gd name="T11" fmla="*/ 16 h 106"/>
                    <a:gd name="T12" fmla="*/ 407 w 476"/>
                    <a:gd name="T13" fmla="*/ 18 h 106"/>
                    <a:gd name="T14" fmla="*/ 425 w 476"/>
                    <a:gd name="T15" fmla="*/ 22 h 106"/>
                    <a:gd name="T16" fmla="*/ 459 w 476"/>
                    <a:gd name="T17" fmla="*/ 5 h 106"/>
                    <a:gd name="T18" fmla="*/ 423 w 476"/>
                    <a:gd name="T19" fmla="*/ 41 h 106"/>
                    <a:gd name="T20" fmla="*/ 426 w 476"/>
                    <a:gd name="T21" fmla="*/ 66 h 106"/>
                    <a:gd name="T22" fmla="*/ 390 w 476"/>
                    <a:gd name="T23" fmla="*/ 85 h 106"/>
                    <a:gd name="T24" fmla="*/ 401 w 476"/>
                    <a:gd name="T25" fmla="*/ 69 h 106"/>
                    <a:gd name="T26" fmla="*/ 407 w 476"/>
                    <a:gd name="T27" fmla="*/ 71 h 106"/>
                    <a:gd name="T28" fmla="*/ 385 w 476"/>
                    <a:gd name="T29" fmla="*/ 87 h 106"/>
                    <a:gd name="T30" fmla="*/ 363 w 476"/>
                    <a:gd name="T31" fmla="*/ 91 h 106"/>
                    <a:gd name="T32" fmla="*/ 356 w 476"/>
                    <a:gd name="T33" fmla="*/ 71 h 106"/>
                    <a:gd name="T34" fmla="*/ 361 w 476"/>
                    <a:gd name="T35" fmla="*/ 74 h 106"/>
                    <a:gd name="T36" fmla="*/ 325 w 476"/>
                    <a:gd name="T37" fmla="*/ 77 h 106"/>
                    <a:gd name="T38" fmla="*/ 324 w 476"/>
                    <a:gd name="T39" fmla="*/ 63 h 106"/>
                    <a:gd name="T40" fmla="*/ 337 w 476"/>
                    <a:gd name="T41" fmla="*/ 23 h 106"/>
                    <a:gd name="T42" fmla="*/ 322 w 476"/>
                    <a:gd name="T43" fmla="*/ 40 h 106"/>
                    <a:gd name="T44" fmla="*/ 316 w 476"/>
                    <a:gd name="T45" fmla="*/ 39 h 106"/>
                    <a:gd name="T46" fmla="*/ 342 w 476"/>
                    <a:gd name="T47" fmla="*/ 21 h 106"/>
                    <a:gd name="T48" fmla="*/ 312 w 476"/>
                    <a:gd name="T49" fmla="*/ 74 h 106"/>
                    <a:gd name="T50" fmla="*/ 429 w 476"/>
                    <a:gd name="T51" fmla="*/ 72 h 106"/>
                    <a:gd name="T52" fmla="*/ 475 w 476"/>
                    <a:gd name="T53" fmla="*/ 26 h 106"/>
                    <a:gd name="T54" fmla="*/ 474 w 476"/>
                    <a:gd name="T55" fmla="*/ 91 h 106"/>
                    <a:gd name="T56" fmla="*/ 448 w 476"/>
                    <a:gd name="T57" fmla="*/ 99 h 106"/>
                    <a:gd name="T58" fmla="*/ 420 w 476"/>
                    <a:gd name="T59" fmla="*/ 99 h 106"/>
                    <a:gd name="T60" fmla="*/ 297 w 476"/>
                    <a:gd name="T61" fmla="*/ 65 h 106"/>
                    <a:gd name="T62" fmla="*/ 147 w 476"/>
                    <a:gd name="T63" fmla="*/ 68 h 106"/>
                    <a:gd name="T64" fmla="*/ 197 w 476"/>
                    <a:gd name="T65" fmla="*/ 80 h 106"/>
                    <a:gd name="T66" fmla="*/ 166 w 476"/>
                    <a:gd name="T67" fmla="*/ 69 h 106"/>
                    <a:gd name="T68" fmla="*/ 186 w 476"/>
                    <a:gd name="T69" fmla="*/ 77 h 106"/>
                    <a:gd name="T70" fmla="*/ 174 w 476"/>
                    <a:gd name="T71" fmla="*/ 29 h 106"/>
                    <a:gd name="T72" fmla="*/ 202 w 476"/>
                    <a:gd name="T73" fmla="*/ 21 h 106"/>
                    <a:gd name="T74" fmla="*/ 227 w 476"/>
                    <a:gd name="T75" fmla="*/ 31 h 106"/>
                    <a:gd name="T76" fmla="*/ 238 w 476"/>
                    <a:gd name="T77" fmla="*/ 16 h 106"/>
                    <a:gd name="T78" fmla="*/ 270 w 476"/>
                    <a:gd name="T79" fmla="*/ 39 h 106"/>
                    <a:gd name="T80" fmla="*/ 277 w 476"/>
                    <a:gd name="T81" fmla="*/ 68 h 106"/>
                    <a:gd name="T82" fmla="*/ 328 w 476"/>
                    <a:gd name="T83" fmla="*/ 102 h 106"/>
                    <a:gd name="T84" fmla="*/ 259 w 476"/>
                    <a:gd name="T85" fmla="*/ 98 h 106"/>
                    <a:gd name="T86" fmla="*/ 230 w 476"/>
                    <a:gd name="T87" fmla="*/ 64 h 106"/>
                    <a:gd name="T88" fmla="*/ 227 w 476"/>
                    <a:gd name="T89" fmla="*/ 77 h 106"/>
                    <a:gd name="T90" fmla="*/ 241 w 476"/>
                    <a:gd name="T91" fmla="*/ 57 h 106"/>
                    <a:gd name="T92" fmla="*/ 175 w 476"/>
                    <a:gd name="T93" fmla="*/ 102 h 106"/>
                    <a:gd name="T94" fmla="*/ 133 w 476"/>
                    <a:gd name="T95" fmla="*/ 95 h 106"/>
                    <a:gd name="T96" fmla="*/ 114 w 476"/>
                    <a:gd name="T97" fmla="*/ 92 h 106"/>
                    <a:gd name="T98" fmla="*/ 0 w 476"/>
                    <a:gd name="T99" fmla="*/ 80 h 106"/>
                    <a:gd name="T100" fmla="*/ 100 w 476"/>
                    <a:gd name="T101" fmla="*/ 86 h 106"/>
                    <a:gd name="T102" fmla="*/ 195 w 476"/>
                    <a:gd name="T103" fmla="*/ 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6" h="106">
                      <a:moveTo>
                        <a:pt x="268" y="14"/>
                      </a:moveTo>
                      <a:cubicBezTo>
                        <a:pt x="270" y="16"/>
                        <a:pt x="272" y="19"/>
                        <a:pt x="275" y="21"/>
                      </a:cubicBezTo>
                      <a:cubicBezTo>
                        <a:pt x="274" y="16"/>
                        <a:pt x="273" y="9"/>
                        <a:pt x="277" y="6"/>
                      </a:cubicBezTo>
                      <a:cubicBezTo>
                        <a:pt x="279" y="5"/>
                        <a:pt x="280" y="5"/>
                        <a:pt x="282" y="5"/>
                      </a:cubicBezTo>
                      <a:cubicBezTo>
                        <a:pt x="287" y="6"/>
                        <a:pt x="289" y="11"/>
                        <a:pt x="291" y="15"/>
                      </a:cubicBezTo>
                      <a:cubicBezTo>
                        <a:pt x="291" y="18"/>
                        <a:pt x="292" y="20"/>
                        <a:pt x="293" y="23"/>
                      </a:cubicBezTo>
                      <a:cubicBezTo>
                        <a:pt x="294" y="22"/>
                        <a:pt x="293" y="21"/>
                        <a:pt x="294" y="20"/>
                      </a:cubicBezTo>
                      <a:cubicBezTo>
                        <a:pt x="296" y="15"/>
                        <a:pt x="300" y="11"/>
                        <a:pt x="305" y="8"/>
                      </a:cubicBezTo>
                      <a:cubicBezTo>
                        <a:pt x="309" y="6"/>
                        <a:pt x="312" y="5"/>
                        <a:pt x="316" y="5"/>
                      </a:cubicBezTo>
                      <a:cubicBezTo>
                        <a:pt x="323" y="5"/>
                        <a:pt x="331" y="5"/>
                        <a:pt x="338" y="5"/>
                      </a:cubicBezTo>
                      <a:cubicBezTo>
                        <a:pt x="342" y="6"/>
                        <a:pt x="347" y="7"/>
                        <a:pt x="350" y="11"/>
                      </a:cubicBezTo>
                      <a:cubicBezTo>
                        <a:pt x="354" y="17"/>
                        <a:pt x="355" y="24"/>
                        <a:pt x="356" y="31"/>
                      </a:cubicBezTo>
                      <a:cubicBezTo>
                        <a:pt x="356" y="33"/>
                        <a:pt x="357" y="35"/>
                        <a:pt x="357" y="37"/>
                      </a:cubicBezTo>
                      <a:cubicBezTo>
                        <a:pt x="359" y="42"/>
                        <a:pt x="361" y="49"/>
                        <a:pt x="366" y="51"/>
                      </a:cubicBezTo>
                      <a:cubicBezTo>
                        <a:pt x="370" y="54"/>
                        <a:pt x="375" y="53"/>
                        <a:pt x="379" y="52"/>
                      </a:cubicBezTo>
                      <a:cubicBezTo>
                        <a:pt x="386" y="50"/>
                        <a:pt x="393" y="45"/>
                        <a:pt x="394" y="37"/>
                      </a:cubicBezTo>
                      <a:cubicBezTo>
                        <a:pt x="395" y="30"/>
                        <a:pt x="395" y="22"/>
                        <a:pt x="390" y="17"/>
                      </a:cubicBezTo>
                      <a:cubicBezTo>
                        <a:pt x="387" y="14"/>
                        <a:pt x="381" y="15"/>
                        <a:pt x="377" y="15"/>
                      </a:cubicBezTo>
                      <a:cubicBezTo>
                        <a:pt x="375" y="16"/>
                        <a:pt x="373" y="16"/>
                        <a:pt x="372" y="18"/>
                      </a:cubicBezTo>
                      <a:cubicBezTo>
                        <a:pt x="367" y="22"/>
                        <a:pt x="370" y="31"/>
                        <a:pt x="371" y="36"/>
                      </a:cubicBezTo>
                      <a:cubicBezTo>
                        <a:pt x="372" y="38"/>
                        <a:pt x="375" y="39"/>
                        <a:pt x="377" y="39"/>
                      </a:cubicBezTo>
                      <a:cubicBezTo>
                        <a:pt x="378" y="39"/>
                        <a:pt x="379" y="38"/>
                        <a:pt x="379" y="37"/>
                      </a:cubicBezTo>
                      <a:cubicBezTo>
                        <a:pt x="379" y="35"/>
                        <a:pt x="376" y="34"/>
                        <a:pt x="375" y="31"/>
                      </a:cubicBezTo>
                      <a:cubicBezTo>
                        <a:pt x="373" y="28"/>
                        <a:pt x="375" y="25"/>
                        <a:pt x="375" y="22"/>
                      </a:cubicBezTo>
                      <a:cubicBezTo>
                        <a:pt x="375" y="20"/>
                        <a:pt x="377" y="20"/>
                        <a:pt x="378" y="20"/>
                      </a:cubicBezTo>
                      <a:cubicBezTo>
                        <a:pt x="382" y="20"/>
                        <a:pt x="387" y="23"/>
                        <a:pt x="388" y="27"/>
                      </a:cubicBezTo>
                      <a:cubicBezTo>
                        <a:pt x="390" y="34"/>
                        <a:pt x="387" y="40"/>
                        <a:pt x="382" y="45"/>
                      </a:cubicBezTo>
                      <a:cubicBezTo>
                        <a:pt x="379" y="47"/>
                        <a:pt x="374" y="46"/>
                        <a:pt x="371" y="45"/>
                      </a:cubicBezTo>
                      <a:cubicBezTo>
                        <a:pt x="364" y="43"/>
                        <a:pt x="363" y="34"/>
                        <a:pt x="361" y="28"/>
                      </a:cubicBezTo>
                      <a:cubicBezTo>
                        <a:pt x="361" y="24"/>
                        <a:pt x="361" y="20"/>
                        <a:pt x="361" y="16"/>
                      </a:cubicBezTo>
                      <a:cubicBezTo>
                        <a:pt x="362" y="13"/>
                        <a:pt x="363" y="9"/>
                        <a:pt x="366" y="8"/>
                      </a:cubicBezTo>
                      <a:cubicBezTo>
                        <a:pt x="372" y="5"/>
                        <a:pt x="379" y="5"/>
                        <a:pt x="385" y="4"/>
                      </a:cubicBezTo>
                      <a:cubicBezTo>
                        <a:pt x="392" y="5"/>
                        <a:pt x="401" y="5"/>
                        <a:pt x="403" y="13"/>
                      </a:cubicBezTo>
                      <a:cubicBezTo>
                        <a:pt x="404" y="17"/>
                        <a:pt x="404" y="22"/>
                        <a:pt x="403" y="26"/>
                      </a:cubicBezTo>
                      <a:cubicBezTo>
                        <a:pt x="405" y="24"/>
                        <a:pt x="406" y="21"/>
                        <a:pt x="407" y="18"/>
                      </a:cubicBezTo>
                      <a:cubicBezTo>
                        <a:pt x="407" y="15"/>
                        <a:pt x="410" y="13"/>
                        <a:pt x="411" y="10"/>
                      </a:cubicBezTo>
                      <a:cubicBezTo>
                        <a:pt x="416" y="7"/>
                        <a:pt x="422" y="5"/>
                        <a:pt x="427" y="6"/>
                      </a:cubicBezTo>
                      <a:cubicBezTo>
                        <a:pt x="428" y="7"/>
                        <a:pt x="429" y="7"/>
                        <a:pt x="429" y="8"/>
                      </a:cubicBezTo>
                      <a:cubicBezTo>
                        <a:pt x="430" y="10"/>
                        <a:pt x="429" y="11"/>
                        <a:pt x="429" y="12"/>
                      </a:cubicBezTo>
                      <a:cubicBezTo>
                        <a:pt x="427" y="16"/>
                        <a:pt x="427" y="18"/>
                        <a:pt x="425" y="22"/>
                      </a:cubicBezTo>
                      <a:cubicBezTo>
                        <a:pt x="425" y="22"/>
                        <a:pt x="425" y="22"/>
                        <a:pt x="425" y="22"/>
                      </a:cubicBezTo>
                      <a:cubicBezTo>
                        <a:pt x="428" y="20"/>
                        <a:pt x="429" y="17"/>
                        <a:pt x="432" y="15"/>
                      </a:cubicBezTo>
                      <a:cubicBezTo>
                        <a:pt x="432" y="15"/>
                        <a:pt x="432" y="15"/>
                        <a:pt x="432" y="15"/>
                      </a:cubicBezTo>
                      <a:cubicBezTo>
                        <a:pt x="437" y="10"/>
                        <a:pt x="443" y="7"/>
                        <a:pt x="450" y="6"/>
                      </a:cubicBezTo>
                      <a:cubicBezTo>
                        <a:pt x="459" y="5"/>
                        <a:pt x="459" y="5"/>
                        <a:pt x="459" y="5"/>
                      </a:cubicBezTo>
                      <a:cubicBezTo>
                        <a:pt x="464" y="5"/>
                        <a:pt x="469" y="5"/>
                        <a:pt x="474" y="5"/>
                      </a:cubicBezTo>
                      <a:cubicBezTo>
                        <a:pt x="475" y="7"/>
                        <a:pt x="475" y="9"/>
                        <a:pt x="475" y="10"/>
                      </a:cubicBezTo>
                      <a:cubicBezTo>
                        <a:pt x="467" y="12"/>
                        <a:pt x="461" y="17"/>
                        <a:pt x="456" y="23"/>
                      </a:cubicBezTo>
                      <a:cubicBezTo>
                        <a:pt x="451" y="32"/>
                        <a:pt x="446" y="45"/>
                        <a:pt x="434" y="45"/>
                      </a:cubicBezTo>
                      <a:cubicBezTo>
                        <a:pt x="430" y="45"/>
                        <a:pt x="426" y="44"/>
                        <a:pt x="423" y="41"/>
                      </a:cubicBezTo>
                      <a:cubicBezTo>
                        <a:pt x="423" y="41"/>
                        <a:pt x="423" y="41"/>
                        <a:pt x="423" y="42"/>
                      </a:cubicBezTo>
                      <a:cubicBezTo>
                        <a:pt x="423" y="46"/>
                        <a:pt x="428" y="48"/>
                        <a:pt x="431" y="50"/>
                      </a:cubicBezTo>
                      <a:cubicBezTo>
                        <a:pt x="437" y="50"/>
                        <a:pt x="437" y="50"/>
                        <a:pt x="437" y="50"/>
                      </a:cubicBezTo>
                      <a:cubicBezTo>
                        <a:pt x="439" y="52"/>
                        <a:pt x="437" y="54"/>
                        <a:pt x="436" y="55"/>
                      </a:cubicBezTo>
                      <a:cubicBezTo>
                        <a:pt x="434" y="60"/>
                        <a:pt x="431" y="64"/>
                        <a:pt x="426" y="66"/>
                      </a:cubicBezTo>
                      <a:cubicBezTo>
                        <a:pt x="422" y="66"/>
                        <a:pt x="419" y="63"/>
                        <a:pt x="415" y="61"/>
                      </a:cubicBezTo>
                      <a:cubicBezTo>
                        <a:pt x="415" y="61"/>
                        <a:pt x="415" y="61"/>
                        <a:pt x="415" y="61"/>
                      </a:cubicBezTo>
                      <a:cubicBezTo>
                        <a:pt x="416" y="66"/>
                        <a:pt x="416" y="70"/>
                        <a:pt x="415" y="75"/>
                      </a:cubicBezTo>
                      <a:cubicBezTo>
                        <a:pt x="413" y="81"/>
                        <a:pt x="408" y="83"/>
                        <a:pt x="404" y="86"/>
                      </a:cubicBezTo>
                      <a:cubicBezTo>
                        <a:pt x="399" y="88"/>
                        <a:pt x="394" y="88"/>
                        <a:pt x="390" y="85"/>
                      </a:cubicBezTo>
                      <a:cubicBezTo>
                        <a:pt x="388" y="83"/>
                        <a:pt x="387" y="80"/>
                        <a:pt x="386" y="77"/>
                      </a:cubicBezTo>
                      <a:cubicBezTo>
                        <a:pt x="387" y="73"/>
                        <a:pt x="386" y="69"/>
                        <a:pt x="388" y="66"/>
                      </a:cubicBezTo>
                      <a:cubicBezTo>
                        <a:pt x="391" y="65"/>
                        <a:pt x="393" y="63"/>
                        <a:pt x="395" y="64"/>
                      </a:cubicBezTo>
                      <a:cubicBezTo>
                        <a:pt x="397" y="64"/>
                        <a:pt x="398" y="64"/>
                        <a:pt x="399" y="65"/>
                      </a:cubicBezTo>
                      <a:cubicBezTo>
                        <a:pt x="400" y="66"/>
                        <a:pt x="402" y="67"/>
                        <a:pt x="401" y="69"/>
                      </a:cubicBezTo>
                      <a:cubicBezTo>
                        <a:pt x="401" y="71"/>
                        <a:pt x="400" y="73"/>
                        <a:pt x="398" y="73"/>
                      </a:cubicBezTo>
                      <a:cubicBezTo>
                        <a:pt x="397" y="74"/>
                        <a:pt x="396" y="76"/>
                        <a:pt x="397" y="77"/>
                      </a:cubicBezTo>
                      <a:cubicBezTo>
                        <a:pt x="397" y="78"/>
                        <a:pt x="397" y="79"/>
                        <a:pt x="398" y="79"/>
                      </a:cubicBezTo>
                      <a:cubicBezTo>
                        <a:pt x="401" y="80"/>
                        <a:pt x="403" y="79"/>
                        <a:pt x="406" y="77"/>
                      </a:cubicBezTo>
                      <a:cubicBezTo>
                        <a:pt x="407" y="76"/>
                        <a:pt x="407" y="73"/>
                        <a:pt x="407" y="71"/>
                      </a:cubicBezTo>
                      <a:cubicBezTo>
                        <a:pt x="407" y="67"/>
                        <a:pt x="406" y="63"/>
                        <a:pt x="403" y="60"/>
                      </a:cubicBezTo>
                      <a:cubicBezTo>
                        <a:pt x="400" y="57"/>
                        <a:pt x="397" y="57"/>
                        <a:pt x="393" y="58"/>
                      </a:cubicBezTo>
                      <a:cubicBezTo>
                        <a:pt x="390" y="59"/>
                        <a:pt x="386" y="61"/>
                        <a:pt x="384" y="65"/>
                      </a:cubicBezTo>
                      <a:cubicBezTo>
                        <a:pt x="381" y="70"/>
                        <a:pt x="382" y="76"/>
                        <a:pt x="384" y="81"/>
                      </a:cubicBezTo>
                      <a:cubicBezTo>
                        <a:pt x="385" y="83"/>
                        <a:pt x="386" y="85"/>
                        <a:pt x="385" y="87"/>
                      </a:cubicBezTo>
                      <a:cubicBezTo>
                        <a:pt x="385" y="92"/>
                        <a:pt x="380" y="92"/>
                        <a:pt x="376" y="93"/>
                      </a:cubicBezTo>
                      <a:cubicBezTo>
                        <a:pt x="374" y="93"/>
                        <a:pt x="372" y="94"/>
                        <a:pt x="370" y="93"/>
                      </a:cubicBezTo>
                      <a:cubicBezTo>
                        <a:pt x="370" y="92"/>
                        <a:pt x="372" y="91"/>
                        <a:pt x="372" y="90"/>
                      </a:cubicBezTo>
                      <a:cubicBezTo>
                        <a:pt x="373" y="87"/>
                        <a:pt x="373" y="82"/>
                        <a:pt x="371" y="79"/>
                      </a:cubicBezTo>
                      <a:cubicBezTo>
                        <a:pt x="370" y="83"/>
                        <a:pt x="368" y="89"/>
                        <a:pt x="363" y="91"/>
                      </a:cubicBezTo>
                      <a:cubicBezTo>
                        <a:pt x="356" y="93"/>
                        <a:pt x="348" y="91"/>
                        <a:pt x="342" y="87"/>
                      </a:cubicBezTo>
                      <a:cubicBezTo>
                        <a:pt x="340" y="85"/>
                        <a:pt x="337" y="83"/>
                        <a:pt x="337" y="80"/>
                      </a:cubicBezTo>
                      <a:cubicBezTo>
                        <a:pt x="338" y="77"/>
                        <a:pt x="338" y="74"/>
                        <a:pt x="340" y="72"/>
                      </a:cubicBezTo>
                      <a:cubicBezTo>
                        <a:pt x="342" y="69"/>
                        <a:pt x="345" y="66"/>
                        <a:pt x="349" y="67"/>
                      </a:cubicBezTo>
                      <a:cubicBezTo>
                        <a:pt x="351" y="68"/>
                        <a:pt x="355" y="68"/>
                        <a:pt x="356" y="71"/>
                      </a:cubicBezTo>
                      <a:cubicBezTo>
                        <a:pt x="356" y="72"/>
                        <a:pt x="354" y="73"/>
                        <a:pt x="353" y="74"/>
                      </a:cubicBezTo>
                      <a:cubicBezTo>
                        <a:pt x="351" y="75"/>
                        <a:pt x="349" y="73"/>
                        <a:pt x="348" y="75"/>
                      </a:cubicBezTo>
                      <a:cubicBezTo>
                        <a:pt x="348" y="77"/>
                        <a:pt x="350" y="78"/>
                        <a:pt x="351" y="78"/>
                      </a:cubicBezTo>
                      <a:cubicBezTo>
                        <a:pt x="353" y="79"/>
                        <a:pt x="356" y="79"/>
                        <a:pt x="358" y="78"/>
                      </a:cubicBezTo>
                      <a:cubicBezTo>
                        <a:pt x="358" y="76"/>
                        <a:pt x="361" y="76"/>
                        <a:pt x="361" y="74"/>
                      </a:cubicBezTo>
                      <a:cubicBezTo>
                        <a:pt x="362" y="72"/>
                        <a:pt x="362" y="70"/>
                        <a:pt x="361" y="68"/>
                      </a:cubicBezTo>
                      <a:cubicBezTo>
                        <a:pt x="358" y="63"/>
                        <a:pt x="353" y="62"/>
                        <a:pt x="347" y="62"/>
                      </a:cubicBezTo>
                      <a:cubicBezTo>
                        <a:pt x="342" y="63"/>
                        <a:pt x="342" y="63"/>
                        <a:pt x="342" y="63"/>
                      </a:cubicBezTo>
                      <a:cubicBezTo>
                        <a:pt x="339" y="66"/>
                        <a:pt x="336" y="70"/>
                        <a:pt x="334" y="75"/>
                      </a:cubicBezTo>
                      <a:cubicBezTo>
                        <a:pt x="332" y="77"/>
                        <a:pt x="329" y="78"/>
                        <a:pt x="325" y="77"/>
                      </a:cubicBezTo>
                      <a:cubicBezTo>
                        <a:pt x="323" y="76"/>
                        <a:pt x="321" y="73"/>
                        <a:pt x="319" y="70"/>
                      </a:cubicBezTo>
                      <a:cubicBezTo>
                        <a:pt x="319" y="70"/>
                        <a:pt x="319" y="69"/>
                        <a:pt x="320" y="69"/>
                      </a:cubicBezTo>
                      <a:cubicBezTo>
                        <a:pt x="321" y="68"/>
                        <a:pt x="322" y="67"/>
                        <a:pt x="323" y="65"/>
                      </a:cubicBezTo>
                      <a:cubicBezTo>
                        <a:pt x="324" y="65"/>
                        <a:pt x="325" y="64"/>
                        <a:pt x="324" y="63"/>
                      </a:cubicBezTo>
                      <a:cubicBezTo>
                        <a:pt x="324" y="63"/>
                        <a:pt x="324" y="63"/>
                        <a:pt x="324" y="63"/>
                      </a:cubicBezTo>
                      <a:cubicBezTo>
                        <a:pt x="321" y="65"/>
                        <a:pt x="316" y="66"/>
                        <a:pt x="313" y="64"/>
                      </a:cubicBezTo>
                      <a:cubicBezTo>
                        <a:pt x="307" y="60"/>
                        <a:pt x="306" y="53"/>
                        <a:pt x="304" y="47"/>
                      </a:cubicBezTo>
                      <a:cubicBezTo>
                        <a:pt x="303" y="38"/>
                        <a:pt x="305" y="28"/>
                        <a:pt x="311" y="21"/>
                      </a:cubicBezTo>
                      <a:cubicBezTo>
                        <a:pt x="314" y="19"/>
                        <a:pt x="317" y="20"/>
                        <a:pt x="320" y="19"/>
                      </a:cubicBezTo>
                      <a:cubicBezTo>
                        <a:pt x="326" y="18"/>
                        <a:pt x="332" y="20"/>
                        <a:pt x="337" y="23"/>
                      </a:cubicBezTo>
                      <a:cubicBezTo>
                        <a:pt x="341" y="26"/>
                        <a:pt x="343" y="30"/>
                        <a:pt x="345" y="34"/>
                      </a:cubicBezTo>
                      <a:cubicBezTo>
                        <a:pt x="346" y="40"/>
                        <a:pt x="346" y="47"/>
                        <a:pt x="340" y="51"/>
                      </a:cubicBezTo>
                      <a:cubicBezTo>
                        <a:pt x="337" y="53"/>
                        <a:pt x="333" y="54"/>
                        <a:pt x="329" y="53"/>
                      </a:cubicBezTo>
                      <a:cubicBezTo>
                        <a:pt x="325" y="52"/>
                        <a:pt x="322" y="49"/>
                        <a:pt x="322" y="45"/>
                      </a:cubicBezTo>
                      <a:cubicBezTo>
                        <a:pt x="321" y="43"/>
                        <a:pt x="321" y="42"/>
                        <a:pt x="322" y="40"/>
                      </a:cubicBezTo>
                      <a:cubicBezTo>
                        <a:pt x="323" y="38"/>
                        <a:pt x="324" y="36"/>
                        <a:pt x="327" y="36"/>
                      </a:cubicBezTo>
                      <a:cubicBezTo>
                        <a:pt x="330" y="35"/>
                        <a:pt x="332" y="41"/>
                        <a:pt x="335" y="37"/>
                      </a:cubicBezTo>
                      <a:cubicBezTo>
                        <a:pt x="336" y="34"/>
                        <a:pt x="334" y="32"/>
                        <a:pt x="332" y="30"/>
                      </a:cubicBezTo>
                      <a:cubicBezTo>
                        <a:pt x="329" y="28"/>
                        <a:pt x="325" y="28"/>
                        <a:pt x="321" y="29"/>
                      </a:cubicBezTo>
                      <a:cubicBezTo>
                        <a:pt x="317" y="31"/>
                        <a:pt x="317" y="35"/>
                        <a:pt x="316" y="39"/>
                      </a:cubicBezTo>
                      <a:cubicBezTo>
                        <a:pt x="315" y="44"/>
                        <a:pt x="317" y="49"/>
                        <a:pt x="320" y="53"/>
                      </a:cubicBezTo>
                      <a:cubicBezTo>
                        <a:pt x="323" y="57"/>
                        <a:pt x="327" y="58"/>
                        <a:pt x="332" y="59"/>
                      </a:cubicBezTo>
                      <a:cubicBezTo>
                        <a:pt x="339" y="60"/>
                        <a:pt x="346" y="56"/>
                        <a:pt x="349" y="50"/>
                      </a:cubicBezTo>
                      <a:cubicBezTo>
                        <a:pt x="351" y="45"/>
                        <a:pt x="351" y="39"/>
                        <a:pt x="350" y="34"/>
                      </a:cubicBezTo>
                      <a:cubicBezTo>
                        <a:pt x="348" y="29"/>
                        <a:pt x="345" y="25"/>
                        <a:pt x="342" y="21"/>
                      </a:cubicBezTo>
                      <a:cubicBezTo>
                        <a:pt x="337" y="16"/>
                        <a:pt x="330" y="13"/>
                        <a:pt x="323" y="13"/>
                      </a:cubicBezTo>
                      <a:cubicBezTo>
                        <a:pt x="316" y="13"/>
                        <a:pt x="309" y="13"/>
                        <a:pt x="304" y="19"/>
                      </a:cubicBezTo>
                      <a:cubicBezTo>
                        <a:pt x="299" y="25"/>
                        <a:pt x="299" y="32"/>
                        <a:pt x="298" y="40"/>
                      </a:cubicBezTo>
                      <a:cubicBezTo>
                        <a:pt x="298" y="46"/>
                        <a:pt x="300" y="52"/>
                        <a:pt x="302" y="58"/>
                      </a:cubicBezTo>
                      <a:cubicBezTo>
                        <a:pt x="304" y="64"/>
                        <a:pt x="308" y="69"/>
                        <a:pt x="312" y="74"/>
                      </a:cubicBezTo>
                      <a:cubicBezTo>
                        <a:pt x="318" y="80"/>
                        <a:pt x="325" y="84"/>
                        <a:pt x="331" y="88"/>
                      </a:cubicBezTo>
                      <a:cubicBezTo>
                        <a:pt x="339" y="93"/>
                        <a:pt x="348" y="95"/>
                        <a:pt x="358" y="97"/>
                      </a:cubicBezTo>
                      <a:cubicBezTo>
                        <a:pt x="368" y="97"/>
                        <a:pt x="377" y="99"/>
                        <a:pt x="387" y="96"/>
                      </a:cubicBezTo>
                      <a:cubicBezTo>
                        <a:pt x="403" y="95"/>
                        <a:pt x="415" y="85"/>
                        <a:pt x="427" y="74"/>
                      </a:cubicBezTo>
                      <a:cubicBezTo>
                        <a:pt x="427" y="73"/>
                        <a:pt x="428" y="72"/>
                        <a:pt x="429" y="72"/>
                      </a:cubicBezTo>
                      <a:cubicBezTo>
                        <a:pt x="434" y="66"/>
                        <a:pt x="441" y="61"/>
                        <a:pt x="444" y="54"/>
                      </a:cubicBezTo>
                      <a:cubicBezTo>
                        <a:pt x="450" y="45"/>
                        <a:pt x="453" y="35"/>
                        <a:pt x="460" y="26"/>
                      </a:cubicBezTo>
                      <a:cubicBezTo>
                        <a:pt x="464" y="21"/>
                        <a:pt x="468" y="17"/>
                        <a:pt x="473" y="13"/>
                      </a:cubicBezTo>
                      <a:cubicBezTo>
                        <a:pt x="474" y="13"/>
                        <a:pt x="475" y="13"/>
                        <a:pt x="475" y="13"/>
                      </a:cubicBezTo>
                      <a:cubicBezTo>
                        <a:pt x="476" y="17"/>
                        <a:pt x="475" y="22"/>
                        <a:pt x="475" y="26"/>
                      </a:cubicBezTo>
                      <a:cubicBezTo>
                        <a:pt x="472" y="28"/>
                        <a:pt x="469" y="29"/>
                        <a:pt x="467" y="33"/>
                      </a:cubicBezTo>
                      <a:cubicBezTo>
                        <a:pt x="462" y="38"/>
                        <a:pt x="458" y="45"/>
                        <a:pt x="457" y="52"/>
                      </a:cubicBezTo>
                      <a:cubicBezTo>
                        <a:pt x="456" y="59"/>
                        <a:pt x="456" y="59"/>
                        <a:pt x="456" y="59"/>
                      </a:cubicBezTo>
                      <a:cubicBezTo>
                        <a:pt x="458" y="64"/>
                        <a:pt x="458" y="69"/>
                        <a:pt x="460" y="74"/>
                      </a:cubicBezTo>
                      <a:cubicBezTo>
                        <a:pt x="463" y="81"/>
                        <a:pt x="467" y="88"/>
                        <a:pt x="474" y="91"/>
                      </a:cubicBezTo>
                      <a:cubicBezTo>
                        <a:pt x="475" y="96"/>
                        <a:pt x="474" y="100"/>
                        <a:pt x="474" y="105"/>
                      </a:cubicBezTo>
                      <a:cubicBezTo>
                        <a:pt x="473" y="106"/>
                        <a:pt x="471" y="105"/>
                        <a:pt x="469" y="105"/>
                      </a:cubicBezTo>
                      <a:cubicBezTo>
                        <a:pt x="464" y="103"/>
                        <a:pt x="459" y="101"/>
                        <a:pt x="456" y="97"/>
                      </a:cubicBezTo>
                      <a:cubicBezTo>
                        <a:pt x="453" y="95"/>
                        <a:pt x="453" y="92"/>
                        <a:pt x="451" y="90"/>
                      </a:cubicBezTo>
                      <a:cubicBezTo>
                        <a:pt x="450" y="93"/>
                        <a:pt x="450" y="96"/>
                        <a:pt x="448" y="99"/>
                      </a:cubicBezTo>
                      <a:cubicBezTo>
                        <a:pt x="447" y="102"/>
                        <a:pt x="446" y="104"/>
                        <a:pt x="442" y="104"/>
                      </a:cubicBezTo>
                      <a:cubicBezTo>
                        <a:pt x="441" y="104"/>
                        <a:pt x="439" y="103"/>
                        <a:pt x="438" y="102"/>
                      </a:cubicBezTo>
                      <a:cubicBezTo>
                        <a:pt x="434" y="95"/>
                        <a:pt x="435" y="86"/>
                        <a:pt x="436" y="79"/>
                      </a:cubicBezTo>
                      <a:cubicBezTo>
                        <a:pt x="435" y="80"/>
                        <a:pt x="435" y="80"/>
                        <a:pt x="435" y="80"/>
                      </a:cubicBezTo>
                      <a:cubicBezTo>
                        <a:pt x="432" y="87"/>
                        <a:pt x="427" y="95"/>
                        <a:pt x="420" y="99"/>
                      </a:cubicBezTo>
                      <a:cubicBezTo>
                        <a:pt x="412" y="103"/>
                        <a:pt x="402" y="104"/>
                        <a:pt x="393" y="105"/>
                      </a:cubicBezTo>
                      <a:cubicBezTo>
                        <a:pt x="385" y="105"/>
                        <a:pt x="385" y="105"/>
                        <a:pt x="385" y="105"/>
                      </a:cubicBezTo>
                      <a:cubicBezTo>
                        <a:pt x="371" y="105"/>
                        <a:pt x="356" y="105"/>
                        <a:pt x="343" y="104"/>
                      </a:cubicBezTo>
                      <a:cubicBezTo>
                        <a:pt x="340" y="103"/>
                        <a:pt x="337" y="104"/>
                        <a:pt x="335" y="102"/>
                      </a:cubicBezTo>
                      <a:cubicBezTo>
                        <a:pt x="320" y="94"/>
                        <a:pt x="308" y="79"/>
                        <a:pt x="297" y="65"/>
                      </a:cubicBezTo>
                      <a:cubicBezTo>
                        <a:pt x="288" y="53"/>
                        <a:pt x="281" y="40"/>
                        <a:pt x="270" y="30"/>
                      </a:cubicBezTo>
                      <a:cubicBezTo>
                        <a:pt x="258" y="20"/>
                        <a:pt x="244" y="12"/>
                        <a:pt x="229" y="10"/>
                      </a:cubicBezTo>
                      <a:cubicBezTo>
                        <a:pt x="216" y="8"/>
                        <a:pt x="204" y="9"/>
                        <a:pt x="191" y="11"/>
                      </a:cubicBezTo>
                      <a:cubicBezTo>
                        <a:pt x="176" y="16"/>
                        <a:pt x="161" y="24"/>
                        <a:pt x="150" y="38"/>
                      </a:cubicBezTo>
                      <a:cubicBezTo>
                        <a:pt x="145" y="47"/>
                        <a:pt x="141" y="59"/>
                        <a:pt x="147" y="68"/>
                      </a:cubicBezTo>
                      <a:cubicBezTo>
                        <a:pt x="148" y="71"/>
                        <a:pt x="150" y="74"/>
                        <a:pt x="152" y="76"/>
                      </a:cubicBezTo>
                      <a:cubicBezTo>
                        <a:pt x="156" y="81"/>
                        <a:pt x="161" y="86"/>
                        <a:pt x="167" y="88"/>
                      </a:cubicBezTo>
                      <a:cubicBezTo>
                        <a:pt x="168" y="89"/>
                        <a:pt x="170" y="90"/>
                        <a:pt x="172" y="90"/>
                      </a:cubicBezTo>
                      <a:cubicBezTo>
                        <a:pt x="176" y="92"/>
                        <a:pt x="180" y="93"/>
                        <a:pt x="184" y="91"/>
                      </a:cubicBezTo>
                      <a:cubicBezTo>
                        <a:pt x="190" y="90"/>
                        <a:pt x="194" y="85"/>
                        <a:pt x="197" y="80"/>
                      </a:cubicBezTo>
                      <a:cubicBezTo>
                        <a:pt x="201" y="70"/>
                        <a:pt x="198" y="58"/>
                        <a:pt x="191" y="50"/>
                      </a:cubicBezTo>
                      <a:cubicBezTo>
                        <a:pt x="187" y="46"/>
                        <a:pt x="182" y="45"/>
                        <a:pt x="177" y="43"/>
                      </a:cubicBezTo>
                      <a:cubicBezTo>
                        <a:pt x="171" y="43"/>
                        <a:pt x="165" y="47"/>
                        <a:pt x="161" y="52"/>
                      </a:cubicBezTo>
                      <a:cubicBezTo>
                        <a:pt x="159" y="55"/>
                        <a:pt x="159" y="60"/>
                        <a:pt x="161" y="64"/>
                      </a:cubicBezTo>
                      <a:cubicBezTo>
                        <a:pt x="161" y="66"/>
                        <a:pt x="163" y="68"/>
                        <a:pt x="166" y="69"/>
                      </a:cubicBezTo>
                      <a:cubicBezTo>
                        <a:pt x="167" y="70"/>
                        <a:pt x="169" y="69"/>
                        <a:pt x="171" y="68"/>
                      </a:cubicBezTo>
                      <a:cubicBezTo>
                        <a:pt x="174" y="65"/>
                        <a:pt x="174" y="61"/>
                        <a:pt x="177" y="58"/>
                      </a:cubicBezTo>
                      <a:cubicBezTo>
                        <a:pt x="179" y="57"/>
                        <a:pt x="181" y="57"/>
                        <a:pt x="183" y="57"/>
                      </a:cubicBezTo>
                      <a:cubicBezTo>
                        <a:pt x="185" y="58"/>
                        <a:pt x="188" y="60"/>
                        <a:pt x="189" y="63"/>
                      </a:cubicBezTo>
                      <a:cubicBezTo>
                        <a:pt x="191" y="67"/>
                        <a:pt x="190" y="73"/>
                        <a:pt x="186" y="77"/>
                      </a:cubicBezTo>
                      <a:cubicBezTo>
                        <a:pt x="181" y="81"/>
                        <a:pt x="174" y="83"/>
                        <a:pt x="168" y="81"/>
                      </a:cubicBezTo>
                      <a:cubicBezTo>
                        <a:pt x="165" y="80"/>
                        <a:pt x="162" y="79"/>
                        <a:pt x="160" y="77"/>
                      </a:cubicBezTo>
                      <a:cubicBezTo>
                        <a:pt x="157" y="75"/>
                        <a:pt x="154" y="72"/>
                        <a:pt x="153" y="68"/>
                      </a:cubicBezTo>
                      <a:cubicBezTo>
                        <a:pt x="149" y="59"/>
                        <a:pt x="149" y="48"/>
                        <a:pt x="155" y="40"/>
                      </a:cubicBezTo>
                      <a:cubicBezTo>
                        <a:pt x="160" y="34"/>
                        <a:pt x="166" y="28"/>
                        <a:pt x="174" y="29"/>
                      </a:cubicBezTo>
                      <a:cubicBezTo>
                        <a:pt x="178" y="30"/>
                        <a:pt x="182" y="34"/>
                        <a:pt x="186" y="34"/>
                      </a:cubicBezTo>
                      <a:cubicBezTo>
                        <a:pt x="186" y="34"/>
                        <a:pt x="186" y="34"/>
                        <a:pt x="187" y="34"/>
                      </a:cubicBezTo>
                      <a:cubicBezTo>
                        <a:pt x="184" y="30"/>
                        <a:pt x="182" y="24"/>
                        <a:pt x="185" y="20"/>
                      </a:cubicBezTo>
                      <a:cubicBezTo>
                        <a:pt x="189" y="15"/>
                        <a:pt x="197" y="16"/>
                        <a:pt x="203" y="16"/>
                      </a:cubicBezTo>
                      <a:cubicBezTo>
                        <a:pt x="205" y="17"/>
                        <a:pt x="203" y="20"/>
                        <a:pt x="202" y="21"/>
                      </a:cubicBezTo>
                      <a:cubicBezTo>
                        <a:pt x="202" y="29"/>
                        <a:pt x="203" y="37"/>
                        <a:pt x="210" y="42"/>
                      </a:cubicBezTo>
                      <a:cubicBezTo>
                        <a:pt x="212" y="43"/>
                        <a:pt x="215" y="46"/>
                        <a:pt x="217" y="45"/>
                      </a:cubicBezTo>
                      <a:cubicBezTo>
                        <a:pt x="222" y="45"/>
                        <a:pt x="227" y="43"/>
                        <a:pt x="230" y="39"/>
                      </a:cubicBezTo>
                      <a:cubicBezTo>
                        <a:pt x="231" y="38"/>
                        <a:pt x="231" y="35"/>
                        <a:pt x="230" y="34"/>
                      </a:cubicBezTo>
                      <a:cubicBezTo>
                        <a:pt x="229" y="33"/>
                        <a:pt x="228" y="31"/>
                        <a:pt x="227" y="31"/>
                      </a:cubicBezTo>
                      <a:cubicBezTo>
                        <a:pt x="222" y="31"/>
                        <a:pt x="223" y="37"/>
                        <a:pt x="220" y="39"/>
                      </a:cubicBezTo>
                      <a:cubicBezTo>
                        <a:pt x="218" y="39"/>
                        <a:pt x="215" y="40"/>
                        <a:pt x="213" y="39"/>
                      </a:cubicBezTo>
                      <a:cubicBezTo>
                        <a:pt x="210" y="37"/>
                        <a:pt x="208" y="34"/>
                        <a:pt x="208" y="29"/>
                      </a:cubicBezTo>
                      <a:cubicBezTo>
                        <a:pt x="209" y="24"/>
                        <a:pt x="212" y="17"/>
                        <a:pt x="218" y="15"/>
                      </a:cubicBezTo>
                      <a:cubicBezTo>
                        <a:pt x="224" y="12"/>
                        <a:pt x="232" y="14"/>
                        <a:pt x="238" y="16"/>
                      </a:cubicBezTo>
                      <a:cubicBezTo>
                        <a:pt x="242" y="17"/>
                        <a:pt x="246" y="19"/>
                        <a:pt x="249" y="21"/>
                      </a:cubicBezTo>
                      <a:cubicBezTo>
                        <a:pt x="252" y="24"/>
                        <a:pt x="253" y="28"/>
                        <a:pt x="253" y="32"/>
                      </a:cubicBezTo>
                      <a:cubicBezTo>
                        <a:pt x="251" y="37"/>
                        <a:pt x="247" y="41"/>
                        <a:pt x="242" y="45"/>
                      </a:cubicBezTo>
                      <a:cubicBezTo>
                        <a:pt x="244" y="46"/>
                        <a:pt x="246" y="44"/>
                        <a:pt x="248" y="44"/>
                      </a:cubicBezTo>
                      <a:cubicBezTo>
                        <a:pt x="255" y="40"/>
                        <a:pt x="263" y="34"/>
                        <a:pt x="270" y="39"/>
                      </a:cubicBezTo>
                      <a:cubicBezTo>
                        <a:pt x="274" y="43"/>
                        <a:pt x="279" y="46"/>
                        <a:pt x="281" y="50"/>
                      </a:cubicBezTo>
                      <a:cubicBezTo>
                        <a:pt x="283" y="53"/>
                        <a:pt x="286" y="56"/>
                        <a:pt x="287" y="59"/>
                      </a:cubicBezTo>
                      <a:cubicBezTo>
                        <a:pt x="286" y="61"/>
                        <a:pt x="285" y="62"/>
                        <a:pt x="283" y="63"/>
                      </a:cubicBezTo>
                      <a:cubicBezTo>
                        <a:pt x="281" y="65"/>
                        <a:pt x="277" y="65"/>
                        <a:pt x="274" y="65"/>
                      </a:cubicBezTo>
                      <a:cubicBezTo>
                        <a:pt x="274" y="67"/>
                        <a:pt x="276" y="67"/>
                        <a:pt x="277" y="68"/>
                      </a:cubicBezTo>
                      <a:cubicBezTo>
                        <a:pt x="283" y="72"/>
                        <a:pt x="291" y="67"/>
                        <a:pt x="297" y="71"/>
                      </a:cubicBezTo>
                      <a:cubicBezTo>
                        <a:pt x="301" y="73"/>
                        <a:pt x="303" y="77"/>
                        <a:pt x="305" y="80"/>
                      </a:cubicBezTo>
                      <a:cubicBezTo>
                        <a:pt x="311" y="89"/>
                        <a:pt x="318" y="97"/>
                        <a:pt x="328" y="100"/>
                      </a:cubicBezTo>
                      <a:cubicBezTo>
                        <a:pt x="329" y="101"/>
                        <a:pt x="329" y="101"/>
                        <a:pt x="329" y="102"/>
                      </a:cubicBezTo>
                      <a:cubicBezTo>
                        <a:pt x="328" y="102"/>
                        <a:pt x="328" y="102"/>
                        <a:pt x="328" y="102"/>
                      </a:cubicBezTo>
                      <a:cubicBezTo>
                        <a:pt x="325" y="101"/>
                        <a:pt x="322" y="102"/>
                        <a:pt x="318" y="102"/>
                      </a:cubicBezTo>
                      <a:cubicBezTo>
                        <a:pt x="310" y="101"/>
                        <a:pt x="302" y="102"/>
                        <a:pt x="294" y="101"/>
                      </a:cubicBezTo>
                      <a:cubicBezTo>
                        <a:pt x="289" y="100"/>
                        <a:pt x="283" y="100"/>
                        <a:pt x="278" y="98"/>
                      </a:cubicBezTo>
                      <a:cubicBezTo>
                        <a:pt x="273" y="96"/>
                        <a:pt x="269" y="91"/>
                        <a:pt x="267" y="87"/>
                      </a:cubicBezTo>
                      <a:cubicBezTo>
                        <a:pt x="265" y="91"/>
                        <a:pt x="263" y="96"/>
                        <a:pt x="259" y="98"/>
                      </a:cubicBezTo>
                      <a:cubicBezTo>
                        <a:pt x="255" y="99"/>
                        <a:pt x="252" y="101"/>
                        <a:pt x="249" y="101"/>
                      </a:cubicBezTo>
                      <a:cubicBezTo>
                        <a:pt x="239" y="101"/>
                        <a:pt x="229" y="102"/>
                        <a:pt x="220" y="100"/>
                      </a:cubicBezTo>
                      <a:cubicBezTo>
                        <a:pt x="217" y="100"/>
                        <a:pt x="214" y="98"/>
                        <a:pt x="212" y="96"/>
                      </a:cubicBezTo>
                      <a:cubicBezTo>
                        <a:pt x="208" y="92"/>
                        <a:pt x="208" y="86"/>
                        <a:pt x="210" y="81"/>
                      </a:cubicBezTo>
                      <a:cubicBezTo>
                        <a:pt x="212" y="73"/>
                        <a:pt x="221" y="66"/>
                        <a:pt x="230" y="64"/>
                      </a:cubicBezTo>
                      <a:cubicBezTo>
                        <a:pt x="235" y="63"/>
                        <a:pt x="242" y="63"/>
                        <a:pt x="246" y="67"/>
                      </a:cubicBezTo>
                      <a:cubicBezTo>
                        <a:pt x="248" y="70"/>
                        <a:pt x="248" y="74"/>
                        <a:pt x="247" y="76"/>
                      </a:cubicBezTo>
                      <a:cubicBezTo>
                        <a:pt x="243" y="80"/>
                        <a:pt x="239" y="84"/>
                        <a:pt x="233" y="83"/>
                      </a:cubicBezTo>
                      <a:cubicBezTo>
                        <a:pt x="232" y="81"/>
                        <a:pt x="230" y="80"/>
                        <a:pt x="231" y="77"/>
                      </a:cubicBezTo>
                      <a:cubicBezTo>
                        <a:pt x="230" y="77"/>
                        <a:pt x="228" y="76"/>
                        <a:pt x="227" y="77"/>
                      </a:cubicBezTo>
                      <a:cubicBezTo>
                        <a:pt x="225" y="79"/>
                        <a:pt x="224" y="82"/>
                        <a:pt x="224" y="85"/>
                      </a:cubicBezTo>
                      <a:cubicBezTo>
                        <a:pt x="225" y="87"/>
                        <a:pt x="226" y="88"/>
                        <a:pt x="228" y="89"/>
                      </a:cubicBezTo>
                      <a:cubicBezTo>
                        <a:pt x="235" y="89"/>
                        <a:pt x="242" y="88"/>
                        <a:pt x="247" y="83"/>
                      </a:cubicBezTo>
                      <a:cubicBezTo>
                        <a:pt x="249" y="81"/>
                        <a:pt x="254" y="78"/>
                        <a:pt x="253" y="74"/>
                      </a:cubicBezTo>
                      <a:cubicBezTo>
                        <a:pt x="252" y="67"/>
                        <a:pt x="248" y="59"/>
                        <a:pt x="241" y="57"/>
                      </a:cubicBezTo>
                      <a:cubicBezTo>
                        <a:pt x="228" y="53"/>
                        <a:pt x="216" y="60"/>
                        <a:pt x="208" y="70"/>
                      </a:cubicBezTo>
                      <a:cubicBezTo>
                        <a:pt x="203" y="79"/>
                        <a:pt x="203" y="89"/>
                        <a:pt x="197" y="97"/>
                      </a:cubicBezTo>
                      <a:cubicBezTo>
                        <a:pt x="195" y="98"/>
                        <a:pt x="194" y="100"/>
                        <a:pt x="193" y="99"/>
                      </a:cubicBezTo>
                      <a:cubicBezTo>
                        <a:pt x="192" y="100"/>
                        <a:pt x="191" y="100"/>
                        <a:pt x="190" y="100"/>
                      </a:cubicBezTo>
                      <a:cubicBezTo>
                        <a:pt x="185" y="102"/>
                        <a:pt x="180" y="101"/>
                        <a:pt x="175" y="102"/>
                      </a:cubicBezTo>
                      <a:cubicBezTo>
                        <a:pt x="168" y="102"/>
                        <a:pt x="161" y="100"/>
                        <a:pt x="154" y="101"/>
                      </a:cubicBezTo>
                      <a:cubicBezTo>
                        <a:pt x="147" y="101"/>
                        <a:pt x="144" y="93"/>
                        <a:pt x="141" y="89"/>
                      </a:cubicBezTo>
                      <a:cubicBezTo>
                        <a:pt x="140" y="87"/>
                        <a:pt x="140" y="85"/>
                        <a:pt x="139" y="83"/>
                      </a:cubicBezTo>
                      <a:cubicBezTo>
                        <a:pt x="138" y="83"/>
                        <a:pt x="138" y="83"/>
                        <a:pt x="138" y="83"/>
                      </a:cubicBezTo>
                      <a:cubicBezTo>
                        <a:pt x="137" y="88"/>
                        <a:pt x="135" y="92"/>
                        <a:pt x="133" y="95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1" y="98"/>
                        <a:pt x="128" y="101"/>
                        <a:pt x="125" y="99"/>
                      </a:cubicBezTo>
                      <a:cubicBezTo>
                        <a:pt x="121" y="93"/>
                        <a:pt x="121" y="87"/>
                        <a:pt x="122" y="80"/>
                      </a:cubicBezTo>
                      <a:cubicBezTo>
                        <a:pt x="121" y="80"/>
                        <a:pt x="121" y="81"/>
                        <a:pt x="120" y="82"/>
                      </a:cubicBezTo>
                      <a:cubicBezTo>
                        <a:pt x="119" y="85"/>
                        <a:pt x="116" y="88"/>
                        <a:pt x="114" y="92"/>
                      </a:cubicBezTo>
                      <a:cubicBezTo>
                        <a:pt x="106" y="101"/>
                        <a:pt x="94" y="102"/>
                        <a:pt x="83" y="103"/>
                      </a:cubicBezTo>
                      <a:cubicBezTo>
                        <a:pt x="68" y="103"/>
                        <a:pt x="54" y="104"/>
                        <a:pt x="39" y="103"/>
                      </a:cubicBezTo>
                      <a:cubicBezTo>
                        <a:pt x="35" y="102"/>
                        <a:pt x="31" y="101"/>
                        <a:pt x="28" y="99"/>
                      </a:cubicBezTo>
                      <a:cubicBezTo>
                        <a:pt x="19" y="94"/>
                        <a:pt x="10" y="85"/>
                        <a:pt x="0" y="80"/>
                      </a:cubicBezTo>
                      <a:cubicBezTo>
                        <a:pt x="0" y="80"/>
                        <a:pt x="0" y="80"/>
                        <a:pt x="0" y="8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" y="70"/>
                        <a:pt x="2" y="72"/>
                        <a:pt x="3" y="73"/>
                      </a:cubicBezTo>
                      <a:cubicBezTo>
                        <a:pt x="10" y="78"/>
                        <a:pt x="18" y="83"/>
                        <a:pt x="26" y="87"/>
                      </a:cubicBezTo>
                      <a:cubicBezTo>
                        <a:pt x="39" y="94"/>
                        <a:pt x="55" y="98"/>
                        <a:pt x="71" y="96"/>
                      </a:cubicBezTo>
                      <a:cubicBezTo>
                        <a:pt x="82" y="95"/>
                        <a:pt x="91" y="91"/>
                        <a:pt x="100" y="86"/>
                      </a:cubicBezTo>
                      <a:cubicBezTo>
                        <a:pt x="114" y="76"/>
                        <a:pt x="124" y="63"/>
                        <a:pt x="132" y="49"/>
                      </a:cubicBezTo>
                      <a:cubicBezTo>
                        <a:pt x="134" y="46"/>
                        <a:pt x="137" y="43"/>
                        <a:pt x="140" y="40"/>
                      </a:cubicBezTo>
                      <a:cubicBezTo>
                        <a:pt x="148" y="30"/>
                        <a:pt x="158" y="21"/>
                        <a:pt x="168" y="14"/>
                      </a:cubicBezTo>
                      <a:cubicBezTo>
                        <a:pt x="173" y="12"/>
                        <a:pt x="178" y="9"/>
                        <a:pt x="182" y="7"/>
                      </a:cubicBezTo>
                      <a:cubicBezTo>
                        <a:pt x="195" y="4"/>
                        <a:pt x="195" y="4"/>
                        <a:pt x="195" y="4"/>
                      </a:cubicBezTo>
                      <a:cubicBezTo>
                        <a:pt x="214" y="2"/>
                        <a:pt x="233" y="0"/>
                        <a:pt x="251" y="5"/>
                      </a:cubicBezTo>
                      <a:cubicBezTo>
                        <a:pt x="257" y="7"/>
                        <a:pt x="263" y="9"/>
                        <a:pt x="268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9"/>
                <p:cNvSpPr>
                  <a:spLocks/>
                </p:cNvSpPr>
                <p:nvPr/>
              </p:nvSpPr>
              <p:spPr bwMode="auto">
                <a:xfrm>
                  <a:off x="2825750" y="2397125"/>
                  <a:ext cx="28575" cy="107950"/>
                </a:xfrm>
                <a:custGeom>
                  <a:avLst/>
                  <a:gdLst>
                    <a:gd name="T0" fmla="*/ 11 w 11"/>
                    <a:gd name="T1" fmla="*/ 2 h 42"/>
                    <a:gd name="T2" fmla="*/ 10 w 11"/>
                    <a:gd name="T3" fmla="*/ 42 h 42"/>
                    <a:gd name="T4" fmla="*/ 10 w 11"/>
                    <a:gd name="T5" fmla="*/ 42 h 42"/>
                    <a:gd name="T6" fmla="*/ 1 w 11"/>
                    <a:gd name="T7" fmla="*/ 14 h 42"/>
                    <a:gd name="T8" fmla="*/ 10 w 11"/>
                    <a:gd name="T9" fmla="*/ 0 h 42"/>
                    <a:gd name="T10" fmla="*/ 11 w 11"/>
                    <a:gd name="T11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42">
                      <a:moveTo>
                        <a:pt x="11" y="2"/>
                      </a:moveTo>
                      <a:cubicBezTo>
                        <a:pt x="11" y="16"/>
                        <a:pt x="11" y="29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2" y="35"/>
                        <a:pt x="0" y="24"/>
                        <a:pt x="1" y="14"/>
                      </a:cubicBezTo>
                      <a:cubicBezTo>
                        <a:pt x="2" y="8"/>
                        <a:pt x="4" y="2"/>
                        <a:pt x="10" y="0"/>
                      </a:cubicBezTo>
                      <a:cubicBezTo>
                        <a:pt x="11" y="0"/>
                        <a:pt x="11" y="1"/>
                        <a:pt x="11" y="2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10"/>
                <p:cNvSpPr>
                  <a:spLocks/>
                </p:cNvSpPr>
                <p:nvPr/>
              </p:nvSpPr>
              <p:spPr bwMode="auto">
                <a:xfrm>
                  <a:off x="1630363" y="2533650"/>
                  <a:ext cx="58738" cy="28575"/>
                </a:xfrm>
                <a:custGeom>
                  <a:avLst/>
                  <a:gdLst>
                    <a:gd name="T0" fmla="*/ 15 w 23"/>
                    <a:gd name="T1" fmla="*/ 6 h 11"/>
                    <a:gd name="T2" fmla="*/ 23 w 23"/>
                    <a:gd name="T3" fmla="*/ 11 h 11"/>
                    <a:gd name="T4" fmla="*/ 22 w 23"/>
                    <a:gd name="T5" fmla="*/ 11 h 11"/>
                    <a:gd name="T6" fmla="*/ 0 w 23"/>
                    <a:gd name="T7" fmla="*/ 10 h 11"/>
                    <a:gd name="T8" fmla="*/ 0 w 23"/>
                    <a:gd name="T9" fmla="*/ 9 h 11"/>
                    <a:gd name="T10" fmla="*/ 0 w 23"/>
                    <a:gd name="T11" fmla="*/ 0 h 11"/>
                    <a:gd name="T12" fmla="*/ 15 w 23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1">
                      <a:moveTo>
                        <a:pt x="15" y="6"/>
                      </a:moveTo>
                      <a:cubicBezTo>
                        <a:pt x="18" y="7"/>
                        <a:pt x="21" y="9"/>
                        <a:pt x="23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5" y="11"/>
                        <a:pt x="7" y="10"/>
                        <a:pt x="0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5" y="1"/>
                        <a:pt x="10" y="4"/>
                        <a:pt x="15" y="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11"/>
                <p:cNvSpPr>
                  <a:spLocks/>
                </p:cNvSpPr>
                <p:nvPr/>
              </p:nvSpPr>
              <p:spPr bwMode="auto">
                <a:xfrm>
                  <a:off x="1627188" y="2570163"/>
                  <a:ext cx="1227138" cy="46038"/>
                </a:xfrm>
                <a:custGeom>
                  <a:avLst/>
                  <a:gdLst>
                    <a:gd name="T0" fmla="*/ 56 w 476"/>
                    <a:gd name="T1" fmla="*/ 1 h 18"/>
                    <a:gd name="T2" fmla="*/ 95 w 476"/>
                    <a:gd name="T3" fmla="*/ 1 h 18"/>
                    <a:gd name="T4" fmla="*/ 191 w 476"/>
                    <a:gd name="T5" fmla="*/ 2 h 18"/>
                    <a:gd name="T6" fmla="*/ 304 w 476"/>
                    <a:gd name="T7" fmla="*/ 3 h 18"/>
                    <a:gd name="T8" fmla="*/ 475 w 476"/>
                    <a:gd name="T9" fmla="*/ 5 h 18"/>
                    <a:gd name="T10" fmla="*/ 476 w 476"/>
                    <a:gd name="T11" fmla="*/ 6 h 18"/>
                    <a:gd name="T12" fmla="*/ 476 w 476"/>
                    <a:gd name="T13" fmla="*/ 18 h 18"/>
                    <a:gd name="T14" fmla="*/ 475 w 476"/>
                    <a:gd name="T15" fmla="*/ 18 h 18"/>
                    <a:gd name="T16" fmla="*/ 443 w 476"/>
                    <a:gd name="T17" fmla="*/ 18 h 18"/>
                    <a:gd name="T18" fmla="*/ 371 w 476"/>
                    <a:gd name="T19" fmla="*/ 17 h 18"/>
                    <a:gd name="T20" fmla="*/ 302 w 476"/>
                    <a:gd name="T21" fmla="*/ 16 h 18"/>
                    <a:gd name="T22" fmla="*/ 225 w 476"/>
                    <a:gd name="T23" fmla="*/ 16 h 18"/>
                    <a:gd name="T24" fmla="*/ 206 w 476"/>
                    <a:gd name="T25" fmla="*/ 15 h 18"/>
                    <a:gd name="T26" fmla="*/ 20 w 476"/>
                    <a:gd name="T27" fmla="*/ 13 h 18"/>
                    <a:gd name="T28" fmla="*/ 1 w 476"/>
                    <a:gd name="T29" fmla="*/ 13 h 18"/>
                    <a:gd name="T30" fmla="*/ 0 w 476"/>
                    <a:gd name="T31" fmla="*/ 12 h 18"/>
                    <a:gd name="T32" fmla="*/ 1 w 476"/>
                    <a:gd name="T33" fmla="*/ 0 h 18"/>
                    <a:gd name="T34" fmla="*/ 3 w 476"/>
                    <a:gd name="T35" fmla="*/ 0 h 18"/>
                    <a:gd name="T36" fmla="*/ 21 w 476"/>
                    <a:gd name="T37" fmla="*/ 0 h 18"/>
                    <a:gd name="T38" fmla="*/ 56 w 476"/>
                    <a:gd name="T39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76" h="18">
                      <a:moveTo>
                        <a:pt x="56" y="1"/>
                      </a:move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127" y="1"/>
                        <a:pt x="160" y="2"/>
                        <a:pt x="191" y="2"/>
                      </a:cubicBezTo>
                      <a:cubicBezTo>
                        <a:pt x="304" y="3"/>
                        <a:pt x="304" y="3"/>
                        <a:pt x="304" y="3"/>
                      </a:cubicBezTo>
                      <a:cubicBezTo>
                        <a:pt x="361" y="3"/>
                        <a:pt x="417" y="4"/>
                        <a:pt x="475" y="5"/>
                      </a:cubicBezTo>
                      <a:cubicBezTo>
                        <a:pt x="476" y="6"/>
                        <a:pt x="476" y="6"/>
                        <a:pt x="476" y="6"/>
                      </a:cubicBezTo>
                      <a:cubicBezTo>
                        <a:pt x="476" y="18"/>
                        <a:pt x="476" y="18"/>
                        <a:pt x="476" y="18"/>
                      </a:cubicBezTo>
                      <a:cubicBezTo>
                        <a:pt x="475" y="18"/>
                        <a:pt x="475" y="18"/>
                        <a:pt x="475" y="18"/>
                      </a:cubicBezTo>
                      <a:cubicBezTo>
                        <a:pt x="443" y="18"/>
                        <a:pt x="443" y="18"/>
                        <a:pt x="443" y="18"/>
                      </a:cubicBezTo>
                      <a:cubicBezTo>
                        <a:pt x="371" y="17"/>
                        <a:pt x="371" y="17"/>
                        <a:pt x="371" y="17"/>
                      </a:cubicBezTo>
                      <a:cubicBezTo>
                        <a:pt x="302" y="16"/>
                        <a:pt x="302" y="16"/>
                        <a:pt x="302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06" y="15"/>
                        <a:pt x="206" y="15"/>
                        <a:pt x="206" y="15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4" y="13"/>
                        <a:pt x="7" y="14"/>
                        <a:pt x="1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lnTo>
                        <a:pt x="5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12"/>
                <p:cNvSpPr>
                  <a:spLocks/>
                </p:cNvSpPr>
                <p:nvPr/>
              </p:nvSpPr>
              <p:spPr bwMode="auto">
                <a:xfrm>
                  <a:off x="2063750" y="2587625"/>
                  <a:ext cx="1588" cy="3175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" name="组合 980"/>
              <p:cNvGrpSpPr/>
              <p:nvPr/>
            </p:nvGrpSpPr>
            <p:grpSpPr>
              <a:xfrm>
                <a:off x="2195363" y="2398749"/>
                <a:ext cx="906683" cy="248490"/>
                <a:chOff x="2246313" y="4699001"/>
                <a:chExt cx="1401763" cy="384175"/>
              </a:xfrm>
              <a:solidFill>
                <a:schemeClr val="accent2">
                  <a:alpha val="70000"/>
                </a:schemeClr>
              </a:solidFill>
            </p:grpSpPr>
            <p:sp>
              <p:nvSpPr>
                <p:cNvPr id="25" name="Freeform 982"/>
                <p:cNvSpPr>
                  <a:spLocks/>
                </p:cNvSpPr>
                <p:nvPr/>
              </p:nvSpPr>
              <p:spPr bwMode="auto">
                <a:xfrm>
                  <a:off x="2246313" y="4699001"/>
                  <a:ext cx="152400" cy="384175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983"/>
                <p:cNvSpPr>
                  <a:spLocks/>
                </p:cNvSpPr>
                <p:nvPr/>
              </p:nvSpPr>
              <p:spPr bwMode="auto">
                <a:xfrm>
                  <a:off x="2424113" y="4699001"/>
                  <a:ext cx="155575" cy="384175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984"/>
                <p:cNvSpPr>
                  <a:spLocks/>
                </p:cNvSpPr>
                <p:nvPr/>
              </p:nvSpPr>
              <p:spPr bwMode="auto">
                <a:xfrm>
                  <a:off x="2601913" y="4699001"/>
                  <a:ext cx="155575" cy="384175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985"/>
                <p:cNvSpPr>
                  <a:spLocks/>
                </p:cNvSpPr>
                <p:nvPr/>
              </p:nvSpPr>
              <p:spPr bwMode="auto">
                <a:xfrm>
                  <a:off x="2779713" y="4699001"/>
                  <a:ext cx="155575" cy="384175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986"/>
                <p:cNvSpPr>
                  <a:spLocks/>
                </p:cNvSpPr>
                <p:nvPr/>
              </p:nvSpPr>
              <p:spPr bwMode="auto">
                <a:xfrm>
                  <a:off x="2960688" y="4699001"/>
                  <a:ext cx="152400" cy="384175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987"/>
                <p:cNvSpPr>
                  <a:spLocks/>
                </p:cNvSpPr>
                <p:nvPr/>
              </p:nvSpPr>
              <p:spPr bwMode="auto">
                <a:xfrm>
                  <a:off x="3138488" y="4699001"/>
                  <a:ext cx="153988" cy="384175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988"/>
                <p:cNvSpPr>
                  <a:spLocks/>
                </p:cNvSpPr>
                <p:nvPr/>
              </p:nvSpPr>
              <p:spPr bwMode="auto">
                <a:xfrm>
                  <a:off x="3316288" y="4699001"/>
                  <a:ext cx="153988" cy="384175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989"/>
                <p:cNvSpPr>
                  <a:spLocks/>
                </p:cNvSpPr>
                <p:nvPr/>
              </p:nvSpPr>
              <p:spPr bwMode="auto">
                <a:xfrm>
                  <a:off x="3494088" y="4699001"/>
                  <a:ext cx="153988" cy="384175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" name="组合 980"/>
              <p:cNvGrpSpPr/>
              <p:nvPr/>
            </p:nvGrpSpPr>
            <p:grpSpPr>
              <a:xfrm>
                <a:off x="2187661" y="5465329"/>
                <a:ext cx="906683" cy="248490"/>
                <a:chOff x="2246313" y="4699001"/>
                <a:chExt cx="1401763" cy="384175"/>
              </a:xfrm>
              <a:solidFill>
                <a:schemeClr val="accent2">
                  <a:alpha val="70000"/>
                </a:schemeClr>
              </a:solidFill>
            </p:grpSpPr>
            <p:sp>
              <p:nvSpPr>
                <p:cNvPr id="17" name="Freeform 982"/>
                <p:cNvSpPr>
                  <a:spLocks/>
                </p:cNvSpPr>
                <p:nvPr/>
              </p:nvSpPr>
              <p:spPr bwMode="auto">
                <a:xfrm>
                  <a:off x="2246313" y="4699001"/>
                  <a:ext cx="152400" cy="384175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" name="Freeform 983"/>
                <p:cNvSpPr>
                  <a:spLocks/>
                </p:cNvSpPr>
                <p:nvPr/>
              </p:nvSpPr>
              <p:spPr bwMode="auto">
                <a:xfrm>
                  <a:off x="2424113" y="4699001"/>
                  <a:ext cx="155575" cy="384175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984"/>
                <p:cNvSpPr>
                  <a:spLocks/>
                </p:cNvSpPr>
                <p:nvPr/>
              </p:nvSpPr>
              <p:spPr bwMode="auto">
                <a:xfrm>
                  <a:off x="2601913" y="4699001"/>
                  <a:ext cx="155575" cy="384175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Freeform 985"/>
                <p:cNvSpPr>
                  <a:spLocks/>
                </p:cNvSpPr>
                <p:nvPr/>
              </p:nvSpPr>
              <p:spPr bwMode="auto">
                <a:xfrm>
                  <a:off x="2779713" y="4699001"/>
                  <a:ext cx="155575" cy="384175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Freeform 986"/>
                <p:cNvSpPr>
                  <a:spLocks/>
                </p:cNvSpPr>
                <p:nvPr/>
              </p:nvSpPr>
              <p:spPr bwMode="auto">
                <a:xfrm>
                  <a:off x="2960688" y="4699001"/>
                  <a:ext cx="152400" cy="384175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987"/>
                <p:cNvSpPr>
                  <a:spLocks/>
                </p:cNvSpPr>
                <p:nvPr/>
              </p:nvSpPr>
              <p:spPr bwMode="auto">
                <a:xfrm>
                  <a:off x="3138488" y="4699001"/>
                  <a:ext cx="153988" cy="384175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988"/>
                <p:cNvSpPr>
                  <a:spLocks/>
                </p:cNvSpPr>
                <p:nvPr/>
              </p:nvSpPr>
              <p:spPr bwMode="auto">
                <a:xfrm>
                  <a:off x="3316288" y="4699001"/>
                  <a:ext cx="153988" cy="384175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" name="Freeform 989"/>
                <p:cNvSpPr>
                  <a:spLocks/>
                </p:cNvSpPr>
                <p:nvPr/>
              </p:nvSpPr>
              <p:spPr bwMode="auto">
                <a:xfrm>
                  <a:off x="3494088" y="4699001"/>
                  <a:ext cx="153988" cy="384175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" name="组 8"/>
              <p:cNvGrpSpPr/>
              <p:nvPr/>
            </p:nvGrpSpPr>
            <p:grpSpPr>
              <a:xfrm rot="5400000">
                <a:off x="2578433" y="1679768"/>
                <a:ext cx="132841" cy="1142228"/>
                <a:chOff x="2157101" y="1157468"/>
                <a:chExt cx="315032" cy="2708789"/>
              </a:xfrm>
            </p:grpSpPr>
            <p:sp>
              <p:nvSpPr>
                <p:cNvPr id="14" name="矩形 13"/>
                <p:cNvSpPr/>
                <p:nvPr/>
              </p:nvSpPr>
              <p:spPr>
                <a:xfrm>
                  <a:off x="2206763" y="1157468"/>
                  <a:ext cx="215709" cy="196770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zh-CN" altLang="en-US"/>
                </a:p>
              </p:txBody>
            </p:sp>
            <p:sp>
              <p:nvSpPr>
                <p:cNvPr id="15" name="矩形 14"/>
                <p:cNvSpPr/>
                <p:nvPr/>
              </p:nvSpPr>
              <p:spPr>
                <a:xfrm>
                  <a:off x="2206763" y="3669487"/>
                  <a:ext cx="215709" cy="196770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zh-CN" altLang="en-US"/>
                </a:p>
              </p:txBody>
            </p:sp>
            <p:sp>
              <p:nvSpPr>
                <p:cNvPr id="16" name="矩形 15"/>
                <p:cNvSpPr/>
                <p:nvPr/>
              </p:nvSpPr>
              <p:spPr>
                <a:xfrm>
                  <a:off x="2157101" y="1354238"/>
                  <a:ext cx="315032" cy="2314937"/>
                </a:xfrm>
                <a:prstGeom prst="rect">
                  <a:avLst/>
                </a:prstGeom>
                <a:solidFill>
                  <a:schemeClr val="accent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zh-CN" altLang="en-US"/>
                </a:p>
              </p:txBody>
            </p:sp>
          </p:grpSp>
          <p:grpSp>
            <p:nvGrpSpPr>
              <p:cNvPr id="10" name="组 9"/>
              <p:cNvGrpSpPr/>
              <p:nvPr/>
            </p:nvGrpSpPr>
            <p:grpSpPr>
              <a:xfrm rot="5400000">
                <a:off x="2578433" y="5307200"/>
                <a:ext cx="132841" cy="1142228"/>
                <a:chOff x="2157101" y="1157468"/>
                <a:chExt cx="315032" cy="2708789"/>
              </a:xfrm>
            </p:grpSpPr>
            <p:sp>
              <p:nvSpPr>
                <p:cNvPr id="11" name="矩形 10"/>
                <p:cNvSpPr/>
                <p:nvPr/>
              </p:nvSpPr>
              <p:spPr>
                <a:xfrm>
                  <a:off x="2206763" y="1157468"/>
                  <a:ext cx="215709" cy="196770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zh-CN" altLang="en-US"/>
                </a:p>
              </p:txBody>
            </p:sp>
            <p:sp>
              <p:nvSpPr>
                <p:cNvPr id="12" name="矩形 11"/>
                <p:cNvSpPr/>
                <p:nvPr/>
              </p:nvSpPr>
              <p:spPr>
                <a:xfrm>
                  <a:off x="2206763" y="3669487"/>
                  <a:ext cx="215709" cy="196770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zh-CN" altLang="en-US"/>
                </a:p>
              </p:txBody>
            </p:sp>
            <p:sp>
              <p:nvSpPr>
                <p:cNvPr id="13" name="矩形 12"/>
                <p:cNvSpPr/>
                <p:nvPr/>
              </p:nvSpPr>
              <p:spPr>
                <a:xfrm>
                  <a:off x="2157101" y="1354238"/>
                  <a:ext cx="315032" cy="2314937"/>
                </a:xfrm>
                <a:prstGeom prst="rect">
                  <a:avLst/>
                </a:prstGeom>
                <a:solidFill>
                  <a:schemeClr val="accent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zh-CN" altLang="en-US"/>
                </a:p>
              </p:txBody>
            </p:sp>
          </p:grpSp>
        </p:grpSp>
        <p:sp>
          <p:nvSpPr>
            <p:cNvPr id="3" name="文本框 2"/>
            <p:cNvSpPr txBox="1"/>
            <p:nvPr/>
          </p:nvSpPr>
          <p:spPr>
            <a:xfrm>
              <a:off x="2314572" y="1527939"/>
              <a:ext cx="1398808" cy="3773716"/>
            </a:xfrm>
            <a:prstGeom prst="rect">
              <a:avLst/>
            </a:prstGeom>
            <a:noFill/>
          </p:spPr>
          <p:txBody>
            <a:bodyPr vert="eaVert" wrap="none" lIns="216000" tIns="72000" rIns="72000" rtlCol="0" anchor="ctr" anchorCtr="0">
              <a:spAutoFit/>
            </a:bodyPr>
            <a:lstStyle/>
            <a:p>
              <a:pPr lvl="0" algn="ctr"/>
              <a:r>
                <a:rPr kumimoji="1" lang="zh-CN" altLang="en-US" sz="7200" b="1" dirty="0" smtClean="0">
                  <a:solidFill>
                    <a:srgbClr val="000000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Microsoft YaHei" charset="0"/>
                  <a:ea typeface="Microsoft YaHei" charset="0"/>
                  <a:cs typeface="Microsoft YaHei" charset="0"/>
                </a:rPr>
                <a:t>节目单</a:t>
              </a:r>
              <a:endParaRPr kumimoji="1" lang="zh-CN" altLang="en-US" sz="7200" b="1" dirty="0">
                <a:solidFill>
                  <a:srgbClr val="00000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icrosoft YaHei" charset="0"/>
                <a:ea typeface="Microsoft YaHei" charset="0"/>
                <a:cs typeface="Microsoft YaHei" charset="0"/>
              </a:endParaRPr>
            </a:p>
          </p:txBody>
        </p:sp>
      </p:grpSp>
      <p:pic>
        <p:nvPicPr>
          <p:cNvPr id="127" name="图片 126">
            <a:hlinkClick r:id="rId2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29334" y="6287661"/>
            <a:ext cx="1828800" cy="241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722802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" name="组 212"/>
          <p:cNvGrpSpPr/>
          <p:nvPr/>
        </p:nvGrpSpPr>
        <p:grpSpPr>
          <a:xfrm>
            <a:off x="1644832" y="795793"/>
            <a:ext cx="3083750" cy="4679065"/>
            <a:chOff x="6424274" y="1517197"/>
            <a:chExt cx="2473325" cy="375285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14" name="Freeform 206"/>
            <p:cNvSpPr>
              <a:spLocks/>
            </p:cNvSpPr>
            <p:nvPr/>
          </p:nvSpPr>
          <p:spPr bwMode="auto">
            <a:xfrm>
              <a:off x="6503649" y="2426835"/>
              <a:ext cx="2316163" cy="1868488"/>
            </a:xfrm>
            <a:custGeom>
              <a:avLst/>
              <a:gdLst>
                <a:gd name="T0" fmla="*/ 591 w 899"/>
                <a:gd name="T1" fmla="*/ 0 h 724"/>
                <a:gd name="T2" fmla="*/ 450 w 899"/>
                <a:gd name="T3" fmla="*/ 2 h 724"/>
                <a:gd name="T4" fmla="*/ 308 w 899"/>
                <a:gd name="T5" fmla="*/ 0 h 724"/>
                <a:gd name="T6" fmla="*/ 0 w 899"/>
                <a:gd name="T7" fmla="*/ 361 h 724"/>
                <a:gd name="T8" fmla="*/ 307 w 899"/>
                <a:gd name="T9" fmla="*/ 724 h 724"/>
                <a:gd name="T10" fmla="*/ 447 w 899"/>
                <a:gd name="T11" fmla="*/ 724 h 724"/>
                <a:gd name="T12" fmla="*/ 452 w 899"/>
                <a:gd name="T13" fmla="*/ 724 h 724"/>
                <a:gd name="T14" fmla="*/ 593 w 899"/>
                <a:gd name="T15" fmla="*/ 724 h 724"/>
                <a:gd name="T16" fmla="*/ 899 w 899"/>
                <a:gd name="T17" fmla="*/ 361 h 724"/>
                <a:gd name="T18" fmla="*/ 591 w 899"/>
                <a:gd name="T1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9" h="724">
                  <a:moveTo>
                    <a:pt x="591" y="0"/>
                  </a:moveTo>
                  <a:cubicBezTo>
                    <a:pt x="450" y="2"/>
                    <a:pt x="450" y="2"/>
                    <a:pt x="450" y="2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0"/>
                    <a:pt x="0" y="70"/>
                    <a:pt x="0" y="361"/>
                  </a:cubicBezTo>
                  <a:cubicBezTo>
                    <a:pt x="0" y="652"/>
                    <a:pt x="307" y="724"/>
                    <a:pt x="307" y="724"/>
                  </a:cubicBezTo>
                  <a:cubicBezTo>
                    <a:pt x="447" y="724"/>
                    <a:pt x="447" y="724"/>
                    <a:pt x="447" y="724"/>
                  </a:cubicBezTo>
                  <a:cubicBezTo>
                    <a:pt x="452" y="724"/>
                    <a:pt x="452" y="724"/>
                    <a:pt x="452" y="724"/>
                  </a:cubicBezTo>
                  <a:cubicBezTo>
                    <a:pt x="593" y="724"/>
                    <a:pt x="593" y="724"/>
                    <a:pt x="593" y="724"/>
                  </a:cubicBezTo>
                  <a:cubicBezTo>
                    <a:pt x="593" y="724"/>
                    <a:pt x="899" y="652"/>
                    <a:pt x="899" y="361"/>
                  </a:cubicBezTo>
                  <a:cubicBezTo>
                    <a:pt x="899" y="70"/>
                    <a:pt x="591" y="0"/>
                    <a:pt x="591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32"/>
            <p:cNvSpPr>
              <a:spLocks noEditPoints="1"/>
            </p:cNvSpPr>
            <p:nvPr/>
          </p:nvSpPr>
          <p:spPr bwMode="auto">
            <a:xfrm>
              <a:off x="8018124" y="2420485"/>
              <a:ext cx="814388" cy="1887538"/>
            </a:xfrm>
            <a:custGeom>
              <a:avLst/>
              <a:gdLst>
                <a:gd name="T0" fmla="*/ 15 w 316"/>
                <a:gd name="T1" fmla="*/ 723 h 731"/>
                <a:gd name="T2" fmla="*/ 32 w 316"/>
                <a:gd name="T3" fmla="*/ 713 h 731"/>
                <a:gd name="T4" fmla="*/ 48 w 316"/>
                <a:gd name="T5" fmla="*/ 707 h 731"/>
                <a:gd name="T6" fmla="*/ 68 w 316"/>
                <a:gd name="T7" fmla="*/ 704 h 731"/>
                <a:gd name="T8" fmla="*/ 79 w 316"/>
                <a:gd name="T9" fmla="*/ 704 h 731"/>
                <a:gd name="T10" fmla="*/ 92 w 316"/>
                <a:gd name="T11" fmla="*/ 698 h 731"/>
                <a:gd name="T12" fmla="*/ 103 w 316"/>
                <a:gd name="T13" fmla="*/ 692 h 731"/>
                <a:gd name="T14" fmla="*/ 113 w 316"/>
                <a:gd name="T15" fmla="*/ 682 h 731"/>
                <a:gd name="T16" fmla="*/ 140 w 316"/>
                <a:gd name="T17" fmla="*/ 660 h 731"/>
                <a:gd name="T18" fmla="*/ 154 w 316"/>
                <a:gd name="T19" fmla="*/ 651 h 731"/>
                <a:gd name="T20" fmla="*/ 172 w 316"/>
                <a:gd name="T21" fmla="*/ 643 h 731"/>
                <a:gd name="T22" fmla="*/ 183 w 316"/>
                <a:gd name="T23" fmla="*/ 640 h 731"/>
                <a:gd name="T24" fmla="*/ 194 w 316"/>
                <a:gd name="T25" fmla="*/ 631 h 731"/>
                <a:gd name="T26" fmla="*/ 202 w 316"/>
                <a:gd name="T27" fmla="*/ 622 h 731"/>
                <a:gd name="T28" fmla="*/ 213 w 316"/>
                <a:gd name="T29" fmla="*/ 612 h 731"/>
                <a:gd name="T30" fmla="*/ 220 w 316"/>
                <a:gd name="T31" fmla="*/ 599 h 731"/>
                <a:gd name="T32" fmla="*/ 239 w 316"/>
                <a:gd name="T33" fmla="*/ 570 h 731"/>
                <a:gd name="T34" fmla="*/ 249 w 316"/>
                <a:gd name="T35" fmla="*/ 557 h 731"/>
                <a:gd name="T36" fmla="*/ 263 w 316"/>
                <a:gd name="T37" fmla="*/ 543 h 731"/>
                <a:gd name="T38" fmla="*/ 273 w 316"/>
                <a:gd name="T39" fmla="*/ 536 h 731"/>
                <a:gd name="T40" fmla="*/ 279 w 316"/>
                <a:gd name="T41" fmla="*/ 524 h 731"/>
                <a:gd name="T42" fmla="*/ 281 w 316"/>
                <a:gd name="T43" fmla="*/ 513 h 731"/>
                <a:gd name="T44" fmla="*/ 286 w 316"/>
                <a:gd name="T45" fmla="*/ 498 h 731"/>
                <a:gd name="T46" fmla="*/ 293 w 316"/>
                <a:gd name="T47" fmla="*/ 464 h 731"/>
                <a:gd name="T48" fmla="*/ 297 w 316"/>
                <a:gd name="T49" fmla="*/ 448 h 731"/>
                <a:gd name="T50" fmla="*/ 306 w 316"/>
                <a:gd name="T51" fmla="*/ 430 h 731"/>
                <a:gd name="T52" fmla="*/ 308 w 316"/>
                <a:gd name="T53" fmla="*/ 415 h 731"/>
                <a:gd name="T54" fmla="*/ 314 w 316"/>
                <a:gd name="T55" fmla="*/ 405 h 731"/>
                <a:gd name="T56" fmla="*/ 315 w 316"/>
                <a:gd name="T57" fmla="*/ 392 h 731"/>
                <a:gd name="T58" fmla="*/ 311 w 316"/>
                <a:gd name="T59" fmla="*/ 381 h 731"/>
                <a:gd name="T60" fmla="*/ 306 w 316"/>
                <a:gd name="T61" fmla="*/ 345 h 731"/>
                <a:gd name="T62" fmla="*/ 310 w 316"/>
                <a:gd name="T63" fmla="*/ 325 h 731"/>
                <a:gd name="T64" fmla="*/ 313 w 316"/>
                <a:gd name="T65" fmla="*/ 314 h 731"/>
                <a:gd name="T66" fmla="*/ 311 w 316"/>
                <a:gd name="T67" fmla="*/ 300 h 731"/>
                <a:gd name="T68" fmla="*/ 305 w 316"/>
                <a:gd name="T69" fmla="*/ 290 h 731"/>
                <a:gd name="T70" fmla="*/ 300 w 316"/>
                <a:gd name="T71" fmla="*/ 276 h 731"/>
                <a:gd name="T72" fmla="*/ 292 w 316"/>
                <a:gd name="T73" fmla="*/ 258 h 731"/>
                <a:gd name="T74" fmla="*/ 281 w 316"/>
                <a:gd name="T75" fmla="*/ 229 h 731"/>
                <a:gd name="T76" fmla="*/ 277 w 316"/>
                <a:gd name="T77" fmla="*/ 209 h 731"/>
                <a:gd name="T78" fmla="*/ 270 w 316"/>
                <a:gd name="T79" fmla="*/ 195 h 731"/>
                <a:gd name="T80" fmla="*/ 269 w 316"/>
                <a:gd name="T81" fmla="*/ 184 h 731"/>
                <a:gd name="T82" fmla="*/ 262 w 316"/>
                <a:gd name="T83" fmla="*/ 172 h 731"/>
                <a:gd name="T84" fmla="*/ 253 w 316"/>
                <a:gd name="T85" fmla="*/ 160 h 731"/>
                <a:gd name="T86" fmla="*/ 243 w 316"/>
                <a:gd name="T87" fmla="*/ 154 h 731"/>
                <a:gd name="T88" fmla="*/ 233 w 316"/>
                <a:gd name="T89" fmla="*/ 142 h 731"/>
                <a:gd name="T90" fmla="*/ 220 w 316"/>
                <a:gd name="T91" fmla="*/ 132 h 731"/>
                <a:gd name="T92" fmla="*/ 206 w 316"/>
                <a:gd name="T93" fmla="*/ 120 h 731"/>
                <a:gd name="T94" fmla="*/ 183 w 316"/>
                <a:gd name="T95" fmla="*/ 99 h 731"/>
                <a:gd name="T96" fmla="*/ 170 w 316"/>
                <a:gd name="T97" fmla="*/ 83 h 731"/>
                <a:gd name="T98" fmla="*/ 165 w 316"/>
                <a:gd name="T99" fmla="*/ 73 h 731"/>
                <a:gd name="T100" fmla="*/ 153 w 316"/>
                <a:gd name="T101" fmla="*/ 65 h 731"/>
                <a:gd name="T102" fmla="*/ 142 w 316"/>
                <a:gd name="T103" fmla="*/ 63 h 731"/>
                <a:gd name="T104" fmla="*/ 125 w 316"/>
                <a:gd name="T105" fmla="*/ 58 h 731"/>
                <a:gd name="T106" fmla="*/ 112 w 316"/>
                <a:gd name="T107" fmla="*/ 50 h 731"/>
                <a:gd name="T108" fmla="*/ 83 w 316"/>
                <a:gd name="T109" fmla="*/ 36 h 731"/>
                <a:gd name="T110" fmla="*/ 68 w 316"/>
                <a:gd name="T111" fmla="*/ 30 h 731"/>
                <a:gd name="T112" fmla="*/ 51 w 316"/>
                <a:gd name="T113" fmla="*/ 18 h 731"/>
                <a:gd name="T114" fmla="*/ 43 w 316"/>
                <a:gd name="T115" fmla="*/ 10 h 731"/>
                <a:gd name="T116" fmla="*/ 30 w 316"/>
                <a:gd name="T117" fmla="*/ 5 h 731"/>
                <a:gd name="T118" fmla="*/ 18 w 316"/>
                <a:gd name="T119" fmla="*/ 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0" y="727"/>
                  </a:moveTo>
                  <a:cubicBezTo>
                    <a:pt x="0" y="725"/>
                    <a:pt x="1" y="722"/>
                    <a:pt x="4" y="722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4" y="722"/>
                    <a:pt x="4" y="722"/>
                    <a:pt x="5" y="721"/>
                  </a:cubicBezTo>
                  <a:cubicBezTo>
                    <a:pt x="5" y="721"/>
                    <a:pt x="5" y="721"/>
                    <a:pt x="5" y="721"/>
                  </a:cubicBezTo>
                  <a:cubicBezTo>
                    <a:pt x="7" y="721"/>
                    <a:pt x="10" y="722"/>
                    <a:pt x="11" y="725"/>
                  </a:cubicBezTo>
                  <a:cubicBezTo>
                    <a:pt x="11" y="725"/>
                    <a:pt x="11" y="725"/>
                    <a:pt x="11" y="725"/>
                  </a:cubicBezTo>
                  <a:cubicBezTo>
                    <a:pt x="11" y="727"/>
                    <a:pt x="10" y="730"/>
                    <a:pt x="7" y="730"/>
                  </a:cubicBezTo>
                  <a:cubicBezTo>
                    <a:pt x="7" y="730"/>
                    <a:pt x="7" y="730"/>
                    <a:pt x="7" y="730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5" y="731"/>
                    <a:pt x="5" y="731"/>
                  </a:cubicBezTo>
                  <a:cubicBezTo>
                    <a:pt x="5" y="731"/>
                    <a:pt x="5" y="731"/>
                    <a:pt x="5" y="731"/>
                  </a:cubicBezTo>
                  <a:cubicBezTo>
                    <a:pt x="3" y="731"/>
                    <a:pt x="1" y="730"/>
                    <a:pt x="0" y="727"/>
                  </a:cubicBezTo>
                  <a:close/>
                  <a:moveTo>
                    <a:pt x="15" y="723"/>
                  </a:moveTo>
                  <a:cubicBezTo>
                    <a:pt x="14" y="721"/>
                    <a:pt x="16" y="718"/>
                    <a:pt x="18" y="718"/>
                  </a:cubicBezTo>
                  <a:cubicBezTo>
                    <a:pt x="18" y="718"/>
                    <a:pt x="18" y="718"/>
                    <a:pt x="18" y="718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22" y="716"/>
                    <a:pt x="25" y="718"/>
                    <a:pt x="25" y="720"/>
                  </a:cubicBezTo>
                  <a:cubicBezTo>
                    <a:pt x="25" y="720"/>
                    <a:pt x="25" y="720"/>
                    <a:pt x="25" y="720"/>
                  </a:cubicBezTo>
                  <a:cubicBezTo>
                    <a:pt x="26" y="723"/>
                    <a:pt x="25" y="725"/>
                    <a:pt x="22" y="726"/>
                  </a:cubicBezTo>
                  <a:cubicBezTo>
                    <a:pt x="22" y="726"/>
                    <a:pt x="22" y="726"/>
                    <a:pt x="22" y="726"/>
                  </a:cubicBezTo>
                  <a:cubicBezTo>
                    <a:pt x="22" y="726"/>
                    <a:pt x="21" y="726"/>
                    <a:pt x="21" y="727"/>
                  </a:cubicBezTo>
                  <a:cubicBezTo>
                    <a:pt x="21" y="727"/>
                    <a:pt x="21" y="727"/>
                    <a:pt x="21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17" y="727"/>
                    <a:pt x="16" y="725"/>
                    <a:pt x="15" y="723"/>
                  </a:cubicBezTo>
                  <a:close/>
                  <a:moveTo>
                    <a:pt x="29" y="719"/>
                  </a:moveTo>
                  <a:cubicBezTo>
                    <a:pt x="29" y="716"/>
                    <a:pt x="30" y="714"/>
                    <a:pt x="32" y="713"/>
                  </a:cubicBezTo>
                  <a:cubicBezTo>
                    <a:pt x="32" y="713"/>
                    <a:pt x="32" y="713"/>
                    <a:pt x="32" y="713"/>
                  </a:cubicBezTo>
                  <a:cubicBezTo>
                    <a:pt x="33" y="713"/>
                    <a:pt x="33" y="713"/>
                    <a:pt x="34" y="712"/>
                  </a:cubicBezTo>
                  <a:cubicBezTo>
                    <a:pt x="34" y="712"/>
                    <a:pt x="34" y="712"/>
                    <a:pt x="34" y="712"/>
                  </a:cubicBezTo>
                  <a:cubicBezTo>
                    <a:pt x="36" y="712"/>
                    <a:pt x="39" y="713"/>
                    <a:pt x="40" y="715"/>
                  </a:cubicBezTo>
                  <a:cubicBezTo>
                    <a:pt x="40" y="715"/>
                    <a:pt x="40" y="715"/>
                    <a:pt x="40" y="715"/>
                  </a:cubicBezTo>
                  <a:cubicBezTo>
                    <a:pt x="41" y="718"/>
                    <a:pt x="39" y="720"/>
                    <a:pt x="37" y="721"/>
                  </a:cubicBezTo>
                  <a:cubicBezTo>
                    <a:pt x="37" y="721"/>
                    <a:pt x="37" y="721"/>
                    <a:pt x="37" y="721"/>
                  </a:cubicBezTo>
                  <a:cubicBezTo>
                    <a:pt x="36" y="721"/>
                    <a:pt x="36" y="722"/>
                    <a:pt x="35" y="722"/>
                  </a:cubicBezTo>
                  <a:cubicBezTo>
                    <a:pt x="35" y="722"/>
                    <a:pt x="35" y="722"/>
                    <a:pt x="35" y="722"/>
                  </a:cubicBezTo>
                  <a:cubicBezTo>
                    <a:pt x="35" y="722"/>
                    <a:pt x="34" y="722"/>
                    <a:pt x="34" y="722"/>
                  </a:cubicBezTo>
                  <a:cubicBezTo>
                    <a:pt x="34" y="722"/>
                    <a:pt x="34" y="722"/>
                    <a:pt x="34" y="722"/>
                  </a:cubicBezTo>
                  <a:cubicBezTo>
                    <a:pt x="32" y="722"/>
                    <a:pt x="30" y="721"/>
                    <a:pt x="29" y="719"/>
                  </a:cubicBezTo>
                  <a:close/>
                  <a:moveTo>
                    <a:pt x="44" y="714"/>
                  </a:moveTo>
                  <a:cubicBezTo>
                    <a:pt x="43" y="711"/>
                    <a:pt x="44" y="709"/>
                    <a:pt x="46" y="708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47" y="708"/>
                    <a:pt x="47" y="707"/>
                    <a:pt x="48" y="707"/>
                  </a:cubicBezTo>
                  <a:cubicBezTo>
                    <a:pt x="48" y="707"/>
                    <a:pt x="48" y="707"/>
                    <a:pt x="48" y="707"/>
                  </a:cubicBezTo>
                  <a:cubicBezTo>
                    <a:pt x="50" y="706"/>
                    <a:pt x="53" y="707"/>
                    <a:pt x="54" y="710"/>
                  </a:cubicBezTo>
                  <a:cubicBezTo>
                    <a:pt x="54" y="710"/>
                    <a:pt x="54" y="710"/>
                    <a:pt x="54" y="710"/>
                  </a:cubicBezTo>
                  <a:cubicBezTo>
                    <a:pt x="55" y="712"/>
                    <a:pt x="54" y="715"/>
                    <a:pt x="51" y="716"/>
                  </a:cubicBezTo>
                  <a:cubicBezTo>
                    <a:pt x="51" y="716"/>
                    <a:pt x="51" y="716"/>
                    <a:pt x="51" y="716"/>
                  </a:cubicBezTo>
                  <a:cubicBezTo>
                    <a:pt x="51" y="716"/>
                    <a:pt x="50" y="716"/>
                    <a:pt x="50" y="717"/>
                  </a:cubicBezTo>
                  <a:cubicBezTo>
                    <a:pt x="50" y="717"/>
                    <a:pt x="50" y="717"/>
                    <a:pt x="50" y="717"/>
                  </a:cubicBezTo>
                  <a:cubicBezTo>
                    <a:pt x="49" y="717"/>
                    <a:pt x="49" y="717"/>
                    <a:pt x="48" y="717"/>
                  </a:cubicBezTo>
                  <a:cubicBezTo>
                    <a:pt x="48" y="717"/>
                    <a:pt x="48" y="717"/>
                    <a:pt x="48" y="717"/>
                  </a:cubicBezTo>
                  <a:cubicBezTo>
                    <a:pt x="46" y="717"/>
                    <a:pt x="45" y="716"/>
                    <a:pt x="44" y="714"/>
                  </a:cubicBezTo>
                  <a:close/>
                  <a:moveTo>
                    <a:pt x="58" y="708"/>
                  </a:moveTo>
                  <a:cubicBezTo>
                    <a:pt x="57" y="706"/>
                    <a:pt x="58" y="703"/>
                    <a:pt x="60" y="702"/>
                  </a:cubicBezTo>
                  <a:cubicBezTo>
                    <a:pt x="60" y="702"/>
                    <a:pt x="60" y="702"/>
                    <a:pt x="60" y="702"/>
                  </a:cubicBezTo>
                  <a:cubicBezTo>
                    <a:pt x="61" y="702"/>
                    <a:pt x="61" y="702"/>
                    <a:pt x="62" y="702"/>
                  </a:cubicBezTo>
                  <a:cubicBezTo>
                    <a:pt x="62" y="702"/>
                    <a:pt x="62" y="702"/>
                    <a:pt x="62" y="702"/>
                  </a:cubicBezTo>
                  <a:cubicBezTo>
                    <a:pt x="64" y="701"/>
                    <a:pt x="67" y="702"/>
                    <a:pt x="68" y="704"/>
                  </a:cubicBezTo>
                  <a:cubicBezTo>
                    <a:pt x="68" y="704"/>
                    <a:pt x="68" y="704"/>
                    <a:pt x="68" y="704"/>
                  </a:cubicBezTo>
                  <a:cubicBezTo>
                    <a:pt x="69" y="707"/>
                    <a:pt x="68" y="709"/>
                    <a:pt x="65" y="710"/>
                  </a:cubicBezTo>
                  <a:cubicBezTo>
                    <a:pt x="65" y="710"/>
                    <a:pt x="65" y="710"/>
                    <a:pt x="65" y="710"/>
                  </a:cubicBezTo>
                  <a:cubicBezTo>
                    <a:pt x="65" y="710"/>
                    <a:pt x="65" y="711"/>
                    <a:pt x="64" y="711"/>
                  </a:cubicBezTo>
                  <a:cubicBezTo>
                    <a:pt x="64" y="711"/>
                    <a:pt x="64" y="711"/>
                    <a:pt x="64" y="711"/>
                  </a:cubicBezTo>
                  <a:cubicBezTo>
                    <a:pt x="63" y="711"/>
                    <a:pt x="63" y="711"/>
                    <a:pt x="62" y="711"/>
                  </a:cubicBezTo>
                  <a:cubicBezTo>
                    <a:pt x="62" y="711"/>
                    <a:pt x="62" y="711"/>
                    <a:pt x="62" y="711"/>
                  </a:cubicBezTo>
                  <a:cubicBezTo>
                    <a:pt x="60" y="711"/>
                    <a:pt x="59" y="710"/>
                    <a:pt x="58" y="708"/>
                  </a:cubicBezTo>
                  <a:close/>
                  <a:moveTo>
                    <a:pt x="72" y="702"/>
                  </a:moveTo>
                  <a:cubicBezTo>
                    <a:pt x="71" y="700"/>
                    <a:pt x="72" y="697"/>
                    <a:pt x="74" y="696"/>
                  </a:cubicBezTo>
                  <a:cubicBezTo>
                    <a:pt x="74" y="696"/>
                    <a:pt x="74" y="696"/>
                    <a:pt x="74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8" y="694"/>
                    <a:pt x="81" y="696"/>
                    <a:pt x="82" y="698"/>
                  </a:cubicBezTo>
                  <a:cubicBezTo>
                    <a:pt x="82" y="698"/>
                    <a:pt x="82" y="698"/>
                    <a:pt x="82" y="698"/>
                  </a:cubicBezTo>
                  <a:cubicBezTo>
                    <a:pt x="83" y="700"/>
                    <a:pt x="82" y="703"/>
                    <a:pt x="79" y="704"/>
                  </a:cubicBezTo>
                  <a:cubicBezTo>
                    <a:pt x="79" y="704"/>
                    <a:pt x="79" y="704"/>
                    <a:pt x="79" y="704"/>
                  </a:cubicBezTo>
                  <a:cubicBezTo>
                    <a:pt x="79" y="704"/>
                    <a:pt x="79" y="705"/>
                    <a:pt x="78" y="705"/>
                  </a:cubicBezTo>
                  <a:cubicBezTo>
                    <a:pt x="78" y="705"/>
                    <a:pt x="78" y="705"/>
                    <a:pt x="78" y="705"/>
                  </a:cubicBezTo>
                  <a:cubicBezTo>
                    <a:pt x="77" y="705"/>
                    <a:pt x="77" y="705"/>
                    <a:pt x="76" y="705"/>
                  </a:cubicBezTo>
                  <a:cubicBezTo>
                    <a:pt x="76" y="705"/>
                    <a:pt x="76" y="705"/>
                    <a:pt x="76" y="705"/>
                  </a:cubicBezTo>
                  <a:cubicBezTo>
                    <a:pt x="74" y="705"/>
                    <a:pt x="73" y="704"/>
                    <a:pt x="72" y="702"/>
                  </a:cubicBezTo>
                  <a:close/>
                  <a:moveTo>
                    <a:pt x="86" y="696"/>
                  </a:moveTo>
                  <a:cubicBezTo>
                    <a:pt x="84" y="694"/>
                    <a:pt x="85" y="691"/>
                    <a:pt x="88" y="690"/>
                  </a:cubicBezTo>
                  <a:cubicBezTo>
                    <a:pt x="88" y="690"/>
                    <a:pt x="88" y="690"/>
                    <a:pt x="88" y="690"/>
                  </a:cubicBezTo>
                  <a:cubicBezTo>
                    <a:pt x="88" y="690"/>
                    <a:pt x="89" y="689"/>
                    <a:pt x="89" y="689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91" y="688"/>
                    <a:pt x="94" y="689"/>
                    <a:pt x="95" y="691"/>
                  </a:cubicBezTo>
                  <a:cubicBezTo>
                    <a:pt x="95" y="691"/>
                    <a:pt x="95" y="691"/>
                    <a:pt x="95" y="691"/>
                  </a:cubicBezTo>
                  <a:cubicBezTo>
                    <a:pt x="96" y="694"/>
                    <a:pt x="96" y="696"/>
                    <a:pt x="93" y="698"/>
                  </a:cubicBezTo>
                  <a:cubicBezTo>
                    <a:pt x="93" y="698"/>
                    <a:pt x="93" y="698"/>
                    <a:pt x="93" y="698"/>
                  </a:cubicBezTo>
                  <a:cubicBezTo>
                    <a:pt x="93" y="698"/>
                    <a:pt x="92" y="698"/>
                    <a:pt x="92" y="698"/>
                  </a:cubicBezTo>
                  <a:cubicBezTo>
                    <a:pt x="92" y="698"/>
                    <a:pt x="92" y="698"/>
                    <a:pt x="92" y="698"/>
                  </a:cubicBezTo>
                  <a:cubicBezTo>
                    <a:pt x="91" y="699"/>
                    <a:pt x="91" y="699"/>
                    <a:pt x="90" y="699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88" y="699"/>
                    <a:pt x="86" y="698"/>
                    <a:pt x="86" y="696"/>
                  </a:cubicBezTo>
                  <a:close/>
                  <a:moveTo>
                    <a:pt x="99" y="689"/>
                  </a:moveTo>
                  <a:cubicBezTo>
                    <a:pt x="98" y="687"/>
                    <a:pt x="99" y="684"/>
                    <a:pt x="101" y="683"/>
                  </a:cubicBezTo>
                  <a:cubicBezTo>
                    <a:pt x="101" y="683"/>
                    <a:pt x="101" y="683"/>
                    <a:pt x="101" y="683"/>
                  </a:cubicBezTo>
                  <a:cubicBezTo>
                    <a:pt x="102" y="683"/>
                    <a:pt x="102" y="682"/>
                    <a:pt x="102" y="682"/>
                  </a:cubicBezTo>
                  <a:cubicBezTo>
                    <a:pt x="102" y="682"/>
                    <a:pt x="102" y="682"/>
                    <a:pt x="102" y="682"/>
                  </a:cubicBezTo>
                  <a:cubicBezTo>
                    <a:pt x="105" y="681"/>
                    <a:pt x="108" y="682"/>
                    <a:pt x="109" y="684"/>
                  </a:cubicBezTo>
                  <a:cubicBezTo>
                    <a:pt x="109" y="684"/>
                    <a:pt x="109" y="684"/>
                    <a:pt x="109" y="684"/>
                  </a:cubicBezTo>
                  <a:cubicBezTo>
                    <a:pt x="110" y="687"/>
                    <a:pt x="109" y="689"/>
                    <a:pt x="107" y="691"/>
                  </a:cubicBezTo>
                  <a:cubicBezTo>
                    <a:pt x="107" y="691"/>
                    <a:pt x="107" y="691"/>
                    <a:pt x="107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5" y="692"/>
                    <a:pt x="104" y="692"/>
                    <a:pt x="103" y="692"/>
                  </a:cubicBezTo>
                  <a:cubicBezTo>
                    <a:pt x="103" y="692"/>
                    <a:pt x="103" y="692"/>
                    <a:pt x="103" y="692"/>
                  </a:cubicBezTo>
                  <a:cubicBezTo>
                    <a:pt x="102" y="692"/>
                    <a:pt x="100" y="691"/>
                    <a:pt x="99" y="689"/>
                  </a:cubicBezTo>
                  <a:close/>
                  <a:moveTo>
                    <a:pt x="113" y="682"/>
                  </a:moveTo>
                  <a:cubicBezTo>
                    <a:pt x="111" y="680"/>
                    <a:pt x="112" y="677"/>
                    <a:pt x="114" y="676"/>
                  </a:cubicBezTo>
                  <a:cubicBezTo>
                    <a:pt x="114" y="676"/>
                    <a:pt x="114" y="676"/>
                    <a:pt x="114" y="676"/>
                  </a:cubicBezTo>
                  <a:cubicBezTo>
                    <a:pt x="115" y="676"/>
                    <a:pt x="115" y="675"/>
                    <a:pt x="116" y="675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18" y="674"/>
                    <a:pt x="121" y="675"/>
                    <a:pt x="122" y="677"/>
                  </a:cubicBezTo>
                  <a:cubicBezTo>
                    <a:pt x="122" y="677"/>
                    <a:pt x="122" y="677"/>
                    <a:pt x="122" y="677"/>
                  </a:cubicBezTo>
                  <a:cubicBezTo>
                    <a:pt x="123" y="679"/>
                    <a:pt x="122" y="682"/>
                    <a:pt x="120" y="683"/>
                  </a:cubicBezTo>
                  <a:cubicBezTo>
                    <a:pt x="120" y="683"/>
                    <a:pt x="120" y="683"/>
                    <a:pt x="120" y="683"/>
                  </a:cubicBezTo>
                  <a:cubicBezTo>
                    <a:pt x="120" y="683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8" y="684"/>
                    <a:pt x="117" y="685"/>
                    <a:pt x="117" y="685"/>
                  </a:cubicBezTo>
                  <a:cubicBezTo>
                    <a:pt x="117" y="685"/>
                    <a:pt x="117" y="685"/>
                    <a:pt x="117" y="685"/>
                  </a:cubicBezTo>
                  <a:cubicBezTo>
                    <a:pt x="115" y="685"/>
                    <a:pt x="113" y="684"/>
                    <a:pt x="113" y="682"/>
                  </a:cubicBezTo>
                  <a:close/>
                  <a:moveTo>
                    <a:pt x="126" y="675"/>
                  </a:moveTo>
                  <a:cubicBezTo>
                    <a:pt x="124" y="672"/>
                    <a:pt x="125" y="669"/>
                    <a:pt x="127" y="668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8" y="668"/>
                    <a:pt x="128" y="667"/>
                  </a:cubicBezTo>
                  <a:cubicBezTo>
                    <a:pt x="128" y="667"/>
                    <a:pt x="128" y="667"/>
                    <a:pt x="128" y="667"/>
                  </a:cubicBezTo>
                  <a:cubicBezTo>
                    <a:pt x="131" y="666"/>
                    <a:pt x="134" y="667"/>
                    <a:pt x="135" y="669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6" y="671"/>
                    <a:pt x="136" y="674"/>
                    <a:pt x="133" y="675"/>
                  </a:cubicBezTo>
                  <a:cubicBezTo>
                    <a:pt x="133" y="675"/>
                    <a:pt x="133" y="675"/>
                    <a:pt x="133" y="675"/>
                  </a:cubicBezTo>
                  <a:cubicBezTo>
                    <a:pt x="133" y="676"/>
                    <a:pt x="133" y="676"/>
                    <a:pt x="132" y="676"/>
                  </a:cubicBezTo>
                  <a:cubicBezTo>
                    <a:pt x="132" y="676"/>
                    <a:pt x="132" y="676"/>
                    <a:pt x="132" y="676"/>
                  </a:cubicBezTo>
                  <a:cubicBezTo>
                    <a:pt x="131" y="677"/>
                    <a:pt x="131" y="677"/>
                    <a:pt x="130" y="677"/>
                  </a:cubicBezTo>
                  <a:cubicBezTo>
                    <a:pt x="130" y="677"/>
                    <a:pt x="130" y="677"/>
                    <a:pt x="130" y="677"/>
                  </a:cubicBezTo>
                  <a:cubicBezTo>
                    <a:pt x="128" y="677"/>
                    <a:pt x="127" y="676"/>
                    <a:pt x="126" y="675"/>
                  </a:cubicBezTo>
                  <a:close/>
                  <a:moveTo>
                    <a:pt x="139" y="667"/>
                  </a:moveTo>
                  <a:cubicBezTo>
                    <a:pt x="137" y="664"/>
                    <a:pt x="138" y="662"/>
                    <a:pt x="140" y="660"/>
                  </a:cubicBezTo>
                  <a:cubicBezTo>
                    <a:pt x="140" y="660"/>
                    <a:pt x="140" y="660"/>
                    <a:pt x="140" y="660"/>
                  </a:cubicBezTo>
                  <a:cubicBezTo>
                    <a:pt x="140" y="660"/>
                    <a:pt x="141" y="660"/>
                    <a:pt x="141" y="659"/>
                  </a:cubicBezTo>
                  <a:cubicBezTo>
                    <a:pt x="141" y="659"/>
                    <a:pt x="141" y="659"/>
                    <a:pt x="141" y="659"/>
                  </a:cubicBezTo>
                  <a:cubicBezTo>
                    <a:pt x="143" y="658"/>
                    <a:pt x="146" y="659"/>
                    <a:pt x="148" y="661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49" y="663"/>
                    <a:pt x="148" y="666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46" y="668"/>
                    <a:pt x="146" y="668"/>
                    <a:pt x="145" y="668"/>
                  </a:cubicBezTo>
                  <a:cubicBezTo>
                    <a:pt x="145" y="668"/>
                    <a:pt x="145" y="668"/>
                    <a:pt x="145" y="668"/>
                  </a:cubicBezTo>
                  <a:cubicBezTo>
                    <a:pt x="144" y="669"/>
                    <a:pt x="143" y="669"/>
                    <a:pt x="143" y="669"/>
                  </a:cubicBezTo>
                  <a:cubicBezTo>
                    <a:pt x="143" y="669"/>
                    <a:pt x="143" y="669"/>
                    <a:pt x="143" y="669"/>
                  </a:cubicBezTo>
                  <a:cubicBezTo>
                    <a:pt x="141" y="669"/>
                    <a:pt x="140" y="668"/>
                    <a:pt x="139" y="667"/>
                  </a:cubicBezTo>
                  <a:close/>
                  <a:moveTo>
                    <a:pt x="151" y="658"/>
                  </a:moveTo>
                  <a:cubicBezTo>
                    <a:pt x="150" y="656"/>
                    <a:pt x="150" y="653"/>
                    <a:pt x="152" y="652"/>
                  </a:cubicBezTo>
                  <a:cubicBezTo>
                    <a:pt x="152" y="652"/>
                    <a:pt x="152" y="652"/>
                    <a:pt x="152" y="652"/>
                  </a:cubicBezTo>
                  <a:cubicBezTo>
                    <a:pt x="153" y="652"/>
                    <a:pt x="153" y="651"/>
                    <a:pt x="154" y="651"/>
                  </a:cubicBezTo>
                  <a:cubicBezTo>
                    <a:pt x="154" y="651"/>
                    <a:pt x="154" y="651"/>
                    <a:pt x="154" y="651"/>
                  </a:cubicBezTo>
                  <a:cubicBezTo>
                    <a:pt x="156" y="650"/>
                    <a:pt x="159" y="650"/>
                    <a:pt x="160" y="652"/>
                  </a:cubicBezTo>
                  <a:cubicBezTo>
                    <a:pt x="160" y="652"/>
                    <a:pt x="160" y="652"/>
                    <a:pt x="160" y="652"/>
                  </a:cubicBezTo>
                  <a:cubicBezTo>
                    <a:pt x="162" y="654"/>
                    <a:pt x="161" y="657"/>
                    <a:pt x="159" y="659"/>
                  </a:cubicBezTo>
                  <a:cubicBezTo>
                    <a:pt x="159" y="659"/>
                    <a:pt x="159" y="659"/>
                    <a:pt x="159" y="659"/>
                  </a:cubicBezTo>
                  <a:cubicBezTo>
                    <a:pt x="159" y="659"/>
                    <a:pt x="158" y="659"/>
                    <a:pt x="158" y="659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60"/>
                    <a:pt x="156" y="660"/>
                    <a:pt x="155" y="660"/>
                  </a:cubicBezTo>
                  <a:cubicBezTo>
                    <a:pt x="155" y="660"/>
                    <a:pt x="155" y="660"/>
                    <a:pt x="155" y="660"/>
                  </a:cubicBezTo>
                  <a:cubicBezTo>
                    <a:pt x="154" y="660"/>
                    <a:pt x="152" y="660"/>
                    <a:pt x="151" y="658"/>
                  </a:cubicBezTo>
                  <a:close/>
                  <a:moveTo>
                    <a:pt x="164" y="650"/>
                  </a:moveTo>
                  <a:cubicBezTo>
                    <a:pt x="162" y="647"/>
                    <a:pt x="162" y="645"/>
                    <a:pt x="165" y="643"/>
                  </a:cubicBezTo>
                  <a:cubicBezTo>
                    <a:pt x="165" y="643"/>
                    <a:pt x="165" y="643"/>
                    <a:pt x="165" y="643"/>
                  </a:cubicBezTo>
                  <a:cubicBezTo>
                    <a:pt x="165" y="643"/>
                    <a:pt x="165" y="642"/>
                    <a:pt x="166" y="642"/>
                  </a:cubicBezTo>
                  <a:cubicBezTo>
                    <a:pt x="166" y="642"/>
                    <a:pt x="166" y="642"/>
                    <a:pt x="166" y="642"/>
                  </a:cubicBezTo>
                  <a:cubicBezTo>
                    <a:pt x="168" y="641"/>
                    <a:pt x="171" y="641"/>
                    <a:pt x="172" y="643"/>
                  </a:cubicBezTo>
                  <a:cubicBezTo>
                    <a:pt x="172" y="643"/>
                    <a:pt x="172" y="643"/>
                    <a:pt x="172" y="643"/>
                  </a:cubicBezTo>
                  <a:cubicBezTo>
                    <a:pt x="174" y="645"/>
                    <a:pt x="173" y="648"/>
                    <a:pt x="171" y="650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71" y="650"/>
                    <a:pt x="171" y="650"/>
                    <a:pt x="170" y="651"/>
                  </a:cubicBezTo>
                  <a:cubicBezTo>
                    <a:pt x="170" y="651"/>
                    <a:pt x="170" y="651"/>
                    <a:pt x="170" y="651"/>
                  </a:cubicBezTo>
                  <a:cubicBezTo>
                    <a:pt x="169" y="651"/>
                    <a:pt x="168" y="651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6" y="651"/>
                    <a:pt x="165" y="651"/>
                    <a:pt x="164" y="650"/>
                  </a:cubicBezTo>
                  <a:close/>
                  <a:moveTo>
                    <a:pt x="176" y="640"/>
                  </a:moveTo>
                  <a:cubicBezTo>
                    <a:pt x="174" y="638"/>
                    <a:pt x="174" y="635"/>
                    <a:pt x="176" y="634"/>
                  </a:cubicBezTo>
                  <a:cubicBezTo>
                    <a:pt x="176" y="634"/>
                    <a:pt x="176" y="634"/>
                    <a:pt x="176" y="634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9" y="631"/>
                    <a:pt x="182" y="632"/>
                    <a:pt x="184" y="634"/>
                  </a:cubicBezTo>
                  <a:cubicBezTo>
                    <a:pt x="184" y="634"/>
                    <a:pt x="184" y="634"/>
                    <a:pt x="184" y="634"/>
                  </a:cubicBezTo>
                  <a:cubicBezTo>
                    <a:pt x="186" y="636"/>
                    <a:pt x="185" y="639"/>
                    <a:pt x="183" y="640"/>
                  </a:cubicBezTo>
                  <a:cubicBezTo>
                    <a:pt x="183" y="640"/>
                    <a:pt x="183" y="640"/>
                    <a:pt x="183" y="640"/>
                  </a:cubicBezTo>
                  <a:cubicBezTo>
                    <a:pt x="183" y="641"/>
                    <a:pt x="183" y="641"/>
                    <a:pt x="182" y="641"/>
                  </a:cubicBezTo>
                  <a:cubicBezTo>
                    <a:pt x="182" y="641"/>
                    <a:pt x="182" y="641"/>
                    <a:pt x="182" y="641"/>
                  </a:cubicBezTo>
                  <a:cubicBezTo>
                    <a:pt x="181" y="642"/>
                    <a:pt x="180" y="642"/>
                    <a:pt x="179" y="642"/>
                  </a:cubicBezTo>
                  <a:cubicBezTo>
                    <a:pt x="179" y="642"/>
                    <a:pt x="179" y="642"/>
                    <a:pt x="179" y="642"/>
                  </a:cubicBezTo>
                  <a:cubicBezTo>
                    <a:pt x="178" y="642"/>
                    <a:pt x="177" y="642"/>
                    <a:pt x="176" y="640"/>
                  </a:cubicBezTo>
                  <a:close/>
                  <a:moveTo>
                    <a:pt x="187" y="631"/>
                  </a:moveTo>
                  <a:cubicBezTo>
                    <a:pt x="186" y="629"/>
                    <a:pt x="186" y="626"/>
                    <a:pt x="188" y="624"/>
                  </a:cubicBezTo>
                  <a:cubicBezTo>
                    <a:pt x="188" y="624"/>
                    <a:pt x="188" y="624"/>
                    <a:pt x="188" y="624"/>
                  </a:cubicBezTo>
                  <a:cubicBezTo>
                    <a:pt x="188" y="624"/>
                    <a:pt x="189" y="624"/>
                    <a:pt x="189" y="623"/>
                  </a:cubicBezTo>
                  <a:cubicBezTo>
                    <a:pt x="189" y="623"/>
                    <a:pt x="189" y="623"/>
                    <a:pt x="189" y="623"/>
                  </a:cubicBezTo>
                  <a:cubicBezTo>
                    <a:pt x="191" y="622"/>
                    <a:pt x="194" y="622"/>
                    <a:pt x="196" y="624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7" y="626"/>
                    <a:pt x="197" y="629"/>
                    <a:pt x="195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31"/>
                    <a:pt x="194" y="631"/>
                    <a:pt x="194" y="631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93" y="632"/>
                    <a:pt x="192" y="632"/>
                    <a:pt x="191" y="632"/>
                  </a:cubicBezTo>
                  <a:cubicBezTo>
                    <a:pt x="191" y="632"/>
                    <a:pt x="191" y="632"/>
                    <a:pt x="191" y="632"/>
                  </a:cubicBezTo>
                  <a:cubicBezTo>
                    <a:pt x="190" y="632"/>
                    <a:pt x="188" y="632"/>
                    <a:pt x="187" y="631"/>
                  </a:cubicBezTo>
                  <a:close/>
                  <a:moveTo>
                    <a:pt x="199" y="621"/>
                  </a:moveTo>
                  <a:cubicBezTo>
                    <a:pt x="197" y="619"/>
                    <a:pt x="197" y="616"/>
                    <a:pt x="199" y="614"/>
                  </a:cubicBezTo>
                  <a:cubicBezTo>
                    <a:pt x="199" y="614"/>
                    <a:pt x="199" y="614"/>
                    <a:pt x="199" y="614"/>
                  </a:cubicBezTo>
                  <a:cubicBezTo>
                    <a:pt x="199" y="614"/>
                    <a:pt x="200" y="614"/>
                    <a:pt x="200" y="613"/>
                  </a:cubicBezTo>
                  <a:cubicBezTo>
                    <a:pt x="200" y="613"/>
                    <a:pt x="200" y="613"/>
                    <a:pt x="200" y="613"/>
                  </a:cubicBezTo>
                  <a:cubicBezTo>
                    <a:pt x="202" y="611"/>
                    <a:pt x="205" y="611"/>
                    <a:pt x="207" y="613"/>
                  </a:cubicBezTo>
                  <a:cubicBezTo>
                    <a:pt x="207" y="613"/>
                    <a:pt x="207" y="613"/>
                    <a:pt x="207" y="613"/>
                  </a:cubicBezTo>
                  <a:cubicBezTo>
                    <a:pt x="208" y="615"/>
                    <a:pt x="208" y="618"/>
                    <a:pt x="206" y="620"/>
                  </a:cubicBezTo>
                  <a:cubicBezTo>
                    <a:pt x="206" y="620"/>
                    <a:pt x="206" y="620"/>
                    <a:pt x="206" y="620"/>
                  </a:cubicBezTo>
                  <a:cubicBezTo>
                    <a:pt x="206" y="620"/>
                    <a:pt x="206" y="621"/>
                    <a:pt x="205" y="621"/>
                  </a:cubicBezTo>
                  <a:cubicBezTo>
                    <a:pt x="205" y="621"/>
                    <a:pt x="205" y="621"/>
                    <a:pt x="205" y="621"/>
                  </a:cubicBezTo>
                  <a:cubicBezTo>
                    <a:pt x="205" y="622"/>
                    <a:pt x="203" y="622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01" y="622"/>
                    <a:pt x="200" y="622"/>
                    <a:pt x="199" y="621"/>
                  </a:cubicBezTo>
                  <a:close/>
                  <a:moveTo>
                    <a:pt x="210" y="610"/>
                  </a:moveTo>
                  <a:cubicBezTo>
                    <a:pt x="208" y="609"/>
                    <a:pt x="208" y="606"/>
                    <a:pt x="210" y="604"/>
                  </a:cubicBezTo>
                  <a:cubicBezTo>
                    <a:pt x="210" y="604"/>
                    <a:pt x="210" y="604"/>
                    <a:pt x="210" y="604"/>
                  </a:cubicBezTo>
                  <a:cubicBezTo>
                    <a:pt x="210" y="603"/>
                    <a:pt x="210" y="603"/>
                    <a:pt x="211" y="603"/>
                  </a:cubicBezTo>
                  <a:cubicBezTo>
                    <a:pt x="211" y="603"/>
                    <a:pt x="211" y="603"/>
                    <a:pt x="211" y="603"/>
                  </a:cubicBezTo>
                  <a:cubicBezTo>
                    <a:pt x="212" y="601"/>
                    <a:pt x="215" y="601"/>
                    <a:pt x="217" y="603"/>
                  </a:cubicBezTo>
                  <a:cubicBezTo>
                    <a:pt x="217" y="603"/>
                    <a:pt x="217" y="603"/>
                    <a:pt x="217" y="603"/>
                  </a:cubicBezTo>
                  <a:cubicBezTo>
                    <a:pt x="219" y="604"/>
                    <a:pt x="219" y="607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17" y="610"/>
                    <a:pt x="217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5" y="611"/>
                    <a:pt x="214" y="612"/>
                    <a:pt x="213" y="612"/>
                  </a:cubicBezTo>
                  <a:cubicBezTo>
                    <a:pt x="213" y="612"/>
                    <a:pt x="213" y="612"/>
                    <a:pt x="213" y="612"/>
                  </a:cubicBezTo>
                  <a:cubicBezTo>
                    <a:pt x="212" y="612"/>
                    <a:pt x="211" y="611"/>
                    <a:pt x="210" y="610"/>
                  </a:cubicBezTo>
                  <a:close/>
                  <a:moveTo>
                    <a:pt x="220" y="599"/>
                  </a:moveTo>
                  <a:cubicBezTo>
                    <a:pt x="218" y="598"/>
                    <a:pt x="218" y="595"/>
                    <a:pt x="220" y="593"/>
                  </a:cubicBezTo>
                  <a:cubicBezTo>
                    <a:pt x="220" y="593"/>
                    <a:pt x="220" y="593"/>
                    <a:pt x="220" y="593"/>
                  </a:cubicBezTo>
                  <a:cubicBezTo>
                    <a:pt x="220" y="592"/>
                    <a:pt x="221" y="592"/>
                    <a:pt x="221" y="592"/>
                  </a:cubicBezTo>
                  <a:cubicBezTo>
                    <a:pt x="221" y="592"/>
                    <a:pt x="221" y="592"/>
                    <a:pt x="221" y="592"/>
                  </a:cubicBezTo>
                  <a:cubicBezTo>
                    <a:pt x="223" y="590"/>
                    <a:pt x="226" y="590"/>
                    <a:pt x="227" y="591"/>
                  </a:cubicBezTo>
                  <a:cubicBezTo>
                    <a:pt x="227" y="591"/>
                    <a:pt x="227" y="591"/>
                    <a:pt x="227" y="591"/>
                  </a:cubicBezTo>
                  <a:cubicBezTo>
                    <a:pt x="229" y="593"/>
                    <a:pt x="230" y="596"/>
                    <a:pt x="228" y="598"/>
                  </a:cubicBezTo>
                  <a:cubicBezTo>
                    <a:pt x="228" y="598"/>
                    <a:pt x="228" y="598"/>
                    <a:pt x="228" y="598"/>
                  </a:cubicBezTo>
                  <a:cubicBezTo>
                    <a:pt x="228" y="598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6" y="600"/>
                    <a:pt x="225" y="601"/>
                    <a:pt x="223" y="601"/>
                  </a:cubicBezTo>
                  <a:cubicBezTo>
                    <a:pt x="223" y="601"/>
                    <a:pt x="223" y="601"/>
                    <a:pt x="223" y="601"/>
                  </a:cubicBezTo>
                  <a:cubicBezTo>
                    <a:pt x="222" y="601"/>
                    <a:pt x="221" y="600"/>
                    <a:pt x="220" y="599"/>
                  </a:cubicBezTo>
                  <a:close/>
                  <a:moveTo>
                    <a:pt x="230" y="588"/>
                  </a:moveTo>
                  <a:cubicBezTo>
                    <a:pt x="228" y="587"/>
                    <a:pt x="228" y="584"/>
                    <a:pt x="230" y="582"/>
                  </a:cubicBezTo>
                  <a:cubicBezTo>
                    <a:pt x="230" y="582"/>
                    <a:pt x="230" y="582"/>
                    <a:pt x="230" y="582"/>
                  </a:cubicBezTo>
                  <a:cubicBezTo>
                    <a:pt x="230" y="581"/>
                    <a:pt x="230" y="581"/>
                    <a:pt x="231" y="581"/>
                  </a:cubicBezTo>
                  <a:cubicBezTo>
                    <a:pt x="231" y="581"/>
                    <a:pt x="231" y="581"/>
                    <a:pt x="231" y="581"/>
                  </a:cubicBezTo>
                  <a:cubicBezTo>
                    <a:pt x="232" y="579"/>
                    <a:pt x="235" y="578"/>
                    <a:pt x="237" y="580"/>
                  </a:cubicBezTo>
                  <a:cubicBezTo>
                    <a:pt x="237" y="580"/>
                    <a:pt x="237" y="580"/>
                    <a:pt x="237" y="580"/>
                  </a:cubicBezTo>
                  <a:cubicBezTo>
                    <a:pt x="239" y="582"/>
                    <a:pt x="239" y="585"/>
                    <a:pt x="238" y="58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8" y="587"/>
                    <a:pt x="237" y="587"/>
                    <a:pt x="237" y="588"/>
                  </a:cubicBezTo>
                  <a:cubicBezTo>
                    <a:pt x="237" y="588"/>
                    <a:pt x="237" y="588"/>
                    <a:pt x="237" y="588"/>
                  </a:cubicBezTo>
                  <a:cubicBezTo>
                    <a:pt x="236" y="589"/>
                    <a:pt x="235" y="589"/>
                    <a:pt x="233" y="589"/>
                  </a:cubicBezTo>
                  <a:cubicBezTo>
                    <a:pt x="233" y="589"/>
                    <a:pt x="233" y="589"/>
                    <a:pt x="233" y="589"/>
                  </a:cubicBezTo>
                  <a:cubicBezTo>
                    <a:pt x="232" y="589"/>
                    <a:pt x="231" y="589"/>
                    <a:pt x="230" y="588"/>
                  </a:cubicBezTo>
                  <a:close/>
                  <a:moveTo>
                    <a:pt x="240" y="576"/>
                  </a:moveTo>
                  <a:cubicBezTo>
                    <a:pt x="238" y="575"/>
                    <a:pt x="237" y="572"/>
                    <a:pt x="239" y="570"/>
                  </a:cubicBezTo>
                  <a:cubicBezTo>
                    <a:pt x="239" y="570"/>
                    <a:pt x="239" y="570"/>
                    <a:pt x="239" y="570"/>
                  </a:cubicBezTo>
                  <a:cubicBezTo>
                    <a:pt x="239" y="570"/>
                    <a:pt x="240" y="569"/>
                    <a:pt x="240" y="569"/>
                  </a:cubicBezTo>
                  <a:cubicBezTo>
                    <a:pt x="240" y="569"/>
                    <a:pt x="240" y="569"/>
                    <a:pt x="240" y="569"/>
                  </a:cubicBezTo>
                  <a:cubicBezTo>
                    <a:pt x="241" y="567"/>
                    <a:pt x="244" y="566"/>
                    <a:pt x="246" y="568"/>
                  </a:cubicBezTo>
                  <a:cubicBezTo>
                    <a:pt x="246" y="568"/>
                    <a:pt x="246" y="568"/>
                    <a:pt x="246" y="568"/>
                  </a:cubicBezTo>
                  <a:cubicBezTo>
                    <a:pt x="248" y="569"/>
                    <a:pt x="249" y="572"/>
                    <a:pt x="247" y="575"/>
                  </a:cubicBezTo>
                  <a:cubicBezTo>
                    <a:pt x="247" y="575"/>
                    <a:pt x="247" y="575"/>
                    <a:pt x="247" y="575"/>
                  </a:cubicBezTo>
                  <a:cubicBezTo>
                    <a:pt x="247" y="575"/>
                    <a:pt x="247" y="575"/>
                    <a:pt x="247" y="576"/>
                  </a:cubicBezTo>
                  <a:cubicBezTo>
                    <a:pt x="247" y="576"/>
                    <a:pt x="247" y="576"/>
                    <a:pt x="247" y="576"/>
                  </a:cubicBezTo>
                  <a:cubicBezTo>
                    <a:pt x="246" y="577"/>
                    <a:pt x="244" y="577"/>
                    <a:pt x="243" y="577"/>
                  </a:cubicBezTo>
                  <a:cubicBezTo>
                    <a:pt x="243" y="577"/>
                    <a:pt x="243" y="577"/>
                    <a:pt x="243" y="577"/>
                  </a:cubicBezTo>
                  <a:cubicBezTo>
                    <a:pt x="242" y="577"/>
                    <a:pt x="241" y="577"/>
                    <a:pt x="240" y="576"/>
                  </a:cubicBezTo>
                  <a:close/>
                  <a:moveTo>
                    <a:pt x="249" y="564"/>
                  </a:moveTo>
                  <a:cubicBezTo>
                    <a:pt x="247" y="563"/>
                    <a:pt x="246" y="560"/>
                    <a:pt x="248" y="558"/>
                  </a:cubicBezTo>
                  <a:cubicBezTo>
                    <a:pt x="248" y="558"/>
                    <a:pt x="248" y="558"/>
                    <a:pt x="248" y="558"/>
                  </a:cubicBezTo>
                  <a:cubicBezTo>
                    <a:pt x="248" y="557"/>
                    <a:pt x="248" y="557"/>
                    <a:pt x="249" y="557"/>
                  </a:cubicBezTo>
                  <a:cubicBezTo>
                    <a:pt x="249" y="557"/>
                    <a:pt x="249" y="557"/>
                    <a:pt x="249" y="557"/>
                  </a:cubicBezTo>
                  <a:cubicBezTo>
                    <a:pt x="250" y="555"/>
                    <a:pt x="253" y="554"/>
                    <a:pt x="255" y="556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7" y="557"/>
                    <a:pt x="258" y="560"/>
                    <a:pt x="256" y="562"/>
                  </a:cubicBezTo>
                  <a:cubicBezTo>
                    <a:pt x="256" y="562"/>
                    <a:pt x="256" y="562"/>
                    <a:pt x="256" y="562"/>
                  </a:cubicBezTo>
                  <a:cubicBezTo>
                    <a:pt x="256" y="562"/>
                    <a:pt x="256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5" y="565"/>
                    <a:pt x="253" y="565"/>
                    <a:pt x="252" y="565"/>
                  </a:cubicBezTo>
                  <a:cubicBezTo>
                    <a:pt x="252" y="565"/>
                    <a:pt x="252" y="565"/>
                    <a:pt x="252" y="565"/>
                  </a:cubicBezTo>
                  <a:cubicBezTo>
                    <a:pt x="251" y="565"/>
                    <a:pt x="250" y="565"/>
                    <a:pt x="249" y="564"/>
                  </a:cubicBezTo>
                  <a:close/>
                  <a:moveTo>
                    <a:pt x="258" y="552"/>
                  </a:moveTo>
                  <a:cubicBezTo>
                    <a:pt x="255" y="550"/>
                    <a:pt x="255" y="548"/>
                    <a:pt x="256" y="545"/>
                  </a:cubicBezTo>
                  <a:cubicBezTo>
                    <a:pt x="256" y="545"/>
                    <a:pt x="256" y="545"/>
                    <a:pt x="256" y="545"/>
                  </a:cubicBezTo>
                  <a:cubicBezTo>
                    <a:pt x="256" y="545"/>
                    <a:pt x="257" y="545"/>
                    <a:pt x="257" y="544"/>
                  </a:cubicBezTo>
                  <a:cubicBezTo>
                    <a:pt x="257" y="544"/>
                    <a:pt x="257" y="544"/>
                    <a:pt x="257" y="544"/>
                  </a:cubicBezTo>
                  <a:cubicBezTo>
                    <a:pt x="258" y="542"/>
                    <a:pt x="261" y="541"/>
                    <a:pt x="263" y="543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5" y="544"/>
                    <a:pt x="266" y="547"/>
                    <a:pt x="265" y="549"/>
                  </a:cubicBezTo>
                  <a:cubicBezTo>
                    <a:pt x="265" y="549"/>
                    <a:pt x="265" y="549"/>
                    <a:pt x="265" y="549"/>
                  </a:cubicBezTo>
                  <a:cubicBezTo>
                    <a:pt x="265" y="550"/>
                    <a:pt x="264" y="550"/>
                    <a:pt x="264" y="550"/>
                  </a:cubicBezTo>
                  <a:cubicBezTo>
                    <a:pt x="264" y="550"/>
                    <a:pt x="264" y="550"/>
                    <a:pt x="264" y="550"/>
                  </a:cubicBezTo>
                  <a:cubicBezTo>
                    <a:pt x="263" y="552"/>
                    <a:pt x="262" y="553"/>
                    <a:pt x="260" y="553"/>
                  </a:cubicBezTo>
                  <a:cubicBezTo>
                    <a:pt x="260" y="553"/>
                    <a:pt x="260" y="553"/>
                    <a:pt x="260" y="553"/>
                  </a:cubicBezTo>
                  <a:cubicBezTo>
                    <a:pt x="259" y="553"/>
                    <a:pt x="258" y="552"/>
                    <a:pt x="258" y="552"/>
                  </a:cubicBezTo>
                  <a:close/>
                  <a:moveTo>
                    <a:pt x="265" y="539"/>
                  </a:moveTo>
                  <a:cubicBezTo>
                    <a:pt x="263" y="538"/>
                    <a:pt x="262" y="535"/>
                    <a:pt x="264" y="533"/>
                  </a:cubicBezTo>
                  <a:cubicBezTo>
                    <a:pt x="264" y="533"/>
                    <a:pt x="264" y="533"/>
                    <a:pt x="264" y="533"/>
                  </a:cubicBezTo>
                  <a:cubicBezTo>
                    <a:pt x="264" y="532"/>
                    <a:pt x="264" y="532"/>
                    <a:pt x="264" y="531"/>
                  </a:cubicBezTo>
                  <a:cubicBezTo>
                    <a:pt x="264" y="531"/>
                    <a:pt x="264" y="531"/>
                    <a:pt x="264" y="531"/>
                  </a:cubicBezTo>
                  <a:cubicBezTo>
                    <a:pt x="266" y="529"/>
                    <a:pt x="268" y="528"/>
                    <a:pt x="271" y="530"/>
                  </a:cubicBezTo>
                  <a:cubicBezTo>
                    <a:pt x="271" y="530"/>
                    <a:pt x="271" y="530"/>
                    <a:pt x="271" y="530"/>
                  </a:cubicBezTo>
                  <a:cubicBezTo>
                    <a:pt x="273" y="531"/>
                    <a:pt x="274" y="534"/>
                    <a:pt x="273" y="536"/>
                  </a:cubicBezTo>
                  <a:cubicBezTo>
                    <a:pt x="273" y="536"/>
                    <a:pt x="273" y="536"/>
                    <a:pt x="273" y="536"/>
                  </a:cubicBezTo>
                  <a:cubicBezTo>
                    <a:pt x="272" y="536"/>
                    <a:pt x="272" y="537"/>
                    <a:pt x="272" y="537"/>
                  </a:cubicBezTo>
                  <a:cubicBezTo>
                    <a:pt x="272" y="537"/>
                    <a:pt x="272" y="537"/>
                    <a:pt x="272" y="537"/>
                  </a:cubicBezTo>
                  <a:cubicBezTo>
                    <a:pt x="271" y="539"/>
                    <a:pt x="269" y="540"/>
                    <a:pt x="268" y="540"/>
                  </a:cubicBezTo>
                  <a:cubicBezTo>
                    <a:pt x="268" y="540"/>
                    <a:pt x="268" y="540"/>
                    <a:pt x="268" y="540"/>
                  </a:cubicBezTo>
                  <a:cubicBezTo>
                    <a:pt x="267" y="540"/>
                    <a:pt x="266" y="539"/>
                    <a:pt x="265" y="539"/>
                  </a:cubicBezTo>
                  <a:close/>
                  <a:moveTo>
                    <a:pt x="273" y="526"/>
                  </a:moveTo>
                  <a:cubicBezTo>
                    <a:pt x="270" y="525"/>
                    <a:pt x="270" y="522"/>
                    <a:pt x="271" y="519"/>
                  </a:cubicBezTo>
                  <a:cubicBezTo>
                    <a:pt x="271" y="519"/>
                    <a:pt x="271" y="519"/>
                    <a:pt x="271" y="519"/>
                  </a:cubicBezTo>
                  <a:cubicBezTo>
                    <a:pt x="271" y="519"/>
                    <a:pt x="271" y="519"/>
                    <a:pt x="271" y="518"/>
                  </a:cubicBezTo>
                  <a:cubicBezTo>
                    <a:pt x="271" y="518"/>
                    <a:pt x="271" y="518"/>
                    <a:pt x="271" y="518"/>
                  </a:cubicBezTo>
                  <a:cubicBezTo>
                    <a:pt x="273" y="516"/>
                    <a:pt x="275" y="515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80" y="517"/>
                    <a:pt x="281" y="520"/>
                    <a:pt x="280" y="523"/>
                  </a:cubicBezTo>
                  <a:cubicBezTo>
                    <a:pt x="280" y="523"/>
                    <a:pt x="280" y="523"/>
                    <a:pt x="280" y="523"/>
                  </a:cubicBezTo>
                  <a:cubicBezTo>
                    <a:pt x="280" y="523"/>
                    <a:pt x="279" y="523"/>
                    <a:pt x="279" y="524"/>
                  </a:cubicBezTo>
                  <a:cubicBezTo>
                    <a:pt x="279" y="524"/>
                    <a:pt x="279" y="524"/>
                    <a:pt x="279" y="524"/>
                  </a:cubicBezTo>
                  <a:cubicBezTo>
                    <a:pt x="278" y="525"/>
                    <a:pt x="277" y="526"/>
                    <a:pt x="275" y="526"/>
                  </a:cubicBezTo>
                  <a:cubicBezTo>
                    <a:pt x="275" y="526"/>
                    <a:pt x="275" y="526"/>
                    <a:pt x="275" y="526"/>
                  </a:cubicBezTo>
                  <a:cubicBezTo>
                    <a:pt x="274" y="526"/>
                    <a:pt x="274" y="526"/>
                    <a:pt x="273" y="526"/>
                  </a:cubicBezTo>
                  <a:close/>
                  <a:moveTo>
                    <a:pt x="280" y="512"/>
                  </a:moveTo>
                  <a:cubicBezTo>
                    <a:pt x="277" y="511"/>
                    <a:pt x="276" y="508"/>
                    <a:pt x="277" y="506"/>
                  </a:cubicBezTo>
                  <a:cubicBezTo>
                    <a:pt x="277" y="506"/>
                    <a:pt x="277" y="506"/>
                    <a:pt x="277" y="506"/>
                  </a:cubicBezTo>
                  <a:cubicBezTo>
                    <a:pt x="277" y="506"/>
                    <a:pt x="278" y="505"/>
                    <a:pt x="278" y="505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279" y="502"/>
                    <a:pt x="282" y="501"/>
                    <a:pt x="284" y="502"/>
                  </a:cubicBezTo>
                  <a:cubicBezTo>
                    <a:pt x="284" y="502"/>
                    <a:pt x="284" y="502"/>
                    <a:pt x="284" y="502"/>
                  </a:cubicBezTo>
                  <a:cubicBezTo>
                    <a:pt x="286" y="503"/>
                    <a:pt x="287" y="506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10"/>
                  </a:cubicBezTo>
                  <a:cubicBezTo>
                    <a:pt x="286" y="510"/>
                    <a:pt x="286" y="510"/>
                    <a:pt x="286" y="510"/>
                  </a:cubicBezTo>
                  <a:cubicBezTo>
                    <a:pt x="285" y="512"/>
                    <a:pt x="283" y="513"/>
                    <a:pt x="281" y="513"/>
                  </a:cubicBezTo>
                  <a:cubicBezTo>
                    <a:pt x="281" y="513"/>
                    <a:pt x="281" y="513"/>
                    <a:pt x="281" y="513"/>
                  </a:cubicBezTo>
                  <a:cubicBezTo>
                    <a:pt x="281" y="513"/>
                    <a:pt x="280" y="513"/>
                    <a:pt x="280" y="512"/>
                  </a:cubicBezTo>
                  <a:close/>
                  <a:moveTo>
                    <a:pt x="286" y="498"/>
                  </a:moveTo>
                  <a:cubicBezTo>
                    <a:pt x="283" y="497"/>
                    <a:pt x="282" y="495"/>
                    <a:pt x="283" y="492"/>
                  </a:cubicBezTo>
                  <a:cubicBezTo>
                    <a:pt x="283" y="492"/>
                    <a:pt x="283" y="492"/>
                    <a:pt x="283" y="492"/>
                  </a:cubicBezTo>
                  <a:cubicBezTo>
                    <a:pt x="283" y="492"/>
                    <a:pt x="283" y="491"/>
                    <a:pt x="283" y="491"/>
                  </a:cubicBezTo>
                  <a:cubicBezTo>
                    <a:pt x="283" y="491"/>
                    <a:pt x="283" y="491"/>
                    <a:pt x="283" y="491"/>
                  </a:cubicBezTo>
                  <a:cubicBezTo>
                    <a:pt x="284" y="489"/>
                    <a:pt x="287" y="487"/>
                    <a:pt x="290" y="488"/>
                  </a:cubicBezTo>
                  <a:cubicBezTo>
                    <a:pt x="290" y="488"/>
                    <a:pt x="290" y="488"/>
                    <a:pt x="290" y="488"/>
                  </a:cubicBezTo>
                  <a:cubicBezTo>
                    <a:pt x="292" y="489"/>
                    <a:pt x="293" y="492"/>
                    <a:pt x="292" y="495"/>
                  </a:cubicBezTo>
                  <a:cubicBezTo>
                    <a:pt x="292" y="495"/>
                    <a:pt x="292" y="495"/>
                    <a:pt x="292" y="495"/>
                  </a:cubicBezTo>
                  <a:cubicBezTo>
                    <a:pt x="292" y="495"/>
                    <a:pt x="292" y="495"/>
                    <a:pt x="292" y="496"/>
                  </a:cubicBezTo>
                  <a:cubicBezTo>
                    <a:pt x="292" y="496"/>
                    <a:pt x="292" y="496"/>
                    <a:pt x="292" y="496"/>
                  </a:cubicBezTo>
                  <a:cubicBezTo>
                    <a:pt x="291" y="498"/>
                    <a:pt x="289" y="499"/>
                    <a:pt x="287" y="499"/>
                  </a:cubicBezTo>
                  <a:cubicBezTo>
                    <a:pt x="287" y="499"/>
                    <a:pt x="287" y="499"/>
                    <a:pt x="287" y="499"/>
                  </a:cubicBezTo>
                  <a:cubicBezTo>
                    <a:pt x="287" y="499"/>
                    <a:pt x="286" y="499"/>
                    <a:pt x="286" y="498"/>
                  </a:cubicBezTo>
                  <a:close/>
                  <a:moveTo>
                    <a:pt x="291" y="484"/>
                  </a:moveTo>
                  <a:cubicBezTo>
                    <a:pt x="289" y="483"/>
                    <a:pt x="287" y="481"/>
                    <a:pt x="288" y="478"/>
                  </a:cubicBezTo>
                  <a:cubicBezTo>
                    <a:pt x="288" y="478"/>
                    <a:pt x="288" y="478"/>
                    <a:pt x="288" y="478"/>
                  </a:cubicBezTo>
                  <a:cubicBezTo>
                    <a:pt x="288" y="478"/>
                    <a:pt x="288" y="477"/>
                    <a:pt x="289" y="477"/>
                  </a:cubicBezTo>
                  <a:cubicBezTo>
                    <a:pt x="289" y="477"/>
                    <a:pt x="289" y="477"/>
                    <a:pt x="289" y="477"/>
                  </a:cubicBezTo>
                  <a:cubicBezTo>
                    <a:pt x="289" y="475"/>
                    <a:pt x="292" y="473"/>
                    <a:pt x="295" y="474"/>
                  </a:cubicBezTo>
                  <a:cubicBezTo>
                    <a:pt x="295" y="474"/>
                    <a:pt x="295" y="474"/>
                    <a:pt x="295" y="474"/>
                  </a:cubicBezTo>
                  <a:cubicBezTo>
                    <a:pt x="297" y="475"/>
                    <a:pt x="298" y="478"/>
                    <a:pt x="298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6" y="483"/>
                    <a:pt x="295" y="485"/>
                    <a:pt x="293" y="485"/>
                  </a:cubicBezTo>
                  <a:cubicBezTo>
                    <a:pt x="293" y="485"/>
                    <a:pt x="293" y="485"/>
                    <a:pt x="293" y="485"/>
                  </a:cubicBezTo>
                  <a:cubicBezTo>
                    <a:pt x="292" y="485"/>
                    <a:pt x="292" y="484"/>
                    <a:pt x="291" y="484"/>
                  </a:cubicBezTo>
                  <a:close/>
                  <a:moveTo>
                    <a:pt x="296" y="470"/>
                  </a:moveTo>
                  <a:cubicBezTo>
                    <a:pt x="293" y="469"/>
                    <a:pt x="292" y="467"/>
                    <a:pt x="293" y="464"/>
                  </a:cubicBezTo>
                  <a:cubicBezTo>
                    <a:pt x="293" y="464"/>
                    <a:pt x="293" y="464"/>
                    <a:pt x="293" y="464"/>
                  </a:cubicBezTo>
                  <a:cubicBezTo>
                    <a:pt x="293" y="464"/>
                    <a:pt x="293" y="463"/>
                    <a:pt x="293" y="463"/>
                  </a:cubicBezTo>
                  <a:cubicBezTo>
                    <a:pt x="293" y="463"/>
                    <a:pt x="293" y="463"/>
                    <a:pt x="293" y="463"/>
                  </a:cubicBezTo>
                  <a:cubicBezTo>
                    <a:pt x="294" y="460"/>
                    <a:pt x="296" y="459"/>
                    <a:pt x="299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301" y="460"/>
                    <a:pt x="303" y="463"/>
                    <a:pt x="302" y="465"/>
                  </a:cubicBezTo>
                  <a:cubicBezTo>
                    <a:pt x="302" y="465"/>
                    <a:pt x="302" y="465"/>
                    <a:pt x="302" y="465"/>
                  </a:cubicBezTo>
                  <a:cubicBezTo>
                    <a:pt x="302" y="466"/>
                    <a:pt x="302" y="466"/>
                    <a:pt x="302" y="467"/>
                  </a:cubicBezTo>
                  <a:cubicBezTo>
                    <a:pt x="302" y="467"/>
                    <a:pt x="302" y="467"/>
                    <a:pt x="302" y="467"/>
                  </a:cubicBezTo>
                  <a:cubicBezTo>
                    <a:pt x="301" y="469"/>
                    <a:pt x="299" y="470"/>
                    <a:pt x="297" y="470"/>
                  </a:cubicBezTo>
                  <a:cubicBezTo>
                    <a:pt x="297" y="470"/>
                    <a:pt x="297" y="470"/>
                    <a:pt x="297" y="470"/>
                  </a:cubicBezTo>
                  <a:cubicBezTo>
                    <a:pt x="297" y="470"/>
                    <a:pt x="296" y="470"/>
                    <a:pt x="296" y="470"/>
                  </a:cubicBezTo>
                  <a:close/>
                  <a:moveTo>
                    <a:pt x="300" y="455"/>
                  </a:moveTo>
                  <a:cubicBezTo>
                    <a:pt x="297" y="455"/>
                    <a:pt x="296" y="452"/>
                    <a:pt x="297" y="450"/>
                  </a:cubicBezTo>
                  <a:cubicBezTo>
                    <a:pt x="297" y="450"/>
                    <a:pt x="297" y="450"/>
                    <a:pt x="297" y="450"/>
                  </a:cubicBezTo>
                  <a:cubicBezTo>
                    <a:pt x="297" y="449"/>
                    <a:pt x="297" y="449"/>
                    <a:pt x="297" y="448"/>
                  </a:cubicBezTo>
                  <a:cubicBezTo>
                    <a:pt x="297" y="448"/>
                    <a:pt x="297" y="448"/>
                    <a:pt x="297" y="448"/>
                  </a:cubicBezTo>
                  <a:cubicBezTo>
                    <a:pt x="297" y="446"/>
                    <a:pt x="300" y="444"/>
                    <a:pt x="303" y="445"/>
                  </a:cubicBezTo>
                  <a:cubicBezTo>
                    <a:pt x="303" y="445"/>
                    <a:pt x="303" y="445"/>
                    <a:pt x="303" y="445"/>
                  </a:cubicBezTo>
                  <a:cubicBezTo>
                    <a:pt x="305" y="446"/>
                    <a:pt x="307" y="448"/>
                    <a:pt x="306" y="451"/>
                  </a:cubicBezTo>
                  <a:cubicBezTo>
                    <a:pt x="306" y="451"/>
                    <a:pt x="306" y="451"/>
                    <a:pt x="306" y="451"/>
                  </a:cubicBezTo>
                  <a:cubicBezTo>
                    <a:pt x="306" y="451"/>
                    <a:pt x="306" y="452"/>
                    <a:pt x="306" y="452"/>
                  </a:cubicBezTo>
                  <a:cubicBezTo>
                    <a:pt x="306" y="452"/>
                    <a:pt x="306" y="452"/>
                    <a:pt x="306" y="452"/>
                  </a:cubicBezTo>
                  <a:cubicBezTo>
                    <a:pt x="305" y="454"/>
                    <a:pt x="303" y="456"/>
                    <a:pt x="301" y="456"/>
                  </a:cubicBezTo>
                  <a:cubicBezTo>
                    <a:pt x="301" y="456"/>
                    <a:pt x="301" y="456"/>
                    <a:pt x="301" y="456"/>
                  </a:cubicBezTo>
                  <a:cubicBezTo>
                    <a:pt x="301" y="456"/>
                    <a:pt x="300" y="456"/>
                    <a:pt x="300" y="455"/>
                  </a:cubicBezTo>
                  <a:close/>
                  <a:moveTo>
                    <a:pt x="304" y="441"/>
                  </a:moveTo>
                  <a:cubicBezTo>
                    <a:pt x="301" y="440"/>
                    <a:pt x="299" y="438"/>
                    <a:pt x="300" y="435"/>
                  </a:cubicBezTo>
                  <a:cubicBezTo>
                    <a:pt x="300" y="435"/>
                    <a:pt x="300" y="435"/>
                    <a:pt x="300" y="435"/>
                  </a:cubicBezTo>
                  <a:cubicBezTo>
                    <a:pt x="300" y="435"/>
                    <a:pt x="300" y="434"/>
                    <a:pt x="300" y="434"/>
                  </a:cubicBezTo>
                  <a:cubicBezTo>
                    <a:pt x="300" y="434"/>
                    <a:pt x="300" y="434"/>
                    <a:pt x="300" y="434"/>
                  </a:cubicBezTo>
                  <a:cubicBezTo>
                    <a:pt x="301" y="431"/>
                    <a:pt x="303" y="430"/>
                    <a:pt x="306" y="430"/>
                  </a:cubicBezTo>
                  <a:cubicBezTo>
                    <a:pt x="306" y="430"/>
                    <a:pt x="306" y="430"/>
                    <a:pt x="306" y="430"/>
                  </a:cubicBezTo>
                  <a:cubicBezTo>
                    <a:pt x="308" y="431"/>
                    <a:pt x="310" y="433"/>
                    <a:pt x="309" y="436"/>
                  </a:cubicBezTo>
                  <a:cubicBezTo>
                    <a:pt x="309" y="436"/>
                    <a:pt x="309" y="436"/>
                    <a:pt x="309" y="436"/>
                  </a:cubicBezTo>
                  <a:cubicBezTo>
                    <a:pt x="309" y="436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9"/>
                    <a:pt x="307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lose/>
                  <a:moveTo>
                    <a:pt x="306" y="426"/>
                  </a:moveTo>
                  <a:cubicBezTo>
                    <a:pt x="304" y="425"/>
                    <a:pt x="302" y="423"/>
                    <a:pt x="302" y="420"/>
                  </a:cubicBezTo>
                  <a:cubicBezTo>
                    <a:pt x="302" y="420"/>
                    <a:pt x="302" y="420"/>
                    <a:pt x="302" y="420"/>
                  </a:cubicBezTo>
                  <a:cubicBezTo>
                    <a:pt x="302" y="420"/>
                    <a:pt x="303" y="420"/>
                    <a:pt x="303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3" y="417"/>
                    <a:pt x="305" y="415"/>
                    <a:pt x="308" y="415"/>
                  </a:cubicBezTo>
                  <a:cubicBezTo>
                    <a:pt x="308" y="415"/>
                    <a:pt x="308" y="415"/>
                    <a:pt x="308" y="415"/>
                  </a:cubicBezTo>
                  <a:cubicBezTo>
                    <a:pt x="311" y="416"/>
                    <a:pt x="312" y="418"/>
                    <a:pt x="312" y="421"/>
                  </a:cubicBezTo>
                  <a:cubicBezTo>
                    <a:pt x="312" y="421"/>
                    <a:pt x="312" y="421"/>
                    <a:pt x="312" y="421"/>
                  </a:cubicBezTo>
                  <a:cubicBezTo>
                    <a:pt x="312" y="421"/>
                    <a:pt x="312" y="421"/>
                    <a:pt x="312" y="422"/>
                  </a:cubicBezTo>
                  <a:cubicBezTo>
                    <a:pt x="312" y="422"/>
                    <a:pt x="312" y="422"/>
                    <a:pt x="312" y="422"/>
                  </a:cubicBezTo>
                  <a:cubicBezTo>
                    <a:pt x="311" y="424"/>
                    <a:pt x="309" y="426"/>
                    <a:pt x="307" y="426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07" y="426"/>
                    <a:pt x="307" y="426"/>
                    <a:pt x="306" y="426"/>
                  </a:cubicBezTo>
                  <a:close/>
                  <a:moveTo>
                    <a:pt x="309" y="411"/>
                  </a:moveTo>
                  <a:cubicBezTo>
                    <a:pt x="306" y="411"/>
                    <a:pt x="304" y="408"/>
                    <a:pt x="304" y="406"/>
                  </a:cubicBezTo>
                  <a:cubicBezTo>
                    <a:pt x="304" y="406"/>
                    <a:pt x="304" y="406"/>
                    <a:pt x="304" y="406"/>
                  </a:cubicBezTo>
                  <a:cubicBezTo>
                    <a:pt x="304" y="405"/>
                    <a:pt x="304" y="405"/>
                    <a:pt x="305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5" y="402"/>
                    <a:pt x="307" y="400"/>
                    <a:pt x="310" y="400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2" y="400"/>
                    <a:pt x="314" y="403"/>
                    <a:pt x="314" y="405"/>
                  </a:cubicBezTo>
                  <a:cubicBezTo>
                    <a:pt x="314" y="405"/>
                    <a:pt x="314" y="405"/>
                    <a:pt x="314" y="405"/>
                  </a:cubicBezTo>
                  <a:cubicBezTo>
                    <a:pt x="314" y="406"/>
                    <a:pt x="314" y="406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3" y="409"/>
                    <a:pt x="311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lose/>
                  <a:moveTo>
                    <a:pt x="310" y="396"/>
                  </a:moveTo>
                  <a:cubicBezTo>
                    <a:pt x="307" y="396"/>
                    <a:pt x="306" y="393"/>
                    <a:pt x="306" y="391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87"/>
                    <a:pt x="308" y="385"/>
                    <a:pt x="311" y="385"/>
                  </a:cubicBezTo>
                  <a:cubicBezTo>
                    <a:pt x="311" y="385"/>
                    <a:pt x="311" y="385"/>
                    <a:pt x="311" y="385"/>
                  </a:cubicBezTo>
                  <a:cubicBezTo>
                    <a:pt x="313" y="385"/>
                    <a:pt x="315" y="388"/>
                    <a:pt x="315" y="390"/>
                  </a:cubicBezTo>
                  <a:cubicBezTo>
                    <a:pt x="315" y="390"/>
                    <a:pt x="315" y="390"/>
                    <a:pt x="315" y="390"/>
                  </a:cubicBezTo>
                  <a:cubicBezTo>
                    <a:pt x="315" y="391"/>
                    <a:pt x="315" y="391"/>
                    <a:pt x="315" y="392"/>
                  </a:cubicBezTo>
                  <a:cubicBezTo>
                    <a:pt x="315" y="392"/>
                    <a:pt x="315" y="392"/>
                    <a:pt x="315" y="392"/>
                  </a:cubicBezTo>
                  <a:cubicBezTo>
                    <a:pt x="315" y="394"/>
                    <a:pt x="313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lose/>
                  <a:moveTo>
                    <a:pt x="311" y="381"/>
                  </a:moveTo>
                  <a:cubicBezTo>
                    <a:pt x="308" y="381"/>
                    <a:pt x="306" y="379"/>
                    <a:pt x="307" y="376"/>
                  </a:cubicBezTo>
                  <a:cubicBezTo>
                    <a:pt x="307" y="376"/>
                    <a:pt x="307" y="376"/>
                    <a:pt x="307" y="376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2"/>
                    <a:pt x="309" y="370"/>
                    <a:pt x="311" y="370"/>
                  </a:cubicBezTo>
                  <a:cubicBezTo>
                    <a:pt x="311" y="370"/>
                    <a:pt x="311" y="370"/>
                    <a:pt x="311" y="370"/>
                  </a:cubicBezTo>
                  <a:cubicBezTo>
                    <a:pt x="314" y="370"/>
                    <a:pt x="316" y="372"/>
                    <a:pt x="316" y="375"/>
                  </a:cubicBezTo>
                  <a:cubicBezTo>
                    <a:pt x="316" y="375"/>
                    <a:pt x="316" y="375"/>
                    <a:pt x="316" y="375"/>
                  </a:cubicBezTo>
                  <a:cubicBezTo>
                    <a:pt x="316" y="375"/>
                    <a:pt x="316" y="376"/>
                    <a:pt x="316" y="376"/>
                  </a:cubicBezTo>
                  <a:cubicBezTo>
                    <a:pt x="316" y="376"/>
                    <a:pt x="316" y="376"/>
                    <a:pt x="316" y="376"/>
                  </a:cubicBezTo>
                  <a:cubicBezTo>
                    <a:pt x="316" y="379"/>
                    <a:pt x="314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lose/>
                  <a:moveTo>
                    <a:pt x="307" y="361"/>
                  </a:moveTo>
                  <a:cubicBezTo>
                    <a:pt x="307" y="361"/>
                    <a:pt x="307" y="360"/>
                    <a:pt x="307" y="360"/>
                  </a:cubicBezTo>
                  <a:cubicBezTo>
                    <a:pt x="307" y="360"/>
                    <a:pt x="307" y="360"/>
                    <a:pt x="307" y="360"/>
                  </a:cubicBezTo>
                  <a:cubicBezTo>
                    <a:pt x="307" y="357"/>
                    <a:pt x="309" y="355"/>
                    <a:pt x="311" y="355"/>
                  </a:cubicBezTo>
                  <a:cubicBezTo>
                    <a:pt x="311" y="355"/>
                    <a:pt x="311" y="355"/>
                    <a:pt x="311" y="355"/>
                  </a:cubicBezTo>
                  <a:cubicBezTo>
                    <a:pt x="314" y="355"/>
                    <a:pt x="316" y="357"/>
                    <a:pt x="316" y="360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16" y="360"/>
                    <a:pt x="316" y="360"/>
                    <a:pt x="316" y="361"/>
                  </a:cubicBezTo>
                  <a:cubicBezTo>
                    <a:pt x="316" y="361"/>
                    <a:pt x="316" y="361"/>
                    <a:pt x="316" y="361"/>
                  </a:cubicBezTo>
                  <a:cubicBezTo>
                    <a:pt x="316" y="364"/>
                    <a:pt x="314" y="366"/>
                    <a:pt x="311" y="366"/>
                  </a:cubicBezTo>
                  <a:cubicBezTo>
                    <a:pt x="311" y="366"/>
                    <a:pt x="311" y="366"/>
                    <a:pt x="311" y="366"/>
                  </a:cubicBezTo>
                  <a:cubicBezTo>
                    <a:pt x="309" y="366"/>
                    <a:pt x="307" y="364"/>
                    <a:pt x="307" y="361"/>
                  </a:cubicBezTo>
                  <a:close/>
                  <a:moveTo>
                    <a:pt x="306" y="346"/>
                  </a:moveTo>
                  <a:cubicBezTo>
                    <a:pt x="306" y="346"/>
                    <a:pt x="306" y="345"/>
                    <a:pt x="306" y="345"/>
                  </a:cubicBezTo>
                  <a:cubicBezTo>
                    <a:pt x="306" y="345"/>
                    <a:pt x="306" y="345"/>
                    <a:pt x="306" y="345"/>
                  </a:cubicBezTo>
                  <a:cubicBezTo>
                    <a:pt x="306" y="342"/>
                    <a:pt x="308" y="340"/>
                    <a:pt x="311" y="340"/>
                  </a:cubicBezTo>
                  <a:cubicBezTo>
                    <a:pt x="311" y="340"/>
                    <a:pt x="311" y="340"/>
                    <a:pt x="311" y="340"/>
                  </a:cubicBezTo>
                  <a:cubicBezTo>
                    <a:pt x="313" y="340"/>
                    <a:pt x="316" y="342"/>
                    <a:pt x="316" y="344"/>
                  </a:cubicBezTo>
                  <a:cubicBezTo>
                    <a:pt x="316" y="344"/>
                    <a:pt x="316" y="344"/>
                    <a:pt x="316" y="344"/>
                  </a:cubicBezTo>
                  <a:cubicBezTo>
                    <a:pt x="316" y="345"/>
                    <a:pt x="316" y="345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8"/>
                    <a:pt x="314" y="350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09" y="351"/>
                    <a:pt x="306" y="349"/>
                    <a:pt x="306" y="346"/>
                  </a:cubicBezTo>
                  <a:close/>
                  <a:moveTo>
                    <a:pt x="305" y="331"/>
                  </a:moveTo>
                  <a:cubicBezTo>
                    <a:pt x="305" y="331"/>
                    <a:pt x="305" y="330"/>
                    <a:pt x="305" y="330"/>
                  </a:cubicBezTo>
                  <a:cubicBezTo>
                    <a:pt x="305" y="330"/>
                    <a:pt x="305" y="330"/>
                    <a:pt x="305" y="330"/>
                  </a:cubicBezTo>
                  <a:cubicBezTo>
                    <a:pt x="305" y="327"/>
                    <a:pt x="307" y="325"/>
                    <a:pt x="310" y="325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12" y="324"/>
                    <a:pt x="315" y="326"/>
                    <a:pt x="315" y="329"/>
                  </a:cubicBezTo>
                  <a:cubicBezTo>
                    <a:pt x="315" y="329"/>
                    <a:pt x="315" y="329"/>
                    <a:pt x="315" y="329"/>
                  </a:cubicBezTo>
                  <a:cubicBezTo>
                    <a:pt x="315" y="329"/>
                    <a:pt x="315" y="330"/>
                    <a:pt x="315" y="330"/>
                  </a:cubicBezTo>
                  <a:cubicBezTo>
                    <a:pt x="315" y="330"/>
                    <a:pt x="315" y="330"/>
                    <a:pt x="315" y="330"/>
                  </a:cubicBezTo>
                  <a:cubicBezTo>
                    <a:pt x="315" y="333"/>
                    <a:pt x="313" y="335"/>
                    <a:pt x="311" y="335"/>
                  </a:cubicBezTo>
                  <a:cubicBezTo>
                    <a:pt x="311" y="335"/>
                    <a:pt x="311" y="335"/>
                    <a:pt x="311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08" y="335"/>
                    <a:pt x="306" y="334"/>
                    <a:pt x="305" y="331"/>
                  </a:cubicBezTo>
                  <a:close/>
                  <a:moveTo>
                    <a:pt x="304" y="316"/>
                  </a:moveTo>
                  <a:cubicBezTo>
                    <a:pt x="304" y="316"/>
                    <a:pt x="304" y="315"/>
                    <a:pt x="304" y="315"/>
                  </a:cubicBezTo>
                  <a:cubicBezTo>
                    <a:pt x="304" y="315"/>
                    <a:pt x="304" y="315"/>
                    <a:pt x="304" y="315"/>
                  </a:cubicBezTo>
                  <a:cubicBezTo>
                    <a:pt x="303" y="312"/>
                    <a:pt x="305" y="310"/>
                    <a:pt x="308" y="310"/>
                  </a:cubicBezTo>
                  <a:cubicBezTo>
                    <a:pt x="308" y="310"/>
                    <a:pt x="308" y="310"/>
                    <a:pt x="308" y="310"/>
                  </a:cubicBezTo>
                  <a:cubicBezTo>
                    <a:pt x="310" y="309"/>
                    <a:pt x="313" y="311"/>
                    <a:pt x="313" y="314"/>
                  </a:cubicBezTo>
                  <a:cubicBezTo>
                    <a:pt x="313" y="314"/>
                    <a:pt x="313" y="314"/>
                    <a:pt x="313" y="314"/>
                  </a:cubicBezTo>
                  <a:cubicBezTo>
                    <a:pt x="313" y="314"/>
                    <a:pt x="313" y="315"/>
                    <a:pt x="313" y="315"/>
                  </a:cubicBezTo>
                  <a:cubicBezTo>
                    <a:pt x="313" y="315"/>
                    <a:pt x="313" y="315"/>
                    <a:pt x="313" y="315"/>
                  </a:cubicBezTo>
                  <a:cubicBezTo>
                    <a:pt x="314" y="318"/>
                    <a:pt x="312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6" y="320"/>
                    <a:pt x="304" y="319"/>
                    <a:pt x="304" y="316"/>
                  </a:cubicBezTo>
                  <a:close/>
                  <a:moveTo>
                    <a:pt x="302" y="302"/>
                  </a:moveTo>
                  <a:cubicBezTo>
                    <a:pt x="302" y="301"/>
                    <a:pt x="302" y="301"/>
                    <a:pt x="302" y="300"/>
                  </a:cubicBezTo>
                  <a:cubicBezTo>
                    <a:pt x="302" y="300"/>
                    <a:pt x="302" y="300"/>
                    <a:pt x="302" y="300"/>
                  </a:cubicBezTo>
                  <a:cubicBezTo>
                    <a:pt x="301" y="298"/>
                    <a:pt x="303" y="295"/>
                    <a:pt x="305" y="295"/>
                  </a:cubicBezTo>
                  <a:cubicBezTo>
                    <a:pt x="305" y="295"/>
                    <a:pt x="305" y="295"/>
                    <a:pt x="305" y="295"/>
                  </a:cubicBezTo>
                  <a:cubicBezTo>
                    <a:pt x="308" y="294"/>
                    <a:pt x="310" y="296"/>
                    <a:pt x="311" y="299"/>
                  </a:cubicBezTo>
                  <a:cubicBezTo>
                    <a:pt x="311" y="299"/>
                    <a:pt x="311" y="299"/>
                    <a:pt x="311" y="299"/>
                  </a:cubicBezTo>
                  <a:cubicBezTo>
                    <a:pt x="311" y="299"/>
                    <a:pt x="311" y="300"/>
                    <a:pt x="311" y="300"/>
                  </a:cubicBezTo>
                  <a:cubicBezTo>
                    <a:pt x="311" y="300"/>
                    <a:pt x="311" y="300"/>
                    <a:pt x="311" y="300"/>
                  </a:cubicBezTo>
                  <a:cubicBezTo>
                    <a:pt x="312" y="303"/>
                    <a:pt x="310" y="305"/>
                    <a:pt x="307" y="305"/>
                  </a:cubicBezTo>
                  <a:cubicBezTo>
                    <a:pt x="307" y="305"/>
                    <a:pt x="307" y="305"/>
                    <a:pt x="307" y="305"/>
                  </a:cubicBezTo>
                  <a:cubicBezTo>
                    <a:pt x="307" y="305"/>
                    <a:pt x="307" y="305"/>
                    <a:pt x="306" y="305"/>
                  </a:cubicBezTo>
                  <a:cubicBezTo>
                    <a:pt x="306" y="305"/>
                    <a:pt x="306" y="305"/>
                    <a:pt x="306" y="305"/>
                  </a:cubicBezTo>
                  <a:cubicBezTo>
                    <a:pt x="304" y="305"/>
                    <a:pt x="302" y="304"/>
                    <a:pt x="302" y="302"/>
                  </a:cubicBezTo>
                  <a:close/>
                  <a:moveTo>
                    <a:pt x="299" y="287"/>
                  </a:move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8" y="283"/>
                    <a:pt x="300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5" y="279"/>
                    <a:pt x="307" y="281"/>
                    <a:pt x="308" y="284"/>
                  </a:cubicBezTo>
                  <a:cubicBezTo>
                    <a:pt x="308" y="284"/>
                    <a:pt x="308" y="284"/>
                    <a:pt x="308" y="284"/>
                  </a:cubicBezTo>
                  <a:cubicBezTo>
                    <a:pt x="308" y="284"/>
                    <a:pt x="308" y="284"/>
                    <a:pt x="308" y="285"/>
                  </a:cubicBezTo>
                  <a:cubicBezTo>
                    <a:pt x="308" y="285"/>
                    <a:pt x="308" y="285"/>
                    <a:pt x="308" y="285"/>
                  </a:cubicBezTo>
                  <a:cubicBezTo>
                    <a:pt x="309" y="287"/>
                    <a:pt x="307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1" y="291"/>
                    <a:pt x="300" y="289"/>
                    <a:pt x="299" y="287"/>
                  </a:cubicBezTo>
                  <a:close/>
                  <a:moveTo>
                    <a:pt x="296" y="272"/>
                  </a:moveTo>
                  <a:cubicBezTo>
                    <a:pt x="296" y="272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69"/>
                    <a:pt x="296" y="266"/>
                    <a:pt x="299" y="26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301" y="265"/>
                    <a:pt x="304" y="266"/>
                    <a:pt x="304" y="269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5" y="269"/>
                    <a:pt x="305" y="270"/>
                    <a:pt x="305" y="270"/>
                  </a:cubicBezTo>
                  <a:cubicBezTo>
                    <a:pt x="305" y="270"/>
                    <a:pt x="305" y="270"/>
                    <a:pt x="305" y="270"/>
                  </a:cubicBezTo>
                  <a:cubicBezTo>
                    <a:pt x="305" y="272"/>
                    <a:pt x="304" y="275"/>
                    <a:pt x="301" y="276"/>
                  </a:cubicBezTo>
                  <a:cubicBezTo>
                    <a:pt x="301" y="276"/>
                    <a:pt x="301" y="276"/>
                    <a:pt x="301" y="276"/>
                  </a:cubicBezTo>
                  <a:cubicBezTo>
                    <a:pt x="301" y="276"/>
                    <a:pt x="301" y="276"/>
                    <a:pt x="300" y="276"/>
                  </a:cubicBezTo>
                  <a:cubicBezTo>
                    <a:pt x="300" y="276"/>
                    <a:pt x="300" y="276"/>
                    <a:pt x="300" y="276"/>
                  </a:cubicBezTo>
                  <a:cubicBezTo>
                    <a:pt x="298" y="276"/>
                    <a:pt x="296" y="274"/>
                    <a:pt x="296" y="272"/>
                  </a:cubicBezTo>
                  <a:close/>
                  <a:moveTo>
                    <a:pt x="292" y="258"/>
                  </a:moveTo>
                  <a:cubicBezTo>
                    <a:pt x="291" y="258"/>
                    <a:pt x="291" y="257"/>
                    <a:pt x="291" y="257"/>
                  </a:cubicBezTo>
                  <a:cubicBezTo>
                    <a:pt x="291" y="257"/>
                    <a:pt x="291" y="257"/>
                    <a:pt x="291" y="257"/>
                  </a:cubicBezTo>
                  <a:cubicBezTo>
                    <a:pt x="290" y="254"/>
                    <a:pt x="292" y="252"/>
                    <a:pt x="294" y="251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7" y="250"/>
                    <a:pt x="299" y="251"/>
                    <a:pt x="300" y="254"/>
                  </a:cubicBezTo>
                  <a:cubicBezTo>
                    <a:pt x="300" y="254"/>
                    <a:pt x="300" y="254"/>
                    <a:pt x="300" y="254"/>
                  </a:cubicBezTo>
                  <a:cubicBezTo>
                    <a:pt x="300" y="254"/>
                    <a:pt x="300" y="255"/>
                    <a:pt x="301" y="255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01" y="258"/>
                    <a:pt x="300" y="260"/>
                    <a:pt x="297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7" y="261"/>
                    <a:pt x="297" y="261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4" y="261"/>
                    <a:pt x="292" y="260"/>
                    <a:pt x="292" y="258"/>
                  </a:cubicBezTo>
                  <a:close/>
                  <a:moveTo>
                    <a:pt x="287" y="244"/>
                  </a:moveTo>
                  <a:cubicBezTo>
                    <a:pt x="287" y="243"/>
                    <a:pt x="287" y="243"/>
                    <a:pt x="286" y="243"/>
                  </a:cubicBezTo>
                  <a:cubicBezTo>
                    <a:pt x="286" y="243"/>
                    <a:pt x="286" y="243"/>
                    <a:pt x="286" y="243"/>
                  </a:cubicBezTo>
                  <a:cubicBezTo>
                    <a:pt x="286" y="240"/>
                    <a:pt x="287" y="237"/>
                    <a:pt x="289" y="237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92" y="236"/>
                    <a:pt x="294" y="237"/>
                    <a:pt x="295" y="239"/>
                  </a:cubicBezTo>
                  <a:cubicBezTo>
                    <a:pt x="295" y="239"/>
                    <a:pt x="295" y="239"/>
                    <a:pt x="295" y="239"/>
                  </a:cubicBezTo>
                  <a:cubicBezTo>
                    <a:pt x="295" y="240"/>
                    <a:pt x="296" y="240"/>
                    <a:pt x="296" y="241"/>
                  </a:cubicBezTo>
                  <a:cubicBezTo>
                    <a:pt x="296" y="241"/>
                    <a:pt x="296" y="241"/>
                    <a:pt x="296" y="241"/>
                  </a:cubicBezTo>
                  <a:cubicBezTo>
                    <a:pt x="297" y="243"/>
                    <a:pt x="295" y="246"/>
                    <a:pt x="293" y="247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2" y="247"/>
                    <a:pt x="292" y="247"/>
                    <a:pt x="291" y="247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89" y="247"/>
                    <a:pt x="288" y="246"/>
                    <a:pt x="287" y="244"/>
                  </a:cubicBezTo>
                  <a:close/>
                  <a:moveTo>
                    <a:pt x="281" y="230"/>
                  </a:moveTo>
                  <a:cubicBezTo>
                    <a:pt x="281" y="230"/>
                    <a:pt x="281" y="229"/>
                    <a:pt x="281" y="229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0" y="226"/>
                    <a:pt x="281" y="224"/>
                    <a:pt x="284" y="223"/>
                  </a:cubicBezTo>
                  <a:cubicBezTo>
                    <a:pt x="284" y="223"/>
                    <a:pt x="284" y="223"/>
                    <a:pt x="284" y="223"/>
                  </a:cubicBezTo>
                  <a:cubicBezTo>
                    <a:pt x="286" y="222"/>
                    <a:pt x="289" y="223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1" y="229"/>
                    <a:pt x="290" y="232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7" y="233"/>
                    <a:pt x="286" y="233"/>
                    <a:pt x="286" y="233"/>
                  </a:cubicBezTo>
                  <a:cubicBezTo>
                    <a:pt x="286" y="233"/>
                    <a:pt x="286" y="233"/>
                    <a:pt x="286" y="233"/>
                  </a:cubicBezTo>
                  <a:cubicBezTo>
                    <a:pt x="284" y="233"/>
                    <a:pt x="282" y="232"/>
                    <a:pt x="281" y="230"/>
                  </a:cubicBezTo>
                  <a:close/>
                  <a:moveTo>
                    <a:pt x="275" y="216"/>
                  </a:moveTo>
                  <a:cubicBezTo>
                    <a:pt x="275" y="216"/>
                    <a:pt x="275" y="216"/>
                    <a:pt x="275" y="215"/>
                  </a:cubicBezTo>
                  <a:cubicBezTo>
                    <a:pt x="275" y="215"/>
                    <a:pt x="275" y="215"/>
                    <a:pt x="275" y="215"/>
                  </a:cubicBezTo>
                  <a:cubicBezTo>
                    <a:pt x="274" y="213"/>
                    <a:pt x="275" y="210"/>
                    <a:pt x="277" y="209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9" y="208"/>
                    <a:pt x="282" y="209"/>
                    <a:pt x="283" y="211"/>
                  </a:cubicBezTo>
                  <a:cubicBezTo>
                    <a:pt x="283" y="211"/>
                    <a:pt x="283" y="211"/>
                    <a:pt x="283" y="211"/>
                  </a:cubicBezTo>
                  <a:cubicBezTo>
                    <a:pt x="284" y="211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5" y="215"/>
                    <a:pt x="284" y="217"/>
                    <a:pt x="282" y="219"/>
                  </a:cubicBezTo>
                  <a:cubicBezTo>
                    <a:pt x="282" y="219"/>
                    <a:pt x="282" y="219"/>
                    <a:pt x="282" y="219"/>
                  </a:cubicBezTo>
                  <a:cubicBezTo>
                    <a:pt x="281" y="219"/>
                    <a:pt x="280" y="219"/>
                    <a:pt x="280" y="219"/>
                  </a:cubicBezTo>
                  <a:cubicBezTo>
                    <a:pt x="280" y="219"/>
                    <a:pt x="280" y="219"/>
                    <a:pt x="280" y="219"/>
                  </a:cubicBezTo>
                  <a:cubicBezTo>
                    <a:pt x="278" y="219"/>
                    <a:pt x="276" y="218"/>
                    <a:pt x="275" y="216"/>
                  </a:cubicBezTo>
                  <a:close/>
                  <a:moveTo>
                    <a:pt x="269" y="203"/>
                  </a:moveTo>
                  <a:cubicBezTo>
                    <a:pt x="269" y="203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7" y="200"/>
                    <a:pt x="268" y="197"/>
                    <a:pt x="270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2" y="194"/>
                    <a:pt x="275" y="195"/>
                    <a:pt x="277" y="197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7" y="198"/>
                    <a:pt x="277" y="198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8" y="201"/>
                    <a:pt x="277" y="204"/>
                    <a:pt x="275" y="205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4" y="205"/>
                    <a:pt x="274" y="206"/>
                    <a:pt x="273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1" y="206"/>
                    <a:pt x="270" y="205"/>
                    <a:pt x="269" y="203"/>
                  </a:cubicBezTo>
                  <a:close/>
                  <a:moveTo>
                    <a:pt x="262" y="190"/>
                  </a:move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87"/>
                    <a:pt x="260" y="184"/>
                    <a:pt x="263" y="182"/>
                  </a:cubicBezTo>
                  <a:cubicBezTo>
                    <a:pt x="263" y="182"/>
                    <a:pt x="263" y="182"/>
                    <a:pt x="263" y="182"/>
                  </a:cubicBezTo>
                  <a:cubicBezTo>
                    <a:pt x="265" y="181"/>
                    <a:pt x="268" y="182"/>
                    <a:pt x="269" y="184"/>
                  </a:cubicBezTo>
                  <a:cubicBezTo>
                    <a:pt x="269" y="184"/>
                    <a:pt x="269" y="184"/>
                    <a:pt x="269" y="184"/>
                  </a:cubicBezTo>
                  <a:cubicBezTo>
                    <a:pt x="269" y="184"/>
                    <a:pt x="269" y="185"/>
                    <a:pt x="270" y="185"/>
                  </a:cubicBezTo>
                  <a:cubicBezTo>
                    <a:pt x="270" y="185"/>
                    <a:pt x="270" y="185"/>
                    <a:pt x="270" y="185"/>
                  </a:cubicBezTo>
                  <a:cubicBezTo>
                    <a:pt x="271" y="187"/>
                    <a:pt x="270" y="190"/>
                    <a:pt x="268" y="192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7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4" y="192"/>
                    <a:pt x="262" y="191"/>
                    <a:pt x="262" y="190"/>
                  </a:cubicBezTo>
                  <a:close/>
                  <a:moveTo>
                    <a:pt x="254" y="177"/>
                  </a:moveTo>
                  <a:cubicBezTo>
                    <a:pt x="253" y="177"/>
                    <a:pt x="253" y="177"/>
                    <a:pt x="253" y="176"/>
                  </a:cubicBezTo>
                  <a:cubicBezTo>
                    <a:pt x="253" y="176"/>
                    <a:pt x="253" y="176"/>
                    <a:pt x="253" y="176"/>
                  </a:cubicBezTo>
                  <a:cubicBezTo>
                    <a:pt x="252" y="174"/>
                    <a:pt x="252" y="171"/>
                    <a:pt x="254" y="170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6" y="168"/>
                    <a:pt x="259" y="169"/>
                    <a:pt x="261" y="171"/>
                  </a:cubicBezTo>
                  <a:cubicBezTo>
                    <a:pt x="261" y="171"/>
                    <a:pt x="261" y="171"/>
                    <a:pt x="261" y="171"/>
                  </a:cubicBezTo>
                  <a:cubicBezTo>
                    <a:pt x="261" y="171"/>
                    <a:pt x="261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3" y="174"/>
                    <a:pt x="262" y="177"/>
                    <a:pt x="260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59" y="179"/>
                    <a:pt x="258" y="179"/>
                    <a:pt x="258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56" y="179"/>
                    <a:pt x="255" y="179"/>
                    <a:pt x="254" y="177"/>
                  </a:cubicBezTo>
                  <a:close/>
                  <a:moveTo>
                    <a:pt x="245" y="165"/>
                  </a:moveTo>
                  <a:cubicBezTo>
                    <a:pt x="245" y="165"/>
                    <a:pt x="245" y="164"/>
                    <a:pt x="244" y="164"/>
                  </a:cubicBezTo>
                  <a:cubicBezTo>
                    <a:pt x="244" y="164"/>
                    <a:pt x="244" y="164"/>
                    <a:pt x="244" y="164"/>
                  </a:cubicBezTo>
                  <a:cubicBezTo>
                    <a:pt x="243" y="162"/>
                    <a:pt x="243" y="159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8" y="156"/>
                    <a:pt x="251" y="156"/>
                    <a:pt x="252" y="158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52" y="159"/>
                    <a:pt x="253" y="159"/>
                    <a:pt x="253" y="160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4" y="162"/>
                    <a:pt x="254" y="165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1" y="167"/>
                    <a:pt x="250" y="167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48" y="167"/>
                    <a:pt x="246" y="166"/>
                    <a:pt x="245" y="165"/>
                  </a:cubicBezTo>
                  <a:close/>
                  <a:moveTo>
                    <a:pt x="236" y="153"/>
                  </a:moveTo>
                  <a:cubicBezTo>
                    <a:pt x="236" y="153"/>
                    <a:pt x="236" y="152"/>
                    <a:pt x="235" y="152"/>
                  </a:cubicBezTo>
                  <a:cubicBezTo>
                    <a:pt x="235" y="152"/>
                    <a:pt x="235" y="152"/>
                    <a:pt x="235" y="152"/>
                  </a:cubicBezTo>
                  <a:cubicBezTo>
                    <a:pt x="234" y="150"/>
                    <a:pt x="234" y="147"/>
                    <a:pt x="236" y="145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8" y="144"/>
                    <a:pt x="241" y="144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5" y="149"/>
                    <a:pt x="245" y="152"/>
                    <a:pt x="243" y="154"/>
                  </a:cubicBezTo>
                  <a:cubicBezTo>
                    <a:pt x="243" y="154"/>
                    <a:pt x="243" y="154"/>
                    <a:pt x="243" y="154"/>
                  </a:cubicBezTo>
                  <a:cubicBezTo>
                    <a:pt x="242" y="155"/>
                    <a:pt x="241" y="155"/>
                    <a:pt x="240" y="155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5"/>
                    <a:pt x="237" y="154"/>
                    <a:pt x="236" y="153"/>
                  </a:cubicBezTo>
                  <a:close/>
                  <a:moveTo>
                    <a:pt x="227" y="142"/>
                  </a:moveTo>
                  <a:cubicBezTo>
                    <a:pt x="226" y="141"/>
                    <a:pt x="226" y="141"/>
                    <a:pt x="226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4" y="139"/>
                    <a:pt x="224" y="136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8" y="132"/>
                    <a:pt x="231" y="132"/>
                    <a:pt x="233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6" y="137"/>
                    <a:pt x="235" y="140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2" y="143"/>
                    <a:pt x="231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29" y="143"/>
                    <a:pt x="228" y="143"/>
                    <a:pt x="227" y="142"/>
                  </a:cubicBezTo>
                  <a:close/>
                  <a:moveTo>
                    <a:pt x="217" y="131"/>
                  </a:moveTo>
                  <a:cubicBezTo>
                    <a:pt x="216" y="130"/>
                    <a:pt x="216" y="130"/>
                    <a:pt x="216" y="130"/>
                  </a:cubicBezTo>
                  <a:cubicBezTo>
                    <a:pt x="216" y="130"/>
                    <a:pt x="216" y="130"/>
                    <a:pt x="216" y="130"/>
                  </a:cubicBezTo>
                  <a:cubicBezTo>
                    <a:pt x="214" y="128"/>
                    <a:pt x="214" y="125"/>
                    <a:pt x="216" y="123"/>
                  </a:cubicBezTo>
                  <a:cubicBezTo>
                    <a:pt x="216" y="123"/>
                    <a:pt x="216" y="123"/>
                    <a:pt x="216" y="123"/>
                  </a:cubicBezTo>
                  <a:cubicBezTo>
                    <a:pt x="218" y="121"/>
                    <a:pt x="221" y="121"/>
                    <a:pt x="223" y="123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3" y="123"/>
                    <a:pt x="223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5" y="126"/>
                    <a:pt x="225" y="129"/>
                    <a:pt x="223" y="131"/>
                  </a:cubicBezTo>
                  <a:cubicBezTo>
                    <a:pt x="223" y="131"/>
                    <a:pt x="223" y="131"/>
                    <a:pt x="223" y="131"/>
                  </a:cubicBezTo>
                  <a:cubicBezTo>
                    <a:pt x="222" y="132"/>
                    <a:pt x="221" y="132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2"/>
                    <a:pt x="218" y="132"/>
                    <a:pt x="217" y="131"/>
                  </a:cubicBezTo>
                  <a:close/>
                  <a:moveTo>
                    <a:pt x="206" y="120"/>
                  </a:moveTo>
                  <a:cubicBezTo>
                    <a:pt x="206" y="120"/>
                    <a:pt x="206" y="119"/>
                    <a:pt x="205" y="119"/>
                  </a:cubicBezTo>
                  <a:cubicBezTo>
                    <a:pt x="205" y="119"/>
                    <a:pt x="205" y="119"/>
                    <a:pt x="205" y="119"/>
                  </a:cubicBezTo>
                  <a:cubicBezTo>
                    <a:pt x="203" y="117"/>
                    <a:pt x="203" y="114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7" y="110"/>
                    <a:pt x="210" y="110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2" y="113"/>
                    <a:pt x="212" y="113"/>
                    <a:pt x="213" y="113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5" y="115"/>
                    <a:pt x="215" y="118"/>
                    <a:pt x="213" y="120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2" y="121"/>
                    <a:pt x="211" y="121"/>
                    <a:pt x="210" y="121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08" y="121"/>
                    <a:pt x="207" y="121"/>
                    <a:pt x="206" y="120"/>
                  </a:cubicBezTo>
                  <a:close/>
                  <a:moveTo>
                    <a:pt x="195" y="110"/>
                  </a:moveTo>
                  <a:cubicBezTo>
                    <a:pt x="195" y="109"/>
                    <a:pt x="195" y="109"/>
                    <a:pt x="194" y="109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2" y="107"/>
                    <a:pt x="192" y="104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6" y="100"/>
                    <a:pt x="199" y="100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1" y="102"/>
                    <a:pt x="201" y="102"/>
                    <a:pt x="202" y="103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4" y="104"/>
                    <a:pt x="204" y="107"/>
                    <a:pt x="202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1" y="110"/>
                    <a:pt x="200" y="111"/>
                    <a:pt x="198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7" y="111"/>
                    <a:pt x="196" y="110"/>
                    <a:pt x="195" y="110"/>
                  </a:cubicBezTo>
                  <a:close/>
                  <a:moveTo>
                    <a:pt x="184" y="100"/>
                  </a:moveTo>
                  <a:cubicBezTo>
                    <a:pt x="184" y="100"/>
                    <a:pt x="183" y="99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1" y="97"/>
                    <a:pt x="181" y="94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4" y="90"/>
                    <a:pt x="187" y="90"/>
                    <a:pt x="189" y="92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89" y="92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92" y="94"/>
                    <a:pt x="192" y="97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0" y="100"/>
                    <a:pt x="188" y="101"/>
                    <a:pt x="187" y="101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186" y="101"/>
                    <a:pt x="185" y="101"/>
                    <a:pt x="184" y="100"/>
                  </a:cubicBezTo>
                  <a:close/>
                  <a:moveTo>
                    <a:pt x="172" y="90"/>
                  </a:moveTo>
                  <a:cubicBezTo>
                    <a:pt x="172" y="90"/>
                    <a:pt x="172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69" y="88"/>
                    <a:pt x="169" y="85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2" y="81"/>
                    <a:pt x="175" y="81"/>
                    <a:pt x="177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2"/>
                    <a:pt x="178" y="83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80" y="85"/>
                    <a:pt x="181" y="88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8" y="91"/>
                    <a:pt x="177" y="91"/>
                    <a:pt x="175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4" y="91"/>
                    <a:pt x="173" y="91"/>
                    <a:pt x="172" y="90"/>
                  </a:cubicBezTo>
                  <a:close/>
                  <a:moveTo>
                    <a:pt x="160" y="81"/>
                  </a:moveTo>
                  <a:cubicBezTo>
                    <a:pt x="160" y="81"/>
                    <a:pt x="160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7" y="79"/>
                    <a:pt x="157" y="76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60" y="72"/>
                    <a:pt x="163" y="71"/>
                    <a:pt x="165" y="73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6" y="74"/>
                    <a:pt x="166" y="74"/>
                  </a:cubicBezTo>
                  <a:cubicBezTo>
                    <a:pt x="166" y="74"/>
                    <a:pt x="166" y="74"/>
                    <a:pt x="166" y="74"/>
                  </a:cubicBezTo>
                  <a:cubicBezTo>
                    <a:pt x="168" y="75"/>
                    <a:pt x="169" y="78"/>
                    <a:pt x="167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6" y="82"/>
                    <a:pt x="165" y="82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2" y="82"/>
                    <a:pt x="161" y="82"/>
                    <a:pt x="160" y="81"/>
                  </a:cubicBezTo>
                  <a:close/>
                  <a:moveTo>
                    <a:pt x="148" y="73"/>
                  </a:moveTo>
                  <a:cubicBezTo>
                    <a:pt x="148" y="73"/>
                    <a:pt x="147" y="72"/>
                    <a:pt x="147" y="72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45" y="71"/>
                    <a:pt x="144" y="68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7" y="63"/>
                    <a:pt x="150" y="63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6" y="66"/>
                    <a:pt x="156" y="69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4" y="73"/>
                    <a:pt x="152" y="74"/>
                    <a:pt x="151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0" y="74"/>
                    <a:pt x="149" y="73"/>
                    <a:pt x="148" y="73"/>
                  </a:cubicBezTo>
                  <a:close/>
                  <a:moveTo>
                    <a:pt x="136" y="65"/>
                  </a:moveTo>
                  <a:cubicBezTo>
                    <a:pt x="135" y="64"/>
                    <a:pt x="135" y="64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2" y="63"/>
                    <a:pt x="132" y="60"/>
                    <a:pt x="133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5"/>
                    <a:pt x="137" y="55"/>
                    <a:pt x="139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40" y="56"/>
                    <a:pt x="140" y="56"/>
                    <a:pt x="141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3" y="58"/>
                    <a:pt x="143" y="61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1" y="65"/>
                    <a:pt x="140" y="65"/>
                    <a:pt x="138" y="65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6" y="65"/>
                    <a:pt x="136" y="65"/>
                  </a:cubicBezTo>
                  <a:close/>
                  <a:moveTo>
                    <a:pt x="123" y="57"/>
                  </a:moveTo>
                  <a:cubicBezTo>
                    <a:pt x="122" y="57"/>
                    <a:pt x="122" y="57"/>
                    <a:pt x="122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19" y="55"/>
                    <a:pt x="118" y="52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48"/>
                    <a:pt x="124" y="47"/>
                    <a:pt x="126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8"/>
                    <a:pt x="127" y="49"/>
                    <a:pt x="127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30" y="50"/>
                    <a:pt x="130" y="53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8" y="57"/>
                    <a:pt x="127" y="58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4" y="58"/>
                    <a:pt x="123" y="57"/>
                    <a:pt x="123" y="57"/>
                  </a:cubicBezTo>
                  <a:close/>
                  <a:moveTo>
                    <a:pt x="110" y="50"/>
                  </a:moveTo>
                  <a:cubicBezTo>
                    <a:pt x="109" y="49"/>
                    <a:pt x="109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6" y="48"/>
                    <a:pt x="105" y="45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8" y="40"/>
                    <a:pt x="111" y="39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7" y="45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5" y="49"/>
                    <a:pt x="113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50"/>
                    <a:pt x="110" y="50"/>
                    <a:pt x="110" y="50"/>
                  </a:cubicBezTo>
                  <a:close/>
                  <a:moveTo>
                    <a:pt x="96" y="43"/>
                  </a:moveTo>
                  <a:cubicBezTo>
                    <a:pt x="96" y="43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3" y="41"/>
                    <a:pt x="92" y="38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3"/>
                    <a:pt x="97" y="33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3" y="35"/>
                    <a:pt x="104" y="38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2"/>
                    <a:pt x="100" y="43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7" y="43"/>
                    <a:pt x="96" y="43"/>
                  </a:cubicBezTo>
                  <a:close/>
                  <a:moveTo>
                    <a:pt x="83" y="36"/>
                  </a:moveTo>
                  <a:cubicBezTo>
                    <a:pt x="82" y="36"/>
                    <a:pt x="82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5"/>
                    <a:pt x="78" y="32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27"/>
                    <a:pt x="83" y="26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9" y="29"/>
                    <a:pt x="90" y="32"/>
                    <a:pt x="89" y="34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8" y="36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3" y="36"/>
                    <a:pt x="83" y="36"/>
                  </a:cubicBezTo>
                  <a:close/>
                  <a:moveTo>
                    <a:pt x="69" y="30"/>
                  </a:moveTo>
                  <a:cubicBezTo>
                    <a:pt x="69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5" y="28"/>
                    <a:pt x="64" y="26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1"/>
                    <a:pt x="69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22"/>
                    <a:pt x="76" y="25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9"/>
                    <a:pt x="73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30"/>
                    <a:pt x="70" y="30"/>
                    <a:pt x="69" y="30"/>
                  </a:cubicBezTo>
                  <a:close/>
                  <a:moveTo>
                    <a:pt x="55" y="24"/>
                  </a:moveTo>
                  <a:cubicBezTo>
                    <a:pt x="55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1" y="23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15"/>
                    <a:pt x="55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5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6"/>
                    <a:pt x="62" y="19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5"/>
                    <a:pt x="56" y="25"/>
                    <a:pt x="55" y="24"/>
                  </a:cubicBezTo>
                  <a:close/>
                  <a:moveTo>
                    <a:pt x="41" y="19"/>
                  </a:move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8"/>
                    <a:pt x="36" y="15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0"/>
                    <a:pt x="41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7" y="11"/>
                    <a:pt x="48" y="14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8"/>
                    <a:pt x="45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3"/>
                    <a:pt x="22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6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6"/>
                    <a:pt x="34" y="9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3"/>
                    <a:pt x="30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lose/>
                  <a:moveTo>
                    <a:pt x="13" y="10"/>
                  </a:moveTo>
                  <a:cubicBezTo>
                    <a:pt x="12" y="10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7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1"/>
                    <a:pt x="19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6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33"/>
            <p:cNvSpPr>
              <a:spLocks noEditPoints="1"/>
            </p:cNvSpPr>
            <p:nvPr/>
          </p:nvSpPr>
          <p:spPr bwMode="auto">
            <a:xfrm>
              <a:off x="8103849" y="2390322"/>
              <a:ext cx="793750" cy="1951038"/>
            </a:xfrm>
            <a:custGeom>
              <a:avLst/>
              <a:gdLst>
                <a:gd name="T0" fmla="*/ 15 w 308"/>
                <a:gd name="T1" fmla="*/ 752 h 756"/>
                <a:gd name="T2" fmla="*/ 32 w 308"/>
                <a:gd name="T3" fmla="*/ 742 h 756"/>
                <a:gd name="T4" fmla="*/ 43 w 308"/>
                <a:gd name="T5" fmla="*/ 742 h 756"/>
                <a:gd name="T6" fmla="*/ 62 w 308"/>
                <a:gd name="T7" fmla="*/ 729 h 756"/>
                <a:gd name="T8" fmla="*/ 71 w 308"/>
                <a:gd name="T9" fmla="*/ 730 h 756"/>
                <a:gd name="T10" fmla="*/ 92 w 308"/>
                <a:gd name="T11" fmla="*/ 720 h 756"/>
                <a:gd name="T12" fmla="*/ 107 w 308"/>
                <a:gd name="T13" fmla="*/ 706 h 756"/>
                <a:gd name="T14" fmla="*/ 118 w 308"/>
                <a:gd name="T15" fmla="*/ 705 h 756"/>
                <a:gd name="T16" fmla="*/ 138 w 308"/>
                <a:gd name="T17" fmla="*/ 690 h 756"/>
                <a:gd name="T18" fmla="*/ 142 w 308"/>
                <a:gd name="T19" fmla="*/ 687 h 756"/>
                <a:gd name="T20" fmla="*/ 163 w 308"/>
                <a:gd name="T21" fmla="*/ 674 h 756"/>
                <a:gd name="T22" fmla="*/ 175 w 308"/>
                <a:gd name="T23" fmla="*/ 658 h 756"/>
                <a:gd name="T24" fmla="*/ 186 w 308"/>
                <a:gd name="T25" fmla="*/ 655 h 756"/>
                <a:gd name="T26" fmla="*/ 199 w 308"/>
                <a:gd name="T27" fmla="*/ 636 h 756"/>
                <a:gd name="T28" fmla="*/ 207 w 308"/>
                <a:gd name="T29" fmla="*/ 634 h 756"/>
                <a:gd name="T30" fmla="*/ 223 w 308"/>
                <a:gd name="T31" fmla="*/ 613 h 756"/>
                <a:gd name="T32" fmla="*/ 226 w 308"/>
                <a:gd name="T33" fmla="*/ 610 h 756"/>
                <a:gd name="T34" fmla="*/ 243 w 308"/>
                <a:gd name="T35" fmla="*/ 591 h 756"/>
                <a:gd name="T36" fmla="*/ 250 w 308"/>
                <a:gd name="T37" fmla="*/ 573 h 756"/>
                <a:gd name="T38" fmla="*/ 259 w 308"/>
                <a:gd name="T39" fmla="*/ 566 h 756"/>
                <a:gd name="T40" fmla="*/ 269 w 308"/>
                <a:gd name="T41" fmla="*/ 543 h 756"/>
                <a:gd name="T42" fmla="*/ 275 w 308"/>
                <a:gd name="T43" fmla="*/ 530 h 756"/>
                <a:gd name="T44" fmla="*/ 282 w 308"/>
                <a:gd name="T45" fmla="*/ 519 h 756"/>
                <a:gd name="T46" fmla="*/ 285 w 308"/>
                <a:gd name="T47" fmla="*/ 496 h 756"/>
                <a:gd name="T48" fmla="*/ 290 w 308"/>
                <a:gd name="T49" fmla="*/ 491 h 756"/>
                <a:gd name="T50" fmla="*/ 296 w 308"/>
                <a:gd name="T51" fmla="*/ 465 h 756"/>
                <a:gd name="T52" fmla="*/ 298 w 308"/>
                <a:gd name="T53" fmla="*/ 447 h 756"/>
                <a:gd name="T54" fmla="*/ 304 w 308"/>
                <a:gd name="T55" fmla="*/ 438 h 756"/>
                <a:gd name="T56" fmla="*/ 302 w 308"/>
                <a:gd name="T57" fmla="*/ 415 h 756"/>
                <a:gd name="T58" fmla="*/ 305 w 308"/>
                <a:gd name="T59" fmla="*/ 409 h 756"/>
                <a:gd name="T60" fmla="*/ 308 w 308"/>
                <a:gd name="T61" fmla="*/ 384 h 756"/>
                <a:gd name="T62" fmla="*/ 308 w 308"/>
                <a:gd name="T63" fmla="*/ 363 h 756"/>
                <a:gd name="T64" fmla="*/ 306 w 308"/>
                <a:gd name="T65" fmla="*/ 357 h 756"/>
                <a:gd name="T66" fmla="*/ 306 w 308"/>
                <a:gd name="T67" fmla="*/ 333 h 756"/>
                <a:gd name="T68" fmla="*/ 299 w 308"/>
                <a:gd name="T69" fmla="*/ 312 h 756"/>
                <a:gd name="T70" fmla="*/ 300 w 308"/>
                <a:gd name="T71" fmla="*/ 305 h 756"/>
                <a:gd name="T72" fmla="*/ 294 w 308"/>
                <a:gd name="T73" fmla="*/ 278 h 756"/>
                <a:gd name="T74" fmla="*/ 293 w 308"/>
                <a:gd name="T75" fmla="*/ 274 h 756"/>
                <a:gd name="T76" fmla="*/ 289 w 308"/>
                <a:gd name="T77" fmla="*/ 251 h 756"/>
                <a:gd name="T78" fmla="*/ 277 w 308"/>
                <a:gd name="T79" fmla="*/ 233 h 756"/>
                <a:gd name="T80" fmla="*/ 277 w 308"/>
                <a:gd name="T81" fmla="*/ 222 h 756"/>
                <a:gd name="T82" fmla="*/ 264 w 308"/>
                <a:gd name="T83" fmla="*/ 204 h 756"/>
                <a:gd name="T84" fmla="*/ 263 w 308"/>
                <a:gd name="T85" fmla="*/ 197 h 756"/>
                <a:gd name="T86" fmla="*/ 252 w 308"/>
                <a:gd name="T87" fmla="*/ 174 h 756"/>
                <a:gd name="T88" fmla="*/ 237 w 308"/>
                <a:gd name="T89" fmla="*/ 161 h 756"/>
                <a:gd name="T90" fmla="*/ 234 w 308"/>
                <a:gd name="T91" fmla="*/ 153 h 756"/>
                <a:gd name="T92" fmla="*/ 217 w 308"/>
                <a:gd name="T93" fmla="*/ 132 h 756"/>
                <a:gd name="T94" fmla="*/ 213 w 308"/>
                <a:gd name="T95" fmla="*/ 129 h 756"/>
                <a:gd name="T96" fmla="*/ 200 w 308"/>
                <a:gd name="T97" fmla="*/ 110 h 756"/>
                <a:gd name="T98" fmla="*/ 180 w 308"/>
                <a:gd name="T99" fmla="*/ 99 h 756"/>
                <a:gd name="T100" fmla="*/ 176 w 308"/>
                <a:gd name="T101" fmla="*/ 93 h 756"/>
                <a:gd name="T102" fmla="*/ 159 w 308"/>
                <a:gd name="T103" fmla="*/ 75 h 756"/>
                <a:gd name="T104" fmla="*/ 140 w 308"/>
                <a:gd name="T105" fmla="*/ 68 h 756"/>
                <a:gd name="T106" fmla="*/ 135 w 308"/>
                <a:gd name="T107" fmla="*/ 61 h 756"/>
                <a:gd name="T108" fmla="*/ 112 w 308"/>
                <a:gd name="T109" fmla="*/ 47 h 756"/>
                <a:gd name="T110" fmla="*/ 106 w 308"/>
                <a:gd name="T111" fmla="*/ 46 h 756"/>
                <a:gd name="T112" fmla="*/ 87 w 308"/>
                <a:gd name="T113" fmla="*/ 31 h 756"/>
                <a:gd name="T114" fmla="*/ 66 w 308"/>
                <a:gd name="T115" fmla="*/ 27 h 756"/>
                <a:gd name="T116" fmla="*/ 61 w 308"/>
                <a:gd name="T117" fmla="*/ 22 h 756"/>
                <a:gd name="T118" fmla="*/ 39 w 308"/>
                <a:gd name="T119" fmla="*/ 10 h 756"/>
                <a:gd name="T120" fmla="*/ 19 w 308"/>
                <a:gd name="T121" fmla="*/ 8 h 756"/>
                <a:gd name="T122" fmla="*/ 12 w 308"/>
                <a:gd name="T123" fmla="*/ 4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756">
                  <a:moveTo>
                    <a:pt x="0" y="754"/>
                  </a:moveTo>
                  <a:cubicBezTo>
                    <a:pt x="0" y="753"/>
                    <a:pt x="1" y="752"/>
                    <a:pt x="2" y="751"/>
                  </a:cubicBezTo>
                  <a:cubicBezTo>
                    <a:pt x="2" y="751"/>
                    <a:pt x="2" y="751"/>
                    <a:pt x="2" y="751"/>
                  </a:cubicBezTo>
                  <a:cubicBezTo>
                    <a:pt x="2" y="751"/>
                    <a:pt x="2" y="751"/>
                    <a:pt x="3" y="751"/>
                  </a:cubicBezTo>
                  <a:cubicBezTo>
                    <a:pt x="3" y="751"/>
                    <a:pt x="3" y="751"/>
                    <a:pt x="3" y="751"/>
                  </a:cubicBezTo>
                  <a:cubicBezTo>
                    <a:pt x="4" y="751"/>
                    <a:pt x="6" y="751"/>
                    <a:pt x="6" y="753"/>
                  </a:cubicBezTo>
                  <a:cubicBezTo>
                    <a:pt x="6" y="753"/>
                    <a:pt x="6" y="753"/>
                    <a:pt x="6" y="753"/>
                  </a:cubicBezTo>
                  <a:cubicBezTo>
                    <a:pt x="6" y="754"/>
                    <a:pt x="6" y="755"/>
                    <a:pt x="4" y="755"/>
                  </a:cubicBezTo>
                  <a:cubicBezTo>
                    <a:pt x="4" y="755"/>
                    <a:pt x="4" y="755"/>
                    <a:pt x="4" y="755"/>
                  </a:cubicBezTo>
                  <a:cubicBezTo>
                    <a:pt x="4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2" y="756"/>
                  </a:cubicBezTo>
                  <a:cubicBezTo>
                    <a:pt x="2" y="756"/>
                    <a:pt x="2" y="756"/>
                    <a:pt x="2" y="756"/>
                  </a:cubicBezTo>
                  <a:cubicBezTo>
                    <a:pt x="1" y="756"/>
                    <a:pt x="1" y="755"/>
                    <a:pt x="0" y="754"/>
                  </a:cubicBezTo>
                  <a:close/>
                  <a:moveTo>
                    <a:pt x="10" y="751"/>
                  </a:moveTo>
                  <a:cubicBezTo>
                    <a:pt x="10" y="750"/>
                    <a:pt x="11" y="749"/>
                    <a:pt x="12" y="748"/>
                  </a:cubicBezTo>
                  <a:cubicBezTo>
                    <a:pt x="12" y="748"/>
                    <a:pt x="12" y="748"/>
                    <a:pt x="12" y="748"/>
                  </a:cubicBezTo>
                  <a:cubicBezTo>
                    <a:pt x="12" y="748"/>
                    <a:pt x="13" y="748"/>
                    <a:pt x="13" y="748"/>
                  </a:cubicBezTo>
                  <a:cubicBezTo>
                    <a:pt x="13" y="748"/>
                    <a:pt x="13" y="748"/>
                    <a:pt x="13" y="748"/>
                  </a:cubicBezTo>
                  <a:cubicBezTo>
                    <a:pt x="14" y="748"/>
                    <a:pt x="16" y="748"/>
                    <a:pt x="16" y="750"/>
                  </a:cubicBezTo>
                  <a:cubicBezTo>
                    <a:pt x="16" y="750"/>
                    <a:pt x="16" y="750"/>
                    <a:pt x="16" y="750"/>
                  </a:cubicBezTo>
                  <a:cubicBezTo>
                    <a:pt x="17" y="751"/>
                    <a:pt x="16" y="752"/>
                    <a:pt x="15" y="752"/>
                  </a:cubicBezTo>
                  <a:cubicBezTo>
                    <a:pt x="15" y="752"/>
                    <a:pt x="15" y="752"/>
                    <a:pt x="15" y="752"/>
                  </a:cubicBezTo>
                  <a:cubicBezTo>
                    <a:pt x="14" y="753"/>
                    <a:pt x="14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2" y="753"/>
                    <a:pt x="11" y="752"/>
                    <a:pt x="10" y="751"/>
                  </a:cubicBezTo>
                  <a:close/>
                  <a:moveTo>
                    <a:pt x="20" y="748"/>
                  </a:moveTo>
                  <a:cubicBezTo>
                    <a:pt x="20" y="747"/>
                    <a:pt x="21" y="746"/>
                    <a:pt x="22" y="745"/>
                  </a:cubicBezTo>
                  <a:cubicBezTo>
                    <a:pt x="22" y="745"/>
                    <a:pt x="22" y="745"/>
                    <a:pt x="22" y="745"/>
                  </a:cubicBezTo>
                  <a:cubicBezTo>
                    <a:pt x="22" y="745"/>
                    <a:pt x="23" y="745"/>
                    <a:pt x="23" y="745"/>
                  </a:cubicBezTo>
                  <a:cubicBezTo>
                    <a:pt x="23" y="745"/>
                    <a:pt x="23" y="745"/>
                    <a:pt x="23" y="745"/>
                  </a:cubicBezTo>
                  <a:cubicBezTo>
                    <a:pt x="24" y="744"/>
                    <a:pt x="26" y="745"/>
                    <a:pt x="26" y="746"/>
                  </a:cubicBezTo>
                  <a:cubicBezTo>
                    <a:pt x="26" y="746"/>
                    <a:pt x="26" y="746"/>
                    <a:pt x="26" y="746"/>
                  </a:cubicBezTo>
                  <a:cubicBezTo>
                    <a:pt x="26" y="747"/>
                    <a:pt x="26" y="749"/>
                    <a:pt x="25" y="749"/>
                  </a:cubicBezTo>
                  <a:cubicBezTo>
                    <a:pt x="25" y="749"/>
                    <a:pt x="25" y="749"/>
                    <a:pt x="25" y="749"/>
                  </a:cubicBezTo>
                  <a:cubicBezTo>
                    <a:pt x="24" y="749"/>
                    <a:pt x="24" y="749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2" y="750"/>
                    <a:pt x="21" y="749"/>
                    <a:pt x="20" y="748"/>
                  </a:cubicBezTo>
                  <a:close/>
                  <a:moveTo>
                    <a:pt x="30" y="745"/>
                  </a:moveTo>
                  <a:cubicBezTo>
                    <a:pt x="30" y="743"/>
                    <a:pt x="30" y="742"/>
                    <a:pt x="32" y="742"/>
                  </a:cubicBezTo>
                  <a:cubicBezTo>
                    <a:pt x="32" y="742"/>
                    <a:pt x="32" y="742"/>
                    <a:pt x="32" y="742"/>
                  </a:cubicBezTo>
                  <a:cubicBezTo>
                    <a:pt x="32" y="742"/>
                    <a:pt x="33" y="741"/>
                    <a:pt x="33" y="741"/>
                  </a:cubicBezTo>
                  <a:cubicBezTo>
                    <a:pt x="33" y="741"/>
                    <a:pt x="33" y="741"/>
                    <a:pt x="33" y="741"/>
                  </a:cubicBezTo>
                  <a:cubicBezTo>
                    <a:pt x="34" y="741"/>
                    <a:pt x="35" y="741"/>
                    <a:pt x="36" y="743"/>
                  </a:cubicBezTo>
                  <a:cubicBezTo>
                    <a:pt x="36" y="743"/>
                    <a:pt x="36" y="743"/>
                    <a:pt x="36" y="743"/>
                  </a:cubicBezTo>
                  <a:cubicBezTo>
                    <a:pt x="36" y="744"/>
                    <a:pt x="36" y="745"/>
                    <a:pt x="35" y="746"/>
                  </a:cubicBezTo>
                  <a:cubicBezTo>
                    <a:pt x="35" y="746"/>
                    <a:pt x="35" y="746"/>
                    <a:pt x="35" y="746"/>
                  </a:cubicBezTo>
                  <a:cubicBezTo>
                    <a:pt x="34" y="746"/>
                    <a:pt x="34" y="746"/>
                    <a:pt x="33" y="746"/>
                  </a:cubicBezTo>
                  <a:cubicBezTo>
                    <a:pt x="33" y="746"/>
                    <a:pt x="33" y="746"/>
                    <a:pt x="33" y="746"/>
                  </a:cubicBezTo>
                  <a:cubicBezTo>
                    <a:pt x="33" y="746"/>
                    <a:pt x="33" y="746"/>
                    <a:pt x="32" y="746"/>
                  </a:cubicBezTo>
                  <a:cubicBezTo>
                    <a:pt x="32" y="746"/>
                    <a:pt x="32" y="746"/>
                    <a:pt x="32" y="746"/>
                  </a:cubicBezTo>
                  <a:cubicBezTo>
                    <a:pt x="32" y="746"/>
                    <a:pt x="31" y="746"/>
                    <a:pt x="30" y="745"/>
                  </a:cubicBezTo>
                  <a:close/>
                  <a:moveTo>
                    <a:pt x="40" y="741"/>
                  </a:moveTo>
                  <a:cubicBezTo>
                    <a:pt x="40" y="740"/>
                    <a:pt x="40" y="738"/>
                    <a:pt x="41" y="738"/>
                  </a:cubicBezTo>
                  <a:cubicBezTo>
                    <a:pt x="41" y="738"/>
                    <a:pt x="41" y="738"/>
                    <a:pt x="41" y="738"/>
                  </a:cubicBezTo>
                  <a:cubicBezTo>
                    <a:pt x="42" y="738"/>
                    <a:pt x="42" y="738"/>
                    <a:pt x="43" y="738"/>
                  </a:cubicBezTo>
                  <a:cubicBezTo>
                    <a:pt x="43" y="738"/>
                    <a:pt x="43" y="738"/>
                    <a:pt x="43" y="738"/>
                  </a:cubicBezTo>
                  <a:cubicBezTo>
                    <a:pt x="44" y="737"/>
                    <a:pt x="45" y="738"/>
                    <a:pt x="46" y="739"/>
                  </a:cubicBezTo>
                  <a:cubicBezTo>
                    <a:pt x="46" y="739"/>
                    <a:pt x="46" y="739"/>
                    <a:pt x="46" y="739"/>
                  </a:cubicBezTo>
                  <a:cubicBezTo>
                    <a:pt x="46" y="740"/>
                    <a:pt x="46" y="741"/>
                    <a:pt x="44" y="742"/>
                  </a:cubicBezTo>
                  <a:cubicBezTo>
                    <a:pt x="44" y="742"/>
                    <a:pt x="44" y="742"/>
                    <a:pt x="44" y="742"/>
                  </a:cubicBezTo>
                  <a:cubicBezTo>
                    <a:pt x="44" y="742"/>
                    <a:pt x="44" y="742"/>
                    <a:pt x="43" y="742"/>
                  </a:cubicBezTo>
                  <a:cubicBezTo>
                    <a:pt x="43" y="742"/>
                    <a:pt x="43" y="742"/>
                    <a:pt x="43" y="742"/>
                  </a:cubicBezTo>
                  <a:cubicBezTo>
                    <a:pt x="43" y="742"/>
                    <a:pt x="43" y="742"/>
                    <a:pt x="42" y="742"/>
                  </a:cubicBezTo>
                  <a:cubicBezTo>
                    <a:pt x="42" y="742"/>
                    <a:pt x="42" y="742"/>
                    <a:pt x="42" y="742"/>
                  </a:cubicBezTo>
                  <a:cubicBezTo>
                    <a:pt x="41" y="742"/>
                    <a:pt x="40" y="742"/>
                    <a:pt x="40" y="741"/>
                  </a:cubicBezTo>
                  <a:close/>
                  <a:moveTo>
                    <a:pt x="50" y="737"/>
                  </a:moveTo>
                  <a:cubicBezTo>
                    <a:pt x="49" y="736"/>
                    <a:pt x="50" y="735"/>
                    <a:pt x="51" y="734"/>
                  </a:cubicBezTo>
                  <a:cubicBezTo>
                    <a:pt x="51" y="734"/>
                    <a:pt x="51" y="734"/>
                    <a:pt x="51" y="734"/>
                  </a:cubicBezTo>
                  <a:cubicBezTo>
                    <a:pt x="51" y="734"/>
                    <a:pt x="52" y="734"/>
                    <a:pt x="52" y="734"/>
                  </a:cubicBezTo>
                  <a:cubicBezTo>
                    <a:pt x="52" y="734"/>
                    <a:pt x="52" y="734"/>
                    <a:pt x="52" y="734"/>
                  </a:cubicBezTo>
                  <a:cubicBezTo>
                    <a:pt x="53" y="733"/>
                    <a:pt x="55" y="734"/>
                    <a:pt x="55" y="735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6" y="736"/>
                    <a:pt x="55" y="737"/>
                    <a:pt x="54" y="738"/>
                  </a:cubicBezTo>
                  <a:cubicBezTo>
                    <a:pt x="54" y="738"/>
                    <a:pt x="54" y="738"/>
                    <a:pt x="54" y="738"/>
                  </a:cubicBezTo>
                  <a:cubicBezTo>
                    <a:pt x="54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2" y="738"/>
                    <a:pt x="52" y="738"/>
                  </a:cubicBezTo>
                  <a:cubicBezTo>
                    <a:pt x="52" y="738"/>
                    <a:pt x="52" y="738"/>
                    <a:pt x="52" y="738"/>
                  </a:cubicBezTo>
                  <a:cubicBezTo>
                    <a:pt x="51" y="738"/>
                    <a:pt x="50" y="738"/>
                    <a:pt x="50" y="737"/>
                  </a:cubicBezTo>
                  <a:close/>
                  <a:moveTo>
                    <a:pt x="59" y="733"/>
                  </a:moveTo>
                  <a:cubicBezTo>
                    <a:pt x="59" y="732"/>
                    <a:pt x="59" y="730"/>
                    <a:pt x="61" y="730"/>
                  </a:cubicBezTo>
                  <a:cubicBezTo>
                    <a:pt x="61" y="730"/>
                    <a:pt x="61" y="730"/>
                    <a:pt x="61" y="730"/>
                  </a:cubicBezTo>
                  <a:cubicBezTo>
                    <a:pt x="61" y="730"/>
                    <a:pt x="61" y="730"/>
                    <a:pt x="62" y="729"/>
                  </a:cubicBezTo>
                  <a:cubicBezTo>
                    <a:pt x="62" y="729"/>
                    <a:pt x="62" y="729"/>
                    <a:pt x="62" y="729"/>
                  </a:cubicBezTo>
                  <a:cubicBezTo>
                    <a:pt x="63" y="729"/>
                    <a:pt x="64" y="729"/>
                    <a:pt x="65" y="731"/>
                  </a:cubicBezTo>
                  <a:cubicBezTo>
                    <a:pt x="65" y="731"/>
                    <a:pt x="65" y="731"/>
                    <a:pt x="65" y="731"/>
                  </a:cubicBezTo>
                  <a:cubicBezTo>
                    <a:pt x="65" y="732"/>
                    <a:pt x="65" y="733"/>
                    <a:pt x="64" y="734"/>
                  </a:cubicBezTo>
                  <a:cubicBezTo>
                    <a:pt x="64" y="734"/>
                    <a:pt x="64" y="734"/>
                    <a:pt x="64" y="734"/>
                  </a:cubicBezTo>
                  <a:cubicBezTo>
                    <a:pt x="63" y="734"/>
                    <a:pt x="63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1" y="734"/>
                    <a:pt x="60" y="734"/>
                    <a:pt x="59" y="733"/>
                  </a:cubicBezTo>
                  <a:close/>
                  <a:moveTo>
                    <a:pt x="69" y="729"/>
                  </a:moveTo>
                  <a:cubicBezTo>
                    <a:pt x="68" y="727"/>
                    <a:pt x="69" y="726"/>
                    <a:pt x="70" y="726"/>
                  </a:cubicBezTo>
                  <a:cubicBezTo>
                    <a:pt x="70" y="726"/>
                    <a:pt x="70" y="726"/>
                    <a:pt x="70" y="726"/>
                  </a:cubicBezTo>
                  <a:cubicBezTo>
                    <a:pt x="70" y="725"/>
                    <a:pt x="71" y="725"/>
                    <a:pt x="71" y="725"/>
                  </a:cubicBezTo>
                  <a:cubicBezTo>
                    <a:pt x="71" y="725"/>
                    <a:pt x="71" y="725"/>
                    <a:pt x="71" y="725"/>
                  </a:cubicBezTo>
                  <a:cubicBezTo>
                    <a:pt x="72" y="724"/>
                    <a:pt x="74" y="725"/>
                    <a:pt x="74" y="726"/>
                  </a:cubicBezTo>
                  <a:cubicBezTo>
                    <a:pt x="74" y="726"/>
                    <a:pt x="74" y="726"/>
                    <a:pt x="74" y="726"/>
                  </a:cubicBezTo>
                  <a:cubicBezTo>
                    <a:pt x="75" y="727"/>
                    <a:pt x="74" y="729"/>
                    <a:pt x="73" y="729"/>
                  </a:cubicBezTo>
                  <a:cubicBezTo>
                    <a:pt x="73" y="729"/>
                    <a:pt x="73" y="729"/>
                    <a:pt x="73" y="729"/>
                  </a:cubicBezTo>
                  <a:cubicBezTo>
                    <a:pt x="73" y="729"/>
                    <a:pt x="72" y="730"/>
                    <a:pt x="72" y="730"/>
                  </a:cubicBezTo>
                  <a:cubicBezTo>
                    <a:pt x="72" y="730"/>
                    <a:pt x="72" y="730"/>
                    <a:pt x="72" y="730"/>
                  </a:cubicBezTo>
                  <a:cubicBezTo>
                    <a:pt x="72" y="730"/>
                    <a:pt x="71" y="730"/>
                    <a:pt x="71" y="730"/>
                  </a:cubicBezTo>
                  <a:cubicBezTo>
                    <a:pt x="71" y="730"/>
                    <a:pt x="71" y="730"/>
                    <a:pt x="71" y="730"/>
                  </a:cubicBezTo>
                  <a:cubicBezTo>
                    <a:pt x="70" y="730"/>
                    <a:pt x="69" y="729"/>
                    <a:pt x="69" y="729"/>
                  </a:cubicBezTo>
                  <a:close/>
                  <a:moveTo>
                    <a:pt x="78" y="724"/>
                  </a:moveTo>
                  <a:cubicBezTo>
                    <a:pt x="78" y="723"/>
                    <a:pt x="78" y="722"/>
                    <a:pt x="79" y="721"/>
                  </a:cubicBezTo>
                  <a:cubicBezTo>
                    <a:pt x="79" y="721"/>
                    <a:pt x="79" y="721"/>
                    <a:pt x="79" y="721"/>
                  </a:cubicBezTo>
                  <a:cubicBezTo>
                    <a:pt x="80" y="721"/>
                    <a:pt x="80" y="721"/>
                    <a:pt x="81" y="720"/>
                  </a:cubicBezTo>
                  <a:cubicBezTo>
                    <a:pt x="81" y="720"/>
                    <a:pt x="81" y="720"/>
                    <a:pt x="81" y="720"/>
                  </a:cubicBezTo>
                  <a:cubicBezTo>
                    <a:pt x="82" y="720"/>
                    <a:pt x="83" y="720"/>
                    <a:pt x="84" y="721"/>
                  </a:cubicBezTo>
                  <a:cubicBezTo>
                    <a:pt x="84" y="721"/>
                    <a:pt x="84" y="721"/>
                    <a:pt x="84" y="721"/>
                  </a:cubicBezTo>
                  <a:cubicBezTo>
                    <a:pt x="84" y="723"/>
                    <a:pt x="84" y="724"/>
                    <a:pt x="83" y="725"/>
                  </a:cubicBezTo>
                  <a:cubicBezTo>
                    <a:pt x="83" y="725"/>
                    <a:pt x="83" y="725"/>
                    <a:pt x="83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1" y="725"/>
                    <a:pt x="81" y="725"/>
                    <a:pt x="80" y="725"/>
                  </a:cubicBezTo>
                  <a:cubicBezTo>
                    <a:pt x="80" y="725"/>
                    <a:pt x="80" y="725"/>
                    <a:pt x="80" y="725"/>
                  </a:cubicBezTo>
                  <a:cubicBezTo>
                    <a:pt x="80" y="725"/>
                    <a:pt x="79" y="725"/>
                    <a:pt x="78" y="724"/>
                  </a:cubicBezTo>
                  <a:close/>
                  <a:moveTo>
                    <a:pt x="88" y="719"/>
                  </a:moveTo>
                  <a:cubicBezTo>
                    <a:pt x="87" y="718"/>
                    <a:pt x="88" y="717"/>
                    <a:pt x="89" y="716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89" y="716"/>
                    <a:pt x="90" y="716"/>
                    <a:pt x="90" y="716"/>
                  </a:cubicBezTo>
                  <a:cubicBezTo>
                    <a:pt x="90" y="716"/>
                    <a:pt x="90" y="716"/>
                    <a:pt x="90" y="716"/>
                  </a:cubicBezTo>
                  <a:cubicBezTo>
                    <a:pt x="91" y="715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4" y="718"/>
                    <a:pt x="93" y="719"/>
                    <a:pt x="92" y="720"/>
                  </a:cubicBezTo>
                  <a:cubicBezTo>
                    <a:pt x="92" y="720"/>
                    <a:pt x="92" y="720"/>
                    <a:pt x="92" y="720"/>
                  </a:cubicBezTo>
                  <a:cubicBezTo>
                    <a:pt x="92" y="720"/>
                    <a:pt x="91" y="720"/>
                    <a:pt x="91" y="720"/>
                  </a:cubicBezTo>
                  <a:cubicBezTo>
                    <a:pt x="91" y="720"/>
                    <a:pt x="91" y="720"/>
                    <a:pt x="91" y="720"/>
                  </a:cubicBezTo>
                  <a:cubicBezTo>
                    <a:pt x="91" y="721"/>
                    <a:pt x="90" y="721"/>
                    <a:pt x="90" y="721"/>
                  </a:cubicBezTo>
                  <a:cubicBezTo>
                    <a:pt x="90" y="721"/>
                    <a:pt x="90" y="721"/>
                    <a:pt x="90" y="721"/>
                  </a:cubicBezTo>
                  <a:cubicBezTo>
                    <a:pt x="89" y="721"/>
                    <a:pt x="88" y="720"/>
                    <a:pt x="88" y="719"/>
                  </a:cubicBezTo>
                  <a:close/>
                  <a:moveTo>
                    <a:pt x="97" y="715"/>
                  </a:moveTo>
                  <a:cubicBezTo>
                    <a:pt x="96" y="713"/>
                    <a:pt x="97" y="712"/>
                    <a:pt x="98" y="711"/>
                  </a:cubicBezTo>
                  <a:cubicBezTo>
                    <a:pt x="98" y="711"/>
                    <a:pt x="98" y="711"/>
                    <a:pt x="98" y="711"/>
                  </a:cubicBezTo>
                  <a:cubicBezTo>
                    <a:pt x="98" y="711"/>
                    <a:pt x="99" y="711"/>
                    <a:pt x="99" y="711"/>
                  </a:cubicBezTo>
                  <a:cubicBezTo>
                    <a:pt x="99" y="711"/>
                    <a:pt x="99" y="711"/>
                    <a:pt x="99" y="711"/>
                  </a:cubicBezTo>
                  <a:cubicBezTo>
                    <a:pt x="100" y="710"/>
                    <a:pt x="102" y="711"/>
                    <a:pt x="102" y="712"/>
                  </a:cubicBezTo>
                  <a:cubicBezTo>
                    <a:pt x="102" y="712"/>
                    <a:pt x="102" y="712"/>
                    <a:pt x="102" y="712"/>
                  </a:cubicBezTo>
                  <a:cubicBezTo>
                    <a:pt x="103" y="713"/>
                    <a:pt x="102" y="714"/>
                    <a:pt x="101" y="715"/>
                  </a:cubicBezTo>
                  <a:cubicBezTo>
                    <a:pt x="101" y="715"/>
                    <a:pt x="101" y="715"/>
                    <a:pt x="101" y="715"/>
                  </a:cubicBezTo>
                  <a:cubicBezTo>
                    <a:pt x="101" y="715"/>
                    <a:pt x="101" y="715"/>
                    <a:pt x="100" y="715"/>
                  </a:cubicBezTo>
                  <a:cubicBezTo>
                    <a:pt x="100" y="715"/>
                    <a:pt x="100" y="715"/>
                    <a:pt x="100" y="715"/>
                  </a:cubicBezTo>
                  <a:cubicBezTo>
                    <a:pt x="100" y="716"/>
                    <a:pt x="99" y="716"/>
                    <a:pt x="99" y="716"/>
                  </a:cubicBezTo>
                  <a:cubicBezTo>
                    <a:pt x="99" y="716"/>
                    <a:pt x="99" y="716"/>
                    <a:pt x="99" y="716"/>
                  </a:cubicBezTo>
                  <a:cubicBezTo>
                    <a:pt x="98" y="716"/>
                    <a:pt x="97" y="715"/>
                    <a:pt x="97" y="715"/>
                  </a:cubicBezTo>
                  <a:close/>
                  <a:moveTo>
                    <a:pt x="106" y="709"/>
                  </a:moveTo>
                  <a:cubicBezTo>
                    <a:pt x="106" y="708"/>
                    <a:pt x="106" y="707"/>
                    <a:pt x="107" y="706"/>
                  </a:cubicBezTo>
                  <a:cubicBezTo>
                    <a:pt x="107" y="706"/>
                    <a:pt x="107" y="706"/>
                    <a:pt x="107" y="706"/>
                  </a:cubicBezTo>
                  <a:cubicBezTo>
                    <a:pt x="107" y="706"/>
                    <a:pt x="108" y="706"/>
                    <a:pt x="108" y="706"/>
                  </a:cubicBezTo>
                  <a:cubicBezTo>
                    <a:pt x="108" y="706"/>
                    <a:pt x="108" y="706"/>
                    <a:pt x="108" y="706"/>
                  </a:cubicBezTo>
                  <a:cubicBezTo>
                    <a:pt x="109" y="705"/>
                    <a:pt x="111" y="705"/>
                    <a:pt x="111" y="706"/>
                  </a:cubicBezTo>
                  <a:cubicBezTo>
                    <a:pt x="111" y="706"/>
                    <a:pt x="111" y="706"/>
                    <a:pt x="111" y="706"/>
                  </a:cubicBezTo>
                  <a:cubicBezTo>
                    <a:pt x="112" y="708"/>
                    <a:pt x="112" y="709"/>
                    <a:pt x="110" y="710"/>
                  </a:cubicBezTo>
                  <a:cubicBezTo>
                    <a:pt x="110" y="710"/>
                    <a:pt x="110" y="710"/>
                    <a:pt x="110" y="710"/>
                  </a:cubicBezTo>
                  <a:cubicBezTo>
                    <a:pt x="110" y="710"/>
                    <a:pt x="110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1"/>
                    <a:pt x="108" y="711"/>
                  </a:cubicBezTo>
                  <a:cubicBezTo>
                    <a:pt x="108" y="711"/>
                    <a:pt x="108" y="711"/>
                    <a:pt x="108" y="711"/>
                  </a:cubicBezTo>
                  <a:cubicBezTo>
                    <a:pt x="107" y="711"/>
                    <a:pt x="107" y="710"/>
                    <a:pt x="106" y="709"/>
                  </a:cubicBezTo>
                  <a:close/>
                  <a:moveTo>
                    <a:pt x="115" y="704"/>
                  </a:moveTo>
                  <a:cubicBezTo>
                    <a:pt x="115" y="703"/>
                    <a:pt x="115" y="702"/>
                    <a:pt x="116" y="701"/>
                  </a:cubicBezTo>
                  <a:cubicBezTo>
                    <a:pt x="116" y="701"/>
                    <a:pt x="116" y="701"/>
                    <a:pt x="116" y="701"/>
                  </a:cubicBezTo>
                  <a:cubicBezTo>
                    <a:pt x="116" y="701"/>
                    <a:pt x="117" y="701"/>
                    <a:pt x="117" y="700"/>
                  </a:cubicBezTo>
                  <a:cubicBezTo>
                    <a:pt x="117" y="700"/>
                    <a:pt x="117" y="700"/>
                    <a:pt x="117" y="700"/>
                  </a:cubicBezTo>
                  <a:cubicBezTo>
                    <a:pt x="118" y="700"/>
                    <a:pt x="120" y="700"/>
                    <a:pt x="120" y="701"/>
                  </a:cubicBezTo>
                  <a:cubicBezTo>
                    <a:pt x="120" y="701"/>
                    <a:pt x="120" y="701"/>
                    <a:pt x="120" y="701"/>
                  </a:cubicBezTo>
                  <a:cubicBezTo>
                    <a:pt x="121" y="702"/>
                    <a:pt x="121" y="704"/>
                    <a:pt x="120" y="704"/>
                  </a:cubicBezTo>
                  <a:cubicBezTo>
                    <a:pt x="120" y="704"/>
                    <a:pt x="120" y="704"/>
                    <a:pt x="120" y="704"/>
                  </a:cubicBezTo>
                  <a:cubicBezTo>
                    <a:pt x="119" y="704"/>
                    <a:pt x="119" y="705"/>
                    <a:pt x="118" y="705"/>
                  </a:cubicBezTo>
                  <a:cubicBezTo>
                    <a:pt x="118" y="705"/>
                    <a:pt x="118" y="705"/>
                    <a:pt x="118" y="705"/>
                  </a:cubicBezTo>
                  <a:cubicBezTo>
                    <a:pt x="118" y="705"/>
                    <a:pt x="118" y="705"/>
                    <a:pt x="117" y="705"/>
                  </a:cubicBezTo>
                  <a:cubicBezTo>
                    <a:pt x="117" y="705"/>
                    <a:pt x="117" y="705"/>
                    <a:pt x="117" y="705"/>
                  </a:cubicBezTo>
                  <a:cubicBezTo>
                    <a:pt x="116" y="705"/>
                    <a:pt x="116" y="705"/>
                    <a:pt x="115" y="704"/>
                  </a:cubicBezTo>
                  <a:close/>
                  <a:moveTo>
                    <a:pt x="124" y="699"/>
                  </a:moveTo>
                  <a:cubicBezTo>
                    <a:pt x="123" y="698"/>
                    <a:pt x="124" y="696"/>
                    <a:pt x="125" y="696"/>
                  </a:cubicBezTo>
                  <a:cubicBezTo>
                    <a:pt x="125" y="696"/>
                    <a:pt x="125" y="696"/>
                    <a:pt x="125" y="696"/>
                  </a:cubicBezTo>
                  <a:cubicBezTo>
                    <a:pt x="125" y="695"/>
                    <a:pt x="126" y="695"/>
                    <a:pt x="126" y="695"/>
                  </a:cubicBezTo>
                  <a:cubicBezTo>
                    <a:pt x="126" y="695"/>
                    <a:pt x="126" y="695"/>
                    <a:pt x="126" y="695"/>
                  </a:cubicBezTo>
                  <a:cubicBezTo>
                    <a:pt x="127" y="694"/>
                    <a:pt x="128" y="694"/>
                    <a:pt x="129" y="695"/>
                  </a:cubicBezTo>
                  <a:cubicBezTo>
                    <a:pt x="129" y="695"/>
                    <a:pt x="129" y="695"/>
                    <a:pt x="129" y="695"/>
                  </a:cubicBezTo>
                  <a:cubicBezTo>
                    <a:pt x="130" y="697"/>
                    <a:pt x="129" y="698"/>
                    <a:pt x="128" y="699"/>
                  </a:cubicBezTo>
                  <a:cubicBezTo>
                    <a:pt x="128" y="699"/>
                    <a:pt x="128" y="699"/>
                    <a:pt x="128" y="699"/>
                  </a:cubicBezTo>
                  <a:cubicBezTo>
                    <a:pt x="128" y="699"/>
                    <a:pt x="128" y="699"/>
                    <a:pt x="127" y="699"/>
                  </a:cubicBezTo>
                  <a:cubicBezTo>
                    <a:pt x="127" y="699"/>
                    <a:pt x="127" y="699"/>
                    <a:pt x="127" y="699"/>
                  </a:cubicBezTo>
                  <a:cubicBezTo>
                    <a:pt x="127" y="700"/>
                    <a:pt x="126" y="700"/>
                    <a:pt x="126" y="700"/>
                  </a:cubicBezTo>
                  <a:cubicBezTo>
                    <a:pt x="126" y="700"/>
                    <a:pt x="126" y="700"/>
                    <a:pt x="126" y="700"/>
                  </a:cubicBezTo>
                  <a:cubicBezTo>
                    <a:pt x="125" y="700"/>
                    <a:pt x="125" y="699"/>
                    <a:pt x="124" y="699"/>
                  </a:cubicBezTo>
                  <a:close/>
                  <a:moveTo>
                    <a:pt x="133" y="693"/>
                  </a:moveTo>
                  <a:cubicBezTo>
                    <a:pt x="132" y="692"/>
                    <a:pt x="132" y="691"/>
                    <a:pt x="133" y="690"/>
                  </a:cubicBezTo>
                  <a:cubicBezTo>
                    <a:pt x="133" y="690"/>
                    <a:pt x="133" y="690"/>
                    <a:pt x="133" y="690"/>
                  </a:cubicBezTo>
                  <a:cubicBezTo>
                    <a:pt x="134" y="690"/>
                    <a:pt x="134" y="689"/>
                    <a:pt x="135" y="689"/>
                  </a:cubicBezTo>
                  <a:cubicBezTo>
                    <a:pt x="135" y="689"/>
                    <a:pt x="135" y="689"/>
                    <a:pt x="135" y="689"/>
                  </a:cubicBezTo>
                  <a:cubicBezTo>
                    <a:pt x="136" y="688"/>
                    <a:pt x="137" y="689"/>
                    <a:pt x="138" y="690"/>
                  </a:cubicBezTo>
                  <a:cubicBezTo>
                    <a:pt x="138" y="690"/>
                    <a:pt x="138" y="690"/>
                    <a:pt x="138" y="690"/>
                  </a:cubicBezTo>
                  <a:cubicBezTo>
                    <a:pt x="139" y="691"/>
                    <a:pt x="138" y="692"/>
                    <a:pt x="137" y="693"/>
                  </a:cubicBezTo>
                  <a:cubicBezTo>
                    <a:pt x="137" y="693"/>
                    <a:pt x="137" y="693"/>
                    <a:pt x="137" y="693"/>
                  </a:cubicBezTo>
                  <a:cubicBezTo>
                    <a:pt x="137" y="693"/>
                    <a:pt x="136" y="693"/>
                    <a:pt x="136" y="694"/>
                  </a:cubicBezTo>
                  <a:cubicBezTo>
                    <a:pt x="136" y="694"/>
                    <a:pt x="136" y="694"/>
                    <a:pt x="136" y="694"/>
                  </a:cubicBezTo>
                  <a:cubicBezTo>
                    <a:pt x="136" y="694"/>
                    <a:pt x="135" y="694"/>
                    <a:pt x="135" y="694"/>
                  </a:cubicBezTo>
                  <a:cubicBezTo>
                    <a:pt x="135" y="694"/>
                    <a:pt x="135" y="694"/>
                    <a:pt x="135" y="694"/>
                  </a:cubicBezTo>
                  <a:cubicBezTo>
                    <a:pt x="134" y="694"/>
                    <a:pt x="133" y="694"/>
                    <a:pt x="133" y="693"/>
                  </a:cubicBezTo>
                  <a:close/>
                  <a:moveTo>
                    <a:pt x="142" y="687"/>
                  </a:moveTo>
                  <a:cubicBezTo>
                    <a:pt x="141" y="686"/>
                    <a:pt x="141" y="685"/>
                    <a:pt x="142" y="684"/>
                  </a:cubicBezTo>
                  <a:cubicBezTo>
                    <a:pt x="142" y="684"/>
                    <a:pt x="142" y="684"/>
                    <a:pt x="142" y="684"/>
                  </a:cubicBezTo>
                  <a:cubicBezTo>
                    <a:pt x="142" y="684"/>
                    <a:pt x="143" y="683"/>
                    <a:pt x="143" y="683"/>
                  </a:cubicBezTo>
                  <a:cubicBezTo>
                    <a:pt x="143" y="683"/>
                    <a:pt x="143" y="683"/>
                    <a:pt x="143" y="683"/>
                  </a:cubicBezTo>
                  <a:cubicBezTo>
                    <a:pt x="144" y="682"/>
                    <a:pt x="146" y="683"/>
                    <a:pt x="146" y="684"/>
                  </a:cubicBezTo>
                  <a:cubicBezTo>
                    <a:pt x="146" y="684"/>
                    <a:pt x="146" y="684"/>
                    <a:pt x="146" y="684"/>
                  </a:cubicBezTo>
                  <a:cubicBezTo>
                    <a:pt x="147" y="685"/>
                    <a:pt x="147" y="686"/>
                    <a:pt x="146" y="687"/>
                  </a:cubicBezTo>
                  <a:cubicBezTo>
                    <a:pt x="146" y="687"/>
                    <a:pt x="146" y="687"/>
                    <a:pt x="146" y="687"/>
                  </a:cubicBezTo>
                  <a:cubicBezTo>
                    <a:pt x="145" y="687"/>
                    <a:pt x="145" y="687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4" y="688"/>
                    <a:pt x="144" y="688"/>
                    <a:pt x="143" y="688"/>
                  </a:cubicBezTo>
                  <a:cubicBezTo>
                    <a:pt x="143" y="688"/>
                    <a:pt x="143" y="688"/>
                    <a:pt x="143" y="688"/>
                  </a:cubicBezTo>
                  <a:cubicBezTo>
                    <a:pt x="143" y="688"/>
                    <a:pt x="142" y="688"/>
                    <a:pt x="142" y="687"/>
                  </a:cubicBezTo>
                  <a:close/>
                  <a:moveTo>
                    <a:pt x="150" y="681"/>
                  </a:moveTo>
                  <a:cubicBezTo>
                    <a:pt x="149" y="680"/>
                    <a:pt x="149" y="679"/>
                    <a:pt x="151" y="678"/>
                  </a:cubicBezTo>
                  <a:cubicBezTo>
                    <a:pt x="151" y="678"/>
                    <a:pt x="151" y="678"/>
                    <a:pt x="151" y="678"/>
                  </a:cubicBezTo>
                  <a:cubicBezTo>
                    <a:pt x="151" y="678"/>
                    <a:pt x="151" y="677"/>
                    <a:pt x="152" y="67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53" y="676"/>
                    <a:pt x="154" y="677"/>
                    <a:pt x="155" y="678"/>
                  </a:cubicBezTo>
                  <a:cubicBezTo>
                    <a:pt x="155" y="678"/>
                    <a:pt x="155" y="678"/>
                    <a:pt x="155" y="678"/>
                  </a:cubicBezTo>
                  <a:cubicBezTo>
                    <a:pt x="156" y="679"/>
                    <a:pt x="155" y="680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3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3" y="682"/>
                    <a:pt x="152" y="682"/>
                    <a:pt x="152" y="682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1" y="682"/>
                    <a:pt x="150" y="682"/>
                    <a:pt x="150" y="681"/>
                  </a:cubicBezTo>
                  <a:close/>
                  <a:moveTo>
                    <a:pt x="158" y="675"/>
                  </a:moveTo>
                  <a:cubicBezTo>
                    <a:pt x="158" y="674"/>
                    <a:pt x="158" y="672"/>
                    <a:pt x="159" y="672"/>
                  </a:cubicBezTo>
                  <a:cubicBezTo>
                    <a:pt x="159" y="672"/>
                    <a:pt x="159" y="672"/>
                    <a:pt x="159" y="672"/>
                  </a:cubicBezTo>
                  <a:cubicBezTo>
                    <a:pt x="159" y="671"/>
                    <a:pt x="160" y="671"/>
                    <a:pt x="160" y="671"/>
                  </a:cubicBezTo>
                  <a:cubicBezTo>
                    <a:pt x="160" y="671"/>
                    <a:pt x="160" y="671"/>
                    <a:pt x="160" y="671"/>
                  </a:cubicBezTo>
                  <a:cubicBezTo>
                    <a:pt x="161" y="670"/>
                    <a:pt x="162" y="670"/>
                    <a:pt x="163" y="671"/>
                  </a:cubicBezTo>
                  <a:cubicBezTo>
                    <a:pt x="163" y="671"/>
                    <a:pt x="163" y="671"/>
                    <a:pt x="163" y="671"/>
                  </a:cubicBezTo>
                  <a:cubicBezTo>
                    <a:pt x="164" y="672"/>
                    <a:pt x="164" y="674"/>
                    <a:pt x="163" y="674"/>
                  </a:cubicBezTo>
                  <a:cubicBezTo>
                    <a:pt x="163" y="674"/>
                    <a:pt x="163" y="674"/>
                    <a:pt x="163" y="674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1" y="676"/>
                    <a:pt x="161" y="676"/>
                    <a:pt x="160" y="676"/>
                  </a:cubicBezTo>
                  <a:cubicBezTo>
                    <a:pt x="160" y="676"/>
                    <a:pt x="160" y="676"/>
                    <a:pt x="160" y="676"/>
                  </a:cubicBezTo>
                  <a:cubicBezTo>
                    <a:pt x="160" y="676"/>
                    <a:pt x="159" y="675"/>
                    <a:pt x="158" y="675"/>
                  </a:cubicBezTo>
                  <a:close/>
                  <a:moveTo>
                    <a:pt x="167" y="668"/>
                  </a:moveTo>
                  <a:cubicBezTo>
                    <a:pt x="166" y="667"/>
                    <a:pt x="166" y="666"/>
                    <a:pt x="167" y="665"/>
                  </a:cubicBezTo>
                  <a:cubicBezTo>
                    <a:pt x="167" y="665"/>
                    <a:pt x="167" y="665"/>
                    <a:pt x="167" y="665"/>
                  </a:cubicBezTo>
                  <a:cubicBezTo>
                    <a:pt x="167" y="665"/>
                    <a:pt x="168" y="665"/>
                    <a:pt x="168" y="664"/>
                  </a:cubicBezTo>
                  <a:cubicBezTo>
                    <a:pt x="168" y="664"/>
                    <a:pt x="168" y="664"/>
                    <a:pt x="168" y="664"/>
                  </a:cubicBezTo>
                  <a:cubicBezTo>
                    <a:pt x="169" y="663"/>
                    <a:pt x="170" y="664"/>
                    <a:pt x="171" y="665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2" y="666"/>
                    <a:pt x="172" y="667"/>
                    <a:pt x="171" y="668"/>
                  </a:cubicBezTo>
                  <a:cubicBezTo>
                    <a:pt x="171" y="668"/>
                    <a:pt x="171" y="668"/>
                    <a:pt x="171" y="668"/>
                  </a:cubicBezTo>
                  <a:cubicBezTo>
                    <a:pt x="171" y="668"/>
                    <a:pt x="170" y="668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69" y="669"/>
                    <a:pt x="169" y="669"/>
                    <a:pt x="168" y="669"/>
                  </a:cubicBezTo>
                  <a:cubicBezTo>
                    <a:pt x="168" y="669"/>
                    <a:pt x="168" y="669"/>
                    <a:pt x="168" y="669"/>
                  </a:cubicBezTo>
                  <a:cubicBezTo>
                    <a:pt x="168" y="669"/>
                    <a:pt x="167" y="669"/>
                    <a:pt x="167" y="668"/>
                  </a:cubicBezTo>
                  <a:close/>
                  <a:moveTo>
                    <a:pt x="175" y="662"/>
                  </a:moveTo>
                  <a:cubicBezTo>
                    <a:pt x="174" y="661"/>
                    <a:pt x="174" y="659"/>
                    <a:pt x="175" y="658"/>
                  </a:cubicBezTo>
                  <a:cubicBezTo>
                    <a:pt x="175" y="658"/>
                    <a:pt x="175" y="658"/>
                    <a:pt x="175" y="658"/>
                  </a:cubicBezTo>
                  <a:cubicBezTo>
                    <a:pt x="175" y="658"/>
                    <a:pt x="176" y="658"/>
                    <a:pt x="176" y="658"/>
                  </a:cubicBezTo>
                  <a:cubicBezTo>
                    <a:pt x="176" y="658"/>
                    <a:pt x="176" y="658"/>
                    <a:pt x="176" y="658"/>
                  </a:cubicBezTo>
                  <a:cubicBezTo>
                    <a:pt x="177" y="657"/>
                    <a:pt x="178" y="657"/>
                    <a:pt x="179" y="658"/>
                  </a:cubicBezTo>
                  <a:cubicBezTo>
                    <a:pt x="179" y="658"/>
                    <a:pt x="179" y="658"/>
                    <a:pt x="179" y="658"/>
                  </a:cubicBezTo>
                  <a:cubicBezTo>
                    <a:pt x="180" y="659"/>
                    <a:pt x="180" y="660"/>
                    <a:pt x="179" y="661"/>
                  </a:cubicBezTo>
                  <a:cubicBezTo>
                    <a:pt x="179" y="661"/>
                    <a:pt x="179" y="661"/>
                    <a:pt x="179" y="661"/>
                  </a:cubicBezTo>
                  <a:cubicBezTo>
                    <a:pt x="179" y="661"/>
                    <a:pt x="178" y="662"/>
                    <a:pt x="178" y="662"/>
                  </a:cubicBezTo>
                  <a:cubicBezTo>
                    <a:pt x="178" y="662"/>
                    <a:pt x="178" y="662"/>
                    <a:pt x="178" y="662"/>
                  </a:cubicBezTo>
                  <a:cubicBezTo>
                    <a:pt x="177" y="662"/>
                    <a:pt x="177" y="663"/>
                    <a:pt x="176" y="663"/>
                  </a:cubicBezTo>
                  <a:cubicBezTo>
                    <a:pt x="176" y="663"/>
                    <a:pt x="176" y="663"/>
                    <a:pt x="176" y="663"/>
                  </a:cubicBezTo>
                  <a:cubicBezTo>
                    <a:pt x="176" y="663"/>
                    <a:pt x="175" y="662"/>
                    <a:pt x="175" y="662"/>
                  </a:cubicBezTo>
                  <a:close/>
                  <a:moveTo>
                    <a:pt x="183" y="655"/>
                  </a:moveTo>
                  <a:cubicBezTo>
                    <a:pt x="182" y="654"/>
                    <a:pt x="182" y="652"/>
                    <a:pt x="183" y="652"/>
                  </a:cubicBezTo>
                  <a:cubicBezTo>
                    <a:pt x="183" y="652"/>
                    <a:pt x="183" y="652"/>
                    <a:pt x="183" y="652"/>
                  </a:cubicBezTo>
                  <a:cubicBezTo>
                    <a:pt x="183" y="651"/>
                    <a:pt x="183" y="651"/>
                    <a:pt x="184" y="651"/>
                  </a:cubicBezTo>
                  <a:cubicBezTo>
                    <a:pt x="184" y="651"/>
                    <a:pt x="184" y="651"/>
                    <a:pt x="184" y="651"/>
                  </a:cubicBezTo>
                  <a:cubicBezTo>
                    <a:pt x="185" y="650"/>
                    <a:pt x="186" y="650"/>
                    <a:pt x="187" y="651"/>
                  </a:cubicBezTo>
                  <a:cubicBezTo>
                    <a:pt x="187" y="651"/>
                    <a:pt x="187" y="651"/>
                    <a:pt x="187" y="651"/>
                  </a:cubicBezTo>
                  <a:cubicBezTo>
                    <a:pt x="188" y="652"/>
                    <a:pt x="188" y="653"/>
                    <a:pt x="187" y="654"/>
                  </a:cubicBezTo>
                  <a:cubicBezTo>
                    <a:pt x="187" y="654"/>
                    <a:pt x="187" y="654"/>
                    <a:pt x="187" y="654"/>
                  </a:cubicBezTo>
                  <a:cubicBezTo>
                    <a:pt x="186" y="654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5" y="655"/>
                    <a:pt x="185" y="656"/>
                    <a:pt x="184" y="656"/>
                  </a:cubicBezTo>
                  <a:cubicBezTo>
                    <a:pt x="184" y="656"/>
                    <a:pt x="184" y="656"/>
                    <a:pt x="184" y="656"/>
                  </a:cubicBezTo>
                  <a:cubicBezTo>
                    <a:pt x="184" y="656"/>
                    <a:pt x="183" y="655"/>
                    <a:pt x="183" y="655"/>
                  </a:cubicBezTo>
                  <a:close/>
                  <a:moveTo>
                    <a:pt x="190" y="648"/>
                  </a:moveTo>
                  <a:cubicBezTo>
                    <a:pt x="189" y="647"/>
                    <a:pt x="189" y="645"/>
                    <a:pt x="190" y="645"/>
                  </a:cubicBezTo>
                  <a:cubicBezTo>
                    <a:pt x="190" y="645"/>
                    <a:pt x="190" y="645"/>
                    <a:pt x="190" y="645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2" y="643"/>
                    <a:pt x="194" y="643"/>
                    <a:pt x="195" y="644"/>
                  </a:cubicBezTo>
                  <a:cubicBezTo>
                    <a:pt x="195" y="644"/>
                    <a:pt x="195" y="644"/>
                    <a:pt x="195" y="644"/>
                  </a:cubicBezTo>
                  <a:cubicBezTo>
                    <a:pt x="195" y="645"/>
                    <a:pt x="195" y="646"/>
                    <a:pt x="195" y="647"/>
                  </a:cubicBezTo>
                  <a:cubicBezTo>
                    <a:pt x="195" y="647"/>
                    <a:pt x="195" y="647"/>
                    <a:pt x="195" y="647"/>
                  </a:cubicBezTo>
                  <a:cubicBezTo>
                    <a:pt x="194" y="647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3" y="648"/>
                    <a:pt x="193" y="649"/>
                    <a:pt x="192" y="649"/>
                  </a:cubicBezTo>
                  <a:cubicBezTo>
                    <a:pt x="192" y="649"/>
                    <a:pt x="192" y="649"/>
                    <a:pt x="192" y="649"/>
                  </a:cubicBezTo>
                  <a:cubicBezTo>
                    <a:pt x="191" y="649"/>
                    <a:pt x="191" y="648"/>
                    <a:pt x="190" y="648"/>
                  </a:cubicBezTo>
                  <a:close/>
                  <a:moveTo>
                    <a:pt x="198" y="641"/>
                  </a:moveTo>
                  <a:cubicBezTo>
                    <a:pt x="197" y="640"/>
                    <a:pt x="197" y="638"/>
                    <a:pt x="198" y="637"/>
                  </a:cubicBezTo>
                  <a:cubicBezTo>
                    <a:pt x="198" y="637"/>
                    <a:pt x="198" y="637"/>
                    <a:pt x="198" y="637"/>
                  </a:cubicBezTo>
                  <a:cubicBezTo>
                    <a:pt x="198" y="637"/>
                    <a:pt x="198" y="637"/>
                    <a:pt x="199" y="636"/>
                  </a:cubicBezTo>
                  <a:cubicBezTo>
                    <a:pt x="199" y="636"/>
                    <a:pt x="199" y="636"/>
                    <a:pt x="199" y="636"/>
                  </a:cubicBezTo>
                  <a:cubicBezTo>
                    <a:pt x="200" y="635"/>
                    <a:pt x="201" y="635"/>
                    <a:pt x="202" y="636"/>
                  </a:cubicBezTo>
                  <a:cubicBezTo>
                    <a:pt x="202" y="636"/>
                    <a:pt x="202" y="636"/>
                    <a:pt x="202" y="636"/>
                  </a:cubicBezTo>
                  <a:cubicBezTo>
                    <a:pt x="203" y="637"/>
                    <a:pt x="203" y="639"/>
                    <a:pt x="202" y="640"/>
                  </a:cubicBezTo>
                  <a:cubicBezTo>
                    <a:pt x="202" y="640"/>
                    <a:pt x="202" y="640"/>
                    <a:pt x="202" y="640"/>
                  </a:cubicBezTo>
                  <a:cubicBezTo>
                    <a:pt x="202" y="640"/>
                    <a:pt x="201" y="640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0" y="641"/>
                    <a:pt x="199" y="641"/>
                  </a:cubicBezTo>
                  <a:cubicBezTo>
                    <a:pt x="199" y="641"/>
                    <a:pt x="199" y="641"/>
                    <a:pt x="199" y="641"/>
                  </a:cubicBezTo>
                  <a:cubicBezTo>
                    <a:pt x="199" y="641"/>
                    <a:pt x="198" y="641"/>
                    <a:pt x="198" y="641"/>
                  </a:cubicBezTo>
                  <a:close/>
                  <a:moveTo>
                    <a:pt x="205" y="633"/>
                  </a:moveTo>
                  <a:cubicBezTo>
                    <a:pt x="204" y="632"/>
                    <a:pt x="204" y="631"/>
                    <a:pt x="205" y="630"/>
                  </a:cubicBezTo>
                  <a:cubicBezTo>
                    <a:pt x="205" y="630"/>
                    <a:pt x="205" y="630"/>
                    <a:pt x="205" y="630"/>
                  </a:cubicBezTo>
                  <a:cubicBezTo>
                    <a:pt x="205" y="630"/>
                    <a:pt x="206" y="629"/>
                    <a:pt x="206" y="629"/>
                  </a:cubicBezTo>
                  <a:cubicBezTo>
                    <a:pt x="206" y="629"/>
                    <a:pt x="206" y="629"/>
                    <a:pt x="206" y="629"/>
                  </a:cubicBezTo>
                  <a:cubicBezTo>
                    <a:pt x="207" y="628"/>
                    <a:pt x="208" y="628"/>
                    <a:pt x="209" y="629"/>
                  </a:cubicBezTo>
                  <a:cubicBezTo>
                    <a:pt x="209" y="629"/>
                    <a:pt x="209" y="629"/>
                    <a:pt x="209" y="629"/>
                  </a:cubicBezTo>
                  <a:cubicBezTo>
                    <a:pt x="210" y="630"/>
                    <a:pt x="210" y="631"/>
                    <a:pt x="209" y="632"/>
                  </a:cubicBezTo>
                  <a:cubicBezTo>
                    <a:pt x="209" y="632"/>
                    <a:pt x="209" y="632"/>
                    <a:pt x="209" y="632"/>
                  </a:cubicBezTo>
                  <a:cubicBezTo>
                    <a:pt x="209" y="632"/>
                    <a:pt x="209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4"/>
                    <a:pt x="207" y="634"/>
                    <a:pt x="207" y="634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06" y="634"/>
                    <a:pt x="206" y="634"/>
                    <a:pt x="205" y="633"/>
                  </a:cubicBezTo>
                  <a:close/>
                  <a:moveTo>
                    <a:pt x="212" y="626"/>
                  </a:moveTo>
                  <a:cubicBezTo>
                    <a:pt x="211" y="625"/>
                    <a:pt x="211" y="623"/>
                    <a:pt x="212" y="622"/>
                  </a:cubicBezTo>
                  <a:cubicBezTo>
                    <a:pt x="212" y="622"/>
                    <a:pt x="212" y="622"/>
                    <a:pt x="212" y="622"/>
                  </a:cubicBezTo>
                  <a:cubicBezTo>
                    <a:pt x="212" y="622"/>
                    <a:pt x="213" y="622"/>
                    <a:pt x="213" y="621"/>
                  </a:cubicBezTo>
                  <a:cubicBezTo>
                    <a:pt x="213" y="621"/>
                    <a:pt x="213" y="621"/>
                    <a:pt x="213" y="621"/>
                  </a:cubicBezTo>
                  <a:cubicBezTo>
                    <a:pt x="214" y="620"/>
                    <a:pt x="215" y="620"/>
                    <a:pt x="216" y="621"/>
                  </a:cubicBezTo>
                  <a:cubicBezTo>
                    <a:pt x="216" y="621"/>
                    <a:pt x="216" y="621"/>
                    <a:pt x="216" y="621"/>
                  </a:cubicBezTo>
                  <a:cubicBezTo>
                    <a:pt x="217" y="622"/>
                    <a:pt x="217" y="623"/>
                    <a:pt x="216" y="624"/>
                  </a:cubicBezTo>
                  <a:cubicBezTo>
                    <a:pt x="216" y="624"/>
                    <a:pt x="216" y="624"/>
                    <a:pt x="216" y="624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5" y="626"/>
                    <a:pt x="214" y="626"/>
                    <a:pt x="214" y="626"/>
                  </a:cubicBezTo>
                  <a:cubicBezTo>
                    <a:pt x="214" y="626"/>
                    <a:pt x="214" y="626"/>
                    <a:pt x="214" y="626"/>
                  </a:cubicBezTo>
                  <a:cubicBezTo>
                    <a:pt x="213" y="626"/>
                    <a:pt x="213" y="626"/>
                    <a:pt x="212" y="626"/>
                  </a:cubicBezTo>
                  <a:close/>
                  <a:moveTo>
                    <a:pt x="219" y="618"/>
                  </a:moveTo>
                  <a:cubicBezTo>
                    <a:pt x="218" y="617"/>
                    <a:pt x="218" y="615"/>
                    <a:pt x="219" y="614"/>
                  </a:cubicBezTo>
                  <a:cubicBezTo>
                    <a:pt x="219" y="614"/>
                    <a:pt x="219" y="614"/>
                    <a:pt x="219" y="614"/>
                  </a:cubicBezTo>
                  <a:cubicBezTo>
                    <a:pt x="219" y="614"/>
                    <a:pt x="220" y="614"/>
                    <a:pt x="220" y="613"/>
                  </a:cubicBezTo>
                  <a:cubicBezTo>
                    <a:pt x="220" y="613"/>
                    <a:pt x="220" y="613"/>
                    <a:pt x="220" y="613"/>
                  </a:cubicBezTo>
                  <a:cubicBezTo>
                    <a:pt x="221" y="612"/>
                    <a:pt x="222" y="612"/>
                    <a:pt x="223" y="613"/>
                  </a:cubicBezTo>
                  <a:cubicBezTo>
                    <a:pt x="223" y="613"/>
                    <a:pt x="223" y="613"/>
                    <a:pt x="223" y="613"/>
                  </a:cubicBezTo>
                  <a:cubicBezTo>
                    <a:pt x="224" y="614"/>
                    <a:pt x="224" y="615"/>
                    <a:pt x="223" y="616"/>
                  </a:cubicBezTo>
                  <a:cubicBezTo>
                    <a:pt x="223" y="616"/>
                    <a:pt x="223" y="616"/>
                    <a:pt x="223" y="616"/>
                  </a:cubicBezTo>
                  <a:cubicBezTo>
                    <a:pt x="223" y="617"/>
                    <a:pt x="223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8"/>
                    <a:pt x="221" y="618"/>
                    <a:pt x="221" y="618"/>
                  </a:cubicBezTo>
                  <a:cubicBezTo>
                    <a:pt x="221" y="618"/>
                    <a:pt x="221" y="618"/>
                    <a:pt x="221" y="618"/>
                  </a:cubicBezTo>
                  <a:cubicBezTo>
                    <a:pt x="220" y="618"/>
                    <a:pt x="220" y="618"/>
                    <a:pt x="219" y="618"/>
                  </a:cubicBezTo>
                  <a:close/>
                  <a:moveTo>
                    <a:pt x="226" y="610"/>
                  </a:moveTo>
                  <a:cubicBezTo>
                    <a:pt x="225" y="609"/>
                    <a:pt x="225" y="607"/>
                    <a:pt x="226" y="606"/>
                  </a:cubicBezTo>
                  <a:cubicBezTo>
                    <a:pt x="226" y="606"/>
                    <a:pt x="226" y="606"/>
                    <a:pt x="226" y="606"/>
                  </a:cubicBezTo>
                  <a:cubicBezTo>
                    <a:pt x="226" y="606"/>
                    <a:pt x="226" y="606"/>
                    <a:pt x="226" y="605"/>
                  </a:cubicBezTo>
                  <a:cubicBezTo>
                    <a:pt x="226" y="605"/>
                    <a:pt x="226" y="605"/>
                    <a:pt x="226" y="605"/>
                  </a:cubicBezTo>
                  <a:cubicBezTo>
                    <a:pt x="227" y="604"/>
                    <a:pt x="229" y="604"/>
                    <a:pt x="230" y="605"/>
                  </a:cubicBezTo>
                  <a:cubicBezTo>
                    <a:pt x="230" y="605"/>
                    <a:pt x="230" y="605"/>
                    <a:pt x="230" y="605"/>
                  </a:cubicBezTo>
                  <a:cubicBezTo>
                    <a:pt x="231" y="606"/>
                    <a:pt x="231" y="607"/>
                    <a:pt x="230" y="608"/>
                  </a:cubicBezTo>
                  <a:cubicBezTo>
                    <a:pt x="230" y="608"/>
                    <a:pt x="230" y="608"/>
                    <a:pt x="230" y="608"/>
                  </a:cubicBezTo>
                  <a:cubicBezTo>
                    <a:pt x="230" y="609"/>
                    <a:pt x="229" y="609"/>
                    <a:pt x="229" y="609"/>
                  </a:cubicBezTo>
                  <a:cubicBezTo>
                    <a:pt x="229" y="609"/>
                    <a:pt x="229" y="609"/>
                    <a:pt x="229" y="609"/>
                  </a:cubicBezTo>
                  <a:cubicBezTo>
                    <a:pt x="229" y="610"/>
                    <a:pt x="228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0"/>
                    <a:pt x="226" y="610"/>
                    <a:pt x="226" y="610"/>
                  </a:cubicBezTo>
                  <a:close/>
                  <a:moveTo>
                    <a:pt x="232" y="601"/>
                  </a:moveTo>
                  <a:cubicBezTo>
                    <a:pt x="231" y="601"/>
                    <a:pt x="231" y="599"/>
                    <a:pt x="232" y="598"/>
                  </a:cubicBezTo>
                  <a:cubicBezTo>
                    <a:pt x="232" y="598"/>
                    <a:pt x="232" y="598"/>
                    <a:pt x="232" y="598"/>
                  </a:cubicBezTo>
                  <a:cubicBezTo>
                    <a:pt x="232" y="598"/>
                    <a:pt x="232" y="598"/>
                    <a:pt x="233" y="597"/>
                  </a:cubicBezTo>
                  <a:cubicBezTo>
                    <a:pt x="233" y="597"/>
                    <a:pt x="233" y="597"/>
                    <a:pt x="233" y="597"/>
                  </a:cubicBezTo>
                  <a:cubicBezTo>
                    <a:pt x="234" y="596"/>
                    <a:pt x="235" y="596"/>
                    <a:pt x="236" y="597"/>
                  </a:cubicBezTo>
                  <a:cubicBezTo>
                    <a:pt x="236" y="597"/>
                    <a:pt x="236" y="597"/>
                    <a:pt x="236" y="597"/>
                  </a:cubicBezTo>
                  <a:cubicBezTo>
                    <a:pt x="237" y="597"/>
                    <a:pt x="237" y="599"/>
                    <a:pt x="236" y="600"/>
                  </a:cubicBezTo>
                  <a:cubicBezTo>
                    <a:pt x="236" y="600"/>
                    <a:pt x="236" y="600"/>
                    <a:pt x="236" y="600"/>
                  </a:cubicBezTo>
                  <a:cubicBezTo>
                    <a:pt x="236" y="600"/>
                    <a:pt x="236" y="601"/>
                    <a:pt x="236" y="601"/>
                  </a:cubicBezTo>
                  <a:cubicBezTo>
                    <a:pt x="236" y="601"/>
                    <a:pt x="236" y="601"/>
                    <a:pt x="236" y="601"/>
                  </a:cubicBezTo>
                  <a:cubicBezTo>
                    <a:pt x="235" y="602"/>
                    <a:pt x="234" y="602"/>
                    <a:pt x="234" y="602"/>
                  </a:cubicBezTo>
                  <a:cubicBezTo>
                    <a:pt x="234" y="602"/>
                    <a:pt x="234" y="602"/>
                    <a:pt x="234" y="602"/>
                  </a:cubicBezTo>
                  <a:cubicBezTo>
                    <a:pt x="233" y="602"/>
                    <a:pt x="233" y="602"/>
                    <a:pt x="232" y="601"/>
                  </a:cubicBezTo>
                  <a:close/>
                  <a:moveTo>
                    <a:pt x="239" y="593"/>
                  </a:moveTo>
                  <a:cubicBezTo>
                    <a:pt x="238" y="592"/>
                    <a:pt x="237" y="591"/>
                    <a:pt x="238" y="590"/>
                  </a:cubicBezTo>
                  <a:cubicBezTo>
                    <a:pt x="238" y="590"/>
                    <a:pt x="238" y="590"/>
                    <a:pt x="238" y="590"/>
                  </a:cubicBezTo>
                  <a:cubicBezTo>
                    <a:pt x="238" y="590"/>
                    <a:pt x="239" y="589"/>
                    <a:pt x="239" y="589"/>
                  </a:cubicBezTo>
                  <a:cubicBezTo>
                    <a:pt x="239" y="589"/>
                    <a:pt x="239" y="589"/>
                    <a:pt x="239" y="589"/>
                  </a:cubicBezTo>
                  <a:cubicBezTo>
                    <a:pt x="240" y="588"/>
                    <a:pt x="241" y="588"/>
                    <a:pt x="242" y="588"/>
                  </a:cubicBezTo>
                  <a:cubicBezTo>
                    <a:pt x="242" y="588"/>
                    <a:pt x="242" y="588"/>
                    <a:pt x="242" y="588"/>
                  </a:cubicBezTo>
                  <a:cubicBezTo>
                    <a:pt x="243" y="589"/>
                    <a:pt x="243" y="590"/>
                    <a:pt x="243" y="591"/>
                  </a:cubicBezTo>
                  <a:cubicBezTo>
                    <a:pt x="243" y="591"/>
                    <a:pt x="243" y="591"/>
                    <a:pt x="243" y="591"/>
                  </a:cubicBezTo>
                  <a:cubicBezTo>
                    <a:pt x="242" y="592"/>
                    <a:pt x="242" y="592"/>
                    <a:pt x="242" y="593"/>
                  </a:cubicBezTo>
                  <a:cubicBezTo>
                    <a:pt x="242" y="593"/>
                    <a:pt x="242" y="593"/>
                    <a:pt x="242" y="593"/>
                  </a:cubicBezTo>
                  <a:cubicBezTo>
                    <a:pt x="241" y="593"/>
                    <a:pt x="241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39" y="593"/>
                    <a:pt x="239" y="593"/>
                  </a:cubicBezTo>
                  <a:close/>
                  <a:moveTo>
                    <a:pt x="245" y="585"/>
                  </a:moveTo>
                  <a:cubicBezTo>
                    <a:pt x="244" y="584"/>
                    <a:pt x="243" y="582"/>
                    <a:pt x="244" y="581"/>
                  </a:cubicBezTo>
                  <a:cubicBezTo>
                    <a:pt x="244" y="581"/>
                    <a:pt x="244" y="581"/>
                    <a:pt x="244" y="581"/>
                  </a:cubicBezTo>
                  <a:cubicBezTo>
                    <a:pt x="244" y="581"/>
                    <a:pt x="244" y="581"/>
                    <a:pt x="245" y="580"/>
                  </a:cubicBezTo>
                  <a:cubicBezTo>
                    <a:pt x="245" y="580"/>
                    <a:pt x="245" y="580"/>
                    <a:pt x="245" y="580"/>
                  </a:cubicBezTo>
                  <a:cubicBezTo>
                    <a:pt x="245" y="579"/>
                    <a:pt x="247" y="579"/>
                    <a:pt x="248" y="580"/>
                  </a:cubicBezTo>
                  <a:cubicBezTo>
                    <a:pt x="248" y="580"/>
                    <a:pt x="248" y="580"/>
                    <a:pt x="248" y="580"/>
                  </a:cubicBezTo>
                  <a:cubicBezTo>
                    <a:pt x="249" y="580"/>
                    <a:pt x="249" y="582"/>
                    <a:pt x="249" y="583"/>
                  </a:cubicBezTo>
                  <a:cubicBezTo>
                    <a:pt x="249" y="583"/>
                    <a:pt x="249" y="583"/>
                    <a:pt x="249" y="583"/>
                  </a:cubicBezTo>
                  <a:cubicBezTo>
                    <a:pt x="248" y="583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5"/>
                    <a:pt x="247" y="585"/>
                    <a:pt x="246" y="585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5" y="585"/>
                    <a:pt x="245" y="585"/>
                    <a:pt x="245" y="585"/>
                  </a:cubicBezTo>
                  <a:close/>
                  <a:moveTo>
                    <a:pt x="250" y="576"/>
                  </a:moveTo>
                  <a:cubicBezTo>
                    <a:pt x="249" y="575"/>
                    <a:pt x="249" y="574"/>
                    <a:pt x="250" y="573"/>
                  </a:cubicBezTo>
                  <a:cubicBezTo>
                    <a:pt x="250" y="573"/>
                    <a:pt x="250" y="573"/>
                    <a:pt x="250" y="573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1" y="570"/>
                    <a:pt x="252" y="570"/>
                    <a:pt x="254" y="571"/>
                  </a:cubicBezTo>
                  <a:cubicBezTo>
                    <a:pt x="254" y="571"/>
                    <a:pt x="254" y="571"/>
                    <a:pt x="254" y="571"/>
                  </a:cubicBezTo>
                  <a:cubicBezTo>
                    <a:pt x="255" y="571"/>
                    <a:pt x="255" y="573"/>
                    <a:pt x="254" y="574"/>
                  </a:cubicBezTo>
                  <a:cubicBezTo>
                    <a:pt x="254" y="574"/>
                    <a:pt x="254" y="574"/>
                    <a:pt x="254" y="574"/>
                  </a:cubicBezTo>
                  <a:cubicBezTo>
                    <a:pt x="254" y="574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3" y="576"/>
                    <a:pt x="252" y="576"/>
                    <a:pt x="252" y="576"/>
                  </a:cubicBezTo>
                  <a:cubicBezTo>
                    <a:pt x="252" y="576"/>
                    <a:pt x="252" y="576"/>
                    <a:pt x="252" y="576"/>
                  </a:cubicBezTo>
                  <a:cubicBezTo>
                    <a:pt x="251" y="576"/>
                    <a:pt x="251" y="576"/>
                    <a:pt x="250" y="576"/>
                  </a:cubicBezTo>
                  <a:close/>
                  <a:moveTo>
                    <a:pt x="256" y="567"/>
                  </a:moveTo>
                  <a:cubicBezTo>
                    <a:pt x="255" y="566"/>
                    <a:pt x="254" y="565"/>
                    <a:pt x="255" y="564"/>
                  </a:cubicBezTo>
                  <a:cubicBezTo>
                    <a:pt x="255" y="564"/>
                    <a:pt x="255" y="564"/>
                    <a:pt x="255" y="564"/>
                  </a:cubicBezTo>
                  <a:cubicBezTo>
                    <a:pt x="255" y="563"/>
                    <a:pt x="255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6" y="562"/>
                    <a:pt x="258" y="561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60" y="562"/>
                    <a:pt x="260" y="564"/>
                    <a:pt x="260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59" y="565"/>
                    <a:pt x="259" y="566"/>
                    <a:pt x="259" y="566"/>
                  </a:cubicBezTo>
                  <a:cubicBezTo>
                    <a:pt x="259" y="566"/>
                    <a:pt x="259" y="566"/>
                    <a:pt x="259" y="566"/>
                  </a:cubicBezTo>
                  <a:cubicBezTo>
                    <a:pt x="259" y="567"/>
                    <a:pt x="258" y="567"/>
                    <a:pt x="257" y="567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57" y="567"/>
                    <a:pt x="256" y="567"/>
                    <a:pt x="256" y="567"/>
                  </a:cubicBezTo>
                  <a:close/>
                  <a:moveTo>
                    <a:pt x="261" y="558"/>
                  </a:moveTo>
                  <a:cubicBezTo>
                    <a:pt x="260" y="557"/>
                    <a:pt x="259" y="556"/>
                    <a:pt x="260" y="555"/>
                  </a:cubicBezTo>
                  <a:cubicBezTo>
                    <a:pt x="260" y="555"/>
                    <a:pt x="260" y="555"/>
                    <a:pt x="260" y="555"/>
                  </a:cubicBezTo>
                  <a:cubicBezTo>
                    <a:pt x="260" y="554"/>
                    <a:pt x="261" y="554"/>
                    <a:pt x="261" y="554"/>
                  </a:cubicBezTo>
                  <a:cubicBezTo>
                    <a:pt x="261" y="554"/>
                    <a:pt x="261" y="554"/>
                    <a:pt x="261" y="554"/>
                  </a:cubicBezTo>
                  <a:cubicBezTo>
                    <a:pt x="261" y="552"/>
                    <a:pt x="263" y="552"/>
                    <a:pt x="264" y="553"/>
                  </a:cubicBezTo>
                  <a:cubicBezTo>
                    <a:pt x="264" y="553"/>
                    <a:pt x="264" y="553"/>
                    <a:pt x="264" y="553"/>
                  </a:cubicBezTo>
                  <a:cubicBezTo>
                    <a:pt x="265" y="553"/>
                    <a:pt x="265" y="555"/>
                    <a:pt x="265" y="556"/>
                  </a:cubicBezTo>
                  <a:cubicBezTo>
                    <a:pt x="265" y="556"/>
                    <a:pt x="265" y="556"/>
                    <a:pt x="265" y="556"/>
                  </a:cubicBezTo>
                  <a:cubicBezTo>
                    <a:pt x="265" y="556"/>
                    <a:pt x="264" y="557"/>
                    <a:pt x="264" y="557"/>
                  </a:cubicBezTo>
                  <a:cubicBezTo>
                    <a:pt x="264" y="557"/>
                    <a:pt x="264" y="557"/>
                    <a:pt x="264" y="557"/>
                  </a:cubicBezTo>
                  <a:cubicBezTo>
                    <a:pt x="264" y="558"/>
                    <a:pt x="263" y="558"/>
                    <a:pt x="262" y="558"/>
                  </a:cubicBezTo>
                  <a:cubicBezTo>
                    <a:pt x="262" y="558"/>
                    <a:pt x="262" y="558"/>
                    <a:pt x="262" y="558"/>
                  </a:cubicBezTo>
                  <a:cubicBezTo>
                    <a:pt x="262" y="558"/>
                    <a:pt x="261" y="558"/>
                    <a:pt x="261" y="558"/>
                  </a:cubicBezTo>
                  <a:close/>
                  <a:moveTo>
                    <a:pt x="266" y="549"/>
                  </a:moveTo>
                  <a:cubicBezTo>
                    <a:pt x="265" y="548"/>
                    <a:pt x="264" y="547"/>
                    <a:pt x="265" y="546"/>
                  </a:cubicBezTo>
                  <a:cubicBezTo>
                    <a:pt x="265" y="546"/>
                    <a:pt x="265" y="546"/>
                    <a:pt x="265" y="546"/>
                  </a:cubicBezTo>
                  <a:cubicBezTo>
                    <a:pt x="265" y="545"/>
                    <a:pt x="265" y="545"/>
                    <a:pt x="266" y="544"/>
                  </a:cubicBezTo>
                  <a:cubicBezTo>
                    <a:pt x="266" y="544"/>
                    <a:pt x="266" y="544"/>
                    <a:pt x="266" y="544"/>
                  </a:cubicBezTo>
                  <a:cubicBezTo>
                    <a:pt x="266" y="543"/>
                    <a:pt x="268" y="543"/>
                    <a:pt x="269" y="543"/>
                  </a:cubicBezTo>
                  <a:cubicBezTo>
                    <a:pt x="269" y="543"/>
                    <a:pt x="269" y="543"/>
                    <a:pt x="269" y="543"/>
                  </a:cubicBezTo>
                  <a:cubicBezTo>
                    <a:pt x="270" y="544"/>
                    <a:pt x="270" y="545"/>
                    <a:pt x="270" y="546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69" y="547"/>
                    <a:pt x="269" y="547"/>
                    <a:pt x="269" y="54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69" y="548"/>
                    <a:pt x="268" y="549"/>
                    <a:pt x="267" y="549"/>
                  </a:cubicBezTo>
                  <a:cubicBezTo>
                    <a:pt x="267" y="549"/>
                    <a:pt x="267" y="549"/>
                    <a:pt x="267" y="549"/>
                  </a:cubicBezTo>
                  <a:cubicBezTo>
                    <a:pt x="267" y="549"/>
                    <a:pt x="266" y="549"/>
                    <a:pt x="266" y="549"/>
                  </a:cubicBezTo>
                  <a:close/>
                  <a:moveTo>
                    <a:pt x="271" y="539"/>
                  </a:moveTo>
                  <a:cubicBezTo>
                    <a:pt x="269" y="539"/>
                    <a:pt x="269" y="537"/>
                    <a:pt x="270" y="536"/>
                  </a:cubicBezTo>
                  <a:cubicBezTo>
                    <a:pt x="270" y="536"/>
                    <a:pt x="270" y="536"/>
                    <a:pt x="270" y="536"/>
                  </a:cubicBezTo>
                  <a:cubicBezTo>
                    <a:pt x="270" y="536"/>
                    <a:pt x="270" y="535"/>
                    <a:pt x="270" y="535"/>
                  </a:cubicBezTo>
                  <a:cubicBezTo>
                    <a:pt x="270" y="535"/>
                    <a:pt x="270" y="535"/>
                    <a:pt x="270" y="535"/>
                  </a:cubicBezTo>
                  <a:cubicBezTo>
                    <a:pt x="271" y="534"/>
                    <a:pt x="272" y="533"/>
                    <a:pt x="273" y="534"/>
                  </a:cubicBezTo>
                  <a:cubicBezTo>
                    <a:pt x="273" y="534"/>
                    <a:pt x="273" y="534"/>
                    <a:pt x="273" y="534"/>
                  </a:cubicBezTo>
                  <a:cubicBezTo>
                    <a:pt x="274" y="534"/>
                    <a:pt x="275" y="536"/>
                    <a:pt x="274" y="537"/>
                  </a:cubicBezTo>
                  <a:cubicBezTo>
                    <a:pt x="274" y="537"/>
                    <a:pt x="274" y="537"/>
                    <a:pt x="274" y="537"/>
                  </a:cubicBezTo>
                  <a:cubicBezTo>
                    <a:pt x="274" y="537"/>
                    <a:pt x="274" y="538"/>
                    <a:pt x="274" y="538"/>
                  </a:cubicBezTo>
                  <a:cubicBezTo>
                    <a:pt x="274" y="538"/>
                    <a:pt x="274" y="538"/>
                    <a:pt x="274" y="538"/>
                  </a:cubicBezTo>
                  <a:cubicBezTo>
                    <a:pt x="273" y="539"/>
                    <a:pt x="272" y="540"/>
                    <a:pt x="272" y="540"/>
                  </a:cubicBezTo>
                  <a:cubicBezTo>
                    <a:pt x="272" y="540"/>
                    <a:pt x="272" y="540"/>
                    <a:pt x="272" y="540"/>
                  </a:cubicBezTo>
                  <a:cubicBezTo>
                    <a:pt x="271" y="540"/>
                    <a:pt x="271" y="539"/>
                    <a:pt x="271" y="539"/>
                  </a:cubicBezTo>
                  <a:close/>
                  <a:moveTo>
                    <a:pt x="275" y="530"/>
                  </a:moveTo>
                  <a:cubicBezTo>
                    <a:pt x="274" y="529"/>
                    <a:pt x="273" y="528"/>
                    <a:pt x="274" y="527"/>
                  </a:cubicBezTo>
                  <a:cubicBezTo>
                    <a:pt x="274" y="527"/>
                    <a:pt x="274" y="527"/>
                    <a:pt x="274" y="527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5" y="524"/>
                    <a:pt x="276" y="524"/>
                    <a:pt x="277" y="524"/>
                  </a:cubicBezTo>
                  <a:cubicBezTo>
                    <a:pt x="277" y="524"/>
                    <a:pt x="277" y="524"/>
                    <a:pt x="277" y="524"/>
                  </a:cubicBezTo>
                  <a:cubicBezTo>
                    <a:pt x="278" y="525"/>
                    <a:pt x="279" y="526"/>
                    <a:pt x="279" y="527"/>
                  </a:cubicBezTo>
                  <a:cubicBezTo>
                    <a:pt x="279" y="527"/>
                    <a:pt x="279" y="527"/>
                    <a:pt x="279" y="527"/>
                  </a:cubicBezTo>
                  <a:cubicBezTo>
                    <a:pt x="278" y="528"/>
                    <a:pt x="278" y="528"/>
                    <a:pt x="278" y="529"/>
                  </a:cubicBezTo>
                  <a:cubicBezTo>
                    <a:pt x="278" y="529"/>
                    <a:pt x="278" y="529"/>
                    <a:pt x="278" y="529"/>
                  </a:cubicBezTo>
                  <a:cubicBezTo>
                    <a:pt x="278" y="529"/>
                    <a:pt x="277" y="530"/>
                    <a:pt x="276" y="530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276" y="530"/>
                    <a:pt x="275" y="530"/>
                    <a:pt x="275" y="530"/>
                  </a:cubicBezTo>
                  <a:close/>
                  <a:moveTo>
                    <a:pt x="279" y="520"/>
                  </a:moveTo>
                  <a:cubicBezTo>
                    <a:pt x="278" y="520"/>
                    <a:pt x="277" y="518"/>
                    <a:pt x="278" y="517"/>
                  </a:cubicBezTo>
                  <a:cubicBezTo>
                    <a:pt x="278" y="517"/>
                    <a:pt x="278" y="517"/>
                    <a:pt x="278" y="517"/>
                  </a:cubicBezTo>
                  <a:cubicBezTo>
                    <a:pt x="278" y="517"/>
                    <a:pt x="278" y="516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79" y="515"/>
                    <a:pt x="280" y="514"/>
                    <a:pt x="281" y="515"/>
                  </a:cubicBezTo>
                  <a:cubicBezTo>
                    <a:pt x="281" y="515"/>
                    <a:pt x="281" y="515"/>
                    <a:pt x="281" y="515"/>
                  </a:cubicBezTo>
                  <a:cubicBezTo>
                    <a:pt x="282" y="515"/>
                    <a:pt x="283" y="516"/>
                    <a:pt x="283" y="518"/>
                  </a:cubicBezTo>
                  <a:cubicBezTo>
                    <a:pt x="283" y="518"/>
                    <a:pt x="283" y="518"/>
                    <a:pt x="283" y="518"/>
                  </a:cubicBezTo>
                  <a:cubicBezTo>
                    <a:pt x="282" y="518"/>
                    <a:pt x="282" y="518"/>
                    <a:pt x="282" y="519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2" y="520"/>
                    <a:pt x="281" y="520"/>
                    <a:pt x="280" y="520"/>
                  </a:cubicBezTo>
                  <a:cubicBezTo>
                    <a:pt x="280" y="520"/>
                    <a:pt x="280" y="520"/>
                    <a:pt x="280" y="520"/>
                  </a:cubicBezTo>
                  <a:cubicBezTo>
                    <a:pt x="280" y="520"/>
                    <a:pt x="279" y="520"/>
                    <a:pt x="279" y="520"/>
                  </a:cubicBezTo>
                  <a:close/>
                  <a:moveTo>
                    <a:pt x="283" y="510"/>
                  </a:moveTo>
                  <a:cubicBezTo>
                    <a:pt x="282" y="510"/>
                    <a:pt x="281" y="509"/>
                    <a:pt x="281" y="508"/>
                  </a:cubicBezTo>
                  <a:cubicBezTo>
                    <a:pt x="281" y="508"/>
                    <a:pt x="281" y="508"/>
                    <a:pt x="281" y="508"/>
                  </a:cubicBezTo>
                  <a:cubicBezTo>
                    <a:pt x="282" y="507"/>
                    <a:pt x="282" y="507"/>
                    <a:pt x="282" y="506"/>
                  </a:cubicBezTo>
                  <a:cubicBezTo>
                    <a:pt x="282" y="506"/>
                    <a:pt x="282" y="506"/>
                    <a:pt x="282" y="506"/>
                  </a:cubicBezTo>
                  <a:cubicBezTo>
                    <a:pt x="282" y="505"/>
                    <a:pt x="284" y="504"/>
                    <a:pt x="285" y="505"/>
                  </a:cubicBezTo>
                  <a:cubicBezTo>
                    <a:pt x="285" y="505"/>
                    <a:pt x="285" y="505"/>
                    <a:pt x="285" y="505"/>
                  </a:cubicBezTo>
                  <a:cubicBezTo>
                    <a:pt x="286" y="505"/>
                    <a:pt x="287" y="507"/>
                    <a:pt x="286" y="508"/>
                  </a:cubicBezTo>
                  <a:cubicBezTo>
                    <a:pt x="286" y="508"/>
                    <a:pt x="286" y="508"/>
                    <a:pt x="286" y="508"/>
                  </a:cubicBezTo>
                  <a:cubicBezTo>
                    <a:pt x="286" y="508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5" y="510"/>
                    <a:pt x="285" y="511"/>
                    <a:pt x="284" y="51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83" y="511"/>
                    <a:pt x="283" y="511"/>
                    <a:pt x="283" y="510"/>
                  </a:cubicBezTo>
                  <a:close/>
                  <a:moveTo>
                    <a:pt x="286" y="501"/>
                  </a:moveTo>
                  <a:cubicBezTo>
                    <a:pt x="285" y="500"/>
                    <a:pt x="284" y="499"/>
                    <a:pt x="285" y="498"/>
                  </a:cubicBezTo>
                  <a:cubicBezTo>
                    <a:pt x="285" y="498"/>
                    <a:pt x="285" y="498"/>
                    <a:pt x="285" y="498"/>
                  </a:cubicBezTo>
                  <a:cubicBezTo>
                    <a:pt x="285" y="497"/>
                    <a:pt x="285" y="497"/>
                    <a:pt x="285" y="496"/>
                  </a:cubicBezTo>
                  <a:cubicBezTo>
                    <a:pt x="285" y="496"/>
                    <a:pt x="285" y="496"/>
                    <a:pt x="285" y="496"/>
                  </a:cubicBezTo>
                  <a:cubicBezTo>
                    <a:pt x="286" y="495"/>
                    <a:pt x="287" y="495"/>
                    <a:pt x="288" y="495"/>
                  </a:cubicBezTo>
                  <a:cubicBezTo>
                    <a:pt x="288" y="495"/>
                    <a:pt x="288" y="495"/>
                    <a:pt x="288" y="495"/>
                  </a:cubicBezTo>
                  <a:cubicBezTo>
                    <a:pt x="289" y="495"/>
                    <a:pt x="290" y="497"/>
                    <a:pt x="290" y="498"/>
                  </a:cubicBezTo>
                  <a:cubicBezTo>
                    <a:pt x="290" y="498"/>
                    <a:pt x="290" y="498"/>
                    <a:pt x="290" y="498"/>
                  </a:cubicBezTo>
                  <a:cubicBezTo>
                    <a:pt x="290" y="498"/>
                    <a:pt x="289" y="499"/>
                    <a:pt x="289" y="499"/>
                  </a:cubicBezTo>
                  <a:cubicBezTo>
                    <a:pt x="289" y="499"/>
                    <a:pt x="289" y="499"/>
                    <a:pt x="289" y="499"/>
                  </a:cubicBezTo>
                  <a:cubicBezTo>
                    <a:pt x="289" y="500"/>
                    <a:pt x="288" y="501"/>
                    <a:pt x="287" y="501"/>
                  </a:cubicBezTo>
                  <a:cubicBezTo>
                    <a:pt x="287" y="501"/>
                    <a:pt x="287" y="501"/>
                    <a:pt x="287" y="501"/>
                  </a:cubicBezTo>
                  <a:cubicBezTo>
                    <a:pt x="287" y="501"/>
                    <a:pt x="287" y="501"/>
                    <a:pt x="286" y="501"/>
                  </a:cubicBezTo>
                  <a:close/>
                  <a:moveTo>
                    <a:pt x="290" y="491"/>
                  </a:moveTo>
                  <a:cubicBezTo>
                    <a:pt x="288" y="490"/>
                    <a:pt x="288" y="489"/>
                    <a:pt x="288" y="488"/>
                  </a:cubicBezTo>
                  <a:cubicBezTo>
                    <a:pt x="288" y="488"/>
                    <a:pt x="288" y="488"/>
                    <a:pt x="288" y="488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9" y="485"/>
                    <a:pt x="290" y="485"/>
                    <a:pt x="291" y="485"/>
                  </a:cubicBezTo>
                  <a:cubicBezTo>
                    <a:pt x="291" y="485"/>
                    <a:pt x="291" y="485"/>
                    <a:pt x="291" y="485"/>
                  </a:cubicBezTo>
                  <a:cubicBezTo>
                    <a:pt x="292" y="485"/>
                    <a:pt x="293" y="487"/>
                    <a:pt x="293" y="488"/>
                  </a:cubicBezTo>
                  <a:cubicBezTo>
                    <a:pt x="293" y="488"/>
                    <a:pt x="293" y="488"/>
                    <a:pt x="293" y="488"/>
                  </a:cubicBezTo>
                  <a:cubicBezTo>
                    <a:pt x="293" y="488"/>
                    <a:pt x="293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90"/>
                    <a:pt x="291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lose/>
                  <a:moveTo>
                    <a:pt x="292" y="481"/>
                  </a:moveTo>
                  <a:cubicBezTo>
                    <a:pt x="291" y="480"/>
                    <a:pt x="290" y="479"/>
                    <a:pt x="291" y="478"/>
                  </a:cubicBezTo>
                  <a:cubicBezTo>
                    <a:pt x="291" y="478"/>
                    <a:pt x="291" y="478"/>
                    <a:pt x="291" y="478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5"/>
                    <a:pt x="293" y="475"/>
                    <a:pt x="294" y="475"/>
                  </a:cubicBezTo>
                  <a:cubicBezTo>
                    <a:pt x="294" y="475"/>
                    <a:pt x="294" y="475"/>
                    <a:pt x="294" y="475"/>
                  </a:cubicBezTo>
                  <a:cubicBezTo>
                    <a:pt x="295" y="475"/>
                    <a:pt x="296" y="476"/>
                    <a:pt x="296" y="478"/>
                  </a:cubicBezTo>
                  <a:cubicBezTo>
                    <a:pt x="296" y="478"/>
                    <a:pt x="296" y="478"/>
                    <a:pt x="296" y="478"/>
                  </a:cubicBezTo>
                  <a:cubicBezTo>
                    <a:pt x="295" y="478"/>
                    <a:pt x="295" y="479"/>
                    <a:pt x="295" y="479"/>
                  </a:cubicBezTo>
                  <a:cubicBezTo>
                    <a:pt x="295" y="479"/>
                    <a:pt x="295" y="479"/>
                    <a:pt x="295" y="479"/>
                  </a:cubicBezTo>
                  <a:cubicBezTo>
                    <a:pt x="295" y="480"/>
                    <a:pt x="294" y="481"/>
                    <a:pt x="293" y="481"/>
                  </a:cubicBezTo>
                  <a:cubicBezTo>
                    <a:pt x="293" y="481"/>
                    <a:pt x="293" y="481"/>
                    <a:pt x="293" y="481"/>
                  </a:cubicBezTo>
                  <a:cubicBezTo>
                    <a:pt x="293" y="481"/>
                    <a:pt x="293" y="481"/>
                    <a:pt x="292" y="481"/>
                  </a:cubicBezTo>
                  <a:close/>
                  <a:moveTo>
                    <a:pt x="295" y="471"/>
                  </a:moveTo>
                  <a:cubicBezTo>
                    <a:pt x="294" y="470"/>
                    <a:pt x="293" y="469"/>
                    <a:pt x="293" y="468"/>
                  </a:cubicBezTo>
                  <a:cubicBezTo>
                    <a:pt x="293" y="468"/>
                    <a:pt x="293" y="468"/>
                    <a:pt x="293" y="468"/>
                  </a:cubicBezTo>
                  <a:cubicBezTo>
                    <a:pt x="293" y="467"/>
                    <a:pt x="294" y="467"/>
                    <a:pt x="294" y="466"/>
                  </a:cubicBezTo>
                  <a:cubicBezTo>
                    <a:pt x="294" y="466"/>
                    <a:pt x="294" y="466"/>
                    <a:pt x="294" y="466"/>
                  </a:cubicBezTo>
                  <a:cubicBezTo>
                    <a:pt x="294" y="465"/>
                    <a:pt x="295" y="464"/>
                    <a:pt x="296" y="465"/>
                  </a:cubicBezTo>
                  <a:cubicBezTo>
                    <a:pt x="296" y="465"/>
                    <a:pt x="296" y="465"/>
                    <a:pt x="296" y="465"/>
                  </a:cubicBezTo>
                  <a:cubicBezTo>
                    <a:pt x="298" y="465"/>
                    <a:pt x="298" y="466"/>
                    <a:pt x="298" y="468"/>
                  </a:cubicBezTo>
                  <a:cubicBezTo>
                    <a:pt x="298" y="468"/>
                    <a:pt x="298" y="468"/>
                    <a:pt x="298" y="468"/>
                  </a:cubicBezTo>
                  <a:cubicBezTo>
                    <a:pt x="298" y="468"/>
                    <a:pt x="298" y="468"/>
                    <a:pt x="298" y="469"/>
                  </a:cubicBezTo>
                  <a:cubicBezTo>
                    <a:pt x="298" y="469"/>
                    <a:pt x="298" y="469"/>
                    <a:pt x="298" y="469"/>
                  </a:cubicBezTo>
                  <a:cubicBezTo>
                    <a:pt x="298" y="470"/>
                    <a:pt x="297" y="471"/>
                    <a:pt x="296" y="471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95" y="471"/>
                    <a:pt x="295" y="471"/>
                    <a:pt x="295" y="471"/>
                  </a:cubicBezTo>
                  <a:close/>
                  <a:moveTo>
                    <a:pt x="297" y="460"/>
                  </a:moveTo>
                  <a:cubicBezTo>
                    <a:pt x="296" y="460"/>
                    <a:pt x="295" y="459"/>
                    <a:pt x="296" y="458"/>
                  </a:cubicBezTo>
                  <a:cubicBezTo>
                    <a:pt x="296" y="458"/>
                    <a:pt x="296" y="458"/>
                    <a:pt x="296" y="458"/>
                  </a:cubicBezTo>
                  <a:cubicBezTo>
                    <a:pt x="296" y="457"/>
                    <a:pt x="296" y="457"/>
                    <a:pt x="296" y="456"/>
                  </a:cubicBezTo>
                  <a:cubicBezTo>
                    <a:pt x="296" y="456"/>
                    <a:pt x="296" y="456"/>
                    <a:pt x="296" y="456"/>
                  </a:cubicBezTo>
                  <a:cubicBezTo>
                    <a:pt x="296" y="455"/>
                    <a:pt x="297" y="454"/>
                    <a:pt x="299" y="455"/>
                  </a:cubicBezTo>
                  <a:cubicBezTo>
                    <a:pt x="299" y="455"/>
                    <a:pt x="299" y="455"/>
                    <a:pt x="299" y="455"/>
                  </a:cubicBezTo>
                  <a:cubicBezTo>
                    <a:pt x="300" y="455"/>
                    <a:pt x="301" y="456"/>
                    <a:pt x="300" y="457"/>
                  </a:cubicBezTo>
                  <a:cubicBezTo>
                    <a:pt x="300" y="457"/>
                    <a:pt x="300" y="457"/>
                    <a:pt x="300" y="457"/>
                  </a:cubicBezTo>
                  <a:cubicBezTo>
                    <a:pt x="300" y="458"/>
                    <a:pt x="300" y="458"/>
                    <a:pt x="300" y="459"/>
                  </a:cubicBezTo>
                  <a:cubicBezTo>
                    <a:pt x="300" y="459"/>
                    <a:pt x="300" y="459"/>
                    <a:pt x="300" y="459"/>
                  </a:cubicBezTo>
                  <a:cubicBezTo>
                    <a:pt x="300" y="460"/>
                    <a:pt x="299" y="460"/>
                    <a:pt x="298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7" y="460"/>
                  </a:cubicBezTo>
                  <a:close/>
                  <a:moveTo>
                    <a:pt x="299" y="450"/>
                  </a:moveTo>
                  <a:cubicBezTo>
                    <a:pt x="298" y="450"/>
                    <a:pt x="297" y="449"/>
                    <a:pt x="298" y="447"/>
                  </a:cubicBezTo>
                  <a:cubicBezTo>
                    <a:pt x="298" y="447"/>
                    <a:pt x="298" y="447"/>
                    <a:pt x="298" y="447"/>
                  </a:cubicBezTo>
                  <a:cubicBezTo>
                    <a:pt x="298" y="447"/>
                    <a:pt x="298" y="447"/>
                    <a:pt x="298" y="446"/>
                  </a:cubicBezTo>
                  <a:cubicBezTo>
                    <a:pt x="298" y="446"/>
                    <a:pt x="298" y="446"/>
                    <a:pt x="298" y="446"/>
                  </a:cubicBezTo>
                  <a:cubicBezTo>
                    <a:pt x="298" y="445"/>
                    <a:pt x="299" y="444"/>
                    <a:pt x="300" y="444"/>
                  </a:cubicBezTo>
                  <a:cubicBezTo>
                    <a:pt x="300" y="444"/>
                    <a:pt x="300" y="444"/>
                    <a:pt x="300" y="444"/>
                  </a:cubicBezTo>
                  <a:cubicBezTo>
                    <a:pt x="302" y="444"/>
                    <a:pt x="303" y="446"/>
                    <a:pt x="302" y="447"/>
                  </a:cubicBezTo>
                  <a:cubicBezTo>
                    <a:pt x="302" y="447"/>
                    <a:pt x="302" y="447"/>
                    <a:pt x="302" y="447"/>
                  </a:cubicBezTo>
                  <a:cubicBezTo>
                    <a:pt x="302" y="447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9"/>
                    <a:pt x="301" y="450"/>
                    <a:pt x="300" y="450"/>
                  </a:cubicBezTo>
                  <a:cubicBezTo>
                    <a:pt x="300" y="450"/>
                    <a:pt x="300" y="450"/>
                    <a:pt x="300" y="450"/>
                  </a:cubicBezTo>
                  <a:cubicBezTo>
                    <a:pt x="300" y="450"/>
                    <a:pt x="300" y="450"/>
                    <a:pt x="299" y="450"/>
                  </a:cubicBezTo>
                  <a:close/>
                  <a:moveTo>
                    <a:pt x="301" y="440"/>
                  </a:moveTo>
                  <a:cubicBezTo>
                    <a:pt x="300" y="440"/>
                    <a:pt x="299" y="438"/>
                    <a:pt x="299" y="437"/>
                  </a:cubicBezTo>
                  <a:cubicBezTo>
                    <a:pt x="299" y="437"/>
                    <a:pt x="299" y="437"/>
                    <a:pt x="299" y="437"/>
                  </a:cubicBezTo>
                  <a:cubicBezTo>
                    <a:pt x="299" y="437"/>
                    <a:pt x="299" y="436"/>
                    <a:pt x="299" y="436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300" y="435"/>
                    <a:pt x="301" y="434"/>
                    <a:pt x="302" y="434"/>
                  </a:cubicBezTo>
                  <a:cubicBezTo>
                    <a:pt x="302" y="434"/>
                    <a:pt x="302" y="434"/>
                    <a:pt x="302" y="434"/>
                  </a:cubicBezTo>
                  <a:cubicBezTo>
                    <a:pt x="303" y="434"/>
                    <a:pt x="304" y="435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8"/>
                  </a:cubicBezTo>
                  <a:cubicBezTo>
                    <a:pt x="304" y="438"/>
                    <a:pt x="304" y="438"/>
                    <a:pt x="304" y="438"/>
                  </a:cubicBezTo>
                  <a:cubicBezTo>
                    <a:pt x="304" y="439"/>
                    <a:pt x="303" y="440"/>
                    <a:pt x="302" y="440"/>
                  </a:cubicBezTo>
                  <a:cubicBezTo>
                    <a:pt x="302" y="440"/>
                    <a:pt x="302" y="440"/>
                    <a:pt x="302" y="440"/>
                  </a:cubicBezTo>
                  <a:cubicBezTo>
                    <a:pt x="301" y="440"/>
                    <a:pt x="301" y="440"/>
                    <a:pt x="301" y="440"/>
                  </a:cubicBezTo>
                  <a:close/>
                  <a:moveTo>
                    <a:pt x="303" y="430"/>
                  </a:moveTo>
                  <a:cubicBezTo>
                    <a:pt x="301" y="429"/>
                    <a:pt x="300" y="428"/>
                    <a:pt x="301" y="427"/>
                  </a:cubicBezTo>
                  <a:cubicBezTo>
                    <a:pt x="301" y="427"/>
                    <a:pt x="301" y="427"/>
                    <a:pt x="301" y="427"/>
                  </a:cubicBezTo>
                  <a:cubicBezTo>
                    <a:pt x="301" y="427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ubicBezTo>
                    <a:pt x="301" y="424"/>
                    <a:pt x="302" y="423"/>
                    <a:pt x="303" y="424"/>
                  </a:cubicBezTo>
                  <a:cubicBezTo>
                    <a:pt x="303" y="424"/>
                    <a:pt x="303" y="424"/>
                    <a:pt x="303" y="424"/>
                  </a:cubicBezTo>
                  <a:cubicBezTo>
                    <a:pt x="305" y="424"/>
                    <a:pt x="306" y="425"/>
                    <a:pt x="305" y="426"/>
                  </a:cubicBezTo>
                  <a:cubicBezTo>
                    <a:pt x="305" y="426"/>
                    <a:pt x="305" y="426"/>
                    <a:pt x="305" y="426"/>
                  </a:cubicBezTo>
                  <a:cubicBezTo>
                    <a:pt x="305" y="427"/>
                    <a:pt x="305" y="427"/>
                    <a:pt x="305" y="428"/>
                  </a:cubicBezTo>
                  <a:cubicBezTo>
                    <a:pt x="305" y="428"/>
                    <a:pt x="305" y="428"/>
                    <a:pt x="305" y="428"/>
                  </a:cubicBezTo>
                  <a:cubicBezTo>
                    <a:pt x="305" y="429"/>
                    <a:pt x="304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lose/>
                  <a:moveTo>
                    <a:pt x="304" y="419"/>
                  </a:moveTo>
                  <a:cubicBezTo>
                    <a:pt x="303" y="419"/>
                    <a:pt x="302" y="418"/>
                    <a:pt x="302" y="417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6"/>
                    <a:pt x="302" y="416"/>
                    <a:pt x="302" y="415"/>
                  </a:cubicBezTo>
                  <a:cubicBezTo>
                    <a:pt x="302" y="415"/>
                    <a:pt x="302" y="415"/>
                    <a:pt x="302" y="415"/>
                  </a:cubicBezTo>
                  <a:cubicBezTo>
                    <a:pt x="302" y="414"/>
                    <a:pt x="303" y="413"/>
                    <a:pt x="304" y="413"/>
                  </a:cubicBezTo>
                  <a:cubicBezTo>
                    <a:pt x="304" y="413"/>
                    <a:pt x="304" y="413"/>
                    <a:pt x="304" y="413"/>
                  </a:cubicBezTo>
                  <a:cubicBezTo>
                    <a:pt x="306" y="413"/>
                    <a:pt x="307" y="414"/>
                    <a:pt x="306" y="416"/>
                  </a:cubicBezTo>
                  <a:cubicBezTo>
                    <a:pt x="306" y="416"/>
                    <a:pt x="306" y="416"/>
                    <a:pt x="306" y="416"/>
                  </a:cubicBezTo>
                  <a:cubicBezTo>
                    <a:pt x="306" y="416"/>
                    <a:pt x="306" y="417"/>
                    <a:pt x="306" y="417"/>
                  </a:cubicBezTo>
                  <a:cubicBezTo>
                    <a:pt x="306" y="417"/>
                    <a:pt x="306" y="417"/>
                    <a:pt x="306" y="417"/>
                  </a:cubicBezTo>
                  <a:cubicBezTo>
                    <a:pt x="306" y="418"/>
                    <a:pt x="305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lose/>
                  <a:moveTo>
                    <a:pt x="305" y="409"/>
                  </a:moveTo>
                  <a:cubicBezTo>
                    <a:pt x="304" y="409"/>
                    <a:pt x="303" y="408"/>
                    <a:pt x="303" y="406"/>
                  </a:cubicBezTo>
                  <a:cubicBezTo>
                    <a:pt x="303" y="406"/>
                    <a:pt x="303" y="406"/>
                    <a:pt x="303" y="406"/>
                  </a:cubicBezTo>
                  <a:cubicBezTo>
                    <a:pt x="303" y="406"/>
                    <a:pt x="303" y="405"/>
                    <a:pt x="303" y="405"/>
                  </a:cubicBezTo>
                  <a:cubicBezTo>
                    <a:pt x="303" y="405"/>
                    <a:pt x="303" y="405"/>
                    <a:pt x="303" y="405"/>
                  </a:cubicBezTo>
                  <a:cubicBezTo>
                    <a:pt x="303" y="404"/>
                    <a:pt x="304" y="403"/>
                    <a:pt x="305" y="403"/>
                  </a:cubicBezTo>
                  <a:cubicBezTo>
                    <a:pt x="305" y="403"/>
                    <a:pt x="305" y="403"/>
                    <a:pt x="305" y="403"/>
                  </a:cubicBezTo>
                  <a:cubicBezTo>
                    <a:pt x="306" y="403"/>
                    <a:pt x="307" y="404"/>
                    <a:pt x="307" y="405"/>
                  </a:cubicBezTo>
                  <a:cubicBezTo>
                    <a:pt x="307" y="405"/>
                    <a:pt x="307" y="405"/>
                    <a:pt x="307" y="405"/>
                  </a:cubicBezTo>
                  <a:cubicBezTo>
                    <a:pt x="307" y="406"/>
                    <a:pt x="307" y="406"/>
                    <a:pt x="307" y="407"/>
                  </a:cubicBezTo>
                  <a:cubicBezTo>
                    <a:pt x="307" y="407"/>
                    <a:pt x="307" y="407"/>
                    <a:pt x="307" y="407"/>
                  </a:cubicBezTo>
                  <a:cubicBezTo>
                    <a:pt x="307" y="408"/>
                    <a:pt x="306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lose/>
                  <a:moveTo>
                    <a:pt x="305" y="398"/>
                  </a:moveTo>
                  <a:cubicBezTo>
                    <a:pt x="304" y="398"/>
                    <a:pt x="303" y="397"/>
                    <a:pt x="303" y="396"/>
                  </a:cubicBezTo>
                  <a:cubicBezTo>
                    <a:pt x="303" y="396"/>
                    <a:pt x="303" y="396"/>
                    <a:pt x="303" y="396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3"/>
                    <a:pt x="304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8" y="393"/>
                    <a:pt x="308" y="395"/>
                  </a:cubicBezTo>
                  <a:cubicBezTo>
                    <a:pt x="308" y="395"/>
                    <a:pt x="308" y="395"/>
                    <a:pt x="308" y="395"/>
                  </a:cubicBezTo>
                  <a:cubicBezTo>
                    <a:pt x="308" y="395"/>
                    <a:pt x="308" y="396"/>
                    <a:pt x="308" y="396"/>
                  </a:cubicBezTo>
                  <a:cubicBezTo>
                    <a:pt x="308" y="396"/>
                    <a:pt x="308" y="396"/>
                    <a:pt x="308" y="396"/>
                  </a:cubicBezTo>
                  <a:cubicBezTo>
                    <a:pt x="308" y="397"/>
                    <a:pt x="307" y="398"/>
                    <a:pt x="306" y="398"/>
                  </a:cubicBezTo>
                  <a:cubicBezTo>
                    <a:pt x="306" y="398"/>
                    <a:pt x="306" y="398"/>
                    <a:pt x="306" y="398"/>
                  </a:cubicBezTo>
                  <a:cubicBezTo>
                    <a:pt x="306" y="398"/>
                    <a:pt x="305" y="398"/>
                    <a:pt x="305" y="398"/>
                  </a:cubicBezTo>
                  <a:close/>
                  <a:moveTo>
                    <a:pt x="306" y="388"/>
                  </a:moveTo>
                  <a:cubicBezTo>
                    <a:pt x="305" y="388"/>
                    <a:pt x="304" y="387"/>
                    <a:pt x="304" y="386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4" y="385"/>
                    <a:pt x="304" y="384"/>
                  </a:cubicBezTo>
                  <a:cubicBezTo>
                    <a:pt x="304" y="384"/>
                    <a:pt x="304" y="384"/>
                    <a:pt x="304" y="384"/>
                  </a:cubicBezTo>
                  <a:cubicBezTo>
                    <a:pt x="304" y="383"/>
                    <a:pt x="305" y="382"/>
                    <a:pt x="306" y="382"/>
                  </a:cubicBezTo>
                  <a:cubicBezTo>
                    <a:pt x="306" y="382"/>
                    <a:pt x="306" y="382"/>
                    <a:pt x="306" y="382"/>
                  </a:cubicBezTo>
                  <a:cubicBezTo>
                    <a:pt x="307" y="382"/>
                    <a:pt x="308" y="383"/>
                    <a:pt x="308" y="384"/>
                  </a:cubicBezTo>
                  <a:cubicBezTo>
                    <a:pt x="308" y="384"/>
                    <a:pt x="308" y="384"/>
                    <a:pt x="308" y="384"/>
                  </a:cubicBezTo>
                  <a:cubicBezTo>
                    <a:pt x="308" y="385"/>
                    <a:pt x="308" y="385"/>
                    <a:pt x="308" y="386"/>
                  </a:cubicBezTo>
                  <a:cubicBezTo>
                    <a:pt x="308" y="386"/>
                    <a:pt x="308" y="386"/>
                    <a:pt x="308" y="386"/>
                  </a:cubicBezTo>
                  <a:cubicBezTo>
                    <a:pt x="308" y="387"/>
                    <a:pt x="307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lose/>
                  <a:moveTo>
                    <a:pt x="304" y="375"/>
                  </a:moveTo>
                  <a:cubicBezTo>
                    <a:pt x="304" y="375"/>
                    <a:pt x="304" y="374"/>
                    <a:pt x="304" y="374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04" y="373"/>
                    <a:pt x="305" y="371"/>
                    <a:pt x="306" y="371"/>
                  </a:cubicBezTo>
                  <a:cubicBezTo>
                    <a:pt x="306" y="371"/>
                    <a:pt x="306" y="371"/>
                    <a:pt x="306" y="371"/>
                  </a:cubicBezTo>
                  <a:cubicBezTo>
                    <a:pt x="307" y="371"/>
                    <a:pt x="308" y="372"/>
                    <a:pt x="308" y="374"/>
                  </a:cubicBezTo>
                  <a:cubicBezTo>
                    <a:pt x="308" y="374"/>
                    <a:pt x="308" y="374"/>
                    <a:pt x="308" y="374"/>
                  </a:cubicBezTo>
                  <a:cubicBezTo>
                    <a:pt x="308" y="374"/>
                    <a:pt x="308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08" y="376"/>
                    <a:pt x="307" y="377"/>
                    <a:pt x="306" y="377"/>
                  </a:cubicBezTo>
                  <a:cubicBezTo>
                    <a:pt x="306" y="377"/>
                    <a:pt x="306" y="377"/>
                    <a:pt x="306" y="377"/>
                  </a:cubicBezTo>
                  <a:cubicBezTo>
                    <a:pt x="305" y="377"/>
                    <a:pt x="304" y="376"/>
                    <a:pt x="304" y="375"/>
                  </a:cubicBezTo>
                  <a:close/>
                  <a:moveTo>
                    <a:pt x="304" y="365"/>
                  </a:moveTo>
                  <a:cubicBezTo>
                    <a:pt x="304" y="364"/>
                    <a:pt x="304" y="364"/>
                    <a:pt x="304" y="363"/>
                  </a:cubicBezTo>
                  <a:cubicBezTo>
                    <a:pt x="304" y="363"/>
                    <a:pt x="304" y="363"/>
                    <a:pt x="304" y="363"/>
                  </a:cubicBezTo>
                  <a:cubicBezTo>
                    <a:pt x="304" y="362"/>
                    <a:pt x="305" y="361"/>
                    <a:pt x="306" y="361"/>
                  </a:cubicBezTo>
                  <a:cubicBezTo>
                    <a:pt x="306" y="361"/>
                    <a:pt x="306" y="361"/>
                    <a:pt x="306" y="361"/>
                  </a:cubicBezTo>
                  <a:cubicBezTo>
                    <a:pt x="307" y="361"/>
                    <a:pt x="308" y="362"/>
                    <a:pt x="308" y="363"/>
                  </a:cubicBezTo>
                  <a:cubicBezTo>
                    <a:pt x="308" y="363"/>
                    <a:pt x="308" y="363"/>
                    <a:pt x="308" y="363"/>
                  </a:cubicBezTo>
                  <a:cubicBezTo>
                    <a:pt x="308" y="364"/>
                    <a:pt x="308" y="364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6"/>
                    <a:pt x="307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5" y="367"/>
                    <a:pt x="304" y="366"/>
                    <a:pt x="304" y="365"/>
                  </a:cubicBezTo>
                  <a:close/>
                  <a:moveTo>
                    <a:pt x="303" y="354"/>
                  </a:moveTo>
                  <a:cubicBezTo>
                    <a:pt x="303" y="354"/>
                    <a:pt x="303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3" y="352"/>
                    <a:pt x="304" y="351"/>
                    <a:pt x="305" y="351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307" y="351"/>
                    <a:pt x="308" y="352"/>
                    <a:pt x="308" y="353"/>
                  </a:cubicBezTo>
                  <a:cubicBezTo>
                    <a:pt x="308" y="353"/>
                    <a:pt x="308" y="353"/>
                    <a:pt x="308" y="353"/>
                  </a:cubicBezTo>
                  <a:cubicBezTo>
                    <a:pt x="308" y="353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5"/>
                    <a:pt x="307" y="356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4" y="357"/>
                    <a:pt x="303" y="356"/>
                    <a:pt x="303" y="354"/>
                  </a:cubicBezTo>
                  <a:close/>
                  <a:moveTo>
                    <a:pt x="303" y="344"/>
                  </a:moveTo>
                  <a:cubicBezTo>
                    <a:pt x="303" y="344"/>
                    <a:pt x="303" y="343"/>
                    <a:pt x="302" y="343"/>
                  </a:cubicBezTo>
                  <a:cubicBezTo>
                    <a:pt x="302" y="343"/>
                    <a:pt x="302" y="343"/>
                    <a:pt x="302" y="343"/>
                  </a:cubicBezTo>
                  <a:cubicBezTo>
                    <a:pt x="302" y="341"/>
                    <a:pt x="303" y="340"/>
                    <a:pt x="305" y="340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6" y="340"/>
                    <a:pt x="307" y="341"/>
                    <a:pt x="307" y="342"/>
                  </a:cubicBezTo>
                  <a:cubicBezTo>
                    <a:pt x="307" y="342"/>
                    <a:pt x="307" y="342"/>
                    <a:pt x="307" y="342"/>
                  </a:cubicBezTo>
                  <a:cubicBezTo>
                    <a:pt x="307" y="343"/>
                    <a:pt x="307" y="343"/>
                    <a:pt x="307" y="344"/>
                  </a:cubicBezTo>
                  <a:cubicBezTo>
                    <a:pt x="307" y="344"/>
                    <a:pt x="307" y="344"/>
                    <a:pt x="307" y="344"/>
                  </a:cubicBezTo>
                  <a:cubicBezTo>
                    <a:pt x="307" y="345"/>
                    <a:pt x="306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4" y="346"/>
                    <a:pt x="303" y="345"/>
                    <a:pt x="303" y="344"/>
                  </a:cubicBezTo>
                  <a:close/>
                  <a:moveTo>
                    <a:pt x="302" y="334"/>
                  </a:moveTo>
                  <a:cubicBezTo>
                    <a:pt x="302" y="333"/>
                    <a:pt x="302" y="333"/>
                    <a:pt x="302" y="332"/>
                  </a:cubicBezTo>
                  <a:cubicBezTo>
                    <a:pt x="302" y="332"/>
                    <a:pt x="302" y="332"/>
                    <a:pt x="302" y="332"/>
                  </a:cubicBezTo>
                  <a:cubicBezTo>
                    <a:pt x="301" y="331"/>
                    <a:pt x="302" y="330"/>
                    <a:pt x="304" y="330"/>
                  </a:cubicBezTo>
                  <a:cubicBezTo>
                    <a:pt x="304" y="330"/>
                    <a:pt x="304" y="330"/>
                    <a:pt x="304" y="330"/>
                  </a:cubicBezTo>
                  <a:cubicBezTo>
                    <a:pt x="305" y="330"/>
                    <a:pt x="306" y="331"/>
                    <a:pt x="306" y="332"/>
                  </a:cubicBezTo>
                  <a:cubicBezTo>
                    <a:pt x="306" y="332"/>
                    <a:pt x="306" y="332"/>
                    <a:pt x="306" y="332"/>
                  </a:cubicBezTo>
                  <a:cubicBezTo>
                    <a:pt x="306" y="332"/>
                    <a:pt x="306" y="333"/>
                    <a:pt x="306" y="333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6" y="334"/>
                    <a:pt x="305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3" y="336"/>
                    <a:pt x="302" y="335"/>
                    <a:pt x="302" y="334"/>
                  </a:cubicBezTo>
                  <a:close/>
                  <a:moveTo>
                    <a:pt x="301" y="323"/>
                  </a:moveTo>
                  <a:cubicBezTo>
                    <a:pt x="300" y="323"/>
                    <a:pt x="300" y="322"/>
                    <a:pt x="300" y="322"/>
                  </a:cubicBezTo>
                  <a:cubicBezTo>
                    <a:pt x="300" y="322"/>
                    <a:pt x="300" y="322"/>
                    <a:pt x="300" y="322"/>
                  </a:cubicBezTo>
                  <a:cubicBezTo>
                    <a:pt x="300" y="321"/>
                    <a:pt x="301" y="320"/>
                    <a:pt x="302" y="319"/>
                  </a:cubicBezTo>
                  <a:cubicBezTo>
                    <a:pt x="302" y="319"/>
                    <a:pt x="302" y="319"/>
                    <a:pt x="302" y="319"/>
                  </a:cubicBezTo>
                  <a:cubicBezTo>
                    <a:pt x="304" y="319"/>
                    <a:pt x="305" y="320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2"/>
                    <a:pt x="305" y="322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4"/>
                    <a:pt x="304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2" y="325"/>
                    <a:pt x="301" y="325"/>
                    <a:pt x="301" y="323"/>
                  </a:cubicBezTo>
                  <a:close/>
                  <a:moveTo>
                    <a:pt x="299" y="313"/>
                  </a:moveTo>
                  <a:cubicBezTo>
                    <a:pt x="299" y="313"/>
                    <a:pt x="299" y="312"/>
                    <a:pt x="299" y="312"/>
                  </a:cubicBezTo>
                  <a:cubicBezTo>
                    <a:pt x="299" y="312"/>
                    <a:pt x="299" y="312"/>
                    <a:pt x="299" y="312"/>
                  </a:cubicBezTo>
                  <a:cubicBezTo>
                    <a:pt x="299" y="310"/>
                    <a:pt x="300" y="309"/>
                    <a:pt x="301" y="309"/>
                  </a:cubicBezTo>
                  <a:cubicBezTo>
                    <a:pt x="301" y="309"/>
                    <a:pt x="301" y="309"/>
                    <a:pt x="301" y="309"/>
                  </a:cubicBezTo>
                  <a:cubicBezTo>
                    <a:pt x="302" y="309"/>
                    <a:pt x="303" y="310"/>
                    <a:pt x="303" y="311"/>
                  </a:cubicBezTo>
                  <a:cubicBezTo>
                    <a:pt x="303" y="311"/>
                    <a:pt x="303" y="311"/>
                    <a:pt x="303" y="311"/>
                  </a:cubicBezTo>
                  <a:cubicBezTo>
                    <a:pt x="304" y="311"/>
                    <a:pt x="304" y="312"/>
                    <a:pt x="304" y="312"/>
                  </a:cubicBezTo>
                  <a:cubicBezTo>
                    <a:pt x="304" y="312"/>
                    <a:pt x="304" y="312"/>
                    <a:pt x="304" y="312"/>
                  </a:cubicBezTo>
                  <a:cubicBezTo>
                    <a:pt x="304" y="314"/>
                    <a:pt x="303" y="315"/>
                    <a:pt x="302" y="315"/>
                  </a:cubicBezTo>
                  <a:cubicBezTo>
                    <a:pt x="302" y="315"/>
                    <a:pt x="302" y="315"/>
                    <a:pt x="302" y="315"/>
                  </a:cubicBezTo>
                  <a:cubicBezTo>
                    <a:pt x="302" y="315"/>
                    <a:pt x="301" y="315"/>
                    <a:pt x="301" y="315"/>
                  </a:cubicBezTo>
                  <a:cubicBezTo>
                    <a:pt x="301" y="315"/>
                    <a:pt x="301" y="315"/>
                    <a:pt x="301" y="315"/>
                  </a:cubicBezTo>
                  <a:cubicBezTo>
                    <a:pt x="300" y="315"/>
                    <a:pt x="299" y="314"/>
                    <a:pt x="299" y="313"/>
                  </a:cubicBezTo>
                  <a:close/>
                  <a:moveTo>
                    <a:pt x="297" y="303"/>
                  </a:moveTo>
                  <a:cubicBezTo>
                    <a:pt x="297" y="302"/>
                    <a:pt x="297" y="302"/>
                    <a:pt x="297" y="302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297" y="300"/>
                    <a:pt x="298" y="299"/>
                    <a:pt x="299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300" y="299"/>
                    <a:pt x="301" y="299"/>
                    <a:pt x="302" y="301"/>
                  </a:cubicBezTo>
                  <a:cubicBezTo>
                    <a:pt x="302" y="301"/>
                    <a:pt x="302" y="301"/>
                    <a:pt x="302" y="301"/>
                  </a:cubicBezTo>
                  <a:cubicBezTo>
                    <a:pt x="302" y="301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3"/>
                    <a:pt x="301" y="304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299" y="305"/>
                    <a:pt x="298" y="304"/>
                    <a:pt x="297" y="303"/>
                  </a:cubicBezTo>
                  <a:close/>
                  <a:moveTo>
                    <a:pt x="295" y="293"/>
                  </a:moveTo>
                  <a:cubicBezTo>
                    <a:pt x="295" y="292"/>
                    <a:pt x="295" y="292"/>
                    <a:pt x="295" y="291"/>
                  </a:cubicBezTo>
                  <a:cubicBezTo>
                    <a:pt x="295" y="291"/>
                    <a:pt x="295" y="291"/>
                    <a:pt x="295" y="291"/>
                  </a:cubicBezTo>
                  <a:cubicBezTo>
                    <a:pt x="295" y="290"/>
                    <a:pt x="296" y="289"/>
                    <a:pt x="297" y="289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8" y="288"/>
                    <a:pt x="299" y="289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1"/>
                    <a:pt x="300" y="291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3"/>
                    <a:pt x="299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7" y="294"/>
                    <a:pt x="296" y="294"/>
                    <a:pt x="295" y="293"/>
                  </a:cubicBezTo>
                  <a:close/>
                  <a:moveTo>
                    <a:pt x="293" y="283"/>
                  </a:moveTo>
                  <a:cubicBezTo>
                    <a:pt x="293" y="282"/>
                    <a:pt x="293" y="282"/>
                    <a:pt x="293" y="281"/>
                  </a:cubicBezTo>
                  <a:cubicBezTo>
                    <a:pt x="293" y="281"/>
                    <a:pt x="293" y="281"/>
                    <a:pt x="293" y="281"/>
                  </a:cubicBezTo>
                  <a:cubicBezTo>
                    <a:pt x="292" y="280"/>
                    <a:pt x="293" y="279"/>
                    <a:pt x="294" y="278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6" y="278"/>
                    <a:pt x="297" y="279"/>
                    <a:pt x="297" y="280"/>
                  </a:cubicBezTo>
                  <a:cubicBezTo>
                    <a:pt x="297" y="280"/>
                    <a:pt x="297" y="280"/>
                    <a:pt x="297" y="280"/>
                  </a:cubicBezTo>
                  <a:cubicBezTo>
                    <a:pt x="297" y="281"/>
                    <a:pt x="297" y="281"/>
                    <a:pt x="298" y="281"/>
                  </a:cubicBezTo>
                  <a:cubicBezTo>
                    <a:pt x="298" y="281"/>
                    <a:pt x="298" y="281"/>
                    <a:pt x="298" y="281"/>
                  </a:cubicBezTo>
                  <a:cubicBezTo>
                    <a:pt x="298" y="283"/>
                    <a:pt x="297" y="284"/>
                    <a:pt x="296" y="284"/>
                  </a:cubicBezTo>
                  <a:cubicBezTo>
                    <a:pt x="296" y="284"/>
                    <a:pt x="296" y="284"/>
                    <a:pt x="296" y="284"/>
                  </a:cubicBezTo>
                  <a:cubicBezTo>
                    <a:pt x="296" y="284"/>
                    <a:pt x="296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4" y="284"/>
                    <a:pt x="293" y="284"/>
                    <a:pt x="293" y="283"/>
                  </a:cubicBezTo>
                  <a:close/>
                  <a:moveTo>
                    <a:pt x="291" y="272"/>
                  </a:moveTo>
                  <a:cubicBezTo>
                    <a:pt x="290" y="272"/>
                    <a:pt x="290" y="272"/>
                    <a:pt x="290" y="271"/>
                  </a:cubicBezTo>
                  <a:cubicBezTo>
                    <a:pt x="290" y="271"/>
                    <a:pt x="290" y="271"/>
                    <a:pt x="290" y="271"/>
                  </a:cubicBezTo>
                  <a:cubicBezTo>
                    <a:pt x="290" y="270"/>
                    <a:pt x="291" y="269"/>
                    <a:pt x="292" y="268"/>
                  </a:cubicBezTo>
                  <a:cubicBezTo>
                    <a:pt x="292" y="268"/>
                    <a:pt x="292" y="268"/>
                    <a:pt x="292" y="268"/>
                  </a:cubicBezTo>
                  <a:cubicBezTo>
                    <a:pt x="293" y="268"/>
                    <a:pt x="294" y="269"/>
                    <a:pt x="295" y="270"/>
                  </a:cubicBezTo>
                  <a:cubicBezTo>
                    <a:pt x="295" y="270"/>
                    <a:pt x="295" y="270"/>
                    <a:pt x="295" y="270"/>
                  </a:cubicBezTo>
                  <a:cubicBezTo>
                    <a:pt x="295" y="270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72"/>
                    <a:pt x="295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2" y="274"/>
                    <a:pt x="291" y="274"/>
                    <a:pt x="291" y="272"/>
                  </a:cubicBezTo>
                  <a:close/>
                  <a:moveTo>
                    <a:pt x="288" y="263"/>
                  </a:moveTo>
                  <a:cubicBezTo>
                    <a:pt x="288" y="262"/>
                    <a:pt x="287" y="262"/>
                    <a:pt x="287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7" y="260"/>
                    <a:pt x="288" y="259"/>
                    <a:pt x="289" y="258"/>
                  </a:cubicBezTo>
                  <a:cubicBezTo>
                    <a:pt x="289" y="258"/>
                    <a:pt x="289" y="258"/>
                    <a:pt x="289" y="258"/>
                  </a:cubicBezTo>
                  <a:cubicBezTo>
                    <a:pt x="290" y="258"/>
                    <a:pt x="291" y="259"/>
                    <a:pt x="292" y="260"/>
                  </a:cubicBezTo>
                  <a:cubicBezTo>
                    <a:pt x="292" y="260"/>
                    <a:pt x="292" y="260"/>
                    <a:pt x="292" y="260"/>
                  </a:cubicBezTo>
                  <a:cubicBezTo>
                    <a:pt x="292" y="260"/>
                    <a:pt x="292" y="261"/>
                    <a:pt x="292" y="261"/>
                  </a:cubicBezTo>
                  <a:cubicBezTo>
                    <a:pt x="292" y="261"/>
                    <a:pt x="292" y="261"/>
                    <a:pt x="292" y="261"/>
                  </a:cubicBezTo>
                  <a:cubicBezTo>
                    <a:pt x="292" y="262"/>
                    <a:pt x="292" y="264"/>
                    <a:pt x="291" y="264"/>
                  </a:cubicBezTo>
                  <a:cubicBezTo>
                    <a:pt x="291" y="264"/>
                    <a:pt x="291" y="264"/>
                    <a:pt x="291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4"/>
                    <a:pt x="288" y="263"/>
                    <a:pt x="288" y="263"/>
                  </a:cubicBezTo>
                  <a:close/>
                  <a:moveTo>
                    <a:pt x="285" y="253"/>
                  </a:moveTo>
                  <a:cubicBezTo>
                    <a:pt x="284" y="252"/>
                    <a:pt x="284" y="252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4" y="250"/>
                    <a:pt x="284" y="249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7" y="248"/>
                    <a:pt x="288" y="249"/>
                    <a:pt x="288" y="250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9" y="250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2"/>
                    <a:pt x="289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6" y="254"/>
                    <a:pt x="285" y="254"/>
                    <a:pt x="285" y="253"/>
                  </a:cubicBezTo>
                  <a:close/>
                  <a:moveTo>
                    <a:pt x="281" y="243"/>
                  </a:moveTo>
                  <a:cubicBezTo>
                    <a:pt x="281" y="242"/>
                    <a:pt x="281" y="242"/>
                    <a:pt x="281" y="242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0" y="240"/>
                    <a:pt x="281" y="239"/>
                    <a:pt x="282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8"/>
                    <a:pt x="284" y="239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6" y="242"/>
                    <a:pt x="285" y="244"/>
                    <a:pt x="284" y="244"/>
                  </a:cubicBezTo>
                  <a:cubicBezTo>
                    <a:pt x="284" y="244"/>
                    <a:pt x="284" y="244"/>
                    <a:pt x="284" y="244"/>
                  </a:cubicBezTo>
                  <a:cubicBezTo>
                    <a:pt x="284" y="244"/>
                    <a:pt x="283" y="244"/>
                    <a:pt x="283" y="244"/>
                  </a:cubicBezTo>
                  <a:cubicBezTo>
                    <a:pt x="283" y="244"/>
                    <a:pt x="283" y="244"/>
                    <a:pt x="283" y="244"/>
                  </a:cubicBezTo>
                  <a:cubicBezTo>
                    <a:pt x="282" y="244"/>
                    <a:pt x="281" y="244"/>
                    <a:pt x="281" y="243"/>
                  </a:cubicBezTo>
                  <a:close/>
                  <a:moveTo>
                    <a:pt x="277" y="233"/>
                  </a:moveTo>
                  <a:cubicBezTo>
                    <a:pt x="277" y="233"/>
                    <a:pt x="277" y="232"/>
                    <a:pt x="277" y="232"/>
                  </a:cubicBezTo>
                  <a:cubicBezTo>
                    <a:pt x="277" y="232"/>
                    <a:pt x="277" y="232"/>
                    <a:pt x="277" y="232"/>
                  </a:cubicBezTo>
                  <a:cubicBezTo>
                    <a:pt x="276" y="231"/>
                    <a:pt x="277" y="229"/>
                    <a:pt x="278" y="229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9" y="228"/>
                    <a:pt x="281" y="229"/>
                    <a:pt x="281" y="230"/>
                  </a:cubicBezTo>
                  <a:cubicBezTo>
                    <a:pt x="281" y="230"/>
                    <a:pt x="281" y="230"/>
                    <a:pt x="281" y="230"/>
                  </a:cubicBezTo>
                  <a:cubicBezTo>
                    <a:pt x="281" y="231"/>
                    <a:pt x="281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3"/>
                    <a:pt x="281" y="234"/>
                    <a:pt x="280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0" y="235"/>
                    <a:pt x="280" y="235"/>
                    <a:pt x="279" y="235"/>
                  </a:cubicBezTo>
                  <a:cubicBezTo>
                    <a:pt x="279" y="235"/>
                    <a:pt x="279" y="235"/>
                    <a:pt x="279" y="235"/>
                  </a:cubicBezTo>
                  <a:cubicBezTo>
                    <a:pt x="279" y="235"/>
                    <a:pt x="278" y="234"/>
                    <a:pt x="277" y="233"/>
                  </a:cubicBezTo>
                  <a:close/>
                  <a:moveTo>
                    <a:pt x="273" y="224"/>
                  </a:moveTo>
                  <a:cubicBezTo>
                    <a:pt x="273" y="223"/>
                    <a:pt x="273" y="223"/>
                    <a:pt x="273" y="222"/>
                  </a:cubicBezTo>
                  <a:cubicBezTo>
                    <a:pt x="273" y="222"/>
                    <a:pt x="273" y="222"/>
                    <a:pt x="273" y="222"/>
                  </a:cubicBezTo>
                  <a:cubicBezTo>
                    <a:pt x="272" y="221"/>
                    <a:pt x="273" y="220"/>
                    <a:pt x="274" y="219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5" y="219"/>
                    <a:pt x="276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1"/>
                    <a:pt x="277" y="221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8" y="223"/>
                    <a:pt x="277" y="224"/>
                    <a:pt x="276" y="225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6" y="225"/>
                    <a:pt x="276" y="225"/>
                    <a:pt x="275" y="225"/>
                  </a:cubicBezTo>
                  <a:cubicBezTo>
                    <a:pt x="275" y="225"/>
                    <a:pt x="275" y="225"/>
                    <a:pt x="275" y="225"/>
                  </a:cubicBezTo>
                  <a:cubicBezTo>
                    <a:pt x="274" y="225"/>
                    <a:pt x="274" y="224"/>
                    <a:pt x="273" y="224"/>
                  </a:cubicBezTo>
                  <a:close/>
                  <a:moveTo>
                    <a:pt x="269" y="214"/>
                  </a:moveTo>
                  <a:cubicBezTo>
                    <a:pt x="269" y="214"/>
                    <a:pt x="269" y="213"/>
                    <a:pt x="268" y="213"/>
                  </a:cubicBezTo>
                  <a:cubicBezTo>
                    <a:pt x="268" y="213"/>
                    <a:pt x="268" y="213"/>
                    <a:pt x="268" y="213"/>
                  </a:cubicBezTo>
                  <a:cubicBezTo>
                    <a:pt x="268" y="212"/>
                    <a:pt x="268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71" y="209"/>
                    <a:pt x="272" y="210"/>
                    <a:pt x="272" y="211"/>
                  </a:cubicBezTo>
                  <a:cubicBezTo>
                    <a:pt x="272" y="211"/>
                    <a:pt x="272" y="211"/>
                    <a:pt x="272" y="211"/>
                  </a:cubicBezTo>
                  <a:cubicBezTo>
                    <a:pt x="273" y="211"/>
                    <a:pt x="273" y="212"/>
                    <a:pt x="273" y="212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4" y="213"/>
                    <a:pt x="273" y="215"/>
                    <a:pt x="272" y="215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2" y="215"/>
                    <a:pt x="271" y="216"/>
                    <a:pt x="271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0" y="216"/>
                    <a:pt x="269" y="215"/>
                    <a:pt x="269" y="214"/>
                  </a:cubicBezTo>
                  <a:close/>
                  <a:moveTo>
                    <a:pt x="264" y="205"/>
                  </a:moveTo>
                  <a:cubicBezTo>
                    <a:pt x="264" y="205"/>
                    <a:pt x="264" y="204"/>
                    <a:pt x="264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3" y="203"/>
                    <a:pt x="264" y="201"/>
                    <a:pt x="265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6" y="200"/>
                    <a:pt x="267" y="200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3"/>
                  </a:cubicBezTo>
                  <a:cubicBezTo>
                    <a:pt x="268" y="203"/>
                    <a:pt x="268" y="203"/>
                    <a:pt x="268" y="203"/>
                  </a:cubicBezTo>
                  <a:cubicBezTo>
                    <a:pt x="269" y="204"/>
                    <a:pt x="269" y="205"/>
                    <a:pt x="267" y="206"/>
                  </a:cubicBezTo>
                  <a:cubicBezTo>
                    <a:pt x="267" y="206"/>
                    <a:pt x="267" y="206"/>
                    <a:pt x="267" y="206"/>
                  </a:cubicBezTo>
                  <a:cubicBezTo>
                    <a:pt x="267" y="206"/>
                    <a:pt x="267" y="206"/>
                    <a:pt x="266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206"/>
                    <a:pt x="265" y="206"/>
                    <a:pt x="264" y="205"/>
                  </a:cubicBezTo>
                  <a:close/>
                  <a:moveTo>
                    <a:pt x="259" y="196"/>
                  </a:moveTo>
                  <a:cubicBezTo>
                    <a:pt x="259" y="195"/>
                    <a:pt x="259" y="195"/>
                    <a:pt x="259" y="195"/>
                  </a:cubicBezTo>
                  <a:cubicBezTo>
                    <a:pt x="259" y="195"/>
                    <a:pt x="259" y="195"/>
                    <a:pt x="259" y="195"/>
                  </a:cubicBezTo>
                  <a:cubicBezTo>
                    <a:pt x="258" y="193"/>
                    <a:pt x="259" y="19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1" y="191"/>
                    <a:pt x="262" y="191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3"/>
                    <a:pt x="263" y="193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4" y="195"/>
                    <a:pt x="264" y="196"/>
                    <a:pt x="263" y="197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2" y="197"/>
                    <a:pt x="262" y="197"/>
                    <a:pt x="261" y="197"/>
                  </a:cubicBezTo>
                  <a:cubicBezTo>
                    <a:pt x="261" y="197"/>
                    <a:pt x="261" y="197"/>
                    <a:pt x="261" y="197"/>
                  </a:cubicBezTo>
                  <a:cubicBezTo>
                    <a:pt x="261" y="197"/>
                    <a:pt x="260" y="197"/>
                    <a:pt x="259" y="196"/>
                  </a:cubicBezTo>
                  <a:close/>
                  <a:moveTo>
                    <a:pt x="254" y="187"/>
                  </a:moveTo>
                  <a:cubicBezTo>
                    <a:pt x="254" y="186"/>
                    <a:pt x="254" y="186"/>
                    <a:pt x="254" y="186"/>
                  </a:cubicBezTo>
                  <a:cubicBezTo>
                    <a:pt x="254" y="186"/>
                    <a:pt x="254" y="186"/>
                    <a:pt x="254" y="186"/>
                  </a:cubicBezTo>
                  <a:cubicBezTo>
                    <a:pt x="253" y="185"/>
                    <a:pt x="253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55" y="182"/>
                    <a:pt x="257" y="182"/>
                    <a:pt x="257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9" y="186"/>
                    <a:pt x="258" y="187"/>
                    <a:pt x="257" y="188"/>
                  </a:cubicBezTo>
                  <a:cubicBezTo>
                    <a:pt x="257" y="188"/>
                    <a:pt x="257" y="188"/>
                    <a:pt x="257" y="188"/>
                  </a:cubicBezTo>
                  <a:cubicBezTo>
                    <a:pt x="257" y="188"/>
                    <a:pt x="257" y="188"/>
                    <a:pt x="256" y="188"/>
                  </a:cubicBezTo>
                  <a:cubicBezTo>
                    <a:pt x="256" y="188"/>
                    <a:pt x="256" y="188"/>
                    <a:pt x="256" y="188"/>
                  </a:cubicBezTo>
                  <a:cubicBezTo>
                    <a:pt x="255" y="188"/>
                    <a:pt x="255" y="187"/>
                    <a:pt x="254" y="187"/>
                  </a:cubicBezTo>
                  <a:close/>
                  <a:moveTo>
                    <a:pt x="249" y="178"/>
                  </a:moveTo>
                  <a:cubicBezTo>
                    <a:pt x="249" y="178"/>
                    <a:pt x="248" y="177"/>
                    <a:pt x="248" y="177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47" y="176"/>
                    <a:pt x="248" y="174"/>
                    <a:pt x="249" y="17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50" y="173"/>
                    <a:pt x="251" y="173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5"/>
                    <a:pt x="252" y="175"/>
                    <a:pt x="253" y="175"/>
                  </a:cubicBezTo>
                  <a:cubicBezTo>
                    <a:pt x="253" y="175"/>
                    <a:pt x="253" y="175"/>
                    <a:pt x="253" y="175"/>
                  </a:cubicBezTo>
                  <a:cubicBezTo>
                    <a:pt x="253" y="177"/>
                    <a:pt x="253" y="178"/>
                    <a:pt x="252" y="179"/>
                  </a:cubicBezTo>
                  <a:cubicBezTo>
                    <a:pt x="252" y="179"/>
                    <a:pt x="252" y="179"/>
                    <a:pt x="252" y="179"/>
                  </a:cubicBezTo>
                  <a:cubicBezTo>
                    <a:pt x="252" y="179"/>
                    <a:pt x="251" y="179"/>
                    <a:pt x="251" y="179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50" y="179"/>
                    <a:pt x="249" y="179"/>
                    <a:pt x="249" y="178"/>
                  </a:cubicBezTo>
                  <a:close/>
                  <a:moveTo>
                    <a:pt x="243" y="169"/>
                  </a:moveTo>
                  <a:cubicBezTo>
                    <a:pt x="243" y="169"/>
                    <a:pt x="243" y="169"/>
                    <a:pt x="242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7"/>
                    <a:pt x="242" y="166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4" y="164"/>
                    <a:pt x="245" y="165"/>
                    <a:pt x="246" y="166"/>
                  </a:cubicBezTo>
                  <a:cubicBezTo>
                    <a:pt x="246" y="166"/>
                    <a:pt x="246" y="166"/>
                    <a:pt x="246" y="166"/>
                  </a:cubicBezTo>
                  <a:cubicBezTo>
                    <a:pt x="246" y="166"/>
                    <a:pt x="247" y="166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8" y="168"/>
                    <a:pt x="247" y="169"/>
                    <a:pt x="246" y="170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6" y="170"/>
                    <a:pt x="245" y="170"/>
                    <a:pt x="245" y="17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4" y="170"/>
                    <a:pt x="244" y="170"/>
                    <a:pt x="243" y="169"/>
                  </a:cubicBezTo>
                  <a:close/>
                  <a:moveTo>
                    <a:pt x="237" y="161"/>
                  </a:moveTo>
                  <a:cubicBezTo>
                    <a:pt x="237" y="160"/>
                    <a:pt x="237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6" y="157"/>
                    <a:pt x="237" y="156"/>
                  </a:cubicBezTo>
                  <a:cubicBezTo>
                    <a:pt x="237" y="156"/>
                    <a:pt x="237" y="156"/>
                    <a:pt x="237" y="156"/>
                  </a:cubicBezTo>
                  <a:cubicBezTo>
                    <a:pt x="238" y="156"/>
                    <a:pt x="239" y="156"/>
                    <a:pt x="240" y="157"/>
                  </a:cubicBezTo>
                  <a:cubicBezTo>
                    <a:pt x="240" y="157"/>
                    <a:pt x="240" y="157"/>
                    <a:pt x="240" y="157"/>
                  </a:cubicBezTo>
                  <a:cubicBezTo>
                    <a:pt x="240" y="157"/>
                    <a:pt x="241" y="158"/>
                    <a:pt x="241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2" y="159"/>
                    <a:pt x="241" y="161"/>
                    <a:pt x="240" y="161"/>
                  </a:cubicBezTo>
                  <a:cubicBezTo>
                    <a:pt x="240" y="161"/>
                    <a:pt x="240" y="161"/>
                    <a:pt x="240" y="161"/>
                  </a:cubicBezTo>
                  <a:cubicBezTo>
                    <a:pt x="240" y="162"/>
                    <a:pt x="239" y="162"/>
                    <a:pt x="239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38" y="162"/>
                    <a:pt x="238" y="161"/>
                    <a:pt x="237" y="161"/>
                  </a:cubicBezTo>
                  <a:close/>
                  <a:moveTo>
                    <a:pt x="231" y="152"/>
                  </a:moveTo>
                  <a:cubicBezTo>
                    <a:pt x="231" y="152"/>
                    <a:pt x="230" y="152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29" y="150"/>
                    <a:pt x="229" y="149"/>
                    <a:pt x="230" y="148"/>
                  </a:cubicBezTo>
                  <a:cubicBezTo>
                    <a:pt x="230" y="148"/>
                    <a:pt x="230" y="148"/>
                    <a:pt x="230" y="148"/>
                  </a:cubicBezTo>
                  <a:cubicBezTo>
                    <a:pt x="231" y="147"/>
                    <a:pt x="233" y="148"/>
                    <a:pt x="234" y="149"/>
                  </a:cubicBezTo>
                  <a:cubicBezTo>
                    <a:pt x="234" y="149"/>
                    <a:pt x="234" y="149"/>
                    <a:pt x="234" y="149"/>
                  </a:cubicBezTo>
                  <a:cubicBezTo>
                    <a:pt x="234" y="149"/>
                    <a:pt x="234" y="149"/>
                    <a:pt x="235" y="150"/>
                  </a:cubicBezTo>
                  <a:cubicBezTo>
                    <a:pt x="235" y="150"/>
                    <a:pt x="235" y="150"/>
                    <a:pt x="235" y="150"/>
                  </a:cubicBezTo>
                  <a:cubicBezTo>
                    <a:pt x="235" y="151"/>
                    <a:pt x="235" y="152"/>
                    <a:pt x="234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3"/>
                    <a:pt x="233" y="153"/>
                    <a:pt x="233" y="153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2" y="153"/>
                    <a:pt x="231" y="153"/>
                    <a:pt x="231" y="152"/>
                  </a:cubicBezTo>
                  <a:close/>
                  <a:moveTo>
                    <a:pt x="224" y="144"/>
                  </a:moveTo>
                  <a:cubicBezTo>
                    <a:pt x="224" y="144"/>
                    <a:pt x="224" y="144"/>
                    <a:pt x="224" y="143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3" y="142"/>
                    <a:pt x="223" y="141"/>
                    <a:pt x="224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6" y="139"/>
                    <a:pt x="227" y="140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7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9" y="142"/>
                    <a:pt x="229" y="144"/>
                    <a:pt x="228" y="145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7" y="145"/>
                    <a:pt x="227" y="145"/>
                    <a:pt x="226" y="145"/>
                  </a:cubicBezTo>
                  <a:cubicBezTo>
                    <a:pt x="226" y="145"/>
                    <a:pt x="226" y="145"/>
                    <a:pt x="226" y="145"/>
                  </a:cubicBezTo>
                  <a:cubicBezTo>
                    <a:pt x="226" y="145"/>
                    <a:pt x="225" y="145"/>
                    <a:pt x="224" y="144"/>
                  </a:cubicBezTo>
                  <a:close/>
                  <a:moveTo>
                    <a:pt x="218" y="136"/>
                  </a:moveTo>
                  <a:cubicBezTo>
                    <a:pt x="217" y="136"/>
                    <a:pt x="217" y="136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6" y="134"/>
                    <a:pt x="216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8" y="131"/>
                    <a:pt x="219" y="131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2" y="134"/>
                    <a:pt x="222" y="136"/>
                    <a:pt x="221" y="137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1" y="137"/>
                    <a:pt x="220" y="137"/>
                    <a:pt x="219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9" y="137"/>
                    <a:pt x="218" y="137"/>
                    <a:pt x="218" y="136"/>
                  </a:cubicBezTo>
                  <a:close/>
                  <a:moveTo>
                    <a:pt x="211" y="129"/>
                  </a:moveTo>
                  <a:cubicBezTo>
                    <a:pt x="211" y="128"/>
                    <a:pt x="210" y="128"/>
                    <a:pt x="210" y="128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09" y="127"/>
                    <a:pt x="209" y="125"/>
                    <a:pt x="210" y="124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11" y="124"/>
                    <a:pt x="212" y="124"/>
                    <a:pt x="213" y="125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14" y="125"/>
                    <a:pt x="214" y="125"/>
                    <a:pt x="214" y="126"/>
                  </a:cubicBezTo>
                  <a:cubicBezTo>
                    <a:pt x="214" y="126"/>
                    <a:pt x="214" y="126"/>
                    <a:pt x="214" y="126"/>
                  </a:cubicBezTo>
                  <a:cubicBezTo>
                    <a:pt x="215" y="127"/>
                    <a:pt x="215" y="128"/>
                    <a:pt x="214" y="129"/>
                  </a:cubicBezTo>
                  <a:cubicBezTo>
                    <a:pt x="214" y="129"/>
                    <a:pt x="214" y="129"/>
                    <a:pt x="214" y="129"/>
                  </a:cubicBezTo>
                  <a:cubicBezTo>
                    <a:pt x="214" y="129"/>
                    <a:pt x="213" y="129"/>
                    <a:pt x="213" y="12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2" y="129"/>
                    <a:pt x="211" y="129"/>
                    <a:pt x="211" y="129"/>
                  </a:cubicBezTo>
                  <a:close/>
                  <a:moveTo>
                    <a:pt x="204" y="121"/>
                  </a:moveTo>
                  <a:cubicBezTo>
                    <a:pt x="203" y="121"/>
                    <a:pt x="203" y="120"/>
                    <a:pt x="203" y="120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2" y="119"/>
                    <a:pt x="202" y="118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4" y="116"/>
                    <a:pt x="205" y="116"/>
                    <a:pt x="206" y="117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6" y="117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8" y="119"/>
                    <a:pt x="208" y="120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6" y="122"/>
                    <a:pt x="206" y="122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5" y="122"/>
                    <a:pt x="204" y="122"/>
                    <a:pt x="204" y="121"/>
                  </a:cubicBezTo>
                  <a:close/>
                  <a:moveTo>
                    <a:pt x="196" y="114"/>
                  </a:moveTo>
                  <a:cubicBezTo>
                    <a:pt x="196" y="113"/>
                    <a:pt x="196" y="113"/>
                    <a:pt x="195" y="113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4" y="112"/>
                    <a:pt x="194" y="110"/>
                    <a:pt x="195" y="110"/>
                  </a:cubicBezTo>
                  <a:cubicBezTo>
                    <a:pt x="195" y="110"/>
                    <a:pt x="195" y="110"/>
                    <a:pt x="195" y="110"/>
                  </a:cubicBezTo>
                  <a:cubicBezTo>
                    <a:pt x="196" y="109"/>
                    <a:pt x="198" y="109"/>
                    <a:pt x="199" y="110"/>
                  </a:cubicBezTo>
                  <a:cubicBezTo>
                    <a:pt x="199" y="110"/>
                    <a:pt x="199" y="110"/>
                    <a:pt x="199" y="110"/>
                  </a:cubicBezTo>
                  <a:cubicBezTo>
                    <a:pt x="199" y="110"/>
                    <a:pt x="199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1"/>
                    <a:pt x="200" y="113"/>
                    <a:pt x="200" y="114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199" y="114"/>
                    <a:pt x="199" y="114"/>
                    <a:pt x="198" y="114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7" y="114"/>
                    <a:pt x="197" y="114"/>
                    <a:pt x="196" y="114"/>
                  </a:cubicBezTo>
                  <a:close/>
                  <a:moveTo>
                    <a:pt x="189" y="107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5"/>
                    <a:pt x="187" y="103"/>
                    <a:pt x="188" y="102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9" y="102"/>
                    <a:pt x="190" y="101"/>
                    <a:pt x="191" y="102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1" y="103"/>
                    <a:pt x="192" y="103"/>
                    <a:pt x="192" y="103"/>
                  </a:cubicBezTo>
                  <a:cubicBezTo>
                    <a:pt x="192" y="103"/>
                    <a:pt x="192" y="103"/>
                    <a:pt x="192" y="103"/>
                  </a:cubicBezTo>
                  <a:cubicBezTo>
                    <a:pt x="193" y="104"/>
                    <a:pt x="193" y="106"/>
                    <a:pt x="192" y="106"/>
                  </a:cubicBezTo>
                  <a:cubicBezTo>
                    <a:pt x="192" y="106"/>
                    <a:pt x="192" y="106"/>
                    <a:pt x="192" y="106"/>
                  </a:cubicBezTo>
                  <a:cubicBezTo>
                    <a:pt x="192" y="107"/>
                    <a:pt x="191" y="107"/>
                    <a:pt x="190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0" y="107"/>
                    <a:pt x="189" y="107"/>
                    <a:pt x="189" y="107"/>
                  </a:cubicBezTo>
                  <a:close/>
                  <a:moveTo>
                    <a:pt x="181" y="100"/>
                  </a:moveTo>
                  <a:cubicBezTo>
                    <a:pt x="181" y="99"/>
                    <a:pt x="180" y="99"/>
                    <a:pt x="180" y="99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79" y="98"/>
                    <a:pt x="179" y="96"/>
                    <a:pt x="180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81" y="95"/>
                    <a:pt x="182" y="94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6"/>
                    <a:pt x="184" y="96"/>
                    <a:pt x="184" y="96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85" y="97"/>
                    <a:pt x="185" y="98"/>
                    <a:pt x="184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100"/>
                    <a:pt x="183" y="100"/>
                    <a:pt x="183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1" y="100"/>
                  </a:cubicBezTo>
                  <a:close/>
                  <a:moveTo>
                    <a:pt x="173" y="93"/>
                  </a:moveTo>
                  <a:cubicBezTo>
                    <a:pt x="173" y="93"/>
                    <a:pt x="173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1"/>
                    <a:pt x="171" y="90"/>
                    <a:pt x="172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3" y="88"/>
                    <a:pt x="174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7" y="90"/>
                    <a:pt x="177" y="92"/>
                    <a:pt x="176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3"/>
                    <a:pt x="175" y="93"/>
                    <a:pt x="175" y="93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3"/>
                    <a:pt x="174" y="93"/>
                    <a:pt x="173" y="93"/>
                  </a:cubicBezTo>
                  <a:close/>
                  <a:moveTo>
                    <a:pt x="165" y="86"/>
                  </a:moveTo>
                  <a:cubicBezTo>
                    <a:pt x="165" y="86"/>
                    <a:pt x="164" y="86"/>
                    <a:pt x="164" y="85"/>
                  </a:cubicBezTo>
                  <a:cubicBezTo>
                    <a:pt x="164" y="85"/>
                    <a:pt x="164" y="85"/>
                    <a:pt x="164" y="85"/>
                  </a:cubicBezTo>
                  <a:cubicBezTo>
                    <a:pt x="163" y="85"/>
                    <a:pt x="163" y="83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6" y="81"/>
                    <a:pt x="167" y="82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7" y="82"/>
                    <a:pt x="168" y="82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9" y="84"/>
                    <a:pt x="169" y="85"/>
                    <a:pt x="168" y="86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8" y="87"/>
                    <a:pt x="167" y="87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6" y="87"/>
                    <a:pt x="166" y="87"/>
                    <a:pt x="165" y="86"/>
                  </a:cubicBezTo>
                  <a:close/>
                  <a:moveTo>
                    <a:pt x="157" y="80"/>
                  </a:moveTo>
                  <a:cubicBezTo>
                    <a:pt x="157" y="80"/>
                    <a:pt x="156" y="79"/>
                    <a:pt x="156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78"/>
                    <a:pt x="155" y="77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6" y="75"/>
                    <a:pt x="158" y="75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9" y="76"/>
                    <a:pt x="159" y="76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1" y="77"/>
                    <a:pt x="161" y="79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59" y="80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0"/>
                    <a:pt x="157" y="80"/>
                    <a:pt x="157" y="80"/>
                  </a:cubicBezTo>
                  <a:close/>
                  <a:moveTo>
                    <a:pt x="149" y="74"/>
                  </a:moveTo>
                  <a:cubicBezTo>
                    <a:pt x="148" y="74"/>
                    <a:pt x="148" y="73"/>
                    <a:pt x="147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6" y="71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8" y="69"/>
                    <a:pt x="149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2" y="71"/>
                    <a:pt x="152" y="72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4"/>
                    <a:pt x="151" y="74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49" y="74"/>
                    <a:pt x="149" y="74"/>
                    <a:pt x="149" y="74"/>
                  </a:cubicBezTo>
                  <a:close/>
                  <a:moveTo>
                    <a:pt x="140" y="68"/>
                  </a:moveTo>
                  <a:cubicBezTo>
                    <a:pt x="140" y="68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6"/>
                    <a:pt x="138" y="65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9" y="63"/>
                    <a:pt x="140" y="63"/>
                    <a:pt x="141" y="63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2" y="64"/>
                    <a:pt x="142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4" y="65"/>
                    <a:pt x="144" y="66"/>
                    <a:pt x="143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68"/>
                    <a:pt x="142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8"/>
                    <a:pt x="140" y="68"/>
                  </a:cubicBezTo>
                  <a:close/>
                  <a:moveTo>
                    <a:pt x="131" y="62"/>
                  </a:moveTo>
                  <a:cubicBezTo>
                    <a:pt x="131" y="62"/>
                    <a:pt x="131" y="62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9" y="61"/>
                    <a:pt x="129" y="59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7"/>
                    <a:pt x="132" y="57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8"/>
                    <a:pt x="134" y="58"/>
                    <a:pt x="134" y="5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5" y="59"/>
                    <a:pt x="135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4" y="62"/>
                    <a:pt x="133" y="62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2" y="62"/>
                    <a:pt x="132" y="62"/>
                    <a:pt x="131" y="62"/>
                  </a:cubicBezTo>
                  <a:close/>
                  <a:moveTo>
                    <a:pt x="123" y="57"/>
                  </a:moveTo>
                  <a:cubicBezTo>
                    <a:pt x="122" y="56"/>
                    <a:pt x="122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0" y="55"/>
                    <a:pt x="120" y="54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2"/>
                    <a:pt x="123" y="51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6" y="53"/>
                    <a:pt x="126" y="55"/>
                    <a:pt x="126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5" y="56"/>
                    <a:pt x="125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3" y="57"/>
                    <a:pt x="123" y="57"/>
                    <a:pt x="123" y="57"/>
                  </a:cubicBezTo>
                  <a:close/>
                  <a:moveTo>
                    <a:pt x="114" y="51"/>
                  </a:moveTo>
                  <a:cubicBezTo>
                    <a:pt x="113" y="51"/>
                    <a:pt x="113" y="51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1" y="50"/>
                    <a:pt x="111" y="48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6"/>
                    <a:pt x="114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8"/>
                    <a:pt x="117" y="49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6" y="51"/>
                    <a:pt x="116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4" y="51"/>
                    <a:pt x="114" y="51"/>
                    <a:pt x="114" y="51"/>
                  </a:cubicBezTo>
                  <a:close/>
                  <a:moveTo>
                    <a:pt x="105" y="46"/>
                  </a:moveTo>
                  <a:cubicBezTo>
                    <a:pt x="104" y="46"/>
                    <a:pt x="104" y="46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2" y="45"/>
                    <a:pt x="102" y="43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1"/>
                    <a:pt x="105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8" y="43"/>
                    <a:pt x="108" y="44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6"/>
                    <a:pt x="107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5" y="46"/>
                    <a:pt x="105" y="46"/>
                    <a:pt x="105" y="46"/>
                  </a:cubicBezTo>
                  <a:close/>
                  <a:moveTo>
                    <a:pt x="96" y="41"/>
                  </a:moveTo>
                  <a:cubicBezTo>
                    <a:pt x="95" y="41"/>
                    <a:pt x="95" y="41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38"/>
                    <a:pt x="93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6"/>
                    <a:pt x="95" y="36"/>
                    <a:pt x="96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6"/>
                    <a:pt x="97" y="37"/>
                    <a:pt x="98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9" y="38"/>
                    <a:pt x="99" y="39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8" y="41"/>
                    <a:pt x="97" y="41"/>
                    <a:pt x="97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lose/>
                  <a:moveTo>
                    <a:pt x="86" y="36"/>
                  </a:moveTo>
                  <a:cubicBezTo>
                    <a:pt x="86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4" y="35"/>
                    <a:pt x="83" y="34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9" y="33"/>
                    <a:pt x="90" y="34"/>
                    <a:pt x="89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6"/>
                    <a:pt x="88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6" y="36"/>
                  </a:cubicBezTo>
                  <a:close/>
                  <a:moveTo>
                    <a:pt x="77" y="32"/>
                  </a:moveTo>
                  <a:cubicBezTo>
                    <a:pt x="77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5" y="30"/>
                    <a:pt x="74" y="29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7" y="26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8"/>
                    <a:pt x="81" y="29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9" y="32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7" y="32"/>
                    <a:pt x="77" y="32"/>
                  </a:cubicBezTo>
                  <a:close/>
                  <a:moveTo>
                    <a:pt x="67" y="27"/>
                  </a:moveTo>
                  <a:cubicBezTo>
                    <a:pt x="67" y="27"/>
                    <a:pt x="67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6"/>
                    <a:pt x="65" y="25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7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1" y="24"/>
                    <a:pt x="71" y="25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7"/>
                    <a:pt x="69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lose/>
                  <a:moveTo>
                    <a:pt x="58" y="23"/>
                  </a:moveTo>
                  <a:cubicBezTo>
                    <a:pt x="58" y="23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5" y="21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9"/>
                    <a:pt x="61" y="21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0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5" y="17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8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5"/>
                    <a:pt x="52" y="17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0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8" y="19"/>
                  </a:cubicBezTo>
                  <a:close/>
                  <a:moveTo>
                    <a:pt x="39" y="15"/>
                  </a:moveTo>
                  <a:cubicBezTo>
                    <a:pt x="38" y="15"/>
                    <a:pt x="38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8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2" y="13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29" y="1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6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8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1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19" y="8"/>
                  </a:move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2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9" y="5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34"/>
            <p:cNvSpPr>
              <a:spLocks noEditPoints="1"/>
            </p:cNvSpPr>
            <p:nvPr/>
          </p:nvSpPr>
          <p:spPr bwMode="auto">
            <a:xfrm>
              <a:off x="6424274" y="2390322"/>
              <a:ext cx="792163" cy="1951038"/>
            </a:xfrm>
            <a:custGeom>
              <a:avLst/>
              <a:gdLst>
                <a:gd name="T0" fmla="*/ 296 w 308"/>
                <a:gd name="T1" fmla="*/ 748 h 756"/>
                <a:gd name="T2" fmla="*/ 274 w 308"/>
                <a:gd name="T3" fmla="*/ 746 h 756"/>
                <a:gd name="T4" fmla="*/ 266 w 308"/>
                <a:gd name="T5" fmla="*/ 742 h 756"/>
                <a:gd name="T6" fmla="*/ 246 w 308"/>
                <a:gd name="T7" fmla="*/ 729 h 756"/>
                <a:gd name="T8" fmla="*/ 227 w 308"/>
                <a:gd name="T9" fmla="*/ 725 h 756"/>
                <a:gd name="T10" fmla="*/ 219 w 308"/>
                <a:gd name="T11" fmla="*/ 716 h 756"/>
                <a:gd name="T12" fmla="*/ 198 w 308"/>
                <a:gd name="T13" fmla="*/ 710 h 756"/>
                <a:gd name="T14" fmla="*/ 191 w 308"/>
                <a:gd name="T15" fmla="*/ 705 h 756"/>
                <a:gd name="T16" fmla="*/ 174 w 308"/>
                <a:gd name="T17" fmla="*/ 689 h 756"/>
                <a:gd name="T18" fmla="*/ 154 w 308"/>
                <a:gd name="T19" fmla="*/ 681 h 756"/>
                <a:gd name="T20" fmla="*/ 149 w 308"/>
                <a:gd name="T21" fmla="*/ 672 h 756"/>
                <a:gd name="T22" fmla="*/ 129 w 308"/>
                <a:gd name="T23" fmla="*/ 661 h 756"/>
                <a:gd name="T24" fmla="*/ 126 w 308"/>
                <a:gd name="T25" fmla="*/ 655 h 756"/>
                <a:gd name="T26" fmla="*/ 106 w 308"/>
                <a:gd name="T27" fmla="*/ 636 h 756"/>
                <a:gd name="T28" fmla="*/ 100 w 308"/>
                <a:gd name="T29" fmla="*/ 633 h 756"/>
                <a:gd name="T30" fmla="*/ 89 w 308"/>
                <a:gd name="T31" fmla="*/ 614 h 756"/>
                <a:gd name="T32" fmla="*/ 72 w 308"/>
                <a:gd name="T33" fmla="*/ 600 h 756"/>
                <a:gd name="T34" fmla="*/ 69 w 308"/>
                <a:gd name="T35" fmla="*/ 593 h 756"/>
                <a:gd name="T36" fmla="*/ 58 w 308"/>
                <a:gd name="T37" fmla="*/ 571 h 756"/>
                <a:gd name="T38" fmla="*/ 49 w 308"/>
                <a:gd name="T39" fmla="*/ 566 h 756"/>
                <a:gd name="T40" fmla="*/ 43 w 308"/>
                <a:gd name="T41" fmla="*/ 546 h 756"/>
                <a:gd name="T42" fmla="*/ 31 w 308"/>
                <a:gd name="T43" fmla="*/ 524 h 756"/>
                <a:gd name="T44" fmla="*/ 28 w 308"/>
                <a:gd name="T45" fmla="*/ 520 h 756"/>
                <a:gd name="T46" fmla="*/ 23 w 308"/>
                <a:gd name="T47" fmla="*/ 496 h 756"/>
                <a:gd name="T48" fmla="*/ 13 w 308"/>
                <a:gd name="T49" fmla="*/ 479 h 756"/>
                <a:gd name="T50" fmla="*/ 15 w 308"/>
                <a:gd name="T51" fmla="*/ 468 h 756"/>
                <a:gd name="T52" fmla="*/ 8 w 308"/>
                <a:gd name="T53" fmla="*/ 444 h 756"/>
                <a:gd name="T54" fmla="*/ 7 w 308"/>
                <a:gd name="T55" fmla="*/ 440 h 756"/>
                <a:gd name="T56" fmla="*/ 6 w 308"/>
                <a:gd name="T57" fmla="*/ 415 h 756"/>
                <a:gd name="T58" fmla="*/ 0 w 308"/>
                <a:gd name="T59" fmla="*/ 396 h 756"/>
                <a:gd name="T60" fmla="*/ 2 w 308"/>
                <a:gd name="T61" fmla="*/ 388 h 756"/>
                <a:gd name="T62" fmla="*/ 2 w 308"/>
                <a:gd name="T63" fmla="*/ 361 h 756"/>
                <a:gd name="T64" fmla="*/ 3 w 308"/>
                <a:gd name="T65" fmla="*/ 357 h 756"/>
                <a:gd name="T66" fmla="*/ 7 w 308"/>
                <a:gd name="T67" fmla="*/ 332 h 756"/>
                <a:gd name="T68" fmla="*/ 4 w 308"/>
                <a:gd name="T69" fmla="*/ 312 h 756"/>
                <a:gd name="T70" fmla="*/ 11 w 308"/>
                <a:gd name="T71" fmla="*/ 303 h 756"/>
                <a:gd name="T72" fmla="*/ 14 w 308"/>
                <a:gd name="T73" fmla="*/ 278 h 756"/>
                <a:gd name="T74" fmla="*/ 18 w 308"/>
                <a:gd name="T75" fmla="*/ 264 h 756"/>
                <a:gd name="T76" fmla="*/ 24 w 308"/>
                <a:gd name="T77" fmla="*/ 253 h 756"/>
                <a:gd name="T78" fmla="*/ 27 w 308"/>
                <a:gd name="T79" fmla="*/ 230 h 756"/>
                <a:gd name="T80" fmla="*/ 33 w 308"/>
                <a:gd name="T81" fmla="*/ 225 h 756"/>
                <a:gd name="T82" fmla="*/ 44 w 308"/>
                <a:gd name="T83" fmla="*/ 204 h 756"/>
                <a:gd name="T84" fmla="*/ 50 w 308"/>
                <a:gd name="T85" fmla="*/ 184 h 756"/>
                <a:gd name="T86" fmla="*/ 59 w 308"/>
                <a:gd name="T87" fmla="*/ 178 h 756"/>
                <a:gd name="T88" fmla="*/ 68 w 308"/>
                <a:gd name="T89" fmla="*/ 157 h 756"/>
                <a:gd name="T90" fmla="*/ 75 w 308"/>
                <a:gd name="T91" fmla="*/ 153 h 756"/>
                <a:gd name="T92" fmla="*/ 91 w 308"/>
                <a:gd name="T93" fmla="*/ 135 h 756"/>
                <a:gd name="T94" fmla="*/ 101 w 308"/>
                <a:gd name="T95" fmla="*/ 118 h 756"/>
                <a:gd name="T96" fmla="*/ 112 w 308"/>
                <a:gd name="T97" fmla="*/ 114 h 756"/>
                <a:gd name="T98" fmla="*/ 128 w 308"/>
                <a:gd name="T99" fmla="*/ 96 h 756"/>
                <a:gd name="T100" fmla="*/ 140 w 308"/>
                <a:gd name="T101" fmla="*/ 86 h 756"/>
                <a:gd name="T102" fmla="*/ 151 w 308"/>
                <a:gd name="T103" fmla="*/ 80 h 756"/>
                <a:gd name="T104" fmla="*/ 167 w 308"/>
                <a:gd name="T105" fmla="*/ 63 h 756"/>
                <a:gd name="T106" fmla="*/ 176 w 308"/>
                <a:gd name="T107" fmla="*/ 62 h 756"/>
                <a:gd name="T108" fmla="*/ 196 w 308"/>
                <a:gd name="T109" fmla="*/ 50 h 756"/>
                <a:gd name="T110" fmla="*/ 210 w 308"/>
                <a:gd name="T111" fmla="*/ 37 h 756"/>
                <a:gd name="T112" fmla="*/ 221 w 308"/>
                <a:gd name="T113" fmla="*/ 36 h 756"/>
                <a:gd name="T114" fmla="*/ 243 w 308"/>
                <a:gd name="T115" fmla="*/ 24 h 756"/>
                <a:gd name="T116" fmla="*/ 258 w 308"/>
                <a:gd name="T117" fmla="*/ 15 h 756"/>
                <a:gd name="T118" fmla="*/ 269 w 308"/>
                <a:gd name="T119" fmla="*/ 15 h 756"/>
                <a:gd name="T120" fmla="*/ 292 w 308"/>
                <a:gd name="T121" fmla="*/ 5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756">
                  <a:moveTo>
                    <a:pt x="305" y="756"/>
                  </a:moveTo>
                  <a:cubicBezTo>
                    <a:pt x="305" y="756"/>
                    <a:pt x="305" y="756"/>
                    <a:pt x="304" y="755"/>
                  </a:cubicBezTo>
                  <a:cubicBezTo>
                    <a:pt x="304" y="755"/>
                    <a:pt x="304" y="755"/>
                    <a:pt x="304" y="755"/>
                  </a:cubicBezTo>
                  <a:cubicBezTo>
                    <a:pt x="302" y="755"/>
                    <a:pt x="302" y="754"/>
                    <a:pt x="302" y="753"/>
                  </a:cubicBezTo>
                  <a:cubicBezTo>
                    <a:pt x="302" y="753"/>
                    <a:pt x="302" y="753"/>
                    <a:pt x="302" y="753"/>
                  </a:cubicBezTo>
                  <a:cubicBezTo>
                    <a:pt x="302" y="751"/>
                    <a:pt x="304" y="751"/>
                    <a:pt x="305" y="751"/>
                  </a:cubicBezTo>
                  <a:cubicBezTo>
                    <a:pt x="305" y="751"/>
                    <a:pt x="305" y="751"/>
                    <a:pt x="305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7" y="752"/>
                    <a:pt x="308" y="753"/>
                    <a:pt x="308" y="754"/>
                  </a:cubicBezTo>
                  <a:cubicBezTo>
                    <a:pt x="308" y="754"/>
                    <a:pt x="308" y="754"/>
                    <a:pt x="308" y="754"/>
                  </a:cubicBezTo>
                  <a:cubicBezTo>
                    <a:pt x="308" y="755"/>
                    <a:pt x="307" y="756"/>
                    <a:pt x="306" y="756"/>
                  </a:cubicBezTo>
                  <a:cubicBezTo>
                    <a:pt x="306" y="756"/>
                    <a:pt x="306" y="756"/>
                    <a:pt x="306" y="756"/>
                  </a:cubicBezTo>
                  <a:cubicBezTo>
                    <a:pt x="305" y="756"/>
                    <a:pt x="305" y="756"/>
                    <a:pt x="305" y="756"/>
                  </a:cubicBezTo>
                  <a:close/>
                  <a:moveTo>
                    <a:pt x="295" y="753"/>
                  </a:moveTo>
                  <a:cubicBezTo>
                    <a:pt x="294" y="753"/>
                    <a:pt x="294" y="753"/>
                    <a:pt x="294" y="752"/>
                  </a:cubicBezTo>
                  <a:cubicBezTo>
                    <a:pt x="294" y="752"/>
                    <a:pt x="294" y="752"/>
                    <a:pt x="294" y="752"/>
                  </a:cubicBezTo>
                  <a:cubicBezTo>
                    <a:pt x="292" y="752"/>
                    <a:pt x="292" y="751"/>
                    <a:pt x="292" y="750"/>
                  </a:cubicBezTo>
                  <a:cubicBezTo>
                    <a:pt x="292" y="750"/>
                    <a:pt x="292" y="750"/>
                    <a:pt x="292" y="750"/>
                  </a:cubicBezTo>
                  <a:cubicBezTo>
                    <a:pt x="292" y="748"/>
                    <a:pt x="294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6" y="748"/>
                    <a:pt x="296" y="748"/>
                    <a:pt x="296" y="748"/>
                  </a:cubicBezTo>
                  <a:cubicBezTo>
                    <a:pt x="297" y="749"/>
                    <a:pt x="298" y="750"/>
                    <a:pt x="298" y="751"/>
                  </a:cubicBezTo>
                  <a:cubicBezTo>
                    <a:pt x="298" y="751"/>
                    <a:pt x="298" y="751"/>
                    <a:pt x="298" y="751"/>
                  </a:cubicBezTo>
                  <a:cubicBezTo>
                    <a:pt x="297" y="752"/>
                    <a:pt x="296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lose/>
                  <a:moveTo>
                    <a:pt x="285" y="750"/>
                  </a:moveTo>
                  <a:cubicBezTo>
                    <a:pt x="284" y="749"/>
                    <a:pt x="284" y="749"/>
                    <a:pt x="283" y="749"/>
                  </a:cubicBezTo>
                  <a:cubicBezTo>
                    <a:pt x="283" y="749"/>
                    <a:pt x="283" y="749"/>
                    <a:pt x="283" y="749"/>
                  </a:cubicBezTo>
                  <a:cubicBezTo>
                    <a:pt x="282" y="749"/>
                    <a:pt x="282" y="747"/>
                    <a:pt x="282" y="746"/>
                  </a:cubicBezTo>
                  <a:cubicBezTo>
                    <a:pt x="282" y="746"/>
                    <a:pt x="282" y="746"/>
                    <a:pt x="282" y="746"/>
                  </a:cubicBezTo>
                  <a:cubicBezTo>
                    <a:pt x="282" y="745"/>
                    <a:pt x="284" y="744"/>
                    <a:pt x="285" y="745"/>
                  </a:cubicBezTo>
                  <a:cubicBezTo>
                    <a:pt x="285" y="745"/>
                    <a:pt x="285" y="745"/>
                    <a:pt x="285" y="745"/>
                  </a:cubicBezTo>
                  <a:cubicBezTo>
                    <a:pt x="285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7" y="746"/>
                    <a:pt x="288" y="747"/>
                    <a:pt x="288" y="748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87" y="749"/>
                    <a:pt x="286" y="750"/>
                    <a:pt x="286" y="750"/>
                  </a:cubicBezTo>
                  <a:cubicBezTo>
                    <a:pt x="286" y="750"/>
                    <a:pt x="286" y="750"/>
                    <a:pt x="286" y="750"/>
                  </a:cubicBezTo>
                  <a:cubicBezTo>
                    <a:pt x="285" y="750"/>
                    <a:pt x="285" y="750"/>
                    <a:pt x="285" y="750"/>
                  </a:cubicBezTo>
                  <a:close/>
                  <a:moveTo>
                    <a:pt x="275" y="746"/>
                  </a:moveTo>
                  <a:cubicBezTo>
                    <a:pt x="274" y="746"/>
                    <a:pt x="274" y="746"/>
                    <a:pt x="274" y="746"/>
                  </a:cubicBezTo>
                  <a:cubicBezTo>
                    <a:pt x="274" y="746"/>
                    <a:pt x="274" y="746"/>
                    <a:pt x="274" y="746"/>
                  </a:cubicBezTo>
                  <a:cubicBezTo>
                    <a:pt x="272" y="745"/>
                    <a:pt x="272" y="744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3" y="741"/>
                    <a:pt x="274" y="741"/>
                    <a:pt x="275" y="741"/>
                  </a:cubicBezTo>
                  <a:cubicBezTo>
                    <a:pt x="275" y="741"/>
                    <a:pt x="275" y="741"/>
                    <a:pt x="275" y="741"/>
                  </a:cubicBezTo>
                  <a:cubicBezTo>
                    <a:pt x="276" y="741"/>
                    <a:pt x="276" y="742"/>
                    <a:pt x="276" y="742"/>
                  </a:cubicBezTo>
                  <a:cubicBezTo>
                    <a:pt x="276" y="742"/>
                    <a:pt x="276" y="742"/>
                    <a:pt x="276" y="742"/>
                  </a:cubicBezTo>
                  <a:cubicBezTo>
                    <a:pt x="278" y="742"/>
                    <a:pt x="278" y="743"/>
                    <a:pt x="278" y="745"/>
                  </a:cubicBezTo>
                  <a:cubicBezTo>
                    <a:pt x="278" y="745"/>
                    <a:pt x="278" y="745"/>
                    <a:pt x="278" y="745"/>
                  </a:cubicBezTo>
                  <a:cubicBezTo>
                    <a:pt x="277" y="746"/>
                    <a:pt x="277" y="746"/>
                    <a:pt x="276" y="746"/>
                  </a:cubicBezTo>
                  <a:cubicBezTo>
                    <a:pt x="276" y="746"/>
                    <a:pt x="276" y="746"/>
                    <a:pt x="276" y="746"/>
                  </a:cubicBezTo>
                  <a:cubicBezTo>
                    <a:pt x="275" y="746"/>
                    <a:pt x="275" y="746"/>
                    <a:pt x="275" y="746"/>
                  </a:cubicBezTo>
                  <a:close/>
                  <a:moveTo>
                    <a:pt x="265" y="742"/>
                  </a:moveTo>
                  <a:cubicBezTo>
                    <a:pt x="265" y="742"/>
                    <a:pt x="264" y="742"/>
                    <a:pt x="264" y="742"/>
                  </a:cubicBezTo>
                  <a:cubicBezTo>
                    <a:pt x="264" y="742"/>
                    <a:pt x="264" y="742"/>
                    <a:pt x="264" y="742"/>
                  </a:cubicBezTo>
                  <a:cubicBezTo>
                    <a:pt x="263" y="741"/>
                    <a:pt x="262" y="740"/>
                    <a:pt x="262" y="739"/>
                  </a:cubicBezTo>
                  <a:cubicBezTo>
                    <a:pt x="262" y="739"/>
                    <a:pt x="262" y="739"/>
                    <a:pt x="262" y="739"/>
                  </a:cubicBezTo>
                  <a:cubicBezTo>
                    <a:pt x="263" y="738"/>
                    <a:pt x="264" y="737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ubicBezTo>
                    <a:pt x="266" y="738"/>
                    <a:pt x="266" y="738"/>
                    <a:pt x="267" y="738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8" y="738"/>
                    <a:pt x="268" y="740"/>
                    <a:pt x="268" y="741"/>
                  </a:cubicBezTo>
                  <a:cubicBezTo>
                    <a:pt x="268" y="741"/>
                    <a:pt x="268" y="741"/>
                    <a:pt x="268" y="741"/>
                  </a:cubicBezTo>
                  <a:cubicBezTo>
                    <a:pt x="268" y="742"/>
                    <a:pt x="267" y="742"/>
                    <a:pt x="266" y="742"/>
                  </a:cubicBezTo>
                  <a:cubicBezTo>
                    <a:pt x="266" y="742"/>
                    <a:pt x="266" y="742"/>
                    <a:pt x="266" y="742"/>
                  </a:cubicBezTo>
                  <a:cubicBezTo>
                    <a:pt x="266" y="742"/>
                    <a:pt x="265" y="742"/>
                    <a:pt x="265" y="742"/>
                  </a:cubicBezTo>
                  <a:close/>
                  <a:moveTo>
                    <a:pt x="255" y="738"/>
                  </a:moveTo>
                  <a:cubicBezTo>
                    <a:pt x="255" y="738"/>
                    <a:pt x="254" y="738"/>
                    <a:pt x="254" y="738"/>
                  </a:cubicBezTo>
                  <a:cubicBezTo>
                    <a:pt x="254" y="738"/>
                    <a:pt x="254" y="738"/>
                    <a:pt x="254" y="738"/>
                  </a:cubicBezTo>
                  <a:cubicBezTo>
                    <a:pt x="253" y="737"/>
                    <a:pt x="252" y="736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3" y="734"/>
                    <a:pt x="255" y="733"/>
                    <a:pt x="256" y="734"/>
                  </a:cubicBezTo>
                  <a:cubicBezTo>
                    <a:pt x="256" y="734"/>
                    <a:pt x="256" y="734"/>
                    <a:pt x="256" y="734"/>
                  </a:cubicBezTo>
                  <a:cubicBezTo>
                    <a:pt x="256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8" y="735"/>
                    <a:pt x="259" y="736"/>
                    <a:pt x="258" y="737"/>
                  </a:cubicBezTo>
                  <a:cubicBezTo>
                    <a:pt x="258" y="737"/>
                    <a:pt x="258" y="737"/>
                    <a:pt x="258" y="737"/>
                  </a:cubicBezTo>
                  <a:cubicBezTo>
                    <a:pt x="258" y="738"/>
                    <a:pt x="257" y="738"/>
                    <a:pt x="256" y="738"/>
                  </a:cubicBezTo>
                  <a:cubicBezTo>
                    <a:pt x="256" y="738"/>
                    <a:pt x="256" y="738"/>
                    <a:pt x="256" y="738"/>
                  </a:cubicBezTo>
                  <a:cubicBezTo>
                    <a:pt x="256" y="738"/>
                    <a:pt x="256" y="738"/>
                    <a:pt x="255" y="738"/>
                  </a:cubicBezTo>
                  <a:close/>
                  <a:moveTo>
                    <a:pt x="246" y="734"/>
                  </a:moveTo>
                  <a:cubicBezTo>
                    <a:pt x="245" y="734"/>
                    <a:pt x="245" y="734"/>
                    <a:pt x="244" y="734"/>
                  </a:cubicBezTo>
                  <a:cubicBezTo>
                    <a:pt x="244" y="734"/>
                    <a:pt x="244" y="734"/>
                    <a:pt x="244" y="734"/>
                  </a:cubicBezTo>
                  <a:cubicBezTo>
                    <a:pt x="243" y="733"/>
                    <a:pt x="243" y="732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4" y="729"/>
                    <a:pt x="245" y="729"/>
                    <a:pt x="246" y="729"/>
                  </a:cubicBezTo>
                  <a:cubicBezTo>
                    <a:pt x="246" y="729"/>
                    <a:pt x="246" y="729"/>
                    <a:pt x="246" y="729"/>
                  </a:cubicBezTo>
                  <a:cubicBezTo>
                    <a:pt x="247" y="730"/>
                    <a:pt x="247" y="730"/>
                    <a:pt x="248" y="730"/>
                  </a:cubicBezTo>
                  <a:cubicBezTo>
                    <a:pt x="248" y="730"/>
                    <a:pt x="248" y="730"/>
                    <a:pt x="248" y="730"/>
                  </a:cubicBezTo>
                  <a:cubicBezTo>
                    <a:pt x="249" y="730"/>
                    <a:pt x="249" y="732"/>
                    <a:pt x="249" y="733"/>
                  </a:cubicBezTo>
                  <a:cubicBezTo>
                    <a:pt x="249" y="733"/>
                    <a:pt x="249" y="733"/>
                    <a:pt x="249" y="733"/>
                  </a:cubicBezTo>
                  <a:cubicBezTo>
                    <a:pt x="248" y="734"/>
                    <a:pt x="247" y="734"/>
                    <a:pt x="247" y="734"/>
                  </a:cubicBezTo>
                  <a:cubicBezTo>
                    <a:pt x="247" y="734"/>
                    <a:pt x="247" y="734"/>
                    <a:pt x="247" y="734"/>
                  </a:cubicBezTo>
                  <a:cubicBezTo>
                    <a:pt x="246" y="734"/>
                    <a:pt x="246" y="734"/>
                    <a:pt x="246" y="734"/>
                  </a:cubicBezTo>
                  <a:close/>
                  <a:moveTo>
                    <a:pt x="236" y="730"/>
                  </a:moveTo>
                  <a:cubicBezTo>
                    <a:pt x="236" y="730"/>
                    <a:pt x="235" y="729"/>
                    <a:pt x="235" y="729"/>
                  </a:cubicBezTo>
                  <a:cubicBezTo>
                    <a:pt x="235" y="729"/>
                    <a:pt x="235" y="729"/>
                    <a:pt x="235" y="729"/>
                  </a:cubicBezTo>
                  <a:cubicBezTo>
                    <a:pt x="234" y="729"/>
                    <a:pt x="233" y="727"/>
                    <a:pt x="234" y="726"/>
                  </a:cubicBezTo>
                  <a:cubicBezTo>
                    <a:pt x="234" y="726"/>
                    <a:pt x="234" y="726"/>
                    <a:pt x="234" y="726"/>
                  </a:cubicBezTo>
                  <a:cubicBezTo>
                    <a:pt x="234" y="725"/>
                    <a:pt x="236" y="724"/>
                    <a:pt x="237" y="725"/>
                  </a:cubicBezTo>
                  <a:cubicBezTo>
                    <a:pt x="237" y="725"/>
                    <a:pt x="237" y="725"/>
                    <a:pt x="237" y="725"/>
                  </a:cubicBezTo>
                  <a:cubicBezTo>
                    <a:pt x="237" y="725"/>
                    <a:pt x="238" y="725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39" y="726"/>
                    <a:pt x="240" y="728"/>
                    <a:pt x="239" y="729"/>
                  </a:cubicBezTo>
                  <a:cubicBezTo>
                    <a:pt x="239" y="729"/>
                    <a:pt x="239" y="729"/>
                    <a:pt x="239" y="729"/>
                  </a:cubicBezTo>
                  <a:cubicBezTo>
                    <a:pt x="239" y="729"/>
                    <a:pt x="238" y="730"/>
                    <a:pt x="237" y="730"/>
                  </a:cubicBezTo>
                  <a:cubicBezTo>
                    <a:pt x="237" y="730"/>
                    <a:pt x="237" y="730"/>
                    <a:pt x="237" y="730"/>
                  </a:cubicBezTo>
                  <a:cubicBezTo>
                    <a:pt x="237" y="730"/>
                    <a:pt x="236" y="730"/>
                    <a:pt x="236" y="730"/>
                  </a:cubicBezTo>
                  <a:close/>
                  <a:moveTo>
                    <a:pt x="227" y="725"/>
                  </a:moveTo>
                  <a:cubicBezTo>
                    <a:pt x="226" y="725"/>
                    <a:pt x="226" y="725"/>
                    <a:pt x="225" y="725"/>
                  </a:cubicBezTo>
                  <a:cubicBezTo>
                    <a:pt x="225" y="725"/>
                    <a:pt x="225" y="725"/>
                    <a:pt x="225" y="725"/>
                  </a:cubicBezTo>
                  <a:cubicBezTo>
                    <a:pt x="224" y="724"/>
                    <a:pt x="224" y="723"/>
                    <a:pt x="224" y="721"/>
                  </a:cubicBezTo>
                  <a:cubicBezTo>
                    <a:pt x="224" y="721"/>
                    <a:pt x="224" y="721"/>
                    <a:pt x="224" y="721"/>
                  </a:cubicBezTo>
                  <a:cubicBezTo>
                    <a:pt x="225" y="720"/>
                    <a:pt x="226" y="720"/>
                    <a:pt x="227" y="720"/>
                  </a:cubicBezTo>
                  <a:cubicBezTo>
                    <a:pt x="227" y="720"/>
                    <a:pt x="227" y="720"/>
                    <a:pt x="227" y="720"/>
                  </a:cubicBezTo>
                  <a:cubicBezTo>
                    <a:pt x="228" y="721"/>
                    <a:pt x="228" y="721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0" y="723"/>
                    <a:pt x="230" y="724"/>
                  </a:cubicBezTo>
                  <a:cubicBezTo>
                    <a:pt x="230" y="724"/>
                    <a:pt x="230" y="724"/>
                    <a:pt x="230" y="724"/>
                  </a:cubicBezTo>
                  <a:cubicBezTo>
                    <a:pt x="229" y="725"/>
                    <a:pt x="228" y="725"/>
                    <a:pt x="228" y="725"/>
                  </a:cubicBezTo>
                  <a:cubicBezTo>
                    <a:pt x="228" y="725"/>
                    <a:pt x="228" y="725"/>
                    <a:pt x="228" y="725"/>
                  </a:cubicBezTo>
                  <a:cubicBezTo>
                    <a:pt x="227" y="725"/>
                    <a:pt x="227" y="725"/>
                    <a:pt x="227" y="725"/>
                  </a:cubicBezTo>
                  <a:close/>
                  <a:moveTo>
                    <a:pt x="217" y="720"/>
                  </a:moveTo>
                  <a:cubicBezTo>
                    <a:pt x="217" y="720"/>
                    <a:pt x="216" y="720"/>
                    <a:pt x="216" y="720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15" y="719"/>
                    <a:pt x="214" y="718"/>
                    <a:pt x="215" y="717"/>
                  </a:cubicBezTo>
                  <a:cubicBezTo>
                    <a:pt x="215" y="717"/>
                    <a:pt x="215" y="717"/>
                    <a:pt x="215" y="717"/>
                  </a:cubicBezTo>
                  <a:cubicBezTo>
                    <a:pt x="216" y="716"/>
                    <a:pt x="217" y="715"/>
                    <a:pt x="218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1" y="717"/>
                    <a:pt x="221" y="718"/>
                    <a:pt x="220" y="719"/>
                  </a:cubicBezTo>
                  <a:cubicBezTo>
                    <a:pt x="220" y="719"/>
                    <a:pt x="220" y="719"/>
                    <a:pt x="220" y="719"/>
                  </a:cubicBezTo>
                  <a:cubicBezTo>
                    <a:pt x="220" y="720"/>
                    <a:pt x="219" y="721"/>
                    <a:pt x="218" y="721"/>
                  </a:cubicBezTo>
                  <a:cubicBezTo>
                    <a:pt x="218" y="721"/>
                    <a:pt x="218" y="721"/>
                    <a:pt x="218" y="721"/>
                  </a:cubicBezTo>
                  <a:cubicBezTo>
                    <a:pt x="218" y="721"/>
                    <a:pt x="218" y="721"/>
                    <a:pt x="217" y="720"/>
                  </a:cubicBezTo>
                  <a:close/>
                  <a:moveTo>
                    <a:pt x="208" y="715"/>
                  </a:moveTo>
                  <a:cubicBezTo>
                    <a:pt x="208" y="715"/>
                    <a:pt x="207" y="715"/>
                    <a:pt x="207" y="715"/>
                  </a:cubicBezTo>
                  <a:cubicBezTo>
                    <a:pt x="207" y="715"/>
                    <a:pt x="207" y="715"/>
                    <a:pt x="207" y="715"/>
                  </a:cubicBezTo>
                  <a:cubicBezTo>
                    <a:pt x="206" y="714"/>
                    <a:pt x="205" y="713"/>
                    <a:pt x="206" y="712"/>
                  </a:cubicBezTo>
                  <a:cubicBezTo>
                    <a:pt x="206" y="712"/>
                    <a:pt x="206" y="712"/>
                    <a:pt x="206" y="712"/>
                  </a:cubicBezTo>
                  <a:cubicBezTo>
                    <a:pt x="207" y="711"/>
                    <a:pt x="208" y="710"/>
                    <a:pt x="209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9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1" y="712"/>
                    <a:pt x="212" y="713"/>
                    <a:pt x="211" y="715"/>
                  </a:cubicBezTo>
                  <a:cubicBezTo>
                    <a:pt x="211" y="715"/>
                    <a:pt x="211" y="715"/>
                    <a:pt x="211" y="715"/>
                  </a:cubicBezTo>
                  <a:cubicBezTo>
                    <a:pt x="211" y="715"/>
                    <a:pt x="210" y="716"/>
                    <a:pt x="209" y="716"/>
                  </a:cubicBezTo>
                  <a:cubicBezTo>
                    <a:pt x="209" y="716"/>
                    <a:pt x="209" y="716"/>
                    <a:pt x="209" y="716"/>
                  </a:cubicBezTo>
                  <a:cubicBezTo>
                    <a:pt x="209" y="716"/>
                    <a:pt x="208" y="716"/>
                    <a:pt x="208" y="715"/>
                  </a:cubicBezTo>
                  <a:close/>
                  <a:moveTo>
                    <a:pt x="199" y="710"/>
                  </a:moveTo>
                  <a:cubicBezTo>
                    <a:pt x="198" y="710"/>
                    <a:pt x="198" y="710"/>
                    <a:pt x="198" y="710"/>
                  </a:cubicBezTo>
                  <a:cubicBezTo>
                    <a:pt x="198" y="710"/>
                    <a:pt x="198" y="710"/>
                    <a:pt x="198" y="710"/>
                  </a:cubicBezTo>
                  <a:cubicBezTo>
                    <a:pt x="197" y="709"/>
                    <a:pt x="196" y="708"/>
                    <a:pt x="197" y="706"/>
                  </a:cubicBezTo>
                  <a:cubicBezTo>
                    <a:pt x="197" y="706"/>
                    <a:pt x="197" y="706"/>
                    <a:pt x="197" y="706"/>
                  </a:cubicBezTo>
                  <a:cubicBezTo>
                    <a:pt x="197" y="705"/>
                    <a:pt x="199" y="705"/>
                    <a:pt x="200" y="706"/>
                  </a:cubicBezTo>
                  <a:cubicBezTo>
                    <a:pt x="200" y="706"/>
                    <a:pt x="200" y="706"/>
                    <a:pt x="200" y="706"/>
                  </a:cubicBezTo>
                  <a:cubicBezTo>
                    <a:pt x="200" y="706"/>
                    <a:pt x="201" y="706"/>
                    <a:pt x="201" y="706"/>
                  </a:cubicBezTo>
                  <a:cubicBezTo>
                    <a:pt x="201" y="706"/>
                    <a:pt x="201" y="706"/>
                    <a:pt x="201" y="706"/>
                  </a:cubicBezTo>
                  <a:cubicBezTo>
                    <a:pt x="202" y="707"/>
                    <a:pt x="203" y="708"/>
                    <a:pt x="202" y="709"/>
                  </a:cubicBezTo>
                  <a:cubicBezTo>
                    <a:pt x="202" y="709"/>
                    <a:pt x="202" y="709"/>
                    <a:pt x="202" y="709"/>
                  </a:cubicBezTo>
                  <a:cubicBezTo>
                    <a:pt x="202" y="710"/>
                    <a:pt x="201" y="711"/>
                    <a:pt x="200" y="711"/>
                  </a:cubicBezTo>
                  <a:cubicBezTo>
                    <a:pt x="200" y="711"/>
                    <a:pt x="200" y="711"/>
                    <a:pt x="200" y="711"/>
                  </a:cubicBezTo>
                  <a:cubicBezTo>
                    <a:pt x="200" y="711"/>
                    <a:pt x="199" y="710"/>
                    <a:pt x="199" y="710"/>
                  </a:cubicBezTo>
                  <a:close/>
                  <a:moveTo>
                    <a:pt x="190" y="705"/>
                  </a:moveTo>
                  <a:cubicBezTo>
                    <a:pt x="189" y="705"/>
                    <a:pt x="189" y="704"/>
                    <a:pt x="189" y="704"/>
                  </a:cubicBezTo>
                  <a:cubicBezTo>
                    <a:pt x="189" y="704"/>
                    <a:pt x="189" y="704"/>
                    <a:pt x="189" y="704"/>
                  </a:cubicBezTo>
                  <a:cubicBezTo>
                    <a:pt x="188" y="704"/>
                    <a:pt x="187" y="702"/>
                    <a:pt x="188" y="701"/>
                  </a:cubicBezTo>
                  <a:cubicBezTo>
                    <a:pt x="188" y="701"/>
                    <a:pt x="188" y="701"/>
                    <a:pt x="188" y="701"/>
                  </a:cubicBezTo>
                  <a:cubicBezTo>
                    <a:pt x="189" y="700"/>
                    <a:pt x="190" y="700"/>
                    <a:pt x="191" y="700"/>
                  </a:cubicBezTo>
                  <a:cubicBezTo>
                    <a:pt x="191" y="700"/>
                    <a:pt x="191" y="700"/>
                    <a:pt x="191" y="700"/>
                  </a:cubicBezTo>
                  <a:cubicBezTo>
                    <a:pt x="191" y="701"/>
                    <a:pt x="192" y="701"/>
                    <a:pt x="192" y="701"/>
                  </a:cubicBezTo>
                  <a:cubicBezTo>
                    <a:pt x="192" y="701"/>
                    <a:pt x="192" y="701"/>
                    <a:pt x="192" y="701"/>
                  </a:cubicBezTo>
                  <a:cubicBezTo>
                    <a:pt x="193" y="702"/>
                    <a:pt x="194" y="703"/>
                    <a:pt x="193" y="704"/>
                  </a:cubicBezTo>
                  <a:cubicBezTo>
                    <a:pt x="193" y="704"/>
                    <a:pt x="193" y="704"/>
                    <a:pt x="193" y="704"/>
                  </a:cubicBezTo>
                  <a:cubicBezTo>
                    <a:pt x="193" y="705"/>
                    <a:pt x="192" y="705"/>
                    <a:pt x="191" y="705"/>
                  </a:cubicBezTo>
                  <a:cubicBezTo>
                    <a:pt x="191" y="705"/>
                    <a:pt x="191" y="705"/>
                    <a:pt x="191" y="705"/>
                  </a:cubicBezTo>
                  <a:cubicBezTo>
                    <a:pt x="191" y="705"/>
                    <a:pt x="190" y="705"/>
                    <a:pt x="190" y="705"/>
                  </a:cubicBezTo>
                  <a:close/>
                  <a:moveTo>
                    <a:pt x="181" y="699"/>
                  </a:moveTo>
                  <a:cubicBezTo>
                    <a:pt x="180" y="699"/>
                    <a:pt x="180" y="699"/>
                    <a:pt x="180" y="699"/>
                  </a:cubicBezTo>
                  <a:cubicBezTo>
                    <a:pt x="180" y="699"/>
                    <a:pt x="180" y="699"/>
                    <a:pt x="180" y="699"/>
                  </a:cubicBezTo>
                  <a:cubicBezTo>
                    <a:pt x="179" y="698"/>
                    <a:pt x="178" y="697"/>
                    <a:pt x="179" y="695"/>
                  </a:cubicBezTo>
                  <a:cubicBezTo>
                    <a:pt x="179" y="695"/>
                    <a:pt x="179" y="695"/>
                    <a:pt x="179" y="695"/>
                  </a:cubicBezTo>
                  <a:cubicBezTo>
                    <a:pt x="180" y="694"/>
                    <a:pt x="181" y="694"/>
                    <a:pt x="182" y="695"/>
                  </a:cubicBezTo>
                  <a:cubicBezTo>
                    <a:pt x="182" y="695"/>
                    <a:pt x="182" y="695"/>
                    <a:pt x="182" y="695"/>
                  </a:cubicBezTo>
                  <a:cubicBezTo>
                    <a:pt x="183" y="695"/>
                    <a:pt x="183" y="695"/>
                    <a:pt x="183" y="696"/>
                  </a:cubicBezTo>
                  <a:cubicBezTo>
                    <a:pt x="183" y="696"/>
                    <a:pt x="183" y="696"/>
                    <a:pt x="183" y="696"/>
                  </a:cubicBezTo>
                  <a:cubicBezTo>
                    <a:pt x="184" y="696"/>
                    <a:pt x="185" y="698"/>
                    <a:pt x="184" y="699"/>
                  </a:cubicBezTo>
                  <a:cubicBezTo>
                    <a:pt x="184" y="699"/>
                    <a:pt x="184" y="699"/>
                    <a:pt x="184" y="699"/>
                  </a:cubicBezTo>
                  <a:cubicBezTo>
                    <a:pt x="184" y="699"/>
                    <a:pt x="183" y="700"/>
                    <a:pt x="182" y="700"/>
                  </a:cubicBezTo>
                  <a:cubicBezTo>
                    <a:pt x="182" y="700"/>
                    <a:pt x="182" y="700"/>
                    <a:pt x="182" y="700"/>
                  </a:cubicBezTo>
                  <a:cubicBezTo>
                    <a:pt x="182" y="700"/>
                    <a:pt x="181" y="700"/>
                    <a:pt x="181" y="699"/>
                  </a:cubicBezTo>
                  <a:close/>
                  <a:moveTo>
                    <a:pt x="172" y="694"/>
                  </a:moveTo>
                  <a:cubicBezTo>
                    <a:pt x="172" y="693"/>
                    <a:pt x="171" y="693"/>
                    <a:pt x="171" y="693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70" y="692"/>
                    <a:pt x="170" y="691"/>
                    <a:pt x="170" y="690"/>
                  </a:cubicBezTo>
                  <a:cubicBezTo>
                    <a:pt x="170" y="690"/>
                    <a:pt x="170" y="690"/>
                    <a:pt x="170" y="690"/>
                  </a:cubicBezTo>
                  <a:cubicBezTo>
                    <a:pt x="171" y="689"/>
                    <a:pt x="172" y="688"/>
                    <a:pt x="174" y="689"/>
                  </a:cubicBezTo>
                  <a:cubicBezTo>
                    <a:pt x="174" y="689"/>
                    <a:pt x="174" y="689"/>
                    <a:pt x="174" y="689"/>
                  </a:cubicBezTo>
                  <a:cubicBezTo>
                    <a:pt x="174" y="689"/>
                    <a:pt x="174" y="690"/>
                    <a:pt x="175" y="690"/>
                  </a:cubicBezTo>
                  <a:cubicBezTo>
                    <a:pt x="175" y="690"/>
                    <a:pt x="175" y="690"/>
                    <a:pt x="175" y="690"/>
                  </a:cubicBezTo>
                  <a:cubicBezTo>
                    <a:pt x="176" y="691"/>
                    <a:pt x="176" y="692"/>
                    <a:pt x="175" y="693"/>
                  </a:cubicBezTo>
                  <a:cubicBezTo>
                    <a:pt x="175" y="693"/>
                    <a:pt x="175" y="693"/>
                    <a:pt x="175" y="693"/>
                  </a:cubicBezTo>
                  <a:cubicBezTo>
                    <a:pt x="175" y="694"/>
                    <a:pt x="174" y="694"/>
                    <a:pt x="173" y="694"/>
                  </a:cubicBezTo>
                  <a:cubicBezTo>
                    <a:pt x="173" y="694"/>
                    <a:pt x="173" y="694"/>
                    <a:pt x="173" y="694"/>
                  </a:cubicBezTo>
                  <a:cubicBezTo>
                    <a:pt x="173" y="694"/>
                    <a:pt x="172" y="694"/>
                    <a:pt x="172" y="694"/>
                  </a:cubicBezTo>
                  <a:close/>
                  <a:moveTo>
                    <a:pt x="163" y="688"/>
                  </a:moveTo>
                  <a:cubicBezTo>
                    <a:pt x="163" y="687"/>
                    <a:pt x="163" y="687"/>
                    <a:pt x="162" y="687"/>
                  </a:cubicBezTo>
                  <a:cubicBezTo>
                    <a:pt x="162" y="687"/>
                    <a:pt x="162" y="687"/>
                    <a:pt x="162" y="687"/>
                  </a:cubicBezTo>
                  <a:cubicBezTo>
                    <a:pt x="161" y="686"/>
                    <a:pt x="161" y="685"/>
                    <a:pt x="162" y="684"/>
                  </a:cubicBezTo>
                  <a:cubicBezTo>
                    <a:pt x="162" y="684"/>
                    <a:pt x="162" y="684"/>
                    <a:pt x="162" y="684"/>
                  </a:cubicBezTo>
                  <a:cubicBezTo>
                    <a:pt x="162" y="683"/>
                    <a:pt x="164" y="682"/>
                    <a:pt x="165" y="683"/>
                  </a:cubicBezTo>
                  <a:cubicBezTo>
                    <a:pt x="165" y="683"/>
                    <a:pt x="165" y="683"/>
                    <a:pt x="165" y="683"/>
                  </a:cubicBezTo>
                  <a:cubicBezTo>
                    <a:pt x="165" y="683"/>
                    <a:pt x="166" y="684"/>
                    <a:pt x="166" y="684"/>
                  </a:cubicBezTo>
                  <a:cubicBezTo>
                    <a:pt x="166" y="684"/>
                    <a:pt x="166" y="684"/>
                    <a:pt x="166" y="684"/>
                  </a:cubicBezTo>
                  <a:cubicBezTo>
                    <a:pt x="167" y="685"/>
                    <a:pt x="167" y="686"/>
                    <a:pt x="167" y="687"/>
                  </a:cubicBezTo>
                  <a:cubicBezTo>
                    <a:pt x="167" y="687"/>
                    <a:pt x="167" y="687"/>
                    <a:pt x="167" y="687"/>
                  </a:cubicBezTo>
                  <a:cubicBezTo>
                    <a:pt x="166" y="688"/>
                    <a:pt x="165" y="688"/>
                    <a:pt x="165" y="688"/>
                  </a:cubicBezTo>
                  <a:cubicBezTo>
                    <a:pt x="165" y="688"/>
                    <a:pt x="165" y="688"/>
                    <a:pt x="165" y="688"/>
                  </a:cubicBezTo>
                  <a:cubicBezTo>
                    <a:pt x="164" y="688"/>
                    <a:pt x="164" y="688"/>
                    <a:pt x="163" y="688"/>
                  </a:cubicBezTo>
                  <a:close/>
                  <a:moveTo>
                    <a:pt x="155" y="682"/>
                  </a:moveTo>
                  <a:cubicBezTo>
                    <a:pt x="155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3" y="680"/>
                    <a:pt x="153" y="679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4" y="677"/>
                    <a:pt x="156" y="676"/>
                    <a:pt x="157" y="677"/>
                  </a:cubicBezTo>
                  <a:cubicBezTo>
                    <a:pt x="157" y="677"/>
                    <a:pt x="157" y="677"/>
                    <a:pt x="157" y="677"/>
                  </a:cubicBezTo>
                  <a:cubicBezTo>
                    <a:pt x="157" y="677"/>
                    <a:pt x="157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9" y="679"/>
                    <a:pt x="159" y="680"/>
                    <a:pt x="158" y="681"/>
                  </a:cubicBezTo>
                  <a:cubicBezTo>
                    <a:pt x="158" y="681"/>
                    <a:pt x="158" y="681"/>
                    <a:pt x="158" y="681"/>
                  </a:cubicBezTo>
                  <a:cubicBezTo>
                    <a:pt x="158" y="682"/>
                    <a:pt x="157" y="682"/>
                    <a:pt x="156" y="682"/>
                  </a:cubicBezTo>
                  <a:cubicBezTo>
                    <a:pt x="156" y="682"/>
                    <a:pt x="156" y="682"/>
                    <a:pt x="156" y="682"/>
                  </a:cubicBezTo>
                  <a:cubicBezTo>
                    <a:pt x="156" y="682"/>
                    <a:pt x="155" y="682"/>
                    <a:pt x="155" y="682"/>
                  </a:cubicBezTo>
                  <a:close/>
                  <a:moveTo>
                    <a:pt x="147" y="675"/>
                  </a:moveTo>
                  <a:cubicBezTo>
                    <a:pt x="146" y="675"/>
                    <a:pt x="146" y="675"/>
                    <a:pt x="145" y="674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44" y="674"/>
                    <a:pt x="144" y="672"/>
                    <a:pt x="145" y="671"/>
                  </a:cubicBezTo>
                  <a:cubicBezTo>
                    <a:pt x="145" y="671"/>
                    <a:pt x="145" y="671"/>
                    <a:pt x="145" y="671"/>
                  </a:cubicBezTo>
                  <a:cubicBezTo>
                    <a:pt x="146" y="670"/>
                    <a:pt x="147" y="670"/>
                    <a:pt x="148" y="671"/>
                  </a:cubicBezTo>
                  <a:cubicBezTo>
                    <a:pt x="148" y="671"/>
                    <a:pt x="148" y="671"/>
                    <a:pt x="148" y="671"/>
                  </a:cubicBezTo>
                  <a:cubicBezTo>
                    <a:pt x="149" y="671"/>
                    <a:pt x="149" y="671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50" y="672"/>
                    <a:pt x="151" y="674"/>
                    <a:pt x="150" y="675"/>
                  </a:cubicBezTo>
                  <a:cubicBezTo>
                    <a:pt x="150" y="675"/>
                    <a:pt x="150" y="675"/>
                    <a:pt x="150" y="675"/>
                  </a:cubicBezTo>
                  <a:cubicBezTo>
                    <a:pt x="149" y="675"/>
                    <a:pt x="149" y="676"/>
                    <a:pt x="148" y="676"/>
                  </a:cubicBezTo>
                  <a:cubicBezTo>
                    <a:pt x="148" y="676"/>
                    <a:pt x="148" y="676"/>
                    <a:pt x="148" y="676"/>
                  </a:cubicBezTo>
                  <a:cubicBezTo>
                    <a:pt x="147" y="676"/>
                    <a:pt x="147" y="676"/>
                    <a:pt x="147" y="675"/>
                  </a:cubicBezTo>
                  <a:close/>
                  <a:moveTo>
                    <a:pt x="138" y="669"/>
                  </a:moveTo>
                  <a:cubicBezTo>
                    <a:pt x="138" y="668"/>
                    <a:pt x="138" y="668"/>
                    <a:pt x="137" y="668"/>
                  </a:cubicBezTo>
                  <a:cubicBezTo>
                    <a:pt x="137" y="668"/>
                    <a:pt x="137" y="668"/>
                    <a:pt x="137" y="668"/>
                  </a:cubicBezTo>
                  <a:cubicBezTo>
                    <a:pt x="136" y="667"/>
                    <a:pt x="136" y="666"/>
                    <a:pt x="137" y="665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8" y="664"/>
                    <a:pt x="139" y="663"/>
                    <a:pt x="140" y="664"/>
                  </a:cubicBezTo>
                  <a:cubicBezTo>
                    <a:pt x="140" y="664"/>
                    <a:pt x="140" y="664"/>
                    <a:pt x="140" y="664"/>
                  </a:cubicBezTo>
                  <a:cubicBezTo>
                    <a:pt x="140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2" y="666"/>
                    <a:pt x="142" y="667"/>
                    <a:pt x="142" y="668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1" y="669"/>
                    <a:pt x="140" y="669"/>
                    <a:pt x="140" y="669"/>
                  </a:cubicBezTo>
                  <a:cubicBezTo>
                    <a:pt x="140" y="669"/>
                    <a:pt x="140" y="669"/>
                    <a:pt x="140" y="669"/>
                  </a:cubicBezTo>
                  <a:cubicBezTo>
                    <a:pt x="139" y="669"/>
                    <a:pt x="139" y="669"/>
                    <a:pt x="138" y="669"/>
                  </a:cubicBezTo>
                  <a:close/>
                  <a:moveTo>
                    <a:pt x="130" y="662"/>
                  </a:moveTo>
                  <a:cubicBezTo>
                    <a:pt x="130" y="662"/>
                    <a:pt x="130" y="661"/>
                    <a:pt x="129" y="661"/>
                  </a:cubicBezTo>
                  <a:cubicBezTo>
                    <a:pt x="129" y="661"/>
                    <a:pt x="129" y="661"/>
                    <a:pt x="129" y="661"/>
                  </a:cubicBezTo>
                  <a:cubicBezTo>
                    <a:pt x="128" y="660"/>
                    <a:pt x="128" y="659"/>
                    <a:pt x="129" y="658"/>
                  </a:cubicBezTo>
                  <a:cubicBezTo>
                    <a:pt x="129" y="658"/>
                    <a:pt x="129" y="658"/>
                    <a:pt x="129" y="658"/>
                  </a:cubicBezTo>
                  <a:cubicBezTo>
                    <a:pt x="130" y="657"/>
                    <a:pt x="131" y="657"/>
                    <a:pt x="132" y="658"/>
                  </a:cubicBezTo>
                  <a:cubicBezTo>
                    <a:pt x="132" y="658"/>
                    <a:pt x="132" y="658"/>
                    <a:pt x="132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4" y="659"/>
                    <a:pt x="134" y="661"/>
                    <a:pt x="133" y="662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3" y="662"/>
                    <a:pt x="132" y="663"/>
                    <a:pt x="132" y="663"/>
                  </a:cubicBezTo>
                  <a:cubicBezTo>
                    <a:pt x="132" y="663"/>
                    <a:pt x="132" y="663"/>
                    <a:pt x="132" y="663"/>
                  </a:cubicBezTo>
                  <a:cubicBezTo>
                    <a:pt x="131" y="663"/>
                    <a:pt x="131" y="662"/>
                    <a:pt x="130" y="662"/>
                  </a:cubicBezTo>
                  <a:close/>
                  <a:moveTo>
                    <a:pt x="122" y="655"/>
                  </a:moveTo>
                  <a:cubicBezTo>
                    <a:pt x="122" y="655"/>
                    <a:pt x="122" y="654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2" y="650"/>
                    <a:pt x="123" y="650"/>
                    <a:pt x="124" y="651"/>
                  </a:cubicBezTo>
                  <a:cubicBezTo>
                    <a:pt x="124" y="651"/>
                    <a:pt x="124" y="651"/>
                    <a:pt x="124" y="651"/>
                  </a:cubicBezTo>
                  <a:cubicBezTo>
                    <a:pt x="125" y="651"/>
                    <a:pt x="125" y="651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6" y="652"/>
                    <a:pt x="126" y="654"/>
                    <a:pt x="126" y="655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5" y="655"/>
                    <a:pt x="124" y="656"/>
                    <a:pt x="124" y="656"/>
                  </a:cubicBezTo>
                  <a:cubicBezTo>
                    <a:pt x="124" y="656"/>
                    <a:pt x="124" y="656"/>
                    <a:pt x="124" y="656"/>
                  </a:cubicBezTo>
                  <a:cubicBezTo>
                    <a:pt x="123" y="656"/>
                    <a:pt x="123" y="655"/>
                    <a:pt x="122" y="655"/>
                  </a:cubicBezTo>
                  <a:close/>
                  <a:moveTo>
                    <a:pt x="115" y="648"/>
                  </a:moveTo>
                  <a:cubicBezTo>
                    <a:pt x="114" y="648"/>
                    <a:pt x="114" y="647"/>
                    <a:pt x="114" y="647"/>
                  </a:cubicBezTo>
                  <a:cubicBezTo>
                    <a:pt x="114" y="647"/>
                    <a:pt x="114" y="647"/>
                    <a:pt x="114" y="647"/>
                  </a:cubicBezTo>
                  <a:cubicBezTo>
                    <a:pt x="113" y="646"/>
                    <a:pt x="113" y="645"/>
                    <a:pt x="114" y="644"/>
                  </a:cubicBezTo>
                  <a:cubicBezTo>
                    <a:pt x="114" y="644"/>
                    <a:pt x="114" y="644"/>
                    <a:pt x="114" y="644"/>
                  </a:cubicBezTo>
                  <a:cubicBezTo>
                    <a:pt x="114" y="643"/>
                    <a:pt x="116" y="643"/>
                    <a:pt x="117" y="644"/>
                  </a:cubicBezTo>
                  <a:cubicBezTo>
                    <a:pt x="117" y="644"/>
                    <a:pt x="117" y="644"/>
                    <a:pt x="117" y="644"/>
                  </a:cubicBezTo>
                  <a:cubicBezTo>
                    <a:pt x="117" y="644"/>
                    <a:pt x="117" y="644"/>
                    <a:pt x="118" y="645"/>
                  </a:cubicBezTo>
                  <a:cubicBezTo>
                    <a:pt x="118" y="645"/>
                    <a:pt x="118" y="645"/>
                    <a:pt x="118" y="645"/>
                  </a:cubicBezTo>
                  <a:cubicBezTo>
                    <a:pt x="119" y="645"/>
                    <a:pt x="119" y="647"/>
                    <a:pt x="118" y="648"/>
                  </a:cubicBezTo>
                  <a:cubicBezTo>
                    <a:pt x="118" y="648"/>
                    <a:pt x="118" y="648"/>
                    <a:pt x="118" y="648"/>
                  </a:cubicBezTo>
                  <a:cubicBezTo>
                    <a:pt x="117" y="648"/>
                    <a:pt x="117" y="649"/>
                    <a:pt x="116" y="649"/>
                  </a:cubicBezTo>
                  <a:cubicBezTo>
                    <a:pt x="116" y="649"/>
                    <a:pt x="116" y="649"/>
                    <a:pt x="116" y="649"/>
                  </a:cubicBezTo>
                  <a:cubicBezTo>
                    <a:pt x="116" y="649"/>
                    <a:pt x="115" y="648"/>
                    <a:pt x="115" y="648"/>
                  </a:cubicBezTo>
                  <a:close/>
                  <a:moveTo>
                    <a:pt x="107" y="641"/>
                  </a:moveTo>
                  <a:cubicBezTo>
                    <a:pt x="107" y="640"/>
                    <a:pt x="106" y="640"/>
                    <a:pt x="106" y="640"/>
                  </a:cubicBezTo>
                  <a:cubicBezTo>
                    <a:pt x="106" y="640"/>
                    <a:pt x="106" y="640"/>
                    <a:pt x="106" y="640"/>
                  </a:cubicBezTo>
                  <a:cubicBezTo>
                    <a:pt x="105" y="639"/>
                    <a:pt x="105" y="637"/>
                    <a:pt x="106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7" y="635"/>
                    <a:pt x="108" y="635"/>
                    <a:pt x="109" y="636"/>
                  </a:cubicBezTo>
                  <a:cubicBezTo>
                    <a:pt x="109" y="636"/>
                    <a:pt x="109" y="636"/>
                    <a:pt x="109" y="636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1" y="638"/>
                    <a:pt x="111" y="640"/>
                    <a:pt x="110" y="641"/>
                  </a:cubicBezTo>
                  <a:cubicBezTo>
                    <a:pt x="110" y="641"/>
                    <a:pt x="110" y="641"/>
                    <a:pt x="110" y="641"/>
                  </a:cubicBezTo>
                  <a:cubicBezTo>
                    <a:pt x="110" y="641"/>
                    <a:pt x="109" y="641"/>
                    <a:pt x="109" y="641"/>
                  </a:cubicBezTo>
                  <a:cubicBezTo>
                    <a:pt x="109" y="641"/>
                    <a:pt x="109" y="641"/>
                    <a:pt x="109" y="641"/>
                  </a:cubicBezTo>
                  <a:cubicBezTo>
                    <a:pt x="108" y="641"/>
                    <a:pt x="108" y="641"/>
                    <a:pt x="107" y="641"/>
                  </a:cubicBezTo>
                  <a:close/>
                  <a:moveTo>
                    <a:pt x="100" y="633"/>
                  </a:moveTo>
                  <a:cubicBezTo>
                    <a:pt x="99" y="633"/>
                    <a:pt x="99" y="632"/>
                    <a:pt x="99" y="632"/>
                  </a:cubicBezTo>
                  <a:cubicBezTo>
                    <a:pt x="99" y="632"/>
                    <a:pt x="99" y="632"/>
                    <a:pt x="99" y="632"/>
                  </a:cubicBezTo>
                  <a:cubicBezTo>
                    <a:pt x="98" y="631"/>
                    <a:pt x="98" y="630"/>
                    <a:pt x="99" y="629"/>
                  </a:cubicBezTo>
                  <a:cubicBezTo>
                    <a:pt x="99" y="629"/>
                    <a:pt x="99" y="629"/>
                    <a:pt x="99" y="629"/>
                  </a:cubicBezTo>
                  <a:cubicBezTo>
                    <a:pt x="100" y="628"/>
                    <a:pt x="101" y="628"/>
                    <a:pt x="102" y="629"/>
                  </a:cubicBezTo>
                  <a:cubicBezTo>
                    <a:pt x="102" y="629"/>
                    <a:pt x="102" y="629"/>
                    <a:pt x="102" y="629"/>
                  </a:cubicBezTo>
                  <a:cubicBezTo>
                    <a:pt x="102" y="629"/>
                    <a:pt x="103" y="630"/>
                    <a:pt x="103" y="630"/>
                  </a:cubicBezTo>
                  <a:cubicBezTo>
                    <a:pt x="103" y="630"/>
                    <a:pt x="103" y="630"/>
                    <a:pt x="103" y="630"/>
                  </a:cubicBezTo>
                  <a:cubicBezTo>
                    <a:pt x="104" y="631"/>
                    <a:pt x="104" y="632"/>
                    <a:pt x="103" y="633"/>
                  </a:cubicBezTo>
                  <a:cubicBezTo>
                    <a:pt x="103" y="633"/>
                    <a:pt x="103" y="633"/>
                    <a:pt x="103" y="633"/>
                  </a:cubicBezTo>
                  <a:cubicBezTo>
                    <a:pt x="103" y="634"/>
                    <a:pt x="102" y="634"/>
                    <a:pt x="101" y="634"/>
                  </a:cubicBezTo>
                  <a:cubicBezTo>
                    <a:pt x="101" y="634"/>
                    <a:pt x="101" y="634"/>
                    <a:pt x="101" y="634"/>
                  </a:cubicBezTo>
                  <a:cubicBezTo>
                    <a:pt x="101" y="634"/>
                    <a:pt x="100" y="634"/>
                    <a:pt x="100" y="633"/>
                  </a:cubicBezTo>
                  <a:close/>
                  <a:moveTo>
                    <a:pt x="93" y="625"/>
                  </a:moveTo>
                  <a:cubicBezTo>
                    <a:pt x="92" y="625"/>
                    <a:pt x="92" y="625"/>
                    <a:pt x="92" y="624"/>
                  </a:cubicBezTo>
                  <a:cubicBezTo>
                    <a:pt x="92" y="624"/>
                    <a:pt x="92" y="624"/>
                    <a:pt x="92" y="624"/>
                  </a:cubicBezTo>
                  <a:cubicBezTo>
                    <a:pt x="91" y="623"/>
                    <a:pt x="91" y="622"/>
                    <a:pt x="92" y="621"/>
                  </a:cubicBezTo>
                  <a:cubicBezTo>
                    <a:pt x="92" y="621"/>
                    <a:pt x="92" y="621"/>
                    <a:pt x="92" y="621"/>
                  </a:cubicBezTo>
                  <a:cubicBezTo>
                    <a:pt x="93" y="620"/>
                    <a:pt x="94" y="620"/>
                    <a:pt x="95" y="621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5" y="622"/>
                    <a:pt x="96" y="622"/>
                    <a:pt x="96" y="622"/>
                  </a:cubicBezTo>
                  <a:cubicBezTo>
                    <a:pt x="96" y="622"/>
                    <a:pt x="96" y="622"/>
                    <a:pt x="96" y="622"/>
                  </a:cubicBezTo>
                  <a:cubicBezTo>
                    <a:pt x="97" y="623"/>
                    <a:pt x="97" y="625"/>
                    <a:pt x="96" y="626"/>
                  </a:cubicBezTo>
                  <a:cubicBezTo>
                    <a:pt x="96" y="626"/>
                    <a:pt x="96" y="626"/>
                    <a:pt x="96" y="626"/>
                  </a:cubicBezTo>
                  <a:cubicBezTo>
                    <a:pt x="95" y="626"/>
                    <a:pt x="95" y="626"/>
                    <a:pt x="94" y="626"/>
                  </a:cubicBezTo>
                  <a:cubicBezTo>
                    <a:pt x="94" y="626"/>
                    <a:pt x="94" y="626"/>
                    <a:pt x="94" y="626"/>
                  </a:cubicBezTo>
                  <a:cubicBezTo>
                    <a:pt x="94" y="626"/>
                    <a:pt x="93" y="626"/>
                    <a:pt x="93" y="625"/>
                  </a:cubicBezTo>
                  <a:close/>
                  <a:moveTo>
                    <a:pt x="86" y="617"/>
                  </a:moveTo>
                  <a:cubicBezTo>
                    <a:pt x="85" y="617"/>
                    <a:pt x="85" y="617"/>
                    <a:pt x="85" y="616"/>
                  </a:cubicBezTo>
                  <a:cubicBezTo>
                    <a:pt x="85" y="616"/>
                    <a:pt x="85" y="616"/>
                    <a:pt x="85" y="616"/>
                  </a:cubicBezTo>
                  <a:cubicBezTo>
                    <a:pt x="84" y="615"/>
                    <a:pt x="84" y="614"/>
                    <a:pt x="85" y="613"/>
                  </a:cubicBezTo>
                  <a:cubicBezTo>
                    <a:pt x="85" y="613"/>
                    <a:pt x="85" y="613"/>
                    <a:pt x="85" y="613"/>
                  </a:cubicBezTo>
                  <a:cubicBezTo>
                    <a:pt x="86" y="612"/>
                    <a:pt x="87" y="612"/>
                    <a:pt x="88" y="613"/>
                  </a:cubicBezTo>
                  <a:cubicBezTo>
                    <a:pt x="88" y="613"/>
                    <a:pt x="88" y="613"/>
                    <a:pt x="88" y="613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90" y="615"/>
                    <a:pt x="90" y="617"/>
                    <a:pt x="89" y="618"/>
                  </a:cubicBezTo>
                  <a:cubicBezTo>
                    <a:pt x="89" y="618"/>
                    <a:pt x="89" y="618"/>
                    <a:pt x="89" y="618"/>
                  </a:cubicBezTo>
                  <a:cubicBezTo>
                    <a:pt x="88" y="618"/>
                    <a:pt x="88" y="618"/>
                    <a:pt x="87" y="618"/>
                  </a:cubicBezTo>
                  <a:cubicBezTo>
                    <a:pt x="87" y="618"/>
                    <a:pt x="87" y="618"/>
                    <a:pt x="87" y="618"/>
                  </a:cubicBezTo>
                  <a:cubicBezTo>
                    <a:pt x="87" y="618"/>
                    <a:pt x="86" y="618"/>
                    <a:pt x="86" y="617"/>
                  </a:cubicBezTo>
                  <a:close/>
                  <a:moveTo>
                    <a:pt x="79" y="609"/>
                  </a:moveTo>
                  <a:cubicBezTo>
                    <a:pt x="79" y="609"/>
                    <a:pt x="78" y="609"/>
                    <a:pt x="78" y="608"/>
                  </a:cubicBezTo>
                  <a:cubicBezTo>
                    <a:pt x="78" y="608"/>
                    <a:pt x="78" y="608"/>
                    <a:pt x="78" y="608"/>
                  </a:cubicBezTo>
                  <a:cubicBezTo>
                    <a:pt x="77" y="607"/>
                    <a:pt x="77" y="606"/>
                    <a:pt x="78" y="605"/>
                  </a:cubicBezTo>
                  <a:cubicBezTo>
                    <a:pt x="78" y="605"/>
                    <a:pt x="78" y="605"/>
                    <a:pt x="78" y="605"/>
                  </a:cubicBezTo>
                  <a:cubicBezTo>
                    <a:pt x="79" y="604"/>
                    <a:pt x="81" y="604"/>
                    <a:pt x="82" y="605"/>
                  </a:cubicBezTo>
                  <a:cubicBezTo>
                    <a:pt x="82" y="605"/>
                    <a:pt x="82" y="605"/>
                    <a:pt x="82" y="605"/>
                  </a:cubicBezTo>
                  <a:cubicBezTo>
                    <a:pt x="82" y="606"/>
                    <a:pt x="82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7"/>
                    <a:pt x="83" y="609"/>
                    <a:pt x="82" y="610"/>
                  </a:cubicBezTo>
                  <a:cubicBezTo>
                    <a:pt x="82" y="610"/>
                    <a:pt x="82" y="610"/>
                    <a:pt x="82" y="610"/>
                  </a:cubicBezTo>
                  <a:cubicBezTo>
                    <a:pt x="82" y="610"/>
                    <a:pt x="81" y="610"/>
                    <a:pt x="81" y="610"/>
                  </a:cubicBezTo>
                  <a:cubicBezTo>
                    <a:pt x="81" y="610"/>
                    <a:pt x="81" y="610"/>
                    <a:pt x="81" y="610"/>
                  </a:cubicBezTo>
                  <a:cubicBezTo>
                    <a:pt x="80" y="610"/>
                    <a:pt x="79" y="610"/>
                    <a:pt x="79" y="609"/>
                  </a:cubicBezTo>
                  <a:close/>
                  <a:moveTo>
                    <a:pt x="73" y="601"/>
                  </a:moveTo>
                  <a:cubicBezTo>
                    <a:pt x="72" y="601"/>
                    <a:pt x="72" y="600"/>
                    <a:pt x="72" y="600"/>
                  </a:cubicBezTo>
                  <a:cubicBezTo>
                    <a:pt x="72" y="600"/>
                    <a:pt x="72" y="600"/>
                    <a:pt x="72" y="600"/>
                  </a:cubicBezTo>
                  <a:cubicBezTo>
                    <a:pt x="71" y="599"/>
                    <a:pt x="71" y="597"/>
                    <a:pt x="72" y="597"/>
                  </a:cubicBezTo>
                  <a:cubicBezTo>
                    <a:pt x="72" y="597"/>
                    <a:pt x="72" y="597"/>
                    <a:pt x="72" y="597"/>
                  </a:cubicBezTo>
                  <a:cubicBezTo>
                    <a:pt x="73" y="596"/>
                    <a:pt x="75" y="596"/>
                    <a:pt x="75" y="597"/>
                  </a:cubicBezTo>
                  <a:cubicBezTo>
                    <a:pt x="75" y="597"/>
                    <a:pt x="75" y="597"/>
                    <a:pt x="75" y="597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7" y="599"/>
                    <a:pt x="77" y="601"/>
                    <a:pt x="76" y="601"/>
                  </a:cubicBezTo>
                  <a:cubicBezTo>
                    <a:pt x="76" y="601"/>
                    <a:pt x="76" y="601"/>
                    <a:pt x="76" y="601"/>
                  </a:cubicBezTo>
                  <a:cubicBezTo>
                    <a:pt x="75" y="602"/>
                    <a:pt x="75" y="602"/>
                    <a:pt x="74" y="602"/>
                  </a:cubicBezTo>
                  <a:cubicBezTo>
                    <a:pt x="74" y="602"/>
                    <a:pt x="74" y="602"/>
                    <a:pt x="74" y="602"/>
                  </a:cubicBezTo>
                  <a:cubicBezTo>
                    <a:pt x="74" y="602"/>
                    <a:pt x="73" y="602"/>
                    <a:pt x="73" y="601"/>
                  </a:cubicBezTo>
                  <a:close/>
                  <a:moveTo>
                    <a:pt x="66" y="593"/>
                  </a:moveTo>
                  <a:cubicBezTo>
                    <a:pt x="66" y="592"/>
                    <a:pt x="66" y="592"/>
                    <a:pt x="65" y="591"/>
                  </a:cubicBezTo>
                  <a:cubicBezTo>
                    <a:pt x="65" y="591"/>
                    <a:pt x="65" y="591"/>
                    <a:pt x="65" y="591"/>
                  </a:cubicBezTo>
                  <a:cubicBezTo>
                    <a:pt x="65" y="590"/>
                    <a:pt x="65" y="589"/>
                    <a:pt x="66" y="588"/>
                  </a:cubicBezTo>
                  <a:cubicBezTo>
                    <a:pt x="66" y="588"/>
                    <a:pt x="66" y="588"/>
                    <a:pt x="66" y="588"/>
                  </a:cubicBezTo>
                  <a:cubicBezTo>
                    <a:pt x="67" y="588"/>
                    <a:pt x="69" y="588"/>
                    <a:pt x="69" y="589"/>
                  </a:cubicBezTo>
                  <a:cubicBezTo>
                    <a:pt x="69" y="589"/>
                    <a:pt x="69" y="589"/>
                    <a:pt x="69" y="589"/>
                  </a:cubicBezTo>
                  <a:cubicBezTo>
                    <a:pt x="70" y="589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1" y="591"/>
                    <a:pt x="71" y="592"/>
                    <a:pt x="69" y="593"/>
                  </a:cubicBezTo>
                  <a:cubicBezTo>
                    <a:pt x="69" y="593"/>
                    <a:pt x="69" y="593"/>
                    <a:pt x="69" y="593"/>
                  </a:cubicBezTo>
                  <a:cubicBezTo>
                    <a:pt x="69" y="593"/>
                    <a:pt x="69" y="594"/>
                    <a:pt x="68" y="594"/>
                  </a:cubicBezTo>
                  <a:cubicBezTo>
                    <a:pt x="68" y="594"/>
                    <a:pt x="68" y="594"/>
                    <a:pt x="68" y="594"/>
                  </a:cubicBezTo>
                  <a:cubicBezTo>
                    <a:pt x="67" y="594"/>
                    <a:pt x="67" y="593"/>
                    <a:pt x="66" y="593"/>
                  </a:cubicBezTo>
                  <a:close/>
                  <a:moveTo>
                    <a:pt x="60" y="584"/>
                  </a:moveTo>
                  <a:cubicBezTo>
                    <a:pt x="60" y="584"/>
                    <a:pt x="60" y="583"/>
                    <a:pt x="60" y="583"/>
                  </a:cubicBezTo>
                  <a:cubicBezTo>
                    <a:pt x="60" y="583"/>
                    <a:pt x="60" y="583"/>
                    <a:pt x="60" y="583"/>
                  </a:cubicBezTo>
                  <a:cubicBezTo>
                    <a:pt x="59" y="582"/>
                    <a:pt x="59" y="580"/>
                    <a:pt x="60" y="580"/>
                  </a:cubicBezTo>
                  <a:cubicBezTo>
                    <a:pt x="60" y="580"/>
                    <a:pt x="60" y="580"/>
                    <a:pt x="60" y="580"/>
                  </a:cubicBezTo>
                  <a:cubicBezTo>
                    <a:pt x="61" y="579"/>
                    <a:pt x="63" y="579"/>
                    <a:pt x="63" y="580"/>
                  </a:cubicBezTo>
                  <a:cubicBezTo>
                    <a:pt x="63" y="580"/>
                    <a:pt x="63" y="580"/>
                    <a:pt x="63" y="580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5" y="582"/>
                    <a:pt x="65" y="584"/>
                    <a:pt x="64" y="585"/>
                  </a:cubicBezTo>
                  <a:cubicBezTo>
                    <a:pt x="64" y="585"/>
                    <a:pt x="64" y="585"/>
                    <a:pt x="64" y="585"/>
                  </a:cubicBezTo>
                  <a:cubicBezTo>
                    <a:pt x="63" y="585"/>
                    <a:pt x="63" y="585"/>
                    <a:pt x="62" y="585"/>
                  </a:cubicBezTo>
                  <a:cubicBezTo>
                    <a:pt x="62" y="585"/>
                    <a:pt x="62" y="585"/>
                    <a:pt x="62" y="585"/>
                  </a:cubicBezTo>
                  <a:cubicBezTo>
                    <a:pt x="61" y="585"/>
                    <a:pt x="61" y="585"/>
                    <a:pt x="60" y="584"/>
                  </a:cubicBezTo>
                  <a:close/>
                  <a:moveTo>
                    <a:pt x="55" y="575"/>
                  </a:moveTo>
                  <a:cubicBezTo>
                    <a:pt x="54" y="575"/>
                    <a:pt x="54" y="574"/>
                    <a:pt x="54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3" y="573"/>
                    <a:pt x="54" y="571"/>
                    <a:pt x="55" y="571"/>
                  </a:cubicBezTo>
                  <a:cubicBezTo>
                    <a:pt x="55" y="571"/>
                    <a:pt x="55" y="571"/>
                    <a:pt x="55" y="571"/>
                  </a:cubicBezTo>
                  <a:cubicBezTo>
                    <a:pt x="56" y="570"/>
                    <a:pt x="57" y="570"/>
                    <a:pt x="58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2"/>
                    <a:pt x="58" y="572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4"/>
                    <a:pt x="59" y="575"/>
                    <a:pt x="58" y="576"/>
                  </a:cubicBezTo>
                  <a:cubicBezTo>
                    <a:pt x="58" y="576"/>
                    <a:pt x="58" y="576"/>
                    <a:pt x="58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6" y="576"/>
                    <a:pt x="55" y="576"/>
                    <a:pt x="55" y="575"/>
                  </a:cubicBezTo>
                  <a:close/>
                  <a:moveTo>
                    <a:pt x="49" y="566"/>
                  </a:moveTo>
                  <a:cubicBezTo>
                    <a:pt x="49" y="566"/>
                    <a:pt x="49" y="565"/>
                    <a:pt x="48" y="565"/>
                  </a:cubicBezTo>
                  <a:cubicBezTo>
                    <a:pt x="48" y="565"/>
                    <a:pt x="48" y="565"/>
                    <a:pt x="48" y="565"/>
                  </a:cubicBezTo>
                  <a:cubicBezTo>
                    <a:pt x="48" y="564"/>
                    <a:pt x="48" y="562"/>
                    <a:pt x="49" y="562"/>
                  </a:cubicBezTo>
                  <a:cubicBezTo>
                    <a:pt x="49" y="562"/>
                    <a:pt x="49" y="562"/>
                    <a:pt x="49" y="562"/>
                  </a:cubicBezTo>
                  <a:cubicBezTo>
                    <a:pt x="50" y="561"/>
                    <a:pt x="52" y="561"/>
                    <a:pt x="52" y="563"/>
                  </a:cubicBezTo>
                  <a:cubicBezTo>
                    <a:pt x="52" y="563"/>
                    <a:pt x="52" y="563"/>
                    <a:pt x="52" y="563"/>
                  </a:cubicBezTo>
                  <a:cubicBezTo>
                    <a:pt x="53" y="563"/>
                    <a:pt x="53" y="563"/>
                    <a:pt x="53" y="564"/>
                  </a:cubicBezTo>
                  <a:cubicBezTo>
                    <a:pt x="53" y="564"/>
                    <a:pt x="53" y="564"/>
                    <a:pt x="53" y="564"/>
                  </a:cubicBezTo>
                  <a:cubicBezTo>
                    <a:pt x="54" y="565"/>
                    <a:pt x="53" y="566"/>
                    <a:pt x="52" y="567"/>
                  </a:cubicBezTo>
                  <a:cubicBezTo>
                    <a:pt x="52" y="567"/>
                    <a:pt x="52" y="567"/>
                    <a:pt x="52" y="567"/>
                  </a:cubicBezTo>
                  <a:cubicBezTo>
                    <a:pt x="52" y="567"/>
                    <a:pt x="52" y="567"/>
                    <a:pt x="51" y="567"/>
                  </a:cubicBezTo>
                  <a:cubicBezTo>
                    <a:pt x="51" y="567"/>
                    <a:pt x="51" y="567"/>
                    <a:pt x="51" y="567"/>
                  </a:cubicBezTo>
                  <a:cubicBezTo>
                    <a:pt x="50" y="567"/>
                    <a:pt x="50" y="567"/>
                    <a:pt x="49" y="566"/>
                  </a:cubicBezTo>
                  <a:close/>
                  <a:moveTo>
                    <a:pt x="44" y="557"/>
                  </a:moveTo>
                  <a:cubicBezTo>
                    <a:pt x="44" y="557"/>
                    <a:pt x="44" y="556"/>
                    <a:pt x="43" y="556"/>
                  </a:cubicBezTo>
                  <a:cubicBezTo>
                    <a:pt x="43" y="556"/>
                    <a:pt x="43" y="556"/>
                    <a:pt x="43" y="556"/>
                  </a:cubicBezTo>
                  <a:cubicBezTo>
                    <a:pt x="43" y="555"/>
                    <a:pt x="43" y="553"/>
                    <a:pt x="44" y="553"/>
                  </a:cubicBezTo>
                  <a:cubicBezTo>
                    <a:pt x="44" y="553"/>
                    <a:pt x="44" y="553"/>
                    <a:pt x="44" y="553"/>
                  </a:cubicBezTo>
                  <a:cubicBezTo>
                    <a:pt x="45" y="552"/>
                    <a:pt x="47" y="552"/>
                    <a:pt x="47" y="554"/>
                  </a:cubicBezTo>
                  <a:cubicBezTo>
                    <a:pt x="47" y="554"/>
                    <a:pt x="47" y="554"/>
                    <a:pt x="47" y="554"/>
                  </a:cubicBezTo>
                  <a:cubicBezTo>
                    <a:pt x="48" y="554"/>
                    <a:pt x="48" y="554"/>
                    <a:pt x="48" y="555"/>
                  </a:cubicBezTo>
                  <a:cubicBezTo>
                    <a:pt x="48" y="555"/>
                    <a:pt x="48" y="555"/>
                    <a:pt x="48" y="555"/>
                  </a:cubicBezTo>
                  <a:cubicBezTo>
                    <a:pt x="49" y="556"/>
                    <a:pt x="48" y="557"/>
                    <a:pt x="47" y="558"/>
                  </a:cubicBezTo>
                  <a:cubicBezTo>
                    <a:pt x="47" y="558"/>
                    <a:pt x="47" y="558"/>
                    <a:pt x="47" y="558"/>
                  </a:cubicBezTo>
                  <a:cubicBezTo>
                    <a:pt x="47" y="558"/>
                    <a:pt x="46" y="558"/>
                    <a:pt x="46" y="558"/>
                  </a:cubicBezTo>
                  <a:cubicBezTo>
                    <a:pt x="46" y="558"/>
                    <a:pt x="46" y="558"/>
                    <a:pt x="46" y="558"/>
                  </a:cubicBezTo>
                  <a:cubicBezTo>
                    <a:pt x="45" y="558"/>
                    <a:pt x="44" y="558"/>
                    <a:pt x="44" y="557"/>
                  </a:cubicBezTo>
                  <a:close/>
                  <a:moveTo>
                    <a:pt x="39" y="548"/>
                  </a:moveTo>
                  <a:cubicBezTo>
                    <a:pt x="39" y="547"/>
                    <a:pt x="39" y="547"/>
                    <a:pt x="38" y="546"/>
                  </a:cubicBezTo>
                  <a:cubicBezTo>
                    <a:pt x="38" y="546"/>
                    <a:pt x="38" y="546"/>
                    <a:pt x="38" y="546"/>
                  </a:cubicBezTo>
                  <a:cubicBezTo>
                    <a:pt x="38" y="545"/>
                    <a:pt x="38" y="544"/>
                    <a:pt x="39" y="543"/>
                  </a:cubicBezTo>
                  <a:cubicBezTo>
                    <a:pt x="39" y="543"/>
                    <a:pt x="39" y="543"/>
                    <a:pt x="39" y="543"/>
                  </a:cubicBezTo>
                  <a:cubicBezTo>
                    <a:pt x="41" y="543"/>
                    <a:pt x="42" y="543"/>
                    <a:pt x="43" y="544"/>
                  </a:cubicBezTo>
                  <a:cubicBezTo>
                    <a:pt x="43" y="544"/>
                    <a:pt x="43" y="544"/>
                    <a:pt x="43" y="544"/>
                  </a:cubicBezTo>
                  <a:cubicBezTo>
                    <a:pt x="43" y="545"/>
                    <a:pt x="43" y="545"/>
                    <a:pt x="43" y="546"/>
                  </a:cubicBezTo>
                  <a:cubicBezTo>
                    <a:pt x="43" y="546"/>
                    <a:pt x="43" y="546"/>
                    <a:pt x="43" y="546"/>
                  </a:cubicBezTo>
                  <a:cubicBezTo>
                    <a:pt x="44" y="547"/>
                    <a:pt x="43" y="548"/>
                    <a:pt x="42" y="549"/>
                  </a:cubicBezTo>
                  <a:cubicBezTo>
                    <a:pt x="42" y="549"/>
                    <a:pt x="42" y="549"/>
                    <a:pt x="42" y="549"/>
                  </a:cubicBezTo>
                  <a:cubicBezTo>
                    <a:pt x="42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39" y="548"/>
                    <a:pt x="39" y="548"/>
                  </a:cubicBezTo>
                  <a:close/>
                  <a:moveTo>
                    <a:pt x="34" y="538"/>
                  </a:moveTo>
                  <a:cubicBezTo>
                    <a:pt x="34" y="538"/>
                    <a:pt x="34" y="537"/>
                    <a:pt x="34" y="537"/>
                  </a:cubicBezTo>
                  <a:cubicBezTo>
                    <a:pt x="34" y="537"/>
                    <a:pt x="34" y="537"/>
                    <a:pt x="34" y="537"/>
                  </a:cubicBezTo>
                  <a:cubicBezTo>
                    <a:pt x="33" y="536"/>
                    <a:pt x="34" y="534"/>
                    <a:pt x="35" y="534"/>
                  </a:cubicBezTo>
                  <a:cubicBezTo>
                    <a:pt x="35" y="534"/>
                    <a:pt x="35" y="534"/>
                    <a:pt x="35" y="534"/>
                  </a:cubicBezTo>
                  <a:cubicBezTo>
                    <a:pt x="36" y="533"/>
                    <a:pt x="38" y="534"/>
                    <a:pt x="38" y="535"/>
                  </a:cubicBezTo>
                  <a:cubicBezTo>
                    <a:pt x="38" y="535"/>
                    <a:pt x="38" y="535"/>
                    <a:pt x="38" y="535"/>
                  </a:cubicBezTo>
                  <a:cubicBezTo>
                    <a:pt x="38" y="535"/>
                    <a:pt x="38" y="536"/>
                    <a:pt x="39" y="536"/>
                  </a:cubicBezTo>
                  <a:cubicBezTo>
                    <a:pt x="39" y="536"/>
                    <a:pt x="39" y="536"/>
                    <a:pt x="39" y="536"/>
                  </a:cubicBezTo>
                  <a:cubicBezTo>
                    <a:pt x="39" y="537"/>
                    <a:pt x="39" y="539"/>
                    <a:pt x="38" y="539"/>
                  </a:cubicBezTo>
                  <a:cubicBezTo>
                    <a:pt x="38" y="539"/>
                    <a:pt x="38" y="539"/>
                    <a:pt x="38" y="539"/>
                  </a:cubicBezTo>
                  <a:cubicBezTo>
                    <a:pt x="37" y="539"/>
                    <a:pt x="37" y="540"/>
                    <a:pt x="37" y="540"/>
                  </a:cubicBezTo>
                  <a:cubicBezTo>
                    <a:pt x="37" y="540"/>
                    <a:pt x="37" y="540"/>
                    <a:pt x="37" y="540"/>
                  </a:cubicBezTo>
                  <a:cubicBezTo>
                    <a:pt x="36" y="540"/>
                    <a:pt x="35" y="539"/>
                    <a:pt x="34" y="538"/>
                  </a:cubicBezTo>
                  <a:close/>
                  <a:moveTo>
                    <a:pt x="30" y="529"/>
                  </a:moveTo>
                  <a:cubicBezTo>
                    <a:pt x="30" y="528"/>
                    <a:pt x="30" y="528"/>
                    <a:pt x="30" y="527"/>
                  </a:cubicBezTo>
                  <a:cubicBezTo>
                    <a:pt x="30" y="527"/>
                    <a:pt x="30" y="527"/>
                    <a:pt x="30" y="527"/>
                  </a:cubicBezTo>
                  <a:cubicBezTo>
                    <a:pt x="29" y="526"/>
                    <a:pt x="30" y="525"/>
                    <a:pt x="31" y="524"/>
                  </a:cubicBezTo>
                  <a:cubicBezTo>
                    <a:pt x="31" y="524"/>
                    <a:pt x="31" y="524"/>
                    <a:pt x="31" y="524"/>
                  </a:cubicBezTo>
                  <a:cubicBezTo>
                    <a:pt x="32" y="524"/>
                    <a:pt x="33" y="524"/>
                    <a:pt x="34" y="526"/>
                  </a:cubicBezTo>
                  <a:cubicBezTo>
                    <a:pt x="34" y="526"/>
                    <a:pt x="34" y="526"/>
                    <a:pt x="34" y="526"/>
                  </a:cubicBezTo>
                  <a:cubicBezTo>
                    <a:pt x="34" y="526"/>
                    <a:pt x="34" y="526"/>
                    <a:pt x="34" y="527"/>
                  </a:cubicBezTo>
                  <a:cubicBezTo>
                    <a:pt x="34" y="527"/>
                    <a:pt x="34" y="527"/>
                    <a:pt x="34" y="527"/>
                  </a:cubicBezTo>
                  <a:cubicBezTo>
                    <a:pt x="35" y="528"/>
                    <a:pt x="34" y="529"/>
                    <a:pt x="33" y="530"/>
                  </a:cubicBezTo>
                  <a:cubicBezTo>
                    <a:pt x="33" y="530"/>
                    <a:pt x="33" y="530"/>
                    <a:pt x="33" y="530"/>
                  </a:cubicBezTo>
                  <a:cubicBezTo>
                    <a:pt x="33" y="530"/>
                    <a:pt x="33" y="530"/>
                    <a:pt x="32" y="530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1" y="530"/>
                    <a:pt x="31" y="529"/>
                    <a:pt x="30" y="529"/>
                  </a:cubicBezTo>
                  <a:close/>
                  <a:moveTo>
                    <a:pt x="26" y="519"/>
                  </a:moveTo>
                  <a:cubicBezTo>
                    <a:pt x="26" y="518"/>
                    <a:pt x="26" y="518"/>
                    <a:pt x="26" y="518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5" y="516"/>
                    <a:pt x="26" y="515"/>
                    <a:pt x="27" y="515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514"/>
                    <a:pt x="29" y="515"/>
                    <a:pt x="30" y="516"/>
                  </a:cubicBezTo>
                  <a:cubicBezTo>
                    <a:pt x="30" y="516"/>
                    <a:pt x="30" y="516"/>
                    <a:pt x="30" y="516"/>
                  </a:cubicBezTo>
                  <a:cubicBezTo>
                    <a:pt x="30" y="516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1" y="518"/>
                    <a:pt x="30" y="520"/>
                    <a:pt x="29" y="520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29" y="520"/>
                    <a:pt x="29" y="520"/>
                    <a:pt x="28" y="520"/>
                  </a:cubicBezTo>
                  <a:cubicBezTo>
                    <a:pt x="28" y="520"/>
                    <a:pt x="28" y="520"/>
                    <a:pt x="28" y="520"/>
                  </a:cubicBezTo>
                  <a:cubicBezTo>
                    <a:pt x="27" y="520"/>
                    <a:pt x="26" y="520"/>
                    <a:pt x="26" y="519"/>
                  </a:cubicBezTo>
                  <a:close/>
                  <a:moveTo>
                    <a:pt x="22" y="509"/>
                  </a:moveTo>
                  <a:cubicBezTo>
                    <a:pt x="22" y="509"/>
                    <a:pt x="22" y="508"/>
                    <a:pt x="22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1" y="507"/>
                    <a:pt x="22" y="505"/>
                    <a:pt x="23" y="505"/>
                  </a:cubicBezTo>
                  <a:cubicBezTo>
                    <a:pt x="23" y="505"/>
                    <a:pt x="23" y="505"/>
                    <a:pt x="23" y="505"/>
                  </a:cubicBezTo>
                  <a:cubicBezTo>
                    <a:pt x="24" y="504"/>
                    <a:pt x="26" y="505"/>
                    <a:pt x="26" y="506"/>
                  </a:cubicBezTo>
                  <a:cubicBezTo>
                    <a:pt x="26" y="506"/>
                    <a:pt x="26" y="506"/>
                    <a:pt x="26" y="506"/>
                  </a:cubicBezTo>
                  <a:cubicBezTo>
                    <a:pt x="26" y="507"/>
                    <a:pt x="27" y="507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9"/>
                    <a:pt x="27" y="510"/>
                    <a:pt x="25" y="510"/>
                  </a:cubicBezTo>
                  <a:cubicBezTo>
                    <a:pt x="25" y="510"/>
                    <a:pt x="25" y="510"/>
                    <a:pt x="25" y="510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4" y="511"/>
                    <a:pt x="23" y="510"/>
                    <a:pt x="22" y="509"/>
                  </a:cubicBezTo>
                  <a:close/>
                  <a:moveTo>
                    <a:pt x="19" y="499"/>
                  </a:moveTo>
                  <a:cubicBezTo>
                    <a:pt x="19" y="499"/>
                    <a:pt x="19" y="498"/>
                    <a:pt x="18" y="498"/>
                  </a:cubicBezTo>
                  <a:cubicBezTo>
                    <a:pt x="18" y="498"/>
                    <a:pt x="18" y="498"/>
                    <a:pt x="18" y="498"/>
                  </a:cubicBezTo>
                  <a:cubicBezTo>
                    <a:pt x="18" y="497"/>
                    <a:pt x="19" y="495"/>
                    <a:pt x="20" y="495"/>
                  </a:cubicBezTo>
                  <a:cubicBezTo>
                    <a:pt x="20" y="495"/>
                    <a:pt x="20" y="495"/>
                    <a:pt x="20" y="495"/>
                  </a:cubicBezTo>
                  <a:cubicBezTo>
                    <a:pt x="21" y="495"/>
                    <a:pt x="22" y="495"/>
                    <a:pt x="23" y="496"/>
                  </a:cubicBezTo>
                  <a:cubicBezTo>
                    <a:pt x="23" y="496"/>
                    <a:pt x="23" y="496"/>
                    <a:pt x="23" y="496"/>
                  </a:cubicBezTo>
                  <a:cubicBezTo>
                    <a:pt x="23" y="497"/>
                    <a:pt x="23" y="497"/>
                    <a:pt x="23" y="498"/>
                  </a:cubicBezTo>
                  <a:cubicBezTo>
                    <a:pt x="23" y="498"/>
                    <a:pt x="23" y="498"/>
                    <a:pt x="23" y="498"/>
                  </a:cubicBezTo>
                  <a:cubicBezTo>
                    <a:pt x="24" y="499"/>
                    <a:pt x="23" y="500"/>
                    <a:pt x="22" y="501"/>
                  </a:cubicBezTo>
                  <a:cubicBezTo>
                    <a:pt x="22" y="501"/>
                    <a:pt x="22" y="501"/>
                    <a:pt x="22" y="501"/>
                  </a:cubicBezTo>
                  <a:cubicBezTo>
                    <a:pt x="22" y="501"/>
                    <a:pt x="21" y="501"/>
                    <a:pt x="21" y="501"/>
                  </a:cubicBezTo>
                  <a:cubicBezTo>
                    <a:pt x="21" y="501"/>
                    <a:pt x="21" y="501"/>
                    <a:pt x="21" y="501"/>
                  </a:cubicBezTo>
                  <a:cubicBezTo>
                    <a:pt x="20" y="501"/>
                    <a:pt x="19" y="500"/>
                    <a:pt x="19" y="499"/>
                  </a:cubicBezTo>
                  <a:close/>
                  <a:moveTo>
                    <a:pt x="16" y="489"/>
                  </a:moveTo>
                  <a:cubicBezTo>
                    <a:pt x="16" y="489"/>
                    <a:pt x="15" y="488"/>
                    <a:pt x="15" y="488"/>
                  </a:cubicBezTo>
                  <a:cubicBezTo>
                    <a:pt x="15" y="488"/>
                    <a:pt x="15" y="488"/>
                    <a:pt x="15" y="488"/>
                  </a:cubicBezTo>
                  <a:cubicBezTo>
                    <a:pt x="15" y="487"/>
                    <a:pt x="16" y="485"/>
                    <a:pt x="17" y="485"/>
                  </a:cubicBezTo>
                  <a:cubicBezTo>
                    <a:pt x="17" y="485"/>
                    <a:pt x="17" y="485"/>
                    <a:pt x="17" y="485"/>
                  </a:cubicBezTo>
                  <a:cubicBezTo>
                    <a:pt x="18" y="485"/>
                    <a:pt x="19" y="485"/>
                    <a:pt x="20" y="487"/>
                  </a:cubicBezTo>
                  <a:cubicBezTo>
                    <a:pt x="20" y="487"/>
                    <a:pt x="20" y="487"/>
                    <a:pt x="20" y="487"/>
                  </a:cubicBezTo>
                  <a:cubicBezTo>
                    <a:pt x="20" y="487"/>
                    <a:pt x="20" y="487"/>
                    <a:pt x="20" y="488"/>
                  </a:cubicBezTo>
                  <a:cubicBezTo>
                    <a:pt x="20" y="488"/>
                    <a:pt x="20" y="488"/>
                    <a:pt x="20" y="488"/>
                  </a:cubicBezTo>
                  <a:cubicBezTo>
                    <a:pt x="21" y="489"/>
                    <a:pt x="20" y="490"/>
                    <a:pt x="19" y="491"/>
                  </a:cubicBezTo>
                  <a:cubicBezTo>
                    <a:pt x="19" y="491"/>
                    <a:pt x="19" y="491"/>
                    <a:pt x="19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7" y="491"/>
                    <a:pt x="16" y="490"/>
                    <a:pt x="16" y="489"/>
                  </a:cubicBezTo>
                  <a:close/>
                  <a:moveTo>
                    <a:pt x="13" y="479"/>
                  </a:moveTo>
                  <a:cubicBezTo>
                    <a:pt x="13" y="479"/>
                    <a:pt x="13" y="478"/>
                    <a:pt x="13" y="478"/>
                  </a:cubicBezTo>
                  <a:cubicBezTo>
                    <a:pt x="13" y="478"/>
                    <a:pt x="13" y="478"/>
                    <a:pt x="13" y="478"/>
                  </a:cubicBezTo>
                  <a:cubicBezTo>
                    <a:pt x="12" y="476"/>
                    <a:pt x="13" y="475"/>
                    <a:pt x="14" y="475"/>
                  </a:cubicBezTo>
                  <a:cubicBezTo>
                    <a:pt x="14" y="475"/>
                    <a:pt x="14" y="475"/>
                    <a:pt x="14" y="475"/>
                  </a:cubicBezTo>
                  <a:cubicBezTo>
                    <a:pt x="15" y="475"/>
                    <a:pt x="17" y="475"/>
                    <a:pt x="17" y="477"/>
                  </a:cubicBezTo>
                  <a:cubicBezTo>
                    <a:pt x="17" y="477"/>
                    <a:pt x="17" y="477"/>
                    <a:pt x="17" y="477"/>
                  </a:cubicBezTo>
                  <a:cubicBezTo>
                    <a:pt x="17" y="477"/>
                    <a:pt x="17" y="477"/>
                    <a:pt x="17" y="478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8" y="479"/>
                    <a:pt x="17" y="480"/>
                    <a:pt x="16" y="481"/>
                  </a:cubicBezTo>
                  <a:cubicBezTo>
                    <a:pt x="16" y="481"/>
                    <a:pt x="16" y="481"/>
                    <a:pt x="16" y="481"/>
                  </a:cubicBezTo>
                  <a:cubicBezTo>
                    <a:pt x="16" y="481"/>
                    <a:pt x="15" y="481"/>
                    <a:pt x="15" y="481"/>
                  </a:cubicBezTo>
                  <a:cubicBezTo>
                    <a:pt x="15" y="481"/>
                    <a:pt x="15" y="481"/>
                    <a:pt x="15" y="481"/>
                  </a:cubicBezTo>
                  <a:cubicBezTo>
                    <a:pt x="14" y="481"/>
                    <a:pt x="13" y="480"/>
                    <a:pt x="13" y="479"/>
                  </a:cubicBezTo>
                  <a:close/>
                  <a:moveTo>
                    <a:pt x="10" y="469"/>
                  </a:moveTo>
                  <a:cubicBezTo>
                    <a:pt x="10" y="468"/>
                    <a:pt x="10" y="468"/>
                    <a:pt x="10" y="468"/>
                  </a:cubicBezTo>
                  <a:cubicBezTo>
                    <a:pt x="10" y="468"/>
                    <a:pt x="10" y="468"/>
                    <a:pt x="10" y="468"/>
                  </a:cubicBezTo>
                  <a:cubicBezTo>
                    <a:pt x="10" y="466"/>
                    <a:pt x="11" y="465"/>
                    <a:pt x="12" y="465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3" y="464"/>
                    <a:pt x="14" y="465"/>
                    <a:pt x="14" y="466"/>
                  </a:cubicBezTo>
                  <a:cubicBezTo>
                    <a:pt x="14" y="466"/>
                    <a:pt x="14" y="466"/>
                    <a:pt x="14" y="466"/>
                  </a:cubicBezTo>
                  <a:cubicBezTo>
                    <a:pt x="15" y="467"/>
                    <a:pt x="15" y="467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9"/>
                    <a:pt x="14" y="470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2" y="471"/>
                    <a:pt x="11" y="470"/>
                    <a:pt x="10" y="469"/>
                  </a:cubicBezTo>
                  <a:close/>
                  <a:moveTo>
                    <a:pt x="8" y="459"/>
                  </a:moveTo>
                  <a:cubicBezTo>
                    <a:pt x="8" y="458"/>
                    <a:pt x="8" y="458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6"/>
                    <a:pt x="8" y="455"/>
                    <a:pt x="10" y="455"/>
                  </a:cubicBezTo>
                  <a:cubicBezTo>
                    <a:pt x="10" y="455"/>
                    <a:pt x="10" y="455"/>
                    <a:pt x="10" y="455"/>
                  </a:cubicBezTo>
                  <a:cubicBezTo>
                    <a:pt x="11" y="454"/>
                    <a:pt x="12" y="455"/>
                    <a:pt x="12" y="456"/>
                  </a:cubicBezTo>
                  <a:cubicBezTo>
                    <a:pt x="12" y="456"/>
                    <a:pt x="12" y="456"/>
                    <a:pt x="12" y="456"/>
                  </a:cubicBezTo>
                  <a:cubicBezTo>
                    <a:pt x="12" y="457"/>
                    <a:pt x="12" y="457"/>
                    <a:pt x="13" y="458"/>
                  </a:cubicBezTo>
                  <a:cubicBezTo>
                    <a:pt x="13" y="458"/>
                    <a:pt x="13" y="458"/>
                    <a:pt x="13" y="458"/>
                  </a:cubicBezTo>
                  <a:cubicBezTo>
                    <a:pt x="13" y="459"/>
                    <a:pt x="12" y="460"/>
                    <a:pt x="11" y="460"/>
                  </a:cubicBezTo>
                  <a:cubicBezTo>
                    <a:pt x="11" y="460"/>
                    <a:pt x="11" y="460"/>
                    <a:pt x="11" y="460"/>
                  </a:cubicBezTo>
                  <a:cubicBezTo>
                    <a:pt x="11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9" y="460"/>
                    <a:pt x="8" y="460"/>
                    <a:pt x="8" y="459"/>
                  </a:cubicBezTo>
                  <a:close/>
                  <a:moveTo>
                    <a:pt x="6" y="448"/>
                  </a:moveTo>
                  <a:cubicBezTo>
                    <a:pt x="6" y="448"/>
                    <a:pt x="6" y="447"/>
                    <a:pt x="6" y="447"/>
                  </a:cubicBezTo>
                  <a:cubicBezTo>
                    <a:pt x="6" y="447"/>
                    <a:pt x="6" y="447"/>
                    <a:pt x="6" y="447"/>
                  </a:cubicBezTo>
                  <a:cubicBezTo>
                    <a:pt x="6" y="446"/>
                    <a:pt x="6" y="444"/>
                    <a:pt x="8" y="444"/>
                  </a:cubicBezTo>
                  <a:cubicBezTo>
                    <a:pt x="8" y="444"/>
                    <a:pt x="8" y="444"/>
                    <a:pt x="8" y="444"/>
                  </a:cubicBezTo>
                  <a:cubicBezTo>
                    <a:pt x="9" y="444"/>
                    <a:pt x="10" y="445"/>
                    <a:pt x="10" y="446"/>
                  </a:cubicBezTo>
                  <a:cubicBezTo>
                    <a:pt x="10" y="446"/>
                    <a:pt x="10" y="446"/>
                    <a:pt x="10" y="446"/>
                  </a:cubicBezTo>
                  <a:cubicBezTo>
                    <a:pt x="10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9"/>
                    <a:pt x="10" y="450"/>
                    <a:pt x="9" y="450"/>
                  </a:cubicBezTo>
                  <a:cubicBezTo>
                    <a:pt x="9" y="450"/>
                    <a:pt x="9" y="450"/>
                    <a:pt x="9" y="450"/>
                  </a:cubicBezTo>
                  <a:cubicBezTo>
                    <a:pt x="9" y="450"/>
                    <a:pt x="8" y="450"/>
                    <a:pt x="8" y="450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7" y="450"/>
                    <a:pt x="6" y="449"/>
                    <a:pt x="6" y="448"/>
                  </a:cubicBezTo>
                  <a:close/>
                  <a:moveTo>
                    <a:pt x="4" y="438"/>
                  </a:moveTo>
                  <a:cubicBezTo>
                    <a:pt x="4" y="437"/>
                    <a:pt x="4" y="437"/>
                    <a:pt x="4" y="437"/>
                  </a:cubicBezTo>
                  <a:cubicBezTo>
                    <a:pt x="4" y="437"/>
                    <a:pt x="4" y="437"/>
                    <a:pt x="4" y="437"/>
                  </a:cubicBezTo>
                  <a:cubicBezTo>
                    <a:pt x="4" y="435"/>
                    <a:pt x="5" y="434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7" y="434"/>
                    <a:pt x="9" y="435"/>
                    <a:pt x="9" y="436"/>
                  </a:cubicBezTo>
                  <a:cubicBezTo>
                    <a:pt x="9" y="436"/>
                    <a:pt x="9" y="436"/>
                    <a:pt x="9" y="436"/>
                  </a:cubicBezTo>
                  <a:cubicBezTo>
                    <a:pt x="9" y="436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8"/>
                    <a:pt x="8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6" y="440"/>
                    <a:pt x="5" y="439"/>
                    <a:pt x="4" y="438"/>
                  </a:cubicBezTo>
                  <a:close/>
                  <a:moveTo>
                    <a:pt x="3" y="428"/>
                  </a:moveTo>
                  <a:cubicBezTo>
                    <a:pt x="3" y="427"/>
                    <a:pt x="3" y="427"/>
                    <a:pt x="3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" y="425"/>
                    <a:pt x="4" y="424"/>
                    <a:pt x="5" y="424"/>
                  </a:cubicBezTo>
                  <a:cubicBezTo>
                    <a:pt x="5" y="424"/>
                    <a:pt x="5" y="424"/>
                    <a:pt x="5" y="424"/>
                  </a:cubicBezTo>
                  <a:cubicBezTo>
                    <a:pt x="6" y="423"/>
                    <a:pt x="7" y="424"/>
                    <a:pt x="7" y="426"/>
                  </a:cubicBezTo>
                  <a:cubicBezTo>
                    <a:pt x="7" y="426"/>
                    <a:pt x="7" y="426"/>
                    <a:pt x="7" y="426"/>
                  </a:cubicBezTo>
                  <a:cubicBezTo>
                    <a:pt x="7" y="426"/>
                    <a:pt x="7" y="426"/>
                    <a:pt x="8" y="427"/>
                  </a:cubicBezTo>
                  <a:cubicBezTo>
                    <a:pt x="8" y="427"/>
                    <a:pt x="8" y="427"/>
                    <a:pt x="8" y="427"/>
                  </a:cubicBezTo>
                  <a:cubicBezTo>
                    <a:pt x="8" y="428"/>
                    <a:pt x="7" y="429"/>
                    <a:pt x="6" y="430"/>
                  </a:cubicBezTo>
                  <a:cubicBezTo>
                    <a:pt x="6" y="430"/>
                    <a:pt x="6" y="430"/>
                    <a:pt x="6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4" y="430"/>
                    <a:pt x="3" y="429"/>
                    <a:pt x="3" y="428"/>
                  </a:cubicBezTo>
                  <a:close/>
                  <a:moveTo>
                    <a:pt x="2" y="417"/>
                  </a:moveTo>
                  <a:cubicBezTo>
                    <a:pt x="2" y="417"/>
                    <a:pt x="2" y="416"/>
                    <a:pt x="2" y="416"/>
                  </a:cubicBezTo>
                  <a:cubicBezTo>
                    <a:pt x="2" y="416"/>
                    <a:pt x="2" y="416"/>
                    <a:pt x="2" y="416"/>
                  </a:cubicBezTo>
                  <a:cubicBezTo>
                    <a:pt x="2" y="414"/>
                    <a:pt x="2" y="413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5" y="413"/>
                    <a:pt x="6" y="414"/>
                    <a:pt x="6" y="415"/>
                  </a:cubicBezTo>
                  <a:cubicBezTo>
                    <a:pt x="6" y="415"/>
                    <a:pt x="6" y="415"/>
                    <a:pt x="6" y="415"/>
                  </a:cubicBezTo>
                  <a:cubicBezTo>
                    <a:pt x="6" y="416"/>
                    <a:pt x="6" y="416"/>
                    <a:pt x="6" y="417"/>
                  </a:cubicBezTo>
                  <a:cubicBezTo>
                    <a:pt x="6" y="417"/>
                    <a:pt x="6" y="417"/>
                    <a:pt x="6" y="417"/>
                  </a:cubicBezTo>
                  <a:cubicBezTo>
                    <a:pt x="6" y="418"/>
                    <a:pt x="6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3" y="419"/>
                    <a:pt x="2" y="418"/>
                    <a:pt x="2" y="417"/>
                  </a:cubicBezTo>
                  <a:close/>
                  <a:moveTo>
                    <a:pt x="1" y="407"/>
                  </a:moveTo>
                  <a:cubicBezTo>
                    <a:pt x="1" y="406"/>
                    <a:pt x="1" y="406"/>
                    <a:pt x="1" y="405"/>
                  </a:cubicBezTo>
                  <a:cubicBezTo>
                    <a:pt x="1" y="405"/>
                    <a:pt x="1" y="405"/>
                    <a:pt x="1" y="405"/>
                  </a:cubicBezTo>
                  <a:cubicBezTo>
                    <a:pt x="1" y="404"/>
                    <a:pt x="2" y="403"/>
                    <a:pt x="3" y="403"/>
                  </a:cubicBezTo>
                  <a:cubicBezTo>
                    <a:pt x="3" y="403"/>
                    <a:pt x="3" y="403"/>
                    <a:pt x="3" y="403"/>
                  </a:cubicBezTo>
                  <a:cubicBezTo>
                    <a:pt x="4" y="403"/>
                    <a:pt x="5" y="404"/>
                    <a:pt x="5" y="405"/>
                  </a:cubicBezTo>
                  <a:cubicBezTo>
                    <a:pt x="5" y="405"/>
                    <a:pt x="5" y="405"/>
                    <a:pt x="5" y="405"/>
                  </a:cubicBezTo>
                  <a:cubicBezTo>
                    <a:pt x="5" y="405"/>
                    <a:pt x="5" y="406"/>
                    <a:pt x="5" y="406"/>
                  </a:cubicBezTo>
                  <a:cubicBezTo>
                    <a:pt x="5" y="406"/>
                    <a:pt x="5" y="406"/>
                    <a:pt x="5" y="406"/>
                  </a:cubicBezTo>
                  <a:cubicBezTo>
                    <a:pt x="6" y="408"/>
                    <a:pt x="5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2" y="409"/>
                    <a:pt x="1" y="408"/>
                    <a:pt x="1" y="407"/>
                  </a:cubicBezTo>
                  <a:close/>
                  <a:moveTo>
                    <a:pt x="0" y="396"/>
                  </a:moveTo>
                  <a:cubicBezTo>
                    <a:pt x="0" y="396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3"/>
                    <a:pt x="1" y="392"/>
                    <a:pt x="2" y="392"/>
                  </a:cubicBezTo>
                  <a:cubicBezTo>
                    <a:pt x="2" y="392"/>
                    <a:pt x="2" y="392"/>
                    <a:pt x="2" y="392"/>
                  </a:cubicBezTo>
                  <a:cubicBezTo>
                    <a:pt x="4" y="392"/>
                    <a:pt x="5" y="393"/>
                    <a:pt x="5" y="395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5" y="395"/>
                    <a:pt x="5" y="395"/>
                    <a:pt x="5" y="396"/>
                  </a:cubicBezTo>
                  <a:cubicBezTo>
                    <a:pt x="5" y="396"/>
                    <a:pt x="5" y="396"/>
                    <a:pt x="5" y="396"/>
                  </a:cubicBezTo>
                  <a:cubicBezTo>
                    <a:pt x="5" y="397"/>
                    <a:pt x="4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1" y="398"/>
                    <a:pt x="0" y="397"/>
                    <a:pt x="0" y="396"/>
                  </a:cubicBezTo>
                  <a:close/>
                  <a:moveTo>
                    <a:pt x="0" y="386"/>
                  </a:moveTo>
                  <a:cubicBezTo>
                    <a:pt x="0" y="385"/>
                    <a:pt x="0" y="385"/>
                    <a:pt x="0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3"/>
                    <a:pt x="1" y="382"/>
                    <a:pt x="2" y="382"/>
                  </a:cubicBezTo>
                  <a:cubicBezTo>
                    <a:pt x="2" y="382"/>
                    <a:pt x="2" y="382"/>
                    <a:pt x="2" y="382"/>
                  </a:cubicBezTo>
                  <a:cubicBezTo>
                    <a:pt x="3" y="382"/>
                    <a:pt x="4" y="383"/>
                    <a:pt x="4" y="384"/>
                  </a:cubicBezTo>
                  <a:cubicBezTo>
                    <a:pt x="4" y="384"/>
                    <a:pt x="4" y="384"/>
                    <a:pt x="4" y="384"/>
                  </a:cubicBezTo>
                  <a:cubicBezTo>
                    <a:pt x="4" y="385"/>
                    <a:pt x="5" y="385"/>
                    <a:pt x="5" y="386"/>
                  </a:cubicBezTo>
                  <a:cubicBezTo>
                    <a:pt x="5" y="386"/>
                    <a:pt x="5" y="386"/>
                    <a:pt x="5" y="386"/>
                  </a:cubicBezTo>
                  <a:cubicBezTo>
                    <a:pt x="5" y="387"/>
                    <a:pt x="4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1" y="388"/>
                    <a:pt x="0" y="387"/>
                    <a:pt x="0" y="386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4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2"/>
                    <a:pt x="1" y="371"/>
                    <a:pt x="2" y="371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3" y="371"/>
                    <a:pt x="4" y="373"/>
                    <a:pt x="4" y="374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6"/>
                    <a:pt x="3" y="377"/>
                    <a:pt x="2" y="377"/>
                  </a:cubicBezTo>
                  <a:cubicBezTo>
                    <a:pt x="2" y="377"/>
                    <a:pt x="2" y="377"/>
                    <a:pt x="2" y="377"/>
                  </a:cubicBezTo>
                  <a:cubicBezTo>
                    <a:pt x="1" y="377"/>
                    <a:pt x="0" y="376"/>
                    <a:pt x="0" y="375"/>
                  </a:cubicBezTo>
                  <a:close/>
                  <a:moveTo>
                    <a:pt x="2" y="367"/>
                  </a:moveTo>
                  <a:cubicBezTo>
                    <a:pt x="1" y="367"/>
                    <a:pt x="0" y="366"/>
                    <a:pt x="0" y="36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64"/>
                    <a:pt x="0" y="364"/>
                    <a:pt x="0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62"/>
                    <a:pt x="1" y="361"/>
                    <a:pt x="2" y="361"/>
                  </a:cubicBezTo>
                  <a:cubicBezTo>
                    <a:pt x="2" y="361"/>
                    <a:pt x="2" y="361"/>
                    <a:pt x="2" y="361"/>
                  </a:cubicBezTo>
                  <a:cubicBezTo>
                    <a:pt x="4" y="361"/>
                    <a:pt x="5" y="362"/>
                    <a:pt x="5" y="363"/>
                  </a:cubicBezTo>
                  <a:cubicBezTo>
                    <a:pt x="5" y="363"/>
                    <a:pt x="5" y="363"/>
                    <a:pt x="5" y="363"/>
                  </a:cubicBezTo>
                  <a:cubicBezTo>
                    <a:pt x="5" y="364"/>
                    <a:pt x="5" y="364"/>
                    <a:pt x="5" y="365"/>
                  </a:cubicBezTo>
                  <a:cubicBezTo>
                    <a:pt x="5" y="365"/>
                    <a:pt x="5" y="365"/>
                    <a:pt x="5" y="365"/>
                  </a:cubicBezTo>
                  <a:cubicBezTo>
                    <a:pt x="4" y="366"/>
                    <a:pt x="3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lose/>
                  <a:moveTo>
                    <a:pt x="3" y="357"/>
                  </a:moveTo>
                  <a:cubicBezTo>
                    <a:pt x="1" y="356"/>
                    <a:pt x="0" y="355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4"/>
                    <a:pt x="0" y="353"/>
                    <a:pt x="0" y="35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2"/>
                    <a:pt x="2" y="351"/>
                    <a:pt x="3" y="351"/>
                  </a:cubicBezTo>
                  <a:cubicBezTo>
                    <a:pt x="3" y="351"/>
                    <a:pt x="3" y="351"/>
                    <a:pt x="3" y="351"/>
                  </a:cubicBezTo>
                  <a:cubicBezTo>
                    <a:pt x="4" y="351"/>
                    <a:pt x="5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5" y="353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6"/>
                    <a:pt x="4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lose/>
                  <a:moveTo>
                    <a:pt x="3" y="346"/>
                  </a:moveTo>
                  <a:cubicBezTo>
                    <a:pt x="2" y="346"/>
                    <a:pt x="1" y="345"/>
                    <a:pt x="1" y="344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3"/>
                    <a:pt x="1" y="343"/>
                    <a:pt x="1" y="342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41"/>
                    <a:pt x="2" y="340"/>
                    <a:pt x="4" y="340"/>
                  </a:cubicBezTo>
                  <a:cubicBezTo>
                    <a:pt x="4" y="340"/>
                    <a:pt x="4" y="340"/>
                    <a:pt x="4" y="340"/>
                  </a:cubicBezTo>
                  <a:cubicBezTo>
                    <a:pt x="5" y="340"/>
                    <a:pt x="6" y="341"/>
                    <a:pt x="6" y="343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6" y="343"/>
                    <a:pt x="6" y="344"/>
                    <a:pt x="6" y="344"/>
                  </a:cubicBezTo>
                  <a:cubicBezTo>
                    <a:pt x="6" y="344"/>
                    <a:pt x="6" y="344"/>
                    <a:pt x="6" y="344"/>
                  </a:cubicBezTo>
                  <a:cubicBezTo>
                    <a:pt x="5" y="345"/>
                    <a:pt x="4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lose/>
                  <a:moveTo>
                    <a:pt x="4" y="336"/>
                  </a:moveTo>
                  <a:cubicBezTo>
                    <a:pt x="3" y="336"/>
                    <a:pt x="2" y="334"/>
                    <a:pt x="2" y="333"/>
                  </a:cubicBezTo>
                  <a:cubicBezTo>
                    <a:pt x="2" y="333"/>
                    <a:pt x="2" y="333"/>
                    <a:pt x="2" y="333"/>
                  </a:cubicBezTo>
                  <a:cubicBezTo>
                    <a:pt x="2" y="333"/>
                    <a:pt x="2" y="332"/>
                    <a:pt x="2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1"/>
                    <a:pt x="3" y="330"/>
                    <a:pt x="5" y="330"/>
                  </a:cubicBezTo>
                  <a:cubicBezTo>
                    <a:pt x="5" y="330"/>
                    <a:pt x="5" y="330"/>
                    <a:pt x="5" y="330"/>
                  </a:cubicBezTo>
                  <a:cubicBezTo>
                    <a:pt x="6" y="330"/>
                    <a:pt x="7" y="331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6" y="333"/>
                    <a:pt x="6" y="334"/>
                  </a:cubicBezTo>
                  <a:cubicBezTo>
                    <a:pt x="6" y="334"/>
                    <a:pt x="6" y="334"/>
                    <a:pt x="6" y="334"/>
                  </a:cubicBezTo>
                  <a:cubicBezTo>
                    <a:pt x="6" y="335"/>
                    <a:pt x="5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lose/>
                  <a:moveTo>
                    <a:pt x="5" y="325"/>
                  </a:moveTo>
                  <a:cubicBezTo>
                    <a:pt x="4" y="325"/>
                    <a:pt x="3" y="324"/>
                    <a:pt x="3" y="323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3" y="322"/>
                    <a:pt x="3" y="322"/>
                    <a:pt x="3" y="321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3" y="320"/>
                    <a:pt x="5" y="319"/>
                    <a:pt x="6" y="319"/>
                  </a:cubicBezTo>
                  <a:cubicBezTo>
                    <a:pt x="6" y="319"/>
                    <a:pt x="6" y="319"/>
                    <a:pt x="6" y="319"/>
                  </a:cubicBezTo>
                  <a:cubicBezTo>
                    <a:pt x="7" y="320"/>
                    <a:pt x="8" y="321"/>
                    <a:pt x="8" y="322"/>
                  </a:cubicBezTo>
                  <a:cubicBezTo>
                    <a:pt x="8" y="322"/>
                    <a:pt x="8" y="322"/>
                    <a:pt x="8" y="322"/>
                  </a:cubicBezTo>
                  <a:cubicBezTo>
                    <a:pt x="8" y="322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7" y="325"/>
                    <a:pt x="6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lose/>
                  <a:moveTo>
                    <a:pt x="6" y="315"/>
                  </a:moveTo>
                  <a:cubicBezTo>
                    <a:pt x="5" y="315"/>
                    <a:pt x="4" y="314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5" y="312"/>
                    <a:pt x="5" y="311"/>
                    <a:pt x="5" y="311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0"/>
                    <a:pt x="6" y="309"/>
                    <a:pt x="7" y="309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9" y="309"/>
                    <a:pt x="9" y="310"/>
                    <a:pt x="9" y="312"/>
                  </a:cubicBezTo>
                  <a:cubicBezTo>
                    <a:pt x="9" y="312"/>
                    <a:pt x="9" y="312"/>
                    <a:pt x="9" y="312"/>
                  </a:cubicBezTo>
                  <a:cubicBezTo>
                    <a:pt x="9" y="312"/>
                    <a:pt x="9" y="313"/>
                    <a:pt x="9" y="313"/>
                  </a:cubicBezTo>
                  <a:cubicBezTo>
                    <a:pt x="9" y="313"/>
                    <a:pt x="9" y="313"/>
                    <a:pt x="9" y="313"/>
                  </a:cubicBezTo>
                  <a:cubicBezTo>
                    <a:pt x="9" y="314"/>
                    <a:pt x="8" y="315"/>
                    <a:pt x="7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7" y="315"/>
                    <a:pt x="7" y="315"/>
                    <a:pt x="6" y="315"/>
                  </a:cubicBezTo>
                  <a:close/>
                  <a:moveTo>
                    <a:pt x="8" y="305"/>
                  </a:moveTo>
                  <a:cubicBezTo>
                    <a:pt x="7" y="304"/>
                    <a:pt x="6" y="303"/>
                    <a:pt x="6" y="302"/>
                  </a:cubicBezTo>
                  <a:cubicBezTo>
                    <a:pt x="6" y="302"/>
                    <a:pt x="6" y="302"/>
                    <a:pt x="6" y="302"/>
                  </a:cubicBezTo>
                  <a:cubicBezTo>
                    <a:pt x="6" y="302"/>
                    <a:pt x="6" y="301"/>
                    <a:pt x="6" y="301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7" y="299"/>
                    <a:pt x="8" y="299"/>
                    <a:pt x="9" y="299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0" y="299"/>
                    <a:pt x="11" y="300"/>
                    <a:pt x="11" y="301"/>
                  </a:cubicBezTo>
                  <a:cubicBezTo>
                    <a:pt x="11" y="301"/>
                    <a:pt x="11" y="301"/>
                    <a:pt x="11" y="301"/>
                  </a:cubicBezTo>
                  <a:cubicBezTo>
                    <a:pt x="11" y="302"/>
                    <a:pt x="11" y="302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0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lose/>
                  <a:moveTo>
                    <a:pt x="10" y="294"/>
                  </a:moveTo>
                  <a:cubicBezTo>
                    <a:pt x="9" y="294"/>
                    <a:pt x="8" y="293"/>
                    <a:pt x="8" y="292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8" y="291"/>
                    <a:pt x="8" y="291"/>
                    <a:pt x="9" y="290"/>
                  </a:cubicBezTo>
                  <a:cubicBezTo>
                    <a:pt x="9" y="290"/>
                    <a:pt x="9" y="290"/>
                    <a:pt x="9" y="290"/>
                  </a:cubicBezTo>
                  <a:cubicBezTo>
                    <a:pt x="9" y="289"/>
                    <a:pt x="10" y="288"/>
                    <a:pt x="11" y="289"/>
                  </a:cubicBezTo>
                  <a:cubicBezTo>
                    <a:pt x="11" y="289"/>
                    <a:pt x="11" y="289"/>
                    <a:pt x="11" y="289"/>
                  </a:cubicBezTo>
                  <a:cubicBezTo>
                    <a:pt x="12" y="289"/>
                    <a:pt x="13" y="290"/>
                    <a:pt x="13" y="291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4"/>
                    <a:pt x="12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lose/>
                  <a:moveTo>
                    <a:pt x="12" y="284"/>
                  </a:moveTo>
                  <a:cubicBezTo>
                    <a:pt x="11" y="284"/>
                    <a:pt x="10" y="283"/>
                    <a:pt x="11" y="281"/>
                  </a:cubicBezTo>
                  <a:cubicBezTo>
                    <a:pt x="11" y="281"/>
                    <a:pt x="11" y="281"/>
                    <a:pt x="11" y="281"/>
                  </a:cubicBezTo>
                  <a:cubicBezTo>
                    <a:pt x="11" y="281"/>
                    <a:pt x="11" y="281"/>
                    <a:pt x="11" y="280"/>
                  </a:cubicBezTo>
                  <a:cubicBezTo>
                    <a:pt x="11" y="280"/>
                    <a:pt x="11" y="280"/>
                    <a:pt x="11" y="280"/>
                  </a:cubicBezTo>
                  <a:cubicBezTo>
                    <a:pt x="11" y="279"/>
                    <a:pt x="12" y="278"/>
                    <a:pt x="14" y="278"/>
                  </a:cubicBezTo>
                  <a:cubicBezTo>
                    <a:pt x="14" y="278"/>
                    <a:pt x="14" y="278"/>
                    <a:pt x="14" y="278"/>
                  </a:cubicBezTo>
                  <a:cubicBezTo>
                    <a:pt x="15" y="279"/>
                    <a:pt x="16" y="280"/>
                    <a:pt x="15" y="281"/>
                  </a:cubicBezTo>
                  <a:cubicBezTo>
                    <a:pt x="15" y="281"/>
                    <a:pt x="15" y="281"/>
                    <a:pt x="15" y="281"/>
                  </a:cubicBezTo>
                  <a:cubicBezTo>
                    <a:pt x="15" y="282"/>
                    <a:pt x="15" y="282"/>
                    <a:pt x="15" y="283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5" y="284"/>
                    <a:pt x="14" y="284"/>
                    <a:pt x="13" y="284"/>
                  </a:cubicBezTo>
                  <a:cubicBezTo>
                    <a:pt x="13" y="284"/>
                    <a:pt x="13" y="284"/>
                    <a:pt x="13" y="284"/>
                  </a:cubicBezTo>
                  <a:cubicBezTo>
                    <a:pt x="13" y="284"/>
                    <a:pt x="12" y="284"/>
                    <a:pt x="12" y="284"/>
                  </a:cubicBezTo>
                  <a:close/>
                  <a:moveTo>
                    <a:pt x="15" y="274"/>
                  </a:moveTo>
                  <a:cubicBezTo>
                    <a:pt x="14" y="274"/>
                    <a:pt x="13" y="272"/>
                    <a:pt x="13" y="271"/>
                  </a:cubicBezTo>
                  <a:cubicBezTo>
                    <a:pt x="13" y="271"/>
                    <a:pt x="13" y="271"/>
                    <a:pt x="13" y="271"/>
                  </a:cubicBezTo>
                  <a:cubicBezTo>
                    <a:pt x="13" y="271"/>
                    <a:pt x="13" y="270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14" y="269"/>
                    <a:pt x="15" y="268"/>
                    <a:pt x="16" y="268"/>
                  </a:cubicBezTo>
                  <a:cubicBezTo>
                    <a:pt x="16" y="268"/>
                    <a:pt x="16" y="268"/>
                    <a:pt x="16" y="268"/>
                  </a:cubicBezTo>
                  <a:cubicBezTo>
                    <a:pt x="18" y="269"/>
                    <a:pt x="18" y="270"/>
                    <a:pt x="18" y="271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7" y="273"/>
                    <a:pt x="16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lose/>
                  <a:moveTo>
                    <a:pt x="18" y="264"/>
                  </a:moveTo>
                  <a:cubicBezTo>
                    <a:pt x="16" y="264"/>
                    <a:pt x="16" y="262"/>
                    <a:pt x="16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7" y="259"/>
                    <a:pt x="18" y="258"/>
                    <a:pt x="19" y="258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21" y="259"/>
                    <a:pt x="21" y="260"/>
                    <a:pt x="21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0" y="26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0" y="264"/>
                    <a:pt x="19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lose/>
                  <a:moveTo>
                    <a:pt x="21" y="254"/>
                  </a:moveTo>
                  <a:cubicBezTo>
                    <a:pt x="20" y="254"/>
                    <a:pt x="19" y="252"/>
                    <a:pt x="19" y="251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1"/>
                    <a:pt x="20" y="250"/>
                    <a:pt x="20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49"/>
                    <a:pt x="21" y="248"/>
                    <a:pt x="23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4" y="249"/>
                    <a:pt x="24" y="250"/>
                    <a:pt x="24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2"/>
                    <a:pt x="24" y="252"/>
                    <a:pt x="24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3" y="254"/>
                    <a:pt x="22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lose/>
                  <a:moveTo>
                    <a:pt x="24" y="244"/>
                  </a:moveTo>
                  <a:cubicBezTo>
                    <a:pt x="23" y="244"/>
                    <a:pt x="22" y="242"/>
                    <a:pt x="23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1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4" y="239"/>
                    <a:pt x="25" y="238"/>
                    <a:pt x="26" y="239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7" y="239"/>
                    <a:pt x="28" y="240"/>
                    <a:pt x="28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2"/>
                    <a:pt x="27" y="242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4"/>
                    <a:pt x="26" y="244"/>
                    <a:pt x="25" y="244"/>
                  </a:cubicBezTo>
                  <a:cubicBezTo>
                    <a:pt x="25" y="244"/>
                    <a:pt x="25" y="244"/>
                    <a:pt x="25" y="244"/>
                  </a:cubicBezTo>
                  <a:cubicBezTo>
                    <a:pt x="25" y="244"/>
                    <a:pt x="24" y="244"/>
                    <a:pt x="24" y="244"/>
                  </a:cubicBezTo>
                  <a:close/>
                  <a:moveTo>
                    <a:pt x="28" y="234"/>
                  </a:moveTo>
                  <a:cubicBezTo>
                    <a:pt x="27" y="234"/>
                    <a:pt x="26" y="233"/>
                    <a:pt x="27" y="231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27" y="231"/>
                    <a:pt x="27" y="231"/>
                    <a:pt x="27" y="230"/>
                  </a:cubicBezTo>
                  <a:cubicBezTo>
                    <a:pt x="27" y="230"/>
                    <a:pt x="27" y="230"/>
                    <a:pt x="27" y="230"/>
                  </a:cubicBezTo>
                  <a:cubicBezTo>
                    <a:pt x="28" y="229"/>
                    <a:pt x="29" y="228"/>
                    <a:pt x="30" y="22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31" y="229"/>
                    <a:pt x="32" y="231"/>
                    <a:pt x="31" y="232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31" y="233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0" y="234"/>
                    <a:pt x="30" y="235"/>
                    <a:pt x="29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28" y="235"/>
                    <a:pt x="28" y="235"/>
                    <a:pt x="28" y="234"/>
                  </a:cubicBezTo>
                  <a:close/>
                  <a:moveTo>
                    <a:pt x="32" y="225"/>
                  </a:moveTo>
                  <a:cubicBezTo>
                    <a:pt x="31" y="224"/>
                    <a:pt x="30" y="223"/>
                    <a:pt x="31" y="22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2" y="219"/>
                    <a:pt x="33" y="219"/>
                    <a:pt x="34" y="219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5" y="220"/>
                    <a:pt x="36" y="221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3"/>
                    <a:pt x="35" y="223"/>
                    <a:pt x="35" y="224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4" y="224"/>
                    <a:pt x="34" y="225"/>
                    <a:pt x="33" y="225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2" y="225"/>
                    <a:pt x="32" y="225"/>
                    <a:pt x="32" y="225"/>
                  </a:cubicBezTo>
                  <a:close/>
                  <a:moveTo>
                    <a:pt x="36" y="215"/>
                  </a:moveTo>
                  <a:cubicBezTo>
                    <a:pt x="35" y="215"/>
                    <a:pt x="34" y="213"/>
                    <a:pt x="35" y="212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5" y="212"/>
                    <a:pt x="35" y="211"/>
                    <a:pt x="36" y="211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6" y="210"/>
                    <a:pt x="38" y="209"/>
                    <a:pt x="39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40" y="210"/>
                    <a:pt x="40" y="212"/>
                    <a:pt x="40" y="213"/>
                  </a:cubicBezTo>
                  <a:cubicBezTo>
                    <a:pt x="40" y="213"/>
                    <a:pt x="40" y="213"/>
                    <a:pt x="40" y="213"/>
                  </a:cubicBezTo>
                  <a:cubicBezTo>
                    <a:pt x="40" y="213"/>
                    <a:pt x="39" y="214"/>
                    <a:pt x="39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9" y="215"/>
                    <a:pt x="38" y="216"/>
                    <a:pt x="37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6" y="215"/>
                    <a:pt x="36" y="215"/>
                  </a:cubicBezTo>
                  <a:close/>
                  <a:moveTo>
                    <a:pt x="41" y="206"/>
                  </a:moveTo>
                  <a:cubicBezTo>
                    <a:pt x="40" y="205"/>
                    <a:pt x="39" y="204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1" y="200"/>
                    <a:pt x="42" y="200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5" y="201"/>
                    <a:pt x="45" y="203"/>
                    <a:pt x="44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4" y="204"/>
                    <a:pt x="44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3" y="206"/>
                    <a:pt x="43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1" y="206"/>
                    <a:pt x="41" y="206"/>
                    <a:pt x="41" y="206"/>
                  </a:cubicBezTo>
                  <a:close/>
                  <a:moveTo>
                    <a:pt x="46" y="197"/>
                  </a:moveTo>
                  <a:cubicBezTo>
                    <a:pt x="44" y="196"/>
                    <a:pt x="44" y="195"/>
                    <a:pt x="45" y="194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45" y="193"/>
                    <a:pt x="45" y="193"/>
                    <a:pt x="45" y="192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46" y="191"/>
                    <a:pt x="47" y="191"/>
                    <a:pt x="48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0" y="192"/>
                    <a:pt x="50" y="193"/>
                    <a:pt x="49" y="195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49" y="195"/>
                    <a:pt x="49" y="195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8" y="197"/>
                    <a:pt x="48" y="197"/>
                    <a:pt x="47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197"/>
                    <a:pt x="46" y="197"/>
                    <a:pt x="46" y="197"/>
                  </a:cubicBezTo>
                  <a:close/>
                  <a:moveTo>
                    <a:pt x="51" y="188"/>
                  </a:moveTo>
                  <a:cubicBezTo>
                    <a:pt x="50" y="187"/>
                    <a:pt x="49" y="186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3" y="182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5" y="183"/>
                    <a:pt x="55" y="185"/>
                    <a:pt x="55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4" y="186"/>
                    <a:pt x="54" y="186"/>
                    <a:pt x="54" y="187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53" y="187"/>
                    <a:pt x="53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1" y="188"/>
                    <a:pt x="51" y="188"/>
                  </a:cubicBezTo>
                  <a:close/>
                  <a:moveTo>
                    <a:pt x="56" y="179"/>
                  </a:moveTo>
                  <a:cubicBezTo>
                    <a:pt x="55" y="178"/>
                    <a:pt x="55" y="177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6" y="175"/>
                    <a:pt x="56" y="175"/>
                    <a:pt x="56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7" y="173"/>
                    <a:pt x="58" y="173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0" y="174"/>
                    <a:pt x="61" y="176"/>
                    <a:pt x="60" y="177"/>
                  </a:cubicBezTo>
                  <a:cubicBezTo>
                    <a:pt x="60" y="177"/>
                    <a:pt x="60" y="177"/>
                    <a:pt x="60" y="177"/>
                  </a:cubicBezTo>
                  <a:cubicBezTo>
                    <a:pt x="60" y="177"/>
                    <a:pt x="60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9"/>
                    <a:pt x="56" y="179"/>
                  </a:cubicBezTo>
                  <a:close/>
                  <a:moveTo>
                    <a:pt x="62" y="170"/>
                  </a:moveTo>
                  <a:cubicBezTo>
                    <a:pt x="61" y="169"/>
                    <a:pt x="61" y="168"/>
                    <a:pt x="61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3" y="165"/>
                    <a:pt x="64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6"/>
                    <a:pt x="67" y="167"/>
                    <a:pt x="66" y="168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9"/>
                    <a:pt x="65" y="169"/>
                    <a:pt x="65" y="169"/>
                  </a:cubicBezTo>
                  <a:cubicBezTo>
                    <a:pt x="65" y="169"/>
                    <a:pt x="65" y="169"/>
                    <a:pt x="65" y="169"/>
                  </a:cubicBezTo>
                  <a:cubicBezTo>
                    <a:pt x="65" y="170"/>
                    <a:pt x="64" y="170"/>
                    <a:pt x="63" y="170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70"/>
                    <a:pt x="62" y="170"/>
                    <a:pt x="62" y="170"/>
                  </a:cubicBezTo>
                  <a:close/>
                  <a:moveTo>
                    <a:pt x="68" y="161"/>
                  </a:moveTo>
                  <a:cubicBezTo>
                    <a:pt x="67" y="161"/>
                    <a:pt x="67" y="159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8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9" y="156"/>
                    <a:pt x="70" y="156"/>
                    <a:pt x="71" y="156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2" y="157"/>
                    <a:pt x="73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2" y="160"/>
                    <a:pt x="71" y="160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0" y="162"/>
                    <a:pt x="69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62"/>
                    <a:pt x="68" y="162"/>
                    <a:pt x="68" y="161"/>
                  </a:cubicBezTo>
                  <a:close/>
                  <a:moveTo>
                    <a:pt x="74" y="153"/>
                  </a:moveTo>
                  <a:cubicBezTo>
                    <a:pt x="73" y="152"/>
                    <a:pt x="73" y="151"/>
                    <a:pt x="74" y="150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5" y="148"/>
                    <a:pt x="77" y="147"/>
                    <a:pt x="78" y="148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9" y="149"/>
                    <a:pt x="79" y="150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2"/>
                    <a:pt x="78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3"/>
                    <a:pt x="76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4" y="153"/>
                    <a:pt x="74" y="153"/>
                  </a:cubicBezTo>
                  <a:close/>
                  <a:moveTo>
                    <a:pt x="80" y="145"/>
                  </a:moveTo>
                  <a:cubicBezTo>
                    <a:pt x="79" y="144"/>
                    <a:pt x="79" y="142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1" y="141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2" y="139"/>
                    <a:pt x="83" y="139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1"/>
                    <a:pt x="85" y="142"/>
                    <a:pt x="85" y="143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3" y="145"/>
                    <a:pt x="83" y="145"/>
                    <a:pt x="82" y="145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81" y="145"/>
                    <a:pt x="81" y="145"/>
                    <a:pt x="80" y="145"/>
                  </a:cubicBezTo>
                  <a:close/>
                  <a:moveTo>
                    <a:pt x="87" y="137"/>
                  </a:moveTo>
                  <a:cubicBezTo>
                    <a:pt x="86" y="136"/>
                    <a:pt x="86" y="134"/>
                    <a:pt x="87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3"/>
                    <a:pt x="88" y="133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9" y="131"/>
                    <a:pt x="90" y="131"/>
                    <a:pt x="91" y="132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92" y="133"/>
                    <a:pt x="92" y="134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6"/>
                    <a:pt x="91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8" y="137"/>
                    <a:pt x="88" y="137"/>
                    <a:pt x="87" y="137"/>
                  </a:cubicBezTo>
                  <a:close/>
                  <a:moveTo>
                    <a:pt x="94" y="129"/>
                  </a:moveTo>
                  <a:cubicBezTo>
                    <a:pt x="93" y="128"/>
                    <a:pt x="93" y="127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5"/>
                    <a:pt x="95" y="125"/>
                    <a:pt x="95" y="125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6" y="124"/>
                    <a:pt x="97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9" y="125"/>
                    <a:pt x="99" y="127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7" y="129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5" y="129"/>
                    <a:pt x="95" y="129"/>
                    <a:pt x="94" y="129"/>
                  </a:cubicBezTo>
                  <a:close/>
                  <a:moveTo>
                    <a:pt x="101" y="121"/>
                  </a:moveTo>
                  <a:cubicBezTo>
                    <a:pt x="100" y="120"/>
                    <a:pt x="100" y="119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3" y="116"/>
                    <a:pt x="104" y="116"/>
                    <a:pt x="105" y="117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8"/>
                    <a:pt x="106" y="119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1"/>
                    <a:pt x="104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2"/>
                    <a:pt x="103" y="122"/>
                    <a:pt x="103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2" y="122"/>
                    <a:pt x="102" y="122"/>
                    <a:pt x="101" y="121"/>
                  </a:cubicBezTo>
                  <a:close/>
                  <a:moveTo>
                    <a:pt x="109" y="114"/>
                  </a:moveTo>
                  <a:cubicBezTo>
                    <a:pt x="108" y="113"/>
                    <a:pt x="108" y="111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0"/>
                    <a:pt x="109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09"/>
                    <a:pt x="112" y="109"/>
                    <a:pt x="113" y="110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4" y="110"/>
                    <a:pt x="114" y="112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2" y="113"/>
                    <a:pt x="112" y="113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1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09" y="114"/>
                    <a:pt x="109" y="114"/>
                  </a:cubicBezTo>
                  <a:close/>
                  <a:moveTo>
                    <a:pt x="116" y="106"/>
                  </a:moveTo>
                  <a:cubicBezTo>
                    <a:pt x="115" y="106"/>
                    <a:pt x="115" y="104"/>
                    <a:pt x="116" y="103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3"/>
                    <a:pt x="117" y="103"/>
                    <a:pt x="117" y="10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8" y="101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1" y="103"/>
                    <a:pt x="121" y="105"/>
                    <a:pt x="120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6"/>
                    <a:pt x="119" y="107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19" y="107"/>
                    <a:pt x="118" y="107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7" y="107"/>
                    <a:pt x="117" y="107"/>
                    <a:pt x="116" y="106"/>
                  </a:cubicBezTo>
                  <a:close/>
                  <a:moveTo>
                    <a:pt x="124" y="99"/>
                  </a:moveTo>
                  <a:cubicBezTo>
                    <a:pt x="123" y="98"/>
                    <a:pt x="123" y="97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5" y="96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6" y="94"/>
                    <a:pt x="127" y="95"/>
                    <a:pt x="128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9" y="96"/>
                    <a:pt x="129" y="98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9"/>
                    <a:pt x="127" y="99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6" y="100"/>
                    <a:pt x="126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4" y="100"/>
                    <a:pt x="124" y="99"/>
                  </a:cubicBezTo>
                  <a:close/>
                  <a:moveTo>
                    <a:pt x="132" y="93"/>
                  </a:moveTo>
                  <a:cubicBezTo>
                    <a:pt x="131" y="92"/>
                    <a:pt x="131" y="90"/>
                    <a:pt x="132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89"/>
                    <a:pt x="133" y="89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8"/>
                    <a:pt x="135" y="88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90"/>
                    <a:pt x="137" y="91"/>
                    <a:pt x="136" y="92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6" y="92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3"/>
                    <a:pt x="132" y="93"/>
                    <a:pt x="132" y="93"/>
                  </a:cubicBezTo>
                  <a:close/>
                  <a:moveTo>
                    <a:pt x="140" y="86"/>
                  </a:moveTo>
                  <a:cubicBezTo>
                    <a:pt x="139" y="85"/>
                    <a:pt x="139" y="84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2"/>
                    <a:pt x="141" y="82"/>
                    <a:pt x="14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2" y="81"/>
                    <a:pt x="144" y="81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5" y="83"/>
                    <a:pt x="145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6"/>
                    <a:pt x="143" y="86"/>
                    <a:pt x="143" y="86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3" y="87"/>
                    <a:pt x="142" y="87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0" y="87"/>
                    <a:pt x="140" y="86"/>
                  </a:cubicBezTo>
                  <a:close/>
                  <a:moveTo>
                    <a:pt x="148" y="80"/>
                  </a:moveTo>
                  <a:cubicBezTo>
                    <a:pt x="147" y="79"/>
                    <a:pt x="147" y="77"/>
                    <a:pt x="148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9" y="76"/>
                    <a:pt x="149" y="76"/>
                    <a:pt x="150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1" y="75"/>
                    <a:pt x="152" y="75"/>
                    <a:pt x="153" y="76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4" y="77"/>
                    <a:pt x="153" y="78"/>
                    <a:pt x="152" y="79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79"/>
                    <a:pt x="152" y="80"/>
                    <a:pt x="151" y="80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9" y="80"/>
                    <a:pt x="148" y="80"/>
                    <a:pt x="148" y="80"/>
                  </a:cubicBezTo>
                  <a:close/>
                  <a:moveTo>
                    <a:pt x="156" y="73"/>
                  </a:moveTo>
                  <a:cubicBezTo>
                    <a:pt x="156" y="72"/>
                    <a:pt x="156" y="71"/>
                    <a:pt x="157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0"/>
                    <a:pt x="158" y="70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9" y="69"/>
                    <a:pt x="160" y="69"/>
                    <a:pt x="161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2" y="71"/>
                    <a:pt x="162" y="72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60" y="74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7" y="74"/>
                    <a:pt x="156" y="73"/>
                  </a:cubicBezTo>
                  <a:close/>
                  <a:moveTo>
                    <a:pt x="165" y="67"/>
                  </a:moveTo>
                  <a:cubicBezTo>
                    <a:pt x="164" y="66"/>
                    <a:pt x="164" y="65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5"/>
                    <a:pt x="170" y="66"/>
                    <a:pt x="169" y="67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9" y="67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7" y="68"/>
                    <a:pt x="167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6" y="68"/>
                    <a:pt x="165" y="68"/>
                    <a:pt x="165" y="67"/>
                  </a:cubicBezTo>
                  <a:close/>
                  <a:moveTo>
                    <a:pt x="174" y="61"/>
                  </a:moveTo>
                  <a:cubicBezTo>
                    <a:pt x="173" y="60"/>
                    <a:pt x="173" y="59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5" y="58"/>
                    <a:pt x="175" y="58"/>
                    <a:pt x="175" y="57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6" y="57"/>
                    <a:pt x="178" y="57"/>
                    <a:pt x="179" y="58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9" y="59"/>
                    <a:pt x="179" y="61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62"/>
                    <a:pt x="174" y="62"/>
                    <a:pt x="174" y="61"/>
                  </a:cubicBezTo>
                  <a:close/>
                  <a:moveTo>
                    <a:pt x="182" y="56"/>
                  </a:moveTo>
                  <a:cubicBezTo>
                    <a:pt x="182" y="55"/>
                    <a:pt x="182" y="53"/>
                    <a:pt x="183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5" y="51"/>
                    <a:pt x="187" y="52"/>
                    <a:pt x="187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8" y="54"/>
                    <a:pt x="188" y="55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6" y="56"/>
                    <a:pt x="186" y="56"/>
                    <a:pt x="186" y="57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5" y="57"/>
                    <a:pt x="185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4" y="57"/>
                    <a:pt x="183" y="56"/>
                    <a:pt x="182" y="56"/>
                  </a:cubicBezTo>
                  <a:close/>
                  <a:moveTo>
                    <a:pt x="191" y="50"/>
                  </a:moveTo>
                  <a:cubicBezTo>
                    <a:pt x="191" y="49"/>
                    <a:pt x="191" y="48"/>
                    <a:pt x="192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3" y="47"/>
                    <a:pt x="193" y="47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4" y="46"/>
                    <a:pt x="196" y="46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7" y="48"/>
                    <a:pt x="197" y="50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5" y="51"/>
                    <a:pt x="195" y="51"/>
                    <a:pt x="194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4" y="51"/>
                    <a:pt x="194" y="51"/>
                    <a:pt x="193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3" y="51"/>
                    <a:pt x="192" y="51"/>
                    <a:pt x="191" y="50"/>
                  </a:cubicBezTo>
                  <a:close/>
                  <a:moveTo>
                    <a:pt x="200" y="45"/>
                  </a:moveTo>
                  <a:cubicBezTo>
                    <a:pt x="200" y="44"/>
                    <a:pt x="200" y="43"/>
                    <a:pt x="201" y="42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2" y="42"/>
                    <a:pt x="202" y="41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4" y="41"/>
                    <a:pt x="205" y="41"/>
                    <a:pt x="206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3"/>
                    <a:pt x="206" y="45"/>
                    <a:pt x="205" y="45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4" y="46"/>
                    <a:pt x="204" y="46"/>
                    <a:pt x="203" y="46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203" y="46"/>
                    <a:pt x="203" y="46"/>
                    <a:pt x="202" y="46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2" y="46"/>
                    <a:pt x="201" y="46"/>
                    <a:pt x="200" y="45"/>
                  </a:cubicBezTo>
                  <a:close/>
                  <a:moveTo>
                    <a:pt x="210" y="40"/>
                  </a:moveTo>
                  <a:cubicBezTo>
                    <a:pt x="209" y="39"/>
                    <a:pt x="209" y="38"/>
                    <a:pt x="210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11" y="37"/>
                    <a:pt x="211" y="36"/>
                    <a:pt x="21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3" y="36"/>
                    <a:pt x="214" y="36"/>
                    <a:pt x="215" y="37"/>
                  </a:cubicBezTo>
                  <a:cubicBezTo>
                    <a:pt x="215" y="37"/>
                    <a:pt x="215" y="37"/>
                    <a:pt x="215" y="37"/>
                  </a:cubicBezTo>
                  <a:cubicBezTo>
                    <a:pt x="215" y="38"/>
                    <a:pt x="215" y="40"/>
                    <a:pt x="21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1" y="41"/>
                    <a:pt x="210" y="41"/>
                    <a:pt x="210" y="40"/>
                  </a:cubicBezTo>
                  <a:close/>
                  <a:moveTo>
                    <a:pt x="219" y="35"/>
                  </a:moveTo>
                  <a:cubicBezTo>
                    <a:pt x="218" y="34"/>
                    <a:pt x="219" y="33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1" y="32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2" y="31"/>
                    <a:pt x="224" y="31"/>
                    <a:pt x="224" y="32"/>
                  </a:cubicBezTo>
                  <a:cubicBezTo>
                    <a:pt x="224" y="32"/>
                    <a:pt x="224" y="32"/>
                    <a:pt x="224" y="32"/>
                  </a:cubicBezTo>
                  <a:cubicBezTo>
                    <a:pt x="225" y="34"/>
                    <a:pt x="224" y="35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0" y="36"/>
                    <a:pt x="219" y="36"/>
                    <a:pt x="219" y="35"/>
                  </a:cubicBezTo>
                  <a:close/>
                  <a:moveTo>
                    <a:pt x="228" y="30"/>
                  </a:moveTo>
                  <a:cubicBezTo>
                    <a:pt x="228" y="29"/>
                    <a:pt x="228" y="28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2" y="26"/>
                    <a:pt x="233" y="27"/>
                    <a:pt x="234" y="28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4" y="29"/>
                    <a:pt x="234" y="30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2" y="31"/>
                    <a:pt x="232" y="31"/>
                    <a:pt x="231" y="32"/>
                  </a:cubicBezTo>
                  <a:cubicBezTo>
                    <a:pt x="231" y="32"/>
                    <a:pt x="231" y="32"/>
                    <a:pt x="231" y="32"/>
                  </a:cubicBezTo>
                  <a:cubicBezTo>
                    <a:pt x="231" y="32"/>
                    <a:pt x="231" y="32"/>
                    <a:pt x="230" y="32"/>
                  </a:cubicBezTo>
                  <a:cubicBezTo>
                    <a:pt x="230" y="32"/>
                    <a:pt x="230" y="32"/>
                    <a:pt x="230" y="32"/>
                  </a:cubicBezTo>
                  <a:cubicBezTo>
                    <a:pt x="229" y="32"/>
                    <a:pt x="229" y="31"/>
                    <a:pt x="228" y="30"/>
                  </a:cubicBezTo>
                  <a:close/>
                  <a:moveTo>
                    <a:pt x="238" y="26"/>
                  </a:moveTo>
                  <a:cubicBezTo>
                    <a:pt x="237" y="25"/>
                    <a:pt x="238" y="24"/>
                    <a:pt x="239" y="23"/>
                  </a:cubicBezTo>
                  <a:cubicBezTo>
                    <a:pt x="239" y="23"/>
                    <a:pt x="239" y="23"/>
                    <a:pt x="239" y="23"/>
                  </a:cubicBezTo>
                  <a:cubicBezTo>
                    <a:pt x="239" y="23"/>
                    <a:pt x="240" y="23"/>
                    <a:pt x="240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1" y="22"/>
                    <a:pt x="243" y="22"/>
                    <a:pt x="243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5"/>
                    <a:pt x="243" y="26"/>
                    <a:pt x="242" y="27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39" y="27"/>
                    <a:pt x="238" y="27"/>
                    <a:pt x="238" y="26"/>
                  </a:cubicBezTo>
                  <a:close/>
                  <a:moveTo>
                    <a:pt x="247" y="22"/>
                  </a:moveTo>
                  <a:cubicBezTo>
                    <a:pt x="247" y="21"/>
                    <a:pt x="247" y="19"/>
                    <a:pt x="248" y="19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9" y="19"/>
                    <a:pt x="249" y="18"/>
                    <a:pt x="250" y="18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1" y="18"/>
                    <a:pt x="252" y="18"/>
                    <a:pt x="253" y="19"/>
                  </a:cubicBezTo>
                  <a:cubicBezTo>
                    <a:pt x="253" y="19"/>
                    <a:pt x="253" y="19"/>
                    <a:pt x="253" y="19"/>
                  </a:cubicBezTo>
                  <a:cubicBezTo>
                    <a:pt x="253" y="21"/>
                    <a:pt x="253" y="22"/>
                    <a:pt x="251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1" y="23"/>
                    <a:pt x="251" y="23"/>
                    <a:pt x="250" y="23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0" y="23"/>
                    <a:pt x="250" y="23"/>
                    <a:pt x="249" y="23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8" y="23"/>
                    <a:pt x="248" y="23"/>
                    <a:pt x="247" y="22"/>
                  </a:cubicBezTo>
                  <a:close/>
                  <a:moveTo>
                    <a:pt x="257" y="18"/>
                  </a:moveTo>
                  <a:cubicBezTo>
                    <a:pt x="256" y="17"/>
                    <a:pt x="257" y="15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8" y="15"/>
                    <a:pt x="259" y="14"/>
                    <a:pt x="259" y="14"/>
                  </a:cubicBezTo>
                  <a:cubicBezTo>
                    <a:pt x="259" y="14"/>
                    <a:pt x="259" y="14"/>
                    <a:pt x="259" y="14"/>
                  </a:cubicBezTo>
                  <a:cubicBezTo>
                    <a:pt x="261" y="14"/>
                    <a:pt x="262" y="14"/>
                    <a:pt x="262" y="15"/>
                  </a:cubicBezTo>
                  <a:cubicBezTo>
                    <a:pt x="262" y="15"/>
                    <a:pt x="262" y="15"/>
                    <a:pt x="262" y="15"/>
                  </a:cubicBezTo>
                  <a:cubicBezTo>
                    <a:pt x="263" y="17"/>
                    <a:pt x="262" y="18"/>
                    <a:pt x="261" y="18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61" y="19"/>
                    <a:pt x="260" y="19"/>
                    <a:pt x="260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0" y="19"/>
                    <a:pt x="259" y="19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7" y="19"/>
                    <a:pt x="257" y="18"/>
                  </a:cubicBezTo>
                  <a:close/>
                  <a:moveTo>
                    <a:pt x="267" y="14"/>
                  </a:moveTo>
                  <a:cubicBezTo>
                    <a:pt x="266" y="13"/>
                    <a:pt x="267" y="11"/>
                    <a:pt x="268" y="11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9" y="11"/>
                    <a:pt x="269" y="10"/>
                  </a:cubicBezTo>
                  <a:cubicBezTo>
                    <a:pt x="269" y="10"/>
                    <a:pt x="269" y="10"/>
                    <a:pt x="269" y="10"/>
                  </a:cubicBezTo>
                  <a:cubicBezTo>
                    <a:pt x="270" y="10"/>
                    <a:pt x="272" y="11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3" y="13"/>
                    <a:pt x="272" y="14"/>
                    <a:pt x="271" y="15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0" y="15"/>
                    <a:pt x="270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8" y="15"/>
                    <a:pt x="267" y="15"/>
                    <a:pt x="267" y="14"/>
                  </a:cubicBezTo>
                  <a:close/>
                  <a:moveTo>
                    <a:pt x="276" y="10"/>
                  </a:moveTo>
                  <a:cubicBezTo>
                    <a:pt x="276" y="9"/>
                    <a:pt x="277" y="8"/>
                    <a:pt x="278" y="7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8" y="7"/>
                    <a:pt x="279" y="7"/>
                    <a:pt x="279" y="7"/>
                  </a:cubicBezTo>
                  <a:cubicBezTo>
                    <a:pt x="279" y="7"/>
                    <a:pt x="279" y="7"/>
                    <a:pt x="279" y="7"/>
                  </a:cubicBezTo>
                  <a:cubicBezTo>
                    <a:pt x="280" y="6"/>
                    <a:pt x="282" y="7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9"/>
                    <a:pt x="282" y="11"/>
                    <a:pt x="281" y="11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0" y="11"/>
                    <a:pt x="280" y="11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8" y="12"/>
                    <a:pt x="277" y="11"/>
                    <a:pt x="276" y="10"/>
                  </a:cubicBezTo>
                  <a:close/>
                  <a:moveTo>
                    <a:pt x="286" y="7"/>
                  </a:moveTo>
                  <a:cubicBezTo>
                    <a:pt x="286" y="6"/>
                    <a:pt x="287" y="4"/>
                    <a:pt x="288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88" y="4"/>
                    <a:pt x="289" y="4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90" y="3"/>
                    <a:pt x="292" y="4"/>
                    <a:pt x="292" y="5"/>
                  </a:cubicBezTo>
                  <a:cubicBezTo>
                    <a:pt x="292" y="5"/>
                    <a:pt x="292" y="5"/>
                    <a:pt x="292" y="5"/>
                  </a:cubicBezTo>
                  <a:cubicBezTo>
                    <a:pt x="292" y="6"/>
                    <a:pt x="292" y="7"/>
                    <a:pt x="290" y="8"/>
                  </a:cubicBezTo>
                  <a:cubicBezTo>
                    <a:pt x="290" y="8"/>
                    <a:pt x="290" y="8"/>
                    <a:pt x="290" y="8"/>
                  </a:cubicBezTo>
                  <a:cubicBezTo>
                    <a:pt x="290" y="8"/>
                    <a:pt x="290" y="8"/>
                    <a:pt x="289" y="8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8"/>
                    <a:pt x="289" y="8"/>
                    <a:pt x="288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7" y="8"/>
                    <a:pt x="287" y="8"/>
                    <a:pt x="286" y="7"/>
                  </a:cubicBezTo>
                  <a:close/>
                  <a:moveTo>
                    <a:pt x="296" y="4"/>
                  </a:moveTo>
                  <a:cubicBezTo>
                    <a:pt x="296" y="2"/>
                    <a:pt x="297" y="1"/>
                    <a:pt x="298" y="1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1"/>
                    <a:pt x="299" y="0"/>
                    <a:pt x="299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0" y="0"/>
                    <a:pt x="302" y="1"/>
                    <a:pt x="302" y="2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2" y="3"/>
                    <a:pt x="302" y="4"/>
                    <a:pt x="300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0" y="5"/>
                    <a:pt x="300" y="5"/>
                    <a:pt x="299" y="5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5"/>
                    <a:pt x="299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7" y="5"/>
                    <a:pt x="297" y="5"/>
                    <a:pt x="296" y="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35"/>
            <p:cNvSpPr>
              <a:spLocks noEditPoints="1"/>
            </p:cNvSpPr>
            <p:nvPr/>
          </p:nvSpPr>
          <p:spPr bwMode="auto">
            <a:xfrm>
              <a:off x="6490949" y="2420485"/>
              <a:ext cx="814388" cy="1887538"/>
            </a:xfrm>
            <a:custGeom>
              <a:avLst/>
              <a:gdLst>
                <a:gd name="T0" fmla="*/ 295 w 316"/>
                <a:gd name="T1" fmla="*/ 727 h 731"/>
                <a:gd name="T2" fmla="*/ 279 w 316"/>
                <a:gd name="T3" fmla="*/ 721 h 731"/>
                <a:gd name="T4" fmla="*/ 262 w 316"/>
                <a:gd name="T5" fmla="*/ 710 h 731"/>
                <a:gd name="T6" fmla="*/ 248 w 316"/>
                <a:gd name="T7" fmla="*/ 704 h 731"/>
                <a:gd name="T8" fmla="*/ 241 w 316"/>
                <a:gd name="T9" fmla="*/ 696 h 731"/>
                <a:gd name="T10" fmla="*/ 228 w 316"/>
                <a:gd name="T11" fmla="*/ 690 h 731"/>
                <a:gd name="T12" fmla="*/ 217 w 316"/>
                <a:gd name="T13" fmla="*/ 689 h 731"/>
                <a:gd name="T14" fmla="*/ 204 w 316"/>
                <a:gd name="T15" fmla="*/ 682 h 731"/>
                <a:gd name="T16" fmla="*/ 186 w 316"/>
                <a:gd name="T17" fmla="*/ 677 h 731"/>
                <a:gd name="T18" fmla="*/ 173 w 316"/>
                <a:gd name="T19" fmla="*/ 669 h 731"/>
                <a:gd name="T20" fmla="*/ 146 w 316"/>
                <a:gd name="T21" fmla="*/ 651 h 731"/>
                <a:gd name="T22" fmla="*/ 133 w 316"/>
                <a:gd name="T23" fmla="*/ 640 h 731"/>
                <a:gd name="T24" fmla="*/ 121 w 316"/>
                <a:gd name="T25" fmla="*/ 624 h 731"/>
                <a:gd name="T26" fmla="*/ 116 w 316"/>
                <a:gd name="T27" fmla="*/ 613 h 731"/>
                <a:gd name="T28" fmla="*/ 106 w 316"/>
                <a:gd name="T29" fmla="*/ 604 h 731"/>
                <a:gd name="T30" fmla="*/ 96 w 316"/>
                <a:gd name="T31" fmla="*/ 599 h 731"/>
                <a:gd name="T32" fmla="*/ 86 w 316"/>
                <a:gd name="T33" fmla="*/ 588 h 731"/>
                <a:gd name="T34" fmla="*/ 73 w 316"/>
                <a:gd name="T35" fmla="*/ 577 h 731"/>
                <a:gd name="T36" fmla="*/ 52 w 316"/>
                <a:gd name="T37" fmla="*/ 550 h 731"/>
                <a:gd name="T38" fmla="*/ 44 w 316"/>
                <a:gd name="T39" fmla="*/ 536 h 731"/>
                <a:gd name="T40" fmla="*/ 38 w 316"/>
                <a:gd name="T41" fmla="*/ 516 h 731"/>
                <a:gd name="T42" fmla="*/ 38 w 316"/>
                <a:gd name="T43" fmla="*/ 505 h 731"/>
                <a:gd name="T44" fmla="*/ 33 w 316"/>
                <a:gd name="T45" fmla="*/ 492 h 731"/>
                <a:gd name="T46" fmla="*/ 25 w 316"/>
                <a:gd name="T47" fmla="*/ 484 h 731"/>
                <a:gd name="T48" fmla="*/ 19 w 316"/>
                <a:gd name="T49" fmla="*/ 470 h 731"/>
                <a:gd name="T50" fmla="*/ 10 w 316"/>
                <a:gd name="T51" fmla="*/ 452 h 731"/>
                <a:gd name="T52" fmla="*/ 4 w 316"/>
                <a:gd name="T53" fmla="*/ 421 h 731"/>
                <a:gd name="T54" fmla="*/ 6 w 316"/>
                <a:gd name="T55" fmla="*/ 400 h 731"/>
                <a:gd name="T56" fmla="*/ 10 w 316"/>
                <a:gd name="T57" fmla="*/ 390 h 731"/>
                <a:gd name="T58" fmla="*/ 10 w 316"/>
                <a:gd name="T59" fmla="*/ 375 h 731"/>
                <a:gd name="T60" fmla="*/ 9 w 316"/>
                <a:gd name="T61" fmla="*/ 360 h 731"/>
                <a:gd name="T62" fmla="*/ 10 w 316"/>
                <a:gd name="T63" fmla="*/ 346 h 731"/>
                <a:gd name="T64" fmla="*/ 11 w 316"/>
                <a:gd name="T65" fmla="*/ 331 h 731"/>
                <a:gd name="T66" fmla="*/ 7 w 316"/>
                <a:gd name="T67" fmla="*/ 320 h 731"/>
                <a:gd name="T68" fmla="*/ 9 w 316"/>
                <a:gd name="T69" fmla="*/ 305 h 731"/>
                <a:gd name="T70" fmla="*/ 11 w 316"/>
                <a:gd name="T71" fmla="*/ 270 h 731"/>
                <a:gd name="T72" fmla="*/ 16 w 316"/>
                <a:gd name="T73" fmla="*/ 254 h 731"/>
                <a:gd name="T74" fmla="*/ 27 w 316"/>
                <a:gd name="T75" fmla="*/ 237 h 731"/>
                <a:gd name="T76" fmla="*/ 35 w 316"/>
                <a:gd name="T77" fmla="*/ 229 h 731"/>
                <a:gd name="T78" fmla="*/ 41 w 316"/>
                <a:gd name="T79" fmla="*/ 216 h 731"/>
                <a:gd name="T80" fmla="*/ 43 w 316"/>
                <a:gd name="T81" fmla="*/ 206 h 731"/>
                <a:gd name="T82" fmla="*/ 50 w 316"/>
                <a:gd name="T83" fmla="*/ 192 h 731"/>
                <a:gd name="T84" fmla="*/ 56 w 316"/>
                <a:gd name="T85" fmla="*/ 179 h 731"/>
                <a:gd name="T86" fmla="*/ 72 w 316"/>
                <a:gd name="T87" fmla="*/ 147 h 731"/>
                <a:gd name="T88" fmla="*/ 83 w 316"/>
                <a:gd name="T89" fmla="*/ 134 h 731"/>
                <a:gd name="T90" fmla="*/ 100 w 316"/>
                <a:gd name="T91" fmla="*/ 123 h 731"/>
                <a:gd name="T92" fmla="*/ 111 w 316"/>
                <a:gd name="T93" fmla="*/ 119 h 731"/>
                <a:gd name="T94" fmla="*/ 121 w 316"/>
                <a:gd name="T95" fmla="*/ 110 h 731"/>
                <a:gd name="T96" fmla="*/ 132 w 316"/>
                <a:gd name="T97" fmla="*/ 100 h 731"/>
                <a:gd name="T98" fmla="*/ 141 w 316"/>
                <a:gd name="T99" fmla="*/ 91 h 731"/>
                <a:gd name="T100" fmla="*/ 161 w 316"/>
                <a:gd name="T101" fmla="*/ 72 h 731"/>
                <a:gd name="T102" fmla="*/ 176 w 316"/>
                <a:gd name="T103" fmla="*/ 57 h 731"/>
                <a:gd name="T104" fmla="*/ 190 w 316"/>
                <a:gd name="T105" fmla="*/ 48 h 731"/>
                <a:gd name="T106" fmla="*/ 210 w 316"/>
                <a:gd name="T107" fmla="*/ 43 h 731"/>
                <a:gd name="T108" fmla="*/ 221 w 316"/>
                <a:gd name="T109" fmla="*/ 42 h 731"/>
                <a:gd name="T110" fmla="*/ 233 w 316"/>
                <a:gd name="T111" fmla="*/ 36 h 731"/>
                <a:gd name="T112" fmla="*/ 247 w 316"/>
                <a:gd name="T113" fmla="*/ 30 h 731"/>
                <a:gd name="T114" fmla="*/ 259 w 316"/>
                <a:gd name="T115" fmla="*/ 25 h 731"/>
                <a:gd name="T116" fmla="*/ 283 w 316"/>
                <a:gd name="T117" fmla="*/ 11 h 731"/>
                <a:gd name="T118" fmla="*/ 301 w 316"/>
                <a:gd name="T119" fmla="*/ 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310" y="731"/>
                  </a:moveTo>
                  <a:cubicBezTo>
                    <a:pt x="310" y="731"/>
                    <a:pt x="310" y="731"/>
                    <a:pt x="309" y="730"/>
                  </a:cubicBezTo>
                  <a:cubicBezTo>
                    <a:pt x="309" y="730"/>
                    <a:pt x="309" y="730"/>
                    <a:pt x="309" y="730"/>
                  </a:cubicBezTo>
                  <a:cubicBezTo>
                    <a:pt x="306" y="730"/>
                    <a:pt x="305" y="727"/>
                    <a:pt x="305" y="725"/>
                  </a:cubicBezTo>
                  <a:cubicBezTo>
                    <a:pt x="305" y="725"/>
                    <a:pt x="305" y="725"/>
                    <a:pt x="305" y="725"/>
                  </a:cubicBezTo>
                  <a:cubicBezTo>
                    <a:pt x="306" y="722"/>
                    <a:pt x="309" y="721"/>
                    <a:pt x="311" y="721"/>
                  </a:cubicBezTo>
                  <a:cubicBezTo>
                    <a:pt x="311" y="721"/>
                    <a:pt x="311" y="721"/>
                    <a:pt x="311" y="721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5" y="722"/>
                    <a:pt x="316" y="725"/>
                    <a:pt x="316" y="727"/>
                  </a:cubicBezTo>
                  <a:cubicBezTo>
                    <a:pt x="316" y="727"/>
                    <a:pt x="316" y="727"/>
                    <a:pt x="316" y="727"/>
                  </a:cubicBezTo>
                  <a:cubicBezTo>
                    <a:pt x="315" y="730"/>
                    <a:pt x="313" y="731"/>
                    <a:pt x="311" y="731"/>
                  </a:cubicBezTo>
                  <a:cubicBezTo>
                    <a:pt x="311" y="731"/>
                    <a:pt x="311" y="731"/>
                    <a:pt x="311" y="731"/>
                  </a:cubicBezTo>
                  <a:cubicBezTo>
                    <a:pt x="311" y="731"/>
                    <a:pt x="311" y="731"/>
                    <a:pt x="310" y="731"/>
                  </a:cubicBezTo>
                  <a:close/>
                  <a:moveTo>
                    <a:pt x="295" y="727"/>
                  </a:moveTo>
                  <a:cubicBezTo>
                    <a:pt x="295" y="726"/>
                    <a:pt x="294" y="726"/>
                    <a:pt x="294" y="726"/>
                  </a:cubicBezTo>
                  <a:cubicBezTo>
                    <a:pt x="294" y="726"/>
                    <a:pt x="294" y="726"/>
                    <a:pt x="294" y="726"/>
                  </a:cubicBezTo>
                  <a:cubicBezTo>
                    <a:pt x="291" y="725"/>
                    <a:pt x="290" y="723"/>
                    <a:pt x="291" y="720"/>
                  </a:cubicBezTo>
                  <a:cubicBezTo>
                    <a:pt x="291" y="720"/>
                    <a:pt x="291" y="720"/>
                    <a:pt x="291" y="720"/>
                  </a:cubicBezTo>
                  <a:cubicBezTo>
                    <a:pt x="292" y="718"/>
                    <a:pt x="294" y="716"/>
                    <a:pt x="297" y="717"/>
                  </a:cubicBezTo>
                  <a:cubicBezTo>
                    <a:pt x="297" y="717"/>
                    <a:pt x="297" y="717"/>
                    <a:pt x="297" y="717"/>
                  </a:cubicBezTo>
                  <a:cubicBezTo>
                    <a:pt x="297" y="717"/>
                    <a:pt x="298" y="717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300" y="718"/>
                    <a:pt x="302" y="721"/>
                    <a:pt x="301" y="723"/>
                  </a:cubicBezTo>
                  <a:cubicBezTo>
                    <a:pt x="301" y="723"/>
                    <a:pt x="301" y="723"/>
                    <a:pt x="301" y="723"/>
                  </a:cubicBezTo>
                  <a:cubicBezTo>
                    <a:pt x="300" y="726"/>
                    <a:pt x="299" y="727"/>
                    <a:pt x="297" y="727"/>
                  </a:cubicBezTo>
                  <a:cubicBezTo>
                    <a:pt x="297" y="727"/>
                    <a:pt x="297" y="727"/>
                    <a:pt x="297" y="727"/>
                  </a:cubicBezTo>
                  <a:cubicBezTo>
                    <a:pt x="296" y="727"/>
                    <a:pt x="296" y="727"/>
                    <a:pt x="295" y="727"/>
                  </a:cubicBezTo>
                  <a:close/>
                  <a:moveTo>
                    <a:pt x="281" y="722"/>
                  </a:moveTo>
                  <a:cubicBezTo>
                    <a:pt x="280" y="722"/>
                    <a:pt x="280" y="721"/>
                    <a:pt x="279" y="721"/>
                  </a:cubicBezTo>
                  <a:cubicBezTo>
                    <a:pt x="279" y="721"/>
                    <a:pt x="279" y="721"/>
                    <a:pt x="279" y="721"/>
                  </a:cubicBezTo>
                  <a:cubicBezTo>
                    <a:pt x="277" y="720"/>
                    <a:pt x="276" y="718"/>
                    <a:pt x="276" y="715"/>
                  </a:cubicBezTo>
                  <a:cubicBezTo>
                    <a:pt x="276" y="715"/>
                    <a:pt x="276" y="715"/>
                    <a:pt x="276" y="715"/>
                  </a:cubicBezTo>
                  <a:cubicBezTo>
                    <a:pt x="277" y="713"/>
                    <a:pt x="280" y="712"/>
                    <a:pt x="282" y="712"/>
                  </a:cubicBezTo>
                  <a:cubicBezTo>
                    <a:pt x="282" y="712"/>
                    <a:pt x="282" y="712"/>
                    <a:pt x="282" y="712"/>
                  </a:cubicBezTo>
                  <a:cubicBezTo>
                    <a:pt x="283" y="713"/>
                    <a:pt x="283" y="713"/>
                    <a:pt x="284" y="713"/>
                  </a:cubicBezTo>
                  <a:cubicBezTo>
                    <a:pt x="284" y="713"/>
                    <a:pt x="284" y="713"/>
                    <a:pt x="284" y="713"/>
                  </a:cubicBezTo>
                  <a:cubicBezTo>
                    <a:pt x="286" y="714"/>
                    <a:pt x="287" y="716"/>
                    <a:pt x="287" y="719"/>
                  </a:cubicBezTo>
                  <a:cubicBezTo>
                    <a:pt x="287" y="719"/>
                    <a:pt x="287" y="719"/>
                    <a:pt x="287" y="719"/>
                  </a:cubicBezTo>
                  <a:cubicBezTo>
                    <a:pt x="286" y="721"/>
                    <a:pt x="284" y="722"/>
                    <a:pt x="282" y="722"/>
                  </a:cubicBezTo>
                  <a:cubicBezTo>
                    <a:pt x="282" y="722"/>
                    <a:pt x="282" y="722"/>
                    <a:pt x="282" y="722"/>
                  </a:cubicBezTo>
                  <a:cubicBezTo>
                    <a:pt x="282" y="722"/>
                    <a:pt x="281" y="722"/>
                    <a:pt x="281" y="722"/>
                  </a:cubicBezTo>
                  <a:close/>
                  <a:moveTo>
                    <a:pt x="266" y="717"/>
                  </a:moveTo>
                  <a:cubicBezTo>
                    <a:pt x="266" y="716"/>
                    <a:pt x="265" y="716"/>
                    <a:pt x="265" y="716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3" y="715"/>
                    <a:pt x="261" y="712"/>
                    <a:pt x="262" y="710"/>
                  </a:cubicBezTo>
                  <a:cubicBezTo>
                    <a:pt x="262" y="710"/>
                    <a:pt x="262" y="710"/>
                    <a:pt x="262" y="710"/>
                  </a:cubicBezTo>
                  <a:cubicBezTo>
                    <a:pt x="263" y="707"/>
                    <a:pt x="266" y="706"/>
                    <a:pt x="268" y="707"/>
                  </a:cubicBezTo>
                  <a:cubicBezTo>
                    <a:pt x="268" y="707"/>
                    <a:pt x="268" y="707"/>
                    <a:pt x="268" y="707"/>
                  </a:cubicBezTo>
                  <a:cubicBezTo>
                    <a:pt x="269" y="707"/>
                    <a:pt x="269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2" y="709"/>
                    <a:pt x="273" y="711"/>
                    <a:pt x="272" y="714"/>
                  </a:cubicBezTo>
                  <a:cubicBezTo>
                    <a:pt x="272" y="714"/>
                    <a:pt x="272" y="714"/>
                    <a:pt x="272" y="714"/>
                  </a:cubicBezTo>
                  <a:cubicBezTo>
                    <a:pt x="272" y="716"/>
                    <a:pt x="270" y="717"/>
                    <a:pt x="268" y="717"/>
                  </a:cubicBezTo>
                  <a:cubicBezTo>
                    <a:pt x="268" y="717"/>
                    <a:pt x="268" y="717"/>
                    <a:pt x="268" y="717"/>
                  </a:cubicBezTo>
                  <a:cubicBezTo>
                    <a:pt x="267" y="717"/>
                    <a:pt x="267" y="717"/>
                    <a:pt x="266" y="717"/>
                  </a:cubicBezTo>
                  <a:close/>
                  <a:moveTo>
                    <a:pt x="252" y="711"/>
                  </a:moveTo>
                  <a:cubicBezTo>
                    <a:pt x="252" y="711"/>
                    <a:pt x="251" y="710"/>
                    <a:pt x="251" y="710"/>
                  </a:cubicBezTo>
                  <a:cubicBezTo>
                    <a:pt x="251" y="710"/>
                    <a:pt x="251" y="710"/>
                    <a:pt x="251" y="710"/>
                  </a:cubicBezTo>
                  <a:cubicBezTo>
                    <a:pt x="248" y="709"/>
                    <a:pt x="247" y="706"/>
                    <a:pt x="248" y="704"/>
                  </a:cubicBezTo>
                  <a:cubicBezTo>
                    <a:pt x="248" y="704"/>
                    <a:pt x="248" y="704"/>
                    <a:pt x="248" y="704"/>
                  </a:cubicBezTo>
                  <a:cubicBezTo>
                    <a:pt x="249" y="702"/>
                    <a:pt x="252" y="701"/>
                    <a:pt x="254" y="702"/>
                  </a:cubicBezTo>
                  <a:cubicBezTo>
                    <a:pt x="254" y="702"/>
                    <a:pt x="254" y="702"/>
                    <a:pt x="254" y="702"/>
                  </a:cubicBezTo>
                  <a:cubicBezTo>
                    <a:pt x="255" y="702"/>
                    <a:pt x="255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8" y="703"/>
                    <a:pt x="259" y="706"/>
                    <a:pt x="258" y="708"/>
                  </a:cubicBezTo>
                  <a:cubicBezTo>
                    <a:pt x="258" y="708"/>
                    <a:pt x="258" y="708"/>
                    <a:pt x="258" y="708"/>
                  </a:cubicBezTo>
                  <a:cubicBezTo>
                    <a:pt x="257" y="710"/>
                    <a:pt x="256" y="711"/>
                    <a:pt x="254" y="711"/>
                  </a:cubicBezTo>
                  <a:cubicBezTo>
                    <a:pt x="254" y="711"/>
                    <a:pt x="254" y="711"/>
                    <a:pt x="254" y="711"/>
                  </a:cubicBezTo>
                  <a:cubicBezTo>
                    <a:pt x="253" y="711"/>
                    <a:pt x="253" y="711"/>
                    <a:pt x="252" y="711"/>
                  </a:cubicBezTo>
                  <a:close/>
                  <a:moveTo>
                    <a:pt x="238" y="705"/>
                  </a:moveTo>
                  <a:cubicBezTo>
                    <a:pt x="238" y="705"/>
                    <a:pt x="237" y="704"/>
                    <a:pt x="237" y="704"/>
                  </a:cubicBezTo>
                  <a:cubicBezTo>
                    <a:pt x="237" y="704"/>
                    <a:pt x="237" y="704"/>
                    <a:pt x="237" y="704"/>
                  </a:cubicBezTo>
                  <a:cubicBezTo>
                    <a:pt x="234" y="703"/>
                    <a:pt x="233" y="700"/>
                    <a:pt x="234" y="698"/>
                  </a:cubicBezTo>
                  <a:cubicBezTo>
                    <a:pt x="234" y="698"/>
                    <a:pt x="234" y="698"/>
                    <a:pt x="234" y="698"/>
                  </a:cubicBezTo>
                  <a:cubicBezTo>
                    <a:pt x="236" y="696"/>
                    <a:pt x="238" y="694"/>
                    <a:pt x="241" y="696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1" y="696"/>
                    <a:pt x="241" y="696"/>
                    <a:pt x="242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4" y="697"/>
                    <a:pt x="245" y="700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3" y="704"/>
                    <a:pt x="242" y="705"/>
                    <a:pt x="240" y="705"/>
                  </a:cubicBezTo>
                  <a:cubicBezTo>
                    <a:pt x="240" y="705"/>
                    <a:pt x="240" y="705"/>
                    <a:pt x="240" y="705"/>
                  </a:cubicBezTo>
                  <a:cubicBezTo>
                    <a:pt x="239" y="705"/>
                    <a:pt x="239" y="705"/>
                    <a:pt x="238" y="705"/>
                  </a:cubicBezTo>
                  <a:close/>
                  <a:moveTo>
                    <a:pt x="224" y="698"/>
                  </a:moveTo>
                  <a:cubicBezTo>
                    <a:pt x="224" y="698"/>
                    <a:pt x="223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1" y="696"/>
                    <a:pt x="220" y="694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2" y="689"/>
                    <a:pt x="225" y="688"/>
                    <a:pt x="227" y="689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7" y="689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31" y="691"/>
                    <a:pt x="232" y="694"/>
                    <a:pt x="230" y="696"/>
                  </a:cubicBezTo>
                  <a:cubicBezTo>
                    <a:pt x="230" y="696"/>
                    <a:pt x="230" y="696"/>
                    <a:pt x="230" y="696"/>
                  </a:cubicBezTo>
                  <a:cubicBezTo>
                    <a:pt x="230" y="698"/>
                    <a:pt x="228" y="699"/>
                    <a:pt x="226" y="699"/>
                  </a:cubicBezTo>
                  <a:cubicBezTo>
                    <a:pt x="226" y="699"/>
                    <a:pt x="226" y="699"/>
                    <a:pt x="226" y="699"/>
                  </a:cubicBezTo>
                  <a:cubicBezTo>
                    <a:pt x="226" y="699"/>
                    <a:pt x="225" y="699"/>
                    <a:pt x="224" y="698"/>
                  </a:cubicBezTo>
                  <a:close/>
                  <a:moveTo>
                    <a:pt x="211" y="691"/>
                  </a:moveTo>
                  <a:cubicBezTo>
                    <a:pt x="210" y="691"/>
                    <a:pt x="210" y="691"/>
                    <a:pt x="209" y="691"/>
                  </a:cubicBezTo>
                  <a:cubicBezTo>
                    <a:pt x="209" y="691"/>
                    <a:pt x="209" y="691"/>
                    <a:pt x="209" y="691"/>
                  </a:cubicBezTo>
                  <a:cubicBezTo>
                    <a:pt x="207" y="689"/>
                    <a:pt x="206" y="687"/>
                    <a:pt x="207" y="684"/>
                  </a:cubicBezTo>
                  <a:cubicBezTo>
                    <a:pt x="207" y="684"/>
                    <a:pt x="207" y="684"/>
                    <a:pt x="207" y="684"/>
                  </a:cubicBezTo>
                  <a:cubicBezTo>
                    <a:pt x="209" y="682"/>
                    <a:pt x="211" y="681"/>
                    <a:pt x="214" y="682"/>
                  </a:cubicBezTo>
                  <a:cubicBezTo>
                    <a:pt x="214" y="682"/>
                    <a:pt x="214" y="682"/>
                    <a:pt x="214" y="682"/>
                  </a:cubicBezTo>
                  <a:cubicBezTo>
                    <a:pt x="214" y="682"/>
                    <a:pt x="215" y="683"/>
                    <a:pt x="215" y="683"/>
                  </a:cubicBezTo>
                  <a:cubicBezTo>
                    <a:pt x="215" y="683"/>
                    <a:pt x="215" y="683"/>
                    <a:pt x="215" y="683"/>
                  </a:cubicBezTo>
                  <a:cubicBezTo>
                    <a:pt x="217" y="684"/>
                    <a:pt x="218" y="687"/>
                    <a:pt x="217" y="689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6" y="691"/>
                    <a:pt x="214" y="692"/>
                    <a:pt x="213" y="692"/>
                  </a:cubicBezTo>
                  <a:cubicBezTo>
                    <a:pt x="213" y="692"/>
                    <a:pt x="213" y="692"/>
                    <a:pt x="213" y="692"/>
                  </a:cubicBezTo>
                  <a:cubicBezTo>
                    <a:pt x="212" y="692"/>
                    <a:pt x="211" y="692"/>
                    <a:pt x="211" y="691"/>
                  </a:cubicBezTo>
                  <a:close/>
                  <a:moveTo>
                    <a:pt x="197" y="684"/>
                  </a:moveTo>
                  <a:cubicBezTo>
                    <a:pt x="197" y="684"/>
                    <a:pt x="196" y="683"/>
                    <a:pt x="196" y="683"/>
                  </a:cubicBezTo>
                  <a:cubicBezTo>
                    <a:pt x="196" y="683"/>
                    <a:pt x="196" y="683"/>
                    <a:pt x="196" y="683"/>
                  </a:cubicBezTo>
                  <a:cubicBezTo>
                    <a:pt x="194" y="682"/>
                    <a:pt x="193" y="679"/>
                    <a:pt x="194" y="677"/>
                  </a:cubicBezTo>
                  <a:cubicBezTo>
                    <a:pt x="194" y="677"/>
                    <a:pt x="194" y="677"/>
                    <a:pt x="194" y="677"/>
                  </a:cubicBezTo>
                  <a:cubicBezTo>
                    <a:pt x="195" y="675"/>
                    <a:pt x="198" y="674"/>
                    <a:pt x="201" y="675"/>
                  </a:cubicBezTo>
                  <a:cubicBezTo>
                    <a:pt x="201" y="675"/>
                    <a:pt x="201" y="675"/>
                    <a:pt x="201" y="675"/>
                  </a:cubicBezTo>
                  <a:cubicBezTo>
                    <a:pt x="201" y="675"/>
                    <a:pt x="201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4" y="677"/>
                    <a:pt x="205" y="680"/>
                    <a:pt x="204" y="682"/>
                  </a:cubicBezTo>
                  <a:cubicBezTo>
                    <a:pt x="204" y="682"/>
                    <a:pt x="204" y="682"/>
                    <a:pt x="204" y="682"/>
                  </a:cubicBezTo>
                  <a:cubicBezTo>
                    <a:pt x="203" y="684"/>
                    <a:pt x="201" y="685"/>
                    <a:pt x="199" y="685"/>
                  </a:cubicBezTo>
                  <a:cubicBezTo>
                    <a:pt x="199" y="685"/>
                    <a:pt x="199" y="685"/>
                    <a:pt x="199" y="685"/>
                  </a:cubicBezTo>
                  <a:cubicBezTo>
                    <a:pt x="199" y="685"/>
                    <a:pt x="198" y="684"/>
                    <a:pt x="197" y="684"/>
                  </a:cubicBezTo>
                  <a:close/>
                  <a:moveTo>
                    <a:pt x="184" y="676"/>
                  </a:moveTo>
                  <a:cubicBezTo>
                    <a:pt x="183" y="676"/>
                    <a:pt x="183" y="676"/>
                    <a:pt x="183" y="67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4"/>
                    <a:pt x="180" y="671"/>
                    <a:pt x="181" y="669"/>
                  </a:cubicBezTo>
                  <a:cubicBezTo>
                    <a:pt x="181" y="669"/>
                    <a:pt x="181" y="669"/>
                    <a:pt x="181" y="669"/>
                  </a:cubicBezTo>
                  <a:cubicBezTo>
                    <a:pt x="183" y="667"/>
                    <a:pt x="185" y="666"/>
                    <a:pt x="188" y="667"/>
                  </a:cubicBezTo>
                  <a:cubicBezTo>
                    <a:pt x="188" y="667"/>
                    <a:pt x="188" y="667"/>
                    <a:pt x="188" y="667"/>
                  </a:cubicBezTo>
                  <a:cubicBezTo>
                    <a:pt x="188" y="668"/>
                    <a:pt x="188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91" y="669"/>
                    <a:pt x="192" y="672"/>
                    <a:pt x="190" y="675"/>
                  </a:cubicBezTo>
                  <a:cubicBezTo>
                    <a:pt x="190" y="675"/>
                    <a:pt x="190" y="675"/>
                    <a:pt x="190" y="675"/>
                  </a:cubicBezTo>
                  <a:cubicBezTo>
                    <a:pt x="189" y="676"/>
                    <a:pt x="188" y="677"/>
                    <a:pt x="186" y="677"/>
                  </a:cubicBezTo>
                  <a:cubicBezTo>
                    <a:pt x="186" y="677"/>
                    <a:pt x="186" y="677"/>
                    <a:pt x="186" y="677"/>
                  </a:cubicBezTo>
                  <a:cubicBezTo>
                    <a:pt x="185" y="677"/>
                    <a:pt x="185" y="677"/>
                    <a:pt x="184" y="676"/>
                  </a:cubicBezTo>
                  <a:close/>
                  <a:moveTo>
                    <a:pt x="171" y="668"/>
                  </a:moveTo>
                  <a:cubicBezTo>
                    <a:pt x="171" y="668"/>
                    <a:pt x="170" y="668"/>
                    <a:pt x="170" y="667"/>
                  </a:cubicBezTo>
                  <a:cubicBezTo>
                    <a:pt x="170" y="667"/>
                    <a:pt x="170" y="667"/>
                    <a:pt x="170" y="667"/>
                  </a:cubicBezTo>
                  <a:cubicBezTo>
                    <a:pt x="168" y="666"/>
                    <a:pt x="167" y="663"/>
                    <a:pt x="168" y="661"/>
                  </a:cubicBezTo>
                  <a:cubicBezTo>
                    <a:pt x="168" y="661"/>
                    <a:pt x="168" y="661"/>
                    <a:pt x="168" y="661"/>
                  </a:cubicBezTo>
                  <a:cubicBezTo>
                    <a:pt x="170" y="659"/>
                    <a:pt x="173" y="658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8" y="662"/>
                    <a:pt x="179" y="665"/>
                    <a:pt x="177" y="667"/>
                  </a:cubicBezTo>
                  <a:cubicBezTo>
                    <a:pt x="177" y="667"/>
                    <a:pt x="177" y="667"/>
                    <a:pt x="177" y="667"/>
                  </a:cubicBezTo>
                  <a:cubicBezTo>
                    <a:pt x="177" y="668"/>
                    <a:pt x="175" y="669"/>
                    <a:pt x="173" y="669"/>
                  </a:cubicBezTo>
                  <a:cubicBezTo>
                    <a:pt x="173" y="669"/>
                    <a:pt x="173" y="669"/>
                    <a:pt x="173" y="669"/>
                  </a:cubicBezTo>
                  <a:cubicBezTo>
                    <a:pt x="173" y="669"/>
                    <a:pt x="172" y="669"/>
                    <a:pt x="171" y="668"/>
                  </a:cubicBezTo>
                  <a:close/>
                  <a:moveTo>
                    <a:pt x="158" y="660"/>
                  </a:moveTo>
                  <a:cubicBezTo>
                    <a:pt x="158" y="659"/>
                    <a:pt x="158" y="659"/>
                    <a:pt x="157" y="659"/>
                  </a:cubicBezTo>
                  <a:cubicBezTo>
                    <a:pt x="157" y="659"/>
                    <a:pt x="157" y="659"/>
                    <a:pt x="157" y="659"/>
                  </a:cubicBezTo>
                  <a:cubicBezTo>
                    <a:pt x="155" y="657"/>
                    <a:pt x="154" y="654"/>
                    <a:pt x="156" y="652"/>
                  </a:cubicBezTo>
                  <a:cubicBezTo>
                    <a:pt x="156" y="652"/>
                    <a:pt x="156" y="652"/>
                    <a:pt x="156" y="652"/>
                  </a:cubicBezTo>
                  <a:cubicBezTo>
                    <a:pt x="157" y="650"/>
                    <a:pt x="160" y="650"/>
                    <a:pt x="163" y="651"/>
                  </a:cubicBezTo>
                  <a:cubicBezTo>
                    <a:pt x="163" y="651"/>
                    <a:pt x="163" y="651"/>
                    <a:pt x="163" y="651"/>
                  </a:cubicBezTo>
                  <a:cubicBezTo>
                    <a:pt x="163" y="651"/>
                    <a:pt x="163" y="652"/>
                    <a:pt x="164" y="652"/>
                  </a:cubicBezTo>
                  <a:cubicBezTo>
                    <a:pt x="164" y="652"/>
                    <a:pt x="164" y="652"/>
                    <a:pt x="164" y="652"/>
                  </a:cubicBezTo>
                  <a:cubicBezTo>
                    <a:pt x="166" y="653"/>
                    <a:pt x="166" y="656"/>
                    <a:pt x="165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4" y="660"/>
                    <a:pt x="162" y="660"/>
                    <a:pt x="161" y="660"/>
                  </a:cubicBezTo>
                  <a:cubicBezTo>
                    <a:pt x="161" y="660"/>
                    <a:pt x="161" y="660"/>
                    <a:pt x="161" y="660"/>
                  </a:cubicBezTo>
                  <a:cubicBezTo>
                    <a:pt x="160" y="660"/>
                    <a:pt x="159" y="660"/>
                    <a:pt x="158" y="660"/>
                  </a:cubicBezTo>
                  <a:close/>
                  <a:moveTo>
                    <a:pt x="146" y="651"/>
                  </a:moveTo>
                  <a:cubicBezTo>
                    <a:pt x="145" y="650"/>
                    <a:pt x="145" y="650"/>
                    <a:pt x="145" y="650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3" y="648"/>
                    <a:pt x="142" y="645"/>
                    <a:pt x="144" y="643"/>
                  </a:cubicBezTo>
                  <a:cubicBezTo>
                    <a:pt x="144" y="643"/>
                    <a:pt x="144" y="643"/>
                    <a:pt x="144" y="643"/>
                  </a:cubicBezTo>
                  <a:cubicBezTo>
                    <a:pt x="145" y="641"/>
                    <a:pt x="148" y="641"/>
                    <a:pt x="150" y="642"/>
                  </a:cubicBezTo>
                  <a:cubicBezTo>
                    <a:pt x="150" y="642"/>
                    <a:pt x="150" y="642"/>
                    <a:pt x="150" y="642"/>
                  </a:cubicBezTo>
                  <a:cubicBezTo>
                    <a:pt x="151" y="642"/>
                    <a:pt x="151" y="643"/>
                    <a:pt x="152" y="643"/>
                  </a:cubicBezTo>
                  <a:cubicBezTo>
                    <a:pt x="152" y="643"/>
                    <a:pt x="152" y="643"/>
                    <a:pt x="152" y="643"/>
                  </a:cubicBezTo>
                  <a:cubicBezTo>
                    <a:pt x="154" y="645"/>
                    <a:pt x="154" y="648"/>
                    <a:pt x="152" y="650"/>
                  </a:cubicBezTo>
                  <a:cubicBezTo>
                    <a:pt x="152" y="650"/>
                    <a:pt x="152" y="650"/>
                    <a:pt x="152" y="650"/>
                  </a:cubicBezTo>
                  <a:cubicBezTo>
                    <a:pt x="152" y="651"/>
                    <a:pt x="150" y="651"/>
                    <a:pt x="149" y="651"/>
                  </a:cubicBezTo>
                  <a:cubicBezTo>
                    <a:pt x="149" y="651"/>
                    <a:pt x="149" y="651"/>
                    <a:pt x="149" y="651"/>
                  </a:cubicBezTo>
                  <a:cubicBezTo>
                    <a:pt x="148" y="651"/>
                    <a:pt x="147" y="651"/>
                    <a:pt x="146" y="651"/>
                  </a:cubicBezTo>
                  <a:close/>
                  <a:moveTo>
                    <a:pt x="134" y="641"/>
                  </a:moveTo>
                  <a:cubicBezTo>
                    <a:pt x="133" y="641"/>
                    <a:pt x="133" y="641"/>
                    <a:pt x="133" y="640"/>
                  </a:cubicBezTo>
                  <a:cubicBezTo>
                    <a:pt x="133" y="640"/>
                    <a:pt x="133" y="640"/>
                    <a:pt x="133" y="640"/>
                  </a:cubicBezTo>
                  <a:cubicBezTo>
                    <a:pt x="131" y="639"/>
                    <a:pt x="130" y="636"/>
                    <a:pt x="132" y="634"/>
                  </a:cubicBezTo>
                  <a:cubicBezTo>
                    <a:pt x="132" y="634"/>
                    <a:pt x="132" y="634"/>
                    <a:pt x="132" y="634"/>
                  </a:cubicBezTo>
                  <a:cubicBezTo>
                    <a:pt x="134" y="632"/>
                    <a:pt x="137" y="631"/>
                    <a:pt x="139" y="633"/>
                  </a:cubicBezTo>
                  <a:cubicBezTo>
                    <a:pt x="139" y="633"/>
                    <a:pt x="139" y="633"/>
                    <a:pt x="139" y="633"/>
                  </a:cubicBezTo>
                  <a:cubicBezTo>
                    <a:pt x="139" y="633"/>
                    <a:pt x="139" y="633"/>
                    <a:pt x="140" y="634"/>
                  </a:cubicBezTo>
                  <a:cubicBezTo>
                    <a:pt x="140" y="634"/>
                    <a:pt x="140" y="634"/>
                    <a:pt x="140" y="634"/>
                  </a:cubicBezTo>
                  <a:cubicBezTo>
                    <a:pt x="142" y="635"/>
                    <a:pt x="142" y="638"/>
                    <a:pt x="140" y="640"/>
                  </a:cubicBezTo>
                  <a:cubicBezTo>
                    <a:pt x="140" y="640"/>
                    <a:pt x="140" y="640"/>
                    <a:pt x="140" y="640"/>
                  </a:cubicBezTo>
                  <a:cubicBezTo>
                    <a:pt x="139" y="642"/>
                    <a:pt x="138" y="642"/>
                    <a:pt x="137" y="642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2"/>
                    <a:pt x="135" y="642"/>
                    <a:pt x="134" y="641"/>
                  </a:cubicBezTo>
                  <a:close/>
                  <a:moveTo>
                    <a:pt x="122" y="631"/>
                  </a:moveTo>
                  <a:cubicBezTo>
                    <a:pt x="122" y="631"/>
                    <a:pt x="121" y="631"/>
                    <a:pt x="121" y="630"/>
                  </a:cubicBezTo>
                  <a:cubicBezTo>
                    <a:pt x="121" y="630"/>
                    <a:pt x="121" y="630"/>
                    <a:pt x="121" y="630"/>
                  </a:cubicBezTo>
                  <a:cubicBezTo>
                    <a:pt x="119" y="629"/>
                    <a:pt x="119" y="626"/>
                    <a:pt x="121" y="624"/>
                  </a:cubicBezTo>
                  <a:cubicBezTo>
                    <a:pt x="121" y="624"/>
                    <a:pt x="121" y="624"/>
                    <a:pt x="121" y="624"/>
                  </a:cubicBezTo>
                  <a:cubicBezTo>
                    <a:pt x="122" y="622"/>
                    <a:pt x="125" y="622"/>
                    <a:pt x="127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30" y="626"/>
                    <a:pt x="130" y="629"/>
                    <a:pt x="129" y="631"/>
                  </a:cubicBezTo>
                  <a:cubicBezTo>
                    <a:pt x="129" y="631"/>
                    <a:pt x="129" y="631"/>
                    <a:pt x="129" y="631"/>
                  </a:cubicBezTo>
                  <a:cubicBezTo>
                    <a:pt x="128" y="632"/>
                    <a:pt x="126" y="632"/>
                    <a:pt x="125" y="632"/>
                  </a:cubicBezTo>
                  <a:cubicBezTo>
                    <a:pt x="125" y="632"/>
                    <a:pt x="125" y="632"/>
                    <a:pt x="125" y="632"/>
                  </a:cubicBezTo>
                  <a:cubicBezTo>
                    <a:pt x="124" y="632"/>
                    <a:pt x="123" y="632"/>
                    <a:pt x="122" y="631"/>
                  </a:cubicBezTo>
                  <a:close/>
                  <a:moveTo>
                    <a:pt x="111" y="621"/>
                  </a:moveTo>
                  <a:cubicBezTo>
                    <a:pt x="110" y="621"/>
                    <a:pt x="110" y="620"/>
                    <a:pt x="110" y="620"/>
                  </a:cubicBezTo>
                  <a:cubicBezTo>
                    <a:pt x="110" y="620"/>
                    <a:pt x="110" y="620"/>
                    <a:pt x="110" y="620"/>
                  </a:cubicBezTo>
                  <a:cubicBezTo>
                    <a:pt x="108" y="618"/>
                    <a:pt x="108" y="615"/>
                    <a:pt x="110" y="613"/>
                  </a:cubicBezTo>
                  <a:cubicBezTo>
                    <a:pt x="110" y="613"/>
                    <a:pt x="110" y="613"/>
                    <a:pt x="110" y="613"/>
                  </a:cubicBezTo>
                  <a:cubicBezTo>
                    <a:pt x="111" y="612"/>
                    <a:pt x="114" y="611"/>
                    <a:pt x="116" y="613"/>
                  </a:cubicBezTo>
                  <a:cubicBezTo>
                    <a:pt x="116" y="613"/>
                    <a:pt x="116" y="613"/>
                    <a:pt x="116" y="613"/>
                  </a:cubicBezTo>
                  <a:cubicBezTo>
                    <a:pt x="116" y="614"/>
                    <a:pt x="117" y="614"/>
                    <a:pt x="117" y="614"/>
                  </a:cubicBezTo>
                  <a:cubicBezTo>
                    <a:pt x="117" y="614"/>
                    <a:pt x="117" y="614"/>
                    <a:pt x="117" y="614"/>
                  </a:cubicBezTo>
                  <a:cubicBezTo>
                    <a:pt x="119" y="616"/>
                    <a:pt x="119" y="619"/>
                    <a:pt x="117" y="621"/>
                  </a:cubicBezTo>
                  <a:cubicBezTo>
                    <a:pt x="117" y="621"/>
                    <a:pt x="117" y="621"/>
                    <a:pt x="117" y="621"/>
                  </a:cubicBezTo>
                  <a:cubicBezTo>
                    <a:pt x="116" y="622"/>
                    <a:pt x="115" y="622"/>
                    <a:pt x="114" y="622"/>
                  </a:cubicBezTo>
                  <a:cubicBezTo>
                    <a:pt x="114" y="622"/>
                    <a:pt x="114" y="622"/>
                    <a:pt x="114" y="622"/>
                  </a:cubicBezTo>
                  <a:cubicBezTo>
                    <a:pt x="113" y="622"/>
                    <a:pt x="112" y="622"/>
                    <a:pt x="111" y="621"/>
                  </a:cubicBezTo>
                  <a:close/>
                  <a:moveTo>
                    <a:pt x="100" y="610"/>
                  </a:moveTo>
                  <a:cubicBezTo>
                    <a:pt x="99" y="610"/>
                    <a:pt x="99" y="610"/>
                    <a:pt x="99" y="609"/>
                  </a:cubicBezTo>
                  <a:cubicBezTo>
                    <a:pt x="99" y="609"/>
                    <a:pt x="99" y="609"/>
                    <a:pt x="99" y="609"/>
                  </a:cubicBezTo>
                  <a:cubicBezTo>
                    <a:pt x="97" y="607"/>
                    <a:pt x="97" y="604"/>
                    <a:pt x="99" y="603"/>
                  </a:cubicBezTo>
                  <a:cubicBezTo>
                    <a:pt x="99" y="603"/>
                    <a:pt x="99" y="603"/>
                    <a:pt x="99" y="603"/>
                  </a:cubicBezTo>
                  <a:cubicBezTo>
                    <a:pt x="101" y="601"/>
                    <a:pt x="104" y="601"/>
                    <a:pt x="106" y="603"/>
                  </a:cubicBezTo>
                  <a:cubicBezTo>
                    <a:pt x="106" y="603"/>
                    <a:pt x="106" y="603"/>
                    <a:pt x="106" y="603"/>
                  </a:cubicBezTo>
                  <a:cubicBezTo>
                    <a:pt x="106" y="603"/>
                    <a:pt x="106" y="603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8" y="606"/>
                    <a:pt x="108" y="609"/>
                    <a:pt x="106" y="610"/>
                  </a:cubicBezTo>
                  <a:cubicBezTo>
                    <a:pt x="106" y="610"/>
                    <a:pt x="106" y="610"/>
                    <a:pt x="106" y="610"/>
                  </a:cubicBezTo>
                  <a:cubicBezTo>
                    <a:pt x="105" y="611"/>
                    <a:pt x="104" y="612"/>
                    <a:pt x="103" y="612"/>
                  </a:cubicBezTo>
                  <a:cubicBezTo>
                    <a:pt x="103" y="612"/>
                    <a:pt x="103" y="612"/>
                    <a:pt x="103" y="612"/>
                  </a:cubicBezTo>
                  <a:cubicBezTo>
                    <a:pt x="102" y="612"/>
                    <a:pt x="101" y="611"/>
                    <a:pt x="100" y="610"/>
                  </a:cubicBezTo>
                  <a:close/>
                  <a:moveTo>
                    <a:pt x="89" y="599"/>
                  </a:moveTo>
                  <a:cubicBezTo>
                    <a:pt x="89" y="599"/>
                    <a:pt x="89" y="598"/>
                    <a:pt x="88" y="598"/>
                  </a:cubicBezTo>
                  <a:cubicBezTo>
                    <a:pt x="88" y="598"/>
                    <a:pt x="88" y="598"/>
                    <a:pt x="88" y="598"/>
                  </a:cubicBezTo>
                  <a:cubicBezTo>
                    <a:pt x="87" y="596"/>
                    <a:pt x="87" y="593"/>
                    <a:pt x="89" y="591"/>
                  </a:cubicBezTo>
                  <a:cubicBezTo>
                    <a:pt x="89" y="591"/>
                    <a:pt x="89" y="591"/>
                    <a:pt x="89" y="591"/>
                  </a:cubicBezTo>
                  <a:cubicBezTo>
                    <a:pt x="91" y="590"/>
                    <a:pt x="94" y="590"/>
                    <a:pt x="95" y="592"/>
                  </a:cubicBezTo>
                  <a:cubicBezTo>
                    <a:pt x="95" y="592"/>
                    <a:pt x="95" y="592"/>
                    <a:pt x="95" y="592"/>
                  </a:cubicBezTo>
                  <a:cubicBezTo>
                    <a:pt x="96" y="592"/>
                    <a:pt x="96" y="592"/>
                    <a:pt x="96" y="593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8" y="595"/>
                    <a:pt x="98" y="598"/>
                    <a:pt x="96" y="599"/>
                  </a:cubicBezTo>
                  <a:cubicBezTo>
                    <a:pt x="96" y="599"/>
                    <a:pt x="96" y="599"/>
                    <a:pt x="96" y="599"/>
                  </a:cubicBezTo>
                  <a:cubicBezTo>
                    <a:pt x="95" y="600"/>
                    <a:pt x="94" y="601"/>
                    <a:pt x="93" y="601"/>
                  </a:cubicBezTo>
                  <a:cubicBezTo>
                    <a:pt x="93" y="601"/>
                    <a:pt x="93" y="601"/>
                    <a:pt x="93" y="601"/>
                  </a:cubicBezTo>
                  <a:cubicBezTo>
                    <a:pt x="91" y="601"/>
                    <a:pt x="90" y="600"/>
                    <a:pt x="89" y="599"/>
                  </a:cubicBezTo>
                  <a:close/>
                  <a:moveTo>
                    <a:pt x="79" y="588"/>
                  </a:moveTo>
                  <a:cubicBezTo>
                    <a:pt x="79" y="587"/>
                    <a:pt x="79" y="587"/>
                    <a:pt x="78" y="587"/>
                  </a:cubicBezTo>
                  <a:cubicBezTo>
                    <a:pt x="78" y="587"/>
                    <a:pt x="78" y="587"/>
                    <a:pt x="78" y="587"/>
                  </a:cubicBezTo>
                  <a:cubicBezTo>
                    <a:pt x="77" y="585"/>
                    <a:pt x="77" y="582"/>
                    <a:pt x="79" y="580"/>
                  </a:cubicBezTo>
                  <a:cubicBezTo>
                    <a:pt x="79" y="580"/>
                    <a:pt x="79" y="580"/>
                    <a:pt x="79" y="580"/>
                  </a:cubicBezTo>
                  <a:cubicBezTo>
                    <a:pt x="81" y="578"/>
                    <a:pt x="84" y="579"/>
                    <a:pt x="86" y="581"/>
                  </a:cubicBezTo>
                  <a:cubicBezTo>
                    <a:pt x="86" y="581"/>
                    <a:pt x="86" y="581"/>
                    <a:pt x="86" y="581"/>
                  </a:cubicBezTo>
                  <a:cubicBezTo>
                    <a:pt x="86" y="581"/>
                    <a:pt x="86" y="581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8" y="584"/>
                    <a:pt x="88" y="587"/>
                    <a:pt x="86" y="588"/>
                  </a:cubicBezTo>
                  <a:cubicBezTo>
                    <a:pt x="86" y="588"/>
                    <a:pt x="86" y="588"/>
                    <a:pt x="86" y="588"/>
                  </a:cubicBezTo>
                  <a:cubicBezTo>
                    <a:pt x="85" y="589"/>
                    <a:pt x="84" y="589"/>
                    <a:pt x="83" y="589"/>
                  </a:cubicBezTo>
                  <a:cubicBezTo>
                    <a:pt x="83" y="589"/>
                    <a:pt x="83" y="589"/>
                    <a:pt x="83" y="589"/>
                  </a:cubicBezTo>
                  <a:cubicBezTo>
                    <a:pt x="81" y="589"/>
                    <a:pt x="80" y="589"/>
                    <a:pt x="79" y="588"/>
                  </a:cubicBezTo>
                  <a:close/>
                  <a:moveTo>
                    <a:pt x="70" y="576"/>
                  </a:moveTo>
                  <a:cubicBezTo>
                    <a:pt x="69" y="575"/>
                    <a:pt x="69" y="575"/>
                    <a:pt x="69" y="575"/>
                  </a:cubicBezTo>
                  <a:cubicBezTo>
                    <a:pt x="69" y="575"/>
                    <a:pt x="69" y="575"/>
                    <a:pt x="69" y="575"/>
                  </a:cubicBezTo>
                  <a:cubicBezTo>
                    <a:pt x="67" y="572"/>
                    <a:pt x="68" y="569"/>
                    <a:pt x="70" y="568"/>
                  </a:cubicBezTo>
                  <a:cubicBezTo>
                    <a:pt x="70" y="568"/>
                    <a:pt x="70" y="568"/>
                    <a:pt x="70" y="568"/>
                  </a:cubicBezTo>
                  <a:cubicBezTo>
                    <a:pt x="72" y="566"/>
                    <a:pt x="75" y="567"/>
                    <a:pt x="76" y="569"/>
                  </a:cubicBezTo>
                  <a:cubicBezTo>
                    <a:pt x="76" y="569"/>
                    <a:pt x="76" y="569"/>
                    <a:pt x="76" y="569"/>
                  </a:cubicBezTo>
                  <a:cubicBezTo>
                    <a:pt x="77" y="569"/>
                    <a:pt x="77" y="570"/>
                    <a:pt x="77" y="570"/>
                  </a:cubicBezTo>
                  <a:cubicBezTo>
                    <a:pt x="77" y="570"/>
                    <a:pt x="77" y="570"/>
                    <a:pt x="77" y="570"/>
                  </a:cubicBezTo>
                  <a:cubicBezTo>
                    <a:pt x="79" y="572"/>
                    <a:pt x="78" y="575"/>
                    <a:pt x="76" y="576"/>
                  </a:cubicBezTo>
                  <a:cubicBezTo>
                    <a:pt x="76" y="576"/>
                    <a:pt x="76" y="576"/>
                    <a:pt x="76" y="576"/>
                  </a:cubicBezTo>
                  <a:cubicBezTo>
                    <a:pt x="75" y="577"/>
                    <a:pt x="74" y="577"/>
                    <a:pt x="73" y="577"/>
                  </a:cubicBezTo>
                  <a:cubicBezTo>
                    <a:pt x="73" y="577"/>
                    <a:pt x="73" y="577"/>
                    <a:pt x="73" y="577"/>
                  </a:cubicBezTo>
                  <a:cubicBezTo>
                    <a:pt x="72" y="577"/>
                    <a:pt x="71" y="577"/>
                    <a:pt x="70" y="576"/>
                  </a:cubicBezTo>
                  <a:close/>
                  <a:moveTo>
                    <a:pt x="61" y="563"/>
                  </a:moveTo>
                  <a:cubicBezTo>
                    <a:pt x="60" y="563"/>
                    <a:pt x="60" y="562"/>
                    <a:pt x="60" y="562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58" y="560"/>
                    <a:pt x="59" y="557"/>
                    <a:pt x="61" y="556"/>
                  </a:cubicBezTo>
                  <a:cubicBezTo>
                    <a:pt x="61" y="556"/>
                    <a:pt x="61" y="556"/>
                    <a:pt x="61" y="556"/>
                  </a:cubicBezTo>
                  <a:cubicBezTo>
                    <a:pt x="63" y="554"/>
                    <a:pt x="66" y="555"/>
                    <a:pt x="68" y="557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8" y="557"/>
                    <a:pt x="68" y="557"/>
                    <a:pt x="68" y="558"/>
                  </a:cubicBezTo>
                  <a:cubicBezTo>
                    <a:pt x="68" y="558"/>
                    <a:pt x="68" y="558"/>
                    <a:pt x="68" y="558"/>
                  </a:cubicBezTo>
                  <a:cubicBezTo>
                    <a:pt x="70" y="560"/>
                    <a:pt x="69" y="563"/>
                    <a:pt x="67" y="564"/>
                  </a:cubicBezTo>
                  <a:cubicBezTo>
                    <a:pt x="67" y="564"/>
                    <a:pt x="67" y="564"/>
                    <a:pt x="67" y="564"/>
                  </a:cubicBezTo>
                  <a:cubicBezTo>
                    <a:pt x="66" y="565"/>
                    <a:pt x="65" y="565"/>
                    <a:pt x="64" y="565"/>
                  </a:cubicBezTo>
                  <a:cubicBezTo>
                    <a:pt x="64" y="565"/>
                    <a:pt x="64" y="565"/>
                    <a:pt x="64" y="565"/>
                  </a:cubicBezTo>
                  <a:cubicBezTo>
                    <a:pt x="63" y="565"/>
                    <a:pt x="61" y="565"/>
                    <a:pt x="61" y="563"/>
                  </a:cubicBezTo>
                  <a:close/>
                  <a:moveTo>
                    <a:pt x="52" y="550"/>
                  </a:moveTo>
                  <a:cubicBezTo>
                    <a:pt x="52" y="550"/>
                    <a:pt x="52" y="550"/>
                    <a:pt x="51" y="549"/>
                  </a:cubicBezTo>
                  <a:cubicBezTo>
                    <a:pt x="51" y="549"/>
                    <a:pt x="51" y="549"/>
                    <a:pt x="51" y="549"/>
                  </a:cubicBezTo>
                  <a:cubicBezTo>
                    <a:pt x="50" y="547"/>
                    <a:pt x="51" y="544"/>
                    <a:pt x="53" y="543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55" y="541"/>
                    <a:pt x="58" y="542"/>
                    <a:pt x="59" y="544"/>
                  </a:cubicBezTo>
                  <a:cubicBezTo>
                    <a:pt x="59" y="544"/>
                    <a:pt x="59" y="544"/>
                    <a:pt x="59" y="544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1" y="548"/>
                    <a:pt x="61" y="550"/>
                    <a:pt x="59" y="552"/>
                  </a:cubicBezTo>
                  <a:cubicBezTo>
                    <a:pt x="59" y="552"/>
                    <a:pt x="59" y="552"/>
                    <a:pt x="59" y="552"/>
                  </a:cubicBezTo>
                  <a:cubicBezTo>
                    <a:pt x="58" y="552"/>
                    <a:pt x="57" y="553"/>
                    <a:pt x="56" y="553"/>
                  </a:cubicBezTo>
                  <a:cubicBezTo>
                    <a:pt x="56" y="553"/>
                    <a:pt x="56" y="553"/>
                    <a:pt x="56" y="553"/>
                  </a:cubicBezTo>
                  <a:cubicBezTo>
                    <a:pt x="55" y="553"/>
                    <a:pt x="53" y="552"/>
                    <a:pt x="52" y="550"/>
                  </a:cubicBezTo>
                  <a:close/>
                  <a:moveTo>
                    <a:pt x="44" y="537"/>
                  </a:moveTo>
                  <a:cubicBezTo>
                    <a:pt x="44" y="537"/>
                    <a:pt x="44" y="536"/>
                    <a:pt x="44" y="536"/>
                  </a:cubicBezTo>
                  <a:cubicBezTo>
                    <a:pt x="44" y="536"/>
                    <a:pt x="44" y="536"/>
                    <a:pt x="44" y="536"/>
                  </a:cubicBezTo>
                  <a:cubicBezTo>
                    <a:pt x="42" y="534"/>
                    <a:pt x="43" y="531"/>
                    <a:pt x="45" y="530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8" y="528"/>
                    <a:pt x="50" y="529"/>
                    <a:pt x="52" y="531"/>
                  </a:cubicBezTo>
                  <a:cubicBezTo>
                    <a:pt x="52" y="531"/>
                    <a:pt x="52" y="531"/>
                    <a:pt x="52" y="531"/>
                  </a:cubicBezTo>
                  <a:cubicBezTo>
                    <a:pt x="52" y="532"/>
                    <a:pt x="52" y="532"/>
                    <a:pt x="52" y="53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4" y="535"/>
                    <a:pt x="53" y="538"/>
                    <a:pt x="51" y="539"/>
                  </a:cubicBezTo>
                  <a:cubicBezTo>
                    <a:pt x="51" y="539"/>
                    <a:pt x="51" y="539"/>
                    <a:pt x="51" y="539"/>
                  </a:cubicBezTo>
                  <a:cubicBezTo>
                    <a:pt x="50" y="539"/>
                    <a:pt x="49" y="540"/>
                    <a:pt x="48" y="540"/>
                  </a:cubicBezTo>
                  <a:cubicBezTo>
                    <a:pt x="48" y="540"/>
                    <a:pt x="48" y="540"/>
                    <a:pt x="48" y="540"/>
                  </a:cubicBezTo>
                  <a:cubicBezTo>
                    <a:pt x="47" y="540"/>
                    <a:pt x="45" y="539"/>
                    <a:pt x="44" y="537"/>
                  </a:cubicBezTo>
                  <a:close/>
                  <a:moveTo>
                    <a:pt x="37" y="524"/>
                  </a:moveTo>
                  <a:cubicBezTo>
                    <a:pt x="37" y="523"/>
                    <a:pt x="37" y="523"/>
                    <a:pt x="36" y="523"/>
                  </a:cubicBezTo>
                  <a:cubicBezTo>
                    <a:pt x="36" y="523"/>
                    <a:pt x="36" y="523"/>
                    <a:pt x="36" y="523"/>
                  </a:cubicBezTo>
                  <a:cubicBezTo>
                    <a:pt x="35" y="520"/>
                    <a:pt x="36" y="517"/>
                    <a:pt x="38" y="516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41" y="515"/>
                    <a:pt x="44" y="516"/>
                    <a:pt x="45" y="518"/>
                  </a:cubicBezTo>
                  <a:cubicBezTo>
                    <a:pt x="45" y="518"/>
                    <a:pt x="45" y="518"/>
                    <a:pt x="45" y="518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7" y="522"/>
                    <a:pt x="46" y="525"/>
                    <a:pt x="43" y="526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3" y="526"/>
                    <a:pt x="42" y="526"/>
                    <a:pt x="41" y="526"/>
                  </a:cubicBezTo>
                  <a:cubicBezTo>
                    <a:pt x="41" y="526"/>
                    <a:pt x="41" y="526"/>
                    <a:pt x="41" y="526"/>
                  </a:cubicBezTo>
                  <a:cubicBezTo>
                    <a:pt x="39" y="526"/>
                    <a:pt x="38" y="525"/>
                    <a:pt x="37" y="524"/>
                  </a:cubicBezTo>
                  <a:close/>
                  <a:moveTo>
                    <a:pt x="30" y="510"/>
                  </a:moveTo>
                  <a:cubicBezTo>
                    <a:pt x="30" y="509"/>
                    <a:pt x="30" y="509"/>
                    <a:pt x="30" y="509"/>
                  </a:cubicBezTo>
                  <a:cubicBezTo>
                    <a:pt x="30" y="509"/>
                    <a:pt x="30" y="509"/>
                    <a:pt x="30" y="509"/>
                  </a:cubicBezTo>
                  <a:cubicBezTo>
                    <a:pt x="29" y="506"/>
                    <a:pt x="30" y="503"/>
                    <a:pt x="32" y="502"/>
                  </a:cubicBezTo>
                  <a:cubicBezTo>
                    <a:pt x="32" y="502"/>
                    <a:pt x="32" y="502"/>
                    <a:pt x="32" y="502"/>
                  </a:cubicBezTo>
                  <a:cubicBezTo>
                    <a:pt x="35" y="501"/>
                    <a:pt x="37" y="502"/>
                    <a:pt x="38" y="505"/>
                  </a:cubicBezTo>
                  <a:cubicBezTo>
                    <a:pt x="38" y="505"/>
                    <a:pt x="38" y="505"/>
                    <a:pt x="38" y="505"/>
                  </a:cubicBezTo>
                  <a:cubicBezTo>
                    <a:pt x="39" y="505"/>
                    <a:pt x="39" y="506"/>
                    <a:pt x="39" y="506"/>
                  </a:cubicBezTo>
                  <a:cubicBezTo>
                    <a:pt x="39" y="506"/>
                    <a:pt x="39" y="506"/>
                    <a:pt x="39" y="506"/>
                  </a:cubicBezTo>
                  <a:cubicBezTo>
                    <a:pt x="40" y="508"/>
                    <a:pt x="39" y="511"/>
                    <a:pt x="37" y="512"/>
                  </a:cubicBezTo>
                  <a:cubicBezTo>
                    <a:pt x="37" y="512"/>
                    <a:pt x="37" y="512"/>
                    <a:pt x="37" y="512"/>
                  </a:cubicBezTo>
                  <a:cubicBezTo>
                    <a:pt x="36" y="513"/>
                    <a:pt x="35" y="513"/>
                    <a:pt x="35" y="513"/>
                  </a:cubicBezTo>
                  <a:cubicBezTo>
                    <a:pt x="35" y="513"/>
                    <a:pt x="35" y="513"/>
                    <a:pt x="35" y="513"/>
                  </a:cubicBezTo>
                  <a:cubicBezTo>
                    <a:pt x="33" y="513"/>
                    <a:pt x="31" y="512"/>
                    <a:pt x="30" y="510"/>
                  </a:cubicBezTo>
                  <a:close/>
                  <a:moveTo>
                    <a:pt x="24" y="496"/>
                  </a:moveTo>
                  <a:cubicBezTo>
                    <a:pt x="24" y="495"/>
                    <a:pt x="24" y="495"/>
                    <a:pt x="24" y="495"/>
                  </a:cubicBezTo>
                  <a:cubicBezTo>
                    <a:pt x="24" y="495"/>
                    <a:pt x="24" y="495"/>
                    <a:pt x="24" y="495"/>
                  </a:cubicBezTo>
                  <a:cubicBezTo>
                    <a:pt x="23" y="492"/>
                    <a:pt x="24" y="489"/>
                    <a:pt x="26" y="488"/>
                  </a:cubicBezTo>
                  <a:cubicBezTo>
                    <a:pt x="26" y="488"/>
                    <a:pt x="26" y="488"/>
                    <a:pt x="26" y="488"/>
                  </a:cubicBezTo>
                  <a:cubicBezTo>
                    <a:pt x="29" y="487"/>
                    <a:pt x="32" y="489"/>
                    <a:pt x="33" y="491"/>
                  </a:cubicBezTo>
                  <a:cubicBezTo>
                    <a:pt x="33" y="491"/>
                    <a:pt x="33" y="491"/>
                    <a:pt x="33" y="491"/>
                  </a:cubicBezTo>
                  <a:cubicBezTo>
                    <a:pt x="33" y="491"/>
                    <a:pt x="33" y="492"/>
                    <a:pt x="33" y="492"/>
                  </a:cubicBezTo>
                  <a:cubicBezTo>
                    <a:pt x="33" y="492"/>
                    <a:pt x="33" y="492"/>
                    <a:pt x="33" y="492"/>
                  </a:cubicBezTo>
                  <a:cubicBezTo>
                    <a:pt x="34" y="495"/>
                    <a:pt x="33" y="497"/>
                    <a:pt x="30" y="498"/>
                  </a:cubicBezTo>
                  <a:cubicBezTo>
                    <a:pt x="30" y="498"/>
                    <a:pt x="30" y="498"/>
                    <a:pt x="30" y="498"/>
                  </a:cubicBezTo>
                  <a:cubicBezTo>
                    <a:pt x="30" y="499"/>
                    <a:pt x="29" y="499"/>
                    <a:pt x="29" y="499"/>
                  </a:cubicBezTo>
                  <a:cubicBezTo>
                    <a:pt x="29" y="499"/>
                    <a:pt x="29" y="499"/>
                    <a:pt x="29" y="499"/>
                  </a:cubicBezTo>
                  <a:cubicBezTo>
                    <a:pt x="27" y="499"/>
                    <a:pt x="25" y="498"/>
                    <a:pt x="24" y="496"/>
                  </a:cubicBezTo>
                  <a:close/>
                  <a:moveTo>
                    <a:pt x="19" y="481"/>
                  </a:moveTo>
                  <a:cubicBezTo>
                    <a:pt x="19" y="481"/>
                    <a:pt x="19" y="481"/>
                    <a:pt x="19" y="480"/>
                  </a:cubicBezTo>
                  <a:cubicBezTo>
                    <a:pt x="19" y="480"/>
                    <a:pt x="19" y="480"/>
                    <a:pt x="19" y="480"/>
                  </a:cubicBezTo>
                  <a:cubicBezTo>
                    <a:pt x="18" y="478"/>
                    <a:pt x="19" y="475"/>
                    <a:pt x="22" y="474"/>
                  </a:cubicBezTo>
                  <a:cubicBezTo>
                    <a:pt x="22" y="474"/>
                    <a:pt x="22" y="474"/>
                    <a:pt x="22" y="474"/>
                  </a:cubicBezTo>
                  <a:cubicBezTo>
                    <a:pt x="24" y="473"/>
                    <a:pt x="27" y="475"/>
                    <a:pt x="27" y="477"/>
                  </a:cubicBezTo>
                  <a:cubicBezTo>
                    <a:pt x="27" y="477"/>
                    <a:pt x="27" y="477"/>
                    <a:pt x="27" y="477"/>
                  </a:cubicBezTo>
                  <a:cubicBezTo>
                    <a:pt x="28" y="477"/>
                    <a:pt x="28" y="478"/>
                    <a:pt x="28" y="478"/>
                  </a:cubicBezTo>
                  <a:cubicBezTo>
                    <a:pt x="28" y="478"/>
                    <a:pt x="28" y="478"/>
                    <a:pt x="28" y="478"/>
                  </a:cubicBezTo>
                  <a:cubicBezTo>
                    <a:pt x="29" y="481"/>
                    <a:pt x="27" y="483"/>
                    <a:pt x="25" y="484"/>
                  </a:cubicBezTo>
                  <a:cubicBezTo>
                    <a:pt x="25" y="484"/>
                    <a:pt x="25" y="484"/>
                    <a:pt x="25" y="484"/>
                  </a:cubicBezTo>
                  <a:cubicBezTo>
                    <a:pt x="24" y="484"/>
                    <a:pt x="24" y="485"/>
                    <a:pt x="23" y="485"/>
                  </a:cubicBezTo>
                  <a:cubicBezTo>
                    <a:pt x="23" y="485"/>
                    <a:pt x="23" y="485"/>
                    <a:pt x="23" y="485"/>
                  </a:cubicBezTo>
                  <a:cubicBezTo>
                    <a:pt x="22" y="485"/>
                    <a:pt x="20" y="483"/>
                    <a:pt x="19" y="481"/>
                  </a:cubicBezTo>
                  <a:close/>
                  <a:moveTo>
                    <a:pt x="14" y="467"/>
                  </a:moveTo>
                  <a:cubicBezTo>
                    <a:pt x="14" y="466"/>
                    <a:pt x="14" y="466"/>
                    <a:pt x="14" y="465"/>
                  </a:cubicBezTo>
                  <a:cubicBezTo>
                    <a:pt x="14" y="465"/>
                    <a:pt x="14" y="465"/>
                    <a:pt x="14" y="465"/>
                  </a:cubicBezTo>
                  <a:cubicBezTo>
                    <a:pt x="13" y="463"/>
                    <a:pt x="15" y="460"/>
                    <a:pt x="17" y="460"/>
                  </a:cubicBezTo>
                  <a:cubicBezTo>
                    <a:pt x="17" y="460"/>
                    <a:pt x="17" y="460"/>
                    <a:pt x="17" y="460"/>
                  </a:cubicBezTo>
                  <a:cubicBezTo>
                    <a:pt x="20" y="459"/>
                    <a:pt x="22" y="460"/>
                    <a:pt x="23" y="463"/>
                  </a:cubicBezTo>
                  <a:cubicBezTo>
                    <a:pt x="23" y="463"/>
                    <a:pt x="23" y="463"/>
                    <a:pt x="23" y="463"/>
                  </a:cubicBezTo>
                  <a:cubicBezTo>
                    <a:pt x="23" y="463"/>
                    <a:pt x="23" y="464"/>
                    <a:pt x="23" y="464"/>
                  </a:cubicBezTo>
                  <a:cubicBezTo>
                    <a:pt x="23" y="464"/>
                    <a:pt x="23" y="464"/>
                    <a:pt x="23" y="464"/>
                  </a:cubicBezTo>
                  <a:cubicBezTo>
                    <a:pt x="24" y="467"/>
                    <a:pt x="23" y="469"/>
                    <a:pt x="20" y="470"/>
                  </a:cubicBezTo>
                  <a:cubicBezTo>
                    <a:pt x="20" y="470"/>
                    <a:pt x="20" y="470"/>
                    <a:pt x="20" y="470"/>
                  </a:cubicBezTo>
                  <a:cubicBezTo>
                    <a:pt x="20" y="470"/>
                    <a:pt x="19" y="470"/>
                    <a:pt x="19" y="470"/>
                  </a:cubicBezTo>
                  <a:cubicBezTo>
                    <a:pt x="19" y="470"/>
                    <a:pt x="19" y="470"/>
                    <a:pt x="19" y="470"/>
                  </a:cubicBezTo>
                  <a:cubicBezTo>
                    <a:pt x="17" y="470"/>
                    <a:pt x="15" y="469"/>
                    <a:pt x="14" y="467"/>
                  </a:cubicBezTo>
                  <a:close/>
                  <a:moveTo>
                    <a:pt x="10" y="452"/>
                  </a:moveTo>
                  <a:cubicBezTo>
                    <a:pt x="10" y="452"/>
                    <a:pt x="10" y="451"/>
                    <a:pt x="10" y="451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9" y="448"/>
                    <a:pt x="11" y="446"/>
                    <a:pt x="14" y="445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16" y="444"/>
                    <a:pt x="19" y="446"/>
                    <a:pt x="19" y="448"/>
                  </a:cubicBezTo>
                  <a:cubicBezTo>
                    <a:pt x="19" y="448"/>
                    <a:pt x="19" y="448"/>
                    <a:pt x="19" y="448"/>
                  </a:cubicBezTo>
                  <a:cubicBezTo>
                    <a:pt x="19" y="449"/>
                    <a:pt x="19" y="449"/>
                    <a:pt x="20" y="450"/>
                  </a:cubicBezTo>
                  <a:cubicBezTo>
                    <a:pt x="20" y="450"/>
                    <a:pt x="20" y="450"/>
                    <a:pt x="20" y="450"/>
                  </a:cubicBezTo>
                  <a:cubicBezTo>
                    <a:pt x="20" y="452"/>
                    <a:pt x="19" y="455"/>
                    <a:pt x="16" y="455"/>
                  </a:cubicBezTo>
                  <a:cubicBezTo>
                    <a:pt x="16" y="455"/>
                    <a:pt x="16" y="455"/>
                    <a:pt x="16" y="455"/>
                  </a:cubicBezTo>
                  <a:cubicBezTo>
                    <a:pt x="16" y="456"/>
                    <a:pt x="15" y="456"/>
                    <a:pt x="15" y="456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13" y="456"/>
                    <a:pt x="11" y="454"/>
                    <a:pt x="10" y="452"/>
                  </a:cubicBezTo>
                  <a:close/>
                  <a:moveTo>
                    <a:pt x="7" y="437"/>
                  </a:moveTo>
                  <a:cubicBezTo>
                    <a:pt x="7" y="437"/>
                    <a:pt x="7" y="436"/>
                    <a:pt x="7" y="436"/>
                  </a:cubicBezTo>
                  <a:cubicBezTo>
                    <a:pt x="7" y="436"/>
                    <a:pt x="7" y="436"/>
                    <a:pt x="7" y="436"/>
                  </a:cubicBezTo>
                  <a:cubicBezTo>
                    <a:pt x="6" y="433"/>
                    <a:pt x="8" y="431"/>
                    <a:pt x="11" y="430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3" y="430"/>
                    <a:pt x="16" y="431"/>
                    <a:pt x="16" y="434"/>
                  </a:cubicBezTo>
                  <a:cubicBezTo>
                    <a:pt x="16" y="434"/>
                    <a:pt x="16" y="434"/>
                    <a:pt x="16" y="434"/>
                  </a:cubicBezTo>
                  <a:cubicBezTo>
                    <a:pt x="16" y="434"/>
                    <a:pt x="16" y="435"/>
                    <a:pt x="16" y="435"/>
                  </a:cubicBezTo>
                  <a:cubicBezTo>
                    <a:pt x="16" y="435"/>
                    <a:pt x="16" y="435"/>
                    <a:pt x="16" y="435"/>
                  </a:cubicBezTo>
                  <a:cubicBezTo>
                    <a:pt x="17" y="438"/>
                    <a:pt x="15" y="440"/>
                    <a:pt x="13" y="441"/>
                  </a:cubicBezTo>
                  <a:cubicBezTo>
                    <a:pt x="13" y="441"/>
                    <a:pt x="13" y="441"/>
                    <a:pt x="13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9" y="441"/>
                    <a:pt x="8" y="439"/>
                    <a:pt x="7" y="437"/>
                  </a:cubicBezTo>
                  <a:close/>
                  <a:moveTo>
                    <a:pt x="4" y="422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ubicBezTo>
                    <a:pt x="4" y="418"/>
                    <a:pt x="6" y="416"/>
                    <a:pt x="8" y="415"/>
                  </a:cubicBezTo>
                  <a:cubicBezTo>
                    <a:pt x="8" y="415"/>
                    <a:pt x="8" y="415"/>
                    <a:pt x="8" y="415"/>
                  </a:cubicBezTo>
                  <a:cubicBezTo>
                    <a:pt x="11" y="415"/>
                    <a:pt x="13" y="417"/>
                    <a:pt x="14" y="419"/>
                  </a:cubicBezTo>
                  <a:cubicBezTo>
                    <a:pt x="14" y="419"/>
                    <a:pt x="14" y="419"/>
                    <a:pt x="14" y="419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3"/>
                    <a:pt x="12" y="425"/>
                    <a:pt x="10" y="426"/>
                  </a:cubicBezTo>
                  <a:cubicBezTo>
                    <a:pt x="10" y="426"/>
                    <a:pt x="10" y="426"/>
                    <a:pt x="10" y="426"/>
                  </a:cubicBezTo>
                  <a:cubicBezTo>
                    <a:pt x="10" y="426"/>
                    <a:pt x="9" y="426"/>
                    <a:pt x="9" y="426"/>
                  </a:cubicBezTo>
                  <a:cubicBezTo>
                    <a:pt x="9" y="426"/>
                    <a:pt x="9" y="426"/>
                    <a:pt x="9" y="426"/>
                  </a:cubicBezTo>
                  <a:cubicBezTo>
                    <a:pt x="7" y="426"/>
                    <a:pt x="5" y="424"/>
                    <a:pt x="4" y="422"/>
                  </a:cubicBezTo>
                  <a:close/>
                  <a:moveTo>
                    <a:pt x="2" y="407"/>
                  </a:moveTo>
                  <a:cubicBezTo>
                    <a:pt x="2" y="406"/>
                    <a:pt x="2" y="406"/>
                    <a:pt x="2" y="405"/>
                  </a:cubicBezTo>
                  <a:cubicBezTo>
                    <a:pt x="2" y="405"/>
                    <a:pt x="2" y="405"/>
                    <a:pt x="2" y="405"/>
                  </a:cubicBezTo>
                  <a:cubicBezTo>
                    <a:pt x="2" y="403"/>
                    <a:pt x="4" y="400"/>
                    <a:pt x="6" y="400"/>
                  </a:cubicBezTo>
                  <a:cubicBezTo>
                    <a:pt x="6" y="400"/>
                    <a:pt x="6" y="400"/>
                    <a:pt x="6" y="400"/>
                  </a:cubicBezTo>
                  <a:cubicBezTo>
                    <a:pt x="9" y="400"/>
                    <a:pt x="11" y="402"/>
                    <a:pt x="12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12" y="405"/>
                    <a:pt x="12" y="405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8"/>
                    <a:pt x="10" y="411"/>
                    <a:pt x="8" y="411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5" y="411"/>
                    <a:pt x="3" y="409"/>
                    <a:pt x="2" y="407"/>
                  </a:cubicBezTo>
                  <a:close/>
                  <a:moveTo>
                    <a:pt x="1" y="392"/>
                  </a:moveTo>
                  <a:cubicBezTo>
                    <a:pt x="1" y="391"/>
                    <a:pt x="1" y="391"/>
                    <a:pt x="1" y="390"/>
                  </a:cubicBezTo>
                  <a:cubicBezTo>
                    <a:pt x="1" y="390"/>
                    <a:pt x="1" y="390"/>
                    <a:pt x="1" y="390"/>
                  </a:cubicBezTo>
                  <a:cubicBezTo>
                    <a:pt x="1" y="388"/>
                    <a:pt x="3" y="385"/>
                    <a:pt x="5" y="385"/>
                  </a:cubicBezTo>
                  <a:cubicBezTo>
                    <a:pt x="5" y="385"/>
                    <a:pt x="5" y="385"/>
                    <a:pt x="5" y="385"/>
                  </a:cubicBezTo>
                  <a:cubicBezTo>
                    <a:pt x="8" y="385"/>
                    <a:pt x="10" y="387"/>
                    <a:pt x="10" y="390"/>
                  </a:cubicBezTo>
                  <a:cubicBezTo>
                    <a:pt x="10" y="390"/>
                    <a:pt x="10" y="390"/>
                    <a:pt x="10" y="390"/>
                  </a:cubicBezTo>
                  <a:cubicBezTo>
                    <a:pt x="10" y="390"/>
                    <a:pt x="10" y="390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1" y="393"/>
                    <a:pt x="9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3" y="396"/>
                    <a:pt x="1" y="394"/>
                    <a:pt x="1" y="392"/>
                  </a:cubicBezTo>
                  <a:close/>
                  <a:moveTo>
                    <a:pt x="0" y="376"/>
                  </a:moveTo>
                  <a:cubicBezTo>
                    <a:pt x="0" y="376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2"/>
                    <a:pt x="2" y="370"/>
                    <a:pt x="5" y="370"/>
                  </a:cubicBezTo>
                  <a:cubicBezTo>
                    <a:pt x="5" y="370"/>
                    <a:pt x="5" y="370"/>
                    <a:pt x="5" y="370"/>
                  </a:cubicBezTo>
                  <a:cubicBezTo>
                    <a:pt x="7" y="370"/>
                    <a:pt x="9" y="372"/>
                    <a:pt x="10" y="375"/>
                  </a:cubicBezTo>
                  <a:cubicBezTo>
                    <a:pt x="10" y="375"/>
                    <a:pt x="10" y="375"/>
                    <a:pt x="10" y="375"/>
                  </a:cubicBezTo>
                  <a:cubicBezTo>
                    <a:pt x="10" y="375"/>
                    <a:pt x="10" y="375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9"/>
                    <a:pt x="8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2" y="381"/>
                    <a:pt x="0" y="379"/>
                    <a:pt x="0" y="376"/>
                  </a:cubicBezTo>
                  <a:close/>
                  <a:moveTo>
                    <a:pt x="5" y="366"/>
                  </a:moveTo>
                  <a:cubicBezTo>
                    <a:pt x="2" y="366"/>
                    <a:pt x="0" y="364"/>
                    <a:pt x="0" y="361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57"/>
                    <a:pt x="2" y="355"/>
                    <a:pt x="5" y="355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7" y="355"/>
                    <a:pt x="9" y="357"/>
                    <a:pt x="9" y="360"/>
                  </a:cubicBezTo>
                  <a:cubicBezTo>
                    <a:pt x="9" y="360"/>
                    <a:pt x="9" y="360"/>
                    <a:pt x="9" y="360"/>
                  </a:cubicBezTo>
                  <a:cubicBezTo>
                    <a:pt x="9" y="360"/>
                    <a:pt x="9" y="361"/>
                    <a:pt x="9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9" y="364"/>
                    <a:pt x="7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lose/>
                  <a:moveTo>
                    <a:pt x="5" y="351"/>
                  </a:moveTo>
                  <a:cubicBezTo>
                    <a:pt x="2" y="350"/>
                    <a:pt x="0" y="348"/>
                    <a:pt x="0" y="346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45"/>
                    <a:pt x="0" y="345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2"/>
                    <a:pt x="3" y="340"/>
                    <a:pt x="5" y="340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8" y="340"/>
                    <a:pt x="10" y="342"/>
                    <a:pt x="10" y="345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0" y="345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9"/>
                    <a:pt x="8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lose/>
                  <a:moveTo>
                    <a:pt x="6" y="335"/>
                  </a:moveTo>
                  <a:cubicBezTo>
                    <a:pt x="3" y="335"/>
                    <a:pt x="1" y="333"/>
                    <a:pt x="1" y="330"/>
                  </a:cubicBezTo>
                  <a:cubicBezTo>
                    <a:pt x="1" y="330"/>
                    <a:pt x="1" y="330"/>
                    <a:pt x="1" y="330"/>
                  </a:cubicBezTo>
                  <a:cubicBezTo>
                    <a:pt x="1" y="330"/>
                    <a:pt x="1" y="329"/>
                    <a:pt x="1" y="329"/>
                  </a:cubicBezTo>
                  <a:cubicBezTo>
                    <a:pt x="1" y="329"/>
                    <a:pt x="1" y="329"/>
                    <a:pt x="1" y="329"/>
                  </a:cubicBezTo>
                  <a:cubicBezTo>
                    <a:pt x="2" y="326"/>
                    <a:pt x="4" y="324"/>
                    <a:pt x="6" y="325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9" y="325"/>
                    <a:pt x="11" y="327"/>
                    <a:pt x="11" y="330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11" y="330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0" y="334"/>
                    <a:pt x="8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lose/>
                  <a:moveTo>
                    <a:pt x="7" y="320"/>
                  </a:moveTo>
                  <a:cubicBezTo>
                    <a:pt x="4" y="320"/>
                    <a:pt x="2" y="318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3" y="315"/>
                    <a:pt x="3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3" y="311"/>
                    <a:pt x="6" y="309"/>
                    <a:pt x="8" y="310"/>
                  </a:cubicBezTo>
                  <a:cubicBezTo>
                    <a:pt x="8" y="310"/>
                    <a:pt x="8" y="310"/>
                    <a:pt x="8" y="310"/>
                  </a:cubicBezTo>
                  <a:cubicBezTo>
                    <a:pt x="11" y="310"/>
                    <a:pt x="13" y="312"/>
                    <a:pt x="12" y="315"/>
                  </a:cubicBezTo>
                  <a:cubicBezTo>
                    <a:pt x="12" y="315"/>
                    <a:pt x="12" y="315"/>
                    <a:pt x="12" y="315"/>
                  </a:cubicBezTo>
                  <a:cubicBezTo>
                    <a:pt x="12" y="315"/>
                    <a:pt x="12" y="316"/>
                    <a:pt x="12" y="316"/>
                  </a:cubicBezTo>
                  <a:cubicBezTo>
                    <a:pt x="12" y="316"/>
                    <a:pt x="12" y="316"/>
                    <a:pt x="12" y="316"/>
                  </a:cubicBezTo>
                  <a:cubicBezTo>
                    <a:pt x="12" y="319"/>
                    <a:pt x="10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lose/>
                  <a:moveTo>
                    <a:pt x="9" y="305"/>
                  </a:moveTo>
                  <a:cubicBezTo>
                    <a:pt x="6" y="305"/>
                    <a:pt x="5" y="303"/>
                    <a:pt x="5" y="300"/>
                  </a:cubicBezTo>
                  <a:cubicBezTo>
                    <a:pt x="5" y="300"/>
                    <a:pt x="5" y="300"/>
                    <a:pt x="5" y="300"/>
                  </a:cubicBezTo>
                  <a:cubicBezTo>
                    <a:pt x="5" y="300"/>
                    <a:pt x="5" y="299"/>
                    <a:pt x="5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6" y="296"/>
                    <a:pt x="8" y="294"/>
                    <a:pt x="11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3" y="295"/>
                    <a:pt x="15" y="298"/>
                    <a:pt x="15" y="300"/>
                  </a:cubicBezTo>
                  <a:cubicBezTo>
                    <a:pt x="15" y="300"/>
                    <a:pt x="15" y="300"/>
                    <a:pt x="15" y="300"/>
                  </a:cubicBezTo>
                  <a:cubicBezTo>
                    <a:pt x="14" y="301"/>
                    <a:pt x="14" y="301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4"/>
                    <a:pt x="12" y="305"/>
                    <a:pt x="10" y="305"/>
                  </a:cubicBezTo>
                  <a:cubicBezTo>
                    <a:pt x="10" y="305"/>
                    <a:pt x="10" y="305"/>
                    <a:pt x="10" y="305"/>
                  </a:cubicBezTo>
                  <a:cubicBezTo>
                    <a:pt x="9" y="305"/>
                    <a:pt x="9" y="305"/>
                    <a:pt x="9" y="305"/>
                  </a:cubicBezTo>
                  <a:close/>
                  <a:moveTo>
                    <a:pt x="11" y="290"/>
                  </a:moveTo>
                  <a:cubicBezTo>
                    <a:pt x="9" y="290"/>
                    <a:pt x="7" y="287"/>
                    <a:pt x="8" y="285"/>
                  </a:cubicBezTo>
                  <a:cubicBezTo>
                    <a:pt x="8" y="285"/>
                    <a:pt x="8" y="285"/>
                    <a:pt x="8" y="285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9" y="281"/>
                    <a:pt x="11" y="279"/>
                    <a:pt x="14" y="280"/>
                  </a:cubicBezTo>
                  <a:cubicBezTo>
                    <a:pt x="14" y="280"/>
                    <a:pt x="14" y="280"/>
                    <a:pt x="14" y="280"/>
                  </a:cubicBezTo>
                  <a:cubicBezTo>
                    <a:pt x="16" y="280"/>
                    <a:pt x="18" y="283"/>
                    <a:pt x="17" y="286"/>
                  </a:cubicBezTo>
                  <a:cubicBezTo>
                    <a:pt x="17" y="286"/>
                    <a:pt x="17" y="286"/>
                    <a:pt x="17" y="286"/>
                  </a:cubicBezTo>
                  <a:cubicBezTo>
                    <a:pt x="17" y="286"/>
                    <a:pt x="17" y="286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7" y="289"/>
                    <a:pt x="15" y="291"/>
                    <a:pt x="12" y="291"/>
                  </a:cubicBezTo>
                  <a:cubicBezTo>
                    <a:pt x="12" y="291"/>
                    <a:pt x="12" y="291"/>
                    <a:pt x="12" y="291"/>
                  </a:cubicBezTo>
                  <a:cubicBezTo>
                    <a:pt x="12" y="291"/>
                    <a:pt x="12" y="291"/>
                    <a:pt x="11" y="290"/>
                  </a:cubicBezTo>
                  <a:close/>
                  <a:moveTo>
                    <a:pt x="15" y="276"/>
                  </a:moveTo>
                  <a:cubicBezTo>
                    <a:pt x="12" y="275"/>
                    <a:pt x="11" y="272"/>
                    <a:pt x="11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70"/>
                    <a:pt x="12" y="269"/>
                    <a:pt x="12" y="269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2" y="266"/>
                    <a:pt x="15" y="265"/>
                    <a:pt x="17" y="265"/>
                  </a:cubicBezTo>
                  <a:cubicBezTo>
                    <a:pt x="17" y="265"/>
                    <a:pt x="17" y="265"/>
                    <a:pt x="17" y="265"/>
                  </a:cubicBezTo>
                  <a:cubicBezTo>
                    <a:pt x="20" y="266"/>
                    <a:pt x="21" y="269"/>
                    <a:pt x="21" y="271"/>
                  </a:cubicBezTo>
                  <a:cubicBezTo>
                    <a:pt x="21" y="271"/>
                    <a:pt x="21" y="271"/>
                    <a:pt x="21" y="271"/>
                  </a:cubicBezTo>
                  <a:cubicBezTo>
                    <a:pt x="21" y="271"/>
                    <a:pt x="21" y="272"/>
                    <a:pt x="20" y="272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0" y="274"/>
                    <a:pt x="18" y="276"/>
                    <a:pt x="16" y="276"/>
                  </a:cubicBezTo>
                  <a:cubicBezTo>
                    <a:pt x="16" y="276"/>
                    <a:pt x="16" y="276"/>
                    <a:pt x="16" y="276"/>
                  </a:cubicBezTo>
                  <a:cubicBezTo>
                    <a:pt x="16" y="276"/>
                    <a:pt x="15" y="276"/>
                    <a:pt x="15" y="276"/>
                  </a:cubicBezTo>
                  <a:close/>
                  <a:moveTo>
                    <a:pt x="19" y="261"/>
                  </a:moveTo>
                  <a:cubicBezTo>
                    <a:pt x="16" y="260"/>
                    <a:pt x="15" y="258"/>
                    <a:pt x="16" y="255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5"/>
                    <a:pt x="16" y="254"/>
                    <a:pt x="16" y="254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7" y="251"/>
                    <a:pt x="19" y="250"/>
                    <a:pt x="22" y="251"/>
                  </a:cubicBezTo>
                  <a:cubicBezTo>
                    <a:pt x="22" y="251"/>
                    <a:pt x="22" y="251"/>
                    <a:pt x="22" y="251"/>
                  </a:cubicBezTo>
                  <a:cubicBezTo>
                    <a:pt x="24" y="252"/>
                    <a:pt x="26" y="254"/>
                    <a:pt x="25" y="257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7"/>
                    <a:pt x="25" y="258"/>
                    <a:pt x="25" y="258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24" y="260"/>
                    <a:pt x="22" y="261"/>
                    <a:pt x="20" y="261"/>
                  </a:cubicBezTo>
                  <a:cubicBezTo>
                    <a:pt x="20" y="261"/>
                    <a:pt x="20" y="261"/>
                    <a:pt x="20" y="261"/>
                  </a:cubicBezTo>
                  <a:cubicBezTo>
                    <a:pt x="20" y="261"/>
                    <a:pt x="19" y="261"/>
                    <a:pt x="19" y="261"/>
                  </a:cubicBezTo>
                  <a:close/>
                  <a:moveTo>
                    <a:pt x="23" y="247"/>
                  </a:moveTo>
                  <a:cubicBezTo>
                    <a:pt x="21" y="246"/>
                    <a:pt x="19" y="243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1" y="240"/>
                    <a:pt x="21" y="240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2" y="237"/>
                    <a:pt x="24" y="236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9" y="237"/>
                    <a:pt x="31" y="240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3"/>
                    <a:pt x="29" y="243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46"/>
                    <a:pt x="27" y="247"/>
                    <a:pt x="25" y="247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4" y="247"/>
                    <a:pt x="24" y="247"/>
                    <a:pt x="23" y="247"/>
                  </a:cubicBezTo>
                  <a:close/>
                  <a:moveTo>
                    <a:pt x="28" y="233"/>
                  </a:moveTo>
                  <a:cubicBezTo>
                    <a:pt x="26" y="232"/>
                    <a:pt x="25" y="229"/>
                    <a:pt x="26" y="226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6" y="226"/>
                    <a:pt x="26" y="226"/>
                    <a:pt x="26" y="225"/>
                  </a:cubicBezTo>
                  <a:cubicBezTo>
                    <a:pt x="26" y="225"/>
                    <a:pt x="26" y="225"/>
                    <a:pt x="26" y="225"/>
                  </a:cubicBezTo>
                  <a:cubicBezTo>
                    <a:pt x="27" y="223"/>
                    <a:pt x="30" y="222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5" y="224"/>
                    <a:pt x="36" y="226"/>
                    <a:pt x="35" y="229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5" y="229"/>
                    <a:pt x="35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4" y="232"/>
                    <a:pt x="32" y="233"/>
                    <a:pt x="30" y="233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0" y="233"/>
                    <a:pt x="29" y="233"/>
                    <a:pt x="28" y="233"/>
                  </a:cubicBezTo>
                  <a:close/>
                  <a:moveTo>
                    <a:pt x="34" y="219"/>
                  </a:moveTo>
                  <a:cubicBezTo>
                    <a:pt x="32" y="217"/>
                    <a:pt x="31" y="215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3" y="211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4" y="209"/>
                    <a:pt x="37" y="208"/>
                    <a:pt x="39" y="209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41" y="210"/>
                    <a:pt x="42" y="213"/>
                    <a:pt x="41" y="215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0" y="218"/>
                    <a:pt x="38" y="219"/>
                    <a:pt x="36" y="219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6" y="219"/>
                    <a:pt x="35" y="219"/>
                    <a:pt x="34" y="219"/>
                  </a:cubicBezTo>
                  <a:close/>
                  <a:moveTo>
                    <a:pt x="41" y="205"/>
                  </a:moveTo>
                  <a:cubicBezTo>
                    <a:pt x="39" y="204"/>
                    <a:pt x="38" y="201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8"/>
                    <a:pt x="39" y="198"/>
                    <a:pt x="40" y="197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1" y="195"/>
                    <a:pt x="44" y="194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8" y="197"/>
                    <a:pt x="49" y="200"/>
                    <a:pt x="48" y="202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8" y="202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6" y="205"/>
                    <a:pt x="45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2" y="206"/>
                    <a:pt x="42" y="205"/>
                    <a:pt x="41" y="205"/>
                  </a:cubicBezTo>
                  <a:close/>
                  <a:moveTo>
                    <a:pt x="48" y="192"/>
                  </a:moveTo>
                  <a:cubicBezTo>
                    <a:pt x="46" y="190"/>
                    <a:pt x="45" y="187"/>
                    <a:pt x="46" y="185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5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2"/>
                    <a:pt x="51" y="181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6" y="184"/>
                    <a:pt x="57" y="187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4" y="191"/>
                    <a:pt x="52" y="192"/>
                    <a:pt x="50" y="192"/>
                  </a:cubicBezTo>
                  <a:cubicBezTo>
                    <a:pt x="50" y="192"/>
                    <a:pt x="50" y="192"/>
                    <a:pt x="50" y="192"/>
                  </a:cubicBezTo>
                  <a:cubicBezTo>
                    <a:pt x="50" y="192"/>
                    <a:pt x="49" y="192"/>
                    <a:pt x="48" y="192"/>
                  </a:cubicBezTo>
                  <a:close/>
                  <a:moveTo>
                    <a:pt x="56" y="179"/>
                  </a:moveTo>
                  <a:cubicBezTo>
                    <a:pt x="54" y="177"/>
                    <a:pt x="53" y="174"/>
                    <a:pt x="55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7" y="169"/>
                    <a:pt x="60" y="168"/>
                    <a:pt x="62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4" y="171"/>
                    <a:pt x="65" y="174"/>
                    <a:pt x="63" y="176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63" y="177"/>
                    <a:pt x="63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9"/>
                    <a:pt x="60" y="179"/>
                    <a:pt x="58" y="179"/>
                  </a:cubicBezTo>
                  <a:cubicBezTo>
                    <a:pt x="58" y="179"/>
                    <a:pt x="58" y="179"/>
                    <a:pt x="58" y="179"/>
                  </a:cubicBezTo>
                  <a:cubicBezTo>
                    <a:pt x="58" y="179"/>
                    <a:pt x="57" y="179"/>
                    <a:pt x="56" y="179"/>
                  </a:cubicBezTo>
                  <a:close/>
                  <a:moveTo>
                    <a:pt x="64" y="166"/>
                  </a:moveTo>
                  <a:cubicBezTo>
                    <a:pt x="62" y="165"/>
                    <a:pt x="62" y="162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4" y="159"/>
                    <a:pt x="64" y="159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6" y="156"/>
                    <a:pt x="69" y="156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3" y="159"/>
                    <a:pt x="73" y="162"/>
                    <a:pt x="7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0" y="166"/>
                    <a:pt x="69" y="167"/>
                    <a:pt x="67" y="167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6" y="167"/>
                    <a:pt x="65" y="167"/>
                    <a:pt x="64" y="166"/>
                  </a:cubicBezTo>
                  <a:close/>
                  <a:moveTo>
                    <a:pt x="73" y="154"/>
                  </a:moveTo>
                  <a:cubicBezTo>
                    <a:pt x="71" y="152"/>
                    <a:pt x="71" y="149"/>
                    <a:pt x="72" y="147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3" y="147"/>
                    <a:pt x="73" y="147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5" y="144"/>
                    <a:pt x="78" y="144"/>
                    <a:pt x="80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7"/>
                    <a:pt x="82" y="150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0" y="152"/>
                    <a:pt x="80" y="153"/>
                    <a:pt x="80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5" y="155"/>
                    <a:pt x="74" y="155"/>
                    <a:pt x="73" y="154"/>
                  </a:cubicBezTo>
                  <a:close/>
                  <a:moveTo>
                    <a:pt x="83" y="142"/>
                  </a:moveTo>
                  <a:cubicBezTo>
                    <a:pt x="81" y="140"/>
                    <a:pt x="81" y="137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3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5" y="132"/>
                    <a:pt x="88" y="132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2" y="136"/>
                    <a:pt x="92" y="139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1"/>
                    <a:pt x="90" y="141"/>
                    <a:pt x="89" y="14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8" y="143"/>
                    <a:pt x="87" y="143"/>
                    <a:pt x="86" y="143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85" y="143"/>
                    <a:pt x="84" y="143"/>
                    <a:pt x="83" y="142"/>
                  </a:cubicBezTo>
                  <a:close/>
                  <a:moveTo>
                    <a:pt x="93" y="131"/>
                  </a:moveTo>
                  <a:cubicBezTo>
                    <a:pt x="91" y="129"/>
                    <a:pt x="91" y="126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3"/>
                    <a:pt x="93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5" y="121"/>
                    <a:pt x="98" y="121"/>
                    <a:pt x="100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102" y="125"/>
                    <a:pt x="102" y="128"/>
                    <a:pt x="100" y="13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8" y="132"/>
                    <a:pt x="97" y="132"/>
                    <a:pt x="96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5" y="132"/>
                    <a:pt x="94" y="132"/>
                    <a:pt x="93" y="131"/>
                  </a:cubicBezTo>
                  <a:close/>
                  <a:moveTo>
                    <a:pt x="103" y="120"/>
                  </a:moveTo>
                  <a:cubicBezTo>
                    <a:pt x="101" y="118"/>
                    <a:pt x="101" y="115"/>
                    <a:pt x="103" y="113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4" y="113"/>
                    <a:pt x="104" y="113"/>
                    <a:pt x="104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6" y="110"/>
                    <a:pt x="109" y="110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3" y="114"/>
                    <a:pt x="113" y="117"/>
                    <a:pt x="111" y="119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09" y="121"/>
                    <a:pt x="108" y="121"/>
                    <a:pt x="107" y="121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5" y="121"/>
                    <a:pt x="104" y="121"/>
                    <a:pt x="103" y="120"/>
                  </a:cubicBezTo>
                  <a:close/>
                  <a:moveTo>
                    <a:pt x="114" y="109"/>
                  </a:moveTo>
                  <a:cubicBezTo>
                    <a:pt x="112" y="107"/>
                    <a:pt x="113" y="104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7" y="100"/>
                    <a:pt x="120" y="100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4"/>
                    <a:pt x="124" y="107"/>
                    <a:pt x="122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1" y="109"/>
                    <a:pt x="121" y="109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0" y="110"/>
                    <a:pt x="119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6" y="111"/>
                    <a:pt x="115" y="110"/>
                    <a:pt x="114" y="109"/>
                  </a:cubicBezTo>
                  <a:close/>
                  <a:moveTo>
                    <a:pt x="125" y="99"/>
                  </a:moveTo>
                  <a:cubicBezTo>
                    <a:pt x="124" y="97"/>
                    <a:pt x="124" y="94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2"/>
                    <a:pt x="127" y="92"/>
                    <a:pt x="127" y="9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9" y="90"/>
                    <a:pt x="132" y="90"/>
                    <a:pt x="134" y="9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5" y="94"/>
                    <a:pt x="135" y="97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2" y="100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1" y="101"/>
                    <a:pt x="130" y="101"/>
                    <a:pt x="129" y="101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1"/>
                    <a:pt x="126" y="100"/>
                    <a:pt x="125" y="99"/>
                  </a:cubicBezTo>
                  <a:close/>
                  <a:moveTo>
                    <a:pt x="137" y="90"/>
                  </a:moveTo>
                  <a:cubicBezTo>
                    <a:pt x="135" y="88"/>
                    <a:pt x="136" y="85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9" y="82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1" y="81"/>
                    <a:pt x="144" y="81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7" y="85"/>
                    <a:pt x="147" y="88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3" y="91"/>
                    <a:pt x="142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39" y="91"/>
                    <a:pt x="138" y="91"/>
                    <a:pt x="137" y="90"/>
                  </a:cubicBezTo>
                  <a:close/>
                  <a:moveTo>
                    <a:pt x="149" y="80"/>
                  </a:moveTo>
                  <a:cubicBezTo>
                    <a:pt x="148" y="78"/>
                    <a:pt x="148" y="75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1" y="74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3" y="71"/>
                    <a:pt x="156" y="72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9" y="76"/>
                    <a:pt x="159" y="79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5" y="82"/>
                    <a:pt x="154" y="82"/>
                    <a:pt x="153" y="82"/>
                  </a:cubicBezTo>
                  <a:cubicBezTo>
                    <a:pt x="153" y="82"/>
                    <a:pt x="153" y="82"/>
                    <a:pt x="153" y="82"/>
                  </a:cubicBezTo>
                  <a:cubicBezTo>
                    <a:pt x="151" y="82"/>
                    <a:pt x="150" y="82"/>
                    <a:pt x="149" y="80"/>
                  </a:cubicBezTo>
                  <a:close/>
                  <a:moveTo>
                    <a:pt x="161" y="72"/>
                  </a:moveTo>
                  <a:cubicBezTo>
                    <a:pt x="160" y="69"/>
                    <a:pt x="161" y="67"/>
                    <a:pt x="163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3" y="65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6" y="63"/>
                    <a:pt x="169" y="63"/>
                    <a:pt x="170" y="66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8"/>
                    <a:pt x="171" y="71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8" y="73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3"/>
                    <a:pt x="166" y="74"/>
                    <a:pt x="165" y="74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4" y="74"/>
                    <a:pt x="162" y="73"/>
                    <a:pt x="161" y="72"/>
                  </a:cubicBezTo>
                  <a:close/>
                  <a:moveTo>
                    <a:pt x="174" y="63"/>
                  </a:moveTo>
                  <a:cubicBezTo>
                    <a:pt x="173" y="61"/>
                    <a:pt x="173" y="58"/>
                    <a:pt x="176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56"/>
                    <a:pt x="176" y="56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9" y="55"/>
                    <a:pt x="182" y="55"/>
                    <a:pt x="183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5" y="60"/>
                    <a:pt x="184" y="63"/>
                    <a:pt x="182" y="64"/>
                  </a:cubicBezTo>
                  <a:cubicBezTo>
                    <a:pt x="182" y="64"/>
                    <a:pt x="182" y="64"/>
                    <a:pt x="182" y="64"/>
                  </a:cubicBezTo>
                  <a:cubicBezTo>
                    <a:pt x="181" y="64"/>
                    <a:pt x="181" y="64"/>
                    <a:pt x="181" y="65"/>
                  </a:cubicBezTo>
                  <a:cubicBezTo>
                    <a:pt x="181" y="65"/>
                    <a:pt x="181" y="65"/>
                    <a:pt x="181" y="65"/>
                  </a:cubicBezTo>
                  <a:cubicBezTo>
                    <a:pt x="180" y="65"/>
                    <a:pt x="179" y="65"/>
                    <a:pt x="178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7" y="65"/>
                    <a:pt x="175" y="65"/>
                    <a:pt x="174" y="63"/>
                  </a:cubicBezTo>
                  <a:close/>
                  <a:moveTo>
                    <a:pt x="187" y="55"/>
                  </a:moveTo>
                  <a:cubicBezTo>
                    <a:pt x="186" y="53"/>
                    <a:pt x="186" y="50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2" y="47"/>
                    <a:pt x="195" y="48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8" y="52"/>
                    <a:pt x="197" y="55"/>
                    <a:pt x="195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7"/>
                    <a:pt x="194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2" y="58"/>
                    <a:pt x="191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89" y="58"/>
                    <a:pt x="188" y="57"/>
                    <a:pt x="187" y="55"/>
                  </a:cubicBezTo>
                  <a:close/>
                  <a:moveTo>
                    <a:pt x="200" y="48"/>
                  </a:moveTo>
                  <a:cubicBezTo>
                    <a:pt x="199" y="45"/>
                    <a:pt x="200" y="43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2" y="41"/>
                    <a:pt x="203" y="41"/>
                    <a:pt x="203" y="41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6" y="39"/>
                    <a:pt x="208" y="40"/>
                    <a:pt x="210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1" y="45"/>
                    <a:pt x="210" y="48"/>
                    <a:pt x="208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7" y="49"/>
                    <a:pt x="207" y="49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0"/>
                    <a:pt x="205" y="50"/>
                    <a:pt x="204" y="5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3" y="50"/>
                    <a:pt x="201" y="49"/>
                    <a:pt x="200" y="48"/>
                  </a:cubicBezTo>
                  <a:close/>
                  <a:moveTo>
                    <a:pt x="213" y="41"/>
                  </a:moveTo>
                  <a:cubicBezTo>
                    <a:pt x="212" y="38"/>
                    <a:pt x="213" y="35"/>
                    <a:pt x="216" y="34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6" y="34"/>
                    <a:pt x="216" y="34"/>
                    <a:pt x="217" y="34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9" y="33"/>
                    <a:pt x="222" y="33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4" y="38"/>
                    <a:pt x="223" y="41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6" y="43"/>
                    <a:pt x="214" y="42"/>
                    <a:pt x="213" y="41"/>
                  </a:cubicBezTo>
                  <a:close/>
                  <a:moveTo>
                    <a:pt x="227" y="34"/>
                  </a:moveTo>
                  <a:cubicBezTo>
                    <a:pt x="226" y="32"/>
                    <a:pt x="227" y="29"/>
                    <a:pt x="229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30" y="27"/>
                    <a:pt x="230" y="27"/>
                    <a:pt x="231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3" y="26"/>
                    <a:pt x="236" y="27"/>
                    <a:pt x="237" y="29"/>
                  </a:cubicBezTo>
                  <a:cubicBezTo>
                    <a:pt x="237" y="29"/>
                    <a:pt x="237" y="29"/>
                    <a:pt x="237" y="29"/>
                  </a:cubicBezTo>
                  <a:cubicBezTo>
                    <a:pt x="238" y="32"/>
                    <a:pt x="237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6"/>
                    <a:pt x="234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2" y="37"/>
                    <a:pt x="231" y="37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0" y="37"/>
                    <a:pt x="228" y="36"/>
                    <a:pt x="227" y="34"/>
                  </a:cubicBezTo>
                  <a:close/>
                  <a:moveTo>
                    <a:pt x="241" y="28"/>
                  </a:moveTo>
                  <a:cubicBezTo>
                    <a:pt x="240" y="25"/>
                    <a:pt x="241" y="22"/>
                    <a:pt x="243" y="21"/>
                  </a:cubicBezTo>
                  <a:cubicBezTo>
                    <a:pt x="243" y="21"/>
                    <a:pt x="243" y="21"/>
                    <a:pt x="243" y="21"/>
                  </a:cubicBezTo>
                  <a:cubicBezTo>
                    <a:pt x="244" y="21"/>
                    <a:pt x="244" y="21"/>
                    <a:pt x="245" y="21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7" y="20"/>
                    <a:pt x="250" y="21"/>
                    <a:pt x="251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2" y="26"/>
                    <a:pt x="251" y="28"/>
                    <a:pt x="248" y="30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8" y="30"/>
                    <a:pt x="247" y="30"/>
                    <a:pt x="247" y="30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6" y="30"/>
                    <a:pt x="246" y="30"/>
                    <a:pt x="245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3" y="30"/>
                    <a:pt x="242" y="29"/>
                    <a:pt x="241" y="28"/>
                  </a:cubicBezTo>
                  <a:close/>
                  <a:moveTo>
                    <a:pt x="255" y="22"/>
                  </a:moveTo>
                  <a:cubicBezTo>
                    <a:pt x="254" y="19"/>
                    <a:pt x="255" y="16"/>
                    <a:pt x="257" y="16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5"/>
                    <a:pt x="258" y="15"/>
                    <a:pt x="259" y="15"/>
                  </a:cubicBezTo>
                  <a:cubicBezTo>
                    <a:pt x="259" y="15"/>
                    <a:pt x="259" y="15"/>
                    <a:pt x="259" y="15"/>
                  </a:cubicBezTo>
                  <a:cubicBezTo>
                    <a:pt x="261" y="14"/>
                    <a:pt x="264" y="15"/>
                    <a:pt x="265" y="18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20"/>
                    <a:pt x="265" y="23"/>
                    <a:pt x="262" y="24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62" y="24"/>
                    <a:pt x="261" y="24"/>
                    <a:pt x="261" y="24"/>
                  </a:cubicBezTo>
                  <a:cubicBezTo>
                    <a:pt x="261" y="24"/>
                    <a:pt x="261" y="24"/>
                    <a:pt x="261" y="24"/>
                  </a:cubicBezTo>
                  <a:cubicBezTo>
                    <a:pt x="260" y="25"/>
                    <a:pt x="260" y="25"/>
                    <a:pt x="259" y="25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57" y="25"/>
                    <a:pt x="256" y="23"/>
                    <a:pt x="255" y="22"/>
                  </a:cubicBezTo>
                  <a:close/>
                  <a:moveTo>
                    <a:pt x="269" y="16"/>
                  </a:moveTo>
                  <a:cubicBezTo>
                    <a:pt x="268" y="14"/>
                    <a:pt x="269" y="11"/>
                    <a:pt x="272" y="10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2" y="10"/>
                    <a:pt x="273" y="10"/>
                    <a:pt x="273" y="10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76" y="9"/>
                    <a:pt x="278" y="10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80" y="15"/>
                    <a:pt x="279" y="18"/>
                    <a:pt x="276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6" y="19"/>
                    <a:pt x="275" y="19"/>
                    <a:pt x="275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4" y="19"/>
                    <a:pt x="274" y="19"/>
                    <a:pt x="273" y="19"/>
                  </a:cubicBezTo>
                  <a:cubicBezTo>
                    <a:pt x="273" y="19"/>
                    <a:pt x="273" y="19"/>
                    <a:pt x="273" y="19"/>
                  </a:cubicBezTo>
                  <a:cubicBezTo>
                    <a:pt x="271" y="19"/>
                    <a:pt x="270" y="18"/>
                    <a:pt x="269" y="16"/>
                  </a:cubicBezTo>
                  <a:close/>
                  <a:moveTo>
                    <a:pt x="283" y="11"/>
                  </a:moveTo>
                  <a:cubicBezTo>
                    <a:pt x="282" y="9"/>
                    <a:pt x="284" y="6"/>
                    <a:pt x="286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5"/>
                    <a:pt x="287" y="5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90" y="4"/>
                    <a:pt x="293" y="5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10"/>
                    <a:pt x="293" y="13"/>
                    <a:pt x="290" y="14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90" y="14"/>
                    <a:pt x="290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8" y="14"/>
                    <a:pt x="288" y="14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6" y="14"/>
                    <a:pt x="284" y="13"/>
                    <a:pt x="283" y="11"/>
                  </a:cubicBezTo>
                  <a:close/>
                  <a:moveTo>
                    <a:pt x="298" y="6"/>
                  </a:moveTo>
                  <a:cubicBezTo>
                    <a:pt x="297" y="4"/>
                    <a:pt x="299" y="1"/>
                    <a:pt x="301" y="1"/>
                  </a:cubicBezTo>
                  <a:cubicBezTo>
                    <a:pt x="301" y="1"/>
                    <a:pt x="301" y="1"/>
                    <a:pt x="301" y="1"/>
                  </a:cubicBezTo>
                  <a:cubicBezTo>
                    <a:pt x="301" y="0"/>
                    <a:pt x="302" y="0"/>
                    <a:pt x="302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5" y="0"/>
                    <a:pt x="307" y="1"/>
                    <a:pt x="308" y="3"/>
                  </a:cubicBezTo>
                  <a:cubicBezTo>
                    <a:pt x="308" y="3"/>
                    <a:pt x="308" y="3"/>
                    <a:pt x="308" y="3"/>
                  </a:cubicBezTo>
                  <a:cubicBezTo>
                    <a:pt x="309" y="6"/>
                    <a:pt x="307" y="9"/>
                    <a:pt x="305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4" y="9"/>
                    <a:pt x="304" y="10"/>
                    <a:pt x="304" y="10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3" y="10"/>
                    <a:pt x="303" y="10"/>
                    <a:pt x="302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0"/>
                    <a:pt x="298" y="8"/>
                    <a:pt x="298" y="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36"/>
            <p:cNvSpPr>
              <a:spLocks/>
            </p:cNvSpPr>
            <p:nvPr/>
          </p:nvSpPr>
          <p:spPr bwMode="auto">
            <a:xfrm>
              <a:off x="7144999" y="2555422"/>
              <a:ext cx="517525" cy="1674813"/>
            </a:xfrm>
            <a:custGeom>
              <a:avLst/>
              <a:gdLst>
                <a:gd name="T0" fmla="*/ 120 w 201"/>
                <a:gd name="T1" fmla="*/ 11 h 649"/>
                <a:gd name="T2" fmla="*/ 201 w 201"/>
                <a:gd name="T3" fmla="*/ 1 h 649"/>
                <a:gd name="T4" fmla="*/ 201 w 201"/>
                <a:gd name="T5" fmla="*/ 649 h 649"/>
                <a:gd name="T6" fmla="*/ 0 w 201"/>
                <a:gd name="T7" fmla="*/ 289 h 649"/>
                <a:gd name="T8" fmla="*/ 120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120" y="11"/>
                  </a:moveTo>
                  <a:cubicBezTo>
                    <a:pt x="141" y="0"/>
                    <a:pt x="201" y="1"/>
                    <a:pt x="201" y="1"/>
                  </a:cubicBezTo>
                  <a:cubicBezTo>
                    <a:pt x="201" y="649"/>
                    <a:pt x="201" y="649"/>
                    <a:pt x="201" y="649"/>
                  </a:cubicBezTo>
                  <a:cubicBezTo>
                    <a:pt x="201" y="649"/>
                    <a:pt x="0" y="538"/>
                    <a:pt x="0" y="289"/>
                  </a:cubicBezTo>
                  <a:cubicBezTo>
                    <a:pt x="0" y="126"/>
                    <a:pt x="62" y="42"/>
                    <a:pt x="120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37"/>
            <p:cNvSpPr>
              <a:spLocks/>
            </p:cNvSpPr>
            <p:nvPr/>
          </p:nvSpPr>
          <p:spPr bwMode="auto">
            <a:xfrm>
              <a:off x="6717962" y="2596697"/>
              <a:ext cx="663575" cy="1527175"/>
            </a:xfrm>
            <a:custGeom>
              <a:avLst/>
              <a:gdLst>
                <a:gd name="T0" fmla="*/ 179 w 258"/>
                <a:gd name="T1" fmla="*/ 0 h 592"/>
                <a:gd name="T2" fmla="*/ 32 w 258"/>
                <a:gd name="T3" fmla="*/ 282 h 592"/>
                <a:gd name="T4" fmla="*/ 258 w 258"/>
                <a:gd name="T5" fmla="*/ 592 h 592"/>
                <a:gd name="T6" fmla="*/ 0 w 258"/>
                <a:gd name="T7" fmla="*/ 281 h 592"/>
                <a:gd name="T8" fmla="*/ 1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179" y="0"/>
                  </a:moveTo>
                  <a:cubicBezTo>
                    <a:pt x="179" y="0"/>
                    <a:pt x="32" y="75"/>
                    <a:pt x="32" y="282"/>
                  </a:cubicBezTo>
                  <a:cubicBezTo>
                    <a:pt x="32" y="481"/>
                    <a:pt x="258" y="592"/>
                    <a:pt x="258" y="592"/>
                  </a:cubicBezTo>
                  <a:cubicBezTo>
                    <a:pt x="258" y="592"/>
                    <a:pt x="0" y="539"/>
                    <a:pt x="0" y="281"/>
                  </a:cubicBezTo>
                  <a:cubicBezTo>
                    <a:pt x="0" y="63"/>
                    <a:pt x="179" y="0"/>
                    <a:pt x="1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38"/>
            <p:cNvSpPr>
              <a:spLocks noEditPoints="1"/>
            </p:cNvSpPr>
            <p:nvPr/>
          </p:nvSpPr>
          <p:spPr bwMode="auto">
            <a:xfrm>
              <a:off x="7435512" y="2704647"/>
              <a:ext cx="142875" cy="144463"/>
            </a:xfrm>
            <a:custGeom>
              <a:avLst/>
              <a:gdLst>
                <a:gd name="T0" fmla="*/ 42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2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2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2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2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10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2" y="28"/>
                  </a:cubicBezTo>
                  <a:cubicBezTo>
                    <a:pt x="5" y="35"/>
                    <a:pt x="11" y="38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2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39"/>
            <p:cNvSpPr>
              <a:spLocks noEditPoints="1"/>
            </p:cNvSpPr>
            <p:nvPr/>
          </p:nvSpPr>
          <p:spPr bwMode="auto">
            <a:xfrm>
              <a:off x="7348199" y="3647622"/>
              <a:ext cx="141288" cy="144463"/>
            </a:xfrm>
            <a:custGeom>
              <a:avLst/>
              <a:gdLst>
                <a:gd name="T0" fmla="*/ 41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1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9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5" y="35"/>
                    <a:pt x="11" y="37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1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40"/>
            <p:cNvSpPr>
              <a:spLocks noEditPoints="1"/>
            </p:cNvSpPr>
            <p:nvPr/>
          </p:nvSpPr>
          <p:spPr bwMode="auto">
            <a:xfrm>
              <a:off x="7497424" y="3903210"/>
              <a:ext cx="101600" cy="87313"/>
            </a:xfrm>
            <a:custGeom>
              <a:avLst/>
              <a:gdLst>
                <a:gd name="T0" fmla="*/ 29 w 39"/>
                <a:gd name="T1" fmla="*/ 21 h 34"/>
                <a:gd name="T2" fmla="*/ 27 w 39"/>
                <a:gd name="T3" fmla="*/ 19 h 34"/>
                <a:gd name="T4" fmla="*/ 38 w 39"/>
                <a:gd name="T5" fmla="*/ 14 h 34"/>
                <a:gd name="T6" fmla="*/ 27 w 39"/>
                <a:gd name="T7" fmla="*/ 8 h 34"/>
                <a:gd name="T8" fmla="*/ 27 w 39"/>
                <a:gd name="T9" fmla="*/ 8 h 34"/>
                <a:gd name="T10" fmla="*/ 26 w 39"/>
                <a:gd name="T11" fmla="*/ 5 h 34"/>
                <a:gd name="T12" fmla="*/ 26 w 39"/>
                <a:gd name="T13" fmla="*/ 4 h 34"/>
                <a:gd name="T14" fmla="*/ 26 w 39"/>
                <a:gd name="T15" fmla="*/ 4 h 34"/>
                <a:gd name="T16" fmla="*/ 18 w 39"/>
                <a:gd name="T17" fmla="*/ 1 h 34"/>
                <a:gd name="T18" fmla="*/ 11 w 39"/>
                <a:gd name="T19" fmla="*/ 10 h 34"/>
                <a:gd name="T20" fmla="*/ 11 w 39"/>
                <a:gd name="T21" fmla="*/ 10 h 34"/>
                <a:gd name="T22" fmla="*/ 9 w 39"/>
                <a:gd name="T23" fmla="*/ 9 h 34"/>
                <a:gd name="T24" fmla="*/ 2 w 39"/>
                <a:gd name="T25" fmla="*/ 11 h 34"/>
                <a:gd name="T26" fmla="*/ 1 w 39"/>
                <a:gd name="T27" fmla="*/ 17 h 34"/>
                <a:gd name="T28" fmla="*/ 12 w 39"/>
                <a:gd name="T29" fmla="*/ 22 h 34"/>
                <a:gd name="T30" fmla="*/ 8 w 39"/>
                <a:gd name="T31" fmla="*/ 31 h 34"/>
                <a:gd name="T32" fmla="*/ 19 w 39"/>
                <a:gd name="T33" fmla="*/ 30 h 34"/>
                <a:gd name="T34" fmla="*/ 21 w 39"/>
                <a:gd name="T35" fmla="*/ 23 h 34"/>
                <a:gd name="T36" fmla="*/ 22 w 39"/>
                <a:gd name="T37" fmla="*/ 24 h 34"/>
                <a:gd name="T38" fmla="*/ 30 w 39"/>
                <a:gd name="T39" fmla="*/ 31 h 34"/>
                <a:gd name="T40" fmla="*/ 36 w 39"/>
                <a:gd name="T41" fmla="*/ 28 h 34"/>
                <a:gd name="T42" fmla="*/ 29 w 39"/>
                <a:gd name="T43" fmla="*/ 21 h 34"/>
                <a:gd name="T44" fmla="*/ 21 w 39"/>
                <a:gd name="T45" fmla="*/ 20 h 34"/>
                <a:gd name="T46" fmla="*/ 20 w 39"/>
                <a:gd name="T47" fmla="*/ 20 h 34"/>
                <a:gd name="T48" fmla="*/ 19 w 39"/>
                <a:gd name="T49" fmla="*/ 20 h 34"/>
                <a:gd name="T50" fmla="*/ 17 w 39"/>
                <a:gd name="T51" fmla="*/ 20 h 34"/>
                <a:gd name="T52" fmla="*/ 16 w 39"/>
                <a:gd name="T53" fmla="*/ 19 h 34"/>
                <a:gd name="T54" fmla="*/ 16 w 39"/>
                <a:gd name="T55" fmla="*/ 16 h 34"/>
                <a:gd name="T56" fmla="*/ 16 w 39"/>
                <a:gd name="T57" fmla="*/ 15 h 34"/>
                <a:gd name="T58" fmla="*/ 19 w 39"/>
                <a:gd name="T59" fmla="*/ 13 h 34"/>
                <a:gd name="T60" fmla="*/ 20 w 39"/>
                <a:gd name="T61" fmla="*/ 13 h 34"/>
                <a:gd name="T62" fmla="*/ 20 w 39"/>
                <a:gd name="T63" fmla="*/ 13 h 34"/>
                <a:gd name="T64" fmla="*/ 22 w 39"/>
                <a:gd name="T65" fmla="*/ 14 h 34"/>
                <a:gd name="T66" fmla="*/ 23 w 39"/>
                <a:gd name="T67" fmla="*/ 17 h 34"/>
                <a:gd name="T68" fmla="*/ 23 w 39"/>
                <a:gd name="T69" fmla="*/ 17 h 34"/>
                <a:gd name="T70" fmla="*/ 23 w 39"/>
                <a:gd name="T71" fmla="*/ 19 h 34"/>
                <a:gd name="T72" fmla="*/ 21 w 39"/>
                <a:gd name="T7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34">
                  <a:moveTo>
                    <a:pt x="29" y="21"/>
                  </a:moveTo>
                  <a:cubicBezTo>
                    <a:pt x="28" y="20"/>
                    <a:pt x="28" y="20"/>
                    <a:pt x="27" y="19"/>
                  </a:cubicBezTo>
                  <a:cubicBezTo>
                    <a:pt x="31" y="19"/>
                    <a:pt x="38" y="18"/>
                    <a:pt x="38" y="14"/>
                  </a:cubicBezTo>
                  <a:cubicBezTo>
                    <a:pt x="39" y="9"/>
                    <a:pt x="33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6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1"/>
                    <a:pt x="20" y="1"/>
                    <a:pt x="18" y="1"/>
                  </a:cubicBezTo>
                  <a:cubicBezTo>
                    <a:pt x="13" y="0"/>
                    <a:pt x="9" y="4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7" y="9"/>
                    <a:pt x="3" y="9"/>
                    <a:pt x="2" y="11"/>
                  </a:cubicBezTo>
                  <a:cubicBezTo>
                    <a:pt x="0" y="12"/>
                    <a:pt x="0" y="16"/>
                    <a:pt x="1" y="17"/>
                  </a:cubicBezTo>
                  <a:cubicBezTo>
                    <a:pt x="3" y="21"/>
                    <a:pt x="8" y="23"/>
                    <a:pt x="12" y="22"/>
                  </a:cubicBezTo>
                  <a:cubicBezTo>
                    <a:pt x="10" y="24"/>
                    <a:pt x="5" y="28"/>
                    <a:pt x="8" y="31"/>
                  </a:cubicBezTo>
                  <a:cubicBezTo>
                    <a:pt x="11" y="33"/>
                    <a:pt x="17" y="34"/>
                    <a:pt x="19" y="30"/>
                  </a:cubicBezTo>
                  <a:cubicBezTo>
                    <a:pt x="19" y="29"/>
                    <a:pt x="21" y="26"/>
                    <a:pt x="21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4" y="27"/>
                    <a:pt x="26" y="31"/>
                    <a:pt x="30" y="31"/>
                  </a:cubicBezTo>
                  <a:cubicBezTo>
                    <a:pt x="32" y="31"/>
                    <a:pt x="37" y="30"/>
                    <a:pt x="36" y="28"/>
                  </a:cubicBezTo>
                  <a:cubicBezTo>
                    <a:pt x="36" y="25"/>
                    <a:pt x="31" y="22"/>
                    <a:pt x="29" y="21"/>
                  </a:cubicBezTo>
                  <a:close/>
                  <a:moveTo>
                    <a:pt x="21" y="20"/>
                  </a:move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8"/>
                    <a:pt x="15" y="17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4"/>
                    <a:pt x="18" y="14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3" y="15"/>
                    <a:pt x="24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19"/>
                    <a:pt x="22" y="19"/>
                    <a:pt x="21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41"/>
            <p:cNvSpPr>
              <a:spLocks noEditPoints="1"/>
            </p:cNvSpPr>
            <p:nvPr/>
          </p:nvSpPr>
          <p:spPr bwMode="auto">
            <a:xfrm>
              <a:off x="7360899" y="3326947"/>
              <a:ext cx="142875" cy="141288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6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7 h 55"/>
                <a:gd name="T28" fmla="*/ 17 w 55"/>
                <a:gd name="T29" fmla="*/ 36 h 55"/>
                <a:gd name="T30" fmla="*/ 11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1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2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19"/>
                    <a:pt x="0" y="25"/>
                    <a:pt x="1" y="27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1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30" y="21"/>
                    <a:pt x="30" y="22"/>
                    <a:pt x="31" y="22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1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42"/>
            <p:cNvSpPr>
              <a:spLocks noEditPoints="1"/>
            </p:cNvSpPr>
            <p:nvPr/>
          </p:nvSpPr>
          <p:spPr bwMode="auto">
            <a:xfrm>
              <a:off x="7289462" y="3001510"/>
              <a:ext cx="141288" cy="142875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7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8 h 55"/>
                <a:gd name="T28" fmla="*/ 17 w 55"/>
                <a:gd name="T29" fmla="*/ 36 h 55"/>
                <a:gd name="T30" fmla="*/ 12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2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3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10" y="14"/>
                    <a:pt x="4" y="14"/>
                    <a:pt x="2" y="17"/>
                  </a:cubicBezTo>
                  <a:cubicBezTo>
                    <a:pt x="0" y="19"/>
                    <a:pt x="0" y="25"/>
                    <a:pt x="1" y="28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2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2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30" y="32"/>
                    <a:pt x="29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0" y="22"/>
                    <a:pt x="30" y="22"/>
                    <a:pt x="31" y="23"/>
                  </a:cubicBezTo>
                  <a:cubicBezTo>
                    <a:pt x="33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43"/>
            <p:cNvSpPr>
              <a:spLocks noEditPoints="1"/>
            </p:cNvSpPr>
            <p:nvPr/>
          </p:nvSpPr>
          <p:spPr bwMode="auto">
            <a:xfrm>
              <a:off x="7472024" y="3499985"/>
              <a:ext cx="141288" cy="144463"/>
            </a:xfrm>
            <a:custGeom>
              <a:avLst/>
              <a:gdLst>
                <a:gd name="T0" fmla="*/ 41 w 55"/>
                <a:gd name="T1" fmla="*/ 33 h 56"/>
                <a:gd name="T2" fmla="*/ 38 w 55"/>
                <a:gd name="T3" fmla="*/ 31 h 56"/>
                <a:gd name="T4" fmla="*/ 54 w 55"/>
                <a:gd name="T5" fmla="*/ 23 h 56"/>
                <a:gd name="T6" fmla="*/ 39 w 55"/>
                <a:gd name="T7" fmla="*/ 12 h 56"/>
                <a:gd name="T8" fmla="*/ 38 w 55"/>
                <a:gd name="T9" fmla="*/ 12 h 56"/>
                <a:gd name="T10" fmla="*/ 37 w 55"/>
                <a:gd name="T11" fmla="*/ 8 h 56"/>
                <a:gd name="T12" fmla="*/ 36 w 55"/>
                <a:gd name="T13" fmla="*/ 6 h 56"/>
                <a:gd name="T14" fmla="*/ 36 w 55"/>
                <a:gd name="T15" fmla="*/ 6 h 56"/>
                <a:gd name="T16" fmla="*/ 24 w 55"/>
                <a:gd name="T17" fmla="*/ 0 h 56"/>
                <a:gd name="T18" fmla="*/ 15 w 55"/>
                <a:gd name="T19" fmla="*/ 16 h 56"/>
                <a:gd name="T20" fmla="*/ 16 w 55"/>
                <a:gd name="T21" fmla="*/ 16 h 56"/>
                <a:gd name="T22" fmla="*/ 12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1 w 55"/>
                <a:gd name="T31" fmla="*/ 50 h 56"/>
                <a:gd name="T32" fmla="*/ 26 w 55"/>
                <a:gd name="T33" fmla="*/ 50 h 56"/>
                <a:gd name="T34" fmla="*/ 30 w 55"/>
                <a:gd name="T35" fmla="*/ 37 h 56"/>
                <a:gd name="T36" fmla="*/ 31 w 55"/>
                <a:gd name="T37" fmla="*/ 40 h 56"/>
                <a:gd name="T38" fmla="*/ 42 w 55"/>
                <a:gd name="T39" fmla="*/ 50 h 56"/>
                <a:gd name="T40" fmla="*/ 51 w 55"/>
                <a:gd name="T41" fmla="*/ 45 h 56"/>
                <a:gd name="T42" fmla="*/ 41 w 55"/>
                <a:gd name="T43" fmla="*/ 33 h 56"/>
                <a:gd name="T44" fmla="*/ 30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4 w 55"/>
                <a:gd name="T51" fmla="*/ 32 h 56"/>
                <a:gd name="T52" fmla="*/ 22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6 w 55"/>
                <a:gd name="T59" fmla="*/ 22 h 56"/>
                <a:gd name="T60" fmla="*/ 28 w 55"/>
                <a:gd name="T61" fmla="*/ 22 h 56"/>
                <a:gd name="T62" fmla="*/ 28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8 h 56"/>
                <a:gd name="T70" fmla="*/ 32 w 55"/>
                <a:gd name="T71" fmla="*/ 30 h 56"/>
                <a:gd name="T72" fmla="*/ 30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3"/>
                  </a:moveTo>
                  <a:cubicBezTo>
                    <a:pt x="40" y="33"/>
                    <a:pt x="39" y="32"/>
                    <a:pt x="38" y="31"/>
                  </a:cubicBezTo>
                  <a:cubicBezTo>
                    <a:pt x="44" y="32"/>
                    <a:pt x="54" y="29"/>
                    <a:pt x="54" y="23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8"/>
                  </a:cubicBezTo>
                  <a:cubicBezTo>
                    <a:pt x="37" y="7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1"/>
                    <a:pt x="28" y="1"/>
                    <a:pt x="24" y="0"/>
                  </a:cubicBezTo>
                  <a:cubicBezTo>
                    <a:pt x="18" y="0"/>
                    <a:pt x="12" y="5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4" y="35"/>
                    <a:pt x="11" y="37"/>
                    <a:pt x="17" y="36"/>
                  </a:cubicBezTo>
                  <a:cubicBezTo>
                    <a:pt x="13" y="40"/>
                    <a:pt x="7" y="46"/>
                    <a:pt x="11" y="50"/>
                  </a:cubicBezTo>
                  <a:cubicBezTo>
                    <a:pt x="15" y="54"/>
                    <a:pt x="24" y="56"/>
                    <a:pt x="26" y="50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0" y="38"/>
                    <a:pt x="31" y="39"/>
                    <a:pt x="31" y="40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50"/>
                    <a:pt x="51" y="45"/>
                  </a:cubicBezTo>
                  <a:cubicBezTo>
                    <a:pt x="51" y="41"/>
                    <a:pt x="44" y="36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8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2"/>
                    <a:pt x="24" y="32"/>
                  </a:cubicBezTo>
                  <a:cubicBezTo>
                    <a:pt x="23" y="31"/>
                    <a:pt x="23" y="31"/>
                    <a:pt x="22" y="30"/>
                  </a:cubicBezTo>
                  <a:cubicBezTo>
                    <a:pt x="22" y="29"/>
                    <a:pt x="21" y="28"/>
                    <a:pt x="22" y="27"/>
                  </a:cubicBezTo>
                  <a:cubicBezTo>
                    <a:pt x="22" y="25"/>
                    <a:pt x="22" y="24"/>
                    <a:pt x="23" y="24"/>
                  </a:cubicBezTo>
                  <a:cubicBezTo>
                    <a:pt x="24" y="23"/>
                    <a:pt x="25" y="22"/>
                    <a:pt x="26" y="22"/>
                  </a:cubicBezTo>
                  <a:cubicBezTo>
                    <a:pt x="27" y="22"/>
                    <a:pt x="27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2"/>
                    <a:pt x="31" y="23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44"/>
            <p:cNvSpPr>
              <a:spLocks noEditPoints="1"/>
            </p:cNvSpPr>
            <p:nvPr/>
          </p:nvSpPr>
          <p:spPr bwMode="auto">
            <a:xfrm>
              <a:off x="7372012" y="2826885"/>
              <a:ext cx="53975" cy="53975"/>
            </a:xfrm>
            <a:custGeom>
              <a:avLst/>
              <a:gdLst>
                <a:gd name="T0" fmla="*/ 20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5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0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0 h 21"/>
                <a:gd name="T34" fmla="*/ 15 w 21"/>
                <a:gd name="T35" fmla="*/ 17 h 21"/>
                <a:gd name="T36" fmla="*/ 21 w 21"/>
                <a:gd name="T37" fmla="*/ 17 h 21"/>
                <a:gd name="T38" fmla="*/ 20 w 21"/>
                <a:gd name="T39" fmla="*/ 13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8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0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4" y="0"/>
                    <a:pt x="13" y="1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7" y="1"/>
                    <a:pt x="6" y="1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3" y="9"/>
                    <a:pt x="0" y="11"/>
                    <a:pt x="0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8"/>
                    <a:pt x="11" y="21"/>
                    <a:pt x="13" y="20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7" y="18"/>
                    <a:pt x="20" y="19"/>
                    <a:pt x="21" y="17"/>
                  </a:cubicBezTo>
                  <a:cubicBezTo>
                    <a:pt x="21" y="16"/>
                    <a:pt x="21" y="14"/>
                    <a:pt x="20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45"/>
            <p:cNvSpPr>
              <a:spLocks noEditPoints="1"/>
            </p:cNvSpPr>
            <p:nvPr/>
          </p:nvSpPr>
          <p:spPr bwMode="auto">
            <a:xfrm>
              <a:off x="7513299" y="3409497"/>
              <a:ext cx="52388" cy="53975"/>
            </a:xfrm>
            <a:custGeom>
              <a:avLst/>
              <a:gdLst>
                <a:gd name="T0" fmla="*/ 20 w 20"/>
                <a:gd name="T1" fmla="*/ 14 h 21"/>
                <a:gd name="T2" fmla="*/ 17 w 20"/>
                <a:gd name="T3" fmla="*/ 11 h 21"/>
                <a:gd name="T4" fmla="*/ 13 w 20"/>
                <a:gd name="T5" fmla="*/ 11 h 21"/>
                <a:gd name="T6" fmla="*/ 13 w 20"/>
                <a:gd name="T7" fmla="*/ 11 h 21"/>
                <a:gd name="T8" fmla="*/ 17 w 20"/>
                <a:gd name="T9" fmla="*/ 4 h 21"/>
                <a:gd name="T10" fmla="*/ 12 w 20"/>
                <a:gd name="T11" fmla="*/ 2 h 21"/>
                <a:gd name="T12" fmla="*/ 10 w 20"/>
                <a:gd name="T13" fmla="*/ 5 h 21"/>
                <a:gd name="T14" fmla="*/ 10 w 20"/>
                <a:gd name="T15" fmla="*/ 6 h 21"/>
                <a:gd name="T16" fmla="*/ 5 w 20"/>
                <a:gd name="T17" fmla="*/ 1 h 21"/>
                <a:gd name="T18" fmla="*/ 0 w 20"/>
                <a:gd name="T19" fmla="*/ 5 h 21"/>
                <a:gd name="T20" fmla="*/ 6 w 20"/>
                <a:gd name="T21" fmla="*/ 10 h 21"/>
                <a:gd name="T22" fmla="*/ 5 w 20"/>
                <a:gd name="T23" fmla="*/ 10 h 21"/>
                <a:gd name="T24" fmla="*/ 0 w 20"/>
                <a:gd name="T25" fmla="*/ 13 h 21"/>
                <a:gd name="T26" fmla="*/ 6 w 20"/>
                <a:gd name="T27" fmla="*/ 17 h 21"/>
                <a:gd name="T28" fmla="*/ 8 w 20"/>
                <a:gd name="T29" fmla="*/ 15 h 21"/>
                <a:gd name="T30" fmla="*/ 8 w 20"/>
                <a:gd name="T31" fmla="*/ 17 h 21"/>
                <a:gd name="T32" fmla="*/ 12 w 20"/>
                <a:gd name="T33" fmla="*/ 21 h 21"/>
                <a:gd name="T34" fmla="*/ 14 w 20"/>
                <a:gd name="T35" fmla="*/ 17 h 21"/>
                <a:gd name="T36" fmla="*/ 20 w 20"/>
                <a:gd name="T37" fmla="*/ 17 h 21"/>
                <a:gd name="T38" fmla="*/ 20 w 20"/>
                <a:gd name="T39" fmla="*/ 14 h 21"/>
                <a:gd name="T40" fmla="*/ 10 w 20"/>
                <a:gd name="T41" fmla="*/ 13 h 21"/>
                <a:gd name="T42" fmla="*/ 9 w 20"/>
                <a:gd name="T43" fmla="*/ 13 h 21"/>
                <a:gd name="T44" fmla="*/ 9 w 20"/>
                <a:gd name="T45" fmla="*/ 13 h 21"/>
                <a:gd name="T46" fmla="*/ 7 w 20"/>
                <a:gd name="T47" fmla="*/ 10 h 21"/>
                <a:gd name="T48" fmla="*/ 7 w 20"/>
                <a:gd name="T49" fmla="*/ 10 h 21"/>
                <a:gd name="T50" fmla="*/ 8 w 20"/>
                <a:gd name="T51" fmla="*/ 9 h 21"/>
                <a:gd name="T52" fmla="*/ 10 w 20"/>
                <a:gd name="T53" fmla="*/ 8 h 21"/>
                <a:gd name="T54" fmla="*/ 10 w 20"/>
                <a:gd name="T55" fmla="*/ 8 h 21"/>
                <a:gd name="T56" fmla="*/ 11 w 20"/>
                <a:gd name="T57" fmla="*/ 8 h 21"/>
                <a:gd name="T58" fmla="*/ 12 w 20"/>
                <a:gd name="T59" fmla="*/ 11 h 21"/>
                <a:gd name="T60" fmla="*/ 12 w 20"/>
                <a:gd name="T61" fmla="*/ 11 h 21"/>
                <a:gd name="T62" fmla="*/ 12 w 20"/>
                <a:gd name="T63" fmla="*/ 12 h 21"/>
                <a:gd name="T64" fmla="*/ 12 w 20"/>
                <a:gd name="T65" fmla="*/ 12 h 21"/>
                <a:gd name="T66" fmla="*/ 11 w 20"/>
                <a:gd name="T67" fmla="*/ 13 h 21"/>
                <a:gd name="T68" fmla="*/ 10 w 20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20" y="14"/>
                  </a:moveTo>
                  <a:cubicBezTo>
                    <a:pt x="19" y="12"/>
                    <a:pt x="18" y="12"/>
                    <a:pt x="17" y="11"/>
                  </a:cubicBezTo>
                  <a:cubicBezTo>
                    <a:pt x="16" y="11"/>
                    <a:pt x="15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9"/>
                    <a:pt x="19" y="7"/>
                    <a:pt x="17" y="4"/>
                  </a:cubicBezTo>
                  <a:cubicBezTo>
                    <a:pt x="16" y="2"/>
                    <a:pt x="14" y="0"/>
                    <a:pt x="12" y="2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9" y="4"/>
                    <a:pt x="7" y="1"/>
                    <a:pt x="5" y="1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3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3" y="10"/>
                    <a:pt x="0" y="11"/>
                    <a:pt x="0" y="13"/>
                  </a:cubicBezTo>
                  <a:cubicBezTo>
                    <a:pt x="0" y="16"/>
                    <a:pt x="3" y="18"/>
                    <a:pt x="6" y="17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9" y="18"/>
                    <a:pt x="11" y="21"/>
                    <a:pt x="12" y="21"/>
                  </a:cubicBezTo>
                  <a:cubicBezTo>
                    <a:pt x="14" y="20"/>
                    <a:pt x="14" y="19"/>
                    <a:pt x="14" y="17"/>
                  </a:cubicBezTo>
                  <a:cubicBezTo>
                    <a:pt x="17" y="18"/>
                    <a:pt x="19" y="19"/>
                    <a:pt x="20" y="17"/>
                  </a:cubicBezTo>
                  <a:cubicBezTo>
                    <a:pt x="20" y="16"/>
                    <a:pt x="20" y="14"/>
                    <a:pt x="20" y="14"/>
                  </a:cubicBezTo>
                  <a:close/>
                  <a:moveTo>
                    <a:pt x="10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3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46"/>
            <p:cNvSpPr>
              <a:spLocks noEditPoints="1"/>
            </p:cNvSpPr>
            <p:nvPr/>
          </p:nvSpPr>
          <p:spPr bwMode="auto">
            <a:xfrm>
              <a:off x="7554574" y="4003222"/>
              <a:ext cx="53975" cy="53975"/>
            </a:xfrm>
            <a:custGeom>
              <a:avLst/>
              <a:gdLst>
                <a:gd name="T0" fmla="*/ 21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6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1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1 h 21"/>
                <a:gd name="T34" fmla="*/ 15 w 21"/>
                <a:gd name="T35" fmla="*/ 17 h 21"/>
                <a:gd name="T36" fmla="*/ 21 w 21"/>
                <a:gd name="T37" fmla="*/ 17 h 21"/>
                <a:gd name="T38" fmla="*/ 21 w 21"/>
                <a:gd name="T39" fmla="*/ 13 h 21"/>
                <a:gd name="T40" fmla="*/ 10 w 21"/>
                <a:gd name="T41" fmla="*/ 13 h 21"/>
                <a:gd name="T42" fmla="*/ 10 w 21"/>
                <a:gd name="T43" fmla="*/ 12 h 21"/>
                <a:gd name="T44" fmla="*/ 10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9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5" y="0"/>
                    <a:pt x="13" y="1"/>
                  </a:cubicBezTo>
                  <a:cubicBezTo>
                    <a:pt x="12" y="2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4" y="9"/>
                    <a:pt x="1" y="11"/>
                    <a:pt x="1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10" y="18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8" y="18"/>
                    <a:pt x="20" y="19"/>
                    <a:pt x="21" y="17"/>
                  </a:cubicBezTo>
                  <a:cubicBezTo>
                    <a:pt x="21" y="16"/>
                    <a:pt x="21" y="14"/>
                    <a:pt x="21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47"/>
            <p:cNvSpPr>
              <a:spLocks noEditPoints="1"/>
            </p:cNvSpPr>
            <p:nvPr/>
          </p:nvSpPr>
          <p:spPr bwMode="auto">
            <a:xfrm>
              <a:off x="7508537" y="2893560"/>
              <a:ext cx="90488" cy="85725"/>
            </a:xfrm>
            <a:custGeom>
              <a:avLst/>
              <a:gdLst>
                <a:gd name="T0" fmla="*/ 28 w 35"/>
                <a:gd name="T1" fmla="*/ 3 h 33"/>
                <a:gd name="T2" fmla="*/ 23 w 35"/>
                <a:gd name="T3" fmla="*/ 5 h 33"/>
                <a:gd name="T4" fmla="*/ 21 w 35"/>
                <a:gd name="T5" fmla="*/ 11 h 33"/>
                <a:gd name="T6" fmla="*/ 21 w 35"/>
                <a:gd name="T7" fmla="*/ 11 h 33"/>
                <a:gd name="T8" fmla="*/ 12 w 35"/>
                <a:gd name="T9" fmla="*/ 2 h 33"/>
                <a:gd name="T10" fmla="*/ 6 w 35"/>
                <a:gd name="T11" fmla="*/ 8 h 33"/>
                <a:gd name="T12" fmla="*/ 11 w 35"/>
                <a:gd name="T13" fmla="*/ 13 h 33"/>
                <a:gd name="T14" fmla="*/ 12 w 35"/>
                <a:gd name="T15" fmla="*/ 13 h 33"/>
                <a:gd name="T16" fmla="*/ 2 w 35"/>
                <a:gd name="T17" fmla="*/ 18 h 33"/>
                <a:gd name="T18" fmla="*/ 5 w 35"/>
                <a:gd name="T19" fmla="*/ 28 h 33"/>
                <a:gd name="T20" fmla="*/ 16 w 35"/>
                <a:gd name="T21" fmla="*/ 21 h 33"/>
                <a:gd name="T22" fmla="*/ 15 w 35"/>
                <a:gd name="T23" fmla="*/ 23 h 33"/>
                <a:gd name="T24" fmla="*/ 18 w 35"/>
                <a:gd name="T25" fmla="*/ 32 h 33"/>
                <a:gd name="T26" fmla="*/ 26 w 35"/>
                <a:gd name="T27" fmla="*/ 25 h 33"/>
                <a:gd name="T28" fmla="*/ 25 w 35"/>
                <a:gd name="T29" fmla="*/ 21 h 33"/>
                <a:gd name="T30" fmla="*/ 28 w 35"/>
                <a:gd name="T31" fmla="*/ 21 h 33"/>
                <a:gd name="T32" fmla="*/ 35 w 35"/>
                <a:gd name="T33" fmla="*/ 17 h 33"/>
                <a:gd name="T34" fmla="*/ 30 w 35"/>
                <a:gd name="T35" fmla="*/ 12 h 33"/>
                <a:gd name="T36" fmla="*/ 33 w 35"/>
                <a:gd name="T37" fmla="*/ 4 h 33"/>
                <a:gd name="T38" fmla="*/ 28 w 35"/>
                <a:gd name="T39" fmla="*/ 3 h 33"/>
                <a:gd name="T40" fmla="*/ 22 w 35"/>
                <a:gd name="T41" fmla="*/ 17 h 33"/>
                <a:gd name="T42" fmla="*/ 21 w 35"/>
                <a:gd name="T43" fmla="*/ 18 h 33"/>
                <a:gd name="T44" fmla="*/ 21 w 35"/>
                <a:gd name="T45" fmla="*/ 18 h 33"/>
                <a:gd name="T46" fmla="*/ 17 w 35"/>
                <a:gd name="T47" fmla="*/ 19 h 33"/>
                <a:gd name="T48" fmla="*/ 17 w 35"/>
                <a:gd name="T49" fmla="*/ 19 h 33"/>
                <a:gd name="T50" fmla="*/ 15 w 35"/>
                <a:gd name="T51" fmla="*/ 18 h 33"/>
                <a:gd name="T52" fmla="*/ 15 w 35"/>
                <a:gd name="T53" fmla="*/ 14 h 33"/>
                <a:gd name="T54" fmla="*/ 15 w 35"/>
                <a:gd name="T55" fmla="*/ 14 h 33"/>
                <a:gd name="T56" fmla="*/ 15 w 35"/>
                <a:gd name="T57" fmla="*/ 13 h 33"/>
                <a:gd name="T58" fmla="*/ 21 w 35"/>
                <a:gd name="T59" fmla="*/ 13 h 33"/>
                <a:gd name="T60" fmla="*/ 21 w 35"/>
                <a:gd name="T61" fmla="*/ 13 h 33"/>
                <a:gd name="T62" fmla="*/ 21 w 35"/>
                <a:gd name="T63" fmla="*/ 13 h 33"/>
                <a:gd name="T64" fmla="*/ 22 w 35"/>
                <a:gd name="T65" fmla="*/ 13 h 33"/>
                <a:gd name="T66" fmla="*/ 22 w 35"/>
                <a:gd name="T67" fmla="*/ 15 h 33"/>
                <a:gd name="T68" fmla="*/ 22 w 35"/>
                <a:gd name="T6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33">
                  <a:moveTo>
                    <a:pt x="28" y="3"/>
                  </a:moveTo>
                  <a:cubicBezTo>
                    <a:pt x="26" y="3"/>
                    <a:pt x="25" y="4"/>
                    <a:pt x="23" y="5"/>
                  </a:cubicBezTo>
                  <a:cubicBezTo>
                    <a:pt x="22" y="7"/>
                    <a:pt x="21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6"/>
                    <a:pt x="18" y="0"/>
                    <a:pt x="12" y="2"/>
                  </a:cubicBezTo>
                  <a:cubicBezTo>
                    <a:pt x="9" y="2"/>
                    <a:pt x="5" y="5"/>
                    <a:pt x="6" y="8"/>
                  </a:cubicBezTo>
                  <a:cubicBezTo>
                    <a:pt x="7" y="10"/>
                    <a:pt x="9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8" y="13"/>
                    <a:pt x="4" y="16"/>
                    <a:pt x="2" y="18"/>
                  </a:cubicBezTo>
                  <a:cubicBezTo>
                    <a:pt x="0" y="22"/>
                    <a:pt x="0" y="27"/>
                    <a:pt x="5" y="28"/>
                  </a:cubicBezTo>
                  <a:cubicBezTo>
                    <a:pt x="9" y="30"/>
                    <a:pt x="13" y="25"/>
                    <a:pt x="16" y="21"/>
                  </a:cubicBezTo>
                  <a:cubicBezTo>
                    <a:pt x="16" y="22"/>
                    <a:pt x="15" y="23"/>
                    <a:pt x="15" y="23"/>
                  </a:cubicBezTo>
                  <a:cubicBezTo>
                    <a:pt x="14" y="26"/>
                    <a:pt x="14" y="31"/>
                    <a:pt x="18" y="32"/>
                  </a:cubicBezTo>
                  <a:cubicBezTo>
                    <a:pt x="22" y="33"/>
                    <a:pt x="26" y="29"/>
                    <a:pt x="26" y="25"/>
                  </a:cubicBezTo>
                  <a:cubicBezTo>
                    <a:pt x="26" y="24"/>
                    <a:pt x="26" y="22"/>
                    <a:pt x="25" y="21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9" y="21"/>
                    <a:pt x="35" y="19"/>
                    <a:pt x="35" y="17"/>
                  </a:cubicBezTo>
                  <a:cubicBezTo>
                    <a:pt x="35" y="15"/>
                    <a:pt x="33" y="13"/>
                    <a:pt x="30" y="12"/>
                  </a:cubicBezTo>
                  <a:cubicBezTo>
                    <a:pt x="33" y="10"/>
                    <a:pt x="35" y="6"/>
                    <a:pt x="33" y="4"/>
                  </a:cubicBezTo>
                  <a:cubicBezTo>
                    <a:pt x="32" y="3"/>
                    <a:pt x="29" y="3"/>
                    <a:pt x="28" y="3"/>
                  </a:cubicBezTo>
                  <a:close/>
                  <a:moveTo>
                    <a:pt x="22" y="17"/>
                  </a:moveTo>
                  <a:cubicBezTo>
                    <a:pt x="22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18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5" y="18"/>
                  </a:cubicBezTo>
                  <a:cubicBezTo>
                    <a:pt x="14" y="17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1"/>
                    <a:pt x="19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6"/>
                    <a:pt x="22" y="17"/>
                    <a:pt x="2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48"/>
            <p:cNvSpPr>
              <a:spLocks noEditPoints="1"/>
            </p:cNvSpPr>
            <p:nvPr/>
          </p:nvSpPr>
          <p:spPr bwMode="auto">
            <a:xfrm>
              <a:off x="7518062" y="314438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6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2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20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49"/>
            <p:cNvSpPr>
              <a:spLocks noEditPoints="1"/>
            </p:cNvSpPr>
            <p:nvPr/>
          </p:nvSpPr>
          <p:spPr bwMode="auto">
            <a:xfrm>
              <a:off x="7273587" y="3385685"/>
              <a:ext cx="85725" cy="85725"/>
            </a:xfrm>
            <a:custGeom>
              <a:avLst/>
              <a:gdLst>
                <a:gd name="T0" fmla="*/ 32 w 33"/>
                <a:gd name="T1" fmla="*/ 21 h 33"/>
                <a:gd name="T2" fmla="*/ 28 w 33"/>
                <a:gd name="T3" fmla="*/ 18 h 33"/>
                <a:gd name="T4" fmla="*/ 22 w 33"/>
                <a:gd name="T5" fmla="*/ 17 h 33"/>
                <a:gd name="T6" fmla="*/ 22 w 33"/>
                <a:gd name="T7" fmla="*/ 17 h 33"/>
                <a:gd name="T8" fmla="*/ 28 w 33"/>
                <a:gd name="T9" fmla="*/ 6 h 33"/>
                <a:gd name="T10" fmla="*/ 20 w 33"/>
                <a:gd name="T11" fmla="*/ 3 h 33"/>
                <a:gd name="T12" fmla="*/ 17 w 33"/>
                <a:gd name="T13" fmla="*/ 8 h 33"/>
                <a:gd name="T14" fmla="*/ 17 w 33"/>
                <a:gd name="T15" fmla="*/ 9 h 33"/>
                <a:gd name="T16" fmla="*/ 9 w 33"/>
                <a:gd name="T17" fmla="*/ 2 h 33"/>
                <a:gd name="T18" fmla="*/ 0 w 33"/>
                <a:gd name="T19" fmla="*/ 8 h 33"/>
                <a:gd name="T20" fmla="*/ 11 w 33"/>
                <a:gd name="T21" fmla="*/ 16 h 33"/>
                <a:gd name="T22" fmla="*/ 8 w 33"/>
                <a:gd name="T23" fmla="*/ 15 h 33"/>
                <a:gd name="T24" fmla="*/ 1 w 33"/>
                <a:gd name="T25" fmla="*/ 21 h 33"/>
                <a:gd name="T26" fmla="*/ 10 w 33"/>
                <a:gd name="T27" fmla="*/ 27 h 33"/>
                <a:gd name="T28" fmla="*/ 14 w 33"/>
                <a:gd name="T29" fmla="*/ 24 h 33"/>
                <a:gd name="T30" fmla="*/ 14 w 33"/>
                <a:gd name="T31" fmla="*/ 27 h 33"/>
                <a:gd name="T32" fmla="*/ 20 w 33"/>
                <a:gd name="T33" fmla="*/ 32 h 33"/>
                <a:gd name="T34" fmla="*/ 24 w 33"/>
                <a:gd name="T35" fmla="*/ 27 h 33"/>
                <a:gd name="T36" fmla="*/ 32 w 33"/>
                <a:gd name="T37" fmla="*/ 26 h 33"/>
                <a:gd name="T38" fmla="*/ 32 w 33"/>
                <a:gd name="T39" fmla="*/ 21 h 33"/>
                <a:gd name="T40" fmla="*/ 16 w 33"/>
                <a:gd name="T41" fmla="*/ 20 h 33"/>
                <a:gd name="T42" fmla="*/ 15 w 33"/>
                <a:gd name="T43" fmla="*/ 20 h 33"/>
                <a:gd name="T44" fmla="*/ 15 w 33"/>
                <a:gd name="T45" fmla="*/ 20 h 33"/>
                <a:gd name="T46" fmla="*/ 13 w 33"/>
                <a:gd name="T47" fmla="*/ 16 h 33"/>
                <a:gd name="T48" fmla="*/ 13 w 33"/>
                <a:gd name="T49" fmla="*/ 16 h 33"/>
                <a:gd name="T50" fmla="*/ 13 w 33"/>
                <a:gd name="T51" fmla="*/ 14 h 33"/>
                <a:gd name="T52" fmla="*/ 17 w 33"/>
                <a:gd name="T53" fmla="*/ 12 h 33"/>
                <a:gd name="T54" fmla="*/ 17 w 33"/>
                <a:gd name="T55" fmla="*/ 12 h 33"/>
                <a:gd name="T56" fmla="*/ 18 w 33"/>
                <a:gd name="T57" fmla="*/ 13 h 33"/>
                <a:gd name="T58" fmla="*/ 20 w 33"/>
                <a:gd name="T59" fmla="*/ 18 h 33"/>
                <a:gd name="T60" fmla="*/ 20 w 33"/>
                <a:gd name="T61" fmla="*/ 18 h 33"/>
                <a:gd name="T62" fmla="*/ 20 w 33"/>
                <a:gd name="T63" fmla="*/ 18 h 33"/>
                <a:gd name="T64" fmla="*/ 20 w 33"/>
                <a:gd name="T65" fmla="*/ 19 h 33"/>
                <a:gd name="T66" fmla="*/ 18 w 33"/>
                <a:gd name="T67" fmla="*/ 20 h 33"/>
                <a:gd name="T68" fmla="*/ 16 w 33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33">
                  <a:moveTo>
                    <a:pt x="32" y="21"/>
                  </a:moveTo>
                  <a:cubicBezTo>
                    <a:pt x="31" y="19"/>
                    <a:pt x="30" y="18"/>
                    <a:pt x="28" y="18"/>
                  </a:cubicBezTo>
                  <a:cubicBezTo>
                    <a:pt x="26" y="17"/>
                    <a:pt x="24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7" y="14"/>
                    <a:pt x="31" y="11"/>
                    <a:pt x="28" y="6"/>
                  </a:cubicBezTo>
                  <a:cubicBezTo>
                    <a:pt x="26" y="3"/>
                    <a:pt x="22" y="0"/>
                    <a:pt x="20" y="3"/>
                  </a:cubicBezTo>
                  <a:cubicBezTo>
                    <a:pt x="18" y="4"/>
                    <a:pt x="17" y="6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6"/>
                    <a:pt x="12" y="2"/>
                    <a:pt x="9" y="2"/>
                  </a:cubicBezTo>
                  <a:cubicBezTo>
                    <a:pt x="5" y="1"/>
                    <a:pt x="0" y="3"/>
                    <a:pt x="0" y="8"/>
                  </a:cubicBezTo>
                  <a:cubicBezTo>
                    <a:pt x="0" y="12"/>
                    <a:pt x="6" y="14"/>
                    <a:pt x="11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5" y="15"/>
                    <a:pt x="1" y="17"/>
                    <a:pt x="1" y="21"/>
                  </a:cubicBezTo>
                  <a:cubicBezTo>
                    <a:pt x="1" y="25"/>
                    <a:pt x="6" y="28"/>
                    <a:pt x="10" y="27"/>
                  </a:cubicBezTo>
                  <a:cubicBezTo>
                    <a:pt x="11" y="27"/>
                    <a:pt x="13" y="25"/>
                    <a:pt x="14" y="24"/>
                  </a:cubicBezTo>
                  <a:cubicBezTo>
                    <a:pt x="14" y="25"/>
                    <a:pt x="14" y="26"/>
                    <a:pt x="14" y="27"/>
                  </a:cubicBezTo>
                  <a:cubicBezTo>
                    <a:pt x="15" y="28"/>
                    <a:pt x="18" y="33"/>
                    <a:pt x="20" y="32"/>
                  </a:cubicBezTo>
                  <a:cubicBezTo>
                    <a:pt x="22" y="32"/>
                    <a:pt x="23" y="29"/>
                    <a:pt x="24" y="27"/>
                  </a:cubicBezTo>
                  <a:cubicBezTo>
                    <a:pt x="27" y="29"/>
                    <a:pt x="31" y="30"/>
                    <a:pt x="32" y="26"/>
                  </a:cubicBezTo>
                  <a:cubicBezTo>
                    <a:pt x="33" y="25"/>
                    <a:pt x="32" y="23"/>
                    <a:pt x="32" y="21"/>
                  </a:cubicBezTo>
                  <a:close/>
                  <a:moveTo>
                    <a:pt x="16" y="20"/>
                  </a:move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4" y="13"/>
                    <a:pt x="15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20" y="14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8" y="20"/>
                    <a:pt x="17" y="20"/>
                    <a:pt x="16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50"/>
            <p:cNvSpPr>
              <a:spLocks noEditPoints="1"/>
            </p:cNvSpPr>
            <p:nvPr/>
          </p:nvSpPr>
          <p:spPr bwMode="auto">
            <a:xfrm>
              <a:off x="7518062" y="3776210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7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4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2 w 32"/>
                <a:gd name="T37" fmla="*/ 26 h 32"/>
                <a:gd name="T38" fmla="*/ 31 w 32"/>
                <a:gd name="T39" fmla="*/ 21 h 32"/>
                <a:gd name="T40" fmla="*/ 16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3 h 32"/>
                <a:gd name="T52" fmla="*/ 16 w 32"/>
                <a:gd name="T53" fmla="*/ 11 h 32"/>
                <a:gd name="T54" fmla="*/ 17 w 32"/>
                <a:gd name="T55" fmla="*/ 11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7 h 32"/>
                <a:gd name="T64" fmla="*/ 19 w 32"/>
                <a:gd name="T65" fmla="*/ 18 h 32"/>
                <a:gd name="T66" fmla="*/ 18 w 32"/>
                <a:gd name="T67" fmla="*/ 19 h 32"/>
                <a:gd name="T68" fmla="*/ 16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8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0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1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1"/>
                    <a:pt x="6" y="14"/>
                    <a:pt x="10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2" y="26"/>
                  </a:cubicBezTo>
                  <a:cubicBezTo>
                    <a:pt x="32" y="24"/>
                    <a:pt x="32" y="22"/>
                    <a:pt x="31" y="21"/>
                  </a:cubicBezTo>
                  <a:close/>
                  <a:moveTo>
                    <a:pt x="16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51"/>
            <p:cNvSpPr>
              <a:spLocks noEditPoints="1"/>
            </p:cNvSpPr>
            <p:nvPr/>
          </p:nvSpPr>
          <p:spPr bwMode="auto">
            <a:xfrm>
              <a:off x="7286287" y="322693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1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52"/>
            <p:cNvSpPr>
              <a:spLocks noEditPoints="1"/>
            </p:cNvSpPr>
            <p:nvPr/>
          </p:nvSpPr>
          <p:spPr bwMode="auto">
            <a:xfrm>
              <a:off x="7500599" y="2625272"/>
              <a:ext cx="77788" cy="84138"/>
            </a:xfrm>
            <a:custGeom>
              <a:avLst/>
              <a:gdLst>
                <a:gd name="T0" fmla="*/ 30 w 30"/>
                <a:gd name="T1" fmla="*/ 19 h 33"/>
                <a:gd name="T2" fmla="*/ 27 w 30"/>
                <a:gd name="T3" fmla="*/ 17 h 33"/>
                <a:gd name="T4" fmla="*/ 26 w 30"/>
                <a:gd name="T5" fmla="*/ 17 h 33"/>
                <a:gd name="T6" fmla="*/ 26 w 30"/>
                <a:gd name="T7" fmla="*/ 17 h 33"/>
                <a:gd name="T8" fmla="*/ 29 w 30"/>
                <a:gd name="T9" fmla="*/ 13 h 33"/>
                <a:gd name="T10" fmla="*/ 28 w 30"/>
                <a:gd name="T11" fmla="*/ 8 h 33"/>
                <a:gd name="T12" fmla="*/ 23 w 30"/>
                <a:gd name="T13" fmla="*/ 5 h 33"/>
                <a:gd name="T14" fmla="*/ 20 w 30"/>
                <a:gd name="T15" fmla="*/ 7 h 33"/>
                <a:gd name="T16" fmla="*/ 19 w 30"/>
                <a:gd name="T17" fmla="*/ 5 h 33"/>
                <a:gd name="T18" fmla="*/ 10 w 30"/>
                <a:gd name="T19" fmla="*/ 4 h 33"/>
                <a:gd name="T20" fmla="*/ 9 w 30"/>
                <a:gd name="T21" fmla="*/ 9 h 33"/>
                <a:gd name="T22" fmla="*/ 7 w 30"/>
                <a:gd name="T23" fmla="*/ 8 h 33"/>
                <a:gd name="T24" fmla="*/ 2 w 30"/>
                <a:gd name="T25" fmla="*/ 8 h 33"/>
                <a:gd name="T26" fmla="*/ 0 w 30"/>
                <a:gd name="T27" fmla="*/ 15 h 33"/>
                <a:gd name="T28" fmla="*/ 7 w 30"/>
                <a:gd name="T29" fmla="*/ 19 h 33"/>
                <a:gd name="T30" fmla="*/ 7 w 30"/>
                <a:gd name="T31" fmla="*/ 19 h 33"/>
                <a:gd name="T32" fmla="*/ 3 w 30"/>
                <a:gd name="T33" fmla="*/ 23 h 33"/>
                <a:gd name="T34" fmla="*/ 11 w 30"/>
                <a:gd name="T35" fmla="*/ 28 h 33"/>
                <a:gd name="T36" fmla="*/ 13 w 30"/>
                <a:gd name="T37" fmla="*/ 27 h 33"/>
                <a:gd name="T38" fmla="*/ 13 w 30"/>
                <a:gd name="T39" fmla="*/ 27 h 33"/>
                <a:gd name="T40" fmla="*/ 16 w 30"/>
                <a:gd name="T41" fmla="*/ 31 h 33"/>
                <a:gd name="T42" fmla="*/ 22 w 30"/>
                <a:gd name="T43" fmla="*/ 30 h 33"/>
                <a:gd name="T44" fmla="*/ 21 w 30"/>
                <a:gd name="T45" fmla="*/ 24 h 33"/>
                <a:gd name="T46" fmla="*/ 20 w 30"/>
                <a:gd name="T47" fmla="*/ 22 h 33"/>
                <a:gd name="T48" fmla="*/ 20 w 30"/>
                <a:gd name="T49" fmla="*/ 22 h 33"/>
                <a:gd name="T50" fmla="*/ 28 w 30"/>
                <a:gd name="T51" fmla="*/ 25 h 33"/>
                <a:gd name="T52" fmla="*/ 30 w 30"/>
                <a:gd name="T53" fmla="*/ 19 h 33"/>
                <a:gd name="T54" fmla="*/ 17 w 30"/>
                <a:gd name="T55" fmla="*/ 19 h 33"/>
                <a:gd name="T56" fmla="*/ 17 w 30"/>
                <a:gd name="T57" fmla="*/ 19 h 33"/>
                <a:gd name="T58" fmla="*/ 17 w 30"/>
                <a:gd name="T59" fmla="*/ 20 h 33"/>
                <a:gd name="T60" fmla="*/ 15 w 30"/>
                <a:gd name="T61" fmla="*/ 20 h 33"/>
                <a:gd name="T62" fmla="*/ 15 w 30"/>
                <a:gd name="T63" fmla="*/ 20 h 33"/>
                <a:gd name="T64" fmla="*/ 13 w 30"/>
                <a:gd name="T65" fmla="*/ 18 h 33"/>
                <a:gd name="T66" fmla="*/ 12 w 30"/>
                <a:gd name="T67" fmla="*/ 16 h 33"/>
                <a:gd name="T68" fmla="*/ 13 w 30"/>
                <a:gd name="T69" fmla="*/ 16 h 33"/>
                <a:gd name="T70" fmla="*/ 13 w 30"/>
                <a:gd name="T71" fmla="*/ 16 h 33"/>
                <a:gd name="T72" fmla="*/ 13 w 30"/>
                <a:gd name="T73" fmla="*/ 16 h 33"/>
                <a:gd name="T74" fmla="*/ 15 w 30"/>
                <a:gd name="T75" fmla="*/ 13 h 33"/>
                <a:gd name="T76" fmla="*/ 17 w 30"/>
                <a:gd name="T77" fmla="*/ 13 h 33"/>
                <a:gd name="T78" fmla="*/ 17 w 30"/>
                <a:gd name="T79" fmla="*/ 13 h 33"/>
                <a:gd name="T80" fmla="*/ 19 w 30"/>
                <a:gd name="T81" fmla="*/ 15 h 33"/>
                <a:gd name="T82" fmla="*/ 19 w 30"/>
                <a:gd name="T83" fmla="*/ 16 h 33"/>
                <a:gd name="T84" fmla="*/ 19 w 30"/>
                <a:gd name="T85" fmla="*/ 17 h 33"/>
                <a:gd name="T86" fmla="*/ 19 w 30"/>
                <a:gd name="T87" fmla="*/ 17 h 33"/>
                <a:gd name="T88" fmla="*/ 18 w 30"/>
                <a:gd name="T89" fmla="*/ 19 h 33"/>
                <a:gd name="T90" fmla="*/ 17 w 30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33">
                  <a:moveTo>
                    <a:pt x="30" y="19"/>
                  </a:moveTo>
                  <a:cubicBezTo>
                    <a:pt x="29" y="18"/>
                    <a:pt x="28" y="18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6"/>
                    <a:pt x="29" y="15"/>
                    <a:pt x="29" y="13"/>
                  </a:cubicBezTo>
                  <a:cubicBezTo>
                    <a:pt x="30" y="11"/>
                    <a:pt x="29" y="10"/>
                    <a:pt x="28" y="8"/>
                  </a:cubicBezTo>
                  <a:cubicBezTo>
                    <a:pt x="27" y="6"/>
                    <a:pt x="25" y="5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ubicBezTo>
                    <a:pt x="17" y="3"/>
                    <a:pt x="13" y="0"/>
                    <a:pt x="10" y="4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4" y="7"/>
                    <a:pt x="2" y="8"/>
                  </a:cubicBezTo>
                  <a:cubicBezTo>
                    <a:pt x="0" y="9"/>
                    <a:pt x="0" y="12"/>
                    <a:pt x="0" y="15"/>
                  </a:cubicBezTo>
                  <a:cubicBezTo>
                    <a:pt x="1" y="18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2" y="21"/>
                    <a:pt x="3" y="23"/>
                  </a:cubicBezTo>
                  <a:cubicBezTo>
                    <a:pt x="4" y="25"/>
                    <a:pt x="8" y="29"/>
                    <a:pt x="11" y="28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5" y="31"/>
                    <a:pt x="16" y="31"/>
                  </a:cubicBezTo>
                  <a:cubicBezTo>
                    <a:pt x="18" y="32"/>
                    <a:pt x="21" y="33"/>
                    <a:pt x="22" y="30"/>
                  </a:cubicBezTo>
                  <a:cubicBezTo>
                    <a:pt x="22" y="28"/>
                    <a:pt x="22" y="26"/>
                    <a:pt x="21" y="24"/>
                  </a:cubicBezTo>
                  <a:cubicBezTo>
                    <a:pt x="21" y="23"/>
                    <a:pt x="20" y="23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3"/>
                    <a:pt x="25" y="27"/>
                    <a:pt x="28" y="25"/>
                  </a:cubicBezTo>
                  <a:cubicBezTo>
                    <a:pt x="30" y="23"/>
                    <a:pt x="30" y="21"/>
                    <a:pt x="30" y="19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53"/>
            <p:cNvSpPr>
              <a:spLocks noEditPoints="1"/>
            </p:cNvSpPr>
            <p:nvPr/>
          </p:nvSpPr>
          <p:spPr bwMode="auto">
            <a:xfrm>
              <a:off x="7467262" y="3004685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1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9 h 51"/>
                <a:gd name="T30" fmla="*/ 12 w 49"/>
                <a:gd name="T31" fmla="*/ 29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7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1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5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29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6" y="27"/>
                    <a:pt x="45" y="27"/>
                    <a:pt x="43" y="27"/>
                  </a:cubicBezTo>
                  <a:cubicBezTo>
                    <a:pt x="42" y="27"/>
                    <a:pt x="42" y="27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9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9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1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7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0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5" y="31"/>
                    <a:pt x="25" y="31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4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0" y="28"/>
                    <a:pt x="29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54"/>
            <p:cNvSpPr>
              <a:spLocks noEditPoints="1"/>
            </p:cNvSpPr>
            <p:nvPr/>
          </p:nvSpPr>
          <p:spPr bwMode="auto">
            <a:xfrm>
              <a:off x="7318037" y="3496810"/>
              <a:ext cx="123825" cy="131763"/>
            </a:xfrm>
            <a:custGeom>
              <a:avLst/>
              <a:gdLst>
                <a:gd name="T0" fmla="*/ 47 w 48"/>
                <a:gd name="T1" fmla="*/ 29 h 51"/>
                <a:gd name="T2" fmla="*/ 42 w 48"/>
                <a:gd name="T3" fmla="*/ 27 h 51"/>
                <a:gd name="T4" fmla="*/ 40 w 48"/>
                <a:gd name="T5" fmla="*/ 26 h 51"/>
                <a:gd name="T6" fmla="*/ 41 w 48"/>
                <a:gd name="T7" fmla="*/ 26 h 51"/>
                <a:gd name="T8" fmla="*/ 46 w 48"/>
                <a:gd name="T9" fmla="*/ 20 h 51"/>
                <a:gd name="T10" fmla="*/ 45 w 48"/>
                <a:gd name="T11" fmla="*/ 11 h 51"/>
                <a:gd name="T12" fmla="*/ 36 w 48"/>
                <a:gd name="T13" fmla="*/ 8 h 51"/>
                <a:gd name="T14" fmla="*/ 32 w 48"/>
                <a:gd name="T15" fmla="*/ 10 h 51"/>
                <a:gd name="T16" fmla="*/ 30 w 48"/>
                <a:gd name="T17" fmla="*/ 8 h 51"/>
                <a:gd name="T18" fmla="*/ 16 w 48"/>
                <a:gd name="T19" fmla="*/ 5 h 51"/>
                <a:gd name="T20" fmla="*/ 15 w 48"/>
                <a:gd name="T21" fmla="*/ 13 h 51"/>
                <a:gd name="T22" fmla="*/ 11 w 48"/>
                <a:gd name="T23" fmla="*/ 11 h 51"/>
                <a:gd name="T24" fmla="*/ 4 w 48"/>
                <a:gd name="T25" fmla="*/ 11 h 51"/>
                <a:gd name="T26" fmla="*/ 1 w 48"/>
                <a:gd name="T27" fmla="*/ 23 h 51"/>
                <a:gd name="T28" fmla="*/ 11 w 48"/>
                <a:gd name="T29" fmla="*/ 28 h 51"/>
                <a:gd name="T30" fmla="*/ 11 w 48"/>
                <a:gd name="T31" fmla="*/ 28 h 51"/>
                <a:gd name="T32" fmla="*/ 5 w 48"/>
                <a:gd name="T33" fmla="*/ 35 h 51"/>
                <a:gd name="T34" fmla="*/ 18 w 48"/>
                <a:gd name="T35" fmla="*/ 43 h 51"/>
                <a:gd name="T36" fmla="*/ 21 w 48"/>
                <a:gd name="T37" fmla="*/ 41 h 51"/>
                <a:gd name="T38" fmla="*/ 21 w 48"/>
                <a:gd name="T39" fmla="*/ 42 h 51"/>
                <a:gd name="T40" fmla="*/ 26 w 48"/>
                <a:gd name="T41" fmla="*/ 48 h 51"/>
                <a:gd name="T42" fmla="*/ 34 w 48"/>
                <a:gd name="T43" fmla="*/ 47 h 51"/>
                <a:gd name="T44" fmla="*/ 33 w 48"/>
                <a:gd name="T45" fmla="*/ 36 h 51"/>
                <a:gd name="T46" fmla="*/ 32 w 48"/>
                <a:gd name="T47" fmla="*/ 34 h 51"/>
                <a:gd name="T48" fmla="*/ 32 w 48"/>
                <a:gd name="T49" fmla="*/ 34 h 51"/>
                <a:gd name="T50" fmla="*/ 44 w 48"/>
                <a:gd name="T51" fmla="*/ 38 h 51"/>
                <a:gd name="T52" fmla="*/ 47 w 48"/>
                <a:gd name="T53" fmla="*/ 29 h 51"/>
                <a:gd name="T54" fmla="*/ 28 w 48"/>
                <a:gd name="T55" fmla="*/ 30 h 51"/>
                <a:gd name="T56" fmla="*/ 27 w 48"/>
                <a:gd name="T57" fmla="*/ 30 h 51"/>
                <a:gd name="T58" fmla="*/ 27 w 48"/>
                <a:gd name="T59" fmla="*/ 30 h 51"/>
                <a:gd name="T60" fmla="*/ 24 w 48"/>
                <a:gd name="T61" fmla="*/ 30 h 51"/>
                <a:gd name="T62" fmla="*/ 24 w 48"/>
                <a:gd name="T63" fmla="*/ 30 h 51"/>
                <a:gd name="T64" fmla="*/ 20 w 48"/>
                <a:gd name="T65" fmla="*/ 27 h 51"/>
                <a:gd name="T66" fmla="*/ 20 w 48"/>
                <a:gd name="T67" fmla="*/ 24 h 51"/>
                <a:gd name="T68" fmla="*/ 20 w 48"/>
                <a:gd name="T69" fmla="*/ 24 h 51"/>
                <a:gd name="T70" fmla="*/ 20 w 48"/>
                <a:gd name="T71" fmla="*/ 24 h 51"/>
                <a:gd name="T72" fmla="*/ 20 w 48"/>
                <a:gd name="T73" fmla="*/ 24 h 51"/>
                <a:gd name="T74" fmla="*/ 24 w 48"/>
                <a:gd name="T75" fmla="*/ 20 h 51"/>
                <a:gd name="T76" fmla="*/ 26 w 48"/>
                <a:gd name="T77" fmla="*/ 20 h 51"/>
                <a:gd name="T78" fmla="*/ 27 w 48"/>
                <a:gd name="T79" fmla="*/ 20 h 51"/>
                <a:gd name="T80" fmla="*/ 30 w 48"/>
                <a:gd name="T81" fmla="*/ 23 h 51"/>
                <a:gd name="T82" fmla="*/ 30 w 48"/>
                <a:gd name="T83" fmla="*/ 25 h 51"/>
                <a:gd name="T84" fmla="*/ 30 w 48"/>
                <a:gd name="T85" fmla="*/ 26 h 51"/>
                <a:gd name="T86" fmla="*/ 30 w 48"/>
                <a:gd name="T87" fmla="*/ 27 h 51"/>
                <a:gd name="T88" fmla="*/ 29 w 48"/>
                <a:gd name="T89" fmla="*/ 29 h 51"/>
                <a:gd name="T90" fmla="*/ 28 w 48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7" y="29"/>
                  </a:moveTo>
                  <a:cubicBezTo>
                    <a:pt x="46" y="27"/>
                    <a:pt x="44" y="27"/>
                    <a:pt x="42" y="27"/>
                  </a:cubicBezTo>
                  <a:cubicBezTo>
                    <a:pt x="42" y="27"/>
                    <a:pt x="41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4" y="25"/>
                    <a:pt x="45" y="22"/>
                    <a:pt x="46" y="20"/>
                  </a:cubicBezTo>
                  <a:cubicBezTo>
                    <a:pt x="47" y="17"/>
                    <a:pt x="46" y="14"/>
                    <a:pt x="45" y="11"/>
                  </a:cubicBezTo>
                  <a:cubicBezTo>
                    <a:pt x="43" y="8"/>
                    <a:pt x="40" y="7"/>
                    <a:pt x="36" y="8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1" y="9"/>
                    <a:pt x="31" y="8"/>
                    <a:pt x="30" y="8"/>
                  </a:cubicBezTo>
                  <a:cubicBezTo>
                    <a:pt x="28" y="4"/>
                    <a:pt x="20" y="0"/>
                    <a:pt x="16" y="5"/>
                  </a:cubicBezTo>
                  <a:cubicBezTo>
                    <a:pt x="15" y="7"/>
                    <a:pt x="14" y="10"/>
                    <a:pt x="15" y="13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8" y="10"/>
                    <a:pt x="6" y="10"/>
                    <a:pt x="4" y="11"/>
                  </a:cubicBezTo>
                  <a:cubicBezTo>
                    <a:pt x="0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8" y="30"/>
                    <a:pt x="4" y="32"/>
                    <a:pt x="5" y="35"/>
                  </a:cubicBezTo>
                  <a:cubicBezTo>
                    <a:pt x="6" y="39"/>
                    <a:pt x="13" y="45"/>
                    <a:pt x="18" y="43"/>
                  </a:cubicBezTo>
                  <a:cubicBezTo>
                    <a:pt x="19" y="42"/>
                    <a:pt x="20" y="42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5"/>
                    <a:pt x="23" y="47"/>
                    <a:pt x="26" y="48"/>
                  </a:cubicBezTo>
                  <a:cubicBezTo>
                    <a:pt x="29" y="50"/>
                    <a:pt x="33" y="51"/>
                    <a:pt x="34" y="47"/>
                  </a:cubicBezTo>
                  <a:cubicBezTo>
                    <a:pt x="35" y="43"/>
                    <a:pt x="34" y="40"/>
                    <a:pt x="33" y="36"/>
                  </a:cubicBezTo>
                  <a:cubicBezTo>
                    <a:pt x="33" y="36"/>
                    <a:pt x="32" y="35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36"/>
                    <a:pt x="40" y="41"/>
                    <a:pt x="44" y="38"/>
                  </a:cubicBezTo>
                  <a:cubicBezTo>
                    <a:pt x="47" y="36"/>
                    <a:pt x="48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5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0"/>
                    <a:pt x="21" y="29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2"/>
                    <a:pt x="22" y="21"/>
                    <a:pt x="24" y="20"/>
                  </a:cubicBezTo>
                  <a:cubicBezTo>
                    <a:pt x="25" y="20"/>
                    <a:pt x="25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30" y="23"/>
                    <a:pt x="30" y="24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8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55"/>
            <p:cNvSpPr>
              <a:spLocks noEditPoints="1"/>
            </p:cNvSpPr>
            <p:nvPr/>
          </p:nvSpPr>
          <p:spPr bwMode="auto">
            <a:xfrm>
              <a:off x="7364074" y="3145972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2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8 h 51"/>
                <a:gd name="T30" fmla="*/ 12 w 49"/>
                <a:gd name="T31" fmla="*/ 28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6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0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4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30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7" y="27"/>
                    <a:pt x="45" y="27"/>
                    <a:pt x="43" y="27"/>
                  </a:cubicBezTo>
                  <a:cubicBezTo>
                    <a:pt x="42" y="27"/>
                    <a:pt x="42" y="26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8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8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6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1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6" y="31"/>
                    <a:pt x="25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1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3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1" y="28"/>
                    <a:pt x="30" y="28"/>
                    <a:pt x="30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56"/>
            <p:cNvSpPr>
              <a:spLocks noEditPoints="1"/>
            </p:cNvSpPr>
            <p:nvPr/>
          </p:nvSpPr>
          <p:spPr bwMode="auto">
            <a:xfrm>
              <a:off x="7379949" y="2906260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1 h 41"/>
                <a:gd name="T8" fmla="*/ 37 w 39"/>
                <a:gd name="T9" fmla="*/ 16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4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8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2 w 39"/>
                <a:gd name="T55" fmla="*/ 25 h 41"/>
                <a:gd name="T56" fmla="*/ 22 w 39"/>
                <a:gd name="T57" fmla="*/ 24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2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3"/>
                    <a:pt x="36" y="22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21"/>
                    <a:pt x="37" y="18"/>
                    <a:pt x="37" y="16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5" y="7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7"/>
                    <a:pt x="24" y="7"/>
                  </a:cubicBezTo>
                  <a:cubicBezTo>
                    <a:pt x="22" y="4"/>
                    <a:pt x="16" y="0"/>
                    <a:pt x="13" y="4"/>
                  </a:cubicBezTo>
                  <a:cubicBezTo>
                    <a:pt x="12" y="6"/>
                    <a:pt x="11" y="9"/>
                    <a:pt x="12" y="11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5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8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8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2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4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57"/>
            <p:cNvSpPr>
              <a:spLocks noEditPoints="1"/>
            </p:cNvSpPr>
            <p:nvPr/>
          </p:nvSpPr>
          <p:spPr bwMode="auto">
            <a:xfrm>
              <a:off x="7500599" y="3257097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9 h 41"/>
                <a:gd name="T12" fmla="*/ 30 w 39"/>
                <a:gd name="T13" fmla="*/ 6 h 41"/>
                <a:gd name="T14" fmla="*/ 26 w 39"/>
                <a:gd name="T15" fmla="*/ 8 h 41"/>
                <a:gd name="T16" fmla="*/ 25 w 39"/>
                <a:gd name="T17" fmla="*/ 6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8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7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19 h 41"/>
                <a:gd name="T74" fmla="*/ 20 w 39"/>
                <a:gd name="T75" fmla="*/ 16 h 41"/>
                <a:gd name="T76" fmla="*/ 22 w 39"/>
                <a:gd name="T77" fmla="*/ 16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1 h 41"/>
                <a:gd name="T86" fmla="*/ 25 w 39"/>
                <a:gd name="T87" fmla="*/ 22 h 41"/>
                <a:gd name="T88" fmla="*/ 24 w 39"/>
                <a:gd name="T89" fmla="*/ 23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9"/>
                  </a:cubicBezTo>
                  <a:cubicBezTo>
                    <a:pt x="35" y="7"/>
                    <a:pt x="33" y="6"/>
                    <a:pt x="30" y="6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8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6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6"/>
                    <a:pt x="19" y="38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8"/>
                    <a:pt x="18" y="17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58"/>
            <p:cNvSpPr>
              <a:spLocks noEditPoints="1"/>
            </p:cNvSpPr>
            <p:nvPr/>
          </p:nvSpPr>
          <p:spPr bwMode="auto">
            <a:xfrm>
              <a:off x="7413287" y="3800022"/>
              <a:ext cx="100013" cy="104775"/>
            </a:xfrm>
            <a:custGeom>
              <a:avLst/>
              <a:gdLst>
                <a:gd name="T0" fmla="*/ 37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2 h 41"/>
                <a:gd name="T8" fmla="*/ 37 w 39"/>
                <a:gd name="T9" fmla="*/ 17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5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4 h 41"/>
                <a:gd name="T30" fmla="*/ 9 w 39"/>
                <a:gd name="T31" fmla="*/ 24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7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7 w 39"/>
                <a:gd name="T53" fmla="*/ 24 h 41"/>
                <a:gd name="T54" fmla="*/ 22 w 39"/>
                <a:gd name="T55" fmla="*/ 25 h 41"/>
                <a:gd name="T56" fmla="*/ 22 w 39"/>
                <a:gd name="T57" fmla="*/ 25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3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7" y="24"/>
                  </a:moveTo>
                  <a:cubicBezTo>
                    <a:pt x="37" y="23"/>
                    <a:pt x="36" y="23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1"/>
                    <a:pt x="36" y="18"/>
                    <a:pt x="37" y="17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4" y="8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2" y="4"/>
                    <a:pt x="16" y="0"/>
                    <a:pt x="13" y="5"/>
                  </a:cubicBezTo>
                  <a:cubicBezTo>
                    <a:pt x="12" y="7"/>
                    <a:pt x="11" y="9"/>
                    <a:pt x="12" y="11"/>
                  </a:cubicBezTo>
                  <a:cubicBezTo>
                    <a:pt x="11" y="11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4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7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7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5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59"/>
            <p:cNvSpPr>
              <a:spLocks noEditPoints="1"/>
            </p:cNvSpPr>
            <p:nvPr/>
          </p:nvSpPr>
          <p:spPr bwMode="auto">
            <a:xfrm>
              <a:off x="7510124" y="3653972"/>
              <a:ext cx="101600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10 h 41"/>
                <a:gd name="T12" fmla="*/ 30 w 39"/>
                <a:gd name="T13" fmla="*/ 7 h 41"/>
                <a:gd name="T14" fmla="*/ 26 w 39"/>
                <a:gd name="T15" fmla="*/ 8 h 41"/>
                <a:gd name="T16" fmla="*/ 25 w 39"/>
                <a:gd name="T17" fmla="*/ 7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20 h 41"/>
                <a:gd name="T74" fmla="*/ 20 w 39"/>
                <a:gd name="T75" fmla="*/ 17 h 41"/>
                <a:gd name="T76" fmla="*/ 22 w 39"/>
                <a:gd name="T77" fmla="*/ 17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2 h 41"/>
                <a:gd name="T86" fmla="*/ 25 w 39"/>
                <a:gd name="T87" fmla="*/ 22 h 41"/>
                <a:gd name="T88" fmla="*/ 24 w 39"/>
                <a:gd name="T89" fmla="*/ 24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2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10"/>
                  </a:cubicBezTo>
                  <a:cubicBezTo>
                    <a:pt x="35" y="7"/>
                    <a:pt x="33" y="6"/>
                    <a:pt x="30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6" y="8"/>
                    <a:pt x="26" y="7"/>
                    <a:pt x="25" y="7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9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9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7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7"/>
                    <a:pt x="19" y="39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2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8"/>
                    <a:pt x="18" y="17"/>
                    <a:pt x="20" y="17"/>
                  </a:cubicBezTo>
                  <a:cubicBezTo>
                    <a:pt x="20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60"/>
            <p:cNvSpPr>
              <a:spLocks/>
            </p:cNvSpPr>
            <p:nvPr/>
          </p:nvSpPr>
          <p:spPr bwMode="auto">
            <a:xfrm>
              <a:off x="6784637" y="2606222"/>
              <a:ext cx="596900" cy="1517650"/>
            </a:xfrm>
            <a:custGeom>
              <a:avLst/>
              <a:gdLst>
                <a:gd name="T0" fmla="*/ 149 w 232"/>
                <a:gd name="T1" fmla="*/ 0 h 588"/>
                <a:gd name="T2" fmla="*/ 15 w 232"/>
                <a:gd name="T3" fmla="*/ 275 h 588"/>
                <a:gd name="T4" fmla="*/ 232 w 232"/>
                <a:gd name="T5" fmla="*/ 588 h 588"/>
                <a:gd name="T6" fmla="*/ 0 w 232"/>
                <a:gd name="T7" fmla="*/ 275 h 588"/>
                <a:gd name="T8" fmla="*/ 149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149" y="0"/>
                  </a:moveTo>
                  <a:cubicBezTo>
                    <a:pt x="149" y="0"/>
                    <a:pt x="15" y="69"/>
                    <a:pt x="15" y="275"/>
                  </a:cubicBezTo>
                  <a:cubicBezTo>
                    <a:pt x="15" y="481"/>
                    <a:pt x="232" y="588"/>
                    <a:pt x="232" y="588"/>
                  </a:cubicBezTo>
                  <a:cubicBezTo>
                    <a:pt x="232" y="588"/>
                    <a:pt x="0" y="478"/>
                    <a:pt x="0" y="275"/>
                  </a:cubicBezTo>
                  <a:cubicBezTo>
                    <a:pt x="0" y="72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61"/>
            <p:cNvSpPr>
              <a:spLocks/>
            </p:cNvSpPr>
            <p:nvPr/>
          </p:nvSpPr>
          <p:spPr bwMode="auto">
            <a:xfrm>
              <a:off x="7203737" y="2606222"/>
              <a:ext cx="395288" cy="1517650"/>
            </a:xfrm>
            <a:custGeom>
              <a:avLst/>
              <a:gdLst>
                <a:gd name="T0" fmla="*/ 98 w 153"/>
                <a:gd name="T1" fmla="*/ 0 h 588"/>
                <a:gd name="T2" fmla="*/ 14 w 153"/>
                <a:gd name="T3" fmla="*/ 275 h 588"/>
                <a:gd name="T4" fmla="*/ 153 w 153"/>
                <a:gd name="T5" fmla="*/ 588 h 588"/>
                <a:gd name="T6" fmla="*/ 0 w 153"/>
                <a:gd name="T7" fmla="*/ 275 h 588"/>
                <a:gd name="T8" fmla="*/ 98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98" y="0"/>
                  </a:moveTo>
                  <a:cubicBezTo>
                    <a:pt x="98" y="0"/>
                    <a:pt x="14" y="69"/>
                    <a:pt x="14" y="275"/>
                  </a:cubicBezTo>
                  <a:cubicBezTo>
                    <a:pt x="14" y="481"/>
                    <a:pt x="153" y="588"/>
                    <a:pt x="153" y="588"/>
                  </a:cubicBezTo>
                  <a:cubicBezTo>
                    <a:pt x="153" y="588"/>
                    <a:pt x="0" y="478"/>
                    <a:pt x="0" y="275"/>
                  </a:cubicBezTo>
                  <a:cubicBezTo>
                    <a:pt x="0" y="72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62"/>
            <p:cNvSpPr>
              <a:spLocks/>
            </p:cNvSpPr>
            <p:nvPr/>
          </p:nvSpPr>
          <p:spPr bwMode="auto">
            <a:xfrm>
              <a:off x="7673637" y="2555422"/>
              <a:ext cx="517525" cy="1674813"/>
            </a:xfrm>
            <a:custGeom>
              <a:avLst/>
              <a:gdLst>
                <a:gd name="T0" fmla="*/ 82 w 201"/>
                <a:gd name="T1" fmla="*/ 11 h 649"/>
                <a:gd name="T2" fmla="*/ 0 w 201"/>
                <a:gd name="T3" fmla="*/ 1 h 649"/>
                <a:gd name="T4" fmla="*/ 0 w 201"/>
                <a:gd name="T5" fmla="*/ 649 h 649"/>
                <a:gd name="T6" fmla="*/ 201 w 201"/>
                <a:gd name="T7" fmla="*/ 289 h 649"/>
                <a:gd name="T8" fmla="*/ 82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82" y="11"/>
                  </a:moveTo>
                  <a:cubicBezTo>
                    <a:pt x="61" y="0"/>
                    <a:pt x="0" y="1"/>
                    <a:pt x="0" y="1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49"/>
                    <a:pt x="201" y="538"/>
                    <a:pt x="201" y="289"/>
                  </a:cubicBezTo>
                  <a:cubicBezTo>
                    <a:pt x="201" y="126"/>
                    <a:pt x="139" y="42"/>
                    <a:pt x="82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63"/>
            <p:cNvSpPr>
              <a:spLocks/>
            </p:cNvSpPr>
            <p:nvPr/>
          </p:nvSpPr>
          <p:spPr bwMode="auto">
            <a:xfrm>
              <a:off x="7956212" y="2596697"/>
              <a:ext cx="665163" cy="1527175"/>
            </a:xfrm>
            <a:custGeom>
              <a:avLst/>
              <a:gdLst>
                <a:gd name="T0" fmla="*/ 79 w 258"/>
                <a:gd name="T1" fmla="*/ 0 h 592"/>
                <a:gd name="T2" fmla="*/ 225 w 258"/>
                <a:gd name="T3" fmla="*/ 282 h 592"/>
                <a:gd name="T4" fmla="*/ 0 w 258"/>
                <a:gd name="T5" fmla="*/ 592 h 592"/>
                <a:gd name="T6" fmla="*/ 258 w 258"/>
                <a:gd name="T7" fmla="*/ 281 h 592"/>
                <a:gd name="T8" fmla="*/ 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79" y="0"/>
                  </a:moveTo>
                  <a:cubicBezTo>
                    <a:pt x="79" y="0"/>
                    <a:pt x="225" y="75"/>
                    <a:pt x="225" y="282"/>
                  </a:cubicBezTo>
                  <a:cubicBezTo>
                    <a:pt x="225" y="481"/>
                    <a:pt x="0" y="592"/>
                    <a:pt x="0" y="592"/>
                  </a:cubicBezTo>
                  <a:cubicBezTo>
                    <a:pt x="0" y="592"/>
                    <a:pt x="258" y="539"/>
                    <a:pt x="258" y="281"/>
                  </a:cubicBezTo>
                  <a:cubicBezTo>
                    <a:pt x="258" y="63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64"/>
            <p:cNvSpPr>
              <a:spLocks noEditPoints="1"/>
            </p:cNvSpPr>
            <p:nvPr/>
          </p:nvSpPr>
          <p:spPr bwMode="auto">
            <a:xfrm>
              <a:off x="7757774" y="2704647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4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39" y="54"/>
                    <a:pt x="44" y="51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8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19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10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65"/>
            <p:cNvSpPr>
              <a:spLocks noEditPoints="1"/>
            </p:cNvSpPr>
            <p:nvPr/>
          </p:nvSpPr>
          <p:spPr bwMode="auto">
            <a:xfrm>
              <a:off x="7845087" y="3647622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7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3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5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40" y="54"/>
                    <a:pt x="44" y="51"/>
                  </a:cubicBezTo>
                  <a:cubicBezTo>
                    <a:pt x="48" y="46"/>
                    <a:pt x="42" y="40"/>
                    <a:pt x="38" y="36"/>
                  </a:cubicBezTo>
                  <a:cubicBezTo>
                    <a:pt x="44" y="37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20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7" y="9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3" y="30"/>
                  </a:cubicBezTo>
                  <a:cubicBezTo>
                    <a:pt x="32" y="31"/>
                    <a:pt x="32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66"/>
            <p:cNvSpPr>
              <a:spLocks noEditPoints="1"/>
            </p:cNvSpPr>
            <p:nvPr/>
          </p:nvSpPr>
          <p:spPr bwMode="auto">
            <a:xfrm>
              <a:off x="7740312" y="3903210"/>
              <a:ext cx="98425" cy="87313"/>
            </a:xfrm>
            <a:custGeom>
              <a:avLst/>
              <a:gdLst>
                <a:gd name="T0" fmla="*/ 2 w 38"/>
                <a:gd name="T1" fmla="*/ 28 h 34"/>
                <a:gd name="T2" fmla="*/ 9 w 38"/>
                <a:gd name="T3" fmla="*/ 31 h 34"/>
                <a:gd name="T4" fmla="*/ 16 w 38"/>
                <a:gd name="T5" fmla="*/ 24 h 34"/>
                <a:gd name="T6" fmla="*/ 17 w 38"/>
                <a:gd name="T7" fmla="*/ 23 h 34"/>
                <a:gd name="T8" fmla="*/ 20 w 38"/>
                <a:gd name="T9" fmla="*/ 30 h 34"/>
                <a:gd name="T10" fmla="*/ 30 w 38"/>
                <a:gd name="T11" fmla="*/ 31 h 34"/>
                <a:gd name="T12" fmla="*/ 27 w 38"/>
                <a:gd name="T13" fmla="*/ 22 h 34"/>
                <a:gd name="T14" fmla="*/ 37 w 38"/>
                <a:gd name="T15" fmla="*/ 17 h 34"/>
                <a:gd name="T16" fmla="*/ 37 w 38"/>
                <a:gd name="T17" fmla="*/ 11 h 34"/>
                <a:gd name="T18" fmla="*/ 30 w 38"/>
                <a:gd name="T19" fmla="*/ 9 h 34"/>
                <a:gd name="T20" fmla="*/ 27 w 38"/>
                <a:gd name="T21" fmla="*/ 10 h 34"/>
                <a:gd name="T22" fmla="*/ 27 w 38"/>
                <a:gd name="T23" fmla="*/ 10 h 34"/>
                <a:gd name="T24" fmla="*/ 21 w 38"/>
                <a:gd name="T25" fmla="*/ 1 h 34"/>
                <a:gd name="T26" fmla="*/ 13 w 38"/>
                <a:gd name="T27" fmla="*/ 4 h 34"/>
                <a:gd name="T28" fmla="*/ 13 w 38"/>
                <a:gd name="T29" fmla="*/ 4 h 34"/>
                <a:gd name="T30" fmla="*/ 12 w 38"/>
                <a:gd name="T31" fmla="*/ 5 h 34"/>
                <a:gd name="T32" fmla="*/ 12 w 38"/>
                <a:gd name="T33" fmla="*/ 8 h 34"/>
                <a:gd name="T34" fmla="*/ 11 w 38"/>
                <a:gd name="T35" fmla="*/ 8 h 34"/>
                <a:gd name="T36" fmla="*/ 0 w 38"/>
                <a:gd name="T37" fmla="*/ 14 h 34"/>
                <a:gd name="T38" fmla="*/ 12 w 38"/>
                <a:gd name="T39" fmla="*/ 19 h 34"/>
                <a:gd name="T40" fmla="*/ 9 w 38"/>
                <a:gd name="T41" fmla="*/ 21 h 34"/>
                <a:gd name="T42" fmla="*/ 2 w 38"/>
                <a:gd name="T43" fmla="*/ 28 h 34"/>
                <a:gd name="T44" fmla="*/ 16 w 38"/>
                <a:gd name="T45" fmla="*/ 19 h 34"/>
                <a:gd name="T46" fmla="*/ 15 w 38"/>
                <a:gd name="T47" fmla="*/ 17 h 34"/>
                <a:gd name="T48" fmla="*/ 15 w 38"/>
                <a:gd name="T49" fmla="*/ 17 h 34"/>
                <a:gd name="T50" fmla="*/ 16 w 38"/>
                <a:gd name="T51" fmla="*/ 14 h 34"/>
                <a:gd name="T52" fmla="*/ 18 w 38"/>
                <a:gd name="T53" fmla="*/ 13 h 34"/>
                <a:gd name="T54" fmla="*/ 19 w 38"/>
                <a:gd name="T55" fmla="*/ 13 h 34"/>
                <a:gd name="T56" fmla="*/ 20 w 38"/>
                <a:gd name="T57" fmla="*/ 13 h 34"/>
                <a:gd name="T58" fmla="*/ 22 w 38"/>
                <a:gd name="T59" fmla="*/ 15 h 34"/>
                <a:gd name="T60" fmla="*/ 23 w 38"/>
                <a:gd name="T61" fmla="*/ 16 h 34"/>
                <a:gd name="T62" fmla="*/ 22 w 38"/>
                <a:gd name="T63" fmla="*/ 19 h 34"/>
                <a:gd name="T64" fmla="*/ 21 w 38"/>
                <a:gd name="T65" fmla="*/ 20 h 34"/>
                <a:gd name="T66" fmla="*/ 19 w 38"/>
                <a:gd name="T67" fmla="*/ 20 h 34"/>
                <a:gd name="T68" fmla="*/ 19 w 38"/>
                <a:gd name="T69" fmla="*/ 20 h 34"/>
                <a:gd name="T70" fmla="*/ 17 w 38"/>
                <a:gd name="T71" fmla="*/ 20 h 34"/>
                <a:gd name="T72" fmla="*/ 16 w 38"/>
                <a:gd name="T7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4">
                  <a:moveTo>
                    <a:pt x="2" y="28"/>
                  </a:moveTo>
                  <a:cubicBezTo>
                    <a:pt x="2" y="30"/>
                    <a:pt x="6" y="31"/>
                    <a:pt x="9" y="31"/>
                  </a:cubicBezTo>
                  <a:cubicBezTo>
                    <a:pt x="13" y="31"/>
                    <a:pt x="15" y="27"/>
                    <a:pt x="16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8" y="26"/>
                    <a:pt x="19" y="29"/>
                    <a:pt x="20" y="30"/>
                  </a:cubicBezTo>
                  <a:cubicBezTo>
                    <a:pt x="22" y="34"/>
                    <a:pt x="27" y="33"/>
                    <a:pt x="30" y="31"/>
                  </a:cubicBezTo>
                  <a:cubicBezTo>
                    <a:pt x="33" y="28"/>
                    <a:pt x="29" y="24"/>
                    <a:pt x="27" y="22"/>
                  </a:cubicBezTo>
                  <a:cubicBezTo>
                    <a:pt x="31" y="23"/>
                    <a:pt x="35" y="21"/>
                    <a:pt x="37" y="17"/>
                  </a:cubicBezTo>
                  <a:cubicBezTo>
                    <a:pt x="38" y="16"/>
                    <a:pt x="38" y="12"/>
                    <a:pt x="37" y="11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4"/>
                    <a:pt x="26" y="0"/>
                    <a:pt x="21" y="1"/>
                  </a:cubicBezTo>
                  <a:cubicBezTo>
                    <a:pt x="18" y="1"/>
                    <a:pt x="13" y="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7"/>
                    <a:pt x="0" y="9"/>
                    <a:pt x="0" y="14"/>
                  </a:cubicBezTo>
                  <a:cubicBezTo>
                    <a:pt x="1" y="18"/>
                    <a:pt x="7" y="19"/>
                    <a:pt x="12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7" y="22"/>
                    <a:pt x="2" y="25"/>
                    <a:pt x="2" y="28"/>
                  </a:cubicBezTo>
                  <a:close/>
                  <a:moveTo>
                    <a:pt x="16" y="19"/>
                  </a:moveTo>
                  <a:cubicBezTo>
                    <a:pt x="16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1" y="14"/>
                    <a:pt x="22" y="14"/>
                    <a:pt x="22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7"/>
                    <a:pt x="23" y="18"/>
                    <a:pt x="22" y="19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67"/>
            <p:cNvSpPr>
              <a:spLocks noEditPoints="1"/>
            </p:cNvSpPr>
            <p:nvPr/>
          </p:nvSpPr>
          <p:spPr bwMode="auto">
            <a:xfrm>
              <a:off x="7835562" y="3326947"/>
              <a:ext cx="141288" cy="141288"/>
            </a:xfrm>
            <a:custGeom>
              <a:avLst/>
              <a:gdLst>
                <a:gd name="T0" fmla="*/ 3 w 55"/>
                <a:gd name="T1" fmla="*/ 45 h 55"/>
                <a:gd name="T2" fmla="*/ 12 w 55"/>
                <a:gd name="T3" fmla="*/ 50 h 55"/>
                <a:gd name="T4" fmla="*/ 23 w 55"/>
                <a:gd name="T5" fmla="*/ 39 h 55"/>
                <a:gd name="T6" fmla="*/ 24 w 55"/>
                <a:gd name="T7" fmla="*/ 37 h 55"/>
                <a:gd name="T8" fmla="*/ 28 w 55"/>
                <a:gd name="T9" fmla="*/ 49 h 55"/>
                <a:gd name="T10" fmla="*/ 43 w 55"/>
                <a:gd name="T11" fmla="*/ 50 h 55"/>
                <a:gd name="T12" fmla="*/ 38 w 55"/>
                <a:gd name="T13" fmla="*/ 36 h 55"/>
                <a:gd name="T14" fmla="*/ 53 w 55"/>
                <a:gd name="T15" fmla="*/ 27 h 55"/>
                <a:gd name="T16" fmla="*/ 53 w 55"/>
                <a:gd name="T17" fmla="*/ 17 h 55"/>
                <a:gd name="T18" fmla="*/ 42 w 55"/>
                <a:gd name="T19" fmla="*/ 15 h 55"/>
                <a:gd name="T20" fmla="*/ 39 w 55"/>
                <a:gd name="T21" fmla="*/ 16 h 55"/>
                <a:gd name="T22" fmla="*/ 39 w 55"/>
                <a:gd name="T23" fmla="*/ 15 h 55"/>
                <a:gd name="T24" fmla="*/ 30 w 55"/>
                <a:gd name="T25" fmla="*/ 0 h 55"/>
                <a:gd name="T26" fmla="*/ 18 w 55"/>
                <a:gd name="T27" fmla="*/ 6 h 55"/>
                <a:gd name="T28" fmla="*/ 18 w 55"/>
                <a:gd name="T29" fmla="*/ 5 h 55"/>
                <a:gd name="T30" fmla="*/ 17 w 55"/>
                <a:gd name="T31" fmla="*/ 7 h 55"/>
                <a:gd name="T32" fmla="*/ 17 w 55"/>
                <a:gd name="T33" fmla="*/ 12 h 55"/>
                <a:gd name="T34" fmla="*/ 16 w 55"/>
                <a:gd name="T35" fmla="*/ 12 h 55"/>
                <a:gd name="T36" fmla="*/ 0 w 55"/>
                <a:gd name="T37" fmla="*/ 22 h 55"/>
                <a:gd name="T38" fmla="*/ 16 w 55"/>
                <a:gd name="T39" fmla="*/ 31 h 55"/>
                <a:gd name="T40" fmla="*/ 13 w 55"/>
                <a:gd name="T41" fmla="*/ 33 h 55"/>
                <a:gd name="T42" fmla="*/ 3 w 55"/>
                <a:gd name="T43" fmla="*/ 45 h 55"/>
                <a:gd name="T44" fmla="*/ 23 w 55"/>
                <a:gd name="T45" fmla="*/ 30 h 55"/>
                <a:gd name="T46" fmla="*/ 22 w 55"/>
                <a:gd name="T47" fmla="*/ 28 h 55"/>
                <a:gd name="T48" fmla="*/ 22 w 55"/>
                <a:gd name="T49" fmla="*/ 27 h 55"/>
                <a:gd name="T50" fmla="*/ 23 w 55"/>
                <a:gd name="T51" fmla="*/ 22 h 55"/>
                <a:gd name="T52" fmla="*/ 26 w 55"/>
                <a:gd name="T53" fmla="*/ 21 h 55"/>
                <a:gd name="T54" fmla="*/ 27 w 55"/>
                <a:gd name="T55" fmla="*/ 21 h 55"/>
                <a:gd name="T56" fmla="*/ 28 w 55"/>
                <a:gd name="T57" fmla="*/ 21 h 55"/>
                <a:gd name="T58" fmla="*/ 32 w 55"/>
                <a:gd name="T59" fmla="*/ 23 h 55"/>
                <a:gd name="T60" fmla="*/ 33 w 55"/>
                <a:gd name="T61" fmla="*/ 26 h 55"/>
                <a:gd name="T62" fmla="*/ 32 w 55"/>
                <a:gd name="T63" fmla="*/ 30 h 55"/>
                <a:gd name="T64" fmla="*/ 30 w 55"/>
                <a:gd name="T65" fmla="*/ 31 h 55"/>
                <a:gd name="T66" fmla="*/ 28 w 55"/>
                <a:gd name="T67" fmla="*/ 32 h 55"/>
                <a:gd name="T68" fmla="*/ 27 w 55"/>
                <a:gd name="T69" fmla="*/ 32 h 55"/>
                <a:gd name="T70" fmla="*/ 24 w 55"/>
                <a:gd name="T71" fmla="*/ 32 h 55"/>
                <a:gd name="T72" fmla="*/ 23 w 55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3" y="45"/>
                  </a:moveTo>
                  <a:cubicBezTo>
                    <a:pt x="3" y="49"/>
                    <a:pt x="9" y="50"/>
                    <a:pt x="12" y="50"/>
                  </a:cubicBezTo>
                  <a:cubicBezTo>
                    <a:pt x="18" y="50"/>
                    <a:pt x="21" y="44"/>
                    <a:pt x="23" y="39"/>
                  </a:cubicBezTo>
                  <a:cubicBezTo>
                    <a:pt x="24" y="39"/>
                    <a:pt x="24" y="38"/>
                    <a:pt x="24" y="37"/>
                  </a:cubicBezTo>
                  <a:cubicBezTo>
                    <a:pt x="25" y="42"/>
                    <a:pt x="27" y="47"/>
                    <a:pt x="28" y="49"/>
                  </a:cubicBezTo>
                  <a:cubicBezTo>
                    <a:pt x="31" y="55"/>
                    <a:pt x="39" y="54"/>
                    <a:pt x="43" y="50"/>
                  </a:cubicBezTo>
                  <a:cubicBezTo>
                    <a:pt x="48" y="46"/>
                    <a:pt x="41" y="39"/>
                    <a:pt x="38" y="36"/>
                  </a:cubicBezTo>
                  <a:cubicBezTo>
                    <a:pt x="44" y="37"/>
                    <a:pt x="50" y="34"/>
                    <a:pt x="53" y="27"/>
                  </a:cubicBezTo>
                  <a:cubicBezTo>
                    <a:pt x="55" y="25"/>
                    <a:pt x="55" y="19"/>
                    <a:pt x="53" y="17"/>
                  </a:cubicBezTo>
                  <a:cubicBezTo>
                    <a:pt x="51" y="14"/>
                    <a:pt x="45" y="14"/>
                    <a:pt x="42" y="15"/>
                  </a:cubicBezTo>
                  <a:cubicBezTo>
                    <a:pt x="42" y="15"/>
                    <a:pt x="40" y="15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0"/>
                    <a:pt x="19" y="1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8" y="10"/>
                    <a:pt x="0" y="14"/>
                    <a:pt x="0" y="22"/>
                  </a:cubicBezTo>
                  <a:cubicBezTo>
                    <a:pt x="1" y="29"/>
                    <a:pt x="11" y="31"/>
                    <a:pt x="16" y="31"/>
                  </a:cubicBezTo>
                  <a:cubicBezTo>
                    <a:pt x="15" y="32"/>
                    <a:pt x="14" y="32"/>
                    <a:pt x="13" y="33"/>
                  </a:cubicBezTo>
                  <a:cubicBezTo>
                    <a:pt x="10" y="35"/>
                    <a:pt x="3" y="40"/>
                    <a:pt x="3" y="45"/>
                  </a:cubicBezTo>
                  <a:close/>
                  <a:moveTo>
                    <a:pt x="23" y="30"/>
                  </a:move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1" y="25"/>
                    <a:pt x="22" y="24"/>
                    <a:pt x="23" y="22"/>
                  </a:cubicBezTo>
                  <a:cubicBezTo>
                    <a:pt x="24" y="22"/>
                    <a:pt x="25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2" y="24"/>
                    <a:pt x="33" y="25"/>
                    <a:pt x="33" y="26"/>
                  </a:cubicBezTo>
                  <a:cubicBezTo>
                    <a:pt x="33" y="27"/>
                    <a:pt x="33" y="29"/>
                    <a:pt x="32" y="30"/>
                  </a:cubicBezTo>
                  <a:cubicBezTo>
                    <a:pt x="32" y="30"/>
                    <a:pt x="31" y="31"/>
                    <a:pt x="30" y="31"/>
                  </a:cubicBezTo>
                  <a:cubicBezTo>
                    <a:pt x="30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68"/>
            <p:cNvSpPr>
              <a:spLocks noEditPoints="1"/>
            </p:cNvSpPr>
            <p:nvPr/>
          </p:nvSpPr>
          <p:spPr bwMode="auto">
            <a:xfrm>
              <a:off x="7905412" y="3001510"/>
              <a:ext cx="144463" cy="142875"/>
            </a:xfrm>
            <a:custGeom>
              <a:avLst/>
              <a:gdLst>
                <a:gd name="T0" fmla="*/ 4 w 56"/>
                <a:gd name="T1" fmla="*/ 45 h 55"/>
                <a:gd name="T2" fmla="*/ 13 w 56"/>
                <a:gd name="T3" fmla="*/ 50 h 55"/>
                <a:gd name="T4" fmla="*/ 24 w 56"/>
                <a:gd name="T5" fmla="*/ 39 h 55"/>
                <a:gd name="T6" fmla="*/ 25 w 56"/>
                <a:gd name="T7" fmla="*/ 37 h 55"/>
                <a:gd name="T8" fmla="*/ 29 w 56"/>
                <a:gd name="T9" fmla="*/ 49 h 55"/>
                <a:gd name="T10" fmla="*/ 44 w 56"/>
                <a:gd name="T11" fmla="*/ 50 h 55"/>
                <a:gd name="T12" fmla="*/ 39 w 56"/>
                <a:gd name="T13" fmla="*/ 36 h 55"/>
                <a:gd name="T14" fmla="*/ 54 w 56"/>
                <a:gd name="T15" fmla="*/ 28 h 55"/>
                <a:gd name="T16" fmla="*/ 54 w 56"/>
                <a:gd name="T17" fmla="*/ 17 h 55"/>
                <a:gd name="T18" fmla="*/ 43 w 56"/>
                <a:gd name="T19" fmla="*/ 15 h 55"/>
                <a:gd name="T20" fmla="*/ 40 w 56"/>
                <a:gd name="T21" fmla="*/ 16 h 55"/>
                <a:gd name="T22" fmla="*/ 40 w 56"/>
                <a:gd name="T23" fmla="*/ 15 h 55"/>
                <a:gd name="T24" fmla="*/ 31 w 56"/>
                <a:gd name="T25" fmla="*/ 0 h 55"/>
                <a:gd name="T26" fmla="*/ 19 w 56"/>
                <a:gd name="T27" fmla="*/ 6 h 55"/>
                <a:gd name="T28" fmla="*/ 19 w 56"/>
                <a:gd name="T29" fmla="*/ 5 h 55"/>
                <a:gd name="T30" fmla="*/ 18 w 56"/>
                <a:gd name="T31" fmla="*/ 7 h 55"/>
                <a:gd name="T32" fmla="*/ 18 w 56"/>
                <a:gd name="T33" fmla="*/ 12 h 55"/>
                <a:gd name="T34" fmla="*/ 17 w 56"/>
                <a:gd name="T35" fmla="*/ 12 h 55"/>
                <a:gd name="T36" fmla="*/ 1 w 56"/>
                <a:gd name="T37" fmla="*/ 22 h 55"/>
                <a:gd name="T38" fmla="*/ 17 w 56"/>
                <a:gd name="T39" fmla="*/ 31 h 55"/>
                <a:gd name="T40" fmla="*/ 14 w 56"/>
                <a:gd name="T41" fmla="*/ 33 h 55"/>
                <a:gd name="T42" fmla="*/ 4 w 56"/>
                <a:gd name="T43" fmla="*/ 45 h 55"/>
                <a:gd name="T44" fmla="*/ 23 w 56"/>
                <a:gd name="T45" fmla="*/ 30 h 55"/>
                <a:gd name="T46" fmla="*/ 23 w 56"/>
                <a:gd name="T47" fmla="*/ 28 h 55"/>
                <a:gd name="T48" fmla="*/ 22 w 56"/>
                <a:gd name="T49" fmla="*/ 27 h 55"/>
                <a:gd name="T50" fmla="*/ 24 w 56"/>
                <a:gd name="T51" fmla="*/ 23 h 55"/>
                <a:gd name="T52" fmla="*/ 27 w 56"/>
                <a:gd name="T53" fmla="*/ 21 h 55"/>
                <a:gd name="T54" fmla="*/ 27 w 56"/>
                <a:gd name="T55" fmla="*/ 21 h 55"/>
                <a:gd name="T56" fmla="*/ 29 w 56"/>
                <a:gd name="T57" fmla="*/ 21 h 55"/>
                <a:gd name="T58" fmla="*/ 32 w 56"/>
                <a:gd name="T59" fmla="*/ 23 h 55"/>
                <a:gd name="T60" fmla="*/ 34 w 56"/>
                <a:gd name="T61" fmla="*/ 26 h 55"/>
                <a:gd name="T62" fmla="*/ 33 w 56"/>
                <a:gd name="T63" fmla="*/ 30 h 55"/>
                <a:gd name="T64" fmla="*/ 31 w 56"/>
                <a:gd name="T65" fmla="*/ 31 h 55"/>
                <a:gd name="T66" fmla="*/ 29 w 56"/>
                <a:gd name="T67" fmla="*/ 32 h 55"/>
                <a:gd name="T68" fmla="*/ 28 w 56"/>
                <a:gd name="T69" fmla="*/ 32 h 55"/>
                <a:gd name="T70" fmla="*/ 25 w 56"/>
                <a:gd name="T71" fmla="*/ 32 h 55"/>
                <a:gd name="T72" fmla="*/ 23 w 56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5">
                  <a:moveTo>
                    <a:pt x="4" y="45"/>
                  </a:moveTo>
                  <a:cubicBezTo>
                    <a:pt x="4" y="49"/>
                    <a:pt x="10" y="50"/>
                    <a:pt x="13" y="50"/>
                  </a:cubicBezTo>
                  <a:cubicBezTo>
                    <a:pt x="19" y="50"/>
                    <a:pt x="22" y="44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42"/>
                    <a:pt x="28" y="47"/>
                    <a:pt x="29" y="49"/>
                  </a:cubicBezTo>
                  <a:cubicBezTo>
                    <a:pt x="32" y="55"/>
                    <a:pt x="40" y="54"/>
                    <a:pt x="44" y="50"/>
                  </a:cubicBezTo>
                  <a:cubicBezTo>
                    <a:pt x="49" y="46"/>
                    <a:pt x="42" y="39"/>
                    <a:pt x="39" y="36"/>
                  </a:cubicBezTo>
                  <a:cubicBezTo>
                    <a:pt x="45" y="37"/>
                    <a:pt x="51" y="34"/>
                    <a:pt x="54" y="28"/>
                  </a:cubicBezTo>
                  <a:cubicBezTo>
                    <a:pt x="56" y="25"/>
                    <a:pt x="56" y="19"/>
                    <a:pt x="54" y="17"/>
                  </a:cubicBezTo>
                  <a:cubicBezTo>
                    <a:pt x="51" y="14"/>
                    <a:pt x="46" y="14"/>
                    <a:pt x="43" y="15"/>
                  </a:cubicBezTo>
                  <a:cubicBezTo>
                    <a:pt x="42" y="15"/>
                    <a:pt x="41" y="15"/>
                    <a:pt x="40" y="16"/>
                  </a:cubicBezTo>
                  <a:cubicBezTo>
                    <a:pt x="40" y="16"/>
                    <a:pt x="40" y="15"/>
                    <a:pt x="40" y="15"/>
                  </a:cubicBezTo>
                  <a:cubicBezTo>
                    <a:pt x="43" y="5"/>
                    <a:pt x="38" y="0"/>
                    <a:pt x="31" y="0"/>
                  </a:cubicBezTo>
                  <a:cubicBezTo>
                    <a:pt x="27" y="0"/>
                    <a:pt x="20" y="1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9"/>
                    <a:pt x="17" y="11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9" y="10"/>
                    <a:pt x="0" y="14"/>
                    <a:pt x="1" y="22"/>
                  </a:cubicBezTo>
                  <a:cubicBezTo>
                    <a:pt x="2" y="29"/>
                    <a:pt x="11" y="31"/>
                    <a:pt x="17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1" y="35"/>
                    <a:pt x="4" y="40"/>
                    <a:pt x="4" y="45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8"/>
                  </a:cubicBezTo>
                  <a:cubicBezTo>
                    <a:pt x="23" y="28"/>
                    <a:pt x="22" y="28"/>
                    <a:pt x="22" y="27"/>
                  </a:cubicBezTo>
                  <a:cubicBezTo>
                    <a:pt x="22" y="25"/>
                    <a:pt x="23" y="24"/>
                    <a:pt x="24" y="23"/>
                  </a:cubicBezTo>
                  <a:cubicBezTo>
                    <a:pt x="25" y="22"/>
                    <a:pt x="26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2"/>
                    <a:pt x="32" y="22"/>
                    <a:pt x="32" y="23"/>
                  </a:cubicBezTo>
                  <a:cubicBezTo>
                    <a:pt x="33" y="24"/>
                    <a:pt x="34" y="25"/>
                    <a:pt x="34" y="26"/>
                  </a:cubicBezTo>
                  <a:cubicBezTo>
                    <a:pt x="34" y="27"/>
                    <a:pt x="33" y="29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69"/>
            <p:cNvSpPr>
              <a:spLocks noEditPoints="1"/>
            </p:cNvSpPr>
            <p:nvPr/>
          </p:nvSpPr>
          <p:spPr bwMode="auto">
            <a:xfrm>
              <a:off x="7724437" y="3499985"/>
              <a:ext cx="141288" cy="144463"/>
            </a:xfrm>
            <a:custGeom>
              <a:avLst/>
              <a:gdLst>
                <a:gd name="T0" fmla="*/ 3 w 55"/>
                <a:gd name="T1" fmla="*/ 45 h 56"/>
                <a:gd name="T2" fmla="*/ 12 w 55"/>
                <a:gd name="T3" fmla="*/ 50 h 56"/>
                <a:gd name="T4" fmla="*/ 23 w 55"/>
                <a:gd name="T5" fmla="*/ 40 h 56"/>
                <a:gd name="T6" fmla="*/ 25 w 55"/>
                <a:gd name="T7" fmla="*/ 37 h 56"/>
                <a:gd name="T8" fmla="*/ 28 w 55"/>
                <a:gd name="T9" fmla="*/ 50 h 56"/>
                <a:gd name="T10" fmla="*/ 43 w 55"/>
                <a:gd name="T11" fmla="*/ 50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39 w 55"/>
                <a:gd name="T23" fmla="*/ 16 h 56"/>
                <a:gd name="T24" fmla="*/ 30 w 55"/>
                <a:gd name="T25" fmla="*/ 0 h 56"/>
                <a:gd name="T26" fmla="*/ 18 w 55"/>
                <a:gd name="T27" fmla="*/ 6 h 56"/>
                <a:gd name="T28" fmla="*/ 18 w 55"/>
                <a:gd name="T29" fmla="*/ 6 h 56"/>
                <a:gd name="T30" fmla="*/ 18 w 55"/>
                <a:gd name="T31" fmla="*/ 8 h 56"/>
                <a:gd name="T32" fmla="*/ 17 w 55"/>
                <a:gd name="T33" fmla="*/ 12 h 56"/>
                <a:gd name="T34" fmla="*/ 16 w 55"/>
                <a:gd name="T35" fmla="*/ 12 h 56"/>
                <a:gd name="T36" fmla="*/ 0 w 55"/>
                <a:gd name="T37" fmla="*/ 23 h 56"/>
                <a:gd name="T38" fmla="*/ 17 w 55"/>
                <a:gd name="T39" fmla="*/ 31 h 56"/>
                <a:gd name="T40" fmla="*/ 14 w 55"/>
                <a:gd name="T41" fmla="*/ 33 h 56"/>
                <a:gd name="T42" fmla="*/ 3 w 55"/>
                <a:gd name="T43" fmla="*/ 45 h 56"/>
                <a:gd name="T44" fmla="*/ 23 w 55"/>
                <a:gd name="T45" fmla="*/ 30 h 56"/>
                <a:gd name="T46" fmla="*/ 22 w 55"/>
                <a:gd name="T47" fmla="*/ 28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8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0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3" y="45"/>
                  </a:moveTo>
                  <a:cubicBezTo>
                    <a:pt x="3" y="50"/>
                    <a:pt x="9" y="50"/>
                    <a:pt x="12" y="50"/>
                  </a:cubicBezTo>
                  <a:cubicBezTo>
                    <a:pt x="18" y="50"/>
                    <a:pt x="21" y="44"/>
                    <a:pt x="23" y="40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42"/>
                    <a:pt x="27" y="47"/>
                    <a:pt x="28" y="50"/>
                  </a:cubicBezTo>
                  <a:cubicBezTo>
                    <a:pt x="31" y="56"/>
                    <a:pt x="39" y="54"/>
                    <a:pt x="43" y="50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7"/>
                    <a:pt x="50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5" y="14"/>
                    <a:pt x="43" y="15"/>
                  </a:cubicBezTo>
                  <a:cubicBezTo>
                    <a:pt x="42" y="15"/>
                    <a:pt x="40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1"/>
                    <a:pt x="19" y="1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9" y="10"/>
                    <a:pt x="0" y="14"/>
                    <a:pt x="0" y="23"/>
                  </a:cubicBezTo>
                  <a:cubicBezTo>
                    <a:pt x="1" y="29"/>
                    <a:pt x="11" y="32"/>
                    <a:pt x="17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0" y="36"/>
                    <a:pt x="4" y="41"/>
                    <a:pt x="3" y="45"/>
                  </a:cubicBezTo>
                  <a:close/>
                  <a:moveTo>
                    <a:pt x="23" y="30"/>
                  </a:move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4"/>
                    <a:pt x="24" y="23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70"/>
            <p:cNvSpPr>
              <a:spLocks noEditPoints="1"/>
            </p:cNvSpPr>
            <p:nvPr/>
          </p:nvSpPr>
          <p:spPr bwMode="auto">
            <a:xfrm>
              <a:off x="7913349" y="2826885"/>
              <a:ext cx="50800" cy="53975"/>
            </a:xfrm>
            <a:custGeom>
              <a:avLst/>
              <a:gdLst>
                <a:gd name="T0" fmla="*/ 0 w 20"/>
                <a:gd name="T1" fmla="*/ 17 h 21"/>
                <a:gd name="T2" fmla="*/ 5 w 20"/>
                <a:gd name="T3" fmla="*/ 17 h 21"/>
                <a:gd name="T4" fmla="*/ 8 w 20"/>
                <a:gd name="T5" fmla="*/ 20 h 21"/>
                <a:gd name="T6" fmla="*/ 11 w 20"/>
                <a:gd name="T7" fmla="*/ 17 h 21"/>
                <a:gd name="T8" fmla="*/ 12 w 20"/>
                <a:gd name="T9" fmla="*/ 15 h 21"/>
                <a:gd name="T10" fmla="*/ 14 w 20"/>
                <a:gd name="T11" fmla="*/ 17 h 21"/>
                <a:gd name="T12" fmla="*/ 20 w 20"/>
                <a:gd name="T13" fmla="*/ 13 h 21"/>
                <a:gd name="T14" fmla="*/ 15 w 20"/>
                <a:gd name="T15" fmla="*/ 10 h 21"/>
                <a:gd name="T16" fmla="*/ 14 w 20"/>
                <a:gd name="T17" fmla="*/ 10 h 21"/>
                <a:gd name="T18" fmla="*/ 20 w 20"/>
                <a:gd name="T19" fmla="*/ 5 h 21"/>
                <a:gd name="T20" fmla="*/ 15 w 20"/>
                <a:gd name="T21" fmla="*/ 1 h 21"/>
                <a:gd name="T22" fmla="*/ 10 w 20"/>
                <a:gd name="T23" fmla="*/ 5 h 21"/>
                <a:gd name="T24" fmla="*/ 10 w 20"/>
                <a:gd name="T25" fmla="*/ 5 h 21"/>
                <a:gd name="T26" fmla="*/ 8 w 20"/>
                <a:gd name="T27" fmla="*/ 1 h 21"/>
                <a:gd name="T28" fmla="*/ 3 w 20"/>
                <a:gd name="T29" fmla="*/ 3 h 21"/>
                <a:gd name="T30" fmla="*/ 6 w 20"/>
                <a:gd name="T31" fmla="*/ 11 h 21"/>
                <a:gd name="T32" fmla="*/ 6 w 20"/>
                <a:gd name="T33" fmla="*/ 11 h 21"/>
                <a:gd name="T34" fmla="*/ 3 w 20"/>
                <a:gd name="T35" fmla="*/ 11 h 21"/>
                <a:gd name="T36" fmla="*/ 0 w 20"/>
                <a:gd name="T37" fmla="*/ 13 h 21"/>
                <a:gd name="T38" fmla="*/ 0 w 20"/>
                <a:gd name="T39" fmla="*/ 17 h 21"/>
                <a:gd name="T40" fmla="*/ 9 w 20"/>
                <a:gd name="T41" fmla="*/ 12 h 21"/>
                <a:gd name="T42" fmla="*/ 8 w 20"/>
                <a:gd name="T43" fmla="*/ 12 h 21"/>
                <a:gd name="T44" fmla="*/ 8 w 20"/>
                <a:gd name="T45" fmla="*/ 11 h 21"/>
                <a:gd name="T46" fmla="*/ 8 w 20"/>
                <a:gd name="T47" fmla="*/ 11 h 21"/>
                <a:gd name="T48" fmla="*/ 8 w 20"/>
                <a:gd name="T49" fmla="*/ 11 h 21"/>
                <a:gd name="T50" fmla="*/ 9 w 20"/>
                <a:gd name="T51" fmla="*/ 8 h 21"/>
                <a:gd name="T52" fmla="*/ 9 w 20"/>
                <a:gd name="T53" fmla="*/ 8 h 21"/>
                <a:gd name="T54" fmla="*/ 10 w 20"/>
                <a:gd name="T55" fmla="*/ 8 h 21"/>
                <a:gd name="T56" fmla="*/ 12 w 20"/>
                <a:gd name="T57" fmla="*/ 9 h 21"/>
                <a:gd name="T58" fmla="*/ 13 w 20"/>
                <a:gd name="T59" fmla="*/ 10 h 21"/>
                <a:gd name="T60" fmla="*/ 13 w 20"/>
                <a:gd name="T61" fmla="*/ 10 h 21"/>
                <a:gd name="T62" fmla="*/ 11 w 20"/>
                <a:gd name="T63" fmla="*/ 12 h 21"/>
                <a:gd name="T64" fmla="*/ 11 w 20"/>
                <a:gd name="T65" fmla="*/ 12 h 21"/>
                <a:gd name="T66" fmla="*/ 10 w 20"/>
                <a:gd name="T67" fmla="*/ 13 h 21"/>
                <a:gd name="T68" fmla="*/ 9 w 20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" y="19"/>
                    <a:pt x="3" y="18"/>
                    <a:pt x="5" y="17"/>
                  </a:cubicBezTo>
                  <a:cubicBezTo>
                    <a:pt x="6" y="18"/>
                    <a:pt x="6" y="20"/>
                    <a:pt x="8" y="20"/>
                  </a:cubicBezTo>
                  <a:cubicBezTo>
                    <a:pt x="9" y="21"/>
                    <a:pt x="11" y="18"/>
                    <a:pt x="11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6" y="18"/>
                    <a:pt x="20" y="16"/>
                    <a:pt x="20" y="13"/>
                  </a:cubicBezTo>
                  <a:cubicBezTo>
                    <a:pt x="20" y="11"/>
                    <a:pt x="17" y="9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6" y="9"/>
                    <a:pt x="20" y="8"/>
                    <a:pt x="20" y="5"/>
                  </a:cubicBezTo>
                  <a:cubicBezTo>
                    <a:pt x="20" y="1"/>
                    <a:pt x="18" y="0"/>
                    <a:pt x="15" y="1"/>
                  </a:cubicBezTo>
                  <a:cubicBezTo>
                    <a:pt x="13" y="1"/>
                    <a:pt x="11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2"/>
                    <a:pt x="8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1" y="7"/>
                    <a:pt x="4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6"/>
                    <a:pt x="0" y="17"/>
                  </a:cubicBezTo>
                  <a:close/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71"/>
            <p:cNvSpPr>
              <a:spLocks noEditPoints="1"/>
            </p:cNvSpPr>
            <p:nvPr/>
          </p:nvSpPr>
          <p:spPr bwMode="auto">
            <a:xfrm>
              <a:off x="7770474" y="3409497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0 w 21"/>
                <a:gd name="T23" fmla="*/ 6 h 21"/>
                <a:gd name="T24" fmla="*/ 10 w 21"/>
                <a:gd name="T25" fmla="*/ 5 h 21"/>
                <a:gd name="T26" fmla="*/ 9 w 21"/>
                <a:gd name="T27" fmla="*/ 2 h 21"/>
                <a:gd name="T28" fmla="*/ 4 w 21"/>
                <a:gd name="T29" fmla="*/ 4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4 h 21"/>
                <a:gd name="T38" fmla="*/ 1 w 21"/>
                <a:gd name="T39" fmla="*/ 17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1 h 21"/>
                <a:gd name="T48" fmla="*/ 8 w 21"/>
                <a:gd name="T49" fmla="*/ 11 h 21"/>
                <a:gd name="T50" fmla="*/ 9 w 21"/>
                <a:gd name="T51" fmla="*/ 8 h 21"/>
                <a:gd name="T52" fmla="*/ 10 w 21"/>
                <a:gd name="T53" fmla="*/ 8 h 21"/>
                <a:gd name="T54" fmla="*/ 10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3 h 21"/>
                <a:gd name="T64" fmla="*/ 12 w 21"/>
                <a:gd name="T65" fmla="*/ 13 h 21"/>
                <a:gd name="T66" fmla="*/ 11 w 21"/>
                <a:gd name="T67" fmla="*/ 13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1" y="19"/>
                    <a:pt x="4" y="18"/>
                    <a:pt x="6" y="17"/>
                  </a:cubicBezTo>
                  <a:cubicBezTo>
                    <a:pt x="6" y="19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1" y="4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2"/>
                    <a:pt x="9" y="2"/>
                  </a:cubicBezTo>
                  <a:cubicBezTo>
                    <a:pt x="7" y="0"/>
                    <a:pt x="4" y="2"/>
                    <a:pt x="4" y="4"/>
                  </a:cubicBezTo>
                  <a:cubicBezTo>
                    <a:pt x="1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4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72"/>
            <p:cNvSpPr>
              <a:spLocks noEditPoints="1"/>
            </p:cNvSpPr>
            <p:nvPr/>
          </p:nvSpPr>
          <p:spPr bwMode="auto">
            <a:xfrm>
              <a:off x="7727612" y="4003222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1 w 21"/>
                <a:gd name="T23" fmla="*/ 6 h 21"/>
                <a:gd name="T24" fmla="*/ 11 w 21"/>
                <a:gd name="T25" fmla="*/ 5 h 21"/>
                <a:gd name="T26" fmla="*/ 9 w 21"/>
                <a:gd name="T27" fmla="*/ 1 h 21"/>
                <a:gd name="T28" fmla="*/ 4 w 21"/>
                <a:gd name="T29" fmla="*/ 3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3 h 21"/>
                <a:gd name="T38" fmla="*/ 1 w 21"/>
                <a:gd name="T39" fmla="*/ 17 h 21"/>
                <a:gd name="T40" fmla="*/ 10 w 21"/>
                <a:gd name="T41" fmla="*/ 12 h 21"/>
                <a:gd name="T42" fmla="*/ 9 w 21"/>
                <a:gd name="T43" fmla="*/ 12 h 21"/>
                <a:gd name="T44" fmla="*/ 9 w 21"/>
                <a:gd name="T45" fmla="*/ 11 h 21"/>
                <a:gd name="T46" fmla="*/ 9 w 21"/>
                <a:gd name="T47" fmla="*/ 11 h 21"/>
                <a:gd name="T48" fmla="*/ 8 w 21"/>
                <a:gd name="T49" fmla="*/ 11 h 21"/>
                <a:gd name="T50" fmla="*/ 10 w 21"/>
                <a:gd name="T51" fmla="*/ 8 h 21"/>
                <a:gd name="T52" fmla="*/ 10 w 21"/>
                <a:gd name="T53" fmla="*/ 8 h 21"/>
                <a:gd name="T54" fmla="*/ 11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2 h 21"/>
                <a:gd name="T64" fmla="*/ 12 w 21"/>
                <a:gd name="T65" fmla="*/ 12 h 21"/>
                <a:gd name="T66" fmla="*/ 11 w 21"/>
                <a:gd name="T67" fmla="*/ 13 h 21"/>
                <a:gd name="T68" fmla="*/ 10 w 21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2" y="19"/>
                    <a:pt x="4" y="18"/>
                    <a:pt x="6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9"/>
                    <a:pt x="16" y="10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2" y="3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2"/>
                    <a:pt x="9" y="1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2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73"/>
            <p:cNvSpPr>
              <a:spLocks noEditPoints="1"/>
            </p:cNvSpPr>
            <p:nvPr/>
          </p:nvSpPr>
          <p:spPr bwMode="auto">
            <a:xfrm>
              <a:off x="7737137" y="2893560"/>
              <a:ext cx="93663" cy="85725"/>
            </a:xfrm>
            <a:custGeom>
              <a:avLst/>
              <a:gdLst>
                <a:gd name="T0" fmla="*/ 3 w 36"/>
                <a:gd name="T1" fmla="*/ 4 h 33"/>
                <a:gd name="T2" fmla="*/ 5 w 36"/>
                <a:gd name="T3" fmla="*/ 12 h 33"/>
                <a:gd name="T4" fmla="*/ 1 w 36"/>
                <a:gd name="T5" fmla="*/ 17 h 33"/>
                <a:gd name="T6" fmla="*/ 8 w 36"/>
                <a:gd name="T7" fmla="*/ 21 h 33"/>
                <a:gd name="T8" fmla="*/ 11 w 36"/>
                <a:gd name="T9" fmla="*/ 21 h 33"/>
                <a:gd name="T10" fmla="*/ 9 w 36"/>
                <a:gd name="T11" fmla="*/ 25 h 33"/>
                <a:gd name="T12" fmla="*/ 18 w 36"/>
                <a:gd name="T13" fmla="*/ 32 h 33"/>
                <a:gd name="T14" fmla="*/ 21 w 36"/>
                <a:gd name="T15" fmla="*/ 23 h 33"/>
                <a:gd name="T16" fmla="*/ 20 w 36"/>
                <a:gd name="T17" fmla="*/ 21 h 33"/>
                <a:gd name="T18" fmla="*/ 30 w 36"/>
                <a:gd name="T19" fmla="*/ 28 h 33"/>
                <a:gd name="T20" fmla="*/ 34 w 36"/>
                <a:gd name="T21" fmla="*/ 18 h 33"/>
                <a:gd name="T22" fmla="*/ 24 w 36"/>
                <a:gd name="T23" fmla="*/ 13 h 33"/>
                <a:gd name="T24" fmla="*/ 25 w 36"/>
                <a:gd name="T25" fmla="*/ 13 h 33"/>
                <a:gd name="T26" fmla="*/ 29 w 36"/>
                <a:gd name="T27" fmla="*/ 8 h 33"/>
                <a:gd name="T28" fmla="*/ 24 w 36"/>
                <a:gd name="T29" fmla="*/ 2 h 33"/>
                <a:gd name="T30" fmla="*/ 15 w 36"/>
                <a:gd name="T31" fmla="*/ 11 h 33"/>
                <a:gd name="T32" fmla="*/ 15 w 36"/>
                <a:gd name="T33" fmla="*/ 11 h 33"/>
                <a:gd name="T34" fmla="*/ 13 w 36"/>
                <a:gd name="T35" fmla="*/ 5 h 33"/>
                <a:gd name="T36" fmla="*/ 8 w 36"/>
                <a:gd name="T37" fmla="*/ 3 h 33"/>
                <a:gd name="T38" fmla="*/ 3 w 36"/>
                <a:gd name="T39" fmla="*/ 4 h 33"/>
                <a:gd name="T40" fmla="*/ 13 w 36"/>
                <a:gd name="T41" fmla="*/ 15 h 33"/>
                <a:gd name="T42" fmla="*/ 14 w 36"/>
                <a:gd name="T43" fmla="*/ 13 h 33"/>
                <a:gd name="T44" fmla="*/ 14 w 36"/>
                <a:gd name="T45" fmla="*/ 13 h 33"/>
                <a:gd name="T46" fmla="*/ 14 w 36"/>
                <a:gd name="T47" fmla="*/ 13 h 33"/>
                <a:gd name="T48" fmla="*/ 15 w 36"/>
                <a:gd name="T49" fmla="*/ 13 h 33"/>
                <a:gd name="T50" fmla="*/ 20 w 36"/>
                <a:gd name="T51" fmla="*/ 13 h 33"/>
                <a:gd name="T52" fmla="*/ 21 w 36"/>
                <a:gd name="T53" fmla="*/ 14 h 33"/>
                <a:gd name="T54" fmla="*/ 21 w 36"/>
                <a:gd name="T55" fmla="*/ 14 h 33"/>
                <a:gd name="T56" fmla="*/ 20 w 36"/>
                <a:gd name="T57" fmla="*/ 18 h 33"/>
                <a:gd name="T58" fmla="*/ 19 w 36"/>
                <a:gd name="T59" fmla="*/ 19 h 33"/>
                <a:gd name="T60" fmla="*/ 19 w 36"/>
                <a:gd name="T61" fmla="*/ 19 h 33"/>
                <a:gd name="T62" fmla="*/ 15 w 36"/>
                <a:gd name="T63" fmla="*/ 18 h 33"/>
                <a:gd name="T64" fmla="*/ 15 w 36"/>
                <a:gd name="T65" fmla="*/ 18 h 33"/>
                <a:gd name="T66" fmla="*/ 14 w 36"/>
                <a:gd name="T67" fmla="*/ 17 h 33"/>
                <a:gd name="T68" fmla="*/ 13 w 36"/>
                <a:gd name="T6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33">
                  <a:moveTo>
                    <a:pt x="3" y="4"/>
                  </a:moveTo>
                  <a:cubicBezTo>
                    <a:pt x="0" y="6"/>
                    <a:pt x="2" y="10"/>
                    <a:pt x="5" y="12"/>
                  </a:cubicBezTo>
                  <a:cubicBezTo>
                    <a:pt x="3" y="13"/>
                    <a:pt x="0" y="15"/>
                    <a:pt x="1" y="17"/>
                  </a:cubicBezTo>
                  <a:cubicBezTo>
                    <a:pt x="1" y="19"/>
                    <a:pt x="6" y="21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0" y="22"/>
                    <a:pt x="9" y="24"/>
                    <a:pt x="9" y="25"/>
                  </a:cubicBezTo>
                  <a:cubicBezTo>
                    <a:pt x="9" y="29"/>
                    <a:pt x="14" y="33"/>
                    <a:pt x="18" y="32"/>
                  </a:cubicBezTo>
                  <a:cubicBezTo>
                    <a:pt x="21" y="31"/>
                    <a:pt x="22" y="26"/>
                    <a:pt x="21" y="23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2" y="25"/>
                    <a:pt x="26" y="30"/>
                    <a:pt x="30" y="28"/>
                  </a:cubicBezTo>
                  <a:cubicBezTo>
                    <a:pt x="35" y="27"/>
                    <a:pt x="36" y="22"/>
                    <a:pt x="34" y="18"/>
                  </a:cubicBezTo>
                  <a:cubicBezTo>
                    <a:pt x="32" y="16"/>
                    <a:pt x="28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2"/>
                    <a:pt x="29" y="10"/>
                    <a:pt x="29" y="8"/>
                  </a:cubicBezTo>
                  <a:cubicBezTo>
                    <a:pt x="30" y="5"/>
                    <a:pt x="26" y="2"/>
                    <a:pt x="24" y="2"/>
                  </a:cubicBezTo>
                  <a:cubicBezTo>
                    <a:pt x="17" y="0"/>
                    <a:pt x="16" y="6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9"/>
                    <a:pt x="14" y="7"/>
                    <a:pt x="13" y="5"/>
                  </a:cubicBezTo>
                  <a:cubicBezTo>
                    <a:pt x="11" y="4"/>
                    <a:pt x="10" y="3"/>
                    <a:pt x="8" y="3"/>
                  </a:cubicBezTo>
                  <a:cubicBezTo>
                    <a:pt x="6" y="3"/>
                    <a:pt x="4" y="3"/>
                    <a:pt x="3" y="4"/>
                  </a:cubicBezTo>
                  <a:close/>
                  <a:moveTo>
                    <a:pt x="13" y="15"/>
                  </a:move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9" y="11"/>
                    <a:pt x="20" y="13"/>
                  </a:cubicBezTo>
                  <a:cubicBezTo>
                    <a:pt x="20" y="13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1" y="17"/>
                    <a:pt x="20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3" y="17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74"/>
            <p:cNvSpPr>
              <a:spLocks noEditPoints="1"/>
            </p:cNvSpPr>
            <p:nvPr/>
          </p:nvSpPr>
          <p:spPr bwMode="auto">
            <a:xfrm>
              <a:off x="7737137" y="314438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2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6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20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75"/>
            <p:cNvSpPr>
              <a:spLocks noEditPoints="1"/>
            </p:cNvSpPr>
            <p:nvPr/>
          </p:nvSpPr>
          <p:spPr bwMode="auto">
            <a:xfrm>
              <a:off x="7980024" y="3385685"/>
              <a:ext cx="82550" cy="85725"/>
            </a:xfrm>
            <a:custGeom>
              <a:avLst/>
              <a:gdLst>
                <a:gd name="T0" fmla="*/ 0 w 32"/>
                <a:gd name="T1" fmla="*/ 26 h 33"/>
                <a:gd name="T2" fmla="*/ 9 w 32"/>
                <a:gd name="T3" fmla="*/ 27 h 33"/>
                <a:gd name="T4" fmla="*/ 12 w 32"/>
                <a:gd name="T5" fmla="*/ 32 h 33"/>
                <a:gd name="T6" fmla="*/ 18 w 32"/>
                <a:gd name="T7" fmla="*/ 27 h 33"/>
                <a:gd name="T8" fmla="*/ 19 w 32"/>
                <a:gd name="T9" fmla="*/ 24 h 33"/>
                <a:gd name="T10" fmla="*/ 23 w 32"/>
                <a:gd name="T11" fmla="*/ 27 h 33"/>
                <a:gd name="T12" fmla="*/ 32 w 32"/>
                <a:gd name="T13" fmla="*/ 21 h 33"/>
                <a:gd name="T14" fmla="*/ 24 w 32"/>
                <a:gd name="T15" fmla="*/ 15 h 33"/>
                <a:gd name="T16" fmla="*/ 22 w 32"/>
                <a:gd name="T17" fmla="*/ 16 h 33"/>
                <a:gd name="T18" fmla="*/ 32 w 32"/>
                <a:gd name="T19" fmla="*/ 8 h 33"/>
                <a:gd name="T20" fmla="*/ 24 w 32"/>
                <a:gd name="T21" fmla="*/ 2 h 33"/>
                <a:gd name="T22" fmla="*/ 16 w 32"/>
                <a:gd name="T23" fmla="*/ 9 h 33"/>
                <a:gd name="T24" fmla="*/ 16 w 32"/>
                <a:gd name="T25" fmla="*/ 8 h 33"/>
                <a:gd name="T26" fmla="*/ 13 w 32"/>
                <a:gd name="T27" fmla="*/ 3 h 33"/>
                <a:gd name="T28" fmla="*/ 5 w 32"/>
                <a:gd name="T29" fmla="*/ 6 h 33"/>
                <a:gd name="T30" fmla="*/ 10 w 32"/>
                <a:gd name="T31" fmla="*/ 17 h 33"/>
                <a:gd name="T32" fmla="*/ 11 w 32"/>
                <a:gd name="T33" fmla="*/ 17 h 33"/>
                <a:gd name="T34" fmla="*/ 5 w 32"/>
                <a:gd name="T35" fmla="*/ 18 h 33"/>
                <a:gd name="T36" fmla="*/ 1 w 32"/>
                <a:gd name="T37" fmla="*/ 21 h 33"/>
                <a:gd name="T38" fmla="*/ 0 w 32"/>
                <a:gd name="T39" fmla="*/ 26 h 33"/>
                <a:gd name="T40" fmla="*/ 14 w 32"/>
                <a:gd name="T41" fmla="*/ 20 h 33"/>
                <a:gd name="T42" fmla="*/ 13 w 32"/>
                <a:gd name="T43" fmla="*/ 19 h 33"/>
                <a:gd name="T44" fmla="*/ 13 w 32"/>
                <a:gd name="T45" fmla="*/ 18 h 33"/>
                <a:gd name="T46" fmla="*/ 12 w 32"/>
                <a:gd name="T47" fmla="*/ 18 h 33"/>
                <a:gd name="T48" fmla="*/ 12 w 32"/>
                <a:gd name="T49" fmla="*/ 18 h 33"/>
                <a:gd name="T50" fmla="*/ 14 w 32"/>
                <a:gd name="T51" fmla="*/ 13 h 33"/>
                <a:gd name="T52" fmla="*/ 15 w 32"/>
                <a:gd name="T53" fmla="*/ 12 h 33"/>
                <a:gd name="T54" fmla="*/ 16 w 32"/>
                <a:gd name="T55" fmla="*/ 12 h 33"/>
                <a:gd name="T56" fmla="*/ 20 w 32"/>
                <a:gd name="T57" fmla="*/ 14 h 33"/>
                <a:gd name="T58" fmla="*/ 20 w 32"/>
                <a:gd name="T59" fmla="*/ 16 h 33"/>
                <a:gd name="T60" fmla="*/ 20 w 32"/>
                <a:gd name="T61" fmla="*/ 16 h 33"/>
                <a:gd name="T62" fmla="*/ 18 w 32"/>
                <a:gd name="T63" fmla="*/ 20 h 33"/>
                <a:gd name="T64" fmla="*/ 18 w 32"/>
                <a:gd name="T65" fmla="*/ 20 h 33"/>
                <a:gd name="T66" fmla="*/ 16 w 32"/>
                <a:gd name="T67" fmla="*/ 20 h 33"/>
                <a:gd name="T68" fmla="*/ 14 w 32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3">
                  <a:moveTo>
                    <a:pt x="0" y="26"/>
                  </a:moveTo>
                  <a:cubicBezTo>
                    <a:pt x="2" y="30"/>
                    <a:pt x="5" y="29"/>
                    <a:pt x="9" y="27"/>
                  </a:cubicBezTo>
                  <a:cubicBezTo>
                    <a:pt x="9" y="29"/>
                    <a:pt x="10" y="32"/>
                    <a:pt x="12" y="32"/>
                  </a:cubicBezTo>
                  <a:cubicBezTo>
                    <a:pt x="15" y="33"/>
                    <a:pt x="18" y="28"/>
                    <a:pt x="18" y="27"/>
                  </a:cubicBezTo>
                  <a:cubicBezTo>
                    <a:pt x="19" y="26"/>
                    <a:pt x="19" y="25"/>
                    <a:pt x="19" y="24"/>
                  </a:cubicBezTo>
                  <a:cubicBezTo>
                    <a:pt x="20" y="25"/>
                    <a:pt x="22" y="27"/>
                    <a:pt x="23" y="27"/>
                  </a:cubicBezTo>
                  <a:cubicBezTo>
                    <a:pt x="26" y="28"/>
                    <a:pt x="32" y="25"/>
                    <a:pt x="32" y="21"/>
                  </a:cubicBezTo>
                  <a:cubicBezTo>
                    <a:pt x="32" y="17"/>
                    <a:pt x="27" y="15"/>
                    <a:pt x="24" y="15"/>
                  </a:cubicBezTo>
                  <a:cubicBezTo>
                    <a:pt x="24" y="15"/>
                    <a:pt x="23" y="16"/>
                    <a:pt x="22" y="16"/>
                  </a:cubicBezTo>
                  <a:cubicBezTo>
                    <a:pt x="26" y="14"/>
                    <a:pt x="32" y="12"/>
                    <a:pt x="32" y="8"/>
                  </a:cubicBezTo>
                  <a:cubicBezTo>
                    <a:pt x="32" y="3"/>
                    <a:pt x="28" y="1"/>
                    <a:pt x="24" y="2"/>
                  </a:cubicBezTo>
                  <a:cubicBezTo>
                    <a:pt x="21" y="2"/>
                    <a:pt x="17" y="6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5" y="6"/>
                    <a:pt x="15" y="4"/>
                    <a:pt x="13" y="3"/>
                  </a:cubicBezTo>
                  <a:cubicBezTo>
                    <a:pt x="10" y="0"/>
                    <a:pt x="6" y="3"/>
                    <a:pt x="5" y="6"/>
                  </a:cubicBezTo>
                  <a:cubicBezTo>
                    <a:pt x="2" y="11"/>
                    <a:pt x="6" y="14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9" y="17"/>
                    <a:pt x="7" y="17"/>
                    <a:pt x="5" y="18"/>
                  </a:cubicBezTo>
                  <a:cubicBezTo>
                    <a:pt x="3" y="18"/>
                    <a:pt x="1" y="19"/>
                    <a:pt x="1" y="21"/>
                  </a:cubicBezTo>
                  <a:cubicBezTo>
                    <a:pt x="0" y="23"/>
                    <a:pt x="0" y="25"/>
                    <a:pt x="0" y="26"/>
                  </a:cubicBezTo>
                  <a:close/>
                  <a:moveTo>
                    <a:pt x="14" y="20"/>
                  </a:move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4"/>
                    <a:pt x="14" y="13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7" y="12"/>
                    <a:pt x="19" y="13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6" y="20"/>
                    <a:pt x="15" y="20"/>
                    <a:pt x="14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76"/>
            <p:cNvSpPr>
              <a:spLocks noEditPoints="1"/>
            </p:cNvSpPr>
            <p:nvPr/>
          </p:nvSpPr>
          <p:spPr bwMode="auto">
            <a:xfrm>
              <a:off x="7737137" y="3776210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4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7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7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1 h 32"/>
                <a:gd name="T54" fmla="*/ 15 w 32"/>
                <a:gd name="T55" fmla="*/ 11 h 32"/>
                <a:gd name="T56" fmla="*/ 19 w 32"/>
                <a:gd name="T57" fmla="*/ 13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7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4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1"/>
                    <a:pt x="32" y="7"/>
                  </a:cubicBezTo>
                  <a:cubicBezTo>
                    <a:pt x="32" y="2"/>
                    <a:pt x="27" y="0"/>
                    <a:pt x="23" y="1"/>
                  </a:cubicBezTo>
                  <a:cubicBezTo>
                    <a:pt x="20" y="1"/>
                    <a:pt x="17" y="5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0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8"/>
                    <a:pt x="0" y="21"/>
                  </a:cubicBezTo>
                  <a:cubicBezTo>
                    <a:pt x="0" y="22"/>
                    <a:pt x="0" y="24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8" y="12"/>
                    <a:pt x="19" y="13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77"/>
            <p:cNvSpPr>
              <a:spLocks noEditPoints="1"/>
            </p:cNvSpPr>
            <p:nvPr/>
          </p:nvSpPr>
          <p:spPr bwMode="auto">
            <a:xfrm>
              <a:off x="7968912" y="322693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1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78"/>
            <p:cNvSpPr>
              <a:spLocks noEditPoints="1"/>
            </p:cNvSpPr>
            <p:nvPr/>
          </p:nvSpPr>
          <p:spPr bwMode="auto">
            <a:xfrm>
              <a:off x="7757774" y="2625272"/>
              <a:ext cx="80963" cy="84138"/>
            </a:xfrm>
            <a:custGeom>
              <a:avLst/>
              <a:gdLst>
                <a:gd name="T0" fmla="*/ 3 w 31"/>
                <a:gd name="T1" fmla="*/ 25 h 33"/>
                <a:gd name="T2" fmla="*/ 10 w 31"/>
                <a:gd name="T3" fmla="*/ 22 h 33"/>
                <a:gd name="T4" fmla="*/ 11 w 31"/>
                <a:gd name="T5" fmla="*/ 22 h 33"/>
                <a:gd name="T6" fmla="*/ 10 w 31"/>
                <a:gd name="T7" fmla="*/ 24 h 33"/>
                <a:gd name="T8" fmla="*/ 9 w 31"/>
                <a:gd name="T9" fmla="*/ 30 h 33"/>
                <a:gd name="T10" fmla="*/ 14 w 31"/>
                <a:gd name="T11" fmla="*/ 31 h 33"/>
                <a:gd name="T12" fmla="*/ 17 w 31"/>
                <a:gd name="T13" fmla="*/ 27 h 33"/>
                <a:gd name="T14" fmla="*/ 17 w 31"/>
                <a:gd name="T15" fmla="*/ 27 h 33"/>
                <a:gd name="T16" fmla="*/ 19 w 31"/>
                <a:gd name="T17" fmla="*/ 28 h 33"/>
                <a:gd name="T18" fmla="*/ 27 w 31"/>
                <a:gd name="T19" fmla="*/ 23 h 33"/>
                <a:gd name="T20" fmla="*/ 24 w 31"/>
                <a:gd name="T21" fmla="*/ 19 h 33"/>
                <a:gd name="T22" fmla="*/ 24 w 31"/>
                <a:gd name="T23" fmla="*/ 19 h 33"/>
                <a:gd name="T24" fmla="*/ 30 w 31"/>
                <a:gd name="T25" fmla="*/ 15 h 33"/>
                <a:gd name="T26" fmla="*/ 28 w 31"/>
                <a:gd name="T27" fmla="*/ 8 h 33"/>
                <a:gd name="T28" fmla="*/ 24 w 31"/>
                <a:gd name="T29" fmla="*/ 8 h 33"/>
                <a:gd name="T30" fmla="*/ 21 w 31"/>
                <a:gd name="T31" fmla="*/ 9 h 33"/>
                <a:gd name="T32" fmla="*/ 20 w 31"/>
                <a:gd name="T33" fmla="*/ 4 h 33"/>
                <a:gd name="T34" fmla="*/ 11 w 31"/>
                <a:gd name="T35" fmla="*/ 5 h 33"/>
                <a:gd name="T36" fmla="*/ 11 w 31"/>
                <a:gd name="T37" fmla="*/ 7 h 33"/>
                <a:gd name="T38" fmla="*/ 8 w 31"/>
                <a:gd name="T39" fmla="*/ 5 h 33"/>
                <a:gd name="T40" fmla="*/ 2 w 31"/>
                <a:gd name="T41" fmla="*/ 8 h 33"/>
                <a:gd name="T42" fmla="*/ 1 w 31"/>
                <a:gd name="T43" fmla="*/ 13 h 33"/>
                <a:gd name="T44" fmla="*/ 4 w 31"/>
                <a:gd name="T45" fmla="*/ 17 h 33"/>
                <a:gd name="T46" fmla="*/ 5 w 31"/>
                <a:gd name="T47" fmla="*/ 17 h 33"/>
                <a:gd name="T48" fmla="*/ 4 w 31"/>
                <a:gd name="T49" fmla="*/ 17 h 33"/>
                <a:gd name="T50" fmla="*/ 1 w 31"/>
                <a:gd name="T51" fmla="*/ 19 h 33"/>
                <a:gd name="T52" fmla="*/ 3 w 31"/>
                <a:gd name="T53" fmla="*/ 25 h 33"/>
                <a:gd name="T54" fmla="*/ 12 w 31"/>
                <a:gd name="T55" fmla="*/ 19 h 33"/>
                <a:gd name="T56" fmla="*/ 12 w 31"/>
                <a:gd name="T57" fmla="*/ 17 h 33"/>
                <a:gd name="T58" fmla="*/ 12 w 31"/>
                <a:gd name="T59" fmla="*/ 17 h 33"/>
                <a:gd name="T60" fmla="*/ 11 w 31"/>
                <a:gd name="T61" fmla="*/ 16 h 33"/>
                <a:gd name="T62" fmla="*/ 12 w 31"/>
                <a:gd name="T63" fmla="*/ 15 h 33"/>
                <a:gd name="T64" fmla="*/ 14 w 31"/>
                <a:gd name="T65" fmla="*/ 13 h 33"/>
                <a:gd name="T66" fmla="*/ 14 w 31"/>
                <a:gd name="T67" fmla="*/ 13 h 33"/>
                <a:gd name="T68" fmla="*/ 16 w 31"/>
                <a:gd name="T69" fmla="*/ 13 h 33"/>
                <a:gd name="T70" fmla="*/ 18 w 31"/>
                <a:gd name="T71" fmla="*/ 16 h 33"/>
                <a:gd name="T72" fmla="*/ 18 w 31"/>
                <a:gd name="T73" fmla="*/ 16 h 33"/>
                <a:gd name="T74" fmla="*/ 18 w 31"/>
                <a:gd name="T75" fmla="*/ 16 h 33"/>
                <a:gd name="T76" fmla="*/ 18 w 31"/>
                <a:gd name="T77" fmla="*/ 16 h 33"/>
                <a:gd name="T78" fmla="*/ 18 w 31"/>
                <a:gd name="T79" fmla="*/ 18 h 33"/>
                <a:gd name="T80" fmla="*/ 16 w 31"/>
                <a:gd name="T81" fmla="*/ 20 h 33"/>
                <a:gd name="T82" fmla="*/ 15 w 31"/>
                <a:gd name="T83" fmla="*/ 20 h 33"/>
                <a:gd name="T84" fmla="*/ 13 w 31"/>
                <a:gd name="T85" fmla="*/ 20 h 33"/>
                <a:gd name="T86" fmla="*/ 13 w 31"/>
                <a:gd name="T87" fmla="*/ 19 h 33"/>
                <a:gd name="T88" fmla="*/ 13 w 31"/>
                <a:gd name="T89" fmla="*/ 19 h 33"/>
                <a:gd name="T90" fmla="*/ 12 w 31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3">
                  <a:moveTo>
                    <a:pt x="3" y="25"/>
                  </a:moveTo>
                  <a:cubicBezTo>
                    <a:pt x="5" y="27"/>
                    <a:pt x="9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9" y="26"/>
                    <a:pt x="8" y="28"/>
                    <a:pt x="9" y="30"/>
                  </a:cubicBezTo>
                  <a:cubicBezTo>
                    <a:pt x="9" y="33"/>
                    <a:pt x="12" y="32"/>
                    <a:pt x="14" y="31"/>
                  </a:cubicBezTo>
                  <a:cubicBezTo>
                    <a:pt x="16" y="31"/>
                    <a:pt x="17" y="29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9" y="27"/>
                    <a:pt x="19" y="28"/>
                  </a:cubicBezTo>
                  <a:cubicBezTo>
                    <a:pt x="22" y="29"/>
                    <a:pt x="27" y="25"/>
                    <a:pt x="27" y="23"/>
                  </a:cubicBezTo>
                  <a:cubicBezTo>
                    <a:pt x="28" y="21"/>
                    <a:pt x="26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30" y="18"/>
                    <a:pt x="30" y="15"/>
                  </a:cubicBezTo>
                  <a:cubicBezTo>
                    <a:pt x="31" y="12"/>
                    <a:pt x="30" y="9"/>
                    <a:pt x="28" y="8"/>
                  </a:cubicBezTo>
                  <a:cubicBezTo>
                    <a:pt x="27" y="7"/>
                    <a:pt x="25" y="7"/>
                    <a:pt x="24" y="8"/>
                  </a:cubicBezTo>
                  <a:cubicBezTo>
                    <a:pt x="23" y="8"/>
                    <a:pt x="22" y="8"/>
                    <a:pt x="21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0"/>
                    <a:pt x="13" y="3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5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0" y="21"/>
                    <a:pt x="1" y="23"/>
                    <a:pt x="3" y="25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3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79"/>
            <p:cNvSpPr>
              <a:spLocks noEditPoints="1"/>
            </p:cNvSpPr>
            <p:nvPr/>
          </p:nvSpPr>
          <p:spPr bwMode="auto">
            <a:xfrm>
              <a:off x="7745074" y="3004685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7 h 51"/>
                <a:gd name="T8" fmla="*/ 14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9 h 51"/>
                <a:gd name="T22" fmla="*/ 37 w 48"/>
                <a:gd name="T23" fmla="*/ 29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5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1 h 51"/>
                <a:gd name="T84" fmla="*/ 21 w 48"/>
                <a:gd name="T85" fmla="*/ 30 h 51"/>
                <a:gd name="T86" fmla="*/ 21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7"/>
                  </a:cubicBezTo>
                  <a:cubicBezTo>
                    <a:pt x="13" y="40"/>
                    <a:pt x="13" y="43"/>
                    <a:pt x="14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2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8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9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9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2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80"/>
            <p:cNvSpPr>
              <a:spLocks noEditPoints="1"/>
            </p:cNvSpPr>
            <p:nvPr/>
          </p:nvSpPr>
          <p:spPr bwMode="auto">
            <a:xfrm>
              <a:off x="7894299" y="3496810"/>
              <a:ext cx="127000" cy="131763"/>
            </a:xfrm>
            <a:custGeom>
              <a:avLst/>
              <a:gdLst>
                <a:gd name="T0" fmla="*/ 4 w 49"/>
                <a:gd name="T1" fmla="*/ 38 h 51"/>
                <a:gd name="T2" fmla="*/ 17 w 49"/>
                <a:gd name="T3" fmla="*/ 34 h 51"/>
                <a:gd name="T4" fmla="*/ 17 w 49"/>
                <a:gd name="T5" fmla="*/ 34 h 51"/>
                <a:gd name="T6" fmla="*/ 16 w 49"/>
                <a:gd name="T7" fmla="*/ 36 h 51"/>
                <a:gd name="T8" fmla="*/ 14 w 49"/>
                <a:gd name="T9" fmla="*/ 47 h 51"/>
                <a:gd name="T10" fmla="*/ 23 w 49"/>
                <a:gd name="T11" fmla="*/ 48 h 51"/>
                <a:gd name="T12" fmla="*/ 27 w 49"/>
                <a:gd name="T13" fmla="*/ 42 h 51"/>
                <a:gd name="T14" fmla="*/ 27 w 49"/>
                <a:gd name="T15" fmla="*/ 41 h 51"/>
                <a:gd name="T16" fmla="*/ 31 w 49"/>
                <a:gd name="T17" fmla="*/ 43 h 51"/>
                <a:gd name="T18" fmla="*/ 43 w 49"/>
                <a:gd name="T19" fmla="*/ 35 h 51"/>
                <a:gd name="T20" fmla="*/ 38 w 49"/>
                <a:gd name="T21" fmla="*/ 28 h 51"/>
                <a:gd name="T22" fmla="*/ 38 w 49"/>
                <a:gd name="T23" fmla="*/ 28 h 51"/>
                <a:gd name="T24" fmla="*/ 48 w 49"/>
                <a:gd name="T25" fmla="*/ 23 h 51"/>
                <a:gd name="T26" fmla="*/ 45 w 49"/>
                <a:gd name="T27" fmla="*/ 11 h 51"/>
                <a:gd name="T28" fmla="*/ 38 w 49"/>
                <a:gd name="T29" fmla="*/ 11 h 51"/>
                <a:gd name="T30" fmla="*/ 34 w 49"/>
                <a:gd name="T31" fmla="*/ 13 h 51"/>
                <a:gd name="T32" fmla="*/ 32 w 49"/>
                <a:gd name="T33" fmla="*/ 5 h 51"/>
                <a:gd name="T34" fmla="*/ 18 w 49"/>
                <a:gd name="T35" fmla="*/ 8 h 51"/>
                <a:gd name="T36" fmla="*/ 17 w 49"/>
                <a:gd name="T37" fmla="*/ 10 h 51"/>
                <a:gd name="T38" fmla="*/ 12 w 49"/>
                <a:gd name="T39" fmla="*/ 8 h 51"/>
                <a:gd name="T40" fmla="*/ 4 w 49"/>
                <a:gd name="T41" fmla="*/ 11 h 51"/>
                <a:gd name="T42" fmla="*/ 2 w 49"/>
                <a:gd name="T43" fmla="*/ 20 h 51"/>
                <a:gd name="T44" fmla="*/ 7 w 49"/>
                <a:gd name="T45" fmla="*/ 26 h 51"/>
                <a:gd name="T46" fmla="*/ 8 w 49"/>
                <a:gd name="T47" fmla="*/ 26 h 51"/>
                <a:gd name="T48" fmla="*/ 6 w 49"/>
                <a:gd name="T49" fmla="*/ 27 h 51"/>
                <a:gd name="T50" fmla="*/ 2 w 49"/>
                <a:gd name="T51" fmla="*/ 29 h 51"/>
                <a:gd name="T52" fmla="*/ 4 w 49"/>
                <a:gd name="T53" fmla="*/ 38 h 51"/>
                <a:gd name="T54" fmla="*/ 20 w 49"/>
                <a:gd name="T55" fmla="*/ 29 h 51"/>
                <a:gd name="T56" fmla="*/ 18 w 49"/>
                <a:gd name="T57" fmla="*/ 27 h 51"/>
                <a:gd name="T58" fmla="*/ 18 w 49"/>
                <a:gd name="T59" fmla="*/ 26 h 51"/>
                <a:gd name="T60" fmla="*/ 18 w 49"/>
                <a:gd name="T61" fmla="*/ 25 h 51"/>
                <a:gd name="T62" fmla="*/ 19 w 49"/>
                <a:gd name="T63" fmla="*/ 23 h 51"/>
                <a:gd name="T64" fmla="*/ 22 w 49"/>
                <a:gd name="T65" fmla="*/ 20 h 51"/>
                <a:gd name="T66" fmla="*/ 22 w 49"/>
                <a:gd name="T67" fmla="*/ 20 h 51"/>
                <a:gd name="T68" fmla="*/ 25 w 49"/>
                <a:gd name="T69" fmla="*/ 20 h 51"/>
                <a:gd name="T70" fmla="*/ 29 w 49"/>
                <a:gd name="T71" fmla="*/ 24 h 51"/>
                <a:gd name="T72" fmla="*/ 29 w 49"/>
                <a:gd name="T73" fmla="*/ 24 h 51"/>
                <a:gd name="T74" fmla="*/ 28 w 49"/>
                <a:gd name="T75" fmla="*/ 24 h 51"/>
                <a:gd name="T76" fmla="*/ 29 w 49"/>
                <a:gd name="T77" fmla="*/ 24 h 51"/>
                <a:gd name="T78" fmla="*/ 28 w 49"/>
                <a:gd name="T79" fmla="*/ 27 h 51"/>
                <a:gd name="T80" fmla="*/ 25 w 49"/>
                <a:gd name="T81" fmla="*/ 30 h 51"/>
                <a:gd name="T82" fmla="*/ 24 w 49"/>
                <a:gd name="T83" fmla="*/ 30 h 51"/>
                <a:gd name="T84" fmla="*/ 21 w 49"/>
                <a:gd name="T85" fmla="*/ 30 h 51"/>
                <a:gd name="T86" fmla="*/ 21 w 49"/>
                <a:gd name="T87" fmla="*/ 30 h 51"/>
                <a:gd name="T88" fmla="*/ 21 w 49"/>
                <a:gd name="T89" fmla="*/ 30 h 51"/>
                <a:gd name="T90" fmla="*/ 20 w 49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" y="38"/>
                  </a:moveTo>
                  <a:cubicBezTo>
                    <a:pt x="9" y="41"/>
                    <a:pt x="14" y="36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4" y="40"/>
                    <a:pt x="13" y="43"/>
                    <a:pt x="14" y="47"/>
                  </a:cubicBezTo>
                  <a:cubicBezTo>
                    <a:pt x="15" y="51"/>
                    <a:pt x="19" y="50"/>
                    <a:pt x="23" y="48"/>
                  </a:cubicBezTo>
                  <a:cubicBezTo>
                    <a:pt x="25" y="47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30" y="42"/>
                    <a:pt x="31" y="43"/>
                  </a:cubicBezTo>
                  <a:cubicBezTo>
                    <a:pt x="36" y="45"/>
                    <a:pt x="42" y="39"/>
                    <a:pt x="43" y="35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29"/>
                    <a:pt x="47" y="27"/>
                    <a:pt x="48" y="23"/>
                  </a:cubicBezTo>
                  <a:cubicBezTo>
                    <a:pt x="49" y="19"/>
                    <a:pt x="48" y="14"/>
                    <a:pt x="45" y="11"/>
                  </a:cubicBezTo>
                  <a:cubicBezTo>
                    <a:pt x="43" y="10"/>
                    <a:pt x="40" y="10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4" y="10"/>
                    <a:pt x="34" y="7"/>
                    <a:pt x="32" y="5"/>
                  </a:cubicBezTo>
                  <a:cubicBezTo>
                    <a:pt x="28" y="0"/>
                    <a:pt x="21" y="4"/>
                    <a:pt x="18" y="8"/>
                  </a:cubicBezTo>
                  <a:cubicBezTo>
                    <a:pt x="17" y="8"/>
                    <a:pt x="17" y="9"/>
                    <a:pt x="17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8" y="7"/>
                    <a:pt x="6" y="8"/>
                    <a:pt x="4" y="11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3" y="22"/>
                    <a:pt x="5" y="25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7"/>
                    <a:pt x="6" y="27"/>
                  </a:cubicBezTo>
                  <a:cubicBezTo>
                    <a:pt x="4" y="27"/>
                    <a:pt x="3" y="27"/>
                    <a:pt x="2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20" y="29"/>
                  </a:moveTo>
                  <a:cubicBezTo>
                    <a:pt x="19" y="28"/>
                    <a:pt x="19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4" y="20"/>
                    <a:pt x="25" y="20"/>
                  </a:cubicBezTo>
                  <a:cubicBezTo>
                    <a:pt x="27" y="21"/>
                    <a:pt x="28" y="22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5"/>
                    <a:pt x="29" y="26"/>
                    <a:pt x="28" y="27"/>
                  </a:cubicBezTo>
                  <a:cubicBezTo>
                    <a:pt x="28" y="29"/>
                    <a:pt x="27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3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0" y="29"/>
                    <a:pt x="20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81"/>
            <p:cNvSpPr>
              <a:spLocks noEditPoints="1"/>
            </p:cNvSpPr>
            <p:nvPr/>
          </p:nvSpPr>
          <p:spPr bwMode="auto">
            <a:xfrm>
              <a:off x="7848262" y="3145972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6 h 51"/>
                <a:gd name="T8" fmla="*/ 13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8 h 51"/>
                <a:gd name="T22" fmla="*/ 37 w 48"/>
                <a:gd name="T23" fmla="*/ 28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4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0 h 51"/>
                <a:gd name="T84" fmla="*/ 21 w 48"/>
                <a:gd name="T85" fmla="*/ 30 h 51"/>
                <a:gd name="T86" fmla="*/ 20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6"/>
                  </a:cubicBezTo>
                  <a:cubicBezTo>
                    <a:pt x="13" y="40"/>
                    <a:pt x="13" y="43"/>
                    <a:pt x="13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7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8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8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1" y="30"/>
                    <a:pt x="21" y="30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82"/>
            <p:cNvSpPr>
              <a:spLocks noEditPoints="1"/>
            </p:cNvSpPr>
            <p:nvPr/>
          </p:nvSpPr>
          <p:spPr bwMode="auto">
            <a:xfrm>
              <a:off x="7859374" y="2906260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4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4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6 h 41"/>
                <a:gd name="T44" fmla="*/ 5 w 39"/>
                <a:gd name="T45" fmla="*/ 21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19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4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4" y="29"/>
                  </a:cubicBezTo>
                  <a:cubicBezTo>
                    <a:pt x="35" y="27"/>
                    <a:pt x="32" y="25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9"/>
                    <a:pt x="27" y="6"/>
                    <a:pt x="25" y="4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1" y="12"/>
                    <a:pt x="1" y="14"/>
                    <a:pt x="1" y="16"/>
                  </a:cubicBezTo>
                  <a:cubicBezTo>
                    <a:pt x="2" y="18"/>
                    <a:pt x="3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2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ubicBezTo>
                    <a:pt x="16" y="24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83"/>
            <p:cNvSpPr>
              <a:spLocks noEditPoints="1"/>
            </p:cNvSpPr>
            <p:nvPr/>
          </p:nvSpPr>
          <p:spPr bwMode="auto">
            <a:xfrm>
              <a:off x="7735549" y="3257097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7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8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6 h 41"/>
                <a:gd name="T36" fmla="*/ 14 w 39"/>
                <a:gd name="T37" fmla="*/ 8 h 41"/>
                <a:gd name="T38" fmla="*/ 10 w 39"/>
                <a:gd name="T39" fmla="*/ 6 h 41"/>
                <a:gd name="T40" fmla="*/ 3 w 39"/>
                <a:gd name="T41" fmla="*/ 9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3 h 41"/>
                <a:gd name="T56" fmla="*/ 15 w 39"/>
                <a:gd name="T57" fmla="*/ 22 h 41"/>
                <a:gd name="T58" fmla="*/ 15 w 39"/>
                <a:gd name="T59" fmla="*/ 21 h 41"/>
                <a:gd name="T60" fmla="*/ 15 w 39"/>
                <a:gd name="T61" fmla="*/ 20 h 41"/>
                <a:gd name="T62" fmla="*/ 15 w 39"/>
                <a:gd name="T63" fmla="*/ 19 h 41"/>
                <a:gd name="T64" fmla="*/ 18 w 39"/>
                <a:gd name="T65" fmla="*/ 17 h 41"/>
                <a:gd name="T66" fmla="*/ 18 w 39"/>
                <a:gd name="T67" fmla="*/ 16 h 41"/>
                <a:gd name="T68" fmla="*/ 20 w 39"/>
                <a:gd name="T69" fmla="*/ 16 h 41"/>
                <a:gd name="T70" fmla="*/ 23 w 39"/>
                <a:gd name="T71" fmla="*/ 19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8"/>
                    <a:pt x="22" y="36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6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8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8"/>
                    <a:pt x="27" y="6"/>
                    <a:pt x="26" y="4"/>
                  </a:cubicBezTo>
                  <a:cubicBezTo>
                    <a:pt x="23" y="0"/>
                    <a:pt x="17" y="4"/>
                    <a:pt x="14" y="6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7"/>
                    <a:pt x="11" y="7"/>
                    <a:pt x="10" y="6"/>
                  </a:cubicBezTo>
                  <a:cubicBezTo>
                    <a:pt x="7" y="6"/>
                    <a:pt x="4" y="7"/>
                    <a:pt x="3" y="9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3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21" y="17"/>
                    <a:pt x="23" y="18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84"/>
            <p:cNvSpPr>
              <a:spLocks noEditPoints="1"/>
            </p:cNvSpPr>
            <p:nvPr/>
          </p:nvSpPr>
          <p:spPr bwMode="auto">
            <a:xfrm>
              <a:off x="7824449" y="3800022"/>
              <a:ext cx="101600" cy="104775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5 w 39"/>
                <a:gd name="T19" fmla="*/ 29 h 41"/>
                <a:gd name="T20" fmla="*/ 30 w 39"/>
                <a:gd name="T21" fmla="*/ 24 h 41"/>
                <a:gd name="T22" fmla="*/ 30 w 39"/>
                <a:gd name="T23" fmla="*/ 24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5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7 h 41"/>
                <a:gd name="T44" fmla="*/ 5 w 39"/>
                <a:gd name="T45" fmla="*/ 22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3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5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5" y="29"/>
                  </a:cubicBezTo>
                  <a:cubicBezTo>
                    <a:pt x="35" y="27"/>
                    <a:pt x="32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1"/>
                    <a:pt x="27" y="11"/>
                  </a:cubicBezTo>
                  <a:cubicBezTo>
                    <a:pt x="27" y="9"/>
                    <a:pt x="27" y="7"/>
                    <a:pt x="25" y="5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8"/>
                    <a:pt x="3" y="10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2" y="18"/>
                    <a:pt x="3" y="21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3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85"/>
            <p:cNvSpPr>
              <a:spLocks noEditPoints="1"/>
            </p:cNvSpPr>
            <p:nvPr/>
          </p:nvSpPr>
          <p:spPr bwMode="auto">
            <a:xfrm>
              <a:off x="7724437" y="3653972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7 h 41"/>
                <a:gd name="T36" fmla="*/ 14 w 39"/>
                <a:gd name="T37" fmla="*/ 8 h 41"/>
                <a:gd name="T38" fmla="*/ 10 w 39"/>
                <a:gd name="T39" fmla="*/ 7 h 41"/>
                <a:gd name="T40" fmla="*/ 3 w 39"/>
                <a:gd name="T41" fmla="*/ 10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4 h 41"/>
                <a:gd name="T56" fmla="*/ 15 w 39"/>
                <a:gd name="T57" fmla="*/ 22 h 41"/>
                <a:gd name="T58" fmla="*/ 15 w 39"/>
                <a:gd name="T59" fmla="*/ 22 h 41"/>
                <a:gd name="T60" fmla="*/ 15 w 39"/>
                <a:gd name="T61" fmla="*/ 20 h 41"/>
                <a:gd name="T62" fmla="*/ 15 w 39"/>
                <a:gd name="T63" fmla="*/ 19 h 41"/>
                <a:gd name="T64" fmla="*/ 17 w 39"/>
                <a:gd name="T65" fmla="*/ 17 h 41"/>
                <a:gd name="T66" fmla="*/ 18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8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9"/>
                    <a:pt x="22" y="37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7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9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9"/>
                    <a:pt x="27" y="6"/>
                    <a:pt x="26" y="4"/>
                  </a:cubicBezTo>
                  <a:cubicBezTo>
                    <a:pt x="23" y="0"/>
                    <a:pt x="17" y="4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7" y="6"/>
                    <a:pt x="4" y="7"/>
                    <a:pt x="3" y="10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4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9" y="16"/>
                    <a:pt x="20" y="17"/>
                  </a:cubicBezTo>
                  <a:cubicBezTo>
                    <a:pt x="21" y="17"/>
                    <a:pt x="23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86"/>
            <p:cNvSpPr>
              <a:spLocks/>
            </p:cNvSpPr>
            <p:nvPr/>
          </p:nvSpPr>
          <p:spPr bwMode="auto">
            <a:xfrm>
              <a:off x="7956212" y="2606222"/>
              <a:ext cx="598488" cy="1517650"/>
            </a:xfrm>
            <a:custGeom>
              <a:avLst/>
              <a:gdLst>
                <a:gd name="T0" fmla="*/ 83 w 232"/>
                <a:gd name="T1" fmla="*/ 0 h 588"/>
                <a:gd name="T2" fmla="*/ 216 w 232"/>
                <a:gd name="T3" fmla="*/ 275 h 588"/>
                <a:gd name="T4" fmla="*/ 0 w 232"/>
                <a:gd name="T5" fmla="*/ 588 h 588"/>
                <a:gd name="T6" fmla="*/ 232 w 232"/>
                <a:gd name="T7" fmla="*/ 275 h 588"/>
                <a:gd name="T8" fmla="*/ 83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83" y="0"/>
                  </a:moveTo>
                  <a:cubicBezTo>
                    <a:pt x="83" y="0"/>
                    <a:pt x="216" y="69"/>
                    <a:pt x="216" y="275"/>
                  </a:cubicBezTo>
                  <a:cubicBezTo>
                    <a:pt x="216" y="481"/>
                    <a:pt x="0" y="588"/>
                    <a:pt x="0" y="588"/>
                  </a:cubicBezTo>
                  <a:cubicBezTo>
                    <a:pt x="0" y="588"/>
                    <a:pt x="232" y="478"/>
                    <a:pt x="232" y="275"/>
                  </a:cubicBezTo>
                  <a:cubicBezTo>
                    <a:pt x="232" y="72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87"/>
            <p:cNvSpPr>
              <a:spLocks/>
            </p:cNvSpPr>
            <p:nvPr/>
          </p:nvSpPr>
          <p:spPr bwMode="auto">
            <a:xfrm>
              <a:off x="7740312" y="2606222"/>
              <a:ext cx="393700" cy="1517650"/>
            </a:xfrm>
            <a:custGeom>
              <a:avLst/>
              <a:gdLst>
                <a:gd name="T0" fmla="*/ 54 w 153"/>
                <a:gd name="T1" fmla="*/ 0 h 588"/>
                <a:gd name="T2" fmla="*/ 139 w 153"/>
                <a:gd name="T3" fmla="*/ 275 h 588"/>
                <a:gd name="T4" fmla="*/ 0 w 153"/>
                <a:gd name="T5" fmla="*/ 588 h 588"/>
                <a:gd name="T6" fmla="*/ 153 w 153"/>
                <a:gd name="T7" fmla="*/ 275 h 588"/>
                <a:gd name="T8" fmla="*/ 54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54" y="0"/>
                  </a:moveTo>
                  <a:cubicBezTo>
                    <a:pt x="54" y="0"/>
                    <a:pt x="139" y="69"/>
                    <a:pt x="139" y="275"/>
                  </a:cubicBezTo>
                  <a:cubicBezTo>
                    <a:pt x="139" y="481"/>
                    <a:pt x="0" y="588"/>
                    <a:pt x="0" y="588"/>
                  </a:cubicBezTo>
                  <a:cubicBezTo>
                    <a:pt x="0" y="588"/>
                    <a:pt x="153" y="478"/>
                    <a:pt x="153" y="275"/>
                  </a:cubicBezTo>
                  <a:cubicBezTo>
                    <a:pt x="153" y="72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88"/>
            <p:cNvSpPr>
              <a:spLocks/>
            </p:cNvSpPr>
            <p:nvPr/>
          </p:nvSpPr>
          <p:spPr bwMode="auto">
            <a:xfrm>
              <a:off x="7046574" y="2537960"/>
              <a:ext cx="1231900" cy="41275"/>
            </a:xfrm>
            <a:custGeom>
              <a:avLst/>
              <a:gdLst>
                <a:gd name="T0" fmla="*/ 776 w 776"/>
                <a:gd name="T1" fmla="*/ 26 h 26"/>
                <a:gd name="T2" fmla="*/ 0 w 776"/>
                <a:gd name="T3" fmla="*/ 26 h 26"/>
                <a:gd name="T4" fmla="*/ 59 w 776"/>
                <a:gd name="T5" fmla="*/ 0 h 26"/>
                <a:gd name="T6" fmla="*/ 731 w 776"/>
                <a:gd name="T7" fmla="*/ 0 h 26"/>
                <a:gd name="T8" fmla="*/ 776 w 77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26"/>
                  </a:moveTo>
                  <a:lnTo>
                    <a:pt x="0" y="26"/>
                  </a:lnTo>
                  <a:lnTo>
                    <a:pt x="59" y="0"/>
                  </a:lnTo>
                  <a:lnTo>
                    <a:pt x="731" y="0"/>
                  </a:lnTo>
                  <a:lnTo>
                    <a:pt x="776" y="26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89"/>
            <p:cNvSpPr>
              <a:spLocks/>
            </p:cNvSpPr>
            <p:nvPr/>
          </p:nvSpPr>
          <p:spPr bwMode="auto">
            <a:xfrm>
              <a:off x="7194212" y="2482397"/>
              <a:ext cx="938213" cy="23813"/>
            </a:xfrm>
            <a:custGeom>
              <a:avLst/>
              <a:gdLst>
                <a:gd name="T0" fmla="*/ 591 w 591"/>
                <a:gd name="T1" fmla="*/ 15 h 15"/>
                <a:gd name="T2" fmla="*/ 0 w 591"/>
                <a:gd name="T3" fmla="*/ 15 h 15"/>
                <a:gd name="T4" fmla="*/ 40 w 591"/>
                <a:gd name="T5" fmla="*/ 0 h 15"/>
                <a:gd name="T6" fmla="*/ 553 w 591"/>
                <a:gd name="T7" fmla="*/ 0 h 15"/>
                <a:gd name="T8" fmla="*/ 591 w 59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5">
                  <a:moveTo>
                    <a:pt x="591" y="15"/>
                  </a:moveTo>
                  <a:lnTo>
                    <a:pt x="0" y="15"/>
                  </a:lnTo>
                  <a:lnTo>
                    <a:pt x="40" y="0"/>
                  </a:lnTo>
                  <a:lnTo>
                    <a:pt x="553" y="0"/>
                  </a:lnTo>
                  <a:lnTo>
                    <a:pt x="591" y="15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90"/>
            <p:cNvSpPr>
              <a:spLocks/>
            </p:cNvSpPr>
            <p:nvPr/>
          </p:nvSpPr>
          <p:spPr bwMode="auto">
            <a:xfrm>
              <a:off x="7046574" y="4139747"/>
              <a:ext cx="1231900" cy="41275"/>
            </a:xfrm>
            <a:custGeom>
              <a:avLst/>
              <a:gdLst>
                <a:gd name="T0" fmla="*/ 776 w 776"/>
                <a:gd name="T1" fmla="*/ 0 h 26"/>
                <a:gd name="T2" fmla="*/ 0 w 776"/>
                <a:gd name="T3" fmla="*/ 0 h 26"/>
                <a:gd name="T4" fmla="*/ 59 w 776"/>
                <a:gd name="T5" fmla="*/ 26 h 26"/>
                <a:gd name="T6" fmla="*/ 731 w 776"/>
                <a:gd name="T7" fmla="*/ 26 h 26"/>
                <a:gd name="T8" fmla="*/ 776 w 77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0"/>
                  </a:moveTo>
                  <a:lnTo>
                    <a:pt x="0" y="0"/>
                  </a:lnTo>
                  <a:lnTo>
                    <a:pt x="59" y="26"/>
                  </a:lnTo>
                  <a:lnTo>
                    <a:pt x="731" y="26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91"/>
            <p:cNvSpPr>
              <a:spLocks/>
            </p:cNvSpPr>
            <p:nvPr/>
          </p:nvSpPr>
          <p:spPr bwMode="auto">
            <a:xfrm>
              <a:off x="7194212" y="4212772"/>
              <a:ext cx="938213" cy="22225"/>
            </a:xfrm>
            <a:custGeom>
              <a:avLst/>
              <a:gdLst>
                <a:gd name="T0" fmla="*/ 591 w 591"/>
                <a:gd name="T1" fmla="*/ 0 h 14"/>
                <a:gd name="T2" fmla="*/ 0 w 591"/>
                <a:gd name="T3" fmla="*/ 0 h 14"/>
                <a:gd name="T4" fmla="*/ 40 w 591"/>
                <a:gd name="T5" fmla="*/ 14 h 14"/>
                <a:gd name="T6" fmla="*/ 553 w 591"/>
                <a:gd name="T7" fmla="*/ 14 h 14"/>
                <a:gd name="T8" fmla="*/ 591 w 59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4">
                  <a:moveTo>
                    <a:pt x="591" y="0"/>
                  </a:moveTo>
                  <a:lnTo>
                    <a:pt x="0" y="0"/>
                  </a:lnTo>
                  <a:lnTo>
                    <a:pt x="40" y="14"/>
                  </a:lnTo>
                  <a:lnTo>
                    <a:pt x="553" y="1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Rectangle 292"/>
            <p:cNvSpPr>
              <a:spLocks noChangeArrowheads="1"/>
            </p:cNvSpPr>
            <p:nvPr/>
          </p:nvSpPr>
          <p:spPr bwMode="auto">
            <a:xfrm>
              <a:off x="7632362" y="2568122"/>
              <a:ext cx="61913" cy="158432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Rectangle 293"/>
            <p:cNvSpPr>
              <a:spLocks noChangeArrowheads="1"/>
            </p:cNvSpPr>
            <p:nvPr/>
          </p:nvSpPr>
          <p:spPr bwMode="auto">
            <a:xfrm>
              <a:off x="7297399" y="2122035"/>
              <a:ext cx="711200" cy="203200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Rectangle 294"/>
            <p:cNvSpPr>
              <a:spLocks noChangeArrowheads="1"/>
            </p:cNvSpPr>
            <p:nvPr/>
          </p:nvSpPr>
          <p:spPr bwMode="auto">
            <a:xfrm>
              <a:off x="7284699" y="2158547"/>
              <a:ext cx="731838" cy="130175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95"/>
            <p:cNvSpPr>
              <a:spLocks noEditPoints="1"/>
            </p:cNvSpPr>
            <p:nvPr/>
          </p:nvSpPr>
          <p:spPr bwMode="auto">
            <a:xfrm>
              <a:off x="7305337" y="2055360"/>
              <a:ext cx="690563" cy="25400"/>
            </a:xfrm>
            <a:custGeom>
              <a:avLst/>
              <a:gdLst>
                <a:gd name="T0" fmla="*/ 262 w 268"/>
                <a:gd name="T1" fmla="*/ 0 h 10"/>
                <a:gd name="T2" fmla="*/ 268 w 268"/>
                <a:gd name="T3" fmla="*/ 5 h 10"/>
                <a:gd name="T4" fmla="*/ 247 w 268"/>
                <a:gd name="T5" fmla="*/ 10 h 10"/>
                <a:gd name="T6" fmla="*/ 247 w 268"/>
                <a:gd name="T7" fmla="*/ 0 h 10"/>
                <a:gd name="T8" fmla="*/ 248 w 268"/>
                <a:gd name="T9" fmla="*/ 10 h 10"/>
                <a:gd name="T10" fmla="*/ 227 w 268"/>
                <a:gd name="T11" fmla="*/ 5 h 10"/>
                <a:gd name="T12" fmla="*/ 233 w 268"/>
                <a:gd name="T13" fmla="*/ 0 h 10"/>
                <a:gd name="T14" fmla="*/ 233 w 268"/>
                <a:gd name="T15" fmla="*/ 10 h 10"/>
                <a:gd name="T16" fmla="*/ 212 w 268"/>
                <a:gd name="T17" fmla="*/ 5 h 10"/>
                <a:gd name="T18" fmla="*/ 223 w 268"/>
                <a:gd name="T19" fmla="*/ 5 h 10"/>
                <a:gd name="T20" fmla="*/ 217 w 268"/>
                <a:gd name="T21" fmla="*/ 10 h 10"/>
                <a:gd name="T22" fmla="*/ 202 w 268"/>
                <a:gd name="T23" fmla="*/ 0 h 10"/>
                <a:gd name="T24" fmla="*/ 208 w 268"/>
                <a:gd name="T25" fmla="*/ 5 h 10"/>
                <a:gd name="T26" fmla="*/ 186 w 268"/>
                <a:gd name="T27" fmla="*/ 10 h 10"/>
                <a:gd name="T28" fmla="*/ 186 w 268"/>
                <a:gd name="T29" fmla="*/ 0 h 10"/>
                <a:gd name="T30" fmla="*/ 188 w 268"/>
                <a:gd name="T31" fmla="*/ 10 h 10"/>
                <a:gd name="T32" fmla="*/ 167 w 268"/>
                <a:gd name="T33" fmla="*/ 5 h 10"/>
                <a:gd name="T34" fmla="*/ 173 w 268"/>
                <a:gd name="T35" fmla="*/ 0 h 10"/>
                <a:gd name="T36" fmla="*/ 173 w 268"/>
                <a:gd name="T37" fmla="*/ 10 h 10"/>
                <a:gd name="T38" fmla="*/ 151 w 268"/>
                <a:gd name="T39" fmla="*/ 5 h 10"/>
                <a:gd name="T40" fmla="*/ 162 w 268"/>
                <a:gd name="T41" fmla="*/ 5 h 10"/>
                <a:gd name="T42" fmla="*/ 156 w 268"/>
                <a:gd name="T43" fmla="*/ 10 h 10"/>
                <a:gd name="T44" fmla="*/ 141 w 268"/>
                <a:gd name="T45" fmla="*/ 0 h 10"/>
                <a:gd name="T46" fmla="*/ 147 w 268"/>
                <a:gd name="T47" fmla="*/ 5 h 10"/>
                <a:gd name="T48" fmla="*/ 126 w 268"/>
                <a:gd name="T49" fmla="*/ 10 h 10"/>
                <a:gd name="T50" fmla="*/ 126 w 268"/>
                <a:gd name="T51" fmla="*/ 0 h 10"/>
                <a:gd name="T52" fmla="*/ 127 w 268"/>
                <a:gd name="T53" fmla="*/ 10 h 10"/>
                <a:gd name="T54" fmla="*/ 106 w 268"/>
                <a:gd name="T55" fmla="*/ 5 h 10"/>
                <a:gd name="T56" fmla="*/ 112 w 268"/>
                <a:gd name="T57" fmla="*/ 0 h 10"/>
                <a:gd name="T58" fmla="*/ 112 w 268"/>
                <a:gd name="T59" fmla="*/ 10 h 10"/>
                <a:gd name="T60" fmla="*/ 91 w 268"/>
                <a:gd name="T61" fmla="*/ 5 h 10"/>
                <a:gd name="T62" fmla="*/ 102 w 268"/>
                <a:gd name="T63" fmla="*/ 5 h 10"/>
                <a:gd name="T64" fmla="*/ 96 w 268"/>
                <a:gd name="T65" fmla="*/ 10 h 10"/>
                <a:gd name="T66" fmla="*/ 81 w 268"/>
                <a:gd name="T67" fmla="*/ 0 h 10"/>
                <a:gd name="T68" fmla="*/ 87 w 268"/>
                <a:gd name="T69" fmla="*/ 5 h 10"/>
                <a:gd name="T70" fmla="*/ 65 w 268"/>
                <a:gd name="T71" fmla="*/ 10 h 10"/>
                <a:gd name="T72" fmla="*/ 65 w 268"/>
                <a:gd name="T73" fmla="*/ 0 h 10"/>
                <a:gd name="T74" fmla="*/ 67 w 268"/>
                <a:gd name="T75" fmla="*/ 10 h 10"/>
                <a:gd name="T76" fmla="*/ 46 w 268"/>
                <a:gd name="T77" fmla="*/ 5 h 10"/>
                <a:gd name="T78" fmla="*/ 52 w 268"/>
                <a:gd name="T79" fmla="*/ 0 h 10"/>
                <a:gd name="T80" fmla="*/ 52 w 268"/>
                <a:gd name="T81" fmla="*/ 10 h 10"/>
                <a:gd name="T82" fmla="*/ 30 w 268"/>
                <a:gd name="T83" fmla="*/ 5 h 10"/>
                <a:gd name="T84" fmla="*/ 41 w 268"/>
                <a:gd name="T85" fmla="*/ 5 h 10"/>
                <a:gd name="T86" fmla="*/ 35 w 268"/>
                <a:gd name="T87" fmla="*/ 10 h 10"/>
                <a:gd name="T88" fmla="*/ 20 w 268"/>
                <a:gd name="T89" fmla="*/ 0 h 10"/>
                <a:gd name="T90" fmla="*/ 26 w 268"/>
                <a:gd name="T91" fmla="*/ 5 h 10"/>
                <a:gd name="T92" fmla="*/ 5 w 268"/>
                <a:gd name="T93" fmla="*/ 10 h 10"/>
                <a:gd name="T94" fmla="*/ 5 w 268"/>
                <a:gd name="T95" fmla="*/ 0 h 10"/>
                <a:gd name="T96" fmla="*/ 6 w 268"/>
                <a:gd name="T9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10">
                  <a:moveTo>
                    <a:pt x="262" y="10"/>
                  </a:moveTo>
                  <a:cubicBezTo>
                    <a:pt x="260" y="10"/>
                    <a:pt x="257" y="8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3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3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8"/>
                    <a:pt x="266" y="10"/>
                    <a:pt x="263" y="10"/>
                  </a:cubicBezTo>
                  <a:cubicBezTo>
                    <a:pt x="263" y="10"/>
                    <a:pt x="263" y="10"/>
                    <a:pt x="263" y="10"/>
                  </a:cubicBezTo>
                  <a:cubicBezTo>
                    <a:pt x="262" y="10"/>
                    <a:pt x="262" y="10"/>
                    <a:pt x="262" y="10"/>
                  </a:cubicBezTo>
                  <a:close/>
                  <a:moveTo>
                    <a:pt x="247" y="10"/>
                  </a:moveTo>
                  <a:cubicBezTo>
                    <a:pt x="244" y="10"/>
                    <a:pt x="242" y="8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3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3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8"/>
                    <a:pt x="251" y="10"/>
                    <a:pt x="248" y="10"/>
                  </a:cubicBezTo>
                  <a:cubicBezTo>
                    <a:pt x="248" y="10"/>
                    <a:pt x="248" y="10"/>
                    <a:pt x="248" y="10"/>
                  </a:cubicBezTo>
                  <a:cubicBezTo>
                    <a:pt x="247" y="10"/>
                    <a:pt x="247" y="10"/>
                    <a:pt x="247" y="10"/>
                  </a:cubicBezTo>
                  <a:close/>
                  <a:moveTo>
                    <a:pt x="232" y="10"/>
                  </a:moveTo>
                  <a:cubicBezTo>
                    <a:pt x="229" y="10"/>
                    <a:pt x="227" y="8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3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3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8"/>
                    <a:pt x="236" y="10"/>
                    <a:pt x="233" y="10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10"/>
                    <a:pt x="232" y="10"/>
                    <a:pt x="232" y="10"/>
                  </a:cubicBezTo>
                  <a:close/>
                  <a:moveTo>
                    <a:pt x="217" y="10"/>
                  </a:moveTo>
                  <a:cubicBezTo>
                    <a:pt x="214" y="10"/>
                    <a:pt x="212" y="8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3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3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8"/>
                    <a:pt x="221" y="10"/>
                    <a:pt x="218" y="10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17" y="10"/>
                    <a:pt x="217" y="10"/>
                    <a:pt x="217" y="10"/>
                  </a:cubicBezTo>
                  <a:close/>
                  <a:moveTo>
                    <a:pt x="202" y="10"/>
                  </a:moveTo>
                  <a:cubicBezTo>
                    <a:pt x="199" y="10"/>
                    <a:pt x="197" y="8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3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3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8"/>
                    <a:pt x="206" y="10"/>
                    <a:pt x="203" y="10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2" y="10"/>
                    <a:pt x="202" y="10"/>
                    <a:pt x="202" y="10"/>
                  </a:cubicBezTo>
                  <a:close/>
                  <a:moveTo>
                    <a:pt x="186" y="10"/>
                  </a:moveTo>
                  <a:cubicBezTo>
                    <a:pt x="184" y="10"/>
                    <a:pt x="182" y="8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3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3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8"/>
                    <a:pt x="190" y="10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71" y="10"/>
                  </a:moveTo>
                  <a:cubicBezTo>
                    <a:pt x="169" y="10"/>
                    <a:pt x="167" y="8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3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3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8"/>
                    <a:pt x="175" y="10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1" y="10"/>
                    <a:pt x="171" y="10"/>
                    <a:pt x="171" y="10"/>
                  </a:cubicBezTo>
                  <a:close/>
                  <a:moveTo>
                    <a:pt x="156" y="10"/>
                  </a:moveTo>
                  <a:cubicBezTo>
                    <a:pt x="154" y="10"/>
                    <a:pt x="151" y="8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3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3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8"/>
                    <a:pt x="160" y="10"/>
                    <a:pt x="158" y="1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6" y="10"/>
                    <a:pt x="156" y="10"/>
                    <a:pt x="156" y="10"/>
                  </a:cubicBezTo>
                  <a:close/>
                  <a:moveTo>
                    <a:pt x="141" y="10"/>
                  </a:moveTo>
                  <a:cubicBezTo>
                    <a:pt x="138" y="10"/>
                    <a:pt x="136" y="8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3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3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8"/>
                    <a:pt x="145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lose/>
                  <a:moveTo>
                    <a:pt x="126" y="10"/>
                  </a:moveTo>
                  <a:cubicBezTo>
                    <a:pt x="123" y="10"/>
                    <a:pt x="121" y="8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3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3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8"/>
                    <a:pt x="130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6" y="10"/>
                    <a:pt x="126" y="10"/>
                    <a:pt x="126" y="10"/>
                  </a:cubicBezTo>
                  <a:close/>
                  <a:moveTo>
                    <a:pt x="111" y="10"/>
                  </a:moveTo>
                  <a:cubicBezTo>
                    <a:pt x="108" y="10"/>
                    <a:pt x="106" y="8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3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3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8"/>
                    <a:pt x="115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1" y="10"/>
                    <a:pt x="111" y="10"/>
                    <a:pt x="111" y="10"/>
                  </a:cubicBezTo>
                  <a:close/>
                  <a:moveTo>
                    <a:pt x="96" y="10"/>
                  </a:moveTo>
                  <a:cubicBezTo>
                    <a:pt x="93" y="10"/>
                    <a:pt x="91" y="8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3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3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8"/>
                    <a:pt x="100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10"/>
                    <a:pt x="96" y="10"/>
                  </a:cubicBezTo>
                  <a:close/>
                  <a:moveTo>
                    <a:pt x="81" y="10"/>
                  </a:moveTo>
                  <a:cubicBezTo>
                    <a:pt x="78" y="10"/>
                    <a:pt x="76" y="8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3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3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8"/>
                    <a:pt x="84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  <a:moveTo>
                    <a:pt x="65" y="10"/>
                  </a:moveTo>
                  <a:cubicBezTo>
                    <a:pt x="63" y="10"/>
                    <a:pt x="61" y="8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3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3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69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5" y="10"/>
                    <a:pt x="65" y="10"/>
                    <a:pt x="65" y="10"/>
                  </a:cubicBezTo>
                  <a:close/>
                  <a:moveTo>
                    <a:pt x="50" y="10"/>
                  </a:moveTo>
                  <a:cubicBezTo>
                    <a:pt x="48" y="10"/>
                    <a:pt x="46" y="8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3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8"/>
                    <a:pt x="54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50" y="10"/>
                    <a:pt x="50" y="10"/>
                  </a:cubicBezTo>
                  <a:close/>
                  <a:moveTo>
                    <a:pt x="35" y="10"/>
                  </a:moveTo>
                  <a:cubicBezTo>
                    <a:pt x="33" y="10"/>
                    <a:pt x="30" y="8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3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8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20" y="10"/>
                  </a:moveTo>
                  <a:cubicBezTo>
                    <a:pt x="17" y="10"/>
                    <a:pt x="15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3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8"/>
                    <a:pt x="24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96"/>
            <p:cNvSpPr>
              <a:spLocks noEditPoints="1"/>
            </p:cNvSpPr>
            <p:nvPr/>
          </p:nvSpPr>
          <p:spPr bwMode="auto">
            <a:xfrm>
              <a:off x="7305337" y="2369685"/>
              <a:ext cx="690563" cy="22225"/>
            </a:xfrm>
            <a:custGeom>
              <a:avLst/>
              <a:gdLst>
                <a:gd name="T0" fmla="*/ 262 w 268"/>
                <a:gd name="T1" fmla="*/ 0 h 9"/>
                <a:gd name="T2" fmla="*/ 268 w 268"/>
                <a:gd name="T3" fmla="*/ 5 h 9"/>
                <a:gd name="T4" fmla="*/ 247 w 268"/>
                <a:gd name="T5" fmla="*/ 9 h 9"/>
                <a:gd name="T6" fmla="*/ 247 w 268"/>
                <a:gd name="T7" fmla="*/ 0 h 9"/>
                <a:gd name="T8" fmla="*/ 248 w 268"/>
                <a:gd name="T9" fmla="*/ 9 h 9"/>
                <a:gd name="T10" fmla="*/ 227 w 268"/>
                <a:gd name="T11" fmla="*/ 5 h 9"/>
                <a:gd name="T12" fmla="*/ 233 w 268"/>
                <a:gd name="T13" fmla="*/ 0 h 9"/>
                <a:gd name="T14" fmla="*/ 233 w 268"/>
                <a:gd name="T15" fmla="*/ 9 h 9"/>
                <a:gd name="T16" fmla="*/ 212 w 268"/>
                <a:gd name="T17" fmla="*/ 5 h 9"/>
                <a:gd name="T18" fmla="*/ 223 w 268"/>
                <a:gd name="T19" fmla="*/ 5 h 9"/>
                <a:gd name="T20" fmla="*/ 217 w 268"/>
                <a:gd name="T21" fmla="*/ 9 h 9"/>
                <a:gd name="T22" fmla="*/ 202 w 268"/>
                <a:gd name="T23" fmla="*/ 0 h 9"/>
                <a:gd name="T24" fmla="*/ 208 w 268"/>
                <a:gd name="T25" fmla="*/ 5 h 9"/>
                <a:gd name="T26" fmla="*/ 186 w 268"/>
                <a:gd name="T27" fmla="*/ 9 h 9"/>
                <a:gd name="T28" fmla="*/ 186 w 268"/>
                <a:gd name="T29" fmla="*/ 0 h 9"/>
                <a:gd name="T30" fmla="*/ 188 w 268"/>
                <a:gd name="T31" fmla="*/ 9 h 9"/>
                <a:gd name="T32" fmla="*/ 167 w 268"/>
                <a:gd name="T33" fmla="*/ 5 h 9"/>
                <a:gd name="T34" fmla="*/ 173 w 268"/>
                <a:gd name="T35" fmla="*/ 0 h 9"/>
                <a:gd name="T36" fmla="*/ 173 w 268"/>
                <a:gd name="T37" fmla="*/ 9 h 9"/>
                <a:gd name="T38" fmla="*/ 151 w 268"/>
                <a:gd name="T39" fmla="*/ 5 h 9"/>
                <a:gd name="T40" fmla="*/ 162 w 268"/>
                <a:gd name="T41" fmla="*/ 5 h 9"/>
                <a:gd name="T42" fmla="*/ 156 w 268"/>
                <a:gd name="T43" fmla="*/ 9 h 9"/>
                <a:gd name="T44" fmla="*/ 141 w 268"/>
                <a:gd name="T45" fmla="*/ 0 h 9"/>
                <a:gd name="T46" fmla="*/ 147 w 268"/>
                <a:gd name="T47" fmla="*/ 5 h 9"/>
                <a:gd name="T48" fmla="*/ 126 w 268"/>
                <a:gd name="T49" fmla="*/ 9 h 9"/>
                <a:gd name="T50" fmla="*/ 126 w 268"/>
                <a:gd name="T51" fmla="*/ 0 h 9"/>
                <a:gd name="T52" fmla="*/ 127 w 268"/>
                <a:gd name="T53" fmla="*/ 9 h 9"/>
                <a:gd name="T54" fmla="*/ 106 w 268"/>
                <a:gd name="T55" fmla="*/ 5 h 9"/>
                <a:gd name="T56" fmla="*/ 112 w 268"/>
                <a:gd name="T57" fmla="*/ 0 h 9"/>
                <a:gd name="T58" fmla="*/ 112 w 268"/>
                <a:gd name="T59" fmla="*/ 9 h 9"/>
                <a:gd name="T60" fmla="*/ 91 w 268"/>
                <a:gd name="T61" fmla="*/ 5 h 9"/>
                <a:gd name="T62" fmla="*/ 102 w 268"/>
                <a:gd name="T63" fmla="*/ 5 h 9"/>
                <a:gd name="T64" fmla="*/ 96 w 268"/>
                <a:gd name="T65" fmla="*/ 9 h 9"/>
                <a:gd name="T66" fmla="*/ 81 w 268"/>
                <a:gd name="T67" fmla="*/ 0 h 9"/>
                <a:gd name="T68" fmla="*/ 87 w 268"/>
                <a:gd name="T69" fmla="*/ 5 h 9"/>
                <a:gd name="T70" fmla="*/ 65 w 268"/>
                <a:gd name="T71" fmla="*/ 9 h 9"/>
                <a:gd name="T72" fmla="*/ 65 w 268"/>
                <a:gd name="T73" fmla="*/ 0 h 9"/>
                <a:gd name="T74" fmla="*/ 67 w 268"/>
                <a:gd name="T75" fmla="*/ 9 h 9"/>
                <a:gd name="T76" fmla="*/ 46 w 268"/>
                <a:gd name="T77" fmla="*/ 5 h 9"/>
                <a:gd name="T78" fmla="*/ 52 w 268"/>
                <a:gd name="T79" fmla="*/ 0 h 9"/>
                <a:gd name="T80" fmla="*/ 52 w 268"/>
                <a:gd name="T81" fmla="*/ 9 h 9"/>
                <a:gd name="T82" fmla="*/ 30 w 268"/>
                <a:gd name="T83" fmla="*/ 5 h 9"/>
                <a:gd name="T84" fmla="*/ 41 w 268"/>
                <a:gd name="T85" fmla="*/ 5 h 9"/>
                <a:gd name="T86" fmla="*/ 35 w 268"/>
                <a:gd name="T87" fmla="*/ 9 h 9"/>
                <a:gd name="T88" fmla="*/ 20 w 268"/>
                <a:gd name="T89" fmla="*/ 0 h 9"/>
                <a:gd name="T90" fmla="*/ 26 w 268"/>
                <a:gd name="T91" fmla="*/ 5 h 9"/>
                <a:gd name="T92" fmla="*/ 5 w 268"/>
                <a:gd name="T93" fmla="*/ 9 h 9"/>
                <a:gd name="T94" fmla="*/ 5 w 268"/>
                <a:gd name="T95" fmla="*/ 0 h 9"/>
                <a:gd name="T96" fmla="*/ 6 w 268"/>
                <a:gd name="T9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9">
                  <a:moveTo>
                    <a:pt x="262" y="9"/>
                  </a:moveTo>
                  <a:cubicBezTo>
                    <a:pt x="260" y="9"/>
                    <a:pt x="257" y="7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2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2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7"/>
                    <a:pt x="266" y="9"/>
                    <a:pt x="263" y="9"/>
                  </a:cubicBezTo>
                  <a:cubicBezTo>
                    <a:pt x="263" y="9"/>
                    <a:pt x="263" y="9"/>
                    <a:pt x="263" y="9"/>
                  </a:cubicBezTo>
                  <a:cubicBezTo>
                    <a:pt x="262" y="9"/>
                    <a:pt x="262" y="9"/>
                    <a:pt x="262" y="9"/>
                  </a:cubicBezTo>
                  <a:close/>
                  <a:moveTo>
                    <a:pt x="247" y="9"/>
                  </a:moveTo>
                  <a:cubicBezTo>
                    <a:pt x="244" y="9"/>
                    <a:pt x="242" y="7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2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2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7"/>
                    <a:pt x="251" y="9"/>
                    <a:pt x="248" y="9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7" y="9"/>
                    <a:pt x="247" y="9"/>
                    <a:pt x="247" y="9"/>
                  </a:cubicBezTo>
                  <a:close/>
                  <a:moveTo>
                    <a:pt x="232" y="9"/>
                  </a:moveTo>
                  <a:cubicBezTo>
                    <a:pt x="229" y="9"/>
                    <a:pt x="227" y="7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2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2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7"/>
                    <a:pt x="236" y="9"/>
                    <a:pt x="233" y="9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2" y="9"/>
                    <a:pt x="232" y="9"/>
                    <a:pt x="232" y="9"/>
                  </a:cubicBezTo>
                  <a:close/>
                  <a:moveTo>
                    <a:pt x="217" y="9"/>
                  </a:moveTo>
                  <a:cubicBezTo>
                    <a:pt x="214" y="9"/>
                    <a:pt x="212" y="7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2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2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7"/>
                    <a:pt x="221" y="9"/>
                    <a:pt x="218" y="9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17" y="9"/>
                    <a:pt x="217" y="9"/>
                    <a:pt x="217" y="9"/>
                  </a:cubicBezTo>
                  <a:close/>
                  <a:moveTo>
                    <a:pt x="202" y="9"/>
                  </a:moveTo>
                  <a:cubicBezTo>
                    <a:pt x="199" y="9"/>
                    <a:pt x="197" y="7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2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2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7"/>
                    <a:pt x="206" y="9"/>
                    <a:pt x="203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2" y="9"/>
                    <a:pt x="202" y="9"/>
                    <a:pt x="202" y="9"/>
                  </a:cubicBezTo>
                  <a:close/>
                  <a:moveTo>
                    <a:pt x="186" y="9"/>
                  </a:moveTo>
                  <a:cubicBezTo>
                    <a:pt x="184" y="9"/>
                    <a:pt x="182" y="7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2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2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7"/>
                    <a:pt x="190" y="9"/>
                    <a:pt x="188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6" y="9"/>
                    <a:pt x="186" y="9"/>
                    <a:pt x="186" y="9"/>
                  </a:cubicBezTo>
                  <a:close/>
                  <a:moveTo>
                    <a:pt x="171" y="9"/>
                  </a:moveTo>
                  <a:cubicBezTo>
                    <a:pt x="169" y="9"/>
                    <a:pt x="167" y="7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2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7"/>
                    <a:pt x="175" y="9"/>
                    <a:pt x="173" y="9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1" y="9"/>
                    <a:pt x="171" y="9"/>
                    <a:pt x="171" y="9"/>
                  </a:cubicBezTo>
                  <a:close/>
                  <a:moveTo>
                    <a:pt x="156" y="9"/>
                  </a:moveTo>
                  <a:cubicBezTo>
                    <a:pt x="154" y="9"/>
                    <a:pt x="151" y="7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2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7"/>
                    <a:pt x="160" y="9"/>
                    <a:pt x="158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6" y="9"/>
                    <a:pt x="156" y="9"/>
                    <a:pt x="156" y="9"/>
                  </a:cubicBezTo>
                  <a:close/>
                  <a:moveTo>
                    <a:pt x="141" y="9"/>
                  </a:moveTo>
                  <a:cubicBezTo>
                    <a:pt x="138" y="9"/>
                    <a:pt x="136" y="7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2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2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7"/>
                    <a:pt x="145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lose/>
                  <a:moveTo>
                    <a:pt x="126" y="9"/>
                  </a:moveTo>
                  <a:cubicBezTo>
                    <a:pt x="123" y="9"/>
                    <a:pt x="121" y="7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2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7"/>
                    <a:pt x="130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lose/>
                  <a:moveTo>
                    <a:pt x="111" y="9"/>
                  </a:moveTo>
                  <a:cubicBezTo>
                    <a:pt x="108" y="9"/>
                    <a:pt x="106" y="7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2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2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7"/>
                    <a:pt x="115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9"/>
                    <a:pt x="111" y="9"/>
                    <a:pt x="111" y="9"/>
                  </a:cubicBezTo>
                  <a:close/>
                  <a:moveTo>
                    <a:pt x="96" y="9"/>
                  </a:moveTo>
                  <a:cubicBezTo>
                    <a:pt x="93" y="9"/>
                    <a:pt x="91" y="7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2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2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7"/>
                    <a:pt x="100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6" y="9"/>
                    <a:pt x="96" y="9"/>
                  </a:cubicBezTo>
                  <a:close/>
                  <a:moveTo>
                    <a:pt x="81" y="9"/>
                  </a:moveTo>
                  <a:cubicBezTo>
                    <a:pt x="78" y="9"/>
                    <a:pt x="76" y="7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2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7"/>
                    <a:pt x="84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lose/>
                  <a:moveTo>
                    <a:pt x="65" y="9"/>
                  </a:moveTo>
                  <a:cubicBezTo>
                    <a:pt x="63" y="9"/>
                    <a:pt x="61" y="7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2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2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7"/>
                    <a:pt x="69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9"/>
                    <a:pt x="65" y="9"/>
                    <a:pt x="65" y="9"/>
                  </a:cubicBezTo>
                  <a:close/>
                  <a:moveTo>
                    <a:pt x="50" y="9"/>
                  </a:moveTo>
                  <a:cubicBezTo>
                    <a:pt x="48" y="9"/>
                    <a:pt x="46" y="7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2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50" y="9"/>
                    <a:pt x="50" y="9"/>
                  </a:cubicBezTo>
                  <a:close/>
                  <a:moveTo>
                    <a:pt x="35" y="9"/>
                  </a:moveTo>
                  <a:cubicBezTo>
                    <a:pt x="33" y="9"/>
                    <a:pt x="30" y="7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2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2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7"/>
                    <a:pt x="39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20" y="9"/>
                  </a:moveTo>
                  <a:cubicBezTo>
                    <a:pt x="17" y="9"/>
                    <a:pt x="15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2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4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5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9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Rectangle 297"/>
            <p:cNvSpPr>
              <a:spLocks noChangeArrowheads="1"/>
            </p:cNvSpPr>
            <p:nvPr/>
          </p:nvSpPr>
          <p:spPr bwMode="auto">
            <a:xfrm>
              <a:off x="72973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Rectangle 298"/>
            <p:cNvSpPr>
              <a:spLocks noChangeArrowheads="1"/>
            </p:cNvSpPr>
            <p:nvPr/>
          </p:nvSpPr>
          <p:spPr bwMode="auto">
            <a:xfrm>
              <a:off x="7414874" y="2179185"/>
              <a:ext cx="34925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Rectangle 299"/>
            <p:cNvSpPr>
              <a:spLocks noChangeArrowheads="1"/>
            </p:cNvSpPr>
            <p:nvPr/>
          </p:nvSpPr>
          <p:spPr bwMode="auto">
            <a:xfrm>
              <a:off x="72973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Rectangle 300"/>
            <p:cNvSpPr>
              <a:spLocks noChangeArrowheads="1"/>
            </p:cNvSpPr>
            <p:nvPr/>
          </p:nvSpPr>
          <p:spPr bwMode="auto">
            <a:xfrm>
              <a:off x="7352962" y="2237922"/>
              <a:ext cx="96838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Rectangle 301"/>
            <p:cNvSpPr>
              <a:spLocks noChangeArrowheads="1"/>
            </p:cNvSpPr>
            <p:nvPr/>
          </p:nvSpPr>
          <p:spPr bwMode="auto">
            <a:xfrm>
              <a:off x="7603787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Rectangle 302"/>
            <p:cNvSpPr>
              <a:spLocks noChangeArrowheads="1"/>
            </p:cNvSpPr>
            <p:nvPr/>
          </p:nvSpPr>
          <p:spPr bwMode="auto">
            <a:xfrm>
              <a:off x="7484724" y="2179185"/>
              <a:ext cx="31750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Rectangle 303"/>
            <p:cNvSpPr>
              <a:spLocks noChangeArrowheads="1"/>
            </p:cNvSpPr>
            <p:nvPr/>
          </p:nvSpPr>
          <p:spPr bwMode="auto">
            <a:xfrm>
              <a:off x="7484724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Rectangle 304"/>
            <p:cNvSpPr>
              <a:spLocks noChangeArrowheads="1"/>
            </p:cNvSpPr>
            <p:nvPr/>
          </p:nvSpPr>
          <p:spPr bwMode="auto">
            <a:xfrm>
              <a:off x="748472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Rectangle 305"/>
            <p:cNvSpPr>
              <a:spLocks noChangeArrowheads="1"/>
            </p:cNvSpPr>
            <p:nvPr/>
          </p:nvSpPr>
          <p:spPr bwMode="auto">
            <a:xfrm>
              <a:off x="760537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Rectangle 306"/>
            <p:cNvSpPr>
              <a:spLocks noChangeArrowheads="1"/>
            </p:cNvSpPr>
            <p:nvPr/>
          </p:nvSpPr>
          <p:spPr bwMode="auto">
            <a:xfrm>
              <a:off x="76704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Rectangle 307"/>
            <p:cNvSpPr>
              <a:spLocks noChangeArrowheads="1"/>
            </p:cNvSpPr>
            <p:nvPr/>
          </p:nvSpPr>
          <p:spPr bwMode="auto">
            <a:xfrm>
              <a:off x="7789524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Rectangle 308"/>
            <p:cNvSpPr>
              <a:spLocks noChangeArrowheads="1"/>
            </p:cNvSpPr>
            <p:nvPr/>
          </p:nvSpPr>
          <p:spPr bwMode="auto">
            <a:xfrm>
              <a:off x="7670462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Rectangle 309"/>
            <p:cNvSpPr>
              <a:spLocks noChangeArrowheads="1"/>
            </p:cNvSpPr>
            <p:nvPr/>
          </p:nvSpPr>
          <p:spPr bwMode="auto">
            <a:xfrm>
              <a:off x="7727612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Rectangle 310"/>
            <p:cNvSpPr>
              <a:spLocks noChangeArrowheads="1"/>
            </p:cNvSpPr>
            <p:nvPr/>
          </p:nvSpPr>
          <p:spPr bwMode="auto">
            <a:xfrm>
              <a:off x="79752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Rectangle 311"/>
            <p:cNvSpPr>
              <a:spLocks noChangeArrowheads="1"/>
            </p:cNvSpPr>
            <p:nvPr/>
          </p:nvSpPr>
          <p:spPr bwMode="auto">
            <a:xfrm>
              <a:off x="78561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Rectangle 312"/>
            <p:cNvSpPr>
              <a:spLocks noChangeArrowheads="1"/>
            </p:cNvSpPr>
            <p:nvPr/>
          </p:nvSpPr>
          <p:spPr bwMode="auto">
            <a:xfrm>
              <a:off x="78561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Rectangle 313"/>
            <p:cNvSpPr>
              <a:spLocks noChangeArrowheads="1"/>
            </p:cNvSpPr>
            <p:nvPr/>
          </p:nvSpPr>
          <p:spPr bwMode="auto">
            <a:xfrm>
              <a:off x="7856199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314"/>
            <p:cNvSpPr>
              <a:spLocks noEditPoints="1"/>
            </p:cNvSpPr>
            <p:nvPr/>
          </p:nvSpPr>
          <p:spPr bwMode="auto">
            <a:xfrm>
              <a:off x="7311687" y="2420485"/>
              <a:ext cx="688975" cy="12700"/>
            </a:xfrm>
            <a:custGeom>
              <a:avLst/>
              <a:gdLst>
                <a:gd name="T0" fmla="*/ 263 w 267"/>
                <a:gd name="T1" fmla="*/ 0 h 5"/>
                <a:gd name="T2" fmla="*/ 264 w 267"/>
                <a:gd name="T3" fmla="*/ 5 h 5"/>
                <a:gd name="T4" fmla="*/ 253 w 267"/>
                <a:gd name="T5" fmla="*/ 0 h 5"/>
                <a:gd name="T6" fmla="*/ 254 w 267"/>
                <a:gd name="T7" fmla="*/ 5 h 5"/>
                <a:gd name="T8" fmla="*/ 240 w 267"/>
                <a:gd name="T9" fmla="*/ 2 h 5"/>
                <a:gd name="T10" fmla="*/ 246 w 267"/>
                <a:gd name="T11" fmla="*/ 2 h 5"/>
                <a:gd name="T12" fmla="*/ 229 w 267"/>
                <a:gd name="T13" fmla="*/ 2 h 5"/>
                <a:gd name="T14" fmla="*/ 235 w 267"/>
                <a:gd name="T15" fmla="*/ 2 h 5"/>
                <a:gd name="T16" fmla="*/ 221 w 267"/>
                <a:gd name="T17" fmla="*/ 5 h 5"/>
                <a:gd name="T18" fmla="*/ 223 w 267"/>
                <a:gd name="T19" fmla="*/ 0 h 5"/>
                <a:gd name="T20" fmla="*/ 221 w 267"/>
                <a:gd name="T21" fmla="*/ 5 h 5"/>
                <a:gd name="T22" fmla="*/ 211 w 267"/>
                <a:gd name="T23" fmla="*/ 0 h 5"/>
                <a:gd name="T24" fmla="*/ 212 w 267"/>
                <a:gd name="T25" fmla="*/ 5 h 5"/>
                <a:gd name="T26" fmla="*/ 200 w 267"/>
                <a:gd name="T27" fmla="*/ 0 h 5"/>
                <a:gd name="T28" fmla="*/ 202 w 267"/>
                <a:gd name="T29" fmla="*/ 5 h 5"/>
                <a:gd name="T30" fmla="*/ 188 w 267"/>
                <a:gd name="T31" fmla="*/ 2 h 5"/>
                <a:gd name="T32" fmla="*/ 194 w 267"/>
                <a:gd name="T33" fmla="*/ 2 h 5"/>
                <a:gd name="T34" fmla="*/ 177 w 267"/>
                <a:gd name="T35" fmla="*/ 2 h 5"/>
                <a:gd name="T36" fmla="*/ 183 w 267"/>
                <a:gd name="T37" fmla="*/ 2 h 5"/>
                <a:gd name="T38" fmla="*/ 169 w 267"/>
                <a:gd name="T39" fmla="*/ 5 h 5"/>
                <a:gd name="T40" fmla="*/ 170 w 267"/>
                <a:gd name="T41" fmla="*/ 0 h 5"/>
                <a:gd name="T42" fmla="*/ 169 w 267"/>
                <a:gd name="T43" fmla="*/ 5 h 5"/>
                <a:gd name="T44" fmla="*/ 159 w 267"/>
                <a:gd name="T45" fmla="*/ 0 h 5"/>
                <a:gd name="T46" fmla="*/ 160 w 267"/>
                <a:gd name="T47" fmla="*/ 5 h 5"/>
                <a:gd name="T48" fmla="*/ 148 w 267"/>
                <a:gd name="T49" fmla="*/ 0 h 5"/>
                <a:gd name="T50" fmla="*/ 149 w 267"/>
                <a:gd name="T51" fmla="*/ 5 h 5"/>
                <a:gd name="T52" fmla="*/ 135 w 267"/>
                <a:gd name="T53" fmla="*/ 2 h 5"/>
                <a:gd name="T54" fmla="*/ 141 w 267"/>
                <a:gd name="T55" fmla="*/ 2 h 5"/>
                <a:gd name="T56" fmla="*/ 125 w 267"/>
                <a:gd name="T57" fmla="*/ 2 h 5"/>
                <a:gd name="T58" fmla="*/ 131 w 267"/>
                <a:gd name="T59" fmla="*/ 2 h 5"/>
                <a:gd name="T60" fmla="*/ 117 w 267"/>
                <a:gd name="T61" fmla="*/ 5 h 5"/>
                <a:gd name="T62" fmla="*/ 118 w 267"/>
                <a:gd name="T63" fmla="*/ 0 h 5"/>
                <a:gd name="T64" fmla="*/ 117 w 267"/>
                <a:gd name="T65" fmla="*/ 5 h 5"/>
                <a:gd name="T66" fmla="*/ 106 w 267"/>
                <a:gd name="T67" fmla="*/ 0 h 5"/>
                <a:gd name="T68" fmla="*/ 108 w 267"/>
                <a:gd name="T69" fmla="*/ 5 h 5"/>
                <a:gd name="T70" fmla="*/ 96 w 267"/>
                <a:gd name="T71" fmla="*/ 0 h 5"/>
                <a:gd name="T72" fmla="*/ 97 w 267"/>
                <a:gd name="T73" fmla="*/ 5 h 5"/>
                <a:gd name="T74" fmla="*/ 83 w 267"/>
                <a:gd name="T75" fmla="*/ 2 h 5"/>
                <a:gd name="T76" fmla="*/ 89 w 267"/>
                <a:gd name="T77" fmla="*/ 2 h 5"/>
                <a:gd name="T78" fmla="*/ 73 w 267"/>
                <a:gd name="T79" fmla="*/ 2 h 5"/>
                <a:gd name="T80" fmla="*/ 79 w 267"/>
                <a:gd name="T81" fmla="*/ 2 h 5"/>
                <a:gd name="T82" fmla="*/ 65 w 267"/>
                <a:gd name="T83" fmla="*/ 5 h 5"/>
                <a:gd name="T84" fmla="*/ 66 w 267"/>
                <a:gd name="T85" fmla="*/ 0 h 5"/>
                <a:gd name="T86" fmla="*/ 65 w 267"/>
                <a:gd name="T87" fmla="*/ 5 h 5"/>
                <a:gd name="T88" fmla="*/ 54 w 267"/>
                <a:gd name="T89" fmla="*/ 0 h 5"/>
                <a:gd name="T90" fmla="*/ 55 w 267"/>
                <a:gd name="T91" fmla="*/ 5 h 5"/>
                <a:gd name="T92" fmla="*/ 44 w 267"/>
                <a:gd name="T93" fmla="*/ 0 h 5"/>
                <a:gd name="T94" fmla="*/ 45 w 267"/>
                <a:gd name="T95" fmla="*/ 5 h 5"/>
                <a:gd name="T96" fmla="*/ 31 w 267"/>
                <a:gd name="T97" fmla="*/ 2 h 5"/>
                <a:gd name="T98" fmla="*/ 37 w 267"/>
                <a:gd name="T99" fmla="*/ 2 h 5"/>
                <a:gd name="T100" fmla="*/ 20 w 267"/>
                <a:gd name="T101" fmla="*/ 2 h 5"/>
                <a:gd name="T102" fmla="*/ 26 w 267"/>
                <a:gd name="T103" fmla="*/ 2 h 5"/>
                <a:gd name="T104" fmla="*/ 12 w 267"/>
                <a:gd name="T105" fmla="*/ 5 h 5"/>
                <a:gd name="T106" fmla="*/ 14 w 267"/>
                <a:gd name="T107" fmla="*/ 0 h 5"/>
                <a:gd name="T108" fmla="*/ 12 w 267"/>
                <a:gd name="T109" fmla="*/ 5 h 5"/>
                <a:gd name="T110" fmla="*/ 2 w 267"/>
                <a:gd name="T111" fmla="*/ 0 h 5"/>
                <a:gd name="T112" fmla="*/ 3 w 267"/>
                <a:gd name="T1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5">
                  <a:moveTo>
                    <a:pt x="263" y="5"/>
                  </a:moveTo>
                  <a:cubicBezTo>
                    <a:pt x="262" y="5"/>
                    <a:pt x="261" y="4"/>
                    <a:pt x="261" y="2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1"/>
                    <a:pt x="262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6" y="0"/>
                    <a:pt x="267" y="1"/>
                    <a:pt x="267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7" y="4"/>
                    <a:pt x="266" y="5"/>
                    <a:pt x="264" y="5"/>
                  </a:cubicBezTo>
                  <a:cubicBezTo>
                    <a:pt x="264" y="5"/>
                    <a:pt x="264" y="5"/>
                    <a:pt x="264" y="5"/>
                  </a:cubicBezTo>
                  <a:cubicBezTo>
                    <a:pt x="263" y="5"/>
                    <a:pt x="263" y="5"/>
                    <a:pt x="263" y="5"/>
                  </a:cubicBezTo>
                  <a:close/>
                  <a:moveTo>
                    <a:pt x="253" y="5"/>
                  </a:moveTo>
                  <a:cubicBezTo>
                    <a:pt x="251" y="5"/>
                    <a:pt x="250" y="4"/>
                    <a:pt x="250" y="2"/>
                  </a:cubicBezTo>
                  <a:cubicBezTo>
                    <a:pt x="250" y="2"/>
                    <a:pt x="250" y="2"/>
                    <a:pt x="250" y="2"/>
                  </a:cubicBezTo>
                  <a:cubicBezTo>
                    <a:pt x="250" y="1"/>
                    <a:pt x="251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6" y="1"/>
                    <a:pt x="256" y="2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3" y="5"/>
                    <a:pt x="253" y="5"/>
                    <a:pt x="253" y="5"/>
                  </a:cubicBezTo>
                  <a:close/>
                  <a:moveTo>
                    <a:pt x="242" y="5"/>
                  </a:moveTo>
                  <a:cubicBezTo>
                    <a:pt x="241" y="5"/>
                    <a:pt x="240" y="4"/>
                    <a:pt x="240" y="2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40" y="1"/>
                    <a:pt x="241" y="0"/>
                    <a:pt x="242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5" y="0"/>
                    <a:pt x="246" y="1"/>
                    <a:pt x="246" y="2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6" y="4"/>
                    <a:pt x="245" y="5"/>
                    <a:pt x="244" y="5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42" y="5"/>
                    <a:pt x="242" y="5"/>
                    <a:pt x="242" y="5"/>
                  </a:cubicBezTo>
                  <a:close/>
                  <a:moveTo>
                    <a:pt x="232" y="5"/>
                  </a:moveTo>
                  <a:cubicBezTo>
                    <a:pt x="230" y="5"/>
                    <a:pt x="229" y="4"/>
                    <a:pt x="229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29" y="1"/>
                    <a:pt x="230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4" y="0"/>
                    <a:pt x="235" y="1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4"/>
                    <a:pt x="234" y="5"/>
                    <a:pt x="233" y="5"/>
                  </a:cubicBezTo>
                  <a:cubicBezTo>
                    <a:pt x="233" y="5"/>
                    <a:pt x="233" y="5"/>
                    <a:pt x="233" y="5"/>
                  </a:cubicBezTo>
                  <a:cubicBezTo>
                    <a:pt x="232" y="5"/>
                    <a:pt x="232" y="5"/>
                    <a:pt x="232" y="5"/>
                  </a:cubicBezTo>
                  <a:close/>
                  <a:moveTo>
                    <a:pt x="221" y="5"/>
                  </a:moveTo>
                  <a:cubicBezTo>
                    <a:pt x="220" y="5"/>
                    <a:pt x="219" y="4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4" y="0"/>
                    <a:pt x="225" y="1"/>
                    <a:pt x="225" y="2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5" y="4"/>
                    <a:pt x="224" y="5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1" y="5"/>
                    <a:pt x="221" y="5"/>
                    <a:pt x="221" y="5"/>
                  </a:cubicBezTo>
                  <a:close/>
                  <a:moveTo>
                    <a:pt x="211" y="5"/>
                  </a:moveTo>
                  <a:cubicBezTo>
                    <a:pt x="210" y="5"/>
                    <a:pt x="209" y="4"/>
                    <a:pt x="209" y="2"/>
                  </a:cubicBezTo>
                  <a:cubicBezTo>
                    <a:pt x="209" y="2"/>
                    <a:pt x="209" y="2"/>
                    <a:pt x="209" y="2"/>
                  </a:cubicBezTo>
                  <a:cubicBezTo>
                    <a:pt x="209" y="1"/>
                    <a:pt x="210" y="0"/>
                    <a:pt x="211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3" y="0"/>
                    <a:pt x="214" y="1"/>
                    <a:pt x="214" y="2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4" y="4"/>
                    <a:pt x="213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00" y="5"/>
                  </a:moveTo>
                  <a:cubicBezTo>
                    <a:pt x="199" y="5"/>
                    <a:pt x="198" y="4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1"/>
                    <a:pt x="199" y="0"/>
                    <a:pt x="200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4" y="1"/>
                    <a:pt x="204" y="2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4" y="4"/>
                    <a:pt x="203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0" y="5"/>
                    <a:pt x="200" y="5"/>
                    <a:pt x="200" y="5"/>
                  </a:cubicBezTo>
                  <a:close/>
                  <a:moveTo>
                    <a:pt x="190" y="5"/>
                  </a:moveTo>
                  <a:cubicBezTo>
                    <a:pt x="189" y="5"/>
                    <a:pt x="188" y="4"/>
                    <a:pt x="188" y="2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88" y="1"/>
                    <a:pt x="189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4" y="4"/>
                    <a:pt x="193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0" y="5"/>
                    <a:pt x="190" y="5"/>
                    <a:pt x="190" y="5"/>
                  </a:cubicBezTo>
                  <a:close/>
                  <a:moveTo>
                    <a:pt x="179" y="5"/>
                  </a:moveTo>
                  <a:cubicBezTo>
                    <a:pt x="178" y="5"/>
                    <a:pt x="177" y="4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2" y="0"/>
                    <a:pt x="183" y="1"/>
                    <a:pt x="183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3" y="4"/>
                    <a:pt x="182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79" y="5"/>
                    <a:pt x="179" y="5"/>
                    <a:pt x="179" y="5"/>
                  </a:cubicBezTo>
                  <a:close/>
                  <a:moveTo>
                    <a:pt x="169" y="5"/>
                  </a:moveTo>
                  <a:cubicBezTo>
                    <a:pt x="168" y="5"/>
                    <a:pt x="167" y="4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7" y="1"/>
                    <a:pt x="168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2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4"/>
                    <a:pt x="172" y="5"/>
                    <a:pt x="170" y="5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69" y="5"/>
                    <a:pt x="169" y="5"/>
                    <a:pt x="169" y="5"/>
                  </a:cubicBezTo>
                  <a:close/>
                  <a:moveTo>
                    <a:pt x="159" y="5"/>
                  </a:moveTo>
                  <a:cubicBezTo>
                    <a:pt x="157" y="5"/>
                    <a:pt x="156" y="4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2" y="1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1" y="5"/>
                    <a:pt x="160" y="5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9" y="5"/>
                    <a:pt x="159" y="5"/>
                    <a:pt x="159" y="5"/>
                  </a:cubicBezTo>
                  <a:close/>
                  <a:moveTo>
                    <a:pt x="148" y="5"/>
                  </a:moveTo>
                  <a:cubicBezTo>
                    <a:pt x="147" y="5"/>
                    <a:pt x="146" y="4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1"/>
                    <a:pt x="14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1" y="0"/>
                    <a:pt x="152" y="1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4"/>
                    <a:pt x="151" y="5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8" y="5"/>
                    <a:pt x="148" y="5"/>
                    <a:pt x="148" y="5"/>
                  </a:cubicBezTo>
                  <a:close/>
                  <a:moveTo>
                    <a:pt x="138" y="5"/>
                  </a:moveTo>
                  <a:cubicBezTo>
                    <a:pt x="136" y="5"/>
                    <a:pt x="135" y="4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1"/>
                    <a:pt x="136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1" y="1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4"/>
                    <a:pt x="140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27" y="5"/>
                  </a:moveTo>
                  <a:cubicBezTo>
                    <a:pt x="126" y="5"/>
                    <a:pt x="125" y="4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1"/>
                    <a:pt x="126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1" y="1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4"/>
                    <a:pt x="130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7" y="5"/>
                  </a:moveTo>
                  <a:cubicBezTo>
                    <a:pt x="116" y="5"/>
                    <a:pt x="114" y="4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4"/>
                    <a:pt x="119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lose/>
                  <a:moveTo>
                    <a:pt x="106" y="5"/>
                  </a:moveTo>
                  <a:cubicBezTo>
                    <a:pt x="105" y="5"/>
                    <a:pt x="104" y="4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4"/>
                    <a:pt x="109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6" y="5"/>
                    <a:pt x="106" y="5"/>
                    <a:pt x="106" y="5"/>
                  </a:cubicBezTo>
                  <a:close/>
                  <a:moveTo>
                    <a:pt x="96" y="5"/>
                  </a:moveTo>
                  <a:cubicBezTo>
                    <a:pt x="95" y="5"/>
                    <a:pt x="94" y="4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0"/>
                    <a:pt x="100" y="1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5"/>
                    <a:pt x="96" y="5"/>
                    <a:pt x="96" y="5"/>
                  </a:cubicBezTo>
                  <a:close/>
                  <a:moveTo>
                    <a:pt x="85" y="5"/>
                  </a:moveTo>
                  <a:cubicBezTo>
                    <a:pt x="84" y="5"/>
                    <a:pt x="83" y="4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4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9" y="1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4"/>
                    <a:pt x="88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75" y="5"/>
                  </a:moveTo>
                  <a:cubicBezTo>
                    <a:pt x="74" y="5"/>
                    <a:pt x="73" y="4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4"/>
                    <a:pt x="78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lose/>
                  <a:moveTo>
                    <a:pt x="65" y="5"/>
                  </a:moveTo>
                  <a:cubicBezTo>
                    <a:pt x="63" y="5"/>
                    <a:pt x="62" y="4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8" y="1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4"/>
                    <a:pt x="67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lose/>
                  <a:moveTo>
                    <a:pt x="54" y="5"/>
                  </a:moveTo>
                  <a:cubicBezTo>
                    <a:pt x="53" y="5"/>
                    <a:pt x="52" y="4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lose/>
                  <a:moveTo>
                    <a:pt x="44" y="5"/>
                  </a:moveTo>
                  <a:cubicBezTo>
                    <a:pt x="42" y="5"/>
                    <a:pt x="41" y="4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4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lose/>
                  <a:moveTo>
                    <a:pt x="33" y="5"/>
                  </a:moveTo>
                  <a:cubicBezTo>
                    <a:pt x="32" y="5"/>
                    <a:pt x="31" y="4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lose/>
                  <a:moveTo>
                    <a:pt x="23" y="5"/>
                  </a:moveTo>
                  <a:cubicBezTo>
                    <a:pt x="21" y="5"/>
                    <a:pt x="20" y="4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2" y="5"/>
                  </a:moveTo>
                  <a:cubicBezTo>
                    <a:pt x="11" y="5"/>
                    <a:pt x="10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Rectangle 315"/>
            <p:cNvSpPr>
              <a:spLocks noChangeArrowheads="1"/>
            </p:cNvSpPr>
            <p:nvPr/>
          </p:nvSpPr>
          <p:spPr bwMode="auto">
            <a:xfrm>
              <a:off x="7405349" y="4374697"/>
              <a:ext cx="508000" cy="119063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Rectangle 316"/>
            <p:cNvSpPr>
              <a:spLocks noChangeArrowheads="1"/>
            </p:cNvSpPr>
            <p:nvPr/>
          </p:nvSpPr>
          <p:spPr bwMode="auto">
            <a:xfrm>
              <a:off x="7394237" y="4395335"/>
              <a:ext cx="523875" cy="77788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17"/>
            <p:cNvSpPr>
              <a:spLocks noEditPoints="1"/>
            </p:cNvSpPr>
            <p:nvPr/>
          </p:nvSpPr>
          <p:spPr bwMode="auto">
            <a:xfrm>
              <a:off x="7408524" y="45270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18"/>
            <p:cNvSpPr>
              <a:spLocks noEditPoints="1"/>
            </p:cNvSpPr>
            <p:nvPr/>
          </p:nvSpPr>
          <p:spPr bwMode="auto">
            <a:xfrm>
              <a:off x="7408524" y="43238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19"/>
            <p:cNvSpPr>
              <a:spLocks noEditPoints="1"/>
            </p:cNvSpPr>
            <p:nvPr/>
          </p:nvSpPr>
          <p:spPr bwMode="auto">
            <a:xfrm>
              <a:off x="7413287" y="4282622"/>
              <a:ext cx="492125" cy="9525"/>
            </a:xfrm>
            <a:custGeom>
              <a:avLst/>
              <a:gdLst>
                <a:gd name="T0" fmla="*/ 188 w 191"/>
                <a:gd name="T1" fmla="*/ 0 h 4"/>
                <a:gd name="T2" fmla="*/ 191 w 191"/>
                <a:gd name="T3" fmla="*/ 2 h 4"/>
                <a:gd name="T4" fmla="*/ 179 w 191"/>
                <a:gd name="T5" fmla="*/ 4 h 4"/>
                <a:gd name="T6" fmla="*/ 179 w 191"/>
                <a:gd name="T7" fmla="*/ 0 h 4"/>
                <a:gd name="T8" fmla="*/ 180 w 191"/>
                <a:gd name="T9" fmla="*/ 4 h 4"/>
                <a:gd name="T10" fmla="*/ 168 w 191"/>
                <a:gd name="T11" fmla="*/ 2 h 4"/>
                <a:gd name="T12" fmla="*/ 171 w 191"/>
                <a:gd name="T13" fmla="*/ 0 h 4"/>
                <a:gd name="T14" fmla="*/ 171 w 191"/>
                <a:gd name="T15" fmla="*/ 4 h 4"/>
                <a:gd name="T16" fmla="*/ 160 w 191"/>
                <a:gd name="T17" fmla="*/ 2 h 4"/>
                <a:gd name="T18" fmla="*/ 165 w 191"/>
                <a:gd name="T19" fmla="*/ 2 h 4"/>
                <a:gd name="T20" fmla="*/ 161 w 191"/>
                <a:gd name="T21" fmla="*/ 4 h 4"/>
                <a:gd name="T22" fmla="*/ 153 w 191"/>
                <a:gd name="T23" fmla="*/ 0 h 4"/>
                <a:gd name="T24" fmla="*/ 156 w 191"/>
                <a:gd name="T25" fmla="*/ 2 h 4"/>
                <a:gd name="T26" fmla="*/ 144 w 191"/>
                <a:gd name="T27" fmla="*/ 4 h 4"/>
                <a:gd name="T28" fmla="*/ 144 w 191"/>
                <a:gd name="T29" fmla="*/ 0 h 4"/>
                <a:gd name="T30" fmla="*/ 145 w 191"/>
                <a:gd name="T31" fmla="*/ 4 h 4"/>
                <a:gd name="T32" fmla="*/ 133 w 191"/>
                <a:gd name="T33" fmla="*/ 2 h 4"/>
                <a:gd name="T34" fmla="*/ 136 w 191"/>
                <a:gd name="T35" fmla="*/ 0 h 4"/>
                <a:gd name="T36" fmla="*/ 136 w 191"/>
                <a:gd name="T37" fmla="*/ 4 h 4"/>
                <a:gd name="T38" fmla="*/ 124 w 191"/>
                <a:gd name="T39" fmla="*/ 2 h 4"/>
                <a:gd name="T40" fmla="*/ 129 w 191"/>
                <a:gd name="T41" fmla="*/ 2 h 4"/>
                <a:gd name="T42" fmla="*/ 126 w 191"/>
                <a:gd name="T43" fmla="*/ 4 h 4"/>
                <a:gd name="T44" fmla="*/ 117 w 191"/>
                <a:gd name="T45" fmla="*/ 0 h 4"/>
                <a:gd name="T46" fmla="*/ 120 w 191"/>
                <a:gd name="T47" fmla="*/ 2 h 4"/>
                <a:gd name="T48" fmla="*/ 108 w 191"/>
                <a:gd name="T49" fmla="*/ 4 h 4"/>
                <a:gd name="T50" fmla="*/ 108 w 191"/>
                <a:gd name="T51" fmla="*/ 0 h 4"/>
                <a:gd name="T52" fmla="*/ 110 w 191"/>
                <a:gd name="T53" fmla="*/ 4 h 4"/>
                <a:gd name="T54" fmla="*/ 98 w 191"/>
                <a:gd name="T55" fmla="*/ 2 h 4"/>
                <a:gd name="T56" fmla="*/ 101 w 191"/>
                <a:gd name="T57" fmla="*/ 0 h 4"/>
                <a:gd name="T58" fmla="*/ 101 w 191"/>
                <a:gd name="T59" fmla="*/ 4 h 4"/>
                <a:gd name="T60" fmla="*/ 89 w 191"/>
                <a:gd name="T61" fmla="*/ 2 h 4"/>
                <a:gd name="T62" fmla="*/ 94 w 191"/>
                <a:gd name="T63" fmla="*/ 2 h 4"/>
                <a:gd name="T64" fmla="*/ 91 w 191"/>
                <a:gd name="T65" fmla="*/ 4 h 4"/>
                <a:gd name="T66" fmla="*/ 82 w 191"/>
                <a:gd name="T67" fmla="*/ 0 h 4"/>
                <a:gd name="T68" fmla="*/ 85 w 191"/>
                <a:gd name="T69" fmla="*/ 2 h 4"/>
                <a:gd name="T70" fmla="*/ 73 w 191"/>
                <a:gd name="T71" fmla="*/ 4 h 4"/>
                <a:gd name="T72" fmla="*/ 73 w 191"/>
                <a:gd name="T73" fmla="*/ 0 h 4"/>
                <a:gd name="T74" fmla="*/ 74 w 191"/>
                <a:gd name="T75" fmla="*/ 4 h 4"/>
                <a:gd name="T76" fmla="*/ 62 w 191"/>
                <a:gd name="T77" fmla="*/ 2 h 4"/>
                <a:gd name="T78" fmla="*/ 65 w 191"/>
                <a:gd name="T79" fmla="*/ 0 h 4"/>
                <a:gd name="T80" fmla="*/ 65 w 191"/>
                <a:gd name="T81" fmla="*/ 4 h 4"/>
                <a:gd name="T82" fmla="*/ 54 w 191"/>
                <a:gd name="T83" fmla="*/ 2 h 4"/>
                <a:gd name="T84" fmla="*/ 59 w 191"/>
                <a:gd name="T85" fmla="*/ 2 h 4"/>
                <a:gd name="T86" fmla="*/ 55 w 191"/>
                <a:gd name="T87" fmla="*/ 4 h 4"/>
                <a:gd name="T88" fmla="*/ 47 w 191"/>
                <a:gd name="T89" fmla="*/ 0 h 4"/>
                <a:gd name="T90" fmla="*/ 50 w 191"/>
                <a:gd name="T91" fmla="*/ 2 h 4"/>
                <a:gd name="T92" fmla="*/ 38 w 191"/>
                <a:gd name="T93" fmla="*/ 4 h 4"/>
                <a:gd name="T94" fmla="*/ 38 w 191"/>
                <a:gd name="T95" fmla="*/ 0 h 4"/>
                <a:gd name="T96" fmla="*/ 39 w 191"/>
                <a:gd name="T97" fmla="*/ 4 h 4"/>
                <a:gd name="T98" fmla="*/ 27 w 191"/>
                <a:gd name="T99" fmla="*/ 2 h 4"/>
                <a:gd name="T100" fmla="*/ 30 w 191"/>
                <a:gd name="T101" fmla="*/ 0 h 4"/>
                <a:gd name="T102" fmla="*/ 30 w 191"/>
                <a:gd name="T103" fmla="*/ 4 h 4"/>
                <a:gd name="T104" fmla="*/ 18 w 191"/>
                <a:gd name="T105" fmla="*/ 2 h 4"/>
                <a:gd name="T106" fmla="*/ 23 w 191"/>
                <a:gd name="T107" fmla="*/ 2 h 4"/>
                <a:gd name="T108" fmla="*/ 20 w 191"/>
                <a:gd name="T109" fmla="*/ 4 h 4"/>
                <a:gd name="T110" fmla="*/ 11 w 191"/>
                <a:gd name="T111" fmla="*/ 0 h 4"/>
                <a:gd name="T112" fmla="*/ 14 w 191"/>
                <a:gd name="T113" fmla="*/ 2 h 4"/>
                <a:gd name="T114" fmla="*/ 2 w 191"/>
                <a:gd name="T115" fmla="*/ 4 h 4"/>
                <a:gd name="T116" fmla="*/ 2 w 191"/>
                <a:gd name="T117" fmla="*/ 0 h 4"/>
                <a:gd name="T118" fmla="*/ 4 w 191"/>
                <a:gd name="T1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4">
                  <a:moveTo>
                    <a:pt x="188" y="4"/>
                  </a:moveTo>
                  <a:cubicBezTo>
                    <a:pt x="187" y="4"/>
                    <a:pt x="186" y="3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7" y="0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1" y="3"/>
                    <a:pt x="190" y="4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8" y="4"/>
                    <a:pt x="188" y="4"/>
                    <a:pt x="188" y="4"/>
                  </a:cubicBezTo>
                  <a:close/>
                  <a:moveTo>
                    <a:pt x="179" y="4"/>
                  </a:moveTo>
                  <a:cubicBezTo>
                    <a:pt x="178" y="4"/>
                    <a:pt x="177" y="3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1" y="0"/>
                    <a:pt x="182" y="1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3"/>
                    <a:pt x="181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9" y="4"/>
                    <a:pt x="179" y="4"/>
                    <a:pt x="179" y="4"/>
                  </a:cubicBezTo>
                  <a:close/>
                  <a:moveTo>
                    <a:pt x="170" y="4"/>
                  </a:moveTo>
                  <a:cubicBezTo>
                    <a:pt x="169" y="4"/>
                    <a:pt x="168" y="3"/>
                    <a:pt x="168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8" y="1"/>
                    <a:pt x="169" y="0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3"/>
                    <a:pt x="173" y="4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70" y="4"/>
                    <a:pt x="170" y="4"/>
                    <a:pt x="170" y="4"/>
                  </a:cubicBezTo>
                  <a:close/>
                  <a:moveTo>
                    <a:pt x="161" y="4"/>
                  </a:moveTo>
                  <a:cubicBezTo>
                    <a:pt x="160" y="4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4" y="0"/>
                    <a:pt x="165" y="1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3"/>
                    <a:pt x="164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1" y="4"/>
                    <a:pt x="161" y="4"/>
                    <a:pt x="161" y="4"/>
                  </a:cubicBezTo>
                  <a:close/>
                  <a:moveTo>
                    <a:pt x="153" y="4"/>
                  </a:moveTo>
                  <a:cubicBezTo>
                    <a:pt x="152" y="4"/>
                    <a:pt x="151" y="3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1"/>
                    <a:pt x="152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5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4"/>
                    <a:pt x="153" y="4"/>
                    <a:pt x="153" y="4"/>
                  </a:cubicBezTo>
                  <a:close/>
                  <a:moveTo>
                    <a:pt x="144" y="4"/>
                  </a:moveTo>
                  <a:cubicBezTo>
                    <a:pt x="143" y="4"/>
                    <a:pt x="142" y="3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3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7" y="1"/>
                    <a:pt x="147" y="2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7" y="3"/>
                    <a:pt x="146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4" y="4"/>
                    <a:pt x="144" y="4"/>
                    <a:pt x="144" y="4"/>
                  </a:cubicBezTo>
                  <a:close/>
                  <a:moveTo>
                    <a:pt x="135" y="4"/>
                  </a:moveTo>
                  <a:cubicBezTo>
                    <a:pt x="134" y="4"/>
                    <a:pt x="133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4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3"/>
                    <a:pt x="137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5" y="4"/>
                    <a:pt x="135" y="4"/>
                    <a:pt x="135" y="4"/>
                  </a:cubicBezTo>
                  <a:close/>
                  <a:moveTo>
                    <a:pt x="126" y="4"/>
                  </a:moveTo>
                  <a:cubicBezTo>
                    <a:pt x="125" y="4"/>
                    <a:pt x="124" y="3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5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9" y="1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8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lose/>
                  <a:moveTo>
                    <a:pt x="117" y="4"/>
                  </a:moveTo>
                  <a:cubicBezTo>
                    <a:pt x="116" y="4"/>
                    <a:pt x="115" y="3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3"/>
                    <a:pt x="120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7" y="4"/>
                    <a:pt x="117" y="4"/>
                    <a:pt x="117" y="4"/>
                  </a:cubicBezTo>
                  <a:close/>
                  <a:moveTo>
                    <a:pt x="108" y="4"/>
                  </a:moveTo>
                  <a:cubicBezTo>
                    <a:pt x="107" y="4"/>
                    <a:pt x="107" y="3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8" y="4"/>
                    <a:pt x="108" y="4"/>
                    <a:pt x="108" y="4"/>
                  </a:cubicBezTo>
                  <a:close/>
                  <a:moveTo>
                    <a:pt x="100" y="4"/>
                  </a:moveTo>
                  <a:cubicBezTo>
                    <a:pt x="99" y="4"/>
                    <a:pt x="98" y="3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1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3" y="3"/>
                    <a:pt x="102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lose/>
                  <a:moveTo>
                    <a:pt x="91" y="4"/>
                  </a:moveTo>
                  <a:cubicBezTo>
                    <a:pt x="90" y="4"/>
                    <a:pt x="89" y="3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1"/>
                    <a:pt x="90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4"/>
                    <a:pt x="91" y="4"/>
                    <a:pt x="91" y="4"/>
                  </a:cubicBezTo>
                  <a:close/>
                  <a:moveTo>
                    <a:pt x="82" y="4"/>
                  </a:moveTo>
                  <a:cubicBezTo>
                    <a:pt x="81" y="4"/>
                    <a:pt x="80" y="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4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lose/>
                  <a:moveTo>
                    <a:pt x="73" y="4"/>
                  </a:moveTo>
                  <a:cubicBezTo>
                    <a:pt x="72" y="4"/>
                    <a:pt x="71" y="3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3"/>
                    <a:pt x="75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4"/>
                    <a:pt x="73" y="4"/>
                    <a:pt x="73" y="4"/>
                  </a:cubicBezTo>
                  <a:close/>
                  <a:moveTo>
                    <a:pt x="64" y="4"/>
                  </a:moveTo>
                  <a:cubicBezTo>
                    <a:pt x="63" y="4"/>
                    <a:pt x="62" y="3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7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4" y="4"/>
                  </a:cubicBezTo>
                  <a:close/>
                  <a:moveTo>
                    <a:pt x="55" y="4"/>
                  </a:moveTo>
                  <a:cubicBezTo>
                    <a:pt x="54" y="4"/>
                    <a:pt x="54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47" y="4"/>
                  </a:moveTo>
                  <a:cubicBezTo>
                    <a:pt x="46" y="4"/>
                    <a:pt x="45" y="3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6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38" y="4"/>
                  </a:move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29" y="4"/>
                  </a:moveTo>
                  <a:cubicBezTo>
                    <a:pt x="28" y="4"/>
                    <a:pt x="27" y="3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0" y="4"/>
                  </a:moveTo>
                  <a:cubicBezTo>
                    <a:pt x="19" y="4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11" y="4"/>
                  </a:move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Rectangle 320"/>
            <p:cNvSpPr>
              <a:spLocks noChangeArrowheads="1"/>
            </p:cNvSpPr>
            <p:nvPr/>
          </p:nvSpPr>
          <p:spPr bwMode="auto">
            <a:xfrm>
              <a:off x="74259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Rectangle 321"/>
            <p:cNvSpPr>
              <a:spLocks noChangeArrowheads="1"/>
            </p:cNvSpPr>
            <p:nvPr/>
          </p:nvSpPr>
          <p:spPr bwMode="auto">
            <a:xfrm>
              <a:off x="7462499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Rectangle 322"/>
            <p:cNvSpPr>
              <a:spLocks noChangeArrowheads="1"/>
            </p:cNvSpPr>
            <p:nvPr/>
          </p:nvSpPr>
          <p:spPr bwMode="auto">
            <a:xfrm>
              <a:off x="74974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Rectangle 323"/>
            <p:cNvSpPr>
              <a:spLocks noChangeArrowheads="1"/>
            </p:cNvSpPr>
            <p:nvPr/>
          </p:nvSpPr>
          <p:spPr bwMode="auto">
            <a:xfrm>
              <a:off x="75307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Rectangle 324"/>
            <p:cNvSpPr>
              <a:spLocks noChangeArrowheads="1"/>
            </p:cNvSpPr>
            <p:nvPr/>
          </p:nvSpPr>
          <p:spPr bwMode="auto">
            <a:xfrm>
              <a:off x="75672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Rectangle 325"/>
            <p:cNvSpPr>
              <a:spLocks noChangeArrowheads="1"/>
            </p:cNvSpPr>
            <p:nvPr/>
          </p:nvSpPr>
          <p:spPr bwMode="auto">
            <a:xfrm>
              <a:off x="76037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Rectangle 326"/>
            <p:cNvSpPr>
              <a:spLocks noChangeArrowheads="1"/>
            </p:cNvSpPr>
            <p:nvPr/>
          </p:nvSpPr>
          <p:spPr bwMode="auto">
            <a:xfrm>
              <a:off x="76371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Rectangle 327"/>
            <p:cNvSpPr>
              <a:spLocks noChangeArrowheads="1"/>
            </p:cNvSpPr>
            <p:nvPr/>
          </p:nvSpPr>
          <p:spPr bwMode="auto">
            <a:xfrm>
              <a:off x="767363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Rectangle 328"/>
            <p:cNvSpPr>
              <a:spLocks noChangeArrowheads="1"/>
            </p:cNvSpPr>
            <p:nvPr/>
          </p:nvSpPr>
          <p:spPr bwMode="auto">
            <a:xfrm>
              <a:off x="77085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Rectangle 329"/>
            <p:cNvSpPr>
              <a:spLocks noChangeArrowheads="1"/>
            </p:cNvSpPr>
            <p:nvPr/>
          </p:nvSpPr>
          <p:spPr bwMode="auto">
            <a:xfrm>
              <a:off x="77434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Rectangle 330"/>
            <p:cNvSpPr>
              <a:spLocks noChangeArrowheads="1"/>
            </p:cNvSpPr>
            <p:nvPr/>
          </p:nvSpPr>
          <p:spPr bwMode="auto">
            <a:xfrm>
              <a:off x="7778412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Rectangle 331"/>
            <p:cNvSpPr>
              <a:spLocks noChangeArrowheads="1"/>
            </p:cNvSpPr>
            <p:nvPr/>
          </p:nvSpPr>
          <p:spPr bwMode="auto">
            <a:xfrm>
              <a:off x="78149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Rectangle 332"/>
            <p:cNvSpPr>
              <a:spLocks noChangeArrowheads="1"/>
            </p:cNvSpPr>
            <p:nvPr/>
          </p:nvSpPr>
          <p:spPr bwMode="auto">
            <a:xfrm>
              <a:off x="7848262" y="4390572"/>
              <a:ext cx="15875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Rectangle 333"/>
            <p:cNvSpPr>
              <a:spLocks noChangeArrowheads="1"/>
            </p:cNvSpPr>
            <p:nvPr/>
          </p:nvSpPr>
          <p:spPr bwMode="auto">
            <a:xfrm>
              <a:off x="78847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34"/>
            <p:cNvSpPr>
              <a:spLocks noEditPoints="1"/>
            </p:cNvSpPr>
            <p:nvPr/>
          </p:nvSpPr>
          <p:spPr bwMode="auto">
            <a:xfrm>
              <a:off x="8129249" y="4023860"/>
              <a:ext cx="49213" cy="49213"/>
            </a:xfrm>
            <a:custGeom>
              <a:avLst/>
              <a:gdLst>
                <a:gd name="T0" fmla="*/ 0 w 19"/>
                <a:gd name="T1" fmla="*/ 12 h 19"/>
                <a:gd name="T2" fmla="*/ 2 w 19"/>
                <a:gd name="T3" fmla="*/ 14 h 19"/>
                <a:gd name="T4" fmla="*/ 7 w 19"/>
                <a:gd name="T5" fmla="*/ 12 h 19"/>
                <a:gd name="T6" fmla="*/ 8 w 19"/>
                <a:gd name="T7" fmla="*/ 12 h 19"/>
                <a:gd name="T8" fmla="*/ 7 w 19"/>
                <a:gd name="T9" fmla="*/ 16 h 19"/>
                <a:gd name="T10" fmla="*/ 12 w 19"/>
                <a:gd name="T11" fmla="*/ 18 h 19"/>
                <a:gd name="T12" fmla="*/ 12 w 19"/>
                <a:gd name="T13" fmla="*/ 13 h 19"/>
                <a:gd name="T14" fmla="*/ 18 w 19"/>
                <a:gd name="T15" fmla="*/ 12 h 19"/>
                <a:gd name="T16" fmla="*/ 19 w 19"/>
                <a:gd name="T17" fmla="*/ 9 h 19"/>
                <a:gd name="T18" fmla="*/ 16 w 19"/>
                <a:gd name="T19" fmla="*/ 7 h 19"/>
                <a:gd name="T20" fmla="*/ 14 w 19"/>
                <a:gd name="T21" fmla="*/ 7 h 19"/>
                <a:gd name="T22" fmla="*/ 15 w 19"/>
                <a:gd name="T23" fmla="*/ 7 h 19"/>
                <a:gd name="T24" fmla="*/ 14 w 19"/>
                <a:gd name="T25" fmla="*/ 1 h 19"/>
                <a:gd name="T26" fmla="*/ 9 w 19"/>
                <a:gd name="T27" fmla="*/ 1 h 19"/>
                <a:gd name="T28" fmla="*/ 9 w 19"/>
                <a:gd name="T29" fmla="*/ 1 h 19"/>
                <a:gd name="T30" fmla="*/ 9 w 19"/>
                <a:gd name="T31" fmla="*/ 2 h 19"/>
                <a:gd name="T32" fmla="*/ 8 w 19"/>
                <a:gd name="T33" fmla="*/ 3 h 19"/>
                <a:gd name="T34" fmla="*/ 8 w 19"/>
                <a:gd name="T35" fmla="*/ 3 h 19"/>
                <a:gd name="T36" fmla="*/ 2 w 19"/>
                <a:gd name="T37" fmla="*/ 5 h 19"/>
                <a:gd name="T38" fmla="*/ 6 w 19"/>
                <a:gd name="T39" fmla="*/ 9 h 19"/>
                <a:gd name="T40" fmla="*/ 5 w 19"/>
                <a:gd name="T41" fmla="*/ 9 h 19"/>
                <a:gd name="T42" fmla="*/ 0 w 19"/>
                <a:gd name="T43" fmla="*/ 12 h 19"/>
                <a:gd name="T44" fmla="*/ 8 w 19"/>
                <a:gd name="T45" fmla="*/ 9 h 19"/>
                <a:gd name="T46" fmla="*/ 8 w 19"/>
                <a:gd name="T47" fmla="*/ 9 h 19"/>
                <a:gd name="T48" fmla="*/ 8 w 19"/>
                <a:gd name="T49" fmla="*/ 8 h 19"/>
                <a:gd name="T50" fmla="*/ 9 w 19"/>
                <a:gd name="T51" fmla="*/ 7 h 19"/>
                <a:gd name="T52" fmla="*/ 10 w 19"/>
                <a:gd name="T53" fmla="*/ 7 h 19"/>
                <a:gd name="T54" fmla="*/ 10 w 19"/>
                <a:gd name="T55" fmla="*/ 7 h 19"/>
                <a:gd name="T56" fmla="*/ 11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9 w 19"/>
                <a:gd name="T67" fmla="*/ 11 h 19"/>
                <a:gd name="T68" fmla="*/ 9 w 19"/>
                <a:gd name="T69" fmla="*/ 11 h 19"/>
                <a:gd name="T70" fmla="*/ 8 w 19"/>
                <a:gd name="T71" fmla="*/ 10 h 19"/>
                <a:gd name="T72" fmla="*/ 8 w 19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0" y="13"/>
                    <a:pt x="1" y="14"/>
                    <a:pt x="2" y="14"/>
                  </a:cubicBezTo>
                  <a:cubicBezTo>
                    <a:pt x="4" y="15"/>
                    <a:pt x="6" y="14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3"/>
                    <a:pt x="7" y="15"/>
                    <a:pt x="7" y="16"/>
                  </a:cubicBezTo>
                  <a:cubicBezTo>
                    <a:pt x="8" y="18"/>
                    <a:pt x="10" y="19"/>
                    <a:pt x="12" y="18"/>
                  </a:cubicBezTo>
                  <a:cubicBezTo>
                    <a:pt x="14" y="17"/>
                    <a:pt x="12" y="14"/>
                    <a:pt x="12" y="13"/>
                  </a:cubicBezTo>
                  <a:cubicBezTo>
                    <a:pt x="14" y="14"/>
                    <a:pt x="16" y="14"/>
                    <a:pt x="18" y="12"/>
                  </a:cubicBezTo>
                  <a:cubicBezTo>
                    <a:pt x="18" y="11"/>
                    <a:pt x="19" y="10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6" y="2"/>
                    <a:pt x="14" y="1"/>
                  </a:cubicBezTo>
                  <a:cubicBezTo>
                    <a:pt x="12" y="1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2"/>
                    <a:pt x="2" y="5"/>
                  </a:cubicBezTo>
                  <a:cubicBezTo>
                    <a:pt x="1" y="7"/>
                    <a:pt x="4" y="8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1" y="10"/>
                    <a:pt x="0" y="12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2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35"/>
            <p:cNvSpPr>
              <a:spLocks noEditPoints="1"/>
            </p:cNvSpPr>
            <p:nvPr/>
          </p:nvSpPr>
          <p:spPr bwMode="auto">
            <a:xfrm>
              <a:off x="8219737" y="3954010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5 h 20"/>
                <a:gd name="T6" fmla="*/ 9 w 19"/>
                <a:gd name="T7" fmla="*/ 14 h 20"/>
                <a:gd name="T8" fmla="*/ 10 w 19"/>
                <a:gd name="T9" fmla="*/ 18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9 w 19"/>
                <a:gd name="T17" fmla="*/ 6 h 20"/>
                <a:gd name="T18" fmla="*/ 15 w 19"/>
                <a:gd name="T19" fmla="*/ 6 h 20"/>
                <a:gd name="T20" fmla="*/ 14 w 19"/>
                <a:gd name="T21" fmla="*/ 6 h 20"/>
                <a:gd name="T22" fmla="*/ 14 w 19"/>
                <a:gd name="T23" fmla="*/ 6 h 20"/>
                <a:gd name="T24" fmla="*/ 10 w 19"/>
                <a:gd name="T25" fmla="*/ 1 h 20"/>
                <a:gd name="T26" fmla="*/ 6 w 19"/>
                <a:gd name="T27" fmla="*/ 3 h 20"/>
                <a:gd name="T28" fmla="*/ 6 w 19"/>
                <a:gd name="T29" fmla="*/ 3 h 20"/>
                <a:gd name="T30" fmla="*/ 6 w 19"/>
                <a:gd name="T31" fmla="*/ 3 h 20"/>
                <a:gd name="T32" fmla="*/ 6 w 19"/>
                <a:gd name="T33" fmla="*/ 5 h 20"/>
                <a:gd name="T34" fmla="*/ 5 w 19"/>
                <a:gd name="T35" fmla="*/ 5 h 20"/>
                <a:gd name="T36" fmla="*/ 0 w 19"/>
                <a:gd name="T37" fmla="*/ 9 h 20"/>
                <a:gd name="T38" fmla="*/ 6 w 19"/>
                <a:gd name="T39" fmla="*/ 12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8 w 19"/>
                <a:gd name="T47" fmla="*/ 10 h 20"/>
                <a:gd name="T48" fmla="*/ 8 w 19"/>
                <a:gd name="T49" fmla="*/ 10 h 20"/>
                <a:gd name="T50" fmla="*/ 8 w 19"/>
                <a:gd name="T51" fmla="*/ 9 h 20"/>
                <a:gd name="T52" fmla="*/ 9 w 19"/>
                <a:gd name="T53" fmla="*/ 8 h 20"/>
                <a:gd name="T54" fmla="*/ 9 w 19"/>
                <a:gd name="T55" fmla="*/ 8 h 20"/>
                <a:gd name="T56" fmla="*/ 10 w 19"/>
                <a:gd name="T57" fmla="*/ 8 h 20"/>
                <a:gd name="T58" fmla="*/ 11 w 19"/>
                <a:gd name="T59" fmla="*/ 9 h 20"/>
                <a:gd name="T60" fmla="*/ 11 w 19"/>
                <a:gd name="T61" fmla="*/ 10 h 20"/>
                <a:gd name="T62" fmla="*/ 11 w 19"/>
                <a:gd name="T63" fmla="*/ 11 h 20"/>
                <a:gd name="T64" fmla="*/ 11 w 19"/>
                <a:gd name="T65" fmla="*/ 12 h 20"/>
                <a:gd name="T66" fmla="*/ 10 w 19"/>
                <a:gd name="T67" fmla="*/ 12 h 20"/>
                <a:gd name="T68" fmla="*/ 9 w 19"/>
                <a:gd name="T69" fmla="*/ 12 h 20"/>
                <a:gd name="T70" fmla="*/ 9 w 19"/>
                <a:gd name="T71" fmla="*/ 12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5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5"/>
                    <a:pt x="10" y="17"/>
                    <a:pt x="10" y="18"/>
                  </a:cubicBezTo>
                  <a:cubicBezTo>
                    <a:pt x="11" y="20"/>
                    <a:pt x="14" y="20"/>
                    <a:pt x="15" y="18"/>
                  </a:cubicBezTo>
                  <a:cubicBezTo>
                    <a:pt x="17" y="17"/>
                    <a:pt x="14" y="14"/>
                    <a:pt x="13" y="13"/>
                  </a:cubicBezTo>
                  <a:cubicBezTo>
                    <a:pt x="15" y="14"/>
                    <a:pt x="18" y="13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18" y="5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2"/>
                    <a:pt x="13" y="0"/>
                    <a:pt x="10" y="1"/>
                  </a:cubicBezTo>
                  <a:cubicBezTo>
                    <a:pt x="9" y="1"/>
                    <a:pt x="7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3" y="4"/>
                    <a:pt x="0" y="5"/>
                    <a:pt x="0" y="9"/>
                  </a:cubicBezTo>
                  <a:cubicBezTo>
                    <a:pt x="0" y="11"/>
                    <a:pt x="4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1" y="15"/>
                    <a:pt x="1" y="1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2" y="10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36"/>
            <p:cNvSpPr>
              <a:spLocks noEditPoints="1"/>
            </p:cNvSpPr>
            <p:nvPr/>
          </p:nvSpPr>
          <p:spPr bwMode="auto">
            <a:xfrm>
              <a:off x="8397537" y="2745922"/>
              <a:ext cx="49213" cy="49213"/>
            </a:xfrm>
            <a:custGeom>
              <a:avLst/>
              <a:gdLst>
                <a:gd name="T0" fmla="*/ 1 w 19"/>
                <a:gd name="T1" fmla="*/ 16 h 19"/>
                <a:gd name="T2" fmla="*/ 4 w 19"/>
                <a:gd name="T3" fmla="*/ 18 h 19"/>
                <a:gd name="T4" fmla="*/ 8 w 19"/>
                <a:gd name="T5" fmla="*/ 14 h 19"/>
                <a:gd name="T6" fmla="*/ 8 w 19"/>
                <a:gd name="T7" fmla="*/ 13 h 19"/>
                <a:gd name="T8" fmla="*/ 10 w 19"/>
                <a:gd name="T9" fmla="*/ 17 h 19"/>
                <a:gd name="T10" fmla="*/ 15 w 19"/>
                <a:gd name="T11" fmla="*/ 18 h 19"/>
                <a:gd name="T12" fmla="*/ 13 w 19"/>
                <a:gd name="T13" fmla="*/ 13 h 19"/>
                <a:gd name="T14" fmla="*/ 19 w 19"/>
                <a:gd name="T15" fmla="*/ 10 h 19"/>
                <a:gd name="T16" fmla="*/ 18 w 19"/>
                <a:gd name="T17" fmla="*/ 6 h 19"/>
                <a:gd name="T18" fmla="*/ 15 w 19"/>
                <a:gd name="T19" fmla="*/ 5 h 19"/>
                <a:gd name="T20" fmla="*/ 13 w 19"/>
                <a:gd name="T21" fmla="*/ 5 h 19"/>
                <a:gd name="T22" fmla="*/ 13 w 19"/>
                <a:gd name="T23" fmla="*/ 5 h 19"/>
                <a:gd name="T24" fmla="*/ 10 w 19"/>
                <a:gd name="T25" fmla="*/ 0 h 19"/>
                <a:gd name="T26" fmla="*/ 6 w 19"/>
                <a:gd name="T27" fmla="*/ 2 h 19"/>
                <a:gd name="T28" fmla="*/ 6 w 19"/>
                <a:gd name="T29" fmla="*/ 2 h 19"/>
                <a:gd name="T30" fmla="*/ 6 w 19"/>
                <a:gd name="T31" fmla="*/ 2 h 19"/>
                <a:gd name="T32" fmla="*/ 6 w 19"/>
                <a:gd name="T33" fmla="*/ 4 h 19"/>
                <a:gd name="T34" fmla="*/ 5 w 19"/>
                <a:gd name="T35" fmla="*/ 4 h 19"/>
                <a:gd name="T36" fmla="*/ 0 w 19"/>
                <a:gd name="T37" fmla="*/ 8 h 19"/>
                <a:gd name="T38" fmla="*/ 6 w 19"/>
                <a:gd name="T39" fmla="*/ 11 h 19"/>
                <a:gd name="T40" fmla="*/ 5 w 19"/>
                <a:gd name="T41" fmla="*/ 12 h 19"/>
                <a:gd name="T42" fmla="*/ 1 w 19"/>
                <a:gd name="T43" fmla="*/ 16 h 19"/>
                <a:gd name="T44" fmla="*/ 8 w 19"/>
                <a:gd name="T45" fmla="*/ 10 h 19"/>
                <a:gd name="T46" fmla="*/ 7 w 19"/>
                <a:gd name="T47" fmla="*/ 10 h 19"/>
                <a:gd name="T48" fmla="*/ 7 w 19"/>
                <a:gd name="T49" fmla="*/ 10 h 19"/>
                <a:gd name="T50" fmla="*/ 8 w 19"/>
                <a:gd name="T51" fmla="*/ 8 h 19"/>
                <a:gd name="T52" fmla="*/ 9 w 19"/>
                <a:gd name="T53" fmla="*/ 7 h 19"/>
                <a:gd name="T54" fmla="*/ 9 w 19"/>
                <a:gd name="T55" fmla="*/ 7 h 19"/>
                <a:gd name="T56" fmla="*/ 10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10 w 19"/>
                <a:gd name="T67" fmla="*/ 11 h 19"/>
                <a:gd name="T68" fmla="*/ 9 w 19"/>
                <a:gd name="T69" fmla="*/ 11 h 19"/>
                <a:gd name="T70" fmla="*/ 8 w 19"/>
                <a:gd name="T71" fmla="*/ 11 h 19"/>
                <a:gd name="T72" fmla="*/ 8 w 19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1" y="16"/>
                  </a:moveTo>
                  <a:cubicBezTo>
                    <a:pt x="1" y="17"/>
                    <a:pt x="3" y="18"/>
                    <a:pt x="4" y="18"/>
                  </a:cubicBezTo>
                  <a:cubicBezTo>
                    <a:pt x="6" y="18"/>
                    <a:pt x="7" y="15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9" y="16"/>
                    <a:pt x="10" y="17"/>
                  </a:cubicBezTo>
                  <a:cubicBezTo>
                    <a:pt x="11" y="19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0" y="5"/>
                    <a:pt x="0" y="8"/>
                  </a:cubicBezTo>
                  <a:cubicBezTo>
                    <a:pt x="0" y="10"/>
                    <a:pt x="3" y="11"/>
                    <a:pt x="6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3" y="12"/>
                    <a:pt x="1" y="14"/>
                    <a:pt x="1" y="16"/>
                  </a:cubicBezTo>
                  <a:close/>
                  <a:moveTo>
                    <a:pt x="8" y="10"/>
                  </a:move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37"/>
            <p:cNvSpPr>
              <a:spLocks noEditPoints="1"/>
            </p:cNvSpPr>
            <p:nvPr/>
          </p:nvSpPr>
          <p:spPr bwMode="auto">
            <a:xfrm>
              <a:off x="8332449" y="2676072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4 h 20"/>
                <a:gd name="T6" fmla="*/ 8 w 19"/>
                <a:gd name="T7" fmla="*/ 13 h 20"/>
                <a:gd name="T8" fmla="*/ 10 w 19"/>
                <a:gd name="T9" fmla="*/ 17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8 w 19"/>
                <a:gd name="T17" fmla="*/ 6 h 20"/>
                <a:gd name="T18" fmla="*/ 15 w 19"/>
                <a:gd name="T19" fmla="*/ 5 h 20"/>
                <a:gd name="T20" fmla="*/ 14 w 19"/>
                <a:gd name="T21" fmla="*/ 6 h 20"/>
                <a:gd name="T22" fmla="*/ 14 w 19"/>
                <a:gd name="T23" fmla="*/ 5 h 20"/>
                <a:gd name="T24" fmla="*/ 10 w 19"/>
                <a:gd name="T25" fmla="*/ 0 h 20"/>
                <a:gd name="T26" fmla="*/ 6 w 19"/>
                <a:gd name="T27" fmla="*/ 2 h 20"/>
                <a:gd name="T28" fmla="*/ 6 w 19"/>
                <a:gd name="T29" fmla="*/ 2 h 20"/>
                <a:gd name="T30" fmla="*/ 6 w 19"/>
                <a:gd name="T31" fmla="*/ 3 h 20"/>
                <a:gd name="T32" fmla="*/ 6 w 19"/>
                <a:gd name="T33" fmla="*/ 4 h 20"/>
                <a:gd name="T34" fmla="*/ 5 w 19"/>
                <a:gd name="T35" fmla="*/ 4 h 20"/>
                <a:gd name="T36" fmla="*/ 0 w 19"/>
                <a:gd name="T37" fmla="*/ 8 h 20"/>
                <a:gd name="T38" fmla="*/ 6 w 19"/>
                <a:gd name="T39" fmla="*/ 11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7 w 19"/>
                <a:gd name="T47" fmla="*/ 10 h 20"/>
                <a:gd name="T48" fmla="*/ 7 w 19"/>
                <a:gd name="T49" fmla="*/ 10 h 20"/>
                <a:gd name="T50" fmla="*/ 8 w 19"/>
                <a:gd name="T51" fmla="*/ 8 h 20"/>
                <a:gd name="T52" fmla="*/ 9 w 19"/>
                <a:gd name="T53" fmla="*/ 8 h 20"/>
                <a:gd name="T54" fmla="*/ 9 w 19"/>
                <a:gd name="T55" fmla="*/ 7 h 20"/>
                <a:gd name="T56" fmla="*/ 10 w 19"/>
                <a:gd name="T57" fmla="*/ 8 h 20"/>
                <a:gd name="T58" fmla="*/ 11 w 19"/>
                <a:gd name="T59" fmla="*/ 8 h 20"/>
                <a:gd name="T60" fmla="*/ 11 w 19"/>
                <a:gd name="T61" fmla="*/ 9 h 20"/>
                <a:gd name="T62" fmla="*/ 11 w 19"/>
                <a:gd name="T63" fmla="*/ 10 h 20"/>
                <a:gd name="T64" fmla="*/ 11 w 19"/>
                <a:gd name="T65" fmla="*/ 11 h 20"/>
                <a:gd name="T66" fmla="*/ 10 w 19"/>
                <a:gd name="T67" fmla="*/ 11 h 20"/>
                <a:gd name="T68" fmla="*/ 9 w 19"/>
                <a:gd name="T69" fmla="*/ 11 h 20"/>
                <a:gd name="T70" fmla="*/ 8 w 19"/>
                <a:gd name="T71" fmla="*/ 11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10" y="17"/>
                    <a:pt x="10" y="17"/>
                  </a:cubicBezTo>
                  <a:cubicBezTo>
                    <a:pt x="11" y="20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10"/>
                    <a:pt x="4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3" y="13"/>
                    <a:pt x="1" y="14"/>
                    <a:pt x="1" y="16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38"/>
            <p:cNvSpPr>
              <a:spLocks noEditPoints="1"/>
            </p:cNvSpPr>
            <p:nvPr/>
          </p:nvSpPr>
          <p:spPr bwMode="auto">
            <a:xfrm>
              <a:off x="8240374" y="2614160"/>
              <a:ext cx="38100" cy="39688"/>
            </a:xfrm>
            <a:custGeom>
              <a:avLst/>
              <a:gdLst>
                <a:gd name="T0" fmla="*/ 1 w 15"/>
                <a:gd name="T1" fmla="*/ 12 h 15"/>
                <a:gd name="T2" fmla="*/ 4 w 15"/>
                <a:gd name="T3" fmla="*/ 13 h 15"/>
                <a:gd name="T4" fmla="*/ 7 w 15"/>
                <a:gd name="T5" fmla="*/ 10 h 15"/>
                <a:gd name="T6" fmla="*/ 7 w 15"/>
                <a:gd name="T7" fmla="*/ 10 h 15"/>
                <a:gd name="T8" fmla="*/ 8 w 15"/>
                <a:gd name="T9" fmla="*/ 13 h 15"/>
                <a:gd name="T10" fmla="*/ 12 w 15"/>
                <a:gd name="T11" fmla="*/ 13 h 15"/>
                <a:gd name="T12" fmla="*/ 11 w 15"/>
                <a:gd name="T13" fmla="*/ 9 h 15"/>
                <a:gd name="T14" fmla="*/ 15 w 15"/>
                <a:gd name="T15" fmla="*/ 7 h 15"/>
                <a:gd name="T16" fmla="*/ 15 w 15"/>
                <a:gd name="T17" fmla="*/ 4 h 15"/>
                <a:gd name="T18" fmla="*/ 12 w 15"/>
                <a:gd name="T19" fmla="*/ 4 h 15"/>
                <a:gd name="T20" fmla="*/ 11 w 15"/>
                <a:gd name="T21" fmla="*/ 4 h 15"/>
                <a:gd name="T22" fmla="*/ 11 w 15"/>
                <a:gd name="T23" fmla="*/ 4 h 15"/>
                <a:gd name="T24" fmla="*/ 8 w 15"/>
                <a:gd name="T25" fmla="*/ 0 h 15"/>
                <a:gd name="T26" fmla="*/ 5 w 15"/>
                <a:gd name="T27" fmla="*/ 1 h 15"/>
                <a:gd name="T28" fmla="*/ 5 w 15"/>
                <a:gd name="T29" fmla="*/ 1 h 15"/>
                <a:gd name="T30" fmla="*/ 5 w 15"/>
                <a:gd name="T31" fmla="*/ 2 h 15"/>
                <a:gd name="T32" fmla="*/ 5 w 15"/>
                <a:gd name="T33" fmla="*/ 3 h 15"/>
                <a:gd name="T34" fmla="*/ 5 w 15"/>
                <a:gd name="T35" fmla="*/ 3 h 15"/>
                <a:gd name="T36" fmla="*/ 0 w 15"/>
                <a:gd name="T37" fmla="*/ 6 h 15"/>
                <a:gd name="T38" fmla="*/ 5 w 15"/>
                <a:gd name="T39" fmla="*/ 8 h 15"/>
                <a:gd name="T40" fmla="*/ 4 w 15"/>
                <a:gd name="T41" fmla="*/ 9 h 15"/>
                <a:gd name="T42" fmla="*/ 1 w 15"/>
                <a:gd name="T43" fmla="*/ 12 h 15"/>
                <a:gd name="T44" fmla="*/ 6 w 15"/>
                <a:gd name="T45" fmla="*/ 8 h 15"/>
                <a:gd name="T46" fmla="*/ 6 w 15"/>
                <a:gd name="T47" fmla="*/ 7 h 15"/>
                <a:gd name="T48" fmla="*/ 6 w 15"/>
                <a:gd name="T49" fmla="*/ 7 h 15"/>
                <a:gd name="T50" fmla="*/ 7 w 15"/>
                <a:gd name="T51" fmla="*/ 6 h 15"/>
                <a:gd name="T52" fmla="*/ 7 w 15"/>
                <a:gd name="T53" fmla="*/ 5 h 15"/>
                <a:gd name="T54" fmla="*/ 8 w 15"/>
                <a:gd name="T55" fmla="*/ 5 h 15"/>
                <a:gd name="T56" fmla="*/ 8 w 15"/>
                <a:gd name="T57" fmla="*/ 5 h 15"/>
                <a:gd name="T58" fmla="*/ 9 w 15"/>
                <a:gd name="T59" fmla="*/ 6 h 15"/>
                <a:gd name="T60" fmla="*/ 9 w 15"/>
                <a:gd name="T61" fmla="*/ 7 h 15"/>
                <a:gd name="T62" fmla="*/ 9 w 15"/>
                <a:gd name="T63" fmla="*/ 8 h 15"/>
                <a:gd name="T64" fmla="*/ 9 w 15"/>
                <a:gd name="T65" fmla="*/ 8 h 15"/>
                <a:gd name="T66" fmla="*/ 8 w 15"/>
                <a:gd name="T67" fmla="*/ 8 h 15"/>
                <a:gd name="T68" fmla="*/ 8 w 15"/>
                <a:gd name="T69" fmla="*/ 8 h 15"/>
                <a:gd name="T70" fmla="*/ 7 w 15"/>
                <a:gd name="T71" fmla="*/ 8 h 15"/>
                <a:gd name="T72" fmla="*/ 6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" y="12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3" y="12"/>
                    <a:pt x="11" y="10"/>
                    <a:pt x="11" y="9"/>
                  </a:cubicBezTo>
                  <a:cubicBezTo>
                    <a:pt x="12" y="10"/>
                    <a:pt x="14" y="9"/>
                    <a:pt x="15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0" y="3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3" y="9"/>
                    <a:pt x="1" y="11"/>
                    <a:pt x="1" y="12"/>
                  </a:cubicBezTo>
                  <a:close/>
                  <a:moveTo>
                    <a:pt x="6" y="8"/>
                  </a:move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39"/>
            <p:cNvSpPr>
              <a:spLocks noEditPoints="1"/>
            </p:cNvSpPr>
            <p:nvPr/>
          </p:nvSpPr>
          <p:spPr bwMode="auto">
            <a:xfrm>
              <a:off x="8299112" y="3882572"/>
              <a:ext cx="58738" cy="58738"/>
            </a:xfrm>
            <a:custGeom>
              <a:avLst/>
              <a:gdLst>
                <a:gd name="T0" fmla="*/ 2 w 23"/>
                <a:gd name="T1" fmla="*/ 18 h 23"/>
                <a:gd name="T2" fmla="*/ 6 w 23"/>
                <a:gd name="T3" fmla="*/ 20 h 23"/>
                <a:gd name="T4" fmla="*/ 10 w 23"/>
                <a:gd name="T5" fmla="*/ 16 h 23"/>
                <a:gd name="T6" fmla="*/ 10 w 23"/>
                <a:gd name="T7" fmla="*/ 15 h 23"/>
                <a:gd name="T8" fmla="*/ 12 w 23"/>
                <a:gd name="T9" fmla="*/ 20 h 23"/>
                <a:gd name="T10" fmla="*/ 18 w 23"/>
                <a:gd name="T11" fmla="*/ 20 h 23"/>
                <a:gd name="T12" fmla="*/ 16 w 23"/>
                <a:gd name="T13" fmla="*/ 15 h 23"/>
                <a:gd name="T14" fmla="*/ 22 w 23"/>
                <a:gd name="T15" fmla="*/ 11 h 23"/>
                <a:gd name="T16" fmla="*/ 22 w 23"/>
                <a:gd name="T17" fmla="*/ 7 h 23"/>
                <a:gd name="T18" fmla="*/ 18 w 23"/>
                <a:gd name="T19" fmla="*/ 6 h 23"/>
                <a:gd name="T20" fmla="*/ 16 w 23"/>
                <a:gd name="T21" fmla="*/ 6 h 23"/>
                <a:gd name="T22" fmla="*/ 16 w 23"/>
                <a:gd name="T23" fmla="*/ 6 h 23"/>
                <a:gd name="T24" fmla="*/ 13 w 23"/>
                <a:gd name="T25" fmla="*/ 0 h 23"/>
                <a:gd name="T26" fmla="*/ 8 w 23"/>
                <a:gd name="T27" fmla="*/ 2 h 23"/>
                <a:gd name="T28" fmla="*/ 8 w 23"/>
                <a:gd name="T29" fmla="*/ 2 h 23"/>
                <a:gd name="T30" fmla="*/ 8 w 23"/>
                <a:gd name="T31" fmla="*/ 3 h 23"/>
                <a:gd name="T32" fmla="*/ 7 w 23"/>
                <a:gd name="T33" fmla="*/ 5 h 23"/>
                <a:gd name="T34" fmla="*/ 7 w 23"/>
                <a:gd name="T35" fmla="*/ 5 h 23"/>
                <a:gd name="T36" fmla="*/ 1 w 23"/>
                <a:gd name="T37" fmla="*/ 9 h 23"/>
                <a:gd name="T38" fmla="*/ 7 w 23"/>
                <a:gd name="T39" fmla="*/ 13 h 23"/>
                <a:gd name="T40" fmla="*/ 6 w 23"/>
                <a:gd name="T41" fmla="*/ 14 h 23"/>
                <a:gd name="T42" fmla="*/ 2 w 23"/>
                <a:gd name="T43" fmla="*/ 18 h 23"/>
                <a:gd name="T44" fmla="*/ 10 w 23"/>
                <a:gd name="T45" fmla="*/ 12 h 23"/>
                <a:gd name="T46" fmla="*/ 9 w 23"/>
                <a:gd name="T47" fmla="*/ 11 h 23"/>
                <a:gd name="T48" fmla="*/ 9 w 23"/>
                <a:gd name="T49" fmla="*/ 11 h 23"/>
                <a:gd name="T50" fmla="*/ 10 w 23"/>
                <a:gd name="T51" fmla="*/ 9 h 23"/>
                <a:gd name="T52" fmla="*/ 11 w 23"/>
                <a:gd name="T53" fmla="*/ 9 h 23"/>
                <a:gd name="T54" fmla="*/ 11 w 23"/>
                <a:gd name="T55" fmla="*/ 9 h 23"/>
                <a:gd name="T56" fmla="*/ 12 w 23"/>
                <a:gd name="T57" fmla="*/ 9 h 23"/>
                <a:gd name="T58" fmla="*/ 13 w 23"/>
                <a:gd name="T59" fmla="*/ 10 h 23"/>
                <a:gd name="T60" fmla="*/ 14 w 23"/>
                <a:gd name="T61" fmla="*/ 11 h 23"/>
                <a:gd name="T62" fmla="*/ 14 w 23"/>
                <a:gd name="T63" fmla="*/ 12 h 23"/>
                <a:gd name="T64" fmla="*/ 13 w 23"/>
                <a:gd name="T65" fmla="*/ 13 h 23"/>
                <a:gd name="T66" fmla="*/ 12 w 23"/>
                <a:gd name="T67" fmla="*/ 13 h 23"/>
                <a:gd name="T68" fmla="*/ 11 w 23"/>
                <a:gd name="T69" fmla="*/ 13 h 23"/>
                <a:gd name="T70" fmla="*/ 10 w 23"/>
                <a:gd name="T71" fmla="*/ 13 h 23"/>
                <a:gd name="T72" fmla="*/ 10 w 23"/>
                <a:gd name="T7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cubicBezTo>
                    <a:pt x="2" y="20"/>
                    <a:pt x="4" y="20"/>
                    <a:pt x="6" y="20"/>
                  </a:cubicBezTo>
                  <a:cubicBezTo>
                    <a:pt x="8" y="20"/>
                    <a:pt x="9" y="18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1" y="17"/>
                    <a:pt x="12" y="19"/>
                    <a:pt x="12" y="20"/>
                  </a:cubicBezTo>
                  <a:cubicBezTo>
                    <a:pt x="13" y="23"/>
                    <a:pt x="16" y="22"/>
                    <a:pt x="18" y="20"/>
                  </a:cubicBezTo>
                  <a:cubicBezTo>
                    <a:pt x="20" y="19"/>
                    <a:pt x="17" y="16"/>
                    <a:pt x="16" y="15"/>
                  </a:cubicBezTo>
                  <a:cubicBezTo>
                    <a:pt x="18" y="15"/>
                    <a:pt x="21" y="14"/>
                    <a:pt x="22" y="11"/>
                  </a:cubicBezTo>
                  <a:cubicBezTo>
                    <a:pt x="23" y="10"/>
                    <a:pt x="23" y="8"/>
                    <a:pt x="22" y="7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2"/>
                    <a:pt x="15" y="0"/>
                    <a:pt x="13" y="0"/>
                  </a:cubicBezTo>
                  <a:cubicBezTo>
                    <a:pt x="11" y="0"/>
                    <a:pt x="8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4"/>
                    <a:pt x="0" y="6"/>
                    <a:pt x="1" y="9"/>
                  </a:cubicBezTo>
                  <a:cubicBezTo>
                    <a:pt x="1" y="12"/>
                    <a:pt x="5" y="13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5" y="14"/>
                    <a:pt x="2" y="17"/>
                    <a:pt x="2" y="18"/>
                  </a:cubicBezTo>
                  <a:close/>
                  <a:moveTo>
                    <a:pt x="10" y="12"/>
                  </a:moveTo>
                  <a:cubicBezTo>
                    <a:pt x="10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40"/>
            <p:cNvSpPr>
              <a:spLocks noEditPoints="1"/>
            </p:cNvSpPr>
            <p:nvPr/>
          </p:nvSpPr>
          <p:spPr bwMode="auto">
            <a:xfrm>
              <a:off x="8365787" y="3801610"/>
              <a:ext cx="66675" cy="65088"/>
            </a:xfrm>
            <a:custGeom>
              <a:avLst/>
              <a:gdLst>
                <a:gd name="T0" fmla="*/ 2 w 26"/>
                <a:gd name="T1" fmla="*/ 20 h 25"/>
                <a:gd name="T2" fmla="*/ 6 w 26"/>
                <a:gd name="T3" fmla="*/ 23 h 25"/>
                <a:gd name="T4" fmla="*/ 11 w 26"/>
                <a:gd name="T5" fmla="*/ 18 h 25"/>
                <a:gd name="T6" fmla="*/ 12 w 26"/>
                <a:gd name="T7" fmla="*/ 17 h 25"/>
                <a:gd name="T8" fmla="*/ 14 w 26"/>
                <a:gd name="T9" fmla="*/ 22 h 25"/>
                <a:gd name="T10" fmla="*/ 21 w 26"/>
                <a:gd name="T11" fmla="*/ 23 h 25"/>
                <a:gd name="T12" fmla="*/ 18 w 26"/>
                <a:gd name="T13" fmla="*/ 16 h 25"/>
                <a:gd name="T14" fmla="*/ 25 w 26"/>
                <a:gd name="T15" fmla="*/ 12 h 25"/>
                <a:gd name="T16" fmla="*/ 25 w 26"/>
                <a:gd name="T17" fmla="*/ 7 h 25"/>
                <a:gd name="T18" fmla="*/ 20 w 26"/>
                <a:gd name="T19" fmla="*/ 6 h 25"/>
                <a:gd name="T20" fmla="*/ 18 w 26"/>
                <a:gd name="T21" fmla="*/ 7 h 25"/>
                <a:gd name="T22" fmla="*/ 19 w 26"/>
                <a:gd name="T23" fmla="*/ 7 h 25"/>
                <a:gd name="T24" fmla="*/ 14 w 26"/>
                <a:gd name="T25" fmla="*/ 0 h 25"/>
                <a:gd name="T26" fmla="*/ 9 w 26"/>
                <a:gd name="T27" fmla="*/ 2 h 25"/>
                <a:gd name="T28" fmla="*/ 9 w 26"/>
                <a:gd name="T29" fmla="*/ 2 h 25"/>
                <a:gd name="T30" fmla="*/ 9 w 26"/>
                <a:gd name="T31" fmla="*/ 3 h 25"/>
                <a:gd name="T32" fmla="*/ 8 w 26"/>
                <a:gd name="T33" fmla="*/ 5 h 25"/>
                <a:gd name="T34" fmla="*/ 8 w 26"/>
                <a:gd name="T35" fmla="*/ 5 h 25"/>
                <a:gd name="T36" fmla="*/ 1 w 26"/>
                <a:gd name="T37" fmla="*/ 10 h 25"/>
                <a:gd name="T38" fmla="*/ 8 w 26"/>
                <a:gd name="T39" fmla="*/ 14 h 25"/>
                <a:gd name="T40" fmla="*/ 7 w 26"/>
                <a:gd name="T41" fmla="*/ 15 h 25"/>
                <a:gd name="T42" fmla="*/ 2 w 26"/>
                <a:gd name="T43" fmla="*/ 20 h 25"/>
                <a:gd name="T44" fmla="*/ 11 w 26"/>
                <a:gd name="T45" fmla="*/ 14 h 25"/>
                <a:gd name="T46" fmla="*/ 11 w 26"/>
                <a:gd name="T47" fmla="*/ 13 h 25"/>
                <a:gd name="T48" fmla="*/ 11 w 26"/>
                <a:gd name="T49" fmla="*/ 12 h 25"/>
                <a:gd name="T50" fmla="*/ 11 w 26"/>
                <a:gd name="T51" fmla="*/ 10 h 25"/>
                <a:gd name="T52" fmla="*/ 13 w 26"/>
                <a:gd name="T53" fmla="*/ 10 h 25"/>
                <a:gd name="T54" fmla="*/ 13 w 26"/>
                <a:gd name="T55" fmla="*/ 9 h 25"/>
                <a:gd name="T56" fmla="*/ 14 w 26"/>
                <a:gd name="T57" fmla="*/ 10 h 25"/>
                <a:gd name="T58" fmla="*/ 15 w 26"/>
                <a:gd name="T59" fmla="*/ 10 h 25"/>
                <a:gd name="T60" fmla="*/ 16 w 26"/>
                <a:gd name="T61" fmla="*/ 12 h 25"/>
                <a:gd name="T62" fmla="*/ 15 w 26"/>
                <a:gd name="T63" fmla="*/ 13 h 25"/>
                <a:gd name="T64" fmla="*/ 15 w 26"/>
                <a:gd name="T65" fmla="*/ 14 h 25"/>
                <a:gd name="T66" fmla="*/ 13 w 26"/>
                <a:gd name="T67" fmla="*/ 15 h 25"/>
                <a:gd name="T68" fmla="*/ 13 w 26"/>
                <a:gd name="T69" fmla="*/ 15 h 25"/>
                <a:gd name="T70" fmla="*/ 12 w 26"/>
                <a:gd name="T71" fmla="*/ 14 h 25"/>
                <a:gd name="T72" fmla="*/ 11 w 26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2" y="20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5" y="25"/>
                    <a:pt x="19" y="25"/>
                    <a:pt x="21" y="23"/>
                  </a:cubicBezTo>
                  <a:cubicBezTo>
                    <a:pt x="23" y="21"/>
                    <a:pt x="19" y="18"/>
                    <a:pt x="18" y="16"/>
                  </a:cubicBezTo>
                  <a:cubicBezTo>
                    <a:pt x="21" y="17"/>
                    <a:pt x="24" y="15"/>
                    <a:pt x="25" y="12"/>
                  </a:cubicBezTo>
                  <a:cubicBezTo>
                    <a:pt x="26" y="11"/>
                    <a:pt x="26" y="9"/>
                    <a:pt x="25" y="7"/>
                  </a:cubicBezTo>
                  <a:cubicBezTo>
                    <a:pt x="24" y="6"/>
                    <a:pt x="21" y="6"/>
                    <a:pt x="20" y="6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2"/>
                    <a:pt x="17" y="0"/>
                    <a:pt x="14" y="0"/>
                  </a:cubicBezTo>
                  <a:cubicBezTo>
                    <a:pt x="13" y="0"/>
                    <a:pt x="9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4"/>
                    <a:pt x="0" y="6"/>
                    <a:pt x="1" y="10"/>
                  </a:cubicBezTo>
                  <a:cubicBezTo>
                    <a:pt x="1" y="13"/>
                    <a:pt x="5" y="14"/>
                    <a:pt x="8" y="14"/>
                  </a:cubicBezTo>
                  <a:cubicBezTo>
                    <a:pt x="8" y="14"/>
                    <a:pt x="7" y="15"/>
                    <a:pt x="7" y="15"/>
                  </a:cubicBezTo>
                  <a:cubicBezTo>
                    <a:pt x="5" y="16"/>
                    <a:pt x="2" y="18"/>
                    <a:pt x="2" y="20"/>
                  </a:cubicBezTo>
                  <a:close/>
                  <a:moveTo>
                    <a:pt x="11" y="1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41"/>
            <p:cNvSpPr>
              <a:spLocks noEditPoints="1"/>
            </p:cNvSpPr>
            <p:nvPr/>
          </p:nvSpPr>
          <p:spPr bwMode="auto">
            <a:xfrm>
              <a:off x="8507074" y="2917372"/>
              <a:ext cx="65088" cy="63500"/>
            </a:xfrm>
            <a:custGeom>
              <a:avLst/>
              <a:gdLst>
                <a:gd name="T0" fmla="*/ 1 w 25"/>
                <a:gd name="T1" fmla="*/ 21 h 25"/>
                <a:gd name="T2" fmla="*/ 6 w 25"/>
                <a:gd name="T3" fmla="*/ 23 h 25"/>
                <a:gd name="T4" fmla="*/ 11 w 25"/>
                <a:gd name="T5" fmla="*/ 18 h 25"/>
                <a:gd name="T6" fmla="*/ 11 w 25"/>
                <a:gd name="T7" fmla="*/ 17 h 25"/>
                <a:gd name="T8" fmla="*/ 13 w 25"/>
                <a:gd name="T9" fmla="*/ 23 h 25"/>
                <a:gd name="T10" fmla="*/ 20 w 25"/>
                <a:gd name="T11" fmla="*/ 23 h 25"/>
                <a:gd name="T12" fmla="*/ 17 w 25"/>
                <a:gd name="T13" fmla="*/ 16 h 25"/>
                <a:gd name="T14" fmla="*/ 25 w 25"/>
                <a:gd name="T15" fmla="*/ 13 h 25"/>
                <a:gd name="T16" fmla="*/ 24 w 25"/>
                <a:gd name="T17" fmla="*/ 8 h 25"/>
                <a:gd name="T18" fmla="*/ 20 w 25"/>
                <a:gd name="T19" fmla="*/ 7 h 25"/>
                <a:gd name="T20" fmla="*/ 18 w 25"/>
                <a:gd name="T21" fmla="*/ 7 h 25"/>
                <a:gd name="T22" fmla="*/ 18 w 25"/>
                <a:gd name="T23" fmla="*/ 7 h 25"/>
                <a:gd name="T24" fmla="*/ 14 w 25"/>
                <a:gd name="T25" fmla="*/ 0 h 25"/>
                <a:gd name="T26" fmla="*/ 8 w 25"/>
                <a:gd name="T27" fmla="*/ 3 h 25"/>
                <a:gd name="T28" fmla="*/ 8 w 25"/>
                <a:gd name="T29" fmla="*/ 2 h 25"/>
                <a:gd name="T30" fmla="*/ 8 w 25"/>
                <a:gd name="T31" fmla="*/ 3 h 25"/>
                <a:gd name="T32" fmla="*/ 8 w 25"/>
                <a:gd name="T33" fmla="*/ 6 h 25"/>
                <a:gd name="T34" fmla="*/ 7 w 25"/>
                <a:gd name="T35" fmla="*/ 5 h 25"/>
                <a:gd name="T36" fmla="*/ 0 w 25"/>
                <a:gd name="T37" fmla="*/ 10 h 25"/>
                <a:gd name="T38" fmla="*/ 8 w 25"/>
                <a:gd name="T39" fmla="*/ 14 h 25"/>
                <a:gd name="T40" fmla="*/ 6 w 25"/>
                <a:gd name="T41" fmla="*/ 15 h 25"/>
                <a:gd name="T42" fmla="*/ 1 w 25"/>
                <a:gd name="T43" fmla="*/ 21 h 25"/>
                <a:gd name="T44" fmla="*/ 10 w 25"/>
                <a:gd name="T45" fmla="*/ 14 h 25"/>
                <a:gd name="T46" fmla="*/ 10 w 25"/>
                <a:gd name="T47" fmla="*/ 13 h 25"/>
                <a:gd name="T48" fmla="*/ 10 w 25"/>
                <a:gd name="T49" fmla="*/ 13 h 25"/>
                <a:gd name="T50" fmla="*/ 11 w 25"/>
                <a:gd name="T51" fmla="*/ 10 h 25"/>
                <a:gd name="T52" fmla="*/ 12 w 25"/>
                <a:gd name="T53" fmla="*/ 10 h 25"/>
                <a:gd name="T54" fmla="*/ 12 w 25"/>
                <a:gd name="T55" fmla="*/ 10 h 25"/>
                <a:gd name="T56" fmla="*/ 13 w 25"/>
                <a:gd name="T57" fmla="*/ 10 h 25"/>
                <a:gd name="T58" fmla="*/ 15 w 25"/>
                <a:gd name="T59" fmla="*/ 11 h 25"/>
                <a:gd name="T60" fmla="*/ 15 w 25"/>
                <a:gd name="T61" fmla="*/ 12 h 25"/>
                <a:gd name="T62" fmla="*/ 15 w 25"/>
                <a:gd name="T63" fmla="*/ 14 h 25"/>
                <a:gd name="T64" fmla="*/ 14 w 25"/>
                <a:gd name="T65" fmla="*/ 14 h 25"/>
                <a:gd name="T66" fmla="*/ 13 w 25"/>
                <a:gd name="T67" fmla="*/ 15 h 25"/>
                <a:gd name="T68" fmla="*/ 12 w 25"/>
                <a:gd name="T69" fmla="*/ 15 h 25"/>
                <a:gd name="T70" fmla="*/ 11 w 25"/>
                <a:gd name="T71" fmla="*/ 15 h 25"/>
                <a:gd name="T72" fmla="*/ 10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1" y="23"/>
                    <a:pt x="4" y="23"/>
                    <a:pt x="6" y="23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2" y="19"/>
                    <a:pt x="13" y="22"/>
                    <a:pt x="13" y="23"/>
                  </a:cubicBezTo>
                  <a:cubicBezTo>
                    <a:pt x="14" y="25"/>
                    <a:pt x="18" y="25"/>
                    <a:pt x="20" y="23"/>
                  </a:cubicBezTo>
                  <a:cubicBezTo>
                    <a:pt x="22" y="21"/>
                    <a:pt x="19" y="18"/>
                    <a:pt x="17" y="16"/>
                  </a:cubicBezTo>
                  <a:cubicBezTo>
                    <a:pt x="20" y="17"/>
                    <a:pt x="23" y="16"/>
                    <a:pt x="25" y="13"/>
                  </a:cubicBezTo>
                  <a:cubicBezTo>
                    <a:pt x="25" y="11"/>
                    <a:pt x="25" y="9"/>
                    <a:pt x="24" y="8"/>
                  </a:cubicBezTo>
                  <a:cubicBezTo>
                    <a:pt x="23" y="6"/>
                    <a:pt x="21" y="6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12" y="0"/>
                    <a:pt x="9" y="0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5"/>
                    <a:pt x="0" y="6"/>
                    <a:pt x="0" y="10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5" y="16"/>
                    <a:pt x="2" y="19"/>
                    <a:pt x="1" y="21"/>
                  </a:cubicBezTo>
                  <a:close/>
                  <a:moveTo>
                    <a:pt x="10" y="14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1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42"/>
            <p:cNvSpPr>
              <a:spLocks noEditPoints="1"/>
            </p:cNvSpPr>
            <p:nvPr/>
          </p:nvSpPr>
          <p:spPr bwMode="auto">
            <a:xfrm>
              <a:off x="8453099" y="2831647"/>
              <a:ext cx="68263" cy="66675"/>
            </a:xfrm>
            <a:custGeom>
              <a:avLst/>
              <a:gdLst>
                <a:gd name="T0" fmla="*/ 2 w 26"/>
                <a:gd name="T1" fmla="*/ 21 h 26"/>
                <a:gd name="T2" fmla="*/ 6 w 26"/>
                <a:gd name="T3" fmla="*/ 23 h 26"/>
                <a:gd name="T4" fmla="*/ 11 w 26"/>
                <a:gd name="T5" fmla="*/ 18 h 26"/>
                <a:gd name="T6" fmla="*/ 12 w 26"/>
                <a:gd name="T7" fmla="*/ 17 h 26"/>
                <a:gd name="T8" fmla="*/ 14 w 26"/>
                <a:gd name="T9" fmla="*/ 23 h 26"/>
                <a:gd name="T10" fmla="*/ 21 w 26"/>
                <a:gd name="T11" fmla="*/ 23 h 26"/>
                <a:gd name="T12" fmla="*/ 18 w 26"/>
                <a:gd name="T13" fmla="*/ 17 h 26"/>
                <a:gd name="T14" fmla="*/ 25 w 26"/>
                <a:gd name="T15" fmla="*/ 13 h 26"/>
                <a:gd name="T16" fmla="*/ 25 w 26"/>
                <a:gd name="T17" fmla="*/ 8 h 26"/>
                <a:gd name="T18" fmla="*/ 20 w 26"/>
                <a:gd name="T19" fmla="*/ 7 h 26"/>
                <a:gd name="T20" fmla="*/ 19 w 26"/>
                <a:gd name="T21" fmla="*/ 7 h 26"/>
                <a:gd name="T22" fmla="*/ 19 w 26"/>
                <a:gd name="T23" fmla="*/ 7 h 26"/>
                <a:gd name="T24" fmla="*/ 14 w 26"/>
                <a:gd name="T25" fmla="*/ 0 h 26"/>
                <a:gd name="T26" fmla="*/ 9 w 26"/>
                <a:gd name="T27" fmla="*/ 3 h 26"/>
                <a:gd name="T28" fmla="*/ 9 w 26"/>
                <a:gd name="T29" fmla="*/ 3 h 26"/>
                <a:gd name="T30" fmla="*/ 9 w 26"/>
                <a:gd name="T31" fmla="*/ 4 h 26"/>
                <a:gd name="T32" fmla="*/ 8 w 26"/>
                <a:gd name="T33" fmla="*/ 6 h 26"/>
                <a:gd name="T34" fmla="*/ 8 w 26"/>
                <a:gd name="T35" fmla="*/ 6 h 26"/>
                <a:gd name="T36" fmla="*/ 1 w 26"/>
                <a:gd name="T37" fmla="*/ 11 h 26"/>
                <a:gd name="T38" fmla="*/ 8 w 26"/>
                <a:gd name="T39" fmla="*/ 14 h 26"/>
                <a:gd name="T40" fmla="*/ 7 w 26"/>
                <a:gd name="T41" fmla="*/ 15 h 26"/>
                <a:gd name="T42" fmla="*/ 2 w 26"/>
                <a:gd name="T43" fmla="*/ 21 h 26"/>
                <a:gd name="T44" fmla="*/ 11 w 26"/>
                <a:gd name="T45" fmla="*/ 14 h 26"/>
                <a:gd name="T46" fmla="*/ 11 w 26"/>
                <a:gd name="T47" fmla="*/ 13 h 26"/>
                <a:gd name="T48" fmla="*/ 11 w 26"/>
                <a:gd name="T49" fmla="*/ 13 h 26"/>
                <a:gd name="T50" fmla="*/ 11 w 26"/>
                <a:gd name="T51" fmla="*/ 11 h 26"/>
                <a:gd name="T52" fmla="*/ 13 w 26"/>
                <a:gd name="T53" fmla="*/ 10 h 26"/>
                <a:gd name="T54" fmla="*/ 13 w 26"/>
                <a:gd name="T55" fmla="*/ 10 h 26"/>
                <a:gd name="T56" fmla="*/ 14 w 26"/>
                <a:gd name="T57" fmla="*/ 10 h 26"/>
                <a:gd name="T58" fmla="*/ 15 w 26"/>
                <a:gd name="T59" fmla="*/ 11 h 26"/>
                <a:gd name="T60" fmla="*/ 16 w 26"/>
                <a:gd name="T61" fmla="*/ 12 h 26"/>
                <a:gd name="T62" fmla="*/ 15 w 26"/>
                <a:gd name="T63" fmla="*/ 14 h 26"/>
                <a:gd name="T64" fmla="*/ 15 w 26"/>
                <a:gd name="T65" fmla="*/ 15 h 26"/>
                <a:gd name="T66" fmla="*/ 13 w 26"/>
                <a:gd name="T67" fmla="*/ 15 h 26"/>
                <a:gd name="T68" fmla="*/ 13 w 26"/>
                <a:gd name="T69" fmla="*/ 15 h 26"/>
                <a:gd name="T70" fmla="*/ 12 w 26"/>
                <a:gd name="T71" fmla="*/ 15 h 26"/>
                <a:gd name="T72" fmla="*/ 11 w 26"/>
                <a:gd name="T7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2" y="21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9"/>
                    <a:pt x="13" y="22"/>
                    <a:pt x="14" y="23"/>
                  </a:cubicBezTo>
                  <a:cubicBezTo>
                    <a:pt x="15" y="26"/>
                    <a:pt x="19" y="25"/>
                    <a:pt x="21" y="23"/>
                  </a:cubicBezTo>
                  <a:cubicBezTo>
                    <a:pt x="23" y="21"/>
                    <a:pt x="20" y="18"/>
                    <a:pt x="18" y="17"/>
                  </a:cubicBezTo>
                  <a:cubicBezTo>
                    <a:pt x="21" y="17"/>
                    <a:pt x="24" y="16"/>
                    <a:pt x="25" y="13"/>
                  </a:cubicBezTo>
                  <a:cubicBezTo>
                    <a:pt x="26" y="11"/>
                    <a:pt x="26" y="9"/>
                    <a:pt x="25" y="8"/>
                  </a:cubicBezTo>
                  <a:cubicBezTo>
                    <a:pt x="24" y="6"/>
                    <a:pt x="21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2"/>
                    <a:pt x="18" y="0"/>
                    <a:pt x="14" y="0"/>
                  </a:cubicBezTo>
                  <a:cubicBezTo>
                    <a:pt x="13" y="0"/>
                    <a:pt x="9" y="0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5"/>
                    <a:pt x="0" y="6"/>
                    <a:pt x="1" y="11"/>
                  </a:cubicBezTo>
                  <a:cubicBezTo>
                    <a:pt x="1" y="14"/>
                    <a:pt x="6" y="15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5" y="16"/>
                    <a:pt x="2" y="19"/>
                    <a:pt x="2" y="21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3"/>
                    <a:pt x="16" y="13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43"/>
            <p:cNvSpPr>
              <a:spLocks noEditPoints="1"/>
            </p:cNvSpPr>
            <p:nvPr/>
          </p:nvSpPr>
          <p:spPr bwMode="auto">
            <a:xfrm>
              <a:off x="8435637" y="3706360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5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7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7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44"/>
            <p:cNvSpPr>
              <a:spLocks noEditPoints="1"/>
            </p:cNvSpPr>
            <p:nvPr/>
          </p:nvSpPr>
          <p:spPr bwMode="auto">
            <a:xfrm>
              <a:off x="8500724" y="3595235"/>
              <a:ext cx="76200" cy="77788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3 w 30"/>
                <a:gd name="T7" fmla="*/ 20 h 30"/>
                <a:gd name="T8" fmla="*/ 16 w 30"/>
                <a:gd name="T9" fmla="*/ 27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8 w 30"/>
                <a:gd name="T17" fmla="*/ 9 h 30"/>
                <a:gd name="T18" fmla="*/ 23 w 30"/>
                <a:gd name="T19" fmla="*/ 8 h 30"/>
                <a:gd name="T20" fmla="*/ 21 w 30"/>
                <a:gd name="T21" fmla="*/ 9 h 30"/>
                <a:gd name="T22" fmla="*/ 21 w 30"/>
                <a:gd name="T23" fmla="*/ 9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2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2 h 30"/>
                <a:gd name="T56" fmla="*/ 15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7 w 30"/>
                <a:gd name="T63" fmla="*/ 16 h 30"/>
                <a:gd name="T64" fmla="*/ 17 w 30"/>
                <a:gd name="T65" fmla="*/ 17 h 30"/>
                <a:gd name="T66" fmla="*/ 15 w 30"/>
                <a:gd name="T67" fmla="*/ 18 h 30"/>
                <a:gd name="T68" fmla="*/ 15 w 30"/>
                <a:gd name="T69" fmla="*/ 18 h 30"/>
                <a:gd name="T70" fmla="*/ 13 w 30"/>
                <a:gd name="T71" fmla="*/ 17 h 30"/>
                <a:gd name="T72" fmla="*/ 12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5"/>
                    <a:pt x="16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30" y="14"/>
                    <a:pt x="30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2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45"/>
            <p:cNvSpPr>
              <a:spLocks noEditPoints="1"/>
            </p:cNvSpPr>
            <p:nvPr/>
          </p:nvSpPr>
          <p:spPr bwMode="auto">
            <a:xfrm>
              <a:off x="8543587" y="348728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46"/>
            <p:cNvSpPr>
              <a:spLocks noEditPoints="1"/>
            </p:cNvSpPr>
            <p:nvPr/>
          </p:nvSpPr>
          <p:spPr bwMode="auto">
            <a:xfrm>
              <a:off x="8562637" y="337933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6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6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7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4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6"/>
                    <a:pt x="7" y="26"/>
                  </a:cubicBezTo>
                  <a:cubicBezTo>
                    <a:pt x="10" y="26"/>
                    <a:pt x="11" y="23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8"/>
                    <a:pt x="23" y="26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19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6"/>
                    <a:pt x="9" y="16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47"/>
            <p:cNvSpPr>
              <a:spLocks noEditPoints="1"/>
            </p:cNvSpPr>
            <p:nvPr/>
          </p:nvSpPr>
          <p:spPr bwMode="auto">
            <a:xfrm>
              <a:off x="8568987" y="3268210"/>
              <a:ext cx="77788" cy="76200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4 w 30"/>
                <a:gd name="T7" fmla="*/ 20 h 30"/>
                <a:gd name="T8" fmla="*/ 16 w 30"/>
                <a:gd name="T9" fmla="*/ 26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9 w 30"/>
                <a:gd name="T17" fmla="*/ 9 h 30"/>
                <a:gd name="T18" fmla="*/ 23 w 30"/>
                <a:gd name="T19" fmla="*/ 8 h 30"/>
                <a:gd name="T20" fmla="*/ 21 w 30"/>
                <a:gd name="T21" fmla="*/ 8 h 30"/>
                <a:gd name="T22" fmla="*/ 21 w 30"/>
                <a:gd name="T23" fmla="*/ 8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3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1 h 30"/>
                <a:gd name="T56" fmla="*/ 16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8 w 30"/>
                <a:gd name="T63" fmla="*/ 16 h 30"/>
                <a:gd name="T64" fmla="*/ 17 w 30"/>
                <a:gd name="T65" fmla="*/ 17 h 30"/>
                <a:gd name="T66" fmla="*/ 15 w 30"/>
                <a:gd name="T67" fmla="*/ 17 h 30"/>
                <a:gd name="T68" fmla="*/ 15 w 30"/>
                <a:gd name="T69" fmla="*/ 17 h 30"/>
                <a:gd name="T70" fmla="*/ 13 w 30"/>
                <a:gd name="T71" fmla="*/ 17 h 30"/>
                <a:gd name="T72" fmla="*/ 13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2"/>
                    <a:pt x="15" y="25"/>
                    <a:pt x="16" y="26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30" y="13"/>
                    <a:pt x="30" y="10"/>
                    <a:pt x="29" y="9"/>
                  </a:cubicBezTo>
                  <a:cubicBezTo>
                    <a:pt x="27" y="7"/>
                    <a:pt x="24" y="8"/>
                    <a:pt x="23" y="8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7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3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48"/>
            <p:cNvSpPr>
              <a:spLocks noEditPoints="1"/>
            </p:cNvSpPr>
            <p:nvPr/>
          </p:nvSpPr>
          <p:spPr bwMode="auto">
            <a:xfrm>
              <a:off x="8562637" y="314597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3 w 29"/>
                <a:gd name="T5" fmla="*/ 22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20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1 h 30"/>
                <a:gd name="T26" fmla="*/ 10 w 29"/>
                <a:gd name="T27" fmla="*/ 4 h 30"/>
                <a:gd name="T28" fmla="*/ 10 w 29"/>
                <a:gd name="T29" fmla="*/ 4 h 30"/>
                <a:gd name="T30" fmla="*/ 9 w 29"/>
                <a:gd name="T31" fmla="*/ 5 h 30"/>
                <a:gd name="T32" fmla="*/ 9 w 29"/>
                <a:gd name="T33" fmla="*/ 7 h 30"/>
                <a:gd name="T34" fmla="*/ 9 w 29"/>
                <a:gd name="T35" fmla="*/ 7 h 30"/>
                <a:gd name="T36" fmla="*/ 0 w 29"/>
                <a:gd name="T37" fmla="*/ 13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7 h 30"/>
                <a:gd name="T46" fmla="*/ 12 w 29"/>
                <a:gd name="T47" fmla="*/ 16 h 30"/>
                <a:gd name="T48" fmla="*/ 12 w 29"/>
                <a:gd name="T49" fmla="*/ 15 h 30"/>
                <a:gd name="T50" fmla="*/ 13 w 29"/>
                <a:gd name="T51" fmla="*/ 13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8 w 29"/>
                <a:gd name="T61" fmla="*/ 15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8 h 30"/>
                <a:gd name="T72" fmla="*/ 12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6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2"/>
                    <a:pt x="20" y="20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1"/>
                  </a:cubicBezTo>
                  <a:cubicBezTo>
                    <a:pt x="14" y="1"/>
                    <a:pt x="10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0" y="13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20"/>
                    <a:pt x="2" y="22"/>
                    <a:pt x="2" y="24"/>
                  </a:cubicBezTo>
                  <a:close/>
                  <a:moveTo>
                    <a:pt x="12" y="17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7"/>
                    <a:pt x="13" y="17"/>
                    <a:pt x="1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49"/>
            <p:cNvSpPr>
              <a:spLocks noEditPoints="1"/>
            </p:cNvSpPr>
            <p:nvPr/>
          </p:nvSpPr>
          <p:spPr bwMode="auto">
            <a:xfrm>
              <a:off x="8538824" y="302532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2 w 29"/>
                <a:gd name="T5" fmla="*/ 21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19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0 h 30"/>
                <a:gd name="T26" fmla="*/ 10 w 29"/>
                <a:gd name="T27" fmla="*/ 3 h 30"/>
                <a:gd name="T28" fmla="*/ 10 w 29"/>
                <a:gd name="T29" fmla="*/ 3 h 30"/>
                <a:gd name="T30" fmla="*/ 9 w 29"/>
                <a:gd name="T31" fmla="*/ 4 h 30"/>
                <a:gd name="T32" fmla="*/ 9 w 29"/>
                <a:gd name="T33" fmla="*/ 7 h 30"/>
                <a:gd name="T34" fmla="*/ 8 w 29"/>
                <a:gd name="T35" fmla="*/ 7 h 30"/>
                <a:gd name="T36" fmla="*/ 0 w 29"/>
                <a:gd name="T37" fmla="*/ 12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6 h 30"/>
                <a:gd name="T46" fmla="*/ 12 w 29"/>
                <a:gd name="T47" fmla="*/ 15 h 30"/>
                <a:gd name="T48" fmla="*/ 12 w 29"/>
                <a:gd name="T49" fmla="*/ 15 h 30"/>
                <a:gd name="T50" fmla="*/ 13 w 29"/>
                <a:gd name="T51" fmla="*/ 12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7 w 29"/>
                <a:gd name="T61" fmla="*/ 14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7 h 30"/>
                <a:gd name="T72" fmla="*/ 12 w 29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2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3"/>
                    <a:pt x="15" y="25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5" y="25"/>
                    <a:pt x="22" y="21"/>
                    <a:pt x="20" y="19"/>
                  </a:cubicBezTo>
                  <a:cubicBezTo>
                    <a:pt x="23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3"/>
                    <a:pt x="19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4" y="6"/>
                    <a:pt x="0" y="8"/>
                    <a:pt x="0" y="12"/>
                  </a:cubicBezTo>
                  <a:cubicBezTo>
                    <a:pt x="0" y="16"/>
                    <a:pt x="6" y="17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50"/>
            <p:cNvSpPr>
              <a:spLocks noEditPoints="1"/>
            </p:cNvSpPr>
            <p:nvPr/>
          </p:nvSpPr>
          <p:spPr bwMode="auto">
            <a:xfrm>
              <a:off x="7137062" y="4023860"/>
              <a:ext cx="52388" cy="49213"/>
            </a:xfrm>
            <a:custGeom>
              <a:avLst/>
              <a:gdLst>
                <a:gd name="T0" fmla="*/ 15 w 20"/>
                <a:gd name="T1" fmla="*/ 9 h 19"/>
                <a:gd name="T2" fmla="*/ 14 w 20"/>
                <a:gd name="T3" fmla="*/ 9 h 19"/>
                <a:gd name="T4" fmla="*/ 18 w 20"/>
                <a:gd name="T5" fmla="*/ 5 h 19"/>
                <a:gd name="T6" fmla="*/ 12 w 20"/>
                <a:gd name="T7" fmla="*/ 3 h 19"/>
                <a:gd name="T8" fmla="*/ 11 w 20"/>
                <a:gd name="T9" fmla="*/ 3 h 19"/>
                <a:gd name="T10" fmla="*/ 11 w 20"/>
                <a:gd name="T11" fmla="*/ 2 h 19"/>
                <a:gd name="T12" fmla="*/ 10 w 20"/>
                <a:gd name="T13" fmla="*/ 1 h 19"/>
                <a:gd name="T14" fmla="*/ 10 w 20"/>
                <a:gd name="T15" fmla="*/ 1 h 19"/>
                <a:gd name="T16" fmla="*/ 6 w 20"/>
                <a:gd name="T17" fmla="*/ 1 h 19"/>
                <a:gd name="T18" fmla="*/ 5 w 20"/>
                <a:gd name="T19" fmla="*/ 7 h 19"/>
                <a:gd name="T20" fmla="*/ 5 w 20"/>
                <a:gd name="T21" fmla="*/ 7 h 19"/>
                <a:gd name="T22" fmla="*/ 4 w 20"/>
                <a:gd name="T23" fmla="*/ 7 h 19"/>
                <a:gd name="T24" fmla="*/ 1 w 20"/>
                <a:gd name="T25" fmla="*/ 9 h 19"/>
                <a:gd name="T26" fmla="*/ 2 w 20"/>
                <a:gd name="T27" fmla="*/ 12 h 19"/>
                <a:gd name="T28" fmla="*/ 7 w 20"/>
                <a:gd name="T29" fmla="*/ 13 h 19"/>
                <a:gd name="T30" fmla="*/ 7 w 20"/>
                <a:gd name="T31" fmla="*/ 18 h 19"/>
                <a:gd name="T32" fmla="*/ 12 w 20"/>
                <a:gd name="T33" fmla="*/ 16 h 19"/>
                <a:gd name="T34" fmla="*/ 12 w 20"/>
                <a:gd name="T35" fmla="*/ 12 h 19"/>
                <a:gd name="T36" fmla="*/ 12 w 20"/>
                <a:gd name="T37" fmla="*/ 12 h 19"/>
                <a:gd name="T38" fmla="*/ 17 w 20"/>
                <a:gd name="T39" fmla="*/ 14 h 19"/>
                <a:gd name="T40" fmla="*/ 19 w 20"/>
                <a:gd name="T41" fmla="*/ 12 h 19"/>
                <a:gd name="T42" fmla="*/ 15 w 20"/>
                <a:gd name="T43" fmla="*/ 9 h 19"/>
                <a:gd name="T44" fmla="*/ 11 w 20"/>
                <a:gd name="T45" fmla="*/ 10 h 19"/>
                <a:gd name="T46" fmla="*/ 11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9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9 w 20"/>
                <a:gd name="T59" fmla="*/ 7 h 19"/>
                <a:gd name="T60" fmla="*/ 9 w 20"/>
                <a:gd name="T61" fmla="*/ 7 h 19"/>
                <a:gd name="T62" fmla="*/ 10 w 20"/>
                <a:gd name="T63" fmla="*/ 7 h 19"/>
                <a:gd name="T64" fmla="*/ 10 w 20"/>
                <a:gd name="T65" fmla="*/ 7 h 19"/>
                <a:gd name="T66" fmla="*/ 12 w 20"/>
                <a:gd name="T67" fmla="*/ 8 h 19"/>
                <a:gd name="T68" fmla="*/ 12 w 20"/>
                <a:gd name="T69" fmla="*/ 9 h 19"/>
                <a:gd name="T70" fmla="*/ 12 w 20"/>
                <a:gd name="T71" fmla="*/ 9 h 19"/>
                <a:gd name="T72" fmla="*/ 11 w 20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8" y="7"/>
                    <a:pt x="18" y="5"/>
                  </a:cubicBezTo>
                  <a:cubicBezTo>
                    <a:pt x="17" y="2"/>
                    <a:pt x="14" y="2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4" y="2"/>
                    <a:pt x="3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1" y="8"/>
                    <a:pt x="1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6" y="14"/>
                    <a:pt x="7" y="13"/>
                  </a:cubicBezTo>
                  <a:cubicBezTo>
                    <a:pt x="7" y="14"/>
                    <a:pt x="6" y="17"/>
                    <a:pt x="7" y="18"/>
                  </a:cubicBezTo>
                  <a:cubicBezTo>
                    <a:pt x="9" y="19"/>
                    <a:pt x="12" y="18"/>
                    <a:pt x="12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4"/>
                    <a:pt x="15" y="15"/>
                    <a:pt x="17" y="14"/>
                  </a:cubicBezTo>
                  <a:cubicBezTo>
                    <a:pt x="18" y="14"/>
                    <a:pt x="20" y="13"/>
                    <a:pt x="19" y="12"/>
                  </a:cubicBezTo>
                  <a:cubicBezTo>
                    <a:pt x="19" y="10"/>
                    <a:pt x="16" y="10"/>
                    <a:pt x="15" y="9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51"/>
            <p:cNvSpPr>
              <a:spLocks noEditPoints="1"/>
            </p:cNvSpPr>
            <p:nvPr/>
          </p:nvSpPr>
          <p:spPr bwMode="auto">
            <a:xfrm>
              <a:off x="7046574" y="3954010"/>
              <a:ext cx="52388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2 h 20"/>
                <a:gd name="T4" fmla="*/ 19 w 20"/>
                <a:gd name="T5" fmla="*/ 9 h 20"/>
                <a:gd name="T6" fmla="*/ 14 w 20"/>
                <a:gd name="T7" fmla="*/ 5 h 20"/>
                <a:gd name="T8" fmla="*/ 14 w 20"/>
                <a:gd name="T9" fmla="*/ 5 h 20"/>
                <a:gd name="T10" fmla="*/ 13 w 20"/>
                <a:gd name="T11" fmla="*/ 3 h 20"/>
                <a:gd name="T12" fmla="*/ 13 w 20"/>
                <a:gd name="T13" fmla="*/ 3 h 20"/>
                <a:gd name="T14" fmla="*/ 13 w 20"/>
                <a:gd name="T15" fmla="*/ 3 h 20"/>
                <a:gd name="T16" fmla="*/ 9 w 20"/>
                <a:gd name="T17" fmla="*/ 1 h 20"/>
                <a:gd name="T18" fmla="*/ 6 w 20"/>
                <a:gd name="T19" fmla="*/ 6 h 20"/>
                <a:gd name="T20" fmla="*/ 6 w 20"/>
                <a:gd name="T21" fmla="*/ 6 h 20"/>
                <a:gd name="T22" fmla="*/ 4 w 20"/>
                <a:gd name="T23" fmla="*/ 6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8 h 20"/>
                <a:gd name="T34" fmla="*/ 11 w 20"/>
                <a:gd name="T35" fmla="*/ 14 h 20"/>
                <a:gd name="T36" fmla="*/ 11 w 20"/>
                <a:gd name="T37" fmla="*/ 15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2 h 20"/>
                <a:gd name="T46" fmla="*/ 10 w 20"/>
                <a:gd name="T47" fmla="*/ 12 h 20"/>
                <a:gd name="T48" fmla="*/ 10 w 20"/>
                <a:gd name="T49" fmla="*/ 12 h 20"/>
                <a:gd name="T50" fmla="*/ 9 w 20"/>
                <a:gd name="T51" fmla="*/ 12 h 20"/>
                <a:gd name="T52" fmla="*/ 8 w 20"/>
                <a:gd name="T53" fmla="*/ 11 h 20"/>
                <a:gd name="T54" fmla="*/ 8 w 20"/>
                <a:gd name="T55" fmla="*/ 10 h 20"/>
                <a:gd name="T56" fmla="*/ 8 w 20"/>
                <a:gd name="T57" fmla="*/ 9 h 20"/>
                <a:gd name="T58" fmla="*/ 9 w 20"/>
                <a:gd name="T59" fmla="*/ 8 h 20"/>
                <a:gd name="T60" fmla="*/ 10 w 20"/>
                <a:gd name="T61" fmla="*/ 8 h 20"/>
                <a:gd name="T62" fmla="*/ 10 w 20"/>
                <a:gd name="T63" fmla="*/ 8 h 20"/>
                <a:gd name="T64" fmla="*/ 11 w 20"/>
                <a:gd name="T65" fmla="*/ 9 h 20"/>
                <a:gd name="T66" fmla="*/ 12 w 20"/>
                <a:gd name="T67" fmla="*/ 10 h 20"/>
                <a:gd name="T68" fmla="*/ 12 w 20"/>
                <a:gd name="T69" fmla="*/ 10 h 20"/>
                <a:gd name="T70" fmla="*/ 11 w 20"/>
                <a:gd name="T71" fmla="*/ 11 h 20"/>
                <a:gd name="T72" fmla="*/ 11 w 20"/>
                <a:gd name="T7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6" y="12"/>
                    <a:pt x="19" y="11"/>
                    <a:pt x="19" y="9"/>
                  </a:cubicBezTo>
                  <a:cubicBezTo>
                    <a:pt x="20" y="5"/>
                    <a:pt x="17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0" y="1"/>
                    <a:pt x="9" y="1"/>
                  </a:cubicBezTo>
                  <a:cubicBezTo>
                    <a:pt x="7" y="0"/>
                    <a:pt x="5" y="2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3"/>
                    <a:pt x="4" y="14"/>
                    <a:pt x="6" y="13"/>
                  </a:cubicBezTo>
                  <a:cubicBezTo>
                    <a:pt x="5" y="14"/>
                    <a:pt x="3" y="17"/>
                    <a:pt x="4" y="18"/>
                  </a:cubicBezTo>
                  <a:cubicBezTo>
                    <a:pt x="6" y="20"/>
                    <a:pt x="9" y="20"/>
                    <a:pt x="9" y="18"/>
                  </a:cubicBezTo>
                  <a:cubicBezTo>
                    <a:pt x="10" y="17"/>
                    <a:pt x="11" y="15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8" y="18"/>
                    <a:pt x="18" y="16"/>
                  </a:cubicBezTo>
                  <a:cubicBezTo>
                    <a:pt x="18" y="15"/>
                    <a:pt x="16" y="13"/>
                    <a:pt x="15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52"/>
            <p:cNvSpPr>
              <a:spLocks noEditPoints="1"/>
            </p:cNvSpPr>
            <p:nvPr/>
          </p:nvSpPr>
          <p:spPr bwMode="auto">
            <a:xfrm>
              <a:off x="6868774" y="2745922"/>
              <a:ext cx="52388" cy="49213"/>
            </a:xfrm>
            <a:custGeom>
              <a:avLst/>
              <a:gdLst>
                <a:gd name="T0" fmla="*/ 15 w 20"/>
                <a:gd name="T1" fmla="*/ 12 h 19"/>
                <a:gd name="T2" fmla="*/ 14 w 20"/>
                <a:gd name="T3" fmla="*/ 11 h 19"/>
                <a:gd name="T4" fmla="*/ 20 w 20"/>
                <a:gd name="T5" fmla="*/ 8 h 19"/>
                <a:gd name="T6" fmla="*/ 14 w 20"/>
                <a:gd name="T7" fmla="*/ 4 h 19"/>
                <a:gd name="T8" fmla="*/ 14 w 20"/>
                <a:gd name="T9" fmla="*/ 4 h 19"/>
                <a:gd name="T10" fmla="*/ 14 w 20"/>
                <a:gd name="T11" fmla="*/ 2 h 19"/>
                <a:gd name="T12" fmla="*/ 13 w 20"/>
                <a:gd name="T13" fmla="*/ 2 h 19"/>
                <a:gd name="T14" fmla="*/ 13 w 20"/>
                <a:gd name="T15" fmla="*/ 2 h 19"/>
                <a:gd name="T16" fmla="*/ 9 w 20"/>
                <a:gd name="T17" fmla="*/ 0 h 19"/>
                <a:gd name="T18" fmla="*/ 6 w 20"/>
                <a:gd name="T19" fmla="*/ 5 h 19"/>
                <a:gd name="T20" fmla="*/ 6 w 20"/>
                <a:gd name="T21" fmla="*/ 5 h 19"/>
                <a:gd name="T22" fmla="*/ 5 w 20"/>
                <a:gd name="T23" fmla="*/ 5 h 19"/>
                <a:gd name="T24" fmla="*/ 1 w 20"/>
                <a:gd name="T25" fmla="*/ 6 h 19"/>
                <a:gd name="T26" fmla="*/ 1 w 20"/>
                <a:gd name="T27" fmla="*/ 10 h 19"/>
                <a:gd name="T28" fmla="*/ 6 w 20"/>
                <a:gd name="T29" fmla="*/ 13 h 19"/>
                <a:gd name="T30" fmla="*/ 4 w 20"/>
                <a:gd name="T31" fmla="*/ 18 h 19"/>
                <a:gd name="T32" fmla="*/ 10 w 20"/>
                <a:gd name="T33" fmla="*/ 17 h 19"/>
                <a:gd name="T34" fmla="*/ 11 w 20"/>
                <a:gd name="T35" fmla="*/ 13 h 19"/>
                <a:gd name="T36" fmla="*/ 11 w 20"/>
                <a:gd name="T37" fmla="*/ 14 h 19"/>
                <a:gd name="T38" fmla="*/ 15 w 20"/>
                <a:gd name="T39" fmla="*/ 18 h 19"/>
                <a:gd name="T40" fmla="*/ 18 w 20"/>
                <a:gd name="T41" fmla="*/ 16 h 19"/>
                <a:gd name="T42" fmla="*/ 15 w 20"/>
                <a:gd name="T43" fmla="*/ 12 h 19"/>
                <a:gd name="T44" fmla="*/ 11 w 20"/>
                <a:gd name="T45" fmla="*/ 11 h 19"/>
                <a:gd name="T46" fmla="*/ 10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8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10 w 20"/>
                <a:gd name="T59" fmla="*/ 7 h 19"/>
                <a:gd name="T60" fmla="*/ 10 w 20"/>
                <a:gd name="T61" fmla="*/ 7 h 19"/>
                <a:gd name="T62" fmla="*/ 10 w 20"/>
                <a:gd name="T63" fmla="*/ 7 h 19"/>
                <a:gd name="T64" fmla="*/ 11 w 20"/>
                <a:gd name="T65" fmla="*/ 8 h 19"/>
                <a:gd name="T66" fmla="*/ 12 w 20"/>
                <a:gd name="T67" fmla="*/ 10 h 19"/>
                <a:gd name="T68" fmla="*/ 12 w 20"/>
                <a:gd name="T69" fmla="*/ 10 h 19"/>
                <a:gd name="T70" fmla="*/ 12 w 20"/>
                <a:gd name="T71" fmla="*/ 10 h 19"/>
                <a:gd name="T72" fmla="*/ 11 w 20"/>
                <a:gd name="T7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12"/>
                  </a:moveTo>
                  <a:cubicBezTo>
                    <a:pt x="15" y="11"/>
                    <a:pt x="14" y="11"/>
                    <a:pt x="14" y="11"/>
                  </a:cubicBezTo>
                  <a:cubicBezTo>
                    <a:pt x="16" y="11"/>
                    <a:pt x="19" y="10"/>
                    <a:pt x="20" y="8"/>
                  </a:cubicBezTo>
                  <a:cubicBezTo>
                    <a:pt x="20" y="5"/>
                    <a:pt x="17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19"/>
                    <a:pt x="10" y="17"/>
                  </a:cubicBezTo>
                  <a:cubicBezTo>
                    <a:pt x="10" y="16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5"/>
                    <a:pt x="13" y="18"/>
                    <a:pt x="15" y="18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8" y="14"/>
                    <a:pt x="16" y="12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53"/>
            <p:cNvSpPr>
              <a:spLocks noEditPoints="1"/>
            </p:cNvSpPr>
            <p:nvPr/>
          </p:nvSpPr>
          <p:spPr bwMode="auto">
            <a:xfrm>
              <a:off x="6933862" y="2676072"/>
              <a:ext cx="50800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1 h 20"/>
                <a:gd name="T4" fmla="*/ 19 w 20"/>
                <a:gd name="T5" fmla="*/ 8 h 20"/>
                <a:gd name="T6" fmla="*/ 14 w 20"/>
                <a:gd name="T7" fmla="*/ 4 h 20"/>
                <a:gd name="T8" fmla="*/ 14 w 20"/>
                <a:gd name="T9" fmla="*/ 4 h 20"/>
                <a:gd name="T10" fmla="*/ 13 w 20"/>
                <a:gd name="T11" fmla="*/ 3 h 20"/>
                <a:gd name="T12" fmla="*/ 13 w 20"/>
                <a:gd name="T13" fmla="*/ 2 h 20"/>
                <a:gd name="T14" fmla="*/ 13 w 20"/>
                <a:gd name="T15" fmla="*/ 2 h 20"/>
                <a:gd name="T16" fmla="*/ 9 w 20"/>
                <a:gd name="T17" fmla="*/ 0 h 20"/>
                <a:gd name="T18" fmla="*/ 6 w 20"/>
                <a:gd name="T19" fmla="*/ 5 h 20"/>
                <a:gd name="T20" fmla="*/ 6 w 20"/>
                <a:gd name="T21" fmla="*/ 6 h 20"/>
                <a:gd name="T22" fmla="*/ 5 w 20"/>
                <a:gd name="T23" fmla="*/ 5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7 h 20"/>
                <a:gd name="T34" fmla="*/ 11 w 20"/>
                <a:gd name="T35" fmla="*/ 13 h 20"/>
                <a:gd name="T36" fmla="*/ 11 w 20"/>
                <a:gd name="T37" fmla="*/ 14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1 h 20"/>
                <a:gd name="T46" fmla="*/ 10 w 20"/>
                <a:gd name="T47" fmla="*/ 11 h 20"/>
                <a:gd name="T48" fmla="*/ 10 w 20"/>
                <a:gd name="T49" fmla="*/ 11 h 20"/>
                <a:gd name="T50" fmla="*/ 9 w 20"/>
                <a:gd name="T51" fmla="*/ 11 h 20"/>
                <a:gd name="T52" fmla="*/ 8 w 20"/>
                <a:gd name="T53" fmla="*/ 10 h 20"/>
                <a:gd name="T54" fmla="*/ 8 w 20"/>
                <a:gd name="T55" fmla="*/ 9 h 20"/>
                <a:gd name="T56" fmla="*/ 8 w 20"/>
                <a:gd name="T57" fmla="*/ 8 h 20"/>
                <a:gd name="T58" fmla="*/ 10 w 20"/>
                <a:gd name="T59" fmla="*/ 8 h 20"/>
                <a:gd name="T60" fmla="*/ 10 w 20"/>
                <a:gd name="T61" fmla="*/ 7 h 20"/>
                <a:gd name="T62" fmla="*/ 10 w 20"/>
                <a:gd name="T63" fmla="*/ 8 h 20"/>
                <a:gd name="T64" fmla="*/ 11 w 20"/>
                <a:gd name="T65" fmla="*/ 8 h 20"/>
                <a:gd name="T66" fmla="*/ 12 w 20"/>
                <a:gd name="T67" fmla="*/ 10 h 20"/>
                <a:gd name="T68" fmla="*/ 12 w 20"/>
                <a:gd name="T69" fmla="*/ 10 h 20"/>
                <a:gd name="T70" fmla="*/ 12 w 20"/>
                <a:gd name="T71" fmla="*/ 11 h 20"/>
                <a:gd name="T72" fmla="*/ 11 w 20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1"/>
                    <a:pt x="14" y="11"/>
                  </a:cubicBezTo>
                  <a:cubicBezTo>
                    <a:pt x="16" y="11"/>
                    <a:pt x="19" y="10"/>
                    <a:pt x="19" y="8"/>
                  </a:cubicBezTo>
                  <a:cubicBezTo>
                    <a:pt x="20" y="5"/>
                    <a:pt x="17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20"/>
                    <a:pt x="9" y="17"/>
                  </a:cubicBezTo>
                  <a:cubicBezTo>
                    <a:pt x="10" y="17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9" y="18"/>
                    <a:pt x="18" y="16"/>
                  </a:cubicBezTo>
                  <a:cubicBezTo>
                    <a:pt x="18" y="14"/>
                    <a:pt x="16" y="13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54"/>
            <p:cNvSpPr>
              <a:spLocks noEditPoints="1"/>
            </p:cNvSpPr>
            <p:nvPr/>
          </p:nvSpPr>
          <p:spPr bwMode="auto">
            <a:xfrm>
              <a:off x="7037049" y="2614160"/>
              <a:ext cx="38100" cy="39688"/>
            </a:xfrm>
            <a:custGeom>
              <a:avLst/>
              <a:gdLst>
                <a:gd name="T0" fmla="*/ 11 w 15"/>
                <a:gd name="T1" fmla="*/ 9 h 15"/>
                <a:gd name="T2" fmla="*/ 11 w 15"/>
                <a:gd name="T3" fmla="*/ 8 h 15"/>
                <a:gd name="T4" fmla="*/ 15 w 15"/>
                <a:gd name="T5" fmla="*/ 6 h 15"/>
                <a:gd name="T6" fmla="*/ 11 w 15"/>
                <a:gd name="T7" fmla="*/ 3 h 15"/>
                <a:gd name="T8" fmla="*/ 10 w 15"/>
                <a:gd name="T9" fmla="*/ 3 h 15"/>
                <a:gd name="T10" fmla="*/ 10 w 15"/>
                <a:gd name="T11" fmla="*/ 2 h 15"/>
                <a:gd name="T12" fmla="*/ 10 w 15"/>
                <a:gd name="T13" fmla="*/ 1 h 15"/>
                <a:gd name="T14" fmla="*/ 10 w 15"/>
                <a:gd name="T15" fmla="*/ 1 h 15"/>
                <a:gd name="T16" fmla="*/ 7 w 15"/>
                <a:gd name="T17" fmla="*/ 0 h 15"/>
                <a:gd name="T18" fmla="*/ 5 w 15"/>
                <a:gd name="T19" fmla="*/ 4 h 15"/>
                <a:gd name="T20" fmla="*/ 5 w 15"/>
                <a:gd name="T21" fmla="*/ 4 h 15"/>
                <a:gd name="T22" fmla="*/ 4 w 15"/>
                <a:gd name="T23" fmla="*/ 4 h 15"/>
                <a:gd name="T24" fmla="*/ 1 w 15"/>
                <a:gd name="T25" fmla="*/ 4 h 15"/>
                <a:gd name="T26" fmla="*/ 1 w 15"/>
                <a:gd name="T27" fmla="*/ 7 h 15"/>
                <a:gd name="T28" fmla="*/ 5 w 15"/>
                <a:gd name="T29" fmla="*/ 9 h 15"/>
                <a:gd name="T30" fmla="*/ 3 w 15"/>
                <a:gd name="T31" fmla="*/ 13 h 15"/>
                <a:gd name="T32" fmla="*/ 7 w 15"/>
                <a:gd name="T33" fmla="*/ 13 h 15"/>
                <a:gd name="T34" fmla="*/ 8 w 15"/>
                <a:gd name="T35" fmla="*/ 10 h 15"/>
                <a:gd name="T36" fmla="*/ 9 w 15"/>
                <a:gd name="T37" fmla="*/ 10 h 15"/>
                <a:gd name="T38" fmla="*/ 12 w 15"/>
                <a:gd name="T39" fmla="*/ 13 h 15"/>
                <a:gd name="T40" fmla="*/ 14 w 15"/>
                <a:gd name="T41" fmla="*/ 12 h 15"/>
                <a:gd name="T42" fmla="*/ 11 w 15"/>
                <a:gd name="T43" fmla="*/ 9 h 15"/>
                <a:gd name="T44" fmla="*/ 8 w 15"/>
                <a:gd name="T45" fmla="*/ 8 h 15"/>
                <a:gd name="T46" fmla="*/ 8 w 15"/>
                <a:gd name="T47" fmla="*/ 8 h 15"/>
                <a:gd name="T48" fmla="*/ 7 w 15"/>
                <a:gd name="T49" fmla="*/ 8 h 15"/>
                <a:gd name="T50" fmla="*/ 7 w 15"/>
                <a:gd name="T51" fmla="*/ 8 h 15"/>
                <a:gd name="T52" fmla="*/ 6 w 15"/>
                <a:gd name="T53" fmla="*/ 8 h 15"/>
                <a:gd name="T54" fmla="*/ 6 w 15"/>
                <a:gd name="T55" fmla="*/ 7 h 15"/>
                <a:gd name="T56" fmla="*/ 6 w 15"/>
                <a:gd name="T57" fmla="*/ 6 h 15"/>
                <a:gd name="T58" fmla="*/ 7 w 15"/>
                <a:gd name="T59" fmla="*/ 5 h 15"/>
                <a:gd name="T60" fmla="*/ 8 w 15"/>
                <a:gd name="T61" fmla="*/ 5 h 15"/>
                <a:gd name="T62" fmla="*/ 8 w 15"/>
                <a:gd name="T63" fmla="*/ 5 h 15"/>
                <a:gd name="T64" fmla="*/ 9 w 15"/>
                <a:gd name="T65" fmla="*/ 6 h 15"/>
                <a:gd name="T66" fmla="*/ 9 w 15"/>
                <a:gd name="T67" fmla="*/ 7 h 15"/>
                <a:gd name="T68" fmla="*/ 9 w 15"/>
                <a:gd name="T69" fmla="*/ 7 h 15"/>
                <a:gd name="T70" fmla="*/ 9 w 15"/>
                <a:gd name="T71" fmla="*/ 8 h 15"/>
                <a:gd name="T72" fmla="*/ 8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5" y="8"/>
                    <a:pt x="15" y="6"/>
                  </a:cubicBezTo>
                  <a:cubicBezTo>
                    <a:pt x="15" y="3"/>
                    <a:pt x="13" y="2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4" y="1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3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4" y="10"/>
                    <a:pt x="2" y="12"/>
                    <a:pt x="3" y="13"/>
                  </a:cubicBezTo>
                  <a:cubicBezTo>
                    <a:pt x="4" y="14"/>
                    <a:pt x="7" y="15"/>
                    <a:pt x="7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10" y="13"/>
                    <a:pt x="12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2" y="9"/>
                    <a:pt x="11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55"/>
            <p:cNvSpPr>
              <a:spLocks noEditPoints="1"/>
            </p:cNvSpPr>
            <p:nvPr/>
          </p:nvSpPr>
          <p:spPr bwMode="auto">
            <a:xfrm>
              <a:off x="6957674" y="3882572"/>
              <a:ext cx="58738" cy="58738"/>
            </a:xfrm>
            <a:custGeom>
              <a:avLst/>
              <a:gdLst>
                <a:gd name="T0" fmla="*/ 17 w 23"/>
                <a:gd name="T1" fmla="*/ 14 h 23"/>
                <a:gd name="T2" fmla="*/ 16 w 23"/>
                <a:gd name="T3" fmla="*/ 13 h 23"/>
                <a:gd name="T4" fmla="*/ 23 w 23"/>
                <a:gd name="T5" fmla="*/ 9 h 23"/>
                <a:gd name="T6" fmla="*/ 16 w 23"/>
                <a:gd name="T7" fmla="*/ 5 h 23"/>
                <a:gd name="T8" fmla="*/ 16 w 23"/>
                <a:gd name="T9" fmla="*/ 5 h 23"/>
                <a:gd name="T10" fmla="*/ 16 w 23"/>
                <a:gd name="T11" fmla="*/ 3 h 23"/>
                <a:gd name="T12" fmla="*/ 15 w 23"/>
                <a:gd name="T13" fmla="*/ 2 h 23"/>
                <a:gd name="T14" fmla="*/ 16 w 23"/>
                <a:gd name="T15" fmla="*/ 2 h 23"/>
                <a:gd name="T16" fmla="*/ 11 w 23"/>
                <a:gd name="T17" fmla="*/ 0 h 23"/>
                <a:gd name="T18" fmla="*/ 7 w 23"/>
                <a:gd name="T19" fmla="*/ 6 h 23"/>
                <a:gd name="T20" fmla="*/ 7 w 23"/>
                <a:gd name="T21" fmla="*/ 6 h 23"/>
                <a:gd name="T22" fmla="*/ 6 w 23"/>
                <a:gd name="T23" fmla="*/ 6 h 23"/>
                <a:gd name="T24" fmla="*/ 1 w 23"/>
                <a:gd name="T25" fmla="*/ 7 h 23"/>
                <a:gd name="T26" fmla="*/ 1 w 23"/>
                <a:gd name="T27" fmla="*/ 11 h 23"/>
                <a:gd name="T28" fmla="*/ 7 w 23"/>
                <a:gd name="T29" fmla="*/ 15 h 23"/>
                <a:gd name="T30" fmla="*/ 5 w 23"/>
                <a:gd name="T31" fmla="*/ 20 h 23"/>
                <a:gd name="T32" fmla="*/ 11 w 23"/>
                <a:gd name="T33" fmla="*/ 20 h 23"/>
                <a:gd name="T34" fmla="*/ 13 w 23"/>
                <a:gd name="T35" fmla="*/ 15 h 23"/>
                <a:gd name="T36" fmla="*/ 13 w 23"/>
                <a:gd name="T37" fmla="*/ 16 h 23"/>
                <a:gd name="T38" fmla="*/ 18 w 23"/>
                <a:gd name="T39" fmla="*/ 20 h 23"/>
                <a:gd name="T40" fmla="*/ 22 w 23"/>
                <a:gd name="T41" fmla="*/ 18 h 23"/>
                <a:gd name="T42" fmla="*/ 17 w 23"/>
                <a:gd name="T43" fmla="*/ 14 h 23"/>
                <a:gd name="T44" fmla="*/ 13 w 23"/>
                <a:gd name="T45" fmla="*/ 13 h 23"/>
                <a:gd name="T46" fmla="*/ 12 w 23"/>
                <a:gd name="T47" fmla="*/ 13 h 23"/>
                <a:gd name="T48" fmla="*/ 12 w 23"/>
                <a:gd name="T49" fmla="*/ 13 h 23"/>
                <a:gd name="T50" fmla="*/ 11 w 23"/>
                <a:gd name="T51" fmla="*/ 13 h 23"/>
                <a:gd name="T52" fmla="*/ 10 w 23"/>
                <a:gd name="T53" fmla="*/ 12 h 23"/>
                <a:gd name="T54" fmla="*/ 9 w 23"/>
                <a:gd name="T55" fmla="*/ 11 h 23"/>
                <a:gd name="T56" fmla="*/ 10 w 23"/>
                <a:gd name="T57" fmla="*/ 10 h 23"/>
                <a:gd name="T58" fmla="*/ 11 w 23"/>
                <a:gd name="T59" fmla="*/ 9 h 23"/>
                <a:gd name="T60" fmla="*/ 12 w 23"/>
                <a:gd name="T61" fmla="*/ 9 h 23"/>
                <a:gd name="T62" fmla="*/ 12 w 23"/>
                <a:gd name="T63" fmla="*/ 9 h 23"/>
                <a:gd name="T64" fmla="*/ 13 w 23"/>
                <a:gd name="T65" fmla="*/ 9 h 23"/>
                <a:gd name="T66" fmla="*/ 14 w 23"/>
                <a:gd name="T67" fmla="*/ 11 h 23"/>
                <a:gd name="T68" fmla="*/ 14 w 23"/>
                <a:gd name="T69" fmla="*/ 11 h 23"/>
                <a:gd name="T70" fmla="*/ 14 w 23"/>
                <a:gd name="T71" fmla="*/ 12 h 23"/>
                <a:gd name="T72" fmla="*/ 13 w 23"/>
                <a:gd name="T7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17" y="14"/>
                  </a:moveTo>
                  <a:cubicBezTo>
                    <a:pt x="17" y="13"/>
                    <a:pt x="17" y="13"/>
                    <a:pt x="16" y="13"/>
                  </a:cubicBezTo>
                  <a:cubicBezTo>
                    <a:pt x="19" y="13"/>
                    <a:pt x="23" y="12"/>
                    <a:pt x="23" y="9"/>
                  </a:cubicBezTo>
                  <a:cubicBezTo>
                    <a:pt x="23" y="6"/>
                    <a:pt x="19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2" y="14"/>
                    <a:pt x="5" y="15"/>
                    <a:pt x="7" y="15"/>
                  </a:cubicBezTo>
                  <a:cubicBezTo>
                    <a:pt x="6" y="16"/>
                    <a:pt x="3" y="19"/>
                    <a:pt x="5" y="20"/>
                  </a:cubicBezTo>
                  <a:cubicBezTo>
                    <a:pt x="7" y="22"/>
                    <a:pt x="10" y="23"/>
                    <a:pt x="11" y="20"/>
                  </a:cubicBezTo>
                  <a:cubicBezTo>
                    <a:pt x="12" y="19"/>
                    <a:pt x="13" y="17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4" y="18"/>
                    <a:pt x="15" y="20"/>
                    <a:pt x="18" y="20"/>
                  </a:cubicBezTo>
                  <a:cubicBezTo>
                    <a:pt x="19" y="20"/>
                    <a:pt x="22" y="20"/>
                    <a:pt x="22" y="18"/>
                  </a:cubicBezTo>
                  <a:cubicBezTo>
                    <a:pt x="21" y="17"/>
                    <a:pt x="19" y="14"/>
                    <a:pt x="17" y="14"/>
                  </a:cubicBezTo>
                  <a:close/>
                  <a:moveTo>
                    <a:pt x="13" y="13"/>
                  </a:move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56"/>
            <p:cNvSpPr>
              <a:spLocks noEditPoints="1"/>
            </p:cNvSpPr>
            <p:nvPr/>
          </p:nvSpPr>
          <p:spPr bwMode="auto">
            <a:xfrm>
              <a:off x="6884649" y="3801610"/>
              <a:ext cx="65088" cy="65088"/>
            </a:xfrm>
            <a:custGeom>
              <a:avLst/>
              <a:gdLst>
                <a:gd name="T0" fmla="*/ 19 w 25"/>
                <a:gd name="T1" fmla="*/ 15 h 25"/>
                <a:gd name="T2" fmla="*/ 17 w 25"/>
                <a:gd name="T3" fmla="*/ 14 h 25"/>
                <a:gd name="T4" fmla="*/ 25 w 25"/>
                <a:gd name="T5" fmla="*/ 10 h 25"/>
                <a:gd name="T6" fmla="*/ 18 w 25"/>
                <a:gd name="T7" fmla="*/ 5 h 25"/>
                <a:gd name="T8" fmla="*/ 17 w 25"/>
                <a:gd name="T9" fmla="*/ 5 h 25"/>
                <a:gd name="T10" fmla="*/ 17 w 25"/>
                <a:gd name="T11" fmla="*/ 3 h 25"/>
                <a:gd name="T12" fmla="*/ 16 w 25"/>
                <a:gd name="T13" fmla="*/ 2 h 25"/>
                <a:gd name="T14" fmla="*/ 16 w 25"/>
                <a:gd name="T15" fmla="*/ 2 h 25"/>
                <a:gd name="T16" fmla="*/ 11 w 25"/>
                <a:gd name="T17" fmla="*/ 0 h 25"/>
                <a:gd name="T18" fmla="*/ 7 w 25"/>
                <a:gd name="T19" fmla="*/ 7 h 25"/>
                <a:gd name="T20" fmla="*/ 7 w 25"/>
                <a:gd name="T21" fmla="*/ 7 h 25"/>
                <a:gd name="T22" fmla="*/ 5 w 25"/>
                <a:gd name="T23" fmla="*/ 6 h 25"/>
                <a:gd name="T24" fmla="*/ 0 w 25"/>
                <a:gd name="T25" fmla="*/ 7 h 25"/>
                <a:gd name="T26" fmla="*/ 0 w 25"/>
                <a:gd name="T27" fmla="*/ 12 h 25"/>
                <a:gd name="T28" fmla="*/ 7 w 25"/>
                <a:gd name="T29" fmla="*/ 16 h 25"/>
                <a:gd name="T30" fmla="*/ 5 w 25"/>
                <a:gd name="T31" fmla="*/ 23 h 25"/>
                <a:gd name="T32" fmla="*/ 12 w 25"/>
                <a:gd name="T33" fmla="*/ 22 h 25"/>
                <a:gd name="T34" fmla="*/ 14 w 25"/>
                <a:gd name="T35" fmla="*/ 17 h 25"/>
                <a:gd name="T36" fmla="*/ 14 w 25"/>
                <a:gd name="T37" fmla="*/ 18 h 25"/>
                <a:gd name="T38" fmla="*/ 19 w 25"/>
                <a:gd name="T39" fmla="*/ 23 h 25"/>
                <a:gd name="T40" fmla="*/ 23 w 25"/>
                <a:gd name="T41" fmla="*/ 20 h 25"/>
                <a:gd name="T42" fmla="*/ 19 w 25"/>
                <a:gd name="T43" fmla="*/ 15 h 25"/>
                <a:gd name="T44" fmla="*/ 14 w 25"/>
                <a:gd name="T45" fmla="*/ 14 h 25"/>
                <a:gd name="T46" fmla="*/ 12 w 25"/>
                <a:gd name="T47" fmla="*/ 15 h 25"/>
                <a:gd name="T48" fmla="*/ 12 w 25"/>
                <a:gd name="T49" fmla="*/ 15 h 25"/>
                <a:gd name="T50" fmla="*/ 11 w 25"/>
                <a:gd name="T51" fmla="*/ 14 h 25"/>
                <a:gd name="T52" fmla="*/ 10 w 25"/>
                <a:gd name="T53" fmla="*/ 13 h 25"/>
                <a:gd name="T54" fmla="*/ 10 w 25"/>
                <a:gd name="T55" fmla="*/ 12 h 25"/>
                <a:gd name="T56" fmla="*/ 10 w 25"/>
                <a:gd name="T57" fmla="*/ 10 h 25"/>
                <a:gd name="T58" fmla="*/ 12 w 25"/>
                <a:gd name="T59" fmla="*/ 10 h 25"/>
                <a:gd name="T60" fmla="*/ 13 w 25"/>
                <a:gd name="T61" fmla="*/ 9 h 25"/>
                <a:gd name="T62" fmla="*/ 13 w 25"/>
                <a:gd name="T63" fmla="*/ 10 h 25"/>
                <a:gd name="T64" fmla="*/ 14 w 25"/>
                <a:gd name="T65" fmla="*/ 10 h 25"/>
                <a:gd name="T66" fmla="*/ 15 w 25"/>
                <a:gd name="T67" fmla="*/ 12 h 25"/>
                <a:gd name="T68" fmla="*/ 15 w 25"/>
                <a:gd name="T69" fmla="*/ 13 h 25"/>
                <a:gd name="T70" fmla="*/ 14 w 25"/>
                <a:gd name="T71" fmla="*/ 14 h 25"/>
                <a:gd name="T72" fmla="*/ 14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4"/>
                    <a:pt x="24" y="13"/>
                    <a:pt x="25" y="10"/>
                  </a:cubicBezTo>
                  <a:cubicBezTo>
                    <a:pt x="25" y="6"/>
                    <a:pt x="21" y="4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8" y="0"/>
                    <a:pt x="5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4" y="6"/>
                    <a:pt x="1" y="6"/>
                    <a:pt x="0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2" y="15"/>
                    <a:pt x="5" y="17"/>
                    <a:pt x="7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2"/>
                  </a:cubicBezTo>
                  <a:cubicBezTo>
                    <a:pt x="12" y="21"/>
                    <a:pt x="13" y="19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20"/>
                    <a:pt x="16" y="23"/>
                    <a:pt x="19" y="23"/>
                  </a:cubicBezTo>
                  <a:cubicBezTo>
                    <a:pt x="21" y="23"/>
                    <a:pt x="23" y="23"/>
                    <a:pt x="23" y="20"/>
                  </a:cubicBezTo>
                  <a:cubicBezTo>
                    <a:pt x="23" y="18"/>
                    <a:pt x="20" y="16"/>
                    <a:pt x="19" y="15"/>
                  </a:cubicBezTo>
                  <a:close/>
                  <a:moveTo>
                    <a:pt x="14" y="14"/>
                  </a:move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57"/>
            <p:cNvSpPr>
              <a:spLocks noEditPoints="1"/>
            </p:cNvSpPr>
            <p:nvPr/>
          </p:nvSpPr>
          <p:spPr bwMode="auto">
            <a:xfrm>
              <a:off x="6743362" y="2917372"/>
              <a:ext cx="66675" cy="63500"/>
            </a:xfrm>
            <a:custGeom>
              <a:avLst/>
              <a:gdLst>
                <a:gd name="T0" fmla="*/ 19 w 26"/>
                <a:gd name="T1" fmla="*/ 15 h 25"/>
                <a:gd name="T2" fmla="*/ 18 w 26"/>
                <a:gd name="T3" fmla="*/ 14 h 25"/>
                <a:gd name="T4" fmla="*/ 25 w 26"/>
                <a:gd name="T5" fmla="*/ 10 h 25"/>
                <a:gd name="T6" fmla="*/ 18 w 26"/>
                <a:gd name="T7" fmla="*/ 5 h 25"/>
                <a:gd name="T8" fmla="*/ 18 w 26"/>
                <a:gd name="T9" fmla="*/ 6 h 25"/>
                <a:gd name="T10" fmla="*/ 17 w 26"/>
                <a:gd name="T11" fmla="*/ 3 h 25"/>
                <a:gd name="T12" fmla="*/ 17 w 26"/>
                <a:gd name="T13" fmla="*/ 2 h 25"/>
                <a:gd name="T14" fmla="*/ 17 w 26"/>
                <a:gd name="T15" fmla="*/ 3 h 25"/>
                <a:gd name="T16" fmla="*/ 12 w 26"/>
                <a:gd name="T17" fmla="*/ 0 h 25"/>
                <a:gd name="T18" fmla="*/ 7 w 26"/>
                <a:gd name="T19" fmla="*/ 7 h 25"/>
                <a:gd name="T20" fmla="*/ 7 w 26"/>
                <a:gd name="T21" fmla="*/ 7 h 25"/>
                <a:gd name="T22" fmla="*/ 6 w 26"/>
                <a:gd name="T23" fmla="*/ 7 h 25"/>
                <a:gd name="T24" fmla="*/ 1 w 26"/>
                <a:gd name="T25" fmla="*/ 8 h 25"/>
                <a:gd name="T26" fmla="*/ 1 w 26"/>
                <a:gd name="T27" fmla="*/ 13 h 25"/>
                <a:gd name="T28" fmla="*/ 8 w 26"/>
                <a:gd name="T29" fmla="*/ 16 h 25"/>
                <a:gd name="T30" fmla="*/ 5 w 26"/>
                <a:gd name="T31" fmla="*/ 23 h 25"/>
                <a:gd name="T32" fmla="*/ 12 w 26"/>
                <a:gd name="T33" fmla="*/ 23 h 25"/>
                <a:gd name="T34" fmla="*/ 14 w 26"/>
                <a:gd name="T35" fmla="*/ 17 h 25"/>
                <a:gd name="T36" fmla="*/ 15 w 26"/>
                <a:gd name="T37" fmla="*/ 18 h 25"/>
                <a:gd name="T38" fmla="*/ 20 w 26"/>
                <a:gd name="T39" fmla="*/ 23 h 25"/>
                <a:gd name="T40" fmla="*/ 24 w 26"/>
                <a:gd name="T41" fmla="*/ 21 h 25"/>
                <a:gd name="T42" fmla="*/ 19 w 26"/>
                <a:gd name="T43" fmla="*/ 15 h 25"/>
                <a:gd name="T44" fmla="*/ 14 w 26"/>
                <a:gd name="T45" fmla="*/ 15 h 25"/>
                <a:gd name="T46" fmla="*/ 13 w 26"/>
                <a:gd name="T47" fmla="*/ 15 h 25"/>
                <a:gd name="T48" fmla="*/ 13 w 26"/>
                <a:gd name="T49" fmla="*/ 15 h 25"/>
                <a:gd name="T50" fmla="*/ 11 w 26"/>
                <a:gd name="T51" fmla="*/ 14 h 25"/>
                <a:gd name="T52" fmla="*/ 11 w 26"/>
                <a:gd name="T53" fmla="*/ 14 h 25"/>
                <a:gd name="T54" fmla="*/ 10 w 26"/>
                <a:gd name="T55" fmla="*/ 12 h 25"/>
                <a:gd name="T56" fmla="*/ 11 w 26"/>
                <a:gd name="T57" fmla="*/ 11 h 25"/>
                <a:gd name="T58" fmla="*/ 12 w 26"/>
                <a:gd name="T59" fmla="*/ 10 h 25"/>
                <a:gd name="T60" fmla="*/ 13 w 26"/>
                <a:gd name="T61" fmla="*/ 10 h 25"/>
                <a:gd name="T62" fmla="*/ 13 w 26"/>
                <a:gd name="T63" fmla="*/ 10 h 25"/>
                <a:gd name="T64" fmla="*/ 15 w 26"/>
                <a:gd name="T65" fmla="*/ 10 h 25"/>
                <a:gd name="T66" fmla="*/ 15 w 26"/>
                <a:gd name="T67" fmla="*/ 13 h 25"/>
                <a:gd name="T68" fmla="*/ 15 w 26"/>
                <a:gd name="T69" fmla="*/ 13 h 25"/>
                <a:gd name="T70" fmla="*/ 15 w 26"/>
                <a:gd name="T71" fmla="*/ 14 h 25"/>
                <a:gd name="T72" fmla="*/ 14 w 26"/>
                <a:gd name="T7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19" y="15"/>
                  </a:moveTo>
                  <a:cubicBezTo>
                    <a:pt x="19" y="15"/>
                    <a:pt x="18" y="15"/>
                    <a:pt x="18" y="14"/>
                  </a:cubicBezTo>
                  <a:cubicBezTo>
                    <a:pt x="20" y="14"/>
                    <a:pt x="25" y="13"/>
                    <a:pt x="25" y="10"/>
                  </a:cubicBezTo>
                  <a:cubicBezTo>
                    <a:pt x="26" y="6"/>
                    <a:pt x="22" y="5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3" y="0"/>
                    <a:pt x="12" y="0"/>
                  </a:cubicBezTo>
                  <a:cubicBezTo>
                    <a:pt x="9" y="0"/>
                    <a:pt x="6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4" y="17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1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6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58"/>
            <p:cNvSpPr>
              <a:spLocks noEditPoints="1"/>
            </p:cNvSpPr>
            <p:nvPr/>
          </p:nvSpPr>
          <p:spPr bwMode="auto">
            <a:xfrm>
              <a:off x="6794162" y="2831647"/>
              <a:ext cx="66675" cy="66675"/>
            </a:xfrm>
            <a:custGeom>
              <a:avLst/>
              <a:gdLst>
                <a:gd name="T0" fmla="*/ 19 w 26"/>
                <a:gd name="T1" fmla="*/ 15 h 26"/>
                <a:gd name="T2" fmla="*/ 18 w 26"/>
                <a:gd name="T3" fmla="*/ 14 h 26"/>
                <a:gd name="T4" fmla="*/ 26 w 26"/>
                <a:gd name="T5" fmla="*/ 11 h 26"/>
                <a:gd name="T6" fmla="*/ 18 w 26"/>
                <a:gd name="T7" fmla="*/ 6 h 26"/>
                <a:gd name="T8" fmla="*/ 18 w 26"/>
                <a:gd name="T9" fmla="*/ 6 h 26"/>
                <a:gd name="T10" fmla="*/ 18 w 26"/>
                <a:gd name="T11" fmla="*/ 4 h 26"/>
                <a:gd name="T12" fmla="*/ 17 w 26"/>
                <a:gd name="T13" fmla="*/ 3 h 26"/>
                <a:gd name="T14" fmla="*/ 17 w 26"/>
                <a:gd name="T15" fmla="*/ 3 h 26"/>
                <a:gd name="T16" fmla="*/ 12 w 26"/>
                <a:gd name="T17" fmla="*/ 0 h 26"/>
                <a:gd name="T18" fmla="*/ 8 w 26"/>
                <a:gd name="T19" fmla="*/ 7 h 26"/>
                <a:gd name="T20" fmla="*/ 8 w 26"/>
                <a:gd name="T21" fmla="*/ 7 h 26"/>
                <a:gd name="T22" fmla="*/ 6 w 26"/>
                <a:gd name="T23" fmla="*/ 7 h 26"/>
                <a:gd name="T24" fmla="*/ 1 w 26"/>
                <a:gd name="T25" fmla="*/ 8 h 26"/>
                <a:gd name="T26" fmla="*/ 1 w 26"/>
                <a:gd name="T27" fmla="*/ 13 h 26"/>
                <a:gd name="T28" fmla="*/ 8 w 26"/>
                <a:gd name="T29" fmla="*/ 17 h 26"/>
                <a:gd name="T30" fmla="*/ 6 w 26"/>
                <a:gd name="T31" fmla="*/ 23 h 26"/>
                <a:gd name="T32" fmla="*/ 13 w 26"/>
                <a:gd name="T33" fmla="*/ 23 h 26"/>
                <a:gd name="T34" fmla="*/ 14 w 26"/>
                <a:gd name="T35" fmla="*/ 17 h 26"/>
                <a:gd name="T36" fmla="*/ 15 w 26"/>
                <a:gd name="T37" fmla="*/ 18 h 26"/>
                <a:gd name="T38" fmla="*/ 20 w 26"/>
                <a:gd name="T39" fmla="*/ 23 h 26"/>
                <a:gd name="T40" fmla="*/ 24 w 26"/>
                <a:gd name="T41" fmla="*/ 21 h 26"/>
                <a:gd name="T42" fmla="*/ 19 w 26"/>
                <a:gd name="T43" fmla="*/ 15 h 26"/>
                <a:gd name="T44" fmla="*/ 14 w 26"/>
                <a:gd name="T45" fmla="*/ 15 h 26"/>
                <a:gd name="T46" fmla="*/ 13 w 26"/>
                <a:gd name="T47" fmla="*/ 15 h 26"/>
                <a:gd name="T48" fmla="*/ 13 w 26"/>
                <a:gd name="T49" fmla="*/ 15 h 26"/>
                <a:gd name="T50" fmla="*/ 12 w 26"/>
                <a:gd name="T51" fmla="*/ 15 h 26"/>
                <a:gd name="T52" fmla="*/ 11 w 26"/>
                <a:gd name="T53" fmla="*/ 14 h 26"/>
                <a:gd name="T54" fmla="*/ 11 w 26"/>
                <a:gd name="T55" fmla="*/ 12 h 26"/>
                <a:gd name="T56" fmla="*/ 11 w 26"/>
                <a:gd name="T57" fmla="*/ 11 h 26"/>
                <a:gd name="T58" fmla="*/ 13 w 26"/>
                <a:gd name="T59" fmla="*/ 10 h 26"/>
                <a:gd name="T60" fmla="*/ 13 w 26"/>
                <a:gd name="T61" fmla="*/ 10 h 26"/>
                <a:gd name="T62" fmla="*/ 14 w 26"/>
                <a:gd name="T63" fmla="*/ 10 h 26"/>
                <a:gd name="T64" fmla="*/ 15 w 26"/>
                <a:gd name="T65" fmla="*/ 11 h 26"/>
                <a:gd name="T66" fmla="*/ 16 w 26"/>
                <a:gd name="T67" fmla="*/ 13 h 26"/>
                <a:gd name="T68" fmla="*/ 16 w 26"/>
                <a:gd name="T69" fmla="*/ 13 h 26"/>
                <a:gd name="T70" fmla="*/ 15 w 26"/>
                <a:gd name="T71" fmla="*/ 14 h 26"/>
                <a:gd name="T72" fmla="*/ 14 w 26"/>
                <a:gd name="T7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19" y="15"/>
                  </a:moveTo>
                  <a:cubicBezTo>
                    <a:pt x="19" y="15"/>
                    <a:pt x="19" y="15"/>
                    <a:pt x="18" y="14"/>
                  </a:cubicBezTo>
                  <a:cubicBezTo>
                    <a:pt x="21" y="15"/>
                    <a:pt x="25" y="14"/>
                    <a:pt x="26" y="11"/>
                  </a:cubicBezTo>
                  <a:cubicBezTo>
                    <a:pt x="26" y="6"/>
                    <a:pt x="22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9" y="0"/>
                    <a:pt x="6" y="2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7" y="18"/>
                    <a:pt x="4" y="21"/>
                    <a:pt x="6" y="23"/>
                  </a:cubicBezTo>
                  <a:cubicBezTo>
                    <a:pt x="8" y="25"/>
                    <a:pt x="11" y="26"/>
                    <a:pt x="13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2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59"/>
            <p:cNvSpPr>
              <a:spLocks noEditPoints="1"/>
            </p:cNvSpPr>
            <p:nvPr/>
          </p:nvSpPr>
          <p:spPr bwMode="auto">
            <a:xfrm>
              <a:off x="6805274" y="3706360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7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5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4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60"/>
            <p:cNvSpPr>
              <a:spLocks noEditPoints="1"/>
            </p:cNvSpPr>
            <p:nvPr/>
          </p:nvSpPr>
          <p:spPr bwMode="auto">
            <a:xfrm>
              <a:off x="6740187" y="3595235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9 h 30"/>
                <a:gd name="T20" fmla="*/ 8 w 29"/>
                <a:gd name="T21" fmla="*/ 9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7"/>
                    <a:pt x="20" y="17"/>
                  </a:cubicBezTo>
                  <a:cubicBezTo>
                    <a:pt x="23" y="17"/>
                    <a:pt x="29" y="16"/>
                    <a:pt x="29" y="12"/>
                  </a:cubicBezTo>
                  <a:cubicBezTo>
                    <a:pt x="29" y="8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0" y="15"/>
                  </a:cubicBezTo>
                  <a:cubicBezTo>
                    <a:pt x="2" y="19"/>
                    <a:pt x="6" y="20"/>
                    <a:pt x="9" y="19"/>
                  </a:cubicBezTo>
                  <a:cubicBezTo>
                    <a:pt x="7" y="21"/>
                    <a:pt x="4" y="25"/>
                    <a:pt x="6" y="27"/>
                  </a:cubicBezTo>
                  <a:cubicBezTo>
                    <a:pt x="8" y="29"/>
                    <a:pt x="12" y="30"/>
                    <a:pt x="14" y="27"/>
                  </a:cubicBezTo>
                  <a:cubicBezTo>
                    <a:pt x="14" y="25"/>
                    <a:pt x="16" y="23"/>
                    <a:pt x="16" y="20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1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61"/>
            <p:cNvSpPr>
              <a:spLocks noEditPoints="1"/>
            </p:cNvSpPr>
            <p:nvPr/>
          </p:nvSpPr>
          <p:spPr bwMode="auto">
            <a:xfrm>
              <a:off x="6697324" y="3487285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19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8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3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3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62"/>
            <p:cNvSpPr>
              <a:spLocks noEditPoints="1"/>
            </p:cNvSpPr>
            <p:nvPr/>
          </p:nvSpPr>
          <p:spPr bwMode="auto">
            <a:xfrm>
              <a:off x="6678274" y="3379335"/>
              <a:ext cx="74613" cy="74613"/>
            </a:xfrm>
            <a:custGeom>
              <a:avLst/>
              <a:gdLst>
                <a:gd name="T0" fmla="*/ 22 w 29"/>
                <a:gd name="T1" fmla="*/ 17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6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6 h 29"/>
                <a:gd name="T40" fmla="*/ 27 w 29"/>
                <a:gd name="T41" fmla="*/ 24 h 29"/>
                <a:gd name="T42" fmla="*/ 22 w 29"/>
                <a:gd name="T43" fmla="*/ 17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4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7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4" y="16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2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19"/>
                    <a:pt x="9" y="19"/>
                  </a:cubicBezTo>
                  <a:cubicBezTo>
                    <a:pt x="7" y="21"/>
                    <a:pt x="4" y="24"/>
                    <a:pt x="6" y="26"/>
                  </a:cubicBezTo>
                  <a:cubicBezTo>
                    <a:pt x="8" y="28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0"/>
                    <a:pt x="17" y="21"/>
                  </a:cubicBezTo>
                  <a:cubicBezTo>
                    <a:pt x="18" y="23"/>
                    <a:pt x="19" y="26"/>
                    <a:pt x="23" y="26"/>
                  </a:cubicBezTo>
                  <a:cubicBezTo>
                    <a:pt x="24" y="26"/>
                    <a:pt x="28" y="26"/>
                    <a:pt x="27" y="24"/>
                  </a:cubicBezTo>
                  <a:cubicBezTo>
                    <a:pt x="27" y="21"/>
                    <a:pt x="24" y="19"/>
                    <a:pt x="22" y="17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7" y="12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63"/>
            <p:cNvSpPr>
              <a:spLocks noEditPoints="1"/>
            </p:cNvSpPr>
            <p:nvPr/>
          </p:nvSpPr>
          <p:spPr bwMode="auto">
            <a:xfrm>
              <a:off x="6670337" y="3268210"/>
              <a:ext cx="74613" cy="76200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8 h 30"/>
                <a:gd name="T20" fmla="*/ 8 w 29"/>
                <a:gd name="T21" fmla="*/ 8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6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7 h 30"/>
                <a:gd name="T48" fmla="*/ 14 w 29"/>
                <a:gd name="T49" fmla="*/ 17 h 30"/>
                <a:gd name="T50" fmla="*/ 13 w 29"/>
                <a:gd name="T51" fmla="*/ 17 h 30"/>
                <a:gd name="T52" fmla="*/ 12 w 29"/>
                <a:gd name="T53" fmla="*/ 16 h 30"/>
                <a:gd name="T54" fmla="*/ 11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1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3" y="17"/>
                    <a:pt x="28" y="16"/>
                    <a:pt x="29" y="12"/>
                  </a:cubicBezTo>
                  <a:cubicBezTo>
                    <a:pt x="29" y="7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0"/>
                    <a:pt x="13" y="0"/>
                  </a:cubicBezTo>
                  <a:cubicBezTo>
                    <a:pt x="9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2" y="7"/>
                    <a:pt x="1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3" y="25"/>
                    <a:pt x="6" y="27"/>
                  </a:cubicBezTo>
                  <a:cubicBezTo>
                    <a:pt x="8" y="29"/>
                    <a:pt x="12" y="30"/>
                    <a:pt x="14" y="26"/>
                  </a:cubicBezTo>
                  <a:cubicBezTo>
                    <a:pt x="14" y="25"/>
                    <a:pt x="15" y="22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1" y="15"/>
                    <a:pt x="11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64"/>
            <p:cNvSpPr>
              <a:spLocks noEditPoints="1"/>
            </p:cNvSpPr>
            <p:nvPr/>
          </p:nvSpPr>
          <p:spPr bwMode="auto">
            <a:xfrm>
              <a:off x="6678274" y="3145972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3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5 h 30"/>
                <a:gd name="T12" fmla="*/ 20 w 29"/>
                <a:gd name="T13" fmla="*/ 4 h 30"/>
                <a:gd name="T14" fmla="*/ 20 w 29"/>
                <a:gd name="T15" fmla="*/ 4 h 30"/>
                <a:gd name="T16" fmla="*/ 13 w 29"/>
                <a:gd name="T17" fmla="*/ 1 h 30"/>
                <a:gd name="T18" fmla="*/ 8 w 29"/>
                <a:gd name="T19" fmla="*/ 9 h 30"/>
                <a:gd name="T20" fmla="*/ 9 w 29"/>
                <a:gd name="T21" fmla="*/ 9 h 30"/>
                <a:gd name="T22" fmla="*/ 7 w 29"/>
                <a:gd name="T23" fmla="*/ 8 h 30"/>
                <a:gd name="T24" fmla="*/ 1 w 29"/>
                <a:gd name="T25" fmla="*/ 9 h 30"/>
                <a:gd name="T26" fmla="*/ 1 w 29"/>
                <a:gd name="T27" fmla="*/ 15 h 30"/>
                <a:gd name="T28" fmla="*/ 9 w 29"/>
                <a:gd name="T29" fmla="*/ 20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2 h 30"/>
                <a:gd name="T38" fmla="*/ 23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8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5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7 w 29"/>
                <a:gd name="T65" fmla="*/ 13 h 30"/>
                <a:gd name="T66" fmla="*/ 18 w 29"/>
                <a:gd name="T67" fmla="*/ 15 h 30"/>
                <a:gd name="T68" fmla="*/ 18 w 29"/>
                <a:gd name="T69" fmla="*/ 16 h 30"/>
                <a:gd name="T70" fmla="*/ 17 w 29"/>
                <a:gd name="T71" fmla="*/ 17 h 30"/>
                <a:gd name="T72" fmla="*/ 16 w 29"/>
                <a:gd name="T7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8"/>
                    <a:pt x="20" y="17"/>
                  </a:cubicBezTo>
                  <a:cubicBezTo>
                    <a:pt x="24" y="17"/>
                    <a:pt x="29" y="16"/>
                    <a:pt x="29" y="13"/>
                  </a:cubicBezTo>
                  <a:cubicBezTo>
                    <a:pt x="29" y="8"/>
                    <a:pt x="25" y="6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1"/>
                    <a:pt x="15" y="1"/>
                    <a:pt x="13" y="1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2" y="19"/>
                    <a:pt x="6" y="20"/>
                    <a:pt x="9" y="20"/>
                  </a:cubicBezTo>
                  <a:cubicBezTo>
                    <a:pt x="7" y="22"/>
                    <a:pt x="4" y="25"/>
                    <a:pt x="6" y="27"/>
                  </a:cubicBezTo>
                  <a:cubicBezTo>
                    <a:pt x="8" y="29"/>
                    <a:pt x="13" y="30"/>
                    <a:pt x="14" y="27"/>
                  </a:cubicBezTo>
                  <a:cubicBezTo>
                    <a:pt x="15" y="26"/>
                    <a:pt x="16" y="23"/>
                    <a:pt x="16" y="20"/>
                  </a:cubicBezTo>
                  <a:cubicBezTo>
                    <a:pt x="16" y="21"/>
                    <a:pt x="17" y="21"/>
                    <a:pt x="17" y="22"/>
                  </a:cubicBezTo>
                  <a:cubicBezTo>
                    <a:pt x="18" y="24"/>
                    <a:pt x="19" y="27"/>
                    <a:pt x="23" y="27"/>
                  </a:cubicBezTo>
                  <a:cubicBezTo>
                    <a:pt x="24" y="27"/>
                    <a:pt x="28" y="27"/>
                    <a:pt x="27" y="24"/>
                  </a:cubicBezTo>
                  <a:cubicBezTo>
                    <a:pt x="27" y="22"/>
                    <a:pt x="24" y="20"/>
                    <a:pt x="22" y="18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65"/>
            <p:cNvSpPr>
              <a:spLocks noEditPoints="1"/>
            </p:cNvSpPr>
            <p:nvPr/>
          </p:nvSpPr>
          <p:spPr bwMode="auto">
            <a:xfrm>
              <a:off x="6702087" y="3025322"/>
              <a:ext cx="77788" cy="77788"/>
            </a:xfrm>
            <a:custGeom>
              <a:avLst/>
              <a:gdLst>
                <a:gd name="T0" fmla="*/ 22 w 30"/>
                <a:gd name="T1" fmla="*/ 18 h 30"/>
                <a:gd name="T2" fmla="*/ 21 w 30"/>
                <a:gd name="T3" fmla="*/ 17 h 30"/>
                <a:gd name="T4" fmla="*/ 29 w 30"/>
                <a:gd name="T5" fmla="*/ 12 h 30"/>
                <a:gd name="T6" fmla="*/ 21 w 30"/>
                <a:gd name="T7" fmla="*/ 7 h 30"/>
                <a:gd name="T8" fmla="*/ 21 w 30"/>
                <a:gd name="T9" fmla="*/ 7 h 30"/>
                <a:gd name="T10" fmla="*/ 20 w 30"/>
                <a:gd name="T11" fmla="*/ 4 h 30"/>
                <a:gd name="T12" fmla="*/ 20 w 30"/>
                <a:gd name="T13" fmla="*/ 3 h 30"/>
                <a:gd name="T14" fmla="*/ 20 w 30"/>
                <a:gd name="T15" fmla="*/ 3 h 30"/>
                <a:gd name="T16" fmla="*/ 13 w 30"/>
                <a:gd name="T17" fmla="*/ 0 h 30"/>
                <a:gd name="T18" fmla="*/ 9 w 30"/>
                <a:gd name="T19" fmla="*/ 9 h 30"/>
                <a:gd name="T20" fmla="*/ 9 w 30"/>
                <a:gd name="T21" fmla="*/ 9 h 30"/>
                <a:gd name="T22" fmla="*/ 7 w 30"/>
                <a:gd name="T23" fmla="*/ 8 h 30"/>
                <a:gd name="T24" fmla="*/ 1 w 30"/>
                <a:gd name="T25" fmla="*/ 9 h 30"/>
                <a:gd name="T26" fmla="*/ 1 w 30"/>
                <a:gd name="T27" fmla="*/ 15 h 30"/>
                <a:gd name="T28" fmla="*/ 9 w 30"/>
                <a:gd name="T29" fmla="*/ 19 h 30"/>
                <a:gd name="T30" fmla="*/ 6 w 30"/>
                <a:gd name="T31" fmla="*/ 27 h 30"/>
                <a:gd name="T32" fmla="*/ 14 w 30"/>
                <a:gd name="T33" fmla="*/ 27 h 30"/>
                <a:gd name="T34" fmla="*/ 16 w 30"/>
                <a:gd name="T35" fmla="*/ 20 h 30"/>
                <a:gd name="T36" fmla="*/ 17 w 30"/>
                <a:gd name="T37" fmla="*/ 21 h 30"/>
                <a:gd name="T38" fmla="*/ 23 w 30"/>
                <a:gd name="T39" fmla="*/ 27 h 30"/>
                <a:gd name="T40" fmla="*/ 28 w 30"/>
                <a:gd name="T41" fmla="*/ 24 h 30"/>
                <a:gd name="T42" fmla="*/ 22 w 30"/>
                <a:gd name="T43" fmla="*/ 18 h 30"/>
                <a:gd name="T44" fmla="*/ 16 w 30"/>
                <a:gd name="T45" fmla="*/ 17 h 30"/>
                <a:gd name="T46" fmla="*/ 15 w 30"/>
                <a:gd name="T47" fmla="*/ 18 h 30"/>
                <a:gd name="T48" fmla="*/ 15 w 30"/>
                <a:gd name="T49" fmla="*/ 18 h 30"/>
                <a:gd name="T50" fmla="*/ 13 w 30"/>
                <a:gd name="T51" fmla="*/ 17 h 30"/>
                <a:gd name="T52" fmla="*/ 12 w 30"/>
                <a:gd name="T53" fmla="*/ 16 h 30"/>
                <a:gd name="T54" fmla="*/ 12 w 30"/>
                <a:gd name="T55" fmla="*/ 14 h 30"/>
                <a:gd name="T56" fmla="*/ 13 w 30"/>
                <a:gd name="T57" fmla="*/ 13 h 30"/>
                <a:gd name="T58" fmla="*/ 14 w 30"/>
                <a:gd name="T59" fmla="*/ 12 h 30"/>
                <a:gd name="T60" fmla="*/ 15 w 30"/>
                <a:gd name="T61" fmla="*/ 12 h 30"/>
                <a:gd name="T62" fmla="*/ 16 w 30"/>
                <a:gd name="T63" fmla="*/ 12 h 30"/>
                <a:gd name="T64" fmla="*/ 17 w 30"/>
                <a:gd name="T65" fmla="*/ 12 h 30"/>
                <a:gd name="T66" fmla="*/ 18 w 30"/>
                <a:gd name="T67" fmla="*/ 15 h 30"/>
                <a:gd name="T68" fmla="*/ 18 w 30"/>
                <a:gd name="T69" fmla="*/ 15 h 30"/>
                <a:gd name="T70" fmla="*/ 17 w 30"/>
                <a:gd name="T71" fmla="*/ 16 h 30"/>
                <a:gd name="T72" fmla="*/ 16 w 30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2" y="18"/>
                  </a:moveTo>
                  <a:cubicBezTo>
                    <a:pt x="22" y="18"/>
                    <a:pt x="21" y="17"/>
                    <a:pt x="21" y="17"/>
                  </a:cubicBezTo>
                  <a:cubicBezTo>
                    <a:pt x="24" y="17"/>
                    <a:pt x="29" y="16"/>
                    <a:pt x="29" y="12"/>
                  </a:cubicBezTo>
                  <a:cubicBezTo>
                    <a:pt x="30" y="8"/>
                    <a:pt x="25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5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3" y="19"/>
                    <a:pt x="6" y="20"/>
                    <a:pt x="9" y="19"/>
                  </a:cubicBezTo>
                  <a:cubicBezTo>
                    <a:pt x="8" y="21"/>
                    <a:pt x="4" y="25"/>
                    <a:pt x="6" y="27"/>
                  </a:cubicBezTo>
                  <a:cubicBezTo>
                    <a:pt x="9" y="29"/>
                    <a:pt x="13" y="30"/>
                    <a:pt x="14" y="27"/>
                  </a:cubicBezTo>
                  <a:cubicBezTo>
                    <a:pt x="15" y="25"/>
                    <a:pt x="16" y="23"/>
                    <a:pt x="1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4"/>
                    <a:pt x="20" y="27"/>
                    <a:pt x="23" y="27"/>
                  </a:cubicBezTo>
                  <a:cubicBezTo>
                    <a:pt x="25" y="27"/>
                    <a:pt x="28" y="27"/>
                    <a:pt x="28" y="24"/>
                  </a:cubicBezTo>
                  <a:cubicBezTo>
                    <a:pt x="27" y="22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66"/>
            <p:cNvSpPr>
              <a:spLocks noEditPoints="1"/>
            </p:cNvSpPr>
            <p:nvPr/>
          </p:nvSpPr>
          <p:spPr bwMode="auto">
            <a:xfrm>
              <a:off x="7456149" y="4585835"/>
              <a:ext cx="20638" cy="684213"/>
            </a:xfrm>
            <a:custGeom>
              <a:avLst/>
              <a:gdLst>
                <a:gd name="T0" fmla="*/ 4 w 8"/>
                <a:gd name="T1" fmla="*/ 256 h 265"/>
                <a:gd name="T2" fmla="*/ 4 w 8"/>
                <a:gd name="T3" fmla="*/ 265 h 265"/>
                <a:gd name="T4" fmla="*/ 0 w 8"/>
                <a:gd name="T5" fmla="*/ 247 h 265"/>
                <a:gd name="T6" fmla="*/ 8 w 8"/>
                <a:gd name="T7" fmla="*/ 247 h 265"/>
                <a:gd name="T8" fmla="*/ 0 w 8"/>
                <a:gd name="T9" fmla="*/ 248 h 265"/>
                <a:gd name="T10" fmla="*/ 4 w 8"/>
                <a:gd name="T11" fmla="*/ 230 h 265"/>
                <a:gd name="T12" fmla="*/ 4 w 8"/>
                <a:gd name="T13" fmla="*/ 239 h 265"/>
                <a:gd name="T14" fmla="*/ 0 w 8"/>
                <a:gd name="T15" fmla="*/ 221 h 265"/>
                <a:gd name="T16" fmla="*/ 8 w 8"/>
                <a:gd name="T17" fmla="*/ 221 h 265"/>
                <a:gd name="T18" fmla="*/ 0 w 8"/>
                <a:gd name="T19" fmla="*/ 222 h 265"/>
                <a:gd name="T20" fmla="*/ 4 w 8"/>
                <a:gd name="T21" fmla="*/ 204 h 265"/>
                <a:gd name="T22" fmla="*/ 4 w 8"/>
                <a:gd name="T23" fmla="*/ 214 h 265"/>
                <a:gd name="T24" fmla="*/ 0 w 8"/>
                <a:gd name="T25" fmla="*/ 196 h 265"/>
                <a:gd name="T26" fmla="*/ 8 w 8"/>
                <a:gd name="T27" fmla="*/ 196 h 265"/>
                <a:gd name="T28" fmla="*/ 0 w 8"/>
                <a:gd name="T29" fmla="*/ 197 h 265"/>
                <a:gd name="T30" fmla="*/ 4 w 8"/>
                <a:gd name="T31" fmla="*/ 179 h 265"/>
                <a:gd name="T32" fmla="*/ 4 w 8"/>
                <a:gd name="T33" fmla="*/ 188 h 265"/>
                <a:gd name="T34" fmla="*/ 0 w 8"/>
                <a:gd name="T35" fmla="*/ 170 h 265"/>
                <a:gd name="T36" fmla="*/ 8 w 8"/>
                <a:gd name="T37" fmla="*/ 170 h 265"/>
                <a:gd name="T38" fmla="*/ 0 w 8"/>
                <a:gd name="T39" fmla="*/ 171 h 265"/>
                <a:gd name="T40" fmla="*/ 4 w 8"/>
                <a:gd name="T41" fmla="*/ 153 h 265"/>
                <a:gd name="T42" fmla="*/ 4 w 8"/>
                <a:gd name="T43" fmla="*/ 162 h 265"/>
                <a:gd name="T44" fmla="*/ 0 w 8"/>
                <a:gd name="T45" fmla="*/ 144 h 265"/>
                <a:gd name="T46" fmla="*/ 8 w 8"/>
                <a:gd name="T47" fmla="*/ 144 h 265"/>
                <a:gd name="T48" fmla="*/ 0 w 8"/>
                <a:gd name="T49" fmla="*/ 146 h 265"/>
                <a:gd name="T50" fmla="*/ 4 w 8"/>
                <a:gd name="T51" fmla="*/ 128 h 265"/>
                <a:gd name="T52" fmla="*/ 4 w 8"/>
                <a:gd name="T53" fmla="*/ 137 h 265"/>
                <a:gd name="T54" fmla="*/ 0 w 8"/>
                <a:gd name="T55" fmla="*/ 119 h 265"/>
                <a:gd name="T56" fmla="*/ 8 w 8"/>
                <a:gd name="T57" fmla="*/ 119 h 265"/>
                <a:gd name="T58" fmla="*/ 0 w 8"/>
                <a:gd name="T59" fmla="*/ 120 h 265"/>
                <a:gd name="T60" fmla="*/ 4 w 8"/>
                <a:gd name="T61" fmla="*/ 102 h 265"/>
                <a:gd name="T62" fmla="*/ 4 w 8"/>
                <a:gd name="T63" fmla="*/ 111 h 265"/>
                <a:gd name="T64" fmla="*/ 0 w 8"/>
                <a:gd name="T65" fmla="*/ 93 h 265"/>
                <a:gd name="T66" fmla="*/ 8 w 8"/>
                <a:gd name="T67" fmla="*/ 93 h 265"/>
                <a:gd name="T68" fmla="*/ 0 w 8"/>
                <a:gd name="T69" fmla="*/ 94 h 265"/>
                <a:gd name="T70" fmla="*/ 4 w 8"/>
                <a:gd name="T71" fmla="*/ 76 h 265"/>
                <a:gd name="T72" fmla="*/ 4 w 8"/>
                <a:gd name="T73" fmla="*/ 86 h 265"/>
                <a:gd name="T74" fmla="*/ 0 w 8"/>
                <a:gd name="T75" fmla="*/ 68 h 265"/>
                <a:gd name="T76" fmla="*/ 8 w 8"/>
                <a:gd name="T77" fmla="*/ 68 h 265"/>
                <a:gd name="T78" fmla="*/ 0 w 8"/>
                <a:gd name="T79" fmla="*/ 69 h 265"/>
                <a:gd name="T80" fmla="*/ 4 w 8"/>
                <a:gd name="T81" fmla="*/ 51 h 265"/>
                <a:gd name="T82" fmla="*/ 4 w 8"/>
                <a:gd name="T83" fmla="*/ 60 h 265"/>
                <a:gd name="T84" fmla="*/ 0 w 8"/>
                <a:gd name="T85" fmla="*/ 42 h 265"/>
                <a:gd name="T86" fmla="*/ 8 w 8"/>
                <a:gd name="T87" fmla="*/ 42 h 265"/>
                <a:gd name="T88" fmla="*/ 0 w 8"/>
                <a:gd name="T89" fmla="*/ 43 h 265"/>
                <a:gd name="T90" fmla="*/ 4 w 8"/>
                <a:gd name="T91" fmla="*/ 25 h 265"/>
                <a:gd name="T92" fmla="*/ 4 w 8"/>
                <a:gd name="T93" fmla="*/ 34 h 265"/>
                <a:gd name="T94" fmla="*/ 0 w 8"/>
                <a:gd name="T95" fmla="*/ 16 h 265"/>
                <a:gd name="T96" fmla="*/ 8 w 8"/>
                <a:gd name="T97" fmla="*/ 16 h 265"/>
                <a:gd name="T98" fmla="*/ 0 w 8"/>
                <a:gd name="T99" fmla="*/ 18 h 265"/>
                <a:gd name="T100" fmla="*/ 4 w 8"/>
                <a:gd name="T101" fmla="*/ 0 h 265"/>
                <a:gd name="T102" fmla="*/ 4 w 8"/>
                <a:gd name="T103" fmla="*/ 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265"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7"/>
                    <a:pt x="2" y="256"/>
                    <a:pt x="4" y="256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7" y="256"/>
                    <a:pt x="8" y="257"/>
                    <a:pt x="8" y="260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8" y="263"/>
                    <a:pt x="7" y="265"/>
                    <a:pt x="4" y="265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2" y="265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2" y="243"/>
                    <a:pt x="4" y="243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7" y="243"/>
                    <a:pt x="8" y="245"/>
                    <a:pt x="8" y="247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50"/>
                    <a:pt x="7" y="252"/>
                    <a:pt x="4" y="252"/>
                  </a:cubicBezTo>
                  <a:cubicBezTo>
                    <a:pt x="4" y="252"/>
                    <a:pt x="4" y="252"/>
                    <a:pt x="4" y="252"/>
                  </a:cubicBezTo>
                  <a:cubicBezTo>
                    <a:pt x="2" y="252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7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7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7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7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7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7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7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7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7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7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7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7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7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7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7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7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7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7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7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7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7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7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7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7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7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7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67"/>
            <p:cNvSpPr>
              <a:spLocks noEditPoints="1"/>
            </p:cNvSpPr>
            <p:nvPr/>
          </p:nvSpPr>
          <p:spPr bwMode="auto">
            <a:xfrm>
              <a:off x="7408524" y="4585835"/>
              <a:ext cx="20638" cy="419100"/>
            </a:xfrm>
            <a:custGeom>
              <a:avLst/>
              <a:gdLst>
                <a:gd name="T0" fmla="*/ 4 w 8"/>
                <a:gd name="T1" fmla="*/ 153 h 162"/>
                <a:gd name="T2" fmla="*/ 8 w 8"/>
                <a:gd name="T3" fmla="*/ 157 h 162"/>
                <a:gd name="T4" fmla="*/ 4 w 8"/>
                <a:gd name="T5" fmla="*/ 162 h 162"/>
                <a:gd name="T6" fmla="*/ 0 w 8"/>
                <a:gd name="T7" fmla="*/ 144 h 162"/>
                <a:gd name="T8" fmla="*/ 8 w 8"/>
                <a:gd name="T9" fmla="*/ 144 h 162"/>
                <a:gd name="T10" fmla="*/ 4 w 8"/>
                <a:gd name="T11" fmla="*/ 150 h 162"/>
                <a:gd name="T12" fmla="*/ 0 w 8"/>
                <a:gd name="T13" fmla="*/ 133 h 162"/>
                <a:gd name="T14" fmla="*/ 4 w 8"/>
                <a:gd name="T15" fmla="*/ 128 h 162"/>
                <a:gd name="T16" fmla="*/ 8 w 8"/>
                <a:gd name="T17" fmla="*/ 133 h 162"/>
                <a:gd name="T18" fmla="*/ 0 w 8"/>
                <a:gd name="T19" fmla="*/ 133 h 162"/>
                <a:gd name="T20" fmla="*/ 4 w 8"/>
                <a:gd name="T21" fmla="*/ 115 h 162"/>
                <a:gd name="T22" fmla="*/ 8 w 8"/>
                <a:gd name="T23" fmla="*/ 119 h 162"/>
                <a:gd name="T24" fmla="*/ 4 w 8"/>
                <a:gd name="T25" fmla="*/ 124 h 162"/>
                <a:gd name="T26" fmla="*/ 0 w 8"/>
                <a:gd name="T27" fmla="*/ 106 h 162"/>
                <a:gd name="T28" fmla="*/ 8 w 8"/>
                <a:gd name="T29" fmla="*/ 106 h 162"/>
                <a:gd name="T30" fmla="*/ 4 w 8"/>
                <a:gd name="T31" fmla="*/ 111 h 162"/>
                <a:gd name="T32" fmla="*/ 0 w 8"/>
                <a:gd name="T33" fmla="*/ 94 h 162"/>
                <a:gd name="T34" fmla="*/ 4 w 8"/>
                <a:gd name="T35" fmla="*/ 89 h 162"/>
                <a:gd name="T36" fmla="*/ 8 w 8"/>
                <a:gd name="T37" fmla="*/ 94 h 162"/>
                <a:gd name="T38" fmla="*/ 0 w 8"/>
                <a:gd name="T39" fmla="*/ 94 h 162"/>
                <a:gd name="T40" fmla="*/ 4 w 8"/>
                <a:gd name="T41" fmla="*/ 76 h 162"/>
                <a:gd name="T42" fmla="*/ 8 w 8"/>
                <a:gd name="T43" fmla="*/ 80 h 162"/>
                <a:gd name="T44" fmla="*/ 4 w 8"/>
                <a:gd name="T45" fmla="*/ 86 h 162"/>
                <a:gd name="T46" fmla="*/ 0 w 8"/>
                <a:gd name="T47" fmla="*/ 68 h 162"/>
                <a:gd name="T48" fmla="*/ 8 w 8"/>
                <a:gd name="T49" fmla="*/ 68 h 162"/>
                <a:gd name="T50" fmla="*/ 4 w 8"/>
                <a:gd name="T51" fmla="*/ 73 h 162"/>
                <a:gd name="T52" fmla="*/ 0 w 8"/>
                <a:gd name="T53" fmla="*/ 56 h 162"/>
                <a:gd name="T54" fmla="*/ 4 w 8"/>
                <a:gd name="T55" fmla="*/ 51 h 162"/>
                <a:gd name="T56" fmla="*/ 8 w 8"/>
                <a:gd name="T57" fmla="*/ 56 h 162"/>
                <a:gd name="T58" fmla="*/ 0 w 8"/>
                <a:gd name="T59" fmla="*/ 56 h 162"/>
                <a:gd name="T60" fmla="*/ 4 w 8"/>
                <a:gd name="T61" fmla="*/ 38 h 162"/>
                <a:gd name="T62" fmla="*/ 8 w 8"/>
                <a:gd name="T63" fmla="*/ 42 h 162"/>
                <a:gd name="T64" fmla="*/ 4 w 8"/>
                <a:gd name="T65" fmla="*/ 47 h 162"/>
                <a:gd name="T66" fmla="*/ 0 w 8"/>
                <a:gd name="T67" fmla="*/ 29 h 162"/>
                <a:gd name="T68" fmla="*/ 8 w 8"/>
                <a:gd name="T69" fmla="*/ 29 h 162"/>
                <a:gd name="T70" fmla="*/ 4 w 8"/>
                <a:gd name="T71" fmla="*/ 34 h 162"/>
                <a:gd name="T72" fmla="*/ 0 w 8"/>
                <a:gd name="T73" fmla="*/ 18 h 162"/>
                <a:gd name="T74" fmla="*/ 4 w 8"/>
                <a:gd name="T75" fmla="*/ 12 h 162"/>
                <a:gd name="T76" fmla="*/ 8 w 8"/>
                <a:gd name="T77" fmla="*/ 18 h 162"/>
                <a:gd name="T78" fmla="*/ 0 w 8"/>
                <a:gd name="T79" fmla="*/ 18 h 162"/>
                <a:gd name="T80" fmla="*/ 4 w 8"/>
                <a:gd name="T81" fmla="*/ 0 h 162"/>
                <a:gd name="T82" fmla="*/ 8 w 8"/>
                <a:gd name="T83" fmla="*/ 4 h 162"/>
                <a:gd name="T84" fmla="*/ 4 w 8"/>
                <a:gd name="T8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62"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68"/>
            <p:cNvSpPr>
              <a:spLocks noEditPoints="1"/>
            </p:cNvSpPr>
            <p:nvPr/>
          </p:nvSpPr>
          <p:spPr bwMode="auto">
            <a:xfrm>
              <a:off x="7516474" y="4592185"/>
              <a:ext cx="9525" cy="558800"/>
            </a:xfrm>
            <a:custGeom>
              <a:avLst/>
              <a:gdLst>
                <a:gd name="T0" fmla="*/ 2 w 4"/>
                <a:gd name="T1" fmla="*/ 212 h 217"/>
                <a:gd name="T2" fmla="*/ 2 w 4"/>
                <a:gd name="T3" fmla="*/ 217 h 217"/>
                <a:gd name="T4" fmla="*/ 0 w 4"/>
                <a:gd name="T5" fmla="*/ 205 h 217"/>
                <a:gd name="T6" fmla="*/ 4 w 4"/>
                <a:gd name="T7" fmla="*/ 205 h 217"/>
                <a:gd name="T8" fmla="*/ 0 w 4"/>
                <a:gd name="T9" fmla="*/ 206 h 217"/>
                <a:gd name="T10" fmla="*/ 2 w 4"/>
                <a:gd name="T11" fmla="*/ 194 h 217"/>
                <a:gd name="T12" fmla="*/ 2 w 4"/>
                <a:gd name="T13" fmla="*/ 199 h 217"/>
                <a:gd name="T14" fmla="*/ 0 w 4"/>
                <a:gd name="T15" fmla="*/ 187 h 217"/>
                <a:gd name="T16" fmla="*/ 4 w 4"/>
                <a:gd name="T17" fmla="*/ 187 h 217"/>
                <a:gd name="T18" fmla="*/ 0 w 4"/>
                <a:gd name="T19" fmla="*/ 188 h 217"/>
                <a:gd name="T20" fmla="*/ 2 w 4"/>
                <a:gd name="T21" fmla="*/ 176 h 217"/>
                <a:gd name="T22" fmla="*/ 2 w 4"/>
                <a:gd name="T23" fmla="*/ 181 h 217"/>
                <a:gd name="T24" fmla="*/ 0 w 4"/>
                <a:gd name="T25" fmla="*/ 170 h 217"/>
                <a:gd name="T26" fmla="*/ 4 w 4"/>
                <a:gd name="T27" fmla="*/ 170 h 217"/>
                <a:gd name="T28" fmla="*/ 0 w 4"/>
                <a:gd name="T29" fmla="*/ 171 h 217"/>
                <a:gd name="T30" fmla="*/ 2 w 4"/>
                <a:gd name="T31" fmla="*/ 159 h 217"/>
                <a:gd name="T32" fmla="*/ 2 w 4"/>
                <a:gd name="T33" fmla="*/ 164 h 217"/>
                <a:gd name="T34" fmla="*/ 0 w 4"/>
                <a:gd name="T35" fmla="*/ 152 h 217"/>
                <a:gd name="T36" fmla="*/ 4 w 4"/>
                <a:gd name="T37" fmla="*/ 152 h 217"/>
                <a:gd name="T38" fmla="*/ 0 w 4"/>
                <a:gd name="T39" fmla="*/ 153 h 217"/>
                <a:gd name="T40" fmla="*/ 2 w 4"/>
                <a:gd name="T41" fmla="*/ 141 h 217"/>
                <a:gd name="T42" fmla="*/ 2 w 4"/>
                <a:gd name="T43" fmla="*/ 146 h 217"/>
                <a:gd name="T44" fmla="*/ 0 w 4"/>
                <a:gd name="T45" fmla="*/ 134 h 217"/>
                <a:gd name="T46" fmla="*/ 4 w 4"/>
                <a:gd name="T47" fmla="*/ 134 h 217"/>
                <a:gd name="T48" fmla="*/ 0 w 4"/>
                <a:gd name="T49" fmla="*/ 135 h 217"/>
                <a:gd name="T50" fmla="*/ 2 w 4"/>
                <a:gd name="T51" fmla="*/ 123 h 217"/>
                <a:gd name="T52" fmla="*/ 2 w 4"/>
                <a:gd name="T53" fmla="*/ 128 h 217"/>
                <a:gd name="T54" fmla="*/ 0 w 4"/>
                <a:gd name="T55" fmla="*/ 117 h 217"/>
                <a:gd name="T56" fmla="*/ 4 w 4"/>
                <a:gd name="T57" fmla="*/ 117 h 217"/>
                <a:gd name="T58" fmla="*/ 0 w 4"/>
                <a:gd name="T59" fmla="*/ 118 h 217"/>
                <a:gd name="T60" fmla="*/ 2 w 4"/>
                <a:gd name="T61" fmla="*/ 106 h 217"/>
                <a:gd name="T62" fmla="*/ 2 w 4"/>
                <a:gd name="T63" fmla="*/ 111 h 217"/>
                <a:gd name="T64" fmla="*/ 0 w 4"/>
                <a:gd name="T65" fmla="*/ 99 h 217"/>
                <a:gd name="T66" fmla="*/ 4 w 4"/>
                <a:gd name="T67" fmla="*/ 99 h 217"/>
                <a:gd name="T68" fmla="*/ 0 w 4"/>
                <a:gd name="T69" fmla="*/ 100 h 217"/>
                <a:gd name="T70" fmla="*/ 2 w 4"/>
                <a:gd name="T71" fmla="*/ 88 h 217"/>
                <a:gd name="T72" fmla="*/ 2 w 4"/>
                <a:gd name="T73" fmla="*/ 93 h 217"/>
                <a:gd name="T74" fmla="*/ 0 w 4"/>
                <a:gd name="T75" fmla="*/ 81 h 217"/>
                <a:gd name="T76" fmla="*/ 4 w 4"/>
                <a:gd name="T77" fmla="*/ 81 h 217"/>
                <a:gd name="T78" fmla="*/ 0 w 4"/>
                <a:gd name="T79" fmla="*/ 82 h 217"/>
                <a:gd name="T80" fmla="*/ 2 w 4"/>
                <a:gd name="T81" fmla="*/ 70 h 217"/>
                <a:gd name="T82" fmla="*/ 2 w 4"/>
                <a:gd name="T83" fmla="*/ 75 h 217"/>
                <a:gd name="T84" fmla="*/ 0 w 4"/>
                <a:gd name="T85" fmla="*/ 63 h 217"/>
                <a:gd name="T86" fmla="*/ 4 w 4"/>
                <a:gd name="T87" fmla="*/ 63 h 217"/>
                <a:gd name="T88" fmla="*/ 0 w 4"/>
                <a:gd name="T89" fmla="*/ 65 h 217"/>
                <a:gd name="T90" fmla="*/ 2 w 4"/>
                <a:gd name="T91" fmla="*/ 53 h 217"/>
                <a:gd name="T92" fmla="*/ 2 w 4"/>
                <a:gd name="T93" fmla="*/ 58 h 217"/>
                <a:gd name="T94" fmla="*/ 0 w 4"/>
                <a:gd name="T95" fmla="*/ 46 h 217"/>
                <a:gd name="T96" fmla="*/ 4 w 4"/>
                <a:gd name="T97" fmla="*/ 46 h 217"/>
                <a:gd name="T98" fmla="*/ 0 w 4"/>
                <a:gd name="T99" fmla="*/ 47 h 217"/>
                <a:gd name="T100" fmla="*/ 2 w 4"/>
                <a:gd name="T101" fmla="*/ 35 h 217"/>
                <a:gd name="T102" fmla="*/ 2 w 4"/>
                <a:gd name="T103" fmla="*/ 40 h 217"/>
                <a:gd name="T104" fmla="*/ 0 w 4"/>
                <a:gd name="T105" fmla="*/ 28 h 217"/>
                <a:gd name="T106" fmla="*/ 4 w 4"/>
                <a:gd name="T107" fmla="*/ 28 h 217"/>
                <a:gd name="T108" fmla="*/ 0 w 4"/>
                <a:gd name="T109" fmla="*/ 29 h 217"/>
                <a:gd name="T110" fmla="*/ 2 w 4"/>
                <a:gd name="T111" fmla="*/ 17 h 217"/>
                <a:gd name="T112" fmla="*/ 2 w 4"/>
                <a:gd name="T113" fmla="*/ 22 h 217"/>
                <a:gd name="T114" fmla="*/ 0 w 4"/>
                <a:gd name="T115" fmla="*/ 10 h 217"/>
                <a:gd name="T116" fmla="*/ 4 w 4"/>
                <a:gd name="T117" fmla="*/ 10 h 217"/>
                <a:gd name="T118" fmla="*/ 0 w 4"/>
                <a:gd name="T119" fmla="*/ 12 h 217"/>
                <a:gd name="T120" fmla="*/ 2 w 4"/>
                <a:gd name="T121" fmla="*/ 0 h 217"/>
                <a:gd name="T122" fmla="*/ 2 w 4"/>
                <a:gd name="T123" fmla="*/ 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" h="217"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7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7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69"/>
            <p:cNvSpPr>
              <a:spLocks noEditPoints="1"/>
            </p:cNvSpPr>
            <p:nvPr/>
          </p:nvSpPr>
          <p:spPr bwMode="auto">
            <a:xfrm>
              <a:off x="7626012" y="4592185"/>
              <a:ext cx="11113" cy="649288"/>
            </a:xfrm>
            <a:custGeom>
              <a:avLst/>
              <a:gdLst>
                <a:gd name="T0" fmla="*/ 4 w 4"/>
                <a:gd name="T1" fmla="*/ 249 h 252"/>
                <a:gd name="T2" fmla="*/ 0 w 4"/>
                <a:gd name="T3" fmla="*/ 250 h 252"/>
                <a:gd name="T4" fmla="*/ 4 w 4"/>
                <a:gd name="T5" fmla="*/ 240 h 252"/>
                <a:gd name="T6" fmla="*/ 0 w 4"/>
                <a:gd name="T7" fmla="*/ 241 h 252"/>
                <a:gd name="T8" fmla="*/ 4 w 4"/>
                <a:gd name="T9" fmla="*/ 231 h 252"/>
                <a:gd name="T10" fmla="*/ 0 w 4"/>
                <a:gd name="T11" fmla="*/ 233 h 252"/>
                <a:gd name="T12" fmla="*/ 4 w 4"/>
                <a:gd name="T13" fmla="*/ 223 h 252"/>
                <a:gd name="T14" fmla="*/ 0 w 4"/>
                <a:gd name="T15" fmla="*/ 224 h 252"/>
                <a:gd name="T16" fmla="*/ 4 w 4"/>
                <a:gd name="T17" fmla="*/ 214 h 252"/>
                <a:gd name="T18" fmla="*/ 0 w 4"/>
                <a:gd name="T19" fmla="*/ 215 h 252"/>
                <a:gd name="T20" fmla="*/ 4 w 4"/>
                <a:gd name="T21" fmla="*/ 205 h 252"/>
                <a:gd name="T22" fmla="*/ 0 w 4"/>
                <a:gd name="T23" fmla="*/ 206 h 252"/>
                <a:gd name="T24" fmla="*/ 4 w 4"/>
                <a:gd name="T25" fmla="*/ 196 h 252"/>
                <a:gd name="T26" fmla="*/ 0 w 4"/>
                <a:gd name="T27" fmla="*/ 197 h 252"/>
                <a:gd name="T28" fmla="*/ 4 w 4"/>
                <a:gd name="T29" fmla="*/ 187 h 252"/>
                <a:gd name="T30" fmla="*/ 0 w 4"/>
                <a:gd name="T31" fmla="*/ 188 h 252"/>
                <a:gd name="T32" fmla="*/ 4 w 4"/>
                <a:gd name="T33" fmla="*/ 178 h 252"/>
                <a:gd name="T34" fmla="*/ 0 w 4"/>
                <a:gd name="T35" fmla="*/ 180 h 252"/>
                <a:gd name="T36" fmla="*/ 4 w 4"/>
                <a:gd name="T37" fmla="*/ 170 h 252"/>
                <a:gd name="T38" fmla="*/ 0 w 4"/>
                <a:gd name="T39" fmla="*/ 171 h 252"/>
                <a:gd name="T40" fmla="*/ 4 w 4"/>
                <a:gd name="T41" fmla="*/ 161 h 252"/>
                <a:gd name="T42" fmla="*/ 0 w 4"/>
                <a:gd name="T43" fmla="*/ 162 h 252"/>
                <a:gd name="T44" fmla="*/ 4 w 4"/>
                <a:gd name="T45" fmla="*/ 152 h 252"/>
                <a:gd name="T46" fmla="*/ 0 w 4"/>
                <a:gd name="T47" fmla="*/ 153 h 252"/>
                <a:gd name="T48" fmla="*/ 4 w 4"/>
                <a:gd name="T49" fmla="*/ 143 h 252"/>
                <a:gd name="T50" fmla="*/ 0 w 4"/>
                <a:gd name="T51" fmla="*/ 144 h 252"/>
                <a:gd name="T52" fmla="*/ 4 w 4"/>
                <a:gd name="T53" fmla="*/ 134 h 252"/>
                <a:gd name="T54" fmla="*/ 0 w 4"/>
                <a:gd name="T55" fmla="*/ 135 h 252"/>
                <a:gd name="T56" fmla="*/ 4 w 4"/>
                <a:gd name="T57" fmla="*/ 125 h 252"/>
                <a:gd name="T58" fmla="*/ 0 w 4"/>
                <a:gd name="T59" fmla="*/ 126 h 252"/>
                <a:gd name="T60" fmla="*/ 4 w 4"/>
                <a:gd name="T61" fmla="*/ 117 h 252"/>
                <a:gd name="T62" fmla="*/ 0 w 4"/>
                <a:gd name="T63" fmla="*/ 118 h 252"/>
                <a:gd name="T64" fmla="*/ 4 w 4"/>
                <a:gd name="T65" fmla="*/ 108 h 252"/>
                <a:gd name="T66" fmla="*/ 0 w 4"/>
                <a:gd name="T67" fmla="*/ 109 h 252"/>
                <a:gd name="T68" fmla="*/ 4 w 4"/>
                <a:gd name="T69" fmla="*/ 99 h 252"/>
                <a:gd name="T70" fmla="*/ 0 w 4"/>
                <a:gd name="T71" fmla="*/ 100 h 252"/>
                <a:gd name="T72" fmla="*/ 4 w 4"/>
                <a:gd name="T73" fmla="*/ 90 h 252"/>
                <a:gd name="T74" fmla="*/ 0 w 4"/>
                <a:gd name="T75" fmla="*/ 91 h 252"/>
                <a:gd name="T76" fmla="*/ 4 w 4"/>
                <a:gd name="T77" fmla="*/ 81 h 252"/>
                <a:gd name="T78" fmla="*/ 0 w 4"/>
                <a:gd name="T79" fmla="*/ 82 h 252"/>
                <a:gd name="T80" fmla="*/ 4 w 4"/>
                <a:gd name="T81" fmla="*/ 72 h 252"/>
                <a:gd name="T82" fmla="*/ 0 w 4"/>
                <a:gd name="T83" fmla="*/ 73 h 252"/>
                <a:gd name="T84" fmla="*/ 4 w 4"/>
                <a:gd name="T85" fmla="*/ 63 h 252"/>
                <a:gd name="T86" fmla="*/ 0 w 4"/>
                <a:gd name="T87" fmla="*/ 65 h 252"/>
                <a:gd name="T88" fmla="*/ 4 w 4"/>
                <a:gd name="T89" fmla="*/ 55 h 252"/>
                <a:gd name="T90" fmla="*/ 0 w 4"/>
                <a:gd name="T91" fmla="*/ 56 h 252"/>
                <a:gd name="T92" fmla="*/ 4 w 4"/>
                <a:gd name="T93" fmla="*/ 46 h 252"/>
                <a:gd name="T94" fmla="*/ 0 w 4"/>
                <a:gd name="T95" fmla="*/ 47 h 252"/>
                <a:gd name="T96" fmla="*/ 4 w 4"/>
                <a:gd name="T97" fmla="*/ 37 h 252"/>
                <a:gd name="T98" fmla="*/ 0 w 4"/>
                <a:gd name="T99" fmla="*/ 38 h 252"/>
                <a:gd name="T100" fmla="*/ 4 w 4"/>
                <a:gd name="T101" fmla="*/ 28 h 252"/>
                <a:gd name="T102" fmla="*/ 0 w 4"/>
                <a:gd name="T103" fmla="*/ 29 h 252"/>
                <a:gd name="T104" fmla="*/ 4 w 4"/>
                <a:gd name="T105" fmla="*/ 19 h 252"/>
                <a:gd name="T106" fmla="*/ 0 w 4"/>
                <a:gd name="T107" fmla="*/ 20 h 252"/>
                <a:gd name="T108" fmla="*/ 4 w 4"/>
                <a:gd name="T109" fmla="*/ 10 h 252"/>
                <a:gd name="T110" fmla="*/ 0 w 4"/>
                <a:gd name="T111" fmla="*/ 12 h 252"/>
                <a:gd name="T112" fmla="*/ 4 w 4"/>
                <a:gd name="T113" fmla="*/ 2 h 252"/>
                <a:gd name="T114" fmla="*/ 0 w 4"/>
                <a:gd name="T115" fmla="*/ 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252">
                  <a:moveTo>
                    <a:pt x="0" y="250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48"/>
                    <a:pt x="1" y="247"/>
                    <a:pt x="2" y="247"/>
                  </a:cubicBezTo>
                  <a:cubicBezTo>
                    <a:pt x="2" y="247"/>
                    <a:pt x="2" y="247"/>
                    <a:pt x="2" y="247"/>
                  </a:cubicBezTo>
                  <a:cubicBezTo>
                    <a:pt x="3" y="247"/>
                    <a:pt x="4" y="248"/>
                    <a:pt x="4" y="249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51"/>
                    <a:pt x="3" y="252"/>
                    <a:pt x="2" y="25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" y="252"/>
                    <a:pt x="0" y="251"/>
                    <a:pt x="0" y="250"/>
                  </a:cubicBezTo>
                  <a:close/>
                  <a:moveTo>
                    <a:pt x="0" y="241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0" y="239"/>
                    <a:pt x="1" y="238"/>
                    <a:pt x="2" y="238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3" y="238"/>
                    <a:pt x="4" y="239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4" y="241"/>
                    <a:pt x="4" y="241"/>
                    <a:pt x="4" y="241"/>
                  </a:cubicBezTo>
                  <a:cubicBezTo>
                    <a:pt x="4" y="242"/>
                    <a:pt x="3" y="243"/>
                    <a:pt x="2" y="24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1" y="243"/>
                    <a:pt x="0" y="242"/>
                    <a:pt x="0" y="241"/>
                  </a:cubicBezTo>
                  <a:close/>
                  <a:moveTo>
                    <a:pt x="0" y="233"/>
                  </a:moveTo>
                  <a:cubicBezTo>
                    <a:pt x="0" y="231"/>
                    <a:pt x="0" y="231"/>
                    <a:pt x="0" y="231"/>
                  </a:cubicBezTo>
                  <a:cubicBezTo>
                    <a:pt x="0" y="230"/>
                    <a:pt x="1" y="229"/>
                    <a:pt x="2" y="229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3" y="229"/>
                    <a:pt x="4" y="230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4"/>
                    <a:pt x="3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1" y="234"/>
                    <a:pt x="0" y="234"/>
                    <a:pt x="0" y="233"/>
                  </a:cubicBezTo>
                  <a:close/>
                  <a:moveTo>
                    <a:pt x="0" y="224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21"/>
                    <a:pt x="1" y="221"/>
                    <a:pt x="2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" y="221"/>
                    <a:pt x="4" y="221"/>
                    <a:pt x="4" y="223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5"/>
                    <a:pt x="3" y="226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1" y="226"/>
                    <a:pt x="0" y="225"/>
                    <a:pt x="0" y="224"/>
                  </a:cubicBezTo>
                  <a:close/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70"/>
            <p:cNvSpPr>
              <a:spLocks noEditPoints="1"/>
            </p:cNvSpPr>
            <p:nvPr/>
          </p:nvSpPr>
          <p:spPr bwMode="auto">
            <a:xfrm>
              <a:off x="77196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71"/>
            <p:cNvSpPr>
              <a:spLocks noEditPoints="1"/>
            </p:cNvSpPr>
            <p:nvPr/>
          </p:nvSpPr>
          <p:spPr bwMode="auto">
            <a:xfrm>
              <a:off x="79101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0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0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0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0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0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0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0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0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0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0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72"/>
            <p:cNvSpPr>
              <a:spLocks noEditPoints="1"/>
            </p:cNvSpPr>
            <p:nvPr/>
          </p:nvSpPr>
          <p:spPr bwMode="auto">
            <a:xfrm>
              <a:off x="7673637" y="4585835"/>
              <a:ext cx="20638" cy="485775"/>
            </a:xfrm>
            <a:custGeom>
              <a:avLst/>
              <a:gdLst>
                <a:gd name="T0" fmla="*/ 4 w 8"/>
                <a:gd name="T1" fmla="*/ 179 h 188"/>
                <a:gd name="T2" fmla="*/ 8 w 8"/>
                <a:gd name="T3" fmla="*/ 183 h 188"/>
                <a:gd name="T4" fmla="*/ 4 w 8"/>
                <a:gd name="T5" fmla="*/ 188 h 188"/>
                <a:gd name="T6" fmla="*/ 0 w 8"/>
                <a:gd name="T7" fmla="*/ 170 h 188"/>
                <a:gd name="T8" fmla="*/ 8 w 8"/>
                <a:gd name="T9" fmla="*/ 170 h 188"/>
                <a:gd name="T10" fmla="*/ 4 w 8"/>
                <a:gd name="T11" fmla="*/ 175 h 188"/>
                <a:gd name="T12" fmla="*/ 0 w 8"/>
                <a:gd name="T13" fmla="*/ 158 h 188"/>
                <a:gd name="T14" fmla="*/ 4 w 8"/>
                <a:gd name="T15" fmla="*/ 153 h 188"/>
                <a:gd name="T16" fmla="*/ 8 w 8"/>
                <a:gd name="T17" fmla="*/ 158 h 188"/>
                <a:gd name="T18" fmla="*/ 0 w 8"/>
                <a:gd name="T19" fmla="*/ 158 h 188"/>
                <a:gd name="T20" fmla="*/ 4 w 8"/>
                <a:gd name="T21" fmla="*/ 140 h 188"/>
                <a:gd name="T22" fmla="*/ 8 w 8"/>
                <a:gd name="T23" fmla="*/ 144 h 188"/>
                <a:gd name="T24" fmla="*/ 4 w 8"/>
                <a:gd name="T25" fmla="*/ 150 h 188"/>
                <a:gd name="T26" fmla="*/ 0 w 8"/>
                <a:gd name="T27" fmla="*/ 132 h 188"/>
                <a:gd name="T28" fmla="*/ 8 w 8"/>
                <a:gd name="T29" fmla="*/ 132 h 188"/>
                <a:gd name="T30" fmla="*/ 4 w 8"/>
                <a:gd name="T31" fmla="*/ 137 h 188"/>
                <a:gd name="T32" fmla="*/ 0 w 8"/>
                <a:gd name="T33" fmla="*/ 120 h 188"/>
                <a:gd name="T34" fmla="*/ 4 w 8"/>
                <a:gd name="T35" fmla="*/ 115 h 188"/>
                <a:gd name="T36" fmla="*/ 8 w 8"/>
                <a:gd name="T37" fmla="*/ 120 h 188"/>
                <a:gd name="T38" fmla="*/ 0 w 8"/>
                <a:gd name="T39" fmla="*/ 120 h 188"/>
                <a:gd name="T40" fmla="*/ 4 w 8"/>
                <a:gd name="T41" fmla="*/ 102 h 188"/>
                <a:gd name="T42" fmla="*/ 8 w 8"/>
                <a:gd name="T43" fmla="*/ 106 h 188"/>
                <a:gd name="T44" fmla="*/ 4 w 8"/>
                <a:gd name="T45" fmla="*/ 111 h 188"/>
                <a:gd name="T46" fmla="*/ 0 w 8"/>
                <a:gd name="T47" fmla="*/ 93 h 188"/>
                <a:gd name="T48" fmla="*/ 8 w 8"/>
                <a:gd name="T49" fmla="*/ 93 h 188"/>
                <a:gd name="T50" fmla="*/ 4 w 8"/>
                <a:gd name="T51" fmla="*/ 98 h 188"/>
                <a:gd name="T52" fmla="*/ 0 w 8"/>
                <a:gd name="T53" fmla="*/ 82 h 188"/>
                <a:gd name="T54" fmla="*/ 4 w 8"/>
                <a:gd name="T55" fmla="*/ 76 h 188"/>
                <a:gd name="T56" fmla="*/ 8 w 8"/>
                <a:gd name="T57" fmla="*/ 82 h 188"/>
                <a:gd name="T58" fmla="*/ 0 w 8"/>
                <a:gd name="T59" fmla="*/ 82 h 188"/>
                <a:gd name="T60" fmla="*/ 4 w 8"/>
                <a:gd name="T61" fmla="*/ 64 h 188"/>
                <a:gd name="T62" fmla="*/ 8 w 8"/>
                <a:gd name="T63" fmla="*/ 68 h 188"/>
                <a:gd name="T64" fmla="*/ 4 w 8"/>
                <a:gd name="T65" fmla="*/ 73 h 188"/>
                <a:gd name="T66" fmla="*/ 0 w 8"/>
                <a:gd name="T67" fmla="*/ 55 h 188"/>
                <a:gd name="T68" fmla="*/ 8 w 8"/>
                <a:gd name="T69" fmla="*/ 55 h 188"/>
                <a:gd name="T70" fmla="*/ 4 w 8"/>
                <a:gd name="T71" fmla="*/ 60 h 188"/>
                <a:gd name="T72" fmla="*/ 0 w 8"/>
                <a:gd name="T73" fmla="*/ 43 h 188"/>
                <a:gd name="T74" fmla="*/ 4 w 8"/>
                <a:gd name="T75" fmla="*/ 38 h 188"/>
                <a:gd name="T76" fmla="*/ 8 w 8"/>
                <a:gd name="T77" fmla="*/ 43 h 188"/>
                <a:gd name="T78" fmla="*/ 0 w 8"/>
                <a:gd name="T79" fmla="*/ 43 h 188"/>
                <a:gd name="T80" fmla="*/ 4 w 8"/>
                <a:gd name="T81" fmla="*/ 25 h 188"/>
                <a:gd name="T82" fmla="*/ 8 w 8"/>
                <a:gd name="T83" fmla="*/ 29 h 188"/>
                <a:gd name="T84" fmla="*/ 4 w 8"/>
                <a:gd name="T85" fmla="*/ 34 h 188"/>
                <a:gd name="T86" fmla="*/ 0 w 8"/>
                <a:gd name="T87" fmla="*/ 16 h 188"/>
                <a:gd name="T88" fmla="*/ 8 w 8"/>
                <a:gd name="T89" fmla="*/ 16 h 188"/>
                <a:gd name="T90" fmla="*/ 4 w 8"/>
                <a:gd name="T91" fmla="*/ 22 h 188"/>
                <a:gd name="T92" fmla="*/ 0 w 8"/>
                <a:gd name="T93" fmla="*/ 5 h 188"/>
                <a:gd name="T94" fmla="*/ 4 w 8"/>
                <a:gd name="T95" fmla="*/ 0 h 188"/>
                <a:gd name="T96" fmla="*/ 8 w 8"/>
                <a:gd name="T97" fmla="*/ 5 h 188"/>
                <a:gd name="T98" fmla="*/ 0 w 8"/>
                <a:gd name="T99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88"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73"/>
            <p:cNvSpPr>
              <a:spLocks noEditPoints="1"/>
            </p:cNvSpPr>
            <p:nvPr/>
          </p:nvSpPr>
          <p:spPr bwMode="auto">
            <a:xfrm>
              <a:off x="7843499" y="4589010"/>
              <a:ext cx="41275" cy="508000"/>
            </a:xfrm>
            <a:custGeom>
              <a:avLst/>
              <a:gdLst>
                <a:gd name="T0" fmla="*/ 0 w 16"/>
                <a:gd name="T1" fmla="*/ 188 h 197"/>
                <a:gd name="T2" fmla="*/ 8 w 16"/>
                <a:gd name="T3" fmla="*/ 180 h 197"/>
                <a:gd name="T4" fmla="*/ 16 w 16"/>
                <a:gd name="T5" fmla="*/ 188 h 197"/>
                <a:gd name="T6" fmla="*/ 8 w 16"/>
                <a:gd name="T7" fmla="*/ 197 h 197"/>
                <a:gd name="T8" fmla="*/ 0 w 16"/>
                <a:gd name="T9" fmla="*/ 189 h 197"/>
                <a:gd name="T10" fmla="*/ 0 w 16"/>
                <a:gd name="T11" fmla="*/ 165 h 197"/>
                <a:gd name="T12" fmla="*/ 8 w 16"/>
                <a:gd name="T13" fmla="*/ 158 h 197"/>
                <a:gd name="T14" fmla="*/ 16 w 16"/>
                <a:gd name="T15" fmla="*/ 165 h 197"/>
                <a:gd name="T16" fmla="*/ 8 w 16"/>
                <a:gd name="T17" fmla="*/ 174 h 197"/>
                <a:gd name="T18" fmla="*/ 0 w 16"/>
                <a:gd name="T19" fmla="*/ 166 h 197"/>
                <a:gd name="T20" fmla="*/ 0 w 16"/>
                <a:gd name="T21" fmla="*/ 143 h 197"/>
                <a:gd name="T22" fmla="*/ 8 w 16"/>
                <a:gd name="T23" fmla="*/ 135 h 197"/>
                <a:gd name="T24" fmla="*/ 16 w 16"/>
                <a:gd name="T25" fmla="*/ 143 h 197"/>
                <a:gd name="T26" fmla="*/ 8 w 16"/>
                <a:gd name="T27" fmla="*/ 152 h 197"/>
                <a:gd name="T28" fmla="*/ 0 w 16"/>
                <a:gd name="T29" fmla="*/ 144 h 197"/>
                <a:gd name="T30" fmla="*/ 0 w 16"/>
                <a:gd name="T31" fmla="*/ 121 h 197"/>
                <a:gd name="T32" fmla="*/ 8 w 16"/>
                <a:gd name="T33" fmla="*/ 113 h 197"/>
                <a:gd name="T34" fmla="*/ 16 w 16"/>
                <a:gd name="T35" fmla="*/ 121 h 197"/>
                <a:gd name="T36" fmla="*/ 8 w 16"/>
                <a:gd name="T37" fmla="*/ 129 h 197"/>
                <a:gd name="T38" fmla="*/ 0 w 16"/>
                <a:gd name="T39" fmla="*/ 121 h 197"/>
                <a:gd name="T40" fmla="*/ 0 w 16"/>
                <a:gd name="T41" fmla="*/ 98 h 197"/>
                <a:gd name="T42" fmla="*/ 8 w 16"/>
                <a:gd name="T43" fmla="*/ 90 h 197"/>
                <a:gd name="T44" fmla="*/ 16 w 16"/>
                <a:gd name="T45" fmla="*/ 98 h 197"/>
                <a:gd name="T46" fmla="*/ 8 w 16"/>
                <a:gd name="T47" fmla="*/ 107 h 197"/>
                <a:gd name="T48" fmla="*/ 0 w 16"/>
                <a:gd name="T49" fmla="*/ 99 h 197"/>
                <a:gd name="T50" fmla="*/ 0 w 16"/>
                <a:gd name="T51" fmla="*/ 76 h 197"/>
                <a:gd name="T52" fmla="*/ 8 w 16"/>
                <a:gd name="T53" fmla="*/ 68 h 197"/>
                <a:gd name="T54" fmla="*/ 16 w 16"/>
                <a:gd name="T55" fmla="*/ 76 h 197"/>
                <a:gd name="T56" fmla="*/ 8 w 16"/>
                <a:gd name="T57" fmla="*/ 84 h 197"/>
                <a:gd name="T58" fmla="*/ 0 w 16"/>
                <a:gd name="T59" fmla="*/ 76 h 197"/>
                <a:gd name="T60" fmla="*/ 0 w 16"/>
                <a:gd name="T61" fmla="*/ 53 h 197"/>
                <a:gd name="T62" fmla="*/ 8 w 16"/>
                <a:gd name="T63" fmla="*/ 45 h 197"/>
                <a:gd name="T64" fmla="*/ 16 w 16"/>
                <a:gd name="T65" fmla="*/ 53 h 197"/>
                <a:gd name="T66" fmla="*/ 8 w 16"/>
                <a:gd name="T67" fmla="*/ 62 h 197"/>
                <a:gd name="T68" fmla="*/ 0 w 16"/>
                <a:gd name="T69" fmla="*/ 54 h 197"/>
                <a:gd name="T70" fmla="*/ 0 w 16"/>
                <a:gd name="T71" fmla="*/ 31 h 197"/>
                <a:gd name="T72" fmla="*/ 8 w 16"/>
                <a:gd name="T73" fmla="*/ 23 h 197"/>
                <a:gd name="T74" fmla="*/ 16 w 16"/>
                <a:gd name="T75" fmla="*/ 31 h 197"/>
                <a:gd name="T76" fmla="*/ 8 w 16"/>
                <a:gd name="T77" fmla="*/ 39 h 197"/>
                <a:gd name="T78" fmla="*/ 0 w 16"/>
                <a:gd name="T79" fmla="*/ 31 h 197"/>
                <a:gd name="T80" fmla="*/ 0 w 16"/>
                <a:gd name="T81" fmla="*/ 8 h 197"/>
                <a:gd name="T82" fmla="*/ 8 w 16"/>
                <a:gd name="T83" fmla="*/ 0 h 197"/>
                <a:gd name="T84" fmla="*/ 16 w 16"/>
                <a:gd name="T85" fmla="*/ 8 h 197"/>
                <a:gd name="T86" fmla="*/ 8 w 16"/>
                <a:gd name="T87" fmla="*/ 17 h 197"/>
                <a:gd name="T88" fmla="*/ 0 w 16"/>
                <a:gd name="T89" fmla="*/ 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7">
                  <a:moveTo>
                    <a:pt x="0" y="189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0" y="184"/>
                    <a:pt x="3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80"/>
                    <a:pt x="16" y="184"/>
                    <a:pt x="16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93"/>
                    <a:pt x="12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3" y="197"/>
                    <a:pt x="0" y="193"/>
                    <a:pt x="0" y="189"/>
                  </a:cubicBezTo>
                  <a:close/>
                  <a:moveTo>
                    <a:pt x="0" y="166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0" y="161"/>
                    <a:pt x="3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2" y="158"/>
                    <a:pt x="16" y="161"/>
                    <a:pt x="16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71"/>
                    <a:pt x="12" y="174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74"/>
                    <a:pt x="0" y="171"/>
                    <a:pt x="0" y="166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3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3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3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3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3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3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3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3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3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3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3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74"/>
            <p:cNvSpPr>
              <a:spLocks noEditPoints="1"/>
            </p:cNvSpPr>
            <p:nvPr/>
          </p:nvSpPr>
          <p:spPr bwMode="auto">
            <a:xfrm>
              <a:off x="7559337" y="4589010"/>
              <a:ext cx="41275" cy="392113"/>
            </a:xfrm>
            <a:custGeom>
              <a:avLst/>
              <a:gdLst>
                <a:gd name="T0" fmla="*/ 0 w 16"/>
                <a:gd name="T1" fmla="*/ 143 h 152"/>
                <a:gd name="T2" fmla="*/ 8 w 16"/>
                <a:gd name="T3" fmla="*/ 135 h 152"/>
                <a:gd name="T4" fmla="*/ 16 w 16"/>
                <a:gd name="T5" fmla="*/ 143 h 152"/>
                <a:gd name="T6" fmla="*/ 8 w 16"/>
                <a:gd name="T7" fmla="*/ 152 h 152"/>
                <a:gd name="T8" fmla="*/ 0 w 16"/>
                <a:gd name="T9" fmla="*/ 144 h 152"/>
                <a:gd name="T10" fmla="*/ 0 w 16"/>
                <a:gd name="T11" fmla="*/ 121 h 152"/>
                <a:gd name="T12" fmla="*/ 8 w 16"/>
                <a:gd name="T13" fmla="*/ 113 h 152"/>
                <a:gd name="T14" fmla="*/ 16 w 16"/>
                <a:gd name="T15" fmla="*/ 121 h 152"/>
                <a:gd name="T16" fmla="*/ 8 w 16"/>
                <a:gd name="T17" fmla="*/ 129 h 152"/>
                <a:gd name="T18" fmla="*/ 0 w 16"/>
                <a:gd name="T19" fmla="*/ 121 h 152"/>
                <a:gd name="T20" fmla="*/ 0 w 16"/>
                <a:gd name="T21" fmla="*/ 98 h 152"/>
                <a:gd name="T22" fmla="*/ 8 w 16"/>
                <a:gd name="T23" fmla="*/ 90 h 152"/>
                <a:gd name="T24" fmla="*/ 16 w 16"/>
                <a:gd name="T25" fmla="*/ 98 h 152"/>
                <a:gd name="T26" fmla="*/ 8 w 16"/>
                <a:gd name="T27" fmla="*/ 107 h 152"/>
                <a:gd name="T28" fmla="*/ 0 w 16"/>
                <a:gd name="T29" fmla="*/ 99 h 152"/>
                <a:gd name="T30" fmla="*/ 0 w 16"/>
                <a:gd name="T31" fmla="*/ 76 h 152"/>
                <a:gd name="T32" fmla="*/ 8 w 16"/>
                <a:gd name="T33" fmla="*/ 68 h 152"/>
                <a:gd name="T34" fmla="*/ 16 w 16"/>
                <a:gd name="T35" fmla="*/ 76 h 152"/>
                <a:gd name="T36" fmla="*/ 8 w 16"/>
                <a:gd name="T37" fmla="*/ 84 h 152"/>
                <a:gd name="T38" fmla="*/ 0 w 16"/>
                <a:gd name="T39" fmla="*/ 76 h 152"/>
                <a:gd name="T40" fmla="*/ 0 w 16"/>
                <a:gd name="T41" fmla="*/ 53 h 152"/>
                <a:gd name="T42" fmla="*/ 8 w 16"/>
                <a:gd name="T43" fmla="*/ 45 h 152"/>
                <a:gd name="T44" fmla="*/ 16 w 16"/>
                <a:gd name="T45" fmla="*/ 53 h 152"/>
                <a:gd name="T46" fmla="*/ 8 w 16"/>
                <a:gd name="T47" fmla="*/ 62 h 152"/>
                <a:gd name="T48" fmla="*/ 0 w 16"/>
                <a:gd name="T49" fmla="*/ 54 h 152"/>
                <a:gd name="T50" fmla="*/ 0 w 16"/>
                <a:gd name="T51" fmla="*/ 31 h 152"/>
                <a:gd name="T52" fmla="*/ 8 w 16"/>
                <a:gd name="T53" fmla="*/ 23 h 152"/>
                <a:gd name="T54" fmla="*/ 16 w 16"/>
                <a:gd name="T55" fmla="*/ 31 h 152"/>
                <a:gd name="T56" fmla="*/ 8 w 16"/>
                <a:gd name="T57" fmla="*/ 39 h 152"/>
                <a:gd name="T58" fmla="*/ 0 w 16"/>
                <a:gd name="T59" fmla="*/ 31 h 152"/>
                <a:gd name="T60" fmla="*/ 0 w 16"/>
                <a:gd name="T61" fmla="*/ 8 h 152"/>
                <a:gd name="T62" fmla="*/ 8 w 16"/>
                <a:gd name="T63" fmla="*/ 0 h 152"/>
                <a:gd name="T64" fmla="*/ 16 w 16"/>
                <a:gd name="T65" fmla="*/ 8 h 152"/>
                <a:gd name="T66" fmla="*/ 8 w 16"/>
                <a:gd name="T67" fmla="*/ 17 h 152"/>
                <a:gd name="T68" fmla="*/ 0 w 16"/>
                <a:gd name="T69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52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4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4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4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4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4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4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4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4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4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4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75"/>
            <p:cNvSpPr>
              <a:spLocks noEditPoints="1"/>
            </p:cNvSpPr>
            <p:nvPr/>
          </p:nvSpPr>
          <p:spPr bwMode="auto">
            <a:xfrm>
              <a:off x="7778412" y="4585835"/>
              <a:ext cx="20638" cy="617538"/>
            </a:xfrm>
            <a:custGeom>
              <a:avLst/>
              <a:gdLst>
                <a:gd name="T0" fmla="*/ 4 w 8"/>
                <a:gd name="T1" fmla="*/ 230 h 239"/>
                <a:gd name="T2" fmla="*/ 8 w 8"/>
                <a:gd name="T3" fmla="*/ 234 h 239"/>
                <a:gd name="T4" fmla="*/ 4 w 8"/>
                <a:gd name="T5" fmla="*/ 239 h 239"/>
                <a:gd name="T6" fmla="*/ 0 w 8"/>
                <a:gd name="T7" fmla="*/ 221 h 239"/>
                <a:gd name="T8" fmla="*/ 8 w 8"/>
                <a:gd name="T9" fmla="*/ 221 h 239"/>
                <a:gd name="T10" fmla="*/ 4 w 8"/>
                <a:gd name="T11" fmla="*/ 226 h 239"/>
                <a:gd name="T12" fmla="*/ 0 w 8"/>
                <a:gd name="T13" fmla="*/ 210 h 239"/>
                <a:gd name="T14" fmla="*/ 4 w 8"/>
                <a:gd name="T15" fmla="*/ 204 h 239"/>
                <a:gd name="T16" fmla="*/ 8 w 8"/>
                <a:gd name="T17" fmla="*/ 210 h 239"/>
                <a:gd name="T18" fmla="*/ 0 w 8"/>
                <a:gd name="T19" fmla="*/ 210 h 239"/>
                <a:gd name="T20" fmla="*/ 4 w 8"/>
                <a:gd name="T21" fmla="*/ 192 h 239"/>
                <a:gd name="T22" fmla="*/ 8 w 8"/>
                <a:gd name="T23" fmla="*/ 196 h 239"/>
                <a:gd name="T24" fmla="*/ 4 w 8"/>
                <a:gd name="T25" fmla="*/ 201 h 239"/>
                <a:gd name="T26" fmla="*/ 0 w 8"/>
                <a:gd name="T27" fmla="*/ 183 h 239"/>
                <a:gd name="T28" fmla="*/ 8 w 8"/>
                <a:gd name="T29" fmla="*/ 183 h 239"/>
                <a:gd name="T30" fmla="*/ 4 w 8"/>
                <a:gd name="T31" fmla="*/ 188 h 239"/>
                <a:gd name="T32" fmla="*/ 0 w 8"/>
                <a:gd name="T33" fmla="*/ 171 h 239"/>
                <a:gd name="T34" fmla="*/ 4 w 8"/>
                <a:gd name="T35" fmla="*/ 166 h 239"/>
                <a:gd name="T36" fmla="*/ 8 w 8"/>
                <a:gd name="T37" fmla="*/ 171 h 239"/>
                <a:gd name="T38" fmla="*/ 0 w 8"/>
                <a:gd name="T39" fmla="*/ 171 h 239"/>
                <a:gd name="T40" fmla="*/ 4 w 8"/>
                <a:gd name="T41" fmla="*/ 153 h 239"/>
                <a:gd name="T42" fmla="*/ 8 w 8"/>
                <a:gd name="T43" fmla="*/ 157 h 239"/>
                <a:gd name="T44" fmla="*/ 4 w 8"/>
                <a:gd name="T45" fmla="*/ 162 h 239"/>
                <a:gd name="T46" fmla="*/ 0 w 8"/>
                <a:gd name="T47" fmla="*/ 144 h 239"/>
                <a:gd name="T48" fmla="*/ 8 w 8"/>
                <a:gd name="T49" fmla="*/ 144 h 239"/>
                <a:gd name="T50" fmla="*/ 4 w 8"/>
                <a:gd name="T51" fmla="*/ 150 h 239"/>
                <a:gd name="T52" fmla="*/ 0 w 8"/>
                <a:gd name="T53" fmla="*/ 133 h 239"/>
                <a:gd name="T54" fmla="*/ 4 w 8"/>
                <a:gd name="T55" fmla="*/ 128 h 239"/>
                <a:gd name="T56" fmla="*/ 8 w 8"/>
                <a:gd name="T57" fmla="*/ 133 h 239"/>
                <a:gd name="T58" fmla="*/ 0 w 8"/>
                <a:gd name="T59" fmla="*/ 133 h 239"/>
                <a:gd name="T60" fmla="*/ 4 w 8"/>
                <a:gd name="T61" fmla="*/ 115 h 239"/>
                <a:gd name="T62" fmla="*/ 8 w 8"/>
                <a:gd name="T63" fmla="*/ 119 h 239"/>
                <a:gd name="T64" fmla="*/ 4 w 8"/>
                <a:gd name="T65" fmla="*/ 124 h 239"/>
                <a:gd name="T66" fmla="*/ 0 w 8"/>
                <a:gd name="T67" fmla="*/ 106 h 239"/>
                <a:gd name="T68" fmla="*/ 8 w 8"/>
                <a:gd name="T69" fmla="*/ 106 h 239"/>
                <a:gd name="T70" fmla="*/ 4 w 8"/>
                <a:gd name="T71" fmla="*/ 111 h 239"/>
                <a:gd name="T72" fmla="*/ 0 w 8"/>
                <a:gd name="T73" fmla="*/ 94 h 239"/>
                <a:gd name="T74" fmla="*/ 4 w 8"/>
                <a:gd name="T75" fmla="*/ 89 h 239"/>
                <a:gd name="T76" fmla="*/ 8 w 8"/>
                <a:gd name="T77" fmla="*/ 94 h 239"/>
                <a:gd name="T78" fmla="*/ 0 w 8"/>
                <a:gd name="T79" fmla="*/ 94 h 239"/>
                <a:gd name="T80" fmla="*/ 4 w 8"/>
                <a:gd name="T81" fmla="*/ 76 h 239"/>
                <a:gd name="T82" fmla="*/ 8 w 8"/>
                <a:gd name="T83" fmla="*/ 80 h 239"/>
                <a:gd name="T84" fmla="*/ 4 w 8"/>
                <a:gd name="T85" fmla="*/ 86 h 239"/>
                <a:gd name="T86" fmla="*/ 0 w 8"/>
                <a:gd name="T87" fmla="*/ 68 h 239"/>
                <a:gd name="T88" fmla="*/ 8 w 8"/>
                <a:gd name="T89" fmla="*/ 68 h 239"/>
                <a:gd name="T90" fmla="*/ 4 w 8"/>
                <a:gd name="T91" fmla="*/ 73 h 239"/>
                <a:gd name="T92" fmla="*/ 0 w 8"/>
                <a:gd name="T93" fmla="*/ 56 h 239"/>
                <a:gd name="T94" fmla="*/ 4 w 8"/>
                <a:gd name="T95" fmla="*/ 51 h 239"/>
                <a:gd name="T96" fmla="*/ 8 w 8"/>
                <a:gd name="T97" fmla="*/ 56 h 239"/>
                <a:gd name="T98" fmla="*/ 0 w 8"/>
                <a:gd name="T99" fmla="*/ 56 h 239"/>
                <a:gd name="T100" fmla="*/ 4 w 8"/>
                <a:gd name="T101" fmla="*/ 38 h 239"/>
                <a:gd name="T102" fmla="*/ 8 w 8"/>
                <a:gd name="T103" fmla="*/ 42 h 239"/>
                <a:gd name="T104" fmla="*/ 4 w 8"/>
                <a:gd name="T105" fmla="*/ 47 h 239"/>
                <a:gd name="T106" fmla="*/ 0 w 8"/>
                <a:gd name="T107" fmla="*/ 29 h 239"/>
                <a:gd name="T108" fmla="*/ 8 w 8"/>
                <a:gd name="T109" fmla="*/ 29 h 239"/>
                <a:gd name="T110" fmla="*/ 4 w 8"/>
                <a:gd name="T111" fmla="*/ 34 h 239"/>
                <a:gd name="T112" fmla="*/ 0 w 8"/>
                <a:gd name="T113" fmla="*/ 18 h 239"/>
                <a:gd name="T114" fmla="*/ 4 w 8"/>
                <a:gd name="T115" fmla="*/ 12 h 239"/>
                <a:gd name="T116" fmla="*/ 8 w 8"/>
                <a:gd name="T117" fmla="*/ 18 h 239"/>
                <a:gd name="T118" fmla="*/ 0 w 8"/>
                <a:gd name="T119" fmla="*/ 18 h 239"/>
                <a:gd name="T120" fmla="*/ 4 w 8"/>
                <a:gd name="T121" fmla="*/ 0 h 239"/>
                <a:gd name="T122" fmla="*/ 8 w 8"/>
                <a:gd name="T123" fmla="*/ 4 h 239"/>
                <a:gd name="T124" fmla="*/ 4 w 8"/>
                <a:gd name="T125" fmla="*/ 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" h="239"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6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6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6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6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6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6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6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76"/>
            <p:cNvSpPr>
              <a:spLocks noEditPoints="1"/>
            </p:cNvSpPr>
            <p:nvPr/>
          </p:nvSpPr>
          <p:spPr bwMode="auto">
            <a:xfrm>
              <a:off x="7459324" y="1517197"/>
              <a:ext cx="17463" cy="509588"/>
            </a:xfrm>
            <a:custGeom>
              <a:avLst/>
              <a:gdLst>
                <a:gd name="T0" fmla="*/ 3 w 7"/>
                <a:gd name="T1" fmla="*/ 189 h 197"/>
                <a:gd name="T2" fmla="*/ 7 w 7"/>
                <a:gd name="T3" fmla="*/ 192 h 197"/>
                <a:gd name="T4" fmla="*/ 3 w 7"/>
                <a:gd name="T5" fmla="*/ 197 h 197"/>
                <a:gd name="T6" fmla="*/ 0 w 7"/>
                <a:gd name="T7" fmla="*/ 182 h 197"/>
                <a:gd name="T8" fmla="*/ 7 w 7"/>
                <a:gd name="T9" fmla="*/ 182 h 197"/>
                <a:gd name="T10" fmla="*/ 3 w 7"/>
                <a:gd name="T11" fmla="*/ 186 h 197"/>
                <a:gd name="T12" fmla="*/ 0 w 7"/>
                <a:gd name="T13" fmla="*/ 172 h 197"/>
                <a:gd name="T14" fmla="*/ 3 w 7"/>
                <a:gd name="T15" fmla="*/ 168 h 197"/>
                <a:gd name="T16" fmla="*/ 7 w 7"/>
                <a:gd name="T17" fmla="*/ 172 h 197"/>
                <a:gd name="T18" fmla="*/ 0 w 7"/>
                <a:gd name="T19" fmla="*/ 172 h 197"/>
                <a:gd name="T20" fmla="*/ 3 w 7"/>
                <a:gd name="T21" fmla="*/ 157 h 197"/>
                <a:gd name="T22" fmla="*/ 7 w 7"/>
                <a:gd name="T23" fmla="*/ 161 h 197"/>
                <a:gd name="T24" fmla="*/ 3 w 7"/>
                <a:gd name="T25" fmla="*/ 165 h 197"/>
                <a:gd name="T26" fmla="*/ 0 w 7"/>
                <a:gd name="T27" fmla="*/ 150 h 197"/>
                <a:gd name="T28" fmla="*/ 7 w 7"/>
                <a:gd name="T29" fmla="*/ 150 h 197"/>
                <a:gd name="T30" fmla="*/ 3 w 7"/>
                <a:gd name="T31" fmla="*/ 154 h 197"/>
                <a:gd name="T32" fmla="*/ 0 w 7"/>
                <a:gd name="T33" fmla="*/ 141 h 197"/>
                <a:gd name="T34" fmla="*/ 3 w 7"/>
                <a:gd name="T35" fmla="*/ 136 h 197"/>
                <a:gd name="T36" fmla="*/ 7 w 7"/>
                <a:gd name="T37" fmla="*/ 141 h 197"/>
                <a:gd name="T38" fmla="*/ 0 w 7"/>
                <a:gd name="T39" fmla="*/ 141 h 197"/>
                <a:gd name="T40" fmla="*/ 3 w 7"/>
                <a:gd name="T41" fmla="*/ 126 h 197"/>
                <a:gd name="T42" fmla="*/ 7 w 7"/>
                <a:gd name="T43" fmla="*/ 129 h 197"/>
                <a:gd name="T44" fmla="*/ 3 w 7"/>
                <a:gd name="T45" fmla="*/ 133 h 197"/>
                <a:gd name="T46" fmla="*/ 0 w 7"/>
                <a:gd name="T47" fmla="*/ 119 h 197"/>
                <a:gd name="T48" fmla="*/ 7 w 7"/>
                <a:gd name="T49" fmla="*/ 119 h 197"/>
                <a:gd name="T50" fmla="*/ 3 w 7"/>
                <a:gd name="T51" fmla="*/ 123 h 197"/>
                <a:gd name="T52" fmla="*/ 0 w 7"/>
                <a:gd name="T53" fmla="*/ 109 h 197"/>
                <a:gd name="T54" fmla="*/ 3 w 7"/>
                <a:gd name="T55" fmla="*/ 105 h 197"/>
                <a:gd name="T56" fmla="*/ 7 w 7"/>
                <a:gd name="T57" fmla="*/ 109 h 197"/>
                <a:gd name="T58" fmla="*/ 0 w 7"/>
                <a:gd name="T59" fmla="*/ 109 h 197"/>
                <a:gd name="T60" fmla="*/ 3 w 7"/>
                <a:gd name="T61" fmla="*/ 94 h 197"/>
                <a:gd name="T62" fmla="*/ 7 w 7"/>
                <a:gd name="T63" fmla="*/ 98 h 197"/>
                <a:gd name="T64" fmla="*/ 3 w 7"/>
                <a:gd name="T65" fmla="*/ 102 h 197"/>
                <a:gd name="T66" fmla="*/ 0 w 7"/>
                <a:gd name="T67" fmla="*/ 87 h 197"/>
                <a:gd name="T68" fmla="*/ 7 w 7"/>
                <a:gd name="T69" fmla="*/ 87 h 197"/>
                <a:gd name="T70" fmla="*/ 3 w 7"/>
                <a:gd name="T71" fmla="*/ 91 h 197"/>
                <a:gd name="T72" fmla="*/ 0 w 7"/>
                <a:gd name="T73" fmla="*/ 77 h 197"/>
                <a:gd name="T74" fmla="*/ 3 w 7"/>
                <a:gd name="T75" fmla="*/ 73 h 197"/>
                <a:gd name="T76" fmla="*/ 7 w 7"/>
                <a:gd name="T77" fmla="*/ 77 h 197"/>
                <a:gd name="T78" fmla="*/ 0 w 7"/>
                <a:gd name="T79" fmla="*/ 77 h 197"/>
                <a:gd name="T80" fmla="*/ 3 w 7"/>
                <a:gd name="T81" fmla="*/ 63 h 197"/>
                <a:gd name="T82" fmla="*/ 7 w 7"/>
                <a:gd name="T83" fmla="*/ 66 h 197"/>
                <a:gd name="T84" fmla="*/ 3 w 7"/>
                <a:gd name="T85" fmla="*/ 70 h 197"/>
                <a:gd name="T86" fmla="*/ 0 w 7"/>
                <a:gd name="T87" fmla="*/ 55 h 197"/>
                <a:gd name="T88" fmla="*/ 7 w 7"/>
                <a:gd name="T89" fmla="*/ 55 h 197"/>
                <a:gd name="T90" fmla="*/ 3 w 7"/>
                <a:gd name="T91" fmla="*/ 60 h 197"/>
                <a:gd name="T92" fmla="*/ 0 w 7"/>
                <a:gd name="T93" fmla="*/ 46 h 197"/>
                <a:gd name="T94" fmla="*/ 3 w 7"/>
                <a:gd name="T95" fmla="*/ 42 h 197"/>
                <a:gd name="T96" fmla="*/ 7 w 7"/>
                <a:gd name="T97" fmla="*/ 46 h 197"/>
                <a:gd name="T98" fmla="*/ 0 w 7"/>
                <a:gd name="T99" fmla="*/ 46 h 197"/>
                <a:gd name="T100" fmla="*/ 3 w 7"/>
                <a:gd name="T101" fmla="*/ 31 h 197"/>
                <a:gd name="T102" fmla="*/ 7 w 7"/>
                <a:gd name="T103" fmla="*/ 34 h 197"/>
                <a:gd name="T104" fmla="*/ 3 w 7"/>
                <a:gd name="T105" fmla="*/ 39 h 197"/>
                <a:gd name="T106" fmla="*/ 0 w 7"/>
                <a:gd name="T107" fmla="*/ 24 h 197"/>
                <a:gd name="T108" fmla="*/ 7 w 7"/>
                <a:gd name="T109" fmla="*/ 24 h 197"/>
                <a:gd name="T110" fmla="*/ 3 w 7"/>
                <a:gd name="T111" fmla="*/ 28 h 197"/>
                <a:gd name="T112" fmla="*/ 0 w 7"/>
                <a:gd name="T113" fmla="*/ 14 h 197"/>
                <a:gd name="T114" fmla="*/ 3 w 7"/>
                <a:gd name="T115" fmla="*/ 10 h 197"/>
                <a:gd name="T116" fmla="*/ 7 w 7"/>
                <a:gd name="T117" fmla="*/ 14 h 197"/>
                <a:gd name="T118" fmla="*/ 0 w 7"/>
                <a:gd name="T119" fmla="*/ 14 h 197"/>
                <a:gd name="T120" fmla="*/ 3 w 7"/>
                <a:gd name="T121" fmla="*/ 0 h 197"/>
                <a:gd name="T122" fmla="*/ 7 w 7"/>
                <a:gd name="T123" fmla="*/ 3 h 197"/>
                <a:gd name="T124" fmla="*/ 3 w 7"/>
                <a:gd name="T125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197">
                  <a:moveTo>
                    <a:pt x="0" y="193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0" y="190"/>
                    <a:pt x="2" y="189"/>
                    <a:pt x="3" y="189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5" y="189"/>
                    <a:pt x="7" y="190"/>
                    <a:pt x="7" y="192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7" y="193"/>
                    <a:pt x="7" y="193"/>
                    <a:pt x="7" y="193"/>
                  </a:cubicBezTo>
                  <a:cubicBezTo>
                    <a:pt x="7" y="195"/>
                    <a:pt x="5" y="197"/>
                    <a:pt x="3" y="197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2" y="197"/>
                    <a:pt x="0" y="195"/>
                    <a:pt x="0" y="193"/>
                  </a:cubicBezTo>
                  <a:close/>
                  <a:moveTo>
                    <a:pt x="0" y="183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0" y="180"/>
                    <a:pt x="2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5" y="179"/>
                    <a:pt x="7" y="180"/>
                    <a:pt x="7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5"/>
                    <a:pt x="5" y="186"/>
                    <a:pt x="3" y="186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6"/>
                    <a:pt x="0" y="185"/>
                    <a:pt x="0" y="183"/>
                  </a:cubicBezTo>
                  <a:close/>
                  <a:moveTo>
                    <a:pt x="0" y="172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69"/>
                    <a:pt x="2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5" y="168"/>
                    <a:pt x="7" y="169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7" y="174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0" y="174"/>
                    <a:pt x="0" y="172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59"/>
                    <a:pt x="2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7" y="159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5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2" y="165"/>
                    <a:pt x="0" y="163"/>
                    <a:pt x="0" y="162"/>
                  </a:cubicBezTo>
                  <a:close/>
                  <a:moveTo>
                    <a:pt x="0" y="151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48"/>
                    <a:pt x="2" y="147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5" y="147"/>
                    <a:pt x="7" y="148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3"/>
                    <a:pt x="5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0" y="153"/>
                    <a:pt x="0" y="151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5" y="136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2"/>
                    <a:pt x="5" y="144"/>
                    <a:pt x="3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2" y="144"/>
                    <a:pt x="0" y="142"/>
                    <a:pt x="0" y="141"/>
                  </a:cubicBezTo>
                  <a:close/>
                  <a:moveTo>
                    <a:pt x="0" y="13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127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5" y="126"/>
                    <a:pt x="7" y="127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2"/>
                    <a:pt x="5" y="13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33"/>
                    <a:pt x="0" y="132"/>
                    <a:pt x="0" y="130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5" y="115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0" y="121"/>
                    <a:pt x="0" y="120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6"/>
                    <a:pt x="2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7" y="106"/>
                    <a:pt x="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1"/>
                    <a:pt x="5" y="112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2" y="112"/>
                    <a:pt x="0" y="111"/>
                    <a:pt x="0" y="109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5" y="94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0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2"/>
                    <a:pt x="0" y="100"/>
                    <a:pt x="0" y="99"/>
                  </a:cubicBezTo>
                  <a:close/>
                  <a:moveTo>
                    <a:pt x="0" y="88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5"/>
                    <a:pt x="2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7" y="85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0"/>
                    <a:pt x="5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0" y="90"/>
                    <a:pt x="0" y="88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73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9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1"/>
                    <a:pt x="0" y="79"/>
                    <a:pt x="0" y="77"/>
                  </a:cubicBezTo>
                  <a:close/>
                  <a:moveTo>
                    <a:pt x="0" y="67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2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7" y="64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9"/>
                    <a:pt x="5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0" y="69"/>
                    <a:pt x="0" y="67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8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7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8"/>
                    <a:pt x="5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48"/>
                    <a:pt x="0" y="46"/>
                  </a:cubicBezTo>
                  <a:close/>
                  <a:moveTo>
                    <a:pt x="0" y="35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2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1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0" y="37"/>
                    <a:pt x="0" y="35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7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5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0" y="27"/>
                    <a:pt x="0" y="2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4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77"/>
            <p:cNvSpPr>
              <a:spLocks noEditPoints="1"/>
            </p:cNvSpPr>
            <p:nvPr/>
          </p:nvSpPr>
          <p:spPr bwMode="auto">
            <a:xfrm>
              <a:off x="7408524" y="1652135"/>
              <a:ext cx="17463" cy="374650"/>
            </a:xfrm>
            <a:custGeom>
              <a:avLst/>
              <a:gdLst>
                <a:gd name="T0" fmla="*/ 4 w 7"/>
                <a:gd name="T1" fmla="*/ 137 h 145"/>
                <a:gd name="T2" fmla="*/ 7 w 7"/>
                <a:gd name="T3" fmla="*/ 140 h 145"/>
                <a:gd name="T4" fmla="*/ 4 w 7"/>
                <a:gd name="T5" fmla="*/ 145 h 145"/>
                <a:gd name="T6" fmla="*/ 0 w 7"/>
                <a:gd name="T7" fmla="*/ 130 h 145"/>
                <a:gd name="T8" fmla="*/ 7 w 7"/>
                <a:gd name="T9" fmla="*/ 130 h 145"/>
                <a:gd name="T10" fmla="*/ 4 w 7"/>
                <a:gd name="T11" fmla="*/ 134 h 145"/>
                <a:gd name="T12" fmla="*/ 0 w 7"/>
                <a:gd name="T13" fmla="*/ 120 h 145"/>
                <a:gd name="T14" fmla="*/ 4 w 7"/>
                <a:gd name="T15" fmla="*/ 116 h 145"/>
                <a:gd name="T16" fmla="*/ 7 w 7"/>
                <a:gd name="T17" fmla="*/ 120 h 145"/>
                <a:gd name="T18" fmla="*/ 0 w 7"/>
                <a:gd name="T19" fmla="*/ 120 h 145"/>
                <a:gd name="T20" fmla="*/ 4 w 7"/>
                <a:gd name="T21" fmla="*/ 105 h 145"/>
                <a:gd name="T22" fmla="*/ 7 w 7"/>
                <a:gd name="T23" fmla="*/ 109 h 145"/>
                <a:gd name="T24" fmla="*/ 4 w 7"/>
                <a:gd name="T25" fmla="*/ 113 h 145"/>
                <a:gd name="T26" fmla="*/ 0 w 7"/>
                <a:gd name="T27" fmla="*/ 98 h 145"/>
                <a:gd name="T28" fmla="*/ 7 w 7"/>
                <a:gd name="T29" fmla="*/ 98 h 145"/>
                <a:gd name="T30" fmla="*/ 4 w 7"/>
                <a:gd name="T31" fmla="*/ 102 h 145"/>
                <a:gd name="T32" fmla="*/ 0 w 7"/>
                <a:gd name="T33" fmla="*/ 89 h 145"/>
                <a:gd name="T34" fmla="*/ 4 w 7"/>
                <a:gd name="T35" fmla="*/ 84 h 145"/>
                <a:gd name="T36" fmla="*/ 7 w 7"/>
                <a:gd name="T37" fmla="*/ 89 h 145"/>
                <a:gd name="T38" fmla="*/ 0 w 7"/>
                <a:gd name="T39" fmla="*/ 89 h 145"/>
                <a:gd name="T40" fmla="*/ 4 w 7"/>
                <a:gd name="T41" fmla="*/ 74 h 145"/>
                <a:gd name="T42" fmla="*/ 7 w 7"/>
                <a:gd name="T43" fmla="*/ 77 h 145"/>
                <a:gd name="T44" fmla="*/ 4 w 7"/>
                <a:gd name="T45" fmla="*/ 81 h 145"/>
                <a:gd name="T46" fmla="*/ 0 w 7"/>
                <a:gd name="T47" fmla="*/ 67 h 145"/>
                <a:gd name="T48" fmla="*/ 7 w 7"/>
                <a:gd name="T49" fmla="*/ 67 h 145"/>
                <a:gd name="T50" fmla="*/ 4 w 7"/>
                <a:gd name="T51" fmla="*/ 71 h 145"/>
                <a:gd name="T52" fmla="*/ 0 w 7"/>
                <a:gd name="T53" fmla="*/ 57 h 145"/>
                <a:gd name="T54" fmla="*/ 4 w 7"/>
                <a:gd name="T55" fmla="*/ 53 h 145"/>
                <a:gd name="T56" fmla="*/ 7 w 7"/>
                <a:gd name="T57" fmla="*/ 57 h 145"/>
                <a:gd name="T58" fmla="*/ 0 w 7"/>
                <a:gd name="T59" fmla="*/ 57 h 145"/>
                <a:gd name="T60" fmla="*/ 4 w 7"/>
                <a:gd name="T61" fmla="*/ 42 h 145"/>
                <a:gd name="T62" fmla="*/ 7 w 7"/>
                <a:gd name="T63" fmla="*/ 46 h 145"/>
                <a:gd name="T64" fmla="*/ 4 w 7"/>
                <a:gd name="T65" fmla="*/ 50 h 145"/>
                <a:gd name="T66" fmla="*/ 0 w 7"/>
                <a:gd name="T67" fmla="*/ 35 h 145"/>
                <a:gd name="T68" fmla="*/ 7 w 7"/>
                <a:gd name="T69" fmla="*/ 35 h 145"/>
                <a:gd name="T70" fmla="*/ 4 w 7"/>
                <a:gd name="T71" fmla="*/ 39 h 145"/>
                <a:gd name="T72" fmla="*/ 0 w 7"/>
                <a:gd name="T73" fmla="*/ 25 h 145"/>
                <a:gd name="T74" fmla="*/ 4 w 7"/>
                <a:gd name="T75" fmla="*/ 21 h 145"/>
                <a:gd name="T76" fmla="*/ 7 w 7"/>
                <a:gd name="T77" fmla="*/ 25 h 145"/>
                <a:gd name="T78" fmla="*/ 0 w 7"/>
                <a:gd name="T79" fmla="*/ 25 h 145"/>
                <a:gd name="T80" fmla="*/ 4 w 7"/>
                <a:gd name="T81" fmla="*/ 11 h 145"/>
                <a:gd name="T82" fmla="*/ 7 w 7"/>
                <a:gd name="T83" fmla="*/ 14 h 145"/>
                <a:gd name="T84" fmla="*/ 4 w 7"/>
                <a:gd name="T85" fmla="*/ 18 h 145"/>
                <a:gd name="T86" fmla="*/ 0 w 7"/>
                <a:gd name="T87" fmla="*/ 3 h 145"/>
                <a:gd name="T88" fmla="*/ 7 w 7"/>
                <a:gd name="T89" fmla="*/ 3 h 145"/>
                <a:gd name="T90" fmla="*/ 4 w 7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6" y="137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3"/>
                    <a:pt x="6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2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2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6" y="127"/>
                    <a:pt x="7" y="128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3"/>
                    <a:pt x="6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2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6" y="116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2"/>
                    <a:pt x="6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2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2" y="105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6" y="105"/>
                    <a:pt x="7" y="107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1"/>
                    <a:pt x="6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2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5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1"/>
                    <a:pt x="6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2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2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6" y="84"/>
                    <a:pt x="7" y="86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6" y="92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2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4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80"/>
                    <a:pt x="6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2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3"/>
                    <a:pt x="7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6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2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2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3"/>
                    <a:pt x="7" y="54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9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2"/>
                    <a:pt x="7" y="44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6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2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2"/>
                    <a:pt x="7" y="33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6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2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1"/>
                    <a:pt x="7" y="23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6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7" y="1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6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78"/>
            <p:cNvSpPr>
              <a:spLocks noEditPoints="1"/>
            </p:cNvSpPr>
            <p:nvPr/>
          </p:nvSpPr>
          <p:spPr bwMode="auto">
            <a:xfrm>
              <a:off x="7518062" y="1804535"/>
              <a:ext cx="7938" cy="215900"/>
            </a:xfrm>
            <a:custGeom>
              <a:avLst/>
              <a:gdLst>
                <a:gd name="T0" fmla="*/ 0 w 3"/>
                <a:gd name="T1" fmla="*/ 81 h 84"/>
                <a:gd name="T2" fmla="*/ 1 w 3"/>
                <a:gd name="T3" fmla="*/ 80 h 84"/>
                <a:gd name="T4" fmla="*/ 3 w 3"/>
                <a:gd name="T5" fmla="*/ 81 h 84"/>
                <a:gd name="T6" fmla="*/ 1 w 3"/>
                <a:gd name="T7" fmla="*/ 84 h 84"/>
                <a:gd name="T8" fmla="*/ 0 w 3"/>
                <a:gd name="T9" fmla="*/ 82 h 84"/>
                <a:gd name="T10" fmla="*/ 0 w 3"/>
                <a:gd name="T11" fmla="*/ 74 h 84"/>
                <a:gd name="T12" fmla="*/ 1 w 3"/>
                <a:gd name="T13" fmla="*/ 72 h 84"/>
                <a:gd name="T14" fmla="*/ 3 w 3"/>
                <a:gd name="T15" fmla="*/ 74 h 84"/>
                <a:gd name="T16" fmla="*/ 1 w 3"/>
                <a:gd name="T17" fmla="*/ 77 h 84"/>
                <a:gd name="T18" fmla="*/ 0 w 3"/>
                <a:gd name="T19" fmla="*/ 75 h 84"/>
                <a:gd name="T20" fmla="*/ 0 w 3"/>
                <a:gd name="T21" fmla="*/ 67 h 84"/>
                <a:gd name="T22" fmla="*/ 1 w 3"/>
                <a:gd name="T23" fmla="*/ 65 h 84"/>
                <a:gd name="T24" fmla="*/ 3 w 3"/>
                <a:gd name="T25" fmla="*/ 67 h 84"/>
                <a:gd name="T26" fmla="*/ 1 w 3"/>
                <a:gd name="T27" fmla="*/ 69 h 84"/>
                <a:gd name="T28" fmla="*/ 0 w 3"/>
                <a:gd name="T29" fmla="*/ 68 h 84"/>
                <a:gd name="T30" fmla="*/ 0 w 3"/>
                <a:gd name="T31" fmla="*/ 59 h 84"/>
                <a:gd name="T32" fmla="*/ 1 w 3"/>
                <a:gd name="T33" fmla="*/ 58 h 84"/>
                <a:gd name="T34" fmla="*/ 3 w 3"/>
                <a:gd name="T35" fmla="*/ 59 h 84"/>
                <a:gd name="T36" fmla="*/ 1 w 3"/>
                <a:gd name="T37" fmla="*/ 62 h 84"/>
                <a:gd name="T38" fmla="*/ 0 w 3"/>
                <a:gd name="T39" fmla="*/ 60 h 84"/>
                <a:gd name="T40" fmla="*/ 0 w 3"/>
                <a:gd name="T41" fmla="*/ 52 h 84"/>
                <a:gd name="T42" fmla="*/ 1 w 3"/>
                <a:gd name="T43" fmla="*/ 51 h 84"/>
                <a:gd name="T44" fmla="*/ 3 w 3"/>
                <a:gd name="T45" fmla="*/ 52 h 84"/>
                <a:gd name="T46" fmla="*/ 1 w 3"/>
                <a:gd name="T47" fmla="*/ 55 h 84"/>
                <a:gd name="T48" fmla="*/ 0 w 3"/>
                <a:gd name="T49" fmla="*/ 53 h 84"/>
                <a:gd name="T50" fmla="*/ 0 w 3"/>
                <a:gd name="T51" fmla="*/ 45 h 84"/>
                <a:gd name="T52" fmla="*/ 1 w 3"/>
                <a:gd name="T53" fmla="*/ 43 h 84"/>
                <a:gd name="T54" fmla="*/ 3 w 3"/>
                <a:gd name="T55" fmla="*/ 45 h 84"/>
                <a:gd name="T56" fmla="*/ 1 w 3"/>
                <a:gd name="T57" fmla="*/ 48 h 84"/>
                <a:gd name="T58" fmla="*/ 0 w 3"/>
                <a:gd name="T59" fmla="*/ 46 h 84"/>
                <a:gd name="T60" fmla="*/ 0 w 3"/>
                <a:gd name="T61" fmla="*/ 38 h 84"/>
                <a:gd name="T62" fmla="*/ 1 w 3"/>
                <a:gd name="T63" fmla="*/ 36 h 84"/>
                <a:gd name="T64" fmla="*/ 3 w 3"/>
                <a:gd name="T65" fmla="*/ 38 h 84"/>
                <a:gd name="T66" fmla="*/ 1 w 3"/>
                <a:gd name="T67" fmla="*/ 40 h 84"/>
                <a:gd name="T68" fmla="*/ 0 w 3"/>
                <a:gd name="T69" fmla="*/ 39 h 84"/>
                <a:gd name="T70" fmla="*/ 0 w 3"/>
                <a:gd name="T71" fmla="*/ 30 h 84"/>
                <a:gd name="T72" fmla="*/ 1 w 3"/>
                <a:gd name="T73" fmla="*/ 29 h 84"/>
                <a:gd name="T74" fmla="*/ 3 w 3"/>
                <a:gd name="T75" fmla="*/ 30 h 84"/>
                <a:gd name="T76" fmla="*/ 1 w 3"/>
                <a:gd name="T77" fmla="*/ 33 h 84"/>
                <a:gd name="T78" fmla="*/ 0 w 3"/>
                <a:gd name="T79" fmla="*/ 31 h 84"/>
                <a:gd name="T80" fmla="*/ 0 w 3"/>
                <a:gd name="T81" fmla="*/ 23 h 84"/>
                <a:gd name="T82" fmla="*/ 1 w 3"/>
                <a:gd name="T83" fmla="*/ 22 h 84"/>
                <a:gd name="T84" fmla="*/ 3 w 3"/>
                <a:gd name="T85" fmla="*/ 23 h 84"/>
                <a:gd name="T86" fmla="*/ 1 w 3"/>
                <a:gd name="T87" fmla="*/ 26 h 84"/>
                <a:gd name="T88" fmla="*/ 0 w 3"/>
                <a:gd name="T89" fmla="*/ 24 h 84"/>
                <a:gd name="T90" fmla="*/ 0 w 3"/>
                <a:gd name="T91" fmla="*/ 16 h 84"/>
                <a:gd name="T92" fmla="*/ 1 w 3"/>
                <a:gd name="T93" fmla="*/ 14 h 84"/>
                <a:gd name="T94" fmla="*/ 3 w 3"/>
                <a:gd name="T95" fmla="*/ 16 h 84"/>
                <a:gd name="T96" fmla="*/ 1 w 3"/>
                <a:gd name="T97" fmla="*/ 18 h 84"/>
                <a:gd name="T98" fmla="*/ 0 w 3"/>
                <a:gd name="T99" fmla="*/ 17 h 84"/>
                <a:gd name="T100" fmla="*/ 0 w 3"/>
                <a:gd name="T101" fmla="*/ 9 h 84"/>
                <a:gd name="T102" fmla="*/ 1 w 3"/>
                <a:gd name="T103" fmla="*/ 7 h 84"/>
                <a:gd name="T104" fmla="*/ 3 w 3"/>
                <a:gd name="T105" fmla="*/ 9 h 84"/>
                <a:gd name="T106" fmla="*/ 1 w 3"/>
                <a:gd name="T107" fmla="*/ 11 h 84"/>
                <a:gd name="T108" fmla="*/ 0 w 3"/>
                <a:gd name="T109" fmla="*/ 10 h 84"/>
                <a:gd name="T110" fmla="*/ 0 w 3"/>
                <a:gd name="T111" fmla="*/ 1 h 84"/>
                <a:gd name="T112" fmla="*/ 1 w 3"/>
                <a:gd name="T113" fmla="*/ 0 h 84"/>
                <a:gd name="T114" fmla="*/ 3 w 3"/>
                <a:gd name="T115" fmla="*/ 1 h 84"/>
                <a:gd name="T116" fmla="*/ 1 w 3"/>
                <a:gd name="T117" fmla="*/ 4 h 84"/>
                <a:gd name="T118" fmla="*/ 0 w 3"/>
                <a:gd name="T119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84"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9"/>
                    <a:pt x="0" y="69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39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0" y="10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79"/>
            <p:cNvSpPr>
              <a:spLocks noEditPoints="1"/>
            </p:cNvSpPr>
            <p:nvPr/>
          </p:nvSpPr>
          <p:spPr bwMode="auto">
            <a:xfrm>
              <a:off x="7629187" y="1558472"/>
              <a:ext cx="7938" cy="461963"/>
            </a:xfrm>
            <a:custGeom>
              <a:avLst/>
              <a:gdLst>
                <a:gd name="T0" fmla="*/ 1 w 3"/>
                <a:gd name="T1" fmla="*/ 175 h 179"/>
                <a:gd name="T2" fmla="*/ 1 w 3"/>
                <a:gd name="T3" fmla="*/ 179 h 179"/>
                <a:gd name="T4" fmla="*/ 0 w 3"/>
                <a:gd name="T5" fmla="*/ 169 h 179"/>
                <a:gd name="T6" fmla="*/ 3 w 3"/>
                <a:gd name="T7" fmla="*/ 169 h 179"/>
                <a:gd name="T8" fmla="*/ 0 w 3"/>
                <a:gd name="T9" fmla="*/ 170 h 179"/>
                <a:gd name="T10" fmla="*/ 1 w 3"/>
                <a:gd name="T11" fmla="*/ 160 h 179"/>
                <a:gd name="T12" fmla="*/ 1 w 3"/>
                <a:gd name="T13" fmla="*/ 164 h 179"/>
                <a:gd name="T14" fmla="*/ 0 w 3"/>
                <a:gd name="T15" fmla="*/ 154 h 179"/>
                <a:gd name="T16" fmla="*/ 3 w 3"/>
                <a:gd name="T17" fmla="*/ 154 h 179"/>
                <a:gd name="T18" fmla="*/ 0 w 3"/>
                <a:gd name="T19" fmla="*/ 155 h 179"/>
                <a:gd name="T20" fmla="*/ 1 w 3"/>
                <a:gd name="T21" fmla="*/ 146 h 179"/>
                <a:gd name="T22" fmla="*/ 1 w 3"/>
                <a:gd name="T23" fmla="*/ 150 h 179"/>
                <a:gd name="T24" fmla="*/ 0 w 3"/>
                <a:gd name="T25" fmla="*/ 140 h 179"/>
                <a:gd name="T26" fmla="*/ 3 w 3"/>
                <a:gd name="T27" fmla="*/ 140 h 179"/>
                <a:gd name="T28" fmla="*/ 0 w 3"/>
                <a:gd name="T29" fmla="*/ 141 h 179"/>
                <a:gd name="T30" fmla="*/ 1 w 3"/>
                <a:gd name="T31" fmla="*/ 131 h 179"/>
                <a:gd name="T32" fmla="*/ 1 w 3"/>
                <a:gd name="T33" fmla="*/ 135 h 179"/>
                <a:gd name="T34" fmla="*/ 0 w 3"/>
                <a:gd name="T35" fmla="*/ 125 h 179"/>
                <a:gd name="T36" fmla="*/ 3 w 3"/>
                <a:gd name="T37" fmla="*/ 125 h 179"/>
                <a:gd name="T38" fmla="*/ 0 w 3"/>
                <a:gd name="T39" fmla="*/ 126 h 179"/>
                <a:gd name="T40" fmla="*/ 1 w 3"/>
                <a:gd name="T41" fmla="*/ 117 h 179"/>
                <a:gd name="T42" fmla="*/ 1 w 3"/>
                <a:gd name="T43" fmla="*/ 121 h 179"/>
                <a:gd name="T44" fmla="*/ 0 w 3"/>
                <a:gd name="T45" fmla="*/ 111 h 179"/>
                <a:gd name="T46" fmla="*/ 3 w 3"/>
                <a:gd name="T47" fmla="*/ 111 h 179"/>
                <a:gd name="T48" fmla="*/ 0 w 3"/>
                <a:gd name="T49" fmla="*/ 112 h 179"/>
                <a:gd name="T50" fmla="*/ 1 w 3"/>
                <a:gd name="T51" fmla="*/ 102 h 179"/>
                <a:gd name="T52" fmla="*/ 1 w 3"/>
                <a:gd name="T53" fmla="*/ 106 h 179"/>
                <a:gd name="T54" fmla="*/ 0 w 3"/>
                <a:gd name="T55" fmla="*/ 96 h 179"/>
                <a:gd name="T56" fmla="*/ 3 w 3"/>
                <a:gd name="T57" fmla="*/ 96 h 179"/>
                <a:gd name="T58" fmla="*/ 0 w 3"/>
                <a:gd name="T59" fmla="*/ 97 h 179"/>
                <a:gd name="T60" fmla="*/ 1 w 3"/>
                <a:gd name="T61" fmla="*/ 88 h 179"/>
                <a:gd name="T62" fmla="*/ 1 w 3"/>
                <a:gd name="T63" fmla="*/ 92 h 179"/>
                <a:gd name="T64" fmla="*/ 0 w 3"/>
                <a:gd name="T65" fmla="*/ 82 h 179"/>
                <a:gd name="T66" fmla="*/ 3 w 3"/>
                <a:gd name="T67" fmla="*/ 82 h 179"/>
                <a:gd name="T68" fmla="*/ 0 w 3"/>
                <a:gd name="T69" fmla="*/ 83 h 179"/>
                <a:gd name="T70" fmla="*/ 1 w 3"/>
                <a:gd name="T71" fmla="*/ 73 h 179"/>
                <a:gd name="T72" fmla="*/ 1 w 3"/>
                <a:gd name="T73" fmla="*/ 77 h 179"/>
                <a:gd name="T74" fmla="*/ 0 w 3"/>
                <a:gd name="T75" fmla="*/ 67 h 179"/>
                <a:gd name="T76" fmla="*/ 3 w 3"/>
                <a:gd name="T77" fmla="*/ 67 h 179"/>
                <a:gd name="T78" fmla="*/ 0 w 3"/>
                <a:gd name="T79" fmla="*/ 68 h 179"/>
                <a:gd name="T80" fmla="*/ 1 w 3"/>
                <a:gd name="T81" fmla="*/ 58 h 179"/>
                <a:gd name="T82" fmla="*/ 1 w 3"/>
                <a:gd name="T83" fmla="*/ 63 h 179"/>
                <a:gd name="T84" fmla="*/ 0 w 3"/>
                <a:gd name="T85" fmla="*/ 53 h 179"/>
                <a:gd name="T86" fmla="*/ 3 w 3"/>
                <a:gd name="T87" fmla="*/ 53 h 179"/>
                <a:gd name="T88" fmla="*/ 0 w 3"/>
                <a:gd name="T89" fmla="*/ 54 h 179"/>
                <a:gd name="T90" fmla="*/ 1 w 3"/>
                <a:gd name="T91" fmla="*/ 44 h 179"/>
                <a:gd name="T92" fmla="*/ 1 w 3"/>
                <a:gd name="T93" fmla="*/ 48 h 179"/>
                <a:gd name="T94" fmla="*/ 0 w 3"/>
                <a:gd name="T95" fmla="*/ 38 h 179"/>
                <a:gd name="T96" fmla="*/ 3 w 3"/>
                <a:gd name="T97" fmla="*/ 38 h 179"/>
                <a:gd name="T98" fmla="*/ 0 w 3"/>
                <a:gd name="T99" fmla="*/ 39 h 179"/>
                <a:gd name="T100" fmla="*/ 1 w 3"/>
                <a:gd name="T101" fmla="*/ 29 h 179"/>
                <a:gd name="T102" fmla="*/ 1 w 3"/>
                <a:gd name="T103" fmla="*/ 34 h 179"/>
                <a:gd name="T104" fmla="*/ 0 w 3"/>
                <a:gd name="T105" fmla="*/ 24 h 179"/>
                <a:gd name="T106" fmla="*/ 3 w 3"/>
                <a:gd name="T107" fmla="*/ 24 h 179"/>
                <a:gd name="T108" fmla="*/ 0 w 3"/>
                <a:gd name="T109" fmla="*/ 25 h 179"/>
                <a:gd name="T110" fmla="*/ 1 w 3"/>
                <a:gd name="T111" fmla="*/ 15 h 179"/>
                <a:gd name="T112" fmla="*/ 1 w 3"/>
                <a:gd name="T113" fmla="*/ 19 h 179"/>
                <a:gd name="T114" fmla="*/ 0 w 3"/>
                <a:gd name="T115" fmla="*/ 9 h 179"/>
                <a:gd name="T116" fmla="*/ 3 w 3"/>
                <a:gd name="T117" fmla="*/ 9 h 179"/>
                <a:gd name="T118" fmla="*/ 0 w 3"/>
                <a:gd name="T119" fmla="*/ 10 h 179"/>
                <a:gd name="T120" fmla="*/ 1 w 3"/>
                <a:gd name="T121" fmla="*/ 0 h 179"/>
                <a:gd name="T122" fmla="*/ 1 w 3"/>
                <a:gd name="T123" fmla="*/ 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" h="179">
                  <a:moveTo>
                    <a:pt x="0" y="177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5"/>
                    <a:pt x="0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2" y="175"/>
                    <a:pt x="3" y="175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8"/>
                    <a:pt x="2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0" y="179"/>
                    <a:pt x="0" y="178"/>
                    <a:pt x="0" y="177"/>
                  </a:cubicBezTo>
                  <a:close/>
                  <a:moveTo>
                    <a:pt x="0" y="17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0" y="167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2" y="167"/>
                    <a:pt x="3" y="168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1"/>
                    <a:pt x="2" y="172"/>
                    <a:pt x="1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2"/>
                    <a:pt x="0" y="171"/>
                    <a:pt x="0" y="170"/>
                  </a:cubicBezTo>
                  <a:close/>
                  <a:moveTo>
                    <a:pt x="0" y="163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0" y="161"/>
                    <a:pt x="0" y="160"/>
                    <a:pt x="1" y="160"/>
                  </a:cubicBezTo>
                  <a:cubicBezTo>
                    <a:pt x="1" y="160"/>
                    <a:pt x="1" y="160"/>
                    <a:pt x="1" y="160"/>
                  </a:cubicBezTo>
                  <a:cubicBezTo>
                    <a:pt x="2" y="160"/>
                    <a:pt x="3" y="161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2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0" y="164"/>
                    <a:pt x="0" y="164"/>
                    <a:pt x="0" y="163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0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2" y="153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0" y="157"/>
                    <a:pt x="0" y="156"/>
                    <a:pt x="0" y="155"/>
                  </a:cubicBezTo>
                  <a:close/>
                  <a:moveTo>
                    <a:pt x="0" y="148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46"/>
                    <a:pt x="0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3" y="146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9"/>
                    <a:pt x="2" y="150"/>
                    <a:pt x="1" y="15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0" y="150"/>
                    <a:pt x="0" y="149"/>
                    <a:pt x="0" y="148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8"/>
                    <a:pt x="3" y="139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2" y="143"/>
                    <a:pt x="1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2"/>
                    <a:pt x="0" y="141"/>
                  </a:cubicBezTo>
                  <a:close/>
                  <a:moveTo>
                    <a:pt x="0" y="134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2"/>
                    <a:pt x="0" y="131"/>
                    <a:pt x="1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2" y="131"/>
                    <a:pt x="3" y="132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5"/>
                    <a:pt x="0" y="135"/>
                    <a:pt x="0" y="134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8"/>
                    <a:pt x="1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0" y="128"/>
                    <a:pt x="0" y="127"/>
                    <a:pt x="0" y="126"/>
                  </a:cubicBezTo>
                  <a:close/>
                  <a:moveTo>
                    <a:pt x="0" y="119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7"/>
                    <a:pt x="0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2" y="117"/>
                    <a:pt x="3" y="117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2" y="121"/>
                    <a:pt x="1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0" y="121"/>
                    <a:pt x="0" y="120"/>
                    <a:pt x="0" y="119"/>
                  </a:cubicBezTo>
                  <a:close/>
                  <a:moveTo>
                    <a:pt x="0" y="112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0"/>
                    <a:pt x="0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2" y="109"/>
                    <a:pt x="3" y="110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13"/>
                    <a:pt x="2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3"/>
                    <a:pt x="0" y="113"/>
                    <a:pt x="0" y="112"/>
                  </a:cubicBezTo>
                  <a:close/>
                  <a:moveTo>
                    <a:pt x="0" y="105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03"/>
                    <a:pt x="0" y="102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" y="102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2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6"/>
                    <a:pt x="0" y="105"/>
                    <a:pt x="0" y="105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8"/>
                    <a:pt x="2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99"/>
                    <a:pt x="0" y="98"/>
                    <a:pt x="0" y="97"/>
                  </a:cubicBezTo>
                  <a:close/>
                  <a:moveTo>
                    <a:pt x="0" y="9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88"/>
                    <a:pt x="3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1"/>
                    <a:pt x="2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1"/>
                    <a:pt x="0" y="90"/>
                  </a:cubicBezTo>
                  <a:close/>
                  <a:moveTo>
                    <a:pt x="0" y="83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1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4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4"/>
                    <a:pt x="0" y="83"/>
                  </a:cubicBezTo>
                  <a:close/>
                  <a:moveTo>
                    <a:pt x="0" y="76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74"/>
                    <a:pt x="0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6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2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2"/>
                    <a:pt x="0" y="61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4"/>
                  </a:cubicBezTo>
                  <a:close/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4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80"/>
            <p:cNvSpPr>
              <a:spLocks noEditPoints="1"/>
            </p:cNvSpPr>
            <p:nvPr/>
          </p:nvSpPr>
          <p:spPr bwMode="auto">
            <a:xfrm>
              <a:off x="7719674" y="1821997"/>
              <a:ext cx="7938" cy="198438"/>
            </a:xfrm>
            <a:custGeom>
              <a:avLst/>
              <a:gdLst>
                <a:gd name="T0" fmla="*/ 0 w 3"/>
                <a:gd name="T1" fmla="*/ 74 h 77"/>
                <a:gd name="T2" fmla="*/ 2 w 3"/>
                <a:gd name="T3" fmla="*/ 73 h 77"/>
                <a:gd name="T4" fmla="*/ 3 w 3"/>
                <a:gd name="T5" fmla="*/ 74 h 77"/>
                <a:gd name="T6" fmla="*/ 2 w 3"/>
                <a:gd name="T7" fmla="*/ 77 h 77"/>
                <a:gd name="T8" fmla="*/ 0 w 3"/>
                <a:gd name="T9" fmla="*/ 75 h 77"/>
                <a:gd name="T10" fmla="*/ 0 w 3"/>
                <a:gd name="T11" fmla="*/ 67 h 77"/>
                <a:gd name="T12" fmla="*/ 2 w 3"/>
                <a:gd name="T13" fmla="*/ 65 h 77"/>
                <a:gd name="T14" fmla="*/ 3 w 3"/>
                <a:gd name="T15" fmla="*/ 67 h 77"/>
                <a:gd name="T16" fmla="*/ 2 w 3"/>
                <a:gd name="T17" fmla="*/ 70 h 77"/>
                <a:gd name="T18" fmla="*/ 0 w 3"/>
                <a:gd name="T19" fmla="*/ 68 h 77"/>
                <a:gd name="T20" fmla="*/ 0 w 3"/>
                <a:gd name="T21" fmla="*/ 60 h 77"/>
                <a:gd name="T22" fmla="*/ 2 w 3"/>
                <a:gd name="T23" fmla="*/ 58 h 77"/>
                <a:gd name="T24" fmla="*/ 3 w 3"/>
                <a:gd name="T25" fmla="*/ 60 h 77"/>
                <a:gd name="T26" fmla="*/ 2 w 3"/>
                <a:gd name="T27" fmla="*/ 62 h 77"/>
                <a:gd name="T28" fmla="*/ 0 w 3"/>
                <a:gd name="T29" fmla="*/ 61 h 77"/>
                <a:gd name="T30" fmla="*/ 0 w 3"/>
                <a:gd name="T31" fmla="*/ 52 h 77"/>
                <a:gd name="T32" fmla="*/ 2 w 3"/>
                <a:gd name="T33" fmla="*/ 51 h 77"/>
                <a:gd name="T34" fmla="*/ 3 w 3"/>
                <a:gd name="T35" fmla="*/ 52 h 77"/>
                <a:gd name="T36" fmla="*/ 2 w 3"/>
                <a:gd name="T37" fmla="*/ 55 h 77"/>
                <a:gd name="T38" fmla="*/ 0 w 3"/>
                <a:gd name="T39" fmla="*/ 53 h 77"/>
                <a:gd name="T40" fmla="*/ 0 w 3"/>
                <a:gd name="T41" fmla="*/ 45 h 77"/>
                <a:gd name="T42" fmla="*/ 2 w 3"/>
                <a:gd name="T43" fmla="*/ 44 h 77"/>
                <a:gd name="T44" fmla="*/ 3 w 3"/>
                <a:gd name="T45" fmla="*/ 45 h 77"/>
                <a:gd name="T46" fmla="*/ 2 w 3"/>
                <a:gd name="T47" fmla="*/ 48 h 77"/>
                <a:gd name="T48" fmla="*/ 0 w 3"/>
                <a:gd name="T49" fmla="*/ 46 h 77"/>
                <a:gd name="T50" fmla="*/ 0 w 3"/>
                <a:gd name="T51" fmla="*/ 38 h 77"/>
                <a:gd name="T52" fmla="*/ 2 w 3"/>
                <a:gd name="T53" fmla="*/ 36 h 77"/>
                <a:gd name="T54" fmla="*/ 3 w 3"/>
                <a:gd name="T55" fmla="*/ 38 h 77"/>
                <a:gd name="T56" fmla="*/ 2 w 3"/>
                <a:gd name="T57" fmla="*/ 41 h 77"/>
                <a:gd name="T58" fmla="*/ 0 w 3"/>
                <a:gd name="T59" fmla="*/ 39 h 77"/>
                <a:gd name="T60" fmla="*/ 0 w 3"/>
                <a:gd name="T61" fmla="*/ 31 h 77"/>
                <a:gd name="T62" fmla="*/ 2 w 3"/>
                <a:gd name="T63" fmla="*/ 29 h 77"/>
                <a:gd name="T64" fmla="*/ 3 w 3"/>
                <a:gd name="T65" fmla="*/ 31 h 77"/>
                <a:gd name="T66" fmla="*/ 2 w 3"/>
                <a:gd name="T67" fmla="*/ 33 h 77"/>
                <a:gd name="T68" fmla="*/ 0 w 3"/>
                <a:gd name="T69" fmla="*/ 32 h 77"/>
                <a:gd name="T70" fmla="*/ 0 w 3"/>
                <a:gd name="T71" fmla="*/ 23 h 77"/>
                <a:gd name="T72" fmla="*/ 2 w 3"/>
                <a:gd name="T73" fmla="*/ 22 h 77"/>
                <a:gd name="T74" fmla="*/ 3 w 3"/>
                <a:gd name="T75" fmla="*/ 23 h 77"/>
                <a:gd name="T76" fmla="*/ 2 w 3"/>
                <a:gd name="T77" fmla="*/ 26 h 77"/>
                <a:gd name="T78" fmla="*/ 0 w 3"/>
                <a:gd name="T79" fmla="*/ 24 h 77"/>
                <a:gd name="T80" fmla="*/ 0 w 3"/>
                <a:gd name="T81" fmla="*/ 16 h 77"/>
                <a:gd name="T82" fmla="*/ 2 w 3"/>
                <a:gd name="T83" fmla="*/ 15 h 77"/>
                <a:gd name="T84" fmla="*/ 3 w 3"/>
                <a:gd name="T85" fmla="*/ 16 h 77"/>
                <a:gd name="T86" fmla="*/ 2 w 3"/>
                <a:gd name="T87" fmla="*/ 19 h 77"/>
                <a:gd name="T88" fmla="*/ 0 w 3"/>
                <a:gd name="T89" fmla="*/ 17 h 77"/>
                <a:gd name="T90" fmla="*/ 0 w 3"/>
                <a:gd name="T91" fmla="*/ 9 h 77"/>
                <a:gd name="T92" fmla="*/ 2 w 3"/>
                <a:gd name="T93" fmla="*/ 7 h 77"/>
                <a:gd name="T94" fmla="*/ 3 w 3"/>
                <a:gd name="T95" fmla="*/ 9 h 77"/>
                <a:gd name="T96" fmla="*/ 2 w 3"/>
                <a:gd name="T97" fmla="*/ 11 h 77"/>
                <a:gd name="T98" fmla="*/ 0 w 3"/>
                <a:gd name="T99" fmla="*/ 10 h 77"/>
                <a:gd name="T100" fmla="*/ 0 w 3"/>
                <a:gd name="T101" fmla="*/ 2 h 77"/>
                <a:gd name="T102" fmla="*/ 2 w 3"/>
                <a:gd name="T103" fmla="*/ 0 h 77"/>
                <a:gd name="T104" fmla="*/ 3 w 3"/>
                <a:gd name="T105" fmla="*/ 2 h 77"/>
                <a:gd name="T106" fmla="*/ 2 w 3"/>
                <a:gd name="T107" fmla="*/ 4 h 77"/>
                <a:gd name="T108" fmla="*/ 0 w 3"/>
                <a:gd name="T10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" h="77"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3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2"/>
                    <a:pt x="0" y="61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1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3"/>
                    <a:pt x="0" y="32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81"/>
            <p:cNvSpPr>
              <a:spLocks noEditPoints="1"/>
            </p:cNvSpPr>
            <p:nvPr/>
          </p:nvSpPr>
          <p:spPr bwMode="auto">
            <a:xfrm>
              <a:off x="7910174" y="1579110"/>
              <a:ext cx="7938" cy="441325"/>
            </a:xfrm>
            <a:custGeom>
              <a:avLst/>
              <a:gdLst>
                <a:gd name="T0" fmla="*/ 2 w 3"/>
                <a:gd name="T1" fmla="*/ 167 h 171"/>
                <a:gd name="T2" fmla="*/ 2 w 3"/>
                <a:gd name="T3" fmla="*/ 171 h 171"/>
                <a:gd name="T4" fmla="*/ 0 w 3"/>
                <a:gd name="T5" fmla="*/ 161 h 171"/>
                <a:gd name="T6" fmla="*/ 3 w 3"/>
                <a:gd name="T7" fmla="*/ 161 h 171"/>
                <a:gd name="T8" fmla="*/ 0 w 3"/>
                <a:gd name="T9" fmla="*/ 162 h 171"/>
                <a:gd name="T10" fmla="*/ 2 w 3"/>
                <a:gd name="T11" fmla="*/ 152 h 171"/>
                <a:gd name="T12" fmla="*/ 2 w 3"/>
                <a:gd name="T13" fmla="*/ 156 h 171"/>
                <a:gd name="T14" fmla="*/ 0 w 3"/>
                <a:gd name="T15" fmla="*/ 146 h 171"/>
                <a:gd name="T16" fmla="*/ 3 w 3"/>
                <a:gd name="T17" fmla="*/ 146 h 171"/>
                <a:gd name="T18" fmla="*/ 0 w 3"/>
                <a:gd name="T19" fmla="*/ 147 h 171"/>
                <a:gd name="T20" fmla="*/ 2 w 3"/>
                <a:gd name="T21" fmla="*/ 138 h 171"/>
                <a:gd name="T22" fmla="*/ 2 w 3"/>
                <a:gd name="T23" fmla="*/ 142 h 171"/>
                <a:gd name="T24" fmla="*/ 0 w 3"/>
                <a:gd name="T25" fmla="*/ 132 h 171"/>
                <a:gd name="T26" fmla="*/ 3 w 3"/>
                <a:gd name="T27" fmla="*/ 132 h 171"/>
                <a:gd name="T28" fmla="*/ 0 w 3"/>
                <a:gd name="T29" fmla="*/ 133 h 171"/>
                <a:gd name="T30" fmla="*/ 2 w 3"/>
                <a:gd name="T31" fmla="*/ 123 h 171"/>
                <a:gd name="T32" fmla="*/ 2 w 3"/>
                <a:gd name="T33" fmla="*/ 127 h 171"/>
                <a:gd name="T34" fmla="*/ 0 w 3"/>
                <a:gd name="T35" fmla="*/ 117 h 171"/>
                <a:gd name="T36" fmla="*/ 3 w 3"/>
                <a:gd name="T37" fmla="*/ 117 h 171"/>
                <a:gd name="T38" fmla="*/ 0 w 3"/>
                <a:gd name="T39" fmla="*/ 118 h 171"/>
                <a:gd name="T40" fmla="*/ 2 w 3"/>
                <a:gd name="T41" fmla="*/ 109 h 171"/>
                <a:gd name="T42" fmla="*/ 2 w 3"/>
                <a:gd name="T43" fmla="*/ 113 h 171"/>
                <a:gd name="T44" fmla="*/ 0 w 3"/>
                <a:gd name="T45" fmla="*/ 103 h 171"/>
                <a:gd name="T46" fmla="*/ 3 w 3"/>
                <a:gd name="T47" fmla="*/ 103 h 171"/>
                <a:gd name="T48" fmla="*/ 0 w 3"/>
                <a:gd name="T49" fmla="*/ 104 h 171"/>
                <a:gd name="T50" fmla="*/ 2 w 3"/>
                <a:gd name="T51" fmla="*/ 94 h 171"/>
                <a:gd name="T52" fmla="*/ 2 w 3"/>
                <a:gd name="T53" fmla="*/ 98 h 171"/>
                <a:gd name="T54" fmla="*/ 0 w 3"/>
                <a:gd name="T55" fmla="*/ 88 h 171"/>
                <a:gd name="T56" fmla="*/ 3 w 3"/>
                <a:gd name="T57" fmla="*/ 88 h 171"/>
                <a:gd name="T58" fmla="*/ 0 w 3"/>
                <a:gd name="T59" fmla="*/ 89 h 171"/>
                <a:gd name="T60" fmla="*/ 2 w 3"/>
                <a:gd name="T61" fmla="*/ 80 h 171"/>
                <a:gd name="T62" fmla="*/ 2 w 3"/>
                <a:gd name="T63" fmla="*/ 84 h 171"/>
                <a:gd name="T64" fmla="*/ 0 w 3"/>
                <a:gd name="T65" fmla="*/ 74 h 171"/>
                <a:gd name="T66" fmla="*/ 3 w 3"/>
                <a:gd name="T67" fmla="*/ 74 h 171"/>
                <a:gd name="T68" fmla="*/ 0 w 3"/>
                <a:gd name="T69" fmla="*/ 75 h 171"/>
                <a:gd name="T70" fmla="*/ 2 w 3"/>
                <a:gd name="T71" fmla="*/ 65 h 171"/>
                <a:gd name="T72" fmla="*/ 2 w 3"/>
                <a:gd name="T73" fmla="*/ 69 h 171"/>
                <a:gd name="T74" fmla="*/ 0 w 3"/>
                <a:gd name="T75" fmla="*/ 59 h 171"/>
                <a:gd name="T76" fmla="*/ 3 w 3"/>
                <a:gd name="T77" fmla="*/ 59 h 171"/>
                <a:gd name="T78" fmla="*/ 0 w 3"/>
                <a:gd name="T79" fmla="*/ 60 h 171"/>
                <a:gd name="T80" fmla="*/ 2 w 3"/>
                <a:gd name="T81" fmla="*/ 50 h 171"/>
                <a:gd name="T82" fmla="*/ 2 w 3"/>
                <a:gd name="T83" fmla="*/ 55 h 171"/>
                <a:gd name="T84" fmla="*/ 0 w 3"/>
                <a:gd name="T85" fmla="*/ 45 h 171"/>
                <a:gd name="T86" fmla="*/ 3 w 3"/>
                <a:gd name="T87" fmla="*/ 45 h 171"/>
                <a:gd name="T88" fmla="*/ 0 w 3"/>
                <a:gd name="T89" fmla="*/ 46 h 171"/>
                <a:gd name="T90" fmla="*/ 2 w 3"/>
                <a:gd name="T91" fmla="*/ 36 h 171"/>
                <a:gd name="T92" fmla="*/ 2 w 3"/>
                <a:gd name="T93" fmla="*/ 40 h 171"/>
                <a:gd name="T94" fmla="*/ 0 w 3"/>
                <a:gd name="T95" fmla="*/ 30 h 171"/>
                <a:gd name="T96" fmla="*/ 3 w 3"/>
                <a:gd name="T97" fmla="*/ 30 h 171"/>
                <a:gd name="T98" fmla="*/ 0 w 3"/>
                <a:gd name="T99" fmla="*/ 31 h 171"/>
                <a:gd name="T100" fmla="*/ 2 w 3"/>
                <a:gd name="T101" fmla="*/ 21 h 171"/>
                <a:gd name="T102" fmla="*/ 2 w 3"/>
                <a:gd name="T103" fmla="*/ 26 h 171"/>
                <a:gd name="T104" fmla="*/ 0 w 3"/>
                <a:gd name="T105" fmla="*/ 16 h 171"/>
                <a:gd name="T106" fmla="*/ 3 w 3"/>
                <a:gd name="T107" fmla="*/ 16 h 171"/>
                <a:gd name="T108" fmla="*/ 0 w 3"/>
                <a:gd name="T109" fmla="*/ 17 h 171"/>
                <a:gd name="T110" fmla="*/ 2 w 3"/>
                <a:gd name="T111" fmla="*/ 7 h 171"/>
                <a:gd name="T112" fmla="*/ 2 w 3"/>
                <a:gd name="T113" fmla="*/ 11 h 171"/>
                <a:gd name="T114" fmla="*/ 0 w 3"/>
                <a:gd name="T115" fmla="*/ 1 h 171"/>
                <a:gd name="T116" fmla="*/ 3 w 3"/>
                <a:gd name="T117" fmla="*/ 1 h 171"/>
                <a:gd name="T118" fmla="*/ 0 w 3"/>
                <a:gd name="T119" fmla="*/ 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171">
                  <a:moveTo>
                    <a:pt x="0" y="169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7"/>
                    <a:pt x="1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3" y="167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3"/>
                    <a:pt x="1" y="152"/>
                    <a:pt x="2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2"/>
                    <a:pt x="3" y="153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6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56"/>
                    <a:pt x="0" y="156"/>
                    <a:pt x="0" y="155"/>
                  </a:cubicBezTo>
                  <a:close/>
                  <a:moveTo>
                    <a:pt x="0" y="147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146"/>
                    <a:pt x="1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3" y="146"/>
                    <a:pt x="3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2" y="149"/>
                    <a:pt x="2" y="149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1" y="149"/>
                    <a:pt x="0" y="148"/>
                    <a:pt x="0" y="147"/>
                  </a:cubicBezTo>
                  <a:close/>
                  <a:moveTo>
                    <a:pt x="0" y="14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8"/>
                    <a:pt x="1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3" y="138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0" y="141"/>
                    <a:pt x="0" y="140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30"/>
                    <a:pt x="3" y="131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0" y="134"/>
                    <a:pt x="0" y="133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3" y="124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0" y="127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1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11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09"/>
                    <a:pt x="1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3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1" y="113"/>
                    <a:pt x="0" y="112"/>
                    <a:pt x="0" y="111"/>
                  </a:cubicBezTo>
                  <a:close/>
                  <a:moveTo>
                    <a:pt x="0" y="104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1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3" y="102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0" y="105"/>
                    <a:pt x="0" y="104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1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4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" y="98"/>
                    <a:pt x="0" y="97"/>
                    <a:pt x="0" y="97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3" y="87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0" y="90"/>
                    <a:pt x="0" y="89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9"/>
                    <a:pt x="0" y="68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3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1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8"/>
                    <a:pt x="0" y="17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82"/>
            <p:cNvSpPr>
              <a:spLocks noEditPoints="1"/>
            </p:cNvSpPr>
            <p:nvPr/>
          </p:nvSpPr>
          <p:spPr bwMode="auto">
            <a:xfrm>
              <a:off x="7675224" y="1652135"/>
              <a:ext cx="15875" cy="374650"/>
            </a:xfrm>
            <a:custGeom>
              <a:avLst/>
              <a:gdLst>
                <a:gd name="T0" fmla="*/ 3 w 6"/>
                <a:gd name="T1" fmla="*/ 137 h 145"/>
                <a:gd name="T2" fmla="*/ 6 w 6"/>
                <a:gd name="T3" fmla="*/ 140 h 145"/>
                <a:gd name="T4" fmla="*/ 3 w 6"/>
                <a:gd name="T5" fmla="*/ 145 h 145"/>
                <a:gd name="T6" fmla="*/ 0 w 6"/>
                <a:gd name="T7" fmla="*/ 130 h 145"/>
                <a:gd name="T8" fmla="*/ 6 w 6"/>
                <a:gd name="T9" fmla="*/ 130 h 145"/>
                <a:gd name="T10" fmla="*/ 3 w 6"/>
                <a:gd name="T11" fmla="*/ 134 h 145"/>
                <a:gd name="T12" fmla="*/ 0 w 6"/>
                <a:gd name="T13" fmla="*/ 120 h 145"/>
                <a:gd name="T14" fmla="*/ 3 w 6"/>
                <a:gd name="T15" fmla="*/ 116 h 145"/>
                <a:gd name="T16" fmla="*/ 6 w 6"/>
                <a:gd name="T17" fmla="*/ 120 h 145"/>
                <a:gd name="T18" fmla="*/ 0 w 6"/>
                <a:gd name="T19" fmla="*/ 120 h 145"/>
                <a:gd name="T20" fmla="*/ 3 w 6"/>
                <a:gd name="T21" fmla="*/ 105 h 145"/>
                <a:gd name="T22" fmla="*/ 6 w 6"/>
                <a:gd name="T23" fmla="*/ 109 h 145"/>
                <a:gd name="T24" fmla="*/ 3 w 6"/>
                <a:gd name="T25" fmla="*/ 113 h 145"/>
                <a:gd name="T26" fmla="*/ 0 w 6"/>
                <a:gd name="T27" fmla="*/ 98 h 145"/>
                <a:gd name="T28" fmla="*/ 6 w 6"/>
                <a:gd name="T29" fmla="*/ 98 h 145"/>
                <a:gd name="T30" fmla="*/ 3 w 6"/>
                <a:gd name="T31" fmla="*/ 102 h 145"/>
                <a:gd name="T32" fmla="*/ 0 w 6"/>
                <a:gd name="T33" fmla="*/ 89 h 145"/>
                <a:gd name="T34" fmla="*/ 3 w 6"/>
                <a:gd name="T35" fmla="*/ 84 h 145"/>
                <a:gd name="T36" fmla="*/ 6 w 6"/>
                <a:gd name="T37" fmla="*/ 89 h 145"/>
                <a:gd name="T38" fmla="*/ 0 w 6"/>
                <a:gd name="T39" fmla="*/ 89 h 145"/>
                <a:gd name="T40" fmla="*/ 3 w 6"/>
                <a:gd name="T41" fmla="*/ 74 h 145"/>
                <a:gd name="T42" fmla="*/ 6 w 6"/>
                <a:gd name="T43" fmla="*/ 77 h 145"/>
                <a:gd name="T44" fmla="*/ 3 w 6"/>
                <a:gd name="T45" fmla="*/ 81 h 145"/>
                <a:gd name="T46" fmla="*/ 0 w 6"/>
                <a:gd name="T47" fmla="*/ 67 h 145"/>
                <a:gd name="T48" fmla="*/ 6 w 6"/>
                <a:gd name="T49" fmla="*/ 67 h 145"/>
                <a:gd name="T50" fmla="*/ 3 w 6"/>
                <a:gd name="T51" fmla="*/ 71 h 145"/>
                <a:gd name="T52" fmla="*/ 0 w 6"/>
                <a:gd name="T53" fmla="*/ 57 h 145"/>
                <a:gd name="T54" fmla="*/ 3 w 6"/>
                <a:gd name="T55" fmla="*/ 53 h 145"/>
                <a:gd name="T56" fmla="*/ 6 w 6"/>
                <a:gd name="T57" fmla="*/ 57 h 145"/>
                <a:gd name="T58" fmla="*/ 0 w 6"/>
                <a:gd name="T59" fmla="*/ 57 h 145"/>
                <a:gd name="T60" fmla="*/ 3 w 6"/>
                <a:gd name="T61" fmla="*/ 42 h 145"/>
                <a:gd name="T62" fmla="*/ 6 w 6"/>
                <a:gd name="T63" fmla="*/ 46 h 145"/>
                <a:gd name="T64" fmla="*/ 3 w 6"/>
                <a:gd name="T65" fmla="*/ 50 h 145"/>
                <a:gd name="T66" fmla="*/ 0 w 6"/>
                <a:gd name="T67" fmla="*/ 35 h 145"/>
                <a:gd name="T68" fmla="*/ 6 w 6"/>
                <a:gd name="T69" fmla="*/ 35 h 145"/>
                <a:gd name="T70" fmla="*/ 3 w 6"/>
                <a:gd name="T71" fmla="*/ 39 h 145"/>
                <a:gd name="T72" fmla="*/ 0 w 6"/>
                <a:gd name="T73" fmla="*/ 25 h 145"/>
                <a:gd name="T74" fmla="*/ 3 w 6"/>
                <a:gd name="T75" fmla="*/ 21 h 145"/>
                <a:gd name="T76" fmla="*/ 6 w 6"/>
                <a:gd name="T77" fmla="*/ 25 h 145"/>
                <a:gd name="T78" fmla="*/ 0 w 6"/>
                <a:gd name="T79" fmla="*/ 25 h 145"/>
                <a:gd name="T80" fmla="*/ 3 w 6"/>
                <a:gd name="T81" fmla="*/ 11 h 145"/>
                <a:gd name="T82" fmla="*/ 6 w 6"/>
                <a:gd name="T83" fmla="*/ 14 h 145"/>
                <a:gd name="T84" fmla="*/ 3 w 6"/>
                <a:gd name="T85" fmla="*/ 18 h 145"/>
                <a:gd name="T86" fmla="*/ 0 w 6"/>
                <a:gd name="T87" fmla="*/ 3 h 145"/>
                <a:gd name="T88" fmla="*/ 6 w 6"/>
                <a:gd name="T89" fmla="*/ 3 h 145"/>
                <a:gd name="T90" fmla="*/ 3 w 6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1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5" y="137"/>
                    <a:pt x="6" y="138"/>
                    <a:pt x="6" y="140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3"/>
                    <a:pt x="5" y="145"/>
                    <a:pt x="3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1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1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5" y="127"/>
                    <a:pt x="6" y="128"/>
                    <a:pt x="6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3"/>
                    <a:pt x="5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1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1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83"/>
            <p:cNvSpPr>
              <a:spLocks noEditPoints="1"/>
            </p:cNvSpPr>
            <p:nvPr/>
          </p:nvSpPr>
          <p:spPr bwMode="auto">
            <a:xfrm>
              <a:off x="7845087" y="1655310"/>
              <a:ext cx="34925" cy="368300"/>
            </a:xfrm>
            <a:custGeom>
              <a:avLst/>
              <a:gdLst>
                <a:gd name="T0" fmla="*/ 0 w 13"/>
                <a:gd name="T1" fmla="*/ 136 h 143"/>
                <a:gd name="T2" fmla="*/ 7 w 13"/>
                <a:gd name="T3" fmla="*/ 129 h 143"/>
                <a:gd name="T4" fmla="*/ 13 w 13"/>
                <a:gd name="T5" fmla="*/ 136 h 143"/>
                <a:gd name="T6" fmla="*/ 7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7 w 13"/>
                <a:gd name="T13" fmla="*/ 111 h 143"/>
                <a:gd name="T14" fmla="*/ 13 w 13"/>
                <a:gd name="T15" fmla="*/ 117 h 143"/>
                <a:gd name="T16" fmla="*/ 7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7 w 13"/>
                <a:gd name="T23" fmla="*/ 92 h 143"/>
                <a:gd name="T24" fmla="*/ 13 w 13"/>
                <a:gd name="T25" fmla="*/ 99 h 143"/>
                <a:gd name="T26" fmla="*/ 7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7 w 13"/>
                <a:gd name="T33" fmla="*/ 74 h 143"/>
                <a:gd name="T34" fmla="*/ 13 w 13"/>
                <a:gd name="T35" fmla="*/ 80 h 143"/>
                <a:gd name="T36" fmla="*/ 7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7 w 13"/>
                <a:gd name="T43" fmla="*/ 55 h 143"/>
                <a:gd name="T44" fmla="*/ 13 w 13"/>
                <a:gd name="T45" fmla="*/ 62 h 143"/>
                <a:gd name="T46" fmla="*/ 7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7 w 13"/>
                <a:gd name="T53" fmla="*/ 37 h 143"/>
                <a:gd name="T54" fmla="*/ 13 w 13"/>
                <a:gd name="T55" fmla="*/ 43 h 143"/>
                <a:gd name="T56" fmla="*/ 7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7 w 13"/>
                <a:gd name="T63" fmla="*/ 19 h 143"/>
                <a:gd name="T64" fmla="*/ 13 w 13"/>
                <a:gd name="T65" fmla="*/ 25 h 143"/>
                <a:gd name="T66" fmla="*/ 7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7 w 13"/>
                <a:gd name="T73" fmla="*/ 0 h 143"/>
                <a:gd name="T74" fmla="*/ 13 w 13"/>
                <a:gd name="T75" fmla="*/ 7 h 143"/>
                <a:gd name="T76" fmla="*/ 7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3" y="129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3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3" y="111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3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3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7" y="106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3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3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3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3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84"/>
            <p:cNvSpPr>
              <a:spLocks noEditPoints="1"/>
            </p:cNvSpPr>
            <p:nvPr/>
          </p:nvSpPr>
          <p:spPr bwMode="auto">
            <a:xfrm>
              <a:off x="7565687" y="1655310"/>
              <a:ext cx="33338" cy="368300"/>
            </a:xfrm>
            <a:custGeom>
              <a:avLst/>
              <a:gdLst>
                <a:gd name="T0" fmla="*/ 0 w 13"/>
                <a:gd name="T1" fmla="*/ 136 h 143"/>
                <a:gd name="T2" fmla="*/ 6 w 13"/>
                <a:gd name="T3" fmla="*/ 129 h 143"/>
                <a:gd name="T4" fmla="*/ 13 w 13"/>
                <a:gd name="T5" fmla="*/ 136 h 143"/>
                <a:gd name="T6" fmla="*/ 6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6 w 13"/>
                <a:gd name="T13" fmla="*/ 111 h 143"/>
                <a:gd name="T14" fmla="*/ 13 w 13"/>
                <a:gd name="T15" fmla="*/ 117 h 143"/>
                <a:gd name="T16" fmla="*/ 6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6 w 13"/>
                <a:gd name="T23" fmla="*/ 92 h 143"/>
                <a:gd name="T24" fmla="*/ 13 w 13"/>
                <a:gd name="T25" fmla="*/ 99 h 143"/>
                <a:gd name="T26" fmla="*/ 6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6 w 13"/>
                <a:gd name="T33" fmla="*/ 74 h 143"/>
                <a:gd name="T34" fmla="*/ 13 w 13"/>
                <a:gd name="T35" fmla="*/ 80 h 143"/>
                <a:gd name="T36" fmla="*/ 6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6 w 13"/>
                <a:gd name="T43" fmla="*/ 55 h 143"/>
                <a:gd name="T44" fmla="*/ 13 w 13"/>
                <a:gd name="T45" fmla="*/ 62 h 143"/>
                <a:gd name="T46" fmla="*/ 6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6 w 13"/>
                <a:gd name="T53" fmla="*/ 37 h 143"/>
                <a:gd name="T54" fmla="*/ 13 w 13"/>
                <a:gd name="T55" fmla="*/ 43 h 143"/>
                <a:gd name="T56" fmla="*/ 6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6 w 13"/>
                <a:gd name="T63" fmla="*/ 19 h 143"/>
                <a:gd name="T64" fmla="*/ 13 w 13"/>
                <a:gd name="T65" fmla="*/ 25 h 143"/>
                <a:gd name="T66" fmla="*/ 6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6 w 13"/>
                <a:gd name="T73" fmla="*/ 0 h 143"/>
                <a:gd name="T74" fmla="*/ 13 w 13"/>
                <a:gd name="T75" fmla="*/ 7 h 143"/>
                <a:gd name="T76" fmla="*/ 6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2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2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2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6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2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2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2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2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2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2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2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2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2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85"/>
            <p:cNvSpPr>
              <a:spLocks noEditPoints="1"/>
            </p:cNvSpPr>
            <p:nvPr/>
          </p:nvSpPr>
          <p:spPr bwMode="auto">
            <a:xfrm>
              <a:off x="7781587" y="1706110"/>
              <a:ext cx="15875" cy="320675"/>
            </a:xfrm>
            <a:custGeom>
              <a:avLst/>
              <a:gdLst>
                <a:gd name="T0" fmla="*/ 0 w 6"/>
                <a:gd name="T1" fmla="*/ 119 h 124"/>
                <a:gd name="T2" fmla="*/ 3 w 6"/>
                <a:gd name="T3" fmla="*/ 116 h 124"/>
                <a:gd name="T4" fmla="*/ 6 w 6"/>
                <a:gd name="T5" fmla="*/ 119 h 124"/>
                <a:gd name="T6" fmla="*/ 3 w 6"/>
                <a:gd name="T7" fmla="*/ 124 h 124"/>
                <a:gd name="T8" fmla="*/ 0 w 6"/>
                <a:gd name="T9" fmla="*/ 120 h 124"/>
                <a:gd name="T10" fmla="*/ 0 w 6"/>
                <a:gd name="T11" fmla="*/ 109 h 124"/>
                <a:gd name="T12" fmla="*/ 3 w 6"/>
                <a:gd name="T13" fmla="*/ 106 h 124"/>
                <a:gd name="T14" fmla="*/ 6 w 6"/>
                <a:gd name="T15" fmla="*/ 109 h 124"/>
                <a:gd name="T16" fmla="*/ 3 w 6"/>
                <a:gd name="T17" fmla="*/ 113 h 124"/>
                <a:gd name="T18" fmla="*/ 0 w 6"/>
                <a:gd name="T19" fmla="*/ 110 h 124"/>
                <a:gd name="T20" fmla="*/ 0 w 6"/>
                <a:gd name="T21" fmla="*/ 98 h 124"/>
                <a:gd name="T22" fmla="*/ 3 w 6"/>
                <a:gd name="T23" fmla="*/ 95 h 124"/>
                <a:gd name="T24" fmla="*/ 6 w 6"/>
                <a:gd name="T25" fmla="*/ 98 h 124"/>
                <a:gd name="T26" fmla="*/ 3 w 6"/>
                <a:gd name="T27" fmla="*/ 102 h 124"/>
                <a:gd name="T28" fmla="*/ 0 w 6"/>
                <a:gd name="T29" fmla="*/ 99 h 124"/>
                <a:gd name="T30" fmla="*/ 0 w 6"/>
                <a:gd name="T31" fmla="*/ 88 h 124"/>
                <a:gd name="T32" fmla="*/ 3 w 6"/>
                <a:gd name="T33" fmla="*/ 84 h 124"/>
                <a:gd name="T34" fmla="*/ 6 w 6"/>
                <a:gd name="T35" fmla="*/ 88 h 124"/>
                <a:gd name="T36" fmla="*/ 3 w 6"/>
                <a:gd name="T37" fmla="*/ 92 h 124"/>
                <a:gd name="T38" fmla="*/ 0 w 6"/>
                <a:gd name="T39" fmla="*/ 89 h 124"/>
                <a:gd name="T40" fmla="*/ 0 w 6"/>
                <a:gd name="T41" fmla="*/ 77 h 124"/>
                <a:gd name="T42" fmla="*/ 3 w 6"/>
                <a:gd name="T43" fmla="*/ 74 h 124"/>
                <a:gd name="T44" fmla="*/ 6 w 6"/>
                <a:gd name="T45" fmla="*/ 77 h 124"/>
                <a:gd name="T46" fmla="*/ 3 w 6"/>
                <a:gd name="T47" fmla="*/ 81 h 124"/>
                <a:gd name="T48" fmla="*/ 0 w 6"/>
                <a:gd name="T49" fmla="*/ 78 h 124"/>
                <a:gd name="T50" fmla="*/ 0 w 6"/>
                <a:gd name="T51" fmla="*/ 67 h 124"/>
                <a:gd name="T52" fmla="*/ 3 w 6"/>
                <a:gd name="T53" fmla="*/ 63 h 124"/>
                <a:gd name="T54" fmla="*/ 6 w 6"/>
                <a:gd name="T55" fmla="*/ 67 h 124"/>
                <a:gd name="T56" fmla="*/ 3 w 6"/>
                <a:gd name="T57" fmla="*/ 71 h 124"/>
                <a:gd name="T58" fmla="*/ 0 w 6"/>
                <a:gd name="T59" fmla="*/ 68 h 124"/>
                <a:gd name="T60" fmla="*/ 0 w 6"/>
                <a:gd name="T61" fmla="*/ 56 h 124"/>
                <a:gd name="T62" fmla="*/ 3 w 6"/>
                <a:gd name="T63" fmla="*/ 53 h 124"/>
                <a:gd name="T64" fmla="*/ 6 w 6"/>
                <a:gd name="T65" fmla="*/ 56 h 124"/>
                <a:gd name="T66" fmla="*/ 3 w 6"/>
                <a:gd name="T67" fmla="*/ 60 h 124"/>
                <a:gd name="T68" fmla="*/ 0 w 6"/>
                <a:gd name="T69" fmla="*/ 57 h 124"/>
                <a:gd name="T70" fmla="*/ 0 w 6"/>
                <a:gd name="T71" fmla="*/ 46 h 124"/>
                <a:gd name="T72" fmla="*/ 3 w 6"/>
                <a:gd name="T73" fmla="*/ 42 h 124"/>
                <a:gd name="T74" fmla="*/ 6 w 6"/>
                <a:gd name="T75" fmla="*/ 46 h 124"/>
                <a:gd name="T76" fmla="*/ 3 w 6"/>
                <a:gd name="T77" fmla="*/ 50 h 124"/>
                <a:gd name="T78" fmla="*/ 0 w 6"/>
                <a:gd name="T79" fmla="*/ 47 h 124"/>
                <a:gd name="T80" fmla="*/ 0 w 6"/>
                <a:gd name="T81" fmla="*/ 35 h 124"/>
                <a:gd name="T82" fmla="*/ 3 w 6"/>
                <a:gd name="T83" fmla="*/ 32 h 124"/>
                <a:gd name="T84" fmla="*/ 6 w 6"/>
                <a:gd name="T85" fmla="*/ 35 h 124"/>
                <a:gd name="T86" fmla="*/ 3 w 6"/>
                <a:gd name="T87" fmla="*/ 39 h 124"/>
                <a:gd name="T88" fmla="*/ 0 w 6"/>
                <a:gd name="T89" fmla="*/ 36 h 124"/>
                <a:gd name="T90" fmla="*/ 0 w 6"/>
                <a:gd name="T91" fmla="*/ 25 h 124"/>
                <a:gd name="T92" fmla="*/ 3 w 6"/>
                <a:gd name="T93" fmla="*/ 21 h 124"/>
                <a:gd name="T94" fmla="*/ 6 w 6"/>
                <a:gd name="T95" fmla="*/ 25 h 124"/>
                <a:gd name="T96" fmla="*/ 3 w 6"/>
                <a:gd name="T97" fmla="*/ 29 h 124"/>
                <a:gd name="T98" fmla="*/ 0 w 6"/>
                <a:gd name="T99" fmla="*/ 26 h 124"/>
                <a:gd name="T100" fmla="*/ 0 w 6"/>
                <a:gd name="T101" fmla="*/ 14 h 124"/>
                <a:gd name="T102" fmla="*/ 3 w 6"/>
                <a:gd name="T103" fmla="*/ 11 h 124"/>
                <a:gd name="T104" fmla="*/ 6 w 6"/>
                <a:gd name="T105" fmla="*/ 14 h 124"/>
                <a:gd name="T106" fmla="*/ 3 w 6"/>
                <a:gd name="T107" fmla="*/ 18 h 124"/>
                <a:gd name="T108" fmla="*/ 0 w 6"/>
                <a:gd name="T109" fmla="*/ 15 h 124"/>
                <a:gd name="T110" fmla="*/ 0 w 6"/>
                <a:gd name="T111" fmla="*/ 4 h 124"/>
                <a:gd name="T112" fmla="*/ 3 w 6"/>
                <a:gd name="T113" fmla="*/ 0 h 124"/>
                <a:gd name="T114" fmla="*/ 6 w 6"/>
                <a:gd name="T115" fmla="*/ 4 h 124"/>
                <a:gd name="T116" fmla="*/ 3 w 6"/>
                <a:gd name="T117" fmla="*/ 8 h 124"/>
                <a:gd name="T118" fmla="*/ 0 w 6"/>
                <a:gd name="T11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" h="124"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4"/>
                    <a:pt x="3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1" y="124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5" y="106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2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2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6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86"/>
            <p:cNvSpPr>
              <a:spLocks noEditPoints="1"/>
            </p:cNvSpPr>
            <p:nvPr/>
          </p:nvSpPr>
          <p:spPr bwMode="auto">
            <a:xfrm>
              <a:off x="7657762" y="2599872"/>
              <a:ext cx="15875" cy="1539875"/>
            </a:xfrm>
            <a:custGeom>
              <a:avLst/>
              <a:gdLst>
                <a:gd name="T0" fmla="*/ 3 w 6"/>
                <a:gd name="T1" fmla="*/ 597 h 597"/>
                <a:gd name="T2" fmla="*/ 6 w 6"/>
                <a:gd name="T3" fmla="*/ 580 h 597"/>
                <a:gd name="T4" fmla="*/ 3 w 6"/>
                <a:gd name="T5" fmla="*/ 564 h 597"/>
                <a:gd name="T6" fmla="*/ 0 w 6"/>
                <a:gd name="T7" fmla="*/ 554 h 597"/>
                <a:gd name="T8" fmla="*/ 0 w 6"/>
                <a:gd name="T9" fmla="*/ 555 h 597"/>
                <a:gd name="T10" fmla="*/ 3 w 6"/>
                <a:gd name="T11" fmla="*/ 546 h 597"/>
                <a:gd name="T12" fmla="*/ 6 w 6"/>
                <a:gd name="T13" fmla="*/ 529 h 597"/>
                <a:gd name="T14" fmla="*/ 3 w 6"/>
                <a:gd name="T15" fmla="*/ 512 h 597"/>
                <a:gd name="T16" fmla="*/ 0 w 6"/>
                <a:gd name="T17" fmla="*/ 503 h 597"/>
                <a:gd name="T18" fmla="*/ 0 w 6"/>
                <a:gd name="T19" fmla="*/ 504 h 597"/>
                <a:gd name="T20" fmla="*/ 3 w 6"/>
                <a:gd name="T21" fmla="*/ 495 h 597"/>
                <a:gd name="T22" fmla="*/ 6 w 6"/>
                <a:gd name="T23" fmla="*/ 477 h 597"/>
                <a:gd name="T24" fmla="*/ 3 w 6"/>
                <a:gd name="T25" fmla="*/ 461 h 597"/>
                <a:gd name="T26" fmla="*/ 0 w 6"/>
                <a:gd name="T27" fmla="*/ 452 h 597"/>
                <a:gd name="T28" fmla="*/ 0 w 6"/>
                <a:gd name="T29" fmla="*/ 453 h 597"/>
                <a:gd name="T30" fmla="*/ 3 w 6"/>
                <a:gd name="T31" fmla="*/ 443 h 597"/>
                <a:gd name="T32" fmla="*/ 6 w 6"/>
                <a:gd name="T33" fmla="*/ 426 h 597"/>
                <a:gd name="T34" fmla="*/ 3 w 6"/>
                <a:gd name="T35" fmla="*/ 410 h 597"/>
                <a:gd name="T36" fmla="*/ 0 w 6"/>
                <a:gd name="T37" fmla="*/ 401 h 597"/>
                <a:gd name="T38" fmla="*/ 0 w 6"/>
                <a:gd name="T39" fmla="*/ 402 h 597"/>
                <a:gd name="T40" fmla="*/ 3 w 6"/>
                <a:gd name="T41" fmla="*/ 392 h 597"/>
                <a:gd name="T42" fmla="*/ 6 w 6"/>
                <a:gd name="T43" fmla="*/ 375 h 597"/>
                <a:gd name="T44" fmla="*/ 3 w 6"/>
                <a:gd name="T45" fmla="*/ 359 h 597"/>
                <a:gd name="T46" fmla="*/ 0 w 6"/>
                <a:gd name="T47" fmla="*/ 349 h 597"/>
                <a:gd name="T48" fmla="*/ 0 w 6"/>
                <a:gd name="T49" fmla="*/ 350 h 597"/>
                <a:gd name="T50" fmla="*/ 3 w 6"/>
                <a:gd name="T51" fmla="*/ 341 h 597"/>
                <a:gd name="T52" fmla="*/ 6 w 6"/>
                <a:gd name="T53" fmla="*/ 324 h 597"/>
                <a:gd name="T54" fmla="*/ 3 w 6"/>
                <a:gd name="T55" fmla="*/ 308 h 597"/>
                <a:gd name="T56" fmla="*/ 0 w 6"/>
                <a:gd name="T57" fmla="*/ 298 h 597"/>
                <a:gd name="T58" fmla="*/ 0 w 6"/>
                <a:gd name="T59" fmla="*/ 299 h 597"/>
                <a:gd name="T60" fmla="*/ 3 w 6"/>
                <a:gd name="T61" fmla="*/ 290 h 597"/>
                <a:gd name="T62" fmla="*/ 6 w 6"/>
                <a:gd name="T63" fmla="*/ 273 h 597"/>
                <a:gd name="T64" fmla="*/ 3 w 6"/>
                <a:gd name="T65" fmla="*/ 256 h 597"/>
                <a:gd name="T66" fmla="*/ 0 w 6"/>
                <a:gd name="T67" fmla="*/ 247 h 597"/>
                <a:gd name="T68" fmla="*/ 0 w 6"/>
                <a:gd name="T69" fmla="*/ 248 h 597"/>
                <a:gd name="T70" fmla="*/ 3 w 6"/>
                <a:gd name="T71" fmla="*/ 239 h 597"/>
                <a:gd name="T72" fmla="*/ 6 w 6"/>
                <a:gd name="T73" fmla="*/ 221 h 597"/>
                <a:gd name="T74" fmla="*/ 3 w 6"/>
                <a:gd name="T75" fmla="*/ 205 h 597"/>
                <a:gd name="T76" fmla="*/ 0 w 6"/>
                <a:gd name="T77" fmla="*/ 196 h 597"/>
                <a:gd name="T78" fmla="*/ 0 w 6"/>
                <a:gd name="T79" fmla="*/ 197 h 597"/>
                <a:gd name="T80" fmla="*/ 3 w 6"/>
                <a:gd name="T81" fmla="*/ 187 h 597"/>
                <a:gd name="T82" fmla="*/ 6 w 6"/>
                <a:gd name="T83" fmla="*/ 170 h 597"/>
                <a:gd name="T84" fmla="*/ 3 w 6"/>
                <a:gd name="T85" fmla="*/ 154 h 597"/>
                <a:gd name="T86" fmla="*/ 0 w 6"/>
                <a:gd name="T87" fmla="*/ 145 h 597"/>
                <a:gd name="T88" fmla="*/ 0 w 6"/>
                <a:gd name="T89" fmla="*/ 146 h 597"/>
                <a:gd name="T90" fmla="*/ 3 w 6"/>
                <a:gd name="T91" fmla="*/ 136 h 597"/>
                <a:gd name="T92" fmla="*/ 6 w 6"/>
                <a:gd name="T93" fmla="*/ 119 h 597"/>
                <a:gd name="T94" fmla="*/ 3 w 6"/>
                <a:gd name="T95" fmla="*/ 103 h 597"/>
                <a:gd name="T96" fmla="*/ 0 w 6"/>
                <a:gd name="T97" fmla="*/ 93 h 597"/>
                <a:gd name="T98" fmla="*/ 0 w 6"/>
                <a:gd name="T99" fmla="*/ 94 h 597"/>
                <a:gd name="T100" fmla="*/ 3 w 6"/>
                <a:gd name="T101" fmla="*/ 85 h 597"/>
                <a:gd name="T102" fmla="*/ 6 w 6"/>
                <a:gd name="T103" fmla="*/ 68 h 597"/>
                <a:gd name="T104" fmla="*/ 3 w 6"/>
                <a:gd name="T105" fmla="*/ 52 h 597"/>
                <a:gd name="T106" fmla="*/ 0 w 6"/>
                <a:gd name="T107" fmla="*/ 42 h 597"/>
                <a:gd name="T108" fmla="*/ 0 w 6"/>
                <a:gd name="T109" fmla="*/ 43 h 597"/>
                <a:gd name="T110" fmla="*/ 3 w 6"/>
                <a:gd name="T111" fmla="*/ 34 h 597"/>
                <a:gd name="T112" fmla="*/ 6 w 6"/>
                <a:gd name="T113" fmla="*/ 16 h 597"/>
                <a:gd name="T114" fmla="*/ 3 w 6"/>
                <a:gd name="T1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597">
                  <a:moveTo>
                    <a:pt x="0" y="594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91"/>
                    <a:pt x="1" y="589"/>
                    <a:pt x="3" y="589"/>
                  </a:cubicBezTo>
                  <a:cubicBezTo>
                    <a:pt x="3" y="589"/>
                    <a:pt x="3" y="589"/>
                    <a:pt x="3" y="589"/>
                  </a:cubicBezTo>
                  <a:cubicBezTo>
                    <a:pt x="5" y="589"/>
                    <a:pt x="6" y="591"/>
                    <a:pt x="6" y="593"/>
                  </a:cubicBezTo>
                  <a:cubicBezTo>
                    <a:pt x="6" y="593"/>
                    <a:pt x="6" y="593"/>
                    <a:pt x="6" y="593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6" y="596"/>
                    <a:pt x="5" y="597"/>
                    <a:pt x="3" y="597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1" y="597"/>
                    <a:pt x="0" y="596"/>
                    <a:pt x="0" y="594"/>
                  </a:cubicBezTo>
                  <a:close/>
                  <a:moveTo>
                    <a:pt x="0" y="581"/>
                  </a:moveTo>
                  <a:cubicBezTo>
                    <a:pt x="0" y="580"/>
                    <a:pt x="0" y="580"/>
                    <a:pt x="0" y="580"/>
                  </a:cubicBezTo>
                  <a:cubicBezTo>
                    <a:pt x="0" y="578"/>
                    <a:pt x="1" y="576"/>
                    <a:pt x="3" y="576"/>
                  </a:cubicBezTo>
                  <a:cubicBezTo>
                    <a:pt x="3" y="576"/>
                    <a:pt x="3" y="576"/>
                    <a:pt x="3" y="576"/>
                  </a:cubicBezTo>
                  <a:cubicBezTo>
                    <a:pt x="5" y="576"/>
                    <a:pt x="6" y="578"/>
                    <a:pt x="6" y="580"/>
                  </a:cubicBezTo>
                  <a:cubicBezTo>
                    <a:pt x="6" y="580"/>
                    <a:pt x="6" y="580"/>
                    <a:pt x="6" y="580"/>
                  </a:cubicBezTo>
                  <a:cubicBezTo>
                    <a:pt x="6" y="581"/>
                    <a:pt x="6" y="581"/>
                    <a:pt x="6" y="581"/>
                  </a:cubicBezTo>
                  <a:cubicBezTo>
                    <a:pt x="6" y="583"/>
                    <a:pt x="5" y="584"/>
                    <a:pt x="3" y="584"/>
                  </a:cubicBezTo>
                  <a:cubicBezTo>
                    <a:pt x="3" y="584"/>
                    <a:pt x="3" y="584"/>
                    <a:pt x="3" y="584"/>
                  </a:cubicBezTo>
                  <a:cubicBezTo>
                    <a:pt x="1" y="584"/>
                    <a:pt x="0" y="583"/>
                    <a:pt x="0" y="581"/>
                  </a:cubicBezTo>
                  <a:close/>
                  <a:moveTo>
                    <a:pt x="0" y="568"/>
                  </a:moveTo>
                  <a:cubicBezTo>
                    <a:pt x="0" y="567"/>
                    <a:pt x="0" y="567"/>
                    <a:pt x="0" y="567"/>
                  </a:cubicBezTo>
                  <a:cubicBezTo>
                    <a:pt x="0" y="565"/>
                    <a:pt x="1" y="564"/>
                    <a:pt x="3" y="564"/>
                  </a:cubicBezTo>
                  <a:cubicBezTo>
                    <a:pt x="3" y="564"/>
                    <a:pt x="3" y="564"/>
                    <a:pt x="3" y="564"/>
                  </a:cubicBezTo>
                  <a:cubicBezTo>
                    <a:pt x="5" y="564"/>
                    <a:pt x="6" y="565"/>
                    <a:pt x="6" y="567"/>
                  </a:cubicBezTo>
                  <a:cubicBezTo>
                    <a:pt x="6" y="567"/>
                    <a:pt x="6" y="567"/>
                    <a:pt x="6" y="567"/>
                  </a:cubicBezTo>
                  <a:cubicBezTo>
                    <a:pt x="6" y="568"/>
                    <a:pt x="6" y="568"/>
                    <a:pt x="6" y="568"/>
                  </a:cubicBezTo>
                  <a:cubicBezTo>
                    <a:pt x="6" y="570"/>
                    <a:pt x="5" y="571"/>
                    <a:pt x="3" y="571"/>
                  </a:cubicBezTo>
                  <a:cubicBezTo>
                    <a:pt x="3" y="571"/>
                    <a:pt x="3" y="571"/>
                    <a:pt x="3" y="571"/>
                  </a:cubicBezTo>
                  <a:cubicBezTo>
                    <a:pt x="1" y="571"/>
                    <a:pt x="0" y="570"/>
                    <a:pt x="0" y="568"/>
                  </a:cubicBezTo>
                  <a:close/>
                  <a:moveTo>
                    <a:pt x="0" y="555"/>
                  </a:moveTo>
                  <a:cubicBezTo>
                    <a:pt x="0" y="554"/>
                    <a:pt x="0" y="554"/>
                    <a:pt x="0" y="554"/>
                  </a:cubicBezTo>
                  <a:cubicBezTo>
                    <a:pt x="0" y="552"/>
                    <a:pt x="1" y="551"/>
                    <a:pt x="3" y="551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5" y="551"/>
                    <a:pt x="6" y="552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6" y="555"/>
                    <a:pt x="6" y="555"/>
                  </a:cubicBezTo>
                  <a:cubicBezTo>
                    <a:pt x="6" y="557"/>
                    <a:pt x="5" y="559"/>
                    <a:pt x="3" y="559"/>
                  </a:cubicBezTo>
                  <a:cubicBezTo>
                    <a:pt x="3" y="559"/>
                    <a:pt x="3" y="559"/>
                    <a:pt x="3" y="559"/>
                  </a:cubicBezTo>
                  <a:cubicBezTo>
                    <a:pt x="1" y="559"/>
                    <a:pt x="0" y="557"/>
                    <a:pt x="0" y="555"/>
                  </a:cubicBezTo>
                  <a:close/>
                  <a:moveTo>
                    <a:pt x="0" y="542"/>
                  </a:moveTo>
                  <a:cubicBezTo>
                    <a:pt x="0" y="541"/>
                    <a:pt x="0" y="541"/>
                    <a:pt x="0" y="541"/>
                  </a:cubicBezTo>
                  <a:cubicBezTo>
                    <a:pt x="0" y="539"/>
                    <a:pt x="1" y="538"/>
                    <a:pt x="3" y="538"/>
                  </a:cubicBezTo>
                  <a:cubicBezTo>
                    <a:pt x="3" y="538"/>
                    <a:pt x="3" y="538"/>
                    <a:pt x="3" y="538"/>
                  </a:cubicBezTo>
                  <a:cubicBezTo>
                    <a:pt x="5" y="538"/>
                    <a:pt x="6" y="539"/>
                    <a:pt x="6" y="541"/>
                  </a:cubicBezTo>
                  <a:cubicBezTo>
                    <a:pt x="6" y="541"/>
                    <a:pt x="6" y="541"/>
                    <a:pt x="6" y="541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6" y="544"/>
                    <a:pt x="5" y="546"/>
                    <a:pt x="3" y="546"/>
                  </a:cubicBezTo>
                  <a:cubicBezTo>
                    <a:pt x="3" y="546"/>
                    <a:pt x="3" y="546"/>
                    <a:pt x="3" y="546"/>
                  </a:cubicBezTo>
                  <a:cubicBezTo>
                    <a:pt x="1" y="546"/>
                    <a:pt x="0" y="544"/>
                    <a:pt x="0" y="542"/>
                  </a:cubicBezTo>
                  <a:close/>
                  <a:moveTo>
                    <a:pt x="0" y="530"/>
                  </a:moveTo>
                  <a:cubicBezTo>
                    <a:pt x="0" y="529"/>
                    <a:pt x="0" y="529"/>
                    <a:pt x="0" y="529"/>
                  </a:cubicBezTo>
                  <a:cubicBezTo>
                    <a:pt x="0" y="527"/>
                    <a:pt x="1" y="525"/>
                    <a:pt x="3" y="525"/>
                  </a:cubicBezTo>
                  <a:cubicBezTo>
                    <a:pt x="3" y="525"/>
                    <a:pt x="3" y="525"/>
                    <a:pt x="3" y="525"/>
                  </a:cubicBezTo>
                  <a:cubicBezTo>
                    <a:pt x="5" y="525"/>
                    <a:pt x="6" y="527"/>
                    <a:pt x="6" y="529"/>
                  </a:cubicBezTo>
                  <a:cubicBezTo>
                    <a:pt x="6" y="529"/>
                    <a:pt x="6" y="529"/>
                    <a:pt x="6" y="529"/>
                  </a:cubicBezTo>
                  <a:cubicBezTo>
                    <a:pt x="6" y="530"/>
                    <a:pt x="6" y="530"/>
                    <a:pt x="6" y="530"/>
                  </a:cubicBezTo>
                  <a:cubicBezTo>
                    <a:pt x="6" y="532"/>
                    <a:pt x="5" y="533"/>
                    <a:pt x="3" y="533"/>
                  </a:cubicBezTo>
                  <a:cubicBezTo>
                    <a:pt x="3" y="533"/>
                    <a:pt x="3" y="533"/>
                    <a:pt x="3" y="533"/>
                  </a:cubicBezTo>
                  <a:cubicBezTo>
                    <a:pt x="1" y="533"/>
                    <a:pt x="0" y="532"/>
                    <a:pt x="0" y="530"/>
                  </a:cubicBezTo>
                  <a:close/>
                  <a:moveTo>
                    <a:pt x="0" y="517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0" y="514"/>
                    <a:pt x="1" y="512"/>
                    <a:pt x="3" y="512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5" y="512"/>
                    <a:pt x="6" y="514"/>
                    <a:pt x="6" y="516"/>
                  </a:cubicBezTo>
                  <a:cubicBezTo>
                    <a:pt x="6" y="516"/>
                    <a:pt x="6" y="516"/>
                    <a:pt x="6" y="516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6" y="519"/>
                    <a:pt x="5" y="520"/>
                    <a:pt x="3" y="520"/>
                  </a:cubicBezTo>
                  <a:cubicBezTo>
                    <a:pt x="3" y="520"/>
                    <a:pt x="3" y="520"/>
                    <a:pt x="3" y="520"/>
                  </a:cubicBezTo>
                  <a:cubicBezTo>
                    <a:pt x="1" y="520"/>
                    <a:pt x="0" y="519"/>
                    <a:pt x="0" y="517"/>
                  </a:cubicBezTo>
                  <a:close/>
                  <a:moveTo>
                    <a:pt x="0" y="504"/>
                  </a:moveTo>
                  <a:cubicBezTo>
                    <a:pt x="0" y="503"/>
                    <a:pt x="0" y="503"/>
                    <a:pt x="0" y="503"/>
                  </a:cubicBezTo>
                  <a:cubicBezTo>
                    <a:pt x="0" y="501"/>
                    <a:pt x="1" y="500"/>
                    <a:pt x="3" y="500"/>
                  </a:cubicBezTo>
                  <a:cubicBezTo>
                    <a:pt x="3" y="500"/>
                    <a:pt x="3" y="500"/>
                    <a:pt x="3" y="500"/>
                  </a:cubicBezTo>
                  <a:cubicBezTo>
                    <a:pt x="5" y="500"/>
                    <a:pt x="6" y="501"/>
                    <a:pt x="6" y="503"/>
                  </a:cubicBezTo>
                  <a:cubicBezTo>
                    <a:pt x="6" y="503"/>
                    <a:pt x="6" y="503"/>
                    <a:pt x="6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6"/>
                    <a:pt x="5" y="507"/>
                    <a:pt x="3" y="507"/>
                  </a:cubicBezTo>
                  <a:cubicBezTo>
                    <a:pt x="3" y="507"/>
                    <a:pt x="3" y="507"/>
                    <a:pt x="3" y="507"/>
                  </a:cubicBezTo>
                  <a:cubicBezTo>
                    <a:pt x="1" y="507"/>
                    <a:pt x="0" y="506"/>
                    <a:pt x="0" y="504"/>
                  </a:cubicBezTo>
                  <a:close/>
                  <a:moveTo>
                    <a:pt x="0" y="491"/>
                  </a:moveTo>
                  <a:cubicBezTo>
                    <a:pt x="0" y="490"/>
                    <a:pt x="0" y="490"/>
                    <a:pt x="0" y="490"/>
                  </a:cubicBezTo>
                  <a:cubicBezTo>
                    <a:pt x="0" y="488"/>
                    <a:pt x="1" y="487"/>
                    <a:pt x="3" y="487"/>
                  </a:cubicBezTo>
                  <a:cubicBezTo>
                    <a:pt x="3" y="487"/>
                    <a:pt x="3" y="487"/>
                    <a:pt x="3" y="487"/>
                  </a:cubicBezTo>
                  <a:cubicBezTo>
                    <a:pt x="5" y="487"/>
                    <a:pt x="6" y="488"/>
                    <a:pt x="6" y="490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6" y="491"/>
                    <a:pt x="6" y="491"/>
                    <a:pt x="6" y="491"/>
                  </a:cubicBezTo>
                  <a:cubicBezTo>
                    <a:pt x="6" y="493"/>
                    <a:pt x="5" y="495"/>
                    <a:pt x="3" y="495"/>
                  </a:cubicBezTo>
                  <a:cubicBezTo>
                    <a:pt x="3" y="495"/>
                    <a:pt x="3" y="495"/>
                    <a:pt x="3" y="495"/>
                  </a:cubicBezTo>
                  <a:cubicBezTo>
                    <a:pt x="1" y="495"/>
                    <a:pt x="0" y="493"/>
                    <a:pt x="0" y="491"/>
                  </a:cubicBezTo>
                  <a:close/>
                  <a:moveTo>
                    <a:pt x="0" y="478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75"/>
                    <a:pt x="1" y="474"/>
                    <a:pt x="3" y="474"/>
                  </a:cubicBezTo>
                  <a:cubicBezTo>
                    <a:pt x="3" y="474"/>
                    <a:pt x="3" y="474"/>
                    <a:pt x="3" y="474"/>
                  </a:cubicBezTo>
                  <a:cubicBezTo>
                    <a:pt x="5" y="474"/>
                    <a:pt x="6" y="475"/>
                    <a:pt x="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6" y="480"/>
                    <a:pt x="5" y="482"/>
                    <a:pt x="3" y="482"/>
                  </a:cubicBezTo>
                  <a:cubicBezTo>
                    <a:pt x="3" y="482"/>
                    <a:pt x="3" y="482"/>
                    <a:pt x="3" y="482"/>
                  </a:cubicBezTo>
                  <a:cubicBezTo>
                    <a:pt x="1" y="482"/>
                    <a:pt x="0" y="480"/>
                    <a:pt x="0" y="478"/>
                  </a:cubicBezTo>
                  <a:close/>
                  <a:moveTo>
                    <a:pt x="0" y="466"/>
                  </a:moveTo>
                  <a:cubicBezTo>
                    <a:pt x="0" y="465"/>
                    <a:pt x="0" y="465"/>
                    <a:pt x="0" y="465"/>
                  </a:cubicBezTo>
                  <a:cubicBezTo>
                    <a:pt x="0" y="463"/>
                    <a:pt x="1" y="461"/>
                    <a:pt x="3" y="461"/>
                  </a:cubicBezTo>
                  <a:cubicBezTo>
                    <a:pt x="3" y="461"/>
                    <a:pt x="3" y="461"/>
                    <a:pt x="3" y="461"/>
                  </a:cubicBezTo>
                  <a:cubicBezTo>
                    <a:pt x="5" y="461"/>
                    <a:pt x="6" y="463"/>
                    <a:pt x="6" y="465"/>
                  </a:cubicBezTo>
                  <a:cubicBezTo>
                    <a:pt x="6" y="465"/>
                    <a:pt x="6" y="465"/>
                    <a:pt x="6" y="465"/>
                  </a:cubicBezTo>
                  <a:cubicBezTo>
                    <a:pt x="6" y="466"/>
                    <a:pt x="6" y="466"/>
                    <a:pt x="6" y="466"/>
                  </a:cubicBezTo>
                  <a:cubicBezTo>
                    <a:pt x="6" y="468"/>
                    <a:pt x="5" y="469"/>
                    <a:pt x="3" y="469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1" y="469"/>
                    <a:pt x="0" y="468"/>
                    <a:pt x="0" y="466"/>
                  </a:cubicBezTo>
                  <a:close/>
                  <a:moveTo>
                    <a:pt x="0" y="453"/>
                  </a:moveTo>
                  <a:cubicBezTo>
                    <a:pt x="0" y="452"/>
                    <a:pt x="0" y="452"/>
                    <a:pt x="0" y="452"/>
                  </a:cubicBezTo>
                  <a:cubicBezTo>
                    <a:pt x="0" y="450"/>
                    <a:pt x="1" y="448"/>
                    <a:pt x="3" y="448"/>
                  </a:cubicBezTo>
                  <a:cubicBezTo>
                    <a:pt x="3" y="448"/>
                    <a:pt x="3" y="448"/>
                    <a:pt x="3" y="448"/>
                  </a:cubicBezTo>
                  <a:cubicBezTo>
                    <a:pt x="5" y="448"/>
                    <a:pt x="6" y="450"/>
                    <a:pt x="6" y="452"/>
                  </a:cubicBezTo>
                  <a:cubicBezTo>
                    <a:pt x="6" y="452"/>
                    <a:pt x="6" y="452"/>
                    <a:pt x="6" y="452"/>
                  </a:cubicBezTo>
                  <a:cubicBezTo>
                    <a:pt x="6" y="453"/>
                    <a:pt x="6" y="453"/>
                    <a:pt x="6" y="453"/>
                  </a:cubicBezTo>
                  <a:cubicBezTo>
                    <a:pt x="6" y="455"/>
                    <a:pt x="5" y="456"/>
                    <a:pt x="3" y="456"/>
                  </a:cubicBezTo>
                  <a:cubicBezTo>
                    <a:pt x="3" y="456"/>
                    <a:pt x="3" y="456"/>
                    <a:pt x="3" y="456"/>
                  </a:cubicBezTo>
                  <a:cubicBezTo>
                    <a:pt x="1" y="456"/>
                    <a:pt x="0" y="455"/>
                    <a:pt x="0" y="453"/>
                  </a:cubicBezTo>
                  <a:close/>
                  <a:moveTo>
                    <a:pt x="0" y="440"/>
                  </a:move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1" y="436"/>
                    <a:pt x="3" y="436"/>
                  </a:cubicBezTo>
                  <a:cubicBezTo>
                    <a:pt x="3" y="436"/>
                    <a:pt x="3" y="436"/>
                    <a:pt x="3" y="436"/>
                  </a:cubicBezTo>
                  <a:cubicBezTo>
                    <a:pt x="5" y="436"/>
                    <a:pt x="6" y="437"/>
                    <a:pt x="6" y="439"/>
                  </a:cubicBezTo>
                  <a:cubicBezTo>
                    <a:pt x="6" y="439"/>
                    <a:pt x="6" y="439"/>
                    <a:pt x="6" y="439"/>
                  </a:cubicBezTo>
                  <a:cubicBezTo>
                    <a:pt x="6" y="440"/>
                    <a:pt x="6" y="440"/>
                    <a:pt x="6" y="440"/>
                  </a:cubicBezTo>
                  <a:cubicBezTo>
                    <a:pt x="6" y="442"/>
                    <a:pt x="5" y="443"/>
                    <a:pt x="3" y="443"/>
                  </a:cubicBezTo>
                  <a:cubicBezTo>
                    <a:pt x="3" y="443"/>
                    <a:pt x="3" y="443"/>
                    <a:pt x="3" y="443"/>
                  </a:cubicBezTo>
                  <a:cubicBezTo>
                    <a:pt x="1" y="443"/>
                    <a:pt x="0" y="442"/>
                    <a:pt x="0" y="440"/>
                  </a:cubicBezTo>
                  <a:close/>
                  <a:moveTo>
                    <a:pt x="0" y="427"/>
                  </a:moveTo>
                  <a:cubicBezTo>
                    <a:pt x="0" y="426"/>
                    <a:pt x="0" y="426"/>
                    <a:pt x="0" y="426"/>
                  </a:cubicBezTo>
                  <a:cubicBezTo>
                    <a:pt x="0" y="424"/>
                    <a:pt x="1" y="423"/>
                    <a:pt x="3" y="423"/>
                  </a:cubicBezTo>
                  <a:cubicBezTo>
                    <a:pt x="3" y="423"/>
                    <a:pt x="3" y="423"/>
                    <a:pt x="3" y="423"/>
                  </a:cubicBezTo>
                  <a:cubicBezTo>
                    <a:pt x="5" y="423"/>
                    <a:pt x="6" y="424"/>
                    <a:pt x="6" y="426"/>
                  </a:cubicBezTo>
                  <a:cubicBezTo>
                    <a:pt x="6" y="426"/>
                    <a:pt x="6" y="426"/>
                    <a:pt x="6" y="426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6" y="429"/>
                    <a:pt x="5" y="431"/>
                    <a:pt x="3" y="431"/>
                  </a:cubicBezTo>
                  <a:cubicBezTo>
                    <a:pt x="3" y="431"/>
                    <a:pt x="3" y="431"/>
                    <a:pt x="3" y="431"/>
                  </a:cubicBezTo>
                  <a:cubicBezTo>
                    <a:pt x="1" y="431"/>
                    <a:pt x="0" y="429"/>
                    <a:pt x="0" y="427"/>
                  </a:cubicBezTo>
                  <a:close/>
                  <a:moveTo>
                    <a:pt x="0" y="414"/>
                  </a:move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1" y="410"/>
                    <a:pt x="3" y="410"/>
                  </a:cubicBezTo>
                  <a:cubicBezTo>
                    <a:pt x="3" y="410"/>
                    <a:pt x="3" y="410"/>
                    <a:pt x="3" y="410"/>
                  </a:cubicBezTo>
                  <a:cubicBezTo>
                    <a:pt x="5" y="410"/>
                    <a:pt x="6" y="411"/>
                    <a:pt x="6" y="413"/>
                  </a:cubicBezTo>
                  <a:cubicBezTo>
                    <a:pt x="6" y="413"/>
                    <a:pt x="6" y="413"/>
                    <a:pt x="6" y="413"/>
                  </a:cubicBezTo>
                  <a:cubicBezTo>
                    <a:pt x="6" y="414"/>
                    <a:pt x="6" y="414"/>
                    <a:pt x="6" y="414"/>
                  </a:cubicBezTo>
                  <a:cubicBezTo>
                    <a:pt x="6" y="416"/>
                    <a:pt x="5" y="418"/>
                    <a:pt x="3" y="418"/>
                  </a:cubicBezTo>
                  <a:cubicBezTo>
                    <a:pt x="3" y="418"/>
                    <a:pt x="3" y="418"/>
                    <a:pt x="3" y="418"/>
                  </a:cubicBezTo>
                  <a:cubicBezTo>
                    <a:pt x="1" y="418"/>
                    <a:pt x="0" y="416"/>
                    <a:pt x="0" y="414"/>
                  </a:cubicBezTo>
                  <a:close/>
                  <a:moveTo>
                    <a:pt x="0" y="402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99"/>
                    <a:pt x="1" y="397"/>
                    <a:pt x="3" y="397"/>
                  </a:cubicBezTo>
                  <a:cubicBezTo>
                    <a:pt x="3" y="397"/>
                    <a:pt x="3" y="397"/>
                    <a:pt x="3" y="397"/>
                  </a:cubicBezTo>
                  <a:cubicBezTo>
                    <a:pt x="5" y="397"/>
                    <a:pt x="6" y="399"/>
                    <a:pt x="6" y="401"/>
                  </a:cubicBezTo>
                  <a:cubicBezTo>
                    <a:pt x="6" y="401"/>
                    <a:pt x="6" y="401"/>
                    <a:pt x="6" y="401"/>
                  </a:cubicBezTo>
                  <a:cubicBezTo>
                    <a:pt x="6" y="402"/>
                    <a:pt x="6" y="402"/>
                    <a:pt x="6" y="402"/>
                  </a:cubicBezTo>
                  <a:cubicBezTo>
                    <a:pt x="6" y="404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1" y="405"/>
                    <a:pt x="0" y="404"/>
                    <a:pt x="0" y="402"/>
                  </a:cubicBezTo>
                  <a:close/>
                  <a:moveTo>
                    <a:pt x="0" y="389"/>
                  </a:moveTo>
                  <a:cubicBezTo>
                    <a:pt x="0" y="388"/>
                    <a:pt x="0" y="388"/>
                    <a:pt x="0" y="388"/>
                  </a:cubicBezTo>
                  <a:cubicBezTo>
                    <a:pt x="0" y="386"/>
                    <a:pt x="1" y="384"/>
                    <a:pt x="3" y="384"/>
                  </a:cubicBezTo>
                  <a:cubicBezTo>
                    <a:pt x="3" y="384"/>
                    <a:pt x="3" y="384"/>
                    <a:pt x="3" y="384"/>
                  </a:cubicBezTo>
                  <a:cubicBezTo>
                    <a:pt x="5" y="384"/>
                    <a:pt x="6" y="386"/>
                    <a:pt x="6" y="388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6" y="389"/>
                    <a:pt x="6" y="389"/>
                    <a:pt x="6" y="389"/>
                  </a:cubicBezTo>
                  <a:cubicBezTo>
                    <a:pt x="6" y="391"/>
                    <a:pt x="5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1" y="392"/>
                    <a:pt x="0" y="391"/>
                    <a:pt x="0" y="389"/>
                  </a:cubicBezTo>
                  <a:close/>
                  <a:moveTo>
                    <a:pt x="0" y="376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3"/>
                    <a:pt x="1" y="372"/>
                    <a:pt x="3" y="372"/>
                  </a:cubicBezTo>
                  <a:cubicBezTo>
                    <a:pt x="3" y="372"/>
                    <a:pt x="3" y="372"/>
                    <a:pt x="3" y="372"/>
                  </a:cubicBezTo>
                  <a:cubicBezTo>
                    <a:pt x="5" y="372"/>
                    <a:pt x="6" y="373"/>
                    <a:pt x="6" y="375"/>
                  </a:cubicBezTo>
                  <a:cubicBezTo>
                    <a:pt x="6" y="375"/>
                    <a:pt x="6" y="375"/>
                    <a:pt x="6" y="375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8"/>
                    <a:pt x="5" y="379"/>
                    <a:pt x="3" y="379"/>
                  </a:cubicBezTo>
                  <a:cubicBezTo>
                    <a:pt x="3" y="379"/>
                    <a:pt x="3" y="379"/>
                    <a:pt x="3" y="379"/>
                  </a:cubicBezTo>
                  <a:cubicBezTo>
                    <a:pt x="1" y="379"/>
                    <a:pt x="0" y="378"/>
                    <a:pt x="0" y="376"/>
                  </a:cubicBezTo>
                  <a:close/>
                  <a:moveTo>
                    <a:pt x="0" y="363"/>
                  </a:moveTo>
                  <a:cubicBezTo>
                    <a:pt x="0" y="362"/>
                    <a:pt x="0" y="362"/>
                    <a:pt x="0" y="362"/>
                  </a:cubicBezTo>
                  <a:cubicBezTo>
                    <a:pt x="0" y="360"/>
                    <a:pt x="1" y="359"/>
                    <a:pt x="3" y="359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6" y="360"/>
                    <a:pt x="6" y="362"/>
                  </a:cubicBezTo>
                  <a:cubicBezTo>
                    <a:pt x="6" y="362"/>
                    <a:pt x="6" y="362"/>
                    <a:pt x="6" y="362"/>
                  </a:cubicBezTo>
                  <a:cubicBezTo>
                    <a:pt x="6" y="363"/>
                    <a:pt x="6" y="363"/>
                    <a:pt x="6" y="363"/>
                  </a:cubicBezTo>
                  <a:cubicBezTo>
                    <a:pt x="6" y="365"/>
                    <a:pt x="5" y="367"/>
                    <a:pt x="3" y="367"/>
                  </a:cubicBezTo>
                  <a:cubicBezTo>
                    <a:pt x="3" y="367"/>
                    <a:pt x="3" y="367"/>
                    <a:pt x="3" y="367"/>
                  </a:cubicBezTo>
                  <a:cubicBezTo>
                    <a:pt x="1" y="367"/>
                    <a:pt x="0" y="365"/>
                    <a:pt x="0" y="363"/>
                  </a:cubicBezTo>
                  <a:close/>
                  <a:moveTo>
                    <a:pt x="0" y="350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7"/>
                    <a:pt x="1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5" y="346"/>
                    <a:pt x="6" y="347"/>
                    <a:pt x="6" y="349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6" y="352"/>
                    <a:pt x="5" y="354"/>
                    <a:pt x="3" y="354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1" y="354"/>
                    <a:pt x="0" y="352"/>
                    <a:pt x="0" y="350"/>
                  </a:cubicBezTo>
                  <a:close/>
                  <a:moveTo>
                    <a:pt x="0" y="338"/>
                  </a:moveTo>
                  <a:cubicBezTo>
                    <a:pt x="0" y="337"/>
                    <a:pt x="0" y="337"/>
                    <a:pt x="0" y="337"/>
                  </a:cubicBezTo>
                  <a:cubicBezTo>
                    <a:pt x="0" y="335"/>
                    <a:pt x="1" y="333"/>
                    <a:pt x="3" y="333"/>
                  </a:cubicBezTo>
                  <a:cubicBezTo>
                    <a:pt x="3" y="333"/>
                    <a:pt x="3" y="333"/>
                    <a:pt x="3" y="333"/>
                  </a:cubicBezTo>
                  <a:cubicBezTo>
                    <a:pt x="5" y="333"/>
                    <a:pt x="6" y="335"/>
                    <a:pt x="6" y="337"/>
                  </a:cubicBezTo>
                  <a:cubicBezTo>
                    <a:pt x="6" y="337"/>
                    <a:pt x="6" y="337"/>
                    <a:pt x="6" y="337"/>
                  </a:cubicBezTo>
                  <a:cubicBezTo>
                    <a:pt x="6" y="338"/>
                    <a:pt x="6" y="338"/>
                    <a:pt x="6" y="338"/>
                  </a:cubicBezTo>
                  <a:cubicBezTo>
                    <a:pt x="6" y="339"/>
                    <a:pt x="5" y="341"/>
                    <a:pt x="3" y="341"/>
                  </a:cubicBezTo>
                  <a:cubicBezTo>
                    <a:pt x="3" y="341"/>
                    <a:pt x="3" y="341"/>
                    <a:pt x="3" y="341"/>
                  </a:cubicBezTo>
                  <a:cubicBezTo>
                    <a:pt x="1" y="341"/>
                    <a:pt x="0" y="339"/>
                    <a:pt x="0" y="338"/>
                  </a:cubicBezTo>
                  <a:close/>
                  <a:moveTo>
                    <a:pt x="0" y="325"/>
                  </a:moveTo>
                  <a:cubicBezTo>
                    <a:pt x="0" y="324"/>
                    <a:pt x="0" y="324"/>
                    <a:pt x="0" y="324"/>
                  </a:cubicBezTo>
                  <a:cubicBezTo>
                    <a:pt x="0" y="322"/>
                    <a:pt x="1" y="320"/>
                    <a:pt x="3" y="320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20"/>
                    <a:pt x="6" y="322"/>
                    <a:pt x="6" y="324"/>
                  </a:cubicBezTo>
                  <a:cubicBezTo>
                    <a:pt x="6" y="324"/>
                    <a:pt x="6" y="324"/>
                    <a:pt x="6" y="324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7"/>
                    <a:pt x="5" y="328"/>
                    <a:pt x="3" y="328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1" y="328"/>
                    <a:pt x="0" y="327"/>
                    <a:pt x="0" y="325"/>
                  </a:cubicBezTo>
                  <a:close/>
                  <a:moveTo>
                    <a:pt x="0" y="312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0" y="309"/>
                    <a:pt x="1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6" y="314"/>
                    <a:pt x="5" y="315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15"/>
                    <a:pt x="0" y="314"/>
                    <a:pt x="0" y="312"/>
                  </a:cubicBezTo>
                  <a:close/>
                  <a:moveTo>
                    <a:pt x="0" y="299"/>
                  </a:moveTo>
                  <a:cubicBezTo>
                    <a:pt x="0" y="298"/>
                    <a:pt x="0" y="298"/>
                    <a:pt x="0" y="298"/>
                  </a:cubicBezTo>
                  <a:cubicBezTo>
                    <a:pt x="0" y="296"/>
                    <a:pt x="1" y="295"/>
                    <a:pt x="3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5" y="295"/>
                    <a:pt x="6" y="296"/>
                    <a:pt x="6" y="298"/>
                  </a:cubicBezTo>
                  <a:cubicBezTo>
                    <a:pt x="6" y="298"/>
                    <a:pt x="6" y="298"/>
                    <a:pt x="6" y="298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6" y="301"/>
                    <a:pt x="5" y="303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3"/>
                    <a:pt x="0" y="301"/>
                    <a:pt x="0" y="299"/>
                  </a:cubicBezTo>
                  <a:close/>
                  <a:moveTo>
                    <a:pt x="0" y="286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0" y="283"/>
                    <a:pt x="1" y="282"/>
                    <a:pt x="3" y="282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5" y="282"/>
                    <a:pt x="6" y="283"/>
                    <a:pt x="6" y="285"/>
                  </a:cubicBezTo>
                  <a:cubicBezTo>
                    <a:pt x="6" y="285"/>
                    <a:pt x="6" y="285"/>
                    <a:pt x="6" y="285"/>
                  </a:cubicBezTo>
                  <a:cubicBezTo>
                    <a:pt x="6" y="286"/>
                    <a:pt x="6" y="286"/>
                    <a:pt x="6" y="286"/>
                  </a:cubicBezTo>
                  <a:cubicBezTo>
                    <a:pt x="6" y="288"/>
                    <a:pt x="5" y="290"/>
                    <a:pt x="3" y="290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1" y="290"/>
                    <a:pt x="0" y="288"/>
                    <a:pt x="0" y="286"/>
                  </a:cubicBezTo>
                  <a:close/>
                  <a:moveTo>
                    <a:pt x="0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71"/>
                    <a:pt x="1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6" y="271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6" y="274"/>
                    <a:pt x="6" y="274"/>
                    <a:pt x="6" y="274"/>
                  </a:cubicBezTo>
                  <a:cubicBezTo>
                    <a:pt x="6" y="276"/>
                    <a:pt x="5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1" y="277"/>
                    <a:pt x="0" y="276"/>
                    <a:pt x="0" y="274"/>
                  </a:cubicBezTo>
                  <a:close/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8"/>
                    <a:pt x="1" y="256"/>
                    <a:pt x="3" y="256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5" y="256"/>
                    <a:pt x="6" y="258"/>
                    <a:pt x="6" y="260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6" y="261"/>
                    <a:pt x="6" y="261"/>
                    <a:pt x="6" y="261"/>
                  </a:cubicBezTo>
                  <a:cubicBezTo>
                    <a:pt x="6" y="263"/>
                    <a:pt x="5" y="264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1" y="264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1" y="244"/>
                    <a:pt x="3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5" y="244"/>
                    <a:pt x="6" y="245"/>
                    <a:pt x="6" y="247"/>
                  </a:cubicBezTo>
                  <a:cubicBezTo>
                    <a:pt x="6" y="247"/>
                    <a:pt x="6" y="247"/>
                    <a:pt x="6" y="247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6" y="250"/>
                    <a:pt x="5" y="251"/>
                    <a:pt x="3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1" y="251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1" y="231"/>
                    <a:pt x="3" y="231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5" y="231"/>
                    <a:pt x="6" y="232"/>
                    <a:pt x="6" y="234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7"/>
                    <a:pt x="5" y="239"/>
                    <a:pt x="3" y="239"/>
                  </a:cubicBezTo>
                  <a:cubicBezTo>
                    <a:pt x="3" y="239"/>
                    <a:pt x="3" y="239"/>
                    <a:pt x="3" y="239"/>
                  </a:cubicBezTo>
                  <a:cubicBezTo>
                    <a:pt x="1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1" y="218"/>
                    <a:pt x="3" y="21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8"/>
                    <a:pt x="6" y="219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6" y="224"/>
                    <a:pt x="5" y="226"/>
                    <a:pt x="3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1" y="226"/>
                    <a:pt x="0" y="224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207"/>
                    <a:pt x="1" y="205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5" y="205"/>
                    <a:pt x="6" y="207"/>
                    <a:pt x="6" y="20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6" y="211"/>
                    <a:pt x="5" y="213"/>
                    <a:pt x="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1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4"/>
                    <a:pt x="1" y="192"/>
                    <a:pt x="3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5" y="192"/>
                    <a:pt x="6" y="194"/>
                    <a:pt x="6" y="196"/>
                  </a:cubicBezTo>
                  <a:cubicBezTo>
                    <a:pt x="6" y="196"/>
                    <a:pt x="6" y="196"/>
                    <a:pt x="6" y="196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6" y="199"/>
                    <a:pt x="5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1" y="200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1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5" y="180"/>
                    <a:pt x="6" y="181"/>
                    <a:pt x="6" y="183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6"/>
                    <a:pt x="5" y="187"/>
                    <a:pt x="3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1" y="187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5" y="167"/>
                    <a:pt x="6" y="168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3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1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5" y="154"/>
                    <a:pt x="6" y="155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6" y="160"/>
                    <a:pt x="5" y="162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1" y="162"/>
                    <a:pt x="0" y="160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0" y="143"/>
                    <a:pt x="1" y="141"/>
                    <a:pt x="3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5" y="141"/>
                    <a:pt x="6" y="143"/>
                    <a:pt x="6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7"/>
                    <a:pt x="5" y="149"/>
                    <a:pt x="3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1" y="149"/>
                    <a:pt x="0" y="147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1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5" y="128"/>
                    <a:pt x="6" y="130"/>
                    <a:pt x="6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5"/>
                    <a:pt x="5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1" y="136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1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5" y="103"/>
                    <a:pt x="6" y="104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9"/>
                    <a:pt x="5" y="111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1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6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96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8"/>
                    <a:pt x="0" y="96"/>
                    <a:pt x="0" y="94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7"/>
                    <a:pt x="6" y="79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3"/>
                    <a:pt x="5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" y="85"/>
                    <a:pt x="0" y="83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64"/>
                    <a:pt x="6" y="6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5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1" y="72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6" y="53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8"/>
                    <a:pt x="5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59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39"/>
                    <a:pt x="6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5"/>
                    <a:pt x="5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6"/>
                    <a:pt x="6" y="27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5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2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5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19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87"/>
            <p:cNvSpPr>
              <a:spLocks noEditPoints="1"/>
            </p:cNvSpPr>
            <p:nvPr/>
          </p:nvSpPr>
          <p:spPr bwMode="auto">
            <a:xfrm>
              <a:off x="7141824" y="2550660"/>
              <a:ext cx="1041400" cy="12700"/>
            </a:xfrm>
            <a:custGeom>
              <a:avLst/>
              <a:gdLst>
                <a:gd name="T0" fmla="*/ 401 w 404"/>
                <a:gd name="T1" fmla="*/ 0 h 5"/>
                <a:gd name="T2" fmla="*/ 388 w 404"/>
                <a:gd name="T3" fmla="*/ 5 h 5"/>
                <a:gd name="T4" fmla="*/ 392 w 404"/>
                <a:gd name="T5" fmla="*/ 3 h 5"/>
                <a:gd name="T6" fmla="*/ 373 w 404"/>
                <a:gd name="T7" fmla="*/ 3 h 5"/>
                <a:gd name="T8" fmla="*/ 379 w 404"/>
                <a:gd name="T9" fmla="*/ 3 h 5"/>
                <a:gd name="T10" fmla="*/ 361 w 404"/>
                <a:gd name="T11" fmla="*/ 3 h 5"/>
                <a:gd name="T12" fmla="*/ 364 w 404"/>
                <a:gd name="T13" fmla="*/ 5 h 5"/>
                <a:gd name="T14" fmla="*/ 351 w 404"/>
                <a:gd name="T15" fmla="*/ 0 h 5"/>
                <a:gd name="T16" fmla="*/ 352 w 404"/>
                <a:gd name="T17" fmla="*/ 5 h 5"/>
                <a:gd name="T18" fmla="*/ 338 w 404"/>
                <a:gd name="T19" fmla="*/ 0 h 5"/>
                <a:gd name="T20" fmla="*/ 338 w 404"/>
                <a:gd name="T21" fmla="*/ 5 h 5"/>
                <a:gd name="T22" fmla="*/ 327 w 404"/>
                <a:gd name="T23" fmla="*/ 0 h 5"/>
                <a:gd name="T24" fmla="*/ 314 w 404"/>
                <a:gd name="T25" fmla="*/ 5 h 5"/>
                <a:gd name="T26" fmla="*/ 317 w 404"/>
                <a:gd name="T27" fmla="*/ 3 h 5"/>
                <a:gd name="T28" fmla="*/ 299 w 404"/>
                <a:gd name="T29" fmla="*/ 3 h 5"/>
                <a:gd name="T30" fmla="*/ 304 w 404"/>
                <a:gd name="T31" fmla="*/ 3 h 5"/>
                <a:gd name="T32" fmla="*/ 286 w 404"/>
                <a:gd name="T33" fmla="*/ 3 h 5"/>
                <a:gd name="T34" fmla="*/ 289 w 404"/>
                <a:gd name="T35" fmla="*/ 5 h 5"/>
                <a:gd name="T36" fmla="*/ 276 w 404"/>
                <a:gd name="T37" fmla="*/ 0 h 5"/>
                <a:gd name="T38" fmla="*/ 277 w 404"/>
                <a:gd name="T39" fmla="*/ 5 h 5"/>
                <a:gd name="T40" fmla="*/ 264 w 404"/>
                <a:gd name="T41" fmla="*/ 0 h 5"/>
                <a:gd name="T42" fmla="*/ 264 w 404"/>
                <a:gd name="T43" fmla="*/ 5 h 5"/>
                <a:gd name="T44" fmla="*/ 252 w 404"/>
                <a:gd name="T45" fmla="*/ 0 h 5"/>
                <a:gd name="T46" fmla="*/ 239 w 404"/>
                <a:gd name="T47" fmla="*/ 5 h 5"/>
                <a:gd name="T48" fmla="*/ 242 w 404"/>
                <a:gd name="T49" fmla="*/ 3 h 5"/>
                <a:gd name="T50" fmla="*/ 224 w 404"/>
                <a:gd name="T51" fmla="*/ 3 h 5"/>
                <a:gd name="T52" fmla="*/ 230 w 404"/>
                <a:gd name="T53" fmla="*/ 3 h 5"/>
                <a:gd name="T54" fmla="*/ 211 w 404"/>
                <a:gd name="T55" fmla="*/ 3 h 5"/>
                <a:gd name="T56" fmla="*/ 215 w 404"/>
                <a:gd name="T57" fmla="*/ 5 h 5"/>
                <a:gd name="T58" fmla="*/ 201 w 404"/>
                <a:gd name="T59" fmla="*/ 0 h 5"/>
                <a:gd name="T60" fmla="*/ 202 w 404"/>
                <a:gd name="T61" fmla="*/ 5 h 5"/>
                <a:gd name="T62" fmla="*/ 189 w 404"/>
                <a:gd name="T63" fmla="*/ 0 h 5"/>
                <a:gd name="T64" fmla="*/ 189 w 404"/>
                <a:gd name="T65" fmla="*/ 5 h 5"/>
                <a:gd name="T66" fmla="*/ 177 w 404"/>
                <a:gd name="T67" fmla="*/ 0 h 5"/>
                <a:gd name="T68" fmla="*/ 164 w 404"/>
                <a:gd name="T69" fmla="*/ 5 h 5"/>
                <a:gd name="T70" fmla="*/ 167 w 404"/>
                <a:gd name="T71" fmla="*/ 3 h 5"/>
                <a:gd name="T72" fmla="*/ 149 w 404"/>
                <a:gd name="T73" fmla="*/ 3 h 5"/>
                <a:gd name="T74" fmla="*/ 155 w 404"/>
                <a:gd name="T75" fmla="*/ 3 h 5"/>
                <a:gd name="T76" fmla="*/ 137 w 404"/>
                <a:gd name="T77" fmla="*/ 3 h 5"/>
                <a:gd name="T78" fmla="*/ 140 w 404"/>
                <a:gd name="T79" fmla="*/ 5 h 5"/>
                <a:gd name="T80" fmla="*/ 127 w 404"/>
                <a:gd name="T81" fmla="*/ 0 h 5"/>
                <a:gd name="T82" fmla="*/ 128 w 404"/>
                <a:gd name="T83" fmla="*/ 5 h 5"/>
                <a:gd name="T84" fmla="*/ 114 w 404"/>
                <a:gd name="T85" fmla="*/ 0 h 5"/>
                <a:gd name="T86" fmla="*/ 114 w 404"/>
                <a:gd name="T87" fmla="*/ 5 h 5"/>
                <a:gd name="T88" fmla="*/ 103 w 404"/>
                <a:gd name="T89" fmla="*/ 0 h 5"/>
                <a:gd name="T90" fmla="*/ 89 w 404"/>
                <a:gd name="T91" fmla="*/ 5 h 5"/>
                <a:gd name="T92" fmla="*/ 93 w 404"/>
                <a:gd name="T93" fmla="*/ 3 h 5"/>
                <a:gd name="T94" fmla="*/ 74 w 404"/>
                <a:gd name="T95" fmla="*/ 3 h 5"/>
                <a:gd name="T96" fmla="*/ 80 w 404"/>
                <a:gd name="T97" fmla="*/ 3 h 5"/>
                <a:gd name="T98" fmla="*/ 62 w 404"/>
                <a:gd name="T99" fmla="*/ 3 h 5"/>
                <a:gd name="T100" fmla="*/ 65 w 404"/>
                <a:gd name="T101" fmla="*/ 5 h 5"/>
                <a:gd name="T102" fmla="*/ 52 w 404"/>
                <a:gd name="T103" fmla="*/ 0 h 5"/>
                <a:gd name="T104" fmla="*/ 53 w 404"/>
                <a:gd name="T105" fmla="*/ 5 h 5"/>
                <a:gd name="T106" fmla="*/ 40 w 404"/>
                <a:gd name="T107" fmla="*/ 0 h 5"/>
                <a:gd name="T108" fmla="*/ 40 w 404"/>
                <a:gd name="T109" fmla="*/ 5 h 5"/>
                <a:gd name="T110" fmla="*/ 28 w 404"/>
                <a:gd name="T111" fmla="*/ 0 h 5"/>
                <a:gd name="T112" fmla="*/ 15 w 404"/>
                <a:gd name="T113" fmla="*/ 5 h 5"/>
                <a:gd name="T114" fmla="*/ 18 w 404"/>
                <a:gd name="T115" fmla="*/ 3 h 5"/>
                <a:gd name="T116" fmla="*/ 0 w 404"/>
                <a:gd name="T117" fmla="*/ 3 h 5"/>
                <a:gd name="T118" fmla="*/ 6 w 404"/>
                <a:gd name="T1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5">
                  <a:moveTo>
                    <a:pt x="401" y="5"/>
                  </a:moveTo>
                  <a:cubicBezTo>
                    <a:pt x="399" y="5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1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1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lose/>
                  <a:moveTo>
                    <a:pt x="388" y="5"/>
                  </a:moveTo>
                  <a:cubicBezTo>
                    <a:pt x="387" y="5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1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1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8" y="5"/>
                    <a:pt x="388" y="5"/>
                    <a:pt x="388" y="5"/>
                  </a:cubicBezTo>
                  <a:close/>
                  <a:moveTo>
                    <a:pt x="376" y="5"/>
                  </a:moveTo>
                  <a:cubicBezTo>
                    <a:pt x="374" y="5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1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1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5"/>
                    <a:pt x="377" y="5"/>
                  </a:cubicBezTo>
                  <a:cubicBezTo>
                    <a:pt x="377" y="5"/>
                    <a:pt x="377" y="5"/>
                    <a:pt x="377" y="5"/>
                  </a:cubicBezTo>
                  <a:cubicBezTo>
                    <a:pt x="376" y="5"/>
                    <a:pt x="376" y="5"/>
                    <a:pt x="376" y="5"/>
                  </a:cubicBezTo>
                  <a:close/>
                  <a:moveTo>
                    <a:pt x="363" y="5"/>
                  </a:moveTo>
                  <a:cubicBezTo>
                    <a:pt x="362" y="5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1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1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5"/>
                    <a:pt x="364" y="5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3" y="5"/>
                    <a:pt x="363" y="5"/>
                    <a:pt x="363" y="5"/>
                  </a:cubicBezTo>
                  <a:close/>
                  <a:moveTo>
                    <a:pt x="351" y="5"/>
                  </a:moveTo>
                  <a:cubicBezTo>
                    <a:pt x="349" y="5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1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1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ubicBezTo>
                    <a:pt x="351" y="5"/>
                    <a:pt x="351" y="5"/>
                    <a:pt x="351" y="5"/>
                  </a:cubicBezTo>
                  <a:close/>
                  <a:moveTo>
                    <a:pt x="338" y="5"/>
                  </a:moveTo>
                  <a:cubicBezTo>
                    <a:pt x="337" y="5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1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1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lose/>
                  <a:moveTo>
                    <a:pt x="326" y="5"/>
                  </a:moveTo>
                  <a:cubicBezTo>
                    <a:pt x="325" y="5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1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1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5"/>
                    <a:pt x="327" y="5"/>
                  </a:cubicBezTo>
                  <a:cubicBezTo>
                    <a:pt x="327" y="5"/>
                    <a:pt x="327" y="5"/>
                    <a:pt x="327" y="5"/>
                  </a:cubicBezTo>
                  <a:cubicBezTo>
                    <a:pt x="326" y="5"/>
                    <a:pt x="326" y="5"/>
                    <a:pt x="326" y="5"/>
                  </a:cubicBezTo>
                  <a:close/>
                  <a:moveTo>
                    <a:pt x="314" y="5"/>
                  </a:moveTo>
                  <a:cubicBezTo>
                    <a:pt x="312" y="5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1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1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lose/>
                  <a:moveTo>
                    <a:pt x="301" y="5"/>
                  </a:moveTo>
                  <a:cubicBezTo>
                    <a:pt x="300" y="5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1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1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5"/>
                    <a:pt x="302" y="5"/>
                  </a:cubicBezTo>
                  <a:cubicBezTo>
                    <a:pt x="302" y="5"/>
                    <a:pt x="302" y="5"/>
                    <a:pt x="302" y="5"/>
                  </a:cubicBezTo>
                  <a:cubicBezTo>
                    <a:pt x="301" y="5"/>
                    <a:pt x="301" y="5"/>
                    <a:pt x="301" y="5"/>
                  </a:cubicBezTo>
                  <a:close/>
                  <a:moveTo>
                    <a:pt x="289" y="5"/>
                  </a:moveTo>
                  <a:cubicBezTo>
                    <a:pt x="287" y="5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1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1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lose/>
                  <a:moveTo>
                    <a:pt x="276" y="5"/>
                  </a:moveTo>
                  <a:cubicBezTo>
                    <a:pt x="275" y="5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1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1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5"/>
                    <a:pt x="277" y="5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76" y="5"/>
                    <a:pt x="276" y="5"/>
                    <a:pt x="276" y="5"/>
                  </a:cubicBezTo>
                  <a:close/>
                  <a:moveTo>
                    <a:pt x="264" y="5"/>
                  </a:moveTo>
                  <a:cubicBezTo>
                    <a:pt x="262" y="5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1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1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5"/>
                    <a:pt x="265" y="5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4" y="5"/>
                    <a:pt x="264" y="5"/>
                    <a:pt x="264" y="5"/>
                  </a:cubicBezTo>
                  <a:close/>
                  <a:moveTo>
                    <a:pt x="251" y="5"/>
                  </a:moveTo>
                  <a:cubicBezTo>
                    <a:pt x="250" y="5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1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1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5"/>
                    <a:pt x="252" y="5"/>
                  </a:cubicBezTo>
                  <a:cubicBezTo>
                    <a:pt x="252" y="5"/>
                    <a:pt x="252" y="5"/>
                    <a:pt x="252" y="5"/>
                  </a:cubicBezTo>
                  <a:cubicBezTo>
                    <a:pt x="251" y="5"/>
                    <a:pt x="251" y="5"/>
                    <a:pt x="251" y="5"/>
                  </a:cubicBezTo>
                  <a:close/>
                  <a:moveTo>
                    <a:pt x="239" y="5"/>
                  </a:moveTo>
                  <a:cubicBezTo>
                    <a:pt x="237" y="5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1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1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5"/>
                    <a:pt x="240" y="5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9" y="5"/>
                    <a:pt x="239" y="5"/>
                    <a:pt x="239" y="5"/>
                  </a:cubicBezTo>
                  <a:close/>
                  <a:moveTo>
                    <a:pt x="226" y="5"/>
                  </a:moveTo>
                  <a:cubicBezTo>
                    <a:pt x="225" y="5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1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1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5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6" y="5"/>
                    <a:pt x="226" y="5"/>
                    <a:pt x="226" y="5"/>
                  </a:cubicBezTo>
                  <a:close/>
                  <a:moveTo>
                    <a:pt x="214" y="5"/>
                  </a:moveTo>
                  <a:cubicBezTo>
                    <a:pt x="212" y="5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1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1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1" y="5"/>
                  </a:moveTo>
                  <a:cubicBezTo>
                    <a:pt x="200" y="5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1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1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189" y="5"/>
                  </a:moveTo>
                  <a:cubicBezTo>
                    <a:pt x="188" y="5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1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1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5"/>
                    <a:pt x="190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9" y="5"/>
                    <a:pt x="189" y="5"/>
                    <a:pt x="189" y="5"/>
                  </a:cubicBezTo>
                  <a:close/>
                  <a:moveTo>
                    <a:pt x="177" y="5"/>
                  </a:moveTo>
                  <a:cubicBezTo>
                    <a:pt x="175" y="5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1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1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lose/>
                  <a:moveTo>
                    <a:pt x="164" y="5"/>
                  </a:moveTo>
                  <a:cubicBezTo>
                    <a:pt x="163" y="5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1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1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lose/>
                  <a:moveTo>
                    <a:pt x="152" y="5"/>
                  </a:moveTo>
                  <a:cubicBezTo>
                    <a:pt x="150" y="5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1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1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lose/>
                  <a:moveTo>
                    <a:pt x="139" y="5"/>
                  </a:moveTo>
                  <a:cubicBezTo>
                    <a:pt x="138" y="5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1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1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5"/>
                    <a:pt x="140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9" y="5"/>
                    <a:pt x="139" y="5"/>
                    <a:pt x="139" y="5"/>
                  </a:cubicBezTo>
                  <a:close/>
                  <a:moveTo>
                    <a:pt x="127" y="5"/>
                  </a:moveTo>
                  <a:cubicBezTo>
                    <a:pt x="125" y="5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1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4" y="5"/>
                  </a:moveTo>
                  <a:cubicBezTo>
                    <a:pt x="113" y="5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1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8" y="1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6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4" y="5"/>
                    <a:pt x="114" y="5"/>
                    <a:pt x="114" y="5"/>
                  </a:cubicBezTo>
                  <a:close/>
                  <a:moveTo>
                    <a:pt x="102" y="5"/>
                  </a:moveTo>
                  <a:cubicBezTo>
                    <a:pt x="100" y="5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1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1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5"/>
                    <a:pt x="102" y="5"/>
                    <a:pt x="102" y="5"/>
                  </a:cubicBezTo>
                  <a:close/>
                  <a:moveTo>
                    <a:pt x="89" y="5"/>
                  </a:moveTo>
                  <a:cubicBezTo>
                    <a:pt x="88" y="5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1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9" y="5"/>
                    <a:pt x="89" y="5"/>
                  </a:cubicBezTo>
                  <a:close/>
                  <a:moveTo>
                    <a:pt x="77" y="5"/>
                  </a:moveTo>
                  <a:cubicBezTo>
                    <a:pt x="76" y="5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lose/>
                  <a:moveTo>
                    <a:pt x="64" y="5"/>
                  </a:moveTo>
                  <a:cubicBezTo>
                    <a:pt x="63" y="5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1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52" y="5"/>
                  </a:moveTo>
                  <a:cubicBezTo>
                    <a:pt x="51" y="5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close/>
                  <a:moveTo>
                    <a:pt x="40" y="5"/>
                  </a:moveTo>
                  <a:cubicBezTo>
                    <a:pt x="38" y="5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lose/>
                  <a:moveTo>
                    <a:pt x="27" y="5"/>
                  </a:moveTo>
                  <a:cubicBezTo>
                    <a:pt x="26" y="5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15" y="5"/>
                  </a:moveTo>
                  <a:cubicBezTo>
                    <a:pt x="13" y="5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88"/>
            <p:cNvSpPr>
              <a:spLocks noEditPoints="1"/>
            </p:cNvSpPr>
            <p:nvPr/>
          </p:nvSpPr>
          <p:spPr bwMode="auto">
            <a:xfrm>
              <a:off x="7141824" y="4152447"/>
              <a:ext cx="1041400" cy="15875"/>
            </a:xfrm>
            <a:custGeom>
              <a:avLst/>
              <a:gdLst>
                <a:gd name="T0" fmla="*/ 401 w 404"/>
                <a:gd name="T1" fmla="*/ 0 h 6"/>
                <a:gd name="T2" fmla="*/ 388 w 404"/>
                <a:gd name="T3" fmla="*/ 6 h 6"/>
                <a:gd name="T4" fmla="*/ 392 w 404"/>
                <a:gd name="T5" fmla="*/ 3 h 6"/>
                <a:gd name="T6" fmla="*/ 373 w 404"/>
                <a:gd name="T7" fmla="*/ 3 h 6"/>
                <a:gd name="T8" fmla="*/ 379 w 404"/>
                <a:gd name="T9" fmla="*/ 3 h 6"/>
                <a:gd name="T10" fmla="*/ 361 w 404"/>
                <a:gd name="T11" fmla="*/ 3 h 6"/>
                <a:gd name="T12" fmla="*/ 364 w 404"/>
                <a:gd name="T13" fmla="*/ 6 h 6"/>
                <a:gd name="T14" fmla="*/ 351 w 404"/>
                <a:gd name="T15" fmla="*/ 0 h 6"/>
                <a:gd name="T16" fmla="*/ 352 w 404"/>
                <a:gd name="T17" fmla="*/ 6 h 6"/>
                <a:gd name="T18" fmla="*/ 338 w 404"/>
                <a:gd name="T19" fmla="*/ 0 h 6"/>
                <a:gd name="T20" fmla="*/ 338 w 404"/>
                <a:gd name="T21" fmla="*/ 6 h 6"/>
                <a:gd name="T22" fmla="*/ 327 w 404"/>
                <a:gd name="T23" fmla="*/ 0 h 6"/>
                <a:gd name="T24" fmla="*/ 314 w 404"/>
                <a:gd name="T25" fmla="*/ 6 h 6"/>
                <a:gd name="T26" fmla="*/ 317 w 404"/>
                <a:gd name="T27" fmla="*/ 3 h 6"/>
                <a:gd name="T28" fmla="*/ 299 w 404"/>
                <a:gd name="T29" fmla="*/ 3 h 6"/>
                <a:gd name="T30" fmla="*/ 304 w 404"/>
                <a:gd name="T31" fmla="*/ 3 h 6"/>
                <a:gd name="T32" fmla="*/ 286 w 404"/>
                <a:gd name="T33" fmla="*/ 3 h 6"/>
                <a:gd name="T34" fmla="*/ 289 w 404"/>
                <a:gd name="T35" fmla="*/ 6 h 6"/>
                <a:gd name="T36" fmla="*/ 276 w 404"/>
                <a:gd name="T37" fmla="*/ 0 h 6"/>
                <a:gd name="T38" fmla="*/ 277 w 404"/>
                <a:gd name="T39" fmla="*/ 6 h 6"/>
                <a:gd name="T40" fmla="*/ 264 w 404"/>
                <a:gd name="T41" fmla="*/ 0 h 6"/>
                <a:gd name="T42" fmla="*/ 264 w 404"/>
                <a:gd name="T43" fmla="*/ 6 h 6"/>
                <a:gd name="T44" fmla="*/ 252 w 404"/>
                <a:gd name="T45" fmla="*/ 0 h 6"/>
                <a:gd name="T46" fmla="*/ 239 w 404"/>
                <a:gd name="T47" fmla="*/ 6 h 6"/>
                <a:gd name="T48" fmla="*/ 242 w 404"/>
                <a:gd name="T49" fmla="*/ 3 h 6"/>
                <a:gd name="T50" fmla="*/ 224 w 404"/>
                <a:gd name="T51" fmla="*/ 3 h 6"/>
                <a:gd name="T52" fmla="*/ 230 w 404"/>
                <a:gd name="T53" fmla="*/ 3 h 6"/>
                <a:gd name="T54" fmla="*/ 211 w 404"/>
                <a:gd name="T55" fmla="*/ 3 h 6"/>
                <a:gd name="T56" fmla="*/ 215 w 404"/>
                <a:gd name="T57" fmla="*/ 6 h 6"/>
                <a:gd name="T58" fmla="*/ 201 w 404"/>
                <a:gd name="T59" fmla="*/ 0 h 6"/>
                <a:gd name="T60" fmla="*/ 202 w 404"/>
                <a:gd name="T61" fmla="*/ 6 h 6"/>
                <a:gd name="T62" fmla="*/ 189 w 404"/>
                <a:gd name="T63" fmla="*/ 0 h 6"/>
                <a:gd name="T64" fmla="*/ 189 w 404"/>
                <a:gd name="T65" fmla="*/ 6 h 6"/>
                <a:gd name="T66" fmla="*/ 177 w 404"/>
                <a:gd name="T67" fmla="*/ 0 h 6"/>
                <a:gd name="T68" fmla="*/ 164 w 404"/>
                <a:gd name="T69" fmla="*/ 6 h 6"/>
                <a:gd name="T70" fmla="*/ 167 w 404"/>
                <a:gd name="T71" fmla="*/ 3 h 6"/>
                <a:gd name="T72" fmla="*/ 149 w 404"/>
                <a:gd name="T73" fmla="*/ 3 h 6"/>
                <a:gd name="T74" fmla="*/ 155 w 404"/>
                <a:gd name="T75" fmla="*/ 3 h 6"/>
                <a:gd name="T76" fmla="*/ 137 w 404"/>
                <a:gd name="T77" fmla="*/ 3 h 6"/>
                <a:gd name="T78" fmla="*/ 140 w 404"/>
                <a:gd name="T79" fmla="*/ 6 h 6"/>
                <a:gd name="T80" fmla="*/ 127 w 404"/>
                <a:gd name="T81" fmla="*/ 0 h 6"/>
                <a:gd name="T82" fmla="*/ 128 w 404"/>
                <a:gd name="T83" fmla="*/ 6 h 6"/>
                <a:gd name="T84" fmla="*/ 114 w 404"/>
                <a:gd name="T85" fmla="*/ 0 h 6"/>
                <a:gd name="T86" fmla="*/ 114 w 404"/>
                <a:gd name="T87" fmla="*/ 6 h 6"/>
                <a:gd name="T88" fmla="*/ 103 w 404"/>
                <a:gd name="T89" fmla="*/ 0 h 6"/>
                <a:gd name="T90" fmla="*/ 89 w 404"/>
                <a:gd name="T91" fmla="*/ 6 h 6"/>
                <a:gd name="T92" fmla="*/ 93 w 404"/>
                <a:gd name="T93" fmla="*/ 3 h 6"/>
                <a:gd name="T94" fmla="*/ 74 w 404"/>
                <a:gd name="T95" fmla="*/ 3 h 6"/>
                <a:gd name="T96" fmla="*/ 80 w 404"/>
                <a:gd name="T97" fmla="*/ 3 h 6"/>
                <a:gd name="T98" fmla="*/ 62 w 404"/>
                <a:gd name="T99" fmla="*/ 3 h 6"/>
                <a:gd name="T100" fmla="*/ 65 w 404"/>
                <a:gd name="T101" fmla="*/ 6 h 6"/>
                <a:gd name="T102" fmla="*/ 52 w 404"/>
                <a:gd name="T103" fmla="*/ 0 h 6"/>
                <a:gd name="T104" fmla="*/ 53 w 404"/>
                <a:gd name="T105" fmla="*/ 6 h 6"/>
                <a:gd name="T106" fmla="*/ 40 w 404"/>
                <a:gd name="T107" fmla="*/ 0 h 6"/>
                <a:gd name="T108" fmla="*/ 40 w 404"/>
                <a:gd name="T109" fmla="*/ 6 h 6"/>
                <a:gd name="T110" fmla="*/ 28 w 404"/>
                <a:gd name="T111" fmla="*/ 0 h 6"/>
                <a:gd name="T112" fmla="*/ 15 w 404"/>
                <a:gd name="T113" fmla="*/ 6 h 6"/>
                <a:gd name="T114" fmla="*/ 18 w 404"/>
                <a:gd name="T115" fmla="*/ 3 h 6"/>
                <a:gd name="T116" fmla="*/ 0 w 404"/>
                <a:gd name="T117" fmla="*/ 3 h 6"/>
                <a:gd name="T118" fmla="*/ 6 w 404"/>
                <a:gd name="T1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6">
                  <a:moveTo>
                    <a:pt x="401" y="6"/>
                  </a:moveTo>
                  <a:cubicBezTo>
                    <a:pt x="399" y="6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2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2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lose/>
                  <a:moveTo>
                    <a:pt x="388" y="6"/>
                  </a:moveTo>
                  <a:cubicBezTo>
                    <a:pt x="387" y="6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2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2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6"/>
                    <a:pt x="389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88" y="6"/>
                    <a:pt x="388" y="6"/>
                    <a:pt x="388" y="6"/>
                  </a:cubicBezTo>
                  <a:close/>
                  <a:moveTo>
                    <a:pt x="376" y="6"/>
                  </a:moveTo>
                  <a:cubicBezTo>
                    <a:pt x="374" y="6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2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2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6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lose/>
                  <a:moveTo>
                    <a:pt x="363" y="6"/>
                  </a:moveTo>
                  <a:cubicBezTo>
                    <a:pt x="362" y="6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2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2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1" y="6"/>
                  </a:moveTo>
                  <a:cubicBezTo>
                    <a:pt x="349" y="6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2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2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6"/>
                    <a:pt x="352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lose/>
                  <a:moveTo>
                    <a:pt x="338" y="6"/>
                  </a:moveTo>
                  <a:cubicBezTo>
                    <a:pt x="337" y="6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2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2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6"/>
                    <a:pt x="338" y="6"/>
                    <a:pt x="338" y="6"/>
                  </a:cubicBezTo>
                  <a:close/>
                  <a:moveTo>
                    <a:pt x="326" y="6"/>
                  </a:moveTo>
                  <a:cubicBezTo>
                    <a:pt x="325" y="6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2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2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6"/>
                    <a:pt x="327" y="6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6" y="6"/>
                    <a:pt x="326" y="6"/>
                    <a:pt x="326" y="6"/>
                  </a:cubicBezTo>
                  <a:close/>
                  <a:moveTo>
                    <a:pt x="314" y="6"/>
                  </a:moveTo>
                  <a:cubicBezTo>
                    <a:pt x="312" y="6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2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2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lose/>
                  <a:moveTo>
                    <a:pt x="301" y="6"/>
                  </a:moveTo>
                  <a:cubicBezTo>
                    <a:pt x="300" y="6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2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2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6"/>
                    <a:pt x="302" y="6"/>
                  </a:cubicBezTo>
                  <a:cubicBezTo>
                    <a:pt x="302" y="6"/>
                    <a:pt x="302" y="6"/>
                    <a:pt x="302" y="6"/>
                  </a:cubicBezTo>
                  <a:cubicBezTo>
                    <a:pt x="301" y="6"/>
                    <a:pt x="301" y="6"/>
                    <a:pt x="301" y="6"/>
                  </a:cubicBezTo>
                  <a:close/>
                  <a:moveTo>
                    <a:pt x="289" y="6"/>
                  </a:moveTo>
                  <a:cubicBezTo>
                    <a:pt x="287" y="6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2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2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lose/>
                  <a:moveTo>
                    <a:pt x="276" y="6"/>
                  </a:moveTo>
                  <a:cubicBezTo>
                    <a:pt x="275" y="6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2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2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6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6" y="6"/>
                    <a:pt x="276" y="6"/>
                    <a:pt x="276" y="6"/>
                  </a:cubicBezTo>
                  <a:close/>
                  <a:moveTo>
                    <a:pt x="264" y="6"/>
                  </a:moveTo>
                  <a:cubicBezTo>
                    <a:pt x="262" y="6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2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2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4" y="6"/>
                    <a:pt x="264" y="6"/>
                    <a:pt x="264" y="6"/>
                  </a:cubicBezTo>
                  <a:close/>
                  <a:moveTo>
                    <a:pt x="251" y="6"/>
                  </a:moveTo>
                  <a:cubicBezTo>
                    <a:pt x="250" y="6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2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2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6"/>
                    <a:pt x="252" y="6"/>
                  </a:cubicBezTo>
                  <a:cubicBezTo>
                    <a:pt x="252" y="6"/>
                    <a:pt x="252" y="6"/>
                    <a:pt x="252" y="6"/>
                  </a:cubicBezTo>
                  <a:cubicBezTo>
                    <a:pt x="251" y="6"/>
                    <a:pt x="251" y="6"/>
                    <a:pt x="251" y="6"/>
                  </a:cubicBezTo>
                  <a:close/>
                  <a:moveTo>
                    <a:pt x="239" y="6"/>
                  </a:moveTo>
                  <a:cubicBezTo>
                    <a:pt x="237" y="6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2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2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6"/>
                    <a:pt x="240" y="6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39" y="6"/>
                    <a:pt x="239" y="6"/>
                    <a:pt x="239" y="6"/>
                  </a:cubicBezTo>
                  <a:close/>
                  <a:moveTo>
                    <a:pt x="226" y="6"/>
                  </a:moveTo>
                  <a:cubicBezTo>
                    <a:pt x="225" y="6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2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2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6"/>
                    <a:pt x="227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26" y="6"/>
                    <a:pt x="226" y="6"/>
                    <a:pt x="226" y="6"/>
                  </a:cubicBezTo>
                  <a:close/>
                  <a:moveTo>
                    <a:pt x="214" y="6"/>
                  </a:moveTo>
                  <a:cubicBezTo>
                    <a:pt x="212" y="6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2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2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6"/>
                    <a:pt x="215" y="6"/>
                  </a:cubicBezTo>
                  <a:cubicBezTo>
                    <a:pt x="215" y="6"/>
                    <a:pt x="215" y="6"/>
                    <a:pt x="215" y="6"/>
                  </a:cubicBezTo>
                  <a:cubicBezTo>
                    <a:pt x="214" y="6"/>
                    <a:pt x="214" y="6"/>
                    <a:pt x="214" y="6"/>
                  </a:cubicBezTo>
                  <a:close/>
                  <a:moveTo>
                    <a:pt x="201" y="6"/>
                  </a:moveTo>
                  <a:cubicBezTo>
                    <a:pt x="200" y="6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2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2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1" y="6"/>
                    <a:pt x="201" y="6"/>
                    <a:pt x="201" y="6"/>
                  </a:cubicBezTo>
                  <a:close/>
                  <a:moveTo>
                    <a:pt x="189" y="6"/>
                  </a:moveTo>
                  <a:cubicBezTo>
                    <a:pt x="188" y="6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2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6"/>
                    <a:pt x="190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lose/>
                  <a:moveTo>
                    <a:pt x="177" y="6"/>
                  </a:moveTo>
                  <a:cubicBezTo>
                    <a:pt x="175" y="6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2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2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lose/>
                  <a:moveTo>
                    <a:pt x="164" y="6"/>
                  </a:moveTo>
                  <a:cubicBezTo>
                    <a:pt x="163" y="6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2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2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6"/>
                    <a:pt x="165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6"/>
                    <a:pt x="164" y="6"/>
                    <a:pt x="164" y="6"/>
                  </a:cubicBezTo>
                  <a:close/>
                  <a:moveTo>
                    <a:pt x="152" y="6"/>
                  </a:moveTo>
                  <a:cubicBezTo>
                    <a:pt x="150" y="6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2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2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lose/>
                  <a:moveTo>
                    <a:pt x="139" y="6"/>
                  </a:moveTo>
                  <a:cubicBezTo>
                    <a:pt x="138" y="6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2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9" y="6"/>
                    <a:pt x="139" y="6"/>
                    <a:pt x="139" y="6"/>
                  </a:cubicBezTo>
                  <a:close/>
                  <a:moveTo>
                    <a:pt x="127" y="6"/>
                  </a:moveTo>
                  <a:cubicBezTo>
                    <a:pt x="125" y="6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2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6"/>
                    <a:pt x="128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lose/>
                  <a:moveTo>
                    <a:pt x="114" y="6"/>
                  </a:moveTo>
                  <a:cubicBezTo>
                    <a:pt x="113" y="6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2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7" y="0"/>
                    <a:pt x="118" y="2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7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6"/>
                    <a:pt x="114" y="6"/>
                    <a:pt x="114" y="6"/>
                  </a:cubicBezTo>
                  <a:close/>
                  <a:moveTo>
                    <a:pt x="102" y="6"/>
                  </a:moveTo>
                  <a:cubicBezTo>
                    <a:pt x="100" y="6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2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2" y="6"/>
                    <a:pt x="102" y="6"/>
                    <a:pt x="102" y="6"/>
                  </a:cubicBezTo>
                  <a:close/>
                  <a:moveTo>
                    <a:pt x="89" y="6"/>
                  </a:moveTo>
                  <a:cubicBezTo>
                    <a:pt x="88" y="6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2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2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lose/>
                  <a:moveTo>
                    <a:pt x="77" y="6"/>
                  </a:moveTo>
                  <a:cubicBezTo>
                    <a:pt x="76" y="6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2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6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7" y="6"/>
                    <a:pt x="77" y="6"/>
                  </a:cubicBezTo>
                  <a:close/>
                  <a:moveTo>
                    <a:pt x="64" y="6"/>
                  </a:moveTo>
                  <a:cubicBezTo>
                    <a:pt x="63" y="6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6"/>
                    <a:pt x="64" y="6"/>
                    <a:pt x="64" y="6"/>
                  </a:cubicBezTo>
                  <a:close/>
                  <a:moveTo>
                    <a:pt x="52" y="6"/>
                  </a:moveTo>
                  <a:cubicBezTo>
                    <a:pt x="51" y="6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lose/>
                  <a:moveTo>
                    <a:pt x="40" y="6"/>
                  </a:moveTo>
                  <a:cubicBezTo>
                    <a:pt x="38" y="6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2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27" y="6"/>
                  </a:moveTo>
                  <a:cubicBezTo>
                    <a:pt x="26" y="6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15" y="6"/>
                  </a:moveTo>
                  <a:cubicBezTo>
                    <a:pt x="13" y="6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2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1" name="组 530"/>
          <p:cNvGrpSpPr/>
          <p:nvPr/>
        </p:nvGrpSpPr>
        <p:grpSpPr>
          <a:xfrm>
            <a:off x="7463419" y="795793"/>
            <a:ext cx="3083750" cy="4679065"/>
            <a:chOff x="6424274" y="1517197"/>
            <a:chExt cx="2473325" cy="375285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32" name="Freeform 206"/>
            <p:cNvSpPr>
              <a:spLocks/>
            </p:cNvSpPr>
            <p:nvPr/>
          </p:nvSpPr>
          <p:spPr bwMode="auto">
            <a:xfrm>
              <a:off x="6503649" y="2426835"/>
              <a:ext cx="2316163" cy="1868488"/>
            </a:xfrm>
            <a:custGeom>
              <a:avLst/>
              <a:gdLst>
                <a:gd name="T0" fmla="*/ 591 w 899"/>
                <a:gd name="T1" fmla="*/ 0 h 724"/>
                <a:gd name="T2" fmla="*/ 450 w 899"/>
                <a:gd name="T3" fmla="*/ 2 h 724"/>
                <a:gd name="T4" fmla="*/ 308 w 899"/>
                <a:gd name="T5" fmla="*/ 0 h 724"/>
                <a:gd name="T6" fmla="*/ 0 w 899"/>
                <a:gd name="T7" fmla="*/ 361 h 724"/>
                <a:gd name="T8" fmla="*/ 307 w 899"/>
                <a:gd name="T9" fmla="*/ 724 h 724"/>
                <a:gd name="T10" fmla="*/ 447 w 899"/>
                <a:gd name="T11" fmla="*/ 724 h 724"/>
                <a:gd name="T12" fmla="*/ 452 w 899"/>
                <a:gd name="T13" fmla="*/ 724 h 724"/>
                <a:gd name="T14" fmla="*/ 593 w 899"/>
                <a:gd name="T15" fmla="*/ 724 h 724"/>
                <a:gd name="T16" fmla="*/ 899 w 899"/>
                <a:gd name="T17" fmla="*/ 361 h 724"/>
                <a:gd name="T18" fmla="*/ 591 w 899"/>
                <a:gd name="T1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9" h="724">
                  <a:moveTo>
                    <a:pt x="591" y="0"/>
                  </a:moveTo>
                  <a:cubicBezTo>
                    <a:pt x="450" y="2"/>
                    <a:pt x="450" y="2"/>
                    <a:pt x="450" y="2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0"/>
                    <a:pt x="0" y="70"/>
                    <a:pt x="0" y="361"/>
                  </a:cubicBezTo>
                  <a:cubicBezTo>
                    <a:pt x="0" y="652"/>
                    <a:pt x="307" y="724"/>
                    <a:pt x="307" y="724"/>
                  </a:cubicBezTo>
                  <a:cubicBezTo>
                    <a:pt x="447" y="724"/>
                    <a:pt x="447" y="724"/>
                    <a:pt x="447" y="724"/>
                  </a:cubicBezTo>
                  <a:cubicBezTo>
                    <a:pt x="452" y="724"/>
                    <a:pt x="452" y="724"/>
                    <a:pt x="452" y="724"/>
                  </a:cubicBezTo>
                  <a:cubicBezTo>
                    <a:pt x="593" y="724"/>
                    <a:pt x="593" y="724"/>
                    <a:pt x="593" y="724"/>
                  </a:cubicBezTo>
                  <a:cubicBezTo>
                    <a:pt x="593" y="724"/>
                    <a:pt x="899" y="652"/>
                    <a:pt x="899" y="361"/>
                  </a:cubicBezTo>
                  <a:cubicBezTo>
                    <a:pt x="899" y="70"/>
                    <a:pt x="591" y="0"/>
                    <a:pt x="591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32"/>
            <p:cNvSpPr>
              <a:spLocks noEditPoints="1"/>
            </p:cNvSpPr>
            <p:nvPr/>
          </p:nvSpPr>
          <p:spPr bwMode="auto">
            <a:xfrm>
              <a:off x="8018124" y="2420485"/>
              <a:ext cx="814388" cy="1887538"/>
            </a:xfrm>
            <a:custGeom>
              <a:avLst/>
              <a:gdLst>
                <a:gd name="T0" fmla="*/ 15 w 316"/>
                <a:gd name="T1" fmla="*/ 723 h 731"/>
                <a:gd name="T2" fmla="*/ 32 w 316"/>
                <a:gd name="T3" fmla="*/ 713 h 731"/>
                <a:gd name="T4" fmla="*/ 48 w 316"/>
                <a:gd name="T5" fmla="*/ 707 h 731"/>
                <a:gd name="T6" fmla="*/ 68 w 316"/>
                <a:gd name="T7" fmla="*/ 704 h 731"/>
                <a:gd name="T8" fmla="*/ 79 w 316"/>
                <a:gd name="T9" fmla="*/ 704 h 731"/>
                <a:gd name="T10" fmla="*/ 92 w 316"/>
                <a:gd name="T11" fmla="*/ 698 h 731"/>
                <a:gd name="T12" fmla="*/ 103 w 316"/>
                <a:gd name="T13" fmla="*/ 692 h 731"/>
                <a:gd name="T14" fmla="*/ 113 w 316"/>
                <a:gd name="T15" fmla="*/ 682 h 731"/>
                <a:gd name="T16" fmla="*/ 140 w 316"/>
                <a:gd name="T17" fmla="*/ 660 h 731"/>
                <a:gd name="T18" fmla="*/ 154 w 316"/>
                <a:gd name="T19" fmla="*/ 651 h 731"/>
                <a:gd name="T20" fmla="*/ 172 w 316"/>
                <a:gd name="T21" fmla="*/ 643 h 731"/>
                <a:gd name="T22" fmla="*/ 183 w 316"/>
                <a:gd name="T23" fmla="*/ 640 h 731"/>
                <a:gd name="T24" fmla="*/ 194 w 316"/>
                <a:gd name="T25" fmla="*/ 631 h 731"/>
                <a:gd name="T26" fmla="*/ 202 w 316"/>
                <a:gd name="T27" fmla="*/ 622 h 731"/>
                <a:gd name="T28" fmla="*/ 213 w 316"/>
                <a:gd name="T29" fmla="*/ 612 h 731"/>
                <a:gd name="T30" fmla="*/ 220 w 316"/>
                <a:gd name="T31" fmla="*/ 599 h 731"/>
                <a:gd name="T32" fmla="*/ 239 w 316"/>
                <a:gd name="T33" fmla="*/ 570 h 731"/>
                <a:gd name="T34" fmla="*/ 249 w 316"/>
                <a:gd name="T35" fmla="*/ 557 h 731"/>
                <a:gd name="T36" fmla="*/ 263 w 316"/>
                <a:gd name="T37" fmla="*/ 543 h 731"/>
                <a:gd name="T38" fmla="*/ 273 w 316"/>
                <a:gd name="T39" fmla="*/ 536 h 731"/>
                <a:gd name="T40" fmla="*/ 279 w 316"/>
                <a:gd name="T41" fmla="*/ 524 h 731"/>
                <a:gd name="T42" fmla="*/ 281 w 316"/>
                <a:gd name="T43" fmla="*/ 513 h 731"/>
                <a:gd name="T44" fmla="*/ 286 w 316"/>
                <a:gd name="T45" fmla="*/ 498 h 731"/>
                <a:gd name="T46" fmla="*/ 293 w 316"/>
                <a:gd name="T47" fmla="*/ 464 h 731"/>
                <a:gd name="T48" fmla="*/ 297 w 316"/>
                <a:gd name="T49" fmla="*/ 448 h 731"/>
                <a:gd name="T50" fmla="*/ 306 w 316"/>
                <a:gd name="T51" fmla="*/ 430 h 731"/>
                <a:gd name="T52" fmla="*/ 308 w 316"/>
                <a:gd name="T53" fmla="*/ 415 h 731"/>
                <a:gd name="T54" fmla="*/ 314 w 316"/>
                <a:gd name="T55" fmla="*/ 405 h 731"/>
                <a:gd name="T56" fmla="*/ 315 w 316"/>
                <a:gd name="T57" fmla="*/ 392 h 731"/>
                <a:gd name="T58" fmla="*/ 311 w 316"/>
                <a:gd name="T59" fmla="*/ 381 h 731"/>
                <a:gd name="T60" fmla="*/ 306 w 316"/>
                <a:gd name="T61" fmla="*/ 345 h 731"/>
                <a:gd name="T62" fmla="*/ 310 w 316"/>
                <a:gd name="T63" fmla="*/ 325 h 731"/>
                <a:gd name="T64" fmla="*/ 313 w 316"/>
                <a:gd name="T65" fmla="*/ 314 h 731"/>
                <a:gd name="T66" fmla="*/ 311 w 316"/>
                <a:gd name="T67" fmla="*/ 300 h 731"/>
                <a:gd name="T68" fmla="*/ 305 w 316"/>
                <a:gd name="T69" fmla="*/ 290 h 731"/>
                <a:gd name="T70" fmla="*/ 300 w 316"/>
                <a:gd name="T71" fmla="*/ 276 h 731"/>
                <a:gd name="T72" fmla="*/ 292 w 316"/>
                <a:gd name="T73" fmla="*/ 258 h 731"/>
                <a:gd name="T74" fmla="*/ 281 w 316"/>
                <a:gd name="T75" fmla="*/ 229 h 731"/>
                <a:gd name="T76" fmla="*/ 277 w 316"/>
                <a:gd name="T77" fmla="*/ 209 h 731"/>
                <a:gd name="T78" fmla="*/ 270 w 316"/>
                <a:gd name="T79" fmla="*/ 195 h 731"/>
                <a:gd name="T80" fmla="*/ 269 w 316"/>
                <a:gd name="T81" fmla="*/ 184 h 731"/>
                <a:gd name="T82" fmla="*/ 262 w 316"/>
                <a:gd name="T83" fmla="*/ 172 h 731"/>
                <a:gd name="T84" fmla="*/ 253 w 316"/>
                <a:gd name="T85" fmla="*/ 160 h 731"/>
                <a:gd name="T86" fmla="*/ 243 w 316"/>
                <a:gd name="T87" fmla="*/ 154 h 731"/>
                <a:gd name="T88" fmla="*/ 233 w 316"/>
                <a:gd name="T89" fmla="*/ 142 h 731"/>
                <a:gd name="T90" fmla="*/ 220 w 316"/>
                <a:gd name="T91" fmla="*/ 132 h 731"/>
                <a:gd name="T92" fmla="*/ 206 w 316"/>
                <a:gd name="T93" fmla="*/ 120 h 731"/>
                <a:gd name="T94" fmla="*/ 183 w 316"/>
                <a:gd name="T95" fmla="*/ 99 h 731"/>
                <a:gd name="T96" fmla="*/ 170 w 316"/>
                <a:gd name="T97" fmla="*/ 83 h 731"/>
                <a:gd name="T98" fmla="*/ 165 w 316"/>
                <a:gd name="T99" fmla="*/ 73 h 731"/>
                <a:gd name="T100" fmla="*/ 153 w 316"/>
                <a:gd name="T101" fmla="*/ 65 h 731"/>
                <a:gd name="T102" fmla="*/ 142 w 316"/>
                <a:gd name="T103" fmla="*/ 63 h 731"/>
                <a:gd name="T104" fmla="*/ 125 w 316"/>
                <a:gd name="T105" fmla="*/ 58 h 731"/>
                <a:gd name="T106" fmla="*/ 112 w 316"/>
                <a:gd name="T107" fmla="*/ 50 h 731"/>
                <a:gd name="T108" fmla="*/ 83 w 316"/>
                <a:gd name="T109" fmla="*/ 36 h 731"/>
                <a:gd name="T110" fmla="*/ 68 w 316"/>
                <a:gd name="T111" fmla="*/ 30 h 731"/>
                <a:gd name="T112" fmla="*/ 51 w 316"/>
                <a:gd name="T113" fmla="*/ 18 h 731"/>
                <a:gd name="T114" fmla="*/ 43 w 316"/>
                <a:gd name="T115" fmla="*/ 10 h 731"/>
                <a:gd name="T116" fmla="*/ 30 w 316"/>
                <a:gd name="T117" fmla="*/ 5 h 731"/>
                <a:gd name="T118" fmla="*/ 18 w 316"/>
                <a:gd name="T119" fmla="*/ 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0" y="727"/>
                  </a:moveTo>
                  <a:cubicBezTo>
                    <a:pt x="0" y="725"/>
                    <a:pt x="1" y="722"/>
                    <a:pt x="4" y="722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4" y="722"/>
                    <a:pt x="4" y="722"/>
                    <a:pt x="5" y="721"/>
                  </a:cubicBezTo>
                  <a:cubicBezTo>
                    <a:pt x="5" y="721"/>
                    <a:pt x="5" y="721"/>
                    <a:pt x="5" y="721"/>
                  </a:cubicBezTo>
                  <a:cubicBezTo>
                    <a:pt x="7" y="721"/>
                    <a:pt x="10" y="722"/>
                    <a:pt x="11" y="725"/>
                  </a:cubicBezTo>
                  <a:cubicBezTo>
                    <a:pt x="11" y="725"/>
                    <a:pt x="11" y="725"/>
                    <a:pt x="11" y="725"/>
                  </a:cubicBezTo>
                  <a:cubicBezTo>
                    <a:pt x="11" y="727"/>
                    <a:pt x="10" y="730"/>
                    <a:pt x="7" y="730"/>
                  </a:cubicBezTo>
                  <a:cubicBezTo>
                    <a:pt x="7" y="730"/>
                    <a:pt x="7" y="730"/>
                    <a:pt x="7" y="730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5" y="731"/>
                    <a:pt x="5" y="731"/>
                  </a:cubicBezTo>
                  <a:cubicBezTo>
                    <a:pt x="5" y="731"/>
                    <a:pt x="5" y="731"/>
                    <a:pt x="5" y="731"/>
                  </a:cubicBezTo>
                  <a:cubicBezTo>
                    <a:pt x="3" y="731"/>
                    <a:pt x="1" y="730"/>
                    <a:pt x="0" y="727"/>
                  </a:cubicBezTo>
                  <a:close/>
                  <a:moveTo>
                    <a:pt x="15" y="723"/>
                  </a:moveTo>
                  <a:cubicBezTo>
                    <a:pt x="14" y="721"/>
                    <a:pt x="16" y="718"/>
                    <a:pt x="18" y="718"/>
                  </a:cubicBezTo>
                  <a:cubicBezTo>
                    <a:pt x="18" y="718"/>
                    <a:pt x="18" y="718"/>
                    <a:pt x="18" y="718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22" y="716"/>
                    <a:pt x="25" y="718"/>
                    <a:pt x="25" y="720"/>
                  </a:cubicBezTo>
                  <a:cubicBezTo>
                    <a:pt x="25" y="720"/>
                    <a:pt x="25" y="720"/>
                    <a:pt x="25" y="720"/>
                  </a:cubicBezTo>
                  <a:cubicBezTo>
                    <a:pt x="26" y="723"/>
                    <a:pt x="25" y="725"/>
                    <a:pt x="22" y="726"/>
                  </a:cubicBezTo>
                  <a:cubicBezTo>
                    <a:pt x="22" y="726"/>
                    <a:pt x="22" y="726"/>
                    <a:pt x="22" y="726"/>
                  </a:cubicBezTo>
                  <a:cubicBezTo>
                    <a:pt x="22" y="726"/>
                    <a:pt x="21" y="726"/>
                    <a:pt x="21" y="727"/>
                  </a:cubicBezTo>
                  <a:cubicBezTo>
                    <a:pt x="21" y="727"/>
                    <a:pt x="21" y="727"/>
                    <a:pt x="21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17" y="727"/>
                    <a:pt x="16" y="725"/>
                    <a:pt x="15" y="723"/>
                  </a:cubicBezTo>
                  <a:close/>
                  <a:moveTo>
                    <a:pt x="29" y="719"/>
                  </a:moveTo>
                  <a:cubicBezTo>
                    <a:pt x="29" y="716"/>
                    <a:pt x="30" y="714"/>
                    <a:pt x="32" y="713"/>
                  </a:cubicBezTo>
                  <a:cubicBezTo>
                    <a:pt x="32" y="713"/>
                    <a:pt x="32" y="713"/>
                    <a:pt x="32" y="713"/>
                  </a:cubicBezTo>
                  <a:cubicBezTo>
                    <a:pt x="33" y="713"/>
                    <a:pt x="33" y="713"/>
                    <a:pt x="34" y="712"/>
                  </a:cubicBezTo>
                  <a:cubicBezTo>
                    <a:pt x="34" y="712"/>
                    <a:pt x="34" y="712"/>
                    <a:pt x="34" y="712"/>
                  </a:cubicBezTo>
                  <a:cubicBezTo>
                    <a:pt x="36" y="712"/>
                    <a:pt x="39" y="713"/>
                    <a:pt x="40" y="715"/>
                  </a:cubicBezTo>
                  <a:cubicBezTo>
                    <a:pt x="40" y="715"/>
                    <a:pt x="40" y="715"/>
                    <a:pt x="40" y="715"/>
                  </a:cubicBezTo>
                  <a:cubicBezTo>
                    <a:pt x="41" y="718"/>
                    <a:pt x="39" y="720"/>
                    <a:pt x="37" y="721"/>
                  </a:cubicBezTo>
                  <a:cubicBezTo>
                    <a:pt x="37" y="721"/>
                    <a:pt x="37" y="721"/>
                    <a:pt x="37" y="721"/>
                  </a:cubicBezTo>
                  <a:cubicBezTo>
                    <a:pt x="36" y="721"/>
                    <a:pt x="36" y="722"/>
                    <a:pt x="35" y="722"/>
                  </a:cubicBezTo>
                  <a:cubicBezTo>
                    <a:pt x="35" y="722"/>
                    <a:pt x="35" y="722"/>
                    <a:pt x="35" y="722"/>
                  </a:cubicBezTo>
                  <a:cubicBezTo>
                    <a:pt x="35" y="722"/>
                    <a:pt x="34" y="722"/>
                    <a:pt x="34" y="722"/>
                  </a:cubicBezTo>
                  <a:cubicBezTo>
                    <a:pt x="34" y="722"/>
                    <a:pt x="34" y="722"/>
                    <a:pt x="34" y="722"/>
                  </a:cubicBezTo>
                  <a:cubicBezTo>
                    <a:pt x="32" y="722"/>
                    <a:pt x="30" y="721"/>
                    <a:pt x="29" y="719"/>
                  </a:cubicBezTo>
                  <a:close/>
                  <a:moveTo>
                    <a:pt x="44" y="714"/>
                  </a:moveTo>
                  <a:cubicBezTo>
                    <a:pt x="43" y="711"/>
                    <a:pt x="44" y="709"/>
                    <a:pt x="46" y="708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47" y="708"/>
                    <a:pt x="47" y="707"/>
                    <a:pt x="48" y="707"/>
                  </a:cubicBezTo>
                  <a:cubicBezTo>
                    <a:pt x="48" y="707"/>
                    <a:pt x="48" y="707"/>
                    <a:pt x="48" y="707"/>
                  </a:cubicBezTo>
                  <a:cubicBezTo>
                    <a:pt x="50" y="706"/>
                    <a:pt x="53" y="707"/>
                    <a:pt x="54" y="710"/>
                  </a:cubicBezTo>
                  <a:cubicBezTo>
                    <a:pt x="54" y="710"/>
                    <a:pt x="54" y="710"/>
                    <a:pt x="54" y="710"/>
                  </a:cubicBezTo>
                  <a:cubicBezTo>
                    <a:pt x="55" y="712"/>
                    <a:pt x="54" y="715"/>
                    <a:pt x="51" y="716"/>
                  </a:cubicBezTo>
                  <a:cubicBezTo>
                    <a:pt x="51" y="716"/>
                    <a:pt x="51" y="716"/>
                    <a:pt x="51" y="716"/>
                  </a:cubicBezTo>
                  <a:cubicBezTo>
                    <a:pt x="51" y="716"/>
                    <a:pt x="50" y="716"/>
                    <a:pt x="50" y="717"/>
                  </a:cubicBezTo>
                  <a:cubicBezTo>
                    <a:pt x="50" y="717"/>
                    <a:pt x="50" y="717"/>
                    <a:pt x="50" y="717"/>
                  </a:cubicBezTo>
                  <a:cubicBezTo>
                    <a:pt x="49" y="717"/>
                    <a:pt x="49" y="717"/>
                    <a:pt x="48" y="717"/>
                  </a:cubicBezTo>
                  <a:cubicBezTo>
                    <a:pt x="48" y="717"/>
                    <a:pt x="48" y="717"/>
                    <a:pt x="48" y="717"/>
                  </a:cubicBezTo>
                  <a:cubicBezTo>
                    <a:pt x="46" y="717"/>
                    <a:pt x="45" y="716"/>
                    <a:pt x="44" y="714"/>
                  </a:cubicBezTo>
                  <a:close/>
                  <a:moveTo>
                    <a:pt x="58" y="708"/>
                  </a:moveTo>
                  <a:cubicBezTo>
                    <a:pt x="57" y="706"/>
                    <a:pt x="58" y="703"/>
                    <a:pt x="60" y="702"/>
                  </a:cubicBezTo>
                  <a:cubicBezTo>
                    <a:pt x="60" y="702"/>
                    <a:pt x="60" y="702"/>
                    <a:pt x="60" y="702"/>
                  </a:cubicBezTo>
                  <a:cubicBezTo>
                    <a:pt x="61" y="702"/>
                    <a:pt x="61" y="702"/>
                    <a:pt x="62" y="702"/>
                  </a:cubicBezTo>
                  <a:cubicBezTo>
                    <a:pt x="62" y="702"/>
                    <a:pt x="62" y="702"/>
                    <a:pt x="62" y="702"/>
                  </a:cubicBezTo>
                  <a:cubicBezTo>
                    <a:pt x="64" y="701"/>
                    <a:pt x="67" y="702"/>
                    <a:pt x="68" y="704"/>
                  </a:cubicBezTo>
                  <a:cubicBezTo>
                    <a:pt x="68" y="704"/>
                    <a:pt x="68" y="704"/>
                    <a:pt x="68" y="704"/>
                  </a:cubicBezTo>
                  <a:cubicBezTo>
                    <a:pt x="69" y="707"/>
                    <a:pt x="68" y="709"/>
                    <a:pt x="65" y="710"/>
                  </a:cubicBezTo>
                  <a:cubicBezTo>
                    <a:pt x="65" y="710"/>
                    <a:pt x="65" y="710"/>
                    <a:pt x="65" y="710"/>
                  </a:cubicBezTo>
                  <a:cubicBezTo>
                    <a:pt x="65" y="710"/>
                    <a:pt x="65" y="711"/>
                    <a:pt x="64" y="711"/>
                  </a:cubicBezTo>
                  <a:cubicBezTo>
                    <a:pt x="64" y="711"/>
                    <a:pt x="64" y="711"/>
                    <a:pt x="64" y="711"/>
                  </a:cubicBezTo>
                  <a:cubicBezTo>
                    <a:pt x="63" y="711"/>
                    <a:pt x="63" y="711"/>
                    <a:pt x="62" y="711"/>
                  </a:cubicBezTo>
                  <a:cubicBezTo>
                    <a:pt x="62" y="711"/>
                    <a:pt x="62" y="711"/>
                    <a:pt x="62" y="711"/>
                  </a:cubicBezTo>
                  <a:cubicBezTo>
                    <a:pt x="60" y="711"/>
                    <a:pt x="59" y="710"/>
                    <a:pt x="58" y="708"/>
                  </a:cubicBezTo>
                  <a:close/>
                  <a:moveTo>
                    <a:pt x="72" y="702"/>
                  </a:moveTo>
                  <a:cubicBezTo>
                    <a:pt x="71" y="700"/>
                    <a:pt x="72" y="697"/>
                    <a:pt x="74" y="696"/>
                  </a:cubicBezTo>
                  <a:cubicBezTo>
                    <a:pt x="74" y="696"/>
                    <a:pt x="74" y="696"/>
                    <a:pt x="74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8" y="694"/>
                    <a:pt x="81" y="696"/>
                    <a:pt x="82" y="698"/>
                  </a:cubicBezTo>
                  <a:cubicBezTo>
                    <a:pt x="82" y="698"/>
                    <a:pt x="82" y="698"/>
                    <a:pt x="82" y="698"/>
                  </a:cubicBezTo>
                  <a:cubicBezTo>
                    <a:pt x="83" y="700"/>
                    <a:pt x="82" y="703"/>
                    <a:pt x="79" y="704"/>
                  </a:cubicBezTo>
                  <a:cubicBezTo>
                    <a:pt x="79" y="704"/>
                    <a:pt x="79" y="704"/>
                    <a:pt x="79" y="704"/>
                  </a:cubicBezTo>
                  <a:cubicBezTo>
                    <a:pt x="79" y="704"/>
                    <a:pt x="79" y="705"/>
                    <a:pt x="78" y="705"/>
                  </a:cubicBezTo>
                  <a:cubicBezTo>
                    <a:pt x="78" y="705"/>
                    <a:pt x="78" y="705"/>
                    <a:pt x="78" y="705"/>
                  </a:cubicBezTo>
                  <a:cubicBezTo>
                    <a:pt x="77" y="705"/>
                    <a:pt x="77" y="705"/>
                    <a:pt x="76" y="705"/>
                  </a:cubicBezTo>
                  <a:cubicBezTo>
                    <a:pt x="76" y="705"/>
                    <a:pt x="76" y="705"/>
                    <a:pt x="76" y="705"/>
                  </a:cubicBezTo>
                  <a:cubicBezTo>
                    <a:pt x="74" y="705"/>
                    <a:pt x="73" y="704"/>
                    <a:pt x="72" y="702"/>
                  </a:cubicBezTo>
                  <a:close/>
                  <a:moveTo>
                    <a:pt x="86" y="696"/>
                  </a:moveTo>
                  <a:cubicBezTo>
                    <a:pt x="84" y="694"/>
                    <a:pt x="85" y="691"/>
                    <a:pt x="88" y="690"/>
                  </a:cubicBezTo>
                  <a:cubicBezTo>
                    <a:pt x="88" y="690"/>
                    <a:pt x="88" y="690"/>
                    <a:pt x="88" y="690"/>
                  </a:cubicBezTo>
                  <a:cubicBezTo>
                    <a:pt x="88" y="690"/>
                    <a:pt x="89" y="689"/>
                    <a:pt x="89" y="689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91" y="688"/>
                    <a:pt x="94" y="689"/>
                    <a:pt x="95" y="691"/>
                  </a:cubicBezTo>
                  <a:cubicBezTo>
                    <a:pt x="95" y="691"/>
                    <a:pt x="95" y="691"/>
                    <a:pt x="95" y="691"/>
                  </a:cubicBezTo>
                  <a:cubicBezTo>
                    <a:pt x="96" y="694"/>
                    <a:pt x="96" y="696"/>
                    <a:pt x="93" y="698"/>
                  </a:cubicBezTo>
                  <a:cubicBezTo>
                    <a:pt x="93" y="698"/>
                    <a:pt x="93" y="698"/>
                    <a:pt x="93" y="698"/>
                  </a:cubicBezTo>
                  <a:cubicBezTo>
                    <a:pt x="93" y="698"/>
                    <a:pt x="92" y="698"/>
                    <a:pt x="92" y="698"/>
                  </a:cubicBezTo>
                  <a:cubicBezTo>
                    <a:pt x="92" y="698"/>
                    <a:pt x="92" y="698"/>
                    <a:pt x="92" y="698"/>
                  </a:cubicBezTo>
                  <a:cubicBezTo>
                    <a:pt x="91" y="699"/>
                    <a:pt x="91" y="699"/>
                    <a:pt x="90" y="699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88" y="699"/>
                    <a:pt x="86" y="698"/>
                    <a:pt x="86" y="696"/>
                  </a:cubicBezTo>
                  <a:close/>
                  <a:moveTo>
                    <a:pt x="99" y="689"/>
                  </a:moveTo>
                  <a:cubicBezTo>
                    <a:pt x="98" y="687"/>
                    <a:pt x="99" y="684"/>
                    <a:pt x="101" y="683"/>
                  </a:cubicBezTo>
                  <a:cubicBezTo>
                    <a:pt x="101" y="683"/>
                    <a:pt x="101" y="683"/>
                    <a:pt x="101" y="683"/>
                  </a:cubicBezTo>
                  <a:cubicBezTo>
                    <a:pt x="102" y="683"/>
                    <a:pt x="102" y="682"/>
                    <a:pt x="102" y="682"/>
                  </a:cubicBezTo>
                  <a:cubicBezTo>
                    <a:pt x="102" y="682"/>
                    <a:pt x="102" y="682"/>
                    <a:pt x="102" y="682"/>
                  </a:cubicBezTo>
                  <a:cubicBezTo>
                    <a:pt x="105" y="681"/>
                    <a:pt x="108" y="682"/>
                    <a:pt x="109" y="684"/>
                  </a:cubicBezTo>
                  <a:cubicBezTo>
                    <a:pt x="109" y="684"/>
                    <a:pt x="109" y="684"/>
                    <a:pt x="109" y="684"/>
                  </a:cubicBezTo>
                  <a:cubicBezTo>
                    <a:pt x="110" y="687"/>
                    <a:pt x="109" y="689"/>
                    <a:pt x="107" y="691"/>
                  </a:cubicBezTo>
                  <a:cubicBezTo>
                    <a:pt x="107" y="691"/>
                    <a:pt x="107" y="691"/>
                    <a:pt x="107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5" y="692"/>
                    <a:pt x="104" y="692"/>
                    <a:pt x="103" y="692"/>
                  </a:cubicBezTo>
                  <a:cubicBezTo>
                    <a:pt x="103" y="692"/>
                    <a:pt x="103" y="692"/>
                    <a:pt x="103" y="692"/>
                  </a:cubicBezTo>
                  <a:cubicBezTo>
                    <a:pt x="102" y="692"/>
                    <a:pt x="100" y="691"/>
                    <a:pt x="99" y="689"/>
                  </a:cubicBezTo>
                  <a:close/>
                  <a:moveTo>
                    <a:pt x="113" y="682"/>
                  </a:moveTo>
                  <a:cubicBezTo>
                    <a:pt x="111" y="680"/>
                    <a:pt x="112" y="677"/>
                    <a:pt x="114" y="676"/>
                  </a:cubicBezTo>
                  <a:cubicBezTo>
                    <a:pt x="114" y="676"/>
                    <a:pt x="114" y="676"/>
                    <a:pt x="114" y="676"/>
                  </a:cubicBezTo>
                  <a:cubicBezTo>
                    <a:pt x="115" y="676"/>
                    <a:pt x="115" y="675"/>
                    <a:pt x="116" y="675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18" y="674"/>
                    <a:pt x="121" y="675"/>
                    <a:pt x="122" y="677"/>
                  </a:cubicBezTo>
                  <a:cubicBezTo>
                    <a:pt x="122" y="677"/>
                    <a:pt x="122" y="677"/>
                    <a:pt x="122" y="677"/>
                  </a:cubicBezTo>
                  <a:cubicBezTo>
                    <a:pt x="123" y="679"/>
                    <a:pt x="122" y="682"/>
                    <a:pt x="120" y="683"/>
                  </a:cubicBezTo>
                  <a:cubicBezTo>
                    <a:pt x="120" y="683"/>
                    <a:pt x="120" y="683"/>
                    <a:pt x="120" y="683"/>
                  </a:cubicBezTo>
                  <a:cubicBezTo>
                    <a:pt x="120" y="683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8" y="684"/>
                    <a:pt x="117" y="685"/>
                    <a:pt x="117" y="685"/>
                  </a:cubicBezTo>
                  <a:cubicBezTo>
                    <a:pt x="117" y="685"/>
                    <a:pt x="117" y="685"/>
                    <a:pt x="117" y="685"/>
                  </a:cubicBezTo>
                  <a:cubicBezTo>
                    <a:pt x="115" y="685"/>
                    <a:pt x="113" y="684"/>
                    <a:pt x="113" y="682"/>
                  </a:cubicBezTo>
                  <a:close/>
                  <a:moveTo>
                    <a:pt x="126" y="675"/>
                  </a:moveTo>
                  <a:cubicBezTo>
                    <a:pt x="124" y="672"/>
                    <a:pt x="125" y="669"/>
                    <a:pt x="127" y="668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8" y="668"/>
                    <a:pt x="128" y="667"/>
                  </a:cubicBezTo>
                  <a:cubicBezTo>
                    <a:pt x="128" y="667"/>
                    <a:pt x="128" y="667"/>
                    <a:pt x="128" y="667"/>
                  </a:cubicBezTo>
                  <a:cubicBezTo>
                    <a:pt x="131" y="666"/>
                    <a:pt x="134" y="667"/>
                    <a:pt x="135" y="669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6" y="671"/>
                    <a:pt x="136" y="674"/>
                    <a:pt x="133" y="675"/>
                  </a:cubicBezTo>
                  <a:cubicBezTo>
                    <a:pt x="133" y="675"/>
                    <a:pt x="133" y="675"/>
                    <a:pt x="133" y="675"/>
                  </a:cubicBezTo>
                  <a:cubicBezTo>
                    <a:pt x="133" y="676"/>
                    <a:pt x="133" y="676"/>
                    <a:pt x="132" y="676"/>
                  </a:cubicBezTo>
                  <a:cubicBezTo>
                    <a:pt x="132" y="676"/>
                    <a:pt x="132" y="676"/>
                    <a:pt x="132" y="676"/>
                  </a:cubicBezTo>
                  <a:cubicBezTo>
                    <a:pt x="131" y="677"/>
                    <a:pt x="131" y="677"/>
                    <a:pt x="130" y="677"/>
                  </a:cubicBezTo>
                  <a:cubicBezTo>
                    <a:pt x="130" y="677"/>
                    <a:pt x="130" y="677"/>
                    <a:pt x="130" y="677"/>
                  </a:cubicBezTo>
                  <a:cubicBezTo>
                    <a:pt x="128" y="677"/>
                    <a:pt x="127" y="676"/>
                    <a:pt x="126" y="675"/>
                  </a:cubicBezTo>
                  <a:close/>
                  <a:moveTo>
                    <a:pt x="139" y="667"/>
                  </a:moveTo>
                  <a:cubicBezTo>
                    <a:pt x="137" y="664"/>
                    <a:pt x="138" y="662"/>
                    <a:pt x="140" y="660"/>
                  </a:cubicBezTo>
                  <a:cubicBezTo>
                    <a:pt x="140" y="660"/>
                    <a:pt x="140" y="660"/>
                    <a:pt x="140" y="660"/>
                  </a:cubicBezTo>
                  <a:cubicBezTo>
                    <a:pt x="140" y="660"/>
                    <a:pt x="141" y="660"/>
                    <a:pt x="141" y="659"/>
                  </a:cubicBezTo>
                  <a:cubicBezTo>
                    <a:pt x="141" y="659"/>
                    <a:pt x="141" y="659"/>
                    <a:pt x="141" y="659"/>
                  </a:cubicBezTo>
                  <a:cubicBezTo>
                    <a:pt x="143" y="658"/>
                    <a:pt x="146" y="659"/>
                    <a:pt x="148" y="661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49" y="663"/>
                    <a:pt x="148" y="666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46" y="668"/>
                    <a:pt x="146" y="668"/>
                    <a:pt x="145" y="668"/>
                  </a:cubicBezTo>
                  <a:cubicBezTo>
                    <a:pt x="145" y="668"/>
                    <a:pt x="145" y="668"/>
                    <a:pt x="145" y="668"/>
                  </a:cubicBezTo>
                  <a:cubicBezTo>
                    <a:pt x="144" y="669"/>
                    <a:pt x="143" y="669"/>
                    <a:pt x="143" y="669"/>
                  </a:cubicBezTo>
                  <a:cubicBezTo>
                    <a:pt x="143" y="669"/>
                    <a:pt x="143" y="669"/>
                    <a:pt x="143" y="669"/>
                  </a:cubicBezTo>
                  <a:cubicBezTo>
                    <a:pt x="141" y="669"/>
                    <a:pt x="140" y="668"/>
                    <a:pt x="139" y="667"/>
                  </a:cubicBezTo>
                  <a:close/>
                  <a:moveTo>
                    <a:pt x="151" y="658"/>
                  </a:moveTo>
                  <a:cubicBezTo>
                    <a:pt x="150" y="656"/>
                    <a:pt x="150" y="653"/>
                    <a:pt x="152" y="652"/>
                  </a:cubicBezTo>
                  <a:cubicBezTo>
                    <a:pt x="152" y="652"/>
                    <a:pt x="152" y="652"/>
                    <a:pt x="152" y="652"/>
                  </a:cubicBezTo>
                  <a:cubicBezTo>
                    <a:pt x="153" y="652"/>
                    <a:pt x="153" y="651"/>
                    <a:pt x="154" y="651"/>
                  </a:cubicBezTo>
                  <a:cubicBezTo>
                    <a:pt x="154" y="651"/>
                    <a:pt x="154" y="651"/>
                    <a:pt x="154" y="651"/>
                  </a:cubicBezTo>
                  <a:cubicBezTo>
                    <a:pt x="156" y="650"/>
                    <a:pt x="159" y="650"/>
                    <a:pt x="160" y="652"/>
                  </a:cubicBezTo>
                  <a:cubicBezTo>
                    <a:pt x="160" y="652"/>
                    <a:pt x="160" y="652"/>
                    <a:pt x="160" y="652"/>
                  </a:cubicBezTo>
                  <a:cubicBezTo>
                    <a:pt x="162" y="654"/>
                    <a:pt x="161" y="657"/>
                    <a:pt x="159" y="659"/>
                  </a:cubicBezTo>
                  <a:cubicBezTo>
                    <a:pt x="159" y="659"/>
                    <a:pt x="159" y="659"/>
                    <a:pt x="159" y="659"/>
                  </a:cubicBezTo>
                  <a:cubicBezTo>
                    <a:pt x="159" y="659"/>
                    <a:pt x="158" y="659"/>
                    <a:pt x="158" y="659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60"/>
                    <a:pt x="156" y="660"/>
                    <a:pt x="155" y="660"/>
                  </a:cubicBezTo>
                  <a:cubicBezTo>
                    <a:pt x="155" y="660"/>
                    <a:pt x="155" y="660"/>
                    <a:pt x="155" y="660"/>
                  </a:cubicBezTo>
                  <a:cubicBezTo>
                    <a:pt x="154" y="660"/>
                    <a:pt x="152" y="660"/>
                    <a:pt x="151" y="658"/>
                  </a:cubicBezTo>
                  <a:close/>
                  <a:moveTo>
                    <a:pt x="164" y="650"/>
                  </a:moveTo>
                  <a:cubicBezTo>
                    <a:pt x="162" y="647"/>
                    <a:pt x="162" y="645"/>
                    <a:pt x="165" y="643"/>
                  </a:cubicBezTo>
                  <a:cubicBezTo>
                    <a:pt x="165" y="643"/>
                    <a:pt x="165" y="643"/>
                    <a:pt x="165" y="643"/>
                  </a:cubicBezTo>
                  <a:cubicBezTo>
                    <a:pt x="165" y="643"/>
                    <a:pt x="165" y="642"/>
                    <a:pt x="166" y="642"/>
                  </a:cubicBezTo>
                  <a:cubicBezTo>
                    <a:pt x="166" y="642"/>
                    <a:pt x="166" y="642"/>
                    <a:pt x="166" y="642"/>
                  </a:cubicBezTo>
                  <a:cubicBezTo>
                    <a:pt x="168" y="641"/>
                    <a:pt x="171" y="641"/>
                    <a:pt x="172" y="643"/>
                  </a:cubicBezTo>
                  <a:cubicBezTo>
                    <a:pt x="172" y="643"/>
                    <a:pt x="172" y="643"/>
                    <a:pt x="172" y="643"/>
                  </a:cubicBezTo>
                  <a:cubicBezTo>
                    <a:pt x="174" y="645"/>
                    <a:pt x="173" y="648"/>
                    <a:pt x="171" y="650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71" y="650"/>
                    <a:pt x="171" y="650"/>
                    <a:pt x="170" y="651"/>
                  </a:cubicBezTo>
                  <a:cubicBezTo>
                    <a:pt x="170" y="651"/>
                    <a:pt x="170" y="651"/>
                    <a:pt x="170" y="651"/>
                  </a:cubicBezTo>
                  <a:cubicBezTo>
                    <a:pt x="169" y="651"/>
                    <a:pt x="168" y="651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6" y="651"/>
                    <a:pt x="165" y="651"/>
                    <a:pt x="164" y="650"/>
                  </a:cubicBezTo>
                  <a:close/>
                  <a:moveTo>
                    <a:pt x="176" y="640"/>
                  </a:moveTo>
                  <a:cubicBezTo>
                    <a:pt x="174" y="638"/>
                    <a:pt x="174" y="635"/>
                    <a:pt x="176" y="634"/>
                  </a:cubicBezTo>
                  <a:cubicBezTo>
                    <a:pt x="176" y="634"/>
                    <a:pt x="176" y="634"/>
                    <a:pt x="176" y="634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9" y="631"/>
                    <a:pt x="182" y="632"/>
                    <a:pt x="184" y="634"/>
                  </a:cubicBezTo>
                  <a:cubicBezTo>
                    <a:pt x="184" y="634"/>
                    <a:pt x="184" y="634"/>
                    <a:pt x="184" y="634"/>
                  </a:cubicBezTo>
                  <a:cubicBezTo>
                    <a:pt x="186" y="636"/>
                    <a:pt x="185" y="639"/>
                    <a:pt x="183" y="640"/>
                  </a:cubicBezTo>
                  <a:cubicBezTo>
                    <a:pt x="183" y="640"/>
                    <a:pt x="183" y="640"/>
                    <a:pt x="183" y="640"/>
                  </a:cubicBezTo>
                  <a:cubicBezTo>
                    <a:pt x="183" y="641"/>
                    <a:pt x="183" y="641"/>
                    <a:pt x="182" y="641"/>
                  </a:cubicBezTo>
                  <a:cubicBezTo>
                    <a:pt x="182" y="641"/>
                    <a:pt x="182" y="641"/>
                    <a:pt x="182" y="641"/>
                  </a:cubicBezTo>
                  <a:cubicBezTo>
                    <a:pt x="181" y="642"/>
                    <a:pt x="180" y="642"/>
                    <a:pt x="179" y="642"/>
                  </a:cubicBezTo>
                  <a:cubicBezTo>
                    <a:pt x="179" y="642"/>
                    <a:pt x="179" y="642"/>
                    <a:pt x="179" y="642"/>
                  </a:cubicBezTo>
                  <a:cubicBezTo>
                    <a:pt x="178" y="642"/>
                    <a:pt x="177" y="642"/>
                    <a:pt x="176" y="640"/>
                  </a:cubicBezTo>
                  <a:close/>
                  <a:moveTo>
                    <a:pt x="187" y="631"/>
                  </a:moveTo>
                  <a:cubicBezTo>
                    <a:pt x="186" y="629"/>
                    <a:pt x="186" y="626"/>
                    <a:pt x="188" y="624"/>
                  </a:cubicBezTo>
                  <a:cubicBezTo>
                    <a:pt x="188" y="624"/>
                    <a:pt x="188" y="624"/>
                    <a:pt x="188" y="624"/>
                  </a:cubicBezTo>
                  <a:cubicBezTo>
                    <a:pt x="188" y="624"/>
                    <a:pt x="189" y="624"/>
                    <a:pt x="189" y="623"/>
                  </a:cubicBezTo>
                  <a:cubicBezTo>
                    <a:pt x="189" y="623"/>
                    <a:pt x="189" y="623"/>
                    <a:pt x="189" y="623"/>
                  </a:cubicBezTo>
                  <a:cubicBezTo>
                    <a:pt x="191" y="622"/>
                    <a:pt x="194" y="622"/>
                    <a:pt x="196" y="624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7" y="626"/>
                    <a:pt x="197" y="629"/>
                    <a:pt x="195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31"/>
                    <a:pt x="194" y="631"/>
                    <a:pt x="194" y="631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93" y="632"/>
                    <a:pt x="192" y="632"/>
                    <a:pt x="191" y="632"/>
                  </a:cubicBezTo>
                  <a:cubicBezTo>
                    <a:pt x="191" y="632"/>
                    <a:pt x="191" y="632"/>
                    <a:pt x="191" y="632"/>
                  </a:cubicBezTo>
                  <a:cubicBezTo>
                    <a:pt x="190" y="632"/>
                    <a:pt x="188" y="632"/>
                    <a:pt x="187" y="631"/>
                  </a:cubicBezTo>
                  <a:close/>
                  <a:moveTo>
                    <a:pt x="199" y="621"/>
                  </a:moveTo>
                  <a:cubicBezTo>
                    <a:pt x="197" y="619"/>
                    <a:pt x="197" y="616"/>
                    <a:pt x="199" y="614"/>
                  </a:cubicBezTo>
                  <a:cubicBezTo>
                    <a:pt x="199" y="614"/>
                    <a:pt x="199" y="614"/>
                    <a:pt x="199" y="614"/>
                  </a:cubicBezTo>
                  <a:cubicBezTo>
                    <a:pt x="199" y="614"/>
                    <a:pt x="200" y="614"/>
                    <a:pt x="200" y="613"/>
                  </a:cubicBezTo>
                  <a:cubicBezTo>
                    <a:pt x="200" y="613"/>
                    <a:pt x="200" y="613"/>
                    <a:pt x="200" y="613"/>
                  </a:cubicBezTo>
                  <a:cubicBezTo>
                    <a:pt x="202" y="611"/>
                    <a:pt x="205" y="611"/>
                    <a:pt x="207" y="613"/>
                  </a:cubicBezTo>
                  <a:cubicBezTo>
                    <a:pt x="207" y="613"/>
                    <a:pt x="207" y="613"/>
                    <a:pt x="207" y="613"/>
                  </a:cubicBezTo>
                  <a:cubicBezTo>
                    <a:pt x="208" y="615"/>
                    <a:pt x="208" y="618"/>
                    <a:pt x="206" y="620"/>
                  </a:cubicBezTo>
                  <a:cubicBezTo>
                    <a:pt x="206" y="620"/>
                    <a:pt x="206" y="620"/>
                    <a:pt x="206" y="620"/>
                  </a:cubicBezTo>
                  <a:cubicBezTo>
                    <a:pt x="206" y="620"/>
                    <a:pt x="206" y="621"/>
                    <a:pt x="205" y="621"/>
                  </a:cubicBezTo>
                  <a:cubicBezTo>
                    <a:pt x="205" y="621"/>
                    <a:pt x="205" y="621"/>
                    <a:pt x="205" y="621"/>
                  </a:cubicBezTo>
                  <a:cubicBezTo>
                    <a:pt x="205" y="622"/>
                    <a:pt x="203" y="622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01" y="622"/>
                    <a:pt x="200" y="622"/>
                    <a:pt x="199" y="621"/>
                  </a:cubicBezTo>
                  <a:close/>
                  <a:moveTo>
                    <a:pt x="210" y="610"/>
                  </a:moveTo>
                  <a:cubicBezTo>
                    <a:pt x="208" y="609"/>
                    <a:pt x="208" y="606"/>
                    <a:pt x="210" y="604"/>
                  </a:cubicBezTo>
                  <a:cubicBezTo>
                    <a:pt x="210" y="604"/>
                    <a:pt x="210" y="604"/>
                    <a:pt x="210" y="604"/>
                  </a:cubicBezTo>
                  <a:cubicBezTo>
                    <a:pt x="210" y="603"/>
                    <a:pt x="210" y="603"/>
                    <a:pt x="211" y="603"/>
                  </a:cubicBezTo>
                  <a:cubicBezTo>
                    <a:pt x="211" y="603"/>
                    <a:pt x="211" y="603"/>
                    <a:pt x="211" y="603"/>
                  </a:cubicBezTo>
                  <a:cubicBezTo>
                    <a:pt x="212" y="601"/>
                    <a:pt x="215" y="601"/>
                    <a:pt x="217" y="603"/>
                  </a:cubicBezTo>
                  <a:cubicBezTo>
                    <a:pt x="217" y="603"/>
                    <a:pt x="217" y="603"/>
                    <a:pt x="217" y="603"/>
                  </a:cubicBezTo>
                  <a:cubicBezTo>
                    <a:pt x="219" y="604"/>
                    <a:pt x="219" y="607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17" y="610"/>
                    <a:pt x="217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5" y="611"/>
                    <a:pt x="214" y="612"/>
                    <a:pt x="213" y="612"/>
                  </a:cubicBezTo>
                  <a:cubicBezTo>
                    <a:pt x="213" y="612"/>
                    <a:pt x="213" y="612"/>
                    <a:pt x="213" y="612"/>
                  </a:cubicBezTo>
                  <a:cubicBezTo>
                    <a:pt x="212" y="612"/>
                    <a:pt x="211" y="611"/>
                    <a:pt x="210" y="610"/>
                  </a:cubicBezTo>
                  <a:close/>
                  <a:moveTo>
                    <a:pt x="220" y="599"/>
                  </a:moveTo>
                  <a:cubicBezTo>
                    <a:pt x="218" y="598"/>
                    <a:pt x="218" y="595"/>
                    <a:pt x="220" y="593"/>
                  </a:cubicBezTo>
                  <a:cubicBezTo>
                    <a:pt x="220" y="593"/>
                    <a:pt x="220" y="593"/>
                    <a:pt x="220" y="593"/>
                  </a:cubicBezTo>
                  <a:cubicBezTo>
                    <a:pt x="220" y="592"/>
                    <a:pt x="221" y="592"/>
                    <a:pt x="221" y="592"/>
                  </a:cubicBezTo>
                  <a:cubicBezTo>
                    <a:pt x="221" y="592"/>
                    <a:pt x="221" y="592"/>
                    <a:pt x="221" y="592"/>
                  </a:cubicBezTo>
                  <a:cubicBezTo>
                    <a:pt x="223" y="590"/>
                    <a:pt x="226" y="590"/>
                    <a:pt x="227" y="591"/>
                  </a:cubicBezTo>
                  <a:cubicBezTo>
                    <a:pt x="227" y="591"/>
                    <a:pt x="227" y="591"/>
                    <a:pt x="227" y="591"/>
                  </a:cubicBezTo>
                  <a:cubicBezTo>
                    <a:pt x="229" y="593"/>
                    <a:pt x="230" y="596"/>
                    <a:pt x="228" y="598"/>
                  </a:cubicBezTo>
                  <a:cubicBezTo>
                    <a:pt x="228" y="598"/>
                    <a:pt x="228" y="598"/>
                    <a:pt x="228" y="598"/>
                  </a:cubicBezTo>
                  <a:cubicBezTo>
                    <a:pt x="228" y="598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6" y="600"/>
                    <a:pt x="225" y="601"/>
                    <a:pt x="223" y="601"/>
                  </a:cubicBezTo>
                  <a:cubicBezTo>
                    <a:pt x="223" y="601"/>
                    <a:pt x="223" y="601"/>
                    <a:pt x="223" y="601"/>
                  </a:cubicBezTo>
                  <a:cubicBezTo>
                    <a:pt x="222" y="601"/>
                    <a:pt x="221" y="600"/>
                    <a:pt x="220" y="599"/>
                  </a:cubicBezTo>
                  <a:close/>
                  <a:moveTo>
                    <a:pt x="230" y="588"/>
                  </a:moveTo>
                  <a:cubicBezTo>
                    <a:pt x="228" y="587"/>
                    <a:pt x="228" y="584"/>
                    <a:pt x="230" y="582"/>
                  </a:cubicBezTo>
                  <a:cubicBezTo>
                    <a:pt x="230" y="582"/>
                    <a:pt x="230" y="582"/>
                    <a:pt x="230" y="582"/>
                  </a:cubicBezTo>
                  <a:cubicBezTo>
                    <a:pt x="230" y="581"/>
                    <a:pt x="230" y="581"/>
                    <a:pt x="231" y="581"/>
                  </a:cubicBezTo>
                  <a:cubicBezTo>
                    <a:pt x="231" y="581"/>
                    <a:pt x="231" y="581"/>
                    <a:pt x="231" y="581"/>
                  </a:cubicBezTo>
                  <a:cubicBezTo>
                    <a:pt x="232" y="579"/>
                    <a:pt x="235" y="578"/>
                    <a:pt x="237" y="580"/>
                  </a:cubicBezTo>
                  <a:cubicBezTo>
                    <a:pt x="237" y="580"/>
                    <a:pt x="237" y="580"/>
                    <a:pt x="237" y="580"/>
                  </a:cubicBezTo>
                  <a:cubicBezTo>
                    <a:pt x="239" y="582"/>
                    <a:pt x="239" y="585"/>
                    <a:pt x="238" y="58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8" y="587"/>
                    <a:pt x="237" y="587"/>
                    <a:pt x="237" y="588"/>
                  </a:cubicBezTo>
                  <a:cubicBezTo>
                    <a:pt x="237" y="588"/>
                    <a:pt x="237" y="588"/>
                    <a:pt x="237" y="588"/>
                  </a:cubicBezTo>
                  <a:cubicBezTo>
                    <a:pt x="236" y="589"/>
                    <a:pt x="235" y="589"/>
                    <a:pt x="233" y="589"/>
                  </a:cubicBezTo>
                  <a:cubicBezTo>
                    <a:pt x="233" y="589"/>
                    <a:pt x="233" y="589"/>
                    <a:pt x="233" y="589"/>
                  </a:cubicBezTo>
                  <a:cubicBezTo>
                    <a:pt x="232" y="589"/>
                    <a:pt x="231" y="589"/>
                    <a:pt x="230" y="588"/>
                  </a:cubicBezTo>
                  <a:close/>
                  <a:moveTo>
                    <a:pt x="240" y="576"/>
                  </a:moveTo>
                  <a:cubicBezTo>
                    <a:pt x="238" y="575"/>
                    <a:pt x="237" y="572"/>
                    <a:pt x="239" y="570"/>
                  </a:cubicBezTo>
                  <a:cubicBezTo>
                    <a:pt x="239" y="570"/>
                    <a:pt x="239" y="570"/>
                    <a:pt x="239" y="570"/>
                  </a:cubicBezTo>
                  <a:cubicBezTo>
                    <a:pt x="239" y="570"/>
                    <a:pt x="240" y="569"/>
                    <a:pt x="240" y="569"/>
                  </a:cubicBezTo>
                  <a:cubicBezTo>
                    <a:pt x="240" y="569"/>
                    <a:pt x="240" y="569"/>
                    <a:pt x="240" y="569"/>
                  </a:cubicBezTo>
                  <a:cubicBezTo>
                    <a:pt x="241" y="567"/>
                    <a:pt x="244" y="566"/>
                    <a:pt x="246" y="568"/>
                  </a:cubicBezTo>
                  <a:cubicBezTo>
                    <a:pt x="246" y="568"/>
                    <a:pt x="246" y="568"/>
                    <a:pt x="246" y="568"/>
                  </a:cubicBezTo>
                  <a:cubicBezTo>
                    <a:pt x="248" y="569"/>
                    <a:pt x="249" y="572"/>
                    <a:pt x="247" y="575"/>
                  </a:cubicBezTo>
                  <a:cubicBezTo>
                    <a:pt x="247" y="575"/>
                    <a:pt x="247" y="575"/>
                    <a:pt x="247" y="575"/>
                  </a:cubicBezTo>
                  <a:cubicBezTo>
                    <a:pt x="247" y="575"/>
                    <a:pt x="247" y="575"/>
                    <a:pt x="247" y="576"/>
                  </a:cubicBezTo>
                  <a:cubicBezTo>
                    <a:pt x="247" y="576"/>
                    <a:pt x="247" y="576"/>
                    <a:pt x="247" y="576"/>
                  </a:cubicBezTo>
                  <a:cubicBezTo>
                    <a:pt x="246" y="577"/>
                    <a:pt x="244" y="577"/>
                    <a:pt x="243" y="577"/>
                  </a:cubicBezTo>
                  <a:cubicBezTo>
                    <a:pt x="243" y="577"/>
                    <a:pt x="243" y="577"/>
                    <a:pt x="243" y="577"/>
                  </a:cubicBezTo>
                  <a:cubicBezTo>
                    <a:pt x="242" y="577"/>
                    <a:pt x="241" y="577"/>
                    <a:pt x="240" y="576"/>
                  </a:cubicBezTo>
                  <a:close/>
                  <a:moveTo>
                    <a:pt x="249" y="564"/>
                  </a:moveTo>
                  <a:cubicBezTo>
                    <a:pt x="247" y="563"/>
                    <a:pt x="246" y="560"/>
                    <a:pt x="248" y="558"/>
                  </a:cubicBezTo>
                  <a:cubicBezTo>
                    <a:pt x="248" y="558"/>
                    <a:pt x="248" y="558"/>
                    <a:pt x="248" y="558"/>
                  </a:cubicBezTo>
                  <a:cubicBezTo>
                    <a:pt x="248" y="557"/>
                    <a:pt x="248" y="557"/>
                    <a:pt x="249" y="557"/>
                  </a:cubicBezTo>
                  <a:cubicBezTo>
                    <a:pt x="249" y="557"/>
                    <a:pt x="249" y="557"/>
                    <a:pt x="249" y="557"/>
                  </a:cubicBezTo>
                  <a:cubicBezTo>
                    <a:pt x="250" y="555"/>
                    <a:pt x="253" y="554"/>
                    <a:pt x="255" y="556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7" y="557"/>
                    <a:pt x="258" y="560"/>
                    <a:pt x="256" y="562"/>
                  </a:cubicBezTo>
                  <a:cubicBezTo>
                    <a:pt x="256" y="562"/>
                    <a:pt x="256" y="562"/>
                    <a:pt x="256" y="562"/>
                  </a:cubicBezTo>
                  <a:cubicBezTo>
                    <a:pt x="256" y="562"/>
                    <a:pt x="256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5" y="565"/>
                    <a:pt x="253" y="565"/>
                    <a:pt x="252" y="565"/>
                  </a:cubicBezTo>
                  <a:cubicBezTo>
                    <a:pt x="252" y="565"/>
                    <a:pt x="252" y="565"/>
                    <a:pt x="252" y="565"/>
                  </a:cubicBezTo>
                  <a:cubicBezTo>
                    <a:pt x="251" y="565"/>
                    <a:pt x="250" y="565"/>
                    <a:pt x="249" y="564"/>
                  </a:cubicBezTo>
                  <a:close/>
                  <a:moveTo>
                    <a:pt x="258" y="552"/>
                  </a:moveTo>
                  <a:cubicBezTo>
                    <a:pt x="255" y="550"/>
                    <a:pt x="255" y="548"/>
                    <a:pt x="256" y="545"/>
                  </a:cubicBezTo>
                  <a:cubicBezTo>
                    <a:pt x="256" y="545"/>
                    <a:pt x="256" y="545"/>
                    <a:pt x="256" y="545"/>
                  </a:cubicBezTo>
                  <a:cubicBezTo>
                    <a:pt x="256" y="545"/>
                    <a:pt x="257" y="545"/>
                    <a:pt x="257" y="544"/>
                  </a:cubicBezTo>
                  <a:cubicBezTo>
                    <a:pt x="257" y="544"/>
                    <a:pt x="257" y="544"/>
                    <a:pt x="257" y="544"/>
                  </a:cubicBezTo>
                  <a:cubicBezTo>
                    <a:pt x="258" y="542"/>
                    <a:pt x="261" y="541"/>
                    <a:pt x="263" y="543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5" y="544"/>
                    <a:pt x="266" y="547"/>
                    <a:pt x="265" y="549"/>
                  </a:cubicBezTo>
                  <a:cubicBezTo>
                    <a:pt x="265" y="549"/>
                    <a:pt x="265" y="549"/>
                    <a:pt x="265" y="549"/>
                  </a:cubicBezTo>
                  <a:cubicBezTo>
                    <a:pt x="265" y="550"/>
                    <a:pt x="264" y="550"/>
                    <a:pt x="264" y="550"/>
                  </a:cubicBezTo>
                  <a:cubicBezTo>
                    <a:pt x="264" y="550"/>
                    <a:pt x="264" y="550"/>
                    <a:pt x="264" y="550"/>
                  </a:cubicBezTo>
                  <a:cubicBezTo>
                    <a:pt x="263" y="552"/>
                    <a:pt x="262" y="553"/>
                    <a:pt x="260" y="553"/>
                  </a:cubicBezTo>
                  <a:cubicBezTo>
                    <a:pt x="260" y="553"/>
                    <a:pt x="260" y="553"/>
                    <a:pt x="260" y="553"/>
                  </a:cubicBezTo>
                  <a:cubicBezTo>
                    <a:pt x="259" y="553"/>
                    <a:pt x="258" y="552"/>
                    <a:pt x="258" y="552"/>
                  </a:cubicBezTo>
                  <a:close/>
                  <a:moveTo>
                    <a:pt x="265" y="539"/>
                  </a:moveTo>
                  <a:cubicBezTo>
                    <a:pt x="263" y="538"/>
                    <a:pt x="262" y="535"/>
                    <a:pt x="264" y="533"/>
                  </a:cubicBezTo>
                  <a:cubicBezTo>
                    <a:pt x="264" y="533"/>
                    <a:pt x="264" y="533"/>
                    <a:pt x="264" y="533"/>
                  </a:cubicBezTo>
                  <a:cubicBezTo>
                    <a:pt x="264" y="532"/>
                    <a:pt x="264" y="532"/>
                    <a:pt x="264" y="531"/>
                  </a:cubicBezTo>
                  <a:cubicBezTo>
                    <a:pt x="264" y="531"/>
                    <a:pt x="264" y="531"/>
                    <a:pt x="264" y="531"/>
                  </a:cubicBezTo>
                  <a:cubicBezTo>
                    <a:pt x="266" y="529"/>
                    <a:pt x="268" y="528"/>
                    <a:pt x="271" y="530"/>
                  </a:cubicBezTo>
                  <a:cubicBezTo>
                    <a:pt x="271" y="530"/>
                    <a:pt x="271" y="530"/>
                    <a:pt x="271" y="530"/>
                  </a:cubicBezTo>
                  <a:cubicBezTo>
                    <a:pt x="273" y="531"/>
                    <a:pt x="274" y="534"/>
                    <a:pt x="273" y="536"/>
                  </a:cubicBezTo>
                  <a:cubicBezTo>
                    <a:pt x="273" y="536"/>
                    <a:pt x="273" y="536"/>
                    <a:pt x="273" y="536"/>
                  </a:cubicBezTo>
                  <a:cubicBezTo>
                    <a:pt x="272" y="536"/>
                    <a:pt x="272" y="537"/>
                    <a:pt x="272" y="537"/>
                  </a:cubicBezTo>
                  <a:cubicBezTo>
                    <a:pt x="272" y="537"/>
                    <a:pt x="272" y="537"/>
                    <a:pt x="272" y="537"/>
                  </a:cubicBezTo>
                  <a:cubicBezTo>
                    <a:pt x="271" y="539"/>
                    <a:pt x="269" y="540"/>
                    <a:pt x="268" y="540"/>
                  </a:cubicBezTo>
                  <a:cubicBezTo>
                    <a:pt x="268" y="540"/>
                    <a:pt x="268" y="540"/>
                    <a:pt x="268" y="540"/>
                  </a:cubicBezTo>
                  <a:cubicBezTo>
                    <a:pt x="267" y="540"/>
                    <a:pt x="266" y="539"/>
                    <a:pt x="265" y="539"/>
                  </a:cubicBezTo>
                  <a:close/>
                  <a:moveTo>
                    <a:pt x="273" y="526"/>
                  </a:moveTo>
                  <a:cubicBezTo>
                    <a:pt x="270" y="525"/>
                    <a:pt x="270" y="522"/>
                    <a:pt x="271" y="519"/>
                  </a:cubicBezTo>
                  <a:cubicBezTo>
                    <a:pt x="271" y="519"/>
                    <a:pt x="271" y="519"/>
                    <a:pt x="271" y="519"/>
                  </a:cubicBezTo>
                  <a:cubicBezTo>
                    <a:pt x="271" y="519"/>
                    <a:pt x="271" y="519"/>
                    <a:pt x="271" y="518"/>
                  </a:cubicBezTo>
                  <a:cubicBezTo>
                    <a:pt x="271" y="518"/>
                    <a:pt x="271" y="518"/>
                    <a:pt x="271" y="518"/>
                  </a:cubicBezTo>
                  <a:cubicBezTo>
                    <a:pt x="273" y="516"/>
                    <a:pt x="275" y="515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80" y="517"/>
                    <a:pt x="281" y="520"/>
                    <a:pt x="280" y="523"/>
                  </a:cubicBezTo>
                  <a:cubicBezTo>
                    <a:pt x="280" y="523"/>
                    <a:pt x="280" y="523"/>
                    <a:pt x="280" y="523"/>
                  </a:cubicBezTo>
                  <a:cubicBezTo>
                    <a:pt x="280" y="523"/>
                    <a:pt x="279" y="523"/>
                    <a:pt x="279" y="524"/>
                  </a:cubicBezTo>
                  <a:cubicBezTo>
                    <a:pt x="279" y="524"/>
                    <a:pt x="279" y="524"/>
                    <a:pt x="279" y="524"/>
                  </a:cubicBezTo>
                  <a:cubicBezTo>
                    <a:pt x="278" y="525"/>
                    <a:pt x="277" y="526"/>
                    <a:pt x="275" y="526"/>
                  </a:cubicBezTo>
                  <a:cubicBezTo>
                    <a:pt x="275" y="526"/>
                    <a:pt x="275" y="526"/>
                    <a:pt x="275" y="526"/>
                  </a:cubicBezTo>
                  <a:cubicBezTo>
                    <a:pt x="274" y="526"/>
                    <a:pt x="274" y="526"/>
                    <a:pt x="273" y="526"/>
                  </a:cubicBezTo>
                  <a:close/>
                  <a:moveTo>
                    <a:pt x="280" y="512"/>
                  </a:moveTo>
                  <a:cubicBezTo>
                    <a:pt x="277" y="511"/>
                    <a:pt x="276" y="508"/>
                    <a:pt x="277" y="506"/>
                  </a:cubicBezTo>
                  <a:cubicBezTo>
                    <a:pt x="277" y="506"/>
                    <a:pt x="277" y="506"/>
                    <a:pt x="277" y="506"/>
                  </a:cubicBezTo>
                  <a:cubicBezTo>
                    <a:pt x="277" y="506"/>
                    <a:pt x="278" y="505"/>
                    <a:pt x="278" y="505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279" y="502"/>
                    <a:pt x="282" y="501"/>
                    <a:pt x="284" y="502"/>
                  </a:cubicBezTo>
                  <a:cubicBezTo>
                    <a:pt x="284" y="502"/>
                    <a:pt x="284" y="502"/>
                    <a:pt x="284" y="502"/>
                  </a:cubicBezTo>
                  <a:cubicBezTo>
                    <a:pt x="286" y="503"/>
                    <a:pt x="287" y="506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10"/>
                  </a:cubicBezTo>
                  <a:cubicBezTo>
                    <a:pt x="286" y="510"/>
                    <a:pt x="286" y="510"/>
                    <a:pt x="286" y="510"/>
                  </a:cubicBezTo>
                  <a:cubicBezTo>
                    <a:pt x="285" y="512"/>
                    <a:pt x="283" y="513"/>
                    <a:pt x="281" y="513"/>
                  </a:cubicBezTo>
                  <a:cubicBezTo>
                    <a:pt x="281" y="513"/>
                    <a:pt x="281" y="513"/>
                    <a:pt x="281" y="513"/>
                  </a:cubicBezTo>
                  <a:cubicBezTo>
                    <a:pt x="281" y="513"/>
                    <a:pt x="280" y="513"/>
                    <a:pt x="280" y="512"/>
                  </a:cubicBezTo>
                  <a:close/>
                  <a:moveTo>
                    <a:pt x="286" y="498"/>
                  </a:moveTo>
                  <a:cubicBezTo>
                    <a:pt x="283" y="497"/>
                    <a:pt x="282" y="495"/>
                    <a:pt x="283" y="492"/>
                  </a:cubicBezTo>
                  <a:cubicBezTo>
                    <a:pt x="283" y="492"/>
                    <a:pt x="283" y="492"/>
                    <a:pt x="283" y="492"/>
                  </a:cubicBezTo>
                  <a:cubicBezTo>
                    <a:pt x="283" y="492"/>
                    <a:pt x="283" y="491"/>
                    <a:pt x="283" y="491"/>
                  </a:cubicBezTo>
                  <a:cubicBezTo>
                    <a:pt x="283" y="491"/>
                    <a:pt x="283" y="491"/>
                    <a:pt x="283" y="491"/>
                  </a:cubicBezTo>
                  <a:cubicBezTo>
                    <a:pt x="284" y="489"/>
                    <a:pt x="287" y="487"/>
                    <a:pt x="290" y="488"/>
                  </a:cubicBezTo>
                  <a:cubicBezTo>
                    <a:pt x="290" y="488"/>
                    <a:pt x="290" y="488"/>
                    <a:pt x="290" y="488"/>
                  </a:cubicBezTo>
                  <a:cubicBezTo>
                    <a:pt x="292" y="489"/>
                    <a:pt x="293" y="492"/>
                    <a:pt x="292" y="495"/>
                  </a:cubicBezTo>
                  <a:cubicBezTo>
                    <a:pt x="292" y="495"/>
                    <a:pt x="292" y="495"/>
                    <a:pt x="292" y="495"/>
                  </a:cubicBezTo>
                  <a:cubicBezTo>
                    <a:pt x="292" y="495"/>
                    <a:pt x="292" y="495"/>
                    <a:pt x="292" y="496"/>
                  </a:cubicBezTo>
                  <a:cubicBezTo>
                    <a:pt x="292" y="496"/>
                    <a:pt x="292" y="496"/>
                    <a:pt x="292" y="496"/>
                  </a:cubicBezTo>
                  <a:cubicBezTo>
                    <a:pt x="291" y="498"/>
                    <a:pt x="289" y="499"/>
                    <a:pt x="287" y="499"/>
                  </a:cubicBezTo>
                  <a:cubicBezTo>
                    <a:pt x="287" y="499"/>
                    <a:pt x="287" y="499"/>
                    <a:pt x="287" y="499"/>
                  </a:cubicBezTo>
                  <a:cubicBezTo>
                    <a:pt x="287" y="499"/>
                    <a:pt x="286" y="499"/>
                    <a:pt x="286" y="498"/>
                  </a:cubicBezTo>
                  <a:close/>
                  <a:moveTo>
                    <a:pt x="291" y="484"/>
                  </a:moveTo>
                  <a:cubicBezTo>
                    <a:pt x="289" y="483"/>
                    <a:pt x="287" y="481"/>
                    <a:pt x="288" y="478"/>
                  </a:cubicBezTo>
                  <a:cubicBezTo>
                    <a:pt x="288" y="478"/>
                    <a:pt x="288" y="478"/>
                    <a:pt x="288" y="478"/>
                  </a:cubicBezTo>
                  <a:cubicBezTo>
                    <a:pt x="288" y="478"/>
                    <a:pt x="288" y="477"/>
                    <a:pt x="289" y="477"/>
                  </a:cubicBezTo>
                  <a:cubicBezTo>
                    <a:pt x="289" y="477"/>
                    <a:pt x="289" y="477"/>
                    <a:pt x="289" y="477"/>
                  </a:cubicBezTo>
                  <a:cubicBezTo>
                    <a:pt x="289" y="475"/>
                    <a:pt x="292" y="473"/>
                    <a:pt x="295" y="474"/>
                  </a:cubicBezTo>
                  <a:cubicBezTo>
                    <a:pt x="295" y="474"/>
                    <a:pt x="295" y="474"/>
                    <a:pt x="295" y="474"/>
                  </a:cubicBezTo>
                  <a:cubicBezTo>
                    <a:pt x="297" y="475"/>
                    <a:pt x="298" y="478"/>
                    <a:pt x="298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6" y="483"/>
                    <a:pt x="295" y="485"/>
                    <a:pt x="293" y="485"/>
                  </a:cubicBezTo>
                  <a:cubicBezTo>
                    <a:pt x="293" y="485"/>
                    <a:pt x="293" y="485"/>
                    <a:pt x="293" y="485"/>
                  </a:cubicBezTo>
                  <a:cubicBezTo>
                    <a:pt x="292" y="485"/>
                    <a:pt x="292" y="484"/>
                    <a:pt x="291" y="484"/>
                  </a:cubicBezTo>
                  <a:close/>
                  <a:moveTo>
                    <a:pt x="296" y="470"/>
                  </a:moveTo>
                  <a:cubicBezTo>
                    <a:pt x="293" y="469"/>
                    <a:pt x="292" y="467"/>
                    <a:pt x="293" y="464"/>
                  </a:cubicBezTo>
                  <a:cubicBezTo>
                    <a:pt x="293" y="464"/>
                    <a:pt x="293" y="464"/>
                    <a:pt x="293" y="464"/>
                  </a:cubicBezTo>
                  <a:cubicBezTo>
                    <a:pt x="293" y="464"/>
                    <a:pt x="293" y="463"/>
                    <a:pt x="293" y="463"/>
                  </a:cubicBezTo>
                  <a:cubicBezTo>
                    <a:pt x="293" y="463"/>
                    <a:pt x="293" y="463"/>
                    <a:pt x="293" y="463"/>
                  </a:cubicBezTo>
                  <a:cubicBezTo>
                    <a:pt x="294" y="460"/>
                    <a:pt x="296" y="459"/>
                    <a:pt x="299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301" y="460"/>
                    <a:pt x="303" y="463"/>
                    <a:pt x="302" y="465"/>
                  </a:cubicBezTo>
                  <a:cubicBezTo>
                    <a:pt x="302" y="465"/>
                    <a:pt x="302" y="465"/>
                    <a:pt x="302" y="465"/>
                  </a:cubicBezTo>
                  <a:cubicBezTo>
                    <a:pt x="302" y="466"/>
                    <a:pt x="302" y="466"/>
                    <a:pt x="302" y="467"/>
                  </a:cubicBezTo>
                  <a:cubicBezTo>
                    <a:pt x="302" y="467"/>
                    <a:pt x="302" y="467"/>
                    <a:pt x="302" y="467"/>
                  </a:cubicBezTo>
                  <a:cubicBezTo>
                    <a:pt x="301" y="469"/>
                    <a:pt x="299" y="470"/>
                    <a:pt x="297" y="470"/>
                  </a:cubicBezTo>
                  <a:cubicBezTo>
                    <a:pt x="297" y="470"/>
                    <a:pt x="297" y="470"/>
                    <a:pt x="297" y="470"/>
                  </a:cubicBezTo>
                  <a:cubicBezTo>
                    <a:pt x="297" y="470"/>
                    <a:pt x="296" y="470"/>
                    <a:pt x="296" y="470"/>
                  </a:cubicBezTo>
                  <a:close/>
                  <a:moveTo>
                    <a:pt x="300" y="455"/>
                  </a:moveTo>
                  <a:cubicBezTo>
                    <a:pt x="297" y="455"/>
                    <a:pt x="296" y="452"/>
                    <a:pt x="297" y="450"/>
                  </a:cubicBezTo>
                  <a:cubicBezTo>
                    <a:pt x="297" y="450"/>
                    <a:pt x="297" y="450"/>
                    <a:pt x="297" y="450"/>
                  </a:cubicBezTo>
                  <a:cubicBezTo>
                    <a:pt x="297" y="449"/>
                    <a:pt x="297" y="449"/>
                    <a:pt x="297" y="448"/>
                  </a:cubicBezTo>
                  <a:cubicBezTo>
                    <a:pt x="297" y="448"/>
                    <a:pt x="297" y="448"/>
                    <a:pt x="297" y="448"/>
                  </a:cubicBezTo>
                  <a:cubicBezTo>
                    <a:pt x="297" y="446"/>
                    <a:pt x="300" y="444"/>
                    <a:pt x="303" y="445"/>
                  </a:cubicBezTo>
                  <a:cubicBezTo>
                    <a:pt x="303" y="445"/>
                    <a:pt x="303" y="445"/>
                    <a:pt x="303" y="445"/>
                  </a:cubicBezTo>
                  <a:cubicBezTo>
                    <a:pt x="305" y="446"/>
                    <a:pt x="307" y="448"/>
                    <a:pt x="306" y="451"/>
                  </a:cubicBezTo>
                  <a:cubicBezTo>
                    <a:pt x="306" y="451"/>
                    <a:pt x="306" y="451"/>
                    <a:pt x="306" y="451"/>
                  </a:cubicBezTo>
                  <a:cubicBezTo>
                    <a:pt x="306" y="451"/>
                    <a:pt x="306" y="452"/>
                    <a:pt x="306" y="452"/>
                  </a:cubicBezTo>
                  <a:cubicBezTo>
                    <a:pt x="306" y="452"/>
                    <a:pt x="306" y="452"/>
                    <a:pt x="306" y="452"/>
                  </a:cubicBezTo>
                  <a:cubicBezTo>
                    <a:pt x="305" y="454"/>
                    <a:pt x="303" y="456"/>
                    <a:pt x="301" y="456"/>
                  </a:cubicBezTo>
                  <a:cubicBezTo>
                    <a:pt x="301" y="456"/>
                    <a:pt x="301" y="456"/>
                    <a:pt x="301" y="456"/>
                  </a:cubicBezTo>
                  <a:cubicBezTo>
                    <a:pt x="301" y="456"/>
                    <a:pt x="300" y="456"/>
                    <a:pt x="300" y="455"/>
                  </a:cubicBezTo>
                  <a:close/>
                  <a:moveTo>
                    <a:pt x="304" y="441"/>
                  </a:moveTo>
                  <a:cubicBezTo>
                    <a:pt x="301" y="440"/>
                    <a:pt x="299" y="438"/>
                    <a:pt x="300" y="435"/>
                  </a:cubicBezTo>
                  <a:cubicBezTo>
                    <a:pt x="300" y="435"/>
                    <a:pt x="300" y="435"/>
                    <a:pt x="300" y="435"/>
                  </a:cubicBezTo>
                  <a:cubicBezTo>
                    <a:pt x="300" y="435"/>
                    <a:pt x="300" y="434"/>
                    <a:pt x="300" y="434"/>
                  </a:cubicBezTo>
                  <a:cubicBezTo>
                    <a:pt x="300" y="434"/>
                    <a:pt x="300" y="434"/>
                    <a:pt x="300" y="434"/>
                  </a:cubicBezTo>
                  <a:cubicBezTo>
                    <a:pt x="301" y="431"/>
                    <a:pt x="303" y="430"/>
                    <a:pt x="306" y="430"/>
                  </a:cubicBezTo>
                  <a:cubicBezTo>
                    <a:pt x="306" y="430"/>
                    <a:pt x="306" y="430"/>
                    <a:pt x="306" y="430"/>
                  </a:cubicBezTo>
                  <a:cubicBezTo>
                    <a:pt x="308" y="431"/>
                    <a:pt x="310" y="433"/>
                    <a:pt x="309" y="436"/>
                  </a:cubicBezTo>
                  <a:cubicBezTo>
                    <a:pt x="309" y="436"/>
                    <a:pt x="309" y="436"/>
                    <a:pt x="309" y="436"/>
                  </a:cubicBezTo>
                  <a:cubicBezTo>
                    <a:pt x="309" y="436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9"/>
                    <a:pt x="307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lose/>
                  <a:moveTo>
                    <a:pt x="306" y="426"/>
                  </a:moveTo>
                  <a:cubicBezTo>
                    <a:pt x="304" y="425"/>
                    <a:pt x="302" y="423"/>
                    <a:pt x="302" y="420"/>
                  </a:cubicBezTo>
                  <a:cubicBezTo>
                    <a:pt x="302" y="420"/>
                    <a:pt x="302" y="420"/>
                    <a:pt x="302" y="420"/>
                  </a:cubicBezTo>
                  <a:cubicBezTo>
                    <a:pt x="302" y="420"/>
                    <a:pt x="303" y="420"/>
                    <a:pt x="303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3" y="417"/>
                    <a:pt x="305" y="415"/>
                    <a:pt x="308" y="415"/>
                  </a:cubicBezTo>
                  <a:cubicBezTo>
                    <a:pt x="308" y="415"/>
                    <a:pt x="308" y="415"/>
                    <a:pt x="308" y="415"/>
                  </a:cubicBezTo>
                  <a:cubicBezTo>
                    <a:pt x="311" y="416"/>
                    <a:pt x="312" y="418"/>
                    <a:pt x="312" y="421"/>
                  </a:cubicBezTo>
                  <a:cubicBezTo>
                    <a:pt x="312" y="421"/>
                    <a:pt x="312" y="421"/>
                    <a:pt x="312" y="421"/>
                  </a:cubicBezTo>
                  <a:cubicBezTo>
                    <a:pt x="312" y="421"/>
                    <a:pt x="312" y="421"/>
                    <a:pt x="312" y="422"/>
                  </a:cubicBezTo>
                  <a:cubicBezTo>
                    <a:pt x="312" y="422"/>
                    <a:pt x="312" y="422"/>
                    <a:pt x="312" y="422"/>
                  </a:cubicBezTo>
                  <a:cubicBezTo>
                    <a:pt x="311" y="424"/>
                    <a:pt x="309" y="426"/>
                    <a:pt x="307" y="426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07" y="426"/>
                    <a:pt x="307" y="426"/>
                    <a:pt x="306" y="426"/>
                  </a:cubicBezTo>
                  <a:close/>
                  <a:moveTo>
                    <a:pt x="309" y="411"/>
                  </a:moveTo>
                  <a:cubicBezTo>
                    <a:pt x="306" y="411"/>
                    <a:pt x="304" y="408"/>
                    <a:pt x="304" y="406"/>
                  </a:cubicBezTo>
                  <a:cubicBezTo>
                    <a:pt x="304" y="406"/>
                    <a:pt x="304" y="406"/>
                    <a:pt x="304" y="406"/>
                  </a:cubicBezTo>
                  <a:cubicBezTo>
                    <a:pt x="304" y="405"/>
                    <a:pt x="304" y="405"/>
                    <a:pt x="305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5" y="402"/>
                    <a:pt x="307" y="400"/>
                    <a:pt x="310" y="400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2" y="400"/>
                    <a:pt x="314" y="403"/>
                    <a:pt x="314" y="405"/>
                  </a:cubicBezTo>
                  <a:cubicBezTo>
                    <a:pt x="314" y="405"/>
                    <a:pt x="314" y="405"/>
                    <a:pt x="314" y="405"/>
                  </a:cubicBezTo>
                  <a:cubicBezTo>
                    <a:pt x="314" y="406"/>
                    <a:pt x="314" y="406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3" y="409"/>
                    <a:pt x="311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lose/>
                  <a:moveTo>
                    <a:pt x="310" y="396"/>
                  </a:moveTo>
                  <a:cubicBezTo>
                    <a:pt x="307" y="396"/>
                    <a:pt x="306" y="393"/>
                    <a:pt x="306" y="391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87"/>
                    <a:pt x="308" y="385"/>
                    <a:pt x="311" y="385"/>
                  </a:cubicBezTo>
                  <a:cubicBezTo>
                    <a:pt x="311" y="385"/>
                    <a:pt x="311" y="385"/>
                    <a:pt x="311" y="385"/>
                  </a:cubicBezTo>
                  <a:cubicBezTo>
                    <a:pt x="313" y="385"/>
                    <a:pt x="315" y="388"/>
                    <a:pt x="315" y="390"/>
                  </a:cubicBezTo>
                  <a:cubicBezTo>
                    <a:pt x="315" y="390"/>
                    <a:pt x="315" y="390"/>
                    <a:pt x="315" y="390"/>
                  </a:cubicBezTo>
                  <a:cubicBezTo>
                    <a:pt x="315" y="391"/>
                    <a:pt x="315" y="391"/>
                    <a:pt x="315" y="392"/>
                  </a:cubicBezTo>
                  <a:cubicBezTo>
                    <a:pt x="315" y="392"/>
                    <a:pt x="315" y="392"/>
                    <a:pt x="315" y="392"/>
                  </a:cubicBezTo>
                  <a:cubicBezTo>
                    <a:pt x="315" y="394"/>
                    <a:pt x="313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lose/>
                  <a:moveTo>
                    <a:pt x="311" y="381"/>
                  </a:moveTo>
                  <a:cubicBezTo>
                    <a:pt x="308" y="381"/>
                    <a:pt x="306" y="379"/>
                    <a:pt x="307" y="376"/>
                  </a:cubicBezTo>
                  <a:cubicBezTo>
                    <a:pt x="307" y="376"/>
                    <a:pt x="307" y="376"/>
                    <a:pt x="307" y="376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2"/>
                    <a:pt x="309" y="370"/>
                    <a:pt x="311" y="370"/>
                  </a:cubicBezTo>
                  <a:cubicBezTo>
                    <a:pt x="311" y="370"/>
                    <a:pt x="311" y="370"/>
                    <a:pt x="311" y="370"/>
                  </a:cubicBezTo>
                  <a:cubicBezTo>
                    <a:pt x="314" y="370"/>
                    <a:pt x="316" y="372"/>
                    <a:pt x="316" y="375"/>
                  </a:cubicBezTo>
                  <a:cubicBezTo>
                    <a:pt x="316" y="375"/>
                    <a:pt x="316" y="375"/>
                    <a:pt x="316" y="375"/>
                  </a:cubicBezTo>
                  <a:cubicBezTo>
                    <a:pt x="316" y="375"/>
                    <a:pt x="316" y="376"/>
                    <a:pt x="316" y="376"/>
                  </a:cubicBezTo>
                  <a:cubicBezTo>
                    <a:pt x="316" y="376"/>
                    <a:pt x="316" y="376"/>
                    <a:pt x="316" y="376"/>
                  </a:cubicBezTo>
                  <a:cubicBezTo>
                    <a:pt x="316" y="379"/>
                    <a:pt x="314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lose/>
                  <a:moveTo>
                    <a:pt x="307" y="361"/>
                  </a:moveTo>
                  <a:cubicBezTo>
                    <a:pt x="307" y="361"/>
                    <a:pt x="307" y="360"/>
                    <a:pt x="307" y="360"/>
                  </a:cubicBezTo>
                  <a:cubicBezTo>
                    <a:pt x="307" y="360"/>
                    <a:pt x="307" y="360"/>
                    <a:pt x="307" y="360"/>
                  </a:cubicBezTo>
                  <a:cubicBezTo>
                    <a:pt x="307" y="357"/>
                    <a:pt x="309" y="355"/>
                    <a:pt x="311" y="355"/>
                  </a:cubicBezTo>
                  <a:cubicBezTo>
                    <a:pt x="311" y="355"/>
                    <a:pt x="311" y="355"/>
                    <a:pt x="311" y="355"/>
                  </a:cubicBezTo>
                  <a:cubicBezTo>
                    <a:pt x="314" y="355"/>
                    <a:pt x="316" y="357"/>
                    <a:pt x="316" y="360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16" y="360"/>
                    <a:pt x="316" y="360"/>
                    <a:pt x="316" y="361"/>
                  </a:cubicBezTo>
                  <a:cubicBezTo>
                    <a:pt x="316" y="361"/>
                    <a:pt x="316" y="361"/>
                    <a:pt x="316" y="361"/>
                  </a:cubicBezTo>
                  <a:cubicBezTo>
                    <a:pt x="316" y="364"/>
                    <a:pt x="314" y="366"/>
                    <a:pt x="311" y="366"/>
                  </a:cubicBezTo>
                  <a:cubicBezTo>
                    <a:pt x="311" y="366"/>
                    <a:pt x="311" y="366"/>
                    <a:pt x="311" y="366"/>
                  </a:cubicBezTo>
                  <a:cubicBezTo>
                    <a:pt x="309" y="366"/>
                    <a:pt x="307" y="364"/>
                    <a:pt x="307" y="361"/>
                  </a:cubicBezTo>
                  <a:close/>
                  <a:moveTo>
                    <a:pt x="306" y="346"/>
                  </a:moveTo>
                  <a:cubicBezTo>
                    <a:pt x="306" y="346"/>
                    <a:pt x="306" y="345"/>
                    <a:pt x="306" y="345"/>
                  </a:cubicBezTo>
                  <a:cubicBezTo>
                    <a:pt x="306" y="345"/>
                    <a:pt x="306" y="345"/>
                    <a:pt x="306" y="345"/>
                  </a:cubicBezTo>
                  <a:cubicBezTo>
                    <a:pt x="306" y="342"/>
                    <a:pt x="308" y="340"/>
                    <a:pt x="311" y="340"/>
                  </a:cubicBezTo>
                  <a:cubicBezTo>
                    <a:pt x="311" y="340"/>
                    <a:pt x="311" y="340"/>
                    <a:pt x="311" y="340"/>
                  </a:cubicBezTo>
                  <a:cubicBezTo>
                    <a:pt x="313" y="340"/>
                    <a:pt x="316" y="342"/>
                    <a:pt x="316" y="344"/>
                  </a:cubicBezTo>
                  <a:cubicBezTo>
                    <a:pt x="316" y="344"/>
                    <a:pt x="316" y="344"/>
                    <a:pt x="316" y="344"/>
                  </a:cubicBezTo>
                  <a:cubicBezTo>
                    <a:pt x="316" y="345"/>
                    <a:pt x="316" y="345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8"/>
                    <a:pt x="314" y="350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09" y="351"/>
                    <a:pt x="306" y="349"/>
                    <a:pt x="306" y="346"/>
                  </a:cubicBezTo>
                  <a:close/>
                  <a:moveTo>
                    <a:pt x="305" y="331"/>
                  </a:moveTo>
                  <a:cubicBezTo>
                    <a:pt x="305" y="331"/>
                    <a:pt x="305" y="330"/>
                    <a:pt x="305" y="330"/>
                  </a:cubicBezTo>
                  <a:cubicBezTo>
                    <a:pt x="305" y="330"/>
                    <a:pt x="305" y="330"/>
                    <a:pt x="305" y="330"/>
                  </a:cubicBezTo>
                  <a:cubicBezTo>
                    <a:pt x="305" y="327"/>
                    <a:pt x="307" y="325"/>
                    <a:pt x="310" y="325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12" y="324"/>
                    <a:pt x="315" y="326"/>
                    <a:pt x="315" y="329"/>
                  </a:cubicBezTo>
                  <a:cubicBezTo>
                    <a:pt x="315" y="329"/>
                    <a:pt x="315" y="329"/>
                    <a:pt x="315" y="329"/>
                  </a:cubicBezTo>
                  <a:cubicBezTo>
                    <a:pt x="315" y="329"/>
                    <a:pt x="315" y="330"/>
                    <a:pt x="315" y="330"/>
                  </a:cubicBezTo>
                  <a:cubicBezTo>
                    <a:pt x="315" y="330"/>
                    <a:pt x="315" y="330"/>
                    <a:pt x="315" y="330"/>
                  </a:cubicBezTo>
                  <a:cubicBezTo>
                    <a:pt x="315" y="333"/>
                    <a:pt x="313" y="335"/>
                    <a:pt x="311" y="335"/>
                  </a:cubicBezTo>
                  <a:cubicBezTo>
                    <a:pt x="311" y="335"/>
                    <a:pt x="311" y="335"/>
                    <a:pt x="311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08" y="335"/>
                    <a:pt x="306" y="334"/>
                    <a:pt x="305" y="331"/>
                  </a:cubicBezTo>
                  <a:close/>
                  <a:moveTo>
                    <a:pt x="304" y="316"/>
                  </a:moveTo>
                  <a:cubicBezTo>
                    <a:pt x="304" y="316"/>
                    <a:pt x="304" y="315"/>
                    <a:pt x="304" y="315"/>
                  </a:cubicBezTo>
                  <a:cubicBezTo>
                    <a:pt x="304" y="315"/>
                    <a:pt x="304" y="315"/>
                    <a:pt x="304" y="315"/>
                  </a:cubicBezTo>
                  <a:cubicBezTo>
                    <a:pt x="303" y="312"/>
                    <a:pt x="305" y="310"/>
                    <a:pt x="308" y="310"/>
                  </a:cubicBezTo>
                  <a:cubicBezTo>
                    <a:pt x="308" y="310"/>
                    <a:pt x="308" y="310"/>
                    <a:pt x="308" y="310"/>
                  </a:cubicBezTo>
                  <a:cubicBezTo>
                    <a:pt x="310" y="309"/>
                    <a:pt x="313" y="311"/>
                    <a:pt x="313" y="314"/>
                  </a:cubicBezTo>
                  <a:cubicBezTo>
                    <a:pt x="313" y="314"/>
                    <a:pt x="313" y="314"/>
                    <a:pt x="313" y="314"/>
                  </a:cubicBezTo>
                  <a:cubicBezTo>
                    <a:pt x="313" y="314"/>
                    <a:pt x="313" y="315"/>
                    <a:pt x="313" y="315"/>
                  </a:cubicBezTo>
                  <a:cubicBezTo>
                    <a:pt x="313" y="315"/>
                    <a:pt x="313" y="315"/>
                    <a:pt x="313" y="315"/>
                  </a:cubicBezTo>
                  <a:cubicBezTo>
                    <a:pt x="314" y="318"/>
                    <a:pt x="312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6" y="320"/>
                    <a:pt x="304" y="319"/>
                    <a:pt x="304" y="316"/>
                  </a:cubicBezTo>
                  <a:close/>
                  <a:moveTo>
                    <a:pt x="302" y="302"/>
                  </a:moveTo>
                  <a:cubicBezTo>
                    <a:pt x="302" y="301"/>
                    <a:pt x="302" y="301"/>
                    <a:pt x="302" y="300"/>
                  </a:cubicBezTo>
                  <a:cubicBezTo>
                    <a:pt x="302" y="300"/>
                    <a:pt x="302" y="300"/>
                    <a:pt x="302" y="300"/>
                  </a:cubicBezTo>
                  <a:cubicBezTo>
                    <a:pt x="301" y="298"/>
                    <a:pt x="303" y="295"/>
                    <a:pt x="305" y="295"/>
                  </a:cubicBezTo>
                  <a:cubicBezTo>
                    <a:pt x="305" y="295"/>
                    <a:pt x="305" y="295"/>
                    <a:pt x="305" y="295"/>
                  </a:cubicBezTo>
                  <a:cubicBezTo>
                    <a:pt x="308" y="294"/>
                    <a:pt x="310" y="296"/>
                    <a:pt x="311" y="299"/>
                  </a:cubicBezTo>
                  <a:cubicBezTo>
                    <a:pt x="311" y="299"/>
                    <a:pt x="311" y="299"/>
                    <a:pt x="311" y="299"/>
                  </a:cubicBezTo>
                  <a:cubicBezTo>
                    <a:pt x="311" y="299"/>
                    <a:pt x="311" y="300"/>
                    <a:pt x="311" y="300"/>
                  </a:cubicBezTo>
                  <a:cubicBezTo>
                    <a:pt x="311" y="300"/>
                    <a:pt x="311" y="300"/>
                    <a:pt x="311" y="300"/>
                  </a:cubicBezTo>
                  <a:cubicBezTo>
                    <a:pt x="312" y="303"/>
                    <a:pt x="310" y="305"/>
                    <a:pt x="307" y="305"/>
                  </a:cubicBezTo>
                  <a:cubicBezTo>
                    <a:pt x="307" y="305"/>
                    <a:pt x="307" y="305"/>
                    <a:pt x="307" y="305"/>
                  </a:cubicBezTo>
                  <a:cubicBezTo>
                    <a:pt x="307" y="305"/>
                    <a:pt x="307" y="305"/>
                    <a:pt x="306" y="305"/>
                  </a:cubicBezTo>
                  <a:cubicBezTo>
                    <a:pt x="306" y="305"/>
                    <a:pt x="306" y="305"/>
                    <a:pt x="306" y="305"/>
                  </a:cubicBezTo>
                  <a:cubicBezTo>
                    <a:pt x="304" y="305"/>
                    <a:pt x="302" y="304"/>
                    <a:pt x="302" y="302"/>
                  </a:cubicBezTo>
                  <a:close/>
                  <a:moveTo>
                    <a:pt x="299" y="287"/>
                  </a:move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8" y="283"/>
                    <a:pt x="300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5" y="279"/>
                    <a:pt x="307" y="281"/>
                    <a:pt x="308" y="284"/>
                  </a:cubicBezTo>
                  <a:cubicBezTo>
                    <a:pt x="308" y="284"/>
                    <a:pt x="308" y="284"/>
                    <a:pt x="308" y="284"/>
                  </a:cubicBezTo>
                  <a:cubicBezTo>
                    <a:pt x="308" y="284"/>
                    <a:pt x="308" y="284"/>
                    <a:pt x="308" y="285"/>
                  </a:cubicBezTo>
                  <a:cubicBezTo>
                    <a:pt x="308" y="285"/>
                    <a:pt x="308" y="285"/>
                    <a:pt x="308" y="285"/>
                  </a:cubicBezTo>
                  <a:cubicBezTo>
                    <a:pt x="309" y="287"/>
                    <a:pt x="307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1" y="291"/>
                    <a:pt x="300" y="289"/>
                    <a:pt x="299" y="287"/>
                  </a:cubicBezTo>
                  <a:close/>
                  <a:moveTo>
                    <a:pt x="296" y="272"/>
                  </a:moveTo>
                  <a:cubicBezTo>
                    <a:pt x="296" y="272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69"/>
                    <a:pt x="296" y="266"/>
                    <a:pt x="299" y="26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301" y="265"/>
                    <a:pt x="304" y="266"/>
                    <a:pt x="304" y="269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5" y="269"/>
                    <a:pt x="305" y="270"/>
                    <a:pt x="305" y="270"/>
                  </a:cubicBezTo>
                  <a:cubicBezTo>
                    <a:pt x="305" y="270"/>
                    <a:pt x="305" y="270"/>
                    <a:pt x="305" y="270"/>
                  </a:cubicBezTo>
                  <a:cubicBezTo>
                    <a:pt x="305" y="272"/>
                    <a:pt x="304" y="275"/>
                    <a:pt x="301" y="276"/>
                  </a:cubicBezTo>
                  <a:cubicBezTo>
                    <a:pt x="301" y="276"/>
                    <a:pt x="301" y="276"/>
                    <a:pt x="301" y="276"/>
                  </a:cubicBezTo>
                  <a:cubicBezTo>
                    <a:pt x="301" y="276"/>
                    <a:pt x="301" y="276"/>
                    <a:pt x="300" y="276"/>
                  </a:cubicBezTo>
                  <a:cubicBezTo>
                    <a:pt x="300" y="276"/>
                    <a:pt x="300" y="276"/>
                    <a:pt x="300" y="276"/>
                  </a:cubicBezTo>
                  <a:cubicBezTo>
                    <a:pt x="298" y="276"/>
                    <a:pt x="296" y="274"/>
                    <a:pt x="296" y="272"/>
                  </a:cubicBezTo>
                  <a:close/>
                  <a:moveTo>
                    <a:pt x="292" y="258"/>
                  </a:moveTo>
                  <a:cubicBezTo>
                    <a:pt x="291" y="258"/>
                    <a:pt x="291" y="257"/>
                    <a:pt x="291" y="257"/>
                  </a:cubicBezTo>
                  <a:cubicBezTo>
                    <a:pt x="291" y="257"/>
                    <a:pt x="291" y="257"/>
                    <a:pt x="291" y="257"/>
                  </a:cubicBezTo>
                  <a:cubicBezTo>
                    <a:pt x="290" y="254"/>
                    <a:pt x="292" y="252"/>
                    <a:pt x="294" y="251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7" y="250"/>
                    <a:pt x="299" y="251"/>
                    <a:pt x="300" y="254"/>
                  </a:cubicBezTo>
                  <a:cubicBezTo>
                    <a:pt x="300" y="254"/>
                    <a:pt x="300" y="254"/>
                    <a:pt x="300" y="254"/>
                  </a:cubicBezTo>
                  <a:cubicBezTo>
                    <a:pt x="300" y="254"/>
                    <a:pt x="300" y="255"/>
                    <a:pt x="301" y="255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01" y="258"/>
                    <a:pt x="300" y="260"/>
                    <a:pt x="297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7" y="261"/>
                    <a:pt x="297" y="261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4" y="261"/>
                    <a:pt x="292" y="260"/>
                    <a:pt x="292" y="258"/>
                  </a:cubicBezTo>
                  <a:close/>
                  <a:moveTo>
                    <a:pt x="287" y="244"/>
                  </a:moveTo>
                  <a:cubicBezTo>
                    <a:pt x="287" y="243"/>
                    <a:pt x="287" y="243"/>
                    <a:pt x="286" y="243"/>
                  </a:cubicBezTo>
                  <a:cubicBezTo>
                    <a:pt x="286" y="243"/>
                    <a:pt x="286" y="243"/>
                    <a:pt x="286" y="243"/>
                  </a:cubicBezTo>
                  <a:cubicBezTo>
                    <a:pt x="286" y="240"/>
                    <a:pt x="287" y="237"/>
                    <a:pt x="289" y="237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92" y="236"/>
                    <a:pt x="294" y="237"/>
                    <a:pt x="295" y="239"/>
                  </a:cubicBezTo>
                  <a:cubicBezTo>
                    <a:pt x="295" y="239"/>
                    <a:pt x="295" y="239"/>
                    <a:pt x="295" y="239"/>
                  </a:cubicBezTo>
                  <a:cubicBezTo>
                    <a:pt x="295" y="240"/>
                    <a:pt x="296" y="240"/>
                    <a:pt x="296" y="241"/>
                  </a:cubicBezTo>
                  <a:cubicBezTo>
                    <a:pt x="296" y="241"/>
                    <a:pt x="296" y="241"/>
                    <a:pt x="296" y="241"/>
                  </a:cubicBezTo>
                  <a:cubicBezTo>
                    <a:pt x="297" y="243"/>
                    <a:pt x="295" y="246"/>
                    <a:pt x="293" y="247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2" y="247"/>
                    <a:pt x="292" y="247"/>
                    <a:pt x="291" y="247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89" y="247"/>
                    <a:pt x="288" y="246"/>
                    <a:pt x="287" y="244"/>
                  </a:cubicBezTo>
                  <a:close/>
                  <a:moveTo>
                    <a:pt x="281" y="230"/>
                  </a:moveTo>
                  <a:cubicBezTo>
                    <a:pt x="281" y="230"/>
                    <a:pt x="281" y="229"/>
                    <a:pt x="281" y="229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0" y="226"/>
                    <a:pt x="281" y="224"/>
                    <a:pt x="284" y="223"/>
                  </a:cubicBezTo>
                  <a:cubicBezTo>
                    <a:pt x="284" y="223"/>
                    <a:pt x="284" y="223"/>
                    <a:pt x="284" y="223"/>
                  </a:cubicBezTo>
                  <a:cubicBezTo>
                    <a:pt x="286" y="222"/>
                    <a:pt x="289" y="223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1" y="229"/>
                    <a:pt x="290" y="232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7" y="233"/>
                    <a:pt x="286" y="233"/>
                    <a:pt x="286" y="233"/>
                  </a:cubicBezTo>
                  <a:cubicBezTo>
                    <a:pt x="286" y="233"/>
                    <a:pt x="286" y="233"/>
                    <a:pt x="286" y="233"/>
                  </a:cubicBezTo>
                  <a:cubicBezTo>
                    <a:pt x="284" y="233"/>
                    <a:pt x="282" y="232"/>
                    <a:pt x="281" y="230"/>
                  </a:cubicBezTo>
                  <a:close/>
                  <a:moveTo>
                    <a:pt x="275" y="216"/>
                  </a:moveTo>
                  <a:cubicBezTo>
                    <a:pt x="275" y="216"/>
                    <a:pt x="275" y="216"/>
                    <a:pt x="275" y="215"/>
                  </a:cubicBezTo>
                  <a:cubicBezTo>
                    <a:pt x="275" y="215"/>
                    <a:pt x="275" y="215"/>
                    <a:pt x="275" y="215"/>
                  </a:cubicBezTo>
                  <a:cubicBezTo>
                    <a:pt x="274" y="213"/>
                    <a:pt x="275" y="210"/>
                    <a:pt x="277" y="209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9" y="208"/>
                    <a:pt x="282" y="209"/>
                    <a:pt x="283" y="211"/>
                  </a:cubicBezTo>
                  <a:cubicBezTo>
                    <a:pt x="283" y="211"/>
                    <a:pt x="283" y="211"/>
                    <a:pt x="283" y="211"/>
                  </a:cubicBezTo>
                  <a:cubicBezTo>
                    <a:pt x="284" y="211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5" y="215"/>
                    <a:pt x="284" y="217"/>
                    <a:pt x="282" y="219"/>
                  </a:cubicBezTo>
                  <a:cubicBezTo>
                    <a:pt x="282" y="219"/>
                    <a:pt x="282" y="219"/>
                    <a:pt x="282" y="219"/>
                  </a:cubicBezTo>
                  <a:cubicBezTo>
                    <a:pt x="281" y="219"/>
                    <a:pt x="280" y="219"/>
                    <a:pt x="280" y="219"/>
                  </a:cubicBezTo>
                  <a:cubicBezTo>
                    <a:pt x="280" y="219"/>
                    <a:pt x="280" y="219"/>
                    <a:pt x="280" y="219"/>
                  </a:cubicBezTo>
                  <a:cubicBezTo>
                    <a:pt x="278" y="219"/>
                    <a:pt x="276" y="218"/>
                    <a:pt x="275" y="216"/>
                  </a:cubicBezTo>
                  <a:close/>
                  <a:moveTo>
                    <a:pt x="269" y="203"/>
                  </a:moveTo>
                  <a:cubicBezTo>
                    <a:pt x="269" y="203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7" y="200"/>
                    <a:pt x="268" y="197"/>
                    <a:pt x="270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2" y="194"/>
                    <a:pt x="275" y="195"/>
                    <a:pt x="277" y="197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7" y="198"/>
                    <a:pt x="277" y="198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8" y="201"/>
                    <a:pt x="277" y="204"/>
                    <a:pt x="275" y="205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4" y="205"/>
                    <a:pt x="274" y="206"/>
                    <a:pt x="273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1" y="206"/>
                    <a:pt x="270" y="205"/>
                    <a:pt x="269" y="203"/>
                  </a:cubicBezTo>
                  <a:close/>
                  <a:moveTo>
                    <a:pt x="262" y="190"/>
                  </a:move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87"/>
                    <a:pt x="260" y="184"/>
                    <a:pt x="263" y="182"/>
                  </a:cubicBezTo>
                  <a:cubicBezTo>
                    <a:pt x="263" y="182"/>
                    <a:pt x="263" y="182"/>
                    <a:pt x="263" y="182"/>
                  </a:cubicBezTo>
                  <a:cubicBezTo>
                    <a:pt x="265" y="181"/>
                    <a:pt x="268" y="182"/>
                    <a:pt x="269" y="184"/>
                  </a:cubicBezTo>
                  <a:cubicBezTo>
                    <a:pt x="269" y="184"/>
                    <a:pt x="269" y="184"/>
                    <a:pt x="269" y="184"/>
                  </a:cubicBezTo>
                  <a:cubicBezTo>
                    <a:pt x="269" y="184"/>
                    <a:pt x="269" y="185"/>
                    <a:pt x="270" y="185"/>
                  </a:cubicBezTo>
                  <a:cubicBezTo>
                    <a:pt x="270" y="185"/>
                    <a:pt x="270" y="185"/>
                    <a:pt x="270" y="185"/>
                  </a:cubicBezTo>
                  <a:cubicBezTo>
                    <a:pt x="271" y="187"/>
                    <a:pt x="270" y="190"/>
                    <a:pt x="268" y="192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7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4" y="192"/>
                    <a:pt x="262" y="191"/>
                    <a:pt x="262" y="190"/>
                  </a:cubicBezTo>
                  <a:close/>
                  <a:moveTo>
                    <a:pt x="254" y="177"/>
                  </a:moveTo>
                  <a:cubicBezTo>
                    <a:pt x="253" y="177"/>
                    <a:pt x="253" y="177"/>
                    <a:pt x="253" y="176"/>
                  </a:cubicBezTo>
                  <a:cubicBezTo>
                    <a:pt x="253" y="176"/>
                    <a:pt x="253" y="176"/>
                    <a:pt x="253" y="176"/>
                  </a:cubicBezTo>
                  <a:cubicBezTo>
                    <a:pt x="252" y="174"/>
                    <a:pt x="252" y="171"/>
                    <a:pt x="254" y="170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6" y="168"/>
                    <a:pt x="259" y="169"/>
                    <a:pt x="261" y="171"/>
                  </a:cubicBezTo>
                  <a:cubicBezTo>
                    <a:pt x="261" y="171"/>
                    <a:pt x="261" y="171"/>
                    <a:pt x="261" y="171"/>
                  </a:cubicBezTo>
                  <a:cubicBezTo>
                    <a:pt x="261" y="171"/>
                    <a:pt x="261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3" y="174"/>
                    <a:pt x="262" y="177"/>
                    <a:pt x="260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59" y="179"/>
                    <a:pt x="258" y="179"/>
                    <a:pt x="258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56" y="179"/>
                    <a:pt x="255" y="179"/>
                    <a:pt x="254" y="177"/>
                  </a:cubicBezTo>
                  <a:close/>
                  <a:moveTo>
                    <a:pt x="245" y="165"/>
                  </a:moveTo>
                  <a:cubicBezTo>
                    <a:pt x="245" y="165"/>
                    <a:pt x="245" y="164"/>
                    <a:pt x="244" y="164"/>
                  </a:cubicBezTo>
                  <a:cubicBezTo>
                    <a:pt x="244" y="164"/>
                    <a:pt x="244" y="164"/>
                    <a:pt x="244" y="164"/>
                  </a:cubicBezTo>
                  <a:cubicBezTo>
                    <a:pt x="243" y="162"/>
                    <a:pt x="243" y="159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8" y="156"/>
                    <a:pt x="251" y="156"/>
                    <a:pt x="252" y="158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52" y="159"/>
                    <a:pt x="253" y="159"/>
                    <a:pt x="253" y="160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4" y="162"/>
                    <a:pt x="254" y="165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1" y="167"/>
                    <a:pt x="250" y="167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48" y="167"/>
                    <a:pt x="246" y="166"/>
                    <a:pt x="245" y="165"/>
                  </a:cubicBezTo>
                  <a:close/>
                  <a:moveTo>
                    <a:pt x="236" y="153"/>
                  </a:moveTo>
                  <a:cubicBezTo>
                    <a:pt x="236" y="153"/>
                    <a:pt x="236" y="152"/>
                    <a:pt x="235" y="152"/>
                  </a:cubicBezTo>
                  <a:cubicBezTo>
                    <a:pt x="235" y="152"/>
                    <a:pt x="235" y="152"/>
                    <a:pt x="235" y="152"/>
                  </a:cubicBezTo>
                  <a:cubicBezTo>
                    <a:pt x="234" y="150"/>
                    <a:pt x="234" y="147"/>
                    <a:pt x="236" y="145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8" y="144"/>
                    <a:pt x="241" y="144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5" y="149"/>
                    <a:pt x="245" y="152"/>
                    <a:pt x="243" y="154"/>
                  </a:cubicBezTo>
                  <a:cubicBezTo>
                    <a:pt x="243" y="154"/>
                    <a:pt x="243" y="154"/>
                    <a:pt x="243" y="154"/>
                  </a:cubicBezTo>
                  <a:cubicBezTo>
                    <a:pt x="242" y="155"/>
                    <a:pt x="241" y="155"/>
                    <a:pt x="240" y="155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5"/>
                    <a:pt x="237" y="154"/>
                    <a:pt x="236" y="153"/>
                  </a:cubicBezTo>
                  <a:close/>
                  <a:moveTo>
                    <a:pt x="227" y="142"/>
                  </a:moveTo>
                  <a:cubicBezTo>
                    <a:pt x="226" y="141"/>
                    <a:pt x="226" y="141"/>
                    <a:pt x="226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4" y="139"/>
                    <a:pt x="224" y="136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8" y="132"/>
                    <a:pt x="231" y="132"/>
                    <a:pt x="233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6" y="137"/>
                    <a:pt x="235" y="140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2" y="143"/>
                    <a:pt x="231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29" y="143"/>
                    <a:pt x="228" y="143"/>
                    <a:pt x="227" y="142"/>
                  </a:cubicBezTo>
                  <a:close/>
                  <a:moveTo>
                    <a:pt x="217" y="131"/>
                  </a:moveTo>
                  <a:cubicBezTo>
                    <a:pt x="216" y="130"/>
                    <a:pt x="216" y="130"/>
                    <a:pt x="216" y="130"/>
                  </a:cubicBezTo>
                  <a:cubicBezTo>
                    <a:pt x="216" y="130"/>
                    <a:pt x="216" y="130"/>
                    <a:pt x="216" y="130"/>
                  </a:cubicBezTo>
                  <a:cubicBezTo>
                    <a:pt x="214" y="128"/>
                    <a:pt x="214" y="125"/>
                    <a:pt x="216" y="123"/>
                  </a:cubicBezTo>
                  <a:cubicBezTo>
                    <a:pt x="216" y="123"/>
                    <a:pt x="216" y="123"/>
                    <a:pt x="216" y="123"/>
                  </a:cubicBezTo>
                  <a:cubicBezTo>
                    <a:pt x="218" y="121"/>
                    <a:pt x="221" y="121"/>
                    <a:pt x="223" y="123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3" y="123"/>
                    <a:pt x="223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5" y="126"/>
                    <a:pt x="225" y="129"/>
                    <a:pt x="223" y="131"/>
                  </a:cubicBezTo>
                  <a:cubicBezTo>
                    <a:pt x="223" y="131"/>
                    <a:pt x="223" y="131"/>
                    <a:pt x="223" y="131"/>
                  </a:cubicBezTo>
                  <a:cubicBezTo>
                    <a:pt x="222" y="132"/>
                    <a:pt x="221" y="132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2"/>
                    <a:pt x="218" y="132"/>
                    <a:pt x="217" y="131"/>
                  </a:cubicBezTo>
                  <a:close/>
                  <a:moveTo>
                    <a:pt x="206" y="120"/>
                  </a:moveTo>
                  <a:cubicBezTo>
                    <a:pt x="206" y="120"/>
                    <a:pt x="206" y="119"/>
                    <a:pt x="205" y="119"/>
                  </a:cubicBezTo>
                  <a:cubicBezTo>
                    <a:pt x="205" y="119"/>
                    <a:pt x="205" y="119"/>
                    <a:pt x="205" y="119"/>
                  </a:cubicBezTo>
                  <a:cubicBezTo>
                    <a:pt x="203" y="117"/>
                    <a:pt x="203" y="114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7" y="110"/>
                    <a:pt x="210" y="110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2" y="113"/>
                    <a:pt x="212" y="113"/>
                    <a:pt x="213" y="113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5" y="115"/>
                    <a:pt x="215" y="118"/>
                    <a:pt x="213" y="120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2" y="121"/>
                    <a:pt x="211" y="121"/>
                    <a:pt x="210" y="121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08" y="121"/>
                    <a:pt x="207" y="121"/>
                    <a:pt x="206" y="120"/>
                  </a:cubicBezTo>
                  <a:close/>
                  <a:moveTo>
                    <a:pt x="195" y="110"/>
                  </a:moveTo>
                  <a:cubicBezTo>
                    <a:pt x="195" y="109"/>
                    <a:pt x="195" y="109"/>
                    <a:pt x="194" y="109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2" y="107"/>
                    <a:pt x="192" y="104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6" y="100"/>
                    <a:pt x="199" y="100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1" y="102"/>
                    <a:pt x="201" y="102"/>
                    <a:pt x="202" y="103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4" y="104"/>
                    <a:pt x="204" y="107"/>
                    <a:pt x="202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1" y="110"/>
                    <a:pt x="200" y="111"/>
                    <a:pt x="198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7" y="111"/>
                    <a:pt x="196" y="110"/>
                    <a:pt x="195" y="110"/>
                  </a:cubicBezTo>
                  <a:close/>
                  <a:moveTo>
                    <a:pt x="184" y="100"/>
                  </a:moveTo>
                  <a:cubicBezTo>
                    <a:pt x="184" y="100"/>
                    <a:pt x="183" y="99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1" y="97"/>
                    <a:pt x="181" y="94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4" y="90"/>
                    <a:pt x="187" y="90"/>
                    <a:pt x="189" y="92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89" y="92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92" y="94"/>
                    <a:pt x="192" y="97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0" y="100"/>
                    <a:pt x="188" y="101"/>
                    <a:pt x="187" y="101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186" y="101"/>
                    <a:pt x="185" y="101"/>
                    <a:pt x="184" y="100"/>
                  </a:cubicBezTo>
                  <a:close/>
                  <a:moveTo>
                    <a:pt x="172" y="90"/>
                  </a:moveTo>
                  <a:cubicBezTo>
                    <a:pt x="172" y="90"/>
                    <a:pt x="172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69" y="88"/>
                    <a:pt x="169" y="85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2" y="81"/>
                    <a:pt x="175" y="81"/>
                    <a:pt x="177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2"/>
                    <a:pt x="178" y="83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80" y="85"/>
                    <a:pt x="181" y="88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8" y="91"/>
                    <a:pt x="177" y="91"/>
                    <a:pt x="175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4" y="91"/>
                    <a:pt x="173" y="91"/>
                    <a:pt x="172" y="90"/>
                  </a:cubicBezTo>
                  <a:close/>
                  <a:moveTo>
                    <a:pt x="160" y="81"/>
                  </a:moveTo>
                  <a:cubicBezTo>
                    <a:pt x="160" y="81"/>
                    <a:pt x="160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7" y="79"/>
                    <a:pt x="157" y="76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60" y="72"/>
                    <a:pt x="163" y="71"/>
                    <a:pt x="165" y="73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6" y="74"/>
                    <a:pt x="166" y="74"/>
                  </a:cubicBezTo>
                  <a:cubicBezTo>
                    <a:pt x="166" y="74"/>
                    <a:pt x="166" y="74"/>
                    <a:pt x="166" y="74"/>
                  </a:cubicBezTo>
                  <a:cubicBezTo>
                    <a:pt x="168" y="75"/>
                    <a:pt x="169" y="78"/>
                    <a:pt x="167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6" y="82"/>
                    <a:pt x="165" y="82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2" y="82"/>
                    <a:pt x="161" y="82"/>
                    <a:pt x="160" y="81"/>
                  </a:cubicBezTo>
                  <a:close/>
                  <a:moveTo>
                    <a:pt x="148" y="73"/>
                  </a:moveTo>
                  <a:cubicBezTo>
                    <a:pt x="148" y="73"/>
                    <a:pt x="147" y="72"/>
                    <a:pt x="147" y="72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45" y="71"/>
                    <a:pt x="144" y="68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7" y="63"/>
                    <a:pt x="150" y="63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6" y="66"/>
                    <a:pt x="156" y="69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4" y="73"/>
                    <a:pt x="152" y="74"/>
                    <a:pt x="151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0" y="74"/>
                    <a:pt x="149" y="73"/>
                    <a:pt x="148" y="73"/>
                  </a:cubicBezTo>
                  <a:close/>
                  <a:moveTo>
                    <a:pt x="136" y="65"/>
                  </a:moveTo>
                  <a:cubicBezTo>
                    <a:pt x="135" y="64"/>
                    <a:pt x="135" y="64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2" y="63"/>
                    <a:pt x="132" y="60"/>
                    <a:pt x="133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5"/>
                    <a:pt x="137" y="55"/>
                    <a:pt x="139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40" y="56"/>
                    <a:pt x="140" y="56"/>
                    <a:pt x="141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3" y="58"/>
                    <a:pt x="143" y="61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1" y="65"/>
                    <a:pt x="140" y="65"/>
                    <a:pt x="138" y="65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6" y="65"/>
                    <a:pt x="136" y="65"/>
                  </a:cubicBezTo>
                  <a:close/>
                  <a:moveTo>
                    <a:pt x="123" y="57"/>
                  </a:moveTo>
                  <a:cubicBezTo>
                    <a:pt x="122" y="57"/>
                    <a:pt x="122" y="57"/>
                    <a:pt x="122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19" y="55"/>
                    <a:pt x="118" y="52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48"/>
                    <a:pt x="124" y="47"/>
                    <a:pt x="126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8"/>
                    <a:pt x="127" y="49"/>
                    <a:pt x="127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30" y="50"/>
                    <a:pt x="130" y="53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8" y="57"/>
                    <a:pt x="127" y="58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4" y="58"/>
                    <a:pt x="123" y="57"/>
                    <a:pt x="123" y="57"/>
                  </a:cubicBezTo>
                  <a:close/>
                  <a:moveTo>
                    <a:pt x="110" y="50"/>
                  </a:moveTo>
                  <a:cubicBezTo>
                    <a:pt x="109" y="49"/>
                    <a:pt x="109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6" y="48"/>
                    <a:pt x="105" y="45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8" y="40"/>
                    <a:pt x="111" y="39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7" y="45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5" y="49"/>
                    <a:pt x="113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50"/>
                    <a:pt x="110" y="50"/>
                    <a:pt x="110" y="50"/>
                  </a:cubicBezTo>
                  <a:close/>
                  <a:moveTo>
                    <a:pt x="96" y="43"/>
                  </a:moveTo>
                  <a:cubicBezTo>
                    <a:pt x="96" y="43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3" y="41"/>
                    <a:pt x="92" y="38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3"/>
                    <a:pt x="97" y="33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3" y="35"/>
                    <a:pt x="104" y="38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2"/>
                    <a:pt x="100" y="43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7" y="43"/>
                    <a:pt x="96" y="43"/>
                  </a:cubicBezTo>
                  <a:close/>
                  <a:moveTo>
                    <a:pt x="83" y="36"/>
                  </a:moveTo>
                  <a:cubicBezTo>
                    <a:pt x="82" y="36"/>
                    <a:pt x="82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5"/>
                    <a:pt x="78" y="32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27"/>
                    <a:pt x="83" y="26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9" y="29"/>
                    <a:pt x="90" y="32"/>
                    <a:pt x="89" y="34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8" y="36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3" y="36"/>
                    <a:pt x="83" y="36"/>
                  </a:cubicBezTo>
                  <a:close/>
                  <a:moveTo>
                    <a:pt x="69" y="30"/>
                  </a:moveTo>
                  <a:cubicBezTo>
                    <a:pt x="69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5" y="28"/>
                    <a:pt x="64" y="26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1"/>
                    <a:pt x="69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22"/>
                    <a:pt x="76" y="25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9"/>
                    <a:pt x="73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30"/>
                    <a:pt x="70" y="30"/>
                    <a:pt x="69" y="30"/>
                  </a:cubicBezTo>
                  <a:close/>
                  <a:moveTo>
                    <a:pt x="55" y="24"/>
                  </a:moveTo>
                  <a:cubicBezTo>
                    <a:pt x="55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1" y="23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15"/>
                    <a:pt x="55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5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6"/>
                    <a:pt x="62" y="19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5"/>
                    <a:pt x="56" y="25"/>
                    <a:pt x="55" y="24"/>
                  </a:cubicBezTo>
                  <a:close/>
                  <a:moveTo>
                    <a:pt x="41" y="19"/>
                  </a:move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8"/>
                    <a:pt x="36" y="15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0"/>
                    <a:pt x="41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7" y="11"/>
                    <a:pt x="48" y="14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8"/>
                    <a:pt x="45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3"/>
                    <a:pt x="22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6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6"/>
                    <a:pt x="34" y="9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3"/>
                    <a:pt x="30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lose/>
                  <a:moveTo>
                    <a:pt x="13" y="10"/>
                  </a:moveTo>
                  <a:cubicBezTo>
                    <a:pt x="12" y="10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7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1"/>
                    <a:pt x="19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6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33"/>
            <p:cNvSpPr>
              <a:spLocks noEditPoints="1"/>
            </p:cNvSpPr>
            <p:nvPr/>
          </p:nvSpPr>
          <p:spPr bwMode="auto">
            <a:xfrm>
              <a:off x="8103849" y="2390322"/>
              <a:ext cx="793750" cy="1951038"/>
            </a:xfrm>
            <a:custGeom>
              <a:avLst/>
              <a:gdLst>
                <a:gd name="T0" fmla="*/ 15 w 308"/>
                <a:gd name="T1" fmla="*/ 752 h 756"/>
                <a:gd name="T2" fmla="*/ 32 w 308"/>
                <a:gd name="T3" fmla="*/ 742 h 756"/>
                <a:gd name="T4" fmla="*/ 43 w 308"/>
                <a:gd name="T5" fmla="*/ 742 h 756"/>
                <a:gd name="T6" fmla="*/ 62 w 308"/>
                <a:gd name="T7" fmla="*/ 729 h 756"/>
                <a:gd name="T8" fmla="*/ 71 w 308"/>
                <a:gd name="T9" fmla="*/ 730 h 756"/>
                <a:gd name="T10" fmla="*/ 92 w 308"/>
                <a:gd name="T11" fmla="*/ 720 h 756"/>
                <a:gd name="T12" fmla="*/ 107 w 308"/>
                <a:gd name="T13" fmla="*/ 706 h 756"/>
                <a:gd name="T14" fmla="*/ 118 w 308"/>
                <a:gd name="T15" fmla="*/ 705 h 756"/>
                <a:gd name="T16" fmla="*/ 138 w 308"/>
                <a:gd name="T17" fmla="*/ 690 h 756"/>
                <a:gd name="T18" fmla="*/ 142 w 308"/>
                <a:gd name="T19" fmla="*/ 687 h 756"/>
                <a:gd name="T20" fmla="*/ 163 w 308"/>
                <a:gd name="T21" fmla="*/ 674 h 756"/>
                <a:gd name="T22" fmla="*/ 175 w 308"/>
                <a:gd name="T23" fmla="*/ 658 h 756"/>
                <a:gd name="T24" fmla="*/ 186 w 308"/>
                <a:gd name="T25" fmla="*/ 655 h 756"/>
                <a:gd name="T26" fmla="*/ 199 w 308"/>
                <a:gd name="T27" fmla="*/ 636 h 756"/>
                <a:gd name="T28" fmla="*/ 207 w 308"/>
                <a:gd name="T29" fmla="*/ 634 h 756"/>
                <a:gd name="T30" fmla="*/ 223 w 308"/>
                <a:gd name="T31" fmla="*/ 613 h 756"/>
                <a:gd name="T32" fmla="*/ 226 w 308"/>
                <a:gd name="T33" fmla="*/ 610 h 756"/>
                <a:gd name="T34" fmla="*/ 243 w 308"/>
                <a:gd name="T35" fmla="*/ 591 h 756"/>
                <a:gd name="T36" fmla="*/ 250 w 308"/>
                <a:gd name="T37" fmla="*/ 573 h 756"/>
                <a:gd name="T38" fmla="*/ 259 w 308"/>
                <a:gd name="T39" fmla="*/ 566 h 756"/>
                <a:gd name="T40" fmla="*/ 269 w 308"/>
                <a:gd name="T41" fmla="*/ 543 h 756"/>
                <a:gd name="T42" fmla="*/ 275 w 308"/>
                <a:gd name="T43" fmla="*/ 530 h 756"/>
                <a:gd name="T44" fmla="*/ 282 w 308"/>
                <a:gd name="T45" fmla="*/ 519 h 756"/>
                <a:gd name="T46" fmla="*/ 285 w 308"/>
                <a:gd name="T47" fmla="*/ 496 h 756"/>
                <a:gd name="T48" fmla="*/ 290 w 308"/>
                <a:gd name="T49" fmla="*/ 491 h 756"/>
                <a:gd name="T50" fmla="*/ 296 w 308"/>
                <a:gd name="T51" fmla="*/ 465 h 756"/>
                <a:gd name="T52" fmla="*/ 298 w 308"/>
                <a:gd name="T53" fmla="*/ 447 h 756"/>
                <a:gd name="T54" fmla="*/ 304 w 308"/>
                <a:gd name="T55" fmla="*/ 438 h 756"/>
                <a:gd name="T56" fmla="*/ 302 w 308"/>
                <a:gd name="T57" fmla="*/ 415 h 756"/>
                <a:gd name="T58" fmla="*/ 305 w 308"/>
                <a:gd name="T59" fmla="*/ 409 h 756"/>
                <a:gd name="T60" fmla="*/ 308 w 308"/>
                <a:gd name="T61" fmla="*/ 384 h 756"/>
                <a:gd name="T62" fmla="*/ 308 w 308"/>
                <a:gd name="T63" fmla="*/ 363 h 756"/>
                <a:gd name="T64" fmla="*/ 306 w 308"/>
                <a:gd name="T65" fmla="*/ 357 h 756"/>
                <a:gd name="T66" fmla="*/ 306 w 308"/>
                <a:gd name="T67" fmla="*/ 333 h 756"/>
                <a:gd name="T68" fmla="*/ 299 w 308"/>
                <a:gd name="T69" fmla="*/ 312 h 756"/>
                <a:gd name="T70" fmla="*/ 300 w 308"/>
                <a:gd name="T71" fmla="*/ 305 h 756"/>
                <a:gd name="T72" fmla="*/ 294 w 308"/>
                <a:gd name="T73" fmla="*/ 278 h 756"/>
                <a:gd name="T74" fmla="*/ 293 w 308"/>
                <a:gd name="T75" fmla="*/ 274 h 756"/>
                <a:gd name="T76" fmla="*/ 289 w 308"/>
                <a:gd name="T77" fmla="*/ 251 h 756"/>
                <a:gd name="T78" fmla="*/ 277 w 308"/>
                <a:gd name="T79" fmla="*/ 233 h 756"/>
                <a:gd name="T80" fmla="*/ 277 w 308"/>
                <a:gd name="T81" fmla="*/ 222 h 756"/>
                <a:gd name="T82" fmla="*/ 264 w 308"/>
                <a:gd name="T83" fmla="*/ 204 h 756"/>
                <a:gd name="T84" fmla="*/ 263 w 308"/>
                <a:gd name="T85" fmla="*/ 197 h 756"/>
                <a:gd name="T86" fmla="*/ 252 w 308"/>
                <a:gd name="T87" fmla="*/ 174 h 756"/>
                <a:gd name="T88" fmla="*/ 237 w 308"/>
                <a:gd name="T89" fmla="*/ 161 h 756"/>
                <a:gd name="T90" fmla="*/ 234 w 308"/>
                <a:gd name="T91" fmla="*/ 153 h 756"/>
                <a:gd name="T92" fmla="*/ 217 w 308"/>
                <a:gd name="T93" fmla="*/ 132 h 756"/>
                <a:gd name="T94" fmla="*/ 213 w 308"/>
                <a:gd name="T95" fmla="*/ 129 h 756"/>
                <a:gd name="T96" fmla="*/ 200 w 308"/>
                <a:gd name="T97" fmla="*/ 110 h 756"/>
                <a:gd name="T98" fmla="*/ 180 w 308"/>
                <a:gd name="T99" fmla="*/ 99 h 756"/>
                <a:gd name="T100" fmla="*/ 176 w 308"/>
                <a:gd name="T101" fmla="*/ 93 h 756"/>
                <a:gd name="T102" fmla="*/ 159 w 308"/>
                <a:gd name="T103" fmla="*/ 75 h 756"/>
                <a:gd name="T104" fmla="*/ 140 w 308"/>
                <a:gd name="T105" fmla="*/ 68 h 756"/>
                <a:gd name="T106" fmla="*/ 135 w 308"/>
                <a:gd name="T107" fmla="*/ 61 h 756"/>
                <a:gd name="T108" fmla="*/ 112 w 308"/>
                <a:gd name="T109" fmla="*/ 47 h 756"/>
                <a:gd name="T110" fmla="*/ 106 w 308"/>
                <a:gd name="T111" fmla="*/ 46 h 756"/>
                <a:gd name="T112" fmla="*/ 87 w 308"/>
                <a:gd name="T113" fmla="*/ 31 h 756"/>
                <a:gd name="T114" fmla="*/ 66 w 308"/>
                <a:gd name="T115" fmla="*/ 27 h 756"/>
                <a:gd name="T116" fmla="*/ 61 w 308"/>
                <a:gd name="T117" fmla="*/ 22 h 756"/>
                <a:gd name="T118" fmla="*/ 39 w 308"/>
                <a:gd name="T119" fmla="*/ 10 h 756"/>
                <a:gd name="T120" fmla="*/ 19 w 308"/>
                <a:gd name="T121" fmla="*/ 8 h 756"/>
                <a:gd name="T122" fmla="*/ 12 w 308"/>
                <a:gd name="T123" fmla="*/ 4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756">
                  <a:moveTo>
                    <a:pt x="0" y="754"/>
                  </a:moveTo>
                  <a:cubicBezTo>
                    <a:pt x="0" y="753"/>
                    <a:pt x="1" y="752"/>
                    <a:pt x="2" y="751"/>
                  </a:cubicBezTo>
                  <a:cubicBezTo>
                    <a:pt x="2" y="751"/>
                    <a:pt x="2" y="751"/>
                    <a:pt x="2" y="751"/>
                  </a:cubicBezTo>
                  <a:cubicBezTo>
                    <a:pt x="2" y="751"/>
                    <a:pt x="2" y="751"/>
                    <a:pt x="3" y="751"/>
                  </a:cubicBezTo>
                  <a:cubicBezTo>
                    <a:pt x="3" y="751"/>
                    <a:pt x="3" y="751"/>
                    <a:pt x="3" y="751"/>
                  </a:cubicBezTo>
                  <a:cubicBezTo>
                    <a:pt x="4" y="751"/>
                    <a:pt x="6" y="751"/>
                    <a:pt x="6" y="753"/>
                  </a:cubicBezTo>
                  <a:cubicBezTo>
                    <a:pt x="6" y="753"/>
                    <a:pt x="6" y="753"/>
                    <a:pt x="6" y="753"/>
                  </a:cubicBezTo>
                  <a:cubicBezTo>
                    <a:pt x="6" y="754"/>
                    <a:pt x="6" y="755"/>
                    <a:pt x="4" y="755"/>
                  </a:cubicBezTo>
                  <a:cubicBezTo>
                    <a:pt x="4" y="755"/>
                    <a:pt x="4" y="755"/>
                    <a:pt x="4" y="755"/>
                  </a:cubicBezTo>
                  <a:cubicBezTo>
                    <a:pt x="4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2" y="756"/>
                  </a:cubicBezTo>
                  <a:cubicBezTo>
                    <a:pt x="2" y="756"/>
                    <a:pt x="2" y="756"/>
                    <a:pt x="2" y="756"/>
                  </a:cubicBezTo>
                  <a:cubicBezTo>
                    <a:pt x="1" y="756"/>
                    <a:pt x="1" y="755"/>
                    <a:pt x="0" y="754"/>
                  </a:cubicBezTo>
                  <a:close/>
                  <a:moveTo>
                    <a:pt x="10" y="751"/>
                  </a:moveTo>
                  <a:cubicBezTo>
                    <a:pt x="10" y="750"/>
                    <a:pt x="11" y="749"/>
                    <a:pt x="12" y="748"/>
                  </a:cubicBezTo>
                  <a:cubicBezTo>
                    <a:pt x="12" y="748"/>
                    <a:pt x="12" y="748"/>
                    <a:pt x="12" y="748"/>
                  </a:cubicBezTo>
                  <a:cubicBezTo>
                    <a:pt x="12" y="748"/>
                    <a:pt x="13" y="748"/>
                    <a:pt x="13" y="748"/>
                  </a:cubicBezTo>
                  <a:cubicBezTo>
                    <a:pt x="13" y="748"/>
                    <a:pt x="13" y="748"/>
                    <a:pt x="13" y="748"/>
                  </a:cubicBezTo>
                  <a:cubicBezTo>
                    <a:pt x="14" y="748"/>
                    <a:pt x="16" y="748"/>
                    <a:pt x="16" y="750"/>
                  </a:cubicBezTo>
                  <a:cubicBezTo>
                    <a:pt x="16" y="750"/>
                    <a:pt x="16" y="750"/>
                    <a:pt x="16" y="750"/>
                  </a:cubicBezTo>
                  <a:cubicBezTo>
                    <a:pt x="17" y="751"/>
                    <a:pt x="16" y="752"/>
                    <a:pt x="15" y="752"/>
                  </a:cubicBezTo>
                  <a:cubicBezTo>
                    <a:pt x="15" y="752"/>
                    <a:pt x="15" y="752"/>
                    <a:pt x="15" y="752"/>
                  </a:cubicBezTo>
                  <a:cubicBezTo>
                    <a:pt x="14" y="753"/>
                    <a:pt x="14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2" y="753"/>
                    <a:pt x="11" y="752"/>
                    <a:pt x="10" y="751"/>
                  </a:cubicBezTo>
                  <a:close/>
                  <a:moveTo>
                    <a:pt x="20" y="748"/>
                  </a:moveTo>
                  <a:cubicBezTo>
                    <a:pt x="20" y="747"/>
                    <a:pt x="21" y="746"/>
                    <a:pt x="22" y="745"/>
                  </a:cubicBezTo>
                  <a:cubicBezTo>
                    <a:pt x="22" y="745"/>
                    <a:pt x="22" y="745"/>
                    <a:pt x="22" y="745"/>
                  </a:cubicBezTo>
                  <a:cubicBezTo>
                    <a:pt x="22" y="745"/>
                    <a:pt x="23" y="745"/>
                    <a:pt x="23" y="745"/>
                  </a:cubicBezTo>
                  <a:cubicBezTo>
                    <a:pt x="23" y="745"/>
                    <a:pt x="23" y="745"/>
                    <a:pt x="23" y="745"/>
                  </a:cubicBezTo>
                  <a:cubicBezTo>
                    <a:pt x="24" y="744"/>
                    <a:pt x="26" y="745"/>
                    <a:pt x="26" y="746"/>
                  </a:cubicBezTo>
                  <a:cubicBezTo>
                    <a:pt x="26" y="746"/>
                    <a:pt x="26" y="746"/>
                    <a:pt x="26" y="746"/>
                  </a:cubicBezTo>
                  <a:cubicBezTo>
                    <a:pt x="26" y="747"/>
                    <a:pt x="26" y="749"/>
                    <a:pt x="25" y="749"/>
                  </a:cubicBezTo>
                  <a:cubicBezTo>
                    <a:pt x="25" y="749"/>
                    <a:pt x="25" y="749"/>
                    <a:pt x="25" y="749"/>
                  </a:cubicBezTo>
                  <a:cubicBezTo>
                    <a:pt x="24" y="749"/>
                    <a:pt x="24" y="749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2" y="750"/>
                    <a:pt x="21" y="749"/>
                    <a:pt x="20" y="748"/>
                  </a:cubicBezTo>
                  <a:close/>
                  <a:moveTo>
                    <a:pt x="30" y="745"/>
                  </a:moveTo>
                  <a:cubicBezTo>
                    <a:pt x="30" y="743"/>
                    <a:pt x="30" y="742"/>
                    <a:pt x="32" y="742"/>
                  </a:cubicBezTo>
                  <a:cubicBezTo>
                    <a:pt x="32" y="742"/>
                    <a:pt x="32" y="742"/>
                    <a:pt x="32" y="742"/>
                  </a:cubicBezTo>
                  <a:cubicBezTo>
                    <a:pt x="32" y="742"/>
                    <a:pt x="33" y="741"/>
                    <a:pt x="33" y="741"/>
                  </a:cubicBezTo>
                  <a:cubicBezTo>
                    <a:pt x="33" y="741"/>
                    <a:pt x="33" y="741"/>
                    <a:pt x="33" y="741"/>
                  </a:cubicBezTo>
                  <a:cubicBezTo>
                    <a:pt x="34" y="741"/>
                    <a:pt x="35" y="741"/>
                    <a:pt x="36" y="743"/>
                  </a:cubicBezTo>
                  <a:cubicBezTo>
                    <a:pt x="36" y="743"/>
                    <a:pt x="36" y="743"/>
                    <a:pt x="36" y="743"/>
                  </a:cubicBezTo>
                  <a:cubicBezTo>
                    <a:pt x="36" y="744"/>
                    <a:pt x="36" y="745"/>
                    <a:pt x="35" y="746"/>
                  </a:cubicBezTo>
                  <a:cubicBezTo>
                    <a:pt x="35" y="746"/>
                    <a:pt x="35" y="746"/>
                    <a:pt x="35" y="746"/>
                  </a:cubicBezTo>
                  <a:cubicBezTo>
                    <a:pt x="34" y="746"/>
                    <a:pt x="34" y="746"/>
                    <a:pt x="33" y="746"/>
                  </a:cubicBezTo>
                  <a:cubicBezTo>
                    <a:pt x="33" y="746"/>
                    <a:pt x="33" y="746"/>
                    <a:pt x="33" y="746"/>
                  </a:cubicBezTo>
                  <a:cubicBezTo>
                    <a:pt x="33" y="746"/>
                    <a:pt x="33" y="746"/>
                    <a:pt x="32" y="746"/>
                  </a:cubicBezTo>
                  <a:cubicBezTo>
                    <a:pt x="32" y="746"/>
                    <a:pt x="32" y="746"/>
                    <a:pt x="32" y="746"/>
                  </a:cubicBezTo>
                  <a:cubicBezTo>
                    <a:pt x="32" y="746"/>
                    <a:pt x="31" y="746"/>
                    <a:pt x="30" y="745"/>
                  </a:cubicBezTo>
                  <a:close/>
                  <a:moveTo>
                    <a:pt x="40" y="741"/>
                  </a:moveTo>
                  <a:cubicBezTo>
                    <a:pt x="40" y="740"/>
                    <a:pt x="40" y="738"/>
                    <a:pt x="41" y="738"/>
                  </a:cubicBezTo>
                  <a:cubicBezTo>
                    <a:pt x="41" y="738"/>
                    <a:pt x="41" y="738"/>
                    <a:pt x="41" y="738"/>
                  </a:cubicBezTo>
                  <a:cubicBezTo>
                    <a:pt x="42" y="738"/>
                    <a:pt x="42" y="738"/>
                    <a:pt x="43" y="738"/>
                  </a:cubicBezTo>
                  <a:cubicBezTo>
                    <a:pt x="43" y="738"/>
                    <a:pt x="43" y="738"/>
                    <a:pt x="43" y="738"/>
                  </a:cubicBezTo>
                  <a:cubicBezTo>
                    <a:pt x="44" y="737"/>
                    <a:pt x="45" y="738"/>
                    <a:pt x="46" y="739"/>
                  </a:cubicBezTo>
                  <a:cubicBezTo>
                    <a:pt x="46" y="739"/>
                    <a:pt x="46" y="739"/>
                    <a:pt x="46" y="739"/>
                  </a:cubicBezTo>
                  <a:cubicBezTo>
                    <a:pt x="46" y="740"/>
                    <a:pt x="46" y="741"/>
                    <a:pt x="44" y="742"/>
                  </a:cubicBezTo>
                  <a:cubicBezTo>
                    <a:pt x="44" y="742"/>
                    <a:pt x="44" y="742"/>
                    <a:pt x="44" y="742"/>
                  </a:cubicBezTo>
                  <a:cubicBezTo>
                    <a:pt x="44" y="742"/>
                    <a:pt x="44" y="742"/>
                    <a:pt x="43" y="742"/>
                  </a:cubicBezTo>
                  <a:cubicBezTo>
                    <a:pt x="43" y="742"/>
                    <a:pt x="43" y="742"/>
                    <a:pt x="43" y="742"/>
                  </a:cubicBezTo>
                  <a:cubicBezTo>
                    <a:pt x="43" y="742"/>
                    <a:pt x="43" y="742"/>
                    <a:pt x="42" y="742"/>
                  </a:cubicBezTo>
                  <a:cubicBezTo>
                    <a:pt x="42" y="742"/>
                    <a:pt x="42" y="742"/>
                    <a:pt x="42" y="742"/>
                  </a:cubicBezTo>
                  <a:cubicBezTo>
                    <a:pt x="41" y="742"/>
                    <a:pt x="40" y="742"/>
                    <a:pt x="40" y="741"/>
                  </a:cubicBezTo>
                  <a:close/>
                  <a:moveTo>
                    <a:pt x="50" y="737"/>
                  </a:moveTo>
                  <a:cubicBezTo>
                    <a:pt x="49" y="736"/>
                    <a:pt x="50" y="735"/>
                    <a:pt x="51" y="734"/>
                  </a:cubicBezTo>
                  <a:cubicBezTo>
                    <a:pt x="51" y="734"/>
                    <a:pt x="51" y="734"/>
                    <a:pt x="51" y="734"/>
                  </a:cubicBezTo>
                  <a:cubicBezTo>
                    <a:pt x="51" y="734"/>
                    <a:pt x="52" y="734"/>
                    <a:pt x="52" y="734"/>
                  </a:cubicBezTo>
                  <a:cubicBezTo>
                    <a:pt x="52" y="734"/>
                    <a:pt x="52" y="734"/>
                    <a:pt x="52" y="734"/>
                  </a:cubicBezTo>
                  <a:cubicBezTo>
                    <a:pt x="53" y="733"/>
                    <a:pt x="55" y="734"/>
                    <a:pt x="55" y="735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6" y="736"/>
                    <a:pt x="55" y="737"/>
                    <a:pt x="54" y="738"/>
                  </a:cubicBezTo>
                  <a:cubicBezTo>
                    <a:pt x="54" y="738"/>
                    <a:pt x="54" y="738"/>
                    <a:pt x="54" y="738"/>
                  </a:cubicBezTo>
                  <a:cubicBezTo>
                    <a:pt x="54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2" y="738"/>
                    <a:pt x="52" y="738"/>
                  </a:cubicBezTo>
                  <a:cubicBezTo>
                    <a:pt x="52" y="738"/>
                    <a:pt x="52" y="738"/>
                    <a:pt x="52" y="738"/>
                  </a:cubicBezTo>
                  <a:cubicBezTo>
                    <a:pt x="51" y="738"/>
                    <a:pt x="50" y="738"/>
                    <a:pt x="50" y="737"/>
                  </a:cubicBezTo>
                  <a:close/>
                  <a:moveTo>
                    <a:pt x="59" y="733"/>
                  </a:moveTo>
                  <a:cubicBezTo>
                    <a:pt x="59" y="732"/>
                    <a:pt x="59" y="730"/>
                    <a:pt x="61" y="730"/>
                  </a:cubicBezTo>
                  <a:cubicBezTo>
                    <a:pt x="61" y="730"/>
                    <a:pt x="61" y="730"/>
                    <a:pt x="61" y="730"/>
                  </a:cubicBezTo>
                  <a:cubicBezTo>
                    <a:pt x="61" y="730"/>
                    <a:pt x="61" y="730"/>
                    <a:pt x="62" y="729"/>
                  </a:cubicBezTo>
                  <a:cubicBezTo>
                    <a:pt x="62" y="729"/>
                    <a:pt x="62" y="729"/>
                    <a:pt x="62" y="729"/>
                  </a:cubicBezTo>
                  <a:cubicBezTo>
                    <a:pt x="63" y="729"/>
                    <a:pt x="64" y="729"/>
                    <a:pt x="65" y="731"/>
                  </a:cubicBezTo>
                  <a:cubicBezTo>
                    <a:pt x="65" y="731"/>
                    <a:pt x="65" y="731"/>
                    <a:pt x="65" y="731"/>
                  </a:cubicBezTo>
                  <a:cubicBezTo>
                    <a:pt x="65" y="732"/>
                    <a:pt x="65" y="733"/>
                    <a:pt x="64" y="734"/>
                  </a:cubicBezTo>
                  <a:cubicBezTo>
                    <a:pt x="64" y="734"/>
                    <a:pt x="64" y="734"/>
                    <a:pt x="64" y="734"/>
                  </a:cubicBezTo>
                  <a:cubicBezTo>
                    <a:pt x="63" y="734"/>
                    <a:pt x="63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1" y="734"/>
                    <a:pt x="60" y="734"/>
                    <a:pt x="59" y="733"/>
                  </a:cubicBezTo>
                  <a:close/>
                  <a:moveTo>
                    <a:pt x="69" y="729"/>
                  </a:moveTo>
                  <a:cubicBezTo>
                    <a:pt x="68" y="727"/>
                    <a:pt x="69" y="726"/>
                    <a:pt x="70" y="726"/>
                  </a:cubicBezTo>
                  <a:cubicBezTo>
                    <a:pt x="70" y="726"/>
                    <a:pt x="70" y="726"/>
                    <a:pt x="70" y="726"/>
                  </a:cubicBezTo>
                  <a:cubicBezTo>
                    <a:pt x="70" y="725"/>
                    <a:pt x="71" y="725"/>
                    <a:pt x="71" y="725"/>
                  </a:cubicBezTo>
                  <a:cubicBezTo>
                    <a:pt x="71" y="725"/>
                    <a:pt x="71" y="725"/>
                    <a:pt x="71" y="725"/>
                  </a:cubicBezTo>
                  <a:cubicBezTo>
                    <a:pt x="72" y="724"/>
                    <a:pt x="74" y="725"/>
                    <a:pt x="74" y="726"/>
                  </a:cubicBezTo>
                  <a:cubicBezTo>
                    <a:pt x="74" y="726"/>
                    <a:pt x="74" y="726"/>
                    <a:pt x="74" y="726"/>
                  </a:cubicBezTo>
                  <a:cubicBezTo>
                    <a:pt x="75" y="727"/>
                    <a:pt x="74" y="729"/>
                    <a:pt x="73" y="729"/>
                  </a:cubicBezTo>
                  <a:cubicBezTo>
                    <a:pt x="73" y="729"/>
                    <a:pt x="73" y="729"/>
                    <a:pt x="73" y="729"/>
                  </a:cubicBezTo>
                  <a:cubicBezTo>
                    <a:pt x="73" y="729"/>
                    <a:pt x="72" y="730"/>
                    <a:pt x="72" y="730"/>
                  </a:cubicBezTo>
                  <a:cubicBezTo>
                    <a:pt x="72" y="730"/>
                    <a:pt x="72" y="730"/>
                    <a:pt x="72" y="730"/>
                  </a:cubicBezTo>
                  <a:cubicBezTo>
                    <a:pt x="72" y="730"/>
                    <a:pt x="71" y="730"/>
                    <a:pt x="71" y="730"/>
                  </a:cubicBezTo>
                  <a:cubicBezTo>
                    <a:pt x="71" y="730"/>
                    <a:pt x="71" y="730"/>
                    <a:pt x="71" y="730"/>
                  </a:cubicBezTo>
                  <a:cubicBezTo>
                    <a:pt x="70" y="730"/>
                    <a:pt x="69" y="729"/>
                    <a:pt x="69" y="729"/>
                  </a:cubicBezTo>
                  <a:close/>
                  <a:moveTo>
                    <a:pt x="78" y="724"/>
                  </a:moveTo>
                  <a:cubicBezTo>
                    <a:pt x="78" y="723"/>
                    <a:pt x="78" y="722"/>
                    <a:pt x="79" y="721"/>
                  </a:cubicBezTo>
                  <a:cubicBezTo>
                    <a:pt x="79" y="721"/>
                    <a:pt x="79" y="721"/>
                    <a:pt x="79" y="721"/>
                  </a:cubicBezTo>
                  <a:cubicBezTo>
                    <a:pt x="80" y="721"/>
                    <a:pt x="80" y="721"/>
                    <a:pt x="81" y="720"/>
                  </a:cubicBezTo>
                  <a:cubicBezTo>
                    <a:pt x="81" y="720"/>
                    <a:pt x="81" y="720"/>
                    <a:pt x="81" y="720"/>
                  </a:cubicBezTo>
                  <a:cubicBezTo>
                    <a:pt x="82" y="720"/>
                    <a:pt x="83" y="720"/>
                    <a:pt x="84" y="721"/>
                  </a:cubicBezTo>
                  <a:cubicBezTo>
                    <a:pt x="84" y="721"/>
                    <a:pt x="84" y="721"/>
                    <a:pt x="84" y="721"/>
                  </a:cubicBezTo>
                  <a:cubicBezTo>
                    <a:pt x="84" y="723"/>
                    <a:pt x="84" y="724"/>
                    <a:pt x="83" y="725"/>
                  </a:cubicBezTo>
                  <a:cubicBezTo>
                    <a:pt x="83" y="725"/>
                    <a:pt x="83" y="725"/>
                    <a:pt x="83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1" y="725"/>
                    <a:pt x="81" y="725"/>
                    <a:pt x="80" y="725"/>
                  </a:cubicBezTo>
                  <a:cubicBezTo>
                    <a:pt x="80" y="725"/>
                    <a:pt x="80" y="725"/>
                    <a:pt x="80" y="725"/>
                  </a:cubicBezTo>
                  <a:cubicBezTo>
                    <a:pt x="80" y="725"/>
                    <a:pt x="79" y="725"/>
                    <a:pt x="78" y="724"/>
                  </a:cubicBezTo>
                  <a:close/>
                  <a:moveTo>
                    <a:pt x="88" y="719"/>
                  </a:moveTo>
                  <a:cubicBezTo>
                    <a:pt x="87" y="718"/>
                    <a:pt x="88" y="717"/>
                    <a:pt x="89" y="716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89" y="716"/>
                    <a:pt x="90" y="716"/>
                    <a:pt x="90" y="716"/>
                  </a:cubicBezTo>
                  <a:cubicBezTo>
                    <a:pt x="90" y="716"/>
                    <a:pt x="90" y="716"/>
                    <a:pt x="90" y="716"/>
                  </a:cubicBezTo>
                  <a:cubicBezTo>
                    <a:pt x="91" y="715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4" y="718"/>
                    <a:pt x="93" y="719"/>
                    <a:pt x="92" y="720"/>
                  </a:cubicBezTo>
                  <a:cubicBezTo>
                    <a:pt x="92" y="720"/>
                    <a:pt x="92" y="720"/>
                    <a:pt x="92" y="720"/>
                  </a:cubicBezTo>
                  <a:cubicBezTo>
                    <a:pt x="92" y="720"/>
                    <a:pt x="91" y="720"/>
                    <a:pt x="91" y="720"/>
                  </a:cubicBezTo>
                  <a:cubicBezTo>
                    <a:pt x="91" y="720"/>
                    <a:pt x="91" y="720"/>
                    <a:pt x="91" y="720"/>
                  </a:cubicBezTo>
                  <a:cubicBezTo>
                    <a:pt x="91" y="721"/>
                    <a:pt x="90" y="721"/>
                    <a:pt x="90" y="721"/>
                  </a:cubicBezTo>
                  <a:cubicBezTo>
                    <a:pt x="90" y="721"/>
                    <a:pt x="90" y="721"/>
                    <a:pt x="90" y="721"/>
                  </a:cubicBezTo>
                  <a:cubicBezTo>
                    <a:pt x="89" y="721"/>
                    <a:pt x="88" y="720"/>
                    <a:pt x="88" y="719"/>
                  </a:cubicBezTo>
                  <a:close/>
                  <a:moveTo>
                    <a:pt x="97" y="715"/>
                  </a:moveTo>
                  <a:cubicBezTo>
                    <a:pt x="96" y="713"/>
                    <a:pt x="97" y="712"/>
                    <a:pt x="98" y="711"/>
                  </a:cubicBezTo>
                  <a:cubicBezTo>
                    <a:pt x="98" y="711"/>
                    <a:pt x="98" y="711"/>
                    <a:pt x="98" y="711"/>
                  </a:cubicBezTo>
                  <a:cubicBezTo>
                    <a:pt x="98" y="711"/>
                    <a:pt x="99" y="711"/>
                    <a:pt x="99" y="711"/>
                  </a:cubicBezTo>
                  <a:cubicBezTo>
                    <a:pt x="99" y="711"/>
                    <a:pt x="99" y="711"/>
                    <a:pt x="99" y="711"/>
                  </a:cubicBezTo>
                  <a:cubicBezTo>
                    <a:pt x="100" y="710"/>
                    <a:pt x="102" y="711"/>
                    <a:pt x="102" y="712"/>
                  </a:cubicBezTo>
                  <a:cubicBezTo>
                    <a:pt x="102" y="712"/>
                    <a:pt x="102" y="712"/>
                    <a:pt x="102" y="712"/>
                  </a:cubicBezTo>
                  <a:cubicBezTo>
                    <a:pt x="103" y="713"/>
                    <a:pt x="102" y="714"/>
                    <a:pt x="101" y="715"/>
                  </a:cubicBezTo>
                  <a:cubicBezTo>
                    <a:pt x="101" y="715"/>
                    <a:pt x="101" y="715"/>
                    <a:pt x="101" y="715"/>
                  </a:cubicBezTo>
                  <a:cubicBezTo>
                    <a:pt x="101" y="715"/>
                    <a:pt x="101" y="715"/>
                    <a:pt x="100" y="715"/>
                  </a:cubicBezTo>
                  <a:cubicBezTo>
                    <a:pt x="100" y="715"/>
                    <a:pt x="100" y="715"/>
                    <a:pt x="100" y="715"/>
                  </a:cubicBezTo>
                  <a:cubicBezTo>
                    <a:pt x="100" y="716"/>
                    <a:pt x="99" y="716"/>
                    <a:pt x="99" y="716"/>
                  </a:cubicBezTo>
                  <a:cubicBezTo>
                    <a:pt x="99" y="716"/>
                    <a:pt x="99" y="716"/>
                    <a:pt x="99" y="716"/>
                  </a:cubicBezTo>
                  <a:cubicBezTo>
                    <a:pt x="98" y="716"/>
                    <a:pt x="97" y="715"/>
                    <a:pt x="97" y="715"/>
                  </a:cubicBezTo>
                  <a:close/>
                  <a:moveTo>
                    <a:pt x="106" y="709"/>
                  </a:moveTo>
                  <a:cubicBezTo>
                    <a:pt x="106" y="708"/>
                    <a:pt x="106" y="707"/>
                    <a:pt x="107" y="706"/>
                  </a:cubicBezTo>
                  <a:cubicBezTo>
                    <a:pt x="107" y="706"/>
                    <a:pt x="107" y="706"/>
                    <a:pt x="107" y="706"/>
                  </a:cubicBezTo>
                  <a:cubicBezTo>
                    <a:pt x="107" y="706"/>
                    <a:pt x="108" y="706"/>
                    <a:pt x="108" y="706"/>
                  </a:cubicBezTo>
                  <a:cubicBezTo>
                    <a:pt x="108" y="706"/>
                    <a:pt x="108" y="706"/>
                    <a:pt x="108" y="706"/>
                  </a:cubicBezTo>
                  <a:cubicBezTo>
                    <a:pt x="109" y="705"/>
                    <a:pt x="111" y="705"/>
                    <a:pt x="111" y="706"/>
                  </a:cubicBezTo>
                  <a:cubicBezTo>
                    <a:pt x="111" y="706"/>
                    <a:pt x="111" y="706"/>
                    <a:pt x="111" y="706"/>
                  </a:cubicBezTo>
                  <a:cubicBezTo>
                    <a:pt x="112" y="708"/>
                    <a:pt x="112" y="709"/>
                    <a:pt x="110" y="710"/>
                  </a:cubicBezTo>
                  <a:cubicBezTo>
                    <a:pt x="110" y="710"/>
                    <a:pt x="110" y="710"/>
                    <a:pt x="110" y="710"/>
                  </a:cubicBezTo>
                  <a:cubicBezTo>
                    <a:pt x="110" y="710"/>
                    <a:pt x="110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1"/>
                    <a:pt x="108" y="711"/>
                  </a:cubicBezTo>
                  <a:cubicBezTo>
                    <a:pt x="108" y="711"/>
                    <a:pt x="108" y="711"/>
                    <a:pt x="108" y="711"/>
                  </a:cubicBezTo>
                  <a:cubicBezTo>
                    <a:pt x="107" y="711"/>
                    <a:pt x="107" y="710"/>
                    <a:pt x="106" y="709"/>
                  </a:cubicBezTo>
                  <a:close/>
                  <a:moveTo>
                    <a:pt x="115" y="704"/>
                  </a:moveTo>
                  <a:cubicBezTo>
                    <a:pt x="115" y="703"/>
                    <a:pt x="115" y="702"/>
                    <a:pt x="116" y="701"/>
                  </a:cubicBezTo>
                  <a:cubicBezTo>
                    <a:pt x="116" y="701"/>
                    <a:pt x="116" y="701"/>
                    <a:pt x="116" y="701"/>
                  </a:cubicBezTo>
                  <a:cubicBezTo>
                    <a:pt x="116" y="701"/>
                    <a:pt x="117" y="701"/>
                    <a:pt x="117" y="700"/>
                  </a:cubicBezTo>
                  <a:cubicBezTo>
                    <a:pt x="117" y="700"/>
                    <a:pt x="117" y="700"/>
                    <a:pt x="117" y="700"/>
                  </a:cubicBezTo>
                  <a:cubicBezTo>
                    <a:pt x="118" y="700"/>
                    <a:pt x="120" y="700"/>
                    <a:pt x="120" y="701"/>
                  </a:cubicBezTo>
                  <a:cubicBezTo>
                    <a:pt x="120" y="701"/>
                    <a:pt x="120" y="701"/>
                    <a:pt x="120" y="701"/>
                  </a:cubicBezTo>
                  <a:cubicBezTo>
                    <a:pt x="121" y="702"/>
                    <a:pt x="121" y="704"/>
                    <a:pt x="120" y="704"/>
                  </a:cubicBezTo>
                  <a:cubicBezTo>
                    <a:pt x="120" y="704"/>
                    <a:pt x="120" y="704"/>
                    <a:pt x="120" y="704"/>
                  </a:cubicBezTo>
                  <a:cubicBezTo>
                    <a:pt x="119" y="704"/>
                    <a:pt x="119" y="705"/>
                    <a:pt x="118" y="705"/>
                  </a:cubicBezTo>
                  <a:cubicBezTo>
                    <a:pt x="118" y="705"/>
                    <a:pt x="118" y="705"/>
                    <a:pt x="118" y="705"/>
                  </a:cubicBezTo>
                  <a:cubicBezTo>
                    <a:pt x="118" y="705"/>
                    <a:pt x="118" y="705"/>
                    <a:pt x="117" y="705"/>
                  </a:cubicBezTo>
                  <a:cubicBezTo>
                    <a:pt x="117" y="705"/>
                    <a:pt x="117" y="705"/>
                    <a:pt x="117" y="705"/>
                  </a:cubicBezTo>
                  <a:cubicBezTo>
                    <a:pt x="116" y="705"/>
                    <a:pt x="116" y="705"/>
                    <a:pt x="115" y="704"/>
                  </a:cubicBezTo>
                  <a:close/>
                  <a:moveTo>
                    <a:pt x="124" y="699"/>
                  </a:moveTo>
                  <a:cubicBezTo>
                    <a:pt x="123" y="698"/>
                    <a:pt x="124" y="696"/>
                    <a:pt x="125" y="696"/>
                  </a:cubicBezTo>
                  <a:cubicBezTo>
                    <a:pt x="125" y="696"/>
                    <a:pt x="125" y="696"/>
                    <a:pt x="125" y="696"/>
                  </a:cubicBezTo>
                  <a:cubicBezTo>
                    <a:pt x="125" y="695"/>
                    <a:pt x="126" y="695"/>
                    <a:pt x="126" y="695"/>
                  </a:cubicBezTo>
                  <a:cubicBezTo>
                    <a:pt x="126" y="695"/>
                    <a:pt x="126" y="695"/>
                    <a:pt x="126" y="695"/>
                  </a:cubicBezTo>
                  <a:cubicBezTo>
                    <a:pt x="127" y="694"/>
                    <a:pt x="128" y="694"/>
                    <a:pt x="129" y="695"/>
                  </a:cubicBezTo>
                  <a:cubicBezTo>
                    <a:pt x="129" y="695"/>
                    <a:pt x="129" y="695"/>
                    <a:pt x="129" y="695"/>
                  </a:cubicBezTo>
                  <a:cubicBezTo>
                    <a:pt x="130" y="697"/>
                    <a:pt x="129" y="698"/>
                    <a:pt x="128" y="699"/>
                  </a:cubicBezTo>
                  <a:cubicBezTo>
                    <a:pt x="128" y="699"/>
                    <a:pt x="128" y="699"/>
                    <a:pt x="128" y="699"/>
                  </a:cubicBezTo>
                  <a:cubicBezTo>
                    <a:pt x="128" y="699"/>
                    <a:pt x="128" y="699"/>
                    <a:pt x="127" y="699"/>
                  </a:cubicBezTo>
                  <a:cubicBezTo>
                    <a:pt x="127" y="699"/>
                    <a:pt x="127" y="699"/>
                    <a:pt x="127" y="699"/>
                  </a:cubicBezTo>
                  <a:cubicBezTo>
                    <a:pt x="127" y="700"/>
                    <a:pt x="126" y="700"/>
                    <a:pt x="126" y="700"/>
                  </a:cubicBezTo>
                  <a:cubicBezTo>
                    <a:pt x="126" y="700"/>
                    <a:pt x="126" y="700"/>
                    <a:pt x="126" y="700"/>
                  </a:cubicBezTo>
                  <a:cubicBezTo>
                    <a:pt x="125" y="700"/>
                    <a:pt x="125" y="699"/>
                    <a:pt x="124" y="699"/>
                  </a:cubicBezTo>
                  <a:close/>
                  <a:moveTo>
                    <a:pt x="133" y="693"/>
                  </a:moveTo>
                  <a:cubicBezTo>
                    <a:pt x="132" y="692"/>
                    <a:pt x="132" y="691"/>
                    <a:pt x="133" y="690"/>
                  </a:cubicBezTo>
                  <a:cubicBezTo>
                    <a:pt x="133" y="690"/>
                    <a:pt x="133" y="690"/>
                    <a:pt x="133" y="690"/>
                  </a:cubicBezTo>
                  <a:cubicBezTo>
                    <a:pt x="134" y="690"/>
                    <a:pt x="134" y="689"/>
                    <a:pt x="135" y="689"/>
                  </a:cubicBezTo>
                  <a:cubicBezTo>
                    <a:pt x="135" y="689"/>
                    <a:pt x="135" y="689"/>
                    <a:pt x="135" y="689"/>
                  </a:cubicBezTo>
                  <a:cubicBezTo>
                    <a:pt x="136" y="688"/>
                    <a:pt x="137" y="689"/>
                    <a:pt x="138" y="690"/>
                  </a:cubicBezTo>
                  <a:cubicBezTo>
                    <a:pt x="138" y="690"/>
                    <a:pt x="138" y="690"/>
                    <a:pt x="138" y="690"/>
                  </a:cubicBezTo>
                  <a:cubicBezTo>
                    <a:pt x="139" y="691"/>
                    <a:pt x="138" y="692"/>
                    <a:pt x="137" y="693"/>
                  </a:cubicBezTo>
                  <a:cubicBezTo>
                    <a:pt x="137" y="693"/>
                    <a:pt x="137" y="693"/>
                    <a:pt x="137" y="693"/>
                  </a:cubicBezTo>
                  <a:cubicBezTo>
                    <a:pt x="137" y="693"/>
                    <a:pt x="136" y="693"/>
                    <a:pt x="136" y="694"/>
                  </a:cubicBezTo>
                  <a:cubicBezTo>
                    <a:pt x="136" y="694"/>
                    <a:pt x="136" y="694"/>
                    <a:pt x="136" y="694"/>
                  </a:cubicBezTo>
                  <a:cubicBezTo>
                    <a:pt x="136" y="694"/>
                    <a:pt x="135" y="694"/>
                    <a:pt x="135" y="694"/>
                  </a:cubicBezTo>
                  <a:cubicBezTo>
                    <a:pt x="135" y="694"/>
                    <a:pt x="135" y="694"/>
                    <a:pt x="135" y="694"/>
                  </a:cubicBezTo>
                  <a:cubicBezTo>
                    <a:pt x="134" y="694"/>
                    <a:pt x="133" y="694"/>
                    <a:pt x="133" y="693"/>
                  </a:cubicBezTo>
                  <a:close/>
                  <a:moveTo>
                    <a:pt x="142" y="687"/>
                  </a:moveTo>
                  <a:cubicBezTo>
                    <a:pt x="141" y="686"/>
                    <a:pt x="141" y="685"/>
                    <a:pt x="142" y="684"/>
                  </a:cubicBezTo>
                  <a:cubicBezTo>
                    <a:pt x="142" y="684"/>
                    <a:pt x="142" y="684"/>
                    <a:pt x="142" y="684"/>
                  </a:cubicBezTo>
                  <a:cubicBezTo>
                    <a:pt x="142" y="684"/>
                    <a:pt x="143" y="683"/>
                    <a:pt x="143" y="683"/>
                  </a:cubicBezTo>
                  <a:cubicBezTo>
                    <a:pt x="143" y="683"/>
                    <a:pt x="143" y="683"/>
                    <a:pt x="143" y="683"/>
                  </a:cubicBezTo>
                  <a:cubicBezTo>
                    <a:pt x="144" y="682"/>
                    <a:pt x="146" y="683"/>
                    <a:pt x="146" y="684"/>
                  </a:cubicBezTo>
                  <a:cubicBezTo>
                    <a:pt x="146" y="684"/>
                    <a:pt x="146" y="684"/>
                    <a:pt x="146" y="684"/>
                  </a:cubicBezTo>
                  <a:cubicBezTo>
                    <a:pt x="147" y="685"/>
                    <a:pt x="147" y="686"/>
                    <a:pt x="146" y="687"/>
                  </a:cubicBezTo>
                  <a:cubicBezTo>
                    <a:pt x="146" y="687"/>
                    <a:pt x="146" y="687"/>
                    <a:pt x="146" y="687"/>
                  </a:cubicBezTo>
                  <a:cubicBezTo>
                    <a:pt x="145" y="687"/>
                    <a:pt x="145" y="687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4" y="688"/>
                    <a:pt x="144" y="688"/>
                    <a:pt x="143" y="688"/>
                  </a:cubicBezTo>
                  <a:cubicBezTo>
                    <a:pt x="143" y="688"/>
                    <a:pt x="143" y="688"/>
                    <a:pt x="143" y="688"/>
                  </a:cubicBezTo>
                  <a:cubicBezTo>
                    <a:pt x="143" y="688"/>
                    <a:pt x="142" y="688"/>
                    <a:pt x="142" y="687"/>
                  </a:cubicBezTo>
                  <a:close/>
                  <a:moveTo>
                    <a:pt x="150" y="681"/>
                  </a:moveTo>
                  <a:cubicBezTo>
                    <a:pt x="149" y="680"/>
                    <a:pt x="149" y="679"/>
                    <a:pt x="151" y="678"/>
                  </a:cubicBezTo>
                  <a:cubicBezTo>
                    <a:pt x="151" y="678"/>
                    <a:pt x="151" y="678"/>
                    <a:pt x="151" y="678"/>
                  </a:cubicBezTo>
                  <a:cubicBezTo>
                    <a:pt x="151" y="678"/>
                    <a:pt x="151" y="677"/>
                    <a:pt x="152" y="67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53" y="676"/>
                    <a:pt x="154" y="677"/>
                    <a:pt x="155" y="678"/>
                  </a:cubicBezTo>
                  <a:cubicBezTo>
                    <a:pt x="155" y="678"/>
                    <a:pt x="155" y="678"/>
                    <a:pt x="155" y="678"/>
                  </a:cubicBezTo>
                  <a:cubicBezTo>
                    <a:pt x="156" y="679"/>
                    <a:pt x="155" y="680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3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3" y="682"/>
                    <a:pt x="152" y="682"/>
                    <a:pt x="152" y="682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1" y="682"/>
                    <a:pt x="150" y="682"/>
                    <a:pt x="150" y="681"/>
                  </a:cubicBezTo>
                  <a:close/>
                  <a:moveTo>
                    <a:pt x="158" y="675"/>
                  </a:moveTo>
                  <a:cubicBezTo>
                    <a:pt x="158" y="674"/>
                    <a:pt x="158" y="672"/>
                    <a:pt x="159" y="672"/>
                  </a:cubicBezTo>
                  <a:cubicBezTo>
                    <a:pt x="159" y="672"/>
                    <a:pt x="159" y="672"/>
                    <a:pt x="159" y="672"/>
                  </a:cubicBezTo>
                  <a:cubicBezTo>
                    <a:pt x="159" y="671"/>
                    <a:pt x="160" y="671"/>
                    <a:pt x="160" y="671"/>
                  </a:cubicBezTo>
                  <a:cubicBezTo>
                    <a:pt x="160" y="671"/>
                    <a:pt x="160" y="671"/>
                    <a:pt x="160" y="671"/>
                  </a:cubicBezTo>
                  <a:cubicBezTo>
                    <a:pt x="161" y="670"/>
                    <a:pt x="162" y="670"/>
                    <a:pt x="163" y="671"/>
                  </a:cubicBezTo>
                  <a:cubicBezTo>
                    <a:pt x="163" y="671"/>
                    <a:pt x="163" y="671"/>
                    <a:pt x="163" y="671"/>
                  </a:cubicBezTo>
                  <a:cubicBezTo>
                    <a:pt x="164" y="672"/>
                    <a:pt x="164" y="674"/>
                    <a:pt x="163" y="674"/>
                  </a:cubicBezTo>
                  <a:cubicBezTo>
                    <a:pt x="163" y="674"/>
                    <a:pt x="163" y="674"/>
                    <a:pt x="163" y="674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1" y="676"/>
                    <a:pt x="161" y="676"/>
                    <a:pt x="160" y="676"/>
                  </a:cubicBezTo>
                  <a:cubicBezTo>
                    <a:pt x="160" y="676"/>
                    <a:pt x="160" y="676"/>
                    <a:pt x="160" y="676"/>
                  </a:cubicBezTo>
                  <a:cubicBezTo>
                    <a:pt x="160" y="676"/>
                    <a:pt x="159" y="675"/>
                    <a:pt x="158" y="675"/>
                  </a:cubicBezTo>
                  <a:close/>
                  <a:moveTo>
                    <a:pt x="167" y="668"/>
                  </a:moveTo>
                  <a:cubicBezTo>
                    <a:pt x="166" y="667"/>
                    <a:pt x="166" y="666"/>
                    <a:pt x="167" y="665"/>
                  </a:cubicBezTo>
                  <a:cubicBezTo>
                    <a:pt x="167" y="665"/>
                    <a:pt x="167" y="665"/>
                    <a:pt x="167" y="665"/>
                  </a:cubicBezTo>
                  <a:cubicBezTo>
                    <a:pt x="167" y="665"/>
                    <a:pt x="168" y="665"/>
                    <a:pt x="168" y="664"/>
                  </a:cubicBezTo>
                  <a:cubicBezTo>
                    <a:pt x="168" y="664"/>
                    <a:pt x="168" y="664"/>
                    <a:pt x="168" y="664"/>
                  </a:cubicBezTo>
                  <a:cubicBezTo>
                    <a:pt x="169" y="663"/>
                    <a:pt x="170" y="664"/>
                    <a:pt x="171" y="665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2" y="666"/>
                    <a:pt x="172" y="667"/>
                    <a:pt x="171" y="668"/>
                  </a:cubicBezTo>
                  <a:cubicBezTo>
                    <a:pt x="171" y="668"/>
                    <a:pt x="171" y="668"/>
                    <a:pt x="171" y="668"/>
                  </a:cubicBezTo>
                  <a:cubicBezTo>
                    <a:pt x="171" y="668"/>
                    <a:pt x="170" y="668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69" y="669"/>
                    <a:pt x="169" y="669"/>
                    <a:pt x="168" y="669"/>
                  </a:cubicBezTo>
                  <a:cubicBezTo>
                    <a:pt x="168" y="669"/>
                    <a:pt x="168" y="669"/>
                    <a:pt x="168" y="669"/>
                  </a:cubicBezTo>
                  <a:cubicBezTo>
                    <a:pt x="168" y="669"/>
                    <a:pt x="167" y="669"/>
                    <a:pt x="167" y="668"/>
                  </a:cubicBezTo>
                  <a:close/>
                  <a:moveTo>
                    <a:pt x="175" y="662"/>
                  </a:moveTo>
                  <a:cubicBezTo>
                    <a:pt x="174" y="661"/>
                    <a:pt x="174" y="659"/>
                    <a:pt x="175" y="658"/>
                  </a:cubicBezTo>
                  <a:cubicBezTo>
                    <a:pt x="175" y="658"/>
                    <a:pt x="175" y="658"/>
                    <a:pt x="175" y="658"/>
                  </a:cubicBezTo>
                  <a:cubicBezTo>
                    <a:pt x="175" y="658"/>
                    <a:pt x="176" y="658"/>
                    <a:pt x="176" y="658"/>
                  </a:cubicBezTo>
                  <a:cubicBezTo>
                    <a:pt x="176" y="658"/>
                    <a:pt x="176" y="658"/>
                    <a:pt x="176" y="658"/>
                  </a:cubicBezTo>
                  <a:cubicBezTo>
                    <a:pt x="177" y="657"/>
                    <a:pt x="178" y="657"/>
                    <a:pt x="179" y="658"/>
                  </a:cubicBezTo>
                  <a:cubicBezTo>
                    <a:pt x="179" y="658"/>
                    <a:pt x="179" y="658"/>
                    <a:pt x="179" y="658"/>
                  </a:cubicBezTo>
                  <a:cubicBezTo>
                    <a:pt x="180" y="659"/>
                    <a:pt x="180" y="660"/>
                    <a:pt x="179" y="661"/>
                  </a:cubicBezTo>
                  <a:cubicBezTo>
                    <a:pt x="179" y="661"/>
                    <a:pt x="179" y="661"/>
                    <a:pt x="179" y="661"/>
                  </a:cubicBezTo>
                  <a:cubicBezTo>
                    <a:pt x="179" y="661"/>
                    <a:pt x="178" y="662"/>
                    <a:pt x="178" y="662"/>
                  </a:cubicBezTo>
                  <a:cubicBezTo>
                    <a:pt x="178" y="662"/>
                    <a:pt x="178" y="662"/>
                    <a:pt x="178" y="662"/>
                  </a:cubicBezTo>
                  <a:cubicBezTo>
                    <a:pt x="177" y="662"/>
                    <a:pt x="177" y="663"/>
                    <a:pt x="176" y="663"/>
                  </a:cubicBezTo>
                  <a:cubicBezTo>
                    <a:pt x="176" y="663"/>
                    <a:pt x="176" y="663"/>
                    <a:pt x="176" y="663"/>
                  </a:cubicBezTo>
                  <a:cubicBezTo>
                    <a:pt x="176" y="663"/>
                    <a:pt x="175" y="662"/>
                    <a:pt x="175" y="662"/>
                  </a:cubicBezTo>
                  <a:close/>
                  <a:moveTo>
                    <a:pt x="183" y="655"/>
                  </a:moveTo>
                  <a:cubicBezTo>
                    <a:pt x="182" y="654"/>
                    <a:pt x="182" y="652"/>
                    <a:pt x="183" y="652"/>
                  </a:cubicBezTo>
                  <a:cubicBezTo>
                    <a:pt x="183" y="652"/>
                    <a:pt x="183" y="652"/>
                    <a:pt x="183" y="652"/>
                  </a:cubicBezTo>
                  <a:cubicBezTo>
                    <a:pt x="183" y="651"/>
                    <a:pt x="183" y="651"/>
                    <a:pt x="184" y="651"/>
                  </a:cubicBezTo>
                  <a:cubicBezTo>
                    <a:pt x="184" y="651"/>
                    <a:pt x="184" y="651"/>
                    <a:pt x="184" y="651"/>
                  </a:cubicBezTo>
                  <a:cubicBezTo>
                    <a:pt x="185" y="650"/>
                    <a:pt x="186" y="650"/>
                    <a:pt x="187" y="651"/>
                  </a:cubicBezTo>
                  <a:cubicBezTo>
                    <a:pt x="187" y="651"/>
                    <a:pt x="187" y="651"/>
                    <a:pt x="187" y="651"/>
                  </a:cubicBezTo>
                  <a:cubicBezTo>
                    <a:pt x="188" y="652"/>
                    <a:pt x="188" y="653"/>
                    <a:pt x="187" y="654"/>
                  </a:cubicBezTo>
                  <a:cubicBezTo>
                    <a:pt x="187" y="654"/>
                    <a:pt x="187" y="654"/>
                    <a:pt x="187" y="654"/>
                  </a:cubicBezTo>
                  <a:cubicBezTo>
                    <a:pt x="186" y="654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5" y="655"/>
                    <a:pt x="185" y="656"/>
                    <a:pt x="184" y="656"/>
                  </a:cubicBezTo>
                  <a:cubicBezTo>
                    <a:pt x="184" y="656"/>
                    <a:pt x="184" y="656"/>
                    <a:pt x="184" y="656"/>
                  </a:cubicBezTo>
                  <a:cubicBezTo>
                    <a:pt x="184" y="656"/>
                    <a:pt x="183" y="655"/>
                    <a:pt x="183" y="655"/>
                  </a:cubicBezTo>
                  <a:close/>
                  <a:moveTo>
                    <a:pt x="190" y="648"/>
                  </a:moveTo>
                  <a:cubicBezTo>
                    <a:pt x="189" y="647"/>
                    <a:pt x="189" y="645"/>
                    <a:pt x="190" y="645"/>
                  </a:cubicBezTo>
                  <a:cubicBezTo>
                    <a:pt x="190" y="645"/>
                    <a:pt x="190" y="645"/>
                    <a:pt x="190" y="645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2" y="643"/>
                    <a:pt x="194" y="643"/>
                    <a:pt x="195" y="644"/>
                  </a:cubicBezTo>
                  <a:cubicBezTo>
                    <a:pt x="195" y="644"/>
                    <a:pt x="195" y="644"/>
                    <a:pt x="195" y="644"/>
                  </a:cubicBezTo>
                  <a:cubicBezTo>
                    <a:pt x="195" y="645"/>
                    <a:pt x="195" y="646"/>
                    <a:pt x="195" y="647"/>
                  </a:cubicBezTo>
                  <a:cubicBezTo>
                    <a:pt x="195" y="647"/>
                    <a:pt x="195" y="647"/>
                    <a:pt x="195" y="647"/>
                  </a:cubicBezTo>
                  <a:cubicBezTo>
                    <a:pt x="194" y="647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3" y="648"/>
                    <a:pt x="193" y="649"/>
                    <a:pt x="192" y="649"/>
                  </a:cubicBezTo>
                  <a:cubicBezTo>
                    <a:pt x="192" y="649"/>
                    <a:pt x="192" y="649"/>
                    <a:pt x="192" y="649"/>
                  </a:cubicBezTo>
                  <a:cubicBezTo>
                    <a:pt x="191" y="649"/>
                    <a:pt x="191" y="648"/>
                    <a:pt x="190" y="648"/>
                  </a:cubicBezTo>
                  <a:close/>
                  <a:moveTo>
                    <a:pt x="198" y="641"/>
                  </a:moveTo>
                  <a:cubicBezTo>
                    <a:pt x="197" y="640"/>
                    <a:pt x="197" y="638"/>
                    <a:pt x="198" y="637"/>
                  </a:cubicBezTo>
                  <a:cubicBezTo>
                    <a:pt x="198" y="637"/>
                    <a:pt x="198" y="637"/>
                    <a:pt x="198" y="637"/>
                  </a:cubicBezTo>
                  <a:cubicBezTo>
                    <a:pt x="198" y="637"/>
                    <a:pt x="198" y="637"/>
                    <a:pt x="199" y="636"/>
                  </a:cubicBezTo>
                  <a:cubicBezTo>
                    <a:pt x="199" y="636"/>
                    <a:pt x="199" y="636"/>
                    <a:pt x="199" y="636"/>
                  </a:cubicBezTo>
                  <a:cubicBezTo>
                    <a:pt x="200" y="635"/>
                    <a:pt x="201" y="635"/>
                    <a:pt x="202" y="636"/>
                  </a:cubicBezTo>
                  <a:cubicBezTo>
                    <a:pt x="202" y="636"/>
                    <a:pt x="202" y="636"/>
                    <a:pt x="202" y="636"/>
                  </a:cubicBezTo>
                  <a:cubicBezTo>
                    <a:pt x="203" y="637"/>
                    <a:pt x="203" y="639"/>
                    <a:pt x="202" y="640"/>
                  </a:cubicBezTo>
                  <a:cubicBezTo>
                    <a:pt x="202" y="640"/>
                    <a:pt x="202" y="640"/>
                    <a:pt x="202" y="640"/>
                  </a:cubicBezTo>
                  <a:cubicBezTo>
                    <a:pt x="202" y="640"/>
                    <a:pt x="201" y="640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0" y="641"/>
                    <a:pt x="199" y="641"/>
                  </a:cubicBezTo>
                  <a:cubicBezTo>
                    <a:pt x="199" y="641"/>
                    <a:pt x="199" y="641"/>
                    <a:pt x="199" y="641"/>
                  </a:cubicBezTo>
                  <a:cubicBezTo>
                    <a:pt x="199" y="641"/>
                    <a:pt x="198" y="641"/>
                    <a:pt x="198" y="641"/>
                  </a:cubicBezTo>
                  <a:close/>
                  <a:moveTo>
                    <a:pt x="205" y="633"/>
                  </a:moveTo>
                  <a:cubicBezTo>
                    <a:pt x="204" y="632"/>
                    <a:pt x="204" y="631"/>
                    <a:pt x="205" y="630"/>
                  </a:cubicBezTo>
                  <a:cubicBezTo>
                    <a:pt x="205" y="630"/>
                    <a:pt x="205" y="630"/>
                    <a:pt x="205" y="630"/>
                  </a:cubicBezTo>
                  <a:cubicBezTo>
                    <a:pt x="205" y="630"/>
                    <a:pt x="206" y="629"/>
                    <a:pt x="206" y="629"/>
                  </a:cubicBezTo>
                  <a:cubicBezTo>
                    <a:pt x="206" y="629"/>
                    <a:pt x="206" y="629"/>
                    <a:pt x="206" y="629"/>
                  </a:cubicBezTo>
                  <a:cubicBezTo>
                    <a:pt x="207" y="628"/>
                    <a:pt x="208" y="628"/>
                    <a:pt x="209" y="629"/>
                  </a:cubicBezTo>
                  <a:cubicBezTo>
                    <a:pt x="209" y="629"/>
                    <a:pt x="209" y="629"/>
                    <a:pt x="209" y="629"/>
                  </a:cubicBezTo>
                  <a:cubicBezTo>
                    <a:pt x="210" y="630"/>
                    <a:pt x="210" y="631"/>
                    <a:pt x="209" y="632"/>
                  </a:cubicBezTo>
                  <a:cubicBezTo>
                    <a:pt x="209" y="632"/>
                    <a:pt x="209" y="632"/>
                    <a:pt x="209" y="632"/>
                  </a:cubicBezTo>
                  <a:cubicBezTo>
                    <a:pt x="209" y="632"/>
                    <a:pt x="209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4"/>
                    <a:pt x="207" y="634"/>
                    <a:pt x="207" y="634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06" y="634"/>
                    <a:pt x="206" y="634"/>
                    <a:pt x="205" y="633"/>
                  </a:cubicBezTo>
                  <a:close/>
                  <a:moveTo>
                    <a:pt x="212" y="626"/>
                  </a:moveTo>
                  <a:cubicBezTo>
                    <a:pt x="211" y="625"/>
                    <a:pt x="211" y="623"/>
                    <a:pt x="212" y="622"/>
                  </a:cubicBezTo>
                  <a:cubicBezTo>
                    <a:pt x="212" y="622"/>
                    <a:pt x="212" y="622"/>
                    <a:pt x="212" y="622"/>
                  </a:cubicBezTo>
                  <a:cubicBezTo>
                    <a:pt x="212" y="622"/>
                    <a:pt x="213" y="622"/>
                    <a:pt x="213" y="621"/>
                  </a:cubicBezTo>
                  <a:cubicBezTo>
                    <a:pt x="213" y="621"/>
                    <a:pt x="213" y="621"/>
                    <a:pt x="213" y="621"/>
                  </a:cubicBezTo>
                  <a:cubicBezTo>
                    <a:pt x="214" y="620"/>
                    <a:pt x="215" y="620"/>
                    <a:pt x="216" y="621"/>
                  </a:cubicBezTo>
                  <a:cubicBezTo>
                    <a:pt x="216" y="621"/>
                    <a:pt x="216" y="621"/>
                    <a:pt x="216" y="621"/>
                  </a:cubicBezTo>
                  <a:cubicBezTo>
                    <a:pt x="217" y="622"/>
                    <a:pt x="217" y="623"/>
                    <a:pt x="216" y="624"/>
                  </a:cubicBezTo>
                  <a:cubicBezTo>
                    <a:pt x="216" y="624"/>
                    <a:pt x="216" y="624"/>
                    <a:pt x="216" y="624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5" y="626"/>
                    <a:pt x="214" y="626"/>
                    <a:pt x="214" y="626"/>
                  </a:cubicBezTo>
                  <a:cubicBezTo>
                    <a:pt x="214" y="626"/>
                    <a:pt x="214" y="626"/>
                    <a:pt x="214" y="626"/>
                  </a:cubicBezTo>
                  <a:cubicBezTo>
                    <a:pt x="213" y="626"/>
                    <a:pt x="213" y="626"/>
                    <a:pt x="212" y="626"/>
                  </a:cubicBezTo>
                  <a:close/>
                  <a:moveTo>
                    <a:pt x="219" y="618"/>
                  </a:moveTo>
                  <a:cubicBezTo>
                    <a:pt x="218" y="617"/>
                    <a:pt x="218" y="615"/>
                    <a:pt x="219" y="614"/>
                  </a:cubicBezTo>
                  <a:cubicBezTo>
                    <a:pt x="219" y="614"/>
                    <a:pt x="219" y="614"/>
                    <a:pt x="219" y="614"/>
                  </a:cubicBezTo>
                  <a:cubicBezTo>
                    <a:pt x="219" y="614"/>
                    <a:pt x="220" y="614"/>
                    <a:pt x="220" y="613"/>
                  </a:cubicBezTo>
                  <a:cubicBezTo>
                    <a:pt x="220" y="613"/>
                    <a:pt x="220" y="613"/>
                    <a:pt x="220" y="613"/>
                  </a:cubicBezTo>
                  <a:cubicBezTo>
                    <a:pt x="221" y="612"/>
                    <a:pt x="222" y="612"/>
                    <a:pt x="223" y="613"/>
                  </a:cubicBezTo>
                  <a:cubicBezTo>
                    <a:pt x="223" y="613"/>
                    <a:pt x="223" y="613"/>
                    <a:pt x="223" y="613"/>
                  </a:cubicBezTo>
                  <a:cubicBezTo>
                    <a:pt x="224" y="614"/>
                    <a:pt x="224" y="615"/>
                    <a:pt x="223" y="616"/>
                  </a:cubicBezTo>
                  <a:cubicBezTo>
                    <a:pt x="223" y="616"/>
                    <a:pt x="223" y="616"/>
                    <a:pt x="223" y="616"/>
                  </a:cubicBezTo>
                  <a:cubicBezTo>
                    <a:pt x="223" y="617"/>
                    <a:pt x="223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8"/>
                    <a:pt x="221" y="618"/>
                    <a:pt x="221" y="618"/>
                  </a:cubicBezTo>
                  <a:cubicBezTo>
                    <a:pt x="221" y="618"/>
                    <a:pt x="221" y="618"/>
                    <a:pt x="221" y="618"/>
                  </a:cubicBezTo>
                  <a:cubicBezTo>
                    <a:pt x="220" y="618"/>
                    <a:pt x="220" y="618"/>
                    <a:pt x="219" y="618"/>
                  </a:cubicBezTo>
                  <a:close/>
                  <a:moveTo>
                    <a:pt x="226" y="610"/>
                  </a:moveTo>
                  <a:cubicBezTo>
                    <a:pt x="225" y="609"/>
                    <a:pt x="225" y="607"/>
                    <a:pt x="226" y="606"/>
                  </a:cubicBezTo>
                  <a:cubicBezTo>
                    <a:pt x="226" y="606"/>
                    <a:pt x="226" y="606"/>
                    <a:pt x="226" y="606"/>
                  </a:cubicBezTo>
                  <a:cubicBezTo>
                    <a:pt x="226" y="606"/>
                    <a:pt x="226" y="606"/>
                    <a:pt x="226" y="605"/>
                  </a:cubicBezTo>
                  <a:cubicBezTo>
                    <a:pt x="226" y="605"/>
                    <a:pt x="226" y="605"/>
                    <a:pt x="226" y="605"/>
                  </a:cubicBezTo>
                  <a:cubicBezTo>
                    <a:pt x="227" y="604"/>
                    <a:pt x="229" y="604"/>
                    <a:pt x="230" y="605"/>
                  </a:cubicBezTo>
                  <a:cubicBezTo>
                    <a:pt x="230" y="605"/>
                    <a:pt x="230" y="605"/>
                    <a:pt x="230" y="605"/>
                  </a:cubicBezTo>
                  <a:cubicBezTo>
                    <a:pt x="231" y="606"/>
                    <a:pt x="231" y="607"/>
                    <a:pt x="230" y="608"/>
                  </a:cubicBezTo>
                  <a:cubicBezTo>
                    <a:pt x="230" y="608"/>
                    <a:pt x="230" y="608"/>
                    <a:pt x="230" y="608"/>
                  </a:cubicBezTo>
                  <a:cubicBezTo>
                    <a:pt x="230" y="609"/>
                    <a:pt x="229" y="609"/>
                    <a:pt x="229" y="609"/>
                  </a:cubicBezTo>
                  <a:cubicBezTo>
                    <a:pt x="229" y="609"/>
                    <a:pt x="229" y="609"/>
                    <a:pt x="229" y="609"/>
                  </a:cubicBezTo>
                  <a:cubicBezTo>
                    <a:pt x="229" y="610"/>
                    <a:pt x="228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0"/>
                    <a:pt x="226" y="610"/>
                    <a:pt x="226" y="610"/>
                  </a:cubicBezTo>
                  <a:close/>
                  <a:moveTo>
                    <a:pt x="232" y="601"/>
                  </a:moveTo>
                  <a:cubicBezTo>
                    <a:pt x="231" y="601"/>
                    <a:pt x="231" y="599"/>
                    <a:pt x="232" y="598"/>
                  </a:cubicBezTo>
                  <a:cubicBezTo>
                    <a:pt x="232" y="598"/>
                    <a:pt x="232" y="598"/>
                    <a:pt x="232" y="598"/>
                  </a:cubicBezTo>
                  <a:cubicBezTo>
                    <a:pt x="232" y="598"/>
                    <a:pt x="232" y="598"/>
                    <a:pt x="233" y="597"/>
                  </a:cubicBezTo>
                  <a:cubicBezTo>
                    <a:pt x="233" y="597"/>
                    <a:pt x="233" y="597"/>
                    <a:pt x="233" y="597"/>
                  </a:cubicBezTo>
                  <a:cubicBezTo>
                    <a:pt x="234" y="596"/>
                    <a:pt x="235" y="596"/>
                    <a:pt x="236" y="597"/>
                  </a:cubicBezTo>
                  <a:cubicBezTo>
                    <a:pt x="236" y="597"/>
                    <a:pt x="236" y="597"/>
                    <a:pt x="236" y="597"/>
                  </a:cubicBezTo>
                  <a:cubicBezTo>
                    <a:pt x="237" y="597"/>
                    <a:pt x="237" y="599"/>
                    <a:pt x="236" y="600"/>
                  </a:cubicBezTo>
                  <a:cubicBezTo>
                    <a:pt x="236" y="600"/>
                    <a:pt x="236" y="600"/>
                    <a:pt x="236" y="600"/>
                  </a:cubicBezTo>
                  <a:cubicBezTo>
                    <a:pt x="236" y="600"/>
                    <a:pt x="236" y="601"/>
                    <a:pt x="236" y="601"/>
                  </a:cubicBezTo>
                  <a:cubicBezTo>
                    <a:pt x="236" y="601"/>
                    <a:pt x="236" y="601"/>
                    <a:pt x="236" y="601"/>
                  </a:cubicBezTo>
                  <a:cubicBezTo>
                    <a:pt x="235" y="602"/>
                    <a:pt x="234" y="602"/>
                    <a:pt x="234" y="602"/>
                  </a:cubicBezTo>
                  <a:cubicBezTo>
                    <a:pt x="234" y="602"/>
                    <a:pt x="234" y="602"/>
                    <a:pt x="234" y="602"/>
                  </a:cubicBezTo>
                  <a:cubicBezTo>
                    <a:pt x="233" y="602"/>
                    <a:pt x="233" y="602"/>
                    <a:pt x="232" y="601"/>
                  </a:cubicBezTo>
                  <a:close/>
                  <a:moveTo>
                    <a:pt x="239" y="593"/>
                  </a:moveTo>
                  <a:cubicBezTo>
                    <a:pt x="238" y="592"/>
                    <a:pt x="237" y="591"/>
                    <a:pt x="238" y="590"/>
                  </a:cubicBezTo>
                  <a:cubicBezTo>
                    <a:pt x="238" y="590"/>
                    <a:pt x="238" y="590"/>
                    <a:pt x="238" y="590"/>
                  </a:cubicBezTo>
                  <a:cubicBezTo>
                    <a:pt x="238" y="590"/>
                    <a:pt x="239" y="589"/>
                    <a:pt x="239" y="589"/>
                  </a:cubicBezTo>
                  <a:cubicBezTo>
                    <a:pt x="239" y="589"/>
                    <a:pt x="239" y="589"/>
                    <a:pt x="239" y="589"/>
                  </a:cubicBezTo>
                  <a:cubicBezTo>
                    <a:pt x="240" y="588"/>
                    <a:pt x="241" y="588"/>
                    <a:pt x="242" y="588"/>
                  </a:cubicBezTo>
                  <a:cubicBezTo>
                    <a:pt x="242" y="588"/>
                    <a:pt x="242" y="588"/>
                    <a:pt x="242" y="588"/>
                  </a:cubicBezTo>
                  <a:cubicBezTo>
                    <a:pt x="243" y="589"/>
                    <a:pt x="243" y="590"/>
                    <a:pt x="243" y="591"/>
                  </a:cubicBezTo>
                  <a:cubicBezTo>
                    <a:pt x="243" y="591"/>
                    <a:pt x="243" y="591"/>
                    <a:pt x="243" y="591"/>
                  </a:cubicBezTo>
                  <a:cubicBezTo>
                    <a:pt x="242" y="592"/>
                    <a:pt x="242" y="592"/>
                    <a:pt x="242" y="593"/>
                  </a:cubicBezTo>
                  <a:cubicBezTo>
                    <a:pt x="242" y="593"/>
                    <a:pt x="242" y="593"/>
                    <a:pt x="242" y="593"/>
                  </a:cubicBezTo>
                  <a:cubicBezTo>
                    <a:pt x="241" y="593"/>
                    <a:pt x="241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39" y="593"/>
                    <a:pt x="239" y="593"/>
                  </a:cubicBezTo>
                  <a:close/>
                  <a:moveTo>
                    <a:pt x="245" y="585"/>
                  </a:moveTo>
                  <a:cubicBezTo>
                    <a:pt x="244" y="584"/>
                    <a:pt x="243" y="582"/>
                    <a:pt x="244" y="581"/>
                  </a:cubicBezTo>
                  <a:cubicBezTo>
                    <a:pt x="244" y="581"/>
                    <a:pt x="244" y="581"/>
                    <a:pt x="244" y="581"/>
                  </a:cubicBezTo>
                  <a:cubicBezTo>
                    <a:pt x="244" y="581"/>
                    <a:pt x="244" y="581"/>
                    <a:pt x="245" y="580"/>
                  </a:cubicBezTo>
                  <a:cubicBezTo>
                    <a:pt x="245" y="580"/>
                    <a:pt x="245" y="580"/>
                    <a:pt x="245" y="580"/>
                  </a:cubicBezTo>
                  <a:cubicBezTo>
                    <a:pt x="245" y="579"/>
                    <a:pt x="247" y="579"/>
                    <a:pt x="248" y="580"/>
                  </a:cubicBezTo>
                  <a:cubicBezTo>
                    <a:pt x="248" y="580"/>
                    <a:pt x="248" y="580"/>
                    <a:pt x="248" y="580"/>
                  </a:cubicBezTo>
                  <a:cubicBezTo>
                    <a:pt x="249" y="580"/>
                    <a:pt x="249" y="582"/>
                    <a:pt x="249" y="583"/>
                  </a:cubicBezTo>
                  <a:cubicBezTo>
                    <a:pt x="249" y="583"/>
                    <a:pt x="249" y="583"/>
                    <a:pt x="249" y="583"/>
                  </a:cubicBezTo>
                  <a:cubicBezTo>
                    <a:pt x="248" y="583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5"/>
                    <a:pt x="247" y="585"/>
                    <a:pt x="246" y="585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5" y="585"/>
                    <a:pt x="245" y="585"/>
                    <a:pt x="245" y="585"/>
                  </a:cubicBezTo>
                  <a:close/>
                  <a:moveTo>
                    <a:pt x="250" y="576"/>
                  </a:moveTo>
                  <a:cubicBezTo>
                    <a:pt x="249" y="575"/>
                    <a:pt x="249" y="574"/>
                    <a:pt x="250" y="573"/>
                  </a:cubicBezTo>
                  <a:cubicBezTo>
                    <a:pt x="250" y="573"/>
                    <a:pt x="250" y="573"/>
                    <a:pt x="250" y="573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1" y="570"/>
                    <a:pt x="252" y="570"/>
                    <a:pt x="254" y="571"/>
                  </a:cubicBezTo>
                  <a:cubicBezTo>
                    <a:pt x="254" y="571"/>
                    <a:pt x="254" y="571"/>
                    <a:pt x="254" y="571"/>
                  </a:cubicBezTo>
                  <a:cubicBezTo>
                    <a:pt x="255" y="571"/>
                    <a:pt x="255" y="573"/>
                    <a:pt x="254" y="574"/>
                  </a:cubicBezTo>
                  <a:cubicBezTo>
                    <a:pt x="254" y="574"/>
                    <a:pt x="254" y="574"/>
                    <a:pt x="254" y="574"/>
                  </a:cubicBezTo>
                  <a:cubicBezTo>
                    <a:pt x="254" y="574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3" y="576"/>
                    <a:pt x="252" y="576"/>
                    <a:pt x="252" y="576"/>
                  </a:cubicBezTo>
                  <a:cubicBezTo>
                    <a:pt x="252" y="576"/>
                    <a:pt x="252" y="576"/>
                    <a:pt x="252" y="576"/>
                  </a:cubicBezTo>
                  <a:cubicBezTo>
                    <a:pt x="251" y="576"/>
                    <a:pt x="251" y="576"/>
                    <a:pt x="250" y="576"/>
                  </a:cubicBezTo>
                  <a:close/>
                  <a:moveTo>
                    <a:pt x="256" y="567"/>
                  </a:moveTo>
                  <a:cubicBezTo>
                    <a:pt x="255" y="566"/>
                    <a:pt x="254" y="565"/>
                    <a:pt x="255" y="564"/>
                  </a:cubicBezTo>
                  <a:cubicBezTo>
                    <a:pt x="255" y="564"/>
                    <a:pt x="255" y="564"/>
                    <a:pt x="255" y="564"/>
                  </a:cubicBezTo>
                  <a:cubicBezTo>
                    <a:pt x="255" y="563"/>
                    <a:pt x="255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6" y="562"/>
                    <a:pt x="258" y="561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60" y="562"/>
                    <a:pt x="260" y="564"/>
                    <a:pt x="260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59" y="565"/>
                    <a:pt x="259" y="566"/>
                    <a:pt x="259" y="566"/>
                  </a:cubicBezTo>
                  <a:cubicBezTo>
                    <a:pt x="259" y="566"/>
                    <a:pt x="259" y="566"/>
                    <a:pt x="259" y="566"/>
                  </a:cubicBezTo>
                  <a:cubicBezTo>
                    <a:pt x="259" y="567"/>
                    <a:pt x="258" y="567"/>
                    <a:pt x="257" y="567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57" y="567"/>
                    <a:pt x="256" y="567"/>
                    <a:pt x="256" y="567"/>
                  </a:cubicBezTo>
                  <a:close/>
                  <a:moveTo>
                    <a:pt x="261" y="558"/>
                  </a:moveTo>
                  <a:cubicBezTo>
                    <a:pt x="260" y="557"/>
                    <a:pt x="259" y="556"/>
                    <a:pt x="260" y="555"/>
                  </a:cubicBezTo>
                  <a:cubicBezTo>
                    <a:pt x="260" y="555"/>
                    <a:pt x="260" y="555"/>
                    <a:pt x="260" y="555"/>
                  </a:cubicBezTo>
                  <a:cubicBezTo>
                    <a:pt x="260" y="554"/>
                    <a:pt x="261" y="554"/>
                    <a:pt x="261" y="554"/>
                  </a:cubicBezTo>
                  <a:cubicBezTo>
                    <a:pt x="261" y="554"/>
                    <a:pt x="261" y="554"/>
                    <a:pt x="261" y="554"/>
                  </a:cubicBezTo>
                  <a:cubicBezTo>
                    <a:pt x="261" y="552"/>
                    <a:pt x="263" y="552"/>
                    <a:pt x="264" y="553"/>
                  </a:cubicBezTo>
                  <a:cubicBezTo>
                    <a:pt x="264" y="553"/>
                    <a:pt x="264" y="553"/>
                    <a:pt x="264" y="553"/>
                  </a:cubicBezTo>
                  <a:cubicBezTo>
                    <a:pt x="265" y="553"/>
                    <a:pt x="265" y="555"/>
                    <a:pt x="265" y="556"/>
                  </a:cubicBezTo>
                  <a:cubicBezTo>
                    <a:pt x="265" y="556"/>
                    <a:pt x="265" y="556"/>
                    <a:pt x="265" y="556"/>
                  </a:cubicBezTo>
                  <a:cubicBezTo>
                    <a:pt x="265" y="556"/>
                    <a:pt x="264" y="557"/>
                    <a:pt x="264" y="557"/>
                  </a:cubicBezTo>
                  <a:cubicBezTo>
                    <a:pt x="264" y="557"/>
                    <a:pt x="264" y="557"/>
                    <a:pt x="264" y="557"/>
                  </a:cubicBezTo>
                  <a:cubicBezTo>
                    <a:pt x="264" y="558"/>
                    <a:pt x="263" y="558"/>
                    <a:pt x="262" y="558"/>
                  </a:cubicBezTo>
                  <a:cubicBezTo>
                    <a:pt x="262" y="558"/>
                    <a:pt x="262" y="558"/>
                    <a:pt x="262" y="558"/>
                  </a:cubicBezTo>
                  <a:cubicBezTo>
                    <a:pt x="262" y="558"/>
                    <a:pt x="261" y="558"/>
                    <a:pt x="261" y="558"/>
                  </a:cubicBezTo>
                  <a:close/>
                  <a:moveTo>
                    <a:pt x="266" y="549"/>
                  </a:moveTo>
                  <a:cubicBezTo>
                    <a:pt x="265" y="548"/>
                    <a:pt x="264" y="547"/>
                    <a:pt x="265" y="546"/>
                  </a:cubicBezTo>
                  <a:cubicBezTo>
                    <a:pt x="265" y="546"/>
                    <a:pt x="265" y="546"/>
                    <a:pt x="265" y="546"/>
                  </a:cubicBezTo>
                  <a:cubicBezTo>
                    <a:pt x="265" y="545"/>
                    <a:pt x="265" y="545"/>
                    <a:pt x="266" y="544"/>
                  </a:cubicBezTo>
                  <a:cubicBezTo>
                    <a:pt x="266" y="544"/>
                    <a:pt x="266" y="544"/>
                    <a:pt x="266" y="544"/>
                  </a:cubicBezTo>
                  <a:cubicBezTo>
                    <a:pt x="266" y="543"/>
                    <a:pt x="268" y="543"/>
                    <a:pt x="269" y="543"/>
                  </a:cubicBezTo>
                  <a:cubicBezTo>
                    <a:pt x="269" y="543"/>
                    <a:pt x="269" y="543"/>
                    <a:pt x="269" y="543"/>
                  </a:cubicBezTo>
                  <a:cubicBezTo>
                    <a:pt x="270" y="544"/>
                    <a:pt x="270" y="545"/>
                    <a:pt x="270" y="546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69" y="547"/>
                    <a:pt x="269" y="547"/>
                    <a:pt x="269" y="54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69" y="548"/>
                    <a:pt x="268" y="549"/>
                    <a:pt x="267" y="549"/>
                  </a:cubicBezTo>
                  <a:cubicBezTo>
                    <a:pt x="267" y="549"/>
                    <a:pt x="267" y="549"/>
                    <a:pt x="267" y="549"/>
                  </a:cubicBezTo>
                  <a:cubicBezTo>
                    <a:pt x="267" y="549"/>
                    <a:pt x="266" y="549"/>
                    <a:pt x="266" y="549"/>
                  </a:cubicBezTo>
                  <a:close/>
                  <a:moveTo>
                    <a:pt x="271" y="539"/>
                  </a:moveTo>
                  <a:cubicBezTo>
                    <a:pt x="269" y="539"/>
                    <a:pt x="269" y="537"/>
                    <a:pt x="270" y="536"/>
                  </a:cubicBezTo>
                  <a:cubicBezTo>
                    <a:pt x="270" y="536"/>
                    <a:pt x="270" y="536"/>
                    <a:pt x="270" y="536"/>
                  </a:cubicBezTo>
                  <a:cubicBezTo>
                    <a:pt x="270" y="536"/>
                    <a:pt x="270" y="535"/>
                    <a:pt x="270" y="535"/>
                  </a:cubicBezTo>
                  <a:cubicBezTo>
                    <a:pt x="270" y="535"/>
                    <a:pt x="270" y="535"/>
                    <a:pt x="270" y="535"/>
                  </a:cubicBezTo>
                  <a:cubicBezTo>
                    <a:pt x="271" y="534"/>
                    <a:pt x="272" y="533"/>
                    <a:pt x="273" y="534"/>
                  </a:cubicBezTo>
                  <a:cubicBezTo>
                    <a:pt x="273" y="534"/>
                    <a:pt x="273" y="534"/>
                    <a:pt x="273" y="534"/>
                  </a:cubicBezTo>
                  <a:cubicBezTo>
                    <a:pt x="274" y="534"/>
                    <a:pt x="275" y="536"/>
                    <a:pt x="274" y="537"/>
                  </a:cubicBezTo>
                  <a:cubicBezTo>
                    <a:pt x="274" y="537"/>
                    <a:pt x="274" y="537"/>
                    <a:pt x="274" y="537"/>
                  </a:cubicBezTo>
                  <a:cubicBezTo>
                    <a:pt x="274" y="537"/>
                    <a:pt x="274" y="538"/>
                    <a:pt x="274" y="538"/>
                  </a:cubicBezTo>
                  <a:cubicBezTo>
                    <a:pt x="274" y="538"/>
                    <a:pt x="274" y="538"/>
                    <a:pt x="274" y="538"/>
                  </a:cubicBezTo>
                  <a:cubicBezTo>
                    <a:pt x="273" y="539"/>
                    <a:pt x="272" y="540"/>
                    <a:pt x="272" y="540"/>
                  </a:cubicBezTo>
                  <a:cubicBezTo>
                    <a:pt x="272" y="540"/>
                    <a:pt x="272" y="540"/>
                    <a:pt x="272" y="540"/>
                  </a:cubicBezTo>
                  <a:cubicBezTo>
                    <a:pt x="271" y="540"/>
                    <a:pt x="271" y="539"/>
                    <a:pt x="271" y="539"/>
                  </a:cubicBezTo>
                  <a:close/>
                  <a:moveTo>
                    <a:pt x="275" y="530"/>
                  </a:moveTo>
                  <a:cubicBezTo>
                    <a:pt x="274" y="529"/>
                    <a:pt x="273" y="528"/>
                    <a:pt x="274" y="527"/>
                  </a:cubicBezTo>
                  <a:cubicBezTo>
                    <a:pt x="274" y="527"/>
                    <a:pt x="274" y="527"/>
                    <a:pt x="274" y="527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5" y="524"/>
                    <a:pt x="276" y="524"/>
                    <a:pt x="277" y="524"/>
                  </a:cubicBezTo>
                  <a:cubicBezTo>
                    <a:pt x="277" y="524"/>
                    <a:pt x="277" y="524"/>
                    <a:pt x="277" y="524"/>
                  </a:cubicBezTo>
                  <a:cubicBezTo>
                    <a:pt x="278" y="525"/>
                    <a:pt x="279" y="526"/>
                    <a:pt x="279" y="527"/>
                  </a:cubicBezTo>
                  <a:cubicBezTo>
                    <a:pt x="279" y="527"/>
                    <a:pt x="279" y="527"/>
                    <a:pt x="279" y="527"/>
                  </a:cubicBezTo>
                  <a:cubicBezTo>
                    <a:pt x="278" y="528"/>
                    <a:pt x="278" y="528"/>
                    <a:pt x="278" y="529"/>
                  </a:cubicBezTo>
                  <a:cubicBezTo>
                    <a:pt x="278" y="529"/>
                    <a:pt x="278" y="529"/>
                    <a:pt x="278" y="529"/>
                  </a:cubicBezTo>
                  <a:cubicBezTo>
                    <a:pt x="278" y="529"/>
                    <a:pt x="277" y="530"/>
                    <a:pt x="276" y="530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276" y="530"/>
                    <a:pt x="275" y="530"/>
                    <a:pt x="275" y="530"/>
                  </a:cubicBezTo>
                  <a:close/>
                  <a:moveTo>
                    <a:pt x="279" y="520"/>
                  </a:moveTo>
                  <a:cubicBezTo>
                    <a:pt x="278" y="520"/>
                    <a:pt x="277" y="518"/>
                    <a:pt x="278" y="517"/>
                  </a:cubicBezTo>
                  <a:cubicBezTo>
                    <a:pt x="278" y="517"/>
                    <a:pt x="278" y="517"/>
                    <a:pt x="278" y="517"/>
                  </a:cubicBezTo>
                  <a:cubicBezTo>
                    <a:pt x="278" y="517"/>
                    <a:pt x="278" y="516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79" y="515"/>
                    <a:pt x="280" y="514"/>
                    <a:pt x="281" y="515"/>
                  </a:cubicBezTo>
                  <a:cubicBezTo>
                    <a:pt x="281" y="515"/>
                    <a:pt x="281" y="515"/>
                    <a:pt x="281" y="515"/>
                  </a:cubicBezTo>
                  <a:cubicBezTo>
                    <a:pt x="282" y="515"/>
                    <a:pt x="283" y="516"/>
                    <a:pt x="283" y="518"/>
                  </a:cubicBezTo>
                  <a:cubicBezTo>
                    <a:pt x="283" y="518"/>
                    <a:pt x="283" y="518"/>
                    <a:pt x="283" y="518"/>
                  </a:cubicBezTo>
                  <a:cubicBezTo>
                    <a:pt x="282" y="518"/>
                    <a:pt x="282" y="518"/>
                    <a:pt x="282" y="519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2" y="520"/>
                    <a:pt x="281" y="520"/>
                    <a:pt x="280" y="520"/>
                  </a:cubicBezTo>
                  <a:cubicBezTo>
                    <a:pt x="280" y="520"/>
                    <a:pt x="280" y="520"/>
                    <a:pt x="280" y="520"/>
                  </a:cubicBezTo>
                  <a:cubicBezTo>
                    <a:pt x="280" y="520"/>
                    <a:pt x="279" y="520"/>
                    <a:pt x="279" y="520"/>
                  </a:cubicBezTo>
                  <a:close/>
                  <a:moveTo>
                    <a:pt x="283" y="510"/>
                  </a:moveTo>
                  <a:cubicBezTo>
                    <a:pt x="282" y="510"/>
                    <a:pt x="281" y="509"/>
                    <a:pt x="281" y="508"/>
                  </a:cubicBezTo>
                  <a:cubicBezTo>
                    <a:pt x="281" y="508"/>
                    <a:pt x="281" y="508"/>
                    <a:pt x="281" y="508"/>
                  </a:cubicBezTo>
                  <a:cubicBezTo>
                    <a:pt x="282" y="507"/>
                    <a:pt x="282" y="507"/>
                    <a:pt x="282" y="506"/>
                  </a:cubicBezTo>
                  <a:cubicBezTo>
                    <a:pt x="282" y="506"/>
                    <a:pt x="282" y="506"/>
                    <a:pt x="282" y="506"/>
                  </a:cubicBezTo>
                  <a:cubicBezTo>
                    <a:pt x="282" y="505"/>
                    <a:pt x="284" y="504"/>
                    <a:pt x="285" y="505"/>
                  </a:cubicBezTo>
                  <a:cubicBezTo>
                    <a:pt x="285" y="505"/>
                    <a:pt x="285" y="505"/>
                    <a:pt x="285" y="505"/>
                  </a:cubicBezTo>
                  <a:cubicBezTo>
                    <a:pt x="286" y="505"/>
                    <a:pt x="287" y="507"/>
                    <a:pt x="286" y="508"/>
                  </a:cubicBezTo>
                  <a:cubicBezTo>
                    <a:pt x="286" y="508"/>
                    <a:pt x="286" y="508"/>
                    <a:pt x="286" y="508"/>
                  </a:cubicBezTo>
                  <a:cubicBezTo>
                    <a:pt x="286" y="508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5" y="510"/>
                    <a:pt x="285" y="511"/>
                    <a:pt x="284" y="51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83" y="511"/>
                    <a:pt x="283" y="511"/>
                    <a:pt x="283" y="510"/>
                  </a:cubicBezTo>
                  <a:close/>
                  <a:moveTo>
                    <a:pt x="286" y="501"/>
                  </a:moveTo>
                  <a:cubicBezTo>
                    <a:pt x="285" y="500"/>
                    <a:pt x="284" y="499"/>
                    <a:pt x="285" y="498"/>
                  </a:cubicBezTo>
                  <a:cubicBezTo>
                    <a:pt x="285" y="498"/>
                    <a:pt x="285" y="498"/>
                    <a:pt x="285" y="498"/>
                  </a:cubicBezTo>
                  <a:cubicBezTo>
                    <a:pt x="285" y="497"/>
                    <a:pt x="285" y="497"/>
                    <a:pt x="285" y="496"/>
                  </a:cubicBezTo>
                  <a:cubicBezTo>
                    <a:pt x="285" y="496"/>
                    <a:pt x="285" y="496"/>
                    <a:pt x="285" y="496"/>
                  </a:cubicBezTo>
                  <a:cubicBezTo>
                    <a:pt x="286" y="495"/>
                    <a:pt x="287" y="495"/>
                    <a:pt x="288" y="495"/>
                  </a:cubicBezTo>
                  <a:cubicBezTo>
                    <a:pt x="288" y="495"/>
                    <a:pt x="288" y="495"/>
                    <a:pt x="288" y="495"/>
                  </a:cubicBezTo>
                  <a:cubicBezTo>
                    <a:pt x="289" y="495"/>
                    <a:pt x="290" y="497"/>
                    <a:pt x="290" y="498"/>
                  </a:cubicBezTo>
                  <a:cubicBezTo>
                    <a:pt x="290" y="498"/>
                    <a:pt x="290" y="498"/>
                    <a:pt x="290" y="498"/>
                  </a:cubicBezTo>
                  <a:cubicBezTo>
                    <a:pt x="290" y="498"/>
                    <a:pt x="289" y="499"/>
                    <a:pt x="289" y="499"/>
                  </a:cubicBezTo>
                  <a:cubicBezTo>
                    <a:pt x="289" y="499"/>
                    <a:pt x="289" y="499"/>
                    <a:pt x="289" y="499"/>
                  </a:cubicBezTo>
                  <a:cubicBezTo>
                    <a:pt x="289" y="500"/>
                    <a:pt x="288" y="501"/>
                    <a:pt x="287" y="501"/>
                  </a:cubicBezTo>
                  <a:cubicBezTo>
                    <a:pt x="287" y="501"/>
                    <a:pt x="287" y="501"/>
                    <a:pt x="287" y="501"/>
                  </a:cubicBezTo>
                  <a:cubicBezTo>
                    <a:pt x="287" y="501"/>
                    <a:pt x="287" y="501"/>
                    <a:pt x="286" y="501"/>
                  </a:cubicBezTo>
                  <a:close/>
                  <a:moveTo>
                    <a:pt x="290" y="491"/>
                  </a:moveTo>
                  <a:cubicBezTo>
                    <a:pt x="288" y="490"/>
                    <a:pt x="288" y="489"/>
                    <a:pt x="288" y="488"/>
                  </a:cubicBezTo>
                  <a:cubicBezTo>
                    <a:pt x="288" y="488"/>
                    <a:pt x="288" y="488"/>
                    <a:pt x="288" y="488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9" y="485"/>
                    <a:pt x="290" y="485"/>
                    <a:pt x="291" y="485"/>
                  </a:cubicBezTo>
                  <a:cubicBezTo>
                    <a:pt x="291" y="485"/>
                    <a:pt x="291" y="485"/>
                    <a:pt x="291" y="485"/>
                  </a:cubicBezTo>
                  <a:cubicBezTo>
                    <a:pt x="292" y="485"/>
                    <a:pt x="293" y="487"/>
                    <a:pt x="293" y="488"/>
                  </a:cubicBezTo>
                  <a:cubicBezTo>
                    <a:pt x="293" y="488"/>
                    <a:pt x="293" y="488"/>
                    <a:pt x="293" y="488"/>
                  </a:cubicBezTo>
                  <a:cubicBezTo>
                    <a:pt x="293" y="488"/>
                    <a:pt x="293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90"/>
                    <a:pt x="291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lose/>
                  <a:moveTo>
                    <a:pt x="292" y="481"/>
                  </a:moveTo>
                  <a:cubicBezTo>
                    <a:pt x="291" y="480"/>
                    <a:pt x="290" y="479"/>
                    <a:pt x="291" y="478"/>
                  </a:cubicBezTo>
                  <a:cubicBezTo>
                    <a:pt x="291" y="478"/>
                    <a:pt x="291" y="478"/>
                    <a:pt x="291" y="478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5"/>
                    <a:pt x="293" y="475"/>
                    <a:pt x="294" y="475"/>
                  </a:cubicBezTo>
                  <a:cubicBezTo>
                    <a:pt x="294" y="475"/>
                    <a:pt x="294" y="475"/>
                    <a:pt x="294" y="475"/>
                  </a:cubicBezTo>
                  <a:cubicBezTo>
                    <a:pt x="295" y="475"/>
                    <a:pt x="296" y="476"/>
                    <a:pt x="296" y="478"/>
                  </a:cubicBezTo>
                  <a:cubicBezTo>
                    <a:pt x="296" y="478"/>
                    <a:pt x="296" y="478"/>
                    <a:pt x="296" y="478"/>
                  </a:cubicBezTo>
                  <a:cubicBezTo>
                    <a:pt x="295" y="478"/>
                    <a:pt x="295" y="479"/>
                    <a:pt x="295" y="479"/>
                  </a:cubicBezTo>
                  <a:cubicBezTo>
                    <a:pt x="295" y="479"/>
                    <a:pt x="295" y="479"/>
                    <a:pt x="295" y="479"/>
                  </a:cubicBezTo>
                  <a:cubicBezTo>
                    <a:pt x="295" y="480"/>
                    <a:pt x="294" y="481"/>
                    <a:pt x="293" y="481"/>
                  </a:cubicBezTo>
                  <a:cubicBezTo>
                    <a:pt x="293" y="481"/>
                    <a:pt x="293" y="481"/>
                    <a:pt x="293" y="481"/>
                  </a:cubicBezTo>
                  <a:cubicBezTo>
                    <a:pt x="293" y="481"/>
                    <a:pt x="293" y="481"/>
                    <a:pt x="292" y="481"/>
                  </a:cubicBezTo>
                  <a:close/>
                  <a:moveTo>
                    <a:pt x="295" y="471"/>
                  </a:moveTo>
                  <a:cubicBezTo>
                    <a:pt x="294" y="470"/>
                    <a:pt x="293" y="469"/>
                    <a:pt x="293" y="468"/>
                  </a:cubicBezTo>
                  <a:cubicBezTo>
                    <a:pt x="293" y="468"/>
                    <a:pt x="293" y="468"/>
                    <a:pt x="293" y="468"/>
                  </a:cubicBezTo>
                  <a:cubicBezTo>
                    <a:pt x="293" y="467"/>
                    <a:pt x="294" y="467"/>
                    <a:pt x="294" y="466"/>
                  </a:cubicBezTo>
                  <a:cubicBezTo>
                    <a:pt x="294" y="466"/>
                    <a:pt x="294" y="466"/>
                    <a:pt x="294" y="466"/>
                  </a:cubicBezTo>
                  <a:cubicBezTo>
                    <a:pt x="294" y="465"/>
                    <a:pt x="295" y="464"/>
                    <a:pt x="296" y="465"/>
                  </a:cubicBezTo>
                  <a:cubicBezTo>
                    <a:pt x="296" y="465"/>
                    <a:pt x="296" y="465"/>
                    <a:pt x="296" y="465"/>
                  </a:cubicBezTo>
                  <a:cubicBezTo>
                    <a:pt x="298" y="465"/>
                    <a:pt x="298" y="466"/>
                    <a:pt x="298" y="468"/>
                  </a:cubicBezTo>
                  <a:cubicBezTo>
                    <a:pt x="298" y="468"/>
                    <a:pt x="298" y="468"/>
                    <a:pt x="298" y="468"/>
                  </a:cubicBezTo>
                  <a:cubicBezTo>
                    <a:pt x="298" y="468"/>
                    <a:pt x="298" y="468"/>
                    <a:pt x="298" y="469"/>
                  </a:cubicBezTo>
                  <a:cubicBezTo>
                    <a:pt x="298" y="469"/>
                    <a:pt x="298" y="469"/>
                    <a:pt x="298" y="469"/>
                  </a:cubicBezTo>
                  <a:cubicBezTo>
                    <a:pt x="298" y="470"/>
                    <a:pt x="297" y="471"/>
                    <a:pt x="296" y="471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95" y="471"/>
                    <a:pt x="295" y="471"/>
                    <a:pt x="295" y="471"/>
                  </a:cubicBezTo>
                  <a:close/>
                  <a:moveTo>
                    <a:pt x="297" y="460"/>
                  </a:moveTo>
                  <a:cubicBezTo>
                    <a:pt x="296" y="460"/>
                    <a:pt x="295" y="459"/>
                    <a:pt x="296" y="458"/>
                  </a:cubicBezTo>
                  <a:cubicBezTo>
                    <a:pt x="296" y="458"/>
                    <a:pt x="296" y="458"/>
                    <a:pt x="296" y="458"/>
                  </a:cubicBezTo>
                  <a:cubicBezTo>
                    <a:pt x="296" y="457"/>
                    <a:pt x="296" y="457"/>
                    <a:pt x="296" y="456"/>
                  </a:cubicBezTo>
                  <a:cubicBezTo>
                    <a:pt x="296" y="456"/>
                    <a:pt x="296" y="456"/>
                    <a:pt x="296" y="456"/>
                  </a:cubicBezTo>
                  <a:cubicBezTo>
                    <a:pt x="296" y="455"/>
                    <a:pt x="297" y="454"/>
                    <a:pt x="299" y="455"/>
                  </a:cubicBezTo>
                  <a:cubicBezTo>
                    <a:pt x="299" y="455"/>
                    <a:pt x="299" y="455"/>
                    <a:pt x="299" y="455"/>
                  </a:cubicBezTo>
                  <a:cubicBezTo>
                    <a:pt x="300" y="455"/>
                    <a:pt x="301" y="456"/>
                    <a:pt x="300" y="457"/>
                  </a:cubicBezTo>
                  <a:cubicBezTo>
                    <a:pt x="300" y="457"/>
                    <a:pt x="300" y="457"/>
                    <a:pt x="300" y="457"/>
                  </a:cubicBezTo>
                  <a:cubicBezTo>
                    <a:pt x="300" y="458"/>
                    <a:pt x="300" y="458"/>
                    <a:pt x="300" y="459"/>
                  </a:cubicBezTo>
                  <a:cubicBezTo>
                    <a:pt x="300" y="459"/>
                    <a:pt x="300" y="459"/>
                    <a:pt x="300" y="459"/>
                  </a:cubicBezTo>
                  <a:cubicBezTo>
                    <a:pt x="300" y="460"/>
                    <a:pt x="299" y="460"/>
                    <a:pt x="298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7" y="460"/>
                  </a:cubicBezTo>
                  <a:close/>
                  <a:moveTo>
                    <a:pt x="299" y="450"/>
                  </a:moveTo>
                  <a:cubicBezTo>
                    <a:pt x="298" y="450"/>
                    <a:pt x="297" y="449"/>
                    <a:pt x="298" y="447"/>
                  </a:cubicBezTo>
                  <a:cubicBezTo>
                    <a:pt x="298" y="447"/>
                    <a:pt x="298" y="447"/>
                    <a:pt x="298" y="447"/>
                  </a:cubicBezTo>
                  <a:cubicBezTo>
                    <a:pt x="298" y="447"/>
                    <a:pt x="298" y="447"/>
                    <a:pt x="298" y="446"/>
                  </a:cubicBezTo>
                  <a:cubicBezTo>
                    <a:pt x="298" y="446"/>
                    <a:pt x="298" y="446"/>
                    <a:pt x="298" y="446"/>
                  </a:cubicBezTo>
                  <a:cubicBezTo>
                    <a:pt x="298" y="445"/>
                    <a:pt x="299" y="444"/>
                    <a:pt x="300" y="444"/>
                  </a:cubicBezTo>
                  <a:cubicBezTo>
                    <a:pt x="300" y="444"/>
                    <a:pt x="300" y="444"/>
                    <a:pt x="300" y="444"/>
                  </a:cubicBezTo>
                  <a:cubicBezTo>
                    <a:pt x="302" y="444"/>
                    <a:pt x="303" y="446"/>
                    <a:pt x="302" y="447"/>
                  </a:cubicBezTo>
                  <a:cubicBezTo>
                    <a:pt x="302" y="447"/>
                    <a:pt x="302" y="447"/>
                    <a:pt x="302" y="447"/>
                  </a:cubicBezTo>
                  <a:cubicBezTo>
                    <a:pt x="302" y="447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9"/>
                    <a:pt x="301" y="450"/>
                    <a:pt x="300" y="450"/>
                  </a:cubicBezTo>
                  <a:cubicBezTo>
                    <a:pt x="300" y="450"/>
                    <a:pt x="300" y="450"/>
                    <a:pt x="300" y="450"/>
                  </a:cubicBezTo>
                  <a:cubicBezTo>
                    <a:pt x="300" y="450"/>
                    <a:pt x="300" y="450"/>
                    <a:pt x="299" y="450"/>
                  </a:cubicBezTo>
                  <a:close/>
                  <a:moveTo>
                    <a:pt x="301" y="440"/>
                  </a:moveTo>
                  <a:cubicBezTo>
                    <a:pt x="300" y="440"/>
                    <a:pt x="299" y="438"/>
                    <a:pt x="299" y="437"/>
                  </a:cubicBezTo>
                  <a:cubicBezTo>
                    <a:pt x="299" y="437"/>
                    <a:pt x="299" y="437"/>
                    <a:pt x="299" y="437"/>
                  </a:cubicBezTo>
                  <a:cubicBezTo>
                    <a:pt x="299" y="437"/>
                    <a:pt x="299" y="436"/>
                    <a:pt x="299" y="436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300" y="435"/>
                    <a:pt x="301" y="434"/>
                    <a:pt x="302" y="434"/>
                  </a:cubicBezTo>
                  <a:cubicBezTo>
                    <a:pt x="302" y="434"/>
                    <a:pt x="302" y="434"/>
                    <a:pt x="302" y="434"/>
                  </a:cubicBezTo>
                  <a:cubicBezTo>
                    <a:pt x="303" y="434"/>
                    <a:pt x="304" y="435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8"/>
                  </a:cubicBezTo>
                  <a:cubicBezTo>
                    <a:pt x="304" y="438"/>
                    <a:pt x="304" y="438"/>
                    <a:pt x="304" y="438"/>
                  </a:cubicBezTo>
                  <a:cubicBezTo>
                    <a:pt x="304" y="439"/>
                    <a:pt x="303" y="440"/>
                    <a:pt x="302" y="440"/>
                  </a:cubicBezTo>
                  <a:cubicBezTo>
                    <a:pt x="302" y="440"/>
                    <a:pt x="302" y="440"/>
                    <a:pt x="302" y="440"/>
                  </a:cubicBezTo>
                  <a:cubicBezTo>
                    <a:pt x="301" y="440"/>
                    <a:pt x="301" y="440"/>
                    <a:pt x="301" y="440"/>
                  </a:cubicBezTo>
                  <a:close/>
                  <a:moveTo>
                    <a:pt x="303" y="430"/>
                  </a:moveTo>
                  <a:cubicBezTo>
                    <a:pt x="301" y="429"/>
                    <a:pt x="300" y="428"/>
                    <a:pt x="301" y="427"/>
                  </a:cubicBezTo>
                  <a:cubicBezTo>
                    <a:pt x="301" y="427"/>
                    <a:pt x="301" y="427"/>
                    <a:pt x="301" y="427"/>
                  </a:cubicBezTo>
                  <a:cubicBezTo>
                    <a:pt x="301" y="427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ubicBezTo>
                    <a:pt x="301" y="424"/>
                    <a:pt x="302" y="423"/>
                    <a:pt x="303" y="424"/>
                  </a:cubicBezTo>
                  <a:cubicBezTo>
                    <a:pt x="303" y="424"/>
                    <a:pt x="303" y="424"/>
                    <a:pt x="303" y="424"/>
                  </a:cubicBezTo>
                  <a:cubicBezTo>
                    <a:pt x="305" y="424"/>
                    <a:pt x="306" y="425"/>
                    <a:pt x="305" y="426"/>
                  </a:cubicBezTo>
                  <a:cubicBezTo>
                    <a:pt x="305" y="426"/>
                    <a:pt x="305" y="426"/>
                    <a:pt x="305" y="426"/>
                  </a:cubicBezTo>
                  <a:cubicBezTo>
                    <a:pt x="305" y="427"/>
                    <a:pt x="305" y="427"/>
                    <a:pt x="305" y="428"/>
                  </a:cubicBezTo>
                  <a:cubicBezTo>
                    <a:pt x="305" y="428"/>
                    <a:pt x="305" y="428"/>
                    <a:pt x="305" y="428"/>
                  </a:cubicBezTo>
                  <a:cubicBezTo>
                    <a:pt x="305" y="429"/>
                    <a:pt x="304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lose/>
                  <a:moveTo>
                    <a:pt x="304" y="419"/>
                  </a:moveTo>
                  <a:cubicBezTo>
                    <a:pt x="303" y="419"/>
                    <a:pt x="302" y="418"/>
                    <a:pt x="302" y="417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6"/>
                    <a:pt x="302" y="416"/>
                    <a:pt x="302" y="415"/>
                  </a:cubicBezTo>
                  <a:cubicBezTo>
                    <a:pt x="302" y="415"/>
                    <a:pt x="302" y="415"/>
                    <a:pt x="302" y="415"/>
                  </a:cubicBezTo>
                  <a:cubicBezTo>
                    <a:pt x="302" y="414"/>
                    <a:pt x="303" y="413"/>
                    <a:pt x="304" y="413"/>
                  </a:cubicBezTo>
                  <a:cubicBezTo>
                    <a:pt x="304" y="413"/>
                    <a:pt x="304" y="413"/>
                    <a:pt x="304" y="413"/>
                  </a:cubicBezTo>
                  <a:cubicBezTo>
                    <a:pt x="306" y="413"/>
                    <a:pt x="307" y="414"/>
                    <a:pt x="306" y="416"/>
                  </a:cubicBezTo>
                  <a:cubicBezTo>
                    <a:pt x="306" y="416"/>
                    <a:pt x="306" y="416"/>
                    <a:pt x="306" y="416"/>
                  </a:cubicBezTo>
                  <a:cubicBezTo>
                    <a:pt x="306" y="416"/>
                    <a:pt x="306" y="417"/>
                    <a:pt x="306" y="417"/>
                  </a:cubicBezTo>
                  <a:cubicBezTo>
                    <a:pt x="306" y="417"/>
                    <a:pt x="306" y="417"/>
                    <a:pt x="306" y="417"/>
                  </a:cubicBezTo>
                  <a:cubicBezTo>
                    <a:pt x="306" y="418"/>
                    <a:pt x="305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lose/>
                  <a:moveTo>
                    <a:pt x="305" y="409"/>
                  </a:moveTo>
                  <a:cubicBezTo>
                    <a:pt x="304" y="409"/>
                    <a:pt x="303" y="408"/>
                    <a:pt x="303" y="406"/>
                  </a:cubicBezTo>
                  <a:cubicBezTo>
                    <a:pt x="303" y="406"/>
                    <a:pt x="303" y="406"/>
                    <a:pt x="303" y="406"/>
                  </a:cubicBezTo>
                  <a:cubicBezTo>
                    <a:pt x="303" y="406"/>
                    <a:pt x="303" y="405"/>
                    <a:pt x="303" y="405"/>
                  </a:cubicBezTo>
                  <a:cubicBezTo>
                    <a:pt x="303" y="405"/>
                    <a:pt x="303" y="405"/>
                    <a:pt x="303" y="405"/>
                  </a:cubicBezTo>
                  <a:cubicBezTo>
                    <a:pt x="303" y="404"/>
                    <a:pt x="304" y="403"/>
                    <a:pt x="305" y="403"/>
                  </a:cubicBezTo>
                  <a:cubicBezTo>
                    <a:pt x="305" y="403"/>
                    <a:pt x="305" y="403"/>
                    <a:pt x="305" y="403"/>
                  </a:cubicBezTo>
                  <a:cubicBezTo>
                    <a:pt x="306" y="403"/>
                    <a:pt x="307" y="404"/>
                    <a:pt x="307" y="405"/>
                  </a:cubicBezTo>
                  <a:cubicBezTo>
                    <a:pt x="307" y="405"/>
                    <a:pt x="307" y="405"/>
                    <a:pt x="307" y="405"/>
                  </a:cubicBezTo>
                  <a:cubicBezTo>
                    <a:pt x="307" y="406"/>
                    <a:pt x="307" y="406"/>
                    <a:pt x="307" y="407"/>
                  </a:cubicBezTo>
                  <a:cubicBezTo>
                    <a:pt x="307" y="407"/>
                    <a:pt x="307" y="407"/>
                    <a:pt x="307" y="407"/>
                  </a:cubicBezTo>
                  <a:cubicBezTo>
                    <a:pt x="307" y="408"/>
                    <a:pt x="306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lose/>
                  <a:moveTo>
                    <a:pt x="305" y="398"/>
                  </a:moveTo>
                  <a:cubicBezTo>
                    <a:pt x="304" y="398"/>
                    <a:pt x="303" y="397"/>
                    <a:pt x="303" y="396"/>
                  </a:cubicBezTo>
                  <a:cubicBezTo>
                    <a:pt x="303" y="396"/>
                    <a:pt x="303" y="396"/>
                    <a:pt x="303" y="396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3"/>
                    <a:pt x="304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8" y="393"/>
                    <a:pt x="308" y="395"/>
                  </a:cubicBezTo>
                  <a:cubicBezTo>
                    <a:pt x="308" y="395"/>
                    <a:pt x="308" y="395"/>
                    <a:pt x="308" y="395"/>
                  </a:cubicBezTo>
                  <a:cubicBezTo>
                    <a:pt x="308" y="395"/>
                    <a:pt x="308" y="396"/>
                    <a:pt x="308" y="396"/>
                  </a:cubicBezTo>
                  <a:cubicBezTo>
                    <a:pt x="308" y="396"/>
                    <a:pt x="308" y="396"/>
                    <a:pt x="308" y="396"/>
                  </a:cubicBezTo>
                  <a:cubicBezTo>
                    <a:pt x="308" y="397"/>
                    <a:pt x="307" y="398"/>
                    <a:pt x="306" y="398"/>
                  </a:cubicBezTo>
                  <a:cubicBezTo>
                    <a:pt x="306" y="398"/>
                    <a:pt x="306" y="398"/>
                    <a:pt x="306" y="398"/>
                  </a:cubicBezTo>
                  <a:cubicBezTo>
                    <a:pt x="306" y="398"/>
                    <a:pt x="305" y="398"/>
                    <a:pt x="305" y="398"/>
                  </a:cubicBezTo>
                  <a:close/>
                  <a:moveTo>
                    <a:pt x="306" y="388"/>
                  </a:moveTo>
                  <a:cubicBezTo>
                    <a:pt x="305" y="388"/>
                    <a:pt x="304" y="387"/>
                    <a:pt x="304" y="386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4" y="385"/>
                    <a:pt x="304" y="384"/>
                  </a:cubicBezTo>
                  <a:cubicBezTo>
                    <a:pt x="304" y="384"/>
                    <a:pt x="304" y="384"/>
                    <a:pt x="304" y="384"/>
                  </a:cubicBezTo>
                  <a:cubicBezTo>
                    <a:pt x="304" y="383"/>
                    <a:pt x="305" y="382"/>
                    <a:pt x="306" y="382"/>
                  </a:cubicBezTo>
                  <a:cubicBezTo>
                    <a:pt x="306" y="382"/>
                    <a:pt x="306" y="382"/>
                    <a:pt x="306" y="382"/>
                  </a:cubicBezTo>
                  <a:cubicBezTo>
                    <a:pt x="307" y="382"/>
                    <a:pt x="308" y="383"/>
                    <a:pt x="308" y="384"/>
                  </a:cubicBezTo>
                  <a:cubicBezTo>
                    <a:pt x="308" y="384"/>
                    <a:pt x="308" y="384"/>
                    <a:pt x="308" y="384"/>
                  </a:cubicBezTo>
                  <a:cubicBezTo>
                    <a:pt x="308" y="385"/>
                    <a:pt x="308" y="385"/>
                    <a:pt x="308" y="386"/>
                  </a:cubicBezTo>
                  <a:cubicBezTo>
                    <a:pt x="308" y="386"/>
                    <a:pt x="308" y="386"/>
                    <a:pt x="308" y="386"/>
                  </a:cubicBezTo>
                  <a:cubicBezTo>
                    <a:pt x="308" y="387"/>
                    <a:pt x="307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lose/>
                  <a:moveTo>
                    <a:pt x="304" y="375"/>
                  </a:moveTo>
                  <a:cubicBezTo>
                    <a:pt x="304" y="375"/>
                    <a:pt x="304" y="374"/>
                    <a:pt x="304" y="374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04" y="373"/>
                    <a:pt x="305" y="371"/>
                    <a:pt x="306" y="371"/>
                  </a:cubicBezTo>
                  <a:cubicBezTo>
                    <a:pt x="306" y="371"/>
                    <a:pt x="306" y="371"/>
                    <a:pt x="306" y="371"/>
                  </a:cubicBezTo>
                  <a:cubicBezTo>
                    <a:pt x="307" y="371"/>
                    <a:pt x="308" y="372"/>
                    <a:pt x="308" y="374"/>
                  </a:cubicBezTo>
                  <a:cubicBezTo>
                    <a:pt x="308" y="374"/>
                    <a:pt x="308" y="374"/>
                    <a:pt x="308" y="374"/>
                  </a:cubicBezTo>
                  <a:cubicBezTo>
                    <a:pt x="308" y="374"/>
                    <a:pt x="308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08" y="376"/>
                    <a:pt x="307" y="377"/>
                    <a:pt x="306" y="377"/>
                  </a:cubicBezTo>
                  <a:cubicBezTo>
                    <a:pt x="306" y="377"/>
                    <a:pt x="306" y="377"/>
                    <a:pt x="306" y="377"/>
                  </a:cubicBezTo>
                  <a:cubicBezTo>
                    <a:pt x="305" y="377"/>
                    <a:pt x="304" y="376"/>
                    <a:pt x="304" y="375"/>
                  </a:cubicBezTo>
                  <a:close/>
                  <a:moveTo>
                    <a:pt x="304" y="365"/>
                  </a:moveTo>
                  <a:cubicBezTo>
                    <a:pt x="304" y="364"/>
                    <a:pt x="304" y="364"/>
                    <a:pt x="304" y="363"/>
                  </a:cubicBezTo>
                  <a:cubicBezTo>
                    <a:pt x="304" y="363"/>
                    <a:pt x="304" y="363"/>
                    <a:pt x="304" y="363"/>
                  </a:cubicBezTo>
                  <a:cubicBezTo>
                    <a:pt x="304" y="362"/>
                    <a:pt x="305" y="361"/>
                    <a:pt x="306" y="361"/>
                  </a:cubicBezTo>
                  <a:cubicBezTo>
                    <a:pt x="306" y="361"/>
                    <a:pt x="306" y="361"/>
                    <a:pt x="306" y="361"/>
                  </a:cubicBezTo>
                  <a:cubicBezTo>
                    <a:pt x="307" y="361"/>
                    <a:pt x="308" y="362"/>
                    <a:pt x="308" y="363"/>
                  </a:cubicBezTo>
                  <a:cubicBezTo>
                    <a:pt x="308" y="363"/>
                    <a:pt x="308" y="363"/>
                    <a:pt x="308" y="363"/>
                  </a:cubicBezTo>
                  <a:cubicBezTo>
                    <a:pt x="308" y="364"/>
                    <a:pt x="308" y="364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6"/>
                    <a:pt x="307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5" y="367"/>
                    <a:pt x="304" y="366"/>
                    <a:pt x="304" y="365"/>
                  </a:cubicBezTo>
                  <a:close/>
                  <a:moveTo>
                    <a:pt x="303" y="354"/>
                  </a:moveTo>
                  <a:cubicBezTo>
                    <a:pt x="303" y="354"/>
                    <a:pt x="303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3" y="352"/>
                    <a:pt x="304" y="351"/>
                    <a:pt x="305" y="351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307" y="351"/>
                    <a:pt x="308" y="352"/>
                    <a:pt x="308" y="353"/>
                  </a:cubicBezTo>
                  <a:cubicBezTo>
                    <a:pt x="308" y="353"/>
                    <a:pt x="308" y="353"/>
                    <a:pt x="308" y="353"/>
                  </a:cubicBezTo>
                  <a:cubicBezTo>
                    <a:pt x="308" y="353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5"/>
                    <a:pt x="307" y="356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4" y="357"/>
                    <a:pt x="303" y="356"/>
                    <a:pt x="303" y="354"/>
                  </a:cubicBezTo>
                  <a:close/>
                  <a:moveTo>
                    <a:pt x="303" y="344"/>
                  </a:moveTo>
                  <a:cubicBezTo>
                    <a:pt x="303" y="344"/>
                    <a:pt x="303" y="343"/>
                    <a:pt x="302" y="343"/>
                  </a:cubicBezTo>
                  <a:cubicBezTo>
                    <a:pt x="302" y="343"/>
                    <a:pt x="302" y="343"/>
                    <a:pt x="302" y="343"/>
                  </a:cubicBezTo>
                  <a:cubicBezTo>
                    <a:pt x="302" y="341"/>
                    <a:pt x="303" y="340"/>
                    <a:pt x="305" y="340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6" y="340"/>
                    <a:pt x="307" y="341"/>
                    <a:pt x="307" y="342"/>
                  </a:cubicBezTo>
                  <a:cubicBezTo>
                    <a:pt x="307" y="342"/>
                    <a:pt x="307" y="342"/>
                    <a:pt x="307" y="342"/>
                  </a:cubicBezTo>
                  <a:cubicBezTo>
                    <a:pt x="307" y="343"/>
                    <a:pt x="307" y="343"/>
                    <a:pt x="307" y="344"/>
                  </a:cubicBezTo>
                  <a:cubicBezTo>
                    <a:pt x="307" y="344"/>
                    <a:pt x="307" y="344"/>
                    <a:pt x="307" y="344"/>
                  </a:cubicBezTo>
                  <a:cubicBezTo>
                    <a:pt x="307" y="345"/>
                    <a:pt x="306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4" y="346"/>
                    <a:pt x="303" y="345"/>
                    <a:pt x="303" y="344"/>
                  </a:cubicBezTo>
                  <a:close/>
                  <a:moveTo>
                    <a:pt x="302" y="334"/>
                  </a:moveTo>
                  <a:cubicBezTo>
                    <a:pt x="302" y="333"/>
                    <a:pt x="302" y="333"/>
                    <a:pt x="302" y="332"/>
                  </a:cubicBezTo>
                  <a:cubicBezTo>
                    <a:pt x="302" y="332"/>
                    <a:pt x="302" y="332"/>
                    <a:pt x="302" y="332"/>
                  </a:cubicBezTo>
                  <a:cubicBezTo>
                    <a:pt x="301" y="331"/>
                    <a:pt x="302" y="330"/>
                    <a:pt x="304" y="330"/>
                  </a:cubicBezTo>
                  <a:cubicBezTo>
                    <a:pt x="304" y="330"/>
                    <a:pt x="304" y="330"/>
                    <a:pt x="304" y="330"/>
                  </a:cubicBezTo>
                  <a:cubicBezTo>
                    <a:pt x="305" y="330"/>
                    <a:pt x="306" y="331"/>
                    <a:pt x="306" y="332"/>
                  </a:cubicBezTo>
                  <a:cubicBezTo>
                    <a:pt x="306" y="332"/>
                    <a:pt x="306" y="332"/>
                    <a:pt x="306" y="332"/>
                  </a:cubicBezTo>
                  <a:cubicBezTo>
                    <a:pt x="306" y="332"/>
                    <a:pt x="306" y="333"/>
                    <a:pt x="306" y="333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6" y="334"/>
                    <a:pt x="305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3" y="336"/>
                    <a:pt x="302" y="335"/>
                    <a:pt x="302" y="334"/>
                  </a:cubicBezTo>
                  <a:close/>
                  <a:moveTo>
                    <a:pt x="301" y="323"/>
                  </a:moveTo>
                  <a:cubicBezTo>
                    <a:pt x="300" y="323"/>
                    <a:pt x="300" y="322"/>
                    <a:pt x="300" y="322"/>
                  </a:cubicBezTo>
                  <a:cubicBezTo>
                    <a:pt x="300" y="322"/>
                    <a:pt x="300" y="322"/>
                    <a:pt x="300" y="322"/>
                  </a:cubicBezTo>
                  <a:cubicBezTo>
                    <a:pt x="300" y="321"/>
                    <a:pt x="301" y="320"/>
                    <a:pt x="302" y="319"/>
                  </a:cubicBezTo>
                  <a:cubicBezTo>
                    <a:pt x="302" y="319"/>
                    <a:pt x="302" y="319"/>
                    <a:pt x="302" y="319"/>
                  </a:cubicBezTo>
                  <a:cubicBezTo>
                    <a:pt x="304" y="319"/>
                    <a:pt x="305" y="320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2"/>
                    <a:pt x="305" y="322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4"/>
                    <a:pt x="304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2" y="325"/>
                    <a:pt x="301" y="325"/>
                    <a:pt x="301" y="323"/>
                  </a:cubicBezTo>
                  <a:close/>
                  <a:moveTo>
                    <a:pt x="299" y="313"/>
                  </a:moveTo>
                  <a:cubicBezTo>
                    <a:pt x="299" y="313"/>
                    <a:pt x="299" y="312"/>
                    <a:pt x="299" y="312"/>
                  </a:cubicBezTo>
                  <a:cubicBezTo>
                    <a:pt x="299" y="312"/>
                    <a:pt x="299" y="312"/>
                    <a:pt x="299" y="312"/>
                  </a:cubicBezTo>
                  <a:cubicBezTo>
                    <a:pt x="299" y="310"/>
                    <a:pt x="300" y="309"/>
                    <a:pt x="301" y="309"/>
                  </a:cubicBezTo>
                  <a:cubicBezTo>
                    <a:pt x="301" y="309"/>
                    <a:pt x="301" y="309"/>
                    <a:pt x="301" y="309"/>
                  </a:cubicBezTo>
                  <a:cubicBezTo>
                    <a:pt x="302" y="309"/>
                    <a:pt x="303" y="310"/>
                    <a:pt x="303" y="311"/>
                  </a:cubicBezTo>
                  <a:cubicBezTo>
                    <a:pt x="303" y="311"/>
                    <a:pt x="303" y="311"/>
                    <a:pt x="303" y="311"/>
                  </a:cubicBezTo>
                  <a:cubicBezTo>
                    <a:pt x="304" y="311"/>
                    <a:pt x="304" y="312"/>
                    <a:pt x="304" y="312"/>
                  </a:cubicBezTo>
                  <a:cubicBezTo>
                    <a:pt x="304" y="312"/>
                    <a:pt x="304" y="312"/>
                    <a:pt x="304" y="312"/>
                  </a:cubicBezTo>
                  <a:cubicBezTo>
                    <a:pt x="304" y="314"/>
                    <a:pt x="303" y="315"/>
                    <a:pt x="302" y="315"/>
                  </a:cubicBezTo>
                  <a:cubicBezTo>
                    <a:pt x="302" y="315"/>
                    <a:pt x="302" y="315"/>
                    <a:pt x="302" y="315"/>
                  </a:cubicBezTo>
                  <a:cubicBezTo>
                    <a:pt x="302" y="315"/>
                    <a:pt x="301" y="315"/>
                    <a:pt x="301" y="315"/>
                  </a:cubicBezTo>
                  <a:cubicBezTo>
                    <a:pt x="301" y="315"/>
                    <a:pt x="301" y="315"/>
                    <a:pt x="301" y="315"/>
                  </a:cubicBezTo>
                  <a:cubicBezTo>
                    <a:pt x="300" y="315"/>
                    <a:pt x="299" y="314"/>
                    <a:pt x="299" y="313"/>
                  </a:cubicBezTo>
                  <a:close/>
                  <a:moveTo>
                    <a:pt x="297" y="303"/>
                  </a:moveTo>
                  <a:cubicBezTo>
                    <a:pt x="297" y="302"/>
                    <a:pt x="297" y="302"/>
                    <a:pt x="297" y="302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297" y="300"/>
                    <a:pt x="298" y="299"/>
                    <a:pt x="299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300" y="299"/>
                    <a:pt x="301" y="299"/>
                    <a:pt x="302" y="301"/>
                  </a:cubicBezTo>
                  <a:cubicBezTo>
                    <a:pt x="302" y="301"/>
                    <a:pt x="302" y="301"/>
                    <a:pt x="302" y="301"/>
                  </a:cubicBezTo>
                  <a:cubicBezTo>
                    <a:pt x="302" y="301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3"/>
                    <a:pt x="301" y="304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299" y="305"/>
                    <a:pt x="298" y="304"/>
                    <a:pt x="297" y="303"/>
                  </a:cubicBezTo>
                  <a:close/>
                  <a:moveTo>
                    <a:pt x="295" y="293"/>
                  </a:moveTo>
                  <a:cubicBezTo>
                    <a:pt x="295" y="292"/>
                    <a:pt x="295" y="292"/>
                    <a:pt x="295" y="291"/>
                  </a:cubicBezTo>
                  <a:cubicBezTo>
                    <a:pt x="295" y="291"/>
                    <a:pt x="295" y="291"/>
                    <a:pt x="295" y="291"/>
                  </a:cubicBezTo>
                  <a:cubicBezTo>
                    <a:pt x="295" y="290"/>
                    <a:pt x="296" y="289"/>
                    <a:pt x="297" y="289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8" y="288"/>
                    <a:pt x="299" y="289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1"/>
                    <a:pt x="300" y="291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3"/>
                    <a:pt x="299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7" y="294"/>
                    <a:pt x="296" y="294"/>
                    <a:pt x="295" y="293"/>
                  </a:cubicBezTo>
                  <a:close/>
                  <a:moveTo>
                    <a:pt x="293" y="283"/>
                  </a:moveTo>
                  <a:cubicBezTo>
                    <a:pt x="293" y="282"/>
                    <a:pt x="293" y="282"/>
                    <a:pt x="293" y="281"/>
                  </a:cubicBezTo>
                  <a:cubicBezTo>
                    <a:pt x="293" y="281"/>
                    <a:pt x="293" y="281"/>
                    <a:pt x="293" y="281"/>
                  </a:cubicBezTo>
                  <a:cubicBezTo>
                    <a:pt x="292" y="280"/>
                    <a:pt x="293" y="279"/>
                    <a:pt x="294" y="278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6" y="278"/>
                    <a:pt x="297" y="279"/>
                    <a:pt x="297" y="280"/>
                  </a:cubicBezTo>
                  <a:cubicBezTo>
                    <a:pt x="297" y="280"/>
                    <a:pt x="297" y="280"/>
                    <a:pt x="297" y="280"/>
                  </a:cubicBezTo>
                  <a:cubicBezTo>
                    <a:pt x="297" y="281"/>
                    <a:pt x="297" y="281"/>
                    <a:pt x="298" y="281"/>
                  </a:cubicBezTo>
                  <a:cubicBezTo>
                    <a:pt x="298" y="281"/>
                    <a:pt x="298" y="281"/>
                    <a:pt x="298" y="281"/>
                  </a:cubicBezTo>
                  <a:cubicBezTo>
                    <a:pt x="298" y="283"/>
                    <a:pt x="297" y="284"/>
                    <a:pt x="296" y="284"/>
                  </a:cubicBezTo>
                  <a:cubicBezTo>
                    <a:pt x="296" y="284"/>
                    <a:pt x="296" y="284"/>
                    <a:pt x="296" y="284"/>
                  </a:cubicBezTo>
                  <a:cubicBezTo>
                    <a:pt x="296" y="284"/>
                    <a:pt x="296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4" y="284"/>
                    <a:pt x="293" y="284"/>
                    <a:pt x="293" y="283"/>
                  </a:cubicBezTo>
                  <a:close/>
                  <a:moveTo>
                    <a:pt x="291" y="272"/>
                  </a:moveTo>
                  <a:cubicBezTo>
                    <a:pt x="290" y="272"/>
                    <a:pt x="290" y="272"/>
                    <a:pt x="290" y="271"/>
                  </a:cubicBezTo>
                  <a:cubicBezTo>
                    <a:pt x="290" y="271"/>
                    <a:pt x="290" y="271"/>
                    <a:pt x="290" y="271"/>
                  </a:cubicBezTo>
                  <a:cubicBezTo>
                    <a:pt x="290" y="270"/>
                    <a:pt x="291" y="269"/>
                    <a:pt x="292" y="268"/>
                  </a:cubicBezTo>
                  <a:cubicBezTo>
                    <a:pt x="292" y="268"/>
                    <a:pt x="292" y="268"/>
                    <a:pt x="292" y="268"/>
                  </a:cubicBezTo>
                  <a:cubicBezTo>
                    <a:pt x="293" y="268"/>
                    <a:pt x="294" y="269"/>
                    <a:pt x="295" y="270"/>
                  </a:cubicBezTo>
                  <a:cubicBezTo>
                    <a:pt x="295" y="270"/>
                    <a:pt x="295" y="270"/>
                    <a:pt x="295" y="270"/>
                  </a:cubicBezTo>
                  <a:cubicBezTo>
                    <a:pt x="295" y="270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72"/>
                    <a:pt x="295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2" y="274"/>
                    <a:pt x="291" y="274"/>
                    <a:pt x="291" y="272"/>
                  </a:cubicBezTo>
                  <a:close/>
                  <a:moveTo>
                    <a:pt x="288" y="263"/>
                  </a:moveTo>
                  <a:cubicBezTo>
                    <a:pt x="288" y="262"/>
                    <a:pt x="287" y="262"/>
                    <a:pt x="287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7" y="260"/>
                    <a:pt x="288" y="259"/>
                    <a:pt x="289" y="258"/>
                  </a:cubicBezTo>
                  <a:cubicBezTo>
                    <a:pt x="289" y="258"/>
                    <a:pt x="289" y="258"/>
                    <a:pt x="289" y="258"/>
                  </a:cubicBezTo>
                  <a:cubicBezTo>
                    <a:pt x="290" y="258"/>
                    <a:pt x="291" y="259"/>
                    <a:pt x="292" y="260"/>
                  </a:cubicBezTo>
                  <a:cubicBezTo>
                    <a:pt x="292" y="260"/>
                    <a:pt x="292" y="260"/>
                    <a:pt x="292" y="260"/>
                  </a:cubicBezTo>
                  <a:cubicBezTo>
                    <a:pt x="292" y="260"/>
                    <a:pt x="292" y="261"/>
                    <a:pt x="292" y="261"/>
                  </a:cubicBezTo>
                  <a:cubicBezTo>
                    <a:pt x="292" y="261"/>
                    <a:pt x="292" y="261"/>
                    <a:pt x="292" y="261"/>
                  </a:cubicBezTo>
                  <a:cubicBezTo>
                    <a:pt x="292" y="262"/>
                    <a:pt x="292" y="264"/>
                    <a:pt x="291" y="264"/>
                  </a:cubicBezTo>
                  <a:cubicBezTo>
                    <a:pt x="291" y="264"/>
                    <a:pt x="291" y="264"/>
                    <a:pt x="291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4"/>
                    <a:pt x="288" y="263"/>
                    <a:pt x="288" y="263"/>
                  </a:cubicBezTo>
                  <a:close/>
                  <a:moveTo>
                    <a:pt x="285" y="253"/>
                  </a:moveTo>
                  <a:cubicBezTo>
                    <a:pt x="284" y="252"/>
                    <a:pt x="284" y="252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4" y="250"/>
                    <a:pt x="284" y="249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7" y="248"/>
                    <a:pt x="288" y="249"/>
                    <a:pt x="288" y="250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9" y="250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2"/>
                    <a:pt x="289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6" y="254"/>
                    <a:pt x="285" y="254"/>
                    <a:pt x="285" y="253"/>
                  </a:cubicBezTo>
                  <a:close/>
                  <a:moveTo>
                    <a:pt x="281" y="243"/>
                  </a:moveTo>
                  <a:cubicBezTo>
                    <a:pt x="281" y="242"/>
                    <a:pt x="281" y="242"/>
                    <a:pt x="281" y="242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0" y="240"/>
                    <a:pt x="281" y="239"/>
                    <a:pt x="282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8"/>
                    <a:pt x="284" y="239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6" y="242"/>
                    <a:pt x="285" y="244"/>
                    <a:pt x="284" y="244"/>
                  </a:cubicBezTo>
                  <a:cubicBezTo>
                    <a:pt x="284" y="244"/>
                    <a:pt x="284" y="244"/>
                    <a:pt x="284" y="244"/>
                  </a:cubicBezTo>
                  <a:cubicBezTo>
                    <a:pt x="284" y="244"/>
                    <a:pt x="283" y="244"/>
                    <a:pt x="283" y="244"/>
                  </a:cubicBezTo>
                  <a:cubicBezTo>
                    <a:pt x="283" y="244"/>
                    <a:pt x="283" y="244"/>
                    <a:pt x="283" y="244"/>
                  </a:cubicBezTo>
                  <a:cubicBezTo>
                    <a:pt x="282" y="244"/>
                    <a:pt x="281" y="244"/>
                    <a:pt x="281" y="243"/>
                  </a:cubicBezTo>
                  <a:close/>
                  <a:moveTo>
                    <a:pt x="277" y="233"/>
                  </a:moveTo>
                  <a:cubicBezTo>
                    <a:pt x="277" y="233"/>
                    <a:pt x="277" y="232"/>
                    <a:pt x="277" y="232"/>
                  </a:cubicBezTo>
                  <a:cubicBezTo>
                    <a:pt x="277" y="232"/>
                    <a:pt x="277" y="232"/>
                    <a:pt x="277" y="232"/>
                  </a:cubicBezTo>
                  <a:cubicBezTo>
                    <a:pt x="276" y="231"/>
                    <a:pt x="277" y="229"/>
                    <a:pt x="278" y="229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9" y="228"/>
                    <a:pt x="281" y="229"/>
                    <a:pt x="281" y="230"/>
                  </a:cubicBezTo>
                  <a:cubicBezTo>
                    <a:pt x="281" y="230"/>
                    <a:pt x="281" y="230"/>
                    <a:pt x="281" y="230"/>
                  </a:cubicBezTo>
                  <a:cubicBezTo>
                    <a:pt x="281" y="231"/>
                    <a:pt x="281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3"/>
                    <a:pt x="281" y="234"/>
                    <a:pt x="280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0" y="235"/>
                    <a:pt x="280" y="235"/>
                    <a:pt x="279" y="235"/>
                  </a:cubicBezTo>
                  <a:cubicBezTo>
                    <a:pt x="279" y="235"/>
                    <a:pt x="279" y="235"/>
                    <a:pt x="279" y="235"/>
                  </a:cubicBezTo>
                  <a:cubicBezTo>
                    <a:pt x="279" y="235"/>
                    <a:pt x="278" y="234"/>
                    <a:pt x="277" y="233"/>
                  </a:cubicBezTo>
                  <a:close/>
                  <a:moveTo>
                    <a:pt x="273" y="224"/>
                  </a:moveTo>
                  <a:cubicBezTo>
                    <a:pt x="273" y="223"/>
                    <a:pt x="273" y="223"/>
                    <a:pt x="273" y="222"/>
                  </a:cubicBezTo>
                  <a:cubicBezTo>
                    <a:pt x="273" y="222"/>
                    <a:pt x="273" y="222"/>
                    <a:pt x="273" y="222"/>
                  </a:cubicBezTo>
                  <a:cubicBezTo>
                    <a:pt x="272" y="221"/>
                    <a:pt x="273" y="220"/>
                    <a:pt x="274" y="219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5" y="219"/>
                    <a:pt x="276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1"/>
                    <a:pt x="277" y="221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8" y="223"/>
                    <a:pt x="277" y="224"/>
                    <a:pt x="276" y="225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6" y="225"/>
                    <a:pt x="276" y="225"/>
                    <a:pt x="275" y="225"/>
                  </a:cubicBezTo>
                  <a:cubicBezTo>
                    <a:pt x="275" y="225"/>
                    <a:pt x="275" y="225"/>
                    <a:pt x="275" y="225"/>
                  </a:cubicBezTo>
                  <a:cubicBezTo>
                    <a:pt x="274" y="225"/>
                    <a:pt x="274" y="224"/>
                    <a:pt x="273" y="224"/>
                  </a:cubicBezTo>
                  <a:close/>
                  <a:moveTo>
                    <a:pt x="269" y="214"/>
                  </a:moveTo>
                  <a:cubicBezTo>
                    <a:pt x="269" y="214"/>
                    <a:pt x="269" y="213"/>
                    <a:pt x="268" y="213"/>
                  </a:cubicBezTo>
                  <a:cubicBezTo>
                    <a:pt x="268" y="213"/>
                    <a:pt x="268" y="213"/>
                    <a:pt x="268" y="213"/>
                  </a:cubicBezTo>
                  <a:cubicBezTo>
                    <a:pt x="268" y="212"/>
                    <a:pt x="268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71" y="209"/>
                    <a:pt x="272" y="210"/>
                    <a:pt x="272" y="211"/>
                  </a:cubicBezTo>
                  <a:cubicBezTo>
                    <a:pt x="272" y="211"/>
                    <a:pt x="272" y="211"/>
                    <a:pt x="272" y="211"/>
                  </a:cubicBezTo>
                  <a:cubicBezTo>
                    <a:pt x="273" y="211"/>
                    <a:pt x="273" y="212"/>
                    <a:pt x="273" y="212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4" y="213"/>
                    <a:pt x="273" y="215"/>
                    <a:pt x="272" y="215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2" y="215"/>
                    <a:pt x="271" y="216"/>
                    <a:pt x="271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0" y="216"/>
                    <a:pt x="269" y="215"/>
                    <a:pt x="269" y="214"/>
                  </a:cubicBezTo>
                  <a:close/>
                  <a:moveTo>
                    <a:pt x="264" y="205"/>
                  </a:moveTo>
                  <a:cubicBezTo>
                    <a:pt x="264" y="205"/>
                    <a:pt x="264" y="204"/>
                    <a:pt x="264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3" y="203"/>
                    <a:pt x="264" y="201"/>
                    <a:pt x="265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6" y="200"/>
                    <a:pt x="267" y="200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3"/>
                  </a:cubicBezTo>
                  <a:cubicBezTo>
                    <a:pt x="268" y="203"/>
                    <a:pt x="268" y="203"/>
                    <a:pt x="268" y="203"/>
                  </a:cubicBezTo>
                  <a:cubicBezTo>
                    <a:pt x="269" y="204"/>
                    <a:pt x="269" y="205"/>
                    <a:pt x="267" y="206"/>
                  </a:cubicBezTo>
                  <a:cubicBezTo>
                    <a:pt x="267" y="206"/>
                    <a:pt x="267" y="206"/>
                    <a:pt x="267" y="206"/>
                  </a:cubicBezTo>
                  <a:cubicBezTo>
                    <a:pt x="267" y="206"/>
                    <a:pt x="267" y="206"/>
                    <a:pt x="266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206"/>
                    <a:pt x="265" y="206"/>
                    <a:pt x="264" y="205"/>
                  </a:cubicBezTo>
                  <a:close/>
                  <a:moveTo>
                    <a:pt x="259" y="196"/>
                  </a:moveTo>
                  <a:cubicBezTo>
                    <a:pt x="259" y="195"/>
                    <a:pt x="259" y="195"/>
                    <a:pt x="259" y="195"/>
                  </a:cubicBezTo>
                  <a:cubicBezTo>
                    <a:pt x="259" y="195"/>
                    <a:pt x="259" y="195"/>
                    <a:pt x="259" y="195"/>
                  </a:cubicBezTo>
                  <a:cubicBezTo>
                    <a:pt x="258" y="193"/>
                    <a:pt x="259" y="19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1" y="191"/>
                    <a:pt x="262" y="191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3"/>
                    <a:pt x="263" y="193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4" y="195"/>
                    <a:pt x="264" y="196"/>
                    <a:pt x="263" y="197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2" y="197"/>
                    <a:pt x="262" y="197"/>
                    <a:pt x="261" y="197"/>
                  </a:cubicBezTo>
                  <a:cubicBezTo>
                    <a:pt x="261" y="197"/>
                    <a:pt x="261" y="197"/>
                    <a:pt x="261" y="197"/>
                  </a:cubicBezTo>
                  <a:cubicBezTo>
                    <a:pt x="261" y="197"/>
                    <a:pt x="260" y="197"/>
                    <a:pt x="259" y="196"/>
                  </a:cubicBezTo>
                  <a:close/>
                  <a:moveTo>
                    <a:pt x="254" y="187"/>
                  </a:moveTo>
                  <a:cubicBezTo>
                    <a:pt x="254" y="186"/>
                    <a:pt x="254" y="186"/>
                    <a:pt x="254" y="186"/>
                  </a:cubicBezTo>
                  <a:cubicBezTo>
                    <a:pt x="254" y="186"/>
                    <a:pt x="254" y="186"/>
                    <a:pt x="254" y="186"/>
                  </a:cubicBezTo>
                  <a:cubicBezTo>
                    <a:pt x="253" y="185"/>
                    <a:pt x="253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55" y="182"/>
                    <a:pt x="257" y="182"/>
                    <a:pt x="257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9" y="186"/>
                    <a:pt x="258" y="187"/>
                    <a:pt x="257" y="188"/>
                  </a:cubicBezTo>
                  <a:cubicBezTo>
                    <a:pt x="257" y="188"/>
                    <a:pt x="257" y="188"/>
                    <a:pt x="257" y="188"/>
                  </a:cubicBezTo>
                  <a:cubicBezTo>
                    <a:pt x="257" y="188"/>
                    <a:pt x="257" y="188"/>
                    <a:pt x="256" y="188"/>
                  </a:cubicBezTo>
                  <a:cubicBezTo>
                    <a:pt x="256" y="188"/>
                    <a:pt x="256" y="188"/>
                    <a:pt x="256" y="188"/>
                  </a:cubicBezTo>
                  <a:cubicBezTo>
                    <a:pt x="255" y="188"/>
                    <a:pt x="255" y="187"/>
                    <a:pt x="254" y="187"/>
                  </a:cubicBezTo>
                  <a:close/>
                  <a:moveTo>
                    <a:pt x="249" y="178"/>
                  </a:moveTo>
                  <a:cubicBezTo>
                    <a:pt x="249" y="178"/>
                    <a:pt x="248" y="177"/>
                    <a:pt x="248" y="177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47" y="176"/>
                    <a:pt x="248" y="174"/>
                    <a:pt x="249" y="17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50" y="173"/>
                    <a:pt x="251" y="173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5"/>
                    <a:pt x="252" y="175"/>
                    <a:pt x="253" y="175"/>
                  </a:cubicBezTo>
                  <a:cubicBezTo>
                    <a:pt x="253" y="175"/>
                    <a:pt x="253" y="175"/>
                    <a:pt x="253" y="175"/>
                  </a:cubicBezTo>
                  <a:cubicBezTo>
                    <a:pt x="253" y="177"/>
                    <a:pt x="253" y="178"/>
                    <a:pt x="252" y="179"/>
                  </a:cubicBezTo>
                  <a:cubicBezTo>
                    <a:pt x="252" y="179"/>
                    <a:pt x="252" y="179"/>
                    <a:pt x="252" y="179"/>
                  </a:cubicBezTo>
                  <a:cubicBezTo>
                    <a:pt x="252" y="179"/>
                    <a:pt x="251" y="179"/>
                    <a:pt x="251" y="179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50" y="179"/>
                    <a:pt x="249" y="179"/>
                    <a:pt x="249" y="178"/>
                  </a:cubicBezTo>
                  <a:close/>
                  <a:moveTo>
                    <a:pt x="243" y="169"/>
                  </a:moveTo>
                  <a:cubicBezTo>
                    <a:pt x="243" y="169"/>
                    <a:pt x="243" y="169"/>
                    <a:pt x="242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7"/>
                    <a:pt x="242" y="166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4" y="164"/>
                    <a:pt x="245" y="165"/>
                    <a:pt x="246" y="166"/>
                  </a:cubicBezTo>
                  <a:cubicBezTo>
                    <a:pt x="246" y="166"/>
                    <a:pt x="246" y="166"/>
                    <a:pt x="246" y="166"/>
                  </a:cubicBezTo>
                  <a:cubicBezTo>
                    <a:pt x="246" y="166"/>
                    <a:pt x="247" y="166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8" y="168"/>
                    <a:pt x="247" y="169"/>
                    <a:pt x="246" y="170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6" y="170"/>
                    <a:pt x="245" y="170"/>
                    <a:pt x="245" y="17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4" y="170"/>
                    <a:pt x="244" y="170"/>
                    <a:pt x="243" y="169"/>
                  </a:cubicBezTo>
                  <a:close/>
                  <a:moveTo>
                    <a:pt x="237" y="161"/>
                  </a:moveTo>
                  <a:cubicBezTo>
                    <a:pt x="237" y="160"/>
                    <a:pt x="237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6" y="157"/>
                    <a:pt x="237" y="156"/>
                  </a:cubicBezTo>
                  <a:cubicBezTo>
                    <a:pt x="237" y="156"/>
                    <a:pt x="237" y="156"/>
                    <a:pt x="237" y="156"/>
                  </a:cubicBezTo>
                  <a:cubicBezTo>
                    <a:pt x="238" y="156"/>
                    <a:pt x="239" y="156"/>
                    <a:pt x="240" y="157"/>
                  </a:cubicBezTo>
                  <a:cubicBezTo>
                    <a:pt x="240" y="157"/>
                    <a:pt x="240" y="157"/>
                    <a:pt x="240" y="157"/>
                  </a:cubicBezTo>
                  <a:cubicBezTo>
                    <a:pt x="240" y="157"/>
                    <a:pt x="241" y="158"/>
                    <a:pt x="241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2" y="159"/>
                    <a:pt x="241" y="161"/>
                    <a:pt x="240" y="161"/>
                  </a:cubicBezTo>
                  <a:cubicBezTo>
                    <a:pt x="240" y="161"/>
                    <a:pt x="240" y="161"/>
                    <a:pt x="240" y="161"/>
                  </a:cubicBezTo>
                  <a:cubicBezTo>
                    <a:pt x="240" y="162"/>
                    <a:pt x="239" y="162"/>
                    <a:pt x="239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38" y="162"/>
                    <a:pt x="238" y="161"/>
                    <a:pt x="237" y="161"/>
                  </a:cubicBezTo>
                  <a:close/>
                  <a:moveTo>
                    <a:pt x="231" y="152"/>
                  </a:moveTo>
                  <a:cubicBezTo>
                    <a:pt x="231" y="152"/>
                    <a:pt x="230" y="152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29" y="150"/>
                    <a:pt x="229" y="149"/>
                    <a:pt x="230" y="148"/>
                  </a:cubicBezTo>
                  <a:cubicBezTo>
                    <a:pt x="230" y="148"/>
                    <a:pt x="230" y="148"/>
                    <a:pt x="230" y="148"/>
                  </a:cubicBezTo>
                  <a:cubicBezTo>
                    <a:pt x="231" y="147"/>
                    <a:pt x="233" y="148"/>
                    <a:pt x="234" y="149"/>
                  </a:cubicBezTo>
                  <a:cubicBezTo>
                    <a:pt x="234" y="149"/>
                    <a:pt x="234" y="149"/>
                    <a:pt x="234" y="149"/>
                  </a:cubicBezTo>
                  <a:cubicBezTo>
                    <a:pt x="234" y="149"/>
                    <a:pt x="234" y="149"/>
                    <a:pt x="235" y="150"/>
                  </a:cubicBezTo>
                  <a:cubicBezTo>
                    <a:pt x="235" y="150"/>
                    <a:pt x="235" y="150"/>
                    <a:pt x="235" y="150"/>
                  </a:cubicBezTo>
                  <a:cubicBezTo>
                    <a:pt x="235" y="151"/>
                    <a:pt x="235" y="152"/>
                    <a:pt x="234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3"/>
                    <a:pt x="233" y="153"/>
                    <a:pt x="233" y="153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2" y="153"/>
                    <a:pt x="231" y="153"/>
                    <a:pt x="231" y="152"/>
                  </a:cubicBezTo>
                  <a:close/>
                  <a:moveTo>
                    <a:pt x="224" y="144"/>
                  </a:moveTo>
                  <a:cubicBezTo>
                    <a:pt x="224" y="144"/>
                    <a:pt x="224" y="144"/>
                    <a:pt x="224" y="143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3" y="142"/>
                    <a:pt x="223" y="141"/>
                    <a:pt x="224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6" y="139"/>
                    <a:pt x="227" y="140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7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9" y="142"/>
                    <a:pt x="229" y="144"/>
                    <a:pt x="228" y="145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7" y="145"/>
                    <a:pt x="227" y="145"/>
                    <a:pt x="226" y="145"/>
                  </a:cubicBezTo>
                  <a:cubicBezTo>
                    <a:pt x="226" y="145"/>
                    <a:pt x="226" y="145"/>
                    <a:pt x="226" y="145"/>
                  </a:cubicBezTo>
                  <a:cubicBezTo>
                    <a:pt x="226" y="145"/>
                    <a:pt x="225" y="145"/>
                    <a:pt x="224" y="144"/>
                  </a:cubicBezTo>
                  <a:close/>
                  <a:moveTo>
                    <a:pt x="218" y="136"/>
                  </a:moveTo>
                  <a:cubicBezTo>
                    <a:pt x="217" y="136"/>
                    <a:pt x="217" y="136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6" y="134"/>
                    <a:pt x="216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8" y="131"/>
                    <a:pt x="219" y="131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2" y="134"/>
                    <a:pt x="222" y="136"/>
                    <a:pt x="221" y="137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1" y="137"/>
                    <a:pt x="220" y="137"/>
                    <a:pt x="219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9" y="137"/>
                    <a:pt x="218" y="137"/>
                    <a:pt x="218" y="136"/>
                  </a:cubicBezTo>
                  <a:close/>
                  <a:moveTo>
                    <a:pt x="211" y="129"/>
                  </a:moveTo>
                  <a:cubicBezTo>
                    <a:pt x="211" y="128"/>
                    <a:pt x="210" y="128"/>
                    <a:pt x="210" y="128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09" y="127"/>
                    <a:pt x="209" y="125"/>
                    <a:pt x="210" y="124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11" y="124"/>
                    <a:pt x="212" y="124"/>
                    <a:pt x="213" y="125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14" y="125"/>
                    <a:pt x="214" y="125"/>
                    <a:pt x="214" y="126"/>
                  </a:cubicBezTo>
                  <a:cubicBezTo>
                    <a:pt x="214" y="126"/>
                    <a:pt x="214" y="126"/>
                    <a:pt x="214" y="126"/>
                  </a:cubicBezTo>
                  <a:cubicBezTo>
                    <a:pt x="215" y="127"/>
                    <a:pt x="215" y="128"/>
                    <a:pt x="214" y="129"/>
                  </a:cubicBezTo>
                  <a:cubicBezTo>
                    <a:pt x="214" y="129"/>
                    <a:pt x="214" y="129"/>
                    <a:pt x="214" y="129"/>
                  </a:cubicBezTo>
                  <a:cubicBezTo>
                    <a:pt x="214" y="129"/>
                    <a:pt x="213" y="129"/>
                    <a:pt x="213" y="12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2" y="129"/>
                    <a:pt x="211" y="129"/>
                    <a:pt x="211" y="129"/>
                  </a:cubicBezTo>
                  <a:close/>
                  <a:moveTo>
                    <a:pt x="204" y="121"/>
                  </a:moveTo>
                  <a:cubicBezTo>
                    <a:pt x="203" y="121"/>
                    <a:pt x="203" y="120"/>
                    <a:pt x="203" y="120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2" y="119"/>
                    <a:pt x="202" y="118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4" y="116"/>
                    <a:pt x="205" y="116"/>
                    <a:pt x="206" y="117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6" y="117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8" y="119"/>
                    <a:pt x="208" y="120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6" y="122"/>
                    <a:pt x="206" y="122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5" y="122"/>
                    <a:pt x="204" y="122"/>
                    <a:pt x="204" y="121"/>
                  </a:cubicBezTo>
                  <a:close/>
                  <a:moveTo>
                    <a:pt x="196" y="114"/>
                  </a:moveTo>
                  <a:cubicBezTo>
                    <a:pt x="196" y="113"/>
                    <a:pt x="196" y="113"/>
                    <a:pt x="195" y="113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4" y="112"/>
                    <a:pt x="194" y="110"/>
                    <a:pt x="195" y="110"/>
                  </a:cubicBezTo>
                  <a:cubicBezTo>
                    <a:pt x="195" y="110"/>
                    <a:pt x="195" y="110"/>
                    <a:pt x="195" y="110"/>
                  </a:cubicBezTo>
                  <a:cubicBezTo>
                    <a:pt x="196" y="109"/>
                    <a:pt x="198" y="109"/>
                    <a:pt x="199" y="110"/>
                  </a:cubicBezTo>
                  <a:cubicBezTo>
                    <a:pt x="199" y="110"/>
                    <a:pt x="199" y="110"/>
                    <a:pt x="199" y="110"/>
                  </a:cubicBezTo>
                  <a:cubicBezTo>
                    <a:pt x="199" y="110"/>
                    <a:pt x="199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1"/>
                    <a:pt x="200" y="113"/>
                    <a:pt x="200" y="114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199" y="114"/>
                    <a:pt x="199" y="114"/>
                    <a:pt x="198" y="114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7" y="114"/>
                    <a:pt x="197" y="114"/>
                    <a:pt x="196" y="114"/>
                  </a:cubicBezTo>
                  <a:close/>
                  <a:moveTo>
                    <a:pt x="189" y="107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5"/>
                    <a:pt x="187" y="103"/>
                    <a:pt x="188" y="102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9" y="102"/>
                    <a:pt x="190" y="101"/>
                    <a:pt x="191" y="102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1" y="103"/>
                    <a:pt x="192" y="103"/>
                    <a:pt x="192" y="103"/>
                  </a:cubicBezTo>
                  <a:cubicBezTo>
                    <a:pt x="192" y="103"/>
                    <a:pt x="192" y="103"/>
                    <a:pt x="192" y="103"/>
                  </a:cubicBezTo>
                  <a:cubicBezTo>
                    <a:pt x="193" y="104"/>
                    <a:pt x="193" y="106"/>
                    <a:pt x="192" y="106"/>
                  </a:cubicBezTo>
                  <a:cubicBezTo>
                    <a:pt x="192" y="106"/>
                    <a:pt x="192" y="106"/>
                    <a:pt x="192" y="106"/>
                  </a:cubicBezTo>
                  <a:cubicBezTo>
                    <a:pt x="192" y="107"/>
                    <a:pt x="191" y="107"/>
                    <a:pt x="190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0" y="107"/>
                    <a:pt x="189" y="107"/>
                    <a:pt x="189" y="107"/>
                  </a:cubicBezTo>
                  <a:close/>
                  <a:moveTo>
                    <a:pt x="181" y="100"/>
                  </a:moveTo>
                  <a:cubicBezTo>
                    <a:pt x="181" y="99"/>
                    <a:pt x="180" y="99"/>
                    <a:pt x="180" y="99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79" y="98"/>
                    <a:pt x="179" y="96"/>
                    <a:pt x="180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81" y="95"/>
                    <a:pt x="182" y="94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6"/>
                    <a:pt x="184" y="96"/>
                    <a:pt x="184" y="96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85" y="97"/>
                    <a:pt x="185" y="98"/>
                    <a:pt x="184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100"/>
                    <a:pt x="183" y="100"/>
                    <a:pt x="183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1" y="100"/>
                  </a:cubicBezTo>
                  <a:close/>
                  <a:moveTo>
                    <a:pt x="173" y="93"/>
                  </a:moveTo>
                  <a:cubicBezTo>
                    <a:pt x="173" y="93"/>
                    <a:pt x="173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1"/>
                    <a:pt x="171" y="90"/>
                    <a:pt x="172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3" y="88"/>
                    <a:pt x="174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7" y="90"/>
                    <a:pt x="177" y="92"/>
                    <a:pt x="176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3"/>
                    <a:pt x="175" y="93"/>
                    <a:pt x="175" y="93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3"/>
                    <a:pt x="174" y="93"/>
                    <a:pt x="173" y="93"/>
                  </a:cubicBezTo>
                  <a:close/>
                  <a:moveTo>
                    <a:pt x="165" y="86"/>
                  </a:moveTo>
                  <a:cubicBezTo>
                    <a:pt x="165" y="86"/>
                    <a:pt x="164" y="86"/>
                    <a:pt x="164" y="85"/>
                  </a:cubicBezTo>
                  <a:cubicBezTo>
                    <a:pt x="164" y="85"/>
                    <a:pt x="164" y="85"/>
                    <a:pt x="164" y="85"/>
                  </a:cubicBezTo>
                  <a:cubicBezTo>
                    <a:pt x="163" y="85"/>
                    <a:pt x="163" y="83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6" y="81"/>
                    <a:pt x="167" y="82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7" y="82"/>
                    <a:pt x="168" y="82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9" y="84"/>
                    <a:pt x="169" y="85"/>
                    <a:pt x="168" y="86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8" y="87"/>
                    <a:pt x="167" y="87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6" y="87"/>
                    <a:pt x="166" y="87"/>
                    <a:pt x="165" y="86"/>
                  </a:cubicBezTo>
                  <a:close/>
                  <a:moveTo>
                    <a:pt x="157" y="80"/>
                  </a:moveTo>
                  <a:cubicBezTo>
                    <a:pt x="157" y="80"/>
                    <a:pt x="156" y="79"/>
                    <a:pt x="156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78"/>
                    <a:pt x="155" y="77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6" y="75"/>
                    <a:pt x="158" y="75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9" y="76"/>
                    <a:pt x="159" y="76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1" y="77"/>
                    <a:pt x="161" y="79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59" y="80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0"/>
                    <a:pt x="157" y="80"/>
                    <a:pt x="157" y="80"/>
                  </a:cubicBezTo>
                  <a:close/>
                  <a:moveTo>
                    <a:pt x="149" y="74"/>
                  </a:moveTo>
                  <a:cubicBezTo>
                    <a:pt x="148" y="74"/>
                    <a:pt x="148" y="73"/>
                    <a:pt x="147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6" y="71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8" y="69"/>
                    <a:pt x="149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2" y="71"/>
                    <a:pt x="152" y="72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4"/>
                    <a:pt x="151" y="74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49" y="74"/>
                    <a:pt x="149" y="74"/>
                    <a:pt x="149" y="74"/>
                  </a:cubicBezTo>
                  <a:close/>
                  <a:moveTo>
                    <a:pt x="140" y="68"/>
                  </a:moveTo>
                  <a:cubicBezTo>
                    <a:pt x="140" y="68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6"/>
                    <a:pt x="138" y="65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9" y="63"/>
                    <a:pt x="140" y="63"/>
                    <a:pt x="141" y="63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2" y="64"/>
                    <a:pt x="142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4" y="65"/>
                    <a:pt x="144" y="66"/>
                    <a:pt x="143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68"/>
                    <a:pt x="142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8"/>
                    <a:pt x="140" y="68"/>
                  </a:cubicBezTo>
                  <a:close/>
                  <a:moveTo>
                    <a:pt x="131" y="62"/>
                  </a:moveTo>
                  <a:cubicBezTo>
                    <a:pt x="131" y="62"/>
                    <a:pt x="131" y="62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9" y="61"/>
                    <a:pt x="129" y="59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7"/>
                    <a:pt x="132" y="57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8"/>
                    <a:pt x="134" y="58"/>
                    <a:pt x="134" y="5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5" y="59"/>
                    <a:pt x="135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4" y="62"/>
                    <a:pt x="133" y="62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2" y="62"/>
                    <a:pt x="132" y="62"/>
                    <a:pt x="131" y="62"/>
                  </a:cubicBezTo>
                  <a:close/>
                  <a:moveTo>
                    <a:pt x="123" y="57"/>
                  </a:moveTo>
                  <a:cubicBezTo>
                    <a:pt x="122" y="56"/>
                    <a:pt x="122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0" y="55"/>
                    <a:pt x="120" y="54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2"/>
                    <a:pt x="123" y="51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6" y="53"/>
                    <a:pt x="126" y="55"/>
                    <a:pt x="126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5" y="56"/>
                    <a:pt x="125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3" y="57"/>
                    <a:pt x="123" y="57"/>
                    <a:pt x="123" y="57"/>
                  </a:cubicBezTo>
                  <a:close/>
                  <a:moveTo>
                    <a:pt x="114" y="51"/>
                  </a:moveTo>
                  <a:cubicBezTo>
                    <a:pt x="113" y="51"/>
                    <a:pt x="113" y="51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1" y="50"/>
                    <a:pt x="111" y="48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6"/>
                    <a:pt x="114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8"/>
                    <a:pt x="117" y="49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6" y="51"/>
                    <a:pt x="116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4" y="51"/>
                    <a:pt x="114" y="51"/>
                    <a:pt x="114" y="51"/>
                  </a:cubicBezTo>
                  <a:close/>
                  <a:moveTo>
                    <a:pt x="105" y="46"/>
                  </a:moveTo>
                  <a:cubicBezTo>
                    <a:pt x="104" y="46"/>
                    <a:pt x="104" y="46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2" y="45"/>
                    <a:pt x="102" y="43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1"/>
                    <a:pt x="105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8" y="43"/>
                    <a:pt x="108" y="44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6"/>
                    <a:pt x="107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5" y="46"/>
                    <a:pt x="105" y="46"/>
                    <a:pt x="105" y="46"/>
                  </a:cubicBezTo>
                  <a:close/>
                  <a:moveTo>
                    <a:pt x="96" y="41"/>
                  </a:moveTo>
                  <a:cubicBezTo>
                    <a:pt x="95" y="41"/>
                    <a:pt x="95" y="41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38"/>
                    <a:pt x="93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6"/>
                    <a:pt x="95" y="36"/>
                    <a:pt x="96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6"/>
                    <a:pt x="97" y="37"/>
                    <a:pt x="98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9" y="38"/>
                    <a:pt x="99" y="39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8" y="41"/>
                    <a:pt x="97" y="41"/>
                    <a:pt x="97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lose/>
                  <a:moveTo>
                    <a:pt x="86" y="36"/>
                  </a:moveTo>
                  <a:cubicBezTo>
                    <a:pt x="86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4" y="35"/>
                    <a:pt x="83" y="34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9" y="33"/>
                    <a:pt x="90" y="34"/>
                    <a:pt x="89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6"/>
                    <a:pt x="88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6" y="36"/>
                  </a:cubicBezTo>
                  <a:close/>
                  <a:moveTo>
                    <a:pt x="77" y="32"/>
                  </a:moveTo>
                  <a:cubicBezTo>
                    <a:pt x="77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5" y="30"/>
                    <a:pt x="74" y="29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7" y="26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8"/>
                    <a:pt x="81" y="29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9" y="32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7" y="32"/>
                    <a:pt x="77" y="32"/>
                  </a:cubicBezTo>
                  <a:close/>
                  <a:moveTo>
                    <a:pt x="67" y="27"/>
                  </a:moveTo>
                  <a:cubicBezTo>
                    <a:pt x="67" y="27"/>
                    <a:pt x="67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6"/>
                    <a:pt x="65" y="25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7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1" y="24"/>
                    <a:pt x="71" y="25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7"/>
                    <a:pt x="69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lose/>
                  <a:moveTo>
                    <a:pt x="58" y="23"/>
                  </a:moveTo>
                  <a:cubicBezTo>
                    <a:pt x="58" y="23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5" y="21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9"/>
                    <a:pt x="61" y="21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0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5" y="17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8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5"/>
                    <a:pt x="52" y="17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0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8" y="19"/>
                  </a:cubicBezTo>
                  <a:close/>
                  <a:moveTo>
                    <a:pt x="39" y="15"/>
                  </a:moveTo>
                  <a:cubicBezTo>
                    <a:pt x="38" y="15"/>
                    <a:pt x="38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8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2" y="13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29" y="1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6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8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1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19" y="8"/>
                  </a:move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2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9" y="5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34"/>
            <p:cNvSpPr>
              <a:spLocks noEditPoints="1"/>
            </p:cNvSpPr>
            <p:nvPr/>
          </p:nvSpPr>
          <p:spPr bwMode="auto">
            <a:xfrm>
              <a:off x="6424274" y="2390322"/>
              <a:ext cx="792163" cy="1951038"/>
            </a:xfrm>
            <a:custGeom>
              <a:avLst/>
              <a:gdLst>
                <a:gd name="T0" fmla="*/ 296 w 308"/>
                <a:gd name="T1" fmla="*/ 748 h 756"/>
                <a:gd name="T2" fmla="*/ 274 w 308"/>
                <a:gd name="T3" fmla="*/ 746 h 756"/>
                <a:gd name="T4" fmla="*/ 266 w 308"/>
                <a:gd name="T5" fmla="*/ 742 h 756"/>
                <a:gd name="T6" fmla="*/ 246 w 308"/>
                <a:gd name="T7" fmla="*/ 729 h 756"/>
                <a:gd name="T8" fmla="*/ 227 w 308"/>
                <a:gd name="T9" fmla="*/ 725 h 756"/>
                <a:gd name="T10" fmla="*/ 219 w 308"/>
                <a:gd name="T11" fmla="*/ 716 h 756"/>
                <a:gd name="T12" fmla="*/ 198 w 308"/>
                <a:gd name="T13" fmla="*/ 710 h 756"/>
                <a:gd name="T14" fmla="*/ 191 w 308"/>
                <a:gd name="T15" fmla="*/ 705 h 756"/>
                <a:gd name="T16" fmla="*/ 174 w 308"/>
                <a:gd name="T17" fmla="*/ 689 h 756"/>
                <a:gd name="T18" fmla="*/ 154 w 308"/>
                <a:gd name="T19" fmla="*/ 681 h 756"/>
                <a:gd name="T20" fmla="*/ 149 w 308"/>
                <a:gd name="T21" fmla="*/ 672 h 756"/>
                <a:gd name="T22" fmla="*/ 129 w 308"/>
                <a:gd name="T23" fmla="*/ 661 h 756"/>
                <a:gd name="T24" fmla="*/ 126 w 308"/>
                <a:gd name="T25" fmla="*/ 655 h 756"/>
                <a:gd name="T26" fmla="*/ 106 w 308"/>
                <a:gd name="T27" fmla="*/ 636 h 756"/>
                <a:gd name="T28" fmla="*/ 100 w 308"/>
                <a:gd name="T29" fmla="*/ 633 h 756"/>
                <a:gd name="T30" fmla="*/ 89 w 308"/>
                <a:gd name="T31" fmla="*/ 614 h 756"/>
                <a:gd name="T32" fmla="*/ 72 w 308"/>
                <a:gd name="T33" fmla="*/ 600 h 756"/>
                <a:gd name="T34" fmla="*/ 69 w 308"/>
                <a:gd name="T35" fmla="*/ 593 h 756"/>
                <a:gd name="T36" fmla="*/ 58 w 308"/>
                <a:gd name="T37" fmla="*/ 571 h 756"/>
                <a:gd name="T38" fmla="*/ 49 w 308"/>
                <a:gd name="T39" fmla="*/ 566 h 756"/>
                <a:gd name="T40" fmla="*/ 43 w 308"/>
                <a:gd name="T41" fmla="*/ 546 h 756"/>
                <a:gd name="T42" fmla="*/ 31 w 308"/>
                <a:gd name="T43" fmla="*/ 524 h 756"/>
                <a:gd name="T44" fmla="*/ 28 w 308"/>
                <a:gd name="T45" fmla="*/ 520 h 756"/>
                <a:gd name="T46" fmla="*/ 23 w 308"/>
                <a:gd name="T47" fmla="*/ 496 h 756"/>
                <a:gd name="T48" fmla="*/ 13 w 308"/>
                <a:gd name="T49" fmla="*/ 479 h 756"/>
                <a:gd name="T50" fmla="*/ 15 w 308"/>
                <a:gd name="T51" fmla="*/ 468 h 756"/>
                <a:gd name="T52" fmla="*/ 8 w 308"/>
                <a:gd name="T53" fmla="*/ 444 h 756"/>
                <a:gd name="T54" fmla="*/ 7 w 308"/>
                <a:gd name="T55" fmla="*/ 440 h 756"/>
                <a:gd name="T56" fmla="*/ 6 w 308"/>
                <a:gd name="T57" fmla="*/ 415 h 756"/>
                <a:gd name="T58" fmla="*/ 0 w 308"/>
                <a:gd name="T59" fmla="*/ 396 h 756"/>
                <a:gd name="T60" fmla="*/ 2 w 308"/>
                <a:gd name="T61" fmla="*/ 388 h 756"/>
                <a:gd name="T62" fmla="*/ 2 w 308"/>
                <a:gd name="T63" fmla="*/ 361 h 756"/>
                <a:gd name="T64" fmla="*/ 3 w 308"/>
                <a:gd name="T65" fmla="*/ 357 h 756"/>
                <a:gd name="T66" fmla="*/ 7 w 308"/>
                <a:gd name="T67" fmla="*/ 332 h 756"/>
                <a:gd name="T68" fmla="*/ 4 w 308"/>
                <a:gd name="T69" fmla="*/ 312 h 756"/>
                <a:gd name="T70" fmla="*/ 11 w 308"/>
                <a:gd name="T71" fmla="*/ 303 h 756"/>
                <a:gd name="T72" fmla="*/ 14 w 308"/>
                <a:gd name="T73" fmla="*/ 278 h 756"/>
                <a:gd name="T74" fmla="*/ 18 w 308"/>
                <a:gd name="T75" fmla="*/ 264 h 756"/>
                <a:gd name="T76" fmla="*/ 24 w 308"/>
                <a:gd name="T77" fmla="*/ 253 h 756"/>
                <a:gd name="T78" fmla="*/ 27 w 308"/>
                <a:gd name="T79" fmla="*/ 230 h 756"/>
                <a:gd name="T80" fmla="*/ 33 w 308"/>
                <a:gd name="T81" fmla="*/ 225 h 756"/>
                <a:gd name="T82" fmla="*/ 44 w 308"/>
                <a:gd name="T83" fmla="*/ 204 h 756"/>
                <a:gd name="T84" fmla="*/ 50 w 308"/>
                <a:gd name="T85" fmla="*/ 184 h 756"/>
                <a:gd name="T86" fmla="*/ 59 w 308"/>
                <a:gd name="T87" fmla="*/ 178 h 756"/>
                <a:gd name="T88" fmla="*/ 68 w 308"/>
                <a:gd name="T89" fmla="*/ 157 h 756"/>
                <a:gd name="T90" fmla="*/ 75 w 308"/>
                <a:gd name="T91" fmla="*/ 153 h 756"/>
                <a:gd name="T92" fmla="*/ 91 w 308"/>
                <a:gd name="T93" fmla="*/ 135 h 756"/>
                <a:gd name="T94" fmla="*/ 101 w 308"/>
                <a:gd name="T95" fmla="*/ 118 h 756"/>
                <a:gd name="T96" fmla="*/ 112 w 308"/>
                <a:gd name="T97" fmla="*/ 114 h 756"/>
                <a:gd name="T98" fmla="*/ 128 w 308"/>
                <a:gd name="T99" fmla="*/ 96 h 756"/>
                <a:gd name="T100" fmla="*/ 140 w 308"/>
                <a:gd name="T101" fmla="*/ 86 h 756"/>
                <a:gd name="T102" fmla="*/ 151 w 308"/>
                <a:gd name="T103" fmla="*/ 80 h 756"/>
                <a:gd name="T104" fmla="*/ 167 w 308"/>
                <a:gd name="T105" fmla="*/ 63 h 756"/>
                <a:gd name="T106" fmla="*/ 176 w 308"/>
                <a:gd name="T107" fmla="*/ 62 h 756"/>
                <a:gd name="T108" fmla="*/ 196 w 308"/>
                <a:gd name="T109" fmla="*/ 50 h 756"/>
                <a:gd name="T110" fmla="*/ 210 w 308"/>
                <a:gd name="T111" fmla="*/ 37 h 756"/>
                <a:gd name="T112" fmla="*/ 221 w 308"/>
                <a:gd name="T113" fmla="*/ 36 h 756"/>
                <a:gd name="T114" fmla="*/ 243 w 308"/>
                <a:gd name="T115" fmla="*/ 24 h 756"/>
                <a:gd name="T116" fmla="*/ 258 w 308"/>
                <a:gd name="T117" fmla="*/ 15 h 756"/>
                <a:gd name="T118" fmla="*/ 269 w 308"/>
                <a:gd name="T119" fmla="*/ 15 h 756"/>
                <a:gd name="T120" fmla="*/ 292 w 308"/>
                <a:gd name="T121" fmla="*/ 5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756">
                  <a:moveTo>
                    <a:pt x="305" y="756"/>
                  </a:moveTo>
                  <a:cubicBezTo>
                    <a:pt x="305" y="756"/>
                    <a:pt x="305" y="756"/>
                    <a:pt x="304" y="755"/>
                  </a:cubicBezTo>
                  <a:cubicBezTo>
                    <a:pt x="304" y="755"/>
                    <a:pt x="304" y="755"/>
                    <a:pt x="304" y="755"/>
                  </a:cubicBezTo>
                  <a:cubicBezTo>
                    <a:pt x="302" y="755"/>
                    <a:pt x="302" y="754"/>
                    <a:pt x="302" y="753"/>
                  </a:cubicBezTo>
                  <a:cubicBezTo>
                    <a:pt x="302" y="753"/>
                    <a:pt x="302" y="753"/>
                    <a:pt x="302" y="753"/>
                  </a:cubicBezTo>
                  <a:cubicBezTo>
                    <a:pt x="302" y="751"/>
                    <a:pt x="304" y="751"/>
                    <a:pt x="305" y="751"/>
                  </a:cubicBezTo>
                  <a:cubicBezTo>
                    <a:pt x="305" y="751"/>
                    <a:pt x="305" y="751"/>
                    <a:pt x="305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7" y="752"/>
                    <a:pt x="308" y="753"/>
                    <a:pt x="308" y="754"/>
                  </a:cubicBezTo>
                  <a:cubicBezTo>
                    <a:pt x="308" y="754"/>
                    <a:pt x="308" y="754"/>
                    <a:pt x="308" y="754"/>
                  </a:cubicBezTo>
                  <a:cubicBezTo>
                    <a:pt x="308" y="755"/>
                    <a:pt x="307" y="756"/>
                    <a:pt x="306" y="756"/>
                  </a:cubicBezTo>
                  <a:cubicBezTo>
                    <a:pt x="306" y="756"/>
                    <a:pt x="306" y="756"/>
                    <a:pt x="306" y="756"/>
                  </a:cubicBezTo>
                  <a:cubicBezTo>
                    <a:pt x="305" y="756"/>
                    <a:pt x="305" y="756"/>
                    <a:pt x="305" y="756"/>
                  </a:cubicBezTo>
                  <a:close/>
                  <a:moveTo>
                    <a:pt x="295" y="753"/>
                  </a:moveTo>
                  <a:cubicBezTo>
                    <a:pt x="294" y="753"/>
                    <a:pt x="294" y="753"/>
                    <a:pt x="294" y="752"/>
                  </a:cubicBezTo>
                  <a:cubicBezTo>
                    <a:pt x="294" y="752"/>
                    <a:pt x="294" y="752"/>
                    <a:pt x="294" y="752"/>
                  </a:cubicBezTo>
                  <a:cubicBezTo>
                    <a:pt x="292" y="752"/>
                    <a:pt x="292" y="751"/>
                    <a:pt x="292" y="750"/>
                  </a:cubicBezTo>
                  <a:cubicBezTo>
                    <a:pt x="292" y="750"/>
                    <a:pt x="292" y="750"/>
                    <a:pt x="292" y="750"/>
                  </a:cubicBezTo>
                  <a:cubicBezTo>
                    <a:pt x="292" y="748"/>
                    <a:pt x="294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6" y="748"/>
                    <a:pt x="296" y="748"/>
                    <a:pt x="296" y="748"/>
                  </a:cubicBezTo>
                  <a:cubicBezTo>
                    <a:pt x="297" y="749"/>
                    <a:pt x="298" y="750"/>
                    <a:pt x="298" y="751"/>
                  </a:cubicBezTo>
                  <a:cubicBezTo>
                    <a:pt x="298" y="751"/>
                    <a:pt x="298" y="751"/>
                    <a:pt x="298" y="751"/>
                  </a:cubicBezTo>
                  <a:cubicBezTo>
                    <a:pt x="297" y="752"/>
                    <a:pt x="296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lose/>
                  <a:moveTo>
                    <a:pt x="285" y="750"/>
                  </a:moveTo>
                  <a:cubicBezTo>
                    <a:pt x="284" y="749"/>
                    <a:pt x="284" y="749"/>
                    <a:pt x="283" y="749"/>
                  </a:cubicBezTo>
                  <a:cubicBezTo>
                    <a:pt x="283" y="749"/>
                    <a:pt x="283" y="749"/>
                    <a:pt x="283" y="749"/>
                  </a:cubicBezTo>
                  <a:cubicBezTo>
                    <a:pt x="282" y="749"/>
                    <a:pt x="282" y="747"/>
                    <a:pt x="282" y="746"/>
                  </a:cubicBezTo>
                  <a:cubicBezTo>
                    <a:pt x="282" y="746"/>
                    <a:pt x="282" y="746"/>
                    <a:pt x="282" y="746"/>
                  </a:cubicBezTo>
                  <a:cubicBezTo>
                    <a:pt x="282" y="745"/>
                    <a:pt x="284" y="744"/>
                    <a:pt x="285" y="745"/>
                  </a:cubicBezTo>
                  <a:cubicBezTo>
                    <a:pt x="285" y="745"/>
                    <a:pt x="285" y="745"/>
                    <a:pt x="285" y="745"/>
                  </a:cubicBezTo>
                  <a:cubicBezTo>
                    <a:pt x="285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7" y="746"/>
                    <a:pt x="288" y="747"/>
                    <a:pt x="288" y="748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87" y="749"/>
                    <a:pt x="286" y="750"/>
                    <a:pt x="286" y="750"/>
                  </a:cubicBezTo>
                  <a:cubicBezTo>
                    <a:pt x="286" y="750"/>
                    <a:pt x="286" y="750"/>
                    <a:pt x="286" y="750"/>
                  </a:cubicBezTo>
                  <a:cubicBezTo>
                    <a:pt x="285" y="750"/>
                    <a:pt x="285" y="750"/>
                    <a:pt x="285" y="750"/>
                  </a:cubicBezTo>
                  <a:close/>
                  <a:moveTo>
                    <a:pt x="275" y="746"/>
                  </a:moveTo>
                  <a:cubicBezTo>
                    <a:pt x="274" y="746"/>
                    <a:pt x="274" y="746"/>
                    <a:pt x="274" y="746"/>
                  </a:cubicBezTo>
                  <a:cubicBezTo>
                    <a:pt x="274" y="746"/>
                    <a:pt x="274" y="746"/>
                    <a:pt x="274" y="746"/>
                  </a:cubicBezTo>
                  <a:cubicBezTo>
                    <a:pt x="272" y="745"/>
                    <a:pt x="272" y="744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3" y="741"/>
                    <a:pt x="274" y="741"/>
                    <a:pt x="275" y="741"/>
                  </a:cubicBezTo>
                  <a:cubicBezTo>
                    <a:pt x="275" y="741"/>
                    <a:pt x="275" y="741"/>
                    <a:pt x="275" y="741"/>
                  </a:cubicBezTo>
                  <a:cubicBezTo>
                    <a:pt x="276" y="741"/>
                    <a:pt x="276" y="742"/>
                    <a:pt x="276" y="742"/>
                  </a:cubicBezTo>
                  <a:cubicBezTo>
                    <a:pt x="276" y="742"/>
                    <a:pt x="276" y="742"/>
                    <a:pt x="276" y="742"/>
                  </a:cubicBezTo>
                  <a:cubicBezTo>
                    <a:pt x="278" y="742"/>
                    <a:pt x="278" y="743"/>
                    <a:pt x="278" y="745"/>
                  </a:cubicBezTo>
                  <a:cubicBezTo>
                    <a:pt x="278" y="745"/>
                    <a:pt x="278" y="745"/>
                    <a:pt x="278" y="745"/>
                  </a:cubicBezTo>
                  <a:cubicBezTo>
                    <a:pt x="277" y="746"/>
                    <a:pt x="277" y="746"/>
                    <a:pt x="276" y="746"/>
                  </a:cubicBezTo>
                  <a:cubicBezTo>
                    <a:pt x="276" y="746"/>
                    <a:pt x="276" y="746"/>
                    <a:pt x="276" y="746"/>
                  </a:cubicBezTo>
                  <a:cubicBezTo>
                    <a:pt x="275" y="746"/>
                    <a:pt x="275" y="746"/>
                    <a:pt x="275" y="746"/>
                  </a:cubicBezTo>
                  <a:close/>
                  <a:moveTo>
                    <a:pt x="265" y="742"/>
                  </a:moveTo>
                  <a:cubicBezTo>
                    <a:pt x="265" y="742"/>
                    <a:pt x="264" y="742"/>
                    <a:pt x="264" y="742"/>
                  </a:cubicBezTo>
                  <a:cubicBezTo>
                    <a:pt x="264" y="742"/>
                    <a:pt x="264" y="742"/>
                    <a:pt x="264" y="742"/>
                  </a:cubicBezTo>
                  <a:cubicBezTo>
                    <a:pt x="263" y="741"/>
                    <a:pt x="262" y="740"/>
                    <a:pt x="262" y="739"/>
                  </a:cubicBezTo>
                  <a:cubicBezTo>
                    <a:pt x="262" y="739"/>
                    <a:pt x="262" y="739"/>
                    <a:pt x="262" y="739"/>
                  </a:cubicBezTo>
                  <a:cubicBezTo>
                    <a:pt x="263" y="738"/>
                    <a:pt x="264" y="737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ubicBezTo>
                    <a:pt x="266" y="738"/>
                    <a:pt x="266" y="738"/>
                    <a:pt x="267" y="738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8" y="738"/>
                    <a:pt x="268" y="740"/>
                    <a:pt x="268" y="741"/>
                  </a:cubicBezTo>
                  <a:cubicBezTo>
                    <a:pt x="268" y="741"/>
                    <a:pt x="268" y="741"/>
                    <a:pt x="268" y="741"/>
                  </a:cubicBezTo>
                  <a:cubicBezTo>
                    <a:pt x="268" y="742"/>
                    <a:pt x="267" y="742"/>
                    <a:pt x="266" y="742"/>
                  </a:cubicBezTo>
                  <a:cubicBezTo>
                    <a:pt x="266" y="742"/>
                    <a:pt x="266" y="742"/>
                    <a:pt x="266" y="742"/>
                  </a:cubicBezTo>
                  <a:cubicBezTo>
                    <a:pt x="266" y="742"/>
                    <a:pt x="265" y="742"/>
                    <a:pt x="265" y="742"/>
                  </a:cubicBezTo>
                  <a:close/>
                  <a:moveTo>
                    <a:pt x="255" y="738"/>
                  </a:moveTo>
                  <a:cubicBezTo>
                    <a:pt x="255" y="738"/>
                    <a:pt x="254" y="738"/>
                    <a:pt x="254" y="738"/>
                  </a:cubicBezTo>
                  <a:cubicBezTo>
                    <a:pt x="254" y="738"/>
                    <a:pt x="254" y="738"/>
                    <a:pt x="254" y="738"/>
                  </a:cubicBezTo>
                  <a:cubicBezTo>
                    <a:pt x="253" y="737"/>
                    <a:pt x="252" y="736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3" y="734"/>
                    <a:pt x="255" y="733"/>
                    <a:pt x="256" y="734"/>
                  </a:cubicBezTo>
                  <a:cubicBezTo>
                    <a:pt x="256" y="734"/>
                    <a:pt x="256" y="734"/>
                    <a:pt x="256" y="734"/>
                  </a:cubicBezTo>
                  <a:cubicBezTo>
                    <a:pt x="256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8" y="735"/>
                    <a:pt x="259" y="736"/>
                    <a:pt x="258" y="737"/>
                  </a:cubicBezTo>
                  <a:cubicBezTo>
                    <a:pt x="258" y="737"/>
                    <a:pt x="258" y="737"/>
                    <a:pt x="258" y="737"/>
                  </a:cubicBezTo>
                  <a:cubicBezTo>
                    <a:pt x="258" y="738"/>
                    <a:pt x="257" y="738"/>
                    <a:pt x="256" y="738"/>
                  </a:cubicBezTo>
                  <a:cubicBezTo>
                    <a:pt x="256" y="738"/>
                    <a:pt x="256" y="738"/>
                    <a:pt x="256" y="738"/>
                  </a:cubicBezTo>
                  <a:cubicBezTo>
                    <a:pt x="256" y="738"/>
                    <a:pt x="256" y="738"/>
                    <a:pt x="255" y="738"/>
                  </a:cubicBezTo>
                  <a:close/>
                  <a:moveTo>
                    <a:pt x="246" y="734"/>
                  </a:moveTo>
                  <a:cubicBezTo>
                    <a:pt x="245" y="734"/>
                    <a:pt x="245" y="734"/>
                    <a:pt x="244" y="734"/>
                  </a:cubicBezTo>
                  <a:cubicBezTo>
                    <a:pt x="244" y="734"/>
                    <a:pt x="244" y="734"/>
                    <a:pt x="244" y="734"/>
                  </a:cubicBezTo>
                  <a:cubicBezTo>
                    <a:pt x="243" y="733"/>
                    <a:pt x="243" y="732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4" y="729"/>
                    <a:pt x="245" y="729"/>
                    <a:pt x="246" y="729"/>
                  </a:cubicBezTo>
                  <a:cubicBezTo>
                    <a:pt x="246" y="729"/>
                    <a:pt x="246" y="729"/>
                    <a:pt x="246" y="729"/>
                  </a:cubicBezTo>
                  <a:cubicBezTo>
                    <a:pt x="247" y="730"/>
                    <a:pt x="247" y="730"/>
                    <a:pt x="248" y="730"/>
                  </a:cubicBezTo>
                  <a:cubicBezTo>
                    <a:pt x="248" y="730"/>
                    <a:pt x="248" y="730"/>
                    <a:pt x="248" y="730"/>
                  </a:cubicBezTo>
                  <a:cubicBezTo>
                    <a:pt x="249" y="730"/>
                    <a:pt x="249" y="732"/>
                    <a:pt x="249" y="733"/>
                  </a:cubicBezTo>
                  <a:cubicBezTo>
                    <a:pt x="249" y="733"/>
                    <a:pt x="249" y="733"/>
                    <a:pt x="249" y="733"/>
                  </a:cubicBezTo>
                  <a:cubicBezTo>
                    <a:pt x="248" y="734"/>
                    <a:pt x="247" y="734"/>
                    <a:pt x="247" y="734"/>
                  </a:cubicBezTo>
                  <a:cubicBezTo>
                    <a:pt x="247" y="734"/>
                    <a:pt x="247" y="734"/>
                    <a:pt x="247" y="734"/>
                  </a:cubicBezTo>
                  <a:cubicBezTo>
                    <a:pt x="246" y="734"/>
                    <a:pt x="246" y="734"/>
                    <a:pt x="246" y="734"/>
                  </a:cubicBezTo>
                  <a:close/>
                  <a:moveTo>
                    <a:pt x="236" y="730"/>
                  </a:moveTo>
                  <a:cubicBezTo>
                    <a:pt x="236" y="730"/>
                    <a:pt x="235" y="729"/>
                    <a:pt x="235" y="729"/>
                  </a:cubicBezTo>
                  <a:cubicBezTo>
                    <a:pt x="235" y="729"/>
                    <a:pt x="235" y="729"/>
                    <a:pt x="235" y="729"/>
                  </a:cubicBezTo>
                  <a:cubicBezTo>
                    <a:pt x="234" y="729"/>
                    <a:pt x="233" y="727"/>
                    <a:pt x="234" y="726"/>
                  </a:cubicBezTo>
                  <a:cubicBezTo>
                    <a:pt x="234" y="726"/>
                    <a:pt x="234" y="726"/>
                    <a:pt x="234" y="726"/>
                  </a:cubicBezTo>
                  <a:cubicBezTo>
                    <a:pt x="234" y="725"/>
                    <a:pt x="236" y="724"/>
                    <a:pt x="237" y="725"/>
                  </a:cubicBezTo>
                  <a:cubicBezTo>
                    <a:pt x="237" y="725"/>
                    <a:pt x="237" y="725"/>
                    <a:pt x="237" y="725"/>
                  </a:cubicBezTo>
                  <a:cubicBezTo>
                    <a:pt x="237" y="725"/>
                    <a:pt x="238" y="725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39" y="726"/>
                    <a:pt x="240" y="728"/>
                    <a:pt x="239" y="729"/>
                  </a:cubicBezTo>
                  <a:cubicBezTo>
                    <a:pt x="239" y="729"/>
                    <a:pt x="239" y="729"/>
                    <a:pt x="239" y="729"/>
                  </a:cubicBezTo>
                  <a:cubicBezTo>
                    <a:pt x="239" y="729"/>
                    <a:pt x="238" y="730"/>
                    <a:pt x="237" y="730"/>
                  </a:cubicBezTo>
                  <a:cubicBezTo>
                    <a:pt x="237" y="730"/>
                    <a:pt x="237" y="730"/>
                    <a:pt x="237" y="730"/>
                  </a:cubicBezTo>
                  <a:cubicBezTo>
                    <a:pt x="237" y="730"/>
                    <a:pt x="236" y="730"/>
                    <a:pt x="236" y="730"/>
                  </a:cubicBezTo>
                  <a:close/>
                  <a:moveTo>
                    <a:pt x="227" y="725"/>
                  </a:moveTo>
                  <a:cubicBezTo>
                    <a:pt x="226" y="725"/>
                    <a:pt x="226" y="725"/>
                    <a:pt x="225" y="725"/>
                  </a:cubicBezTo>
                  <a:cubicBezTo>
                    <a:pt x="225" y="725"/>
                    <a:pt x="225" y="725"/>
                    <a:pt x="225" y="725"/>
                  </a:cubicBezTo>
                  <a:cubicBezTo>
                    <a:pt x="224" y="724"/>
                    <a:pt x="224" y="723"/>
                    <a:pt x="224" y="721"/>
                  </a:cubicBezTo>
                  <a:cubicBezTo>
                    <a:pt x="224" y="721"/>
                    <a:pt x="224" y="721"/>
                    <a:pt x="224" y="721"/>
                  </a:cubicBezTo>
                  <a:cubicBezTo>
                    <a:pt x="225" y="720"/>
                    <a:pt x="226" y="720"/>
                    <a:pt x="227" y="720"/>
                  </a:cubicBezTo>
                  <a:cubicBezTo>
                    <a:pt x="227" y="720"/>
                    <a:pt x="227" y="720"/>
                    <a:pt x="227" y="720"/>
                  </a:cubicBezTo>
                  <a:cubicBezTo>
                    <a:pt x="228" y="721"/>
                    <a:pt x="228" y="721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0" y="723"/>
                    <a:pt x="230" y="724"/>
                  </a:cubicBezTo>
                  <a:cubicBezTo>
                    <a:pt x="230" y="724"/>
                    <a:pt x="230" y="724"/>
                    <a:pt x="230" y="724"/>
                  </a:cubicBezTo>
                  <a:cubicBezTo>
                    <a:pt x="229" y="725"/>
                    <a:pt x="228" y="725"/>
                    <a:pt x="228" y="725"/>
                  </a:cubicBezTo>
                  <a:cubicBezTo>
                    <a:pt x="228" y="725"/>
                    <a:pt x="228" y="725"/>
                    <a:pt x="228" y="725"/>
                  </a:cubicBezTo>
                  <a:cubicBezTo>
                    <a:pt x="227" y="725"/>
                    <a:pt x="227" y="725"/>
                    <a:pt x="227" y="725"/>
                  </a:cubicBezTo>
                  <a:close/>
                  <a:moveTo>
                    <a:pt x="217" y="720"/>
                  </a:moveTo>
                  <a:cubicBezTo>
                    <a:pt x="217" y="720"/>
                    <a:pt x="216" y="720"/>
                    <a:pt x="216" y="720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15" y="719"/>
                    <a:pt x="214" y="718"/>
                    <a:pt x="215" y="717"/>
                  </a:cubicBezTo>
                  <a:cubicBezTo>
                    <a:pt x="215" y="717"/>
                    <a:pt x="215" y="717"/>
                    <a:pt x="215" y="717"/>
                  </a:cubicBezTo>
                  <a:cubicBezTo>
                    <a:pt x="216" y="716"/>
                    <a:pt x="217" y="715"/>
                    <a:pt x="218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1" y="717"/>
                    <a:pt x="221" y="718"/>
                    <a:pt x="220" y="719"/>
                  </a:cubicBezTo>
                  <a:cubicBezTo>
                    <a:pt x="220" y="719"/>
                    <a:pt x="220" y="719"/>
                    <a:pt x="220" y="719"/>
                  </a:cubicBezTo>
                  <a:cubicBezTo>
                    <a:pt x="220" y="720"/>
                    <a:pt x="219" y="721"/>
                    <a:pt x="218" y="721"/>
                  </a:cubicBezTo>
                  <a:cubicBezTo>
                    <a:pt x="218" y="721"/>
                    <a:pt x="218" y="721"/>
                    <a:pt x="218" y="721"/>
                  </a:cubicBezTo>
                  <a:cubicBezTo>
                    <a:pt x="218" y="721"/>
                    <a:pt x="218" y="721"/>
                    <a:pt x="217" y="720"/>
                  </a:cubicBezTo>
                  <a:close/>
                  <a:moveTo>
                    <a:pt x="208" y="715"/>
                  </a:moveTo>
                  <a:cubicBezTo>
                    <a:pt x="208" y="715"/>
                    <a:pt x="207" y="715"/>
                    <a:pt x="207" y="715"/>
                  </a:cubicBezTo>
                  <a:cubicBezTo>
                    <a:pt x="207" y="715"/>
                    <a:pt x="207" y="715"/>
                    <a:pt x="207" y="715"/>
                  </a:cubicBezTo>
                  <a:cubicBezTo>
                    <a:pt x="206" y="714"/>
                    <a:pt x="205" y="713"/>
                    <a:pt x="206" y="712"/>
                  </a:cubicBezTo>
                  <a:cubicBezTo>
                    <a:pt x="206" y="712"/>
                    <a:pt x="206" y="712"/>
                    <a:pt x="206" y="712"/>
                  </a:cubicBezTo>
                  <a:cubicBezTo>
                    <a:pt x="207" y="711"/>
                    <a:pt x="208" y="710"/>
                    <a:pt x="209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9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1" y="712"/>
                    <a:pt x="212" y="713"/>
                    <a:pt x="211" y="715"/>
                  </a:cubicBezTo>
                  <a:cubicBezTo>
                    <a:pt x="211" y="715"/>
                    <a:pt x="211" y="715"/>
                    <a:pt x="211" y="715"/>
                  </a:cubicBezTo>
                  <a:cubicBezTo>
                    <a:pt x="211" y="715"/>
                    <a:pt x="210" y="716"/>
                    <a:pt x="209" y="716"/>
                  </a:cubicBezTo>
                  <a:cubicBezTo>
                    <a:pt x="209" y="716"/>
                    <a:pt x="209" y="716"/>
                    <a:pt x="209" y="716"/>
                  </a:cubicBezTo>
                  <a:cubicBezTo>
                    <a:pt x="209" y="716"/>
                    <a:pt x="208" y="716"/>
                    <a:pt x="208" y="715"/>
                  </a:cubicBezTo>
                  <a:close/>
                  <a:moveTo>
                    <a:pt x="199" y="710"/>
                  </a:moveTo>
                  <a:cubicBezTo>
                    <a:pt x="198" y="710"/>
                    <a:pt x="198" y="710"/>
                    <a:pt x="198" y="710"/>
                  </a:cubicBezTo>
                  <a:cubicBezTo>
                    <a:pt x="198" y="710"/>
                    <a:pt x="198" y="710"/>
                    <a:pt x="198" y="710"/>
                  </a:cubicBezTo>
                  <a:cubicBezTo>
                    <a:pt x="197" y="709"/>
                    <a:pt x="196" y="708"/>
                    <a:pt x="197" y="706"/>
                  </a:cubicBezTo>
                  <a:cubicBezTo>
                    <a:pt x="197" y="706"/>
                    <a:pt x="197" y="706"/>
                    <a:pt x="197" y="706"/>
                  </a:cubicBezTo>
                  <a:cubicBezTo>
                    <a:pt x="197" y="705"/>
                    <a:pt x="199" y="705"/>
                    <a:pt x="200" y="706"/>
                  </a:cubicBezTo>
                  <a:cubicBezTo>
                    <a:pt x="200" y="706"/>
                    <a:pt x="200" y="706"/>
                    <a:pt x="200" y="706"/>
                  </a:cubicBezTo>
                  <a:cubicBezTo>
                    <a:pt x="200" y="706"/>
                    <a:pt x="201" y="706"/>
                    <a:pt x="201" y="706"/>
                  </a:cubicBezTo>
                  <a:cubicBezTo>
                    <a:pt x="201" y="706"/>
                    <a:pt x="201" y="706"/>
                    <a:pt x="201" y="706"/>
                  </a:cubicBezTo>
                  <a:cubicBezTo>
                    <a:pt x="202" y="707"/>
                    <a:pt x="203" y="708"/>
                    <a:pt x="202" y="709"/>
                  </a:cubicBezTo>
                  <a:cubicBezTo>
                    <a:pt x="202" y="709"/>
                    <a:pt x="202" y="709"/>
                    <a:pt x="202" y="709"/>
                  </a:cubicBezTo>
                  <a:cubicBezTo>
                    <a:pt x="202" y="710"/>
                    <a:pt x="201" y="711"/>
                    <a:pt x="200" y="711"/>
                  </a:cubicBezTo>
                  <a:cubicBezTo>
                    <a:pt x="200" y="711"/>
                    <a:pt x="200" y="711"/>
                    <a:pt x="200" y="711"/>
                  </a:cubicBezTo>
                  <a:cubicBezTo>
                    <a:pt x="200" y="711"/>
                    <a:pt x="199" y="710"/>
                    <a:pt x="199" y="710"/>
                  </a:cubicBezTo>
                  <a:close/>
                  <a:moveTo>
                    <a:pt x="190" y="705"/>
                  </a:moveTo>
                  <a:cubicBezTo>
                    <a:pt x="189" y="705"/>
                    <a:pt x="189" y="704"/>
                    <a:pt x="189" y="704"/>
                  </a:cubicBezTo>
                  <a:cubicBezTo>
                    <a:pt x="189" y="704"/>
                    <a:pt x="189" y="704"/>
                    <a:pt x="189" y="704"/>
                  </a:cubicBezTo>
                  <a:cubicBezTo>
                    <a:pt x="188" y="704"/>
                    <a:pt x="187" y="702"/>
                    <a:pt x="188" y="701"/>
                  </a:cubicBezTo>
                  <a:cubicBezTo>
                    <a:pt x="188" y="701"/>
                    <a:pt x="188" y="701"/>
                    <a:pt x="188" y="701"/>
                  </a:cubicBezTo>
                  <a:cubicBezTo>
                    <a:pt x="189" y="700"/>
                    <a:pt x="190" y="700"/>
                    <a:pt x="191" y="700"/>
                  </a:cubicBezTo>
                  <a:cubicBezTo>
                    <a:pt x="191" y="700"/>
                    <a:pt x="191" y="700"/>
                    <a:pt x="191" y="700"/>
                  </a:cubicBezTo>
                  <a:cubicBezTo>
                    <a:pt x="191" y="701"/>
                    <a:pt x="192" y="701"/>
                    <a:pt x="192" y="701"/>
                  </a:cubicBezTo>
                  <a:cubicBezTo>
                    <a:pt x="192" y="701"/>
                    <a:pt x="192" y="701"/>
                    <a:pt x="192" y="701"/>
                  </a:cubicBezTo>
                  <a:cubicBezTo>
                    <a:pt x="193" y="702"/>
                    <a:pt x="194" y="703"/>
                    <a:pt x="193" y="704"/>
                  </a:cubicBezTo>
                  <a:cubicBezTo>
                    <a:pt x="193" y="704"/>
                    <a:pt x="193" y="704"/>
                    <a:pt x="193" y="704"/>
                  </a:cubicBezTo>
                  <a:cubicBezTo>
                    <a:pt x="193" y="705"/>
                    <a:pt x="192" y="705"/>
                    <a:pt x="191" y="705"/>
                  </a:cubicBezTo>
                  <a:cubicBezTo>
                    <a:pt x="191" y="705"/>
                    <a:pt x="191" y="705"/>
                    <a:pt x="191" y="705"/>
                  </a:cubicBezTo>
                  <a:cubicBezTo>
                    <a:pt x="191" y="705"/>
                    <a:pt x="190" y="705"/>
                    <a:pt x="190" y="705"/>
                  </a:cubicBezTo>
                  <a:close/>
                  <a:moveTo>
                    <a:pt x="181" y="699"/>
                  </a:moveTo>
                  <a:cubicBezTo>
                    <a:pt x="180" y="699"/>
                    <a:pt x="180" y="699"/>
                    <a:pt x="180" y="699"/>
                  </a:cubicBezTo>
                  <a:cubicBezTo>
                    <a:pt x="180" y="699"/>
                    <a:pt x="180" y="699"/>
                    <a:pt x="180" y="699"/>
                  </a:cubicBezTo>
                  <a:cubicBezTo>
                    <a:pt x="179" y="698"/>
                    <a:pt x="178" y="697"/>
                    <a:pt x="179" y="695"/>
                  </a:cubicBezTo>
                  <a:cubicBezTo>
                    <a:pt x="179" y="695"/>
                    <a:pt x="179" y="695"/>
                    <a:pt x="179" y="695"/>
                  </a:cubicBezTo>
                  <a:cubicBezTo>
                    <a:pt x="180" y="694"/>
                    <a:pt x="181" y="694"/>
                    <a:pt x="182" y="695"/>
                  </a:cubicBezTo>
                  <a:cubicBezTo>
                    <a:pt x="182" y="695"/>
                    <a:pt x="182" y="695"/>
                    <a:pt x="182" y="695"/>
                  </a:cubicBezTo>
                  <a:cubicBezTo>
                    <a:pt x="183" y="695"/>
                    <a:pt x="183" y="695"/>
                    <a:pt x="183" y="696"/>
                  </a:cubicBezTo>
                  <a:cubicBezTo>
                    <a:pt x="183" y="696"/>
                    <a:pt x="183" y="696"/>
                    <a:pt x="183" y="696"/>
                  </a:cubicBezTo>
                  <a:cubicBezTo>
                    <a:pt x="184" y="696"/>
                    <a:pt x="185" y="698"/>
                    <a:pt x="184" y="699"/>
                  </a:cubicBezTo>
                  <a:cubicBezTo>
                    <a:pt x="184" y="699"/>
                    <a:pt x="184" y="699"/>
                    <a:pt x="184" y="699"/>
                  </a:cubicBezTo>
                  <a:cubicBezTo>
                    <a:pt x="184" y="699"/>
                    <a:pt x="183" y="700"/>
                    <a:pt x="182" y="700"/>
                  </a:cubicBezTo>
                  <a:cubicBezTo>
                    <a:pt x="182" y="700"/>
                    <a:pt x="182" y="700"/>
                    <a:pt x="182" y="700"/>
                  </a:cubicBezTo>
                  <a:cubicBezTo>
                    <a:pt x="182" y="700"/>
                    <a:pt x="181" y="700"/>
                    <a:pt x="181" y="699"/>
                  </a:cubicBezTo>
                  <a:close/>
                  <a:moveTo>
                    <a:pt x="172" y="694"/>
                  </a:moveTo>
                  <a:cubicBezTo>
                    <a:pt x="172" y="693"/>
                    <a:pt x="171" y="693"/>
                    <a:pt x="171" y="693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70" y="692"/>
                    <a:pt x="170" y="691"/>
                    <a:pt x="170" y="690"/>
                  </a:cubicBezTo>
                  <a:cubicBezTo>
                    <a:pt x="170" y="690"/>
                    <a:pt x="170" y="690"/>
                    <a:pt x="170" y="690"/>
                  </a:cubicBezTo>
                  <a:cubicBezTo>
                    <a:pt x="171" y="689"/>
                    <a:pt x="172" y="688"/>
                    <a:pt x="174" y="689"/>
                  </a:cubicBezTo>
                  <a:cubicBezTo>
                    <a:pt x="174" y="689"/>
                    <a:pt x="174" y="689"/>
                    <a:pt x="174" y="689"/>
                  </a:cubicBezTo>
                  <a:cubicBezTo>
                    <a:pt x="174" y="689"/>
                    <a:pt x="174" y="690"/>
                    <a:pt x="175" y="690"/>
                  </a:cubicBezTo>
                  <a:cubicBezTo>
                    <a:pt x="175" y="690"/>
                    <a:pt x="175" y="690"/>
                    <a:pt x="175" y="690"/>
                  </a:cubicBezTo>
                  <a:cubicBezTo>
                    <a:pt x="176" y="691"/>
                    <a:pt x="176" y="692"/>
                    <a:pt x="175" y="693"/>
                  </a:cubicBezTo>
                  <a:cubicBezTo>
                    <a:pt x="175" y="693"/>
                    <a:pt x="175" y="693"/>
                    <a:pt x="175" y="693"/>
                  </a:cubicBezTo>
                  <a:cubicBezTo>
                    <a:pt x="175" y="694"/>
                    <a:pt x="174" y="694"/>
                    <a:pt x="173" y="694"/>
                  </a:cubicBezTo>
                  <a:cubicBezTo>
                    <a:pt x="173" y="694"/>
                    <a:pt x="173" y="694"/>
                    <a:pt x="173" y="694"/>
                  </a:cubicBezTo>
                  <a:cubicBezTo>
                    <a:pt x="173" y="694"/>
                    <a:pt x="172" y="694"/>
                    <a:pt x="172" y="694"/>
                  </a:cubicBezTo>
                  <a:close/>
                  <a:moveTo>
                    <a:pt x="163" y="688"/>
                  </a:moveTo>
                  <a:cubicBezTo>
                    <a:pt x="163" y="687"/>
                    <a:pt x="163" y="687"/>
                    <a:pt x="162" y="687"/>
                  </a:cubicBezTo>
                  <a:cubicBezTo>
                    <a:pt x="162" y="687"/>
                    <a:pt x="162" y="687"/>
                    <a:pt x="162" y="687"/>
                  </a:cubicBezTo>
                  <a:cubicBezTo>
                    <a:pt x="161" y="686"/>
                    <a:pt x="161" y="685"/>
                    <a:pt x="162" y="684"/>
                  </a:cubicBezTo>
                  <a:cubicBezTo>
                    <a:pt x="162" y="684"/>
                    <a:pt x="162" y="684"/>
                    <a:pt x="162" y="684"/>
                  </a:cubicBezTo>
                  <a:cubicBezTo>
                    <a:pt x="162" y="683"/>
                    <a:pt x="164" y="682"/>
                    <a:pt x="165" y="683"/>
                  </a:cubicBezTo>
                  <a:cubicBezTo>
                    <a:pt x="165" y="683"/>
                    <a:pt x="165" y="683"/>
                    <a:pt x="165" y="683"/>
                  </a:cubicBezTo>
                  <a:cubicBezTo>
                    <a:pt x="165" y="683"/>
                    <a:pt x="166" y="684"/>
                    <a:pt x="166" y="684"/>
                  </a:cubicBezTo>
                  <a:cubicBezTo>
                    <a:pt x="166" y="684"/>
                    <a:pt x="166" y="684"/>
                    <a:pt x="166" y="684"/>
                  </a:cubicBezTo>
                  <a:cubicBezTo>
                    <a:pt x="167" y="685"/>
                    <a:pt x="167" y="686"/>
                    <a:pt x="167" y="687"/>
                  </a:cubicBezTo>
                  <a:cubicBezTo>
                    <a:pt x="167" y="687"/>
                    <a:pt x="167" y="687"/>
                    <a:pt x="167" y="687"/>
                  </a:cubicBezTo>
                  <a:cubicBezTo>
                    <a:pt x="166" y="688"/>
                    <a:pt x="165" y="688"/>
                    <a:pt x="165" y="688"/>
                  </a:cubicBezTo>
                  <a:cubicBezTo>
                    <a:pt x="165" y="688"/>
                    <a:pt x="165" y="688"/>
                    <a:pt x="165" y="688"/>
                  </a:cubicBezTo>
                  <a:cubicBezTo>
                    <a:pt x="164" y="688"/>
                    <a:pt x="164" y="688"/>
                    <a:pt x="163" y="688"/>
                  </a:cubicBezTo>
                  <a:close/>
                  <a:moveTo>
                    <a:pt x="155" y="682"/>
                  </a:moveTo>
                  <a:cubicBezTo>
                    <a:pt x="155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3" y="680"/>
                    <a:pt x="153" y="679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4" y="677"/>
                    <a:pt x="156" y="676"/>
                    <a:pt x="157" y="677"/>
                  </a:cubicBezTo>
                  <a:cubicBezTo>
                    <a:pt x="157" y="677"/>
                    <a:pt x="157" y="677"/>
                    <a:pt x="157" y="677"/>
                  </a:cubicBezTo>
                  <a:cubicBezTo>
                    <a:pt x="157" y="677"/>
                    <a:pt x="157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9" y="679"/>
                    <a:pt x="159" y="680"/>
                    <a:pt x="158" y="681"/>
                  </a:cubicBezTo>
                  <a:cubicBezTo>
                    <a:pt x="158" y="681"/>
                    <a:pt x="158" y="681"/>
                    <a:pt x="158" y="681"/>
                  </a:cubicBezTo>
                  <a:cubicBezTo>
                    <a:pt x="158" y="682"/>
                    <a:pt x="157" y="682"/>
                    <a:pt x="156" y="682"/>
                  </a:cubicBezTo>
                  <a:cubicBezTo>
                    <a:pt x="156" y="682"/>
                    <a:pt x="156" y="682"/>
                    <a:pt x="156" y="682"/>
                  </a:cubicBezTo>
                  <a:cubicBezTo>
                    <a:pt x="156" y="682"/>
                    <a:pt x="155" y="682"/>
                    <a:pt x="155" y="682"/>
                  </a:cubicBezTo>
                  <a:close/>
                  <a:moveTo>
                    <a:pt x="147" y="675"/>
                  </a:moveTo>
                  <a:cubicBezTo>
                    <a:pt x="146" y="675"/>
                    <a:pt x="146" y="675"/>
                    <a:pt x="145" y="674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44" y="674"/>
                    <a:pt x="144" y="672"/>
                    <a:pt x="145" y="671"/>
                  </a:cubicBezTo>
                  <a:cubicBezTo>
                    <a:pt x="145" y="671"/>
                    <a:pt x="145" y="671"/>
                    <a:pt x="145" y="671"/>
                  </a:cubicBezTo>
                  <a:cubicBezTo>
                    <a:pt x="146" y="670"/>
                    <a:pt x="147" y="670"/>
                    <a:pt x="148" y="671"/>
                  </a:cubicBezTo>
                  <a:cubicBezTo>
                    <a:pt x="148" y="671"/>
                    <a:pt x="148" y="671"/>
                    <a:pt x="148" y="671"/>
                  </a:cubicBezTo>
                  <a:cubicBezTo>
                    <a:pt x="149" y="671"/>
                    <a:pt x="149" y="671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50" y="672"/>
                    <a:pt x="151" y="674"/>
                    <a:pt x="150" y="675"/>
                  </a:cubicBezTo>
                  <a:cubicBezTo>
                    <a:pt x="150" y="675"/>
                    <a:pt x="150" y="675"/>
                    <a:pt x="150" y="675"/>
                  </a:cubicBezTo>
                  <a:cubicBezTo>
                    <a:pt x="149" y="675"/>
                    <a:pt x="149" y="676"/>
                    <a:pt x="148" y="676"/>
                  </a:cubicBezTo>
                  <a:cubicBezTo>
                    <a:pt x="148" y="676"/>
                    <a:pt x="148" y="676"/>
                    <a:pt x="148" y="676"/>
                  </a:cubicBezTo>
                  <a:cubicBezTo>
                    <a:pt x="147" y="676"/>
                    <a:pt x="147" y="676"/>
                    <a:pt x="147" y="675"/>
                  </a:cubicBezTo>
                  <a:close/>
                  <a:moveTo>
                    <a:pt x="138" y="669"/>
                  </a:moveTo>
                  <a:cubicBezTo>
                    <a:pt x="138" y="668"/>
                    <a:pt x="138" y="668"/>
                    <a:pt x="137" y="668"/>
                  </a:cubicBezTo>
                  <a:cubicBezTo>
                    <a:pt x="137" y="668"/>
                    <a:pt x="137" y="668"/>
                    <a:pt x="137" y="668"/>
                  </a:cubicBezTo>
                  <a:cubicBezTo>
                    <a:pt x="136" y="667"/>
                    <a:pt x="136" y="666"/>
                    <a:pt x="137" y="665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8" y="664"/>
                    <a:pt x="139" y="663"/>
                    <a:pt x="140" y="664"/>
                  </a:cubicBezTo>
                  <a:cubicBezTo>
                    <a:pt x="140" y="664"/>
                    <a:pt x="140" y="664"/>
                    <a:pt x="140" y="664"/>
                  </a:cubicBezTo>
                  <a:cubicBezTo>
                    <a:pt x="140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2" y="666"/>
                    <a:pt x="142" y="667"/>
                    <a:pt x="142" y="668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1" y="669"/>
                    <a:pt x="140" y="669"/>
                    <a:pt x="140" y="669"/>
                  </a:cubicBezTo>
                  <a:cubicBezTo>
                    <a:pt x="140" y="669"/>
                    <a:pt x="140" y="669"/>
                    <a:pt x="140" y="669"/>
                  </a:cubicBezTo>
                  <a:cubicBezTo>
                    <a:pt x="139" y="669"/>
                    <a:pt x="139" y="669"/>
                    <a:pt x="138" y="669"/>
                  </a:cubicBezTo>
                  <a:close/>
                  <a:moveTo>
                    <a:pt x="130" y="662"/>
                  </a:moveTo>
                  <a:cubicBezTo>
                    <a:pt x="130" y="662"/>
                    <a:pt x="130" y="661"/>
                    <a:pt x="129" y="661"/>
                  </a:cubicBezTo>
                  <a:cubicBezTo>
                    <a:pt x="129" y="661"/>
                    <a:pt x="129" y="661"/>
                    <a:pt x="129" y="661"/>
                  </a:cubicBezTo>
                  <a:cubicBezTo>
                    <a:pt x="128" y="660"/>
                    <a:pt x="128" y="659"/>
                    <a:pt x="129" y="658"/>
                  </a:cubicBezTo>
                  <a:cubicBezTo>
                    <a:pt x="129" y="658"/>
                    <a:pt x="129" y="658"/>
                    <a:pt x="129" y="658"/>
                  </a:cubicBezTo>
                  <a:cubicBezTo>
                    <a:pt x="130" y="657"/>
                    <a:pt x="131" y="657"/>
                    <a:pt x="132" y="658"/>
                  </a:cubicBezTo>
                  <a:cubicBezTo>
                    <a:pt x="132" y="658"/>
                    <a:pt x="132" y="658"/>
                    <a:pt x="132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4" y="659"/>
                    <a:pt x="134" y="661"/>
                    <a:pt x="133" y="662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3" y="662"/>
                    <a:pt x="132" y="663"/>
                    <a:pt x="132" y="663"/>
                  </a:cubicBezTo>
                  <a:cubicBezTo>
                    <a:pt x="132" y="663"/>
                    <a:pt x="132" y="663"/>
                    <a:pt x="132" y="663"/>
                  </a:cubicBezTo>
                  <a:cubicBezTo>
                    <a:pt x="131" y="663"/>
                    <a:pt x="131" y="662"/>
                    <a:pt x="130" y="662"/>
                  </a:cubicBezTo>
                  <a:close/>
                  <a:moveTo>
                    <a:pt x="122" y="655"/>
                  </a:moveTo>
                  <a:cubicBezTo>
                    <a:pt x="122" y="655"/>
                    <a:pt x="122" y="654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2" y="650"/>
                    <a:pt x="123" y="650"/>
                    <a:pt x="124" y="651"/>
                  </a:cubicBezTo>
                  <a:cubicBezTo>
                    <a:pt x="124" y="651"/>
                    <a:pt x="124" y="651"/>
                    <a:pt x="124" y="651"/>
                  </a:cubicBezTo>
                  <a:cubicBezTo>
                    <a:pt x="125" y="651"/>
                    <a:pt x="125" y="651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6" y="652"/>
                    <a:pt x="126" y="654"/>
                    <a:pt x="126" y="655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5" y="655"/>
                    <a:pt x="124" y="656"/>
                    <a:pt x="124" y="656"/>
                  </a:cubicBezTo>
                  <a:cubicBezTo>
                    <a:pt x="124" y="656"/>
                    <a:pt x="124" y="656"/>
                    <a:pt x="124" y="656"/>
                  </a:cubicBezTo>
                  <a:cubicBezTo>
                    <a:pt x="123" y="656"/>
                    <a:pt x="123" y="655"/>
                    <a:pt x="122" y="655"/>
                  </a:cubicBezTo>
                  <a:close/>
                  <a:moveTo>
                    <a:pt x="115" y="648"/>
                  </a:moveTo>
                  <a:cubicBezTo>
                    <a:pt x="114" y="648"/>
                    <a:pt x="114" y="647"/>
                    <a:pt x="114" y="647"/>
                  </a:cubicBezTo>
                  <a:cubicBezTo>
                    <a:pt x="114" y="647"/>
                    <a:pt x="114" y="647"/>
                    <a:pt x="114" y="647"/>
                  </a:cubicBezTo>
                  <a:cubicBezTo>
                    <a:pt x="113" y="646"/>
                    <a:pt x="113" y="645"/>
                    <a:pt x="114" y="644"/>
                  </a:cubicBezTo>
                  <a:cubicBezTo>
                    <a:pt x="114" y="644"/>
                    <a:pt x="114" y="644"/>
                    <a:pt x="114" y="644"/>
                  </a:cubicBezTo>
                  <a:cubicBezTo>
                    <a:pt x="114" y="643"/>
                    <a:pt x="116" y="643"/>
                    <a:pt x="117" y="644"/>
                  </a:cubicBezTo>
                  <a:cubicBezTo>
                    <a:pt x="117" y="644"/>
                    <a:pt x="117" y="644"/>
                    <a:pt x="117" y="644"/>
                  </a:cubicBezTo>
                  <a:cubicBezTo>
                    <a:pt x="117" y="644"/>
                    <a:pt x="117" y="644"/>
                    <a:pt x="118" y="645"/>
                  </a:cubicBezTo>
                  <a:cubicBezTo>
                    <a:pt x="118" y="645"/>
                    <a:pt x="118" y="645"/>
                    <a:pt x="118" y="645"/>
                  </a:cubicBezTo>
                  <a:cubicBezTo>
                    <a:pt x="119" y="645"/>
                    <a:pt x="119" y="647"/>
                    <a:pt x="118" y="648"/>
                  </a:cubicBezTo>
                  <a:cubicBezTo>
                    <a:pt x="118" y="648"/>
                    <a:pt x="118" y="648"/>
                    <a:pt x="118" y="648"/>
                  </a:cubicBezTo>
                  <a:cubicBezTo>
                    <a:pt x="117" y="648"/>
                    <a:pt x="117" y="649"/>
                    <a:pt x="116" y="649"/>
                  </a:cubicBezTo>
                  <a:cubicBezTo>
                    <a:pt x="116" y="649"/>
                    <a:pt x="116" y="649"/>
                    <a:pt x="116" y="649"/>
                  </a:cubicBezTo>
                  <a:cubicBezTo>
                    <a:pt x="116" y="649"/>
                    <a:pt x="115" y="648"/>
                    <a:pt x="115" y="648"/>
                  </a:cubicBezTo>
                  <a:close/>
                  <a:moveTo>
                    <a:pt x="107" y="641"/>
                  </a:moveTo>
                  <a:cubicBezTo>
                    <a:pt x="107" y="640"/>
                    <a:pt x="106" y="640"/>
                    <a:pt x="106" y="640"/>
                  </a:cubicBezTo>
                  <a:cubicBezTo>
                    <a:pt x="106" y="640"/>
                    <a:pt x="106" y="640"/>
                    <a:pt x="106" y="640"/>
                  </a:cubicBezTo>
                  <a:cubicBezTo>
                    <a:pt x="105" y="639"/>
                    <a:pt x="105" y="637"/>
                    <a:pt x="106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7" y="635"/>
                    <a:pt x="108" y="635"/>
                    <a:pt x="109" y="636"/>
                  </a:cubicBezTo>
                  <a:cubicBezTo>
                    <a:pt x="109" y="636"/>
                    <a:pt x="109" y="636"/>
                    <a:pt x="109" y="636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1" y="638"/>
                    <a:pt x="111" y="640"/>
                    <a:pt x="110" y="641"/>
                  </a:cubicBezTo>
                  <a:cubicBezTo>
                    <a:pt x="110" y="641"/>
                    <a:pt x="110" y="641"/>
                    <a:pt x="110" y="641"/>
                  </a:cubicBezTo>
                  <a:cubicBezTo>
                    <a:pt x="110" y="641"/>
                    <a:pt x="109" y="641"/>
                    <a:pt x="109" y="641"/>
                  </a:cubicBezTo>
                  <a:cubicBezTo>
                    <a:pt x="109" y="641"/>
                    <a:pt x="109" y="641"/>
                    <a:pt x="109" y="641"/>
                  </a:cubicBezTo>
                  <a:cubicBezTo>
                    <a:pt x="108" y="641"/>
                    <a:pt x="108" y="641"/>
                    <a:pt x="107" y="641"/>
                  </a:cubicBezTo>
                  <a:close/>
                  <a:moveTo>
                    <a:pt x="100" y="633"/>
                  </a:moveTo>
                  <a:cubicBezTo>
                    <a:pt x="99" y="633"/>
                    <a:pt x="99" y="632"/>
                    <a:pt x="99" y="632"/>
                  </a:cubicBezTo>
                  <a:cubicBezTo>
                    <a:pt x="99" y="632"/>
                    <a:pt x="99" y="632"/>
                    <a:pt x="99" y="632"/>
                  </a:cubicBezTo>
                  <a:cubicBezTo>
                    <a:pt x="98" y="631"/>
                    <a:pt x="98" y="630"/>
                    <a:pt x="99" y="629"/>
                  </a:cubicBezTo>
                  <a:cubicBezTo>
                    <a:pt x="99" y="629"/>
                    <a:pt x="99" y="629"/>
                    <a:pt x="99" y="629"/>
                  </a:cubicBezTo>
                  <a:cubicBezTo>
                    <a:pt x="100" y="628"/>
                    <a:pt x="101" y="628"/>
                    <a:pt x="102" y="629"/>
                  </a:cubicBezTo>
                  <a:cubicBezTo>
                    <a:pt x="102" y="629"/>
                    <a:pt x="102" y="629"/>
                    <a:pt x="102" y="629"/>
                  </a:cubicBezTo>
                  <a:cubicBezTo>
                    <a:pt x="102" y="629"/>
                    <a:pt x="103" y="630"/>
                    <a:pt x="103" y="630"/>
                  </a:cubicBezTo>
                  <a:cubicBezTo>
                    <a:pt x="103" y="630"/>
                    <a:pt x="103" y="630"/>
                    <a:pt x="103" y="630"/>
                  </a:cubicBezTo>
                  <a:cubicBezTo>
                    <a:pt x="104" y="631"/>
                    <a:pt x="104" y="632"/>
                    <a:pt x="103" y="633"/>
                  </a:cubicBezTo>
                  <a:cubicBezTo>
                    <a:pt x="103" y="633"/>
                    <a:pt x="103" y="633"/>
                    <a:pt x="103" y="633"/>
                  </a:cubicBezTo>
                  <a:cubicBezTo>
                    <a:pt x="103" y="634"/>
                    <a:pt x="102" y="634"/>
                    <a:pt x="101" y="634"/>
                  </a:cubicBezTo>
                  <a:cubicBezTo>
                    <a:pt x="101" y="634"/>
                    <a:pt x="101" y="634"/>
                    <a:pt x="101" y="634"/>
                  </a:cubicBezTo>
                  <a:cubicBezTo>
                    <a:pt x="101" y="634"/>
                    <a:pt x="100" y="634"/>
                    <a:pt x="100" y="633"/>
                  </a:cubicBezTo>
                  <a:close/>
                  <a:moveTo>
                    <a:pt x="93" y="625"/>
                  </a:moveTo>
                  <a:cubicBezTo>
                    <a:pt x="92" y="625"/>
                    <a:pt x="92" y="625"/>
                    <a:pt x="92" y="624"/>
                  </a:cubicBezTo>
                  <a:cubicBezTo>
                    <a:pt x="92" y="624"/>
                    <a:pt x="92" y="624"/>
                    <a:pt x="92" y="624"/>
                  </a:cubicBezTo>
                  <a:cubicBezTo>
                    <a:pt x="91" y="623"/>
                    <a:pt x="91" y="622"/>
                    <a:pt x="92" y="621"/>
                  </a:cubicBezTo>
                  <a:cubicBezTo>
                    <a:pt x="92" y="621"/>
                    <a:pt x="92" y="621"/>
                    <a:pt x="92" y="621"/>
                  </a:cubicBezTo>
                  <a:cubicBezTo>
                    <a:pt x="93" y="620"/>
                    <a:pt x="94" y="620"/>
                    <a:pt x="95" y="621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5" y="622"/>
                    <a:pt x="96" y="622"/>
                    <a:pt x="96" y="622"/>
                  </a:cubicBezTo>
                  <a:cubicBezTo>
                    <a:pt x="96" y="622"/>
                    <a:pt x="96" y="622"/>
                    <a:pt x="96" y="622"/>
                  </a:cubicBezTo>
                  <a:cubicBezTo>
                    <a:pt x="97" y="623"/>
                    <a:pt x="97" y="625"/>
                    <a:pt x="96" y="626"/>
                  </a:cubicBezTo>
                  <a:cubicBezTo>
                    <a:pt x="96" y="626"/>
                    <a:pt x="96" y="626"/>
                    <a:pt x="96" y="626"/>
                  </a:cubicBezTo>
                  <a:cubicBezTo>
                    <a:pt x="95" y="626"/>
                    <a:pt x="95" y="626"/>
                    <a:pt x="94" y="626"/>
                  </a:cubicBezTo>
                  <a:cubicBezTo>
                    <a:pt x="94" y="626"/>
                    <a:pt x="94" y="626"/>
                    <a:pt x="94" y="626"/>
                  </a:cubicBezTo>
                  <a:cubicBezTo>
                    <a:pt x="94" y="626"/>
                    <a:pt x="93" y="626"/>
                    <a:pt x="93" y="625"/>
                  </a:cubicBezTo>
                  <a:close/>
                  <a:moveTo>
                    <a:pt x="86" y="617"/>
                  </a:moveTo>
                  <a:cubicBezTo>
                    <a:pt x="85" y="617"/>
                    <a:pt x="85" y="617"/>
                    <a:pt x="85" y="616"/>
                  </a:cubicBezTo>
                  <a:cubicBezTo>
                    <a:pt x="85" y="616"/>
                    <a:pt x="85" y="616"/>
                    <a:pt x="85" y="616"/>
                  </a:cubicBezTo>
                  <a:cubicBezTo>
                    <a:pt x="84" y="615"/>
                    <a:pt x="84" y="614"/>
                    <a:pt x="85" y="613"/>
                  </a:cubicBezTo>
                  <a:cubicBezTo>
                    <a:pt x="85" y="613"/>
                    <a:pt x="85" y="613"/>
                    <a:pt x="85" y="613"/>
                  </a:cubicBezTo>
                  <a:cubicBezTo>
                    <a:pt x="86" y="612"/>
                    <a:pt x="87" y="612"/>
                    <a:pt x="88" y="613"/>
                  </a:cubicBezTo>
                  <a:cubicBezTo>
                    <a:pt x="88" y="613"/>
                    <a:pt x="88" y="613"/>
                    <a:pt x="88" y="613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90" y="615"/>
                    <a:pt x="90" y="617"/>
                    <a:pt x="89" y="618"/>
                  </a:cubicBezTo>
                  <a:cubicBezTo>
                    <a:pt x="89" y="618"/>
                    <a:pt x="89" y="618"/>
                    <a:pt x="89" y="618"/>
                  </a:cubicBezTo>
                  <a:cubicBezTo>
                    <a:pt x="88" y="618"/>
                    <a:pt x="88" y="618"/>
                    <a:pt x="87" y="618"/>
                  </a:cubicBezTo>
                  <a:cubicBezTo>
                    <a:pt x="87" y="618"/>
                    <a:pt x="87" y="618"/>
                    <a:pt x="87" y="618"/>
                  </a:cubicBezTo>
                  <a:cubicBezTo>
                    <a:pt x="87" y="618"/>
                    <a:pt x="86" y="618"/>
                    <a:pt x="86" y="617"/>
                  </a:cubicBezTo>
                  <a:close/>
                  <a:moveTo>
                    <a:pt x="79" y="609"/>
                  </a:moveTo>
                  <a:cubicBezTo>
                    <a:pt x="79" y="609"/>
                    <a:pt x="78" y="609"/>
                    <a:pt x="78" y="608"/>
                  </a:cubicBezTo>
                  <a:cubicBezTo>
                    <a:pt x="78" y="608"/>
                    <a:pt x="78" y="608"/>
                    <a:pt x="78" y="608"/>
                  </a:cubicBezTo>
                  <a:cubicBezTo>
                    <a:pt x="77" y="607"/>
                    <a:pt x="77" y="606"/>
                    <a:pt x="78" y="605"/>
                  </a:cubicBezTo>
                  <a:cubicBezTo>
                    <a:pt x="78" y="605"/>
                    <a:pt x="78" y="605"/>
                    <a:pt x="78" y="605"/>
                  </a:cubicBezTo>
                  <a:cubicBezTo>
                    <a:pt x="79" y="604"/>
                    <a:pt x="81" y="604"/>
                    <a:pt x="82" y="605"/>
                  </a:cubicBezTo>
                  <a:cubicBezTo>
                    <a:pt x="82" y="605"/>
                    <a:pt x="82" y="605"/>
                    <a:pt x="82" y="605"/>
                  </a:cubicBezTo>
                  <a:cubicBezTo>
                    <a:pt x="82" y="606"/>
                    <a:pt x="82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7"/>
                    <a:pt x="83" y="609"/>
                    <a:pt x="82" y="610"/>
                  </a:cubicBezTo>
                  <a:cubicBezTo>
                    <a:pt x="82" y="610"/>
                    <a:pt x="82" y="610"/>
                    <a:pt x="82" y="610"/>
                  </a:cubicBezTo>
                  <a:cubicBezTo>
                    <a:pt x="82" y="610"/>
                    <a:pt x="81" y="610"/>
                    <a:pt x="81" y="610"/>
                  </a:cubicBezTo>
                  <a:cubicBezTo>
                    <a:pt x="81" y="610"/>
                    <a:pt x="81" y="610"/>
                    <a:pt x="81" y="610"/>
                  </a:cubicBezTo>
                  <a:cubicBezTo>
                    <a:pt x="80" y="610"/>
                    <a:pt x="79" y="610"/>
                    <a:pt x="79" y="609"/>
                  </a:cubicBezTo>
                  <a:close/>
                  <a:moveTo>
                    <a:pt x="73" y="601"/>
                  </a:moveTo>
                  <a:cubicBezTo>
                    <a:pt x="72" y="601"/>
                    <a:pt x="72" y="600"/>
                    <a:pt x="72" y="600"/>
                  </a:cubicBezTo>
                  <a:cubicBezTo>
                    <a:pt x="72" y="600"/>
                    <a:pt x="72" y="600"/>
                    <a:pt x="72" y="600"/>
                  </a:cubicBezTo>
                  <a:cubicBezTo>
                    <a:pt x="71" y="599"/>
                    <a:pt x="71" y="597"/>
                    <a:pt x="72" y="597"/>
                  </a:cubicBezTo>
                  <a:cubicBezTo>
                    <a:pt x="72" y="597"/>
                    <a:pt x="72" y="597"/>
                    <a:pt x="72" y="597"/>
                  </a:cubicBezTo>
                  <a:cubicBezTo>
                    <a:pt x="73" y="596"/>
                    <a:pt x="75" y="596"/>
                    <a:pt x="75" y="597"/>
                  </a:cubicBezTo>
                  <a:cubicBezTo>
                    <a:pt x="75" y="597"/>
                    <a:pt x="75" y="597"/>
                    <a:pt x="75" y="597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7" y="599"/>
                    <a:pt x="77" y="601"/>
                    <a:pt x="76" y="601"/>
                  </a:cubicBezTo>
                  <a:cubicBezTo>
                    <a:pt x="76" y="601"/>
                    <a:pt x="76" y="601"/>
                    <a:pt x="76" y="601"/>
                  </a:cubicBezTo>
                  <a:cubicBezTo>
                    <a:pt x="75" y="602"/>
                    <a:pt x="75" y="602"/>
                    <a:pt x="74" y="602"/>
                  </a:cubicBezTo>
                  <a:cubicBezTo>
                    <a:pt x="74" y="602"/>
                    <a:pt x="74" y="602"/>
                    <a:pt x="74" y="602"/>
                  </a:cubicBezTo>
                  <a:cubicBezTo>
                    <a:pt x="74" y="602"/>
                    <a:pt x="73" y="602"/>
                    <a:pt x="73" y="601"/>
                  </a:cubicBezTo>
                  <a:close/>
                  <a:moveTo>
                    <a:pt x="66" y="593"/>
                  </a:moveTo>
                  <a:cubicBezTo>
                    <a:pt x="66" y="592"/>
                    <a:pt x="66" y="592"/>
                    <a:pt x="65" y="591"/>
                  </a:cubicBezTo>
                  <a:cubicBezTo>
                    <a:pt x="65" y="591"/>
                    <a:pt x="65" y="591"/>
                    <a:pt x="65" y="591"/>
                  </a:cubicBezTo>
                  <a:cubicBezTo>
                    <a:pt x="65" y="590"/>
                    <a:pt x="65" y="589"/>
                    <a:pt x="66" y="588"/>
                  </a:cubicBezTo>
                  <a:cubicBezTo>
                    <a:pt x="66" y="588"/>
                    <a:pt x="66" y="588"/>
                    <a:pt x="66" y="588"/>
                  </a:cubicBezTo>
                  <a:cubicBezTo>
                    <a:pt x="67" y="588"/>
                    <a:pt x="69" y="588"/>
                    <a:pt x="69" y="589"/>
                  </a:cubicBezTo>
                  <a:cubicBezTo>
                    <a:pt x="69" y="589"/>
                    <a:pt x="69" y="589"/>
                    <a:pt x="69" y="589"/>
                  </a:cubicBezTo>
                  <a:cubicBezTo>
                    <a:pt x="70" y="589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1" y="591"/>
                    <a:pt x="71" y="592"/>
                    <a:pt x="69" y="593"/>
                  </a:cubicBezTo>
                  <a:cubicBezTo>
                    <a:pt x="69" y="593"/>
                    <a:pt x="69" y="593"/>
                    <a:pt x="69" y="593"/>
                  </a:cubicBezTo>
                  <a:cubicBezTo>
                    <a:pt x="69" y="593"/>
                    <a:pt x="69" y="594"/>
                    <a:pt x="68" y="594"/>
                  </a:cubicBezTo>
                  <a:cubicBezTo>
                    <a:pt x="68" y="594"/>
                    <a:pt x="68" y="594"/>
                    <a:pt x="68" y="594"/>
                  </a:cubicBezTo>
                  <a:cubicBezTo>
                    <a:pt x="67" y="594"/>
                    <a:pt x="67" y="593"/>
                    <a:pt x="66" y="593"/>
                  </a:cubicBezTo>
                  <a:close/>
                  <a:moveTo>
                    <a:pt x="60" y="584"/>
                  </a:moveTo>
                  <a:cubicBezTo>
                    <a:pt x="60" y="584"/>
                    <a:pt x="60" y="583"/>
                    <a:pt x="60" y="583"/>
                  </a:cubicBezTo>
                  <a:cubicBezTo>
                    <a:pt x="60" y="583"/>
                    <a:pt x="60" y="583"/>
                    <a:pt x="60" y="583"/>
                  </a:cubicBezTo>
                  <a:cubicBezTo>
                    <a:pt x="59" y="582"/>
                    <a:pt x="59" y="580"/>
                    <a:pt x="60" y="580"/>
                  </a:cubicBezTo>
                  <a:cubicBezTo>
                    <a:pt x="60" y="580"/>
                    <a:pt x="60" y="580"/>
                    <a:pt x="60" y="580"/>
                  </a:cubicBezTo>
                  <a:cubicBezTo>
                    <a:pt x="61" y="579"/>
                    <a:pt x="63" y="579"/>
                    <a:pt x="63" y="580"/>
                  </a:cubicBezTo>
                  <a:cubicBezTo>
                    <a:pt x="63" y="580"/>
                    <a:pt x="63" y="580"/>
                    <a:pt x="63" y="580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5" y="582"/>
                    <a:pt x="65" y="584"/>
                    <a:pt x="64" y="585"/>
                  </a:cubicBezTo>
                  <a:cubicBezTo>
                    <a:pt x="64" y="585"/>
                    <a:pt x="64" y="585"/>
                    <a:pt x="64" y="585"/>
                  </a:cubicBezTo>
                  <a:cubicBezTo>
                    <a:pt x="63" y="585"/>
                    <a:pt x="63" y="585"/>
                    <a:pt x="62" y="585"/>
                  </a:cubicBezTo>
                  <a:cubicBezTo>
                    <a:pt x="62" y="585"/>
                    <a:pt x="62" y="585"/>
                    <a:pt x="62" y="585"/>
                  </a:cubicBezTo>
                  <a:cubicBezTo>
                    <a:pt x="61" y="585"/>
                    <a:pt x="61" y="585"/>
                    <a:pt x="60" y="584"/>
                  </a:cubicBezTo>
                  <a:close/>
                  <a:moveTo>
                    <a:pt x="55" y="575"/>
                  </a:moveTo>
                  <a:cubicBezTo>
                    <a:pt x="54" y="575"/>
                    <a:pt x="54" y="574"/>
                    <a:pt x="54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3" y="573"/>
                    <a:pt x="54" y="571"/>
                    <a:pt x="55" y="571"/>
                  </a:cubicBezTo>
                  <a:cubicBezTo>
                    <a:pt x="55" y="571"/>
                    <a:pt x="55" y="571"/>
                    <a:pt x="55" y="571"/>
                  </a:cubicBezTo>
                  <a:cubicBezTo>
                    <a:pt x="56" y="570"/>
                    <a:pt x="57" y="570"/>
                    <a:pt x="58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2"/>
                    <a:pt x="58" y="572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4"/>
                    <a:pt x="59" y="575"/>
                    <a:pt x="58" y="576"/>
                  </a:cubicBezTo>
                  <a:cubicBezTo>
                    <a:pt x="58" y="576"/>
                    <a:pt x="58" y="576"/>
                    <a:pt x="58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6" y="576"/>
                    <a:pt x="55" y="576"/>
                    <a:pt x="55" y="575"/>
                  </a:cubicBezTo>
                  <a:close/>
                  <a:moveTo>
                    <a:pt x="49" y="566"/>
                  </a:moveTo>
                  <a:cubicBezTo>
                    <a:pt x="49" y="566"/>
                    <a:pt x="49" y="565"/>
                    <a:pt x="48" y="565"/>
                  </a:cubicBezTo>
                  <a:cubicBezTo>
                    <a:pt x="48" y="565"/>
                    <a:pt x="48" y="565"/>
                    <a:pt x="48" y="565"/>
                  </a:cubicBezTo>
                  <a:cubicBezTo>
                    <a:pt x="48" y="564"/>
                    <a:pt x="48" y="562"/>
                    <a:pt x="49" y="562"/>
                  </a:cubicBezTo>
                  <a:cubicBezTo>
                    <a:pt x="49" y="562"/>
                    <a:pt x="49" y="562"/>
                    <a:pt x="49" y="562"/>
                  </a:cubicBezTo>
                  <a:cubicBezTo>
                    <a:pt x="50" y="561"/>
                    <a:pt x="52" y="561"/>
                    <a:pt x="52" y="563"/>
                  </a:cubicBezTo>
                  <a:cubicBezTo>
                    <a:pt x="52" y="563"/>
                    <a:pt x="52" y="563"/>
                    <a:pt x="52" y="563"/>
                  </a:cubicBezTo>
                  <a:cubicBezTo>
                    <a:pt x="53" y="563"/>
                    <a:pt x="53" y="563"/>
                    <a:pt x="53" y="564"/>
                  </a:cubicBezTo>
                  <a:cubicBezTo>
                    <a:pt x="53" y="564"/>
                    <a:pt x="53" y="564"/>
                    <a:pt x="53" y="564"/>
                  </a:cubicBezTo>
                  <a:cubicBezTo>
                    <a:pt x="54" y="565"/>
                    <a:pt x="53" y="566"/>
                    <a:pt x="52" y="567"/>
                  </a:cubicBezTo>
                  <a:cubicBezTo>
                    <a:pt x="52" y="567"/>
                    <a:pt x="52" y="567"/>
                    <a:pt x="52" y="567"/>
                  </a:cubicBezTo>
                  <a:cubicBezTo>
                    <a:pt x="52" y="567"/>
                    <a:pt x="52" y="567"/>
                    <a:pt x="51" y="567"/>
                  </a:cubicBezTo>
                  <a:cubicBezTo>
                    <a:pt x="51" y="567"/>
                    <a:pt x="51" y="567"/>
                    <a:pt x="51" y="567"/>
                  </a:cubicBezTo>
                  <a:cubicBezTo>
                    <a:pt x="50" y="567"/>
                    <a:pt x="50" y="567"/>
                    <a:pt x="49" y="566"/>
                  </a:cubicBezTo>
                  <a:close/>
                  <a:moveTo>
                    <a:pt x="44" y="557"/>
                  </a:moveTo>
                  <a:cubicBezTo>
                    <a:pt x="44" y="557"/>
                    <a:pt x="44" y="556"/>
                    <a:pt x="43" y="556"/>
                  </a:cubicBezTo>
                  <a:cubicBezTo>
                    <a:pt x="43" y="556"/>
                    <a:pt x="43" y="556"/>
                    <a:pt x="43" y="556"/>
                  </a:cubicBezTo>
                  <a:cubicBezTo>
                    <a:pt x="43" y="555"/>
                    <a:pt x="43" y="553"/>
                    <a:pt x="44" y="553"/>
                  </a:cubicBezTo>
                  <a:cubicBezTo>
                    <a:pt x="44" y="553"/>
                    <a:pt x="44" y="553"/>
                    <a:pt x="44" y="553"/>
                  </a:cubicBezTo>
                  <a:cubicBezTo>
                    <a:pt x="45" y="552"/>
                    <a:pt x="47" y="552"/>
                    <a:pt x="47" y="554"/>
                  </a:cubicBezTo>
                  <a:cubicBezTo>
                    <a:pt x="47" y="554"/>
                    <a:pt x="47" y="554"/>
                    <a:pt x="47" y="554"/>
                  </a:cubicBezTo>
                  <a:cubicBezTo>
                    <a:pt x="48" y="554"/>
                    <a:pt x="48" y="554"/>
                    <a:pt x="48" y="555"/>
                  </a:cubicBezTo>
                  <a:cubicBezTo>
                    <a:pt x="48" y="555"/>
                    <a:pt x="48" y="555"/>
                    <a:pt x="48" y="555"/>
                  </a:cubicBezTo>
                  <a:cubicBezTo>
                    <a:pt x="49" y="556"/>
                    <a:pt x="48" y="557"/>
                    <a:pt x="47" y="558"/>
                  </a:cubicBezTo>
                  <a:cubicBezTo>
                    <a:pt x="47" y="558"/>
                    <a:pt x="47" y="558"/>
                    <a:pt x="47" y="558"/>
                  </a:cubicBezTo>
                  <a:cubicBezTo>
                    <a:pt x="47" y="558"/>
                    <a:pt x="46" y="558"/>
                    <a:pt x="46" y="558"/>
                  </a:cubicBezTo>
                  <a:cubicBezTo>
                    <a:pt x="46" y="558"/>
                    <a:pt x="46" y="558"/>
                    <a:pt x="46" y="558"/>
                  </a:cubicBezTo>
                  <a:cubicBezTo>
                    <a:pt x="45" y="558"/>
                    <a:pt x="44" y="558"/>
                    <a:pt x="44" y="557"/>
                  </a:cubicBezTo>
                  <a:close/>
                  <a:moveTo>
                    <a:pt x="39" y="548"/>
                  </a:moveTo>
                  <a:cubicBezTo>
                    <a:pt x="39" y="547"/>
                    <a:pt x="39" y="547"/>
                    <a:pt x="38" y="546"/>
                  </a:cubicBezTo>
                  <a:cubicBezTo>
                    <a:pt x="38" y="546"/>
                    <a:pt x="38" y="546"/>
                    <a:pt x="38" y="546"/>
                  </a:cubicBezTo>
                  <a:cubicBezTo>
                    <a:pt x="38" y="545"/>
                    <a:pt x="38" y="544"/>
                    <a:pt x="39" y="543"/>
                  </a:cubicBezTo>
                  <a:cubicBezTo>
                    <a:pt x="39" y="543"/>
                    <a:pt x="39" y="543"/>
                    <a:pt x="39" y="543"/>
                  </a:cubicBezTo>
                  <a:cubicBezTo>
                    <a:pt x="41" y="543"/>
                    <a:pt x="42" y="543"/>
                    <a:pt x="43" y="544"/>
                  </a:cubicBezTo>
                  <a:cubicBezTo>
                    <a:pt x="43" y="544"/>
                    <a:pt x="43" y="544"/>
                    <a:pt x="43" y="544"/>
                  </a:cubicBezTo>
                  <a:cubicBezTo>
                    <a:pt x="43" y="545"/>
                    <a:pt x="43" y="545"/>
                    <a:pt x="43" y="546"/>
                  </a:cubicBezTo>
                  <a:cubicBezTo>
                    <a:pt x="43" y="546"/>
                    <a:pt x="43" y="546"/>
                    <a:pt x="43" y="546"/>
                  </a:cubicBezTo>
                  <a:cubicBezTo>
                    <a:pt x="44" y="547"/>
                    <a:pt x="43" y="548"/>
                    <a:pt x="42" y="549"/>
                  </a:cubicBezTo>
                  <a:cubicBezTo>
                    <a:pt x="42" y="549"/>
                    <a:pt x="42" y="549"/>
                    <a:pt x="42" y="549"/>
                  </a:cubicBezTo>
                  <a:cubicBezTo>
                    <a:pt x="42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39" y="548"/>
                    <a:pt x="39" y="548"/>
                  </a:cubicBezTo>
                  <a:close/>
                  <a:moveTo>
                    <a:pt x="34" y="538"/>
                  </a:moveTo>
                  <a:cubicBezTo>
                    <a:pt x="34" y="538"/>
                    <a:pt x="34" y="537"/>
                    <a:pt x="34" y="537"/>
                  </a:cubicBezTo>
                  <a:cubicBezTo>
                    <a:pt x="34" y="537"/>
                    <a:pt x="34" y="537"/>
                    <a:pt x="34" y="537"/>
                  </a:cubicBezTo>
                  <a:cubicBezTo>
                    <a:pt x="33" y="536"/>
                    <a:pt x="34" y="534"/>
                    <a:pt x="35" y="534"/>
                  </a:cubicBezTo>
                  <a:cubicBezTo>
                    <a:pt x="35" y="534"/>
                    <a:pt x="35" y="534"/>
                    <a:pt x="35" y="534"/>
                  </a:cubicBezTo>
                  <a:cubicBezTo>
                    <a:pt x="36" y="533"/>
                    <a:pt x="38" y="534"/>
                    <a:pt x="38" y="535"/>
                  </a:cubicBezTo>
                  <a:cubicBezTo>
                    <a:pt x="38" y="535"/>
                    <a:pt x="38" y="535"/>
                    <a:pt x="38" y="535"/>
                  </a:cubicBezTo>
                  <a:cubicBezTo>
                    <a:pt x="38" y="535"/>
                    <a:pt x="38" y="536"/>
                    <a:pt x="39" y="536"/>
                  </a:cubicBezTo>
                  <a:cubicBezTo>
                    <a:pt x="39" y="536"/>
                    <a:pt x="39" y="536"/>
                    <a:pt x="39" y="536"/>
                  </a:cubicBezTo>
                  <a:cubicBezTo>
                    <a:pt x="39" y="537"/>
                    <a:pt x="39" y="539"/>
                    <a:pt x="38" y="539"/>
                  </a:cubicBezTo>
                  <a:cubicBezTo>
                    <a:pt x="38" y="539"/>
                    <a:pt x="38" y="539"/>
                    <a:pt x="38" y="539"/>
                  </a:cubicBezTo>
                  <a:cubicBezTo>
                    <a:pt x="37" y="539"/>
                    <a:pt x="37" y="540"/>
                    <a:pt x="37" y="540"/>
                  </a:cubicBezTo>
                  <a:cubicBezTo>
                    <a:pt x="37" y="540"/>
                    <a:pt x="37" y="540"/>
                    <a:pt x="37" y="540"/>
                  </a:cubicBezTo>
                  <a:cubicBezTo>
                    <a:pt x="36" y="540"/>
                    <a:pt x="35" y="539"/>
                    <a:pt x="34" y="538"/>
                  </a:cubicBezTo>
                  <a:close/>
                  <a:moveTo>
                    <a:pt x="30" y="529"/>
                  </a:moveTo>
                  <a:cubicBezTo>
                    <a:pt x="30" y="528"/>
                    <a:pt x="30" y="528"/>
                    <a:pt x="30" y="527"/>
                  </a:cubicBezTo>
                  <a:cubicBezTo>
                    <a:pt x="30" y="527"/>
                    <a:pt x="30" y="527"/>
                    <a:pt x="30" y="527"/>
                  </a:cubicBezTo>
                  <a:cubicBezTo>
                    <a:pt x="29" y="526"/>
                    <a:pt x="30" y="525"/>
                    <a:pt x="31" y="524"/>
                  </a:cubicBezTo>
                  <a:cubicBezTo>
                    <a:pt x="31" y="524"/>
                    <a:pt x="31" y="524"/>
                    <a:pt x="31" y="524"/>
                  </a:cubicBezTo>
                  <a:cubicBezTo>
                    <a:pt x="32" y="524"/>
                    <a:pt x="33" y="524"/>
                    <a:pt x="34" y="526"/>
                  </a:cubicBezTo>
                  <a:cubicBezTo>
                    <a:pt x="34" y="526"/>
                    <a:pt x="34" y="526"/>
                    <a:pt x="34" y="526"/>
                  </a:cubicBezTo>
                  <a:cubicBezTo>
                    <a:pt x="34" y="526"/>
                    <a:pt x="34" y="526"/>
                    <a:pt x="34" y="527"/>
                  </a:cubicBezTo>
                  <a:cubicBezTo>
                    <a:pt x="34" y="527"/>
                    <a:pt x="34" y="527"/>
                    <a:pt x="34" y="527"/>
                  </a:cubicBezTo>
                  <a:cubicBezTo>
                    <a:pt x="35" y="528"/>
                    <a:pt x="34" y="529"/>
                    <a:pt x="33" y="530"/>
                  </a:cubicBezTo>
                  <a:cubicBezTo>
                    <a:pt x="33" y="530"/>
                    <a:pt x="33" y="530"/>
                    <a:pt x="33" y="530"/>
                  </a:cubicBezTo>
                  <a:cubicBezTo>
                    <a:pt x="33" y="530"/>
                    <a:pt x="33" y="530"/>
                    <a:pt x="32" y="530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1" y="530"/>
                    <a:pt x="31" y="529"/>
                    <a:pt x="30" y="529"/>
                  </a:cubicBezTo>
                  <a:close/>
                  <a:moveTo>
                    <a:pt x="26" y="519"/>
                  </a:moveTo>
                  <a:cubicBezTo>
                    <a:pt x="26" y="518"/>
                    <a:pt x="26" y="518"/>
                    <a:pt x="26" y="518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5" y="516"/>
                    <a:pt x="26" y="515"/>
                    <a:pt x="27" y="515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514"/>
                    <a:pt x="29" y="515"/>
                    <a:pt x="30" y="516"/>
                  </a:cubicBezTo>
                  <a:cubicBezTo>
                    <a:pt x="30" y="516"/>
                    <a:pt x="30" y="516"/>
                    <a:pt x="30" y="516"/>
                  </a:cubicBezTo>
                  <a:cubicBezTo>
                    <a:pt x="30" y="516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1" y="518"/>
                    <a:pt x="30" y="520"/>
                    <a:pt x="29" y="520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29" y="520"/>
                    <a:pt x="29" y="520"/>
                    <a:pt x="28" y="520"/>
                  </a:cubicBezTo>
                  <a:cubicBezTo>
                    <a:pt x="28" y="520"/>
                    <a:pt x="28" y="520"/>
                    <a:pt x="28" y="520"/>
                  </a:cubicBezTo>
                  <a:cubicBezTo>
                    <a:pt x="27" y="520"/>
                    <a:pt x="26" y="520"/>
                    <a:pt x="26" y="519"/>
                  </a:cubicBezTo>
                  <a:close/>
                  <a:moveTo>
                    <a:pt x="22" y="509"/>
                  </a:moveTo>
                  <a:cubicBezTo>
                    <a:pt x="22" y="509"/>
                    <a:pt x="22" y="508"/>
                    <a:pt x="22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1" y="507"/>
                    <a:pt x="22" y="505"/>
                    <a:pt x="23" y="505"/>
                  </a:cubicBezTo>
                  <a:cubicBezTo>
                    <a:pt x="23" y="505"/>
                    <a:pt x="23" y="505"/>
                    <a:pt x="23" y="505"/>
                  </a:cubicBezTo>
                  <a:cubicBezTo>
                    <a:pt x="24" y="504"/>
                    <a:pt x="26" y="505"/>
                    <a:pt x="26" y="506"/>
                  </a:cubicBezTo>
                  <a:cubicBezTo>
                    <a:pt x="26" y="506"/>
                    <a:pt x="26" y="506"/>
                    <a:pt x="26" y="506"/>
                  </a:cubicBezTo>
                  <a:cubicBezTo>
                    <a:pt x="26" y="507"/>
                    <a:pt x="27" y="507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9"/>
                    <a:pt x="27" y="510"/>
                    <a:pt x="25" y="510"/>
                  </a:cubicBezTo>
                  <a:cubicBezTo>
                    <a:pt x="25" y="510"/>
                    <a:pt x="25" y="510"/>
                    <a:pt x="25" y="510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4" y="511"/>
                    <a:pt x="23" y="510"/>
                    <a:pt x="22" y="509"/>
                  </a:cubicBezTo>
                  <a:close/>
                  <a:moveTo>
                    <a:pt x="19" y="499"/>
                  </a:moveTo>
                  <a:cubicBezTo>
                    <a:pt x="19" y="499"/>
                    <a:pt x="19" y="498"/>
                    <a:pt x="18" y="498"/>
                  </a:cubicBezTo>
                  <a:cubicBezTo>
                    <a:pt x="18" y="498"/>
                    <a:pt x="18" y="498"/>
                    <a:pt x="18" y="498"/>
                  </a:cubicBezTo>
                  <a:cubicBezTo>
                    <a:pt x="18" y="497"/>
                    <a:pt x="19" y="495"/>
                    <a:pt x="20" y="495"/>
                  </a:cubicBezTo>
                  <a:cubicBezTo>
                    <a:pt x="20" y="495"/>
                    <a:pt x="20" y="495"/>
                    <a:pt x="20" y="495"/>
                  </a:cubicBezTo>
                  <a:cubicBezTo>
                    <a:pt x="21" y="495"/>
                    <a:pt x="22" y="495"/>
                    <a:pt x="23" y="496"/>
                  </a:cubicBezTo>
                  <a:cubicBezTo>
                    <a:pt x="23" y="496"/>
                    <a:pt x="23" y="496"/>
                    <a:pt x="23" y="496"/>
                  </a:cubicBezTo>
                  <a:cubicBezTo>
                    <a:pt x="23" y="497"/>
                    <a:pt x="23" y="497"/>
                    <a:pt x="23" y="498"/>
                  </a:cubicBezTo>
                  <a:cubicBezTo>
                    <a:pt x="23" y="498"/>
                    <a:pt x="23" y="498"/>
                    <a:pt x="23" y="498"/>
                  </a:cubicBezTo>
                  <a:cubicBezTo>
                    <a:pt x="24" y="499"/>
                    <a:pt x="23" y="500"/>
                    <a:pt x="22" y="501"/>
                  </a:cubicBezTo>
                  <a:cubicBezTo>
                    <a:pt x="22" y="501"/>
                    <a:pt x="22" y="501"/>
                    <a:pt x="22" y="501"/>
                  </a:cubicBezTo>
                  <a:cubicBezTo>
                    <a:pt x="22" y="501"/>
                    <a:pt x="21" y="501"/>
                    <a:pt x="21" y="501"/>
                  </a:cubicBezTo>
                  <a:cubicBezTo>
                    <a:pt x="21" y="501"/>
                    <a:pt x="21" y="501"/>
                    <a:pt x="21" y="501"/>
                  </a:cubicBezTo>
                  <a:cubicBezTo>
                    <a:pt x="20" y="501"/>
                    <a:pt x="19" y="500"/>
                    <a:pt x="19" y="499"/>
                  </a:cubicBezTo>
                  <a:close/>
                  <a:moveTo>
                    <a:pt x="16" y="489"/>
                  </a:moveTo>
                  <a:cubicBezTo>
                    <a:pt x="16" y="489"/>
                    <a:pt x="15" y="488"/>
                    <a:pt x="15" y="488"/>
                  </a:cubicBezTo>
                  <a:cubicBezTo>
                    <a:pt x="15" y="488"/>
                    <a:pt x="15" y="488"/>
                    <a:pt x="15" y="488"/>
                  </a:cubicBezTo>
                  <a:cubicBezTo>
                    <a:pt x="15" y="487"/>
                    <a:pt x="16" y="485"/>
                    <a:pt x="17" y="485"/>
                  </a:cubicBezTo>
                  <a:cubicBezTo>
                    <a:pt x="17" y="485"/>
                    <a:pt x="17" y="485"/>
                    <a:pt x="17" y="485"/>
                  </a:cubicBezTo>
                  <a:cubicBezTo>
                    <a:pt x="18" y="485"/>
                    <a:pt x="19" y="485"/>
                    <a:pt x="20" y="487"/>
                  </a:cubicBezTo>
                  <a:cubicBezTo>
                    <a:pt x="20" y="487"/>
                    <a:pt x="20" y="487"/>
                    <a:pt x="20" y="487"/>
                  </a:cubicBezTo>
                  <a:cubicBezTo>
                    <a:pt x="20" y="487"/>
                    <a:pt x="20" y="487"/>
                    <a:pt x="20" y="488"/>
                  </a:cubicBezTo>
                  <a:cubicBezTo>
                    <a:pt x="20" y="488"/>
                    <a:pt x="20" y="488"/>
                    <a:pt x="20" y="488"/>
                  </a:cubicBezTo>
                  <a:cubicBezTo>
                    <a:pt x="21" y="489"/>
                    <a:pt x="20" y="490"/>
                    <a:pt x="19" y="491"/>
                  </a:cubicBezTo>
                  <a:cubicBezTo>
                    <a:pt x="19" y="491"/>
                    <a:pt x="19" y="491"/>
                    <a:pt x="19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7" y="491"/>
                    <a:pt x="16" y="490"/>
                    <a:pt x="16" y="489"/>
                  </a:cubicBezTo>
                  <a:close/>
                  <a:moveTo>
                    <a:pt x="13" y="479"/>
                  </a:moveTo>
                  <a:cubicBezTo>
                    <a:pt x="13" y="479"/>
                    <a:pt x="13" y="478"/>
                    <a:pt x="13" y="478"/>
                  </a:cubicBezTo>
                  <a:cubicBezTo>
                    <a:pt x="13" y="478"/>
                    <a:pt x="13" y="478"/>
                    <a:pt x="13" y="478"/>
                  </a:cubicBezTo>
                  <a:cubicBezTo>
                    <a:pt x="12" y="476"/>
                    <a:pt x="13" y="475"/>
                    <a:pt x="14" y="475"/>
                  </a:cubicBezTo>
                  <a:cubicBezTo>
                    <a:pt x="14" y="475"/>
                    <a:pt x="14" y="475"/>
                    <a:pt x="14" y="475"/>
                  </a:cubicBezTo>
                  <a:cubicBezTo>
                    <a:pt x="15" y="475"/>
                    <a:pt x="17" y="475"/>
                    <a:pt x="17" y="477"/>
                  </a:cubicBezTo>
                  <a:cubicBezTo>
                    <a:pt x="17" y="477"/>
                    <a:pt x="17" y="477"/>
                    <a:pt x="17" y="477"/>
                  </a:cubicBezTo>
                  <a:cubicBezTo>
                    <a:pt x="17" y="477"/>
                    <a:pt x="17" y="477"/>
                    <a:pt x="17" y="478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8" y="479"/>
                    <a:pt x="17" y="480"/>
                    <a:pt x="16" y="481"/>
                  </a:cubicBezTo>
                  <a:cubicBezTo>
                    <a:pt x="16" y="481"/>
                    <a:pt x="16" y="481"/>
                    <a:pt x="16" y="481"/>
                  </a:cubicBezTo>
                  <a:cubicBezTo>
                    <a:pt x="16" y="481"/>
                    <a:pt x="15" y="481"/>
                    <a:pt x="15" y="481"/>
                  </a:cubicBezTo>
                  <a:cubicBezTo>
                    <a:pt x="15" y="481"/>
                    <a:pt x="15" y="481"/>
                    <a:pt x="15" y="481"/>
                  </a:cubicBezTo>
                  <a:cubicBezTo>
                    <a:pt x="14" y="481"/>
                    <a:pt x="13" y="480"/>
                    <a:pt x="13" y="479"/>
                  </a:cubicBezTo>
                  <a:close/>
                  <a:moveTo>
                    <a:pt x="10" y="469"/>
                  </a:moveTo>
                  <a:cubicBezTo>
                    <a:pt x="10" y="468"/>
                    <a:pt x="10" y="468"/>
                    <a:pt x="10" y="468"/>
                  </a:cubicBezTo>
                  <a:cubicBezTo>
                    <a:pt x="10" y="468"/>
                    <a:pt x="10" y="468"/>
                    <a:pt x="10" y="468"/>
                  </a:cubicBezTo>
                  <a:cubicBezTo>
                    <a:pt x="10" y="466"/>
                    <a:pt x="11" y="465"/>
                    <a:pt x="12" y="465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3" y="464"/>
                    <a:pt x="14" y="465"/>
                    <a:pt x="14" y="466"/>
                  </a:cubicBezTo>
                  <a:cubicBezTo>
                    <a:pt x="14" y="466"/>
                    <a:pt x="14" y="466"/>
                    <a:pt x="14" y="466"/>
                  </a:cubicBezTo>
                  <a:cubicBezTo>
                    <a:pt x="15" y="467"/>
                    <a:pt x="15" y="467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9"/>
                    <a:pt x="14" y="470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2" y="471"/>
                    <a:pt x="11" y="470"/>
                    <a:pt x="10" y="469"/>
                  </a:cubicBezTo>
                  <a:close/>
                  <a:moveTo>
                    <a:pt x="8" y="459"/>
                  </a:moveTo>
                  <a:cubicBezTo>
                    <a:pt x="8" y="458"/>
                    <a:pt x="8" y="458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6"/>
                    <a:pt x="8" y="455"/>
                    <a:pt x="10" y="455"/>
                  </a:cubicBezTo>
                  <a:cubicBezTo>
                    <a:pt x="10" y="455"/>
                    <a:pt x="10" y="455"/>
                    <a:pt x="10" y="455"/>
                  </a:cubicBezTo>
                  <a:cubicBezTo>
                    <a:pt x="11" y="454"/>
                    <a:pt x="12" y="455"/>
                    <a:pt x="12" y="456"/>
                  </a:cubicBezTo>
                  <a:cubicBezTo>
                    <a:pt x="12" y="456"/>
                    <a:pt x="12" y="456"/>
                    <a:pt x="12" y="456"/>
                  </a:cubicBezTo>
                  <a:cubicBezTo>
                    <a:pt x="12" y="457"/>
                    <a:pt x="12" y="457"/>
                    <a:pt x="13" y="458"/>
                  </a:cubicBezTo>
                  <a:cubicBezTo>
                    <a:pt x="13" y="458"/>
                    <a:pt x="13" y="458"/>
                    <a:pt x="13" y="458"/>
                  </a:cubicBezTo>
                  <a:cubicBezTo>
                    <a:pt x="13" y="459"/>
                    <a:pt x="12" y="460"/>
                    <a:pt x="11" y="460"/>
                  </a:cubicBezTo>
                  <a:cubicBezTo>
                    <a:pt x="11" y="460"/>
                    <a:pt x="11" y="460"/>
                    <a:pt x="11" y="460"/>
                  </a:cubicBezTo>
                  <a:cubicBezTo>
                    <a:pt x="11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9" y="460"/>
                    <a:pt x="8" y="460"/>
                    <a:pt x="8" y="459"/>
                  </a:cubicBezTo>
                  <a:close/>
                  <a:moveTo>
                    <a:pt x="6" y="448"/>
                  </a:moveTo>
                  <a:cubicBezTo>
                    <a:pt x="6" y="448"/>
                    <a:pt x="6" y="447"/>
                    <a:pt x="6" y="447"/>
                  </a:cubicBezTo>
                  <a:cubicBezTo>
                    <a:pt x="6" y="447"/>
                    <a:pt x="6" y="447"/>
                    <a:pt x="6" y="447"/>
                  </a:cubicBezTo>
                  <a:cubicBezTo>
                    <a:pt x="6" y="446"/>
                    <a:pt x="6" y="444"/>
                    <a:pt x="8" y="444"/>
                  </a:cubicBezTo>
                  <a:cubicBezTo>
                    <a:pt x="8" y="444"/>
                    <a:pt x="8" y="444"/>
                    <a:pt x="8" y="444"/>
                  </a:cubicBezTo>
                  <a:cubicBezTo>
                    <a:pt x="9" y="444"/>
                    <a:pt x="10" y="445"/>
                    <a:pt x="10" y="446"/>
                  </a:cubicBezTo>
                  <a:cubicBezTo>
                    <a:pt x="10" y="446"/>
                    <a:pt x="10" y="446"/>
                    <a:pt x="10" y="446"/>
                  </a:cubicBezTo>
                  <a:cubicBezTo>
                    <a:pt x="10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9"/>
                    <a:pt x="10" y="450"/>
                    <a:pt x="9" y="450"/>
                  </a:cubicBezTo>
                  <a:cubicBezTo>
                    <a:pt x="9" y="450"/>
                    <a:pt x="9" y="450"/>
                    <a:pt x="9" y="450"/>
                  </a:cubicBezTo>
                  <a:cubicBezTo>
                    <a:pt x="9" y="450"/>
                    <a:pt x="8" y="450"/>
                    <a:pt x="8" y="450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7" y="450"/>
                    <a:pt x="6" y="449"/>
                    <a:pt x="6" y="448"/>
                  </a:cubicBezTo>
                  <a:close/>
                  <a:moveTo>
                    <a:pt x="4" y="438"/>
                  </a:moveTo>
                  <a:cubicBezTo>
                    <a:pt x="4" y="437"/>
                    <a:pt x="4" y="437"/>
                    <a:pt x="4" y="437"/>
                  </a:cubicBezTo>
                  <a:cubicBezTo>
                    <a:pt x="4" y="437"/>
                    <a:pt x="4" y="437"/>
                    <a:pt x="4" y="437"/>
                  </a:cubicBezTo>
                  <a:cubicBezTo>
                    <a:pt x="4" y="435"/>
                    <a:pt x="5" y="434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7" y="434"/>
                    <a:pt x="9" y="435"/>
                    <a:pt x="9" y="436"/>
                  </a:cubicBezTo>
                  <a:cubicBezTo>
                    <a:pt x="9" y="436"/>
                    <a:pt x="9" y="436"/>
                    <a:pt x="9" y="436"/>
                  </a:cubicBezTo>
                  <a:cubicBezTo>
                    <a:pt x="9" y="436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8"/>
                    <a:pt x="8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6" y="440"/>
                    <a:pt x="5" y="439"/>
                    <a:pt x="4" y="438"/>
                  </a:cubicBezTo>
                  <a:close/>
                  <a:moveTo>
                    <a:pt x="3" y="428"/>
                  </a:moveTo>
                  <a:cubicBezTo>
                    <a:pt x="3" y="427"/>
                    <a:pt x="3" y="427"/>
                    <a:pt x="3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" y="425"/>
                    <a:pt x="4" y="424"/>
                    <a:pt x="5" y="424"/>
                  </a:cubicBezTo>
                  <a:cubicBezTo>
                    <a:pt x="5" y="424"/>
                    <a:pt x="5" y="424"/>
                    <a:pt x="5" y="424"/>
                  </a:cubicBezTo>
                  <a:cubicBezTo>
                    <a:pt x="6" y="423"/>
                    <a:pt x="7" y="424"/>
                    <a:pt x="7" y="426"/>
                  </a:cubicBezTo>
                  <a:cubicBezTo>
                    <a:pt x="7" y="426"/>
                    <a:pt x="7" y="426"/>
                    <a:pt x="7" y="426"/>
                  </a:cubicBezTo>
                  <a:cubicBezTo>
                    <a:pt x="7" y="426"/>
                    <a:pt x="7" y="426"/>
                    <a:pt x="8" y="427"/>
                  </a:cubicBezTo>
                  <a:cubicBezTo>
                    <a:pt x="8" y="427"/>
                    <a:pt x="8" y="427"/>
                    <a:pt x="8" y="427"/>
                  </a:cubicBezTo>
                  <a:cubicBezTo>
                    <a:pt x="8" y="428"/>
                    <a:pt x="7" y="429"/>
                    <a:pt x="6" y="430"/>
                  </a:cubicBezTo>
                  <a:cubicBezTo>
                    <a:pt x="6" y="430"/>
                    <a:pt x="6" y="430"/>
                    <a:pt x="6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4" y="430"/>
                    <a:pt x="3" y="429"/>
                    <a:pt x="3" y="428"/>
                  </a:cubicBezTo>
                  <a:close/>
                  <a:moveTo>
                    <a:pt x="2" y="417"/>
                  </a:moveTo>
                  <a:cubicBezTo>
                    <a:pt x="2" y="417"/>
                    <a:pt x="2" y="416"/>
                    <a:pt x="2" y="416"/>
                  </a:cubicBezTo>
                  <a:cubicBezTo>
                    <a:pt x="2" y="416"/>
                    <a:pt x="2" y="416"/>
                    <a:pt x="2" y="416"/>
                  </a:cubicBezTo>
                  <a:cubicBezTo>
                    <a:pt x="2" y="414"/>
                    <a:pt x="2" y="413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5" y="413"/>
                    <a:pt x="6" y="414"/>
                    <a:pt x="6" y="415"/>
                  </a:cubicBezTo>
                  <a:cubicBezTo>
                    <a:pt x="6" y="415"/>
                    <a:pt x="6" y="415"/>
                    <a:pt x="6" y="415"/>
                  </a:cubicBezTo>
                  <a:cubicBezTo>
                    <a:pt x="6" y="416"/>
                    <a:pt x="6" y="416"/>
                    <a:pt x="6" y="417"/>
                  </a:cubicBezTo>
                  <a:cubicBezTo>
                    <a:pt x="6" y="417"/>
                    <a:pt x="6" y="417"/>
                    <a:pt x="6" y="417"/>
                  </a:cubicBezTo>
                  <a:cubicBezTo>
                    <a:pt x="6" y="418"/>
                    <a:pt x="6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3" y="419"/>
                    <a:pt x="2" y="418"/>
                    <a:pt x="2" y="417"/>
                  </a:cubicBezTo>
                  <a:close/>
                  <a:moveTo>
                    <a:pt x="1" y="407"/>
                  </a:moveTo>
                  <a:cubicBezTo>
                    <a:pt x="1" y="406"/>
                    <a:pt x="1" y="406"/>
                    <a:pt x="1" y="405"/>
                  </a:cubicBezTo>
                  <a:cubicBezTo>
                    <a:pt x="1" y="405"/>
                    <a:pt x="1" y="405"/>
                    <a:pt x="1" y="405"/>
                  </a:cubicBezTo>
                  <a:cubicBezTo>
                    <a:pt x="1" y="404"/>
                    <a:pt x="2" y="403"/>
                    <a:pt x="3" y="403"/>
                  </a:cubicBezTo>
                  <a:cubicBezTo>
                    <a:pt x="3" y="403"/>
                    <a:pt x="3" y="403"/>
                    <a:pt x="3" y="403"/>
                  </a:cubicBezTo>
                  <a:cubicBezTo>
                    <a:pt x="4" y="403"/>
                    <a:pt x="5" y="404"/>
                    <a:pt x="5" y="405"/>
                  </a:cubicBezTo>
                  <a:cubicBezTo>
                    <a:pt x="5" y="405"/>
                    <a:pt x="5" y="405"/>
                    <a:pt x="5" y="405"/>
                  </a:cubicBezTo>
                  <a:cubicBezTo>
                    <a:pt x="5" y="405"/>
                    <a:pt x="5" y="406"/>
                    <a:pt x="5" y="406"/>
                  </a:cubicBezTo>
                  <a:cubicBezTo>
                    <a:pt x="5" y="406"/>
                    <a:pt x="5" y="406"/>
                    <a:pt x="5" y="406"/>
                  </a:cubicBezTo>
                  <a:cubicBezTo>
                    <a:pt x="6" y="408"/>
                    <a:pt x="5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2" y="409"/>
                    <a:pt x="1" y="408"/>
                    <a:pt x="1" y="407"/>
                  </a:cubicBezTo>
                  <a:close/>
                  <a:moveTo>
                    <a:pt x="0" y="396"/>
                  </a:moveTo>
                  <a:cubicBezTo>
                    <a:pt x="0" y="396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3"/>
                    <a:pt x="1" y="392"/>
                    <a:pt x="2" y="392"/>
                  </a:cubicBezTo>
                  <a:cubicBezTo>
                    <a:pt x="2" y="392"/>
                    <a:pt x="2" y="392"/>
                    <a:pt x="2" y="392"/>
                  </a:cubicBezTo>
                  <a:cubicBezTo>
                    <a:pt x="4" y="392"/>
                    <a:pt x="5" y="393"/>
                    <a:pt x="5" y="395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5" y="395"/>
                    <a:pt x="5" y="395"/>
                    <a:pt x="5" y="396"/>
                  </a:cubicBezTo>
                  <a:cubicBezTo>
                    <a:pt x="5" y="396"/>
                    <a:pt x="5" y="396"/>
                    <a:pt x="5" y="396"/>
                  </a:cubicBezTo>
                  <a:cubicBezTo>
                    <a:pt x="5" y="397"/>
                    <a:pt x="4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1" y="398"/>
                    <a:pt x="0" y="397"/>
                    <a:pt x="0" y="396"/>
                  </a:cubicBezTo>
                  <a:close/>
                  <a:moveTo>
                    <a:pt x="0" y="386"/>
                  </a:moveTo>
                  <a:cubicBezTo>
                    <a:pt x="0" y="385"/>
                    <a:pt x="0" y="385"/>
                    <a:pt x="0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3"/>
                    <a:pt x="1" y="382"/>
                    <a:pt x="2" y="382"/>
                  </a:cubicBezTo>
                  <a:cubicBezTo>
                    <a:pt x="2" y="382"/>
                    <a:pt x="2" y="382"/>
                    <a:pt x="2" y="382"/>
                  </a:cubicBezTo>
                  <a:cubicBezTo>
                    <a:pt x="3" y="382"/>
                    <a:pt x="4" y="383"/>
                    <a:pt x="4" y="384"/>
                  </a:cubicBezTo>
                  <a:cubicBezTo>
                    <a:pt x="4" y="384"/>
                    <a:pt x="4" y="384"/>
                    <a:pt x="4" y="384"/>
                  </a:cubicBezTo>
                  <a:cubicBezTo>
                    <a:pt x="4" y="385"/>
                    <a:pt x="5" y="385"/>
                    <a:pt x="5" y="386"/>
                  </a:cubicBezTo>
                  <a:cubicBezTo>
                    <a:pt x="5" y="386"/>
                    <a:pt x="5" y="386"/>
                    <a:pt x="5" y="386"/>
                  </a:cubicBezTo>
                  <a:cubicBezTo>
                    <a:pt x="5" y="387"/>
                    <a:pt x="4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1" y="388"/>
                    <a:pt x="0" y="387"/>
                    <a:pt x="0" y="386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4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2"/>
                    <a:pt x="1" y="371"/>
                    <a:pt x="2" y="371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3" y="371"/>
                    <a:pt x="4" y="373"/>
                    <a:pt x="4" y="374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6"/>
                    <a:pt x="3" y="377"/>
                    <a:pt x="2" y="377"/>
                  </a:cubicBezTo>
                  <a:cubicBezTo>
                    <a:pt x="2" y="377"/>
                    <a:pt x="2" y="377"/>
                    <a:pt x="2" y="377"/>
                  </a:cubicBezTo>
                  <a:cubicBezTo>
                    <a:pt x="1" y="377"/>
                    <a:pt x="0" y="376"/>
                    <a:pt x="0" y="375"/>
                  </a:cubicBezTo>
                  <a:close/>
                  <a:moveTo>
                    <a:pt x="2" y="367"/>
                  </a:moveTo>
                  <a:cubicBezTo>
                    <a:pt x="1" y="367"/>
                    <a:pt x="0" y="366"/>
                    <a:pt x="0" y="36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64"/>
                    <a:pt x="0" y="364"/>
                    <a:pt x="0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62"/>
                    <a:pt x="1" y="361"/>
                    <a:pt x="2" y="361"/>
                  </a:cubicBezTo>
                  <a:cubicBezTo>
                    <a:pt x="2" y="361"/>
                    <a:pt x="2" y="361"/>
                    <a:pt x="2" y="361"/>
                  </a:cubicBezTo>
                  <a:cubicBezTo>
                    <a:pt x="4" y="361"/>
                    <a:pt x="5" y="362"/>
                    <a:pt x="5" y="363"/>
                  </a:cubicBezTo>
                  <a:cubicBezTo>
                    <a:pt x="5" y="363"/>
                    <a:pt x="5" y="363"/>
                    <a:pt x="5" y="363"/>
                  </a:cubicBezTo>
                  <a:cubicBezTo>
                    <a:pt x="5" y="364"/>
                    <a:pt x="5" y="364"/>
                    <a:pt x="5" y="365"/>
                  </a:cubicBezTo>
                  <a:cubicBezTo>
                    <a:pt x="5" y="365"/>
                    <a:pt x="5" y="365"/>
                    <a:pt x="5" y="365"/>
                  </a:cubicBezTo>
                  <a:cubicBezTo>
                    <a:pt x="4" y="366"/>
                    <a:pt x="3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lose/>
                  <a:moveTo>
                    <a:pt x="3" y="357"/>
                  </a:moveTo>
                  <a:cubicBezTo>
                    <a:pt x="1" y="356"/>
                    <a:pt x="0" y="355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4"/>
                    <a:pt x="0" y="353"/>
                    <a:pt x="0" y="35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2"/>
                    <a:pt x="2" y="351"/>
                    <a:pt x="3" y="351"/>
                  </a:cubicBezTo>
                  <a:cubicBezTo>
                    <a:pt x="3" y="351"/>
                    <a:pt x="3" y="351"/>
                    <a:pt x="3" y="351"/>
                  </a:cubicBezTo>
                  <a:cubicBezTo>
                    <a:pt x="4" y="351"/>
                    <a:pt x="5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5" y="353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6"/>
                    <a:pt x="4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lose/>
                  <a:moveTo>
                    <a:pt x="3" y="346"/>
                  </a:moveTo>
                  <a:cubicBezTo>
                    <a:pt x="2" y="346"/>
                    <a:pt x="1" y="345"/>
                    <a:pt x="1" y="344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3"/>
                    <a:pt x="1" y="343"/>
                    <a:pt x="1" y="342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41"/>
                    <a:pt x="2" y="340"/>
                    <a:pt x="4" y="340"/>
                  </a:cubicBezTo>
                  <a:cubicBezTo>
                    <a:pt x="4" y="340"/>
                    <a:pt x="4" y="340"/>
                    <a:pt x="4" y="340"/>
                  </a:cubicBezTo>
                  <a:cubicBezTo>
                    <a:pt x="5" y="340"/>
                    <a:pt x="6" y="341"/>
                    <a:pt x="6" y="343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6" y="343"/>
                    <a:pt x="6" y="344"/>
                    <a:pt x="6" y="344"/>
                  </a:cubicBezTo>
                  <a:cubicBezTo>
                    <a:pt x="6" y="344"/>
                    <a:pt x="6" y="344"/>
                    <a:pt x="6" y="344"/>
                  </a:cubicBezTo>
                  <a:cubicBezTo>
                    <a:pt x="5" y="345"/>
                    <a:pt x="4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lose/>
                  <a:moveTo>
                    <a:pt x="4" y="336"/>
                  </a:moveTo>
                  <a:cubicBezTo>
                    <a:pt x="3" y="336"/>
                    <a:pt x="2" y="334"/>
                    <a:pt x="2" y="333"/>
                  </a:cubicBezTo>
                  <a:cubicBezTo>
                    <a:pt x="2" y="333"/>
                    <a:pt x="2" y="333"/>
                    <a:pt x="2" y="333"/>
                  </a:cubicBezTo>
                  <a:cubicBezTo>
                    <a:pt x="2" y="333"/>
                    <a:pt x="2" y="332"/>
                    <a:pt x="2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1"/>
                    <a:pt x="3" y="330"/>
                    <a:pt x="5" y="330"/>
                  </a:cubicBezTo>
                  <a:cubicBezTo>
                    <a:pt x="5" y="330"/>
                    <a:pt x="5" y="330"/>
                    <a:pt x="5" y="330"/>
                  </a:cubicBezTo>
                  <a:cubicBezTo>
                    <a:pt x="6" y="330"/>
                    <a:pt x="7" y="331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6" y="333"/>
                    <a:pt x="6" y="334"/>
                  </a:cubicBezTo>
                  <a:cubicBezTo>
                    <a:pt x="6" y="334"/>
                    <a:pt x="6" y="334"/>
                    <a:pt x="6" y="334"/>
                  </a:cubicBezTo>
                  <a:cubicBezTo>
                    <a:pt x="6" y="335"/>
                    <a:pt x="5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lose/>
                  <a:moveTo>
                    <a:pt x="5" y="325"/>
                  </a:moveTo>
                  <a:cubicBezTo>
                    <a:pt x="4" y="325"/>
                    <a:pt x="3" y="324"/>
                    <a:pt x="3" y="323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3" y="322"/>
                    <a:pt x="3" y="322"/>
                    <a:pt x="3" y="321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3" y="320"/>
                    <a:pt x="5" y="319"/>
                    <a:pt x="6" y="319"/>
                  </a:cubicBezTo>
                  <a:cubicBezTo>
                    <a:pt x="6" y="319"/>
                    <a:pt x="6" y="319"/>
                    <a:pt x="6" y="319"/>
                  </a:cubicBezTo>
                  <a:cubicBezTo>
                    <a:pt x="7" y="320"/>
                    <a:pt x="8" y="321"/>
                    <a:pt x="8" y="322"/>
                  </a:cubicBezTo>
                  <a:cubicBezTo>
                    <a:pt x="8" y="322"/>
                    <a:pt x="8" y="322"/>
                    <a:pt x="8" y="322"/>
                  </a:cubicBezTo>
                  <a:cubicBezTo>
                    <a:pt x="8" y="322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7" y="325"/>
                    <a:pt x="6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lose/>
                  <a:moveTo>
                    <a:pt x="6" y="315"/>
                  </a:moveTo>
                  <a:cubicBezTo>
                    <a:pt x="5" y="315"/>
                    <a:pt x="4" y="314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5" y="312"/>
                    <a:pt x="5" y="311"/>
                    <a:pt x="5" y="311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0"/>
                    <a:pt x="6" y="309"/>
                    <a:pt x="7" y="309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9" y="309"/>
                    <a:pt x="9" y="310"/>
                    <a:pt x="9" y="312"/>
                  </a:cubicBezTo>
                  <a:cubicBezTo>
                    <a:pt x="9" y="312"/>
                    <a:pt x="9" y="312"/>
                    <a:pt x="9" y="312"/>
                  </a:cubicBezTo>
                  <a:cubicBezTo>
                    <a:pt x="9" y="312"/>
                    <a:pt x="9" y="313"/>
                    <a:pt x="9" y="313"/>
                  </a:cubicBezTo>
                  <a:cubicBezTo>
                    <a:pt x="9" y="313"/>
                    <a:pt x="9" y="313"/>
                    <a:pt x="9" y="313"/>
                  </a:cubicBezTo>
                  <a:cubicBezTo>
                    <a:pt x="9" y="314"/>
                    <a:pt x="8" y="315"/>
                    <a:pt x="7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7" y="315"/>
                    <a:pt x="7" y="315"/>
                    <a:pt x="6" y="315"/>
                  </a:cubicBezTo>
                  <a:close/>
                  <a:moveTo>
                    <a:pt x="8" y="305"/>
                  </a:moveTo>
                  <a:cubicBezTo>
                    <a:pt x="7" y="304"/>
                    <a:pt x="6" y="303"/>
                    <a:pt x="6" y="302"/>
                  </a:cubicBezTo>
                  <a:cubicBezTo>
                    <a:pt x="6" y="302"/>
                    <a:pt x="6" y="302"/>
                    <a:pt x="6" y="302"/>
                  </a:cubicBezTo>
                  <a:cubicBezTo>
                    <a:pt x="6" y="302"/>
                    <a:pt x="6" y="301"/>
                    <a:pt x="6" y="301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7" y="299"/>
                    <a:pt x="8" y="299"/>
                    <a:pt x="9" y="299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0" y="299"/>
                    <a:pt x="11" y="300"/>
                    <a:pt x="11" y="301"/>
                  </a:cubicBezTo>
                  <a:cubicBezTo>
                    <a:pt x="11" y="301"/>
                    <a:pt x="11" y="301"/>
                    <a:pt x="11" y="301"/>
                  </a:cubicBezTo>
                  <a:cubicBezTo>
                    <a:pt x="11" y="302"/>
                    <a:pt x="11" y="302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0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lose/>
                  <a:moveTo>
                    <a:pt x="10" y="294"/>
                  </a:moveTo>
                  <a:cubicBezTo>
                    <a:pt x="9" y="294"/>
                    <a:pt x="8" y="293"/>
                    <a:pt x="8" y="292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8" y="291"/>
                    <a:pt x="8" y="291"/>
                    <a:pt x="9" y="290"/>
                  </a:cubicBezTo>
                  <a:cubicBezTo>
                    <a:pt x="9" y="290"/>
                    <a:pt x="9" y="290"/>
                    <a:pt x="9" y="290"/>
                  </a:cubicBezTo>
                  <a:cubicBezTo>
                    <a:pt x="9" y="289"/>
                    <a:pt x="10" y="288"/>
                    <a:pt x="11" y="289"/>
                  </a:cubicBezTo>
                  <a:cubicBezTo>
                    <a:pt x="11" y="289"/>
                    <a:pt x="11" y="289"/>
                    <a:pt x="11" y="289"/>
                  </a:cubicBezTo>
                  <a:cubicBezTo>
                    <a:pt x="12" y="289"/>
                    <a:pt x="13" y="290"/>
                    <a:pt x="13" y="291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4"/>
                    <a:pt x="12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lose/>
                  <a:moveTo>
                    <a:pt x="12" y="284"/>
                  </a:moveTo>
                  <a:cubicBezTo>
                    <a:pt x="11" y="284"/>
                    <a:pt x="10" y="283"/>
                    <a:pt x="11" y="281"/>
                  </a:cubicBezTo>
                  <a:cubicBezTo>
                    <a:pt x="11" y="281"/>
                    <a:pt x="11" y="281"/>
                    <a:pt x="11" y="281"/>
                  </a:cubicBezTo>
                  <a:cubicBezTo>
                    <a:pt x="11" y="281"/>
                    <a:pt x="11" y="281"/>
                    <a:pt x="11" y="280"/>
                  </a:cubicBezTo>
                  <a:cubicBezTo>
                    <a:pt x="11" y="280"/>
                    <a:pt x="11" y="280"/>
                    <a:pt x="11" y="280"/>
                  </a:cubicBezTo>
                  <a:cubicBezTo>
                    <a:pt x="11" y="279"/>
                    <a:pt x="12" y="278"/>
                    <a:pt x="14" y="278"/>
                  </a:cubicBezTo>
                  <a:cubicBezTo>
                    <a:pt x="14" y="278"/>
                    <a:pt x="14" y="278"/>
                    <a:pt x="14" y="278"/>
                  </a:cubicBezTo>
                  <a:cubicBezTo>
                    <a:pt x="15" y="279"/>
                    <a:pt x="16" y="280"/>
                    <a:pt x="15" y="281"/>
                  </a:cubicBezTo>
                  <a:cubicBezTo>
                    <a:pt x="15" y="281"/>
                    <a:pt x="15" y="281"/>
                    <a:pt x="15" y="281"/>
                  </a:cubicBezTo>
                  <a:cubicBezTo>
                    <a:pt x="15" y="282"/>
                    <a:pt x="15" y="282"/>
                    <a:pt x="15" y="283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5" y="284"/>
                    <a:pt x="14" y="284"/>
                    <a:pt x="13" y="284"/>
                  </a:cubicBezTo>
                  <a:cubicBezTo>
                    <a:pt x="13" y="284"/>
                    <a:pt x="13" y="284"/>
                    <a:pt x="13" y="284"/>
                  </a:cubicBezTo>
                  <a:cubicBezTo>
                    <a:pt x="13" y="284"/>
                    <a:pt x="12" y="284"/>
                    <a:pt x="12" y="284"/>
                  </a:cubicBezTo>
                  <a:close/>
                  <a:moveTo>
                    <a:pt x="15" y="274"/>
                  </a:moveTo>
                  <a:cubicBezTo>
                    <a:pt x="14" y="274"/>
                    <a:pt x="13" y="272"/>
                    <a:pt x="13" y="271"/>
                  </a:cubicBezTo>
                  <a:cubicBezTo>
                    <a:pt x="13" y="271"/>
                    <a:pt x="13" y="271"/>
                    <a:pt x="13" y="271"/>
                  </a:cubicBezTo>
                  <a:cubicBezTo>
                    <a:pt x="13" y="271"/>
                    <a:pt x="13" y="270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14" y="269"/>
                    <a:pt x="15" y="268"/>
                    <a:pt x="16" y="268"/>
                  </a:cubicBezTo>
                  <a:cubicBezTo>
                    <a:pt x="16" y="268"/>
                    <a:pt x="16" y="268"/>
                    <a:pt x="16" y="268"/>
                  </a:cubicBezTo>
                  <a:cubicBezTo>
                    <a:pt x="18" y="269"/>
                    <a:pt x="18" y="270"/>
                    <a:pt x="18" y="271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7" y="273"/>
                    <a:pt x="16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lose/>
                  <a:moveTo>
                    <a:pt x="18" y="264"/>
                  </a:moveTo>
                  <a:cubicBezTo>
                    <a:pt x="16" y="264"/>
                    <a:pt x="16" y="262"/>
                    <a:pt x="16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7" y="259"/>
                    <a:pt x="18" y="258"/>
                    <a:pt x="19" y="258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21" y="259"/>
                    <a:pt x="21" y="260"/>
                    <a:pt x="21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0" y="26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0" y="264"/>
                    <a:pt x="19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lose/>
                  <a:moveTo>
                    <a:pt x="21" y="254"/>
                  </a:moveTo>
                  <a:cubicBezTo>
                    <a:pt x="20" y="254"/>
                    <a:pt x="19" y="252"/>
                    <a:pt x="19" y="251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1"/>
                    <a:pt x="20" y="250"/>
                    <a:pt x="20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49"/>
                    <a:pt x="21" y="248"/>
                    <a:pt x="23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4" y="249"/>
                    <a:pt x="24" y="250"/>
                    <a:pt x="24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2"/>
                    <a:pt x="24" y="252"/>
                    <a:pt x="24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3" y="254"/>
                    <a:pt x="22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lose/>
                  <a:moveTo>
                    <a:pt x="24" y="244"/>
                  </a:moveTo>
                  <a:cubicBezTo>
                    <a:pt x="23" y="244"/>
                    <a:pt x="22" y="242"/>
                    <a:pt x="23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1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4" y="239"/>
                    <a:pt x="25" y="238"/>
                    <a:pt x="26" y="239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7" y="239"/>
                    <a:pt x="28" y="240"/>
                    <a:pt x="28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2"/>
                    <a:pt x="27" y="242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4"/>
                    <a:pt x="26" y="244"/>
                    <a:pt x="25" y="244"/>
                  </a:cubicBezTo>
                  <a:cubicBezTo>
                    <a:pt x="25" y="244"/>
                    <a:pt x="25" y="244"/>
                    <a:pt x="25" y="244"/>
                  </a:cubicBezTo>
                  <a:cubicBezTo>
                    <a:pt x="25" y="244"/>
                    <a:pt x="24" y="244"/>
                    <a:pt x="24" y="244"/>
                  </a:cubicBezTo>
                  <a:close/>
                  <a:moveTo>
                    <a:pt x="28" y="234"/>
                  </a:moveTo>
                  <a:cubicBezTo>
                    <a:pt x="27" y="234"/>
                    <a:pt x="26" y="233"/>
                    <a:pt x="27" y="231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27" y="231"/>
                    <a:pt x="27" y="231"/>
                    <a:pt x="27" y="230"/>
                  </a:cubicBezTo>
                  <a:cubicBezTo>
                    <a:pt x="27" y="230"/>
                    <a:pt x="27" y="230"/>
                    <a:pt x="27" y="230"/>
                  </a:cubicBezTo>
                  <a:cubicBezTo>
                    <a:pt x="28" y="229"/>
                    <a:pt x="29" y="228"/>
                    <a:pt x="30" y="22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31" y="229"/>
                    <a:pt x="32" y="231"/>
                    <a:pt x="31" y="232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31" y="233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0" y="234"/>
                    <a:pt x="30" y="235"/>
                    <a:pt x="29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28" y="235"/>
                    <a:pt x="28" y="235"/>
                    <a:pt x="28" y="234"/>
                  </a:cubicBezTo>
                  <a:close/>
                  <a:moveTo>
                    <a:pt x="32" y="225"/>
                  </a:moveTo>
                  <a:cubicBezTo>
                    <a:pt x="31" y="224"/>
                    <a:pt x="30" y="223"/>
                    <a:pt x="31" y="22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2" y="219"/>
                    <a:pt x="33" y="219"/>
                    <a:pt x="34" y="219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5" y="220"/>
                    <a:pt x="36" y="221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3"/>
                    <a:pt x="35" y="223"/>
                    <a:pt x="35" y="224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4" y="224"/>
                    <a:pt x="34" y="225"/>
                    <a:pt x="33" y="225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2" y="225"/>
                    <a:pt x="32" y="225"/>
                    <a:pt x="32" y="225"/>
                  </a:cubicBezTo>
                  <a:close/>
                  <a:moveTo>
                    <a:pt x="36" y="215"/>
                  </a:moveTo>
                  <a:cubicBezTo>
                    <a:pt x="35" y="215"/>
                    <a:pt x="34" y="213"/>
                    <a:pt x="35" y="212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5" y="212"/>
                    <a:pt x="35" y="211"/>
                    <a:pt x="36" y="211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6" y="210"/>
                    <a:pt x="38" y="209"/>
                    <a:pt x="39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40" y="210"/>
                    <a:pt x="40" y="212"/>
                    <a:pt x="40" y="213"/>
                  </a:cubicBezTo>
                  <a:cubicBezTo>
                    <a:pt x="40" y="213"/>
                    <a:pt x="40" y="213"/>
                    <a:pt x="40" y="213"/>
                  </a:cubicBezTo>
                  <a:cubicBezTo>
                    <a:pt x="40" y="213"/>
                    <a:pt x="39" y="214"/>
                    <a:pt x="39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9" y="215"/>
                    <a:pt x="38" y="216"/>
                    <a:pt x="37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6" y="215"/>
                    <a:pt x="36" y="215"/>
                  </a:cubicBezTo>
                  <a:close/>
                  <a:moveTo>
                    <a:pt x="41" y="206"/>
                  </a:moveTo>
                  <a:cubicBezTo>
                    <a:pt x="40" y="205"/>
                    <a:pt x="39" y="204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1" y="200"/>
                    <a:pt x="42" y="200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5" y="201"/>
                    <a:pt x="45" y="203"/>
                    <a:pt x="44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4" y="204"/>
                    <a:pt x="44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3" y="206"/>
                    <a:pt x="43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1" y="206"/>
                    <a:pt x="41" y="206"/>
                    <a:pt x="41" y="206"/>
                  </a:cubicBezTo>
                  <a:close/>
                  <a:moveTo>
                    <a:pt x="46" y="197"/>
                  </a:moveTo>
                  <a:cubicBezTo>
                    <a:pt x="44" y="196"/>
                    <a:pt x="44" y="195"/>
                    <a:pt x="45" y="194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45" y="193"/>
                    <a:pt x="45" y="193"/>
                    <a:pt x="45" y="192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46" y="191"/>
                    <a:pt x="47" y="191"/>
                    <a:pt x="48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0" y="192"/>
                    <a:pt x="50" y="193"/>
                    <a:pt x="49" y="195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49" y="195"/>
                    <a:pt x="49" y="195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8" y="197"/>
                    <a:pt x="48" y="197"/>
                    <a:pt x="47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197"/>
                    <a:pt x="46" y="197"/>
                    <a:pt x="46" y="197"/>
                  </a:cubicBezTo>
                  <a:close/>
                  <a:moveTo>
                    <a:pt x="51" y="188"/>
                  </a:moveTo>
                  <a:cubicBezTo>
                    <a:pt x="50" y="187"/>
                    <a:pt x="49" y="186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3" y="182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5" y="183"/>
                    <a:pt x="55" y="185"/>
                    <a:pt x="55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4" y="186"/>
                    <a:pt x="54" y="186"/>
                    <a:pt x="54" y="187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53" y="187"/>
                    <a:pt x="53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1" y="188"/>
                    <a:pt x="51" y="188"/>
                  </a:cubicBezTo>
                  <a:close/>
                  <a:moveTo>
                    <a:pt x="56" y="179"/>
                  </a:moveTo>
                  <a:cubicBezTo>
                    <a:pt x="55" y="178"/>
                    <a:pt x="55" y="177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6" y="175"/>
                    <a:pt x="56" y="175"/>
                    <a:pt x="56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7" y="173"/>
                    <a:pt x="58" y="173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0" y="174"/>
                    <a:pt x="61" y="176"/>
                    <a:pt x="60" y="177"/>
                  </a:cubicBezTo>
                  <a:cubicBezTo>
                    <a:pt x="60" y="177"/>
                    <a:pt x="60" y="177"/>
                    <a:pt x="60" y="177"/>
                  </a:cubicBezTo>
                  <a:cubicBezTo>
                    <a:pt x="60" y="177"/>
                    <a:pt x="60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9"/>
                    <a:pt x="56" y="179"/>
                  </a:cubicBezTo>
                  <a:close/>
                  <a:moveTo>
                    <a:pt x="62" y="170"/>
                  </a:moveTo>
                  <a:cubicBezTo>
                    <a:pt x="61" y="169"/>
                    <a:pt x="61" y="168"/>
                    <a:pt x="61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3" y="165"/>
                    <a:pt x="64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6"/>
                    <a:pt x="67" y="167"/>
                    <a:pt x="66" y="168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9"/>
                    <a:pt x="65" y="169"/>
                    <a:pt x="65" y="169"/>
                  </a:cubicBezTo>
                  <a:cubicBezTo>
                    <a:pt x="65" y="169"/>
                    <a:pt x="65" y="169"/>
                    <a:pt x="65" y="169"/>
                  </a:cubicBezTo>
                  <a:cubicBezTo>
                    <a:pt x="65" y="170"/>
                    <a:pt x="64" y="170"/>
                    <a:pt x="63" y="170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70"/>
                    <a:pt x="62" y="170"/>
                    <a:pt x="62" y="170"/>
                  </a:cubicBezTo>
                  <a:close/>
                  <a:moveTo>
                    <a:pt x="68" y="161"/>
                  </a:moveTo>
                  <a:cubicBezTo>
                    <a:pt x="67" y="161"/>
                    <a:pt x="67" y="159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8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9" y="156"/>
                    <a:pt x="70" y="156"/>
                    <a:pt x="71" y="156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2" y="157"/>
                    <a:pt x="73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2" y="160"/>
                    <a:pt x="71" y="160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0" y="162"/>
                    <a:pt x="69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62"/>
                    <a:pt x="68" y="162"/>
                    <a:pt x="68" y="161"/>
                  </a:cubicBezTo>
                  <a:close/>
                  <a:moveTo>
                    <a:pt x="74" y="153"/>
                  </a:moveTo>
                  <a:cubicBezTo>
                    <a:pt x="73" y="152"/>
                    <a:pt x="73" y="151"/>
                    <a:pt x="74" y="150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5" y="148"/>
                    <a:pt x="77" y="147"/>
                    <a:pt x="78" y="148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9" y="149"/>
                    <a:pt x="79" y="150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2"/>
                    <a:pt x="78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3"/>
                    <a:pt x="76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4" y="153"/>
                    <a:pt x="74" y="153"/>
                  </a:cubicBezTo>
                  <a:close/>
                  <a:moveTo>
                    <a:pt x="80" y="145"/>
                  </a:moveTo>
                  <a:cubicBezTo>
                    <a:pt x="79" y="144"/>
                    <a:pt x="79" y="142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1" y="141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2" y="139"/>
                    <a:pt x="83" y="139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1"/>
                    <a:pt x="85" y="142"/>
                    <a:pt x="85" y="143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3" y="145"/>
                    <a:pt x="83" y="145"/>
                    <a:pt x="82" y="145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81" y="145"/>
                    <a:pt x="81" y="145"/>
                    <a:pt x="80" y="145"/>
                  </a:cubicBezTo>
                  <a:close/>
                  <a:moveTo>
                    <a:pt x="87" y="137"/>
                  </a:moveTo>
                  <a:cubicBezTo>
                    <a:pt x="86" y="136"/>
                    <a:pt x="86" y="134"/>
                    <a:pt x="87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3"/>
                    <a:pt x="88" y="133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9" y="131"/>
                    <a:pt x="90" y="131"/>
                    <a:pt x="91" y="132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92" y="133"/>
                    <a:pt x="92" y="134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6"/>
                    <a:pt x="91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8" y="137"/>
                    <a:pt x="88" y="137"/>
                    <a:pt x="87" y="137"/>
                  </a:cubicBezTo>
                  <a:close/>
                  <a:moveTo>
                    <a:pt x="94" y="129"/>
                  </a:moveTo>
                  <a:cubicBezTo>
                    <a:pt x="93" y="128"/>
                    <a:pt x="93" y="127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5"/>
                    <a:pt x="95" y="125"/>
                    <a:pt x="95" y="125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6" y="124"/>
                    <a:pt x="97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9" y="125"/>
                    <a:pt x="99" y="127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7" y="129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5" y="129"/>
                    <a:pt x="95" y="129"/>
                    <a:pt x="94" y="129"/>
                  </a:cubicBezTo>
                  <a:close/>
                  <a:moveTo>
                    <a:pt x="101" y="121"/>
                  </a:moveTo>
                  <a:cubicBezTo>
                    <a:pt x="100" y="120"/>
                    <a:pt x="100" y="119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3" y="116"/>
                    <a:pt x="104" y="116"/>
                    <a:pt x="105" y="117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8"/>
                    <a:pt x="106" y="119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1"/>
                    <a:pt x="104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2"/>
                    <a:pt x="103" y="122"/>
                    <a:pt x="103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2" y="122"/>
                    <a:pt x="102" y="122"/>
                    <a:pt x="101" y="121"/>
                  </a:cubicBezTo>
                  <a:close/>
                  <a:moveTo>
                    <a:pt x="109" y="114"/>
                  </a:moveTo>
                  <a:cubicBezTo>
                    <a:pt x="108" y="113"/>
                    <a:pt x="108" y="111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0"/>
                    <a:pt x="109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09"/>
                    <a:pt x="112" y="109"/>
                    <a:pt x="113" y="110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4" y="110"/>
                    <a:pt x="114" y="112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2" y="113"/>
                    <a:pt x="112" y="113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1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09" y="114"/>
                    <a:pt x="109" y="114"/>
                  </a:cubicBezTo>
                  <a:close/>
                  <a:moveTo>
                    <a:pt x="116" y="106"/>
                  </a:moveTo>
                  <a:cubicBezTo>
                    <a:pt x="115" y="106"/>
                    <a:pt x="115" y="104"/>
                    <a:pt x="116" y="103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3"/>
                    <a:pt x="117" y="103"/>
                    <a:pt x="117" y="10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8" y="101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1" y="103"/>
                    <a:pt x="121" y="105"/>
                    <a:pt x="120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6"/>
                    <a:pt x="119" y="107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19" y="107"/>
                    <a:pt x="118" y="107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7" y="107"/>
                    <a:pt x="117" y="107"/>
                    <a:pt x="116" y="106"/>
                  </a:cubicBezTo>
                  <a:close/>
                  <a:moveTo>
                    <a:pt x="124" y="99"/>
                  </a:moveTo>
                  <a:cubicBezTo>
                    <a:pt x="123" y="98"/>
                    <a:pt x="123" y="97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5" y="96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6" y="94"/>
                    <a:pt x="127" y="95"/>
                    <a:pt x="128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9" y="96"/>
                    <a:pt x="129" y="98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9"/>
                    <a:pt x="127" y="99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6" y="100"/>
                    <a:pt x="126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4" y="100"/>
                    <a:pt x="124" y="99"/>
                  </a:cubicBezTo>
                  <a:close/>
                  <a:moveTo>
                    <a:pt x="132" y="93"/>
                  </a:moveTo>
                  <a:cubicBezTo>
                    <a:pt x="131" y="92"/>
                    <a:pt x="131" y="90"/>
                    <a:pt x="132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89"/>
                    <a:pt x="133" y="89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8"/>
                    <a:pt x="135" y="88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90"/>
                    <a:pt x="137" y="91"/>
                    <a:pt x="136" y="92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6" y="92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3"/>
                    <a:pt x="132" y="93"/>
                    <a:pt x="132" y="93"/>
                  </a:cubicBezTo>
                  <a:close/>
                  <a:moveTo>
                    <a:pt x="140" y="86"/>
                  </a:moveTo>
                  <a:cubicBezTo>
                    <a:pt x="139" y="85"/>
                    <a:pt x="139" y="84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2"/>
                    <a:pt x="141" y="82"/>
                    <a:pt x="14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2" y="81"/>
                    <a:pt x="144" y="81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5" y="83"/>
                    <a:pt x="145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6"/>
                    <a:pt x="143" y="86"/>
                    <a:pt x="143" y="86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3" y="87"/>
                    <a:pt x="142" y="87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0" y="87"/>
                    <a:pt x="140" y="86"/>
                  </a:cubicBezTo>
                  <a:close/>
                  <a:moveTo>
                    <a:pt x="148" y="80"/>
                  </a:moveTo>
                  <a:cubicBezTo>
                    <a:pt x="147" y="79"/>
                    <a:pt x="147" y="77"/>
                    <a:pt x="148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9" y="76"/>
                    <a:pt x="149" y="76"/>
                    <a:pt x="150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1" y="75"/>
                    <a:pt x="152" y="75"/>
                    <a:pt x="153" y="76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4" y="77"/>
                    <a:pt x="153" y="78"/>
                    <a:pt x="152" y="79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79"/>
                    <a:pt x="152" y="80"/>
                    <a:pt x="151" y="80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9" y="80"/>
                    <a:pt x="148" y="80"/>
                    <a:pt x="148" y="80"/>
                  </a:cubicBezTo>
                  <a:close/>
                  <a:moveTo>
                    <a:pt x="156" y="73"/>
                  </a:moveTo>
                  <a:cubicBezTo>
                    <a:pt x="156" y="72"/>
                    <a:pt x="156" y="71"/>
                    <a:pt x="157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0"/>
                    <a:pt x="158" y="70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9" y="69"/>
                    <a:pt x="160" y="69"/>
                    <a:pt x="161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2" y="71"/>
                    <a:pt x="162" y="72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60" y="74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7" y="74"/>
                    <a:pt x="156" y="73"/>
                  </a:cubicBezTo>
                  <a:close/>
                  <a:moveTo>
                    <a:pt x="165" y="67"/>
                  </a:moveTo>
                  <a:cubicBezTo>
                    <a:pt x="164" y="66"/>
                    <a:pt x="164" y="65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5"/>
                    <a:pt x="170" y="66"/>
                    <a:pt x="169" y="67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9" y="67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7" y="68"/>
                    <a:pt x="167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6" y="68"/>
                    <a:pt x="165" y="68"/>
                    <a:pt x="165" y="67"/>
                  </a:cubicBezTo>
                  <a:close/>
                  <a:moveTo>
                    <a:pt x="174" y="61"/>
                  </a:moveTo>
                  <a:cubicBezTo>
                    <a:pt x="173" y="60"/>
                    <a:pt x="173" y="59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5" y="58"/>
                    <a:pt x="175" y="58"/>
                    <a:pt x="175" y="57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6" y="57"/>
                    <a:pt x="178" y="57"/>
                    <a:pt x="179" y="58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9" y="59"/>
                    <a:pt x="179" y="61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62"/>
                    <a:pt x="174" y="62"/>
                    <a:pt x="174" y="61"/>
                  </a:cubicBezTo>
                  <a:close/>
                  <a:moveTo>
                    <a:pt x="182" y="56"/>
                  </a:moveTo>
                  <a:cubicBezTo>
                    <a:pt x="182" y="55"/>
                    <a:pt x="182" y="53"/>
                    <a:pt x="183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5" y="51"/>
                    <a:pt x="187" y="52"/>
                    <a:pt x="187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8" y="54"/>
                    <a:pt x="188" y="55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6" y="56"/>
                    <a:pt x="186" y="56"/>
                    <a:pt x="186" y="57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5" y="57"/>
                    <a:pt x="185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4" y="57"/>
                    <a:pt x="183" y="56"/>
                    <a:pt x="182" y="56"/>
                  </a:cubicBezTo>
                  <a:close/>
                  <a:moveTo>
                    <a:pt x="191" y="50"/>
                  </a:moveTo>
                  <a:cubicBezTo>
                    <a:pt x="191" y="49"/>
                    <a:pt x="191" y="48"/>
                    <a:pt x="192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3" y="47"/>
                    <a:pt x="193" y="47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4" y="46"/>
                    <a:pt x="196" y="46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7" y="48"/>
                    <a:pt x="197" y="50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5" y="51"/>
                    <a:pt x="195" y="51"/>
                    <a:pt x="194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4" y="51"/>
                    <a:pt x="194" y="51"/>
                    <a:pt x="193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3" y="51"/>
                    <a:pt x="192" y="51"/>
                    <a:pt x="191" y="50"/>
                  </a:cubicBezTo>
                  <a:close/>
                  <a:moveTo>
                    <a:pt x="200" y="45"/>
                  </a:moveTo>
                  <a:cubicBezTo>
                    <a:pt x="200" y="44"/>
                    <a:pt x="200" y="43"/>
                    <a:pt x="201" y="42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2" y="42"/>
                    <a:pt x="202" y="41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4" y="41"/>
                    <a:pt x="205" y="41"/>
                    <a:pt x="206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3"/>
                    <a:pt x="206" y="45"/>
                    <a:pt x="205" y="45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4" y="46"/>
                    <a:pt x="204" y="46"/>
                    <a:pt x="203" y="46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203" y="46"/>
                    <a:pt x="203" y="46"/>
                    <a:pt x="202" y="46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2" y="46"/>
                    <a:pt x="201" y="46"/>
                    <a:pt x="200" y="45"/>
                  </a:cubicBezTo>
                  <a:close/>
                  <a:moveTo>
                    <a:pt x="210" y="40"/>
                  </a:moveTo>
                  <a:cubicBezTo>
                    <a:pt x="209" y="39"/>
                    <a:pt x="209" y="38"/>
                    <a:pt x="210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11" y="37"/>
                    <a:pt x="211" y="36"/>
                    <a:pt x="21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3" y="36"/>
                    <a:pt x="214" y="36"/>
                    <a:pt x="215" y="37"/>
                  </a:cubicBezTo>
                  <a:cubicBezTo>
                    <a:pt x="215" y="37"/>
                    <a:pt x="215" y="37"/>
                    <a:pt x="215" y="37"/>
                  </a:cubicBezTo>
                  <a:cubicBezTo>
                    <a:pt x="215" y="38"/>
                    <a:pt x="215" y="40"/>
                    <a:pt x="21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1" y="41"/>
                    <a:pt x="210" y="41"/>
                    <a:pt x="210" y="40"/>
                  </a:cubicBezTo>
                  <a:close/>
                  <a:moveTo>
                    <a:pt x="219" y="35"/>
                  </a:moveTo>
                  <a:cubicBezTo>
                    <a:pt x="218" y="34"/>
                    <a:pt x="219" y="33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1" y="32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2" y="31"/>
                    <a:pt x="224" y="31"/>
                    <a:pt x="224" y="32"/>
                  </a:cubicBezTo>
                  <a:cubicBezTo>
                    <a:pt x="224" y="32"/>
                    <a:pt x="224" y="32"/>
                    <a:pt x="224" y="32"/>
                  </a:cubicBezTo>
                  <a:cubicBezTo>
                    <a:pt x="225" y="34"/>
                    <a:pt x="224" y="35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0" y="36"/>
                    <a:pt x="219" y="36"/>
                    <a:pt x="219" y="35"/>
                  </a:cubicBezTo>
                  <a:close/>
                  <a:moveTo>
                    <a:pt x="228" y="30"/>
                  </a:moveTo>
                  <a:cubicBezTo>
                    <a:pt x="228" y="29"/>
                    <a:pt x="228" y="28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2" y="26"/>
                    <a:pt x="233" y="27"/>
                    <a:pt x="234" y="28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4" y="29"/>
                    <a:pt x="234" y="30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2" y="31"/>
                    <a:pt x="232" y="31"/>
                    <a:pt x="231" y="32"/>
                  </a:cubicBezTo>
                  <a:cubicBezTo>
                    <a:pt x="231" y="32"/>
                    <a:pt x="231" y="32"/>
                    <a:pt x="231" y="32"/>
                  </a:cubicBezTo>
                  <a:cubicBezTo>
                    <a:pt x="231" y="32"/>
                    <a:pt x="231" y="32"/>
                    <a:pt x="230" y="32"/>
                  </a:cubicBezTo>
                  <a:cubicBezTo>
                    <a:pt x="230" y="32"/>
                    <a:pt x="230" y="32"/>
                    <a:pt x="230" y="32"/>
                  </a:cubicBezTo>
                  <a:cubicBezTo>
                    <a:pt x="229" y="32"/>
                    <a:pt x="229" y="31"/>
                    <a:pt x="228" y="30"/>
                  </a:cubicBezTo>
                  <a:close/>
                  <a:moveTo>
                    <a:pt x="238" y="26"/>
                  </a:moveTo>
                  <a:cubicBezTo>
                    <a:pt x="237" y="25"/>
                    <a:pt x="238" y="24"/>
                    <a:pt x="239" y="23"/>
                  </a:cubicBezTo>
                  <a:cubicBezTo>
                    <a:pt x="239" y="23"/>
                    <a:pt x="239" y="23"/>
                    <a:pt x="239" y="23"/>
                  </a:cubicBezTo>
                  <a:cubicBezTo>
                    <a:pt x="239" y="23"/>
                    <a:pt x="240" y="23"/>
                    <a:pt x="240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1" y="22"/>
                    <a:pt x="243" y="22"/>
                    <a:pt x="243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5"/>
                    <a:pt x="243" y="26"/>
                    <a:pt x="242" y="27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39" y="27"/>
                    <a:pt x="238" y="27"/>
                    <a:pt x="238" y="26"/>
                  </a:cubicBezTo>
                  <a:close/>
                  <a:moveTo>
                    <a:pt x="247" y="22"/>
                  </a:moveTo>
                  <a:cubicBezTo>
                    <a:pt x="247" y="21"/>
                    <a:pt x="247" y="19"/>
                    <a:pt x="248" y="19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9" y="19"/>
                    <a:pt x="249" y="18"/>
                    <a:pt x="250" y="18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1" y="18"/>
                    <a:pt x="252" y="18"/>
                    <a:pt x="253" y="19"/>
                  </a:cubicBezTo>
                  <a:cubicBezTo>
                    <a:pt x="253" y="19"/>
                    <a:pt x="253" y="19"/>
                    <a:pt x="253" y="19"/>
                  </a:cubicBezTo>
                  <a:cubicBezTo>
                    <a:pt x="253" y="21"/>
                    <a:pt x="253" y="22"/>
                    <a:pt x="251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1" y="23"/>
                    <a:pt x="251" y="23"/>
                    <a:pt x="250" y="23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0" y="23"/>
                    <a:pt x="250" y="23"/>
                    <a:pt x="249" y="23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8" y="23"/>
                    <a:pt x="248" y="23"/>
                    <a:pt x="247" y="22"/>
                  </a:cubicBezTo>
                  <a:close/>
                  <a:moveTo>
                    <a:pt x="257" y="18"/>
                  </a:moveTo>
                  <a:cubicBezTo>
                    <a:pt x="256" y="17"/>
                    <a:pt x="257" y="15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8" y="15"/>
                    <a:pt x="259" y="14"/>
                    <a:pt x="259" y="14"/>
                  </a:cubicBezTo>
                  <a:cubicBezTo>
                    <a:pt x="259" y="14"/>
                    <a:pt x="259" y="14"/>
                    <a:pt x="259" y="14"/>
                  </a:cubicBezTo>
                  <a:cubicBezTo>
                    <a:pt x="261" y="14"/>
                    <a:pt x="262" y="14"/>
                    <a:pt x="262" y="15"/>
                  </a:cubicBezTo>
                  <a:cubicBezTo>
                    <a:pt x="262" y="15"/>
                    <a:pt x="262" y="15"/>
                    <a:pt x="262" y="15"/>
                  </a:cubicBezTo>
                  <a:cubicBezTo>
                    <a:pt x="263" y="17"/>
                    <a:pt x="262" y="18"/>
                    <a:pt x="261" y="18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61" y="19"/>
                    <a:pt x="260" y="19"/>
                    <a:pt x="260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0" y="19"/>
                    <a:pt x="259" y="19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7" y="19"/>
                    <a:pt x="257" y="18"/>
                  </a:cubicBezTo>
                  <a:close/>
                  <a:moveTo>
                    <a:pt x="267" y="14"/>
                  </a:moveTo>
                  <a:cubicBezTo>
                    <a:pt x="266" y="13"/>
                    <a:pt x="267" y="11"/>
                    <a:pt x="268" y="11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9" y="11"/>
                    <a:pt x="269" y="10"/>
                  </a:cubicBezTo>
                  <a:cubicBezTo>
                    <a:pt x="269" y="10"/>
                    <a:pt x="269" y="10"/>
                    <a:pt x="269" y="10"/>
                  </a:cubicBezTo>
                  <a:cubicBezTo>
                    <a:pt x="270" y="10"/>
                    <a:pt x="272" y="11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3" y="13"/>
                    <a:pt x="272" y="14"/>
                    <a:pt x="271" y="15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0" y="15"/>
                    <a:pt x="270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8" y="15"/>
                    <a:pt x="267" y="15"/>
                    <a:pt x="267" y="14"/>
                  </a:cubicBezTo>
                  <a:close/>
                  <a:moveTo>
                    <a:pt x="276" y="10"/>
                  </a:moveTo>
                  <a:cubicBezTo>
                    <a:pt x="276" y="9"/>
                    <a:pt x="277" y="8"/>
                    <a:pt x="278" y="7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8" y="7"/>
                    <a:pt x="279" y="7"/>
                    <a:pt x="279" y="7"/>
                  </a:cubicBezTo>
                  <a:cubicBezTo>
                    <a:pt x="279" y="7"/>
                    <a:pt x="279" y="7"/>
                    <a:pt x="279" y="7"/>
                  </a:cubicBezTo>
                  <a:cubicBezTo>
                    <a:pt x="280" y="6"/>
                    <a:pt x="282" y="7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9"/>
                    <a:pt x="282" y="11"/>
                    <a:pt x="281" y="11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0" y="11"/>
                    <a:pt x="280" y="11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8" y="12"/>
                    <a:pt x="277" y="11"/>
                    <a:pt x="276" y="10"/>
                  </a:cubicBezTo>
                  <a:close/>
                  <a:moveTo>
                    <a:pt x="286" y="7"/>
                  </a:moveTo>
                  <a:cubicBezTo>
                    <a:pt x="286" y="6"/>
                    <a:pt x="287" y="4"/>
                    <a:pt x="288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88" y="4"/>
                    <a:pt x="289" y="4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90" y="3"/>
                    <a:pt x="292" y="4"/>
                    <a:pt x="292" y="5"/>
                  </a:cubicBezTo>
                  <a:cubicBezTo>
                    <a:pt x="292" y="5"/>
                    <a:pt x="292" y="5"/>
                    <a:pt x="292" y="5"/>
                  </a:cubicBezTo>
                  <a:cubicBezTo>
                    <a:pt x="292" y="6"/>
                    <a:pt x="292" y="7"/>
                    <a:pt x="290" y="8"/>
                  </a:cubicBezTo>
                  <a:cubicBezTo>
                    <a:pt x="290" y="8"/>
                    <a:pt x="290" y="8"/>
                    <a:pt x="290" y="8"/>
                  </a:cubicBezTo>
                  <a:cubicBezTo>
                    <a:pt x="290" y="8"/>
                    <a:pt x="290" y="8"/>
                    <a:pt x="289" y="8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8"/>
                    <a:pt x="289" y="8"/>
                    <a:pt x="288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7" y="8"/>
                    <a:pt x="287" y="8"/>
                    <a:pt x="286" y="7"/>
                  </a:cubicBezTo>
                  <a:close/>
                  <a:moveTo>
                    <a:pt x="296" y="4"/>
                  </a:moveTo>
                  <a:cubicBezTo>
                    <a:pt x="296" y="2"/>
                    <a:pt x="297" y="1"/>
                    <a:pt x="298" y="1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1"/>
                    <a:pt x="299" y="0"/>
                    <a:pt x="299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0" y="0"/>
                    <a:pt x="302" y="1"/>
                    <a:pt x="302" y="2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2" y="3"/>
                    <a:pt x="302" y="4"/>
                    <a:pt x="300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0" y="5"/>
                    <a:pt x="300" y="5"/>
                    <a:pt x="299" y="5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5"/>
                    <a:pt x="299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7" y="5"/>
                    <a:pt x="297" y="5"/>
                    <a:pt x="296" y="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35"/>
            <p:cNvSpPr>
              <a:spLocks noEditPoints="1"/>
            </p:cNvSpPr>
            <p:nvPr/>
          </p:nvSpPr>
          <p:spPr bwMode="auto">
            <a:xfrm>
              <a:off x="6490949" y="2420485"/>
              <a:ext cx="814388" cy="1887538"/>
            </a:xfrm>
            <a:custGeom>
              <a:avLst/>
              <a:gdLst>
                <a:gd name="T0" fmla="*/ 295 w 316"/>
                <a:gd name="T1" fmla="*/ 727 h 731"/>
                <a:gd name="T2" fmla="*/ 279 w 316"/>
                <a:gd name="T3" fmla="*/ 721 h 731"/>
                <a:gd name="T4" fmla="*/ 262 w 316"/>
                <a:gd name="T5" fmla="*/ 710 h 731"/>
                <a:gd name="T6" fmla="*/ 248 w 316"/>
                <a:gd name="T7" fmla="*/ 704 h 731"/>
                <a:gd name="T8" fmla="*/ 241 w 316"/>
                <a:gd name="T9" fmla="*/ 696 h 731"/>
                <a:gd name="T10" fmla="*/ 228 w 316"/>
                <a:gd name="T11" fmla="*/ 690 h 731"/>
                <a:gd name="T12" fmla="*/ 217 w 316"/>
                <a:gd name="T13" fmla="*/ 689 h 731"/>
                <a:gd name="T14" fmla="*/ 204 w 316"/>
                <a:gd name="T15" fmla="*/ 682 h 731"/>
                <a:gd name="T16" fmla="*/ 186 w 316"/>
                <a:gd name="T17" fmla="*/ 677 h 731"/>
                <a:gd name="T18" fmla="*/ 173 w 316"/>
                <a:gd name="T19" fmla="*/ 669 h 731"/>
                <a:gd name="T20" fmla="*/ 146 w 316"/>
                <a:gd name="T21" fmla="*/ 651 h 731"/>
                <a:gd name="T22" fmla="*/ 133 w 316"/>
                <a:gd name="T23" fmla="*/ 640 h 731"/>
                <a:gd name="T24" fmla="*/ 121 w 316"/>
                <a:gd name="T25" fmla="*/ 624 h 731"/>
                <a:gd name="T26" fmla="*/ 116 w 316"/>
                <a:gd name="T27" fmla="*/ 613 h 731"/>
                <a:gd name="T28" fmla="*/ 106 w 316"/>
                <a:gd name="T29" fmla="*/ 604 h 731"/>
                <a:gd name="T30" fmla="*/ 96 w 316"/>
                <a:gd name="T31" fmla="*/ 599 h 731"/>
                <a:gd name="T32" fmla="*/ 86 w 316"/>
                <a:gd name="T33" fmla="*/ 588 h 731"/>
                <a:gd name="T34" fmla="*/ 73 w 316"/>
                <a:gd name="T35" fmla="*/ 577 h 731"/>
                <a:gd name="T36" fmla="*/ 52 w 316"/>
                <a:gd name="T37" fmla="*/ 550 h 731"/>
                <a:gd name="T38" fmla="*/ 44 w 316"/>
                <a:gd name="T39" fmla="*/ 536 h 731"/>
                <a:gd name="T40" fmla="*/ 38 w 316"/>
                <a:gd name="T41" fmla="*/ 516 h 731"/>
                <a:gd name="T42" fmla="*/ 38 w 316"/>
                <a:gd name="T43" fmla="*/ 505 h 731"/>
                <a:gd name="T44" fmla="*/ 33 w 316"/>
                <a:gd name="T45" fmla="*/ 492 h 731"/>
                <a:gd name="T46" fmla="*/ 25 w 316"/>
                <a:gd name="T47" fmla="*/ 484 h 731"/>
                <a:gd name="T48" fmla="*/ 19 w 316"/>
                <a:gd name="T49" fmla="*/ 470 h 731"/>
                <a:gd name="T50" fmla="*/ 10 w 316"/>
                <a:gd name="T51" fmla="*/ 452 h 731"/>
                <a:gd name="T52" fmla="*/ 4 w 316"/>
                <a:gd name="T53" fmla="*/ 421 h 731"/>
                <a:gd name="T54" fmla="*/ 6 w 316"/>
                <a:gd name="T55" fmla="*/ 400 h 731"/>
                <a:gd name="T56" fmla="*/ 10 w 316"/>
                <a:gd name="T57" fmla="*/ 390 h 731"/>
                <a:gd name="T58" fmla="*/ 10 w 316"/>
                <a:gd name="T59" fmla="*/ 375 h 731"/>
                <a:gd name="T60" fmla="*/ 9 w 316"/>
                <a:gd name="T61" fmla="*/ 360 h 731"/>
                <a:gd name="T62" fmla="*/ 10 w 316"/>
                <a:gd name="T63" fmla="*/ 346 h 731"/>
                <a:gd name="T64" fmla="*/ 11 w 316"/>
                <a:gd name="T65" fmla="*/ 331 h 731"/>
                <a:gd name="T66" fmla="*/ 7 w 316"/>
                <a:gd name="T67" fmla="*/ 320 h 731"/>
                <a:gd name="T68" fmla="*/ 9 w 316"/>
                <a:gd name="T69" fmla="*/ 305 h 731"/>
                <a:gd name="T70" fmla="*/ 11 w 316"/>
                <a:gd name="T71" fmla="*/ 270 h 731"/>
                <a:gd name="T72" fmla="*/ 16 w 316"/>
                <a:gd name="T73" fmla="*/ 254 h 731"/>
                <a:gd name="T74" fmla="*/ 27 w 316"/>
                <a:gd name="T75" fmla="*/ 237 h 731"/>
                <a:gd name="T76" fmla="*/ 35 w 316"/>
                <a:gd name="T77" fmla="*/ 229 h 731"/>
                <a:gd name="T78" fmla="*/ 41 w 316"/>
                <a:gd name="T79" fmla="*/ 216 h 731"/>
                <a:gd name="T80" fmla="*/ 43 w 316"/>
                <a:gd name="T81" fmla="*/ 206 h 731"/>
                <a:gd name="T82" fmla="*/ 50 w 316"/>
                <a:gd name="T83" fmla="*/ 192 h 731"/>
                <a:gd name="T84" fmla="*/ 56 w 316"/>
                <a:gd name="T85" fmla="*/ 179 h 731"/>
                <a:gd name="T86" fmla="*/ 72 w 316"/>
                <a:gd name="T87" fmla="*/ 147 h 731"/>
                <a:gd name="T88" fmla="*/ 83 w 316"/>
                <a:gd name="T89" fmla="*/ 134 h 731"/>
                <a:gd name="T90" fmla="*/ 100 w 316"/>
                <a:gd name="T91" fmla="*/ 123 h 731"/>
                <a:gd name="T92" fmla="*/ 111 w 316"/>
                <a:gd name="T93" fmla="*/ 119 h 731"/>
                <a:gd name="T94" fmla="*/ 121 w 316"/>
                <a:gd name="T95" fmla="*/ 110 h 731"/>
                <a:gd name="T96" fmla="*/ 132 w 316"/>
                <a:gd name="T97" fmla="*/ 100 h 731"/>
                <a:gd name="T98" fmla="*/ 141 w 316"/>
                <a:gd name="T99" fmla="*/ 91 h 731"/>
                <a:gd name="T100" fmla="*/ 161 w 316"/>
                <a:gd name="T101" fmla="*/ 72 h 731"/>
                <a:gd name="T102" fmla="*/ 176 w 316"/>
                <a:gd name="T103" fmla="*/ 57 h 731"/>
                <a:gd name="T104" fmla="*/ 190 w 316"/>
                <a:gd name="T105" fmla="*/ 48 h 731"/>
                <a:gd name="T106" fmla="*/ 210 w 316"/>
                <a:gd name="T107" fmla="*/ 43 h 731"/>
                <a:gd name="T108" fmla="*/ 221 w 316"/>
                <a:gd name="T109" fmla="*/ 42 h 731"/>
                <a:gd name="T110" fmla="*/ 233 w 316"/>
                <a:gd name="T111" fmla="*/ 36 h 731"/>
                <a:gd name="T112" fmla="*/ 247 w 316"/>
                <a:gd name="T113" fmla="*/ 30 h 731"/>
                <a:gd name="T114" fmla="*/ 259 w 316"/>
                <a:gd name="T115" fmla="*/ 25 h 731"/>
                <a:gd name="T116" fmla="*/ 283 w 316"/>
                <a:gd name="T117" fmla="*/ 11 h 731"/>
                <a:gd name="T118" fmla="*/ 301 w 316"/>
                <a:gd name="T119" fmla="*/ 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310" y="731"/>
                  </a:moveTo>
                  <a:cubicBezTo>
                    <a:pt x="310" y="731"/>
                    <a:pt x="310" y="731"/>
                    <a:pt x="309" y="730"/>
                  </a:cubicBezTo>
                  <a:cubicBezTo>
                    <a:pt x="309" y="730"/>
                    <a:pt x="309" y="730"/>
                    <a:pt x="309" y="730"/>
                  </a:cubicBezTo>
                  <a:cubicBezTo>
                    <a:pt x="306" y="730"/>
                    <a:pt x="305" y="727"/>
                    <a:pt x="305" y="725"/>
                  </a:cubicBezTo>
                  <a:cubicBezTo>
                    <a:pt x="305" y="725"/>
                    <a:pt x="305" y="725"/>
                    <a:pt x="305" y="725"/>
                  </a:cubicBezTo>
                  <a:cubicBezTo>
                    <a:pt x="306" y="722"/>
                    <a:pt x="309" y="721"/>
                    <a:pt x="311" y="721"/>
                  </a:cubicBezTo>
                  <a:cubicBezTo>
                    <a:pt x="311" y="721"/>
                    <a:pt x="311" y="721"/>
                    <a:pt x="311" y="721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5" y="722"/>
                    <a:pt x="316" y="725"/>
                    <a:pt x="316" y="727"/>
                  </a:cubicBezTo>
                  <a:cubicBezTo>
                    <a:pt x="316" y="727"/>
                    <a:pt x="316" y="727"/>
                    <a:pt x="316" y="727"/>
                  </a:cubicBezTo>
                  <a:cubicBezTo>
                    <a:pt x="315" y="730"/>
                    <a:pt x="313" y="731"/>
                    <a:pt x="311" y="731"/>
                  </a:cubicBezTo>
                  <a:cubicBezTo>
                    <a:pt x="311" y="731"/>
                    <a:pt x="311" y="731"/>
                    <a:pt x="311" y="731"/>
                  </a:cubicBezTo>
                  <a:cubicBezTo>
                    <a:pt x="311" y="731"/>
                    <a:pt x="311" y="731"/>
                    <a:pt x="310" y="731"/>
                  </a:cubicBezTo>
                  <a:close/>
                  <a:moveTo>
                    <a:pt x="295" y="727"/>
                  </a:moveTo>
                  <a:cubicBezTo>
                    <a:pt x="295" y="726"/>
                    <a:pt x="294" y="726"/>
                    <a:pt x="294" y="726"/>
                  </a:cubicBezTo>
                  <a:cubicBezTo>
                    <a:pt x="294" y="726"/>
                    <a:pt x="294" y="726"/>
                    <a:pt x="294" y="726"/>
                  </a:cubicBezTo>
                  <a:cubicBezTo>
                    <a:pt x="291" y="725"/>
                    <a:pt x="290" y="723"/>
                    <a:pt x="291" y="720"/>
                  </a:cubicBezTo>
                  <a:cubicBezTo>
                    <a:pt x="291" y="720"/>
                    <a:pt x="291" y="720"/>
                    <a:pt x="291" y="720"/>
                  </a:cubicBezTo>
                  <a:cubicBezTo>
                    <a:pt x="292" y="718"/>
                    <a:pt x="294" y="716"/>
                    <a:pt x="297" y="717"/>
                  </a:cubicBezTo>
                  <a:cubicBezTo>
                    <a:pt x="297" y="717"/>
                    <a:pt x="297" y="717"/>
                    <a:pt x="297" y="717"/>
                  </a:cubicBezTo>
                  <a:cubicBezTo>
                    <a:pt x="297" y="717"/>
                    <a:pt x="298" y="717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300" y="718"/>
                    <a:pt x="302" y="721"/>
                    <a:pt x="301" y="723"/>
                  </a:cubicBezTo>
                  <a:cubicBezTo>
                    <a:pt x="301" y="723"/>
                    <a:pt x="301" y="723"/>
                    <a:pt x="301" y="723"/>
                  </a:cubicBezTo>
                  <a:cubicBezTo>
                    <a:pt x="300" y="726"/>
                    <a:pt x="299" y="727"/>
                    <a:pt x="297" y="727"/>
                  </a:cubicBezTo>
                  <a:cubicBezTo>
                    <a:pt x="297" y="727"/>
                    <a:pt x="297" y="727"/>
                    <a:pt x="297" y="727"/>
                  </a:cubicBezTo>
                  <a:cubicBezTo>
                    <a:pt x="296" y="727"/>
                    <a:pt x="296" y="727"/>
                    <a:pt x="295" y="727"/>
                  </a:cubicBezTo>
                  <a:close/>
                  <a:moveTo>
                    <a:pt x="281" y="722"/>
                  </a:moveTo>
                  <a:cubicBezTo>
                    <a:pt x="280" y="722"/>
                    <a:pt x="280" y="721"/>
                    <a:pt x="279" y="721"/>
                  </a:cubicBezTo>
                  <a:cubicBezTo>
                    <a:pt x="279" y="721"/>
                    <a:pt x="279" y="721"/>
                    <a:pt x="279" y="721"/>
                  </a:cubicBezTo>
                  <a:cubicBezTo>
                    <a:pt x="277" y="720"/>
                    <a:pt x="276" y="718"/>
                    <a:pt x="276" y="715"/>
                  </a:cubicBezTo>
                  <a:cubicBezTo>
                    <a:pt x="276" y="715"/>
                    <a:pt x="276" y="715"/>
                    <a:pt x="276" y="715"/>
                  </a:cubicBezTo>
                  <a:cubicBezTo>
                    <a:pt x="277" y="713"/>
                    <a:pt x="280" y="712"/>
                    <a:pt x="282" y="712"/>
                  </a:cubicBezTo>
                  <a:cubicBezTo>
                    <a:pt x="282" y="712"/>
                    <a:pt x="282" y="712"/>
                    <a:pt x="282" y="712"/>
                  </a:cubicBezTo>
                  <a:cubicBezTo>
                    <a:pt x="283" y="713"/>
                    <a:pt x="283" y="713"/>
                    <a:pt x="284" y="713"/>
                  </a:cubicBezTo>
                  <a:cubicBezTo>
                    <a:pt x="284" y="713"/>
                    <a:pt x="284" y="713"/>
                    <a:pt x="284" y="713"/>
                  </a:cubicBezTo>
                  <a:cubicBezTo>
                    <a:pt x="286" y="714"/>
                    <a:pt x="287" y="716"/>
                    <a:pt x="287" y="719"/>
                  </a:cubicBezTo>
                  <a:cubicBezTo>
                    <a:pt x="287" y="719"/>
                    <a:pt x="287" y="719"/>
                    <a:pt x="287" y="719"/>
                  </a:cubicBezTo>
                  <a:cubicBezTo>
                    <a:pt x="286" y="721"/>
                    <a:pt x="284" y="722"/>
                    <a:pt x="282" y="722"/>
                  </a:cubicBezTo>
                  <a:cubicBezTo>
                    <a:pt x="282" y="722"/>
                    <a:pt x="282" y="722"/>
                    <a:pt x="282" y="722"/>
                  </a:cubicBezTo>
                  <a:cubicBezTo>
                    <a:pt x="282" y="722"/>
                    <a:pt x="281" y="722"/>
                    <a:pt x="281" y="722"/>
                  </a:cubicBezTo>
                  <a:close/>
                  <a:moveTo>
                    <a:pt x="266" y="717"/>
                  </a:moveTo>
                  <a:cubicBezTo>
                    <a:pt x="266" y="716"/>
                    <a:pt x="265" y="716"/>
                    <a:pt x="265" y="716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3" y="715"/>
                    <a:pt x="261" y="712"/>
                    <a:pt x="262" y="710"/>
                  </a:cubicBezTo>
                  <a:cubicBezTo>
                    <a:pt x="262" y="710"/>
                    <a:pt x="262" y="710"/>
                    <a:pt x="262" y="710"/>
                  </a:cubicBezTo>
                  <a:cubicBezTo>
                    <a:pt x="263" y="707"/>
                    <a:pt x="266" y="706"/>
                    <a:pt x="268" y="707"/>
                  </a:cubicBezTo>
                  <a:cubicBezTo>
                    <a:pt x="268" y="707"/>
                    <a:pt x="268" y="707"/>
                    <a:pt x="268" y="707"/>
                  </a:cubicBezTo>
                  <a:cubicBezTo>
                    <a:pt x="269" y="707"/>
                    <a:pt x="269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2" y="709"/>
                    <a:pt x="273" y="711"/>
                    <a:pt x="272" y="714"/>
                  </a:cubicBezTo>
                  <a:cubicBezTo>
                    <a:pt x="272" y="714"/>
                    <a:pt x="272" y="714"/>
                    <a:pt x="272" y="714"/>
                  </a:cubicBezTo>
                  <a:cubicBezTo>
                    <a:pt x="272" y="716"/>
                    <a:pt x="270" y="717"/>
                    <a:pt x="268" y="717"/>
                  </a:cubicBezTo>
                  <a:cubicBezTo>
                    <a:pt x="268" y="717"/>
                    <a:pt x="268" y="717"/>
                    <a:pt x="268" y="717"/>
                  </a:cubicBezTo>
                  <a:cubicBezTo>
                    <a:pt x="267" y="717"/>
                    <a:pt x="267" y="717"/>
                    <a:pt x="266" y="717"/>
                  </a:cubicBezTo>
                  <a:close/>
                  <a:moveTo>
                    <a:pt x="252" y="711"/>
                  </a:moveTo>
                  <a:cubicBezTo>
                    <a:pt x="252" y="711"/>
                    <a:pt x="251" y="710"/>
                    <a:pt x="251" y="710"/>
                  </a:cubicBezTo>
                  <a:cubicBezTo>
                    <a:pt x="251" y="710"/>
                    <a:pt x="251" y="710"/>
                    <a:pt x="251" y="710"/>
                  </a:cubicBezTo>
                  <a:cubicBezTo>
                    <a:pt x="248" y="709"/>
                    <a:pt x="247" y="706"/>
                    <a:pt x="248" y="704"/>
                  </a:cubicBezTo>
                  <a:cubicBezTo>
                    <a:pt x="248" y="704"/>
                    <a:pt x="248" y="704"/>
                    <a:pt x="248" y="704"/>
                  </a:cubicBezTo>
                  <a:cubicBezTo>
                    <a:pt x="249" y="702"/>
                    <a:pt x="252" y="701"/>
                    <a:pt x="254" y="702"/>
                  </a:cubicBezTo>
                  <a:cubicBezTo>
                    <a:pt x="254" y="702"/>
                    <a:pt x="254" y="702"/>
                    <a:pt x="254" y="702"/>
                  </a:cubicBezTo>
                  <a:cubicBezTo>
                    <a:pt x="255" y="702"/>
                    <a:pt x="255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8" y="703"/>
                    <a:pt x="259" y="706"/>
                    <a:pt x="258" y="708"/>
                  </a:cubicBezTo>
                  <a:cubicBezTo>
                    <a:pt x="258" y="708"/>
                    <a:pt x="258" y="708"/>
                    <a:pt x="258" y="708"/>
                  </a:cubicBezTo>
                  <a:cubicBezTo>
                    <a:pt x="257" y="710"/>
                    <a:pt x="256" y="711"/>
                    <a:pt x="254" y="711"/>
                  </a:cubicBezTo>
                  <a:cubicBezTo>
                    <a:pt x="254" y="711"/>
                    <a:pt x="254" y="711"/>
                    <a:pt x="254" y="711"/>
                  </a:cubicBezTo>
                  <a:cubicBezTo>
                    <a:pt x="253" y="711"/>
                    <a:pt x="253" y="711"/>
                    <a:pt x="252" y="711"/>
                  </a:cubicBezTo>
                  <a:close/>
                  <a:moveTo>
                    <a:pt x="238" y="705"/>
                  </a:moveTo>
                  <a:cubicBezTo>
                    <a:pt x="238" y="705"/>
                    <a:pt x="237" y="704"/>
                    <a:pt x="237" y="704"/>
                  </a:cubicBezTo>
                  <a:cubicBezTo>
                    <a:pt x="237" y="704"/>
                    <a:pt x="237" y="704"/>
                    <a:pt x="237" y="704"/>
                  </a:cubicBezTo>
                  <a:cubicBezTo>
                    <a:pt x="234" y="703"/>
                    <a:pt x="233" y="700"/>
                    <a:pt x="234" y="698"/>
                  </a:cubicBezTo>
                  <a:cubicBezTo>
                    <a:pt x="234" y="698"/>
                    <a:pt x="234" y="698"/>
                    <a:pt x="234" y="698"/>
                  </a:cubicBezTo>
                  <a:cubicBezTo>
                    <a:pt x="236" y="696"/>
                    <a:pt x="238" y="694"/>
                    <a:pt x="241" y="696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1" y="696"/>
                    <a:pt x="241" y="696"/>
                    <a:pt x="242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4" y="697"/>
                    <a:pt x="245" y="700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3" y="704"/>
                    <a:pt x="242" y="705"/>
                    <a:pt x="240" y="705"/>
                  </a:cubicBezTo>
                  <a:cubicBezTo>
                    <a:pt x="240" y="705"/>
                    <a:pt x="240" y="705"/>
                    <a:pt x="240" y="705"/>
                  </a:cubicBezTo>
                  <a:cubicBezTo>
                    <a:pt x="239" y="705"/>
                    <a:pt x="239" y="705"/>
                    <a:pt x="238" y="705"/>
                  </a:cubicBezTo>
                  <a:close/>
                  <a:moveTo>
                    <a:pt x="224" y="698"/>
                  </a:moveTo>
                  <a:cubicBezTo>
                    <a:pt x="224" y="698"/>
                    <a:pt x="223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1" y="696"/>
                    <a:pt x="220" y="694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2" y="689"/>
                    <a:pt x="225" y="688"/>
                    <a:pt x="227" y="689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7" y="689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31" y="691"/>
                    <a:pt x="232" y="694"/>
                    <a:pt x="230" y="696"/>
                  </a:cubicBezTo>
                  <a:cubicBezTo>
                    <a:pt x="230" y="696"/>
                    <a:pt x="230" y="696"/>
                    <a:pt x="230" y="696"/>
                  </a:cubicBezTo>
                  <a:cubicBezTo>
                    <a:pt x="230" y="698"/>
                    <a:pt x="228" y="699"/>
                    <a:pt x="226" y="699"/>
                  </a:cubicBezTo>
                  <a:cubicBezTo>
                    <a:pt x="226" y="699"/>
                    <a:pt x="226" y="699"/>
                    <a:pt x="226" y="699"/>
                  </a:cubicBezTo>
                  <a:cubicBezTo>
                    <a:pt x="226" y="699"/>
                    <a:pt x="225" y="699"/>
                    <a:pt x="224" y="698"/>
                  </a:cubicBezTo>
                  <a:close/>
                  <a:moveTo>
                    <a:pt x="211" y="691"/>
                  </a:moveTo>
                  <a:cubicBezTo>
                    <a:pt x="210" y="691"/>
                    <a:pt x="210" y="691"/>
                    <a:pt x="209" y="691"/>
                  </a:cubicBezTo>
                  <a:cubicBezTo>
                    <a:pt x="209" y="691"/>
                    <a:pt x="209" y="691"/>
                    <a:pt x="209" y="691"/>
                  </a:cubicBezTo>
                  <a:cubicBezTo>
                    <a:pt x="207" y="689"/>
                    <a:pt x="206" y="687"/>
                    <a:pt x="207" y="684"/>
                  </a:cubicBezTo>
                  <a:cubicBezTo>
                    <a:pt x="207" y="684"/>
                    <a:pt x="207" y="684"/>
                    <a:pt x="207" y="684"/>
                  </a:cubicBezTo>
                  <a:cubicBezTo>
                    <a:pt x="209" y="682"/>
                    <a:pt x="211" y="681"/>
                    <a:pt x="214" y="682"/>
                  </a:cubicBezTo>
                  <a:cubicBezTo>
                    <a:pt x="214" y="682"/>
                    <a:pt x="214" y="682"/>
                    <a:pt x="214" y="682"/>
                  </a:cubicBezTo>
                  <a:cubicBezTo>
                    <a:pt x="214" y="682"/>
                    <a:pt x="215" y="683"/>
                    <a:pt x="215" y="683"/>
                  </a:cubicBezTo>
                  <a:cubicBezTo>
                    <a:pt x="215" y="683"/>
                    <a:pt x="215" y="683"/>
                    <a:pt x="215" y="683"/>
                  </a:cubicBezTo>
                  <a:cubicBezTo>
                    <a:pt x="217" y="684"/>
                    <a:pt x="218" y="687"/>
                    <a:pt x="217" y="689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6" y="691"/>
                    <a:pt x="214" y="692"/>
                    <a:pt x="213" y="692"/>
                  </a:cubicBezTo>
                  <a:cubicBezTo>
                    <a:pt x="213" y="692"/>
                    <a:pt x="213" y="692"/>
                    <a:pt x="213" y="692"/>
                  </a:cubicBezTo>
                  <a:cubicBezTo>
                    <a:pt x="212" y="692"/>
                    <a:pt x="211" y="692"/>
                    <a:pt x="211" y="691"/>
                  </a:cubicBezTo>
                  <a:close/>
                  <a:moveTo>
                    <a:pt x="197" y="684"/>
                  </a:moveTo>
                  <a:cubicBezTo>
                    <a:pt x="197" y="684"/>
                    <a:pt x="196" y="683"/>
                    <a:pt x="196" y="683"/>
                  </a:cubicBezTo>
                  <a:cubicBezTo>
                    <a:pt x="196" y="683"/>
                    <a:pt x="196" y="683"/>
                    <a:pt x="196" y="683"/>
                  </a:cubicBezTo>
                  <a:cubicBezTo>
                    <a:pt x="194" y="682"/>
                    <a:pt x="193" y="679"/>
                    <a:pt x="194" y="677"/>
                  </a:cubicBezTo>
                  <a:cubicBezTo>
                    <a:pt x="194" y="677"/>
                    <a:pt x="194" y="677"/>
                    <a:pt x="194" y="677"/>
                  </a:cubicBezTo>
                  <a:cubicBezTo>
                    <a:pt x="195" y="675"/>
                    <a:pt x="198" y="674"/>
                    <a:pt x="201" y="675"/>
                  </a:cubicBezTo>
                  <a:cubicBezTo>
                    <a:pt x="201" y="675"/>
                    <a:pt x="201" y="675"/>
                    <a:pt x="201" y="675"/>
                  </a:cubicBezTo>
                  <a:cubicBezTo>
                    <a:pt x="201" y="675"/>
                    <a:pt x="201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4" y="677"/>
                    <a:pt x="205" y="680"/>
                    <a:pt x="204" y="682"/>
                  </a:cubicBezTo>
                  <a:cubicBezTo>
                    <a:pt x="204" y="682"/>
                    <a:pt x="204" y="682"/>
                    <a:pt x="204" y="682"/>
                  </a:cubicBezTo>
                  <a:cubicBezTo>
                    <a:pt x="203" y="684"/>
                    <a:pt x="201" y="685"/>
                    <a:pt x="199" y="685"/>
                  </a:cubicBezTo>
                  <a:cubicBezTo>
                    <a:pt x="199" y="685"/>
                    <a:pt x="199" y="685"/>
                    <a:pt x="199" y="685"/>
                  </a:cubicBezTo>
                  <a:cubicBezTo>
                    <a:pt x="199" y="685"/>
                    <a:pt x="198" y="684"/>
                    <a:pt x="197" y="684"/>
                  </a:cubicBezTo>
                  <a:close/>
                  <a:moveTo>
                    <a:pt x="184" y="676"/>
                  </a:moveTo>
                  <a:cubicBezTo>
                    <a:pt x="183" y="676"/>
                    <a:pt x="183" y="676"/>
                    <a:pt x="183" y="67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4"/>
                    <a:pt x="180" y="671"/>
                    <a:pt x="181" y="669"/>
                  </a:cubicBezTo>
                  <a:cubicBezTo>
                    <a:pt x="181" y="669"/>
                    <a:pt x="181" y="669"/>
                    <a:pt x="181" y="669"/>
                  </a:cubicBezTo>
                  <a:cubicBezTo>
                    <a:pt x="183" y="667"/>
                    <a:pt x="185" y="666"/>
                    <a:pt x="188" y="667"/>
                  </a:cubicBezTo>
                  <a:cubicBezTo>
                    <a:pt x="188" y="667"/>
                    <a:pt x="188" y="667"/>
                    <a:pt x="188" y="667"/>
                  </a:cubicBezTo>
                  <a:cubicBezTo>
                    <a:pt x="188" y="668"/>
                    <a:pt x="188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91" y="669"/>
                    <a:pt x="192" y="672"/>
                    <a:pt x="190" y="675"/>
                  </a:cubicBezTo>
                  <a:cubicBezTo>
                    <a:pt x="190" y="675"/>
                    <a:pt x="190" y="675"/>
                    <a:pt x="190" y="675"/>
                  </a:cubicBezTo>
                  <a:cubicBezTo>
                    <a:pt x="189" y="676"/>
                    <a:pt x="188" y="677"/>
                    <a:pt x="186" y="677"/>
                  </a:cubicBezTo>
                  <a:cubicBezTo>
                    <a:pt x="186" y="677"/>
                    <a:pt x="186" y="677"/>
                    <a:pt x="186" y="677"/>
                  </a:cubicBezTo>
                  <a:cubicBezTo>
                    <a:pt x="185" y="677"/>
                    <a:pt x="185" y="677"/>
                    <a:pt x="184" y="676"/>
                  </a:cubicBezTo>
                  <a:close/>
                  <a:moveTo>
                    <a:pt x="171" y="668"/>
                  </a:moveTo>
                  <a:cubicBezTo>
                    <a:pt x="171" y="668"/>
                    <a:pt x="170" y="668"/>
                    <a:pt x="170" y="667"/>
                  </a:cubicBezTo>
                  <a:cubicBezTo>
                    <a:pt x="170" y="667"/>
                    <a:pt x="170" y="667"/>
                    <a:pt x="170" y="667"/>
                  </a:cubicBezTo>
                  <a:cubicBezTo>
                    <a:pt x="168" y="666"/>
                    <a:pt x="167" y="663"/>
                    <a:pt x="168" y="661"/>
                  </a:cubicBezTo>
                  <a:cubicBezTo>
                    <a:pt x="168" y="661"/>
                    <a:pt x="168" y="661"/>
                    <a:pt x="168" y="661"/>
                  </a:cubicBezTo>
                  <a:cubicBezTo>
                    <a:pt x="170" y="659"/>
                    <a:pt x="173" y="658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8" y="662"/>
                    <a:pt x="179" y="665"/>
                    <a:pt x="177" y="667"/>
                  </a:cubicBezTo>
                  <a:cubicBezTo>
                    <a:pt x="177" y="667"/>
                    <a:pt x="177" y="667"/>
                    <a:pt x="177" y="667"/>
                  </a:cubicBezTo>
                  <a:cubicBezTo>
                    <a:pt x="177" y="668"/>
                    <a:pt x="175" y="669"/>
                    <a:pt x="173" y="669"/>
                  </a:cubicBezTo>
                  <a:cubicBezTo>
                    <a:pt x="173" y="669"/>
                    <a:pt x="173" y="669"/>
                    <a:pt x="173" y="669"/>
                  </a:cubicBezTo>
                  <a:cubicBezTo>
                    <a:pt x="173" y="669"/>
                    <a:pt x="172" y="669"/>
                    <a:pt x="171" y="668"/>
                  </a:cubicBezTo>
                  <a:close/>
                  <a:moveTo>
                    <a:pt x="158" y="660"/>
                  </a:moveTo>
                  <a:cubicBezTo>
                    <a:pt x="158" y="659"/>
                    <a:pt x="158" y="659"/>
                    <a:pt x="157" y="659"/>
                  </a:cubicBezTo>
                  <a:cubicBezTo>
                    <a:pt x="157" y="659"/>
                    <a:pt x="157" y="659"/>
                    <a:pt x="157" y="659"/>
                  </a:cubicBezTo>
                  <a:cubicBezTo>
                    <a:pt x="155" y="657"/>
                    <a:pt x="154" y="654"/>
                    <a:pt x="156" y="652"/>
                  </a:cubicBezTo>
                  <a:cubicBezTo>
                    <a:pt x="156" y="652"/>
                    <a:pt x="156" y="652"/>
                    <a:pt x="156" y="652"/>
                  </a:cubicBezTo>
                  <a:cubicBezTo>
                    <a:pt x="157" y="650"/>
                    <a:pt x="160" y="650"/>
                    <a:pt x="163" y="651"/>
                  </a:cubicBezTo>
                  <a:cubicBezTo>
                    <a:pt x="163" y="651"/>
                    <a:pt x="163" y="651"/>
                    <a:pt x="163" y="651"/>
                  </a:cubicBezTo>
                  <a:cubicBezTo>
                    <a:pt x="163" y="651"/>
                    <a:pt x="163" y="652"/>
                    <a:pt x="164" y="652"/>
                  </a:cubicBezTo>
                  <a:cubicBezTo>
                    <a:pt x="164" y="652"/>
                    <a:pt x="164" y="652"/>
                    <a:pt x="164" y="652"/>
                  </a:cubicBezTo>
                  <a:cubicBezTo>
                    <a:pt x="166" y="653"/>
                    <a:pt x="166" y="656"/>
                    <a:pt x="165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4" y="660"/>
                    <a:pt x="162" y="660"/>
                    <a:pt x="161" y="660"/>
                  </a:cubicBezTo>
                  <a:cubicBezTo>
                    <a:pt x="161" y="660"/>
                    <a:pt x="161" y="660"/>
                    <a:pt x="161" y="660"/>
                  </a:cubicBezTo>
                  <a:cubicBezTo>
                    <a:pt x="160" y="660"/>
                    <a:pt x="159" y="660"/>
                    <a:pt x="158" y="660"/>
                  </a:cubicBezTo>
                  <a:close/>
                  <a:moveTo>
                    <a:pt x="146" y="651"/>
                  </a:moveTo>
                  <a:cubicBezTo>
                    <a:pt x="145" y="650"/>
                    <a:pt x="145" y="650"/>
                    <a:pt x="145" y="650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3" y="648"/>
                    <a:pt x="142" y="645"/>
                    <a:pt x="144" y="643"/>
                  </a:cubicBezTo>
                  <a:cubicBezTo>
                    <a:pt x="144" y="643"/>
                    <a:pt x="144" y="643"/>
                    <a:pt x="144" y="643"/>
                  </a:cubicBezTo>
                  <a:cubicBezTo>
                    <a:pt x="145" y="641"/>
                    <a:pt x="148" y="641"/>
                    <a:pt x="150" y="642"/>
                  </a:cubicBezTo>
                  <a:cubicBezTo>
                    <a:pt x="150" y="642"/>
                    <a:pt x="150" y="642"/>
                    <a:pt x="150" y="642"/>
                  </a:cubicBezTo>
                  <a:cubicBezTo>
                    <a:pt x="151" y="642"/>
                    <a:pt x="151" y="643"/>
                    <a:pt x="152" y="643"/>
                  </a:cubicBezTo>
                  <a:cubicBezTo>
                    <a:pt x="152" y="643"/>
                    <a:pt x="152" y="643"/>
                    <a:pt x="152" y="643"/>
                  </a:cubicBezTo>
                  <a:cubicBezTo>
                    <a:pt x="154" y="645"/>
                    <a:pt x="154" y="648"/>
                    <a:pt x="152" y="650"/>
                  </a:cubicBezTo>
                  <a:cubicBezTo>
                    <a:pt x="152" y="650"/>
                    <a:pt x="152" y="650"/>
                    <a:pt x="152" y="650"/>
                  </a:cubicBezTo>
                  <a:cubicBezTo>
                    <a:pt x="152" y="651"/>
                    <a:pt x="150" y="651"/>
                    <a:pt x="149" y="651"/>
                  </a:cubicBezTo>
                  <a:cubicBezTo>
                    <a:pt x="149" y="651"/>
                    <a:pt x="149" y="651"/>
                    <a:pt x="149" y="651"/>
                  </a:cubicBezTo>
                  <a:cubicBezTo>
                    <a:pt x="148" y="651"/>
                    <a:pt x="147" y="651"/>
                    <a:pt x="146" y="651"/>
                  </a:cubicBezTo>
                  <a:close/>
                  <a:moveTo>
                    <a:pt x="134" y="641"/>
                  </a:moveTo>
                  <a:cubicBezTo>
                    <a:pt x="133" y="641"/>
                    <a:pt x="133" y="641"/>
                    <a:pt x="133" y="640"/>
                  </a:cubicBezTo>
                  <a:cubicBezTo>
                    <a:pt x="133" y="640"/>
                    <a:pt x="133" y="640"/>
                    <a:pt x="133" y="640"/>
                  </a:cubicBezTo>
                  <a:cubicBezTo>
                    <a:pt x="131" y="639"/>
                    <a:pt x="130" y="636"/>
                    <a:pt x="132" y="634"/>
                  </a:cubicBezTo>
                  <a:cubicBezTo>
                    <a:pt x="132" y="634"/>
                    <a:pt x="132" y="634"/>
                    <a:pt x="132" y="634"/>
                  </a:cubicBezTo>
                  <a:cubicBezTo>
                    <a:pt x="134" y="632"/>
                    <a:pt x="137" y="631"/>
                    <a:pt x="139" y="633"/>
                  </a:cubicBezTo>
                  <a:cubicBezTo>
                    <a:pt x="139" y="633"/>
                    <a:pt x="139" y="633"/>
                    <a:pt x="139" y="633"/>
                  </a:cubicBezTo>
                  <a:cubicBezTo>
                    <a:pt x="139" y="633"/>
                    <a:pt x="139" y="633"/>
                    <a:pt x="140" y="634"/>
                  </a:cubicBezTo>
                  <a:cubicBezTo>
                    <a:pt x="140" y="634"/>
                    <a:pt x="140" y="634"/>
                    <a:pt x="140" y="634"/>
                  </a:cubicBezTo>
                  <a:cubicBezTo>
                    <a:pt x="142" y="635"/>
                    <a:pt x="142" y="638"/>
                    <a:pt x="140" y="640"/>
                  </a:cubicBezTo>
                  <a:cubicBezTo>
                    <a:pt x="140" y="640"/>
                    <a:pt x="140" y="640"/>
                    <a:pt x="140" y="640"/>
                  </a:cubicBezTo>
                  <a:cubicBezTo>
                    <a:pt x="139" y="642"/>
                    <a:pt x="138" y="642"/>
                    <a:pt x="137" y="642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2"/>
                    <a:pt x="135" y="642"/>
                    <a:pt x="134" y="641"/>
                  </a:cubicBezTo>
                  <a:close/>
                  <a:moveTo>
                    <a:pt x="122" y="631"/>
                  </a:moveTo>
                  <a:cubicBezTo>
                    <a:pt x="122" y="631"/>
                    <a:pt x="121" y="631"/>
                    <a:pt x="121" y="630"/>
                  </a:cubicBezTo>
                  <a:cubicBezTo>
                    <a:pt x="121" y="630"/>
                    <a:pt x="121" y="630"/>
                    <a:pt x="121" y="630"/>
                  </a:cubicBezTo>
                  <a:cubicBezTo>
                    <a:pt x="119" y="629"/>
                    <a:pt x="119" y="626"/>
                    <a:pt x="121" y="624"/>
                  </a:cubicBezTo>
                  <a:cubicBezTo>
                    <a:pt x="121" y="624"/>
                    <a:pt x="121" y="624"/>
                    <a:pt x="121" y="624"/>
                  </a:cubicBezTo>
                  <a:cubicBezTo>
                    <a:pt x="122" y="622"/>
                    <a:pt x="125" y="622"/>
                    <a:pt x="127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30" y="626"/>
                    <a:pt x="130" y="629"/>
                    <a:pt x="129" y="631"/>
                  </a:cubicBezTo>
                  <a:cubicBezTo>
                    <a:pt x="129" y="631"/>
                    <a:pt x="129" y="631"/>
                    <a:pt x="129" y="631"/>
                  </a:cubicBezTo>
                  <a:cubicBezTo>
                    <a:pt x="128" y="632"/>
                    <a:pt x="126" y="632"/>
                    <a:pt x="125" y="632"/>
                  </a:cubicBezTo>
                  <a:cubicBezTo>
                    <a:pt x="125" y="632"/>
                    <a:pt x="125" y="632"/>
                    <a:pt x="125" y="632"/>
                  </a:cubicBezTo>
                  <a:cubicBezTo>
                    <a:pt x="124" y="632"/>
                    <a:pt x="123" y="632"/>
                    <a:pt x="122" y="631"/>
                  </a:cubicBezTo>
                  <a:close/>
                  <a:moveTo>
                    <a:pt x="111" y="621"/>
                  </a:moveTo>
                  <a:cubicBezTo>
                    <a:pt x="110" y="621"/>
                    <a:pt x="110" y="620"/>
                    <a:pt x="110" y="620"/>
                  </a:cubicBezTo>
                  <a:cubicBezTo>
                    <a:pt x="110" y="620"/>
                    <a:pt x="110" y="620"/>
                    <a:pt x="110" y="620"/>
                  </a:cubicBezTo>
                  <a:cubicBezTo>
                    <a:pt x="108" y="618"/>
                    <a:pt x="108" y="615"/>
                    <a:pt x="110" y="613"/>
                  </a:cubicBezTo>
                  <a:cubicBezTo>
                    <a:pt x="110" y="613"/>
                    <a:pt x="110" y="613"/>
                    <a:pt x="110" y="613"/>
                  </a:cubicBezTo>
                  <a:cubicBezTo>
                    <a:pt x="111" y="612"/>
                    <a:pt x="114" y="611"/>
                    <a:pt x="116" y="613"/>
                  </a:cubicBezTo>
                  <a:cubicBezTo>
                    <a:pt x="116" y="613"/>
                    <a:pt x="116" y="613"/>
                    <a:pt x="116" y="613"/>
                  </a:cubicBezTo>
                  <a:cubicBezTo>
                    <a:pt x="116" y="614"/>
                    <a:pt x="117" y="614"/>
                    <a:pt x="117" y="614"/>
                  </a:cubicBezTo>
                  <a:cubicBezTo>
                    <a:pt x="117" y="614"/>
                    <a:pt x="117" y="614"/>
                    <a:pt x="117" y="614"/>
                  </a:cubicBezTo>
                  <a:cubicBezTo>
                    <a:pt x="119" y="616"/>
                    <a:pt x="119" y="619"/>
                    <a:pt x="117" y="621"/>
                  </a:cubicBezTo>
                  <a:cubicBezTo>
                    <a:pt x="117" y="621"/>
                    <a:pt x="117" y="621"/>
                    <a:pt x="117" y="621"/>
                  </a:cubicBezTo>
                  <a:cubicBezTo>
                    <a:pt x="116" y="622"/>
                    <a:pt x="115" y="622"/>
                    <a:pt x="114" y="622"/>
                  </a:cubicBezTo>
                  <a:cubicBezTo>
                    <a:pt x="114" y="622"/>
                    <a:pt x="114" y="622"/>
                    <a:pt x="114" y="622"/>
                  </a:cubicBezTo>
                  <a:cubicBezTo>
                    <a:pt x="113" y="622"/>
                    <a:pt x="112" y="622"/>
                    <a:pt x="111" y="621"/>
                  </a:cubicBezTo>
                  <a:close/>
                  <a:moveTo>
                    <a:pt x="100" y="610"/>
                  </a:moveTo>
                  <a:cubicBezTo>
                    <a:pt x="99" y="610"/>
                    <a:pt x="99" y="610"/>
                    <a:pt x="99" y="609"/>
                  </a:cubicBezTo>
                  <a:cubicBezTo>
                    <a:pt x="99" y="609"/>
                    <a:pt x="99" y="609"/>
                    <a:pt x="99" y="609"/>
                  </a:cubicBezTo>
                  <a:cubicBezTo>
                    <a:pt x="97" y="607"/>
                    <a:pt x="97" y="604"/>
                    <a:pt x="99" y="603"/>
                  </a:cubicBezTo>
                  <a:cubicBezTo>
                    <a:pt x="99" y="603"/>
                    <a:pt x="99" y="603"/>
                    <a:pt x="99" y="603"/>
                  </a:cubicBezTo>
                  <a:cubicBezTo>
                    <a:pt x="101" y="601"/>
                    <a:pt x="104" y="601"/>
                    <a:pt x="106" y="603"/>
                  </a:cubicBezTo>
                  <a:cubicBezTo>
                    <a:pt x="106" y="603"/>
                    <a:pt x="106" y="603"/>
                    <a:pt x="106" y="603"/>
                  </a:cubicBezTo>
                  <a:cubicBezTo>
                    <a:pt x="106" y="603"/>
                    <a:pt x="106" y="603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8" y="606"/>
                    <a:pt x="108" y="609"/>
                    <a:pt x="106" y="610"/>
                  </a:cubicBezTo>
                  <a:cubicBezTo>
                    <a:pt x="106" y="610"/>
                    <a:pt x="106" y="610"/>
                    <a:pt x="106" y="610"/>
                  </a:cubicBezTo>
                  <a:cubicBezTo>
                    <a:pt x="105" y="611"/>
                    <a:pt x="104" y="612"/>
                    <a:pt x="103" y="612"/>
                  </a:cubicBezTo>
                  <a:cubicBezTo>
                    <a:pt x="103" y="612"/>
                    <a:pt x="103" y="612"/>
                    <a:pt x="103" y="612"/>
                  </a:cubicBezTo>
                  <a:cubicBezTo>
                    <a:pt x="102" y="612"/>
                    <a:pt x="101" y="611"/>
                    <a:pt x="100" y="610"/>
                  </a:cubicBezTo>
                  <a:close/>
                  <a:moveTo>
                    <a:pt x="89" y="599"/>
                  </a:moveTo>
                  <a:cubicBezTo>
                    <a:pt x="89" y="599"/>
                    <a:pt x="89" y="598"/>
                    <a:pt x="88" y="598"/>
                  </a:cubicBezTo>
                  <a:cubicBezTo>
                    <a:pt x="88" y="598"/>
                    <a:pt x="88" y="598"/>
                    <a:pt x="88" y="598"/>
                  </a:cubicBezTo>
                  <a:cubicBezTo>
                    <a:pt x="87" y="596"/>
                    <a:pt x="87" y="593"/>
                    <a:pt x="89" y="591"/>
                  </a:cubicBezTo>
                  <a:cubicBezTo>
                    <a:pt x="89" y="591"/>
                    <a:pt x="89" y="591"/>
                    <a:pt x="89" y="591"/>
                  </a:cubicBezTo>
                  <a:cubicBezTo>
                    <a:pt x="91" y="590"/>
                    <a:pt x="94" y="590"/>
                    <a:pt x="95" y="592"/>
                  </a:cubicBezTo>
                  <a:cubicBezTo>
                    <a:pt x="95" y="592"/>
                    <a:pt x="95" y="592"/>
                    <a:pt x="95" y="592"/>
                  </a:cubicBezTo>
                  <a:cubicBezTo>
                    <a:pt x="96" y="592"/>
                    <a:pt x="96" y="592"/>
                    <a:pt x="96" y="593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8" y="595"/>
                    <a:pt x="98" y="598"/>
                    <a:pt x="96" y="599"/>
                  </a:cubicBezTo>
                  <a:cubicBezTo>
                    <a:pt x="96" y="599"/>
                    <a:pt x="96" y="599"/>
                    <a:pt x="96" y="599"/>
                  </a:cubicBezTo>
                  <a:cubicBezTo>
                    <a:pt x="95" y="600"/>
                    <a:pt x="94" y="601"/>
                    <a:pt x="93" y="601"/>
                  </a:cubicBezTo>
                  <a:cubicBezTo>
                    <a:pt x="93" y="601"/>
                    <a:pt x="93" y="601"/>
                    <a:pt x="93" y="601"/>
                  </a:cubicBezTo>
                  <a:cubicBezTo>
                    <a:pt x="91" y="601"/>
                    <a:pt x="90" y="600"/>
                    <a:pt x="89" y="599"/>
                  </a:cubicBezTo>
                  <a:close/>
                  <a:moveTo>
                    <a:pt x="79" y="588"/>
                  </a:moveTo>
                  <a:cubicBezTo>
                    <a:pt x="79" y="587"/>
                    <a:pt x="79" y="587"/>
                    <a:pt x="78" y="587"/>
                  </a:cubicBezTo>
                  <a:cubicBezTo>
                    <a:pt x="78" y="587"/>
                    <a:pt x="78" y="587"/>
                    <a:pt x="78" y="587"/>
                  </a:cubicBezTo>
                  <a:cubicBezTo>
                    <a:pt x="77" y="585"/>
                    <a:pt x="77" y="582"/>
                    <a:pt x="79" y="580"/>
                  </a:cubicBezTo>
                  <a:cubicBezTo>
                    <a:pt x="79" y="580"/>
                    <a:pt x="79" y="580"/>
                    <a:pt x="79" y="580"/>
                  </a:cubicBezTo>
                  <a:cubicBezTo>
                    <a:pt x="81" y="578"/>
                    <a:pt x="84" y="579"/>
                    <a:pt x="86" y="581"/>
                  </a:cubicBezTo>
                  <a:cubicBezTo>
                    <a:pt x="86" y="581"/>
                    <a:pt x="86" y="581"/>
                    <a:pt x="86" y="581"/>
                  </a:cubicBezTo>
                  <a:cubicBezTo>
                    <a:pt x="86" y="581"/>
                    <a:pt x="86" y="581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8" y="584"/>
                    <a:pt x="88" y="587"/>
                    <a:pt x="86" y="588"/>
                  </a:cubicBezTo>
                  <a:cubicBezTo>
                    <a:pt x="86" y="588"/>
                    <a:pt x="86" y="588"/>
                    <a:pt x="86" y="588"/>
                  </a:cubicBezTo>
                  <a:cubicBezTo>
                    <a:pt x="85" y="589"/>
                    <a:pt x="84" y="589"/>
                    <a:pt x="83" y="589"/>
                  </a:cubicBezTo>
                  <a:cubicBezTo>
                    <a:pt x="83" y="589"/>
                    <a:pt x="83" y="589"/>
                    <a:pt x="83" y="589"/>
                  </a:cubicBezTo>
                  <a:cubicBezTo>
                    <a:pt x="81" y="589"/>
                    <a:pt x="80" y="589"/>
                    <a:pt x="79" y="588"/>
                  </a:cubicBezTo>
                  <a:close/>
                  <a:moveTo>
                    <a:pt x="70" y="576"/>
                  </a:moveTo>
                  <a:cubicBezTo>
                    <a:pt x="69" y="575"/>
                    <a:pt x="69" y="575"/>
                    <a:pt x="69" y="575"/>
                  </a:cubicBezTo>
                  <a:cubicBezTo>
                    <a:pt x="69" y="575"/>
                    <a:pt x="69" y="575"/>
                    <a:pt x="69" y="575"/>
                  </a:cubicBezTo>
                  <a:cubicBezTo>
                    <a:pt x="67" y="572"/>
                    <a:pt x="68" y="569"/>
                    <a:pt x="70" y="568"/>
                  </a:cubicBezTo>
                  <a:cubicBezTo>
                    <a:pt x="70" y="568"/>
                    <a:pt x="70" y="568"/>
                    <a:pt x="70" y="568"/>
                  </a:cubicBezTo>
                  <a:cubicBezTo>
                    <a:pt x="72" y="566"/>
                    <a:pt x="75" y="567"/>
                    <a:pt x="76" y="569"/>
                  </a:cubicBezTo>
                  <a:cubicBezTo>
                    <a:pt x="76" y="569"/>
                    <a:pt x="76" y="569"/>
                    <a:pt x="76" y="569"/>
                  </a:cubicBezTo>
                  <a:cubicBezTo>
                    <a:pt x="77" y="569"/>
                    <a:pt x="77" y="570"/>
                    <a:pt x="77" y="570"/>
                  </a:cubicBezTo>
                  <a:cubicBezTo>
                    <a:pt x="77" y="570"/>
                    <a:pt x="77" y="570"/>
                    <a:pt x="77" y="570"/>
                  </a:cubicBezTo>
                  <a:cubicBezTo>
                    <a:pt x="79" y="572"/>
                    <a:pt x="78" y="575"/>
                    <a:pt x="76" y="576"/>
                  </a:cubicBezTo>
                  <a:cubicBezTo>
                    <a:pt x="76" y="576"/>
                    <a:pt x="76" y="576"/>
                    <a:pt x="76" y="576"/>
                  </a:cubicBezTo>
                  <a:cubicBezTo>
                    <a:pt x="75" y="577"/>
                    <a:pt x="74" y="577"/>
                    <a:pt x="73" y="577"/>
                  </a:cubicBezTo>
                  <a:cubicBezTo>
                    <a:pt x="73" y="577"/>
                    <a:pt x="73" y="577"/>
                    <a:pt x="73" y="577"/>
                  </a:cubicBezTo>
                  <a:cubicBezTo>
                    <a:pt x="72" y="577"/>
                    <a:pt x="71" y="577"/>
                    <a:pt x="70" y="576"/>
                  </a:cubicBezTo>
                  <a:close/>
                  <a:moveTo>
                    <a:pt x="61" y="563"/>
                  </a:moveTo>
                  <a:cubicBezTo>
                    <a:pt x="60" y="563"/>
                    <a:pt x="60" y="562"/>
                    <a:pt x="60" y="562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58" y="560"/>
                    <a:pt x="59" y="557"/>
                    <a:pt x="61" y="556"/>
                  </a:cubicBezTo>
                  <a:cubicBezTo>
                    <a:pt x="61" y="556"/>
                    <a:pt x="61" y="556"/>
                    <a:pt x="61" y="556"/>
                  </a:cubicBezTo>
                  <a:cubicBezTo>
                    <a:pt x="63" y="554"/>
                    <a:pt x="66" y="555"/>
                    <a:pt x="68" y="557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8" y="557"/>
                    <a:pt x="68" y="557"/>
                    <a:pt x="68" y="558"/>
                  </a:cubicBezTo>
                  <a:cubicBezTo>
                    <a:pt x="68" y="558"/>
                    <a:pt x="68" y="558"/>
                    <a:pt x="68" y="558"/>
                  </a:cubicBezTo>
                  <a:cubicBezTo>
                    <a:pt x="70" y="560"/>
                    <a:pt x="69" y="563"/>
                    <a:pt x="67" y="564"/>
                  </a:cubicBezTo>
                  <a:cubicBezTo>
                    <a:pt x="67" y="564"/>
                    <a:pt x="67" y="564"/>
                    <a:pt x="67" y="564"/>
                  </a:cubicBezTo>
                  <a:cubicBezTo>
                    <a:pt x="66" y="565"/>
                    <a:pt x="65" y="565"/>
                    <a:pt x="64" y="565"/>
                  </a:cubicBezTo>
                  <a:cubicBezTo>
                    <a:pt x="64" y="565"/>
                    <a:pt x="64" y="565"/>
                    <a:pt x="64" y="565"/>
                  </a:cubicBezTo>
                  <a:cubicBezTo>
                    <a:pt x="63" y="565"/>
                    <a:pt x="61" y="565"/>
                    <a:pt x="61" y="563"/>
                  </a:cubicBezTo>
                  <a:close/>
                  <a:moveTo>
                    <a:pt x="52" y="550"/>
                  </a:moveTo>
                  <a:cubicBezTo>
                    <a:pt x="52" y="550"/>
                    <a:pt x="52" y="550"/>
                    <a:pt x="51" y="549"/>
                  </a:cubicBezTo>
                  <a:cubicBezTo>
                    <a:pt x="51" y="549"/>
                    <a:pt x="51" y="549"/>
                    <a:pt x="51" y="549"/>
                  </a:cubicBezTo>
                  <a:cubicBezTo>
                    <a:pt x="50" y="547"/>
                    <a:pt x="51" y="544"/>
                    <a:pt x="53" y="543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55" y="541"/>
                    <a:pt x="58" y="542"/>
                    <a:pt x="59" y="544"/>
                  </a:cubicBezTo>
                  <a:cubicBezTo>
                    <a:pt x="59" y="544"/>
                    <a:pt x="59" y="544"/>
                    <a:pt x="59" y="544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1" y="548"/>
                    <a:pt x="61" y="550"/>
                    <a:pt x="59" y="552"/>
                  </a:cubicBezTo>
                  <a:cubicBezTo>
                    <a:pt x="59" y="552"/>
                    <a:pt x="59" y="552"/>
                    <a:pt x="59" y="552"/>
                  </a:cubicBezTo>
                  <a:cubicBezTo>
                    <a:pt x="58" y="552"/>
                    <a:pt x="57" y="553"/>
                    <a:pt x="56" y="553"/>
                  </a:cubicBezTo>
                  <a:cubicBezTo>
                    <a:pt x="56" y="553"/>
                    <a:pt x="56" y="553"/>
                    <a:pt x="56" y="553"/>
                  </a:cubicBezTo>
                  <a:cubicBezTo>
                    <a:pt x="55" y="553"/>
                    <a:pt x="53" y="552"/>
                    <a:pt x="52" y="550"/>
                  </a:cubicBezTo>
                  <a:close/>
                  <a:moveTo>
                    <a:pt x="44" y="537"/>
                  </a:moveTo>
                  <a:cubicBezTo>
                    <a:pt x="44" y="537"/>
                    <a:pt x="44" y="536"/>
                    <a:pt x="44" y="536"/>
                  </a:cubicBezTo>
                  <a:cubicBezTo>
                    <a:pt x="44" y="536"/>
                    <a:pt x="44" y="536"/>
                    <a:pt x="44" y="536"/>
                  </a:cubicBezTo>
                  <a:cubicBezTo>
                    <a:pt x="42" y="534"/>
                    <a:pt x="43" y="531"/>
                    <a:pt x="45" y="530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8" y="528"/>
                    <a:pt x="50" y="529"/>
                    <a:pt x="52" y="531"/>
                  </a:cubicBezTo>
                  <a:cubicBezTo>
                    <a:pt x="52" y="531"/>
                    <a:pt x="52" y="531"/>
                    <a:pt x="52" y="531"/>
                  </a:cubicBezTo>
                  <a:cubicBezTo>
                    <a:pt x="52" y="532"/>
                    <a:pt x="52" y="532"/>
                    <a:pt x="52" y="53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4" y="535"/>
                    <a:pt x="53" y="538"/>
                    <a:pt x="51" y="539"/>
                  </a:cubicBezTo>
                  <a:cubicBezTo>
                    <a:pt x="51" y="539"/>
                    <a:pt x="51" y="539"/>
                    <a:pt x="51" y="539"/>
                  </a:cubicBezTo>
                  <a:cubicBezTo>
                    <a:pt x="50" y="539"/>
                    <a:pt x="49" y="540"/>
                    <a:pt x="48" y="540"/>
                  </a:cubicBezTo>
                  <a:cubicBezTo>
                    <a:pt x="48" y="540"/>
                    <a:pt x="48" y="540"/>
                    <a:pt x="48" y="540"/>
                  </a:cubicBezTo>
                  <a:cubicBezTo>
                    <a:pt x="47" y="540"/>
                    <a:pt x="45" y="539"/>
                    <a:pt x="44" y="537"/>
                  </a:cubicBezTo>
                  <a:close/>
                  <a:moveTo>
                    <a:pt x="37" y="524"/>
                  </a:moveTo>
                  <a:cubicBezTo>
                    <a:pt x="37" y="523"/>
                    <a:pt x="37" y="523"/>
                    <a:pt x="36" y="523"/>
                  </a:cubicBezTo>
                  <a:cubicBezTo>
                    <a:pt x="36" y="523"/>
                    <a:pt x="36" y="523"/>
                    <a:pt x="36" y="523"/>
                  </a:cubicBezTo>
                  <a:cubicBezTo>
                    <a:pt x="35" y="520"/>
                    <a:pt x="36" y="517"/>
                    <a:pt x="38" y="516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41" y="515"/>
                    <a:pt x="44" y="516"/>
                    <a:pt x="45" y="518"/>
                  </a:cubicBezTo>
                  <a:cubicBezTo>
                    <a:pt x="45" y="518"/>
                    <a:pt x="45" y="518"/>
                    <a:pt x="45" y="518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7" y="522"/>
                    <a:pt x="46" y="525"/>
                    <a:pt x="43" y="526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3" y="526"/>
                    <a:pt x="42" y="526"/>
                    <a:pt x="41" y="526"/>
                  </a:cubicBezTo>
                  <a:cubicBezTo>
                    <a:pt x="41" y="526"/>
                    <a:pt x="41" y="526"/>
                    <a:pt x="41" y="526"/>
                  </a:cubicBezTo>
                  <a:cubicBezTo>
                    <a:pt x="39" y="526"/>
                    <a:pt x="38" y="525"/>
                    <a:pt x="37" y="524"/>
                  </a:cubicBezTo>
                  <a:close/>
                  <a:moveTo>
                    <a:pt x="30" y="510"/>
                  </a:moveTo>
                  <a:cubicBezTo>
                    <a:pt x="30" y="509"/>
                    <a:pt x="30" y="509"/>
                    <a:pt x="30" y="509"/>
                  </a:cubicBezTo>
                  <a:cubicBezTo>
                    <a:pt x="30" y="509"/>
                    <a:pt x="30" y="509"/>
                    <a:pt x="30" y="509"/>
                  </a:cubicBezTo>
                  <a:cubicBezTo>
                    <a:pt x="29" y="506"/>
                    <a:pt x="30" y="503"/>
                    <a:pt x="32" y="502"/>
                  </a:cubicBezTo>
                  <a:cubicBezTo>
                    <a:pt x="32" y="502"/>
                    <a:pt x="32" y="502"/>
                    <a:pt x="32" y="502"/>
                  </a:cubicBezTo>
                  <a:cubicBezTo>
                    <a:pt x="35" y="501"/>
                    <a:pt x="37" y="502"/>
                    <a:pt x="38" y="505"/>
                  </a:cubicBezTo>
                  <a:cubicBezTo>
                    <a:pt x="38" y="505"/>
                    <a:pt x="38" y="505"/>
                    <a:pt x="38" y="505"/>
                  </a:cubicBezTo>
                  <a:cubicBezTo>
                    <a:pt x="39" y="505"/>
                    <a:pt x="39" y="506"/>
                    <a:pt x="39" y="506"/>
                  </a:cubicBezTo>
                  <a:cubicBezTo>
                    <a:pt x="39" y="506"/>
                    <a:pt x="39" y="506"/>
                    <a:pt x="39" y="506"/>
                  </a:cubicBezTo>
                  <a:cubicBezTo>
                    <a:pt x="40" y="508"/>
                    <a:pt x="39" y="511"/>
                    <a:pt x="37" y="512"/>
                  </a:cubicBezTo>
                  <a:cubicBezTo>
                    <a:pt x="37" y="512"/>
                    <a:pt x="37" y="512"/>
                    <a:pt x="37" y="512"/>
                  </a:cubicBezTo>
                  <a:cubicBezTo>
                    <a:pt x="36" y="513"/>
                    <a:pt x="35" y="513"/>
                    <a:pt x="35" y="513"/>
                  </a:cubicBezTo>
                  <a:cubicBezTo>
                    <a:pt x="35" y="513"/>
                    <a:pt x="35" y="513"/>
                    <a:pt x="35" y="513"/>
                  </a:cubicBezTo>
                  <a:cubicBezTo>
                    <a:pt x="33" y="513"/>
                    <a:pt x="31" y="512"/>
                    <a:pt x="30" y="510"/>
                  </a:cubicBezTo>
                  <a:close/>
                  <a:moveTo>
                    <a:pt x="24" y="496"/>
                  </a:moveTo>
                  <a:cubicBezTo>
                    <a:pt x="24" y="495"/>
                    <a:pt x="24" y="495"/>
                    <a:pt x="24" y="495"/>
                  </a:cubicBezTo>
                  <a:cubicBezTo>
                    <a:pt x="24" y="495"/>
                    <a:pt x="24" y="495"/>
                    <a:pt x="24" y="495"/>
                  </a:cubicBezTo>
                  <a:cubicBezTo>
                    <a:pt x="23" y="492"/>
                    <a:pt x="24" y="489"/>
                    <a:pt x="26" y="488"/>
                  </a:cubicBezTo>
                  <a:cubicBezTo>
                    <a:pt x="26" y="488"/>
                    <a:pt x="26" y="488"/>
                    <a:pt x="26" y="488"/>
                  </a:cubicBezTo>
                  <a:cubicBezTo>
                    <a:pt x="29" y="487"/>
                    <a:pt x="32" y="489"/>
                    <a:pt x="33" y="491"/>
                  </a:cubicBezTo>
                  <a:cubicBezTo>
                    <a:pt x="33" y="491"/>
                    <a:pt x="33" y="491"/>
                    <a:pt x="33" y="491"/>
                  </a:cubicBezTo>
                  <a:cubicBezTo>
                    <a:pt x="33" y="491"/>
                    <a:pt x="33" y="492"/>
                    <a:pt x="33" y="492"/>
                  </a:cubicBezTo>
                  <a:cubicBezTo>
                    <a:pt x="33" y="492"/>
                    <a:pt x="33" y="492"/>
                    <a:pt x="33" y="492"/>
                  </a:cubicBezTo>
                  <a:cubicBezTo>
                    <a:pt x="34" y="495"/>
                    <a:pt x="33" y="497"/>
                    <a:pt x="30" y="498"/>
                  </a:cubicBezTo>
                  <a:cubicBezTo>
                    <a:pt x="30" y="498"/>
                    <a:pt x="30" y="498"/>
                    <a:pt x="30" y="498"/>
                  </a:cubicBezTo>
                  <a:cubicBezTo>
                    <a:pt x="30" y="499"/>
                    <a:pt x="29" y="499"/>
                    <a:pt x="29" y="499"/>
                  </a:cubicBezTo>
                  <a:cubicBezTo>
                    <a:pt x="29" y="499"/>
                    <a:pt x="29" y="499"/>
                    <a:pt x="29" y="499"/>
                  </a:cubicBezTo>
                  <a:cubicBezTo>
                    <a:pt x="27" y="499"/>
                    <a:pt x="25" y="498"/>
                    <a:pt x="24" y="496"/>
                  </a:cubicBezTo>
                  <a:close/>
                  <a:moveTo>
                    <a:pt x="19" y="481"/>
                  </a:moveTo>
                  <a:cubicBezTo>
                    <a:pt x="19" y="481"/>
                    <a:pt x="19" y="481"/>
                    <a:pt x="19" y="480"/>
                  </a:cubicBezTo>
                  <a:cubicBezTo>
                    <a:pt x="19" y="480"/>
                    <a:pt x="19" y="480"/>
                    <a:pt x="19" y="480"/>
                  </a:cubicBezTo>
                  <a:cubicBezTo>
                    <a:pt x="18" y="478"/>
                    <a:pt x="19" y="475"/>
                    <a:pt x="22" y="474"/>
                  </a:cubicBezTo>
                  <a:cubicBezTo>
                    <a:pt x="22" y="474"/>
                    <a:pt x="22" y="474"/>
                    <a:pt x="22" y="474"/>
                  </a:cubicBezTo>
                  <a:cubicBezTo>
                    <a:pt x="24" y="473"/>
                    <a:pt x="27" y="475"/>
                    <a:pt x="27" y="477"/>
                  </a:cubicBezTo>
                  <a:cubicBezTo>
                    <a:pt x="27" y="477"/>
                    <a:pt x="27" y="477"/>
                    <a:pt x="27" y="477"/>
                  </a:cubicBezTo>
                  <a:cubicBezTo>
                    <a:pt x="28" y="477"/>
                    <a:pt x="28" y="478"/>
                    <a:pt x="28" y="478"/>
                  </a:cubicBezTo>
                  <a:cubicBezTo>
                    <a:pt x="28" y="478"/>
                    <a:pt x="28" y="478"/>
                    <a:pt x="28" y="478"/>
                  </a:cubicBezTo>
                  <a:cubicBezTo>
                    <a:pt x="29" y="481"/>
                    <a:pt x="27" y="483"/>
                    <a:pt x="25" y="484"/>
                  </a:cubicBezTo>
                  <a:cubicBezTo>
                    <a:pt x="25" y="484"/>
                    <a:pt x="25" y="484"/>
                    <a:pt x="25" y="484"/>
                  </a:cubicBezTo>
                  <a:cubicBezTo>
                    <a:pt x="24" y="484"/>
                    <a:pt x="24" y="485"/>
                    <a:pt x="23" y="485"/>
                  </a:cubicBezTo>
                  <a:cubicBezTo>
                    <a:pt x="23" y="485"/>
                    <a:pt x="23" y="485"/>
                    <a:pt x="23" y="485"/>
                  </a:cubicBezTo>
                  <a:cubicBezTo>
                    <a:pt x="22" y="485"/>
                    <a:pt x="20" y="483"/>
                    <a:pt x="19" y="481"/>
                  </a:cubicBezTo>
                  <a:close/>
                  <a:moveTo>
                    <a:pt x="14" y="467"/>
                  </a:moveTo>
                  <a:cubicBezTo>
                    <a:pt x="14" y="466"/>
                    <a:pt x="14" y="466"/>
                    <a:pt x="14" y="465"/>
                  </a:cubicBezTo>
                  <a:cubicBezTo>
                    <a:pt x="14" y="465"/>
                    <a:pt x="14" y="465"/>
                    <a:pt x="14" y="465"/>
                  </a:cubicBezTo>
                  <a:cubicBezTo>
                    <a:pt x="13" y="463"/>
                    <a:pt x="15" y="460"/>
                    <a:pt x="17" y="460"/>
                  </a:cubicBezTo>
                  <a:cubicBezTo>
                    <a:pt x="17" y="460"/>
                    <a:pt x="17" y="460"/>
                    <a:pt x="17" y="460"/>
                  </a:cubicBezTo>
                  <a:cubicBezTo>
                    <a:pt x="20" y="459"/>
                    <a:pt x="22" y="460"/>
                    <a:pt x="23" y="463"/>
                  </a:cubicBezTo>
                  <a:cubicBezTo>
                    <a:pt x="23" y="463"/>
                    <a:pt x="23" y="463"/>
                    <a:pt x="23" y="463"/>
                  </a:cubicBezTo>
                  <a:cubicBezTo>
                    <a:pt x="23" y="463"/>
                    <a:pt x="23" y="464"/>
                    <a:pt x="23" y="464"/>
                  </a:cubicBezTo>
                  <a:cubicBezTo>
                    <a:pt x="23" y="464"/>
                    <a:pt x="23" y="464"/>
                    <a:pt x="23" y="464"/>
                  </a:cubicBezTo>
                  <a:cubicBezTo>
                    <a:pt x="24" y="467"/>
                    <a:pt x="23" y="469"/>
                    <a:pt x="20" y="470"/>
                  </a:cubicBezTo>
                  <a:cubicBezTo>
                    <a:pt x="20" y="470"/>
                    <a:pt x="20" y="470"/>
                    <a:pt x="20" y="470"/>
                  </a:cubicBezTo>
                  <a:cubicBezTo>
                    <a:pt x="20" y="470"/>
                    <a:pt x="19" y="470"/>
                    <a:pt x="19" y="470"/>
                  </a:cubicBezTo>
                  <a:cubicBezTo>
                    <a:pt x="19" y="470"/>
                    <a:pt x="19" y="470"/>
                    <a:pt x="19" y="470"/>
                  </a:cubicBezTo>
                  <a:cubicBezTo>
                    <a:pt x="17" y="470"/>
                    <a:pt x="15" y="469"/>
                    <a:pt x="14" y="467"/>
                  </a:cubicBezTo>
                  <a:close/>
                  <a:moveTo>
                    <a:pt x="10" y="452"/>
                  </a:moveTo>
                  <a:cubicBezTo>
                    <a:pt x="10" y="452"/>
                    <a:pt x="10" y="451"/>
                    <a:pt x="10" y="451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9" y="448"/>
                    <a:pt x="11" y="446"/>
                    <a:pt x="14" y="445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16" y="444"/>
                    <a:pt x="19" y="446"/>
                    <a:pt x="19" y="448"/>
                  </a:cubicBezTo>
                  <a:cubicBezTo>
                    <a:pt x="19" y="448"/>
                    <a:pt x="19" y="448"/>
                    <a:pt x="19" y="448"/>
                  </a:cubicBezTo>
                  <a:cubicBezTo>
                    <a:pt x="19" y="449"/>
                    <a:pt x="19" y="449"/>
                    <a:pt x="20" y="450"/>
                  </a:cubicBezTo>
                  <a:cubicBezTo>
                    <a:pt x="20" y="450"/>
                    <a:pt x="20" y="450"/>
                    <a:pt x="20" y="450"/>
                  </a:cubicBezTo>
                  <a:cubicBezTo>
                    <a:pt x="20" y="452"/>
                    <a:pt x="19" y="455"/>
                    <a:pt x="16" y="455"/>
                  </a:cubicBezTo>
                  <a:cubicBezTo>
                    <a:pt x="16" y="455"/>
                    <a:pt x="16" y="455"/>
                    <a:pt x="16" y="455"/>
                  </a:cubicBezTo>
                  <a:cubicBezTo>
                    <a:pt x="16" y="456"/>
                    <a:pt x="15" y="456"/>
                    <a:pt x="15" y="456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13" y="456"/>
                    <a:pt x="11" y="454"/>
                    <a:pt x="10" y="452"/>
                  </a:cubicBezTo>
                  <a:close/>
                  <a:moveTo>
                    <a:pt x="7" y="437"/>
                  </a:moveTo>
                  <a:cubicBezTo>
                    <a:pt x="7" y="437"/>
                    <a:pt x="7" y="436"/>
                    <a:pt x="7" y="436"/>
                  </a:cubicBezTo>
                  <a:cubicBezTo>
                    <a:pt x="7" y="436"/>
                    <a:pt x="7" y="436"/>
                    <a:pt x="7" y="436"/>
                  </a:cubicBezTo>
                  <a:cubicBezTo>
                    <a:pt x="6" y="433"/>
                    <a:pt x="8" y="431"/>
                    <a:pt x="11" y="430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3" y="430"/>
                    <a:pt x="16" y="431"/>
                    <a:pt x="16" y="434"/>
                  </a:cubicBezTo>
                  <a:cubicBezTo>
                    <a:pt x="16" y="434"/>
                    <a:pt x="16" y="434"/>
                    <a:pt x="16" y="434"/>
                  </a:cubicBezTo>
                  <a:cubicBezTo>
                    <a:pt x="16" y="434"/>
                    <a:pt x="16" y="435"/>
                    <a:pt x="16" y="435"/>
                  </a:cubicBezTo>
                  <a:cubicBezTo>
                    <a:pt x="16" y="435"/>
                    <a:pt x="16" y="435"/>
                    <a:pt x="16" y="435"/>
                  </a:cubicBezTo>
                  <a:cubicBezTo>
                    <a:pt x="17" y="438"/>
                    <a:pt x="15" y="440"/>
                    <a:pt x="13" y="441"/>
                  </a:cubicBezTo>
                  <a:cubicBezTo>
                    <a:pt x="13" y="441"/>
                    <a:pt x="13" y="441"/>
                    <a:pt x="13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9" y="441"/>
                    <a:pt x="8" y="439"/>
                    <a:pt x="7" y="437"/>
                  </a:cubicBezTo>
                  <a:close/>
                  <a:moveTo>
                    <a:pt x="4" y="422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ubicBezTo>
                    <a:pt x="4" y="418"/>
                    <a:pt x="6" y="416"/>
                    <a:pt x="8" y="415"/>
                  </a:cubicBezTo>
                  <a:cubicBezTo>
                    <a:pt x="8" y="415"/>
                    <a:pt x="8" y="415"/>
                    <a:pt x="8" y="415"/>
                  </a:cubicBezTo>
                  <a:cubicBezTo>
                    <a:pt x="11" y="415"/>
                    <a:pt x="13" y="417"/>
                    <a:pt x="14" y="419"/>
                  </a:cubicBezTo>
                  <a:cubicBezTo>
                    <a:pt x="14" y="419"/>
                    <a:pt x="14" y="419"/>
                    <a:pt x="14" y="419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3"/>
                    <a:pt x="12" y="425"/>
                    <a:pt x="10" y="426"/>
                  </a:cubicBezTo>
                  <a:cubicBezTo>
                    <a:pt x="10" y="426"/>
                    <a:pt x="10" y="426"/>
                    <a:pt x="10" y="426"/>
                  </a:cubicBezTo>
                  <a:cubicBezTo>
                    <a:pt x="10" y="426"/>
                    <a:pt x="9" y="426"/>
                    <a:pt x="9" y="426"/>
                  </a:cubicBezTo>
                  <a:cubicBezTo>
                    <a:pt x="9" y="426"/>
                    <a:pt x="9" y="426"/>
                    <a:pt x="9" y="426"/>
                  </a:cubicBezTo>
                  <a:cubicBezTo>
                    <a:pt x="7" y="426"/>
                    <a:pt x="5" y="424"/>
                    <a:pt x="4" y="422"/>
                  </a:cubicBezTo>
                  <a:close/>
                  <a:moveTo>
                    <a:pt x="2" y="407"/>
                  </a:moveTo>
                  <a:cubicBezTo>
                    <a:pt x="2" y="406"/>
                    <a:pt x="2" y="406"/>
                    <a:pt x="2" y="405"/>
                  </a:cubicBezTo>
                  <a:cubicBezTo>
                    <a:pt x="2" y="405"/>
                    <a:pt x="2" y="405"/>
                    <a:pt x="2" y="405"/>
                  </a:cubicBezTo>
                  <a:cubicBezTo>
                    <a:pt x="2" y="403"/>
                    <a:pt x="4" y="400"/>
                    <a:pt x="6" y="400"/>
                  </a:cubicBezTo>
                  <a:cubicBezTo>
                    <a:pt x="6" y="400"/>
                    <a:pt x="6" y="400"/>
                    <a:pt x="6" y="400"/>
                  </a:cubicBezTo>
                  <a:cubicBezTo>
                    <a:pt x="9" y="400"/>
                    <a:pt x="11" y="402"/>
                    <a:pt x="12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12" y="405"/>
                    <a:pt x="12" y="405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8"/>
                    <a:pt x="10" y="411"/>
                    <a:pt x="8" y="411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5" y="411"/>
                    <a:pt x="3" y="409"/>
                    <a:pt x="2" y="407"/>
                  </a:cubicBezTo>
                  <a:close/>
                  <a:moveTo>
                    <a:pt x="1" y="392"/>
                  </a:moveTo>
                  <a:cubicBezTo>
                    <a:pt x="1" y="391"/>
                    <a:pt x="1" y="391"/>
                    <a:pt x="1" y="390"/>
                  </a:cubicBezTo>
                  <a:cubicBezTo>
                    <a:pt x="1" y="390"/>
                    <a:pt x="1" y="390"/>
                    <a:pt x="1" y="390"/>
                  </a:cubicBezTo>
                  <a:cubicBezTo>
                    <a:pt x="1" y="388"/>
                    <a:pt x="3" y="385"/>
                    <a:pt x="5" y="385"/>
                  </a:cubicBezTo>
                  <a:cubicBezTo>
                    <a:pt x="5" y="385"/>
                    <a:pt x="5" y="385"/>
                    <a:pt x="5" y="385"/>
                  </a:cubicBezTo>
                  <a:cubicBezTo>
                    <a:pt x="8" y="385"/>
                    <a:pt x="10" y="387"/>
                    <a:pt x="10" y="390"/>
                  </a:cubicBezTo>
                  <a:cubicBezTo>
                    <a:pt x="10" y="390"/>
                    <a:pt x="10" y="390"/>
                    <a:pt x="10" y="390"/>
                  </a:cubicBezTo>
                  <a:cubicBezTo>
                    <a:pt x="10" y="390"/>
                    <a:pt x="10" y="390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1" y="393"/>
                    <a:pt x="9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3" y="396"/>
                    <a:pt x="1" y="394"/>
                    <a:pt x="1" y="392"/>
                  </a:cubicBezTo>
                  <a:close/>
                  <a:moveTo>
                    <a:pt x="0" y="376"/>
                  </a:moveTo>
                  <a:cubicBezTo>
                    <a:pt x="0" y="376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2"/>
                    <a:pt x="2" y="370"/>
                    <a:pt x="5" y="370"/>
                  </a:cubicBezTo>
                  <a:cubicBezTo>
                    <a:pt x="5" y="370"/>
                    <a:pt x="5" y="370"/>
                    <a:pt x="5" y="370"/>
                  </a:cubicBezTo>
                  <a:cubicBezTo>
                    <a:pt x="7" y="370"/>
                    <a:pt x="9" y="372"/>
                    <a:pt x="10" y="375"/>
                  </a:cubicBezTo>
                  <a:cubicBezTo>
                    <a:pt x="10" y="375"/>
                    <a:pt x="10" y="375"/>
                    <a:pt x="10" y="375"/>
                  </a:cubicBezTo>
                  <a:cubicBezTo>
                    <a:pt x="10" y="375"/>
                    <a:pt x="10" y="375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9"/>
                    <a:pt x="8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2" y="381"/>
                    <a:pt x="0" y="379"/>
                    <a:pt x="0" y="376"/>
                  </a:cubicBezTo>
                  <a:close/>
                  <a:moveTo>
                    <a:pt x="5" y="366"/>
                  </a:moveTo>
                  <a:cubicBezTo>
                    <a:pt x="2" y="366"/>
                    <a:pt x="0" y="364"/>
                    <a:pt x="0" y="361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57"/>
                    <a:pt x="2" y="355"/>
                    <a:pt x="5" y="355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7" y="355"/>
                    <a:pt x="9" y="357"/>
                    <a:pt x="9" y="360"/>
                  </a:cubicBezTo>
                  <a:cubicBezTo>
                    <a:pt x="9" y="360"/>
                    <a:pt x="9" y="360"/>
                    <a:pt x="9" y="360"/>
                  </a:cubicBezTo>
                  <a:cubicBezTo>
                    <a:pt x="9" y="360"/>
                    <a:pt x="9" y="361"/>
                    <a:pt x="9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9" y="364"/>
                    <a:pt x="7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lose/>
                  <a:moveTo>
                    <a:pt x="5" y="351"/>
                  </a:moveTo>
                  <a:cubicBezTo>
                    <a:pt x="2" y="350"/>
                    <a:pt x="0" y="348"/>
                    <a:pt x="0" y="346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45"/>
                    <a:pt x="0" y="345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2"/>
                    <a:pt x="3" y="340"/>
                    <a:pt x="5" y="340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8" y="340"/>
                    <a:pt x="10" y="342"/>
                    <a:pt x="10" y="345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0" y="345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9"/>
                    <a:pt x="8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lose/>
                  <a:moveTo>
                    <a:pt x="6" y="335"/>
                  </a:moveTo>
                  <a:cubicBezTo>
                    <a:pt x="3" y="335"/>
                    <a:pt x="1" y="333"/>
                    <a:pt x="1" y="330"/>
                  </a:cubicBezTo>
                  <a:cubicBezTo>
                    <a:pt x="1" y="330"/>
                    <a:pt x="1" y="330"/>
                    <a:pt x="1" y="330"/>
                  </a:cubicBezTo>
                  <a:cubicBezTo>
                    <a:pt x="1" y="330"/>
                    <a:pt x="1" y="329"/>
                    <a:pt x="1" y="329"/>
                  </a:cubicBezTo>
                  <a:cubicBezTo>
                    <a:pt x="1" y="329"/>
                    <a:pt x="1" y="329"/>
                    <a:pt x="1" y="329"/>
                  </a:cubicBezTo>
                  <a:cubicBezTo>
                    <a:pt x="2" y="326"/>
                    <a:pt x="4" y="324"/>
                    <a:pt x="6" y="325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9" y="325"/>
                    <a:pt x="11" y="327"/>
                    <a:pt x="11" y="330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11" y="330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0" y="334"/>
                    <a:pt x="8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lose/>
                  <a:moveTo>
                    <a:pt x="7" y="320"/>
                  </a:moveTo>
                  <a:cubicBezTo>
                    <a:pt x="4" y="320"/>
                    <a:pt x="2" y="318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3" y="315"/>
                    <a:pt x="3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3" y="311"/>
                    <a:pt x="6" y="309"/>
                    <a:pt x="8" y="310"/>
                  </a:cubicBezTo>
                  <a:cubicBezTo>
                    <a:pt x="8" y="310"/>
                    <a:pt x="8" y="310"/>
                    <a:pt x="8" y="310"/>
                  </a:cubicBezTo>
                  <a:cubicBezTo>
                    <a:pt x="11" y="310"/>
                    <a:pt x="13" y="312"/>
                    <a:pt x="12" y="315"/>
                  </a:cubicBezTo>
                  <a:cubicBezTo>
                    <a:pt x="12" y="315"/>
                    <a:pt x="12" y="315"/>
                    <a:pt x="12" y="315"/>
                  </a:cubicBezTo>
                  <a:cubicBezTo>
                    <a:pt x="12" y="315"/>
                    <a:pt x="12" y="316"/>
                    <a:pt x="12" y="316"/>
                  </a:cubicBezTo>
                  <a:cubicBezTo>
                    <a:pt x="12" y="316"/>
                    <a:pt x="12" y="316"/>
                    <a:pt x="12" y="316"/>
                  </a:cubicBezTo>
                  <a:cubicBezTo>
                    <a:pt x="12" y="319"/>
                    <a:pt x="10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lose/>
                  <a:moveTo>
                    <a:pt x="9" y="305"/>
                  </a:moveTo>
                  <a:cubicBezTo>
                    <a:pt x="6" y="305"/>
                    <a:pt x="5" y="303"/>
                    <a:pt x="5" y="300"/>
                  </a:cubicBezTo>
                  <a:cubicBezTo>
                    <a:pt x="5" y="300"/>
                    <a:pt x="5" y="300"/>
                    <a:pt x="5" y="300"/>
                  </a:cubicBezTo>
                  <a:cubicBezTo>
                    <a:pt x="5" y="300"/>
                    <a:pt x="5" y="299"/>
                    <a:pt x="5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6" y="296"/>
                    <a:pt x="8" y="294"/>
                    <a:pt x="11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3" y="295"/>
                    <a:pt x="15" y="298"/>
                    <a:pt x="15" y="300"/>
                  </a:cubicBezTo>
                  <a:cubicBezTo>
                    <a:pt x="15" y="300"/>
                    <a:pt x="15" y="300"/>
                    <a:pt x="15" y="300"/>
                  </a:cubicBezTo>
                  <a:cubicBezTo>
                    <a:pt x="14" y="301"/>
                    <a:pt x="14" y="301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4"/>
                    <a:pt x="12" y="305"/>
                    <a:pt x="10" y="305"/>
                  </a:cubicBezTo>
                  <a:cubicBezTo>
                    <a:pt x="10" y="305"/>
                    <a:pt x="10" y="305"/>
                    <a:pt x="10" y="305"/>
                  </a:cubicBezTo>
                  <a:cubicBezTo>
                    <a:pt x="9" y="305"/>
                    <a:pt x="9" y="305"/>
                    <a:pt x="9" y="305"/>
                  </a:cubicBezTo>
                  <a:close/>
                  <a:moveTo>
                    <a:pt x="11" y="290"/>
                  </a:moveTo>
                  <a:cubicBezTo>
                    <a:pt x="9" y="290"/>
                    <a:pt x="7" y="287"/>
                    <a:pt x="8" y="285"/>
                  </a:cubicBezTo>
                  <a:cubicBezTo>
                    <a:pt x="8" y="285"/>
                    <a:pt x="8" y="285"/>
                    <a:pt x="8" y="285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9" y="281"/>
                    <a:pt x="11" y="279"/>
                    <a:pt x="14" y="280"/>
                  </a:cubicBezTo>
                  <a:cubicBezTo>
                    <a:pt x="14" y="280"/>
                    <a:pt x="14" y="280"/>
                    <a:pt x="14" y="280"/>
                  </a:cubicBezTo>
                  <a:cubicBezTo>
                    <a:pt x="16" y="280"/>
                    <a:pt x="18" y="283"/>
                    <a:pt x="17" y="286"/>
                  </a:cubicBezTo>
                  <a:cubicBezTo>
                    <a:pt x="17" y="286"/>
                    <a:pt x="17" y="286"/>
                    <a:pt x="17" y="286"/>
                  </a:cubicBezTo>
                  <a:cubicBezTo>
                    <a:pt x="17" y="286"/>
                    <a:pt x="17" y="286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7" y="289"/>
                    <a:pt x="15" y="291"/>
                    <a:pt x="12" y="291"/>
                  </a:cubicBezTo>
                  <a:cubicBezTo>
                    <a:pt x="12" y="291"/>
                    <a:pt x="12" y="291"/>
                    <a:pt x="12" y="291"/>
                  </a:cubicBezTo>
                  <a:cubicBezTo>
                    <a:pt x="12" y="291"/>
                    <a:pt x="12" y="291"/>
                    <a:pt x="11" y="290"/>
                  </a:cubicBezTo>
                  <a:close/>
                  <a:moveTo>
                    <a:pt x="15" y="276"/>
                  </a:moveTo>
                  <a:cubicBezTo>
                    <a:pt x="12" y="275"/>
                    <a:pt x="11" y="272"/>
                    <a:pt x="11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70"/>
                    <a:pt x="12" y="269"/>
                    <a:pt x="12" y="269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2" y="266"/>
                    <a:pt x="15" y="265"/>
                    <a:pt x="17" y="265"/>
                  </a:cubicBezTo>
                  <a:cubicBezTo>
                    <a:pt x="17" y="265"/>
                    <a:pt x="17" y="265"/>
                    <a:pt x="17" y="265"/>
                  </a:cubicBezTo>
                  <a:cubicBezTo>
                    <a:pt x="20" y="266"/>
                    <a:pt x="21" y="269"/>
                    <a:pt x="21" y="271"/>
                  </a:cubicBezTo>
                  <a:cubicBezTo>
                    <a:pt x="21" y="271"/>
                    <a:pt x="21" y="271"/>
                    <a:pt x="21" y="271"/>
                  </a:cubicBezTo>
                  <a:cubicBezTo>
                    <a:pt x="21" y="271"/>
                    <a:pt x="21" y="272"/>
                    <a:pt x="20" y="272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0" y="274"/>
                    <a:pt x="18" y="276"/>
                    <a:pt x="16" y="276"/>
                  </a:cubicBezTo>
                  <a:cubicBezTo>
                    <a:pt x="16" y="276"/>
                    <a:pt x="16" y="276"/>
                    <a:pt x="16" y="276"/>
                  </a:cubicBezTo>
                  <a:cubicBezTo>
                    <a:pt x="16" y="276"/>
                    <a:pt x="15" y="276"/>
                    <a:pt x="15" y="276"/>
                  </a:cubicBezTo>
                  <a:close/>
                  <a:moveTo>
                    <a:pt x="19" y="261"/>
                  </a:moveTo>
                  <a:cubicBezTo>
                    <a:pt x="16" y="260"/>
                    <a:pt x="15" y="258"/>
                    <a:pt x="16" y="255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5"/>
                    <a:pt x="16" y="254"/>
                    <a:pt x="16" y="254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7" y="251"/>
                    <a:pt x="19" y="250"/>
                    <a:pt x="22" y="251"/>
                  </a:cubicBezTo>
                  <a:cubicBezTo>
                    <a:pt x="22" y="251"/>
                    <a:pt x="22" y="251"/>
                    <a:pt x="22" y="251"/>
                  </a:cubicBezTo>
                  <a:cubicBezTo>
                    <a:pt x="24" y="252"/>
                    <a:pt x="26" y="254"/>
                    <a:pt x="25" y="257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7"/>
                    <a:pt x="25" y="258"/>
                    <a:pt x="25" y="258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24" y="260"/>
                    <a:pt x="22" y="261"/>
                    <a:pt x="20" y="261"/>
                  </a:cubicBezTo>
                  <a:cubicBezTo>
                    <a:pt x="20" y="261"/>
                    <a:pt x="20" y="261"/>
                    <a:pt x="20" y="261"/>
                  </a:cubicBezTo>
                  <a:cubicBezTo>
                    <a:pt x="20" y="261"/>
                    <a:pt x="19" y="261"/>
                    <a:pt x="19" y="261"/>
                  </a:cubicBezTo>
                  <a:close/>
                  <a:moveTo>
                    <a:pt x="23" y="247"/>
                  </a:moveTo>
                  <a:cubicBezTo>
                    <a:pt x="21" y="246"/>
                    <a:pt x="19" y="243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1" y="240"/>
                    <a:pt x="21" y="240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2" y="237"/>
                    <a:pt x="24" y="236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9" y="237"/>
                    <a:pt x="31" y="240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3"/>
                    <a:pt x="29" y="243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46"/>
                    <a:pt x="27" y="247"/>
                    <a:pt x="25" y="247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4" y="247"/>
                    <a:pt x="24" y="247"/>
                    <a:pt x="23" y="247"/>
                  </a:cubicBezTo>
                  <a:close/>
                  <a:moveTo>
                    <a:pt x="28" y="233"/>
                  </a:moveTo>
                  <a:cubicBezTo>
                    <a:pt x="26" y="232"/>
                    <a:pt x="25" y="229"/>
                    <a:pt x="26" y="226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6" y="226"/>
                    <a:pt x="26" y="226"/>
                    <a:pt x="26" y="225"/>
                  </a:cubicBezTo>
                  <a:cubicBezTo>
                    <a:pt x="26" y="225"/>
                    <a:pt x="26" y="225"/>
                    <a:pt x="26" y="225"/>
                  </a:cubicBezTo>
                  <a:cubicBezTo>
                    <a:pt x="27" y="223"/>
                    <a:pt x="30" y="222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5" y="224"/>
                    <a:pt x="36" y="226"/>
                    <a:pt x="35" y="229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5" y="229"/>
                    <a:pt x="35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4" y="232"/>
                    <a:pt x="32" y="233"/>
                    <a:pt x="30" y="233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0" y="233"/>
                    <a:pt x="29" y="233"/>
                    <a:pt x="28" y="233"/>
                  </a:cubicBezTo>
                  <a:close/>
                  <a:moveTo>
                    <a:pt x="34" y="219"/>
                  </a:moveTo>
                  <a:cubicBezTo>
                    <a:pt x="32" y="217"/>
                    <a:pt x="31" y="215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3" y="211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4" y="209"/>
                    <a:pt x="37" y="208"/>
                    <a:pt x="39" y="209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41" y="210"/>
                    <a:pt x="42" y="213"/>
                    <a:pt x="41" y="215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0" y="218"/>
                    <a:pt x="38" y="219"/>
                    <a:pt x="36" y="219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6" y="219"/>
                    <a:pt x="35" y="219"/>
                    <a:pt x="34" y="219"/>
                  </a:cubicBezTo>
                  <a:close/>
                  <a:moveTo>
                    <a:pt x="41" y="205"/>
                  </a:moveTo>
                  <a:cubicBezTo>
                    <a:pt x="39" y="204"/>
                    <a:pt x="38" y="201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8"/>
                    <a:pt x="39" y="198"/>
                    <a:pt x="40" y="197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1" y="195"/>
                    <a:pt x="44" y="194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8" y="197"/>
                    <a:pt x="49" y="200"/>
                    <a:pt x="48" y="202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8" y="202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6" y="205"/>
                    <a:pt x="45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2" y="206"/>
                    <a:pt x="42" y="205"/>
                    <a:pt x="41" y="205"/>
                  </a:cubicBezTo>
                  <a:close/>
                  <a:moveTo>
                    <a:pt x="48" y="192"/>
                  </a:moveTo>
                  <a:cubicBezTo>
                    <a:pt x="46" y="190"/>
                    <a:pt x="45" y="187"/>
                    <a:pt x="46" y="185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5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2"/>
                    <a:pt x="51" y="181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6" y="184"/>
                    <a:pt x="57" y="187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4" y="191"/>
                    <a:pt x="52" y="192"/>
                    <a:pt x="50" y="192"/>
                  </a:cubicBezTo>
                  <a:cubicBezTo>
                    <a:pt x="50" y="192"/>
                    <a:pt x="50" y="192"/>
                    <a:pt x="50" y="192"/>
                  </a:cubicBezTo>
                  <a:cubicBezTo>
                    <a:pt x="50" y="192"/>
                    <a:pt x="49" y="192"/>
                    <a:pt x="48" y="192"/>
                  </a:cubicBezTo>
                  <a:close/>
                  <a:moveTo>
                    <a:pt x="56" y="179"/>
                  </a:moveTo>
                  <a:cubicBezTo>
                    <a:pt x="54" y="177"/>
                    <a:pt x="53" y="174"/>
                    <a:pt x="55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7" y="169"/>
                    <a:pt x="60" y="168"/>
                    <a:pt x="62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4" y="171"/>
                    <a:pt x="65" y="174"/>
                    <a:pt x="63" y="176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63" y="177"/>
                    <a:pt x="63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9"/>
                    <a:pt x="60" y="179"/>
                    <a:pt x="58" y="179"/>
                  </a:cubicBezTo>
                  <a:cubicBezTo>
                    <a:pt x="58" y="179"/>
                    <a:pt x="58" y="179"/>
                    <a:pt x="58" y="179"/>
                  </a:cubicBezTo>
                  <a:cubicBezTo>
                    <a:pt x="58" y="179"/>
                    <a:pt x="57" y="179"/>
                    <a:pt x="56" y="179"/>
                  </a:cubicBezTo>
                  <a:close/>
                  <a:moveTo>
                    <a:pt x="64" y="166"/>
                  </a:moveTo>
                  <a:cubicBezTo>
                    <a:pt x="62" y="165"/>
                    <a:pt x="62" y="162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4" y="159"/>
                    <a:pt x="64" y="159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6" y="156"/>
                    <a:pt x="69" y="156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3" y="159"/>
                    <a:pt x="73" y="162"/>
                    <a:pt x="7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0" y="166"/>
                    <a:pt x="69" y="167"/>
                    <a:pt x="67" y="167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6" y="167"/>
                    <a:pt x="65" y="167"/>
                    <a:pt x="64" y="166"/>
                  </a:cubicBezTo>
                  <a:close/>
                  <a:moveTo>
                    <a:pt x="73" y="154"/>
                  </a:moveTo>
                  <a:cubicBezTo>
                    <a:pt x="71" y="152"/>
                    <a:pt x="71" y="149"/>
                    <a:pt x="72" y="147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3" y="147"/>
                    <a:pt x="73" y="147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5" y="144"/>
                    <a:pt x="78" y="144"/>
                    <a:pt x="80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7"/>
                    <a:pt x="82" y="150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0" y="152"/>
                    <a:pt x="80" y="153"/>
                    <a:pt x="80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5" y="155"/>
                    <a:pt x="74" y="155"/>
                    <a:pt x="73" y="154"/>
                  </a:cubicBezTo>
                  <a:close/>
                  <a:moveTo>
                    <a:pt x="83" y="142"/>
                  </a:moveTo>
                  <a:cubicBezTo>
                    <a:pt x="81" y="140"/>
                    <a:pt x="81" y="137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3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5" y="132"/>
                    <a:pt x="88" y="132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2" y="136"/>
                    <a:pt x="92" y="139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1"/>
                    <a:pt x="90" y="141"/>
                    <a:pt x="89" y="14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8" y="143"/>
                    <a:pt x="87" y="143"/>
                    <a:pt x="86" y="143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85" y="143"/>
                    <a:pt x="84" y="143"/>
                    <a:pt x="83" y="142"/>
                  </a:cubicBezTo>
                  <a:close/>
                  <a:moveTo>
                    <a:pt x="93" y="131"/>
                  </a:moveTo>
                  <a:cubicBezTo>
                    <a:pt x="91" y="129"/>
                    <a:pt x="91" y="126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3"/>
                    <a:pt x="93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5" y="121"/>
                    <a:pt x="98" y="121"/>
                    <a:pt x="100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102" y="125"/>
                    <a:pt x="102" y="128"/>
                    <a:pt x="100" y="13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8" y="132"/>
                    <a:pt x="97" y="132"/>
                    <a:pt x="96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5" y="132"/>
                    <a:pt x="94" y="132"/>
                    <a:pt x="93" y="131"/>
                  </a:cubicBezTo>
                  <a:close/>
                  <a:moveTo>
                    <a:pt x="103" y="120"/>
                  </a:moveTo>
                  <a:cubicBezTo>
                    <a:pt x="101" y="118"/>
                    <a:pt x="101" y="115"/>
                    <a:pt x="103" y="113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4" y="113"/>
                    <a:pt x="104" y="113"/>
                    <a:pt x="104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6" y="110"/>
                    <a:pt x="109" y="110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3" y="114"/>
                    <a:pt x="113" y="117"/>
                    <a:pt x="111" y="119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09" y="121"/>
                    <a:pt x="108" y="121"/>
                    <a:pt x="107" y="121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5" y="121"/>
                    <a:pt x="104" y="121"/>
                    <a:pt x="103" y="120"/>
                  </a:cubicBezTo>
                  <a:close/>
                  <a:moveTo>
                    <a:pt x="114" y="109"/>
                  </a:moveTo>
                  <a:cubicBezTo>
                    <a:pt x="112" y="107"/>
                    <a:pt x="113" y="104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7" y="100"/>
                    <a:pt x="120" y="100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4"/>
                    <a:pt x="124" y="107"/>
                    <a:pt x="122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1" y="109"/>
                    <a:pt x="121" y="109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0" y="110"/>
                    <a:pt x="119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6" y="111"/>
                    <a:pt x="115" y="110"/>
                    <a:pt x="114" y="109"/>
                  </a:cubicBezTo>
                  <a:close/>
                  <a:moveTo>
                    <a:pt x="125" y="99"/>
                  </a:moveTo>
                  <a:cubicBezTo>
                    <a:pt x="124" y="97"/>
                    <a:pt x="124" y="94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2"/>
                    <a:pt x="127" y="92"/>
                    <a:pt x="127" y="9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9" y="90"/>
                    <a:pt x="132" y="90"/>
                    <a:pt x="134" y="9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5" y="94"/>
                    <a:pt x="135" y="97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2" y="100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1" y="101"/>
                    <a:pt x="130" y="101"/>
                    <a:pt x="129" y="101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1"/>
                    <a:pt x="126" y="100"/>
                    <a:pt x="125" y="99"/>
                  </a:cubicBezTo>
                  <a:close/>
                  <a:moveTo>
                    <a:pt x="137" y="90"/>
                  </a:moveTo>
                  <a:cubicBezTo>
                    <a:pt x="135" y="88"/>
                    <a:pt x="136" y="85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9" y="82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1" y="81"/>
                    <a:pt x="144" y="81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7" y="85"/>
                    <a:pt x="147" y="88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3" y="91"/>
                    <a:pt x="142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39" y="91"/>
                    <a:pt x="138" y="91"/>
                    <a:pt x="137" y="90"/>
                  </a:cubicBezTo>
                  <a:close/>
                  <a:moveTo>
                    <a:pt x="149" y="80"/>
                  </a:moveTo>
                  <a:cubicBezTo>
                    <a:pt x="148" y="78"/>
                    <a:pt x="148" y="75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1" y="74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3" y="71"/>
                    <a:pt x="156" y="72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9" y="76"/>
                    <a:pt x="159" y="79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5" y="82"/>
                    <a:pt x="154" y="82"/>
                    <a:pt x="153" y="82"/>
                  </a:cubicBezTo>
                  <a:cubicBezTo>
                    <a:pt x="153" y="82"/>
                    <a:pt x="153" y="82"/>
                    <a:pt x="153" y="82"/>
                  </a:cubicBezTo>
                  <a:cubicBezTo>
                    <a:pt x="151" y="82"/>
                    <a:pt x="150" y="82"/>
                    <a:pt x="149" y="80"/>
                  </a:cubicBezTo>
                  <a:close/>
                  <a:moveTo>
                    <a:pt x="161" y="72"/>
                  </a:moveTo>
                  <a:cubicBezTo>
                    <a:pt x="160" y="69"/>
                    <a:pt x="161" y="67"/>
                    <a:pt x="163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3" y="65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6" y="63"/>
                    <a:pt x="169" y="63"/>
                    <a:pt x="170" y="66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8"/>
                    <a:pt x="171" y="71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8" y="73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3"/>
                    <a:pt x="166" y="74"/>
                    <a:pt x="165" y="74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4" y="74"/>
                    <a:pt x="162" y="73"/>
                    <a:pt x="161" y="72"/>
                  </a:cubicBezTo>
                  <a:close/>
                  <a:moveTo>
                    <a:pt x="174" y="63"/>
                  </a:moveTo>
                  <a:cubicBezTo>
                    <a:pt x="173" y="61"/>
                    <a:pt x="173" y="58"/>
                    <a:pt x="176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56"/>
                    <a:pt x="176" y="56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9" y="55"/>
                    <a:pt x="182" y="55"/>
                    <a:pt x="183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5" y="60"/>
                    <a:pt x="184" y="63"/>
                    <a:pt x="182" y="64"/>
                  </a:cubicBezTo>
                  <a:cubicBezTo>
                    <a:pt x="182" y="64"/>
                    <a:pt x="182" y="64"/>
                    <a:pt x="182" y="64"/>
                  </a:cubicBezTo>
                  <a:cubicBezTo>
                    <a:pt x="181" y="64"/>
                    <a:pt x="181" y="64"/>
                    <a:pt x="181" y="65"/>
                  </a:cubicBezTo>
                  <a:cubicBezTo>
                    <a:pt x="181" y="65"/>
                    <a:pt x="181" y="65"/>
                    <a:pt x="181" y="65"/>
                  </a:cubicBezTo>
                  <a:cubicBezTo>
                    <a:pt x="180" y="65"/>
                    <a:pt x="179" y="65"/>
                    <a:pt x="178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7" y="65"/>
                    <a:pt x="175" y="65"/>
                    <a:pt x="174" y="63"/>
                  </a:cubicBezTo>
                  <a:close/>
                  <a:moveTo>
                    <a:pt x="187" y="55"/>
                  </a:moveTo>
                  <a:cubicBezTo>
                    <a:pt x="186" y="53"/>
                    <a:pt x="186" y="50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2" y="47"/>
                    <a:pt x="195" y="48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8" y="52"/>
                    <a:pt x="197" y="55"/>
                    <a:pt x="195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7"/>
                    <a:pt x="194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2" y="58"/>
                    <a:pt x="191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89" y="58"/>
                    <a:pt x="188" y="57"/>
                    <a:pt x="187" y="55"/>
                  </a:cubicBezTo>
                  <a:close/>
                  <a:moveTo>
                    <a:pt x="200" y="48"/>
                  </a:moveTo>
                  <a:cubicBezTo>
                    <a:pt x="199" y="45"/>
                    <a:pt x="200" y="43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2" y="41"/>
                    <a:pt x="203" y="41"/>
                    <a:pt x="203" y="41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6" y="39"/>
                    <a:pt x="208" y="40"/>
                    <a:pt x="210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1" y="45"/>
                    <a:pt x="210" y="48"/>
                    <a:pt x="208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7" y="49"/>
                    <a:pt x="207" y="49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0"/>
                    <a:pt x="205" y="50"/>
                    <a:pt x="204" y="5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3" y="50"/>
                    <a:pt x="201" y="49"/>
                    <a:pt x="200" y="48"/>
                  </a:cubicBezTo>
                  <a:close/>
                  <a:moveTo>
                    <a:pt x="213" y="41"/>
                  </a:moveTo>
                  <a:cubicBezTo>
                    <a:pt x="212" y="38"/>
                    <a:pt x="213" y="35"/>
                    <a:pt x="216" y="34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6" y="34"/>
                    <a:pt x="216" y="34"/>
                    <a:pt x="217" y="34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9" y="33"/>
                    <a:pt x="222" y="33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4" y="38"/>
                    <a:pt x="223" y="41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6" y="43"/>
                    <a:pt x="214" y="42"/>
                    <a:pt x="213" y="41"/>
                  </a:cubicBezTo>
                  <a:close/>
                  <a:moveTo>
                    <a:pt x="227" y="34"/>
                  </a:moveTo>
                  <a:cubicBezTo>
                    <a:pt x="226" y="32"/>
                    <a:pt x="227" y="29"/>
                    <a:pt x="229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30" y="27"/>
                    <a:pt x="230" y="27"/>
                    <a:pt x="231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3" y="26"/>
                    <a:pt x="236" y="27"/>
                    <a:pt x="237" y="29"/>
                  </a:cubicBezTo>
                  <a:cubicBezTo>
                    <a:pt x="237" y="29"/>
                    <a:pt x="237" y="29"/>
                    <a:pt x="237" y="29"/>
                  </a:cubicBezTo>
                  <a:cubicBezTo>
                    <a:pt x="238" y="32"/>
                    <a:pt x="237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6"/>
                    <a:pt x="234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2" y="37"/>
                    <a:pt x="231" y="37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0" y="37"/>
                    <a:pt x="228" y="36"/>
                    <a:pt x="227" y="34"/>
                  </a:cubicBezTo>
                  <a:close/>
                  <a:moveTo>
                    <a:pt x="241" y="28"/>
                  </a:moveTo>
                  <a:cubicBezTo>
                    <a:pt x="240" y="25"/>
                    <a:pt x="241" y="22"/>
                    <a:pt x="243" y="21"/>
                  </a:cubicBezTo>
                  <a:cubicBezTo>
                    <a:pt x="243" y="21"/>
                    <a:pt x="243" y="21"/>
                    <a:pt x="243" y="21"/>
                  </a:cubicBezTo>
                  <a:cubicBezTo>
                    <a:pt x="244" y="21"/>
                    <a:pt x="244" y="21"/>
                    <a:pt x="245" y="21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7" y="20"/>
                    <a:pt x="250" y="21"/>
                    <a:pt x="251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2" y="26"/>
                    <a:pt x="251" y="28"/>
                    <a:pt x="248" y="30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8" y="30"/>
                    <a:pt x="247" y="30"/>
                    <a:pt x="247" y="30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6" y="30"/>
                    <a:pt x="246" y="30"/>
                    <a:pt x="245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3" y="30"/>
                    <a:pt x="242" y="29"/>
                    <a:pt x="241" y="28"/>
                  </a:cubicBezTo>
                  <a:close/>
                  <a:moveTo>
                    <a:pt x="255" y="22"/>
                  </a:moveTo>
                  <a:cubicBezTo>
                    <a:pt x="254" y="19"/>
                    <a:pt x="255" y="16"/>
                    <a:pt x="257" y="16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5"/>
                    <a:pt x="258" y="15"/>
                    <a:pt x="259" y="15"/>
                  </a:cubicBezTo>
                  <a:cubicBezTo>
                    <a:pt x="259" y="15"/>
                    <a:pt x="259" y="15"/>
                    <a:pt x="259" y="15"/>
                  </a:cubicBezTo>
                  <a:cubicBezTo>
                    <a:pt x="261" y="14"/>
                    <a:pt x="264" y="15"/>
                    <a:pt x="265" y="18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20"/>
                    <a:pt x="265" y="23"/>
                    <a:pt x="262" y="24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62" y="24"/>
                    <a:pt x="261" y="24"/>
                    <a:pt x="261" y="24"/>
                  </a:cubicBezTo>
                  <a:cubicBezTo>
                    <a:pt x="261" y="24"/>
                    <a:pt x="261" y="24"/>
                    <a:pt x="261" y="24"/>
                  </a:cubicBezTo>
                  <a:cubicBezTo>
                    <a:pt x="260" y="25"/>
                    <a:pt x="260" y="25"/>
                    <a:pt x="259" y="25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57" y="25"/>
                    <a:pt x="256" y="23"/>
                    <a:pt x="255" y="22"/>
                  </a:cubicBezTo>
                  <a:close/>
                  <a:moveTo>
                    <a:pt x="269" y="16"/>
                  </a:moveTo>
                  <a:cubicBezTo>
                    <a:pt x="268" y="14"/>
                    <a:pt x="269" y="11"/>
                    <a:pt x="272" y="10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2" y="10"/>
                    <a:pt x="273" y="10"/>
                    <a:pt x="273" y="10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76" y="9"/>
                    <a:pt x="278" y="10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80" y="15"/>
                    <a:pt x="279" y="18"/>
                    <a:pt x="276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6" y="19"/>
                    <a:pt x="275" y="19"/>
                    <a:pt x="275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4" y="19"/>
                    <a:pt x="274" y="19"/>
                    <a:pt x="273" y="19"/>
                  </a:cubicBezTo>
                  <a:cubicBezTo>
                    <a:pt x="273" y="19"/>
                    <a:pt x="273" y="19"/>
                    <a:pt x="273" y="19"/>
                  </a:cubicBezTo>
                  <a:cubicBezTo>
                    <a:pt x="271" y="19"/>
                    <a:pt x="270" y="18"/>
                    <a:pt x="269" y="16"/>
                  </a:cubicBezTo>
                  <a:close/>
                  <a:moveTo>
                    <a:pt x="283" y="11"/>
                  </a:moveTo>
                  <a:cubicBezTo>
                    <a:pt x="282" y="9"/>
                    <a:pt x="284" y="6"/>
                    <a:pt x="286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5"/>
                    <a:pt x="287" y="5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90" y="4"/>
                    <a:pt x="293" y="5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10"/>
                    <a:pt x="293" y="13"/>
                    <a:pt x="290" y="14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90" y="14"/>
                    <a:pt x="290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8" y="14"/>
                    <a:pt x="288" y="14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6" y="14"/>
                    <a:pt x="284" y="13"/>
                    <a:pt x="283" y="11"/>
                  </a:cubicBezTo>
                  <a:close/>
                  <a:moveTo>
                    <a:pt x="298" y="6"/>
                  </a:moveTo>
                  <a:cubicBezTo>
                    <a:pt x="297" y="4"/>
                    <a:pt x="299" y="1"/>
                    <a:pt x="301" y="1"/>
                  </a:cubicBezTo>
                  <a:cubicBezTo>
                    <a:pt x="301" y="1"/>
                    <a:pt x="301" y="1"/>
                    <a:pt x="301" y="1"/>
                  </a:cubicBezTo>
                  <a:cubicBezTo>
                    <a:pt x="301" y="0"/>
                    <a:pt x="302" y="0"/>
                    <a:pt x="302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5" y="0"/>
                    <a:pt x="307" y="1"/>
                    <a:pt x="308" y="3"/>
                  </a:cubicBezTo>
                  <a:cubicBezTo>
                    <a:pt x="308" y="3"/>
                    <a:pt x="308" y="3"/>
                    <a:pt x="308" y="3"/>
                  </a:cubicBezTo>
                  <a:cubicBezTo>
                    <a:pt x="309" y="6"/>
                    <a:pt x="307" y="9"/>
                    <a:pt x="305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4" y="9"/>
                    <a:pt x="304" y="10"/>
                    <a:pt x="304" y="10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3" y="10"/>
                    <a:pt x="303" y="10"/>
                    <a:pt x="302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0"/>
                    <a:pt x="298" y="8"/>
                    <a:pt x="298" y="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36"/>
            <p:cNvSpPr>
              <a:spLocks/>
            </p:cNvSpPr>
            <p:nvPr/>
          </p:nvSpPr>
          <p:spPr bwMode="auto">
            <a:xfrm>
              <a:off x="7144999" y="2555422"/>
              <a:ext cx="517525" cy="1674813"/>
            </a:xfrm>
            <a:custGeom>
              <a:avLst/>
              <a:gdLst>
                <a:gd name="T0" fmla="*/ 120 w 201"/>
                <a:gd name="T1" fmla="*/ 11 h 649"/>
                <a:gd name="T2" fmla="*/ 201 w 201"/>
                <a:gd name="T3" fmla="*/ 1 h 649"/>
                <a:gd name="T4" fmla="*/ 201 w 201"/>
                <a:gd name="T5" fmla="*/ 649 h 649"/>
                <a:gd name="T6" fmla="*/ 0 w 201"/>
                <a:gd name="T7" fmla="*/ 289 h 649"/>
                <a:gd name="T8" fmla="*/ 120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120" y="11"/>
                  </a:moveTo>
                  <a:cubicBezTo>
                    <a:pt x="141" y="0"/>
                    <a:pt x="201" y="1"/>
                    <a:pt x="201" y="1"/>
                  </a:cubicBezTo>
                  <a:cubicBezTo>
                    <a:pt x="201" y="649"/>
                    <a:pt x="201" y="649"/>
                    <a:pt x="201" y="649"/>
                  </a:cubicBezTo>
                  <a:cubicBezTo>
                    <a:pt x="201" y="649"/>
                    <a:pt x="0" y="538"/>
                    <a:pt x="0" y="289"/>
                  </a:cubicBezTo>
                  <a:cubicBezTo>
                    <a:pt x="0" y="126"/>
                    <a:pt x="62" y="42"/>
                    <a:pt x="120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37"/>
            <p:cNvSpPr>
              <a:spLocks/>
            </p:cNvSpPr>
            <p:nvPr/>
          </p:nvSpPr>
          <p:spPr bwMode="auto">
            <a:xfrm>
              <a:off x="6717962" y="2596697"/>
              <a:ext cx="663575" cy="1527175"/>
            </a:xfrm>
            <a:custGeom>
              <a:avLst/>
              <a:gdLst>
                <a:gd name="T0" fmla="*/ 179 w 258"/>
                <a:gd name="T1" fmla="*/ 0 h 592"/>
                <a:gd name="T2" fmla="*/ 32 w 258"/>
                <a:gd name="T3" fmla="*/ 282 h 592"/>
                <a:gd name="T4" fmla="*/ 258 w 258"/>
                <a:gd name="T5" fmla="*/ 592 h 592"/>
                <a:gd name="T6" fmla="*/ 0 w 258"/>
                <a:gd name="T7" fmla="*/ 281 h 592"/>
                <a:gd name="T8" fmla="*/ 1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179" y="0"/>
                  </a:moveTo>
                  <a:cubicBezTo>
                    <a:pt x="179" y="0"/>
                    <a:pt x="32" y="75"/>
                    <a:pt x="32" y="282"/>
                  </a:cubicBezTo>
                  <a:cubicBezTo>
                    <a:pt x="32" y="481"/>
                    <a:pt x="258" y="592"/>
                    <a:pt x="258" y="592"/>
                  </a:cubicBezTo>
                  <a:cubicBezTo>
                    <a:pt x="258" y="592"/>
                    <a:pt x="0" y="539"/>
                    <a:pt x="0" y="281"/>
                  </a:cubicBezTo>
                  <a:cubicBezTo>
                    <a:pt x="0" y="63"/>
                    <a:pt x="179" y="0"/>
                    <a:pt x="1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38"/>
            <p:cNvSpPr>
              <a:spLocks noEditPoints="1"/>
            </p:cNvSpPr>
            <p:nvPr/>
          </p:nvSpPr>
          <p:spPr bwMode="auto">
            <a:xfrm>
              <a:off x="7435512" y="2704647"/>
              <a:ext cx="142875" cy="144463"/>
            </a:xfrm>
            <a:custGeom>
              <a:avLst/>
              <a:gdLst>
                <a:gd name="T0" fmla="*/ 42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2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2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2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2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10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2" y="28"/>
                  </a:cubicBezTo>
                  <a:cubicBezTo>
                    <a:pt x="5" y="35"/>
                    <a:pt x="11" y="38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2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239"/>
            <p:cNvSpPr>
              <a:spLocks noEditPoints="1"/>
            </p:cNvSpPr>
            <p:nvPr/>
          </p:nvSpPr>
          <p:spPr bwMode="auto">
            <a:xfrm>
              <a:off x="7348199" y="3647622"/>
              <a:ext cx="141288" cy="144463"/>
            </a:xfrm>
            <a:custGeom>
              <a:avLst/>
              <a:gdLst>
                <a:gd name="T0" fmla="*/ 41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1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9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5" y="35"/>
                    <a:pt x="11" y="37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1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240"/>
            <p:cNvSpPr>
              <a:spLocks noEditPoints="1"/>
            </p:cNvSpPr>
            <p:nvPr/>
          </p:nvSpPr>
          <p:spPr bwMode="auto">
            <a:xfrm>
              <a:off x="7497424" y="3903210"/>
              <a:ext cx="101600" cy="87313"/>
            </a:xfrm>
            <a:custGeom>
              <a:avLst/>
              <a:gdLst>
                <a:gd name="T0" fmla="*/ 29 w 39"/>
                <a:gd name="T1" fmla="*/ 21 h 34"/>
                <a:gd name="T2" fmla="*/ 27 w 39"/>
                <a:gd name="T3" fmla="*/ 19 h 34"/>
                <a:gd name="T4" fmla="*/ 38 w 39"/>
                <a:gd name="T5" fmla="*/ 14 h 34"/>
                <a:gd name="T6" fmla="*/ 27 w 39"/>
                <a:gd name="T7" fmla="*/ 8 h 34"/>
                <a:gd name="T8" fmla="*/ 27 w 39"/>
                <a:gd name="T9" fmla="*/ 8 h 34"/>
                <a:gd name="T10" fmla="*/ 26 w 39"/>
                <a:gd name="T11" fmla="*/ 5 h 34"/>
                <a:gd name="T12" fmla="*/ 26 w 39"/>
                <a:gd name="T13" fmla="*/ 4 h 34"/>
                <a:gd name="T14" fmla="*/ 26 w 39"/>
                <a:gd name="T15" fmla="*/ 4 h 34"/>
                <a:gd name="T16" fmla="*/ 18 w 39"/>
                <a:gd name="T17" fmla="*/ 1 h 34"/>
                <a:gd name="T18" fmla="*/ 11 w 39"/>
                <a:gd name="T19" fmla="*/ 10 h 34"/>
                <a:gd name="T20" fmla="*/ 11 w 39"/>
                <a:gd name="T21" fmla="*/ 10 h 34"/>
                <a:gd name="T22" fmla="*/ 9 w 39"/>
                <a:gd name="T23" fmla="*/ 9 h 34"/>
                <a:gd name="T24" fmla="*/ 2 w 39"/>
                <a:gd name="T25" fmla="*/ 11 h 34"/>
                <a:gd name="T26" fmla="*/ 1 w 39"/>
                <a:gd name="T27" fmla="*/ 17 h 34"/>
                <a:gd name="T28" fmla="*/ 12 w 39"/>
                <a:gd name="T29" fmla="*/ 22 h 34"/>
                <a:gd name="T30" fmla="*/ 8 w 39"/>
                <a:gd name="T31" fmla="*/ 31 h 34"/>
                <a:gd name="T32" fmla="*/ 19 w 39"/>
                <a:gd name="T33" fmla="*/ 30 h 34"/>
                <a:gd name="T34" fmla="*/ 21 w 39"/>
                <a:gd name="T35" fmla="*/ 23 h 34"/>
                <a:gd name="T36" fmla="*/ 22 w 39"/>
                <a:gd name="T37" fmla="*/ 24 h 34"/>
                <a:gd name="T38" fmla="*/ 30 w 39"/>
                <a:gd name="T39" fmla="*/ 31 h 34"/>
                <a:gd name="T40" fmla="*/ 36 w 39"/>
                <a:gd name="T41" fmla="*/ 28 h 34"/>
                <a:gd name="T42" fmla="*/ 29 w 39"/>
                <a:gd name="T43" fmla="*/ 21 h 34"/>
                <a:gd name="T44" fmla="*/ 21 w 39"/>
                <a:gd name="T45" fmla="*/ 20 h 34"/>
                <a:gd name="T46" fmla="*/ 20 w 39"/>
                <a:gd name="T47" fmla="*/ 20 h 34"/>
                <a:gd name="T48" fmla="*/ 19 w 39"/>
                <a:gd name="T49" fmla="*/ 20 h 34"/>
                <a:gd name="T50" fmla="*/ 17 w 39"/>
                <a:gd name="T51" fmla="*/ 20 h 34"/>
                <a:gd name="T52" fmla="*/ 16 w 39"/>
                <a:gd name="T53" fmla="*/ 19 h 34"/>
                <a:gd name="T54" fmla="*/ 16 w 39"/>
                <a:gd name="T55" fmla="*/ 16 h 34"/>
                <a:gd name="T56" fmla="*/ 16 w 39"/>
                <a:gd name="T57" fmla="*/ 15 h 34"/>
                <a:gd name="T58" fmla="*/ 19 w 39"/>
                <a:gd name="T59" fmla="*/ 13 h 34"/>
                <a:gd name="T60" fmla="*/ 20 w 39"/>
                <a:gd name="T61" fmla="*/ 13 h 34"/>
                <a:gd name="T62" fmla="*/ 20 w 39"/>
                <a:gd name="T63" fmla="*/ 13 h 34"/>
                <a:gd name="T64" fmla="*/ 22 w 39"/>
                <a:gd name="T65" fmla="*/ 14 h 34"/>
                <a:gd name="T66" fmla="*/ 23 w 39"/>
                <a:gd name="T67" fmla="*/ 17 h 34"/>
                <a:gd name="T68" fmla="*/ 23 w 39"/>
                <a:gd name="T69" fmla="*/ 17 h 34"/>
                <a:gd name="T70" fmla="*/ 23 w 39"/>
                <a:gd name="T71" fmla="*/ 19 h 34"/>
                <a:gd name="T72" fmla="*/ 21 w 39"/>
                <a:gd name="T7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34">
                  <a:moveTo>
                    <a:pt x="29" y="21"/>
                  </a:moveTo>
                  <a:cubicBezTo>
                    <a:pt x="28" y="20"/>
                    <a:pt x="28" y="20"/>
                    <a:pt x="27" y="19"/>
                  </a:cubicBezTo>
                  <a:cubicBezTo>
                    <a:pt x="31" y="19"/>
                    <a:pt x="38" y="18"/>
                    <a:pt x="38" y="14"/>
                  </a:cubicBezTo>
                  <a:cubicBezTo>
                    <a:pt x="39" y="9"/>
                    <a:pt x="33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6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1"/>
                    <a:pt x="20" y="1"/>
                    <a:pt x="18" y="1"/>
                  </a:cubicBezTo>
                  <a:cubicBezTo>
                    <a:pt x="13" y="0"/>
                    <a:pt x="9" y="4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7" y="9"/>
                    <a:pt x="3" y="9"/>
                    <a:pt x="2" y="11"/>
                  </a:cubicBezTo>
                  <a:cubicBezTo>
                    <a:pt x="0" y="12"/>
                    <a:pt x="0" y="16"/>
                    <a:pt x="1" y="17"/>
                  </a:cubicBezTo>
                  <a:cubicBezTo>
                    <a:pt x="3" y="21"/>
                    <a:pt x="8" y="23"/>
                    <a:pt x="12" y="22"/>
                  </a:cubicBezTo>
                  <a:cubicBezTo>
                    <a:pt x="10" y="24"/>
                    <a:pt x="5" y="28"/>
                    <a:pt x="8" y="31"/>
                  </a:cubicBezTo>
                  <a:cubicBezTo>
                    <a:pt x="11" y="33"/>
                    <a:pt x="17" y="34"/>
                    <a:pt x="19" y="30"/>
                  </a:cubicBezTo>
                  <a:cubicBezTo>
                    <a:pt x="19" y="29"/>
                    <a:pt x="21" y="26"/>
                    <a:pt x="21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4" y="27"/>
                    <a:pt x="26" y="31"/>
                    <a:pt x="30" y="31"/>
                  </a:cubicBezTo>
                  <a:cubicBezTo>
                    <a:pt x="32" y="31"/>
                    <a:pt x="37" y="30"/>
                    <a:pt x="36" y="28"/>
                  </a:cubicBezTo>
                  <a:cubicBezTo>
                    <a:pt x="36" y="25"/>
                    <a:pt x="31" y="22"/>
                    <a:pt x="29" y="21"/>
                  </a:cubicBezTo>
                  <a:close/>
                  <a:moveTo>
                    <a:pt x="21" y="20"/>
                  </a:move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8"/>
                    <a:pt x="15" y="17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4"/>
                    <a:pt x="18" y="14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3" y="15"/>
                    <a:pt x="24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19"/>
                    <a:pt x="22" y="19"/>
                    <a:pt x="21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41"/>
            <p:cNvSpPr>
              <a:spLocks noEditPoints="1"/>
            </p:cNvSpPr>
            <p:nvPr/>
          </p:nvSpPr>
          <p:spPr bwMode="auto">
            <a:xfrm>
              <a:off x="7360899" y="3326947"/>
              <a:ext cx="142875" cy="141288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6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7 h 55"/>
                <a:gd name="T28" fmla="*/ 17 w 55"/>
                <a:gd name="T29" fmla="*/ 36 h 55"/>
                <a:gd name="T30" fmla="*/ 11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1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2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19"/>
                    <a:pt x="0" y="25"/>
                    <a:pt x="1" y="27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1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30" y="21"/>
                    <a:pt x="30" y="22"/>
                    <a:pt x="31" y="22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1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242"/>
            <p:cNvSpPr>
              <a:spLocks noEditPoints="1"/>
            </p:cNvSpPr>
            <p:nvPr/>
          </p:nvSpPr>
          <p:spPr bwMode="auto">
            <a:xfrm>
              <a:off x="7289462" y="3001510"/>
              <a:ext cx="141288" cy="142875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7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8 h 55"/>
                <a:gd name="T28" fmla="*/ 17 w 55"/>
                <a:gd name="T29" fmla="*/ 36 h 55"/>
                <a:gd name="T30" fmla="*/ 12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2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3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10" y="14"/>
                    <a:pt x="4" y="14"/>
                    <a:pt x="2" y="17"/>
                  </a:cubicBezTo>
                  <a:cubicBezTo>
                    <a:pt x="0" y="19"/>
                    <a:pt x="0" y="25"/>
                    <a:pt x="1" y="28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2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2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30" y="32"/>
                    <a:pt x="29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0" y="22"/>
                    <a:pt x="30" y="22"/>
                    <a:pt x="31" y="23"/>
                  </a:cubicBezTo>
                  <a:cubicBezTo>
                    <a:pt x="33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43"/>
            <p:cNvSpPr>
              <a:spLocks noEditPoints="1"/>
            </p:cNvSpPr>
            <p:nvPr/>
          </p:nvSpPr>
          <p:spPr bwMode="auto">
            <a:xfrm>
              <a:off x="7472024" y="3499985"/>
              <a:ext cx="141288" cy="144463"/>
            </a:xfrm>
            <a:custGeom>
              <a:avLst/>
              <a:gdLst>
                <a:gd name="T0" fmla="*/ 41 w 55"/>
                <a:gd name="T1" fmla="*/ 33 h 56"/>
                <a:gd name="T2" fmla="*/ 38 w 55"/>
                <a:gd name="T3" fmla="*/ 31 h 56"/>
                <a:gd name="T4" fmla="*/ 54 w 55"/>
                <a:gd name="T5" fmla="*/ 23 h 56"/>
                <a:gd name="T6" fmla="*/ 39 w 55"/>
                <a:gd name="T7" fmla="*/ 12 h 56"/>
                <a:gd name="T8" fmla="*/ 38 w 55"/>
                <a:gd name="T9" fmla="*/ 12 h 56"/>
                <a:gd name="T10" fmla="*/ 37 w 55"/>
                <a:gd name="T11" fmla="*/ 8 h 56"/>
                <a:gd name="T12" fmla="*/ 36 w 55"/>
                <a:gd name="T13" fmla="*/ 6 h 56"/>
                <a:gd name="T14" fmla="*/ 36 w 55"/>
                <a:gd name="T15" fmla="*/ 6 h 56"/>
                <a:gd name="T16" fmla="*/ 24 w 55"/>
                <a:gd name="T17" fmla="*/ 0 h 56"/>
                <a:gd name="T18" fmla="*/ 15 w 55"/>
                <a:gd name="T19" fmla="*/ 16 h 56"/>
                <a:gd name="T20" fmla="*/ 16 w 55"/>
                <a:gd name="T21" fmla="*/ 16 h 56"/>
                <a:gd name="T22" fmla="*/ 12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1 w 55"/>
                <a:gd name="T31" fmla="*/ 50 h 56"/>
                <a:gd name="T32" fmla="*/ 26 w 55"/>
                <a:gd name="T33" fmla="*/ 50 h 56"/>
                <a:gd name="T34" fmla="*/ 30 w 55"/>
                <a:gd name="T35" fmla="*/ 37 h 56"/>
                <a:gd name="T36" fmla="*/ 31 w 55"/>
                <a:gd name="T37" fmla="*/ 40 h 56"/>
                <a:gd name="T38" fmla="*/ 42 w 55"/>
                <a:gd name="T39" fmla="*/ 50 h 56"/>
                <a:gd name="T40" fmla="*/ 51 w 55"/>
                <a:gd name="T41" fmla="*/ 45 h 56"/>
                <a:gd name="T42" fmla="*/ 41 w 55"/>
                <a:gd name="T43" fmla="*/ 33 h 56"/>
                <a:gd name="T44" fmla="*/ 30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4 w 55"/>
                <a:gd name="T51" fmla="*/ 32 h 56"/>
                <a:gd name="T52" fmla="*/ 22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6 w 55"/>
                <a:gd name="T59" fmla="*/ 22 h 56"/>
                <a:gd name="T60" fmla="*/ 28 w 55"/>
                <a:gd name="T61" fmla="*/ 22 h 56"/>
                <a:gd name="T62" fmla="*/ 28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8 h 56"/>
                <a:gd name="T70" fmla="*/ 32 w 55"/>
                <a:gd name="T71" fmla="*/ 30 h 56"/>
                <a:gd name="T72" fmla="*/ 30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3"/>
                  </a:moveTo>
                  <a:cubicBezTo>
                    <a:pt x="40" y="33"/>
                    <a:pt x="39" y="32"/>
                    <a:pt x="38" y="31"/>
                  </a:cubicBezTo>
                  <a:cubicBezTo>
                    <a:pt x="44" y="32"/>
                    <a:pt x="54" y="29"/>
                    <a:pt x="54" y="23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8"/>
                  </a:cubicBezTo>
                  <a:cubicBezTo>
                    <a:pt x="37" y="7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1"/>
                    <a:pt x="28" y="1"/>
                    <a:pt x="24" y="0"/>
                  </a:cubicBezTo>
                  <a:cubicBezTo>
                    <a:pt x="18" y="0"/>
                    <a:pt x="12" y="5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4" y="35"/>
                    <a:pt x="11" y="37"/>
                    <a:pt x="17" y="36"/>
                  </a:cubicBezTo>
                  <a:cubicBezTo>
                    <a:pt x="13" y="40"/>
                    <a:pt x="7" y="46"/>
                    <a:pt x="11" y="50"/>
                  </a:cubicBezTo>
                  <a:cubicBezTo>
                    <a:pt x="15" y="54"/>
                    <a:pt x="24" y="56"/>
                    <a:pt x="26" y="50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0" y="38"/>
                    <a:pt x="31" y="39"/>
                    <a:pt x="31" y="40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50"/>
                    <a:pt x="51" y="45"/>
                  </a:cubicBezTo>
                  <a:cubicBezTo>
                    <a:pt x="51" y="41"/>
                    <a:pt x="44" y="36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8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2"/>
                    <a:pt x="24" y="32"/>
                  </a:cubicBezTo>
                  <a:cubicBezTo>
                    <a:pt x="23" y="31"/>
                    <a:pt x="23" y="31"/>
                    <a:pt x="22" y="30"/>
                  </a:cubicBezTo>
                  <a:cubicBezTo>
                    <a:pt x="22" y="29"/>
                    <a:pt x="21" y="28"/>
                    <a:pt x="22" y="27"/>
                  </a:cubicBezTo>
                  <a:cubicBezTo>
                    <a:pt x="22" y="25"/>
                    <a:pt x="22" y="24"/>
                    <a:pt x="23" y="24"/>
                  </a:cubicBezTo>
                  <a:cubicBezTo>
                    <a:pt x="24" y="23"/>
                    <a:pt x="25" y="22"/>
                    <a:pt x="26" y="22"/>
                  </a:cubicBezTo>
                  <a:cubicBezTo>
                    <a:pt x="27" y="22"/>
                    <a:pt x="27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2"/>
                    <a:pt x="31" y="23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44"/>
            <p:cNvSpPr>
              <a:spLocks noEditPoints="1"/>
            </p:cNvSpPr>
            <p:nvPr/>
          </p:nvSpPr>
          <p:spPr bwMode="auto">
            <a:xfrm>
              <a:off x="7372012" y="2826885"/>
              <a:ext cx="53975" cy="53975"/>
            </a:xfrm>
            <a:custGeom>
              <a:avLst/>
              <a:gdLst>
                <a:gd name="T0" fmla="*/ 20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5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0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0 h 21"/>
                <a:gd name="T34" fmla="*/ 15 w 21"/>
                <a:gd name="T35" fmla="*/ 17 h 21"/>
                <a:gd name="T36" fmla="*/ 21 w 21"/>
                <a:gd name="T37" fmla="*/ 17 h 21"/>
                <a:gd name="T38" fmla="*/ 20 w 21"/>
                <a:gd name="T39" fmla="*/ 13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8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0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4" y="0"/>
                    <a:pt x="13" y="1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7" y="1"/>
                    <a:pt x="6" y="1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3" y="9"/>
                    <a:pt x="0" y="11"/>
                    <a:pt x="0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8"/>
                    <a:pt x="11" y="21"/>
                    <a:pt x="13" y="20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7" y="18"/>
                    <a:pt x="20" y="19"/>
                    <a:pt x="21" y="17"/>
                  </a:cubicBezTo>
                  <a:cubicBezTo>
                    <a:pt x="21" y="16"/>
                    <a:pt x="21" y="14"/>
                    <a:pt x="20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45"/>
            <p:cNvSpPr>
              <a:spLocks noEditPoints="1"/>
            </p:cNvSpPr>
            <p:nvPr/>
          </p:nvSpPr>
          <p:spPr bwMode="auto">
            <a:xfrm>
              <a:off x="7513299" y="3409497"/>
              <a:ext cx="52388" cy="53975"/>
            </a:xfrm>
            <a:custGeom>
              <a:avLst/>
              <a:gdLst>
                <a:gd name="T0" fmla="*/ 20 w 20"/>
                <a:gd name="T1" fmla="*/ 14 h 21"/>
                <a:gd name="T2" fmla="*/ 17 w 20"/>
                <a:gd name="T3" fmla="*/ 11 h 21"/>
                <a:gd name="T4" fmla="*/ 13 w 20"/>
                <a:gd name="T5" fmla="*/ 11 h 21"/>
                <a:gd name="T6" fmla="*/ 13 w 20"/>
                <a:gd name="T7" fmla="*/ 11 h 21"/>
                <a:gd name="T8" fmla="*/ 17 w 20"/>
                <a:gd name="T9" fmla="*/ 4 h 21"/>
                <a:gd name="T10" fmla="*/ 12 w 20"/>
                <a:gd name="T11" fmla="*/ 2 h 21"/>
                <a:gd name="T12" fmla="*/ 10 w 20"/>
                <a:gd name="T13" fmla="*/ 5 h 21"/>
                <a:gd name="T14" fmla="*/ 10 w 20"/>
                <a:gd name="T15" fmla="*/ 6 h 21"/>
                <a:gd name="T16" fmla="*/ 5 w 20"/>
                <a:gd name="T17" fmla="*/ 1 h 21"/>
                <a:gd name="T18" fmla="*/ 0 w 20"/>
                <a:gd name="T19" fmla="*/ 5 h 21"/>
                <a:gd name="T20" fmla="*/ 6 w 20"/>
                <a:gd name="T21" fmla="*/ 10 h 21"/>
                <a:gd name="T22" fmla="*/ 5 w 20"/>
                <a:gd name="T23" fmla="*/ 10 h 21"/>
                <a:gd name="T24" fmla="*/ 0 w 20"/>
                <a:gd name="T25" fmla="*/ 13 h 21"/>
                <a:gd name="T26" fmla="*/ 6 w 20"/>
                <a:gd name="T27" fmla="*/ 17 h 21"/>
                <a:gd name="T28" fmla="*/ 8 w 20"/>
                <a:gd name="T29" fmla="*/ 15 h 21"/>
                <a:gd name="T30" fmla="*/ 8 w 20"/>
                <a:gd name="T31" fmla="*/ 17 h 21"/>
                <a:gd name="T32" fmla="*/ 12 w 20"/>
                <a:gd name="T33" fmla="*/ 21 h 21"/>
                <a:gd name="T34" fmla="*/ 14 w 20"/>
                <a:gd name="T35" fmla="*/ 17 h 21"/>
                <a:gd name="T36" fmla="*/ 20 w 20"/>
                <a:gd name="T37" fmla="*/ 17 h 21"/>
                <a:gd name="T38" fmla="*/ 20 w 20"/>
                <a:gd name="T39" fmla="*/ 14 h 21"/>
                <a:gd name="T40" fmla="*/ 10 w 20"/>
                <a:gd name="T41" fmla="*/ 13 h 21"/>
                <a:gd name="T42" fmla="*/ 9 w 20"/>
                <a:gd name="T43" fmla="*/ 13 h 21"/>
                <a:gd name="T44" fmla="*/ 9 w 20"/>
                <a:gd name="T45" fmla="*/ 13 h 21"/>
                <a:gd name="T46" fmla="*/ 7 w 20"/>
                <a:gd name="T47" fmla="*/ 10 h 21"/>
                <a:gd name="T48" fmla="*/ 7 w 20"/>
                <a:gd name="T49" fmla="*/ 10 h 21"/>
                <a:gd name="T50" fmla="*/ 8 w 20"/>
                <a:gd name="T51" fmla="*/ 9 h 21"/>
                <a:gd name="T52" fmla="*/ 10 w 20"/>
                <a:gd name="T53" fmla="*/ 8 h 21"/>
                <a:gd name="T54" fmla="*/ 10 w 20"/>
                <a:gd name="T55" fmla="*/ 8 h 21"/>
                <a:gd name="T56" fmla="*/ 11 w 20"/>
                <a:gd name="T57" fmla="*/ 8 h 21"/>
                <a:gd name="T58" fmla="*/ 12 w 20"/>
                <a:gd name="T59" fmla="*/ 11 h 21"/>
                <a:gd name="T60" fmla="*/ 12 w 20"/>
                <a:gd name="T61" fmla="*/ 11 h 21"/>
                <a:gd name="T62" fmla="*/ 12 w 20"/>
                <a:gd name="T63" fmla="*/ 12 h 21"/>
                <a:gd name="T64" fmla="*/ 12 w 20"/>
                <a:gd name="T65" fmla="*/ 12 h 21"/>
                <a:gd name="T66" fmla="*/ 11 w 20"/>
                <a:gd name="T67" fmla="*/ 13 h 21"/>
                <a:gd name="T68" fmla="*/ 10 w 20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20" y="14"/>
                  </a:moveTo>
                  <a:cubicBezTo>
                    <a:pt x="19" y="12"/>
                    <a:pt x="18" y="12"/>
                    <a:pt x="17" y="11"/>
                  </a:cubicBezTo>
                  <a:cubicBezTo>
                    <a:pt x="16" y="11"/>
                    <a:pt x="15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9"/>
                    <a:pt x="19" y="7"/>
                    <a:pt x="17" y="4"/>
                  </a:cubicBezTo>
                  <a:cubicBezTo>
                    <a:pt x="16" y="2"/>
                    <a:pt x="14" y="0"/>
                    <a:pt x="12" y="2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9" y="4"/>
                    <a:pt x="7" y="1"/>
                    <a:pt x="5" y="1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3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3" y="10"/>
                    <a:pt x="0" y="11"/>
                    <a:pt x="0" y="13"/>
                  </a:cubicBezTo>
                  <a:cubicBezTo>
                    <a:pt x="0" y="16"/>
                    <a:pt x="3" y="18"/>
                    <a:pt x="6" y="17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9" y="18"/>
                    <a:pt x="11" y="21"/>
                    <a:pt x="12" y="21"/>
                  </a:cubicBezTo>
                  <a:cubicBezTo>
                    <a:pt x="14" y="20"/>
                    <a:pt x="14" y="19"/>
                    <a:pt x="14" y="17"/>
                  </a:cubicBezTo>
                  <a:cubicBezTo>
                    <a:pt x="17" y="18"/>
                    <a:pt x="19" y="19"/>
                    <a:pt x="20" y="17"/>
                  </a:cubicBezTo>
                  <a:cubicBezTo>
                    <a:pt x="20" y="16"/>
                    <a:pt x="20" y="14"/>
                    <a:pt x="20" y="14"/>
                  </a:cubicBezTo>
                  <a:close/>
                  <a:moveTo>
                    <a:pt x="10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3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46"/>
            <p:cNvSpPr>
              <a:spLocks noEditPoints="1"/>
            </p:cNvSpPr>
            <p:nvPr/>
          </p:nvSpPr>
          <p:spPr bwMode="auto">
            <a:xfrm>
              <a:off x="7554574" y="4003222"/>
              <a:ext cx="53975" cy="53975"/>
            </a:xfrm>
            <a:custGeom>
              <a:avLst/>
              <a:gdLst>
                <a:gd name="T0" fmla="*/ 21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6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1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1 h 21"/>
                <a:gd name="T34" fmla="*/ 15 w 21"/>
                <a:gd name="T35" fmla="*/ 17 h 21"/>
                <a:gd name="T36" fmla="*/ 21 w 21"/>
                <a:gd name="T37" fmla="*/ 17 h 21"/>
                <a:gd name="T38" fmla="*/ 21 w 21"/>
                <a:gd name="T39" fmla="*/ 13 h 21"/>
                <a:gd name="T40" fmla="*/ 10 w 21"/>
                <a:gd name="T41" fmla="*/ 13 h 21"/>
                <a:gd name="T42" fmla="*/ 10 w 21"/>
                <a:gd name="T43" fmla="*/ 12 h 21"/>
                <a:gd name="T44" fmla="*/ 10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9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5" y="0"/>
                    <a:pt x="13" y="1"/>
                  </a:cubicBezTo>
                  <a:cubicBezTo>
                    <a:pt x="12" y="2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4" y="9"/>
                    <a:pt x="1" y="11"/>
                    <a:pt x="1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10" y="18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8" y="18"/>
                    <a:pt x="20" y="19"/>
                    <a:pt x="21" y="17"/>
                  </a:cubicBezTo>
                  <a:cubicBezTo>
                    <a:pt x="21" y="16"/>
                    <a:pt x="21" y="14"/>
                    <a:pt x="21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47"/>
            <p:cNvSpPr>
              <a:spLocks noEditPoints="1"/>
            </p:cNvSpPr>
            <p:nvPr/>
          </p:nvSpPr>
          <p:spPr bwMode="auto">
            <a:xfrm>
              <a:off x="7508537" y="2893560"/>
              <a:ext cx="90488" cy="85725"/>
            </a:xfrm>
            <a:custGeom>
              <a:avLst/>
              <a:gdLst>
                <a:gd name="T0" fmla="*/ 28 w 35"/>
                <a:gd name="T1" fmla="*/ 3 h 33"/>
                <a:gd name="T2" fmla="*/ 23 w 35"/>
                <a:gd name="T3" fmla="*/ 5 h 33"/>
                <a:gd name="T4" fmla="*/ 21 w 35"/>
                <a:gd name="T5" fmla="*/ 11 h 33"/>
                <a:gd name="T6" fmla="*/ 21 w 35"/>
                <a:gd name="T7" fmla="*/ 11 h 33"/>
                <a:gd name="T8" fmla="*/ 12 w 35"/>
                <a:gd name="T9" fmla="*/ 2 h 33"/>
                <a:gd name="T10" fmla="*/ 6 w 35"/>
                <a:gd name="T11" fmla="*/ 8 h 33"/>
                <a:gd name="T12" fmla="*/ 11 w 35"/>
                <a:gd name="T13" fmla="*/ 13 h 33"/>
                <a:gd name="T14" fmla="*/ 12 w 35"/>
                <a:gd name="T15" fmla="*/ 13 h 33"/>
                <a:gd name="T16" fmla="*/ 2 w 35"/>
                <a:gd name="T17" fmla="*/ 18 h 33"/>
                <a:gd name="T18" fmla="*/ 5 w 35"/>
                <a:gd name="T19" fmla="*/ 28 h 33"/>
                <a:gd name="T20" fmla="*/ 16 w 35"/>
                <a:gd name="T21" fmla="*/ 21 h 33"/>
                <a:gd name="T22" fmla="*/ 15 w 35"/>
                <a:gd name="T23" fmla="*/ 23 h 33"/>
                <a:gd name="T24" fmla="*/ 18 w 35"/>
                <a:gd name="T25" fmla="*/ 32 h 33"/>
                <a:gd name="T26" fmla="*/ 26 w 35"/>
                <a:gd name="T27" fmla="*/ 25 h 33"/>
                <a:gd name="T28" fmla="*/ 25 w 35"/>
                <a:gd name="T29" fmla="*/ 21 h 33"/>
                <a:gd name="T30" fmla="*/ 28 w 35"/>
                <a:gd name="T31" fmla="*/ 21 h 33"/>
                <a:gd name="T32" fmla="*/ 35 w 35"/>
                <a:gd name="T33" fmla="*/ 17 h 33"/>
                <a:gd name="T34" fmla="*/ 30 w 35"/>
                <a:gd name="T35" fmla="*/ 12 h 33"/>
                <a:gd name="T36" fmla="*/ 33 w 35"/>
                <a:gd name="T37" fmla="*/ 4 h 33"/>
                <a:gd name="T38" fmla="*/ 28 w 35"/>
                <a:gd name="T39" fmla="*/ 3 h 33"/>
                <a:gd name="T40" fmla="*/ 22 w 35"/>
                <a:gd name="T41" fmla="*/ 17 h 33"/>
                <a:gd name="T42" fmla="*/ 21 w 35"/>
                <a:gd name="T43" fmla="*/ 18 h 33"/>
                <a:gd name="T44" fmla="*/ 21 w 35"/>
                <a:gd name="T45" fmla="*/ 18 h 33"/>
                <a:gd name="T46" fmla="*/ 17 w 35"/>
                <a:gd name="T47" fmla="*/ 19 h 33"/>
                <a:gd name="T48" fmla="*/ 17 w 35"/>
                <a:gd name="T49" fmla="*/ 19 h 33"/>
                <a:gd name="T50" fmla="*/ 15 w 35"/>
                <a:gd name="T51" fmla="*/ 18 h 33"/>
                <a:gd name="T52" fmla="*/ 15 w 35"/>
                <a:gd name="T53" fmla="*/ 14 h 33"/>
                <a:gd name="T54" fmla="*/ 15 w 35"/>
                <a:gd name="T55" fmla="*/ 14 h 33"/>
                <a:gd name="T56" fmla="*/ 15 w 35"/>
                <a:gd name="T57" fmla="*/ 13 h 33"/>
                <a:gd name="T58" fmla="*/ 21 w 35"/>
                <a:gd name="T59" fmla="*/ 13 h 33"/>
                <a:gd name="T60" fmla="*/ 21 w 35"/>
                <a:gd name="T61" fmla="*/ 13 h 33"/>
                <a:gd name="T62" fmla="*/ 21 w 35"/>
                <a:gd name="T63" fmla="*/ 13 h 33"/>
                <a:gd name="T64" fmla="*/ 22 w 35"/>
                <a:gd name="T65" fmla="*/ 13 h 33"/>
                <a:gd name="T66" fmla="*/ 22 w 35"/>
                <a:gd name="T67" fmla="*/ 15 h 33"/>
                <a:gd name="T68" fmla="*/ 22 w 35"/>
                <a:gd name="T6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33">
                  <a:moveTo>
                    <a:pt x="28" y="3"/>
                  </a:moveTo>
                  <a:cubicBezTo>
                    <a:pt x="26" y="3"/>
                    <a:pt x="25" y="4"/>
                    <a:pt x="23" y="5"/>
                  </a:cubicBezTo>
                  <a:cubicBezTo>
                    <a:pt x="22" y="7"/>
                    <a:pt x="21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6"/>
                    <a:pt x="18" y="0"/>
                    <a:pt x="12" y="2"/>
                  </a:cubicBezTo>
                  <a:cubicBezTo>
                    <a:pt x="9" y="2"/>
                    <a:pt x="5" y="5"/>
                    <a:pt x="6" y="8"/>
                  </a:cubicBezTo>
                  <a:cubicBezTo>
                    <a:pt x="7" y="10"/>
                    <a:pt x="9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8" y="13"/>
                    <a:pt x="4" y="16"/>
                    <a:pt x="2" y="18"/>
                  </a:cubicBezTo>
                  <a:cubicBezTo>
                    <a:pt x="0" y="22"/>
                    <a:pt x="0" y="27"/>
                    <a:pt x="5" y="28"/>
                  </a:cubicBezTo>
                  <a:cubicBezTo>
                    <a:pt x="9" y="30"/>
                    <a:pt x="13" y="25"/>
                    <a:pt x="16" y="21"/>
                  </a:cubicBezTo>
                  <a:cubicBezTo>
                    <a:pt x="16" y="22"/>
                    <a:pt x="15" y="23"/>
                    <a:pt x="15" y="23"/>
                  </a:cubicBezTo>
                  <a:cubicBezTo>
                    <a:pt x="14" y="26"/>
                    <a:pt x="14" y="31"/>
                    <a:pt x="18" y="32"/>
                  </a:cubicBezTo>
                  <a:cubicBezTo>
                    <a:pt x="22" y="33"/>
                    <a:pt x="26" y="29"/>
                    <a:pt x="26" y="25"/>
                  </a:cubicBezTo>
                  <a:cubicBezTo>
                    <a:pt x="26" y="24"/>
                    <a:pt x="26" y="22"/>
                    <a:pt x="25" y="21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9" y="21"/>
                    <a:pt x="35" y="19"/>
                    <a:pt x="35" y="17"/>
                  </a:cubicBezTo>
                  <a:cubicBezTo>
                    <a:pt x="35" y="15"/>
                    <a:pt x="33" y="13"/>
                    <a:pt x="30" y="12"/>
                  </a:cubicBezTo>
                  <a:cubicBezTo>
                    <a:pt x="33" y="10"/>
                    <a:pt x="35" y="6"/>
                    <a:pt x="33" y="4"/>
                  </a:cubicBezTo>
                  <a:cubicBezTo>
                    <a:pt x="32" y="3"/>
                    <a:pt x="29" y="3"/>
                    <a:pt x="28" y="3"/>
                  </a:cubicBezTo>
                  <a:close/>
                  <a:moveTo>
                    <a:pt x="22" y="17"/>
                  </a:moveTo>
                  <a:cubicBezTo>
                    <a:pt x="22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18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5" y="18"/>
                  </a:cubicBezTo>
                  <a:cubicBezTo>
                    <a:pt x="14" y="17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1"/>
                    <a:pt x="19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6"/>
                    <a:pt x="22" y="17"/>
                    <a:pt x="2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48"/>
            <p:cNvSpPr>
              <a:spLocks noEditPoints="1"/>
            </p:cNvSpPr>
            <p:nvPr/>
          </p:nvSpPr>
          <p:spPr bwMode="auto">
            <a:xfrm>
              <a:off x="7518062" y="314438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6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2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20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49"/>
            <p:cNvSpPr>
              <a:spLocks noEditPoints="1"/>
            </p:cNvSpPr>
            <p:nvPr/>
          </p:nvSpPr>
          <p:spPr bwMode="auto">
            <a:xfrm>
              <a:off x="7273587" y="3385685"/>
              <a:ext cx="85725" cy="85725"/>
            </a:xfrm>
            <a:custGeom>
              <a:avLst/>
              <a:gdLst>
                <a:gd name="T0" fmla="*/ 32 w 33"/>
                <a:gd name="T1" fmla="*/ 21 h 33"/>
                <a:gd name="T2" fmla="*/ 28 w 33"/>
                <a:gd name="T3" fmla="*/ 18 h 33"/>
                <a:gd name="T4" fmla="*/ 22 w 33"/>
                <a:gd name="T5" fmla="*/ 17 h 33"/>
                <a:gd name="T6" fmla="*/ 22 w 33"/>
                <a:gd name="T7" fmla="*/ 17 h 33"/>
                <a:gd name="T8" fmla="*/ 28 w 33"/>
                <a:gd name="T9" fmla="*/ 6 h 33"/>
                <a:gd name="T10" fmla="*/ 20 w 33"/>
                <a:gd name="T11" fmla="*/ 3 h 33"/>
                <a:gd name="T12" fmla="*/ 17 w 33"/>
                <a:gd name="T13" fmla="*/ 8 h 33"/>
                <a:gd name="T14" fmla="*/ 17 w 33"/>
                <a:gd name="T15" fmla="*/ 9 h 33"/>
                <a:gd name="T16" fmla="*/ 9 w 33"/>
                <a:gd name="T17" fmla="*/ 2 h 33"/>
                <a:gd name="T18" fmla="*/ 0 w 33"/>
                <a:gd name="T19" fmla="*/ 8 h 33"/>
                <a:gd name="T20" fmla="*/ 11 w 33"/>
                <a:gd name="T21" fmla="*/ 16 h 33"/>
                <a:gd name="T22" fmla="*/ 8 w 33"/>
                <a:gd name="T23" fmla="*/ 15 h 33"/>
                <a:gd name="T24" fmla="*/ 1 w 33"/>
                <a:gd name="T25" fmla="*/ 21 h 33"/>
                <a:gd name="T26" fmla="*/ 10 w 33"/>
                <a:gd name="T27" fmla="*/ 27 h 33"/>
                <a:gd name="T28" fmla="*/ 14 w 33"/>
                <a:gd name="T29" fmla="*/ 24 h 33"/>
                <a:gd name="T30" fmla="*/ 14 w 33"/>
                <a:gd name="T31" fmla="*/ 27 h 33"/>
                <a:gd name="T32" fmla="*/ 20 w 33"/>
                <a:gd name="T33" fmla="*/ 32 h 33"/>
                <a:gd name="T34" fmla="*/ 24 w 33"/>
                <a:gd name="T35" fmla="*/ 27 h 33"/>
                <a:gd name="T36" fmla="*/ 32 w 33"/>
                <a:gd name="T37" fmla="*/ 26 h 33"/>
                <a:gd name="T38" fmla="*/ 32 w 33"/>
                <a:gd name="T39" fmla="*/ 21 h 33"/>
                <a:gd name="T40" fmla="*/ 16 w 33"/>
                <a:gd name="T41" fmla="*/ 20 h 33"/>
                <a:gd name="T42" fmla="*/ 15 w 33"/>
                <a:gd name="T43" fmla="*/ 20 h 33"/>
                <a:gd name="T44" fmla="*/ 15 w 33"/>
                <a:gd name="T45" fmla="*/ 20 h 33"/>
                <a:gd name="T46" fmla="*/ 13 w 33"/>
                <a:gd name="T47" fmla="*/ 16 h 33"/>
                <a:gd name="T48" fmla="*/ 13 w 33"/>
                <a:gd name="T49" fmla="*/ 16 h 33"/>
                <a:gd name="T50" fmla="*/ 13 w 33"/>
                <a:gd name="T51" fmla="*/ 14 h 33"/>
                <a:gd name="T52" fmla="*/ 17 w 33"/>
                <a:gd name="T53" fmla="*/ 12 h 33"/>
                <a:gd name="T54" fmla="*/ 17 w 33"/>
                <a:gd name="T55" fmla="*/ 12 h 33"/>
                <a:gd name="T56" fmla="*/ 18 w 33"/>
                <a:gd name="T57" fmla="*/ 13 h 33"/>
                <a:gd name="T58" fmla="*/ 20 w 33"/>
                <a:gd name="T59" fmla="*/ 18 h 33"/>
                <a:gd name="T60" fmla="*/ 20 w 33"/>
                <a:gd name="T61" fmla="*/ 18 h 33"/>
                <a:gd name="T62" fmla="*/ 20 w 33"/>
                <a:gd name="T63" fmla="*/ 18 h 33"/>
                <a:gd name="T64" fmla="*/ 20 w 33"/>
                <a:gd name="T65" fmla="*/ 19 h 33"/>
                <a:gd name="T66" fmla="*/ 18 w 33"/>
                <a:gd name="T67" fmla="*/ 20 h 33"/>
                <a:gd name="T68" fmla="*/ 16 w 33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33">
                  <a:moveTo>
                    <a:pt x="32" y="21"/>
                  </a:moveTo>
                  <a:cubicBezTo>
                    <a:pt x="31" y="19"/>
                    <a:pt x="30" y="18"/>
                    <a:pt x="28" y="18"/>
                  </a:cubicBezTo>
                  <a:cubicBezTo>
                    <a:pt x="26" y="17"/>
                    <a:pt x="24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7" y="14"/>
                    <a:pt x="31" y="11"/>
                    <a:pt x="28" y="6"/>
                  </a:cubicBezTo>
                  <a:cubicBezTo>
                    <a:pt x="26" y="3"/>
                    <a:pt x="22" y="0"/>
                    <a:pt x="20" y="3"/>
                  </a:cubicBezTo>
                  <a:cubicBezTo>
                    <a:pt x="18" y="4"/>
                    <a:pt x="17" y="6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6"/>
                    <a:pt x="12" y="2"/>
                    <a:pt x="9" y="2"/>
                  </a:cubicBezTo>
                  <a:cubicBezTo>
                    <a:pt x="5" y="1"/>
                    <a:pt x="0" y="3"/>
                    <a:pt x="0" y="8"/>
                  </a:cubicBezTo>
                  <a:cubicBezTo>
                    <a:pt x="0" y="12"/>
                    <a:pt x="6" y="14"/>
                    <a:pt x="11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5" y="15"/>
                    <a:pt x="1" y="17"/>
                    <a:pt x="1" y="21"/>
                  </a:cubicBezTo>
                  <a:cubicBezTo>
                    <a:pt x="1" y="25"/>
                    <a:pt x="6" y="28"/>
                    <a:pt x="10" y="27"/>
                  </a:cubicBezTo>
                  <a:cubicBezTo>
                    <a:pt x="11" y="27"/>
                    <a:pt x="13" y="25"/>
                    <a:pt x="14" y="24"/>
                  </a:cubicBezTo>
                  <a:cubicBezTo>
                    <a:pt x="14" y="25"/>
                    <a:pt x="14" y="26"/>
                    <a:pt x="14" y="27"/>
                  </a:cubicBezTo>
                  <a:cubicBezTo>
                    <a:pt x="15" y="28"/>
                    <a:pt x="18" y="33"/>
                    <a:pt x="20" y="32"/>
                  </a:cubicBezTo>
                  <a:cubicBezTo>
                    <a:pt x="22" y="32"/>
                    <a:pt x="23" y="29"/>
                    <a:pt x="24" y="27"/>
                  </a:cubicBezTo>
                  <a:cubicBezTo>
                    <a:pt x="27" y="29"/>
                    <a:pt x="31" y="30"/>
                    <a:pt x="32" y="26"/>
                  </a:cubicBezTo>
                  <a:cubicBezTo>
                    <a:pt x="33" y="25"/>
                    <a:pt x="32" y="23"/>
                    <a:pt x="32" y="21"/>
                  </a:cubicBezTo>
                  <a:close/>
                  <a:moveTo>
                    <a:pt x="16" y="20"/>
                  </a:move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4" y="13"/>
                    <a:pt x="15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20" y="14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8" y="20"/>
                    <a:pt x="17" y="20"/>
                    <a:pt x="16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50"/>
            <p:cNvSpPr>
              <a:spLocks noEditPoints="1"/>
            </p:cNvSpPr>
            <p:nvPr/>
          </p:nvSpPr>
          <p:spPr bwMode="auto">
            <a:xfrm>
              <a:off x="7518062" y="3776210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7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4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2 w 32"/>
                <a:gd name="T37" fmla="*/ 26 h 32"/>
                <a:gd name="T38" fmla="*/ 31 w 32"/>
                <a:gd name="T39" fmla="*/ 21 h 32"/>
                <a:gd name="T40" fmla="*/ 16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3 h 32"/>
                <a:gd name="T52" fmla="*/ 16 w 32"/>
                <a:gd name="T53" fmla="*/ 11 h 32"/>
                <a:gd name="T54" fmla="*/ 17 w 32"/>
                <a:gd name="T55" fmla="*/ 11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7 h 32"/>
                <a:gd name="T64" fmla="*/ 19 w 32"/>
                <a:gd name="T65" fmla="*/ 18 h 32"/>
                <a:gd name="T66" fmla="*/ 18 w 32"/>
                <a:gd name="T67" fmla="*/ 19 h 32"/>
                <a:gd name="T68" fmla="*/ 16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8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0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1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1"/>
                    <a:pt x="6" y="14"/>
                    <a:pt x="10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2" y="26"/>
                  </a:cubicBezTo>
                  <a:cubicBezTo>
                    <a:pt x="32" y="24"/>
                    <a:pt x="32" y="22"/>
                    <a:pt x="31" y="21"/>
                  </a:cubicBezTo>
                  <a:close/>
                  <a:moveTo>
                    <a:pt x="16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51"/>
            <p:cNvSpPr>
              <a:spLocks noEditPoints="1"/>
            </p:cNvSpPr>
            <p:nvPr/>
          </p:nvSpPr>
          <p:spPr bwMode="auto">
            <a:xfrm>
              <a:off x="7286287" y="322693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1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52"/>
            <p:cNvSpPr>
              <a:spLocks noEditPoints="1"/>
            </p:cNvSpPr>
            <p:nvPr/>
          </p:nvSpPr>
          <p:spPr bwMode="auto">
            <a:xfrm>
              <a:off x="7500599" y="2625272"/>
              <a:ext cx="77788" cy="84138"/>
            </a:xfrm>
            <a:custGeom>
              <a:avLst/>
              <a:gdLst>
                <a:gd name="T0" fmla="*/ 30 w 30"/>
                <a:gd name="T1" fmla="*/ 19 h 33"/>
                <a:gd name="T2" fmla="*/ 27 w 30"/>
                <a:gd name="T3" fmla="*/ 17 h 33"/>
                <a:gd name="T4" fmla="*/ 26 w 30"/>
                <a:gd name="T5" fmla="*/ 17 h 33"/>
                <a:gd name="T6" fmla="*/ 26 w 30"/>
                <a:gd name="T7" fmla="*/ 17 h 33"/>
                <a:gd name="T8" fmla="*/ 29 w 30"/>
                <a:gd name="T9" fmla="*/ 13 h 33"/>
                <a:gd name="T10" fmla="*/ 28 w 30"/>
                <a:gd name="T11" fmla="*/ 8 h 33"/>
                <a:gd name="T12" fmla="*/ 23 w 30"/>
                <a:gd name="T13" fmla="*/ 5 h 33"/>
                <a:gd name="T14" fmla="*/ 20 w 30"/>
                <a:gd name="T15" fmla="*/ 7 h 33"/>
                <a:gd name="T16" fmla="*/ 19 w 30"/>
                <a:gd name="T17" fmla="*/ 5 h 33"/>
                <a:gd name="T18" fmla="*/ 10 w 30"/>
                <a:gd name="T19" fmla="*/ 4 h 33"/>
                <a:gd name="T20" fmla="*/ 9 w 30"/>
                <a:gd name="T21" fmla="*/ 9 h 33"/>
                <a:gd name="T22" fmla="*/ 7 w 30"/>
                <a:gd name="T23" fmla="*/ 8 h 33"/>
                <a:gd name="T24" fmla="*/ 2 w 30"/>
                <a:gd name="T25" fmla="*/ 8 h 33"/>
                <a:gd name="T26" fmla="*/ 0 w 30"/>
                <a:gd name="T27" fmla="*/ 15 h 33"/>
                <a:gd name="T28" fmla="*/ 7 w 30"/>
                <a:gd name="T29" fmla="*/ 19 h 33"/>
                <a:gd name="T30" fmla="*/ 7 w 30"/>
                <a:gd name="T31" fmla="*/ 19 h 33"/>
                <a:gd name="T32" fmla="*/ 3 w 30"/>
                <a:gd name="T33" fmla="*/ 23 h 33"/>
                <a:gd name="T34" fmla="*/ 11 w 30"/>
                <a:gd name="T35" fmla="*/ 28 h 33"/>
                <a:gd name="T36" fmla="*/ 13 w 30"/>
                <a:gd name="T37" fmla="*/ 27 h 33"/>
                <a:gd name="T38" fmla="*/ 13 w 30"/>
                <a:gd name="T39" fmla="*/ 27 h 33"/>
                <a:gd name="T40" fmla="*/ 16 w 30"/>
                <a:gd name="T41" fmla="*/ 31 h 33"/>
                <a:gd name="T42" fmla="*/ 22 w 30"/>
                <a:gd name="T43" fmla="*/ 30 h 33"/>
                <a:gd name="T44" fmla="*/ 21 w 30"/>
                <a:gd name="T45" fmla="*/ 24 h 33"/>
                <a:gd name="T46" fmla="*/ 20 w 30"/>
                <a:gd name="T47" fmla="*/ 22 h 33"/>
                <a:gd name="T48" fmla="*/ 20 w 30"/>
                <a:gd name="T49" fmla="*/ 22 h 33"/>
                <a:gd name="T50" fmla="*/ 28 w 30"/>
                <a:gd name="T51" fmla="*/ 25 h 33"/>
                <a:gd name="T52" fmla="*/ 30 w 30"/>
                <a:gd name="T53" fmla="*/ 19 h 33"/>
                <a:gd name="T54" fmla="*/ 17 w 30"/>
                <a:gd name="T55" fmla="*/ 19 h 33"/>
                <a:gd name="T56" fmla="*/ 17 w 30"/>
                <a:gd name="T57" fmla="*/ 19 h 33"/>
                <a:gd name="T58" fmla="*/ 17 w 30"/>
                <a:gd name="T59" fmla="*/ 20 h 33"/>
                <a:gd name="T60" fmla="*/ 15 w 30"/>
                <a:gd name="T61" fmla="*/ 20 h 33"/>
                <a:gd name="T62" fmla="*/ 15 w 30"/>
                <a:gd name="T63" fmla="*/ 20 h 33"/>
                <a:gd name="T64" fmla="*/ 13 w 30"/>
                <a:gd name="T65" fmla="*/ 18 h 33"/>
                <a:gd name="T66" fmla="*/ 12 w 30"/>
                <a:gd name="T67" fmla="*/ 16 h 33"/>
                <a:gd name="T68" fmla="*/ 13 w 30"/>
                <a:gd name="T69" fmla="*/ 16 h 33"/>
                <a:gd name="T70" fmla="*/ 13 w 30"/>
                <a:gd name="T71" fmla="*/ 16 h 33"/>
                <a:gd name="T72" fmla="*/ 13 w 30"/>
                <a:gd name="T73" fmla="*/ 16 h 33"/>
                <a:gd name="T74" fmla="*/ 15 w 30"/>
                <a:gd name="T75" fmla="*/ 13 h 33"/>
                <a:gd name="T76" fmla="*/ 17 w 30"/>
                <a:gd name="T77" fmla="*/ 13 h 33"/>
                <a:gd name="T78" fmla="*/ 17 w 30"/>
                <a:gd name="T79" fmla="*/ 13 h 33"/>
                <a:gd name="T80" fmla="*/ 19 w 30"/>
                <a:gd name="T81" fmla="*/ 15 h 33"/>
                <a:gd name="T82" fmla="*/ 19 w 30"/>
                <a:gd name="T83" fmla="*/ 16 h 33"/>
                <a:gd name="T84" fmla="*/ 19 w 30"/>
                <a:gd name="T85" fmla="*/ 17 h 33"/>
                <a:gd name="T86" fmla="*/ 19 w 30"/>
                <a:gd name="T87" fmla="*/ 17 h 33"/>
                <a:gd name="T88" fmla="*/ 18 w 30"/>
                <a:gd name="T89" fmla="*/ 19 h 33"/>
                <a:gd name="T90" fmla="*/ 17 w 30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33">
                  <a:moveTo>
                    <a:pt x="30" y="19"/>
                  </a:moveTo>
                  <a:cubicBezTo>
                    <a:pt x="29" y="18"/>
                    <a:pt x="28" y="18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6"/>
                    <a:pt x="29" y="15"/>
                    <a:pt x="29" y="13"/>
                  </a:cubicBezTo>
                  <a:cubicBezTo>
                    <a:pt x="30" y="11"/>
                    <a:pt x="29" y="10"/>
                    <a:pt x="28" y="8"/>
                  </a:cubicBezTo>
                  <a:cubicBezTo>
                    <a:pt x="27" y="6"/>
                    <a:pt x="25" y="5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ubicBezTo>
                    <a:pt x="17" y="3"/>
                    <a:pt x="13" y="0"/>
                    <a:pt x="10" y="4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4" y="7"/>
                    <a:pt x="2" y="8"/>
                  </a:cubicBezTo>
                  <a:cubicBezTo>
                    <a:pt x="0" y="9"/>
                    <a:pt x="0" y="12"/>
                    <a:pt x="0" y="15"/>
                  </a:cubicBezTo>
                  <a:cubicBezTo>
                    <a:pt x="1" y="18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2" y="21"/>
                    <a:pt x="3" y="23"/>
                  </a:cubicBezTo>
                  <a:cubicBezTo>
                    <a:pt x="4" y="25"/>
                    <a:pt x="8" y="29"/>
                    <a:pt x="11" y="28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5" y="31"/>
                    <a:pt x="16" y="31"/>
                  </a:cubicBezTo>
                  <a:cubicBezTo>
                    <a:pt x="18" y="32"/>
                    <a:pt x="21" y="33"/>
                    <a:pt x="22" y="30"/>
                  </a:cubicBezTo>
                  <a:cubicBezTo>
                    <a:pt x="22" y="28"/>
                    <a:pt x="22" y="26"/>
                    <a:pt x="21" y="24"/>
                  </a:cubicBezTo>
                  <a:cubicBezTo>
                    <a:pt x="21" y="23"/>
                    <a:pt x="20" y="23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3"/>
                    <a:pt x="25" y="27"/>
                    <a:pt x="28" y="25"/>
                  </a:cubicBezTo>
                  <a:cubicBezTo>
                    <a:pt x="30" y="23"/>
                    <a:pt x="30" y="21"/>
                    <a:pt x="30" y="19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53"/>
            <p:cNvSpPr>
              <a:spLocks noEditPoints="1"/>
            </p:cNvSpPr>
            <p:nvPr/>
          </p:nvSpPr>
          <p:spPr bwMode="auto">
            <a:xfrm>
              <a:off x="7467262" y="3004685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1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9 h 51"/>
                <a:gd name="T30" fmla="*/ 12 w 49"/>
                <a:gd name="T31" fmla="*/ 29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7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1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5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29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6" y="27"/>
                    <a:pt x="45" y="27"/>
                    <a:pt x="43" y="27"/>
                  </a:cubicBezTo>
                  <a:cubicBezTo>
                    <a:pt x="42" y="27"/>
                    <a:pt x="42" y="27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9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9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1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7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0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5" y="31"/>
                    <a:pt x="25" y="31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4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0" y="28"/>
                    <a:pt x="29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54"/>
            <p:cNvSpPr>
              <a:spLocks noEditPoints="1"/>
            </p:cNvSpPr>
            <p:nvPr/>
          </p:nvSpPr>
          <p:spPr bwMode="auto">
            <a:xfrm>
              <a:off x="7318037" y="3496810"/>
              <a:ext cx="123825" cy="131763"/>
            </a:xfrm>
            <a:custGeom>
              <a:avLst/>
              <a:gdLst>
                <a:gd name="T0" fmla="*/ 47 w 48"/>
                <a:gd name="T1" fmla="*/ 29 h 51"/>
                <a:gd name="T2" fmla="*/ 42 w 48"/>
                <a:gd name="T3" fmla="*/ 27 h 51"/>
                <a:gd name="T4" fmla="*/ 40 w 48"/>
                <a:gd name="T5" fmla="*/ 26 h 51"/>
                <a:gd name="T6" fmla="*/ 41 w 48"/>
                <a:gd name="T7" fmla="*/ 26 h 51"/>
                <a:gd name="T8" fmla="*/ 46 w 48"/>
                <a:gd name="T9" fmla="*/ 20 h 51"/>
                <a:gd name="T10" fmla="*/ 45 w 48"/>
                <a:gd name="T11" fmla="*/ 11 h 51"/>
                <a:gd name="T12" fmla="*/ 36 w 48"/>
                <a:gd name="T13" fmla="*/ 8 h 51"/>
                <a:gd name="T14" fmla="*/ 32 w 48"/>
                <a:gd name="T15" fmla="*/ 10 h 51"/>
                <a:gd name="T16" fmla="*/ 30 w 48"/>
                <a:gd name="T17" fmla="*/ 8 h 51"/>
                <a:gd name="T18" fmla="*/ 16 w 48"/>
                <a:gd name="T19" fmla="*/ 5 h 51"/>
                <a:gd name="T20" fmla="*/ 15 w 48"/>
                <a:gd name="T21" fmla="*/ 13 h 51"/>
                <a:gd name="T22" fmla="*/ 11 w 48"/>
                <a:gd name="T23" fmla="*/ 11 h 51"/>
                <a:gd name="T24" fmla="*/ 4 w 48"/>
                <a:gd name="T25" fmla="*/ 11 h 51"/>
                <a:gd name="T26" fmla="*/ 1 w 48"/>
                <a:gd name="T27" fmla="*/ 23 h 51"/>
                <a:gd name="T28" fmla="*/ 11 w 48"/>
                <a:gd name="T29" fmla="*/ 28 h 51"/>
                <a:gd name="T30" fmla="*/ 11 w 48"/>
                <a:gd name="T31" fmla="*/ 28 h 51"/>
                <a:gd name="T32" fmla="*/ 5 w 48"/>
                <a:gd name="T33" fmla="*/ 35 h 51"/>
                <a:gd name="T34" fmla="*/ 18 w 48"/>
                <a:gd name="T35" fmla="*/ 43 h 51"/>
                <a:gd name="T36" fmla="*/ 21 w 48"/>
                <a:gd name="T37" fmla="*/ 41 h 51"/>
                <a:gd name="T38" fmla="*/ 21 w 48"/>
                <a:gd name="T39" fmla="*/ 42 h 51"/>
                <a:gd name="T40" fmla="*/ 26 w 48"/>
                <a:gd name="T41" fmla="*/ 48 h 51"/>
                <a:gd name="T42" fmla="*/ 34 w 48"/>
                <a:gd name="T43" fmla="*/ 47 h 51"/>
                <a:gd name="T44" fmla="*/ 33 w 48"/>
                <a:gd name="T45" fmla="*/ 36 h 51"/>
                <a:gd name="T46" fmla="*/ 32 w 48"/>
                <a:gd name="T47" fmla="*/ 34 h 51"/>
                <a:gd name="T48" fmla="*/ 32 w 48"/>
                <a:gd name="T49" fmla="*/ 34 h 51"/>
                <a:gd name="T50" fmla="*/ 44 w 48"/>
                <a:gd name="T51" fmla="*/ 38 h 51"/>
                <a:gd name="T52" fmla="*/ 47 w 48"/>
                <a:gd name="T53" fmla="*/ 29 h 51"/>
                <a:gd name="T54" fmla="*/ 28 w 48"/>
                <a:gd name="T55" fmla="*/ 30 h 51"/>
                <a:gd name="T56" fmla="*/ 27 w 48"/>
                <a:gd name="T57" fmla="*/ 30 h 51"/>
                <a:gd name="T58" fmla="*/ 27 w 48"/>
                <a:gd name="T59" fmla="*/ 30 h 51"/>
                <a:gd name="T60" fmla="*/ 24 w 48"/>
                <a:gd name="T61" fmla="*/ 30 h 51"/>
                <a:gd name="T62" fmla="*/ 24 w 48"/>
                <a:gd name="T63" fmla="*/ 30 h 51"/>
                <a:gd name="T64" fmla="*/ 20 w 48"/>
                <a:gd name="T65" fmla="*/ 27 h 51"/>
                <a:gd name="T66" fmla="*/ 20 w 48"/>
                <a:gd name="T67" fmla="*/ 24 h 51"/>
                <a:gd name="T68" fmla="*/ 20 w 48"/>
                <a:gd name="T69" fmla="*/ 24 h 51"/>
                <a:gd name="T70" fmla="*/ 20 w 48"/>
                <a:gd name="T71" fmla="*/ 24 h 51"/>
                <a:gd name="T72" fmla="*/ 20 w 48"/>
                <a:gd name="T73" fmla="*/ 24 h 51"/>
                <a:gd name="T74" fmla="*/ 24 w 48"/>
                <a:gd name="T75" fmla="*/ 20 h 51"/>
                <a:gd name="T76" fmla="*/ 26 w 48"/>
                <a:gd name="T77" fmla="*/ 20 h 51"/>
                <a:gd name="T78" fmla="*/ 27 w 48"/>
                <a:gd name="T79" fmla="*/ 20 h 51"/>
                <a:gd name="T80" fmla="*/ 30 w 48"/>
                <a:gd name="T81" fmla="*/ 23 h 51"/>
                <a:gd name="T82" fmla="*/ 30 w 48"/>
                <a:gd name="T83" fmla="*/ 25 h 51"/>
                <a:gd name="T84" fmla="*/ 30 w 48"/>
                <a:gd name="T85" fmla="*/ 26 h 51"/>
                <a:gd name="T86" fmla="*/ 30 w 48"/>
                <a:gd name="T87" fmla="*/ 27 h 51"/>
                <a:gd name="T88" fmla="*/ 29 w 48"/>
                <a:gd name="T89" fmla="*/ 29 h 51"/>
                <a:gd name="T90" fmla="*/ 28 w 48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7" y="29"/>
                  </a:moveTo>
                  <a:cubicBezTo>
                    <a:pt x="46" y="27"/>
                    <a:pt x="44" y="27"/>
                    <a:pt x="42" y="27"/>
                  </a:cubicBezTo>
                  <a:cubicBezTo>
                    <a:pt x="42" y="27"/>
                    <a:pt x="41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4" y="25"/>
                    <a:pt x="45" y="22"/>
                    <a:pt x="46" y="20"/>
                  </a:cubicBezTo>
                  <a:cubicBezTo>
                    <a:pt x="47" y="17"/>
                    <a:pt x="46" y="14"/>
                    <a:pt x="45" y="11"/>
                  </a:cubicBezTo>
                  <a:cubicBezTo>
                    <a:pt x="43" y="8"/>
                    <a:pt x="40" y="7"/>
                    <a:pt x="36" y="8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1" y="9"/>
                    <a:pt x="31" y="8"/>
                    <a:pt x="30" y="8"/>
                  </a:cubicBezTo>
                  <a:cubicBezTo>
                    <a:pt x="28" y="4"/>
                    <a:pt x="20" y="0"/>
                    <a:pt x="16" y="5"/>
                  </a:cubicBezTo>
                  <a:cubicBezTo>
                    <a:pt x="15" y="7"/>
                    <a:pt x="14" y="10"/>
                    <a:pt x="15" y="13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8" y="10"/>
                    <a:pt x="6" y="10"/>
                    <a:pt x="4" y="11"/>
                  </a:cubicBezTo>
                  <a:cubicBezTo>
                    <a:pt x="0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8" y="30"/>
                    <a:pt x="4" y="32"/>
                    <a:pt x="5" y="35"/>
                  </a:cubicBezTo>
                  <a:cubicBezTo>
                    <a:pt x="6" y="39"/>
                    <a:pt x="13" y="45"/>
                    <a:pt x="18" y="43"/>
                  </a:cubicBezTo>
                  <a:cubicBezTo>
                    <a:pt x="19" y="42"/>
                    <a:pt x="20" y="42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5"/>
                    <a:pt x="23" y="47"/>
                    <a:pt x="26" y="48"/>
                  </a:cubicBezTo>
                  <a:cubicBezTo>
                    <a:pt x="29" y="50"/>
                    <a:pt x="33" y="51"/>
                    <a:pt x="34" y="47"/>
                  </a:cubicBezTo>
                  <a:cubicBezTo>
                    <a:pt x="35" y="43"/>
                    <a:pt x="34" y="40"/>
                    <a:pt x="33" y="36"/>
                  </a:cubicBezTo>
                  <a:cubicBezTo>
                    <a:pt x="33" y="36"/>
                    <a:pt x="32" y="35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36"/>
                    <a:pt x="40" y="41"/>
                    <a:pt x="44" y="38"/>
                  </a:cubicBezTo>
                  <a:cubicBezTo>
                    <a:pt x="47" y="36"/>
                    <a:pt x="48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5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0"/>
                    <a:pt x="21" y="29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2"/>
                    <a:pt x="22" y="21"/>
                    <a:pt x="24" y="20"/>
                  </a:cubicBezTo>
                  <a:cubicBezTo>
                    <a:pt x="25" y="20"/>
                    <a:pt x="25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30" y="23"/>
                    <a:pt x="30" y="24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8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55"/>
            <p:cNvSpPr>
              <a:spLocks noEditPoints="1"/>
            </p:cNvSpPr>
            <p:nvPr/>
          </p:nvSpPr>
          <p:spPr bwMode="auto">
            <a:xfrm>
              <a:off x="7364074" y="3145972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2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8 h 51"/>
                <a:gd name="T30" fmla="*/ 12 w 49"/>
                <a:gd name="T31" fmla="*/ 28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6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0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4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30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7" y="27"/>
                    <a:pt x="45" y="27"/>
                    <a:pt x="43" y="27"/>
                  </a:cubicBezTo>
                  <a:cubicBezTo>
                    <a:pt x="42" y="27"/>
                    <a:pt x="42" y="26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8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8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6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1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6" y="31"/>
                    <a:pt x="25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1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3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1" y="28"/>
                    <a:pt x="30" y="28"/>
                    <a:pt x="30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56"/>
            <p:cNvSpPr>
              <a:spLocks noEditPoints="1"/>
            </p:cNvSpPr>
            <p:nvPr/>
          </p:nvSpPr>
          <p:spPr bwMode="auto">
            <a:xfrm>
              <a:off x="7379949" y="2906260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1 h 41"/>
                <a:gd name="T8" fmla="*/ 37 w 39"/>
                <a:gd name="T9" fmla="*/ 16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4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8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2 w 39"/>
                <a:gd name="T55" fmla="*/ 25 h 41"/>
                <a:gd name="T56" fmla="*/ 22 w 39"/>
                <a:gd name="T57" fmla="*/ 24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2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3"/>
                    <a:pt x="36" y="22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21"/>
                    <a:pt x="37" y="18"/>
                    <a:pt x="37" y="16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5" y="7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7"/>
                    <a:pt x="24" y="7"/>
                  </a:cubicBezTo>
                  <a:cubicBezTo>
                    <a:pt x="22" y="4"/>
                    <a:pt x="16" y="0"/>
                    <a:pt x="13" y="4"/>
                  </a:cubicBezTo>
                  <a:cubicBezTo>
                    <a:pt x="12" y="6"/>
                    <a:pt x="11" y="9"/>
                    <a:pt x="12" y="11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5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8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8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2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4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57"/>
            <p:cNvSpPr>
              <a:spLocks noEditPoints="1"/>
            </p:cNvSpPr>
            <p:nvPr/>
          </p:nvSpPr>
          <p:spPr bwMode="auto">
            <a:xfrm>
              <a:off x="7500599" y="3257097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9 h 41"/>
                <a:gd name="T12" fmla="*/ 30 w 39"/>
                <a:gd name="T13" fmla="*/ 6 h 41"/>
                <a:gd name="T14" fmla="*/ 26 w 39"/>
                <a:gd name="T15" fmla="*/ 8 h 41"/>
                <a:gd name="T16" fmla="*/ 25 w 39"/>
                <a:gd name="T17" fmla="*/ 6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8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7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19 h 41"/>
                <a:gd name="T74" fmla="*/ 20 w 39"/>
                <a:gd name="T75" fmla="*/ 16 h 41"/>
                <a:gd name="T76" fmla="*/ 22 w 39"/>
                <a:gd name="T77" fmla="*/ 16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1 h 41"/>
                <a:gd name="T86" fmla="*/ 25 w 39"/>
                <a:gd name="T87" fmla="*/ 22 h 41"/>
                <a:gd name="T88" fmla="*/ 24 w 39"/>
                <a:gd name="T89" fmla="*/ 23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9"/>
                  </a:cubicBezTo>
                  <a:cubicBezTo>
                    <a:pt x="35" y="7"/>
                    <a:pt x="33" y="6"/>
                    <a:pt x="30" y="6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8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6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6"/>
                    <a:pt x="19" y="38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8"/>
                    <a:pt x="18" y="17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58"/>
            <p:cNvSpPr>
              <a:spLocks noEditPoints="1"/>
            </p:cNvSpPr>
            <p:nvPr/>
          </p:nvSpPr>
          <p:spPr bwMode="auto">
            <a:xfrm>
              <a:off x="7413287" y="3800022"/>
              <a:ext cx="100013" cy="104775"/>
            </a:xfrm>
            <a:custGeom>
              <a:avLst/>
              <a:gdLst>
                <a:gd name="T0" fmla="*/ 37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2 h 41"/>
                <a:gd name="T8" fmla="*/ 37 w 39"/>
                <a:gd name="T9" fmla="*/ 17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5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4 h 41"/>
                <a:gd name="T30" fmla="*/ 9 w 39"/>
                <a:gd name="T31" fmla="*/ 24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7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7 w 39"/>
                <a:gd name="T53" fmla="*/ 24 h 41"/>
                <a:gd name="T54" fmla="*/ 22 w 39"/>
                <a:gd name="T55" fmla="*/ 25 h 41"/>
                <a:gd name="T56" fmla="*/ 22 w 39"/>
                <a:gd name="T57" fmla="*/ 25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3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7" y="24"/>
                  </a:moveTo>
                  <a:cubicBezTo>
                    <a:pt x="37" y="23"/>
                    <a:pt x="36" y="23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1"/>
                    <a:pt x="36" y="18"/>
                    <a:pt x="37" y="17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4" y="8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2" y="4"/>
                    <a:pt x="16" y="0"/>
                    <a:pt x="13" y="5"/>
                  </a:cubicBezTo>
                  <a:cubicBezTo>
                    <a:pt x="12" y="7"/>
                    <a:pt x="11" y="9"/>
                    <a:pt x="12" y="11"/>
                  </a:cubicBezTo>
                  <a:cubicBezTo>
                    <a:pt x="11" y="11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4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7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7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5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59"/>
            <p:cNvSpPr>
              <a:spLocks noEditPoints="1"/>
            </p:cNvSpPr>
            <p:nvPr/>
          </p:nvSpPr>
          <p:spPr bwMode="auto">
            <a:xfrm>
              <a:off x="7510124" y="3653972"/>
              <a:ext cx="101600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10 h 41"/>
                <a:gd name="T12" fmla="*/ 30 w 39"/>
                <a:gd name="T13" fmla="*/ 7 h 41"/>
                <a:gd name="T14" fmla="*/ 26 w 39"/>
                <a:gd name="T15" fmla="*/ 8 h 41"/>
                <a:gd name="T16" fmla="*/ 25 w 39"/>
                <a:gd name="T17" fmla="*/ 7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20 h 41"/>
                <a:gd name="T74" fmla="*/ 20 w 39"/>
                <a:gd name="T75" fmla="*/ 17 h 41"/>
                <a:gd name="T76" fmla="*/ 22 w 39"/>
                <a:gd name="T77" fmla="*/ 17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2 h 41"/>
                <a:gd name="T86" fmla="*/ 25 w 39"/>
                <a:gd name="T87" fmla="*/ 22 h 41"/>
                <a:gd name="T88" fmla="*/ 24 w 39"/>
                <a:gd name="T89" fmla="*/ 24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2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10"/>
                  </a:cubicBezTo>
                  <a:cubicBezTo>
                    <a:pt x="35" y="7"/>
                    <a:pt x="33" y="6"/>
                    <a:pt x="30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6" y="8"/>
                    <a:pt x="26" y="7"/>
                    <a:pt x="25" y="7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9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9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7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7"/>
                    <a:pt x="19" y="39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2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8"/>
                    <a:pt x="18" y="17"/>
                    <a:pt x="20" y="17"/>
                  </a:cubicBezTo>
                  <a:cubicBezTo>
                    <a:pt x="20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60"/>
            <p:cNvSpPr>
              <a:spLocks/>
            </p:cNvSpPr>
            <p:nvPr/>
          </p:nvSpPr>
          <p:spPr bwMode="auto">
            <a:xfrm>
              <a:off x="6784637" y="2606222"/>
              <a:ext cx="596900" cy="1517650"/>
            </a:xfrm>
            <a:custGeom>
              <a:avLst/>
              <a:gdLst>
                <a:gd name="T0" fmla="*/ 149 w 232"/>
                <a:gd name="T1" fmla="*/ 0 h 588"/>
                <a:gd name="T2" fmla="*/ 15 w 232"/>
                <a:gd name="T3" fmla="*/ 275 h 588"/>
                <a:gd name="T4" fmla="*/ 232 w 232"/>
                <a:gd name="T5" fmla="*/ 588 h 588"/>
                <a:gd name="T6" fmla="*/ 0 w 232"/>
                <a:gd name="T7" fmla="*/ 275 h 588"/>
                <a:gd name="T8" fmla="*/ 149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149" y="0"/>
                  </a:moveTo>
                  <a:cubicBezTo>
                    <a:pt x="149" y="0"/>
                    <a:pt x="15" y="69"/>
                    <a:pt x="15" y="275"/>
                  </a:cubicBezTo>
                  <a:cubicBezTo>
                    <a:pt x="15" y="481"/>
                    <a:pt x="232" y="588"/>
                    <a:pt x="232" y="588"/>
                  </a:cubicBezTo>
                  <a:cubicBezTo>
                    <a:pt x="232" y="588"/>
                    <a:pt x="0" y="478"/>
                    <a:pt x="0" y="275"/>
                  </a:cubicBezTo>
                  <a:cubicBezTo>
                    <a:pt x="0" y="72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61"/>
            <p:cNvSpPr>
              <a:spLocks/>
            </p:cNvSpPr>
            <p:nvPr/>
          </p:nvSpPr>
          <p:spPr bwMode="auto">
            <a:xfrm>
              <a:off x="7203737" y="2606222"/>
              <a:ext cx="395288" cy="1517650"/>
            </a:xfrm>
            <a:custGeom>
              <a:avLst/>
              <a:gdLst>
                <a:gd name="T0" fmla="*/ 98 w 153"/>
                <a:gd name="T1" fmla="*/ 0 h 588"/>
                <a:gd name="T2" fmla="*/ 14 w 153"/>
                <a:gd name="T3" fmla="*/ 275 h 588"/>
                <a:gd name="T4" fmla="*/ 153 w 153"/>
                <a:gd name="T5" fmla="*/ 588 h 588"/>
                <a:gd name="T6" fmla="*/ 0 w 153"/>
                <a:gd name="T7" fmla="*/ 275 h 588"/>
                <a:gd name="T8" fmla="*/ 98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98" y="0"/>
                  </a:moveTo>
                  <a:cubicBezTo>
                    <a:pt x="98" y="0"/>
                    <a:pt x="14" y="69"/>
                    <a:pt x="14" y="275"/>
                  </a:cubicBezTo>
                  <a:cubicBezTo>
                    <a:pt x="14" y="481"/>
                    <a:pt x="153" y="588"/>
                    <a:pt x="153" y="588"/>
                  </a:cubicBezTo>
                  <a:cubicBezTo>
                    <a:pt x="153" y="588"/>
                    <a:pt x="0" y="478"/>
                    <a:pt x="0" y="275"/>
                  </a:cubicBezTo>
                  <a:cubicBezTo>
                    <a:pt x="0" y="72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62"/>
            <p:cNvSpPr>
              <a:spLocks/>
            </p:cNvSpPr>
            <p:nvPr/>
          </p:nvSpPr>
          <p:spPr bwMode="auto">
            <a:xfrm>
              <a:off x="7673637" y="2555422"/>
              <a:ext cx="517525" cy="1674813"/>
            </a:xfrm>
            <a:custGeom>
              <a:avLst/>
              <a:gdLst>
                <a:gd name="T0" fmla="*/ 82 w 201"/>
                <a:gd name="T1" fmla="*/ 11 h 649"/>
                <a:gd name="T2" fmla="*/ 0 w 201"/>
                <a:gd name="T3" fmla="*/ 1 h 649"/>
                <a:gd name="T4" fmla="*/ 0 w 201"/>
                <a:gd name="T5" fmla="*/ 649 h 649"/>
                <a:gd name="T6" fmla="*/ 201 w 201"/>
                <a:gd name="T7" fmla="*/ 289 h 649"/>
                <a:gd name="T8" fmla="*/ 82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82" y="11"/>
                  </a:moveTo>
                  <a:cubicBezTo>
                    <a:pt x="61" y="0"/>
                    <a:pt x="0" y="1"/>
                    <a:pt x="0" y="1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49"/>
                    <a:pt x="201" y="538"/>
                    <a:pt x="201" y="289"/>
                  </a:cubicBezTo>
                  <a:cubicBezTo>
                    <a:pt x="201" y="126"/>
                    <a:pt x="139" y="42"/>
                    <a:pt x="82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63"/>
            <p:cNvSpPr>
              <a:spLocks/>
            </p:cNvSpPr>
            <p:nvPr/>
          </p:nvSpPr>
          <p:spPr bwMode="auto">
            <a:xfrm>
              <a:off x="7956212" y="2596697"/>
              <a:ext cx="665163" cy="1527175"/>
            </a:xfrm>
            <a:custGeom>
              <a:avLst/>
              <a:gdLst>
                <a:gd name="T0" fmla="*/ 79 w 258"/>
                <a:gd name="T1" fmla="*/ 0 h 592"/>
                <a:gd name="T2" fmla="*/ 225 w 258"/>
                <a:gd name="T3" fmla="*/ 282 h 592"/>
                <a:gd name="T4" fmla="*/ 0 w 258"/>
                <a:gd name="T5" fmla="*/ 592 h 592"/>
                <a:gd name="T6" fmla="*/ 258 w 258"/>
                <a:gd name="T7" fmla="*/ 281 h 592"/>
                <a:gd name="T8" fmla="*/ 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79" y="0"/>
                  </a:moveTo>
                  <a:cubicBezTo>
                    <a:pt x="79" y="0"/>
                    <a:pt x="225" y="75"/>
                    <a:pt x="225" y="282"/>
                  </a:cubicBezTo>
                  <a:cubicBezTo>
                    <a:pt x="225" y="481"/>
                    <a:pt x="0" y="592"/>
                    <a:pt x="0" y="592"/>
                  </a:cubicBezTo>
                  <a:cubicBezTo>
                    <a:pt x="0" y="592"/>
                    <a:pt x="258" y="539"/>
                    <a:pt x="258" y="281"/>
                  </a:cubicBezTo>
                  <a:cubicBezTo>
                    <a:pt x="258" y="63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64"/>
            <p:cNvSpPr>
              <a:spLocks noEditPoints="1"/>
            </p:cNvSpPr>
            <p:nvPr/>
          </p:nvSpPr>
          <p:spPr bwMode="auto">
            <a:xfrm>
              <a:off x="7757774" y="2704647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4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39" y="54"/>
                    <a:pt x="44" y="51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8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19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10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65"/>
            <p:cNvSpPr>
              <a:spLocks noEditPoints="1"/>
            </p:cNvSpPr>
            <p:nvPr/>
          </p:nvSpPr>
          <p:spPr bwMode="auto">
            <a:xfrm>
              <a:off x="7845087" y="3647622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7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3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5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40" y="54"/>
                    <a:pt x="44" y="51"/>
                  </a:cubicBezTo>
                  <a:cubicBezTo>
                    <a:pt x="48" y="46"/>
                    <a:pt x="42" y="40"/>
                    <a:pt x="38" y="36"/>
                  </a:cubicBezTo>
                  <a:cubicBezTo>
                    <a:pt x="44" y="37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20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7" y="9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3" y="30"/>
                  </a:cubicBezTo>
                  <a:cubicBezTo>
                    <a:pt x="32" y="31"/>
                    <a:pt x="32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66"/>
            <p:cNvSpPr>
              <a:spLocks noEditPoints="1"/>
            </p:cNvSpPr>
            <p:nvPr/>
          </p:nvSpPr>
          <p:spPr bwMode="auto">
            <a:xfrm>
              <a:off x="7740312" y="3903210"/>
              <a:ext cx="98425" cy="87313"/>
            </a:xfrm>
            <a:custGeom>
              <a:avLst/>
              <a:gdLst>
                <a:gd name="T0" fmla="*/ 2 w 38"/>
                <a:gd name="T1" fmla="*/ 28 h 34"/>
                <a:gd name="T2" fmla="*/ 9 w 38"/>
                <a:gd name="T3" fmla="*/ 31 h 34"/>
                <a:gd name="T4" fmla="*/ 16 w 38"/>
                <a:gd name="T5" fmla="*/ 24 h 34"/>
                <a:gd name="T6" fmla="*/ 17 w 38"/>
                <a:gd name="T7" fmla="*/ 23 h 34"/>
                <a:gd name="T8" fmla="*/ 20 w 38"/>
                <a:gd name="T9" fmla="*/ 30 h 34"/>
                <a:gd name="T10" fmla="*/ 30 w 38"/>
                <a:gd name="T11" fmla="*/ 31 h 34"/>
                <a:gd name="T12" fmla="*/ 27 w 38"/>
                <a:gd name="T13" fmla="*/ 22 h 34"/>
                <a:gd name="T14" fmla="*/ 37 w 38"/>
                <a:gd name="T15" fmla="*/ 17 h 34"/>
                <a:gd name="T16" fmla="*/ 37 w 38"/>
                <a:gd name="T17" fmla="*/ 11 h 34"/>
                <a:gd name="T18" fmla="*/ 30 w 38"/>
                <a:gd name="T19" fmla="*/ 9 h 34"/>
                <a:gd name="T20" fmla="*/ 27 w 38"/>
                <a:gd name="T21" fmla="*/ 10 h 34"/>
                <a:gd name="T22" fmla="*/ 27 w 38"/>
                <a:gd name="T23" fmla="*/ 10 h 34"/>
                <a:gd name="T24" fmla="*/ 21 w 38"/>
                <a:gd name="T25" fmla="*/ 1 h 34"/>
                <a:gd name="T26" fmla="*/ 13 w 38"/>
                <a:gd name="T27" fmla="*/ 4 h 34"/>
                <a:gd name="T28" fmla="*/ 13 w 38"/>
                <a:gd name="T29" fmla="*/ 4 h 34"/>
                <a:gd name="T30" fmla="*/ 12 w 38"/>
                <a:gd name="T31" fmla="*/ 5 h 34"/>
                <a:gd name="T32" fmla="*/ 12 w 38"/>
                <a:gd name="T33" fmla="*/ 8 h 34"/>
                <a:gd name="T34" fmla="*/ 11 w 38"/>
                <a:gd name="T35" fmla="*/ 8 h 34"/>
                <a:gd name="T36" fmla="*/ 0 w 38"/>
                <a:gd name="T37" fmla="*/ 14 h 34"/>
                <a:gd name="T38" fmla="*/ 12 w 38"/>
                <a:gd name="T39" fmla="*/ 19 h 34"/>
                <a:gd name="T40" fmla="*/ 9 w 38"/>
                <a:gd name="T41" fmla="*/ 21 h 34"/>
                <a:gd name="T42" fmla="*/ 2 w 38"/>
                <a:gd name="T43" fmla="*/ 28 h 34"/>
                <a:gd name="T44" fmla="*/ 16 w 38"/>
                <a:gd name="T45" fmla="*/ 19 h 34"/>
                <a:gd name="T46" fmla="*/ 15 w 38"/>
                <a:gd name="T47" fmla="*/ 17 h 34"/>
                <a:gd name="T48" fmla="*/ 15 w 38"/>
                <a:gd name="T49" fmla="*/ 17 h 34"/>
                <a:gd name="T50" fmla="*/ 16 w 38"/>
                <a:gd name="T51" fmla="*/ 14 h 34"/>
                <a:gd name="T52" fmla="*/ 18 w 38"/>
                <a:gd name="T53" fmla="*/ 13 h 34"/>
                <a:gd name="T54" fmla="*/ 19 w 38"/>
                <a:gd name="T55" fmla="*/ 13 h 34"/>
                <a:gd name="T56" fmla="*/ 20 w 38"/>
                <a:gd name="T57" fmla="*/ 13 h 34"/>
                <a:gd name="T58" fmla="*/ 22 w 38"/>
                <a:gd name="T59" fmla="*/ 15 h 34"/>
                <a:gd name="T60" fmla="*/ 23 w 38"/>
                <a:gd name="T61" fmla="*/ 16 h 34"/>
                <a:gd name="T62" fmla="*/ 22 w 38"/>
                <a:gd name="T63" fmla="*/ 19 h 34"/>
                <a:gd name="T64" fmla="*/ 21 w 38"/>
                <a:gd name="T65" fmla="*/ 20 h 34"/>
                <a:gd name="T66" fmla="*/ 19 w 38"/>
                <a:gd name="T67" fmla="*/ 20 h 34"/>
                <a:gd name="T68" fmla="*/ 19 w 38"/>
                <a:gd name="T69" fmla="*/ 20 h 34"/>
                <a:gd name="T70" fmla="*/ 17 w 38"/>
                <a:gd name="T71" fmla="*/ 20 h 34"/>
                <a:gd name="T72" fmla="*/ 16 w 38"/>
                <a:gd name="T7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4">
                  <a:moveTo>
                    <a:pt x="2" y="28"/>
                  </a:moveTo>
                  <a:cubicBezTo>
                    <a:pt x="2" y="30"/>
                    <a:pt x="6" y="31"/>
                    <a:pt x="9" y="31"/>
                  </a:cubicBezTo>
                  <a:cubicBezTo>
                    <a:pt x="13" y="31"/>
                    <a:pt x="15" y="27"/>
                    <a:pt x="16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8" y="26"/>
                    <a:pt x="19" y="29"/>
                    <a:pt x="20" y="30"/>
                  </a:cubicBezTo>
                  <a:cubicBezTo>
                    <a:pt x="22" y="34"/>
                    <a:pt x="27" y="33"/>
                    <a:pt x="30" y="31"/>
                  </a:cubicBezTo>
                  <a:cubicBezTo>
                    <a:pt x="33" y="28"/>
                    <a:pt x="29" y="24"/>
                    <a:pt x="27" y="22"/>
                  </a:cubicBezTo>
                  <a:cubicBezTo>
                    <a:pt x="31" y="23"/>
                    <a:pt x="35" y="21"/>
                    <a:pt x="37" y="17"/>
                  </a:cubicBezTo>
                  <a:cubicBezTo>
                    <a:pt x="38" y="16"/>
                    <a:pt x="38" y="12"/>
                    <a:pt x="37" y="11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4"/>
                    <a:pt x="26" y="0"/>
                    <a:pt x="21" y="1"/>
                  </a:cubicBezTo>
                  <a:cubicBezTo>
                    <a:pt x="18" y="1"/>
                    <a:pt x="13" y="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7"/>
                    <a:pt x="0" y="9"/>
                    <a:pt x="0" y="14"/>
                  </a:cubicBezTo>
                  <a:cubicBezTo>
                    <a:pt x="1" y="18"/>
                    <a:pt x="7" y="19"/>
                    <a:pt x="12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7" y="22"/>
                    <a:pt x="2" y="25"/>
                    <a:pt x="2" y="28"/>
                  </a:cubicBezTo>
                  <a:close/>
                  <a:moveTo>
                    <a:pt x="16" y="19"/>
                  </a:moveTo>
                  <a:cubicBezTo>
                    <a:pt x="16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1" y="14"/>
                    <a:pt x="22" y="14"/>
                    <a:pt x="22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7"/>
                    <a:pt x="23" y="18"/>
                    <a:pt x="22" y="19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67"/>
            <p:cNvSpPr>
              <a:spLocks noEditPoints="1"/>
            </p:cNvSpPr>
            <p:nvPr/>
          </p:nvSpPr>
          <p:spPr bwMode="auto">
            <a:xfrm>
              <a:off x="7835562" y="3326947"/>
              <a:ext cx="141288" cy="141288"/>
            </a:xfrm>
            <a:custGeom>
              <a:avLst/>
              <a:gdLst>
                <a:gd name="T0" fmla="*/ 3 w 55"/>
                <a:gd name="T1" fmla="*/ 45 h 55"/>
                <a:gd name="T2" fmla="*/ 12 w 55"/>
                <a:gd name="T3" fmla="*/ 50 h 55"/>
                <a:gd name="T4" fmla="*/ 23 w 55"/>
                <a:gd name="T5" fmla="*/ 39 h 55"/>
                <a:gd name="T6" fmla="*/ 24 w 55"/>
                <a:gd name="T7" fmla="*/ 37 h 55"/>
                <a:gd name="T8" fmla="*/ 28 w 55"/>
                <a:gd name="T9" fmla="*/ 49 h 55"/>
                <a:gd name="T10" fmla="*/ 43 w 55"/>
                <a:gd name="T11" fmla="*/ 50 h 55"/>
                <a:gd name="T12" fmla="*/ 38 w 55"/>
                <a:gd name="T13" fmla="*/ 36 h 55"/>
                <a:gd name="T14" fmla="*/ 53 w 55"/>
                <a:gd name="T15" fmla="*/ 27 h 55"/>
                <a:gd name="T16" fmla="*/ 53 w 55"/>
                <a:gd name="T17" fmla="*/ 17 h 55"/>
                <a:gd name="T18" fmla="*/ 42 w 55"/>
                <a:gd name="T19" fmla="*/ 15 h 55"/>
                <a:gd name="T20" fmla="*/ 39 w 55"/>
                <a:gd name="T21" fmla="*/ 16 h 55"/>
                <a:gd name="T22" fmla="*/ 39 w 55"/>
                <a:gd name="T23" fmla="*/ 15 h 55"/>
                <a:gd name="T24" fmla="*/ 30 w 55"/>
                <a:gd name="T25" fmla="*/ 0 h 55"/>
                <a:gd name="T26" fmla="*/ 18 w 55"/>
                <a:gd name="T27" fmla="*/ 6 h 55"/>
                <a:gd name="T28" fmla="*/ 18 w 55"/>
                <a:gd name="T29" fmla="*/ 5 h 55"/>
                <a:gd name="T30" fmla="*/ 17 w 55"/>
                <a:gd name="T31" fmla="*/ 7 h 55"/>
                <a:gd name="T32" fmla="*/ 17 w 55"/>
                <a:gd name="T33" fmla="*/ 12 h 55"/>
                <a:gd name="T34" fmla="*/ 16 w 55"/>
                <a:gd name="T35" fmla="*/ 12 h 55"/>
                <a:gd name="T36" fmla="*/ 0 w 55"/>
                <a:gd name="T37" fmla="*/ 22 h 55"/>
                <a:gd name="T38" fmla="*/ 16 w 55"/>
                <a:gd name="T39" fmla="*/ 31 h 55"/>
                <a:gd name="T40" fmla="*/ 13 w 55"/>
                <a:gd name="T41" fmla="*/ 33 h 55"/>
                <a:gd name="T42" fmla="*/ 3 w 55"/>
                <a:gd name="T43" fmla="*/ 45 h 55"/>
                <a:gd name="T44" fmla="*/ 23 w 55"/>
                <a:gd name="T45" fmla="*/ 30 h 55"/>
                <a:gd name="T46" fmla="*/ 22 w 55"/>
                <a:gd name="T47" fmla="*/ 28 h 55"/>
                <a:gd name="T48" fmla="*/ 22 w 55"/>
                <a:gd name="T49" fmla="*/ 27 h 55"/>
                <a:gd name="T50" fmla="*/ 23 w 55"/>
                <a:gd name="T51" fmla="*/ 22 h 55"/>
                <a:gd name="T52" fmla="*/ 26 w 55"/>
                <a:gd name="T53" fmla="*/ 21 h 55"/>
                <a:gd name="T54" fmla="*/ 27 w 55"/>
                <a:gd name="T55" fmla="*/ 21 h 55"/>
                <a:gd name="T56" fmla="*/ 28 w 55"/>
                <a:gd name="T57" fmla="*/ 21 h 55"/>
                <a:gd name="T58" fmla="*/ 32 w 55"/>
                <a:gd name="T59" fmla="*/ 23 h 55"/>
                <a:gd name="T60" fmla="*/ 33 w 55"/>
                <a:gd name="T61" fmla="*/ 26 h 55"/>
                <a:gd name="T62" fmla="*/ 32 w 55"/>
                <a:gd name="T63" fmla="*/ 30 h 55"/>
                <a:gd name="T64" fmla="*/ 30 w 55"/>
                <a:gd name="T65" fmla="*/ 31 h 55"/>
                <a:gd name="T66" fmla="*/ 28 w 55"/>
                <a:gd name="T67" fmla="*/ 32 h 55"/>
                <a:gd name="T68" fmla="*/ 27 w 55"/>
                <a:gd name="T69" fmla="*/ 32 h 55"/>
                <a:gd name="T70" fmla="*/ 24 w 55"/>
                <a:gd name="T71" fmla="*/ 32 h 55"/>
                <a:gd name="T72" fmla="*/ 23 w 55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3" y="45"/>
                  </a:moveTo>
                  <a:cubicBezTo>
                    <a:pt x="3" y="49"/>
                    <a:pt x="9" y="50"/>
                    <a:pt x="12" y="50"/>
                  </a:cubicBezTo>
                  <a:cubicBezTo>
                    <a:pt x="18" y="50"/>
                    <a:pt x="21" y="44"/>
                    <a:pt x="23" y="39"/>
                  </a:cubicBezTo>
                  <a:cubicBezTo>
                    <a:pt x="24" y="39"/>
                    <a:pt x="24" y="38"/>
                    <a:pt x="24" y="37"/>
                  </a:cubicBezTo>
                  <a:cubicBezTo>
                    <a:pt x="25" y="42"/>
                    <a:pt x="27" y="47"/>
                    <a:pt x="28" y="49"/>
                  </a:cubicBezTo>
                  <a:cubicBezTo>
                    <a:pt x="31" y="55"/>
                    <a:pt x="39" y="54"/>
                    <a:pt x="43" y="50"/>
                  </a:cubicBezTo>
                  <a:cubicBezTo>
                    <a:pt x="48" y="46"/>
                    <a:pt x="41" y="39"/>
                    <a:pt x="38" y="36"/>
                  </a:cubicBezTo>
                  <a:cubicBezTo>
                    <a:pt x="44" y="37"/>
                    <a:pt x="50" y="34"/>
                    <a:pt x="53" y="27"/>
                  </a:cubicBezTo>
                  <a:cubicBezTo>
                    <a:pt x="55" y="25"/>
                    <a:pt x="55" y="19"/>
                    <a:pt x="53" y="17"/>
                  </a:cubicBezTo>
                  <a:cubicBezTo>
                    <a:pt x="51" y="14"/>
                    <a:pt x="45" y="14"/>
                    <a:pt x="42" y="15"/>
                  </a:cubicBezTo>
                  <a:cubicBezTo>
                    <a:pt x="42" y="15"/>
                    <a:pt x="40" y="15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0"/>
                    <a:pt x="19" y="1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8" y="10"/>
                    <a:pt x="0" y="14"/>
                    <a:pt x="0" y="22"/>
                  </a:cubicBezTo>
                  <a:cubicBezTo>
                    <a:pt x="1" y="29"/>
                    <a:pt x="11" y="31"/>
                    <a:pt x="16" y="31"/>
                  </a:cubicBezTo>
                  <a:cubicBezTo>
                    <a:pt x="15" y="32"/>
                    <a:pt x="14" y="32"/>
                    <a:pt x="13" y="33"/>
                  </a:cubicBezTo>
                  <a:cubicBezTo>
                    <a:pt x="10" y="35"/>
                    <a:pt x="3" y="40"/>
                    <a:pt x="3" y="45"/>
                  </a:cubicBezTo>
                  <a:close/>
                  <a:moveTo>
                    <a:pt x="23" y="30"/>
                  </a:move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1" y="25"/>
                    <a:pt x="22" y="24"/>
                    <a:pt x="23" y="22"/>
                  </a:cubicBezTo>
                  <a:cubicBezTo>
                    <a:pt x="24" y="22"/>
                    <a:pt x="25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2" y="24"/>
                    <a:pt x="33" y="25"/>
                    <a:pt x="33" y="26"/>
                  </a:cubicBezTo>
                  <a:cubicBezTo>
                    <a:pt x="33" y="27"/>
                    <a:pt x="33" y="29"/>
                    <a:pt x="32" y="30"/>
                  </a:cubicBezTo>
                  <a:cubicBezTo>
                    <a:pt x="32" y="30"/>
                    <a:pt x="31" y="31"/>
                    <a:pt x="30" y="31"/>
                  </a:cubicBezTo>
                  <a:cubicBezTo>
                    <a:pt x="30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68"/>
            <p:cNvSpPr>
              <a:spLocks noEditPoints="1"/>
            </p:cNvSpPr>
            <p:nvPr/>
          </p:nvSpPr>
          <p:spPr bwMode="auto">
            <a:xfrm>
              <a:off x="7905412" y="3001510"/>
              <a:ext cx="144463" cy="142875"/>
            </a:xfrm>
            <a:custGeom>
              <a:avLst/>
              <a:gdLst>
                <a:gd name="T0" fmla="*/ 4 w 56"/>
                <a:gd name="T1" fmla="*/ 45 h 55"/>
                <a:gd name="T2" fmla="*/ 13 w 56"/>
                <a:gd name="T3" fmla="*/ 50 h 55"/>
                <a:gd name="T4" fmla="*/ 24 w 56"/>
                <a:gd name="T5" fmla="*/ 39 h 55"/>
                <a:gd name="T6" fmla="*/ 25 w 56"/>
                <a:gd name="T7" fmla="*/ 37 h 55"/>
                <a:gd name="T8" fmla="*/ 29 w 56"/>
                <a:gd name="T9" fmla="*/ 49 h 55"/>
                <a:gd name="T10" fmla="*/ 44 w 56"/>
                <a:gd name="T11" fmla="*/ 50 h 55"/>
                <a:gd name="T12" fmla="*/ 39 w 56"/>
                <a:gd name="T13" fmla="*/ 36 h 55"/>
                <a:gd name="T14" fmla="*/ 54 w 56"/>
                <a:gd name="T15" fmla="*/ 28 h 55"/>
                <a:gd name="T16" fmla="*/ 54 w 56"/>
                <a:gd name="T17" fmla="*/ 17 h 55"/>
                <a:gd name="T18" fmla="*/ 43 w 56"/>
                <a:gd name="T19" fmla="*/ 15 h 55"/>
                <a:gd name="T20" fmla="*/ 40 w 56"/>
                <a:gd name="T21" fmla="*/ 16 h 55"/>
                <a:gd name="T22" fmla="*/ 40 w 56"/>
                <a:gd name="T23" fmla="*/ 15 h 55"/>
                <a:gd name="T24" fmla="*/ 31 w 56"/>
                <a:gd name="T25" fmla="*/ 0 h 55"/>
                <a:gd name="T26" fmla="*/ 19 w 56"/>
                <a:gd name="T27" fmla="*/ 6 h 55"/>
                <a:gd name="T28" fmla="*/ 19 w 56"/>
                <a:gd name="T29" fmla="*/ 5 h 55"/>
                <a:gd name="T30" fmla="*/ 18 w 56"/>
                <a:gd name="T31" fmla="*/ 7 h 55"/>
                <a:gd name="T32" fmla="*/ 18 w 56"/>
                <a:gd name="T33" fmla="*/ 12 h 55"/>
                <a:gd name="T34" fmla="*/ 17 w 56"/>
                <a:gd name="T35" fmla="*/ 12 h 55"/>
                <a:gd name="T36" fmla="*/ 1 w 56"/>
                <a:gd name="T37" fmla="*/ 22 h 55"/>
                <a:gd name="T38" fmla="*/ 17 w 56"/>
                <a:gd name="T39" fmla="*/ 31 h 55"/>
                <a:gd name="T40" fmla="*/ 14 w 56"/>
                <a:gd name="T41" fmla="*/ 33 h 55"/>
                <a:gd name="T42" fmla="*/ 4 w 56"/>
                <a:gd name="T43" fmla="*/ 45 h 55"/>
                <a:gd name="T44" fmla="*/ 23 w 56"/>
                <a:gd name="T45" fmla="*/ 30 h 55"/>
                <a:gd name="T46" fmla="*/ 23 w 56"/>
                <a:gd name="T47" fmla="*/ 28 h 55"/>
                <a:gd name="T48" fmla="*/ 22 w 56"/>
                <a:gd name="T49" fmla="*/ 27 h 55"/>
                <a:gd name="T50" fmla="*/ 24 w 56"/>
                <a:gd name="T51" fmla="*/ 23 h 55"/>
                <a:gd name="T52" fmla="*/ 27 w 56"/>
                <a:gd name="T53" fmla="*/ 21 h 55"/>
                <a:gd name="T54" fmla="*/ 27 w 56"/>
                <a:gd name="T55" fmla="*/ 21 h 55"/>
                <a:gd name="T56" fmla="*/ 29 w 56"/>
                <a:gd name="T57" fmla="*/ 21 h 55"/>
                <a:gd name="T58" fmla="*/ 32 w 56"/>
                <a:gd name="T59" fmla="*/ 23 h 55"/>
                <a:gd name="T60" fmla="*/ 34 w 56"/>
                <a:gd name="T61" fmla="*/ 26 h 55"/>
                <a:gd name="T62" fmla="*/ 33 w 56"/>
                <a:gd name="T63" fmla="*/ 30 h 55"/>
                <a:gd name="T64" fmla="*/ 31 w 56"/>
                <a:gd name="T65" fmla="*/ 31 h 55"/>
                <a:gd name="T66" fmla="*/ 29 w 56"/>
                <a:gd name="T67" fmla="*/ 32 h 55"/>
                <a:gd name="T68" fmla="*/ 28 w 56"/>
                <a:gd name="T69" fmla="*/ 32 h 55"/>
                <a:gd name="T70" fmla="*/ 25 w 56"/>
                <a:gd name="T71" fmla="*/ 32 h 55"/>
                <a:gd name="T72" fmla="*/ 23 w 56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5">
                  <a:moveTo>
                    <a:pt x="4" y="45"/>
                  </a:moveTo>
                  <a:cubicBezTo>
                    <a:pt x="4" y="49"/>
                    <a:pt x="10" y="50"/>
                    <a:pt x="13" y="50"/>
                  </a:cubicBezTo>
                  <a:cubicBezTo>
                    <a:pt x="19" y="50"/>
                    <a:pt x="22" y="44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42"/>
                    <a:pt x="28" y="47"/>
                    <a:pt x="29" y="49"/>
                  </a:cubicBezTo>
                  <a:cubicBezTo>
                    <a:pt x="32" y="55"/>
                    <a:pt x="40" y="54"/>
                    <a:pt x="44" y="50"/>
                  </a:cubicBezTo>
                  <a:cubicBezTo>
                    <a:pt x="49" y="46"/>
                    <a:pt x="42" y="39"/>
                    <a:pt x="39" y="36"/>
                  </a:cubicBezTo>
                  <a:cubicBezTo>
                    <a:pt x="45" y="37"/>
                    <a:pt x="51" y="34"/>
                    <a:pt x="54" y="28"/>
                  </a:cubicBezTo>
                  <a:cubicBezTo>
                    <a:pt x="56" y="25"/>
                    <a:pt x="56" y="19"/>
                    <a:pt x="54" y="17"/>
                  </a:cubicBezTo>
                  <a:cubicBezTo>
                    <a:pt x="51" y="14"/>
                    <a:pt x="46" y="14"/>
                    <a:pt x="43" y="15"/>
                  </a:cubicBezTo>
                  <a:cubicBezTo>
                    <a:pt x="42" y="15"/>
                    <a:pt x="41" y="15"/>
                    <a:pt x="40" y="16"/>
                  </a:cubicBezTo>
                  <a:cubicBezTo>
                    <a:pt x="40" y="16"/>
                    <a:pt x="40" y="15"/>
                    <a:pt x="40" y="15"/>
                  </a:cubicBezTo>
                  <a:cubicBezTo>
                    <a:pt x="43" y="5"/>
                    <a:pt x="38" y="0"/>
                    <a:pt x="31" y="0"/>
                  </a:cubicBezTo>
                  <a:cubicBezTo>
                    <a:pt x="27" y="0"/>
                    <a:pt x="20" y="1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9"/>
                    <a:pt x="17" y="11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9" y="10"/>
                    <a:pt x="0" y="14"/>
                    <a:pt x="1" y="22"/>
                  </a:cubicBezTo>
                  <a:cubicBezTo>
                    <a:pt x="2" y="29"/>
                    <a:pt x="11" y="31"/>
                    <a:pt x="17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1" y="35"/>
                    <a:pt x="4" y="40"/>
                    <a:pt x="4" y="45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8"/>
                  </a:cubicBezTo>
                  <a:cubicBezTo>
                    <a:pt x="23" y="28"/>
                    <a:pt x="22" y="28"/>
                    <a:pt x="22" y="27"/>
                  </a:cubicBezTo>
                  <a:cubicBezTo>
                    <a:pt x="22" y="25"/>
                    <a:pt x="23" y="24"/>
                    <a:pt x="24" y="23"/>
                  </a:cubicBezTo>
                  <a:cubicBezTo>
                    <a:pt x="25" y="22"/>
                    <a:pt x="26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2"/>
                    <a:pt x="32" y="22"/>
                    <a:pt x="32" y="23"/>
                  </a:cubicBezTo>
                  <a:cubicBezTo>
                    <a:pt x="33" y="24"/>
                    <a:pt x="34" y="25"/>
                    <a:pt x="34" y="26"/>
                  </a:cubicBezTo>
                  <a:cubicBezTo>
                    <a:pt x="34" y="27"/>
                    <a:pt x="33" y="29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69"/>
            <p:cNvSpPr>
              <a:spLocks noEditPoints="1"/>
            </p:cNvSpPr>
            <p:nvPr/>
          </p:nvSpPr>
          <p:spPr bwMode="auto">
            <a:xfrm>
              <a:off x="7724437" y="3499985"/>
              <a:ext cx="141288" cy="144463"/>
            </a:xfrm>
            <a:custGeom>
              <a:avLst/>
              <a:gdLst>
                <a:gd name="T0" fmla="*/ 3 w 55"/>
                <a:gd name="T1" fmla="*/ 45 h 56"/>
                <a:gd name="T2" fmla="*/ 12 w 55"/>
                <a:gd name="T3" fmla="*/ 50 h 56"/>
                <a:gd name="T4" fmla="*/ 23 w 55"/>
                <a:gd name="T5" fmla="*/ 40 h 56"/>
                <a:gd name="T6" fmla="*/ 25 w 55"/>
                <a:gd name="T7" fmla="*/ 37 h 56"/>
                <a:gd name="T8" fmla="*/ 28 w 55"/>
                <a:gd name="T9" fmla="*/ 50 h 56"/>
                <a:gd name="T10" fmla="*/ 43 w 55"/>
                <a:gd name="T11" fmla="*/ 50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39 w 55"/>
                <a:gd name="T23" fmla="*/ 16 h 56"/>
                <a:gd name="T24" fmla="*/ 30 w 55"/>
                <a:gd name="T25" fmla="*/ 0 h 56"/>
                <a:gd name="T26" fmla="*/ 18 w 55"/>
                <a:gd name="T27" fmla="*/ 6 h 56"/>
                <a:gd name="T28" fmla="*/ 18 w 55"/>
                <a:gd name="T29" fmla="*/ 6 h 56"/>
                <a:gd name="T30" fmla="*/ 18 w 55"/>
                <a:gd name="T31" fmla="*/ 8 h 56"/>
                <a:gd name="T32" fmla="*/ 17 w 55"/>
                <a:gd name="T33" fmla="*/ 12 h 56"/>
                <a:gd name="T34" fmla="*/ 16 w 55"/>
                <a:gd name="T35" fmla="*/ 12 h 56"/>
                <a:gd name="T36" fmla="*/ 0 w 55"/>
                <a:gd name="T37" fmla="*/ 23 h 56"/>
                <a:gd name="T38" fmla="*/ 17 w 55"/>
                <a:gd name="T39" fmla="*/ 31 h 56"/>
                <a:gd name="T40" fmla="*/ 14 w 55"/>
                <a:gd name="T41" fmla="*/ 33 h 56"/>
                <a:gd name="T42" fmla="*/ 3 w 55"/>
                <a:gd name="T43" fmla="*/ 45 h 56"/>
                <a:gd name="T44" fmla="*/ 23 w 55"/>
                <a:gd name="T45" fmla="*/ 30 h 56"/>
                <a:gd name="T46" fmla="*/ 22 w 55"/>
                <a:gd name="T47" fmla="*/ 28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8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0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3" y="45"/>
                  </a:moveTo>
                  <a:cubicBezTo>
                    <a:pt x="3" y="50"/>
                    <a:pt x="9" y="50"/>
                    <a:pt x="12" y="50"/>
                  </a:cubicBezTo>
                  <a:cubicBezTo>
                    <a:pt x="18" y="50"/>
                    <a:pt x="21" y="44"/>
                    <a:pt x="23" y="40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42"/>
                    <a:pt x="27" y="47"/>
                    <a:pt x="28" y="50"/>
                  </a:cubicBezTo>
                  <a:cubicBezTo>
                    <a:pt x="31" y="56"/>
                    <a:pt x="39" y="54"/>
                    <a:pt x="43" y="50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7"/>
                    <a:pt x="50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5" y="14"/>
                    <a:pt x="43" y="15"/>
                  </a:cubicBezTo>
                  <a:cubicBezTo>
                    <a:pt x="42" y="15"/>
                    <a:pt x="40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1"/>
                    <a:pt x="19" y="1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9" y="10"/>
                    <a:pt x="0" y="14"/>
                    <a:pt x="0" y="23"/>
                  </a:cubicBezTo>
                  <a:cubicBezTo>
                    <a:pt x="1" y="29"/>
                    <a:pt x="11" y="32"/>
                    <a:pt x="17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0" y="36"/>
                    <a:pt x="4" y="41"/>
                    <a:pt x="3" y="45"/>
                  </a:cubicBezTo>
                  <a:close/>
                  <a:moveTo>
                    <a:pt x="23" y="30"/>
                  </a:move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4"/>
                    <a:pt x="24" y="23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70"/>
            <p:cNvSpPr>
              <a:spLocks noEditPoints="1"/>
            </p:cNvSpPr>
            <p:nvPr/>
          </p:nvSpPr>
          <p:spPr bwMode="auto">
            <a:xfrm>
              <a:off x="7913349" y="2826885"/>
              <a:ext cx="50800" cy="53975"/>
            </a:xfrm>
            <a:custGeom>
              <a:avLst/>
              <a:gdLst>
                <a:gd name="T0" fmla="*/ 0 w 20"/>
                <a:gd name="T1" fmla="*/ 17 h 21"/>
                <a:gd name="T2" fmla="*/ 5 w 20"/>
                <a:gd name="T3" fmla="*/ 17 h 21"/>
                <a:gd name="T4" fmla="*/ 8 w 20"/>
                <a:gd name="T5" fmla="*/ 20 h 21"/>
                <a:gd name="T6" fmla="*/ 11 w 20"/>
                <a:gd name="T7" fmla="*/ 17 h 21"/>
                <a:gd name="T8" fmla="*/ 12 w 20"/>
                <a:gd name="T9" fmla="*/ 15 h 21"/>
                <a:gd name="T10" fmla="*/ 14 w 20"/>
                <a:gd name="T11" fmla="*/ 17 h 21"/>
                <a:gd name="T12" fmla="*/ 20 w 20"/>
                <a:gd name="T13" fmla="*/ 13 h 21"/>
                <a:gd name="T14" fmla="*/ 15 w 20"/>
                <a:gd name="T15" fmla="*/ 10 h 21"/>
                <a:gd name="T16" fmla="*/ 14 w 20"/>
                <a:gd name="T17" fmla="*/ 10 h 21"/>
                <a:gd name="T18" fmla="*/ 20 w 20"/>
                <a:gd name="T19" fmla="*/ 5 h 21"/>
                <a:gd name="T20" fmla="*/ 15 w 20"/>
                <a:gd name="T21" fmla="*/ 1 h 21"/>
                <a:gd name="T22" fmla="*/ 10 w 20"/>
                <a:gd name="T23" fmla="*/ 5 h 21"/>
                <a:gd name="T24" fmla="*/ 10 w 20"/>
                <a:gd name="T25" fmla="*/ 5 h 21"/>
                <a:gd name="T26" fmla="*/ 8 w 20"/>
                <a:gd name="T27" fmla="*/ 1 h 21"/>
                <a:gd name="T28" fmla="*/ 3 w 20"/>
                <a:gd name="T29" fmla="*/ 3 h 21"/>
                <a:gd name="T30" fmla="*/ 6 w 20"/>
                <a:gd name="T31" fmla="*/ 11 h 21"/>
                <a:gd name="T32" fmla="*/ 6 w 20"/>
                <a:gd name="T33" fmla="*/ 11 h 21"/>
                <a:gd name="T34" fmla="*/ 3 w 20"/>
                <a:gd name="T35" fmla="*/ 11 h 21"/>
                <a:gd name="T36" fmla="*/ 0 w 20"/>
                <a:gd name="T37" fmla="*/ 13 h 21"/>
                <a:gd name="T38" fmla="*/ 0 w 20"/>
                <a:gd name="T39" fmla="*/ 17 h 21"/>
                <a:gd name="T40" fmla="*/ 9 w 20"/>
                <a:gd name="T41" fmla="*/ 12 h 21"/>
                <a:gd name="T42" fmla="*/ 8 w 20"/>
                <a:gd name="T43" fmla="*/ 12 h 21"/>
                <a:gd name="T44" fmla="*/ 8 w 20"/>
                <a:gd name="T45" fmla="*/ 11 h 21"/>
                <a:gd name="T46" fmla="*/ 8 w 20"/>
                <a:gd name="T47" fmla="*/ 11 h 21"/>
                <a:gd name="T48" fmla="*/ 8 w 20"/>
                <a:gd name="T49" fmla="*/ 11 h 21"/>
                <a:gd name="T50" fmla="*/ 9 w 20"/>
                <a:gd name="T51" fmla="*/ 8 h 21"/>
                <a:gd name="T52" fmla="*/ 9 w 20"/>
                <a:gd name="T53" fmla="*/ 8 h 21"/>
                <a:gd name="T54" fmla="*/ 10 w 20"/>
                <a:gd name="T55" fmla="*/ 8 h 21"/>
                <a:gd name="T56" fmla="*/ 12 w 20"/>
                <a:gd name="T57" fmla="*/ 9 h 21"/>
                <a:gd name="T58" fmla="*/ 13 w 20"/>
                <a:gd name="T59" fmla="*/ 10 h 21"/>
                <a:gd name="T60" fmla="*/ 13 w 20"/>
                <a:gd name="T61" fmla="*/ 10 h 21"/>
                <a:gd name="T62" fmla="*/ 11 w 20"/>
                <a:gd name="T63" fmla="*/ 12 h 21"/>
                <a:gd name="T64" fmla="*/ 11 w 20"/>
                <a:gd name="T65" fmla="*/ 12 h 21"/>
                <a:gd name="T66" fmla="*/ 10 w 20"/>
                <a:gd name="T67" fmla="*/ 13 h 21"/>
                <a:gd name="T68" fmla="*/ 9 w 20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" y="19"/>
                    <a:pt x="3" y="18"/>
                    <a:pt x="5" y="17"/>
                  </a:cubicBezTo>
                  <a:cubicBezTo>
                    <a:pt x="6" y="18"/>
                    <a:pt x="6" y="20"/>
                    <a:pt x="8" y="20"/>
                  </a:cubicBezTo>
                  <a:cubicBezTo>
                    <a:pt x="9" y="21"/>
                    <a:pt x="11" y="18"/>
                    <a:pt x="11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6" y="18"/>
                    <a:pt x="20" y="16"/>
                    <a:pt x="20" y="13"/>
                  </a:cubicBezTo>
                  <a:cubicBezTo>
                    <a:pt x="20" y="11"/>
                    <a:pt x="17" y="9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6" y="9"/>
                    <a:pt x="20" y="8"/>
                    <a:pt x="20" y="5"/>
                  </a:cubicBezTo>
                  <a:cubicBezTo>
                    <a:pt x="20" y="1"/>
                    <a:pt x="18" y="0"/>
                    <a:pt x="15" y="1"/>
                  </a:cubicBezTo>
                  <a:cubicBezTo>
                    <a:pt x="13" y="1"/>
                    <a:pt x="11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2"/>
                    <a:pt x="8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1" y="7"/>
                    <a:pt x="4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6"/>
                    <a:pt x="0" y="17"/>
                  </a:cubicBezTo>
                  <a:close/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71"/>
            <p:cNvSpPr>
              <a:spLocks noEditPoints="1"/>
            </p:cNvSpPr>
            <p:nvPr/>
          </p:nvSpPr>
          <p:spPr bwMode="auto">
            <a:xfrm>
              <a:off x="7770474" y="3409497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0 w 21"/>
                <a:gd name="T23" fmla="*/ 6 h 21"/>
                <a:gd name="T24" fmla="*/ 10 w 21"/>
                <a:gd name="T25" fmla="*/ 5 h 21"/>
                <a:gd name="T26" fmla="*/ 9 w 21"/>
                <a:gd name="T27" fmla="*/ 2 h 21"/>
                <a:gd name="T28" fmla="*/ 4 w 21"/>
                <a:gd name="T29" fmla="*/ 4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4 h 21"/>
                <a:gd name="T38" fmla="*/ 1 w 21"/>
                <a:gd name="T39" fmla="*/ 17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1 h 21"/>
                <a:gd name="T48" fmla="*/ 8 w 21"/>
                <a:gd name="T49" fmla="*/ 11 h 21"/>
                <a:gd name="T50" fmla="*/ 9 w 21"/>
                <a:gd name="T51" fmla="*/ 8 h 21"/>
                <a:gd name="T52" fmla="*/ 10 w 21"/>
                <a:gd name="T53" fmla="*/ 8 h 21"/>
                <a:gd name="T54" fmla="*/ 10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3 h 21"/>
                <a:gd name="T64" fmla="*/ 12 w 21"/>
                <a:gd name="T65" fmla="*/ 13 h 21"/>
                <a:gd name="T66" fmla="*/ 11 w 21"/>
                <a:gd name="T67" fmla="*/ 13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1" y="19"/>
                    <a:pt x="4" y="18"/>
                    <a:pt x="6" y="17"/>
                  </a:cubicBezTo>
                  <a:cubicBezTo>
                    <a:pt x="6" y="19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1" y="4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2"/>
                    <a:pt x="9" y="2"/>
                  </a:cubicBezTo>
                  <a:cubicBezTo>
                    <a:pt x="7" y="0"/>
                    <a:pt x="4" y="2"/>
                    <a:pt x="4" y="4"/>
                  </a:cubicBezTo>
                  <a:cubicBezTo>
                    <a:pt x="1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4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72"/>
            <p:cNvSpPr>
              <a:spLocks noEditPoints="1"/>
            </p:cNvSpPr>
            <p:nvPr/>
          </p:nvSpPr>
          <p:spPr bwMode="auto">
            <a:xfrm>
              <a:off x="7727612" y="4003222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1 w 21"/>
                <a:gd name="T23" fmla="*/ 6 h 21"/>
                <a:gd name="T24" fmla="*/ 11 w 21"/>
                <a:gd name="T25" fmla="*/ 5 h 21"/>
                <a:gd name="T26" fmla="*/ 9 w 21"/>
                <a:gd name="T27" fmla="*/ 1 h 21"/>
                <a:gd name="T28" fmla="*/ 4 w 21"/>
                <a:gd name="T29" fmla="*/ 3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3 h 21"/>
                <a:gd name="T38" fmla="*/ 1 w 21"/>
                <a:gd name="T39" fmla="*/ 17 h 21"/>
                <a:gd name="T40" fmla="*/ 10 w 21"/>
                <a:gd name="T41" fmla="*/ 12 h 21"/>
                <a:gd name="T42" fmla="*/ 9 w 21"/>
                <a:gd name="T43" fmla="*/ 12 h 21"/>
                <a:gd name="T44" fmla="*/ 9 w 21"/>
                <a:gd name="T45" fmla="*/ 11 h 21"/>
                <a:gd name="T46" fmla="*/ 9 w 21"/>
                <a:gd name="T47" fmla="*/ 11 h 21"/>
                <a:gd name="T48" fmla="*/ 8 w 21"/>
                <a:gd name="T49" fmla="*/ 11 h 21"/>
                <a:gd name="T50" fmla="*/ 10 w 21"/>
                <a:gd name="T51" fmla="*/ 8 h 21"/>
                <a:gd name="T52" fmla="*/ 10 w 21"/>
                <a:gd name="T53" fmla="*/ 8 h 21"/>
                <a:gd name="T54" fmla="*/ 11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2 h 21"/>
                <a:gd name="T64" fmla="*/ 12 w 21"/>
                <a:gd name="T65" fmla="*/ 12 h 21"/>
                <a:gd name="T66" fmla="*/ 11 w 21"/>
                <a:gd name="T67" fmla="*/ 13 h 21"/>
                <a:gd name="T68" fmla="*/ 10 w 21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2" y="19"/>
                    <a:pt x="4" y="18"/>
                    <a:pt x="6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9"/>
                    <a:pt x="16" y="10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2" y="3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2"/>
                    <a:pt x="9" y="1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2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73"/>
            <p:cNvSpPr>
              <a:spLocks noEditPoints="1"/>
            </p:cNvSpPr>
            <p:nvPr/>
          </p:nvSpPr>
          <p:spPr bwMode="auto">
            <a:xfrm>
              <a:off x="7737137" y="2893560"/>
              <a:ext cx="93663" cy="85725"/>
            </a:xfrm>
            <a:custGeom>
              <a:avLst/>
              <a:gdLst>
                <a:gd name="T0" fmla="*/ 3 w 36"/>
                <a:gd name="T1" fmla="*/ 4 h 33"/>
                <a:gd name="T2" fmla="*/ 5 w 36"/>
                <a:gd name="T3" fmla="*/ 12 h 33"/>
                <a:gd name="T4" fmla="*/ 1 w 36"/>
                <a:gd name="T5" fmla="*/ 17 h 33"/>
                <a:gd name="T6" fmla="*/ 8 w 36"/>
                <a:gd name="T7" fmla="*/ 21 h 33"/>
                <a:gd name="T8" fmla="*/ 11 w 36"/>
                <a:gd name="T9" fmla="*/ 21 h 33"/>
                <a:gd name="T10" fmla="*/ 9 w 36"/>
                <a:gd name="T11" fmla="*/ 25 h 33"/>
                <a:gd name="T12" fmla="*/ 18 w 36"/>
                <a:gd name="T13" fmla="*/ 32 h 33"/>
                <a:gd name="T14" fmla="*/ 21 w 36"/>
                <a:gd name="T15" fmla="*/ 23 h 33"/>
                <a:gd name="T16" fmla="*/ 20 w 36"/>
                <a:gd name="T17" fmla="*/ 21 h 33"/>
                <a:gd name="T18" fmla="*/ 30 w 36"/>
                <a:gd name="T19" fmla="*/ 28 h 33"/>
                <a:gd name="T20" fmla="*/ 34 w 36"/>
                <a:gd name="T21" fmla="*/ 18 h 33"/>
                <a:gd name="T22" fmla="*/ 24 w 36"/>
                <a:gd name="T23" fmla="*/ 13 h 33"/>
                <a:gd name="T24" fmla="*/ 25 w 36"/>
                <a:gd name="T25" fmla="*/ 13 h 33"/>
                <a:gd name="T26" fmla="*/ 29 w 36"/>
                <a:gd name="T27" fmla="*/ 8 h 33"/>
                <a:gd name="T28" fmla="*/ 24 w 36"/>
                <a:gd name="T29" fmla="*/ 2 h 33"/>
                <a:gd name="T30" fmla="*/ 15 w 36"/>
                <a:gd name="T31" fmla="*/ 11 h 33"/>
                <a:gd name="T32" fmla="*/ 15 w 36"/>
                <a:gd name="T33" fmla="*/ 11 h 33"/>
                <a:gd name="T34" fmla="*/ 13 w 36"/>
                <a:gd name="T35" fmla="*/ 5 h 33"/>
                <a:gd name="T36" fmla="*/ 8 w 36"/>
                <a:gd name="T37" fmla="*/ 3 h 33"/>
                <a:gd name="T38" fmla="*/ 3 w 36"/>
                <a:gd name="T39" fmla="*/ 4 h 33"/>
                <a:gd name="T40" fmla="*/ 13 w 36"/>
                <a:gd name="T41" fmla="*/ 15 h 33"/>
                <a:gd name="T42" fmla="*/ 14 w 36"/>
                <a:gd name="T43" fmla="*/ 13 h 33"/>
                <a:gd name="T44" fmla="*/ 14 w 36"/>
                <a:gd name="T45" fmla="*/ 13 h 33"/>
                <a:gd name="T46" fmla="*/ 14 w 36"/>
                <a:gd name="T47" fmla="*/ 13 h 33"/>
                <a:gd name="T48" fmla="*/ 15 w 36"/>
                <a:gd name="T49" fmla="*/ 13 h 33"/>
                <a:gd name="T50" fmla="*/ 20 w 36"/>
                <a:gd name="T51" fmla="*/ 13 h 33"/>
                <a:gd name="T52" fmla="*/ 21 w 36"/>
                <a:gd name="T53" fmla="*/ 14 h 33"/>
                <a:gd name="T54" fmla="*/ 21 w 36"/>
                <a:gd name="T55" fmla="*/ 14 h 33"/>
                <a:gd name="T56" fmla="*/ 20 w 36"/>
                <a:gd name="T57" fmla="*/ 18 h 33"/>
                <a:gd name="T58" fmla="*/ 19 w 36"/>
                <a:gd name="T59" fmla="*/ 19 h 33"/>
                <a:gd name="T60" fmla="*/ 19 w 36"/>
                <a:gd name="T61" fmla="*/ 19 h 33"/>
                <a:gd name="T62" fmla="*/ 15 w 36"/>
                <a:gd name="T63" fmla="*/ 18 h 33"/>
                <a:gd name="T64" fmla="*/ 15 w 36"/>
                <a:gd name="T65" fmla="*/ 18 h 33"/>
                <a:gd name="T66" fmla="*/ 14 w 36"/>
                <a:gd name="T67" fmla="*/ 17 h 33"/>
                <a:gd name="T68" fmla="*/ 13 w 36"/>
                <a:gd name="T6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33">
                  <a:moveTo>
                    <a:pt x="3" y="4"/>
                  </a:moveTo>
                  <a:cubicBezTo>
                    <a:pt x="0" y="6"/>
                    <a:pt x="2" y="10"/>
                    <a:pt x="5" y="12"/>
                  </a:cubicBezTo>
                  <a:cubicBezTo>
                    <a:pt x="3" y="13"/>
                    <a:pt x="0" y="15"/>
                    <a:pt x="1" y="17"/>
                  </a:cubicBezTo>
                  <a:cubicBezTo>
                    <a:pt x="1" y="19"/>
                    <a:pt x="6" y="21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0" y="22"/>
                    <a:pt x="9" y="24"/>
                    <a:pt x="9" y="25"/>
                  </a:cubicBezTo>
                  <a:cubicBezTo>
                    <a:pt x="9" y="29"/>
                    <a:pt x="14" y="33"/>
                    <a:pt x="18" y="32"/>
                  </a:cubicBezTo>
                  <a:cubicBezTo>
                    <a:pt x="21" y="31"/>
                    <a:pt x="22" y="26"/>
                    <a:pt x="21" y="23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2" y="25"/>
                    <a:pt x="26" y="30"/>
                    <a:pt x="30" y="28"/>
                  </a:cubicBezTo>
                  <a:cubicBezTo>
                    <a:pt x="35" y="27"/>
                    <a:pt x="36" y="22"/>
                    <a:pt x="34" y="18"/>
                  </a:cubicBezTo>
                  <a:cubicBezTo>
                    <a:pt x="32" y="16"/>
                    <a:pt x="28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2"/>
                    <a:pt x="29" y="10"/>
                    <a:pt x="29" y="8"/>
                  </a:cubicBezTo>
                  <a:cubicBezTo>
                    <a:pt x="30" y="5"/>
                    <a:pt x="26" y="2"/>
                    <a:pt x="24" y="2"/>
                  </a:cubicBezTo>
                  <a:cubicBezTo>
                    <a:pt x="17" y="0"/>
                    <a:pt x="16" y="6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9"/>
                    <a:pt x="14" y="7"/>
                    <a:pt x="13" y="5"/>
                  </a:cubicBezTo>
                  <a:cubicBezTo>
                    <a:pt x="11" y="4"/>
                    <a:pt x="10" y="3"/>
                    <a:pt x="8" y="3"/>
                  </a:cubicBezTo>
                  <a:cubicBezTo>
                    <a:pt x="6" y="3"/>
                    <a:pt x="4" y="3"/>
                    <a:pt x="3" y="4"/>
                  </a:cubicBezTo>
                  <a:close/>
                  <a:moveTo>
                    <a:pt x="13" y="15"/>
                  </a:move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9" y="11"/>
                    <a:pt x="20" y="13"/>
                  </a:cubicBezTo>
                  <a:cubicBezTo>
                    <a:pt x="20" y="13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1" y="17"/>
                    <a:pt x="20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3" y="17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74"/>
            <p:cNvSpPr>
              <a:spLocks noEditPoints="1"/>
            </p:cNvSpPr>
            <p:nvPr/>
          </p:nvSpPr>
          <p:spPr bwMode="auto">
            <a:xfrm>
              <a:off x="7737137" y="314438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2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6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20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75"/>
            <p:cNvSpPr>
              <a:spLocks noEditPoints="1"/>
            </p:cNvSpPr>
            <p:nvPr/>
          </p:nvSpPr>
          <p:spPr bwMode="auto">
            <a:xfrm>
              <a:off x="7980024" y="3385685"/>
              <a:ext cx="82550" cy="85725"/>
            </a:xfrm>
            <a:custGeom>
              <a:avLst/>
              <a:gdLst>
                <a:gd name="T0" fmla="*/ 0 w 32"/>
                <a:gd name="T1" fmla="*/ 26 h 33"/>
                <a:gd name="T2" fmla="*/ 9 w 32"/>
                <a:gd name="T3" fmla="*/ 27 h 33"/>
                <a:gd name="T4" fmla="*/ 12 w 32"/>
                <a:gd name="T5" fmla="*/ 32 h 33"/>
                <a:gd name="T6" fmla="*/ 18 w 32"/>
                <a:gd name="T7" fmla="*/ 27 h 33"/>
                <a:gd name="T8" fmla="*/ 19 w 32"/>
                <a:gd name="T9" fmla="*/ 24 h 33"/>
                <a:gd name="T10" fmla="*/ 23 w 32"/>
                <a:gd name="T11" fmla="*/ 27 h 33"/>
                <a:gd name="T12" fmla="*/ 32 w 32"/>
                <a:gd name="T13" fmla="*/ 21 h 33"/>
                <a:gd name="T14" fmla="*/ 24 w 32"/>
                <a:gd name="T15" fmla="*/ 15 h 33"/>
                <a:gd name="T16" fmla="*/ 22 w 32"/>
                <a:gd name="T17" fmla="*/ 16 h 33"/>
                <a:gd name="T18" fmla="*/ 32 w 32"/>
                <a:gd name="T19" fmla="*/ 8 h 33"/>
                <a:gd name="T20" fmla="*/ 24 w 32"/>
                <a:gd name="T21" fmla="*/ 2 h 33"/>
                <a:gd name="T22" fmla="*/ 16 w 32"/>
                <a:gd name="T23" fmla="*/ 9 h 33"/>
                <a:gd name="T24" fmla="*/ 16 w 32"/>
                <a:gd name="T25" fmla="*/ 8 h 33"/>
                <a:gd name="T26" fmla="*/ 13 w 32"/>
                <a:gd name="T27" fmla="*/ 3 h 33"/>
                <a:gd name="T28" fmla="*/ 5 w 32"/>
                <a:gd name="T29" fmla="*/ 6 h 33"/>
                <a:gd name="T30" fmla="*/ 10 w 32"/>
                <a:gd name="T31" fmla="*/ 17 h 33"/>
                <a:gd name="T32" fmla="*/ 11 w 32"/>
                <a:gd name="T33" fmla="*/ 17 h 33"/>
                <a:gd name="T34" fmla="*/ 5 w 32"/>
                <a:gd name="T35" fmla="*/ 18 h 33"/>
                <a:gd name="T36" fmla="*/ 1 w 32"/>
                <a:gd name="T37" fmla="*/ 21 h 33"/>
                <a:gd name="T38" fmla="*/ 0 w 32"/>
                <a:gd name="T39" fmla="*/ 26 h 33"/>
                <a:gd name="T40" fmla="*/ 14 w 32"/>
                <a:gd name="T41" fmla="*/ 20 h 33"/>
                <a:gd name="T42" fmla="*/ 13 w 32"/>
                <a:gd name="T43" fmla="*/ 19 h 33"/>
                <a:gd name="T44" fmla="*/ 13 w 32"/>
                <a:gd name="T45" fmla="*/ 18 h 33"/>
                <a:gd name="T46" fmla="*/ 12 w 32"/>
                <a:gd name="T47" fmla="*/ 18 h 33"/>
                <a:gd name="T48" fmla="*/ 12 w 32"/>
                <a:gd name="T49" fmla="*/ 18 h 33"/>
                <a:gd name="T50" fmla="*/ 14 w 32"/>
                <a:gd name="T51" fmla="*/ 13 h 33"/>
                <a:gd name="T52" fmla="*/ 15 w 32"/>
                <a:gd name="T53" fmla="*/ 12 h 33"/>
                <a:gd name="T54" fmla="*/ 16 w 32"/>
                <a:gd name="T55" fmla="*/ 12 h 33"/>
                <a:gd name="T56" fmla="*/ 20 w 32"/>
                <a:gd name="T57" fmla="*/ 14 h 33"/>
                <a:gd name="T58" fmla="*/ 20 w 32"/>
                <a:gd name="T59" fmla="*/ 16 h 33"/>
                <a:gd name="T60" fmla="*/ 20 w 32"/>
                <a:gd name="T61" fmla="*/ 16 h 33"/>
                <a:gd name="T62" fmla="*/ 18 w 32"/>
                <a:gd name="T63" fmla="*/ 20 h 33"/>
                <a:gd name="T64" fmla="*/ 18 w 32"/>
                <a:gd name="T65" fmla="*/ 20 h 33"/>
                <a:gd name="T66" fmla="*/ 16 w 32"/>
                <a:gd name="T67" fmla="*/ 20 h 33"/>
                <a:gd name="T68" fmla="*/ 14 w 32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3">
                  <a:moveTo>
                    <a:pt x="0" y="26"/>
                  </a:moveTo>
                  <a:cubicBezTo>
                    <a:pt x="2" y="30"/>
                    <a:pt x="5" y="29"/>
                    <a:pt x="9" y="27"/>
                  </a:cubicBezTo>
                  <a:cubicBezTo>
                    <a:pt x="9" y="29"/>
                    <a:pt x="10" y="32"/>
                    <a:pt x="12" y="32"/>
                  </a:cubicBezTo>
                  <a:cubicBezTo>
                    <a:pt x="15" y="33"/>
                    <a:pt x="18" y="28"/>
                    <a:pt x="18" y="27"/>
                  </a:cubicBezTo>
                  <a:cubicBezTo>
                    <a:pt x="19" y="26"/>
                    <a:pt x="19" y="25"/>
                    <a:pt x="19" y="24"/>
                  </a:cubicBezTo>
                  <a:cubicBezTo>
                    <a:pt x="20" y="25"/>
                    <a:pt x="22" y="27"/>
                    <a:pt x="23" y="27"/>
                  </a:cubicBezTo>
                  <a:cubicBezTo>
                    <a:pt x="26" y="28"/>
                    <a:pt x="32" y="25"/>
                    <a:pt x="32" y="21"/>
                  </a:cubicBezTo>
                  <a:cubicBezTo>
                    <a:pt x="32" y="17"/>
                    <a:pt x="27" y="15"/>
                    <a:pt x="24" y="15"/>
                  </a:cubicBezTo>
                  <a:cubicBezTo>
                    <a:pt x="24" y="15"/>
                    <a:pt x="23" y="16"/>
                    <a:pt x="22" y="16"/>
                  </a:cubicBezTo>
                  <a:cubicBezTo>
                    <a:pt x="26" y="14"/>
                    <a:pt x="32" y="12"/>
                    <a:pt x="32" y="8"/>
                  </a:cubicBezTo>
                  <a:cubicBezTo>
                    <a:pt x="32" y="3"/>
                    <a:pt x="28" y="1"/>
                    <a:pt x="24" y="2"/>
                  </a:cubicBezTo>
                  <a:cubicBezTo>
                    <a:pt x="21" y="2"/>
                    <a:pt x="17" y="6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5" y="6"/>
                    <a:pt x="15" y="4"/>
                    <a:pt x="13" y="3"/>
                  </a:cubicBezTo>
                  <a:cubicBezTo>
                    <a:pt x="10" y="0"/>
                    <a:pt x="6" y="3"/>
                    <a:pt x="5" y="6"/>
                  </a:cubicBezTo>
                  <a:cubicBezTo>
                    <a:pt x="2" y="11"/>
                    <a:pt x="6" y="14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9" y="17"/>
                    <a:pt x="7" y="17"/>
                    <a:pt x="5" y="18"/>
                  </a:cubicBezTo>
                  <a:cubicBezTo>
                    <a:pt x="3" y="18"/>
                    <a:pt x="1" y="19"/>
                    <a:pt x="1" y="21"/>
                  </a:cubicBezTo>
                  <a:cubicBezTo>
                    <a:pt x="0" y="23"/>
                    <a:pt x="0" y="25"/>
                    <a:pt x="0" y="26"/>
                  </a:cubicBezTo>
                  <a:close/>
                  <a:moveTo>
                    <a:pt x="14" y="20"/>
                  </a:move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4"/>
                    <a:pt x="14" y="13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7" y="12"/>
                    <a:pt x="19" y="13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6" y="20"/>
                    <a:pt x="15" y="20"/>
                    <a:pt x="14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76"/>
            <p:cNvSpPr>
              <a:spLocks noEditPoints="1"/>
            </p:cNvSpPr>
            <p:nvPr/>
          </p:nvSpPr>
          <p:spPr bwMode="auto">
            <a:xfrm>
              <a:off x="7737137" y="3776210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4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7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7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1 h 32"/>
                <a:gd name="T54" fmla="*/ 15 w 32"/>
                <a:gd name="T55" fmla="*/ 11 h 32"/>
                <a:gd name="T56" fmla="*/ 19 w 32"/>
                <a:gd name="T57" fmla="*/ 13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7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4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1"/>
                    <a:pt x="32" y="7"/>
                  </a:cubicBezTo>
                  <a:cubicBezTo>
                    <a:pt x="32" y="2"/>
                    <a:pt x="27" y="0"/>
                    <a:pt x="23" y="1"/>
                  </a:cubicBezTo>
                  <a:cubicBezTo>
                    <a:pt x="20" y="1"/>
                    <a:pt x="17" y="5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0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8"/>
                    <a:pt x="0" y="21"/>
                  </a:cubicBezTo>
                  <a:cubicBezTo>
                    <a:pt x="0" y="22"/>
                    <a:pt x="0" y="24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8" y="12"/>
                    <a:pt x="19" y="13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77"/>
            <p:cNvSpPr>
              <a:spLocks noEditPoints="1"/>
            </p:cNvSpPr>
            <p:nvPr/>
          </p:nvSpPr>
          <p:spPr bwMode="auto">
            <a:xfrm>
              <a:off x="7968912" y="322693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1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78"/>
            <p:cNvSpPr>
              <a:spLocks noEditPoints="1"/>
            </p:cNvSpPr>
            <p:nvPr/>
          </p:nvSpPr>
          <p:spPr bwMode="auto">
            <a:xfrm>
              <a:off x="7757774" y="2625272"/>
              <a:ext cx="80963" cy="84138"/>
            </a:xfrm>
            <a:custGeom>
              <a:avLst/>
              <a:gdLst>
                <a:gd name="T0" fmla="*/ 3 w 31"/>
                <a:gd name="T1" fmla="*/ 25 h 33"/>
                <a:gd name="T2" fmla="*/ 10 w 31"/>
                <a:gd name="T3" fmla="*/ 22 h 33"/>
                <a:gd name="T4" fmla="*/ 11 w 31"/>
                <a:gd name="T5" fmla="*/ 22 h 33"/>
                <a:gd name="T6" fmla="*/ 10 w 31"/>
                <a:gd name="T7" fmla="*/ 24 h 33"/>
                <a:gd name="T8" fmla="*/ 9 w 31"/>
                <a:gd name="T9" fmla="*/ 30 h 33"/>
                <a:gd name="T10" fmla="*/ 14 w 31"/>
                <a:gd name="T11" fmla="*/ 31 h 33"/>
                <a:gd name="T12" fmla="*/ 17 w 31"/>
                <a:gd name="T13" fmla="*/ 27 h 33"/>
                <a:gd name="T14" fmla="*/ 17 w 31"/>
                <a:gd name="T15" fmla="*/ 27 h 33"/>
                <a:gd name="T16" fmla="*/ 19 w 31"/>
                <a:gd name="T17" fmla="*/ 28 h 33"/>
                <a:gd name="T18" fmla="*/ 27 w 31"/>
                <a:gd name="T19" fmla="*/ 23 h 33"/>
                <a:gd name="T20" fmla="*/ 24 w 31"/>
                <a:gd name="T21" fmla="*/ 19 h 33"/>
                <a:gd name="T22" fmla="*/ 24 w 31"/>
                <a:gd name="T23" fmla="*/ 19 h 33"/>
                <a:gd name="T24" fmla="*/ 30 w 31"/>
                <a:gd name="T25" fmla="*/ 15 h 33"/>
                <a:gd name="T26" fmla="*/ 28 w 31"/>
                <a:gd name="T27" fmla="*/ 8 h 33"/>
                <a:gd name="T28" fmla="*/ 24 w 31"/>
                <a:gd name="T29" fmla="*/ 8 h 33"/>
                <a:gd name="T30" fmla="*/ 21 w 31"/>
                <a:gd name="T31" fmla="*/ 9 h 33"/>
                <a:gd name="T32" fmla="*/ 20 w 31"/>
                <a:gd name="T33" fmla="*/ 4 h 33"/>
                <a:gd name="T34" fmla="*/ 11 w 31"/>
                <a:gd name="T35" fmla="*/ 5 h 33"/>
                <a:gd name="T36" fmla="*/ 11 w 31"/>
                <a:gd name="T37" fmla="*/ 7 h 33"/>
                <a:gd name="T38" fmla="*/ 8 w 31"/>
                <a:gd name="T39" fmla="*/ 5 h 33"/>
                <a:gd name="T40" fmla="*/ 2 w 31"/>
                <a:gd name="T41" fmla="*/ 8 h 33"/>
                <a:gd name="T42" fmla="*/ 1 w 31"/>
                <a:gd name="T43" fmla="*/ 13 h 33"/>
                <a:gd name="T44" fmla="*/ 4 w 31"/>
                <a:gd name="T45" fmla="*/ 17 h 33"/>
                <a:gd name="T46" fmla="*/ 5 w 31"/>
                <a:gd name="T47" fmla="*/ 17 h 33"/>
                <a:gd name="T48" fmla="*/ 4 w 31"/>
                <a:gd name="T49" fmla="*/ 17 h 33"/>
                <a:gd name="T50" fmla="*/ 1 w 31"/>
                <a:gd name="T51" fmla="*/ 19 h 33"/>
                <a:gd name="T52" fmla="*/ 3 w 31"/>
                <a:gd name="T53" fmla="*/ 25 h 33"/>
                <a:gd name="T54" fmla="*/ 12 w 31"/>
                <a:gd name="T55" fmla="*/ 19 h 33"/>
                <a:gd name="T56" fmla="*/ 12 w 31"/>
                <a:gd name="T57" fmla="*/ 17 h 33"/>
                <a:gd name="T58" fmla="*/ 12 w 31"/>
                <a:gd name="T59" fmla="*/ 17 h 33"/>
                <a:gd name="T60" fmla="*/ 11 w 31"/>
                <a:gd name="T61" fmla="*/ 16 h 33"/>
                <a:gd name="T62" fmla="*/ 12 w 31"/>
                <a:gd name="T63" fmla="*/ 15 h 33"/>
                <a:gd name="T64" fmla="*/ 14 w 31"/>
                <a:gd name="T65" fmla="*/ 13 h 33"/>
                <a:gd name="T66" fmla="*/ 14 w 31"/>
                <a:gd name="T67" fmla="*/ 13 h 33"/>
                <a:gd name="T68" fmla="*/ 16 w 31"/>
                <a:gd name="T69" fmla="*/ 13 h 33"/>
                <a:gd name="T70" fmla="*/ 18 w 31"/>
                <a:gd name="T71" fmla="*/ 16 h 33"/>
                <a:gd name="T72" fmla="*/ 18 w 31"/>
                <a:gd name="T73" fmla="*/ 16 h 33"/>
                <a:gd name="T74" fmla="*/ 18 w 31"/>
                <a:gd name="T75" fmla="*/ 16 h 33"/>
                <a:gd name="T76" fmla="*/ 18 w 31"/>
                <a:gd name="T77" fmla="*/ 16 h 33"/>
                <a:gd name="T78" fmla="*/ 18 w 31"/>
                <a:gd name="T79" fmla="*/ 18 h 33"/>
                <a:gd name="T80" fmla="*/ 16 w 31"/>
                <a:gd name="T81" fmla="*/ 20 h 33"/>
                <a:gd name="T82" fmla="*/ 15 w 31"/>
                <a:gd name="T83" fmla="*/ 20 h 33"/>
                <a:gd name="T84" fmla="*/ 13 w 31"/>
                <a:gd name="T85" fmla="*/ 20 h 33"/>
                <a:gd name="T86" fmla="*/ 13 w 31"/>
                <a:gd name="T87" fmla="*/ 19 h 33"/>
                <a:gd name="T88" fmla="*/ 13 w 31"/>
                <a:gd name="T89" fmla="*/ 19 h 33"/>
                <a:gd name="T90" fmla="*/ 12 w 31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3">
                  <a:moveTo>
                    <a:pt x="3" y="25"/>
                  </a:moveTo>
                  <a:cubicBezTo>
                    <a:pt x="5" y="27"/>
                    <a:pt x="9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9" y="26"/>
                    <a:pt x="8" y="28"/>
                    <a:pt x="9" y="30"/>
                  </a:cubicBezTo>
                  <a:cubicBezTo>
                    <a:pt x="9" y="33"/>
                    <a:pt x="12" y="32"/>
                    <a:pt x="14" y="31"/>
                  </a:cubicBezTo>
                  <a:cubicBezTo>
                    <a:pt x="16" y="31"/>
                    <a:pt x="17" y="29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9" y="27"/>
                    <a:pt x="19" y="28"/>
                  </a:cubicBezTo>
                  <a:cubicBezTo>
                    <a:pt x="22" y="29"/>
                    <a:pt x="27" y="25"/>
                    <a:pt x="27" y="23"/>
                  </a:cubicBezTo>
                  <a:cubicBezTo>
                    <a:pt x="28" y="21"/>
                    <a:pt x="26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30" y="18"/>
                    <a:pt x="30" y="15"/>
                  </a:cubicBezTo>
                  <a:cubicBezTo>
                    <a:pt x="31" y="12"/>
                    <a:pt x="30" y="9"/>
                    <a:pt x="28" y="8"/>
                  </a:cubicBezTo>
                  <a:cubicBezTo>
                    <a:pt x="27" y="7"/>
                    <a:pt x="25" y="7"/>
                    <a:pt x="24" y="8"/>
                  </a:cubicBezTo>
                  <a:cubicBezTo>
                    <a:pt x="23" y="8"/>
                    <a:pt x="22" y="8"/>
                    <a:pt x="21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0"/>
                    <a:pt x="13" y="3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5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0" y="21"/>
                    <a:pt x="1" y="23"/>
                    <a:pt x="3" y="25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3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79"/>
            <p:cNvSpPr>
              <a:spLocks noEditPoints="1"/>
            </p:cNvSpPr>
            <p:nvPr/>
          </p:nvSpPr>
          <p:spPr bwMode="auto">
            <a:xfrm>
              <a:off x="7745074" y="3004685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7 h 51"/>
                <a:gd name="T8" fmla="*/ 14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9 h 51"/>
                <a:gd name="T22" fmla="*/ 37 w 48"/>
                <a:gd name="T23" fmla="*/ 29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5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1 h 51"/>
                <a:gd name="T84" fmla="*/ 21 w 48"/>
                <a:gd name="T85" fmla="*/ 30 h 51"/>
                <a:gd name="T86" fmla="*/ 21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7"/>
                  </a:cubicBezTo>
                  <a:cubicBezTo>
                    <a:pt x="13" y="40"/>
                    <a:pt x="13" y="43"/>
                    <a:pt x="14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2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8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9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9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2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80"/>
            <p:cNvSpPr>
              <a:spLocks noEditPoints="1"/>
            </p:cNvSpPr>
            <p:nvPr/>
          </p:nvSpPr>
          <p:spPr bwMode="auto">
            <a:xfrm>
              <a:off x="7894299" y="3496810"/>
              <a:ext cx="127000" cy="131763"/>
            </a:xfrm>
            <a:custGeom>
              <a:avLst/>
              <a:gdLst>
                <a:gd name="T0" fmla="*/ 4 w 49"/>
                <a:gd name="T1" fmla="*/ 38 h 51"/>
                <a:gd name="T2" fmla="*/ 17 w 49"/>
                <a:gd name="T3" fmla="*/ 34 h 51"/>
                <a:gd name="T4" fmla="*/ 17 w 49"/>
                <a:gd name="T5" fmla="*/ 34 h 51"/>
                <a:gd name="T6" fmla="*/ 16 w 49"/>
                <a:gd name="T7" fmla="*/ 36 h 51"/>
                <a:gd name="T8" fmla="*/ 14 w 49"/>
                <a:gd name="T9" fmla="*/ 47 h 51"/>
                <a:gd name="T10" fmla="*/ 23 w 49"/>
                <a:gd name="T11" fmla="*/ 48 h 51"/>
                <a:gd name="T12" fmla="*/ 27 w 49"/>
                <a:gd name="T13" fmla="*/ 42 h 51"/>
                <a:gd name="T14" fmla="*/ 27 w 49"/>
                <a:gd name="T15" fmla="*/ 41 h 51"/>
                <a:gd name="T16" fmla="*/ 31 w 49"/>
                <a:gd name="T17" fmla="*/ 43 h 51"/>
                <a:gd name="T18" fmla="*/ 43 w 49"/>
                <a:gd name="T19" fmla="*/ 35 h 51"/>
                <a:gd name="T20" fmla="*/ 38 w 49"/>
                <a:gd name="T21" fmla="*/ 28 h 51"/>
                <a:gd name="T22" fmla="*/ 38 w 49"/>
                <a:gd name="T23" fmla="*/ 28 h 51"/>
                <a:gd name="T24" fmla="*/ 48 w 49"/>
                <a:gd name="T25" fmla="*/ 23 h 51"/>
                <a:gd name="T26" fmla="*/ 45 w 49"/>
                <a:gd name="T27" fmla="*/ 11 h 51"/>
                <a:gd name="T28" fmla="*/ 38 w 49"/>
                <a:gd name="T29" fmla="*/ 11 h 51"/>
                <a:gd name="T30" fmla="*/ 34 w 49"/>
                <a:gd name="T31" fmla="*/ 13 h 51"/>
                <a:gd name="T32" fmla="*/ 32 w 49"/>
                <a:gd name="T33" fmla="*/ 5 h 51"/>
                <a:gd name="T34" fmla="*/ 18 w 49"/>
                <a:gd name="T35" fmla="*/ 8 h 51"/>
                <a:gd name="T36" fmla="*/ 17 w 49"/>
                <a:gd name="T37" fmla="*/ 10 h 51"/>
                <a:gd name="T38" fmla="*/ 12 w 49"/>
                <a:gd name="T39" fmla="*/ 8 h 51"/>
                <a:gd name="T40" fmla="*/ 4 w 49"/>
                <a:gd name="T41" fmla="*/ 11 h 51"/>
                <a:gd name="T42" fmla="*/ 2 w 49"/>
                <a:gd name="T43" fmla="*/ 20 h 51"/>
                <a:gd name="T44" fmla="*/ 7 w 49"/>
                <a:gd name="T45" fmla="*/ 26 h 51"/>
                <a:gd name="T46" fmla="*/ 8 w 49"/>
                <a:gd name="T47" fmla="*/ 26 h 51"/>
                <a:gd name="T48" fmla="*/ 6 w 49"/>
                <a:gd name="T49" fmla="*/ 27 h 51"/>
                <a:gd name="T50" fmla="*/ 2 w 49"/>
                <a:gd name="T51" fmla="*/ 29 h 51"/>
                <a:gd name="T52" fmla="*/ 4 w 49"/>
                <a:gd name="T53" fmla="*/ 38 h 51"/>
                <a:gd name="T54" fmla="*/ 20 w 49"/>
                <a:gd name="T55" fmla="*/ 29 h 51"/>
                <a:gd name="T56" fmla="*/ 18 w 49"/>
                <a:gd name="T57" fmla="*/ 27 h 51"/>
                <a:gd name="T58" fmla="*/ 18 w 49"/>
                <a:gd name="T59" fmla="*/ 26 h 51"/>
                <a:gd name="T60" fmla="*/ 18 w 49"/>
                <a:gd name="T61" fmla="*/ 25 h 51"/>
                <a:gd name="T62" fmla="*/ 19 w 49"/>
                <a:gd name="T63" fmla="*/ 23 h 51"/>
                <a:gd name="T64" fmla="*/ 22 w 49"/>
                <a:gd name="T65" fmla="*/ 20 h 51"/>
                <a:gd name="T66" fmla="*/ 22 w 49"/>
                <a:gd name="T67" fmla="*/ 20 h 51"/>
                <a:gd name="T68" fmla="*/ 25 w 49"/>
                <a:gd name="T69" fmla="*/ 20 h 51"/>
                <a:gd name="T70" fmla="*/ 29 w 49"/>
                <a:gd name="T71" fmla="*/ 24 h 51"/>
                <a:gd name="T72" fmla="*/ 29 w 49"/>
                <a:gd name="T73" fmla="*/ 24 h 51"/>
                <a:gd name="T74" fmla="*/ 28 w 49"/>
                <a:gd name="T75" fmla="*/ 24 h 51"/>
                <a:gd name="T76" fmla="*/ 29 w 49"/>
                <a:gd name="T77" fmla="*/ 24 h 51"/>
                <a:gd name="T78" fmla="*/ 28 w 49"/>
                <a:gd name="T79" fmla="*/ 27 h 51"/>
                <a:gd name="T80" fmla="*/ 25 w 49"/>
                <a:gd name="T81" fmla="*/ 30 h 51"/>
                <a:gd name="T82" fmla="*/ 24 w 49"/>
                <a:gd name="T83" fmla="*/ 30 h 51"/>
                <a:gd name="T84" fmla="*/ 21 w 49"/>
                <a:gd name="T85" fmla="*/ 30 h 51"/>
                <a:gd name="T86" fmla="*/ 21 w 49"/>
                <a:gd name="T87" fmla="*/ 30 h 51"/>
                <a:gd name="T88" fmla="*/ 21 w 49"/>
                <a:gd name="T89" fmla="*/ 30 h 51"/>
                <a:gd name="T90" fmla="*/ 20 w 49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" y="38"/>
                  </a:moveTo>
                  <a:cubicBezTo>
                    <a:pt x="9" y="41"/>
                    <a:pt x="14" y="36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4" y="40"/>
                    <a:pt x="13" y="43"/>
                    <a:pt x="14" y="47"/>
                  </a:cubicBezTo>
                  <a:cubicBezTo>
                    <a:pt x="15" y="51"/>
                    <a:pt x="19" y="50"/>
                    <a:pt x="23" y="48"/>
                  </a:cubicBezTo>
                  <a:cubicBezTo>
                    <a:pt x="25" y="47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30" y="42"/>
                    <a:pt x="31" y="43"/>
                  </a:cubicBezTo>
                  <a:cubicBezTo>
                    <a:pt x="36" y="45"/>
                    <a:pt x="42" y="39"/>
                    <a:pt x="43" y="35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29"/>
                    <a:pt x="47" y="27"/>
                    <a:pt x="48" y="23"/>
                  </a:cubicBezTo>
                  <a:cubicBezTo>
                    <a:pt x="49" y="19"/>
                    <a:pt x="48" y="14"/>
                    <a:pt x="45" y="11"/>
                  </a:cubicBezTo>
                  <a:cubicBezTo>
                    <a:pt x="43" y="10"/>
                    <a:pt x="40" y="10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4" y="10"/>
                    <a:pt x="34" y="7"/>
                    <a:pt x="32" y="5"/>
                  </a:cubicBezTo>
                  <a:cubicBezTo>
                    <a:pt x="28" y="0"/>
                    <a:pt x="21" y="4"/>
                    <a:pt x="18" y="8"/>
                  </a:cubicBezTo>
                  <a:cubicBezTo>
                    <a:pt x="17" y="8"/>
                    <a:pt x="17" y="9"/>
                    <a:pt x="17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8" y="7"/>
                    <a:pt x="6" y="8"/>
                    <a:pt x="4" y="11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3" y="22"/>
                    <a:pt x="5" y="25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7"/>
                    <a:pt x="6" y="27"/>
                  </a:cubicBezTo>
                  <a:cubicBezTo>
                    <a:pt x="4" y="27"/>
                    <a:pt x="3" y="27"/>
                    <a:pt x="2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20" y="29"/>
                  </a:moveTo>
                  <a:cubicBezTo>
                    <a:pt x="19" y="28"/>
                    <a:pt x="19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4" y="20"/>
                    <a:pt x="25" y="20"/>
                  </a:cubicBezTo>
                  <a:cubicBezTo>
                    <a:pt x="27" y="21"/>
                    <a:pt x="28" y="22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5"/>
                    <a:pt x="29" y="26"/>
                    <a:pt x="28" y="27"/>
                  </a:cubicBezTo>
                  <a:cubicBezTo>
                    <a:pt x="28" y="29"/>
                    <a:pt x="27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3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0" y="29"/>
                    <a:pt x="20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81"/>
            <p:cNvSpPr>
              <a:spLocks noEditPoints="1"/>
            </p:cNvSpPr>
            <p:nvPr/>
          </p:nvSpPr>
          <p:spPr bwMode="auto">
            <a:xfrm>
              <a:off x="7848262" y="3145972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6 h 51"/>
                <a:gd name="T8" fmla="*/ 13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8 h 51"/>
                <a:gd name="T22" fmla="*/ 37 w 48"/>
                <a:gd name="T23" fmla="*/ 28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4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0 h 51"/>
                <a:gd name="T84" fmla="*/ 21 w 48"/>
                <a:gd name="T85" fmla="*/ 30 h 51"/>
                <a:gd name="T86" fmla="*/ 20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6"/>
                  </a:cubicBezTo>
                  <a:cubicBezTo>
                    <a:pt x="13" y="40"/>
                    <a:pt x="13" y="43"/>
                    <a:pt x="13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7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8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8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1" y="30"/>
                    <a:pt x="21" y="30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82"/>
            <p:cNvSpPr>
              <a:spLocks noEditPoints="1"/>
            </p:cNvSpPr>
            <p:nvPr/>
          </p:nvSpPr>
          <p:spPr bwMode="auto">
            <a:xfrm>
              <a:off x="7859374" y="2906260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4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4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6 h 41"/>
                <a:gd name="T44" fmla="*/ 5 w 39"/>
                <a:gd name="T45" fmla="*/ 21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19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4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4" y="29"/>
                  </a:cubicBezTo>
                  <a:cubicBezTo>
                    <a:pt x="35" y="27"/>
                    <a:pt x="32" y="25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9"/>
                    <a:pt x="27" y="6"/>
                    <a:pt x="25" y="4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1" y="12"/>
                    <a:pt x="1" y="14"/>
                    <a:pt x="1" y="16"/>
                  </a:cubicBezTo>
                  <a:cubicBezTo>
                    <a:pt x="2" y="18"/>
                    <a:pt x="3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2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ubicBezTo>
                    <a:pt x="16" y="24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83"/>
            <p:cNvSpPr>
              <a:spLocks noEditPoints="1"/>
            </p:cNvSpPr>
            <p:nvPr/>
          </p:nvSpPr>
          <p:spPr bwMode="auto">
            <a:xfrm>
              <a:off x="7735549" y="3257097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7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8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6 h 41"/>
                <a:gd name="T36" fmla="*/ 14 w 39"/>
                <a:gd name="T37" fmla="*/ 8 h 41"/>
                <a:gd name="T38" fmla="*/ 10 w 39"/>
                <a:gd name="T39" fmla="*/ 6 h 41"/>
                <a:gd name="T40" fmla="*/ 3 w 39"/>
                <a:gd name="T41" fmla="*/ 9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3 h 41"/>
                <a:gd name="T56" fmla="*/ 15 w 39"/>
                <a:gd name="T57" fmla="*/ 22 h 41"/>
                <a:gd name="T58" fmla="*/ 15 w 39"/>
                <a:gd name="T59" fmla="*/ 21 h 41"/>
                <a:gd name="T60" fmla="*/ 15 w 39"/>
                <a:gd name="T61" fmla="*/ 20 h 41"/>
                <a:gd name="T62" fmla="*/ 15 w 39"/>
                <a:gd name="T63" fmla="*/ 19 h 41"/>
                <a:gd name="T64" fmla="*/ 18 w 39"/>
                <a:gd name="T65" fmla="*/ 17 h 41"/>
                <a:gd name="T66" fmla="*/ 18 w 39"/>
                <a:gd name="T67" fmla="*/ 16 h 41"/>
                <a:gd name="T68" fmla="*/ 20 w 39"/>
                <a:gd name="T69" fmla="*/ 16 h 41"/>
                <a:gd name="T70" fmla="*/ 23 w 39"/>
                <a:gd name="T71" fmla="*/ 19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8"/>
                    <a:pt x="22" y="36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6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8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8"/>
                    <a:pt x="27" y="6"/>
                    <a:pt x="26" y="4"/>
                  </a:cubicBezTo>
                  <a:cubicBezTo>
                    <a:pt x="23" y="0"/>
                    <a:pt x="17" y="4"/>
                    <a:pt x="14" y="6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7"/>
                    <a:pt x="11" y="7"/>
                    <a:pt x="10" y="6"/>
                  </a:cubicBezTo>
                  <a:cubicBezTo>
                    <a:pt x="7" y="6"/>
                    <a:pt x="4" y="7"/>
                    <a:pt x="3" y="9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3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21" y="17"/>
                    <a:pt x="23" y="18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84"/>
            <p:cNvSpPr>
              <a:spLocks noEditPoints="1"/>
            </p:cNvSpPr>
            <p:nvPr/>
          </p:nvSpPr>
          <p:spPr bwMode="auto">
            <a:xfrm>
              <a:off x="7824449" y="3800022"/>
              <a:ext cx="101600" cy="104775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5 w 39"/>
                <a:gd name="T19" fmla="*/ 29 h 41"/>
                <a:gd name="T20" fmla="*/ 30 w 39"/>
                <a:gd name="T21" fmla="*/ 24 h 41"/>
                <a:gd name="T22" fmla="*/ 30 w 39"/>
                <a:gd name="T23" fmla="*/ 24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5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7 h 41"/>
                <a:gd name="T44" fmla="*/ 5 w 39"/>
                <a:gd name="T45" fmla="*/ 22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3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5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5" y="29"/>
                  </a:cubicBezTo>
                  <a:cubicBezTo>
                    <a:pt x="35" y="27"/>
                    <a:pt x="32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1"/>
                    <a:pt x="27" y="11"/>
                  </a:cubicBezTo>
                  <a:cubicBezTo>
                    <a:pt x="27" y="9"/>
                    <a:pt x="27" y="7"/>
                    <a:pt x="25" y="5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8"/>
                    <a:pt x="3" y="10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2" y="18"/>
                    <a:pt x="3" y="21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3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85"/>
            <p:cNvSpPr>
              <a:spLocks noEditPoints="1"/>
            </p:cNvSpPr>
            <p:nvPr/>
          </p:nvSpPr>
          <p:spPr bwMode="auto">
            <a:xfrm>
              <a:off x="7724437" y="3653972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7 h 41"/>
                <a:gd name="T36" fmla="*/ 14 w 39"/>
                <a:gd name="T37" fmla="*/ 8 h 41"/>
                <a:gd name="T38" fmla="*/ 10 w 39"/>
                <a:gd name="T39" fmla="*/ 7 h 41"/>
                <a:gd name="T40" fmla="*/ 3 w 39"/>
                <a:gd name="T41" fmla="*/ 10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4 h 41"/>
                <a:gd name="T56" fmla="*/ 15 w 39"/>
                <a:gd name="T57" fmla="*/ 22 h 41"/>
                <a:gd name="T58" fmla="*/ 15 w 39"/>
                <a:gd name="T59" fmla="*/ 22 h 41"/>
                <a:gd name="T60" fmla="*/ 15 w 39"/>
                <a:gd name="T61" fmla="*/ 20 h 41"/>
                <a:gd name="T62" fmla="*/ 15 w 39"/>
                <a:gd name="T63" fmla="*/ 19 h 41"/>
                <a:gd name="T64" fmla="*/ 17 w 39"/>
                <a:gd name="T65" fmla="*/ 17 h 41"/>
                <a:gd name="T66" fmla="*/ 18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8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9"/>
                    <a:pt x="22" y="37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7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9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9"/>
                    <a:pt x="27" y="6"/>
                    <a:pt x="26" y="4"/>
                  </a:cubicBezTo>
                  <a:cubicBezTo>
                    <a:pt x="23" y="0"/>
                    <a:pt x="17" y="4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7" y="6"/>
                    <a:pt x="4" y="7"/>
                    <a:pt x="3" y="10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4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9" y="16"/>
                    <a:pt x="20" y="17"/>
                  </a:cubicBezTo>
                  <a:cubicBezTo>
                    <a:pt x="21" y="17"/>
                    <a:pt x="23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86"/>
            <p:cNvSpPr>
              <a:spLocks/>
            </p:cNvSpPr>
            <p:nvPr/>
          </p:nvSpPr>
          <p:spPr bwMode="auto">
            <a:xfrm>
              <a:off x="7956212" y="2606222"/>
              <a:ext cx="598488" cy="1517650"/>
            </a:xfrm>
            <a:custGeom>
              <a:avLst/>
              <a:gdLst>
                <a:gd name="T0" fmla="*/ 83 w 232"/>
                <a:gd name="T1" fmla="*/ 0 h 588"/>
                <a:gd name="T2" fmla="*/ 216 w 232"/>
                <a:gd name="T3" fmla="*/ 275 h 588"/>
                <a:gd name="T4" fmla="*/ 0 w 232"/>
                <a:gd name="T5" fmla="*/ 588 h 588"/>
                <a:gd name="T6" fmla="*/ 232 w 232"/>
                <a:gd name="T7" fmla="*/ 275 h 588"/>
                <a:gd name="T8" fmla="*/ 83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83" y="0"/>
                  </a:moveTo>
                  <a:cubicBezTo>
                    <a:pt x="83" y="0"/>
                    <a:pt x="216" y="69"/>
                    <a:pt x="216" y="275"/>
                  </a:cubicBezTo>
                  <a:cubicBezTo>
                    <a:pt x="216" y="481"/>
                    <a:pt x="0" y="588"/>
                    <a:pt x="0" y="588"/>
                  </a:cubicBezTo>
                  <a:cubicBezTo>
                    <a:pt x="0" y="588"/>
                    <a:pt x="232" y="478"/>
                    <a:pt x="232" y="275"/>
                  </a:cubicBezTo>
                  <a:cubicBezTo>
                    <a:pt x="232" y="72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87"/>
            <p:cNvSpPr>
              <a:spLocks/>
            </p:cNvSpPr>
            <p:nvPr/>
          </p:nvSpPr>
          <p:spPr bwMode="auto">
            <a:xfrm>
              <a:off x="7740312" y="2606222"/>
              <a:ext cx="393700" cy="1517650"/>
            </a:xfrm>
            <a:custGeom>
              <a:avLst/>
              <a:gdLst>
                <a:gd name="T0" fmla="*/ 54 w 153"/>
                <a:gd name="T1" fmla="*/ 0 h 588"/>
                <a:gd name="T2" fmla="*/ 139 w 153"/>
                <a:gd name="T3" fmla="*/ 275 h 588"/>
                <a:gd name="T4" fmla="*/ 0 w 153"/>
                <a:gd name="T5" fmla="*/ 588 h 588"/>
                <a:gd name="T6" fmla="*/ 153 w 153"/>
                <a:gd name="T7" fmla="*/ 275 h 588"/>
                <a:gd name="T8" fmla="*/ 54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54" y="0"/>
                  </a:moveTo>
                  <a:cubicBezTo>
                    <a:pt x="54" y="0"/>
                    <a:pt x="139" y="69"/>
                    <a:pt x="139" y="275"/>
                  </a:cubicBezTo>
                  <a:cubicBezTo>
                    <a:pt x="139" y="481"/>
                    <a:pt x="0" y="588"/>
                    <a:pt x="0" y="588"/>
                  </a:cubicBezTo>
                  <a:cubicBezTo>
                    <a:pt x="0" y="588"/>
                    <a:pt x="153" y="478"/>
                    <a:pt x="153" y="275"/>
                  </a:cubicBezTo>
                  <a:cubicBezTo>
                    <a:pt x="153" y="72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88"/>
            <p:cNvSpPr>
              <a:spLocks/>
            </p:cNvSpPr>
            <p:nvPr/>
          </p:nvSpPr>
          <p:spPr bwMode="auto">
            <a:xfrm>
              <a:off x="7046574" y="2537960"/>
              <a:ext cx="1231900" cy="41275"/>
            </a:xfrm>
            <a:custGeom>
              <a:avLst/>
              <a:gdLst>
                <a:gd name="T0" fmla="*/ 776 w 776"/>
                <a:gd name="T1" fmla="*/ 26 h 26"/>
                <a:gd name="T2" fmla="*/ 0 w 776"/>
                <a:gd name="T3" fmla="*/ 26 h 26"/>
                <a:gd name="T4" fmla="*/ 59 w 776"/>
                <a:gd name="T5" fmla="*/ 0 h 26"/>
                <a:gd name="T6" fmla="*/ 731 w 776"/>
                <a:gd name="T7" fmla="*/ 0 h 26"/>
                <a:gd name="T8" fmla="*/ 776 w 77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26"/>
                  </a:moveTo>
                  <a:lnTo>
                    <a:pt x="0" y="26"/>
                  </a:lnTo>
                  <a:lnTo>
                    <a:pt x="59" y="0"/>
                  </a:lnTo>
                  <a:lnTo>
                    <a:pt x="731" y="0"/>
                  </a:lnTo>
                  <a:lnTo>
                    <a:pt x="776" y="26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89"/>
            <p:cNvSpPr>
              <a:spLocks/>
            </p:cNvSpPr>
            <p:nvPr/>
          </p:nvSpPr>
          <p:spPr bwMode="auto">
            <a:xfrm>
              <a:off x="7194212" y="2482397"/>
              <a:ext cx="938213" cy="23813"/>
            </a:xfrm>
            <a:custGeom>
              <a:avLst/>
              <a:gdLst>
                <a:gd name="T0" fmla="*/ 591 w 591"/>
                <a:gd name="T1" fmla="*/ 15 h 15"/>
                <a:gd name="T2" fmla="*/ 0 w 591"/>
                <a:gd name="T3" fmla="*/ 15 h 15"/>
                <a:gd name="T4" fmla="*/ 40 w 591"/>
                <a:gd name="T5" fmla="*/ 0 h 15"/>
                <a:gd name="T6" fmla="*/ 553 w 591"/>
                <a:gd name="T7" fmla="*/ 0 h 15"/>
                <a:gd name="T8" fmla="*/ 591 w 59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5">
                  <a:moveTo>
                    <a:pt x="591" y="15"/>
                  </a:moveTo>
                  <a:lnTo>
                    <a:pt x="0" y="15"/>
                  </a:lnTo>
                  <a:lnTo>
                    <a:pt x="40" y="0"/>
                  </a:lnTo>
                  <a:lnTo>
                    <a:pt x="553" y="0"/>
                  </a:lnTo>
                  <a:lnTo>
                    <a:pt x="591" y="15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90"/>
            <p:cNvSpPr>
              <a:spLocks/>
            </p:cNvSpPr>
            <p:nvPr/>
          </p:nvSpPr>
          <p:spPr bwMode="auto">
            <a:xfrm>
              <a:off x="7046574" y="4139747"/>
              <a:ext cx="1231900" cy="41275"/>
            </a:xfrm>
            <a:custGeom>
              <a:avLst/>
              <a:gdLst>
                <a:gd name="T0" fmla="*/ 776 w 776"/>
                <a:gd name="T1" fmla="*/ 0 h 26"/>
                <a:gd name="T2" fmla="*/ 0 w 776"/>
                <a:gd name="T3" fmla="*/ 0 h 26"/>
                <a:gd name="T4" fmla="*/ 59 w 776"/>
                <a:gd name="T5" fmla="*/ 26 h 26"/>
                <a:gd name="T6" fmla="*/ 731 w 776"/>
                <a:gd name="T7" fmla="*/ 26 h 26"/>
                <a:gd name="T8" fmla="*/ 776 w 77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0"/>
                  </a:moveTo>
                  <a:lnTo>
                    <a:pt x="0" y="0"/>
                  </a:lnTo>
                  <a:lnTo>
                    <a:pt x="59" y="26"/>
                  </a:lnTo>
                  <a:lnTo>
                    <a:pt x="731" y="26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291"/>
            <p:cNvSpPr>
              <a:spLocks/>
            </p:cNvSpPr>
            <p:nvPr/>
          </p:nvSpPr>
          <p:spPr bwMode="auto">
            <a:xfrm>
              <a:off x="7194212" y="4212772"/>
              <a:ext cx="938213" cy="22225"/>
            </a:xfrm>
            <a:custGeom>
              <a:avLst/>
              <a:gdLst>
                <a:gd name="T0" fmla="*/ 591 w 591"/>
                <a:gd name="T1" fmla="*/ 0 h 14"/>
                <a:gd name="T2" fmla="*/ 0 w 591"/>
                <a:gd name="T3" fmla="*/ 0 h 14"/>
                <a:gd name="T4" fmla="*/ 40 w 591"/>
                <a:gd name="T5" fmla="*/ 14 h 14"/>
                <a:gd name="T6" fmla="*/ 553 w 591"/>
                <a:gd name="T7" fmla="*/ 14 h 14"/>
                <a:gd name="T8" fmla="*/ 591 w 59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4">
                  <a:moveTo>
                    <a:pt x="591" y="0"/>
                  </a:moveTo>
                  <a:lnTo>
                    <a:pt x="0" y="0"/>
                  </a:lnTo>
                  <a:lnTo>
                    <a:pt x="40" y="14"/>
                  </a:lnTo>
                  <a:lnTo>
                    <a:pt x="553" y="1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Rectangle 292"/>
            <p:cNvSpPr>
              <a:spLocks noChangeArrowheads="1"/>
            </p:cNvSpPr>
            <p:nvPr/>
          </p:nvSpPr>
          <p:spPr bwMode="auto">
            <a:xfrm>
              <a:off x="7632362" y="2568122"/>
              <a:ext cx="61913" cy="158432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Rectangle 293"/>
            <p:cNvSpPr>
              <a:spLocks noChangeArrowheads="1"/>
            </p:cNvSpPr>
            <p:nvPr/>
          </p:nvSpPr>
          <p:spPr bwMode="auto">
            <a:xfrm>
              <a:off x="7297399" y="2122035"/>
              <a:ext cx="711200" cy="203200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Rectangle 294"/>
            <p:cNvSpPr>
              <a:spLocks noChangeArrowheads="1"/>
            </p:cNvSpPr>
            <p:nvPr/>
          </p:nvSpPr>
          <p:spPr bwMode="auto">
            <a:xfrm>
              <a:off x="7284699" y="2158547"/>
              <a:ext cx="731838" cy="130175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95"/>
            <p:cNvSpPr>
              <a:spLocks noEditPoints="1"/>
            </p:cNvSpPr>
            <p:nvPr/>
          </p:nvSpPr>
          <p:spPr bwMode="auto">
            <a:xfrm>
              <a:off x="7305337" y="2055360"/>
              <a:ext cx="690563" cy="25400"/>
            </a:xfrm>
            <a:custGeom>
              <a:avLst/>
              <a:gdLst>
                <a:gd name="T0" fmla="*/ 262 w 268"/>
                <a:gd name="T1" fmla="*/ 0 h 10"/>
                <a:gd name="T2" fmla="*/ 268 w 268"/>
                <a:gd name="T3" fmla="*/ 5 h 10"/>
                <a:gd name="T4" fmla="*/ 247 w 268"/>
                <a:gd name="T5" fmla="*/ 10 h 10"/>
                <a:gd name="T6" fmla="*/ 247 w 268"/>
                <a:gd name="T7" fmla="*/ 0 h 10"/>
                <a:gd name="T8" fmla="*/ 248 w 268"/>
                <a:gd name="T9" fmla="*/ 10 h 10"/>
                <a:gd name="T10" fmla="*/ 227 w 268"/>
                <a:gd name="T11" fmla="*/ 5 h 10"/>
                <a:gd name="T12" fmla="*/ 233 w 268"/>
                <a:gd name="T13" fmla="*/ 0 h 10"/>
                <a:gd name="T14" fmla="*/ 233 w 268"/>
                <a:gd name="T15" fmla="*/ 10 h 10"/>
                <a:gd name="T16" fmla="*/ 212 w 268"/>
                <a:gd name="T17" fmla="*/ 5 h 10"/>
                <a:gd name="T18" fmla="*/ 223 w 268"/>
                <a:gd name="T19" fmla="*/ 5 h 10"/>
                <a:gd name="T20" fmla="*/ 217 w 268"/>
                <a:gd name="T21" fmla="*/ 10 h 10"/>
                <a:gd name="T22" fmla="*/ 202 w 268"/>
                <a:gd name="T23" fmla="*/ 0 h 10"/>
                <a:gd name="T24" fmla="*/ 208 w 268"/>
                <a:gd name="T25" fmla="*/ 5 h 10"/>
                <a:gd name="T26" fmla="*/ 186 w 268"/>
                <a:gd name="T27" fmla="*/ 10 h 10"/>
                <a:gd name="T28" fmla="*/ 186 w 268"/>
                <a:gd name="T29" fmla="*/ 0 h 10"/>
                <a:gd name="T30" fmla="*/ 188 w 268"/>
                <a:gd name="T31" fmla="*/ 10 h 10"/>
                <a:gd name="T32" fmla="*/ 167 w 268"/>
                <a:gd name="T33" fmla="*/ 5 h 10"/>
                <a:gd name="T34" fmla="*/ 173 w 268"/>
                <a:gd name="T35" fmla="*/ 0 h 10"/>
                <a:gd name="T36" fmla="*/ 173 w 268"/>
                <a:gd name="T37" fmla="*/ 10 h 10"/>
                <a:gd name="T38" fmla="*/ 151 w 268"/>
                <a:gd name="T39" fmla="*/ 5 h 10"/>
                <a:gd name="T40" fmla="*/ 162 w 268"/>
                <a:gd name="T41" fmla="*/ 5 h 10"/>
                <a:gd name="T42" fmla="*/ 156 w 268"/>
                <a:gd name="T43" fmla="*/ 10 h 10"/>
                <a:gd name="T44" fmla="*/ 141 w 268"/>
                <a:gd name="T45" fmla="*/ 0 h 10"/>
                <a:gd name="T46" fmla="*/ 147 w 268"/>
                <a:gd name="T47" fmla="*/ 5 h 10"/>
                <a:gd name="T48" fmla="*/ 126 w 268"/>
                <a:gd name="T49" fmla="*/ 10 h 10"/>
                <a:gd name="T50" fmla="*/ 126 w 268"/>
                <a:gd name="T51" fmla="*/ 0 h 10"/>
                <a:gd name="T52" fmla="*/ 127 w 268"/>
                <a:gd name="T53" fmla="*/ 10 h 10"/>
                <a:gd name="T54" fmla="*/ 106 w 268"/>
                <a:gd name="T55" fmla="*/ 5 h 10"/>
                <a:gd name="T56" fmla="*/ 112 w 268"/>
                <a:gd name="T57" fmla="*/ 0 h 10"/>
                <a:gd name="T58" fmla="*/ 112 w 268"/>
                <a:gd name="T59" fmla="*/ 10 h 10"/>
                <a:gd name="T60" fmla="*/ 91 w 268"/>
                <a:gd name="T61" fmla="*/ 5 h 10"/>
                <a:gd name="T62" fmla="*/ 102 w 268"/>
                <a:gd name="T63" fmla="*/ 5 h 10"/>
                <a:gd name="T64" fmla="*/ 96 w 268"/>
                <a:gd name="T65" fmla="*/ 10 h 10"/>
                <a:gd name="T66" fmla="*/ 81 w 268"/>
                <a:gd name="T67" fmla="*/ 0 h 10"/>
                <a:gd name="T68" fmla="*/ 87 w 268"/>
                <a:gd name="T69" fmla="*/ 5 h 10"/>
                <a:gd name="T70" fmla="*/ 65 w 268"/>
                <a:gd name="T71" fmla="*/ 10 h 10"/>
                <a:gd name="T72" fmla="*/ 65 w 268"/>
                <a:gd name="T73" fmla="*/ 0 h 10"/>
                <a:gd name="T74" fmla="*/ 67 w 268"/>
                <a:gd name="T75" fmla="*/ 10 h 10"/>
                <a:gd name="T76" fmla="*/ 46 w 268"/>
                <a:gd name="T77" fmla="*/ 5 h 10"/>
                <a:gd name="T78" fmla="*/ 52 w 268"/>
                <a:gd name="T79" fmla="*/ 0 h 10"/>
                <a:gd name="T80" fmla="*/ 52 w 268"/>
                <a:gd name="T81" fmla="*/ 10 h 10"/>
                <a:gd name="T82" fmla="*/ 30 w 268"/>
                <a:gd name="T83" fmla="*/ 5 h 10"/>
                <a:gd name="T84" fmla="*/ 41 w 268"/>
                <a:gd name="T85" fmla="*/ 5 h 10"/>
                <a:gd name="T86" fmla="*/ 35 w 268"/>
                <a:gd name="T87" fmla="*/ 10 h 10"/>
                <a:gd name="T88" fmla="*/ 20 w 268"/>
                <a:gd name="T89" fmla="*/ 0 h 10"/>
                <a:gd name="T90" fmla="*/ 26 w 268"/>
                <a:gd name="T91" fmla="*/ 5 h 10"/>
                <a:gd name="T92" fmla="*/ 5 w 268"/>
                <a:gd name="T93" fmla="*/ 10 h 10"/>
                <a:gd name="T94" fmla="*/ 5 w 268"/>
                <a:gd name="T95" fmla="*/ 0 h 10"/>
                <a:gd name="T96" fmla="*/ 6 w 268"/>
                <a:gd name="T9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10">
                  <a:moveTo>
                    <a:pt x="262" y="10"/>
                  </a:moveTo>
                  <a:cubicBezTo>
                    <a:pt x="260" y="10"/>
                    <a:pt x="257" y="8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3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3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8"/>
                    <a:pt x="266" y="10"/>
                    <a:pt x="263" y="10"/>
                  </a:cubicBezTo>
                  <a:cubicBezTo>
                    <a:pt x="263" y="10"/>
                    <a:pt x="263" y="10"/>
                    <a:pt x="263" y="10"/>
                  </a:cubicBezTo>
                  <a:cubicBezTo>
                    <a:pt x="262" y="10"/>
                    <a:pt x="262" y="10"/>
                    <a:pt x="262" y="10"/>
                  </a:cubicBezTo>
                  <a:close/>
                  <a:moveTo>
                    <a:pt x="247" y="10"/>
                  </a:moveTo>
                  <a:cubicBezTo>
                    <a:pt x="244" y="10"/>
                    <a:pt x="242" y="8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3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3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8"/>
                    <a:pt x="251" y="10"/>
                    <a:pt x="248" y="10"/>
                  </a:cubicBezTo>
                  <a:cubicBezTo>
                    <a:pt x="248" y="10"/>
                    <a:pt x="248" y="10"/>
                    <a:pt x="248" y="10"/>
                  </a:cubicBezTo>
                  <a:cubicBezTo>
                    <a:pt x="247" y="10"/>
                    <a:pt x="247" y="10"/>
                    <a:pt x="247" y="10"/>
                  </a:cubicBezTo>
                  <a:close/>
                  <a:moveTo>
                    <a:pt x="232" y="10"/>
                  </a:moveTo>
                  <a:cubicBezTo>
                    <a:pt x="229" y="10"/>
                    <a:pt x="227" y="8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3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3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8"/>
                    <a:pt x="236" y="10"/>
                    <a:pt x="233" y="10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10"/>
                    <a:pt x="232" y="10"/>
                    <a:pt x="232" y="10"/>
                  </a:cubicBezTo>
                  <a:close/>
                  <a:moveTo>
                    <a:pt x="217" y="10"/>
                  </a:moveTo>
                  <a:cubicBezTo>
                    <a:pt x="214" y="10"/>
                    <a:pt x="212" y="8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3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3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8"/>
                    <a:pt x="221" y="10"/>
                    <a:pt x="218" y="10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17" y="10"/>
                    <a:pt x="217" y="10"/>
                    <a:pt x="217" y="10"/>
                  </a:cubicBezTo>
                  <a:close/>
                  <a:moveTo>
                    <a:pt x="202" y="10"/>
                  </a:moveTo>
                  <a:cubicBezTo>
                    <a:pt x="199" y="10"/>
                    <a:pt x="197" y="8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3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3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8"/>
                    <a:pt x="206" y="10"/>
                    <a:pt x="203" y="10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2" y="10"/>
                    <a:pt x="202" y="10"/>
                    <a:pt x="202" y="10"/>
                  </a:cubicBezTo>
                  <a:close/>
                  <a:moveTo>
                    <a:pt x="186" y="10"/>
                  </a:moveTo>
                  <a:cubicBezTo>
                    <a:pt x="184" y="10"/>
                    <a:pt x="182" y="8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3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3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8"/>
                    <a:pt x="190" y="10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71" y="10"/>
                  </a:moveTo>
                  <a:cubicBezTo>
                    <a:pt x="169" y="10"/>
                    <a:pt x="167" y="8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3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3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8"/>
                    <a:pt x="175" y="10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1" y="10"/>
                    <a:pt x="171" y="10"/>
                    <a:pt x="171" y="10"/>
                  </a:cubicBezTo>
                  <a:close/>
                  <a:moveTo>
                    <a:pt x="156" y="10"/>
                  </a:moveTo>
                  <a:cubicBezTo>
                    <a:pt x="154" y="10"/>
                    <a:pt x="151" y="8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3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3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8"/>
                    <a:pt x="160" y="10"/>
                    <a:pt x="158" y="1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6" y="10"/>
                    <a:pt x="156" y="10"/>
                    <a:pt x="156" y="10"/>
                  </a:cubicBezTo>
                  <a:close/>
                  <a:moveTo>
                    <a:pt x="141" y="10"/>
                  </a:moveTo>
                  <a:cubicBezTo>
                    <a:pt x="138" y="10"/>
                    <a:pt x="136" y="8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3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3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8"/>
                    <a:pt x="145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lose/>
                  <a:moveTo>
                    <a:pt x="126" y="10"/>
                  </a:moveTo>
                  <a:cubicBezTo>
                    <a:pt x="123" y="10"/>
                    <a:pt x="121" y="8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3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3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8"/>
                    <a:pt x="130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6" y="10"/>
                    <a:pt x="126" y="10"/>
                    <a:pt x="126" y="10"/>
                  </a:cubicBezTo>
                  <a:close/>
                  <a:moveTo>
                    <a:pt x="111" y="10"/>
                  </a:moveTo>
                  <a:cubicBezTo>
                    <a:pt x="108" y="10"/>
                    <a:pt x="106" y="8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3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3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8"/>
                    <a:pt x="115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1" y="10"/>
                    <a:pt x="111" y="10"/>
                    <a:pt x="111" y="10"/>
                  </a:cubicBezTo>
                  <a:close/>
                  <a:moveTo>
                    <a:pt x="96" y="10"/>
                  </a:moveTo>
                  <a:cubicBezTo>
                    <a:pt x="93" y="10"/>
                    <a:pt x="91" y="8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3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3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8"/>
                    <a:pt x="100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10"/>
                    <a:pt x="96" y="10"/>
                  </a:cubicBezTo>
                  <a:close/>
                  <a:moveTo>
                    <a:pt x="81" y="10"/>
                  </a:moveTo>
                  <a:cubicBezTo>
                    <a:pt x="78" y="10"/>
                    <a:pt x="76" y="8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3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3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8"/>
                    <a:pt x="84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  <a:moveTo>
                    <a:pt x="65" y="10"/>
                  </a:moveTo>
                  <a:cubicBezTo>
                    <a:pt x="63" y="10"/>
                    <a:pt x="61" y="8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3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3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69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5" y="10"/>
                    <a:pt x="65" y="10"/>
                    <a:pt x="65" y="10"/>
                  </a:cubicBezTo>
                  <a:close/>
                  <a:moveTo>
                    <a:pt x="50" y="10"/>
                  </a:moveTo>
                  <a:cubicBezTo>
                    <a:pt x="48" y="10"/>
                    <a:pt x="46" y="8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3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8"/>
                    <a:pt x="54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50" y="10"/>
                    <a:pt x="50" y="10"/>
                  </a:cubicBezTo>
                  <a:close/>
                  <a:moveTo>
                    <a:pt x="35" y="10"/>
                  </a:moveTo>
                  <a:cubicBezTo>
                    <a:pt x="33" y="10"/>
                    <a:pt x="30" y="8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3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8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20" y="10"/>
                  </a:moveTo>
                  <a:cubicBezTo>
                    <a:pt x="17" y="10"/>
                    <a:pt x="15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3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8"/>
                    <a:pt x="24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96"/>
            <p:cNvSpPr>
              <a:spLocks noEditPoints="1"/>
            </p:cNvSpPr>
            <p:nvPr/>
          </p:nvSpPr>
          <p:spPr bwMode="auto">
            <a:xfrm>
              <a:off x="7305337" y="2369685"/>
              <a:ext cx="690563" cy="22225"/>
            </a:xfrm>
            <a:custGeom>
              <a:avLst/>
              <a:gdLst>
                <a:gd name="T0" fmla="*/ 262 w 268"/>
                <a:gd name="T1" fmla="*/ 0 h 9"/>
                <a:gd name="T2" fmla="*/ 268 w 268"/>
                <a:gd name="T3" fmla="*/ 5 h 9"/>
                <a:gd name="T4" fmla="*/ 247 w 268"/>
                <a:gd name="T5" fmla="*/ 9 h 9"/>
                <a:gd name="T6" fmla="*/ 247 w 268"/>
                <a:gd name="T7" fmla="*/ 0 h 9"/>
                <a:gd name="T8" fmla="*/ 248 w 268"/>
                <a:gd name="T9" fmla="*/ 9 h 9"/>
                <a:gd name="T10" fmla="*/ 227 w 268"/>
                <a:gd name="T11" fmla="*/ 5 h 9"/>
                <a:gd name="T12" fmla="*/ 233 w 268"/>
                <a:gd name="T13" fmla="*/ 0 h 9"/>
                <a:gd name="T14" fmla="*/ 233 w 268"/>
                <a:gd name="T15" fmla="*/ 9 h 9"/>
                <a:gd name="T16" fmla="*/ 212 w 268"/>
                <a:gd name="T17" fmla="*/ 5 h 9"/>
                <a:gd name="T18" fmla="*/ 223 w 268"/>
                <a:gd name="T19" fmla="*/ 5 h 9"/>
                <a:gd name="T20" fmla="*/ 217 w 268"/>
                <a:gd name="T21" fmla="*/ 9 h 9"/>
                <a:gd name="T22" fmla="*/ 202 w 268"/>
                <a:gd name="T23" fmla="*/ 0 h 9"/>
                <a:gd name="T24" fmla="*/ 208 w 268"/>
                <a:gd name="T25" fmla="*/ 5 h 9"/>
                <a:gd name="T26" fmla="*/ 186 w 268"/>
                <a:gd name="T27" fmla="*/ 9 h 9"/>
                <a:gd name="T28" fmla="*/ 186 w 268"/>
                <a:gd name="T29" fmla="*/ 0 h 9"/>
                <a:gd name="T30" fmla="*/ 188 w 268"/>
                <a:gd name="T31" fmla="*/ 9 h 9"/>
                <a:gd name="T32" fmla="*/ 167 w 268"/>
                <a:gd name="T33" fmla="*/ 5 h 9"/>
                <a:gd name="T34" fmla="*/ 173 w 268"/>
                <a:gd name="T35" fmla="*/ 0 h 9"/>
                <a:gd name="T36" fmla="*/ 173 w 268"/>
                <a:gd name="T37" fmla="*/ 9 h 9"/>
                <a:gd name="T38" fmla="*/ 151 w 268"/>
                <a:gd name="T39" fmla="*/ 5 h 9"/>
                <a:gd name="T40" fmla="*/ 162 w 268"/>
                <a:gd name="T41" fmla="*/ 5 h 9"/>
                <a:gd name="T42" fmla="*/ 156 w 268"/>
                <a:gd name="T43" fmla="*/ 9 h 9"/>
                <a:gd name="T44" fmla="*/ 141 w 268"/>
                <a:gd name="T45" fmla="*/ 0 h 9"/>
                <a:gd name="T46" fmla="*/ 147 w 268"/>
                <a:gd name="T47" fmla="*/ 5 h 9"/>
                <a:gd name="T48" fmla="*/ 126 w 268"/>
                <a:gd name="T49" fmla="*/ 9 h 9"/>
                <a:gd name="T50" fmla="*/ 126 w 268"/>
                <a:gd name="T51" fmla="*/ 0 h 9"/>
                <a:gd name="T52" fmla="*/ 127 w 268"/>
                <a:gd name="T53" fmla="*/ 9 h 9"/>
                <a:gd name="T54" fmla="*/ 106 w 268"/>
                <a:gd name="T55" fmla="*/ 5 h 9"/>
                <a:gd name="T56" fmla="*/ 112 w 268"/>
                <a:gd name="T57" fmla="*/ 0 h 9"/>
                <a:gd name="T58" fmla="*/ 112 w 268"/>
                <a:gd name="T59" fmla="*/ 9 h 9"/>
                <a:gd name="T60" fmla="*/ 91 w 268"/>
                <a:gd name="T61" fmla="*/ 5 h 9"/>
                <a:gd name="T62" fmla="*/ 102 w 268"/>
                <a:gd name="T63" fmla="*/ 5 h 9"/>
                <a:gd name="T64" fmla="*/ 96 w 268"/>
                <a:gd name="T65" fmla="*/ 9 h 9"/>
                <a:gd name="T66" fmla="*/ 81 w 268"/>
                <a:gd name="T67" fmla="*/ 0 h 9"/>
                <a:gd name="T68" fmla="*/ 87 w 268"/>
                <a:gd name="T69" fmla="*/ 5 h 9"/>
                <a:gd name="T70" fmla="*/ 65 w 268"/>
                <a:gd name="T71" fmla="*/ 9 h 9"/>
                <a:gd name="T72" fmla="*/ 65 w 268"/>
                <a:gd name="T73" fmla="*/ 0 h 9"/>
                <a:gd name="T74" fmla="*/ 67 w 268"/>
                <a:gd name="T75" fmla="*/ 9 h 9"/>
                <a:gd name="T76" fmla="*/ 46 w 268"/>
                <a:gd name="T77" fmla="*/ 5 h 9"/>
                <a:gd name="T78" fmla="*/ 52 w 268"/>
                <a:gd name="T79" fmla="*/ 0 h 9"/>
                <a:gd name="T80" fmla="*/ 52 w 268"/>
                <a:gd name="T81" fmla="*/ 9 h 9"/>
                <a:gd name="T82" fmla="*/ 30 w 268"/>
                <a:gd name="T83" fmla="*/ 5 h 9"/>
                <a:gd name="T84" fmla="*/ 41 w 268"/>
                <a:gd name="T85" fmla="*/ 5 h 9"/>
                <a:gd name="T86" fmla="*/ 35 w 268"/>
                <a:gd name="T87" fmla="*/ 9 h 9"/>
                <a:gd name="T88" fmla="*/ 20 w 268"/>
                <a:gd name="T89" fmla="*/ 0 h 9"/>
                <a:gd name="T90" fmla="*/ 26 w 268"/>
                <a:gd name="T91" fmla="*/ 5 h 9"/>
                <a:gd name="T92" fmla="*/ 5 w 268"/>
                <a:gd name="T93" fmla="*/ 9 h 9"/>
                <a:gd name="T94" fmla="*/ 5 w 268"/>
                <a:gd name="T95" fmla="*/ 0 h 9"/>
                <a:gd name="T96" fmla="*/ 6 w 268"/>
                <a:gd name="T9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9">
                  <a:moveTo>
                    <a:pt x="262" y="9"/>
                  </a:moveTo>
                  <a:cubicBezTo>
                    <a:pt x="260" y="9"/>
                    <a:pt x="257" y="7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2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2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7"/>
                    <a:pt x="266" y="9"/>
                    <a:pt x="263" y="9"/>
                  </a:cubicBezTo>
                  <a:cubicBezTo>
                    <a:pt x="263" y="9"/>
                    <a:pt x="263" y="9"/>
                    <a:pt x="263" y="9"/>
                  </a:cubicBezTo>
                  <a:cubicBezTo>
                    <a:pt x="262" y="9"/>
                    <a:pt x="262" y="9"/>
                    <a:pt x="262" y="9"/>
                  </a:cubicBezTo>
                  <a:close/>
                  <a:moveTo>
                    <a:pt x="247" y="9"/>
                  </a:moveTo>
                  <a:cubicBezTo>
                    <a:pt x="244" y="9"/>
                    <a:pt x="242" y="7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2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2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7"/>
                    <a:pt x="251" y="9"/>
                    <a:pt x="248" y="9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7" y="9"/>
                    <a:pt x="247" y="9"/>
                    <a:pt x="247" y="9"/>
                  </a:cubicBezTo>
                  <a:close/>
                  <a:moveTo>
                    <a:pt x="232" y="9"/>
                  </a:moveTo>
                  <a:cubicBezTo>
                    <a:pt x="229" y="9"/>
                    <a:pt x="227" y="7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2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2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7"/>
                    <a:pt x="236" y="9"/>
                    <a:pt x="233" y="9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2" y="9"/>
                    <a:pt x="232" y="9"/>
                    <a:pt x="232" y="9"/>
                  </a:cubicBezTo>
                  <a:close/>
                  <a:moveTo>
                    <a:pt x="217" y="9"/>
                  </a:moveTo>
                  <a:cubicBezTo>
                    <a:pt x="214" y="9"/>
                    <a:pt x="212" y="7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2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2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7"/>
                    <a:pt x="221" y="9"/>
                    <a:pt x="218" y="9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17" y="9"/>
                    <a:pt x="217" y="9"/>
                    <a:pt x="217" y="9"/>
                  </a:cubicBezTo>
                  <a:close/>
                  <a:moveTo>
                    <a:pt x="202" y="9"/>
                  </a:moveTo>
                  <a:cubicBezTo>
                    <a:pt x="199" y="9"/>
                    <a:pt x="197" y="7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2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2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7"/>
                    <a:pt x="206" y="9"/>
                    <a:pt x="203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2" y="9"/>
                    <a:pt x="202" y="9"/>
                    <a:pt x="202" y="9"/>
                  </a:cubicBezTo>
                  <a:close/>
                  <a:moveTo>
                    <a:pt x="186" y="9"/>
                  </a:moveTo>
                  <a:cubicBezTo>
                    <a:pt x="184" y="9"/>
                    <a:pt x="182" y="7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2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2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7"/>
                    <a:pt x="190" y="9"/>
                    <a:pt x="188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6" y="9"/>
                    <a:pt x="186" y="9"/>
                    <a:pt x="186" y="9"/>
                  </a:cubicBezTo>
                  <a:close/>
                  <a:moveTo>
                    <a:pt x="171" y="9"/>
                  </a:moveTo>
                  <a:cubicBezTo>
                    <a:pt x="169" y="9"/>
                    <a:pt x="167" y="7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2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7"/>
                    <a:pt x="175" y="9"/>
                    <a:pt x="173" y="9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1" y="9"/>
                    <a:pt x="171" y="9"/>
                    <a:pt x="171" y="9"/>
                  </a:cubicBezTo>
                  <a:close/>
                  <a:moveTo>
                    <a:pt x="156" y="9"/>
                  </a:moveTo>
                  <a:cubicBezTo>
                    <a:pt x="154" y="9"/>
                    <a:pt x="151" y="7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2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7"/>
                    <a:pt x="160" y="9"/>
                    <a:pt x="158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6" y="9"/>
                    <a:pt x="156" y="9"/>
                    <a:pt x="156" y="9"/>
                  </a:cubicBezTo>
                  <a:close/>
                  <a:moveTo>
                    <a:pt x="141" y="9"/>
                  </a:moveTo>
                  <a:cubicBezTo>
                    <a:pt x="138" y="9"/>
                    <a:pt x="136" y="7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2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2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7"/>
                    <a:pt x="145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lose/>
                  <a:moveTo>
                    <a:pt x="126" y="9"/>
                  </a:moveTo>
                  <a:cubicBezTo>
                    <a:pt x="123" y="9"/>
                    <a:pt x="121" y="7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2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7"/>
                    <a:pt x="130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lose/>
                  <a:moveTo>
                    <a:pt x="111" y="9"/>
                  </a:moveTo>
                  <a:cubicBezTo>
                    <a:pt x="108" y="9"/>
                    <a:pt x="106" y="7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2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2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7"/>
                    <a:pt x="115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9"/>
                    <a:pt x="111" y="9"/>
                    <a:pt x="111" y="9"/>
                  </a:cubicBezTo>
                  <a:close/>
                  <a:moveTo>
                    <a:pt x="96" y="9"/>
                  </a:moveTo>
                  <a:cubicBezTo>
                    <a:pt x="93" y="9"/>
                    <a:pt x="91" y="7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2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2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7"/>
                    <a:pt x="100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6" y="9"/>
                    <a:pt x="96" y="9"/>
                  </a:cubicBezTo>
                  <a:close/>
                  <a:moveTo>
                    <a:pt x="81" y="9"/>
                  </a:moveTo>
                  <a:cubicBezTo>
                    <a:pt x="78" y="9"/>
                    <a:pt x="76" y="7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2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7"/>
                    <a:pt x="84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lose/>
                  <a:moveTo>
                    <a:pt x="65" y="9"/>
                  </a:moveTo>
                  <a:cubicBezTo>
                    <a:pt x="63" y="9"/>
                    <a:pt x="61" y="7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2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2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7"/>
                    <a:pt x="69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9"/>
                    <a:pt x="65" y="9"/>
                    <a:pt x="65" y="9"/>
                  </a:cubicBezTo>
                  <a:close/>
                  <a:moveTo>
                    <a:pt x="50" y="9"/>
                  </a:moveTo>
                  <a:cubicBezTo>
                    <a:pt x="48" y="9"/>
                    <a:pt x="46" y="7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2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50" y="9"/>
                    <a:pt x="50" y="9"/>
                  </a:cubicBezTo>
                  <a:close/>
                  <a:moveTo>
                    <a:pt x="35" y="9"/>
                  </a:moveTo>
                  <a:cubicBezTo>
                    <a:pt x="33" y="9"/>
                    <a:pt x="30" y="7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2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2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7"/>
                    <a:pt x="39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20" y="9"/>
                  </a:moveTo>
                  <a:cubicBezTo>
                    <a:pt x="17" y="9"/>
                    <a:pt x="15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2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4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5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9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Rectangle 297"/>
            <p:cNvSpPr>
              <a:spLocks noChangeArrowheads="1"/>
            </p:cNvSpPr>
            <p:nvPr/>
          </p:nvSpPr>
          <p:spPr bwMode="auto">
            <a:xfrm>
              <a:off x="72973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Rectangle 298"/>
            <p:cNvSpPr>
              <a:spLocks noChangeArrowheads="1"/>
            </p:cNvSpPr>
            <p:nvPr/>
          </p:nvSpPr>
          <p:spPr bwMode="auto">
            <a:xfrm>
              <a:off x="7414874" y="2179185"/>
              <a:ext cx="34925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Rectangle 299"/>
            <p:cNvSpPr>
              <a:spLocks noChangeArrowheads="1"/>
            </p:cNvSpPr>
            <p:nvPr/>
          </p:nvSpPr>
          <p:spPr bwMode="auto">
            <a:xfrm>
              <a:off x="72973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Rectangle 300"/>
            <p:cNvSpPr>
              <a:spLocks noChangeArrowheads="1"/>
            </p:cNvSpPr>
            <p:nvPr/>
          </p:nvSpPr>
          <p:spPr bwMode="auto">
            <a:xfrm>
              <a:off x="7352962" y="2237922"/>
              <a:ext cx="96838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301"/>
            <p:cNvSpPr>
              <a:spLocks noChangeArrowheads="1"/>
            </p:cNvSpPr>
            <p:nvPr/>
          </p:nvSpPr>
          <p:spPr bwMode="auto">
            <a:xfrm>
              <a:off x="7603787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Rectangle 302"/>
            <p:cNvSpPr>
              <a:spLocks noChangeArrowheads="1"/>
            </p:cNvSpPr>
            <p:nvPr/>
          </p:nvSpPr>
          <p:spPr bwMode="auto">
            <a:xfrm>
              <a:off x="7484724" y="2179185"/>
              <a:ext cx="31750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Rectangle 303"/>
            <p:cNvSpPr>
              <a:spLocks noChangeArrowheads="1"/>
            </p:cNvSpPr>
            <p:nvPr/>
          </p:nvSpPr>
          <p:spPr bwMode="auto">
            <a:xfrm>
              <a:off x="7484724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Rectangle 304"/>
            <p:cNvSpPr>
              <a:spLocks noChangeArrowheads="1"/>
            </p:cNvSpPr>
            <p:nvPr/>
          </p:nvSpPr>
          <p:spPr bwMode="auto">
            <a:xfrm>
              <a:off x="748472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Rectangle 305"/>
            <p:cNvSpPr>
              <a:spLocks noChangeArrowheads="1"/>
            </p:cNvSpPr>
            <p:nvPr/>
          </p:nvSpPr>
          <p:spPr bwMode="auto">
            <a:xfrm>
              <a:off x="760537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Rectangle 306"/>
            <p:cNvSpPr>
              <a:spLocks noChangeArrowheads="1"/>
            </p:cNvSpPr>
            <p:nvPr/>
          </p:nvSpPr>
          <p:spPr bwMode="auto">
            <a:xfrm>
              <a:off x="76704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Rectangle 307"/>
            <p:cNvSpPr>
              <a:spLocks noChangeArrowheads="1"/>
            </p:cNvSpPr>
            <p:nvPr/>
          </p:nvSpPr>
          <p:spPr bwMode="auto">
            <a:xfrm>
              <a:off x="7789524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Rectangle 308"/>
            <p:cNvSpPr>
              <a:spLocks noChangeArrowheads="1"/>
            </p:cNvSpPr>
            <p:nvPr/>
          </p:nvSpPr>
          <p:spPr bwMode="auto">
            <a:xfrm>
              <a:off x="7670462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Rectangle 309"/>
            <p:cNvSpPr>
              <a:spLocks noChangeArrowheads="1"/>
            </p:cNvSpPr>
            <p:nvPr/>
          </p:nvSpPr>
          <p:spPr bwMode="auto">
            <a:xfrm>
              <a:off x="7727612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Rectangle 310"/>
            <p:cNvSpPr>
              <a:spLocks noChangeArrowheads="1"/>
            </p:cNvSpPr>
            <p:nvPr/>
          </p:nvSpPr>
          <p:spPr bwMode="auto">
            <a:xfrm>
              <a:off x="79752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Rectangle 311"/>
            <p:cNvSpPr>
              <a:spLocks noChangeArrowheads="1"/>
            </p:cNvSpPr>
            <p:nvPr/>
          </p:nvSpPr>
          <p:spPr bwMode="auto">
            <a:xfrm>
              <a:off x="78561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Rectangle 312"/>
            <p:cNvSpPr>
              <a:spLocks noChangeArrowheads="1"/>
            </p:cNvSpPr>
            <p:nvPr/>
          </p:nvSpPr>
          <p:spPr bwMode="auto">
            <a:xfrm>
              <a:off x="78561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Rectangle 313"/>
            <p:cNvSpPr>
              <a:spLocks noChangeArrowheads="1"/>
            </p:cNvSpPr>
            <p:nvPr/>
          </p:nvSpPr>
          <p:spPr bwMode="auto">
            <a:xfrm>
              <a:off x="7856199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314"/>
            <p:cNvSpPr>
              <a:spLocks noEditPoints="1"/>
            </p:cNvSpPr>
            <p:nvPr/>
          </p:nvSpPr>
          <p:spPr bwMode="auto">
            <a:xfrm>
              <a:off x="7311687" y="2420485"/>
              <a:ext cx="688975" cy="12700"/>
            </a:xfrm>
            <a:custGeom>
              <a:avLst/>
              <a:gdLst>
                <a:gd name="T0" fmla="*/ 263 w 267"/>
                <a:gd name="T1" fmla="*/ 0 h 5"/>
                <a:gd name="T2" fmla="*/ 264 w 267"/>
                <a:gd name="T3" fmla="*/ 5 h 5"/>
                <a:gd name="T4" fmla="*/ 253 w 267"/>
                <a:gd name="T5" fmla="*/ 0 h 5"/>
                <a:gd name="T6" fmla="*/ 254 w 267"/>
                <a:gd name="T7" fmla="*/ 5 h 5"/>
                <a:gd name="T8" fmla="*/ 240 w 267"/>
                <a:gd name="T9" fmla="*/ 2 h 5"/>
                <a:gd name="T10" fmla="*/ 246 w 267"/>
                <a:gd name="T11" fmla="*/ 2 h 5"/>
                <a:gd name="T12" fmla="*/ 229 w 267"/>
                <a:gd name="T13" fmla="*/ 2 h 5"/>
                <a:gd name="T14" fmla="*/ 235 w 267"/>
                <a:gd name="T15" fmla="*/ 2 h 5"/>
                <a:gd name="T16" fmla="*/ 221 w 267"/>
                <a:gd name="T17" fmla="*/ 5 h 5"/>
                <a:gd name="T18" fmla="*/ 223 w 267"/>
                <a:gd name="T19" fmla="*/ 0 h 5"/>
                <a:gd name="T20" fmla="*/ 221 w 267"/>
                <a:gd name="T21" fmla="*/ 5 h 5"/>
                <a:gd name="T22" fmla="*/ 211 w 267"/>
                <a:gd name="T23" fmla="*/ 0 h 5"/>
                <a:gd name="T24" fmla="*/ 212 w 267"/>
                <a:gd name="T25" fmla="*/ 5 h 5"/>
                <a:gd name="T26" fmla="*/ 200 w 267"/>
                <a:gd name="T27" fmla="*/ 0 h 5"/>
                <a:gd name="T28" fmla="*/ 202 w 267"/>
                <a:gd name="T29" fmla="*/ 5 h 5"/>
                <a:gd name="T30" fmla="*/ 188 w 267"/>
                <a:gd name="T31" fmla="*/ 2 h 5"/>
                <a:gd name="T32" fmla="*/ 194 w 267"/>
                <a:gd name="T33" fmla="*/ 2 h 5"/>
                <a:gd name="T34" fmla="*/ 177 w 267"/>
                <a:gd name="T35" fmla="*/ 2 h 5"/>
                <a:gd name="T36" fmla="*/ 183 w 267"/>
                <a:gd name="T37" fmla="*/ 2 h 5"/>
                <a:gd name="T38" fmla="*/ 169 w 267"/>
                <a:gd name="T39" fmla="*/ 5 h 5"/>
                <a:gd name="T40" fmla="*/ 170 w 267"/>
                <a:gd name="T41" fmla="*/ 0 h 5"/>
                <a:gd name="T42" fmla="*/ 169 w 267"/>
                <a:gd name="T43" fmla="*/ 5 h 5"/>
                <a:gd name="T44" fmla="*/ 159 w 267"/>
                <a:gd name="T45" fmla="*/ 0 h 5"/>
                <a:gd name="T46" fmla="*/ 160 w 267"/>
                <a:gd name="T47" fmla="*/ 5 h 5"/>
                <a:gd name="T48" fmla="*/ 148 w 267"/>
                <a:gd name="T49" fmla="*/ 0 h 5"/>
                <a:gd name="T50" fmla="*/ 149 w 267"/>
                <a:gd name="T51" fmla="*/ 5 h 5"/>
                <a:gd name="T52" fmla="*/ 135 w 267"/>
                <a:gd name="T53" fmla="*/ 2 h 5"/>
                <a:gd name="T54" fmla="*/ 141 w 267"/>
                <a:gd name="T55" fmla="*/ 2 h 5"/>
                <a:gd name="T56" fmla="*/ 125 w 267"/>
                <a:gd name="T57" fmla="*/ 2 h 5"/>
                <a:gd name="T58" fmla="*/ 131 w 267"/>
                <a:gd name="T59" fmla="*/ 2 h 5"/>
                <a:gd name="T60" fmla="*/ 117 w 267"/>
                <a:gd name="T61" fmla="*/ 5 h 5"/>
                <a:gd name="T62" fmla="*/ 118 w 267"/>
                <a:gd name="T63" fmla="*/ 0 h 5"/>
                <a:gd name="T64" fmla="*/ 117 w 267"/>
                <a:gd name="T65" fmla="*/ 5 h 5"/>
                <a:gd name="T66" fmla="*/ 106 w 267"/>
                <a:gd name="T67" fmla="*/ 0 h 5"/>
                <a:gd name="T68" fmla="*/ 108 w 267"/>
                <a:gd name="T69" fmla="*/ 5 h 5"/>
                <a:gd name="T70" fmla="*/ 96 w 267"/>
                <a:gd name="T71" fmla="*/ 0 h 5"/>
                <a:gd name="T72" fmla="*/ 97 w 267"/>
                <a:gd name="T73" fmla="*/ 5 h 5"/>
                <a:gd name="T74" fmla="*/ 83 w 267"/>
                <a:gd name="T75" fmla="*/ 2 h 5"/>
                <a:gd name="T76" fmla="*/ 89 w 267"/>
                <a:gd name="T77" fmla="*/ 2 h 5"/>
                <a:gd name="T78" fmla="*/ 73 w 267"/>
                <a:gd name="T79" fmla="*/ 2 h 5"/>
                <a:gd name="T80" fmla="*/ 79 w 267"/>
                <a:gd name="T81" fmla="*/ 2 h 5"/>
                <a:gd name="T82" fmla="*/ 65 w 267"/>
                <a:gd name="T83" fmla="*/ 5 h 5"/>
                <a:gd name="T84" fmla="*/ 66 w 267"/>
                <a:gd name="T85" fmla="*/ 0 h 5"/>
                <a:gd name="T86" fmla="*/ 65 w 267"/>
                <a:gd name="T87" fmla="*/ 5 h 5"/>
                <a:gd name="T88" fmla="*/ 54 w 267"/>
                <a:gd name="T89" fmla="*/ 0 h 5"/>
                <a:gd name="T90" fmla="*/ 55 w 267"/>
                <a:gd name="T91" fmla="*/ 5 h 5"/>
                <a:gd name="T92" fmla="*/ 44 w 267"/>
                <a:gd name="T93" fmla="*/ 0 h 5"/>
                <a:gd name="T94" fmla="*/ 45 w 267"/>
                <a:gd name="T95" fmla="*/ 5 h 5"/>
                <a:gd name="T96" fmla="*/ 31 w 267"/>
                <a:gd name="T97" fmla="*/ 2 h 5"/>
                <a:gd name="T98" fmla="*/ 37 w 267"/>
                <a:gd name="T99" fmla="*/ 2 h 5"/>
                <a:gd name="T100" fmla="*/ 20 w 267"/>
                <a:gd name="T101" fmla="*/ 2 h 5"/>
                <a:gd name="T102" fmla="*/ 26 w 267"/>
                <a:gd name="T103" fmla="*/ 2 h 5"/>
                <a:gd name="T104" fmla="*/ 12 w 267"/>
                <a:gd name="T105" fmla="*/ 5 h 5"/>
                <a:gd name="T106" fmla="*/ 14 w 267"/>
                <a:gd name="T107" fmla="*/ 0 h 5"/>
                <a:gd name="T108" fmla="*/ 12 w 267"/>
                <a:gd name="T109" fmla="*/ 5 h 5"/>
                <a:gd name="T110" fmla="*/ 2 w 267"/>
                <a:gd name="T111" fmla="*/ 0 h 5"/>
                <a:gd name="T112" fmla="*/ 3 w 267"/>
                <a:gd name="T1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5">
                  <a:moveTo>
                    <a:pt x="263" y="5"/>
                  </a:moveTo>
                  <a:cubicBezTo>
                    <a:pt x="262" y="5"/>
                    <a:pt x="261" y="4"/>
                    <a:pt x="261" y="2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1"/>
                    <a:pt x="262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6" y="0"/>
                    <a:pt x="267" y="1"/>
                    <a:pt x="267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7" y="4"/>
                    <a:pt x="266" y="5"/>
                    <a:pt x="264" y="5"/>
                  </a:cubicBezTo>
                  <a:cubicBezTo>
                    <a:pt x="264" y="5"/>
                    <a:pt x="264" y="5"/>
                    <a:pt x="264" y="5"/>
                  </a:cubicBezTo>
                  <a:cubicBezTo>
                    <a:pt x="263" y="5"/>
                    <a:pt x="263" y="5"/>
                    <a:pt x="263" y="5"/>
                  </a:cubicBezTo>
                  <a:close/>
                  <a:moveTo>
                    <a:pt x="253" y="5"/>
                  </a:moveTo>
                  <a:cubicBezTo>
                    <a:pt x="251" y="5"/>
                    <a:pt x="250" y="4"/>
                    <a:pt x="250" y="2"/>
                  </a:cubicBezTo>
                  <a:cubicBezTo>
                    <a:pt x="250" y="2"/>
                    <a:pt x="250" y="2"/>
                    <a:pt x="250" y="2"/>
                  </a:cubicBezTo>
                  <a:cubicBezTo>
                    <a:pt x="250" y="1"/>
                    <a:pt x="251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6" y="1"/>
                    <a:pt x="256" y="2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3" y="5"/>
                    <a:pt x="253" y="5"/>
                    <a:pt x="253" y="5"/>
                  </a:cubicBezTo>
                  <a:close/>
                  <a:moveTo>
                    <a:pt x="242" y="5"/>
                  </a:moveTo>
                  <a:cubicBezTo>
                    <a:pt x="241" y="5"/>
                    <a:pt x="240" y="4"/>
                    <a:pt x="240" y="2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40" y="1"/>
                    <a:pt x="241" y="0"/>
                    <a:pt x="242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5" y="0"/>
                    <a:pt x="246" y="1"/>
                    <a:pt x="246" y="2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6" y="4"/>
                    <a:pt x="245" y="5"/>
                    <a:pt x="244" y="5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42" y="5"/>
                    <a:pt x="242" y="5"/>
                    <a:pt x="242" y="5"/>
                  </a:cubicBezTo>
                  <a:close/>
                  <a:moveTo>
                    <a:pt x="232" y="5"/>
                  </a:moveTo>
                  <a:cubicBezTo>
                    <a:pt x="230" y="5"/>
                    <a:pt x="229" y="4"/>
                    <a:pt x="229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29" y="1"/>
                    <a:pt x="230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4" y="0"/>
                    <a:pt x="235" y="1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4"/>
                    <a:pt x="234" y="5"/>
                    <a:pt x="233" y="5"/>
                  </a:cubicBezTo>
                  <a:cubicBezTo>
                    <a:pt x="233" y="5"/>
                    <a:pt x="233" y="5"/>
                    <a:pt x="233" y="5"/>
                  </a:cubicBezTo>
                  <a:cubicBezTo>
                    <a:pt x="232" y="5"/>
                    <a:pt x="232" y="5"/>
                    <a:pt x="232" y="5"/>
                  </a:cubicBezTo>
                  <a:close/>
                  <a:moveTo>
                    <a:pt x="221" y="5"/>
                  </a:moveTo>
                  <a:cubicBezTo>
                    <a:pt x="220" y="5"/>
                    <a:pt x="219" y="4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4" y="0"/>
                    <a:pt x="225" y="1"/>
                    <a:pt x="225" y="2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5" y="4"/>
                    <a:pt x="224" y="5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1" y="5"/>
                    <a:pt x="221" y="5"/>
                    <a:pt x="221" y="5"/>
                  </a:cubicBezTo>
                  <a:close/>
                  <a:moveTo>
                    <a:pt x="211" y="5"/>
                  </a:moveTo>
                  <a:cubicBezTo>
                    <a:pt x="210" y="5"/>
                    <a:pt x="209" y="4"/>
                    <a:pt x="209" y="2"/>
                  </a:cubicBezTo>
                  <a:cubicBezTo>
                    <a:pt x="209" y="2"/>
                    <a:pt x="209" y="2"/>
                    <a:pt x="209" y="2"/>
                  </a:cubicBezTo>
                  <a:cubicBezTo>
                    <a:pt x="209" y="1"/>
                    <a:pt x="210" y="0"/>
                    <a:pt x="211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3" y="0"/>
                    <a:pt x="214" y="1"/>
                    <a:pt x="214" y="2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4" y="4"/>
                    <a:pt x="213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00" y="5"/>
                  </a:moveTo>
                  <a:cubicBezTo>
                    <a:pt x="199" y="5"/>
                    <a:pt x="198" y="4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1"/>
                    <a:pt x="199" y="0"/>
                    <a:pt x="200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4" y="1"/>
                    <a:pt x="204" y="2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4" y="4"/>
                    <a:pt x="203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0" y="5"/>
                    <a:pt x="200" y="5"/>
                    <a:pt x="200" y="5"/>
                  </a:cubicBezTo>
                  <a:close/>
                  <a:moveTo>
                    <a:pt x="190" y="5"/>
                  </a:moveTo>
                  <a:cubicBezTo>
                    <a:pt x="189" y="5"/>
                    <a:pt x="188" y="4"/>
                    <a:pt x="188" y="2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88" y="1"/>
                    <a:pt x="189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4" y="4"/>
                    <a:pt x="193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0" y="5"/>
                    <a:pt x="190" y="5"/>
                    <a:pt x="190" y="5"/>
                  </a:cubicBezTo>
                  <a:close/>
                  <a:moveTo>
                    <a:pt x="179" y="5"/>
                  </a:moveTo>
                  <a:cubicBezTo>
                    <a:pt x="178" y="5"/>
                    <a:pt x="177" y="4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2" y="0"/>
                    <a:pt x="183" y="1"/>
                    <a:pt x="183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3" y="4"/>
                    <a:pt x="182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79" y="5"/>
                    <a:pt x="179" y="5"/>
                    <a:pt x="179" y="5"/>
                  </a:cubicBezTo>
                  <a:close/>
                  <a:moveTo>
                    <a:pt x="169" y="5"/>
                  </a:moveTo>
                  <a:cubicBezTo>
                    <a:pt x="168" y="5"/>
                    <a:pt x="167" y="4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7" y="1"/>
                    <a:pt x="168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2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4"/>
                    <a:pt x="172" y="5"/>
                    <a:pt x="170" y="5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69" y="5"/>
                    <a:pt x="169" y="5"/>
                    <a:pt x="169" y="5"/>
                  </a:cubicBezTo>
                  <a:close/>
                  <a:moveTo>
                    <a:pt x="159" y="5"/>
                  </a:moveTo>
                  <a:cubicBezTo>
                    <a:pt x="157" y="5"/>
                    <a:pt x="156" y="4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2" y="1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1" y="5"/>
                    <a:pt x="160" y="5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9" y="5"/>
                    <a:pt x="159" y="5"/>
                    <a:pt x="159" y="5"/>
                  </a:cubicBezTo>
                  <a:close/>
                  <a:moveTo>
                    <a:pt x="148" y="5"/>
                  </a:moveTo>
                  <a:cubicBezTo>
                    <a:pt x="147" y="5"/>
                    <a:pt x="146" y="4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1"/>
                    <a:pt x="14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1" y="0"/>
                    <a:pt x="152" y="1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4"/>
                    <a:pt x="151" y="5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8" y="5"/>
                    <a:pt x="148" y="5"/>
                    <a:pt x="148" y="5"/>
                  </a:cubicBezTo>
                  <a:close/>
                  <a:moveTo>
                    <a:pt x="138" y="5"/>
                  </a:moveTo>
                  <a:cubicBezTo>
                    <a:pt x="136" y="5"/>
                    <a:pt x="135" y="4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1"/>
                    <a:pt x="136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1" y="1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4"/>
                    <a:pt x="140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27" y="5"/>
                  </a:moveTo>
                  <a:cubicBezTo>
                    <a:pt x="126" y="5"/>
                    <a:pt x="125" y="4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1"/>
                    <a:pt x="126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1" y="1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4"/>
                    <a:pt x="130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7" y="5"/>
                  </a:moveTo>
                  <a:cubicBezTo>
                    <a:pt x="116" y="5"/>
                    <a:pt x="114" y="4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4"/>
                    <a:pt x="119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lose/>
                  <a:moveTo>
                    <a:pt x="106" y="5"/>
                  </a:moveTo>
                  <a:cubicBezTo>
                    <a:pt x="105" y="5"/>
                    <a:pt x="104" y="4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4"/>
                    <a:pt x="109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6" y="5"/>
                    <a:pt x="106" y="5"/>
                    <a:pt x="106" y="5"/>
                  </a:cubicBezTo>
                  <a:close/>
                  <a:moveTo>
                    <a:pt x="96" y="5"/>
                  </a:moveTo>
                  <a:cubicBezTo>
                    <a:pt x="95" y="5"/>
                    <a:pt x="94" y="4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0"/>
                    <a:pt x="100" y="1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5"/>
                    <a:pt x="96" y="5"/>
                    <a:pt x="96" y="5"/>
                  </a:cubicBezTo>
                  <a:close/>
                  <a:moveTo>
                    <a:pt x="85" y="5"/>
                  </a:moveTo>
                  <a:cubicBezTo>
                    <a:pt x="84" y="5"/>
                    <a:pt x="83" y="4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4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9" y="1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4"/>
                    <a:pt x="88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75" y="5"/>
                  </a:moveTo>
                  <a:cubicBezTo>
                    <a:pt x="74" y="5"/>
                    <a:pt x="73" y="4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4"/>
                    <a:pt x="78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lose/>
                  <a:moveTo>
                    <a:pt x="65" y="5"/>
                  </a:moveTo>
                  <a:cubicBezTo>
                    <a:pt x="63" y="5"/>
                    <a:pt x="62" y="4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8" y="1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4"/>
                    <a:pt x="67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lose/>
                  <a:moveTo>
                    <a:pt x="54" y="5"/>
                  </a:moveTo>
                  <a:cubicBezTo>
                    <a:pt x="53" y="5"/>
                    <a:pt x="52" y="4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lose/>
                  <a:moveTo>
                    <a:pt x="44" y="5"/>
                  </a:moveTo>
                  <a:cubicBezTo>
                    <a:pt x="42" y="5"/>
                    <a:pt x="41" y="4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4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lose/>
                  <a:moveTo>
                    <a:pt x="33" y="5"/>
                  </a:moveTo>
                  <a:cubicBezTo>
                    <a:pt x="32" y="5"/>
                    <a:pt x="31" y="4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lose/>
                  <a:moveTo>
                    <a:pt x="23" y="5"/>
                  </a:moveTo>
                  <a:cubicBezTo>
                    <a:pt x="21" y="5"/>
                    <a:pt x="20" y="4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2" y="5"/>
                  </a:moveTo>
                  <a:cubicBezTo>
                    <a:pt x="11" y="5"/>
                    <a:pt x="10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Rectangle 315"/>
            <p:cNvSpPr>
              <a:spLocks noChangeArrowheads="1"/>
            </p:cNvSpPr>
            <p:nvPr/>
          </p:nvSpPr>
          <p:spPr bwMode="auto">
            <a:xfrm>
              <a:off x="7405349" y="4374697"/>
              <a:ext cx="508000" cy="119063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Rectangle 316"/>
            <p:cNvSpPr>
              <a:spLocks noChangeArrowheads="1"/>
            </p:cNvSpPr>
            <p:nvPr/>
          </p:nvSpPr>
          <p:spPr bwMode="auto">
            <a:xfrm>
              <a:off x="7394237" y="4395335"/>
              <a:ext cx="523875" cy="77788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317"/>
            <p:cNvSpPr>
              <a:spLocks noEditPoints="1"/>
            </p:cNvSpPr>
            <p:nvPr/>
          </p:nvSpPr>
          <p:spPr bwMode="auto">
            <a:xfrm>
              <a:off x="7408524" y="45270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318"/>
            <p:cNvSpPr>
              <a:spLocks noEditPoints="1"/>
            </p:cNvSpPr>
            <p:nvPr/>
          </p:nvSpPr>
          <p:spPr bwMode="auto">
            <a:xfrm>
              <a:off x="7408524" y="43238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319"/>
            <p:cNvSpPr>
              <a:spLocks noEditPoints="1"/>
            </p:cNvSpPr>
            <p:nvPr/>
          </p:nvSpPr>
          <p:spPr bwMode="auto">
            <a:xfrm>
              <a:off x="7413287" y="4282622"/>
              <a:ext cx="492125" cy="9525"/>
            </a:xfrm>
            <a:custGeom>
              <a:avLst/>
              <a:gdLst>
                <a:gd name="T0" fmla="*/ 188 w 191"/>
                <a:gd name="T1" fmla="*/ 0 h 4"/>
                <a:gd name="T2" fmla="*/ 191 w 191"/>
                <a:gd name="T3" fmla="*/ 2 h 4"/>
                <a:gd name="T4" fmla="*/ 179 w 191"/>
                <a:gd name="T5" fmla="*/ 4 h 4"/>
                <a:gd name="T6" fmla="*/ 179 w 191"/>
                <a:gd name="T7" fmla="*/ 0 h 4"/>
                <a:gd name="T8" fmla="*/ 180 w 191"/>
                <a:gd name="T9" fmla="*/ 4 h 4"/>
                <a:gd name="T10" fmla="*/ 168 w 191"/>
                <a:gd name="T11" fmla="*/ 2 h 4"/>
                <a:gd name="T12" fmla="*/ 171 w 191"/>
                <a:gd name="T13" fmla="*/ 0 h 4"/>
                <a:gd name="T14" fmla="*/ 171 w 191"/>
                <a:gd name="T15" fmla="*/ 4 h 4"/>
                <a:gd name="T16" fmla="*/ 160 w 191"/>
                <a:gd name="T17" fmla="*/ 2 h 4"/>
                <a:gd name="T18" fmla="*/ 165 w 191"/>
                <a:gd name="T19" fmla="*/ 2 h 4"/>
                <a:gd name="T20" fmla="*/ 161 w 191"/>
                <a:gd name="T21" fmla="*/ 4 h 4"/>
                <a:gd name="T22" fmla="*/ 153 w 191"/>
                <a:gd name="T23" fmla="*/ 0 h 4"/>
                <a:gd name="T24" fmla="*/ 156 w 191"/>
                <a:gd name="T25" fmla="*/ 2 h 4"/>
                <a:gd name="T26" fmla="*/ 144 w 191"/>
                <a:gd name="T27" fmla="*/ 4 h 4"/>
                <a:gd name="T28" fmla="*/ 144 w 191"/>
                <a:gd name="T29" fmla="*/ 0 h 4"/>
                <a:gd name="T30" fmla="*/ 145 w 191"/>
                <a:gd name="T31" fmla="*/ 4 h 4"/>
                <a:gd name="T32" fmla="*/ 133 w 191"/>
                <a:gd name="T33" fmla="*/ 2 h 4"/>
                <a:gd name="T34" fmla="*/ 136 w 191"/>
                <a:gd name="T35" fmla="*/ 0 h 4"/>
                <a:gd name="T36" fmla="*/ 136 w 191"/>
                <a:gd name="T37" fmla="*/ 4 h 4"/>
                <a:gd name="T38" fmla="*/ 124 w 191"/>
                <a:gd name="T39" fmla="*/ 2 h 4"/>
                <a:gd name="T40" fmla="*/ 129 w 191"/>
                <a:gd name="T41" fmla="*/ 2 h 4"/>
                <a:gd name="T42" fmla="*/ 126 w 191"/>
                <a:gd name="T43" fmla="*/ 4 h 4"/>
                <a:gd name="T44" fmla="*/ 117 w 191"/>
                <a:gd name="T45" fmla="*/ 0 h 4"/>
                <a:gd name="T46" fmla="*/ 120 w 191"/>
                <a:gd name="T47" fmla="*/ 2 h 4"/>
                <a:gd name="T48" fmla="*/ 108 w 191"/>
                <a:gd name="T49" fmla="*/ 4 h 4"/>
                <a:gd name="T50" fmla="*/ 108 w 191"/>
                <a:gd name="T51" fmla="*/ 0 h 4"/>
                <a:gd name="T52" fmla="*/ 110 w 191"/>
                <a:gd name="T53" fmla="*/ 4 h 4"/>
                <a:gd name="T54" fmla="*/ 98 w 191"/>
                <a:gd name="T55" fmla="*/ 2 h 4"/>
                <a:gd name="T56" fmla="*/ 101 w 191"/>
                <a:gd name="T57" fmla="*/ 0 h 4"/>
                <a:gd name="T58" fmla="*/ 101 w 191"/>
                <a:gd name="T59" fmla="*/ 4 h 4"/>
                <a:gd name="T60" fmla="*/ 89 w 191"/>
                <a:gd name="T61" fmla="*/ 2 h 4"/>
                <a:gd name="T62" fmla="*/ 94 w 191"/>
                <a:gd name="T63" fmla="*/ 2 h 4"/>
                <a:gd name="T64" fmla="*/ 91 w 191"/>
                <a:gd name="T65" fmla="*/ 4 h 4"/>
                <a:gd name="T66" fmla="*/ 82 w 191"/>
                <a:gd name="T67" fmla="*/ 0 h 4"/>
                <a:gd name="T68" fmla="*/ 85 w 191"/>
                <a:gd name="T69" fmla="*/ 2 h 4"/>
                <a:gd name="T70" fmla="*/ 73 w 191"/>
                <a:gd name="T71" fmla="*/ 4 h 4"/>
                <a:gd name="T72" fmla="*/ 73 w 191"/>
                <a:gd name="T73" fmla="*/ 0 h 4"/>
                <a:gd name="T74" fmla="*/ 74 w 191"/>
                <a:gd name="T75" fmla="*/ 4 h 4"/>
                <a:gd name="T76" fmla="*/ 62 w 191"/>
                <a:gd name="T77" fmla="*/ 2 h 4"/>
                <a:gd name="T78" fmla="*/ 65 w 191"/>
                <a:gd name="T79" fmla="*/ 0 h 4"/>
                <a:gd name="T80" fmla="*/ 65 w 191"/>
                <a:gd name="T81" fmla="*/ 4 h 4"/>
                <a:gd name="T82" fmla="*/ 54 w 191"/>
                <a:gd name="T83" fmla="*/ 2 h 4"/>
                <a:gd name="T84" fmla="*/ 59 w 191"/>
                <a:gd name="T85" fmla="*/ 2 h 4"/>
                <a:gd name="T86" fmla="*/ 55 w 191"/>
                <a:gd name="T87" fmla="*/ 4 h 4"/>
                <a:gd name="T88" fmla="*/ 47 w 191"/>
                <a:gd name="T89" fmla="*/ 0 h 4"/>
                <a:gd name="T90" fmla="*/ 50 w 191"/>
                <a:gd name="T91" fmla="*/ 2 h 4"/>
                <a:gd name="T92" fmla="*/ 38 w 191"/>
                <a:gd name="T93" fmla="*/ 4 h 4"/>
                <a:gd name="T94" fmla="*/ 38 w 191"/>
                <a:gd name="T95" fmla="*/ 0 h 4"/>
                <a:gd name="T96" fmla="*/ 39 w 191"/>
                <a:gd name="T97" fmla="*/ 4 h 4"/>
                <a:gd name="T98" fmla="*/ 27 w 191"/>
                <a:gd name="T99" fmla="*/ 2 h 4"/>
                <a:gd name="T100" fmla="*/ 30 w 191"/>
                <a:gd name="T101" fmla="*/ 0 h 4"/>
                <a:gd name="T102" fmla="*/ 30 w 191"/>
                <a:gd name="T103" fmla="*/ 4 h 4"/>
                <a:gd name="T104" fmla="*/ 18 w 191"/>
                <a:gd name="T105" fmla="*/ 2 h 4"/>
                <a:gd name="T106" fmla="*/ 23 w 191"/>
                <a:gd name="T107" fmla="*/ 2 h 4"/>
                <a:gd name="T108" fmla="*/ 20 w 191"/>
                <a:gd name="T109" fmla="*/ 4 h 4"/>
                <a:gd name="T110" fmla="*/ 11 w 191"/>
                <a:gd name="T111" fmla="*/ 0 h 4"/>
                <a:gd name="T112" fmla="*/ 14 w 191"/>
                <a:gd name="T113" fmla="*/ 2 h 4"/>
                <a:gd name="T114" fmla="*/ 2 w 191"/>
                <a:gd name="T115" fmla="*/ 4 h 4"/>
                <a:gd name="T116" fmla="*/ 2 w 191"/>
                <a:gd name="T117" fmla="*/ 0 h 4"/>
                <a:gd name="T118" fmla="*/ 4 w 191"/>
                <a:gd name="T1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4">
                  <a:moveTo>
                    <a:pt x="188" y="4"/>
                  </a:moveTo>
                  <a:cubicBezTo>
                    <a:pt x="187" y="4"/>
                    <a:pt x="186" y="3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7" y="0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1" y="3"/>
                    <a:pt x="190" y="4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8" y="4"/>
                    <a:pt x="188" y="4"/>
                    <a:pt x="188" y="4"/>
                  </a:cubicBezTo>
                  <a:close/>
                  <a:moveTo>
                    <a:pt x="179" y="4"/>
                  </a:moveTo>
                  <a:cubicBezTo>
                    <a:pt x="178" y="4"/>
                    <a:pt x="177" y="3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1" y="0"/>
                    <a:pt x="182" y="1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3"/>
                    <a:pt x="181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9" y="4"/>
                    <a:pt x="179" y="4"/>
                    <a:pt x="179" y="4"/>
                  </a:cubicBezTo>
                  <a:close/>
                  <a:moveTo>
                    <a:pt x="170" y="4"/>
                  </a:moveTo>
                  <a:cubicBezTo>
                    <a:pt x="169" y="4"/>
                    <a:pt x="168" y="3"/>
                    <a:pt x="168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8" y="1"/>
                    <a:pt x="169" y="0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3"/>
                    <a:pt x="173" y="4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70" y="4"/>
                    <a:pt x="170" y="4"/>
                    <a:pt x="170" y="4"/>
                  </a:cubicBezTo>
                  <a:close/>
                  <a:moveTo>
                    <a:pt x="161" y="4"/>
                  </a:moveTo>
                  <a:cubicBezTo>
                    <a:pt x="160" y="4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4" y="0"/>
                    <a:pt x="165" y="1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3"/>
                    <a:pt x="164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1" y="4"/>
                    <a:pt x="161" y="4"/>
                    <a:pt x="161" y="4"/>
                  </a:cubicBezTo>
                  <a:close/>
                  <a:moveTo>
                    <a:pt x="153" y="4"/>
                  </a:moveTo>
                  <a:cubicBezTo>
                    <a:pt x="152" y="4"/>
                    <a:pt x="151" y="3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1"/>
                    <a:pt x="152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5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4"/>
                    <a:pt x="153" y="4"/>
                    <a:pt x="153" y="4"/>
                  </a:cubicBezTo>
                  <a:close/>
                  <a:moveTo>
                    <a:pt x="144" y="4"/>
                  </a:moveTo>
                  <a:cubicBezTo>
                    <a:pt x="143" y="4"/>
                    <a:pt x="142" y="3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3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7" y="1"/>
                    <a:pt x="147" y="2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7" y="3"/>
                    <a:pt x="146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4" y="4"/>
                    <a:pt x="144" y="4"/>
                    <a:pt x="144" y="4"/>
                  </a:cubicBezTo>
                  <a:close/>
                  <a:moveTo>
                    <a:pt x="135" y="4"/>
                  </a:moveTo>
                  <a:cubicBezTo>
                    <a:pt x="134" y="4"/>
                    <a:pt x="133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4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3"/>
                    <a:pt x="137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5" y="4"/>
                    <a:pt x="135" y="4"/>
                    <a:pt x="135" y="4"/>
                  </a:cubicBezTo>
                  <a:close/>
                  <a:moveTo>
                    <a:pt x="126" y="4"/>
                  </a:moveTo>
                  <a:cubicBezTo>
                    <a:pt x="125" y="4"/>
                    <a:pt x="124" y="3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5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9" y="1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8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lose/>
                  <a:moveTo>
                    <a:pt x="117" y="4"/>
                  </a:moveTo>
                  <a:cubicBezTo>
                    <a:pt x="116" y="4"/>
                    <a:pt x="115" y="3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3"/>
                    <a:pt x="120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7" y="4"/>
                    <a:pt x="117" y="4"/>
                    <a:pt x="117" y="4"/>
                  </a:cubicBezTo>
                  <a:close/>
                  <a:moveTo>
                    <a:pt x="108" y="4"/>
                  </a:moveTo>
                  <a:cubicBezTo>
                    <a:pt x="107" y="4"/>
                    <a:pt x="107" y="3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8" y="4"/>
                    <a:pt x="108" y="4"/>
                    <a:pt x="108" y="4"/>
                  </a:cubicBezTo>
                  <a:close/>
                  <a:moveTo>
                    <a:pt x="100" y="4"/>
                  </a:moveTo>
                  <a:cubicBezTo>
                    <a:pt x="99" y="4"/>
                    <a:pt x="98" y="3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1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3" y="3"/>
                    <a:pt x="102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lose/>
                  <a:moveTo>
                    <a:pt x="91" y="4"/>
                  </a:moveTo>
                  <a:cubicBezTo>
                    <a:pt x="90" y="4"/>
                    <a:pt x="89" y="3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1"/>
                    <a:pt x="90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4"/>
                    <a:pt x="91" y="4"/>
                    <a:pt x="91" y="4"/>
                  </a:cubicBezTo>
                  <a:close/>
                  <a:moveTo>
                    <a:pt x="82" y="4"/>
                  </a:moveTo>
                  <a:cubicBezTo>
                    <a:pt x="81" y="4"/>
                    <a:pt x="80" y="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4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lose/>
                  <a:moveTo>
                    <a:pt x="73" y="4"/>
                  </a:moveTo>
                  <a:cubicBezTo>
                    <a:pt x="72" y="4"/>
                    <a:pt x="71" y="3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3"/>
                    <a:pt x="75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4"/>
                    <a:pt x="73" y="4"/>
                    <a:pt x="73" y="4"/>
                  </a:cubicBezTo>
                  <a:close/>
                  <a:moveTo>
                    <a:pt x="64" y="4"/>
                  </a:moveTo>
                  <a:cubicBezTo>
                    <a:pt x="63" y="4"/>
                    <a:pt x="62" y="3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7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4" y="4"/>
                  </a:cubicBezTo>
                  <a:close/>
                  <a:moveTo>
                    <a:pt x="55" y="4"/>
                  </a:moveTo>
                  <a:cubicBezTo>
                    <a:pt x="54" y="4"/>
                    <a:pt x="54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47" y="4"/>
                  </a:moveTo>
                  <a:cubicBezTo>
                    <a:pt x="46" y="4"/>
                    <a:pt x="45" y="3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6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38" y="4"/>
                  </a:move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29" y="4"/>
                  </a:moveTo>
                  <a:cubicBezTo>
                    <a:pt x="28" y="4"/>
                    <a:pt x="27" y="3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0" y="4"/>
                  </a:moveTo>
                  <a:cubicBezTo>
                    <a:pt x="19" y="4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11" y="4"/>
                  </a:move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Rectangle 320"/>
            <p:cNvSpPr>
              <a:spLocks noChangeArrowheads="1"/>
            </p:cNvSpPr>
            <p:nvPr/>
          </p:nvSpPr>
          <p:spPr bwMode="auto">
            <a:xfrm>
              <a:off x="74259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Rectangle 321"/>
            <p:cNvSpPr>
              <a:spLocks noChangeArrowheads="1"/>
            </p:cNvSpPr>
            <p:nvPr/>
          </p:nvSpPr>
          <p:spPr bwMode="auto">
            <a:xfrm>
              <a:off x="7462499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Rectangle 322"/>
            <p:cNvSpPr>
              <a:spLocks noChangeArrowheads="1"/>
            </p:cNvSpPr>
            <p:nvPr/>
          </p:nvSpPr>
          <p:spPr bwMode="auto">
            <a:xfrm>
              <a:off x="74974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Rectangle 323"/>
            <p:cNvSpPr>
              <a:spLocks noChangeArrowheads="1"/>
            </p:cNvSpPr>
            <p:nvPr/>
          </p:nvSpPr>
          <p:spPr bwMode="auto">
            <a:xfrm>
              <a:off x="75307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Rectangle 324"/>
            <p:cNvSpPr>
              <a:spLocks noChangeArrowheads="1"/>
            </p:cNvSpPr>
            <p:nvPr/>
          </p:nvSpPr>
          <p:spPr bwMode="auto">
            <a:xfrm>
              <a:off x="75672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Rectangle 325"/>
            <p:cNvSpPr>
              <a:spLocks noChangeArrowheads="1"/>
            </p:cNvSpPr>
            <p:nvPr/>
          </p:nvSpPr>
          <p:spPr bwMode="auto">
            <a:xfrm>
              <a:off x="76037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Rectangle 326"/>
            <p:cNvSpPr>
              <a:spLocks noChangeArrowheads="1"/>
            </p:cNvSpPr>
            <p:nvPr/>
          </p:nvSpPr>
          <p:spPr bwMode="auto">
            <a:xfrm>
              <a:off x="76371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Rectangle 327"/>
            <p:cNvSpPr>
              <a:spLocks noChangeArrowheads="1"/>
            </p:cNvSpPr>
            <p:nvPr/>
          </p:nvSpPr>
          <p:spPr bwMode="auto">
            <a:xfrm>
              <a:off x="767363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Rectangle 328"/>
            <p:cNvSpPr>
              <a:spLocks noChangeArrowheads="1"/>
            </p:cNvSpPr>
            <p:nvPr/>
          </p:nvSpPr>
          <p:spPr bwMode="auto">
            <a:xfrm>
              <a:off x="77085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Rectangle 329"/>
            <p:cNvSpPr>
              <a:spLocks noChangeArrowheads="1"/>
            </p:cNvSpPr>
            <p:nvPr/>
          </p:nvSpPr>
          <p:spPr bwMode="auto">
            <a:xfrm>
              <a:off x="77434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Rectangle 330"/>
            <p:cNvSpPr>
              <a:spLocks noChangeArrowheads="1"/>
            </p:cNvSpPr>
            <p:nvPr/>
          </p:nvSpPr>
          <p:spPr bwMode="auto">
            <a:xfrm>
              <a:off x="7778412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Rectangle 331"/>
            <p:cNvSpPr>
              <a:spLocks noChangeArrowheads="1"/>
            </p:cNvSpPr>
            <p:nvPr/>
          </p:nvSpPr>
          <p:spPr bwMode="auto">
            <a:xfrm>
              <a:off x="78149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332"/>
            <p:cNvSpPr>
              <a:spLocks noChangeArrowheads="1"/>
            </p:cNvSpPr>
            <p:nvPr/>
          </p:nvSpPr>
          <p:spPr bwMode="auto">
            <a:xfrm>
              <a:off x="7848262" y="4390572"/>
              <a:ext cx="15875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Rectangle 333"/>
            <p:cNvSpPr>
              <a:spLocks noChangeArrowheads="1"/>
            </p:cNvSpPr>
            <p:nvPr/>
          </p:nvSpPr>
          <p:spPr bwMode="auto">
            <a:xfrm>
              <a:off x="78847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334"/>
            <p:cNvSpPr>
              <a:spLocks noEditPoints="1"/>
            </p:cNvSpPr>
            <p:nvPr/>
          </p:nvSpPr>
          <p:spPr bwMode="auto">
            <a:xfrm>
              <a:off x="8129249" y="4023860"/>
              <a:ext cx="49213" cy="49213"/>
            </a:xfrm>
            <a:custGeom>
              <a:avLst/>
              <a:gdLst>
                <a:gd name="T0" fmla="*/ 0 w 19"/>
                <a:gd name="T1" fmla="*/ 12 h 19"/>
                <a:gd name="T2" fmla="*/ 2 w 19"/>
                <a:gd name="T3" fmla="*/ 14 h 19"/>
                <a:gd name="T4" fmla="*/ 7 w 19"/>
                <a:gd name="T5" fmla="*/ 12 h 19"/>
                <a:gd name="T6" fmla="*/ 8 w 19"/>
                <a:gd name="T7" fmla="*/ 12 h 19"/>
                <a:gd name="T8" fmla="*/ 7 w 19"/>
                <a:gd name="T9" fmla="*/ 16 h 19"/>
                <a:gd name="T10" fmla="*/ 12 w 19"/>
                <a:gd name="T11" fmla="*/ 18 h 19"/>
                <a:gd name="T12" fmla="*/ 12 w 19"/>
                <a:gd name="T13" fmla="*/ 13 h 19"/>
                <a:gd name="T14" fmla="*/ 18 w 19"/>
                <a:gd name="T15" fmla="*/ 12 h 19"/>
                <a:gd name="T16" fmla="*/ 19 w 19"/>
                <a:gd name="T17" fmla="*/ 9 h 19"/>
                <a:gd name="T18" fmla="*/ 16 w 19"/>
                <a:gd name="T19" fmla="*/ 7 h 19"/>
                <a:gd name="T20" fmla="*/ 14 w 19"/>
                <a:gd name="T21" fmla="*/ 7 h 19"/>
                <a:gd name="T22" fmla="*/ 15 w 19"/>
                <a:gd name="T23" fmla="*/ 7 h 19"/>
                <a:gd name="T24" fmla="*/ 14 w 19"/>
                <a:gd name="T25" fmla="*/ 1 h 19"/>
                <a:gd name="T26" fmla="*/ 9 w 19"/>
                <a:gd name="T27" fmla="*/ 1 h 19"/>
                <a:gd name="T28" fmla="*/ 9 w 19"/>
                <a:gd name="T29" fmla="*/ 1 h 19"/>
                <a:gd name="T30" fmla="*/ 9 w 19"/>
                <a:gd name="T31" fmla="*/ 2 h 19"/>
                <a:gd name="T32" fmla="*/ 8 w 19"/>
                <a:gd name="T33" fmla="*/ 3 h 19"/>
                <a:gd name="T34" fmla="*/ 8 w 19"/>
                <a:gd name="T35" fmla="*/ 3 h 19"/>
                <a:gd name="T36" fmla="*/ 2 w 19"/>
                <a:gd name="T37" fmla="*/ 5 h 19"/>
                <a:gd name="T38" fmla="*/ 6 w 19"/>
                <a:gd name="T39" fmla="*/ 9 h 19"/>
                <a:gd name="T40" fmla="*/ 5 w 19"/>
                <a:gd name="T41" fmla="*/ 9 h 19"/>
                <a:gd name="T42" fmla="*/ 0 w 19"/>
                <a:gd name="T43" fmla="*/ 12 h 19"/>
                <a:gd name="T44" fmla="*/ 8 w 19"/>
                <a:gd name="T45" fmla="*/ 9 h 19"/>
                <a:gd name="T46" fmla="*/ 8 w 19"/>
                <a:gd name="T47" fmla="*/ 9 h 19"/>
                <a:gd name="T48" fmla="*/ 8 w 19"/>
                <a:gd name="T49" fmla="*/ 8 h 19"/>
                <a:gd name="T50" fmla="*/ 9 w 19"/>
                <a:gd name="T51" fmla="*/ 7 h 19"/>
                <a:gd name="T52" fmla="*/ 10 w 19"/>
                <a:gd name="T53" fmla="*/ 7 h 19"/>
                <a:gd name="T54" fmla="*/ 10 w 19"/>
                <a:gd name="T55" fmla="*/ 7 h 19"/>
                <a:gd name="T56" fmla="*/ 11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9 w 19"/>
                <a:gd name="T67" fmla="*/ 11 h 19"/>
                <a:gd name="T68" fmla="*/ 9 w 19"/>
                <a:gd name="T69" fmla="*/ 11 h 19"/>
                <a:gd name="T70" fmla="*/ 8 w 19"/>
                <a:gd name="T71" fmla="*/ 10 h 19"/>
                <a:gd name="T72" fmla="*/ 8 w 19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0" y="13"/>
                    <a:pt x="1" y="14"/>
                    <a:pt x="2" y="14"/>
                  </a:cubicBezTo>
                  <a:cubicBezTo>
                    <a:pt x="4" y="15"/>
                    <a:pt x="6" y="14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3"/>
                    <a:pt x="7" y="15"/>
                    <a:pt x="7" y="16"/>
                  </a:cubicBezTo>
                  <a:cubicBezTo>
                    <a:pt x="8" y="18"/>
                    <a:pt x="10" y="19"/>
                    <a:pt x="12" y="18"/>
                  </a:cubicBezTo>
                  <a:cubicBezTo>
                    <a:pt x="14" y="17"/>
                    <a:pt x="12" y="14"/>
                    <a:pt x="12" y="13"/>
                  </a:cubicBezTo>
                  <a:cubicBezTo>
                    <a:pt x="14" y="14"/>
                    <a:pt x="16" y="14"/>
                    <a:pt x="18" y="12"/>
                  </a:cubicBezTo>
                  <a:cubicBezTo>
                    <a:pt x="18" y="11"/>
                    <a:pt x="19" y="10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6" y="2"/>
                    <a:pt x="14" y="1"/>
                  </a:cubicBezTo>
                  <a:cubicBezTo>
                    <a:pt x="12" y="1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2"/>
                    <a:pt x="2" y="5"/>
                  </a:cubicBezTo>
                  <a:cubicBezTo>
                    <a:pt x="1" y="7"/>
                    <a:pt x="4" y="8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1" y="10"/>
                    <a:pt x="0" y="12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2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335"/>
            <p:cNvSpPr>
              <a:spLocks noEditPoints="1"/>
            </p:cNvSpPr>
            <p:nvPr/>
          </p:nvSpPr>
          <p:spPr bwMode="auto">
            <a:xfrm>
              <a:off x="8219737" y="3954010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5 h 20"/>
                <a:gd name="T6" fmla="*/ 9 w 19"/>
                <a:gd name="T7" fmla="*/ 14 h 20"/>
                <a:gd name="T8" fmla="*/ 10 w 19"/>
                <a:gd name="T9" fmla="*/ 18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9 w 19"/>
                <a:gd name="T17" fmla="*/ 6 h 20"/>
                <a:gd name="T18" fmla="*/ 15 w 19"/>
                <a:gd name="T19" fmla="*/ 6 h 20"/>
                <a:gd name="T20" fmla="*/ 14 w 19"/>
                <a:gd name="T21" fmla="*/ 6 h 20"/>
                <a:gd name="T22" fmla="*/ 14 w 19"/>
                <a:gd name="T23" fmla="*/ 6 h 20"/>
                <a:gd name="T24" fmla="*/ 10 w 19"/>
                <a:gd name="T25" fmla="*/ 1 h 20"/>
                <a:gd name="T26" fmla="*/ 6 w 19"/>
                <a:gd name="T27" fmla="*/ 3 h 20"/>
                <a:gd name="T28" fmla="*/ 6 w 19"/>
                <a:gd name="T29" fmla="*/ 3 h 20"/>
                <a:gd name="T30" fmla="*/ 6 w 19"/>
                <a:gd name="T31" fmla="*/ 3 h 20"/>
                <a:gd name="T32" fmla="*/ 6 w 19"/>
                <a:gd name="T33" fmla="*/ 5 h 20"/>
                <a:gd name="T34" fmla="*/ 5 w 19"/>
                <a:gd name="T35" fmla="*/ 5 h 20"/>
                <a:gd name="T36" fmla="*/ 0 w 19"/>
                <a:gd name="T37" fmla="*/ 9 h 20"/>
                <a:gd name="T38" fmla="*/ 6 w 19"/>
                <a:gd name="T39" fmla="*/ 12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8 w 19"/>
                <a:gd name="T47" fmla="*/ 10 h 20"/>
                <a:gd name="T48" fmla="*/ 8 w 19"/>
                <a:gd name="T49" fmla="*/ 10 h 20"/>
                <a:gd name="T50" fmla="*/ 8 w 19"/>
                <a:gd name="T51" fmla="*/ 9 h 20"/>
                <a:gd name="T52" fmla="*/ 9 w 19"/>
                <a:gd name="T53" fmla="*/ 8 h 20"/>
                <a:gd name="T54" fmla="*/ 9 w 19"/>
                <a:gd name="T55" fmla="*/ 8 h 20"/>
                <a:gd name="T56" fmla="*/ 10 w 19"/>
                <a:gd name="T57" fmla="*/ 8 h 20"/>
                <a:gd name="T58" fmla="*/ 11 w 19"/>
                <a:gd name="T59" fmla="*/ 9 h 20"/>
                <a:gd name="T60" fmla="*/ 11 w 19"/>
                <a:gd name="T61" fmla="*/ 10 h 20"/>
                <a:gd name="T62" fmla="*/ 11 w 19"/>
                <a:gd name="T63" fmla="*/ 11 h 20"/>
                <a:gd name="T64" fmla="*/ 11 w 19"/>
                <a:gd name="T65" fmla="*/ 12 h 20"/>
                <a:gd name="T66" fmla="*/ 10 w 19"/>
                <a:gd name="T67" fmla="*/ 12 h 20"/>
                <a:gd name="T68" fmla="*/ 9 w 19"/>
                <a:gd name="T69" fmla="*/ 12 h 20"/>
                <a:gd name="T70" fmla="*/ 9 w 19"/>
                <a:gd name="T71" fmla="*/ 12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5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5"/>
                    <a:pt x="10" y="17"/>
                    <a:pt x="10" y="18"/>
                  </a:cubicBezTo>
                  <a:cubicBezTo>
                    <a:pt x="11" y="20"/>
                    <a:pt x="14" y="20"/>
                    <a:pt x="15" y="18"/>
                  </a:cubicBezTo>
                  <a:cubicBezTo>
                    <a:pt x="17" y="17"/>
                    <a:pt x="14" y="14"/>
                    <a:pt x="13" y="13"/>
                  </a:cubicBezTo>
                  <a:cubicBezTo>
                    <a:pt x="15" y="14"/>
                    <a:pt x="18" y="13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18" y="5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2"/>
                    <a:pt x="13" y="0"/>
                    <a:pt x="10" y="1"/>
                  </a:cubicBezTo>
                  <a:cubicBezTo>
                    <a:pt x="9" y="1"/>
                    <a:pt x="7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3" y="4"/>
                    <a:pt x="0" y="5"/>
                    <a:pt x="0" y="9"/>
                  </a:cubicBezTo>
                  <a:cubicBezTo>
                    <a:pt x="0" y="11"/>
                    <a:pt x="4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1" y="15"/>
                    <a:pt x="1" y="1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2" y="10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336"/>
            <p:cNvSpPr>
              <a:spLocks noEditPoints="1"/>
            </p:cNvSpPr>
            <p:nvPr/>
          </p:nvSpPr>
          <p:spPr bwMode="auto">
            <a:xfrm>
              <a:off x="8397537" y="2745922"/>
              <a:ext cx="49213" cy="49213"/>
            </a:xfrm>
            <a:custGeom>
              <a:avLst/>
              <a:gdLst>
                <a:gd name="T0" fmla="*/ 1 w 19"/>
                <a:gd name="T1" fmla="*/ 16 h 19"/>
                <a:gd name="T2" fmla="*/ 4 w 19"/>
                <a:gd name="T3" fmla="*/ 18 h 19"/>
                <a:gd name="T4" fmla="*/ 8 w 19"/>
                <a:gd name="T5" fmla="*/ 14 h 19"/>
                <a:gd name="T6" fmla="*/ 8 w 19"/>
                <a:gd name="T7" fmla="*/ 13 h 19"/>
                <a:gd name="T8" fmla="*/ 10 w 19"/>
                <a:gd name="T9" fmla="*/ 17 h 19"/>
                <a:gd name="T10" fmla="*/ 15 w 19"/>
                <a:gd name="T11" fmla="*/ 18 h 19"/>
                <a:gd name="T12" fmla="*/ 13 w 19"/>
                <a:gd name="T13" fmla="*/ 13 h 19"/>
                <a:gd name="T14" fmla="*/ 19 w 19"/>
                <a:gd name="T15" fmla="*/ 10 h 19"/>
                <a:gd name="T16" fmla="*/ 18 w 19"/>
                <a:gd name="T17" fmla="*/ 6 h 19"/>
                <a:gd name="T18" fmla="*/ 15 w 19"/>
                <a:gd name="T19" fmla="*/ 5 h 19"/>
                <a:gd name="T20" fmla="*/ 13 w 19"/>
                <a:gd name="T21" fmla="*/ 5 h 19"/>
                <a:gd name="T22" fmla="*/ 13 w 19"/>
                <a:gd name="T23" fmla="*/ 5 h 19"/>
                <a:gd name="T24" fmla="*/ 10 w 19"/>
                <a:gd name="T25" fmla="*/ 0 h 19"/>
                <a:gd name="T26" fmla="*/ 6 w 19"/>
                <a:gd name="T27" fmla="*/ 2 h 19"/>
                <a:gd name="T28" fmla="*/ 6 w 19"/>
                <a:gd name="T29" fmla="*/ 2 h 19"/>
                <a:gd name="T30" fmla="*/ 6 w 19"/>
                <a:gd name="T31" fmla="*/ 2 h 19"/>
                <a:gd name="T32" fmla="*/ 6 w 19"/>
                <a:gd name="T33" fmla="*/ 4 h 19"/>
                <a:gd name="T34" fmla="*/ 5 w 19"/>
                <a:gd name="T35" fmla="*/ 4 h 19"/>
                <a:gd name="T36" fmla="*/ 0 w 19"/>
                <a:gd name="T37" fmla="*/ 8 h 19"/>
                <a:gd name="T38" fmla="*/ 6 w 19"/>
                <a:gd name="T39" fmla="*/ 11 h 19"/>
                <a:gd name="T40" fmla="*/ 5 w 19"/>
                <a:gd name="T41" fmla="*/ 12 h 19"/>
                <a:gd name="T42" fmla="*/ 1 w 19"/>
                <a:gd name="T43" fmla="*/ 16 h 19"/>
                <a:gd name="T44" fmla="*/ 8 w 19"/>
                <a:gd name="T45" fmla="*/ 10 h 19"/>
                <a:gd name="T46" fmla="*/ 7 w 19"/>
                <a:gd name="T47" fmla="*/ 10 h 19"/>
                <a:gd name="T48" fmla="*/ 7 w 19"/>
                <a:gd name="T49" fmla="*/ 10 h 19"/>
                <a:gd name="T50" fmla="*/ 8 w 19"/>
                <a:gd name="T51" fmla="*/ 8 h 19"/>
                <a:gd name="T52" fmla="*/ 9 w 19"/>
                <a:gd name="T53" fmla="*/ 7 h 19"/>
                <a:gd name="T54" fmla="*/ 9 w 19"/>
                <a:gd name="T55" fmla="*/ 7 h 19"/>
                <a:gd name="T56" fmla="*/ 10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10 w 19"/>
                <a:gd name="T67" fmla="*/ 11 h 19"/>
                <a:gd name="T68" fmla="*/ 9 w 19"/>
                <a:gd name="T69" fmla="*/ 11 h 19"/>
                <a:gd name="T70" fmla="*/ 8 w 19"/>
                <a:gd name="T71" fmla="*/ 11 h 19"/>
                <a:gd name="T72" fmla="*/ 8 w 19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1" y="16"/>
                  </a:moveTo>
                  <a:cubicBezTo>
                    <a:pt x="1" y="17"/>
                    <a:pt x="3" y="18"/>
                    <a:pt x="4" y="18"/>
                  </a:cubicBezTo>
                  <a:cubicBezTo>
                    <a:pt x="6" y="18"/>
                    <a:pt x="7" y="15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9" y="16"/>
                    <a:pt x="10" y="17"/>
                  </a:cubicBezTo>
                  <a:cubicBezTo>
                    <a:pt x="11" y="19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0" y="5"/>
                    <a:pt x="0" y="8"/>
                  </a:cubicBezTo>
                  <a:cubicBezTo>
                    <a:pt x="0" y="10"/>
                    <a:pt x="3" y="11"/>
                    <a:pt x="6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3" y="12"/>
                    <a:pt x="1" y="14"/>
                    <a:pt x="1" y="16"/>
                  </a:cubicBezTo>
                  <a:close/>
                  <a:moveTo>
                    <a:pt x="8" y="10"/>
                  </a:move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337"/>
            <p:cNvSpPr>
              <a:spLocks noEditPoints="1"/>
            </p:cNvSpPr>
            <p:nvPr/>
          </p:nvSpPr>
          <p:spPr bwMode="auto">
            <a:xfrm>
              <a:off x="8332449" y="2676072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4 h 20"/>
                <a:gd name="T6" fmla="*/ 8 w 19"/>
                <a:gd name="T7" fmla="*/ 13 h 20"/>
                <a:gd name="T8" fmla="*/ 10 w 19"/>
                <a:gd name="T9" fmla="*/ 17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8 w 19"/>
                <a:gd name="T17" fmla="*/ 6 h 20"/>
                <a:gd name="T18" fmla="*/ 15 w 19"/>
                <a:gd name="T19" fmla="*/ 5 h 20"/>
                <a:gd name="T20" fmla="*/ 14 w 19"/>
                <a:gd name="T21" fmla="*/ 6 h 20"/>
                <a:gd name="T22" fmla="*/ 14 w 19"/>
                <a:gd name="T23" fmla="*/ 5 h 20"/>
                <a:gd name="T24" fmla="*/ 10 w 19"/>
                <a:gd name="T25" fmla="*/ 0 h 20"/>
                <a:gd name="T26" fmla="*/ 6 w 19"/>
                <a:gd name="T27" fmla="*/ 2 h 20"/>
                <a:gd name="T28" fmla="*/ 6 w 19"/>
                <a:gd name="T29" fmla="*/ 2 h 20"/>
                <a:gd name="T30" fmla="*/ 6 w 19"/>
                <a:gd name="T31" fmla="*/ 3 h 20"/>
                <a:gd name="T32" fmla="*/ 6 w 19"/>
                <a:gd name="T33" fmla="*/ 4 h 20"/>
                <a:gd name="T34" fmla="*/ 5 w 19"/>
                <a:gd name="T35" fmla="*/ 4 h 20"/>
                <a:gd name="T36" fmla="*/ 0 w 19"/>
                <a:gd name="T37" fmla="*/ 8 h 20"/>
                <a:gd name="T38" fmla="*/ 6 w 19"/>
                <a:gd name="T39" fmla="*/ 11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7 w 19"/>
                <a:gd name="T47" fmla="*/ 10 h 20"/>
                <a:gd name="T48" fmla="*/ 7 w 19"/>
                <a:gd name="T49" fmla="*/ 10 h 20"/>
                <a:gd name="T50" fmla="*/ 8 w 19"/>
                <a:gd name="T51" fmla="*/ 8 h 20"/>
                <a:gd name="T52" fmla="*/ 9 w 19"/>
                <a:gd name="T53" fmla="*/ 8 h 20"/>
                <a:gd name="T54" fmla="*/ 9 w 19"/>
                <a:gd name="T55" fmla="*/ 7 h 20"/>
                <a:gd name="T56" fmla="*/ 10 w 19"/>
                <a:gd name="T57" fmla="*/ 8 h 20"/>
                <a:gd name="T58" fmla="*/ 11 w 19"/>
                <a:gd name="T59" fmla="*/ 8 h 20"/>
                <a:gd name="T60" fmla="*/ 11 w 19"/>
                <a:gd name="T61" fmla="*/ 9 h 20"/>
                <a:gd name="T62" fmla="*/ 11 w 19"/>
                <a:gd name="T63" fmla="*/ 10 h 20"/>
                <a:gd name="T64" fmla="*/ 11 w 19"/>
                <a:gd name="T65" fmla="*/ 11 h 20"/>
                <a:gd name="T66" fmla="*/ 10 w 19"/>
                <a:gd name="T67" fmla="*/ 11 h 20"/>
                <a:gd name="T68" fmla="*/ 9 w 19"/>
                <a:gd name="T69" fmla="*/ 11 h 20"/>
                <a:gd name="T70" fmla="*/ 8 w 19"/>
                <a:gd name="T71" fmla="*/ 11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10" y="17"/>
                    <a:pt x="10" y="17"/>
                  </a:cubicBezTo>
                  <a:cubicBezTo>
                    <a:pt x="11" y="20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10"/>
                    <a:pt x="4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3" y="13"/>
                    <a:pt x="1" y="14"/>
                    <a:pt x="1" y="16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338"/>
            <p:cNvSpPr>
              <a:spLocks noEditPoints="1"/>
            </p:cNvSpPr>
            <p:nvPr/>
          </p:nvSpPr>
          <p:spPr bwMode="auto">
            <a:xfrm>
              <a:off x="8240374" y="2614160"/>
              <a:ext cx="38100" cy="39688"/>
            </a:xfrm>
            <a:custGeom>
              <a:avLst/>
              <a:gdLst>
                <a:gd name="T0" fmla="*/ 1 w 15"/>
                <a:gd name="T1" fmla="*/ 12 h 15"/>
                <a:gd name="T2" fmla="*/ 4 w 15"/>
                <a:gd name="T3" fmla="*/ 13 h 15"/>
                <a:gd name="T4" fmla="*/ 7 w 15"/>
                <a:gd name="T5" fmla="*/ 10 h 15"/>
                <a:gd name="T6" fmla="*/ 7 w 15"/>
                <a:gd name="T7" fmla="*/ 10 h 15"/>
                <a:gd name="T8" fmla="*/ 8 w 15"/>
                <a:gd name="T9" fmla="*/ 13 h 15"/>
                <a:gd name="T10" fmla="*/ 12 w 15"/>
                <a:gd name="T11" fmla="*/ 13 h 15"/>
                <a:gd name="T12" fmla="*/ 11 w 15"/>
                <a:gd name="T13" fmla="*/ 9 h 15"/>
                <a:gd name="T14" fmla="*/ 15 w 15"/>
                <a:gd name="T15" fmla="*/ 7 h 15"/>
                <a:gd name="T16" fmla="*/ 15 w 15"/>
                <a:gd name="T17" fmla="*/ 4 h 15"/>
                <a:gd name="T18" fmla="*/ 12 w 15"/>
                <a:gd name="T19" fmla="*/ 4 h 15"/>
                <a:gd name="T20" fmla="*/ 11 w 15"/>
                <a:gd name="T21" fmla="*/ 4 h 15"/>
                <a:gd name="T22" fmla="*/ 11 w 15"/>
                <a:gd name="T23" fmla="*/ 4 h 15"/>
                <a:gd name="T24" fmla="*/ 8 w 15"/>
                <a:gd name="T25" fmla="*/ 0 h 15"/>
                <a:gd name="T26" fmla="*/ 5 w 15"/>
                <a:gd name="T27" fmla="*/ 1 h 15"/>
                <a:gd name="T28" fmla="*/ 5 w 15"/>
                <a:gd name="T29" fmla="*/ 1 h 15"/>
                <a:gd name="T30" fmla="*/ 5 w 15"/>
                <a:gd name="T31" fmla="*/ 2 h 15"/>
                <a:gd name="T32" fmla="*/ 5 w 15"/>
                <a:gd name="T33" fmla="*/ 3 h 15"/>
                <a:gd name="T34" fmla="*/ 5 w 15"/>
                <a:gd name="T35" fmla="*/ 3 h 15"/>
                <a:gd name="T36" fmla="*/ 0 w 15"/>
                <a:gd name="T37" fmla="*/ 6 h 15"/>
                <a:gd name="T38" fmla="*/ 5 w 15"/>
                <a:gd name="T39" fmla="*/ 8 h 15"/>
                <a:gd name="T40" fmla="*/ 4 w 15"/>
                <a:gd name="T41" fmla="*/ 9 h 15"/>
                <a:gd name="T42" fmla="*/ 1 w 15"/>
                <a:gd name="T43" fmla="*/ 12 h 15"/>
                <a:gd name="T44" fmla="*/ 6 w 15"/>
                <a:gd name="T45" fmla="*/ 8 h 15"/>
                <a:gd name="T46" fmla="*/ 6 w 15"/>
                <a:gd name="T47" fmla="*/ 7 h 15"/>
                <a:gd name="T48" fmla="*/ 6 w 15"/>
                <a:gd name="T49" fmla="*/ 7 h 15"/>
                <a:gd name="T50" fmla="*/ 7 w 15"/>
                <a:gd name="T51" fmla="*/ 6 h 15"/>
                <a:gd name="T52" fmla="*/ 7 w 15"/>
                <a:gd name="T53" fmla="*/ 5 h 15"/>
                <a:gd name="T54" fmla="*/ 8 w 15"/>
                <a:gd name="T55" fmla="*/ 5 h 15"/>
                <a:gd name="T56" fmla="*/ 8 w 15"/>
                <a:gd name="T57" fmla="*/ 5 h 15"/>
                <a:gd name="T58" fmla="*/ 9 w 15"/>
                <a:gd name="T59" fmla="*/ 6 h 15"/>
                <a:gd name="T60" fmla="*/ 9 w 15"/>
                <a:gd name="T61" fmla="*/ 7 h 15"/>
                <a:gd name="T62" fmla="*/ 9 w 15"/>
                <a:gd name="T63" fmla="*/ 8 h 15"/>
                <a:gd name="T64" fmla="*/ 9 w 15"/>
                <a:gd name="T65" fmla="*/ 8 h 15"/>
                <a:gd name="T66" fmla="*/ 8 w 15"/>
                <a:gd name="T67" fmla="*/ 8 h 15"/>
                <a:gd name="T68" fmla="*/ 8 w 15"/>
                <a:gd name="T69" fmla="*/ 8 h 15"/>
                <a:gd name="T70" fmla="*/ 7 w 15"/>
                <a:gd name="T71" fmla="*/ 8 h 15"/>
                <a:gd name="T72" fmla="*/ 6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" y="12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3" y="12"/>
                    <a:pt x="11" y="10"/>
                    <a:pt x="11" y="9"/>
                  </a:cubicBezTo>
                  <a:cubicBezTo>
                    <a:pt x="12" y="10"/>
                    <a:pt x="14" y="9"/>
                    <a:pt x="15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0" y="3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3" y="9"/>
                    <a:pt x="1" y="11"/>
                    <a:pt x="1" y="12"/>
                  </a:cubicBezTo>
                  <a:close/>
                  <a:moveTo>
                    <a:pt x="6" y="8"/>
                  </a:move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339"/>
            <p:cNvSpPr>
              <a:spLocks noEditPoints="1"/>
            </p:cNvSpPr>
            <p:nvPr/>
          </p:nvSpPr>
          <p:spPr bwMode="auto">
            <a:xfrm>
              <a:off x="8299112" y="3882572"/>
              <a:ext cx="58738" cy="58738"/>
            </a:xfrm>
            <a:custGeom>
              <a:avLst/>
              <a:gdLst>
                <a:gd name="T0" fmla="*/ 2 w 23"/>
                <a:gd name="T1" fmla="*/ 18 h 23"/>
                <a:gd name="T2" fmla="*/ 6 w 23"/>
                <a:gd name="T3" fmla="*/ 20 h 23"/>
                <a:gd name="T4" fmla="*/ 10 w 23"/>
                <a:gd name="T5" fmla="*/ 16 h 23"/>
                <a:gd name="T6" fmla="*/ 10 w 23"/>
                <a:gd name="T7" fmla="*/ 15 h 23"/>
                <a:gd name="T8" fmla="*/ 12 w 23"/>
                <a:gd name="T9" fmla="*/ 20 h 23"/>
                <a:gd name="T10" fmla="*/ 18 w 23"/>
                <a:gd name="T11" fmla="*/ 20 h 23"/>
                <a:gd name="T12" fmla="*/ 16 w 23"/>
                <a:gd name="T13" fmla="*/ 15 h 23"/>
                <a:gd name="T14" fmla="*/ 22 w 23"/>
                <a:gd name="T15" fmla="*/ 11 h 23"/>
                <a:gd name="T16" fmla="*/ 22 w 23"/>
                <a:gd name="T17" fmla="*/ 7 h 23"/>
                <a:gd name="T18" fmla="*/ 18 w 23"/>
                <a:gd name="T19" fmla="*/ 6 h 23"/>
                <a:gd name="T20" fmla="*/ 16 w 23"/>
                <a:gd name="T21" fmla="*/ 6 h 23"/>
                <a:gd name="T22" fmla="*/ 16 w 23"/>
                <a:gd name="T23" fmla="*/ 6 h 23"/>
                <a:gd name="T24" fmla="*/ 13 w 23"/>
                <a:gd name="T25" fmla="*/ 0 h 23"/>
                <a:gd name="T26" fmla="*/ 8 w 23"/>
                <a:gd name="T27" fmla="*/ 2 h 23"/>
                <a:gd name="T28" fmla="*/ 8 w 23"/>
                <a:gd name="T29" fmla="*/ 2 h 23"/>
                <a:gd name="T30" fmla="*/ 8 w 23"/>
                <a:gd name="T31" fmla="*/ 3 h 23"/>
                <a:gd name="T32" fmla="*/ 7 w 23"/>
                <a:gd name="T33" fmla="*/ 5 h 23"/>
                <a:gd name="T34" fmla="*/ 7 w 23"/>
                <a:gd name="T35" fmla="*/ 5 h 23"/>
                <a:gd name="T36" fmla="*/ 1 w 23"/>
                <a:gd name="T37" fmla="*/ 9 h 23"/>
                <a:gd name="T38" fmla="*/ 7 w 23"/>
                <a:gd name="T39" fmla="*/ 13 h 23"/>
                <a:gd name="T40" fmla="*/ 6 w 23"/>
                <a:gd name="T41" fmla="*/ 14 h 23"/>
                <a:gd name="T42" fmla="*/ 2 w 23"/>
                <a:gd name="T43" fmla="*/ 18 h 23"/>
                <a:gd name="T44" fmla="*/ 10 w 23"/>
                <a:gd name="T45" fmla="*/ 12 h 23"/>
                <a:gd name="T46" fmla="*/ 9 w 23"/>
                <a:gd name="T47" fmla="*/ 11 h 23"/>
                <a:gd name="T48" fmla="*/ 9 w 23"/>
                <a:gd name="T49" fmla="*/ 11 h 23"/>
                <a:gd name="T50" fmla="*/ 10 w 23"/>
                <a:gd name="T51" fmla="*/ 9 h 23"/>
                <a:gd name="T52" fmla="*/ 11 w 23"/>
                <a:gd name="T53" fmla="*/ 9 h 23"/>
                <a:gd name="T54" fmla="*/ 11 w 23"/>
                <a:gd name="T55" fmla="*/ 9 h 23"/>
                <a:gd name="T56" fmla="*/ 12 w 23"/>
                <a:gd name="T57" fmla="*/ 9 h 23"/>
                <a:gd name="T58" fmla="*/ 13 w 23"/>
                <a:gd name="T59" fmla="*/ 10 h 23"/>
                <a:gd name="T60" fmla="*/ 14 w 23"/>
                <a:gd name="T61" fmla="*/ 11 h 23"/>
                <a:gd name="T62" fmla="*/ 14 w 23"/>
                <a:gd name="T63" fmla="*/ 12 h 23"/>
                <a:gd name="T64" fmla="*/ 13 w 23"/>
                <a:gd name="T65" fmla="*/ 13 h 23"/>
                <a:gd name="T66" fmla="*/ 12 w 23"/>
                <a:gd name="T67" fmla="*/ 13 h 23"/>
                <a:gd name="T68" fmla="*/ 11 w 23"/>
                <a:gd name="T69" fmla="*/ 13 h 23"/>
                <a:gd name="T70" fmla="*/ 10 w 23"/>
                <a:gd name="T71" fmla="*/ 13 h 23"/>
                <a:gd name="T72" fmla="*/ 10 w 23"/>
                <a:gd name="T7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cubicBezTo>
                    <a:pt x="2" y="20"/>
                    <a:pt x="4" y="20"/>
                    <a:pt x="6" y="20"/>
                  </a:cubicBezTo>
                  <a:cubicBezTo>
                    <a:pt x="8" y="20"/>
                    <a:pt x="9" y="18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1" y="17"/>
                    <a:pt x="12" y="19"/>
                    <a:pt x="12" y="20"/>
                  </a:cubicBezTo>
                  <a:cubicBezTo>
                    <a:pt x="13" y="23"/>
                    <a:pt x="16" y="22"/>
                    <a:pt x="18" y="20"/>
                  </a:cubicBezTo>
                  <a:cubicBezTo>
                    <a:pt x="20" y="19"/>
                    <a:pt x="17" y="16"/>
                    <a:pt x="16" y="15"/>
                  </a:cubicBezTo>
                  <a:cubicBezTo>
                    <a:pt x="18" y="15"/>
                    <a:pt x="21" y="14"/>
                    <a:pt x="22" y="11"/>
                  </a:cubicBezTo>
                  <a:cubicBezTo>
                    <a:pt x="23" y="10"/>
                    <a:pt x="23" y="8"/>
                    <a:pt x="22" y="7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2"/>
                    <a:pt x="15" y="0"/>
                    <a:pt x="13" y="0"/>
                  </a:cubicBezTo>
                  <a:cubicBezTo>
                    <a:pt x="11" y="0"/>
                    <a:pt x="8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4"/>
                    <a:pt x="0" y="6"/>
                    <a:pt x="1" y="9"/>
                  </a:cubicBezTo>
                  <a:cubicBezTo>
                    <a:pt x="1" y="12"/>
                    <a:pt x="5" y="13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5" y="14"/>
                    <a:pt x="2" y="17"/>
                    <a:pt x="2" y="18"/>
                  </a:cubicBezTo>
                  <a:close/>
                  <a:moveTo>
                    <a:pt x="10" y="12"/>
                  </a:moveTo>
                  <a:cubicBezTo>
                    <a:pt x="10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340"/>
            <p:cNvSpPr>
              <a:spLocks noEditPoints="1"/>
            </p:cNvSpPr>
            <p:nvPr/>
          </p:nvSpPr>
          <p:spPr bwMode="auto">
            <a:xfrm>
              <a:off x="8365787" y="3801610"/>
              <a:ext cx="66675" cy="65088"/>
            </a:xfrm>
            <a:custGeom>
              <a:avLst/>
              <a:gdLst>
                <a:gd name="T0" fmla="*/ 2 w 26"/>
                <a:gd name="T1" fmla="*/ 20 h 25"/>
                <a:gd name="T2" fmla="*/ 6 w 26"/>
                <a:gd name="T3" fmla="*/ 23 h 25"/>
                <a:gd name="T4" fmla="*/ 11 w 26"/>
                <a:gd name="T5" fmla="*/ 18 h 25"/>
                <a:gd name="T6" fmla="*/ 12 w 26"/>
                <a:gd name="T7" fmla="*/ 17 h 25"/>
                <a:gd name="T8" fmla="*/ 14 w 26"/>
                <a:gd name="T9" fmla="*/ 22 h 25"/>
                <a:gd name="T10" fmla="*/ 21 w 26"/>
                <a:gd name="T11" fmla="*/ 23 h 25"/>
                <a:gd name="T12" fmla="*/ 18 w 26"/>
                <a:gd name="T13" fmla="*/ 16 h 25"/>
                <a:gd name="T14" fmla="*/ 25 w 26"/>
                <a:gd name="T15" fmla="*/ 12 h 25"/>
                <a:gd name="T16" fmla="*/ 25 w 26"/>
                <a:gd name="T17" fmla="*/ 7 h 25"/>
                <a:gd name="T18" fmla="*/ 20 w 26"/>
                <a:gd name="T19" fmla="*/ 6 h 25"/>
                <a:gd name="T20" fmla="*/ 18 w 26"/>
                <a:gd name="T21" fmla="*/ 7 h 25"/>
                <a:gd name="T22" fmla="*/ 19 w 26"/>
                <a:gd name="T23" fmla="*/ 7 h 25"/>
                <a:gd name="T24" fmla="*/ 14 w 26"/>
                <a:gd name="T25" fmla="*/ 0 h 25"/>
                <a:gd name="T26" fmla="*/ 9 w 26"/>
                <a:gd name="T27" fmla="*/ 2 h 25"/>
                <a:gd name="T28" fmla="*/ 9 w 26"/>
                <a:gd name="T29" fmla="*/ 2 h 25"/>
                <a:gd name="T30" fmla="*/ 9 w 26"/>
                <a:gd name="T31" fmla="*/ 3 h 25"/>
                <a:gd name="T32" fmla="*/ 8 w 26"/>
                <a:gd name="T33" fmla="*/ 5 h 25"/>
                <a:gd name="T34" fmla="*/ 8 w 26"/>
                <a:gd name="T35" fmla="*/ 5 h 25"/>
                <a:gd name="T36" fmla="*/ 1 w 26"/>
                <a:gd name="T37" fmla="*/ 10 h 25"/>
                <a:gd name="T38" fmla="*/ 8 w 26"/>
                <a:gd name="T39" fmla="*/ 14 h 25"/>
                <a:gd name="T40" fmla="*/ 7 w 26"/>
                <a:gd name="T41" fmla="*/ 15 h 25"/>
                <a:gd name="T42" fmla="*/ 2 w 26"/>
                <a:gd name="T43" fmla="*/ 20 h 25"/>
                <a:gd name="T44" fmla="*/ 11 w 26"/>
                <a:gd name="T45" fmla="*/ 14 h 25"/>
                <a:gd name="T46" fmla="*/ 11 w 26"/>
                <a:gd name="T47" fmla="*/ 13 h 25"/>
                <a:gd name="T48" fmla="*/ 11 w 26"/>
                <a:gd name="T49" fmla="*/ 12 h 25"/>
                <a:gd name="T50" fmla="*/ 11 w 26"/>
                <a:gd name="T51" fmla="*/ 10 h 25"/>
                <a:gd name="T52" fmla="*/ 13 w 26"/>
                <a:gd name="T53" fmla="*/ 10 h 25"/>
                <a:gd name="T54" fmla="*/ 13 w 26"/>
                <a:gd name="T55" fmla="*/ 9 h 25"/>
                <a:gd name="T56" fmla="*/ 14 w 26"/>
                <a:gd name="T57" fmla="*/ 10 h 25"/>
                <a:gd name="T58" fmla="*/ 15 w 26"/>
                <a:gd name="T59" fmla="*/ 10 h 25"/>
                <a:gd name="T60" fmla="*/ 16 w 26"/>
                <a:gd name="T61" fmla="*/ 12 h 25"/>
                <a:gd name="T62" fmla="*/ 15 w 26"/>
                <a:gd name="T63" fmla="*/ 13 h 25"/>
                <a:gd name="T64" fmla="*/ 15 w 26"/>
                <a:gd name="T65" fmla="*/ 14 h 25"/>
                <a:gd name="T66" fmla="*/ 13 w 26"/>
                <a:gd name="T67" fmla="*/ 15 h 25"/>
                <a:gd name="T68" fmla="*/ 13 w 26"/>
                <a:gd name="T69" fmla="*/ 15 h 25"/>
                <a:gd name="T70" fmla="*/ 12 w 26"/>
                <a:gd name="T71" fmla="*/ 14 h 25"/>
                <a:gd name="T72" fmla="*/ 11 w 26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2" y="20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5" y="25"/>
                    <a:pt x="19" y="25"/>
                    <a:pt x="21" y="23"/>
                  </a:cubicBezTo>
                  <a:cubicBezTo>
                    <a:pt x="23" y="21"/>
                    <a:pt x="19" y="18"/>
                    <a:pt x="18" y="16"/>
                  </a:cubicBezTo>
                  <a:cubicBezTo>
                    <a:pt x="21" y="17"/>
                    <a:pt x="24" y="15"/>
                    <a:pt x="25" y="12"/>
                  </a:cubicBezTo>
                  <a:cubicBezTo>
                    <a:pt x="26" y="11"/>
                    <a:pt x="26" y="9"/>
                    <a:pt x="25" y="7"/>
                  </a:cubicBezTo>
                  <a:cubicBezTo>
                    <a:pt x="24" y="6"/>
                    <a:pt x="21" y="6"/>
                    <a:pt x="20" y="6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2"/>
                    <a:pt x="17" y="0"/>
                    <a:pt x="14" y="0"/>
                  </a:cubicBezTo>
                  <a:cubicBezTo>
                    <a:pt x="13" y="0"/>
                    <a:pt x="9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4"/>
                    <a:pt x="0" y="6"/>
                    <a:pt x="1" y="10"/>
                  </a:cubicBezTo>
                  <a:cubicBezTo>
                    <a:pt x="1" y="13"/>
                    <a:pt x="5" y="14"/>
                    <a:pt x="8" y="14"/>
                  </a:cubicBezTo>
                  <a:cubicBezTo>
                    <a:pt x="8" y="14"/>
                    <a:pt x="7" y="15"/>
                    <a:pt x="7" y="15"/>
                  </a:cubicBezTo>
                  <a:cubicBezTo>
                    <a:pt x="5" y="16"/>
                    <a:pt x="2" y="18"/>
                    <a:pt x="2" y="20"/>
                  </a:cubicBezTo>
                  <a:close/>
                  <a:moveTo>
                    <a:pt x="11" y="1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341"/>
            <p:cNvSpPr>
              <a:spLocks noEditPoints="1"/>
            </p:cNvSpPr>
            <p:nvPr/>
          </p:nvSpPr>
          <p:spPr bwMode="auto">
            <a:xfrm>
              <a:off x="8507074" y="2917372"/>
              <a:ext cx="65088" cy="63500"/>
            </a:xfrm>
            <a:custGeom>
              <a:avLst/>
              <a:gdLst>
                <a:gd name="T0" fmla="*/ 1 w 25"/>
                <a:gd name="T1" fmla="*/ 21 h 25"/>
                <a:gd name="T2" fmla="*/ 6 w 25"/>
                <a:gd name="T3" fmla="*/ 23 h 25"/>
                <a:gd name="T4" fmla="*/ 11 w 25"/>
                <a:gd name="T5" fmla="*/ 18 h 25"/>
                <a:gd name="T6" fmla="*/ 11 w 25"/>
                <a:gd name="T7" fmla="*/ 17 h 25"/>
                <a:gd name="T8" fmla="*/ 13 w 25"/>
                <a:gd name="T9" fmla="*/ 23 h 25"/>
                <a:gd name="T10" fmla="*/ 20 w 25"/>
                <a:gd name="T11" fmla="*/ 23 h 25"/>
                <a:gd name="T12" fmla="*/ 17 w 25"/>
                <a:gd name="T13" fmla="*/ 16 h 25"/>
                <a:gd name="T14" fmla="*/ 25 w 25"/>
                <a:gd name="T15" fmla="*/ 13 h 25"/>
                <a:gd name="T16" fmla="*/ 24 w 25"/>
                <a:gd name="T17" fmla="*/ 8 h 25"/>
                <a:gd name="T18" fmla="*/ 20 w 25"/>
                <a:gd name="T19" fmla="*/ 7 h 25"/>
                <a:gd name="T20" fmla="*/ 18 w 25"/>
                <a:gd name="T21" fmla="*/ 7 h 25"/>
                <a:gd name="T22" fmla="*/ 18 w 25"/>
                <a:gd name="T23" fmla="*/ 7 h 25"/>
                <a:gd name="T24" fmla="*/ 14 w 25"/>
                <a:gd name="T25" fmla="*/ 0 h 25"/>
                <a:gd name="T26" fmla="*/ 8 w 25"/>
                <a:gd name="T27" fmla="*/ 3 h 25"/>
                <a:gd name="T28" fmla="*/ 8 w 25"/>
                <a:gd name="T29" fmla="*/ 2 h 25"/>
                <a:gd name="T30" fmla="*/ 8 w 25"/>
                <a:gd name="T31" fmla="*/ 3 h 25"/>
                <a:gd name="T32" fmla="*/ 8 w 25"/>
                <a:gd name="T33" fmla="*/ 6 h 25"/>
                <a:gd name="T34" fmla="*/ 7 w 25"/>
                <a:gd name="T35" fmla="*/ 5 h 25"/>
                <a:gd name="T36" fmla="*/ 0 w 25"/>
                <a:gd name="T37" fmla="*/ 10 h 25"/>
                <a:gd name="T38" fmla="*/ 8 w 25"/>
                <a:gd name="T39" fmla="*/ 14 h 25"/>
                <a:gd name="T40" fmla="*/ 6 w 25"/>
                <a:gd name="T41" fmla="*/ 15 h 25"/>
                <a:gd name="T42" fmla="*/ 1 w 25"/>
                <a:gd name="T43" fmla="*/ 21 h 25"/>
                <a:gd name="T44" fmla="*/ 10 w 25"/>
                <a:gd name="T45" fmla="*/ 14 h 25"/>
                <a:gd name="T46" fmla="*/ 10 w 25"/>
                <a:gd name="T47" fmla="*/ 13 h 25"/>
                <a:gd name="T48" fmla="*/ 10 w 25"/>
                <a:gd name="T49" fmla="*/ 13 h 25"/>
                <a:gd name="T50" fmla="*/ 11 w 25"/>
                <a:gd name="T51" fmla="*/ 10 h 25"/>
                <a:gd name="T52" fmla="*/ 12 w 25"/>
                <a:gd name="T53" fmla="*/ 10 h 25"/>
                <a:gd name="T54" fmla="*/ 12 w 25"/>
                <a:gd name="T55" fmla="*/ 10 h 25"/>
                <a:gd name="T56" fmla="*/ 13 w 25"/>
                <a:gd name="T57" fmla="*/ 10 h 25"/>
                <a:gd name="T58" fmla="*/ 15 w 25"/>
                <a:gd name="T59" fmla="*/ 11 h 25"/>
                <a:gd name="T60" fmla="*/ 15 w 25"/>
                <a:gd name="T61" fmla="*/ 12 h 25"/>
                <a:gd name="T62" fmla="*/ 15 w 25"/>
                <a:gd name="T63" fmla="*/ 14 h 25"/>
                <a:gd name="T64" fmla="*/ 14 w 25"/>
                <a:gd name="T65" fmla="*/ 14 h 25"/>
                <a:gd name="T66" fmla="*/ 13 w 25"/>
                <a:gd name="T67" fmla="*/ 15 h 25"/>
                <a:gd name="T68" fmla="*/ 12 w 25"/>
                <a:gd name="T69" fmla="*/ 15 h 25"/>
                <a:gd name="T70" fmla="*/ 11 w 25"/>
                <a:gd name="T71" fmla="*/ 15 h 25"/>
                <a:gd name="T72" fmla="*/ 10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1" y="23"/>
                    <a:pt x="4" y="23"/>
                    <a:pt x="6" y="23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2" y="19"/>
                    <a:pt x="13" y="22"/>
                    <a:pt x="13" y="23"/>
                  </a:cubicBezTo>
                  <a:cubicBezTo>
                    <a:pt x="14" y="25"/>
                    <a:pt x="18" y="25"/>
                    <a:pt x="20" y="23"/>
                  </a:cubicBezTo>
                  <a:cubicBezTo>
                    <a:pt x="22" y="21"/>
                    <a:pt x="19" y="18"/>
                    <a:pt x="17" y="16"/>
                  </a:cubicBezTo>
                  <a:cubicBezTo>
                    <a:pt x="20" y="17"/>
                    <a:pt x="23" y="16"/>
                    <a:pt x="25" y="13"/>
                  </a:cubicBezTo>
                  <a:cubicBezTo>
                    <a:pt x="25" y="11"/>
                    <a:pt x="25" y="9"/>
                    <a:pt x="24" y="8"/>
                  </a:cubicBezTo>
                  <a:cubicBezTo>
                    <a:pt x="23" y="6"/>
                    <a:pt x="21" y="6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12" y="0"/>
                    <a:pt x="9" y="0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5"/>
                    <a:pt x="0" y="6"/>
                    <a:pt x="0" y="10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5" y="16"/>
                    <a:pt x="2" y="19"/>
                    <a:pt x="1" y="21"/>
                  </a:cubicBezTo>
                  <a:close/>
                  <a:moveTo>
                    <a:pt x="10" y="14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1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342"/>
            <p:cNvSpPr>
              <a:spLocks noEditPoints="1"/>
            </p:cNvSpPr>
            <p:nvPr/>
          </p:nvSpPr>
          <p:spPr bwMode="auto">
            <a:xfrm>
              <a:off x="8453099" y="2831647"/>
              <a:ext cx="68263" cy="66675"/>
            </a:xfrm>
            <a:custGeom>
              <a:avLst/>
              <a:gdLst>
                <a:gd name="T0" fmla="*/ 2 w 26"/>
                <a:gd name="T1" fmla="*/ 21 h 26"/>
                <a:gd name="T2" fmla="*/ 6 w 26"/>
                <a:gd name="T3" fmla="*/ 23 h 26"/>
                <a:gd name="T4" fmla="*/ 11 w 26"/>
                <a:gd name="T5" fmla="*/ 18 h 26"/>
                <a:gd name="T6" fmla="*/ 12 w 26"/>
                <a:gd name="T7" fmla="*/ 17 h 26"/>
                <a:gd name="T8" fmla="*/ 14 w 26"/>
                <a:gd name="T9" fmla="*/ 23 h 26"/>
                <a:gd name="T10" fmla="*/ 21 w 26"/>
                <a:gd name="T11" fmla="*/ 23 h 26"/>
                <a:gd name="T12" fmla="*/ 18 w 26"/>
                <a:gd name="T13" fmla="*/ 17 h 26"/>
                <a:gd name="T14" fmla="*/ 25 w 26"/>
                <a:gd name="T15" fmla="*/ 13 h 26"/>
                <a:gd name="T16" fmla="*/ 25 w 26"/>
                <a:gd name="T17" fmla="*/ 8 h 26"/>
                <a:gd name="T18" fmla="*/ 20 w 26"/>
                <a:gd name="T19" fmla="*/ 7 h 26"/>
                <a:gd name="T20" fmla="*/ 19 w 26"/>
                <a:gd name="T21" fmla="*/ 7 h 26"/>
                <a:gd name="T22" fmla="*/ 19 w 26"/>
                <a:gd name="T23" fmla="*/ 7 h 26"/>
                <a:gd name="T24" fmla="*/ 14 w 26"/>
                <a:gd name="T25" fmla="*/ 0 h 26"/>
                <a:gd name="T26" fmla="*/ 9 w 26"/>
                <a:gd name="T27" fmla="*/ 3 h 26"/>
                <a:gd name="T28" fmla="*/ 9 w 26"/>
                <a:gd name="T29" fmla="*/ 3 h 26"/>
                <a:gd name="T30" fmla="*/ 9 w 26"/>
                <a:gd name="T31" fmla="*/ 4 h 26"/>
                <a:gd name="T32" fmla="*/ 8 w 26"/>
                <a:gd name="T33" fmla="*/ 6 h 26"/>
                <a:gd name="T34" fmla="*/ 8 w 26"/>
                <a:gd name="T35" fmla="*/ 6 h 26"/>
                <a:gd name="T36" fmla="*/ 1 w 26"/>
                <a:gd name="T37" fmla="*/ 11 h 26"/>
                <a:gd name="T38" fmla="*/ 8 w 26"/>
                <a:gd name="T39" fmla="*/ 14 h 26"/>
                <a:gd name="T40" fmla="*/ 7 w 26"/>
                <a:gd name="T41" fmla="*/ 15 h 26"/>
                <a:gd name="T42" fmla="*/ 2 w 26"/>
                <a:gd name="T43" fmla="*/ 21 h 26"/>
                <a:gd name="T44" fmla="*/ 11 w 26"/>
                <a:gd name="T45" fmla="*/ 14 h 26"/>
                <a:gd name="T46" fmla="*/ 11 w 26"/>
                <a:gd name="T47" fmla="*/ 13 h 26"/>
                <a:gd name="T48" fmla="*/ 11 w 26"/>
                <a:gd name="T49" fmla="*/ 13 h 26"/>
                <a:gd name="T50" fmla="*/ 11 w 26"/>
                <a:gd name="T51" fmla="*/ 11 h 26"/>
                <a:gd name="T52" fmla="*/ 13 w 26"/>
                <a:gd name="T53" fmla="*/ 10 h 26"/>
                <a:gd name="T54" fmla="*/ 13 w 26"/>
                <a:gd name="T55" fmla="*/ 10 h 26"/>
                <a:gd name="T56" fmla="*/ 14 w 26"/>
                <a:gd name="T57" fmla="*/ 10 h 26"/>
                <a:gd name="T58" fmla="*/ 15 w 26"/>
                <a:gd name="T59" fmla="*/ 11 h 26"/>
                <a:gd name="T60" fmla="*/ 16 w 26"/>
                <a:gd name="T61" fmla="*/ 12 h 26"/>
                <a:gd name="T62" fmla="*/ 15 w 26"/>
                <a:gd name="T63" fmla="*/ 14 h 26"/>
                <a:gd name="T64" fmla="*/ 15 w 26"/>
                <a:gd name="T65" fmla="*/ 15 h 26"/>
                <a:gd name="T66" fmla="*/ 13 w 26"/>
                <a:gd name="T67" fmla="*/ 15 h 26"/>
                <a:gd name="T68" fmla="*/ 13 w 26"/>
                <a:gd name="T69" fmla="*/ 15 h 26"/>
                <a:gd name="T70" fmla="*/ 12 w 26"/>
                <a:gd name="T71" fmla="*/ 15 h 26"/>
                <a:gd name="T72" fmla="*/ 11 w 26"/>
                <a:gd name="T7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2" y="21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9"/>
                    <a:pt x="13" y="22"/>
                    <a:pt x="14" y="23"/>
                  </a:cubicBezTo>
                  <a:cubicBezTo>
                    <a:pt x="15" y="26"/>
                    <a:pt x="19" y="25"/>
                    <a:pt x="21" y="23"/>
                  </a:cubicBezTo>
                  <a:cubicBezTo>
                    <a:pt x="23" y="21"/>
                    <a:pt x="20" y="18"/>
                    <a:pt x="18" y="17"/>
                  </a:cubicBezTo>
                  <a:cubicBezTo>
                    <a:pt x="21" y="17"/>
                    <a:pt x="24" y="16"/>
                    <a:pt x="25" y="13"/>
                  </a:cubicBezTo>
                  <a:cubicBezTo>
                    <a:pt x="26" y="11"/>
                    <a:pt x="26" y="9"/>
                    <a:pt x="25" y="8"/>
                  </a:cubicBezTo>
                  <a:cubicBezTo>
                    <a:pt x="24" y="6"/>
                    <a:pt x="21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2"/>
                    <a:pt x="18" y="0"/>
                    <a:pt x="14" y="0"/>
                  </a:cubicBezTo>
                  <a:cubicBezTo>
                    <a:pt x="13" y="0"/>
                    <a:pt x="9" y="0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5"/>
                    <a:pt x="0" y="6"/>
                    <a:pt x="1" y="11"/>
                  </a:cubicBezTo>
                  <a:cubicBezTo>
                    <a:pt x="1" y="14"/>
                    <a:pt x="6" y="15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5" y="16"/>
                    <a:pt x="2" y="19"/>
                    <a:pt x="2" y="21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3"/>
                    <a:pt x="16" y="13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343"/>
            <p:cNvSpPr>
              <a:spLocks noEditPoints="1"/>
            </p:cNvSpPr>
            <p:nvPr/>
          </p:nvSpPr>
          <p:spPr bwMode="auto">
            <a:xfrm>
              <a:off x="8435637" y="3706360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5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7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7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344"/>
            <p:cNvSpPr>
              <a:spLocks noEditPoints="1"/>
            </p:cNvSpPr>
            <p:nvPr/>
          </p:nvSpPr>
          <p:spPr bwMode="auto">
            <a:xfrm>
              <a:off x="8500724" y="3595235"/>
              <a:ext cx="76200" cy="77788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3 w 30"/>
                <a:gd name="T7" fmla="*/ 20 h 30"/>
                <a:gd name="T8" fmla="*/ 16 w 30"/>
                <a:gd name="T9" fmla="*/ 27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8 w 30"/>
                <a:gd name="T17" fmla="*/ 9 h 30"/>
                <a:gd name="T18" fmla="*/ 23 w 30"/>
                <a:gd name="T19" fmla="*/ 8 h 30"/>
                <a:gd name="T20" fmla="*/ 21 w 30"/>
                <a:gd name="T21" fmla="*/ 9 h 30"/>
                <a:gd name="T22" fmla="*/ 21 w 30"/>
                <a:gd name="T23" fmla="*/ 9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2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2 h 30"/>
                <a:gd name="T56" fmla="*/ 15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7 w 30"/>
                <a:gd name="T63" fmla="*/ 16 h 30"/>
                <a:gd name="T64" fmla="*/ 17 w 30"/>
                <a:gd name="T65" fmla="*/ 17 h 30"/>
                <a:gd name="T66" fmla="*/ 15 w 30"/>
                <a:gd name="T67" fmla="*/ 18 h 30"/>
                <a:gd name="T68" fmla="*/ 15 w 30"/>
                <a:gd name="T69" fmla="*/ 18 h 30"/>
                <a:gd name="T70" fmla="*/ 13 w 30"/>
                <a:gd name="T71" fmla="*/ 17 h 30"/>
                <a:gd name="T72" fmla="*/ 12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5"/>
                    <a:pt x="16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30" y="14"/>
                    <a:pt x="30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2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345"/>
            <p:cNvSpPr>
              <a:spLocks noEditPoints="1"/>
            </p:cNvSpPr>
            <p:nvPr/>
          </p:nvSpPr>
          <p:spPr bwMode="auto">
            <a:xfrm>
              <a:off x="8543587" y="348728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346"/>
            <p:cNvSpPr>
              <a:spLocks noEditPoints="1"/>
            </p:cNvSpPr>
            <p:nvPr/>
          </p:nvSpPr>
          <p:spPr bwMode="auto">
            <a:xfrm>
              <a:off x="8562637" y="337933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6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6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7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4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6"/>
                    <a:pt x="7" y="26"/>
                  </a:cubicBezTo>
                  <a:cubicBezTo>
                    <a:pt x="10" y="26"/>
                    <a:pt x="11" y="23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8"/>
                    <a:pt x="23" y="26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19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6"/>
                    <a:pt x="9" y="16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347"/>
            <p:cNvSpPr>
              <a:spLocks noEditPoints="1"/>
            </p:cNvSpPr>
            <p:nvPr/>
          </p:nvSpPr>
          <p:spPr bwMode="auto">
            <a:xfrm>
              <a:off x="8568987" y="3268210"/>
              <a:ext cx="77788" cy="76200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4 w 30"/>
                <a:gd name="T7" fmla="*/ 20 h 30"/>
                <a:gd name="T8" fmla="*/ 16 w 30"/>
                <a:gd name="T9" fmla="*/ 26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9 w 30"/>
                <a:gd name="T17" fmla="*/ 9 h 30"/>
                <a:gd name="T18" fmla="*/ 23 w 30"/>
                <a:gd name="T19" fmla="*/ 8 h 30"/>
                <a:gd name="T20" fmla="*/ 21 w 30"/>
                <a:gd name="T21" fmla="*/ 8 h 30"/>
                <a:gd name="T22" fmla="*/ 21 w 30"/>
                <a:gd name="T23" fmla="*/ 8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3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1 h 30"/>
                <a:gd name="T56" fmla="*/ 16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8 w 30"/>
                <a:gd name="T63" fmla="*/ 16 h 30"/>
                <a:gd name="T64" fmla="*/ 17 w 30"/>
                <a:gd name="T65" fmla="*/ 17 h 30"/>
                <a:gd name="T66" fmla="*/ 15 w 30"/>
                <a:gd name="T67" fmla="*/ 17 h 30"/>
                <a:gd name="T68" fmla="*/ 15 w 30"/>
                <a:gd name="T69" fmla="*/ 17 h 30"/>
                <a:gd name="T70" fmla="*/ 13 w 30"/>
                <a:gd name="T71" fmla="*/ 17 h 30"/>
                <a:gd name="T72" fmla="*/ 13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2"/>
                    <a:pt x="15" y="25"/>
                    <a:pt x="16" y="26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30" y="13"/>
                    <a:pt x="30" y="10"/>
                    <a:pt x="29" y="9"/>
                  </a:cubicBezTo>
                  <a:cubicBezTo>
                    <a:pt x="27" y="7"/>
                    <a:pt x="24" y="8"/>
                    <a:pt x="23" y="8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7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3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348"/>
            <p:cNvSpPr>
              <a:spLocks noEditPoints="1"/>
            </p:cNvSpPr>
            <p:nvPr/>
          </p:nvSpPr>
          <p:spPr bwMode="auto">
            <a:xfrm>
              <a:off x="8562637" y="314597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3 w 29"/>
                <a:gd name="T5" fmla="*/ 22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20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1 h 30"/>
                <a:gd name="T26" fmla="*/ 10 w 29"/>
                <a:gd name="T27" fmla="*/ 4 h 30"/>
                <a:gd name="T28" fmla="*/ 10 w 29"/>
                <a:gd name="T29" fmla="*/ 4 h 30"/>
                <a:gd name="T30" fmla="*/ 9 w 29"/>
                <a:gd name="T31" fmla="*/ 5 h 30"/>
                <a:gd name="T32" fmla="*/ 9 w 29"/>
                <a:gd name="T33" fmla="*/ 7 h 30"/>
                <a:gd name="T34" fmla="*/ 9 w 29"/>
                <a:gd name="T35" fmla="*/ 7 h 30"/>
                <a:gd name="T36" fmla="*/ 0 w 29"/>
                <a:gd name="T37" fmla="*/ 13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7 h 30"/>
                <a:gd name="T46" fmla="*/ 12 w 29"/>
                <a:gd name="T47" fmla="*/ 16 h 30"/>
                <a:gd name="T48" fmla="*/ 12 w 29"/>
                <a:gd name="T49" fmla="*/ 15 h 30"/>
                <a:gd name="T50" fmla="*/ 13 w 29"/>
                <a:gd name="T51" fmla="*/ 13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8 w 29"/>
                <a:gd name="T61" fmla="*/ 15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8 h 30"/>
                <a:gd name="T72" fmla="*/ 12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6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2"/>
                    <a:pt x="20" y="20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1"/>
                  </a:cubicBezTo>
                  <a:cubicBezTo>
                    <a:pt x="14" y="1"/>
                    <a:pt x="10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0" y="13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20"/>
                    <a:pt x="2" y="22"/>
                    <a:pt x="2" y="24"/>
                  </a:cubicBezTo>
                  <a:close/>
                  <a:moveTo>
                    <a:pt x="12" y="17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7"/>
                    <a:pt x="13" y="17"/>
                    <a:pt x="1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349"/>
            <p:cNvSpPr>
              <a:spLocks noEditPoints="1"/>
            </p:cNvSpPr>
            <p:nvPr/>
          </p:nvSpPr>
          <p:spPr bwMode="auto">
            <a:xfrm>
              <a:off x="8538824" y="302532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2 w 29"/>
                <a:gd name="T5" fmla="*/ 21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19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0 h 30"/>
                <a:gd name="T26" fmla="*/ 10 w 29"/>
                <a:gd name="T27" fmla="*/ 3 h 30"/>
                <a:gd name="T28" fmla="*/ 10 w 29"/>
                <a:gd name="T29" fmla="*/ 3 h 30"/>
                <a:gd name="T30" fmla="*/ 9 w 29"/>
                <a:gd name="T31" fmla="*/ 4 h 30"/>
                <a:gd name="T32" fmla="*/ 9 w 29"/>
                <a:gd name="T33" fmla="*/ 7 h 30"/>
                <a:gd name="T34" fmla="*/ 8 w 29"/>
                <a:gd name="T35" fmla="*/ 7 h 30"/>
                <a:gd name="T36" fmla="*/ 0 w 29"/>
                <a:gd name="T37" fmla="*/ 12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6 h 30"/>
                <a:gd name="T46" fmla="*/ 12 w 29"/>
                <a:gd name="T47" fmla="*/ 15 h 30"/>
                <a:gd name="T48" fmla="*/ 12 w 29"/>
                <a:gd name="T49" fmla="*/ 15 h 30"/>
                <a:gd name="T50" fmla="*/ 13 w 29"/>
                <a:gd name="T51" fmla="*/ 12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7 w 29"/>
                <a:gd name="T61" fmla="*/ 14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7 h 30"/>
                <a:gd name="T72" fmla="*/ 12 w 29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2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3"/>
                    <a:pt x="15" y="25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5" y="25"/>
                    <a:pt x="22" y="21"/>
                    <a:pt x="20" y="19"/>
                  </a:cubicBezTo>
                  <a:cubicBezTo>
                    <a:pt x="23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3"/>
                    <a:pt x="19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4" y="6"/>
                    <a:pt x="0" y="8"/>
                    <a:pt x="0" y="12"/>
                  </a:cubicBezTo>
                  <a:cubicBezTo>
                    <a:pt x="0" y="16"/>
                    <a:pt x="6" y="17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350"/>
            <p:cNvSpPr>
              <a:spLocks noEditPoints="1"/>
            </p:cNvSpPr>
            <p:nvPr/>
          </p:nvSpPr>
          <p:spPr bwMode="auto">
            <a:xfrm>
              <a:off x="7137062" y="4023860"/>
              <a:ext cx="52388" cy="49213"/>
            </a:xfrm>
            <a:custGeom>
              <a:avLst/>
              <a:gdLst>
                <a:gd name="T0" fmla="*/ 15 w 20"/>
                <a:gd name="T1" fmla="*/ 9 h 19"/>
                <a:gd name="T2" fmla="*/ 14 w 20"/>
                <a:gd name="T3" fmla="*/ 9 h 19"/>
                <a:gd name="T4" fmla="*/ 18 w 20"/>
                <a:gd name="T5" fmla="*/ 5 h 19"/>
                <a:gd name="T6" fmla="*/ 12 w 20"/>
                <a:gd name="T7" fmla="*/ 3 h 19"/>
                <a:gd name="T8" fmla="*/ 11 w 20"/>
                <a:gd name="T9" fmla="*/ 3 h 19"/>
                <a:gd name="T10" fmla="*/ 11 w 20"/>
                <a:gd name="T11" fmla="*/ 2 h 19"/>
                <a:gd name="T12" fmla="*/ 10 w 20"/>
                <a:gd name="T13" fmla="*/ 1 h 19"/>
                <a:gd name="T14" fmla="*/ 10 w 20"/>
                <a:gd name="T15" fmla="*/ 1 h 19"/>
                <a:gd name="T16" fmla="*/ 6 w 20"/>
                <a:gd name="T17" fmla="*/ 1 h 19"/>
                <a:gd name="T18" fmla="*/ 5 w 20"/>
                <a:gd name="T19" fmla="*/ 7 h 19"/>
                <a:gd name="T20" fmla="*/ 5 w 20"/>
                <a:gd name="T21" fmla="*/ 7 h 19"/>
                <a:gd name="T22" fmla="*/ 4 w 20"/>
                <a:gd name="T23" fmla="*/ 7 h 19"/>
                <a:gd name="T24" fmla="*/ 1 w 20"/>
                <a:gd name="T25" fmla="*/ 9 h 19"/>
                <a:gd name="T26" fmla="*/ 2 w 20"/>
                <a:gd name="T27" fmla="*/ 12 h 19"/>
                <a:gd name="T28" fmla="*/ 7 w 20"/>
                <a:gd name="T29" fmla="*/ 13 h 19"/>
                <a:gd name="T30" fmla="*/ 7 w 20"/>
                <a:gd name="T31" fmla="*/ 18 h 19"/>
                <a:gd name="T32" fmla="*/ 12 w 20"/>
                <a:gd name="T33" fmla="*/ 16 h 19"/>
                <a:gd name="T34" fmla="*/ 12 w 20"/>
                <a:gd name="T35" fmla="*/ 12 h 19"/>
                <a:gd name="T36" fmla="*/ 12 w 20"/>
                <a:gd name="T37" fmla="*/ 12 h 19"/>
                <a:gd name="T38" fmla="*/ 17 w 20"/>
                <a:gd name="T39" fmla="*/ 14 h 19"/>
                <a:gd name="T40" fmla="*/ 19 w 20"/>
                <a:gd name="T41" fmla="*/ 12 h 19"/>
                <a:gd name="T42" fmla="*/ 15 w 20"/>
                <a:gd name="T43" fmla="*/ 9 h 19"/>
                <a:gd name="T44" fmla="*/ 11 w 20"/>
                <a:gd name="T45" fmla="*/ 10 h 19"/>
                <a:gd name="T46" fmla="*/ 11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9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9 w 20"/>
                <a:gd name="T59" fmla="*/ 7 h 19"/>
                <a:gd name="T60" fmla="*/ 9 w 20"/>
                <a:gd name="T61" fmla="*/ 7 h 19"/>
                <a:gd name="T62" fmla="*/ 10 w 20"/>
                <a:gd name="T63" fmla="*/ 7 h 19"/>
                <a:gd name="T64" fmla="*/ 10 w 20"/>
                <a:gd name="T65" fmla="*/ 7 h 19"/>
                <a:gd name="T66" fmla="*/ 12 w 20"/>
                <a:gd name="T67" fmla="*/ 8 h 19"/>
                <a:gd name="T68" fmla="*/ 12 w 20"/>
                <a:gd name="T69" fmla="*/ 9 h 19"/>
                <a:gd name="T70" fmla="*/ 12 w 20"/>
                <a:gd name="T71" fmla="*/ 9 h 19"/>
                <a:gd name="T72" fmla="*/ 11 w 20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8" y="7"/>
                    <a:pt x="18" y="5"/>
                  </a:cubicBezTo>
                  <a:cubicBezTo>
                    <a:pt x="17" y="2"/>
                    <a:pt x="14" y="2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4" y="2"/>
                    <a:pt x="3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1" y="8"/>
                    <a:pt x="1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6" y="14"/>
                    <a:pt x="7" y="13"/>
                  </a:cubicBezTo>
                  <a:cubicBezTo>
                    <a:pt x="7" y="14"/>
                    <a:pt x="6" y="17"/>
                    <a:pt x="7" y="18"/>
                  </a:cubicBezTo>
                  <a:cubicBezTo>
                    <a:pt x="9" y="19"/>
                    <a:pt x="12" y="18"/>
                    <a:pt x="12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4"/>
                    <a:pt x="15" y="15"/>
                    <a:pt x="17" y="14"/>
                  </a:cubicBezTo>
                  <a:cubicBezTo>
                    <a:pt x="18" y="14"/>
                    <a:pt x="20" y="13"/>
                    <a:pt x="19" y="12"/>
                  </a:cubicBezTo>
                  <a:cubicBezTo>
                    <a:pt x="19" y="10"/>
                    <a:pt x="16" y="10"/>
                    <a:pt x="15" y="9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351"/>
            <p:cNvSpPr>
              <a:spLocks noEditPoints="1"/>
            </p:cNvSpPr>
            <p:nvPr/>
          </p:nvSpPr>
          <p:spPr bwMode="auto">
            <a:xfrm>
              <a:off x="7046574" y="3954010"/>
              <a:ext cx="52388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2 h 20"/>
                <a:gd name="T4" fmla="*/ 19 w 20"/>
                <a:gd name="T5" fmla="*/ 9 h 20"/>
                <a:gd name="T6" fmla="*/ 14 w 20"/>
                <a:gd name="T7" fmla="*/ 5 h 20"/>
                <a:gd name="T8" fmla="*/ 14 w 20"/>
                <a:gd name="T9" fmla="*/ 5 h 20"/>
                <a:gd name="T10" fmla="*/ 13 w 20"/>
                <a:gd name="T11" fmla="*/ 3 h 20"/>
                <a:gd name="T12" fmla="*/ 13 w 20"/>
                <a:gd name="T13" fmla="*/ 3 h 20"/>
                <a:gd name="T14" fmla="*/ 13 w 20"/>
                <a:gd name="T15" fmla="*/ 3 h 20"/>
                <a:gd name="T16" fmla="*/ 9 w 20"/>
                <a:gd name="T17" fmla="*/ 1 h 20"/>
                <a:gd name="T18" fmla="*/ 6 w 20"/>
                <a:gd name="T19" fmla="*/ 6 h 20"/>
                <a:gd name="T20" fmla="*/ 6 w 20"/>
                <a:gd name="T21" fmla="*/ 6 h 20"/>
                <a:gd name="T22" fmla="*/ 4 w 20"/>
                <a:gd name="T23" fmla="*/ 6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8 h 20"/>
                <a:gd name="T34" fmla="*/ 11 w 20"/>
                <a:gd name="T35" fmla="*/ 14 h 20"/>
                <a:gd name="T36" fmla="*/ 11 w 20"/>
                <a:gd name="T37" fmla="*/ 15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2 h 20"/>
                <a:gd name="T46" fmla="*/ 10 w 20"/>
                <a:gd name="T47" fmla="*/ 12 h 20"/>
                <a:gd name="T48" fmla="*/ 10 w 20"/>
                <a:gd name="T49" fmla="*/ 12 h 20"/>
                <a:gd name="T50" fmla="*/ 9 w 20"/>
                <a:gd name="T51" fmla="*/ 12 h 20"/>
                <a:gd name="T52" fmla="*/ 8 w 20"/>
                <a:gd name="T53" fmla="*/ 11 h 20"/>
                <a:gd name="T54" fmla="*/ 8 w 20"/>
                <a:gd name="T55" fmla="*/ 10 h 20"/>
                <a:gd name="T56" fmla="*/ 8 w 20"/>
                <a:gd name="T57" fmla="*/ 9 h 20"/>
                <a:gd name="T58" fmla="*/ 9 w 20"/>
                <a:gd name="T59" fmla="*/ 8 h 20"/>
                <a:gd name="T60" fmla="*/ 10 w 20"/>
                <a:gd name="T61" fmla="*/ 8 h 20"/>
                <a:gd name="T62" fmla="*/ 10 w 20"/>
                <a:gd name="T63" fmla="*/ 8 h 20"/>
                <a:gd name="T64" fmla="*/ 11 w 20"/>
                <a:gd name="T65" fmla="*/ 9 h 20"/>
                <a:gd name="T66" fmla="*/ 12 w 20"/>
                <a:gd name="T67" fmla="*/ 10 h 20"/>
                <a:gd name="T68" fmla="*/ 12 w 20"/>
                <a:gd name="T69" fmla="*/ 10 h 20"/>
                <a:gd name="T70" fmla="*/ 11 w 20"/>
                <a:gd name="T71" fmla="*/ 11 h 20"/>
                <a:gd name="T72" fmla="*/ 11 w 20"/>
                <a:gd name="T7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6" y="12"/>
                    <a:pt x="19" y="11"/>
                    <a:pt x="19" y="9"/>
                  </a:cubicBezTo>
                  <a:cubicBezTo>
                    <a:pt x="20" y="5"/>
                    <a:pt x="17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0" y="1"/>
                    <a:pt x="9" y="1"/>
                  </a:cubicBezTo>
                  <a:cubicBezTo>
                    <a:pt x="7" y="0"/>
                    <a:pt x="5" y="2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3"/>
                    <a:pt x="4" y="14"/>
                    <a:pt x="6" y="13"/>
                  </a:cubicBezTo>
                  <a:cubicBezTo>
                    <a:pt x="5" y="14"/>
                    <a:pt x="3" y="17"/>
                    <a:pt x="4" y="18"/>
                  </a:cubicBezTo>
                  <a:cubicBezTo>
                    <a:pt x="6" y="20"/>
                    <a:pt x="9" y="20"/>
                    <a:pt x="9" y="18"/>
                  </a:cubicBezTo>
                  <a:cubicBezTo>
                    <a:pt x="10" y="17"/>
                    <a:pt x="11" y="15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8" y="18"/>
                    <a:pt x="18" y="16"/>
                  </a:cubicBezTo>
                  <a:cubicBezTo>
                    <a:pt x="18" y="15"/>
                    <a:pt x="16" y="13"/>
                    <a:pt x="15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352"/>
            <p:cNvSpPr>
              <a:spLocks noEditPoints="1"/>
            </p:cNvSpPr>
            <p:nvPr/>
          </p:nvSpPr>
          <p:spPr bwMode="auto">
            <a:xfrm>
              <a:off x="6868774" y="2745922"/>
              <a:ext cx="52388" cy="49213"/>
            </a:xfrm>
            <a:custGeom>
              <a:avLst/>
              <a:gdLst>
                <a:gd name="T0" fmla="*/ 15 w 20"/>
                <a:gd name="T1" fmla="*/ 12 h 19"/>
                <a:gd name="T2" fmla="*/ 14 w 20"/>
                <a:gd name="T3" fmla="*/ 11 h 19"/>
                <a:gd name="T4" fmla="*/ 20 w 20"/>
                <a:gd name="T5" fmla="*/ 8 h 19"/>
                <a:gd name="T6" fmla="*/ 14 w 20"/>
                <a:gd name="T7" fmla="*/ 4 h 19"/>
                <a:gd name="T8" fmla="*/ 14 w 20"/>
                <a:gd name="T9" fmla="*/ 4 h 19"/>
                <a:gd name="T10" fmla="*/ 14 w 20"/>
                <a:gd name="T11" fmla="*/ 2 h 19"/>
                <a:gd name="T12" fmla="*/ 13 w 20"/>
                <a:gd name="T13" fmla="*/ 2 h 19"/>
                <a:gd name="T14" fmla="*/ 13 w 20"/>
                <a:gd name="T15" fmla="*/ 2 h 19"/>
                <a:gd name="T16" fmla="*/ 9 w 20"/>
                <a:gd name="T17" fmla="*/ 0 h 19"/>
                <a:gd name="T18" fmla="*/ 6 w 20"/>
                <a:gd name="T19" fmla="*/ 5 h 19"/>
                <a:gd name="T20" fmla="*/ 6 w 20"/>
                <a:gd name="T21" fmla="*/ 5 h 19"/>
                <a:gd name="T22" fmla="*/ 5 w 20"/>
                <a:gd name="T23" fmla="*/ 5 h 19"/>
                <a:gd name="T24" fmla="*/ 1 w 20"/>
                <a:gd name="T25" fmla="*/ 6 h 19"/>
                <a:gd name="T26" fmla="*/ 1 w 20"/>
                <a:gd name="T27" fmla="*/ 10 h 19"/>
                <a:gd name="T28" fmla="*/ 6 w 20"/>
                <a:gd name="T29" fmla="*/ 13 h 19"/>
                <a:gd name="T30" fmla="*/ 4 w 20"/>
                <a:gd name="T31" fmla="*/ 18 h 19"/>
                <a:gd name="T32" fmla="*/ 10 w 20"/>
                <a:gd name="T33" fmla="*/ 17 h 19"/>
                <a:gd name="T34" fmla="*/ 11 w 20"/>
                <a:gd name="T35" fmla="*/ 13 h 19"/>
                <a:gd name="T36" fmla="*/ 11 w 20"/>
                <a:gd name="T37" fmla="*/ 14 h 19"/>
                <a:gd name="T38" fmla="*/ 15 w 20"/>
                <a:gd name="T39" fmla="*/ 18 h 19"/>
                <a:gd name="T40" fmla="*/ 18 w 20"/>
                <a:gd name="T41" fmla="*/ 16 h 19"/>
                <a:gd name="T42" fmla="*/ 15 w 20"/>
                <a:gd name="T43" fmla="*/ 12 h 19"/>
                <a:gd name="T44" fmla="*/ 11 w 20"/>
                <a:gd name="T45" fmla="*/ 11 h 19"/>
                <a:gd name="T46" fmla="*/ 10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8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10 w 20"/>
                <a:gd name="T59" fmla="*/ 7 h 19"/>
                <a:gd name="T60" fmla="*/ 10 w 20"/>
                <a:gd name="T61" fmla="*/ 7 h 19"/>
                <a:gd name="T62" fmla="*/ 10 w 20"/>
                <a:gd name="T63" fmla="*/ 7 h 19"/>
                <a:gd name="T64" fmla="*/ 11 w 20"/>
                <a:gd name="T65" fmla="*/ 8 h 19"/>
                <a:gd name="T66" fmla="*/ 12 w 20"/>
                <a:gd name="T67" fmla="*/ 10 h 19"/>
                <a:gd name="T68" fmla="*/ 12 w 20"/>
                <a:gd name="T69" fmla="*/ 10 h 19"/>
                <a:gd name="T70" fmla="*/ 12 w 20"/>
                <a:gd name="T71" fmla="*/ 10 h 19"/>
                <a:gd name="T72" fmla="*/ 11 w 20"/>
                <a:gd name="T7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12"/>
                  </a:moveTo>
                  <a:cubicBezTo>
                    <a:pt x="15" y="11"/>
                    <a:pt x="14" y="11"/>
                    <a:pt x="14" y="11"/>
                  </a:cubicBezTo>
                  <a:cubicBezTo>
                    <a:pt x="16" y="11"/>
                    <a:pt x="19" y="10"/>
                    <a:pt x="20" y="8"/>
                  </a:cubicBezTo>
                  <a:cubicBezTo>
                    <a:pt x="20" y="5"/>
                    <a:pt x="17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19"/>
                    <a:pt x="10" y="17"/>
                  </a:cubicBezTo>
                  <a:cubicBezTo>
                    <a:pt x="10" y="16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5"/>
                    <a:pt x="13" y="18"/>
                    <a:pt x="15" y="18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8" y="14"/>
                    <a:pt x="16" y="12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353"/>
            <p:cNvSpPr>
              <a:spLocks noEditPoints="1"/>
            </p:cNvSpPr>
            <p:nvPr/>
          </p:nvSpPr>
          <p:spPr bwMode="auto">
            <a:xfrm>
              <a:off x="6933862" y="2676072"/>
              <a:ext cx="50800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1 h 20"/>
                <a:gd name="T4" fmla="*/ 19 w 20"/>
                <a:gd name="T5" fmla="*/ 8 h 20"/>
                <a:gd name="T6" fmla="*/ 14 w 20"/>
                <a:gd name="T7" fmla="*/ 4 h 20"/>
                <a:gd name="T8" fmla="*/ 14 w 20"/>
                <a:gd name="T9" fmla="*/ 4 h 20"/>
                <a:gd name="T10" fmla="*/ 13 w 20"/>
                <a:gd name="T11" fmla="*/ 3 h 20"/>
                <a:gd name="T12" fmla="*/ 13 w 20"/>
                <a:gd name="T13" fmla="*/ 2 h 20"/>
                <a:gd name="T14" fmla="*/ 13 w 20"/>
                <a:gd name="T15" fmla="*/ 2 h 20"/>
                <a:gd name="T16" fmla="*/ 9 w 20"/>
                <a:gd name="T17" fmla="*/ 0 h 20"/>
                <a:gd name="T18" fmla="*/ 6 w 20"/>
                <a:gd name="T19" fmla="*/ 5 h 20"/>
                <a:gd name="T20" fmla="*/ 6 w 20"/>
                <a:gd name="T21" fmla="*/ 6 h 20"/>
                <a:gd name="T22" fmla="*/ 5 w 20"/>
                <a:gd name="T23" fmla="*/ 5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7 h 20"/>
                <a:gd name="T34" fmla="*/ 11 w 20"/>
                <a:gd name="T35" fmla="*/ 13 h 20"/>
                <a:gd name="T36" fmla="*/ 11 w 20"/>
                <a:gd name="T37" fmla="*/ 14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1 h 20"/>
                <a:gd name="T46" fmla="*/ 10 w 20"/>
                <a:gd name="T47" fmla="*/ 11 h 20"/>
                <a:gd name="T48" fmla="*/ 10 w 20"/>
                <a:gd name="T49" fmla="*/ 11 h 20"/>
                <a:gd name="T50" fmla="*/ 9 w 20"/>
                <a:gd name="T51" fmla="*/ 11 h 20"/>
                <a:gd name="T52" fmla="*/ 8 w 20"/>
                <a:gd name="T53" fmla="*/ 10 h 20"/>
                <a:gd name="T54" fmla="*/ 8 w 20"/>
                <a:gd name="T55" fmla="*/ 9 h 20"/>
                <a:gd name="T56" fmla="*/ 8 w 20"/>
                <a:gd name="T57" fmla="*/ 8 h 20"/>
                <a:gd name="T58" fmla="*/ 10 w 20"/>
                <a:gd name="T59" fmla="*/ 8 h 20"/>
                <a:gd name="T60" fmla="*/ 10 w 20"/>
                <a:gd name="T61" fmla="*/ 7 h 20"/>
                <a:gd name="T62" fmla="*/ 10 w 20"/>
                <a:gd name="T63" fmla="*/ 8 h 20"/>
                <a:gd name="T64" fmla="*/ 11 w 20"/>
                <a:gd name="T65" fmla="*/ 8 h 20"/>
                <a:gd name="T66" fmla="*/ 12 w 20"/>
                <a:gd name="T67" fmla="*/ 10 h 20"/>
                <a:gd name="T68" fmla="*/ 12 w 20"/>
                <a:gd name="T69" fmla="*/ 10 h 20"/>
                <a:gd name="T70" fmla="*/ 12 w 20"/>
                <a:gd name="T71" fmla="*/ 11 h 20"/>
                <a:gd name="T72" fmla="*/ 11 w 20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1"/>
                    <a:pt x="14" y="11"/>
                  </a:cubicBezTo>
                  <a:cubicBezTo>
                    <a:pt x="16" y="11"/>
                    <a:pt x="19" y="10"/>
                    <a:pt x="19" y="8"/>
                  </a:cubicBezTo>
                  <a:cubicBezTo>
                    <a:pt x="20" y="5"/>
                    <a:pt x="17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20"/>
                    <a:pt x="9" y="17"/>
                  </a:cubicBezTo>
                  <a:cubicBezTo>
                    <a:pt x="10" y="17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9" y="18"/>
                    <a:pt x="18" y="16"/>
                  </a:cubicBezTo>
                  <a:cubicBezTo>
                    <a:pt x="18" y="14"/>
                    <a:pt x="16" y="13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354"/>
            <p:cNvSpPr>
              <a:spLocks noEditPoints="1"/>
            </p:cNvSpPr>
            <p:nvPr/>
          </p:nvSpPr>
          <p:spPr bwMode="auto">
            <a:xfrm>
              <a:off x="7037049" y="2614160"/>
              <a:ext cx="38100" cy="39688"/>
            </a:xfrm>
            <a:custGeom>
              <a:avLst/>
              <a:gdLst>
                <a:gd name="T0" fmla="*/ 11 w 15"/>
                <a:gd name="T1" fmla="*/ 9 h 15"/>
                <a:gd name="T2" fmla="*/ 11 w 15"/>
                <a:gd name="T3" fmla="*/ 8 h 15"/>
                <a:gd name="T4" fmla="*/ 15 w 15"/>
                <a:gd name="T5" fmla="*/ 6 h 15"/>
                <a:gd name="T6" fmla="*/ 11 w 15"/>
                <a:gd name="T7" fmla="*/ 3 h 15"/>
                <a:gd name="T8" fmla="*/ 10 w 15"/>
                <a:gd name="T9" fmla="*/ 3 h 15"/>
                <a:gd name="T10" fmla="*/ 10 w 15"/>
                <a:gd name="T11" fmla="*/ 2 h 15"/>
                <a:gd name="T12" fmla="*/ 10 w 15"/>
                <a:gd name="T13" fmla="*/ 1 h 15"/>
                <a:gd name="T14" fmla="*/ 10 w 15"/>
                <a:gd name="T15" fmla="*/ 1 h 15"/>
                <a:gd name="T16" fmla="*/ 7 w 15"/>
                <a:gd name="T17" fmla="*/ 0 h 15"/>
                <a:gd name="T18" fmla="*/ 5 w 15"/>
                <a:gd name="T19" fmla="*/ 4 h 15"/>
                <a:gd name="T20" fmla="*/ 5 w 15"/>
                <a:gd name="T21" fmla="*/ 4 h 15"/>
                <a:gd name="T22" fmla="*/ 4 w 15"/>
                <a:gd name="T23" fmla="*/ 4 h 15"/>
                <a:gd name="T24" fmla="*/ 1 w 15"/>
                <a:gd name="T25" fmla="*/ 4 h 15"/>
                <a:gd name="T26" fmla="*/ 1 w 15"/>
                <a:gd name="T27" fmla="*/ 7 h 15"/>
                <a:gd name="T28" fmla="*/ 5 w 15"/>
                <a:gd name="T29" fmla="*/ 9 h 15"/>
                <a:gd name="T30" fmla="*/ 3 w 15"/>
                <a:gd name="T31" fmla="*/ 13 h 15"/>
                <a:gd name="T32" fmla="*/ 7 w 15"/>
                <a:gd name="T33" fmla="*/ 13 h 15"/>
                <a:gd name="T34" fmla="*/ 8 w 15"/>
                <a:gd name="T35" fmla="*/ 10 h 15"/>
                <a:gd name="T36" fmla="*/ 9 w 15"/>
                <a:gd name="T37" fmla="*/ 10 h 15"/>
                <a:gd name="T38" fmla="*/ 12 w 15"/>
                <a:gd name="T39" fmla="*/ 13 h 15"/>
                <a:gd name="T40" fmla="*/ 14 w 15"/>
                <a:gd name="T41" fmla="*/ 12 h 15"/>
                <a:gd name="T42" fmla="*/ 11 w 15"/>
                <a:gd name="T43" fmla="*/ 9 h 15"/>
                <a:gd name="T44" fmla="*/ 8 w 15"/>
                <a:gd name="T45" fmla="*/ 8 h 15"/>
                <a:gd name="T46" fmla="*/ 8 w 15"/>
                <a:gd name="T47" fmla="*/ 8 h 15"/>
                <a:gd name="T48" fmla="*/ 7 w 15"/>
                <a:gd name="T49" fmla="*/ 8 h 15"/>
                <a:gd name="T50" fmla="*/ 7 w 15"/>
                <a:gd name="T51" fmla="*/ 8 h 15"/>
                <a:gd name="T52" fmla="*/ 6 w 15"/>
                <a:gd name="T53" fmla="*/ 8 h 15"/>
                <a:gd name="T54" fmla="*/ 6 w 15"/>
                <a:gd name="T55" fmla="*/ 7 h 15"/>
                <a:gd name="T56" fmla="*/ 6 w 15"/>
                <a:gd name="T57" fmla="*/ 6 h 15"/>
                <a:gd name="T58" fmla="*/ 7 w 15"/>
                <a:gd name="T59" fmla="*/ 5 h 15"/>
                <a:gd name="T60" fmla="*/ 8 w 15"/>
                <a:gd name="T61" fmla="*/ 5 h 15"/>
                <a:gd name="T62" fmla="*/ 8 w 15"/>
                <a:gd name="T63" fmla="*/ 5 h 15"/>
                <a:gd name="T64" fmla="*/ 9 w 15"/>
                <a:gd name="T65" fmla="*/ 6 h 15"/>
                <a:gd name="T66" fmla="*/ 9 w 15"/>
                <a:gd name="T67" fmla="*/ 7 h 15"/>
                <a:gd name="T68" fmla="*/ 9 w 15"/>
                <a:gd name="T69" fmla="*/ 7 h 15"/>
                <a:gd name="T70" fmla="*/ 9 w 15"/>
                <a:gd name="T71" fmla="*/ 8 h 15"/>
                <a:gd name="T72" fmla="*/ 8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5" y="8"/>
                    <a:pt x="15" y="6"/>
                  </a:cubicBezTo>
                  <a:cubicBezTo>
                    <a:pt x="15" y="3"/>
                    <a:pt x="13" y="2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4" y="1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3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4" y="10"/>
                    <a:pt x="2" y="12"/>
                    <a:pt x="3" y="13"/>
                  </a:cubicBezTo>
                  <a:cubicBezTo>
                    <a:pt x="4" y="14"/>
                    <a:pt x="7" y="15"/>
                    <a:pt x="7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10" y="13"/>
                    <a:pt x="12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2" y="9"/>
                    <a:pt x="11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355"/>
            <p:cNvSpPr>
              <a:spLocks noEditPoints="1"/>
            </p:cNvSpPr>
            <p:nvPr/>
          </p:nvSpPr>
          <p:spPr bwMode="auto">
            <a:xfrm>
              <a:off x="6957674" y="3882572"/>
              <a:ext cx="58738" cy="58738"/>
            </a:xfrm>
            <a:custGeom>
              <a:avLst/>
              <a:gdLst>
                <a:gd name="T0" fmla="*/ 17 w 23"/>
                <a:gd name="T1" fmla="*/ 14 h 23"/>
                <a:gd name="T2" fmla="*/ 16 w 23"/>
                <a:gd name="T3" fmla="*/ 13 h 23"/>
                <a:gd name="T4" fmla="*/ 23 w 23"/>
                <a:gd name="T5" fmla="*/ 9 h 23"/>
                <a:gd name="T6" fmla="*/ 16 w 23"/>
                <a:gd name="T7" fmla="*/ 5 h 23"/>
                <a:gd name="T8" fmla="*/ 16 w 23"/>
                <a:gd name="T9" fmla="*/ 5 h 23"/>
                <a:gd name="T10" fmla="*/ 16 w 23"/>
                <a:gd name="T11" fmla="*/ 3 h 23"/>
                <a:gd name="T12" fmla="*/ 15 w 23"/>
                <a:gd name="T13" fmla="*/ 2 h 23"/>
                <a:gd name="T14" fmla="*/ 16 w 23"/>
                <a:gd name="T15" fmla="*/ 2 h 23"/>
                <a:gd name="T16" fmla="*/ 11 w 23"/>
                <a:gd name="T17" fmla="*/ 0 h 23"/>
                <a:gd name="T18" fmla="*/ 7 w 23"/>
                <a:gd name="T19" fmla="*/ 6 h 23"/>
                <a:gd name="T20" fmla="*/ 7 w 23"/>
                <a:gd name="T21" fmla="*/ 6 h 23"/>
                <a:gd name="T22" fmla="*/ 6 w 23"/>
                <a:gd name="T23" fmla="*/ 6 h 23"/>
                <a:gd name="T24" fmla="*/ 1 w 23"/>
                <a:gd name="T25" fmla="*/ 7 h 23"/>
                <a:gd name="T26" fmla="*/ 1 w 23"/>
                <a:gd name="T27" fmla="*/ 11 h 23"/>
                <a:gd name="T28" fmla="*/ 7 w 23"/>
                <a:gd name="T29" fmla="*/ 15 h 23"/>
                <a:gd name="T30" fmla="*/ 5 w 23"/>
                <a:gd name="T31" fmla="*/ 20 h 23"/>
                <a:gd name="T32" fmla="*/ 11 w 23"/>
                <a:gd name="T33" fmla="*/ 20 h 23"/>
                <a:gd name="T34" fmla="*/ 13 w 23"/>
                <a:gd name="T35" fmla="*/ 15 h 23"/>
                <a:gd name="T36" fmla="*/ 13 w 23"/>
                <a:gd name="T37" fmla="*/ 16 h 23"/>
                <a:gd name="T38" fmla="*/ 18 w 23"/>
                <a:gd name="T39" fmla="*/ 20 h 23"/>
                <a:gd name="T40" fmla="*/ 22 w 23"/>
                <a:gd name="T41" fmla="*/ 18 h 23"/>
                <a:gd name="T42" fmla="*/ 17 w 23"/>
                <a:gd name="T43" fmla="*/ 14 h 23"/>
                <a:gd name="T44" fmla="*/ 13 w 23"/>
                <a:gd name="T45" fmla="*/ 13 h 23"/>
                <a:gd name="T46" fmla="*/ 12 w 23"/>
                <a:gd name="T47" fmla="*/ 13 h 23"/>
                <a:gd name="T48" fmla="*/ 12 w 23"/>
                <a:gd name="T49" fmla="*/ 13 h 23"/>
                <a:gd name="T50" fmla="*/ 11 w 23"/>
                <a:gd name="T51" fmla="*/ 13 h 23"/>
                <a:gd name="T52" fmla="*/ 10 w 23"/>
                <a:gd name="T53" fmla="*/ 12 h 23"/>
                <a:gd name="T54" fmla="*/ 9 w 23"/>
                <a:gd name="T55" fmla="*/ 11 h 23"/>
                <a:gd name="T56" fmla="*/ 10 w 23"/>
                <a:gd name="T57" fmla="*/ 10 h 23"/>
                <a:gd name="T58" fmla="*/ 11 w 23"/>
                <a:gd name="T59" fmla="*/ 9 h 23"/>
                <a:gd name="T60" fmla="*/ 12 w 23"/>
                <a:gd name="T61" fmla="*/ 9 h 23"/>
                <a:gd name="T62" fmla="*/ 12 w 23"/>
                <a:gd name="T63" fmla="*/ 9 h 23"/>
                <a:gd name="T64" fmla="*/ 13 w 23"/>
                <a:gd name="T65" fmla="*/ 9 h 23"/>
                <a:gd name="T66" fmla="*/ 14 w 23"/>
                <a:gd name="T67" fmla="*/ 11 h 23"/>
                <a:gd name="T68" fmla="*/ 14 w 23"/>
                <a:gd name="T69" fmla="*/ 11 h 23"/>
                <a:gd name="T70" fmla="*/ 14 w 23"/>
                <a:gd name="T71" fmla="*/ 12 h 23"/>
                <a:gd name="T72" fmla="*/ 13 w 23"/>
                <a:gd name="T7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17" y="14"/>
                  </a:moveTo>
                  <a:cubicBezTo>
                    <a:pt x="17" y="13"/>
                    <a:pt x="17" y="13"/>
                    <a:pt x="16" y="13"/>
                  </a:cubicBezTo>
                  <a:cubicBezTo>
                    <a:pt x="19" y="13"/>
                    <a:pt x="23" y="12"/>
                    <a:pt x="23" y="9"/>
                  </a:cubicBezTo>
                  <a:cubicBezTo>
                    <a:pt x="23" y="6"/>
                    <a:pt x="19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2" y="14"/>
                    <a:pt x="5" y="15"/>
                    <a:pt x="7" y="15"/>
                  </a:cubicBezTo>
                  <a:cubicBezTo>
                    <a:pt x="6" y="16"/>
                    <a:pt x="3" y="19"/>
                    <a:pt x="5" y="20"/>
                  </a:cubicBezTo>
                  <a:cubicBezTo>
                    <a:pt x="7" y="22"/>
                    <a:pt x="10" y="23"/>
                    <a:pt x="11" y="20"/>
                  </a:cubicBezTo>
                  <a:cubicBezTo>
                    <a:pt x="12" y="19"/>
                    <a:pt x="13" y="17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4" y="18"/>
                    <a:pt x="15" y="20"/>
                    <a:pt x="18" y="20"/>
                  </a:cubicBezTo>
                  <a:cubicBezTo>
                    <a:pt x="19" y="20"/>
                    <a:pt x="22" y="20"/>
                    <a:pt x="22" y="18"/>
                  </a:cubicBezTo>
                  <a:cubicBezTo>
                    <a:pt x="21" y="17"/>
                    <a:pt x="19" y="14"/>
                    <a:pt x="17" y="14"/>
                  </a:cubicBezTo>
                  <a:close/>
                  <a:moveTo>
                    <a:pt x="13" y="13"/>
                  </a:move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356"/>
            <p:cNvSpPr>
              <a:spLocks noEditPoints="1"/>
            </p:cNvSpPr>
            <p:nvPr/>
          </p:nvSpPr>
          <p:spPr bwMode="auto">
            <a:xfrm>
              <a:off x="6884649" y="3801610"/>
              <a:ext cx="65088" cy="65088"/>
            </a:xfrm>
            <a:custGeom>
              <a:avLst/>
              <a:gdLst>
                <a:gd name="T0" fmla="*/ 19 w 25"/>
                <a:gd name="T1" fmla="*/ 15 h 25"/>
                <a:gd name="T2" fmla="*/ 17 w 25"/>
                <a:gd name="T3" fmla="*/ 14 h 25"/>
                <a:gd name="T4" fmla="*/ 25 w 25"/>
                <a:gd name="T5" fmla="*/ 10 h 25"/>
                <a:gd name="T6" fmla="*/ 18 w 25"/>
                <a:gd name="T7" fmla="*/ 5 h 25"/>
                <a:gd name="T8" fmla="*/ 17 w 25"/>
                <a:gd name="T9" fmla="*/ 5 h 25"/>
                <a:gd name="T10" fmla="*/ 17 w 25"/>
                <a:gd name="T11" fmla="*/ 3 h 25"/>
                <a:gd name="T12" fmla="*/ 16 w 25"/>
                <a:gd name="T13" fmla="*/ 2 h 25"/>
                <a:gd name="T14" fmla="*/ 16 w 25"/>
                <a:gd name="T15" fmla="*/ 2 h 25"/>
                <a:gd name="T16" fmla="*/ 11 w 25"/>
                <a:gd name="T17" fmla="*/ 0 h 25"/>
                <a:gd name="T18" fmla="*/ 7 w 25"/>
                <a:gd name="T19" fmla="*/ 7 h 25"/>
                <a:gd name="T20" fmla="*/ 7 w 25"/>
                <a:gd name="T21" fmla="*/ 7 h 25"/>
                <a:gd name="T22" fmla="*/ 5 w 25"/>
                <a:gd name="T23" fmla="*/ 6 h 25"/>
                <a:gd name="T24" fmla="*/ 0 w 25"/>
                <a:gd name="T25" fmla="*/ 7 h 25"/>
                <a:gd name="T26" fmla="*/ 0 w 25"/>
                <a:gd name="T27" fmla="*/ 12 h 25"/>
                <a:gd name="T28" fmla="*/ 7 w 25"/>
                <a:gd name="T29" fmla="*/ 16 h 25"/>
                <a:gd name="T30" fmla="*/ 5 w 25"/>
                <a:gd name="T31" fmla="*/ 23 h 25"/>
                <a:gd name="T32" fmla="*/ 12 w 25"/>
                <a:gd name="T33" fmla="*/ 22 h 25"/>
                <a:gd name="T34" fmla="*/ 14 w 25"/>
                <a:gd name="T35" fmla="*/ 17 h 25"/>
                <a:gd name="T36" fmla="*/ 14 w 25"/>
                <a:gd name="T37" fmla="*/ 18 h 25"/>
                <a:gd name="T38" fmla="*/ 19 w 25"/>
                <a:gd name="T39" fmla="*/ 23 h 25"/>
                <a:gd name="T40" fmla="*/ 23 w 25"/>
                <a:gd name="T41" fmla="*/ 20 h 25"/>
                <a:gd name="T42" fmla="*/ 19 w 25"/>
                <a:gd name="T43" fmla="*/ 15 h 25"/>
                <a:gd name="T44" fmla="*/ 14 w 25"/>
                <a:gd name="T45" fmla="*/ 14 h 25"/>
                <a:gd name="T46" fmla="*/ 12 w 25"/>
                <a:gd name="T47" fmla="*/ 15 h 25"/>
                <a:gd name="T48" fmla="*/ 12 w 25"/>
                <a:gd name="T49" fmla="*/ 15 h 25"/>
                <a:gd name="T50" fmla="*/ 11 w 25"/>
                <a:gd name="T51" fmla="*/ 14 h 25"/>
                <a:gd name="T52" fmla="*/ 10 w 25"/>
                <a:gd name="T53" fmla="*/ 13 h 25"/>
                <a:gd name="T54" fmla="*/ 10 w 25"/>
                <a:gd name="T55" fmla="*/ 12 h 25"/>
                <a:gd name="T56" fmla="*/ 10 w 25"/>
                <a:gd name="T57" fmla="*/ 10 h 25"/>
                <a:gd name="T58" fmla="*/ 12 w 25"/>
                <a:gd name="T59" fmla="*/ 10 h 25"/>
                <a:gd name="T60" fmla="*/ 13 w 25"/>
                <a:gd name="T61" fmla="*/ 9 h 25"/>
                <a:gd name="T62" fmla="*/ 13 w 25"/>
                <a:gd name="T63" fmla="*/ 10 h 25"/>
                <a:gd name="T64" fmla="*/ 14 w 25"/>
                <a:gd name="T65" fmla="*/ 10 h 25"/>
                <a:gd name="T66" fmla="*/ 15 w 25"/>
                <a:gd name="T67" fmla="*/ 12 h 25"/>
                <a:gd name="T68" fmla="*/ 15 w 25"/>
                <a:gd name="T69" fmla="*/ 13 h 25"/>
                <a:gd name="T70" fmla="*/ 14 w 25"/>
                <a:gd name="T71" fmla="*/ 14 h 25"/>
                <a:gd name="T72" fmla="*/ 14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4"/>
                    <a:pt x="24" y="13"/>
                    <a:pt x="25" y="10"/>
                  </a:cubicBezTo>
                  <a:cubicBezTo>
                    <a:pt x="25" y="6"/>
                    <a:pt x="21" y="4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8" y="0"/>
                    <a:pt x="5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4" y="6"/>
                    <a:pt x="1" y="6"/>
                    <a:pt x="0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2" y="15"/>
                    <a:pt x="5" y="17"/>
                    <a:pt x="7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2"/>
                  </a:cubicBezTo>
                  <a:cubicBezTo>
                    <a:pt x="12" y="21"/>
                    <a:pt x="13" y="19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20"/>
                    <a:pt x="16" y="23"/>
                    <a:pt x="19" y="23"/>
                  </a:cubicBezTo>
                  <a:cubicBezTo>
                    <a:pt x="21" y="23"/>
                    <a:pt x="23" y="23"/>
                    <a:pt x="23" y="20"/>
                  </a:cubicBezTo>
                  <a:cubicBezTo>
                    <a:pt x="23" y="18"/>
                    <a:pt x="20" y="16"/>
                    <a:pt x="19" y="15"/>
                  </a:cubicBezTo>
                  <a:close/>
                  <a:moveTo>
                    <a:pt x="14" y="14"/>
                  </a:move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357"/>
            <p:cNvSpPr>
              <a:spLocks noEditPoints="1"/>
            </p:cNvSpPr>
            <p:nvPr/>
          </p:nvSpPr>
          <p:spPr bwMode="auto">
            <a:xfrm>
              <a:off x="6743362" y="2917372"/>
              <a:ext cx="66675" cy="63500"/>
            </a:xfrm>
            <a:custGeom>
              <a:avLst/>
              <a:gdLst>
                <a:gd name="T0" fmla="*/ 19 w 26"/>
                <a:gd name="T1" fmla="*/ 15 h 25"/>
                <a:gd name="T2" fmla="*/ 18 w 26"/>
                <a:gd name="T3" fmla="*/ 14 h 25"/>
                <a:gd name="T4" fmla="*/ 25 w 26"/>
                <a:gd name="T5" fmla="*/ 10 h 25"/>
                <a:gd name="T6" fmla="*/ 18 w 26"/>
                <a:gd name="T7" fmla="*/ 5 h 25"/>
                <a:gd name="T8" fmla="*/ 18 w 26"/>
                <a:gd name="T9" fmla="*/ 6 h 25"/>
                <a:gd name="T10" fmla="*/ 17 w 26"/>
                <a:gd name="T11" fmla="*/ 3 h 25"/>
                <a:gd name="T12" fmla="*/ 17 w 26"/>
                <a:gd name="T13" fmla="*/ 2 h 25"/>
                <a:gd name="T14" fmla="*/ 17 w 26"/>
                <a:gd name="T15" fmla="*/ 3 h 25"/>
                <a:gd name="T16" fmla="*/ 12 w 26"/>
                <a:gd name="T17" fmla="*/ 0 h 25"/>
                <a:gd name="T18" fmla="*/ 7 w 26"/>
                <a:gd name="T19" fmla="*/ 7 h 25"/>
                <a:gd name="T20" fmla="*/ 7 w 26"/>
                <a:gd name="T21" fmla="*/ 7 h 25"/>
                <a:gd name="T22" fmla="*/ 6 w 26"/>
                <a:gd name="T23" fmla="*/ 7 h 25"/>
                <a:gd name="T24" fmla="*/ 1 w 26"/>
                <a:gd name="T25" fmla="*/ 8 h 25"/>
                <a:gd name="T26" fmla="*/ 1 w 26"/>
                <a:gd name="T27" fmla="*/ 13 h 25"/>
                <a:gd name="T28" fmla="*/ 8 w 26"/>
                <a:gd name="T29" fmla="*/ 16 h 25"/>
                <a:gd name="T30" fmla="*/ 5 w 26"/>
                <a:gd name="T31" fmla="*/ 23 h 25"/>
                <a:gd name="T32" fmla="*/ 12 w 26"/>
                <a:gd name="T33" fmla="*/ 23 h 25"/>
                <a:gd name="T34" fmla="*/ 14 w 26"/>
                <a:gd name="T35" fmla="*/ 17 h 25"/>
                <a:gd name="T36" fmla="*/ 15 w 26"/>
                <a:gd name="T37" fmla="*/ 18 h 25"/>
                <a:gd name="T38" fmla="*/ 20 w 26"/>
                <a:gd name="T39" fmla="*/ 23 h 25"/>
                <a:gd name="T40" fmla="*/ 24 w 26"/>
                <a:gd name="T41" fmla="*/ 21 h 25"/>
                <a:gd name="T42" fmla="*/ 19 w 26"/>
                <a:gd name="T43" fmla="*/ 15 h 25"/>
                <a:gd name="T44" fmla="*/ 14 w 26"/>
                <a:gd name="T45" fmla="*/ 15 h 25"/>
                <a:gd name="T46" fmla="*/ 13 w 26"/>
                <a:gd name="T47" fmla="*/ 15 h 25"/>
                <a:gd name="T48" fmla="*/ 13 w 26"/>
                <a:gd name="T49" fmla="*/ 15 h 25"/>
                <a:gd name="T50" fmla="*/ 11 w 26"/>
                <a:gd name="T51" fmla="*/ 14 h 25"/>
                <a:gd name="T52" fmla="*/ 11 w 26"/>
                <a:gd name="T53" fmla="*/ 14 h 25"/>
                <a:gd name="T54" fmla="*/ 10 w 26"/>
                <a:gd name="T55" fmla="*/ 12 h 25"/>
                <a:gd name="T56" fmla="*/ 11 w 26"/>
                <a:gd name="T57" fmla="*/ 11 h 25"/>
                <a:gd name="T58" fmla="*/ 12 w 26"/>
                <a:gd name="T59" fmla="*/ 10 h 25"/>
                <a:gd name="T60" fmla="*/ 13 w 26"/>
                <a:gd name="T61" fmla="*/ 10 h 25"/>
                <a:gd name="T62" fmla="*/ 13 w 26"/>
                <a:gd name="T63" fmla="*/ 10 h 25"/>
                <a:gd name="T64" fmla="*/ 15 w 26"/>
                <a:gd name="T65" fmla="*/ 10 h 25"/>
                <a:gd name="T66" fmla="*/ 15 w 26"/>
                <a:gd name="T67" fmla="*/ 13 h 25"/>
                <a:gd name="T68" fmla="*/ 15 w 26"/>
                <a:gd name="T69" fmla="*/ 13 h 25"/>
                <a:gd name="T70" fmla="*/ 15 w 26"/>
                <a:gd name="T71" fmla="*/ 14 h 25"/>
                <a:gd name="T72" fmla="*/ 14 w 26"/>
                <a:gd name="T7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19" y="15"/>
                  </a:moveTo>
                  <a:cubicBezTo>
                    <a:pt x="19" y="15"/>
                    <a:pt x="18" y="15"/>
                    <a:pt x="18" y="14"/>
                  </a:cubicBezTo>
                  <a:cubicBezTo>
                    <a:pt x="20" y="14"/>
                    <a:pt x="25" y="13"/>
                    <a:pt x="25" y="10"/>
                  </a:cubicBezTo>
                  <a:cubicBezTo>
                    <a:pt x="26" y="6"/>
                    <a:pt x="22" y="5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3" y="0"/>
                    <a:pt x="12" y="0"/>
                  </a:cubicBezTo>
                  <a:cubicBezTo>
                    <a:pt x="9" y="0"/>
                    <a:pt x="6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4" y="17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1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6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358"/>
            <p:cNvSpPr>
              <a:spLocks noEditPoints="1"/>
            </p:cNvSpPr>
            <p:nvPr/>
          </p:nvSpPr>
          <p:spPr bwMode="auto">
            <a:xfrm>
              <a:off x="6794162" y="2831647"/>
              <a:ext cx="66675" cy="66675"/>
            </a:xfrm>
            <a:custGeom>
              <a:avLst/>
              <a:gdLst>
                <a:gd name="T0" fmla="*/ 19 w 26"/>
                <a:gd name="T1" fmla="*/ 15 h 26"/>
                <a:gd name="T2" fmla="*/ 18 w 26"/>
                <a:gd name="T3" fmla="*/ 14 h 26"/>
                <a:gd name="T4" fmla="*/ 26 w 26"/>
                <a:gd name="T5" fmla="*/ 11 h 26"/>
                <a:gd name="T6" fmla="*/ 18 w 26"/>
                <a:gd name="T7" fmla="*/ 6 h 26"/>
                <a:gd name="T8" fmla="*/ 18 w 26"/>
                <a:gd name="T9" fmla="*/ 6 h 26"/>
                <a:gd name="T10" fmla="*/ 18 w 26"/>
                <a:gd name="T11" fmla="*/ 4 h 26"/>
                <a:gd name="T12" fmla="*/ 17 w 26"/>
                <a:gd name="T13" fmla="*/ 3 h 26"/>
                <a:gd name="T14" fmla="*/ 17 w 26"/>
                <a:gd name="T15" fmla="*/ 3 h 26"/>
                <a:gd name="T16" fmla="*/ 12 w 26"/>
                <a:gd name="T17" fmla="*/ 0 h 26"/>
                <a:gd name="T18" fmla="*/ 8 w 26"/>
                <a:gd name="T19" fmla="*/ 7 h 26"/>
                <a:gd name="T20" fmla="*/ 8 w 26"/>
                <a:gd name="T21" fmla="*/ 7 h 26"/>
                <a:gd name="T22" fmla="*/ 6 w 26"/>
                <a:gd name="T23" fmla="*/ 7 h 26"/>
                <a:gd name="T24" fmla="*/ 1 w 26"/>
                <a:gd name="T25" fmla="*/ 8 h 26"/>
                <a:gd name="T26" fmla="*/ 1 w 26"/>
                <a:gd name="T27" fmla="*/ 13 h 26"/>
                <a:gd name="T28" fmla="*/ 8 w 26"/>
                <a:gd name="T29" fmla="*/ 17 h 26"/>
                <a:gd name="T30" fmla="*/ 6 w 26"/>
                <a:gd name="T31" fmla="*/ 23 h 26"/>
                <a:gd name="T32" fmla="*/ 13 w 26"/>
                <a:gd name="T33" fmla="*/ 23 h 26"/>
                <a:gd name="T34" fmla="*/ 14 w 26"/>
                <a:gd name="T35" fmla="*/ 17 h 26"/>
                <a:gd name="T36" fmla="*/ 15 w 26"/>
                <a:gd name="T37" fmla="*/ 18 h 26"/>
                <a:gd name="T38" fmla="*/ 20 w 26"/>
                <a:gd name="T39" fmla="*/ 23 h 26"/>
                <a:gd name="T40" fmla="*/ 24 w 26"/>
                <a:gd name="T41" fmla="*/ 21 h 26"/>
                <a:gd name="T42" fmla="*/ 19 w 26"/>
                <a:gd name="T43" fmla="*/ 15 h 26"/>
                <a:gd name="T44" fmla="*/ 14 w 26"/>
                <a:gd name="T45" fmla="*/ 15 h 26"/>
                <a:gd name="T46" fmla="*/ 13 w 26"/>
                <a:gd name="T47" fmla="*/ 15 h 26"/>
                <a:gd name="T48" fmla="*/ 13 w 26"/>
                <a:gd name="T49" fmla="*/ 15 h 26"/>
                <a:gd name="T50" fmla="*/ 12 w 26"/>
                <a:gd name="T51" fmla="*/ 15 h 26"/>
                <a:gd name="T52" fmla="*/ 11 w 26"/>
                <a:gd name="T53" fmla="*/ 14 h 26"/>
                <a:gd name="T54" fmla="*/ 11 w 26"/>
                <a:gd name="T55" fmla="*/ 12 h 26"/>
                <a:gd name="T56" fmla="*/ 11 w 26"/>
                <a:gd name="T57" fmla="*/ 11 h 26"/>
                <a:gd name="T58" fmla="*/ 13 w 26"/>
                <a:gd name="T59" fmla="*/ 10 h 26"/>
                <a:gd name="T60" fmla="*/ 13 w 26"/>
                <a:gd name="T61" fmla="*/ 10 h 26"/>
                <a:gd name="T62" fmla="*/ 14 w 26"/>
                <a:gd name="T63" fmla="*/ 10 h 26"/>
                <a:gd name="T64" fmla="*/ 15 w 26"/>
                <a:gd name="T65" fmla="*/ 11 h 26"/>
                <a:gd name="T66" fmla="*/ 16 w 26"/>
                <a:gd name="T67" fmla="*/ 13 h 26"/>
                <a:gd name="T68" fmla="*/ 16 w 26"/>
                <a:gd name="T69" fmla="*/ 13 h 26"/>
                <a:gd name="T70" fmla="*/ 15 w 26"/>
                <a:gd name="T71" fmla="*/ 14 h 26"/>
                <a:gd name="T72" fmla="*/ 14 w 26"/>
                <a:gd name="T7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19" y="15"/>
                  </a:moveTo>
                  <a:cubicBezTo>
                    <a:pt x="19" y="15"/>
                    <a:pt x="19" y="15"/>
                    <a:pt x="18" y="14"/>
                  </a:cubicBezTo>
                  <a:cubicBezTo>
                    <a:pt x="21" y="15"/>
                    <a:pt x="25" y="14"/>
                    <a:pt x="26" y="11"/>
                  </a:cubicBezTo>
                  <a:cubicBezTo>
                    <a:pt x="26" y="6"/>
                    <a:pt x="22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9" y="0"/>
                    <a:pt x="6" y="2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7" y="18"/>
                    <a:pt x="4" y="21"/>
                    <a:pt x="6" y="23"/>
                  </a:cubicBezTo>
                  <a:cubicBezTo>
                    <a:pt x="8" y="25"/>
                    <a:pt x="11" y="26"/>
                    <a:pt x="13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2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359"/>
            <p:cNvSpPr>
              <a:spLocks noEditPoints="1"/>
            </p:cNvSpPr>
            <p:nvPr/>
          </p:nvSpPr>
          <p:spPr bwMode="auto">
            <a:xfrm>
              <a:off x="6805274" y="3706360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7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5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4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360"/>
            <p:cNvSpPr>
              <a:spLocks noEditPoints="1"/>
            </p:cNvSpPr>
            <p:nvPr/>
          </p:nvSpPr>
          <p:spPr bwMode="auto">
            <a:xfrm>
              <a:off x="6740187" y="3595235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9 h 30"/>
                <a:gd name="T20" fmla="*/ 8 w 29"/>
                <a:gd name="T21" fmla="*/ 9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7"/>
                    <a:pt x="20" y="17"/>
                  </a:cubicBezTo>
                  <a:cubicBezTo>
                    <a:pt x="23" y="17"/>
                    <a:pt x="29" y="16"/>
                    <a:pt x="29" y="12"/>
                  </a:cubicBezTo>
                  <a:cubicBezTo>
                    <a:pt x="29" y="8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0" y="15"/>
                  </a:cubicBezTo>
                  <a:cubicBezTo>
                    <a:pt x="2" y="19"/>
                    <a:pt x="6" y="20"/>
                    <a:pt x="9" y="19"/>
                  </a:cubicBezTo>
                  <a:cubicBezTo>
                    <a:pt x="7" y="21"/>
                    <a:pt x="4" y="25"/>
                    <a:pt x="6" y="27"/>
                  </a:cubicBezTo>
                  <a:cubicBezTo>
                    <a:pt x="8" y="29"/>
                    <a:pt x="12" y="30"/>
                    <a:pt x="14" y="27"/>
                  </a:cubicBezTo>
                  <a:cubicBezTo>
                    <a:pt x="14" y="25"/>
                    <a:pt x="16" y="23"/>
                    <a:pt x="16" y="20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1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361"/>
            <p:cNvSpPr>
              <a:spLocks noEditPoints="1"/>
            </p:cNvSpPr>
            <p:nvPr/>
          </p:nvSpPr>
          <p:spPr bwMode="auto">
            <a:xfrm>
              <a:off x="6697324" y="3487285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19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8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3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3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362"/>
            <p:cNvSpPr>
              <a:spLocks noEditPoints="1"/>
            </p:cNvSpPr>
            <p:nvPr/>
          </p:nvSpPr>
          <p:spPr bwMode="auto">
            <a:xfrm>
              <a:off x="6678274" y="3379335"/>
              <a:ext cx="74613" cy="74613"/>
            </a:xfrm>
            <a:custGeom>
              <a:avLst/>
              <a:gdLst>
                <a:gd name="T0" fmla="*/ 22 w 29"/>
                <a:gd name="T1" fmla="*/ 17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6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6 h 29"/>
                <a:gd name="T40" fmla="*/ 27 w 29"/>
                <a:gd name="T41" fmla="*/ 24 h 29"/>
                <a:gd name="T42" fmla="*/ 22 w 29"/>
                <a:gd name="T43" fmla="*/ 17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4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7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4" y="16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2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19"/>
                    <a:pt x="9" y="19"/>
                  </a:cubicBezTo>
                  <a:cubicBezTo>
                    <a:pt x="7" y="21"/>
                    <a:pt x="4" y="24"/>
                    <a:pt x="6" y="26"/>
                  </a:cubicBezTo>
                  <a:cubicBezTo>
                    <a:pt x="8" y="28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0"/>
                    <a:pt x="17" y="21"/>
                  </a:cubicBezTo>
                  <a:cubicBezTo>
                    <a:pt x="18" y="23"/>
                    <a:pt x="19" y="26"/>
                    <a:pt x="23" y="26"/>
                  </a:cubicBezTo>
                  <a:cubicBezTo>
                    <a:pt x="24" y="26"/>
                    <a:pt x="28" y="26"/>
                    <a:pt x="27" y="24"/>
                  </a:cubicBezTo>
                  <a:cubicBezTo>
                    <a:pt x="27" y="21"/>
                    <a:pt x="24" y="19"/>
                    <a:pt x="22" y="17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7" y="12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363"/>
            <p:cNvSpPr>
              <a:spLocks noEditPoints="1"/>
            </p:cNvSpPr>
            <p:nvPr/>
          </p:nvSpPr>
          <p:spPr bwMode="auto">
            <a:xfrm>
              <a:off x="6670337" y="3268210"/>
              <a:ext cx="74613" cy="76200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8 h 30"/>
                <a:gd name="T20" fmla="*/ 8 w 29"/>
                <a:gd name="T21" fmla="*/ 8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6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7 h 30"/>
                <a:gd name="T48" fmla="*/ 14 w 29"/>
                <a:gd name="T49" fmla="*/ 17 h 30"/>
                <a:gd name="T50" fmla="*/ 13 w 29"/>
                <a:gd name="T51" fmla="*/ 17 h 30"/>
                <a:gd name="T52" fmla="*/ 12 w 29"/>
                <a:gd name="T53" fmla="*/ 16 h 30"/>
                <a:gd name="T54" fmla="*/ 11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1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3" y="17"/>
                    <a:pt x="28" y="16"/>
                    <a:pt x="29" y="12"/>
                  </a:cubicBezTo>
                  <a:cubicBezTo>
                    <a:pt x="29" y="7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0"/>
                    <a:pt x="13" y="0"/>
                  </a:cubicBezTo>
                  <a:cubicBezTo>
                    <a:pt x="9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2" y="7"/>
                    <a:pt x="1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3" y="25"/>
                    <a:pt x="6" y="27"/>
                  </a:cubicBezTo>
                  <a:cubicBezTo>
                    <a:pt x="8" y="29"/>
                    <a:pt x="12" y="30"/>
                    <a:pt x="14" y="26"/>
                  </a:cubicBezTo>
                  <a:cubicBezTo>
                    <a:pt x="14" y="25"/>
                    <a:pt x="15" y="22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1" y="15"/>
                    <a:pt x="11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364"/>
            <p:cNvSpPr>
              <a:spLocks noEditPoints="1"/>
            </p:cNvSpPr>
            <p:nvPr/>
          </p:nvSpPr>
          <p:spPr bwMode="auto">
            <a:xfrm>
              <a:off x="6678274" y="3145972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3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5 h 30"/>
                <a:gd name="T12" fmla="*/ 20 w 29"/>
                <a:gd name="T13" fmla="*/ 4 h 30"/>
                <a:gd name="T14" fmla="*/ 20 w 29"/>
                <a:gd name="T15" fmla="*/ 4 h 30"/>
                <a:gd name="T16" fmla="*/ 13 w 29"/>
                <a:gd name="T17" fmla="*/ 1 h 30"/>
                <a:gd name="T18" fmla="*/ 8 w 29"/>
                <a:gd name="T19" fmla="*/ 9 h 30"/>
                <a:gd name="T20" fmla="*/ 9 w 29"/>
                <a:gd name="T21" fmla="*/ 9 h 30"/>
                <a:gd name="T22" fmla="*/ 7 w 29"/>
                <a:gd name="T23" fmla="*/ 8 h 30"/>
                <a:gd name="T24" fmla="*/ 1 w 29"/>
                <a:gd name="T25" fmla="*/ 9 h 30"/>
                <a:gd name="T26" fmla="*/ 1 w 29"/>
                <a:gd name="T27" fmla="*/ 15 h 30"/>
                <a:gd name="T28" fmla="*/ 9 w 29"/>
                <a:gd name="T29" fmla="*/ 20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2 h 30"/>
                <a:gd name="T38" fmla="*/ 23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8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5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7 w 29"/>
                <a:gd name="T65" fmla="*/ 13 h 30"/>
                <a:gd name="T66" fmla="*/ 18 w 29"/>
                <a:gd name="T67" fmla="*/ 15 h 30"/>
                <a:gd name="T68" fmla="*/ 18 w 29"/>
                <a:gd name="T69" fmla="*/ 16 h 30"/>
                <a:gd name="T70" fmla="*/ 17 w 29"/>
                <a:gd name="T71" fmla="*/ 17 h 30"/>
                <a:gd name="T72" fmla="*/ 16 w 29"/>
                <a:gd name="T7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8"/>
                    <a:pt x="20" y="17"/>
                  </a:cubicBezTo>
                  <a:cubicBezTo>
                    <a:pt x="24" y="17"/>
                    <a:pt x="29" y="16"/>
                    <a:pt x="29" y="13"/>
                  </a:cubicBezTo>
                  <a:cubicBezTo>
                    <a:pt x="29" y="8"/>
                    <a:pt x="25" y="6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1"/>
                    <a:pt x="15" y="1"/>
                    <a:pt x="13" y="1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2" y="19"/>
                    <a:pt x="6" y="20"/>
                    <a:pt x="9" y="20"/>
                  </a:cubicBezTo>
                  <a:cubicBezTo>
                    <a:pt x="7" y="22"/>
                    <a:pt x="4" y="25"/>
                    <a:pt x="6" y="27"/>
                  </a:cubicBezTo>
                  <a:cubicBezTo>
                    <a:pt x="8" y="29"/>
                    <a:pt x="13" y="30"/>
                    <a:pt x="14" y="27"/>
                  </a:cubicBezTo>
                  <a:cubicBezTo>
                    <a:pt x="15" y="26"/>
                    <a:pt x="16" y="23"/>
                    <a:pt x="16" y="20"/>
                  </a:cubicBezTo>
                  <a:cubicBezTo>
                    <a:pt x="16" y="21"/>
                    <a:pt x="17" y="21"/>
                    <a:pt x="17" y="22"/>
                  </a:cubicBezTo>
                  <a:cubicBezTo>
                    <a:pt x="18" y="24"/>
                    <a:pt x="19" y="27"/>
                    <a:pt x="23" y="27"/>
                  </a:cubicBezTo>
                  <a:cubicBezTo>
                    <a:pt x="24" y="27"/>
                    <a:pt x="28" y="27"/>
                    <a:pt x="27" y="24"/>
                  </a:cubicBezTo>
                  <a:cubicBezTo>
                    <a:pt x="27" y="22"/>
                    <a:pt x="24" y="20"/>
                    <a:pt x="22" y="18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365"/>
            <p:cNvSpPr>
              <a:spLocks noEditPoints="1"/>
            </p:cNvSpPr>
            <p:nvPr/>
          </p:nvSpPr>
          <p:spPr bwMode="auto">
            <a:xfrm>
              <a:off x="6702087" y="3025322"/>
              <a:ext cx="77788" cy="77788"/>
            </a:xfrm>
            <a:custGeom>
              <a:avLst/>
              <a:gdLst>
                <a:gd name="T0" fmla="*/ 22 w 30"/>
                <a:gd name="T1" fmla="*/ 18 h 30"/>
                <a:gd name="T2" fmla="*/ 21 w 30"/>
                <a:gd name="T3" fmla="*/ 17 h 30"/>
                <a:gd name="T4" fmla="*/ 29 w 30"/>
                <a:gd name="T5" fmla="*/ 12 h 30"/>
                <a:gd name="T6" fmla="*/ 21 w 30"/>
                <a:gd name="T7" fmla="*/ 7 h 30"/>
                <a:gd name="T8" fmla="*/ 21 w 30"/>
                <a:gd name="T9" fmla="*/ 7 h 30"/>
                <a:gd name="T10" fmla="*/ 20 w 30"/>
                <a:gd name="T11" fmla="*/ 4 h 30"/>
                <a:gd name="T12" fmla="*/ 20 w 30"/>
                <a:gd name="T13" fmla="*/ 3 h 30"/>
                <a:gd name="T14" fmla="*/ 20 w 30"/>
                <a:gd name="T15" fmla="*/ 3 h 30"/>
                <a:gd name="T16" fmla="*/ 13 w 30"/>
                <a:gd name="T17" fmla="*/ 0 h 30"/>
                <a:gd name="T18" fmla="*/ 9 w 30"/>
                <a:gd name="T19" fmla="*/ 9 h 30"/>
                <a:gd name="T20" fmla="*/ 9 w 30"/>
                <a:gd name="T21" fmla="*/ 9 h 30"/>
                <a:gd name="T22" fmla="*/ 7 w 30"/>
                <a:gd name="T23" fmla="*/ 8 h 30"/>
                <a:gd name="T24" fmla="*/ 1 w 30"/>
                <a:gd name="T25" fmla="*/ 9 h 30"/>
                <a:gd name="T26" fmla="*/ 1 w 30"/>
                <a:gd name="T27" fmla="*/ 15 h 30"/>
                <a:gd name="T28" fmla="*/ 9 w 30"/>
                <a:gd name="T29" fmla="*/ 19 h 30"/>
                <a:gd name="T30" fmla="*/ 6 w 30"/>
                <a:gd name="T31" fmla="*/ 27 h 30"/>
                <a:gd name="T32" fmla="*/ 14 w 30"/>
                <a:gd name="T33" fmla="*/ 27 h 30"/>
                <a:gd name="T34" fmla="*/ 16 w 30"/>
                <a:gd name="T35" fmla="*/ 20 h 30"/>
                <a:gd name="T36" fmla="*/ 17 w 30"/>
                <a:gd name="T37" fmla="*/ 21 h 30"/>
                <a:gd name="T38" fmla="*/ 23 w 30"/>
                <a:gd name="T39" fmla="*/ 27 h 30"/>
                <a:gd name="T40" fmla="*/ 28 w 30"/>
                <a:gd name="T41" fmla="*/ 24 h 30"/>
                <a:gd name="T42" fmla="*/ 22 w 30"/>
                <a:gd name="T43" fmla="*/ 18 h 30"/>
                <a:gd name="T44" fmla="*/ 16 w 30"/>
                <a:gd name="T45" fmla="*/ 17 h 30"/>
                <a:gd name="T46" fmla="*/ 15 w 30"/>
                <a:gd name="T47" fmla="*/ 18 h 30"/>
                <a:gd name="T48" fmla="*/ 15 w 30"/>
                <a:gd name="T49" fmla="*/ 18 h 30"/>
                <a:gd name="T50" fmla="*/ 13 w 30"/>
                <a:gd name="T51" fmla="*/ 17 h 30"/>
                <a:gd name="T52" fmla="*/ 12 w 30"/>
                <a:gd name="T53" fmla="*/ 16 h 30"/>
                <a:gd name="T54" fmla="*/ 12 w 30"/>
                <a:gd name="T55" fmla="*/ 14 h 30"/>
                <a:gd name="T56" fmla="*/ 13 w 30"/>
                <a:gd name="T57" fmla="*/ 13 h 30"/>
                <a:gd name="T58" fmla="*/ 14 w 30"/>
                <a:gd name="T59" fmla="*/ 12 h 30"/>
                <a:gd name="T60" fmla="*/ 15 w 30"/>
                <a:gd name="T61" fmla="*/ 12 h 30"/>
                <a:gd name="T62" fmla="*/ 16 w 30"/>
                <a:gd name="T63" fmla="*/ 12 h 30"/>
                <a:gd name="T64" fmla="*/ 17 w 30"/>
                <a:gd name="T65" fmla="*/ 12 h 30"/>
                <a:gd name="T66" fmla="*/ 18 w 30"/>
                <a:gd name="T67" fmla="*/ 15 h 30"/>
                <a:gd name="T68" fmla="*/ 18 w 30"/>
                <a:gd name="T69" fmla="*/ 15 h 30"/>
                <a:gd name="T70" fmla="*/ 17 w 30"/>
                <a:gd name="T71" fmla="*/ 16 h 30"/>
                <a:gd name="T72" fmla="*/ 16 w 30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2" y="18"/>
                  </a:moveTo>
                  <a:cubicBezTo>
                    <a:pt x="22" y="18"/>
                    <a:pt x="21" y="17"/>
                    <a:pt x="21" y="17"/>
                  </a:cubicBezTo>
                  <a:cubicBezTo>
                    <a:pt x="24" y="17"/>
                    <a:pt x="29" y="16"/>
                    <a:pt x="29" y="12"/>
                  </a:cubicBezTo>
                  <a:cubicBezTo>
                    <a:pt x="30" y="8"/>
                    <a:pt x="25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5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3" y="19"/>
                    <a:pt x="6" y="20"/>
                    <a:pt x="9" y="19"/>
                  </a:cubicBezTo>
                  <a:cubicBezTo>
                    <a:pt x="8" y="21"/>
                    <a:pt x="4" y="25"/>
                    <a:pt x="6" y="27"/>
                  </a:cubicBezTo>
                  <a:cubicBezTo>
                    <a:pt x="9" y="29"/>
                    <a:pt x="13" y="30"/>
                    <a:pt x="14" y="27"/>
                  </a:cubicBezTo>
                  <a:cubicBezTo>
                    <a:pt x="15" y="25"/>
                    <a:pt x="16" y="23"/>
                    <a:pt x="1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4"/>
                    <a:pt x="20" y="27"/>
                    <a:pt x="23" y="27"/>
                  </a:cubicBezTo>
                  <a:cubicBezTo>
                    <a:pt x="25" y="27"/>
                    <a:pt x="28" y="27"/>
                    <a:pt x="28" y="24"/>
                  </a:cubicBezTo>
                  <a:cubicBezTo>
                    <a:pt x="27" y="22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366"/>
            <p:cNvSpPr>
              <a:spLocks noEditPoints="1"/>
            </p:cNvSpPr>
            <p:nvPr/>
          </p:nvSpPr>
          <p:spPr bwMode="auto">
            <a:xfrm>
              <a:off x="7456149" y="4585835"/>
              <a:ext cx="20638" cy="684213"/>
            </a:xfrm>
            <a:custGeom>
              <a:avLst/>
              <a:gdLst>
                <a:gd name="T0" fmla="*/ 4 w 8"/>
                <a:gd name="T1" fmla="*/ 256 h 265"/>
                <a:gd name="T2" fmla="*/ 4 w 8"/>
                <a:gd name="T3" fmla="*/ 265 h 265"/>
                <a:gd name="T4" fmla="*/ 0 w 8"/>
                <a:gd name="T5" fmla="*/ 247 h 265"/>
                <a:gd name="T6" fmla="*/ 8 w 8"/>
                <a:gd name="T7" fmla="*/ 247 h 265"/>
                <a:gd name="T8" fmla="*/ 0 w 8"/>
                <a:gd name="T9" fmla="*/ 248 h 265"/>
                <a:gd name="T10" fmla="*/ 4 w 8"/>
                <a:gd name="T11" fmla="*/ 230 h 265"/>
                <a:gd name="T12" fmla="*/ 4 w 8"/>
                <a:gd name="T13" fmla="*/ 239 h 265"/>
                <a:gd name="T14" fmla="*/ 0 w 8"/>
                <a:gd name="T15" fmla="*/ 221 h 265"/>
                <a:gd name="T16" fmla="*/ 8 w 8"/>
                <a:gd name="T17" fmla="*/ 221 h 265"/>
                <a:gd name="T18" fmla="*/ 0 w 8"/>
                <a:gd name="T19" fmla="*/ 222 h 265"/>
                <a:gd name="T20" fmla="*/ 4 w 8"/>
                <a:gd name="T21" fmla="*/ 204 h 265"/>
                <a:gd name="T22" fmla="*/ 4 w 8"/>
                <a:gd name="T23" fmla="*/ 214 h 265"/>
                <a:gd name="T24" fmla="*/ 0 w 8"/>
                <a:gd name="T25" fmla="*/ 196 h 265"/>
                <a:gd name="T26" fmla="*/ 8 w 8"/>
                <a:gd name="T27" fmla="*/ 196 h 265"/>
                <a:gd name="T28" fmla="*/ 0 w 8"/>
                <a:gd name="T29" fmla="*/ 197 h 265"/>
                <a:gd name="T30" fmla="*/ 4 w 8"/>
                <a:gd name="T31" fmla="*/ 179 h 265"/>
                <a:gd name="T32" fmla="*/ 4 w 8"/>
                <a:gd name="T33" fmla="*/ 188 h 265"/>
                <a:gd name="T34" fmla="*/ 0 w 8"/>
                <a:gd name="T35" fmla="*/ 170 h 265"/>
                <a:gd name="T36" fmla="*/ 8 w 8"/>
                <a:gd name="T37" fmla="*/ 170 h 265"/>
                <a:gd name="T38" fmla="*/ 0 w 8"/>
                <a:gd name="T39" fmla="*/ 171 h 265"/>
                <a:gd name="T40" fmla="*/ 4 w 8"/>
                <a:gd name="T41" fmla="*/ 153 h 265"/>
                <a:gd name="T42" fmla="*/ 4 w 8"/>
                <a:gd name="T43" fmla="*/ 162 h 265"/>
                <a:gd name="T44" fmla="*/ 0 w 8"/>
                <a:gd name="T45" fmla="*/ 144 h 265"/>
                <a:gd name="T46" fmla="*/ 8 w 8"/>
                <a:gd name="T47" fmla="*/ 144 h 265"/>
                <a:gd name="T48" fmla="*/ 0 w 8"/>
                <a:gd name="T49" fmla="*/ 146 h 265"/>
                <a:gd name="T50" fmla="*/ 4 w 8"/>
                <a:gd name="T51" fmla="*/ 128 h 265"/>
                <a:gd name="T52" fmla="*/ 4 w 8"/>
                <a:gd name="T53" fmla="*/ 137 h 265"/>
                <a:gd name="T54" fmla="*/ 0 w 8"/>
                <a:gd name="T55" fmla="*/ 119 h 265"/>
                <a:gd name="T56" fmla="*/ 8 w 8"/>
                <a:gd name="T57" fmla="*/ 119 h 265"/>
                <a:gd name="T58" fmla="*/ 0 w 8"/>
                <a:gd name="T59" fmla="*/ 120 h 265"/>
                <a:gd name="T60" fmla="*/ 4 w 8"/>
                <a:gd name="T61" fmla="*/ 102 h 265"/>
                <a:gd name="T62" fmla="*/ 4 w 8"/>
                <a:gd name="T63" fmla="*/ 111 h 265"/>
                <a:gd name="T64" fmla="*/ 0 w 8"/>
                <a:gd name="T65" fmla="*/ 93 h 265"/>
                <a:gd name="T66" fmla="*/ 8 w 8"/>
                <a:gd name="T67" fmla="*/ 93 h 265"/>
                <a:gd name="T68" fmla="*/ 0 w 8"/>
                <a:gd name="T69" fmla="*/ 94 h 265"/>
                <a:gd name="T70" fmla="*/ 4 w 8"/>
                <a:gd name="T71" fmla="*/ 76 h 265"/>
                <a:gd name="T72" fmla="*/ 4 w 8"/>
                <a:gd name="T73" fmla="*/ 86 h 265"/>
                <a:gd name="T74" fmla="*/ 0 w 8"/>
                <a:gd name="T75" fmla="*/ 68 h 265"/>
                <a:gd name="T76" fmla="*/ 8 w 8"/>
                <a:gd name="T77" fmla="*/ 68 h 265"/>
                <a:gd name="T78" fmla="*/ 0 w 8"/>
                <a:gd name="T79" fmla="*/ 69 h 265"/>
                <a:gd name="T80" fmla="*/ 4 w 8"/>
                <a:gd name="T81" fmla="*/ 51 h 265"/>
                <a:gd name="T82" fmla="*/ 4 w 8"/>
                <a:gd name="T83" fmla="*/ 60 h 265"/>
                <a:gd name="T84" fmla="*/ 0 w 8"/>
                <a:gd name="T85" fmla="*/ 42 h 265"/>
                <a:gd name="T86" fmla="*/ 8 w 8"/>
                <a:gd name="T87" fmla="*/ 42 h 265"/>
                <a:gd name="T88" fmla="*/ 0 w 8"/>
                <a:gd name="T89" fmla="*/ 43 h 265"/>
                <a:gd name="T90" fmla="*/ 4 w 8"/>
                <a:gd name="T91" fmla="*/ 25 h 265"/>
                <a:gd name="T92" fmla="*/ 4 w 8"/>
                <a:gd name="T93" fmla="*/ 34 h 265"/>
                <a:gd name="T94" fmla="*/ 0 w 8"/>
                <a:gd name="T95" fmla="*/ 16 h 265"/>
                <a:gd name="T96" fmla="*/ 8 w 8"/>
                <a:gd name="T97" fmla="*/ 16 h 265"/>
                <a:gd name="T98" fmla="*/ 0 w 8"/>
                <a:gd name="T99" fmla="*/ 18 h 265"/>
                <a:gd name="T100" fmla="*/ 4 w 8"/>
                <a:gd name="T101" fmla="*/ 0 h 265"/>
                <a:gd name="T102" fmla="*/ 4 w 8"/>
                <a:gd name="T103" fmla="*/ 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265"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7"/>
                    <a:pt x="2" y="256"/>
                    <a:pt x="4" y="256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7" y="256"/>
                    <a:pt x="8" y="257"/>
                    <a:pt x="8" y="260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8" y="263"/>
                    <a:pt x="7" y="265"/>
                    <a:pt x="4" y="265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2" y="265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2" y="243"/>
                    <a:pt x="4" y="243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7" y="243"/>
                    <a:pt x="8" y="245"/>
                    <a:pt x="8" y="247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50"/>
                    <a:pt x="7" y="252"/>
                    <a:pt x="4" y="252"/>
                  </a:cubicBezTo>
                  <a:cubicBezTo>
                    <a:pt x="4" y="252"/>
                    <a:pt x="4" y="252"/>
                    <a:pt x="4" y="252"/>
                  </a:cubicBezTo>
                  <a:cubicBezTo>
                    <a:pt x="2" y="252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7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7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7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7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7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7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7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7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7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7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7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7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7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7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7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7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7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7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7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7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7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7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7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7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7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7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367"/>
            <p:cNvSpPr>
              <a:spLocks noEditPoints="1"/>
            </p:cNvSpPr>
            <p:nvPr/>
          </p:nvSpPr>
          <p:spPr bwMode="auto">
            <a:xfrm>
              <a:off x="7408524" y="4585835"/>
              <a:ext cx="20638" cy="419100"/>
            </a:xfrm>
            <a:custGeom>
              <a:avLst/>
              <a:gdLst>
                <a:gd name="T0" fmla="*/ 4 w 8"/>
                <a:gd name="T1" fmla="*/ 153 h 162"/>
                <a:gd name="T2" fmla="*/ 8 w 8"/>
                <a:gd name="T3" fmla="*/ 157 h 162"/>
                <a:gd name="T4" fmla="*/ 4 w 8"/>
                <a:gd name="T5" fmla="*/ 162 h 162"/>
                <a:gd name="T6" fmla="*/ 0 w 8"/>
                <a:gd name="T7" fmla="*/ 144 h 162"/>
                <a:gd name="T8" fmla="*/ 8 w 8"/>
                <a:gd name="T9" fmla="*/ 144 h 162"/>
                <a:gd name="T10" fmla="*/ 4 w 8"/>
                <a:gd name="T11" fmla="*/ 150 h 162"/>
                <a:gd name="T12" fmla="*/ 0 w 8"/>
                <a:gd name="T13" fmla="*/ 133 h 162"/>
                <a:gd name="T14" fmla="*/ 4 w 8"/>
                <a:gd name="T15" fmla="*/ 128 h 162"/>
                <a:gd name="T16" fmla="*/ 8 w 8"/>
                <a:gd name="T17" fmla="*/ 133 h 162"/>
                <a:gd name="T18" fmla="*/ 0 w 8"/>
                <a:gd name="T19" fmla="*/ 133 h 162"/>
                <a:gd name="T20" fmla="*/ 4 w 8"/>
                <a:gd name="T21" fmla="*/ 115 h 162"/>
                <a:gd name="T22" fmla="*/ 8 w 8"/>
                <a:gd name="T23" fmla="*/ 119 h 162"/>
                <a:gd name="T24" fmla="*/ 4 w 8"/>
                <a:gd name="T25" fmla="*/ 124 h 162"/>
                <a:gd name="T26" fmla="*/ 0 w 8"/>
                <a:gd name="T27" fmla="*/ 106 h 162"/>
                <a:gd name="T28" fmla="*/ 8 w 8"/>
                <a:gd name="T29" fmla="*/ 106 h 162"/>
                <a:gd name="T30" fmla="*/ 4 w 8"/>
                <a:gd name="T31" fmla="*/ 111 h 162"/>
                <a:gd name="T32" fmla="*/ 0 w 8"/>
                <a:gd name="T33" fmla="*/ 94 h 162"/>
                <a:gd name="T34" fmla="*/ 4 w 8"/>
                <a:gd name="T35" fmla="*/ 89 h 162"/>
                <a:gd name="T36" fmla="*/ 8 w 8"/>
                <a:gd name="T37" fmla="*/ 94 h 162"/>
                <a:gd name="T38" fmla="*/ 0 w 8"/>
                <a:gd name="T39" fmla="*/ 94 h 162"/>
                <a:gd name="T40" fmla="*/ 4 w 8"/>
                <a:gd name="T41" fmla="*/ 76 h 162"/>
                <a:gd name="T42" fmla="*/ 8 w 8"/>
                <a:gd name="T43" fmla="*/ 80 h 162"/>
                <a:gd name="T44" fmla="*/ 4 w 8"/>
                <a:gd name="T45" fmla="*/ 86 h 162"/>
                <a:gd name="T46" fmla="*/ 0 w 8"/>
                <a:gd name="T47" fmla="*/ 68 h 162"/>
                <a:gd name="T48" fmla="*/ 8 w 8"/>
                <a:gd name="T49" fmla="*/ 68 h 162"/>
                <a:gd name="T50" fmla="*/ 4 w 8"/>
                <a:gd name="T51" fmla="*/ 73 h 162"/>
                <a:gd name="T52" fmla="*/ 0 w 8"/>
                <a:gd name="T53" fmla="*/ 56 h 162"/>
                <a:gd name="T54" fmla="*/ 4 w 8"/>
                <a:gd name="T55" fmla="*/ 51 h 162"/>
                <a:gd name="T56" fmla="*/ 8 w 8"/>
                <a:gd name="T57" fmla="*/ 56 h 162"/>
                <a:gd name="T58" fmla="*/ 0 w 8"/>
                <a:gd name="T59" fmla="*/ 56 h 162"/>
                <a:gd name="T60" fmla="*/ 4 w 8"/>
                <a:gd name="T61" fmla="*/ 38 h 162"/>
                <a:gd name="T62" fmla="*/ 8 w 8"/>
                <a:gd name="T63" fmla="*/ 42 h 162"/>
                <a:gd name="T64" fmla="*/ 4 w 8"/>
                <a:gd name="T65" fmla="*/ 47 h 162"/>
                <a:gd name="T66" fmla="*/ 0 w 8"/>
                <a:gd name="T67" fmla="*/ 29 h 162"/>
                <a:gd name="T68" fmla="*/ 8 w 8"/>
                <a:gd name="T69" fmla="*/ 29 h 162"/>
                <a:gd name="T70" fmla="*/ 4 w 8"/>
                <a:gd name="T71" fmla="*/ 34 h 162"/>
                <a:gd name="T72" fmla="*/ 0 w 8"/>
                <a:gd name="T73" fmla="*/ 18 h 162"/>
                <a:gd name="T74" fmla="*/ 4 w 8"/>
                <a:gd name="T75" fmla="*/ 12 h 162"/>
                <a:gd name="T76" fmla="*/ 8 w 8"/>
                <a:gd name="T77" fmla="*/ 18 h 162"/>
                <a:gd name="T78" fmla="*/ 0 w 8"/>
                <a:gd name="T79" fmla="*/ 18 h 162"/>
                <a:gd name="T80" fmla="*/ 4 w 8"/>
                <a:gd name="T81" fmla="*/ 0 h 162"/>
                <a:gd name="T82" fmla="*/ 8 w 8"/>
                <a:gd name="T83" fmla="*/ 4 h 162"/>
                <a:gd name="T84" fmla="*/ 4 w 8"/>
                <a:gd name="T8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62"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368"/>
            <p:cNvSpPr>
              <a:spLocks noEditPoints="1"/>
            </p:cNvSpPr>
            <p:nvPr/>
          </p:nvSpPr>
          <p:spPr bwMode="auto">
            <a:xfrm>
              <a:off x="7516474" y="4592185"/>
              <a:ext cx="9525" cy="558800"/>
            </a:xfrm>
            <a:custGeom>
              <a:avLst/>
              <a:gdLst>
                <a:gd name="T0" fmla="*/ 2 w 4"/>
                <a:gd name="T1" fmla="*/ 212 h 217"/>
                <a:gd name="T2" fmla="*/ 2 w 4"/>
                <a:gd name="T3" fmla="*/ 217 h 217"/>
                <a:gd name="T4" fmla="*/ 0 w 4"/>
                <a:gd name="T5" fmla="*/ 205 h 217"/>
                <a:gd name="T6" fmla="*/ 4 w 4"/>
                <a:gd name="T7" fmla="*/ 205 h 217"/>
                <a:gd name="T8" fmla="*/ 0 w 4"/>
                <a:gd name="T9" fmla="*/ 206 h 217"/>
                <a:gd name="T10" fmla="*/ 2 w 4"/>
                <a:gd name="T11" fmla="*/ 194 h 217"/>
                <a:gd name="T12" fmla="*/ 2 w 4"/>
                <a:gd name="T13" fmla="*/ 199 h 217"/>
                <a:gd name="T14" fmla="*/ 0 w 4"/>
                <a:gd name="T15" fmla="*/ 187 h 217"/>
                <a:gd name="T16" fmla="*/ 4 w 4"/>
                <a:gd name="T17" fmla="*/ 187 h 217"/>
                <a:gd name="T18" fmla="*/ 0 w 4"/>
                <a:gd name="T19" fmla="*/ 188 h 217"/>
                <a:gd name="T20" fmla="*/ 2 w 4"/>
                <a:gd name="T21" fmla="*/ 176 h 217"/>
                <a:gd name="T22" fmla="*/ 2 w 4"/>
                <a:gd name="T23" fmla="*/ 181 h 217"/>
                <a:gd name="T24" fmla="*/ 0 w 4"/>
                <a:gd name="T25" fmla="*/ 170 h 217"/>
                <a:gd name="T26" fmla="*/ 4 w 4"/>
                <a:gd name="T27" fmla="*/ 170 h 217"/>
                <a:gd name="T28" fmla="*/ 0 w 4"/>
                <a:gd name="T29" fmla="*/ 171 h 217"/>
                <a:gd name="T30" fmla="*/ 2 w 4"/>
                <a:gd name="T31" fmla="*/ 159 h 217"/>
                <a:gd name="T32" fmla="*/ 2 w 4"/>
                <a:gd name="T33" fmla="*/ 164 h 217"/>
                <a:gd name="T34" fmla="*/ 0 w 4"/>
                <a:gd name="T35" fmla="*/ 152 h 217"/>
                <a:gd name="T36" fmla="*/ 4 w 4"/>
                <a:gd name="T37" fmla="*/ 152 h 217"/>
                <a:gd name="T38" fmla="*/ 0 w 4"/>
                <a:gd name="T39" fmla="*/ 153 h 217"/>
                <a:gd name="T40" fmla="*/ 2 w 4"/>
                <a:gd name="T41" fmla="*/ 141 h 217"/>
                <a:gd name="T42" fmla="*/ 2 w 4"/>
                <a:gd name="T43" fmla="*/ 146 h 217"/>
                <a:gd name="T44" fmla="*/ 0 w 4"/>
                <a:gd name="T45" fmla="*/ 134 h 217"/>
                <a:gd name="T46" fmla="*/ 4 w 4"/>
                <a:gd name="T47" fmla="*/ 134 h 217"/>
                <a:gd name="T48" fmla="*/ 0 w 4"/>
                <a:gd name="T49" fmla="*/ 135 h 217"/>
                <a:gd name="T50" fmla="*/ 2 w 4"/>
                <a:gd name="T51" fmla="*/ 123 h 217"/>
                <a:gd name="T52" fmla="*/ 2 w 4"/>
                <a:gd name="T53" fmla="*/ 128 h 217"/>
                <a:gd name="T54" fmla="*/ 0 w 4"/>
                <a:gd name="T55" fmla="*/ 117 h 217"/>
                <a:gd name="T56" fmla="*/ 4 w 4"/>
                <a:gd name="T57" fmla="*/ 117 h 217"/>
                <a:gd name="T58" fmla="*/ 0 w 4"/>
                <a:gd name="T59" fmla="*/ 118 h 217"/>
                <a:gd name="T60" fmla="*/ 2 w 4"/>
                <a:gd name="T61" fmla="*/ 106 h 217"/>
                <a:gd name="T62" fmla="*/ 2 w 4"/>
                <a:gd name="T63" fmla="*/ 111 h 217"/>
                <a:gd name="T64" fmla="*/ 0 w 4"/>
                <a:gd name="T65" fmla="*/ 99 h 217"/>
                <a:gd name="T66" fmla="*/ 4 w 4"/>
                <a:gd name="T67" fmla="*/ 99 h 217"/>
                <a:gd name="T68" fmla="*/ 0 w 4"/>
                <a:gd name="T69" fmla="*/ 100 h 217"/>
                <a:gd name="T70" fmla="*/ 2 w 4"/>
                <a:gd name="T71" fmla="*/ 88 h 217"/>
                <a:gd name="T72" fmla="*/ 2 w 4"/>
                <a:gd name="T73" fmla="*/ 93 h 217"/>
                <a:gd name="T74" fmla="*/ 0 w 4"/>
                <a:gd name="T75" fmla="*/ 81 h 217"/>
                <a:gd name="T76" fmla="*/ 4 w 4"/>
                <a:gd name="T77" fmla="*/ 81 h 217"/>
                <a:gd name="T78" fmla="*/ 0 w 4"/>
                <a:gd name="T79" fmla="*/ 82 h 217"/>
                <a:gd name="T80" fmla="*/ 2 w 4"/>
                <a:gd name="T81" fmla="*/ 70 h 217"/>
                <a:gd name="T82" fmla="*/ 2 w 4"/>
                <a:gd name="T83" fmla="*/ 75 h 217"/>
                <a:gd name="T84" fmla="*/ 0 w 4"/>
                <a:gd name="T85" fmla="*/ 63 h 217"/>
                <a:gd name="T86" fmla="*/ 4 w 4"/>
                <a:gd name="T87" fmla="*/ 63 h 217"/>
                <a:gd name="T88" fmla="*/ 0 w 4"/>
                <a:gd name="T89" fmla="*/ 65 h 217"/>
                <a:gd name="T90" fmla="*/ 2 w 4"/>
                <a:gd name="T91" fmla="*/ 53 h 217"/>
                <a:gd name="T92" fmla="*/ 2 w 4"/>
                <a:gd name="T93" fmla="*/ 58 h 217"/>
                <a:gd name="T94" fmla="*/ 0 w 4"/>
                <a:gd name="T95" fmla="*/ 46 h 217"/>
                <a:gd name="T96" fmla="*/ 4 w 4"/>
                <a:gd name="T97" fmla="*/ 46 h 217"/>
                <a:gd name="T98" fmla="*/ 0 w 4"/>
                <a:gd name="T99" fmla="*/ 47 h 217"/>
                <a:gd name="T100" fmla="*/ 2 w 4"/>
                <a:gd name="T101" fmla="*/ 35 h 217"/>
                <a:gd name="T102" fmla="*/ 2 w 4"/>
                <a:gd name="T103" fmla="*/ 40 h 217"/>
                <a:gd name="T104" fmla="*/ 0 w 4"/>
                <a:gd name="T105" fmla="*/ 28 h 217"/>
                <a:gd name="T106" fmla="*/ 4 w 4"/>
                <a:gd name="T107" fmla="*/ 28 h 217"/>
                <a:gd name="T108" fmla="*/ 0 w 4"/>
                <a:gd name="T109" fmla="*/ 29 h 217"/>
                <a:gd name="T110" fmla="*/ 2 w 4"/>
                <a:gd name="T111" fmla="*/ 17 h 217"/>
                <a:gd name="T112" fmla="*/ 2 w 4"/>
                <a:gd name="T113" fmla="*/ 22 h 217"/>
                <a:gd name="T114" fmla="*/ 0 w 4"/>
                <a:gd name="T115" fmla="*/ 10 h 217"/>
                <a:gd name="T116" fmla="*/ 4 w 4"/>
                <a:gd name="T117" fmla="*/ 10 h 217"/>
                <a:gd name="T118" fmla="*/ 0 w 4"/>
                <a:gd name="T119" fmla="*/ 12 h 217"/>
                <a:gd name="T120" fmla="*/ 2 w 4"/>
                <a:gd name="T121" fmla="*/ 0 h 217"/>
                <a:gd name="T122" fmla="*/ 2 w 4"/>
                <a:gd name="T123" fmla="*/ 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" h="217"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7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7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369"/>
            <p:cNvSpPr>
              <a:spLocks noEditPoints="1"/>
            </p:cNvSpPr>
            <p:nvPr/>
          </p:nvSpPr>
          <p:spPr bwMode="auto">
            <a:xfrm>
              <a:off x="7626012" y="4592185"/>
              <a:ext cx="11113" cy="649288"/>
            </a:xfrm>
            <a:custGeom>
              <a:avLst/>
              <a:gdLst>
                <a:gd name="T0" fmla="*/ 4 w 4"/>
                <a:gd name="T1" fmla="*/ 249 h 252"/>
                <a:gd name="T2" fmla="*/ 0 w 4"/>
                <a:gd name="T3" fmla="*/ 250 h 252"/>
                <a:gd name="T4" fmla="*/ 4 w 4"/>
                <a:gd name="T5" fmla="*/ 240 h 252"/>
                <a:gd name="T6" fmla="*/ 0 w 4"/>
                <a:gd name="T7" fmla="*/ 241 h 252"/>
                <a:gd name="T8" fmla="*/ 4 w 4"/>
                <a:gd name="T9" fmla="*/ 231 h 252"/>
                <a:gd name="T10" fmla="*/ 0 w 4"/>
                <a:gd name="T11" fmla="*/ 233 h 252"/>
                <a:gd name="T12" fmla="*/ 4 w 4"/>
                <a:gd name="T13" fmla="*/ 223 h 252"/>
                <a:gd name="T14" fmla="*/ 0 w 4"/>
                <a:gd name="T15" fmla="*/ 224 h 252"/>
                <a:gd name="T16" fmla="*/ 4 w 4"/>
                <a:gd name="T17" fmla="*/ 214 h 252"/>
                <a:gd name="T18" fmla="*/ 0 w 4"/>
                <a:gd name="T19" fmla="*/ 215 h 252"/>
                <a:gd name="T20" fmla="*/ 4 w 4"/>
                <a:gd name="T21" fmla="*/ 205 h 252"/>
                <a:gd name="T22" fmla="*/ 0 w 4"/>
                <a:gd name="T23" fmla="*/ 206 h 252"/>
                <a:gd name="T24" fmla="*/ 4 w 4"/>
                <a:gd name="T25" fmla="*/ 196 h 252"/>
                <a:gd name="T26" fmla="*/ 0 w 4"/>
                <a:gd name="T27" fmla="*/ 197 h 252"/>
                <a:gd name="T28" fmla="*/ 4 w 4"/>
                <a:gd name="T29" fmla="*/ 187 h 252"/>
                <a:gd name="T30" fmla="*/ 0 w 4"/>
                <a:gd name="T31" fmla="*/ 188 h 252"/>
                <a:gd name="T32" fmla="*/ 4 w 4"/>
                <a:gd name="T33" fmla="*/ 178 h 252"/>
                <a:gd name="T34" fmla="*/ 0 w 4"/>
                <a:gd name="T35" fmla="*/ 180 h 252"/>
                <a:gd name="T36" fmla="*/ 4 w 4"/>
                <a:gd name="T37" fmla="*/ 170 h 252"/>
                <a:gd name="T38" fmla="*/ 0 w 4"/>
                <a:gd name="T39" fmla="*/ 171 h 252"/>
                <a:gd name="T40" fmla="*/ 4 w 4"/>
                <a:gd name="T41" fmla="*/ 161 h 252"/>
                <a:gd name="T42" fmla="*/ 0 w 4"/>
                <a:gd name="T43" fmla="*/ 162 h 252"/>
                <a:gd name="T44" fmla="*/ 4 w 4"/>
                <a:gd name="T45" fmla="*/ 152 h 252"/>
                <a:gd name="T46" fmla="*/ 0 w 4"/>
                <a:gd name="T47" fmla="*/ 153 h 252"/>
                <a:gd name="T48" fmla="*/ 4 w 4"/>
                <a:gd name="T49" fmla="*/ 143 h 252"/>
                <a:gd name="T50" fmla="*/ 0 w 4"/>
                <a:gd name="T51" fmla="*/ 144 h 252"/>
                <a:gd name="T52" fmla="*/ 4 w 4"/>
                <a:gd name="T53" fmla="*/ 134 h 252"/>
                <a:gd name="T54" fmla="*/ 0 w 4"/>
                <a:gd name="T55" fmla="*/ 135 h 252"/>
                <a:gd name="T56" fmla="*/ 4 w 4"/>
                <a:gd name="T57" fmla="*/ 125 h 252"/>
                <a:gd name="T58" fmla="*/ 0 w 4"/>
                <a:gd name="T59" fmla="*/ 126 h 252"/>
                <a:gd name="T60" fmla="*/ 4 w 4"/>
                <a:gd name="T61" fmla="*/ 117 h 252"/>
                <a:gd name="T62" fmla="*/ 0 w 4"/>
                <a:gd name="T63" fmla="*/ 118 h 252"/>
                <a:gd name="T64" fmla="*/ 4 w 4"/>
                <a:gd name="T65" fmla="*/ 108 h 252"/>
                <a:gd name="T66" fmla="*/ 0 w 4"/>
                <a:gd name="T67" fmla="*/ 109 h 252"/>
                <a:gd name="T68" fmla="*/ 4 w 4"/>
                <a:gd name="T69" fmla="*/ 99 h 252"/>
                <a:gd name="T70" fmla="*/ 0 w 4"/>
                <a:gd name="T71" fmla="*/ 100 h 252"/>
                <a:gd name="T72" fmla="*/ 4 w 4"/>
                <a:gd name="T73" fmla="*/ 90 h 252"/>
                <a:gd name="T74" fmla="*/ 0 w 4"/>
                <a:gd name="T75" fmla="*/ 91 h 252"/>
                <a:gd name="T76" fmla="*/ 4 w 4"/>
                <a:gd name="T77" fmla="*/ 81 h 252"/>
                <a:gd name="T78" fmla="*/ 0 w 4"/>
                <a:gd name="T79" fmla="*/ 82 h 252"/>
                <a:gd name="T80" fmla="*/ 4 w 4"/>
                <a:gd name="T81" fmla="*/ 72 h 252"/>
                <a:gd name="T82" fmla="*/ 0 w 4"/>
                <a:gd name="T83" fmla="*/ 73 h 252"/>
                <a:gd name="T84" fmla="*/ 4 w 4"/>
                <a:gd name="T85" fmla="*/ 63 h 252"/>
                <a:gd name="T86" fmla="*/ 0 w 4"/>
                <a:gd name="T87" fmla="*/ 65 h 252"/>
                <a:gd name="T88" fmla="*/ 4 w 4"/>
                <a:gd name="T89" fmla="*/ 55 h 252"/>
                <a:gd name="T90" fmla="*/ 0 w 4"/>
                <a:gd name="T91" fmla="*/ 56 h 252"/>
                <a:gd name="T92" fmla="*/ 4 w 4"/>
                <a:gd name="T93" fmla="*/ 46 h 252"/>
                <a:gd name="T94" fmla="*/ 0 w 4"/>
                <a:gd name="T95" fmla="*/ 47 h 252"/>
                <a:gd name="T96" fmla="*/ 4 w 4"/>
                <a:gd name="T97" fmla="*/ 37 h 252"/>
                <a:gd name="T98" fmla="*/ 0 w 4"/>
                <a:gd name="T99" fmla="*/ 38 h 252"/>
                <a:gd name="T100" fmla="*/ 4 w 4"/>
                <a:gd name="T101" fmla="*/ 28 h 252"/>
                <a:gd name="T102" fmla="*/ 0 w 4"/>
                <a:gd name="T103" fmla="*/ 29 h 252"/>
                <a:gd name="T104" fmla="*/ 4 w 4"/>
                <a:gd name="T105" fmla="*/ 19 h 252"/>
                <a:gd name="T106" fmla="*/ 0 w 4"/>
                <a:gd name="T107" fmla="*/ 20 h 252"/>
                <a:gd name="T108" fmla="*/ 4 w 4"/>
                <a:gd name="T109" fmla="*/ 10 h 252"/>
                <a:gd name="T110" fmla="*/ 0 w 4"/>
                <a:gd name="T111" fmla="*/ 12 h 252"/>
                <a:gd name="T112" fmla="*/ 4 w 4"/>
                <a:gd name="T113" fmla="*/ 2 h 252"/>
                <a:gd name="T114" fmla="*/ 0 w 4"/>
                <a:gd name="T115" fmla="*/ 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252">
                  <a:moveTo>
                    <a:pt x="0" y="250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48"/>
                    <a:pt x="1" y="247"/>
                    <a:pt x="2" y="247"/>
                  </a:cubicBezTo>
                  <a:cubicBezTo>
                    <a:pt x="2" y="247"/>
                    <a:pt x="2" y="247"/>
                    <a:pt x="2" y="247"/>
                  </a:cubicBezTo>
                  <a:cubicBezTo>
                    <a:pt x="3" y="247"/>
                    <a:pt x="4" y="248"/>
                    <a:pt x="4" y="249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51"/>
                    <a:pt x="3" y="252"/>
                    <a:pt x="2" y="25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" y="252"/>
                    <a:pt x="0" y="251"/>
                    <a:pt x="0" y="250"/>
                  </a:cubicBezTo>
                  <a:close/>
                  <a:moveTo>
                    <a:pt x="0" y="241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0" y="239"/>
                    <a:pt x="1" y="238"/>
                    <a:pt x="2" y="238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3" y="238"/>
                    <a:pt x="4" y="239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4" y="241"/>
                    <a:pt x="4" y="241"/>
                    <a:pt x="4" y="241"/>
                  </a:cubicBezTo>
                  <a:cubicBezTo>
                    <a:pt x="4" y="242"/>
                    <a:pt x="3" y="243"/>
                    <a:pt x="2" y="24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1" y="243"/>
                    <a:pt x="0" y="242"/>
                    <a:pt x="0" y="241"/>
                  </a:cubicBezTo>
                  <a:close/>
                  <a:moveTo>
                    <a:pt x="0" y="233"/>
                  </a:moveTo>
                  <a:cubicBezTo>
                    <a:pt x="0" y="231"/>
                    <a:pt x="0" y="231"/>
                    <a:pt x="0" y="231"/>
                  </a:cubicBezTo>
                  <a:cubicBezTo>
                    <a:pt x="0" y="230"/>
                    <a:pt x="1" y="229"/>
                    <a:pt x="2" y="229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3" y="229"/>
                    <a:pt x="4" y="230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4"/>
                    <a:pt x="3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1" y="234"/>
                    <a:pt x="0" y="234"/>
                    <a:pt x="0" y="233"/>
                  </a:cubicBezTo>
                  <a:close/>
                  <a:moveTo>
                    <a:pt x="0" y="224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21"/>
                    <a:pt x="1" y="221"/>
                    <a:pt x="2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" y="221"/>
                    <a:pt x="4" y="221"/>
                    <a:pt x="4" y="223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5"/>
                    <a:pt x="3" y="226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1" y="226"/>
                    <a:pt x="0" y="225"/>
                    <a:pt x="0" y="224"/>
                  </a:cubicBezTo>
                  <a:close/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370"/>
            <p:cNvSpPr>
              <a:spLocks noEditPoints="1"/>
            </p:cNvSpPr>
            <p:nvPr/>
          </p:nvSpPr>
          <p:spPr bwMode="auto">
            <a:xfrm>
              <a:off x="77196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371"/>
            <p:cNvSpPr>
              <a:spLocks noEditPoints="1"/>
            </p:cNvSpPr>
            <p:nvPr/>
          </p:nvSpPr>
          <p:spPr bwMode="auto">
            <a:xfrm>
              <a:off x="79101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0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0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0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0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0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0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0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0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0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0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372"/>
            <p:cNvSpPr>
              <a:spLocks noEditPoints="1"/>
            </p:cNvSpPr>
            <p:nvPr/>
          </p:nvSpPr>
          <p:spPr bwMode="auto">
            <a:xfrm>
              <a:off x="7673637" y="4585835"/>
              <a:ext cx="20638" cy="485775"/>
            </a:xfrm>
            <a:custGeom>
              <a:avLst/>
              <a:gdLst>
                <a:gd name="T0" fmla="*/ 4 w 8"/>
                <a:gd name="T1" fmla="*/ 179 h 188"/>
                <a:gd name="T2" fmla="*/ 8 w 8"/>
                <a:gd name="T3" fmla="*/ 183 h 188"/>
                <a:gd name="T4" fmla="*/ 4 w 8"/>
                <a:gd name="T5" fmla="*/ 188 h 188"/>
                <a:gd name="T6" fmla="*/ 0 w 8"/>
                <a:gd name="T7" fmla="*/ 170 h 188"/>
                <a:gd name="T8" fmla="*/ 8 w 8"/>
                <a:gd name="T9" fmla="*/ 170 h 188"/>
                <a:gd name="T10" fmla="*/ 4 w 8"/>
                <a:gd name="T11" fmla="*/ 175 h 188"/>
                <a:gd name="T12" fmla="*/ 0 w 8"/>
                <a:gd name="T13" fmla="*/ 158 h 188"/>
                <a:gd name="T14" fmla="*/ 4 w 8"/>
                <a:gd name="T15" fmla="*/ 153 h 188"/>
                <a:gd name="T16" fmla="*/ 8 w 8"/>
                <a:gd name="T17" fmla="*/ 158 h 188"/>
                <a:gd name="T18" fmla="*/ 0 w 8"/>
                <a:gd name="T19" fmla="*/ 158 h 188"/>
                <a:gd name="T20" fmla="*/ 4 w 8"/>
                <a:gd name="T21" fmla="*/ 140 h 188"/>
                <a:gd name="T22" fmla="*/ 8 w 8"/>
                <a:gd name="T23" fmla="*/ 144 h 188"/>
                <a:gd name="T24" fmla="*/ 4 w 8"/>
                <a:gd name="T25" fmla="*/ 150 h 188"/>
                <a:gd name="T26" fmla="*/ 0 w 8"/>
                <a:gd name="T27" fmla="*/ 132 h 188"/>
                <a:gd name="T28" fmla="*/ 8 w 8"/>
                <a:gd name="T29" fmla="*/ 132 h 188"/>
                <a:gd name="T30" fmla="*/ 4 w 8"/>
                <a:gd name="T31" fmla="*/ 137 h 188"/>
                <a:gd name="T32" fmla="*/ 0 w 8"/>
                <a:gd name="T33" fmla="*/ 120 h 188"/>
                <a:gd name="T34" fmla="*/ 4 w 8"/>
                <a:gd name="T35" fmla="*/ 115 h 188"/>
                <a:gd name="T36" fmla="*/ 8 w 8"/>
                <a:gd name="T37" fmla="*/ 120 h 188"/>
                <a:gd name="T38" fmla="*/ 0 w 8"/>
                <a:gd name="T39" fmla="*/ 120 h 188"/>
                <a:gd name="T40" fmla="*/ 4 w 8"/>
                <a:gd name="T41" fmla="*/ 102 h 188"/>
                <a:gd name="T42" fmla="*/ 8 w 8"/>
                <a:gd name="T43" fmla="*/ 106 h 188"/>
                <a:gd name="T44" fmla="*/ 4 w 8"/>
                <a:gd name="T45" fmla="*/ 111 h 188"/>
                <a:gd name="T46" fmla="*/ 0 w 8"/>
                <a:gd name="T47" fmla="*/ 93 h 188"/>
                <a:gd name="T48" fmla="*/ 8 w 8"/>
                <a:gd name="T49" fmla="*/ 93 h 188"/>
                <a:gd name="T50" fmla="*/ 4 w 8"/>
                <a:gd name="T51" fmla="*/ 98 h 188"/>
                <a:gd name="T52" fmla="*/ 0 w 8"/>
                <a:gd name="T53" fmla="*/ 82 h 188"/>
                <a:gd name="T54" fmla="*/ 4 w 8"/>
                <a:gd name="T55" fmla="*/ 76 h 188"/>
                <a:gd name="T56" fmla="*/ 8 w 8"/>
                <a:gd name="T57" fmla="*/ 82 h 188"/>
                <a:gd name="T58" fmla="*/ 0 w 8"/>
                <a:gd name="T59" fmla="*/ 82 h 188"/>
                <a:gd name="T60" fmla="*/ 4 w 8"/>
                <a:gd name="T61" fmla="*/ 64 h 188"/>
                <a:gd name="T62" fmla="*/ 8 w 8"/>
                <a:gd name="T63" fmla="*/ 68 h 188"/>
                <a:gd name="T64" fmla="*/ 4 w 8"/>
                <a:gd name="T65" fmla="*/ 73 h 188"/>
                <a:gd name="T66" fmla="*/ 0 w 8"/>
                <a:gd name="T67" fmla="*/ 55 h 188"/>
                <a:gd name="T68" fmla="*/ 8 w 8"/>
                <a:gd name="T69" fmla="*/ 55 h 188"/>
                <a:gd name="T70" fmla="*/ 4 w 8"/>
                <a:gd name="T71" fmla="*/ 60 h 188"/>
                <a:gd name="T72" fmla="*/ 0 w 8"/>
                <a:gd name="T73" fmla="*/ 43 h 188"/>
                <a:gd name="T74" fmla="*/ 4 w 8"/>
                <a:gd name="T75" fmla="*/ 38 h 188"/>
                <a:gd name="T76" fmla="*/ 8 w 8"/>
                <a:gd name="T77" fmla="*/ 43 h 188"/>
                <a:gd name="T78" fmla="*/ 0 w 8"/>
                <a:gd name="T79" fmla="*/ 43 h 188"/>
                <a:gd name="T80" fmla="*/ 4 w 8"/>
                <a:gd name="T81" fmla="*/ 25 h 188"/>
                <a:gd name="T82" fmla="*/ 8 w 8"/>
                <a:gd name="T83" fmla="*/ 29 h 188"/>
                <a:gd name="T84" fmla="*/ 4 w 8"/>
                <a:gd name="T85" fmla="*/ 34 h 188"/>
                <a:gd name="T86" fmla="*/ 0 w 8"/>
                <a:gd name="T87" fmla="*/ 16 h 188"/>
                <a:gd name="T88" fmla="*/ 8 w 8"/>
                <a:gd name="T89" fmla="*/ 16 h 188"/>
                <a:gd name="T90" fmla="*/ 4 w 8"/>
                <a:gd name="T91" fmla="*/ 22 h 188"/>
                <a:gd name="T92" fmla="*/ 0 w 8"/>
                <a:gd name="T93" fmla="*/ 5 h 188"/>
                <a:gd name="T94" fmla="*/ 4 w 8"/>
                <a:gd name="T95" fmla="*/ 0 h 188"/>
                <a:gd name="T96" fmla="*/ 8 w 8"/>
                <a:gd name="T97" fmla="*/ 5 h 188"/>
                <a:gd name="T98" fmla="*/ 0 w 8"/>
                <a:gd name="T99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88"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373"/>
            <p:cNvSpPr>
              <a:spLocks noEditPoints="1"/>
            </p:cNvSpPr>
            <p:nvPr/>
          </p:nvSpPr>
          <p:spPr bwMode="auto">
            <a:xfrm>
              <a:off x="7843499" y="4589010"/>
              <a:ext cx="41275" cy="508000"/>
            </a:xfrm>
            <a:custGeom>
              <a:avLst/>
              <a:gdLst>
                <a:gd name="T0" fmla="*/ 0 w 16"/>
                <a:gd name="T1" fmla="*/ 188 h 197"/>
                <a:gd name="T2" fmla="*/ 8 w 16"/>
                <a:gd name="T3" fmla="*/ 180 h 197"/>
                <a:gd name="T4" fmla="*/ 16 w 16"/>
                <a:gd name="T5" fmla="*/ 188 h 197"/>
                <a:gd name="T6" fmla="*/ 8 w 16"/>
                <a:gd name="T7" fmla="*/ 197 h 197"/>
                <a:gd name="T8" fmla="*/ 0 w 16"/>
                <a:gd name="T9" fmla="*/ 189 h 197"/>
                <a:gd name="T10" fmla="*/ 0 w 16"/>
                <a:gd name="T11" fmla="*/ 165 h 197"/>
                <a:gd name="T12" fmla="*/ 8 w 16"/>
                <a:gd name="T13" fmla="*/ 158 h 197"/>
                <a:gd name="T14" fmla="*/ 16 w 16"/>
                <a:gd name="T15" fmla="*/ 165 h 197"/>
                <a:gd name="T16" fmla="*/ 8 w 16"/>
                <a:gd name="T17" fmla="*/ 174 h 197"/>
                <a:gd name="T18" fmla="*/ 0 w 16"/>
                <a:gd name="T19" fmla="*/ 166 h 197"/>
                <a:gd name="T20" fmla="*/ 0 w 16"/>
                <a:gd name="T21" fmla="*/ 143 h 197"/>
                <a:gd name="T22" fmla="*/ 8 w 16"/>
                <a:gd name="T23" fmla="*/ 135 h 197"/>
                <a:gd name="T24" fmla="*/ 16 w 16"/>
                <a:gd name="T25" fmla="*/ 143 h 197"/>
                <a:gd name="T26" fmla="*/ 8 w 16"/>
                <a:gd name="T27" fmla="*/ 152 h 197"/>
                <a:gd name="T28" fmla="*/ 0 w 16"/>
                <a:gd name="T29" fmla="*/ 144 h 197"/>
                <a:gd name="T30" fmla="*/ 0 w 16"/>
                <a:gd name="T31" fmla="*/ 121 h 197"/>
                <a:gd name="T32" fmla="*/ 8 w 16"/>
                <a:gd name="T33" fmla="*/ 113 h 197"/>
                <a:gd name="T34" fmla="*/ 16 w 16"/>
                <a:gd name="T35" fmla="*/ 121 h 197"/>
                <a:gd name="T36" fmla="*/ 8 w 16"/>
                <a:gd name="T37" fmla="*/ 129 h 197"/>
                <a:gd name="T38" fmla="*/ 0 w 16"/>
                <a:gd name="T39" fmla="*/ 121 h 197"/>
                <a:gd name="T40" fmla="*/ 0 w 16"/>
                <a:gd name="T41" fmla="*/ 98 h 197"/>
                <a:gd name="T42" fmla="*/ 8 w 16"/>
                <a:gd name="T43" fmla="*/ 90 h 197"/>
                <a:gd name="T44" fmla="*/ 16 w 16"/>
                <a:gd name="T45" fmla="*/ 98 h 197"/>
                <a:gd name="T46" fmla="*/ 8 w 16"/>
                <a:gd name="T47" fmla="*/ 107 h 197"/>
                <a:gd name="T48" fmla="*/ 0 w 16"/>
                <a:gd name="T49" fmla="*/ 99 h 197"/>
                <a:gd name="T50" fmla="*/ 0 w 16"/>
                <a:gd name="T51" fmla="*/ 76 h 197"/>
                <a:gd name="T52" fmla="*/ 8 w 16"/>
                <a:gd name="T53" fmla="*/ 68 h 197"/>
                <a:gd name="T54" fmla="*/ 16 w 16"/>
                <a:gd name="T55" fmla="*/ 76 h 197"/>
                <a:gd name="T56" fmla="*/ 8 w 16"/>
                <a:gd name="T57" fmla="*/ 84 h 197"/>
                <a:gd name="T58" fmla="*/ 0 w 16"/>
                <a:gd name="T59" fmla="*/ 76 h 197"/>
                <a:gd name="T60" fmla="*/ 0 w 16"/>
                <a:gd name="T61" fmla="*/ 53 h 197"/>
                <a:gd name="T62" fmla="*/ 8 w 16"/>
                <a:gd name="T63" fmla="*/ 45 h 197"/>
                <a:gd name="T64" fmla="*/ 16 w 16"/>
                <a:gd name="T65" fmla="*/ 53 h 197"/>
                <a:gd name="T66" fmla="*/ 8 w 16"/>
                <a:gd name="T67" fmla="*/ 62 h 197"/>
                <a:gd name="T68" fmla="*/ 0 w 16"/>
                <a:gd name="T69" fmla="*/ 54 h 197"/>
                <a:gd name="T70" fmla="*/ 0 w 16"/>
                <a:gd name="T71" fmla="*/ 31 h 197"/>
                <a:gd name="T72" fmla="*/ 8 w 16"/>
                <a:gd name="T73" fmla="*/ 23 h 197"/>
                <a:gd name="T74" fmla="*/ 16 w 16"/>
                <a:gd name="T75" fmla="*/ 31 h 197"/>
                <a:gd name="T76" fmla="*/ 8 w 16"/>
                <a:gd name="T77" fmla="*/ 39 h 197"/>
                <a:gd name="T78" fmla="*/ 0 w 16"/>
                <a:gd name="T79" fmla="*/ 31 h 197"/>
                <a:gd name="T80" fmla="*/ 0 w 16"/>
                <a:gd name="T81" fmla="*/ 8 h 197"/>
                <a:gd name="T82" fmla="*/ 8 w 16"/>
                <a:gd name="T83" fmla="*/ 0 h 197"/>
                <a:gd name="T84" fmla="*/ 16 w 16"/>
                <a:gd name="T85" fmla="*/ 8 h 197"/>
                <a:gd name="T86" fmla="*/ 8 w 16"/>
                <a:gd name="T87" fmla="*/ 17 h 197"/>
                <a:gd name="T88" fmla="*/ 0 w 16"/>
                <a:gd name="T89" fmla="*/ 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7">
                  <a:moveTo>
                    <a:pt x="0" y="189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0" y="184"/>
                    <a:pt x="3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80"/>
                    <a:pt x="16" y="184"/>
                    <a:pt x="16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93"/>
                    <a:pt x="12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3" y="197"/>
                    <a:pt x="0" y="193"/>
                    <a:pt x="0" y="189"/>
                  </a:cubicBezTo>
                  <a:close/>
                  <a:moveTo>
                    <a:pt x="0" y="166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0" y="161"/>
                    <a:pt x="3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2" y="158"/>
                    <a:pt x="16" y="161"/>
                    <a:pt x="16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71"/>
                    <a:pt x="12" y="174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74"/>
                    <a:pt x="0" y="171"/>
                    <a:pt x="0" y="166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3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3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3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3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3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3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3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3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3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3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3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374"/>
            <p:cNvSpPr>
              <a:spLocks noEditPoints="1"/>
            </p:cNvSpPr>
            <p:nvPr/>
          </p:nvSpPr>
          <p:spPr bwMode="auto">
            <a:xfrm>
              <a:off x="7559337" y="4589010"/>
              <a:ext cx="41275" cy="392113"/>
            </a:xfrm>
            <a:custGeom>
              <a:avLst/>
              <a:gdLst>
                <a:gd name="T0" fmla="*/ 0 w 16"/>
                <a:gd name="T1" fmla="*/ 143 h 152"/>
                <a:gd name="T2" fmla="*/ 8 w 16"/>
                <a:gd name="T3" fmla="*/ 135 h 152"/>
                <a:gd name="T4" fmla="*/ 16 w 16"/>
                <a:gd name="T5" fmla="*/ 143 h 152"/>
                <a:gd name="T6" fmla="*/ 8 w 16"/>
                <a:gd name="T7" fmla="*/ 152 h 152"/>
                <a:gd name="T8" fmla="*/ 0 w 16"/>
                <a:gd name="T9" fmla="*/ 144 h 152"/>
                <a:gd name="T10" fmla="*/ 0 w 16"/>
                <a:gd name="T11" fmla="*/ 121 h 152"/>
                <a:gd name="T12" fmla="*/ 8 w 16"/>
                <a:gd name="T13" fmla="*/ 113 h 152"/>
                <a:gd name="T14" fmla="*/ 16 w 16"/>
                <a:gd name="T15" fmla="*/ 121 h 152"/>
                <a:gd name="T16" fmla="*/ 8 w 16"/>
                <a:gd name="T17" fmla="*/ 129 h 152"/>
                <a:gd name="T18" fmla="*/ 0 w 16"/>
                <a:gd name="T19" fmla="*/ 121 h 152"/>
                <a:gd name="T20" fmla="*/ 0 w 16"/>
                <a:gd name="T21" fmla="*/ 98 h 152"/>
                <a:gd name="T22" fmla="*/ 8 w 16"/>
                <a:gd name="T23" fmla="*/ 90 h 152"/>
                <a:gd name="T24" fmla="*/ 16 w 16"/>
                <a:gd name="T25" fmla="*/ 98 h 152"/>
                <a:gd name="T26" fmla="*/ 8 w 16"/>
                <a:gd name="T27" fmla="*/ 107 h 152"/>
                <a:gd name="T28" fmla="*/ 0 w 16"/>
                <a:gd name="T29" fmla="*/ 99 h 152"/>
                <a:gd name="T30" fmla="*/ 0 w 16"/>
                <a:gd name="T31" fmla="*/ 76 h 152"/>
                <a:gd name="T32" fmla="*/ 8 w 16"/>
                <a:gd name="T33" fmla="*/ 68 h 152"/>
                <a:gd name="T34" fmla="*/ 16 w 16"/>
                <a:gd name="T35" fmla="*/ 76 h 152"/>
                <a:gd name="T36" fmla="*/ 8 w 16"/>
                <a:gd name="T37" fmla="*/ 84 h 152"/>
                <a:gd name="T38" fmla="*/ 0 w 16"/>
                <a:gd name="T39" fmla="*/ 76 h 152"/>
                <a:gd name="T40" fmla="*/ 0 w 16"/>
                <a:gd name="T41" fmla="*/ 53 h 152"/>
                <a:gd name="T42" fmla="*/ 8 w 16"/>
                <a:gd name="T43" fmla="*/ 45 h 152"/>
                <a:gd name="T44" fmla="*/ 16 w 16"/>
                <a:gd name="T45" fmla="*/ 53 h 152"/>
                <a:gd name="T46" fmla="*/ 8 w 16"/>
                <a:gd name="T47" fmla="*/ 62 h 152"/>
                <a:gd name="T48" fmla="*/ 0 w 16"/>
                <a:gd name="T49" fmla="*/ 54 h 152"/>
                <a:gd name="T50" fmla="*/ 0 w 16"/>
                <a:gd name="T51" fmla="*/ 31 h 152"/>
                <a:gd name="T52" fmla="*/ 8 w 16"/>
                <a:gd name="T53" fmla="*/ 23 h 152"/>
                <a:gd name="T54" fmla="*/ 16 w 16"/>
                <a:gd name="T55" fmla="*/ 31 h 152"/>
                <a:gd name="T56" fmla="*/ 8 w 16"/>
                <a:gd name="T57" fmla="*/ 39 h 152"/>
                <a:gd name="T58" fmla="*/ 0 w 16"/>
                <a:gd name="T59" fmla="*/ 31 h 152"/>
                <a:gd name="T60" fmla="*/ 0 w 16"/>
                <a:gd name="T61" fmla="*/ 8 h 152"/>
                <a:gd name="T62" fmla="*/ 8 w 16"/>
                <a:gd name="T63" fmla="*/ 0 h 152"/>
                <a:gd name="T64" fmla="*/ 16 w 16"/>
                <a:gd name="T65" fmla="*/ 8 h 152"/>
                <a:gd name="T66" fmla="*/ 8 w 16"/>
                <a:gd name="T67" fmla="*/ 17 h 152"/>
                <a:gd name="T68" fmla="*/ 0 w 16"/>
                <a:gd name="T69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52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4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4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4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4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4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4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4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4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4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4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375"/>
            <p:cNvSpPr>
              <a:spLocks noEditPoints="1"/>
            </p:cNvSpPr>
            <p:nvPr/>
          </p:nvSpPr>
          <p:spPr bwMode="auto">
            <a:xfrm>
              <a:off x="7778412" y="4585835"/>
              <a:ext cx="20638" cy="617538"/>
            </a:xfrm>
            <a:custGeom>
              <a:avLst/>
              <a:gdLst>
                <a:gd name="T0" fmla="*/ 4 w 8"/>
                <a:gd name="T1" fmla="*/ 230 h 239"/>
                <a:gd name="T2" fmla="*/ 8 w 8"/>
                <a:gd name="T3" fmla="*/ 234 h 239"/>
                <a:gd name="T4" fmla="*/ 4 w 8"/>
                <a:gd name="T5" fmla="*/ 239 h 239"/>
                <a:gd name="T6" fmla="*/ 0 w 8"/>
                <a:gd name="T7" fmla="*/ 221 h 239"/>
                <a:gd name="T8" fmla="*/ 8 w 8"/>
                <a:gd name="T9" fmla="*/ 221 h 239"/>
                <a:gd name="T10" fmla="*/ 4 w 8"/>
                <a:gd name="T11" fmla="*/ 226 h 239"/>
                <a:gd name="T12" fmla="*/ 0 w 8"/>
                <a:gd name="T13" fmla="*/ 210 h 239"/>
                <a:gd name="T14" fmla="*/ 4 w 8"/>
                <a:gd name="T15" fmla="*/ 204 h 239"/>
                <a:gd name="T16" fmla="*/ 8 w 8"/>
                <a:gd name="T17" fmla="*/ 210 h 239"/>
                <a:gd name="T18" fmla="*/ 0 w 8"/>
                <a:gd name="T19" fmla="*/ 210 h 239"/>
                <a:gd name="T20" fmla="*/ 4 w 8"/>
                <a:gd name="T21" fmla="*/ 192 h 239"/>
                <a:gd name="T22" fmla="*/ 8 w 8"/>
                <a:gd name="T23" fmla="*/ 196 h 239"/>
                <a:gd name="T24" fmla="*/ 4 w 8"/>
                <a:gd name="T25" fmla="*/ 201 h 239"/>
                <a:gd name="T26" fmla="*/ 0 w 8"/>
                <a:gd name="T27" fmla="*/ 183 h 239"/>
                <a:gd name="T28" fmla="*/ 8 w 8"/>
                <a:gd name="T29" fmla="*/ 183 h 239"/>
                <a:gd name="T30" fmla="*/ 4 w 8"/>
                <a:gd name="T31" fmla="*/ 188 h 239"/>
                <a:gd name="T32" fmla="*/ 0 w 8"/>
                <a:gd name="T33" fmla="*/ 171 h 239"/>
                <a:gd name="T34" fmla="*/ 4 w 8"/>
                <a:gd name="T35" fmla="*/ 166 h 239"/>
                <a:gd name="T36" fmla="*/ 8 w 8"/>
                <a:gd name="T37" fmla="*/ 171 h 239"/>
                <a:gd name="T38" fmla="*/ 0 w 8"/>
                <a:gd name="T39" fmla="*/ 171 h 239"/>
                <a:gd name="T40" fmla="*/ 4 w 8"/>
                <a:gd name="T41" fmla="*/ 153 h 239"/>
                <a:gd name="T42" fmla="*/ 8 w 8"/>
                <a:gd name="T43" fmla="*/ 157 h 239"/>
                <a:gd name="T44" fmla="*/ 4 w 8"/>
                <a:gd name="T45" fmla="*/ 162 h 239"/>
                <a:gd name="T46" fmla="*/ 0 w 8"/>
                <a:gd name="T47" fmla="*/ 144 h 239"/>
                <a:gd name="T48" fmla="*/ 8 w 8"/>
                <a:gd name="T49" fmla="*/ 144 h 239"/>
                <a:gd name="T50" fmla="*/ 4 w 8"/>
                <a:gd name="T51" fmla="*/ 150 h 239"/>
                <a:gd name="T52" fmla="*/ 0 w 8"/>
                <a:gd name="T53" fmla="*/ 133 h 239"/>
                <a:gd name="T54" fmla="*/ 4 w 8"/>
                <a:gd name="T55" fmla="*/ 128 h 239"/>
                <a:gd name="T56" fmla="*/ 8 w 8"/>
                <a:gd name="T57" fmla="*/ 133 h 239"/>
                <a:gd name="T58" fmla="*/ 0 w 8"/>
                <a:gd name="T59" fmla="*/ 133 h 239"/>
                <a:gd name="T60" fmla="*/ 4 w 8"/>
                <a:gd name="T61" fmla="*/ 115 h 239"/>
                <a:gd name="T62" fmla="*/ 8 w 8"/>
                <a:gd name="T63" fmla="*/ 119 h 239"/>
                <a:gd name="T64" fmla="*/ 4 w 8"/>
                <a:gd name="T65" fmla="*/ 124 h 239"/>
                <a:gd name="T66" fmla="*/ 0 w 8"/>
                <a:gd name="T67" fmla="*/ 106 h 239"/>
                <a:gd name="T68" fmla="*/ 8 w 8"/>
                <a:gd name="T69" fmla="*/ 106 h 239"/>
                <a:gd name="T70" fmla="*/ 4 w 8"/>
                <a:gd name="T71" fmla="*/ 111 h 239"/>
                <a:gd name="T72" fmla="*/ 0 w 8"/>
                <a:gd name="T73" fmla="*/ 94 h 239"/>
                <a:gd name="T74" fmla="*/ 4 w 8"/>
                <a:gd name="T75" fmla="*/ 89 h 239"/>
                <a:gd name="T76" fmla="*/ 8 w 8"/>
                <a:gd name="T77" fmla="*/ 94 h 239"/>
                <a:gd name="T78" fmla="*/ 0 w 8"/>
                <a:gd name="T79" fmla="*/ 94 h 239"/>
                <a:gd name="T80" fmla="*/ 4 w 8"/>
                <a:gd name="T81" fmla="*/ 76 h 239"/>
                <a:gd name="T82" fmla="*/ 8 w 8"/>
                <a:gd name="T83" fmla="*/ 80 h 239"/>
                <a:gd name="T84" fmla="*/ 4 w 8"/>
                <a:gd name="T85" fmla="*/ 86 h 239"/>
                <a:gd name="T86" fmla="*/ 0 w 8"/>
                <a:gd name="T87" fmla="*/ 68 h 239"/>
                <a:gd name="T88" fmla="*/ 8 w 8"/>
                <a:gd name="T89" fmla="*/ 68 h 239"/>
                <a:gd name="T90" fmla="*/ 4 w 8"/>
                <a:gd name="T91" fmla="*/ 73 h 239"/>
                <a:gd name="T92" fmla="*/ 0 w 8"/>
                <a:gd name="T93" fmla="*/ 56 h 239"/>
                <a:gd name="T94" fmla="*/ 4 w 8"/>
                <a:gd name="T95" fmla="*/ 51 h 239"/>
                <a:gd name="T96" fmla="*/ 8 w 8"/>
                <a:gd name="T97" fmla="*/ 56 h 239"/>
                <a:gd name="T98" fmla="*/ 0 w 8"/>
                <a:gd name="T99" fmla="*/ 56 h 239"/>
                <a:gd name="T100" fmla="*/ 4 w 8"/>
                <a:gd name="T101" fmla="*/ 38 h 239"/>
                <a:gd name="T102" fmla="*/ 8 w 8"/>
                <a:gd name="T103" fmla="*/ 42 h 239"/>
                <a:gd name="T104" fmla="*/ 4 w 8"/>
                <a:gd name="T105" fmla="*/ 47 h 239"/>
                <a:gd name="T106" fmla="*/ 0 w 8"/>
                <a:gd name="T107" fmla="*/ 29 h 239"/>
                <a:gd name="T108" fmla="*/ 8 w 8"/>
                <a:gd name="T109" fmla="*/ 29 h 239"/>
                <a:gd name="T110" fmla="*/ 4 w 8"/>
                <a:gd name="T111" fmla="*/ 34 h 239"/>
                <a:gd name="T112" fmla="*/ 0 w 8"/>
                <a:gd name="T113" fmla="*/ 18 h 239"/>
                <a:gd name="T114" fmla="*/ 4 w 8"/>
                <a:gd name="T115" fmla="*/ 12 h 239"/>
                <a:gd name="T116" fmla="*/ 8 w 8"/>
                <a:gd name="T117" fmla="*/ 18 h 239"/>
                <a:gd name="T118" fmla="*/ 0 w 8"/>
                <a:gd name="T119" fmla="*/ 18 h 239"/>
                <a:gd name="T120" fmla="*/ 4 w 8"/>
                <a:gd name="T121" fmla="*/ 0 h 239"/>
                <a:gd name="T122" fmla="*/ 8 w 8"/>
                <a:gd name="T123" fmla="*/ 4 h 239"/>
                <a:gd name="T124" fmla="*/ 4 w 8"/>
                <a:gd name="T125" fmla="*/ 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" h="239"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6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6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6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6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6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6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6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376"/>
            <p:cNvSpPr>
              <a:spLocks noEditPoints="1"/>
            </p:cNvSpPr>
            <p:nvPr/>
          </p:nvSpPr>
          <p:spPr bwMode="auto">
            <a:xfrm>
              <a:off x="7459324" y="1517197"/>
              <a:ext cx="17463" cy="509588"/>
            </a:xfrm>
            <a:custGeom>
              <a:avLst/>
              <a:gdLst>
                <a:gd name="T0" fmla="*/ 3 w 7"/>
                <a:gd name="T1" fmla="*/ 189 h 197"/>
                <a:gd name="T2" fmla="*/ 7 w 7"/>
                <a:gd name="T3" fmla="*/ 192 h 197"/>
                <a:gd name="T4" fmla="*/ 3 w 7"/>
                <a:gd name="T5" fmla="*/ 197 h 197"/>
                <a:gd name="T6" fmla="*/ 0 w 7"/>
                <a:gd name="T7" fmla="*/ 182 h 197"/>
                <a:gd name="T8" fmla="*/ 7 w 7"/>
                <a:gd name="T9" fmla="*/ 182 h 197"/>
                <a:gd name="T10" fmla="*/ 3 w 7"/>
                <a:gd name="T11" fmla="*/ 186 h 197"/>
                <a:gd name="T12" fmla="*/ 0 w 7"/>
                <a:gd name="T13" fmla="*/ 172 h 197"/>
                <a:gd name="T14" fmla="*/ 3 w 7"/>
                <a:gd name="T15" fmla="*/ 168 h 197"/>
                <a:gd name="T16" fmla="*/ 7 w 7"/>
                <a:gd name="T17" fmla="*/ 172 h 197"/>
                <a:gd name="T18" fmla="*/ 0 w 7"/>
                <a:gd name="T19" fmla="*/ 172 h 197"/>
                <a:gd name="T20" fmla="*/ 3 w 7"/>
                <a:gd name="T21" fmla="*/ 157 h 197"/>
                <a:gd name="T22" fmla="*/ 7 w 7"/>
                <a:gd name="T23" fmla="*/ 161 h 197"/>
                <a:gd name="T24" fmla="*/ 3 w 7"/>
                <a:gd name="T25" fmla="*/ 165 h 197"/>
                <a:gd name="T26" fmla="*/ 0 w 7"/>
                <a:gd name="T27" fmla="*/ 150 h 197"/>
                <a:gd name="T28" fmla="*/ 7 w 7"/>
                <a:gd name="T29" fmla="*/ 150 h 197"/>
                <a:gd name="T30" fmla="*/ 3 w 7"/>
                <a:gd name="T31" fmla="*/ 154 h 197"/>
                <a:gd name="T32" fmla="*/ 0 w 7"/>
                <a:gd name="T33" fmla="*/ 141 h 197"/>
                <a:gd name="T34" fmla="*/ 3 w 7"/>
                <a:gd name="T35" fmla="*/ 136 h 197"/>
                <a:gd name="T36" fmla="*/ 7 w 7"/>
                <a:gd name="T37" fmla="*/ 141 h 197"/>
                <a:gd name="T38" fmla="*/ 0 w 7"/>
                <a:gd name="T39" fmla="*/ 141 h 197"/>
                <a:gd name="T40" fmla="*/ 3 w 7"/>
                <a:gd name="T41" fmla="*/ 126 h 197"/>
                <a:gd name="T42" fmla="*/ 7 w 7"/>
                <a:gd name="T43" fmla="*/ 129 h 197"/>
                <a:gd name="T44" fmla="*/ 3 w 7"/>
                <a:gd name="T45" fmla="*/ 133 h 197"/>
                <a:gd name="T46" fmla="*/ 0 w 7"/>
                <a:gd name="T47" fmla="*/ 119 h 197"/>
                <a:gd name="T48" fmla="*/ 7 w 7"/>
                <a:gd name="T49" fmla="*/ 119 h 197"/>
                <a:gd name="T50" fmla="*/ 3 w 7"/>
                <a:gd name="T51" fmla="*/ 123 h 197"/>
                <a:gd name="T52" fmla="*/ 0 w 7"/>
                <a:gd name="T53" fmla="*/ 109 h 197"/>
                <a:gd name="T54" fmla="*/ 3 w 7"/>
                <a:gd name="T55" fmla="*/ 105 h 197"/>
                <a:gd name="T56" fmla="*/ 7 w 7"/>
                <a:gd name="T57" fmla="*/ 109 h 197"/>
                <a:gd name="T58" fmla="*/ 0 w 7"/>
                <a:gd name="T59" fmla="*/ 109 h 197"/>
                <a:gd name="T60" fmla="*/ 3 w 7"/>
                <a:gd name="T61" fmla="*/ 94 h 197"/>
                <a:gd name="T62" fmla="*/ 7 w 7"/>
                <a:gd name="T63" fmla="*/ 98 h 197"/>
                <a:gd name="T64" fmla="*/ 3 w 7"/>
                <a:gd name="T65" fmla="*/ 102 h 197"/>
                <a:gd name="T66" fmla="*/ 0 w 7"/>
                <a:gd name="T67" fmla="*/ 87 h 197"/>
                <a:gd name="T68" fmla="*/ 7 w 7"/>
                <a:gd name="T69" fmla="*/ 87 h 197"/>
                <a:gd name="T70" fmla="*/ 3 w 7"/>
                <a:gd name="T71" fmla="*/ 91 h 197"/>
                <a:gd name="T72" fmla="*/ 0 w 7"/>
                <a:gd name="T73" fmla="*/ 77 h 197"/>
                <a:gd name="T74" fmla="*/ 3 w 7"/>
                <a:gd name="T75" fmla="*/ 73 h 197"/>
                <a:gd name="T76" fmla="*/ 7 w 7"/>
                <a:gd name="T77" fmla="*/ 77 h 197"/>
                <a:gd name="T78" fmla="*/ 0 w 7"/>
                <a:gd name="T79" fmla="*/ 77 h 197"/>
                <a:gd name="T80" fmla="*/ 3 w 7"/>
                <a:gd name="T81" fmla="*/ 63 h 197"/>
                <a:gd name="T82" fmla="*/ 7 w 7"/>
                <a:gd name="T83" fmla="*/ 66 h 197"/>
                <a:gd name="T84" fmla="*/ 3 w 7"/>
                <a:gd name="T85" fmla="*/ 70 h 197"/>
                <a:gd name="T86" fmla="*/ 0 w 7"/>
                <a:gd name="T87" fmla="*/ 55 h 197"/>
                <a:gd name="T88" fmla="*/ 7 w 7"/>
                <a:gd name="T89" fmla="*/ 55 h 197"/>
                <a:gd name="T90" fmla="*/ 3 w 7"/>
                <a:gd name="T91" fmla="*/ 60 h 197"/>
                <a:gd name="T92" fmla="*/ 0 w 7"/>
                <a:gd name="T93" fmla="*/ 46 h 197"/>
                <a:gd name="T94" fmla="*/ 3 w 7"/>
                <a:gd name="T95" fmla="*/ 42 h 197"/>
                <a:gd name="T96" fmla="*/ 7 w 7"/>
                <a:gd name="T97" fmla="*/ 46 h 197"/>
                <a:gd name="T98" fmla="*/ 0 w 7"/>
                <a:gd name="T99" fmla="*/ 46 h 197"/>
                <a:gd name="T100" fmla="*/ 3 w 7"/>
                <a:gd name="T101" fmla="*/ 31 h 197"/>
                <a:gd name="T102" fmla="*/ 7 w 7"/>
                <a:gd name="T103" fmla="*/ 34 h 197"/>
                <a:gd name="T104" fmla="*/ 3 w 7"/>
                <a:gd name="T105" fmla="*/ 39 h 197"/>
                <a:gd name="T106" fmla="*/ 0 w 7"/>
                <a:gd name="T107" fmla="*/ 24 h 197"/>
                <a:gd name="T108" fmla="*/ 7 w 7"/>
                <a:gd name="T109" fmla="*/ 24 h 197"/>
                <a:gd name="T110" fmla="*/ 3 w 7"/>
                <a:gd name="T111" fmla="*/ 28 h 197"/>
                <a:gd name="T112" fmla="*/ 0 w 7"/>
                <a:gd name="T113" fmla="*/ 14 h 197"/>
                <a:gd name="T114" fmla="*/ 3 w 7"/>
                <a:gd name="T115" fmla="*/ 10 h 197"/>
                <a:gd name="T116" fmla="*/ 7 w 7"/>
                <a:gd name="T117" fmla="*/ 14 h 197"/>
                <a:gd name="T118" fmla="*/ 0 w 7"/>
                <a:gd name="T119" fmla="*/ 14 h 197"/>
                <a:gd name="T120" fmla="*/ 3 w 7"/>
                <a:gd name="T121" fmla="*/ 0 h 197"/>
                <a:gd name="T122" fmla="*/ 7 w 7"/>
                <a:gd name="T123" fmla="*/ 3 h 197"/>
                <a:gd name="T124" fmla="*/ 3 w 7"/>
                <a:gd name="T125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197">
                  <a:moveTo>
                    <a:pt x="0" y="193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0" y="190"/>
                    <a:pt x="2" y="189"/>
                    <a:pt x="3" y="189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5" y="189"/>
                    <a:pt x="7" y="190"/>
                    <a:pt x="7" y="192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7" y="193"/>
                    <a:pt x="7" y="193"/>
                    <a:pt x="7" y="193"/>
                  </a:cubicBezTo>
                  <a:cubicBezTo>
                    <a:pt x="7" y="195"/>
                    <a:pt x="5" y="197"/>
                    <a:pt x="3" y="197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2" y="197"/>
                    <a:pt x="0" y="195"/>
                    <a:pt x="0" y="193"/>
                  </a:cubicBezTo>
                  <a:close/>
                  <a:moveTo>
                    <a:pt x="0" y="183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0" y="180"/>
                    <a:pt x="2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5" y="179"/>
                    <a:pt x="7" y="180"/>
                    <a:pt x="7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5"/>
                    <a:pt x="5" y="186"/>
                    <a:pt x="3" y="186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6"/>
                    <a:pt x="0" y="185"/>
                    <a:pt x="0" y="183"/>
                  </a:cubicBezTo>
                  <a:close/>
                  <a:moveTo>
                    <a:pt x="0" y="172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69"/>
                    <a:pt x="2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5" y="168"/>
                    <a:pt x="7" y="169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7" y="174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0" y="174"/>
                    <a:pt x="0" y="172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59"/>
                    <a:pt x="2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7" y="159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5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2" y="165"/>
                    <a:pt x="0" y="163"/>
                    <a:pt x="0" y="162"/>
                  </a:cubicBezTo>
                  <a:close/>
                  <a:moveTo>
                    <a:pt x="0" y="151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48"/>
                    <a:pt x="2" y="147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5" y="147"/>
                    <a:pt x="7" y="148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3"/>
                    <a:pt x="5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0" y="153"/>
                    <a:pt x="0" y="151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5" y="136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2"/>
                    <a:pt x="5" y="144"/>
                    <a:pt x="3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2" y="144"/>
                    <a:pt x="0" y="142"/>
                    <a:pt x="0" y="141"/>
                  </a:cubicBezTo>
                  <a:close/>
                  <a:moveTo>
                    <a:pt x="0" y="13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127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5" y="126"/>
                    <a:pt x="7" y="127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2"/>
                    <a:pt x="5" y="13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33"/>
                    <a:pt x="0" y="132"/>
                    <a:pt x="0" y="130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5" y="115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0" y="121"/>
                    <a:pt x="0" y="120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6"/>
                    <a:pt x="2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7" y="106"/>
                    <a:pt x="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1"/>
                    <a:pt x="5" y="112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2" y="112"/>
                    <a:pt x="0" y="111"/>
                    <a:pt x="0" y="109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5" y="94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0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2"/>
                    <a:pt x="0" y="100"/>
                    <a:pt x="0" y="99"/>
                  </a:cubicBezTo>
                  <a:close/>
                  <a:moveTo>
                    <a:pt x="0" y="88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5"/>
                    <a:pt x="2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7" y="85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0"/>
                    <a:pt x="5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0" y="90"/>
                    <a:pt x="0" y="88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73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9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1"/>
                    <a:pt x="0" y="79"/>
                    <a:pt x="0" y="77"/>
                  </a:cubicBezTo>
                  <a:close/>
                  <a:moveTo>
                    <a:pt x="0" y="67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2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7" y="64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9"/>
                    <a:pt x="5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0" y="69"/>
                    <a:pt x="0" y="67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8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7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8"/>
                    <a:pt x="5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48"/>
                    <a:pt x="0" y="46"/>
                  </a:cubicBezTo>
                  <a:close/>
                  <a:moveTo>
                    <a:pt x="0" y="35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2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1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0" y="37"/>
                    <a:pt x="0" y="35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7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5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0" y="27"/>
                    <a:pt x="0" y="2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4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377"/>
            <p:cNvSpPr>
              <a:spLocks noEditPoints="1"/>
            </p:cNvSpPr>
            <p:nvPr/>
          </p:nvSpPr>
          <p:spPr bwMode="auto">
            <a:xfrm>
              <a:off x="7408524" y="1652135"/>
              <a:ext cx="17463" cy="374650"/>
            </a:xfrm>
            <a:custGeom>
              <a:avLst/>
              <a:gdLst>
                <a:gd name="T0" fmla="*/ 4 w 7"/>
                <a:gd name="T1" fmla="*/ 137 h 145"/>
                <a:gd name="T2" fmla="*/ 7 w 7"/>
                <a:gd name="T3" fmla="*/ 140 h 145"/>
                <a:gd name="T4" fmla="*/ 4 w 7"/>
                <a:gd name="T5" fmla="*/ 145 h 145"/>
                <a:gd name="T6" fmla="*/ 0 w 7"/>
                <a:gd name="T7" fmla="*/ 130 h 145"/>
                <a:gd name="T8" fmla="*/ 7 w 7"/>
                <a:gd name="T9" fmla="*/ 130 h 145"/>
                <a:gd name="T10" fmla="*/ 4 w 7"/>
                <a:gd name="T11" fmla="*/ 134 h 145"/>
                <a:gd name="T12" fmla="*/ 0 w 7"/>
                <a:gd name="T13" fmla="*/ 120 h 145"/>
                <a:gd name="T14" fmla="*/ 4 w 7"/>
                <a:gd name="T15" fmla="*/ 116 h 145"/>
                <a:gd name="T16" fmla="*/ 7 w 7"/>
                <a:gd name="T17" fmla="*/ 120 h 145"/>
                <a:gd name="T18" fmla="*/ 0 w 7"/>
                <a:gd name="T19" fmla="*/ 120 h 145"/>
                <a:gd name="T20" fmla="*/ 4 w 7"/>
                <a:gd name="T21" fmla="*/ 105 h 145"/>
                <a:gd name="T22" fmla="*/ 7 w 7"/>
                <a:gd name="T23" fmla="*/ 109 h 145"/>
                <a:gd name="T24" fmla="*/ 4 w 7"/>
                <a:gd name="T25" fmla="*/ 113 h 145"/>
                <a:gd name="T26" fmla="*/ 0 w 7"/>
                <a:gd name="T27" fmla="*/ 98 h 145"/>
                <a:gd name="T28" fmla="*/ 7 w 7"/>
                <a:gd name="T29" fmla="*/ 98 h 145"/>
                <a:gd name="T30" fmla="*/ 4 w 7"/>
                <a:gd name="T31" fmla="*/ 102 h 145"/>
                <a:gd name="T32" fmla="*/ 0 w 7"/>
                <a:gd name="T33" fmla="*/ 89 h 145"/>
                <a:gd name="T34" fmla="*/ 4 w 7"/>
                <a:gd name="T35" fmla="*/ 84 h 145"/>
                <a:gd name="T36" fmla="*/ 7 w 7"/>
                <a:gd name="T37" fmla="*/ 89 h 145"/>
                <a:gd name="T38" fmla="*/ 0 w 7"/>
                <a:gd name="T39" fmla="*/ 89 h 145"/>
                <a:gd name="T40" fmla="*/ 4 w 7"/>
                <a:gd name="T41" fmla="*/ 74 h 145"/>
                <a:gd name="T42" fmla="*/ 7 w 7"/>
                <a:gd name="T43" fmla="*/ 77 h 145"/>
                <a:gd name="T44" fmla="*/ 4 w 7"/>
                <a:gd name="T45" fmla="*/ 81 h 145"/>
                <a:gd name="T46" fmla="*/ 0 w 7"/>
                <a:gd name="T47" fmla="*/ 67 h 145"/>
                <a:gd name="T48" fmla="*/ 7 w 7"/>
                <a:gd name="T49" fmla="*/ 67 h 145"/>
                <a:gd name="T50" fmla="*/ 4 w 7"/>
                <a:gd name="T51" fmla="*/ 71 h 145"/>
                <a:gd name="T52" fmla="*/ 0 w 7"/>
                <a:gd name="T53" fmla="*/ 57 h 145"/>
                <a:gd name="T54" fmla="*/ 4 w 7"/>
                <a:gd name="T55" fmla="*/ 53 h 145"/>
                <a:gd name="T56" fmla="*/ 7 w 7"/>
                <a:gd name="T57" fmla="*/ 57 h 145"/>
                <a:gd name="T58" fmla="*/ 0 w 7"/>
                <a:gd name="T59" fmla="*/ 57 h 145"/>
                <a:gd name="T60" fmla="*/ 4 w 7"/>
                <a:gd name="T61" fmla="*/ 42 h 145"/>
                <a:gd name="T62" fmla="*/ 7 w 7"/>
                <a:gd name="T63" fmla="*/ 46 h 145"/>
                <a:gd name="T64" fmla="*/ 4 w 7"/>
                <a:gd name="T65" fmla="*/ 50 h 145"/>
                <a:gd name="T66" fmla="*/ 0 w 7"/>
                <a:gd name="T67" fmla="*/ 35 h 145"/>
                <a:gd name="T68" fmla="*/ 7 w 7"/>
                <a:gd name="T69" fmla="*/ 35 h 145"/>
                <a:gd name="T70" fmla="*/ 4 w 7"/>
                <a:gd name="T71" fmla="*/ 39 h 145"/>
                <a:gd name="T72" fmla="*/ 0 w 7"/>
                <a:gd name="T73" fmla="*/ 25 h 145"/>
                <a:gd name="T74" fmla="*/ 4 w 7"/>
                <a:gd name="T75" fmla="*/ 21 h 145"/>
                <a:gd name="T76" fmla="*/ 7 w 7"/>
                <a:gd name="T77" fmla="*/ 25 h 145"/>
                <a:gd name="T78" fmla="*/ 0 w 7"/>
                <a:gd name="T79" fmla="*/ 25 h 145"/>
                <a:gd name="T80" fmla="*/ 4 w 7"/>
                <a:gd name="T81" fmla="*/ 11 h 145"/>
                <a:gd name="T82" fmla="*/ 7 w 7"/>
                <a:gd name="T83" fmla="*/ 14 h 145"/>
                <a:gd name="T84" fmla="*/ 4 w 7"/>
                <a:gd name="T85" fmla="*/ 18 h 145"/>
                <a:gd name="T86" fmla="*/ 0 w 7"/>
                <a:gd name="T87" fmla="*/ 3 h 145"/>
                <a:gd name="T88" fmla="*/ 7 w 7"/>
                <a:gd name="T89" fmla="*/ 3 h 145"/>
                <a:gd name="T90" fmla="*/ 4 w 7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6" y="137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3"/>
                    <a:pt x="6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2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2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6" y="127"/>
                    <a:pt x="7" y="128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3"/>
                    <a:pt x="6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2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6" y="116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2"/>
                    <a:pt x="6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2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2" y="105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6" y="105"/>
                    <a:pt x="7" y="107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1"/>
                    <a:pt x="6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2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5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1"/>
                    <a:pt x="6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2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2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6" y="84"/>
                    <a:pt x="7" y="86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6" y="92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2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4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80"/>
                    <a:pt x="6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2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3"/>
                    <a:pt x="7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6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2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2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3"/>
                    <a:pt x="7" y="54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9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2"/>
                    <a:pt x="7" y="44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6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2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2"/>
                    <a:pt x="7" y="33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6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2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1"/>
                    <a:pt x="7" y="23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6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7" y="1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6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378"/>
            <p:cNvSpPr>
              <a:spLocks noEditPoints="1"/>
            </p:cNvSpPr>
            <p:nvPr/>
          </p:nvSpPr>
          <p:spPr bwMode="auto">
            <a:xfrm>
              <a:off x="7518062" y="1804535"/>
              <a:ext cx="7938" cy="215900"/>
            </a:xfrm>
            <a:custGeom>
              <a:avLst/>
              <a:gdLst>
                <a:gd name="T0" fmla="*/ 0 w 3"/>
                <a:gd name="T1" fmla="*/ 81 h 84"/>
                <a:gd name="T2" fmla="*/ 1 w 3"/>
                <a:gd name="T3" fmla="*/ 80 h 84"/>
                <a:gd name="T4" fmla="*/ 3 w 3"/>
                <a:gd name="T5" fmla="*/ 81 h 84"/>
                <a:gd name="T6" fmla="*/ 1 w 3"/>
                <a:gd name="T7" fmla="*/ 84 h 84"/>
                <a:gd name="T8" fmla="*/ 0 w 3"/>
                <a:gd name="T9" fmla="*/ 82 h 84"/>
                <a:gd name="T10" fmla="*/ 0 w 3"/>
                <a:gd name="T11" fmla="*/ 74 h 84"/>
                <a:gd name="T12" fmla="*/ 1 w 3"/>
                <a:gd name="T13" fmla="*/ 72 h 84"/>
                <a:gd name="T14" fmla="*/ 3 w 3"/>
                <a:gd name="T15" fmla="*/ 74 h 84"/>
                <a:gd name="T16" fmla="*/ 1 w 3"/>
                <a:gd name="T17" fmla="*/ 77 h 84"/>
                <a:gd name="T18" fmla="*/ 0 w 3"/>
                <a:gd name="T19" fmla="*/ 75 h 84"/>
                <a:gd name="T20" fmla="*/ 0 w 3"/>
                <a:gd name="T21" fmla="*/ 67 h 84"/>
                <a:gd name="T22" fmla="*/ 1 w 3"/>
                <a:gd name="T23" fmla="*/ 65 h 84"/>
                <a:gd name="T24" fmla="*/ 3 w 3"/>
                <a:gd name="T25" fmla="*/ 67 h 84"/>
                <a:gd name="T26" fmla="*/ 1 w 3"/>
                <a:gd name="T27" fmla="*/ 69 h 84"/>
                <a:gd name="T28" fmla="*/ 0 w 3"/>
                <a:gd name="T29" fmla="*/ 68 h 84"/>
                <a:gd name="T30" fmla="*/ 0 w 3"/>
                <a:gd name="T31" fmla="*/ 59 h 84"/>
                <a:gd name="T32" fmla="*/ 1 w 3"/>
                <a:gd name="T33" fmla="*/ 58 h 84"/>
                <a:gd name="T34" fmla="*/ 3 w 3"/>
                <a:gd name="T35" fmla="*/ 59 h 84"/>
                <a:gd name="T36" fmla="*/ 1 w 3"/>
                <a:gd name="T37" fmla="*/ 62 h 84"/>
                <a:gd name="T38" fmla="*/ 0 w 3"/>
                <a:gd name="T39" fmla="*/ 60 h 84"/>
                <a:gd name="T40" fmla="*/ 0 w 3"/>
                <a:gd name="T41" fmla="*/ 52 h 84"/>
                <a:gd name="T42" fmla="*/ 1 w 3"/>
                <a:gd name="T43" fmla="*/ 51 h 84"/>
                <a:gd name="T44" fmla="*/ 3 w 3"/>
                <a:gd name="T45" fmla="*/ 52 h 84"/>
                <a:gd name="T46" fmla="*/ 1 w 3"/>
                <a:gd name="T47" fmla="*/ 55 h 84"/>
                <a:gd name="T48" fmla="*/ 0 w 3"/>
                <a:gd name="T49" fmla="*/ 53 h 84"/>
                <a:gd name="T50" fmla="*/ 0 w 3"/>
                <a:gd name="T51" fmla="*/ 45 h 84"/>
                <a:gd name="T52" fmla="*/ 1 w 3"/>
                <a:gd name="T53" fmla="*/ 43 h 84"/>
                <a:gd name="T54" fmla="*/ 3 w 3"/>
                <a:gd name="T55" fmla="*/ 45 h 84"/>
                <a:gd name="T56" fmla="*/ 1 w 3"/>
                <a:gd name="T57" fmla="*/ 48 h 84"/>
                <a:gd name="T58" fmla="*/ 0 w 3"/>
                <a:gd name="T59" fmla="*/ 46 h 84"/>
                <a:gd name="T60" fmla="*/ 0 w 3"/>
                <a:gd name="T61" fmla="*/ 38 h 84"/>
                <a:gd name="T62" fmla="*/ 1 w 3"/>
                <a:gd name="T63" fmla="*/ 36 h 84"/>
                <a:gd name="T64" fmla="*/ 3 w 3"/>
                <a:gd name="T65" fmla="*/ 38 h 84"/>
                <a:gd name="T66" fmla="*/ 1 w 3"/>
                <a:gd name="T67" fmla="*/ 40 h 84"/>
                <a:gd name="T68" fmla="*/ 0 w 3"/>
                <a:gd name="T69" fmla="*/ 39 h 84"/>
                <a:gd name="T70" fmla="*/ 0 w 3"/>
                <a:gd name="T71" fmla="*/ 30 h 84"/>
                <a:gd name="T72" fmla="*/ 1 w 3"/>
                <a:gd name="T73" fmla="*/ 29 h 84"/>
                <a:gd name="T74" fmla="*/ 3 w 3"/>
                <a:gd name="T75" fmla="*/ 30 h 84"/>
                <a:gd name="T76" fmla="*/ 1 w 3"/>
                <a:gd name="T77" fmla="*/ 33 h 84"/>
                <a:gd name="T78" fmla="*/ 0 w 3"/>
                <a:gd name="T79" fmla="*/ 31 h 84"/>
                <a:gd name="T80" fmla="*/ 0 w 3"/>
                <a:gd name="T81" fmla="*/ 23 h 84"/>
                <a:gd name="T82" fmla="*/ 1 w 3"/>
                <a:gd name="T83" fmla="*/ 22 h 84"/>
                <a:gd name="T84" fmla="*/ 3 w 3"/>
                <a:gd name="T85" fmla="*/ 23 h 84"/>
                <a:gd name="T86" fmla="*/ 1 w 3"/>
                <a:gd name="T87" fmla="*/ 26 h 84"/>
                <a:gd name="T88" fmla="*/ 0 w 3"/>
                <a:gd name="T89" fmla="*/ 24 h 84"/>
                <a:gd name="T90" fmla="*/ 0 w 3"/>
                <a:gd name="T91" fmla="*/ 16 h 84"/>
                <a:gd name="T92" fmla="*/ 1 w 3"/>
                <a:gd name="T93" fmla="*/ 14 h 84"/>
                <a:gd name="T94" fmla="*/ 3 w 3"/>
                <a:gd name="T95" fmla="*/ 16 h 84"/>
                <a:gd name="T96" fmla="*/ 1 w 3"/>
                <a:gd name="T97" fmla="*/ 18 h 84"/>
                <a:gd name="T98" fmla="*/ 0 w 3"/>
                <a:gd name="T99" fmla="*/ 17 h 84"/>
                <a:gd name="T100" fmla="*/ 0 w 3"/>
                <a:gd name="T101" fmla="*/ 9 h 84"/>
                <a:gd name="T102" fmla="*/ 1 w 3"/>
                <a:gd name="T103" fmla="*/ 7 h 84"/>
                <a:gd name="T104" fmla="*/ 3 w 3"/>
                <a:gd name="T105" fmla="*/ 9 h 84"/>
                <a:gd name="T106" fmla="*/ 1 w 3"/>
                <a:gd name="T107" fmla="*/ 11 h 84"/>
                <a:gd name="T108" fmla="*/ 0 w 3"/>
                <a:gd name="T109" fmla="*/ 10 h 84"/>
                <a:gd name="T110" fmla="*/ 0 w 3"/>
                <a:gd name="T111" fmla="*/ 1 h 84"/>
                <a:gd name="T112" fmla="*/ 1 w 3"/>
                <a:gd name="T113" fmla="*/ 0 h 84"/>
                <a:gd name="T114" fmla="*/ 3 w 3"/>
                <a:gd name="T115" fmla="*/ 1 h 84"/>
                <a:gd name="T116" fmla="*/ 1 w 3"/>
                <a:gd name="T117" fmla="*/ 4 h 84"/>
                <a:gd name="T118" fmla="*/ 0 w 3"/>
                <a:gd name="T119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84"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9"/>
                    <a:pt x="0" y="69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39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0" y="10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379"/>
            <p:cNvSpPr>
              <a:spLocks noEditPoints="1"/>
            </p:cNvSpPr>
            <p:nvPr/>
          </p:nvSpPr>
          <p:spPr bwMode="auto">
            <a:xfrm>
              <a:off x="7629187" y="1558472"/>
              <a:ext cx="7938" cy="461963"/>
            </a:xfrm>
            <a:custGeom>
              <a:avLst/>
              <a:gdLst>
                <a:gd name="T0" fmla="*/ 1 w 3"/>
                <a:gd name="T1" fmla="*/ 175 h 179"/>
                <a:gd name="T2" fmla="*/ 1 w 3"/>
                <a:gd name="T3" fmla="*/ 179 h 179"/>
                <a:gd name="T4" fmla="*/ 0 w 3"/>
                <a:gd name="T5" fmla="*/ 169 h 179"/>
                <a:gd name="T6" fmla="*/ 3 w 3"/>
                <a:gd name="T7" fmla="*/ 169 h 179"/>
                <a:gd name="T8" fmla="*/ 0 w 3"/>
                <a:gd name="T9" fmla="*/ 170 h 179"/>
                <a:gd name="T10" fmla="*/ 1 w 3"/>
                <a:gd name="T11" fmla="*/ 160 h 179"/>
                <a:gd name="T12" fmla="*/ 1 w 3"/>
                <a:gd name="T13" fmla="*/ 164 h 179"/>
                <a:gd name="T14" fmla="*/ 0 w 3"/>
                <a:gd name="T15" fmla="*/ 154 h 179"/>
                <a:gd name="T16" fmla="*/ 3 w 3"/>
                <a:gd name="T17" fmla="*/ 154 h 179"/>
                <a:gd name="T18" fmla="*/ 0 w 3"/>
                <a:gd name="T19" fmla="*/ 155 h 179"/>
                <a:gd name="T20" fmla="*/ 1 w 3"/>
                <a:gd name="T21" fmla="*/ 146 h 179"/>
                <a:gd name="T22" fmla="*/ 1 w 3"/>
                <a:gd name="T23" fmla="*/ 150 h 179"/>
                <a:gd name="T24" fmla="*/ 0 w 3"/>
                <a:gd name="T25" fmla="*/ 140 h 179"/>
                <a:gd name="T26" fmla="*/ 3 w 3"/>
                <a:gd name="T27" fmla="*/ 140 h 179"/>
                <a:gd name="T28" fmla="*/ 0 w 3"/>
                <a:gd name="T29" fmla="*/ 141 h 179"/>
                <a:gd name="T30" fmla="*/ 1 w 3"/>
                <a:gd name="T31" fmla="*/ 131 h 179"/>
                <a:gd name="T32" fmla="*/ 1 w 3"/>
                <a:gd name="T33" fmla="*/ 135 h 179"/>
                <a:gd name="T34" fmla="*/ 0 w 3"/>
                <a:gd name="T35" fmla="*/ 125 h 179"/>
                <a:gd name="T36" fmla="*/ 3 w 3"/>
                <a:gd name="T37" fmla="*/ 125 h 179"/>
                <a:gd name="T38" fmla="*/ 0 w 3"/>
                <a:gd name="T39" fmla="*/ 126 h 179"/>
                <a:gd name="T40" fmla="*/ 1 w 3"/>
                <a:gd name="T41" fmla="*/ 117 h 179"/>
                <a:gd name="T42" fmla="*/ 1 w 3"/>
                <a:gd name="T43" fmla="*/ 121 h 179"/>
                <a:gd name="T44" fmla="*/ 0 w 3"/>
                <a:gd name="T45" fmla="*/ 111 h 179"/>
                <a:gd name="T46" fmla="*/ 3 w 3"/>
                <a:gd name="T47" fmla="*/ 111 h 179"/>
                <a:gd name="T48" fmla="*/ 0 w 3"/>
                <a:gd name="T49" fmla="*/ 112 h 179"/>
                <a:gd name="T50" fmla="*/ 1 w 3"/>
                <a:gd name="T51" fmla="*/ 102 h 179"/>
                <a:gd name="T52" fmla="*/ 1 w 3"/>
                <a:gd name="T53" fmla="*/ 106 h 179"/>
                <a:gd name="T54" fmla="*/ 0 w 3"/>
                <a:gd name="T55" fmla="*/ 96 h 179"/>
                <a:gd name="T56" fmla="*/ 3 w 3"/>
                <a:gd name="T57" fmla="*/ 96 h 179"/>
                <a:gd name="T58" fmla="*/ 0 w 3"/>
                <a:gd name="T59" fmla="*/ 97 h 179"/>
                <a:gd name="T60" fmla="*/ 1 w 3"/>
                <a:gd name="T61" fmla="*/ 88 h 179"/>
                <a:gd name="T62" fmla="*/ 1 w 3"/>
                <a:gd name="T63" fmla="*/ 92 h 179"/>
                <a:gd name="T64" fmla="*/ 0 w 3"/>
                <a:gd name="T65" fmla="*/ 82 h 179"/>
                <a:gd name="T66" fmla="*/ 3 w 3"/>
                <a:gd name="T67" fmla="*/ 82 h 179"/>
                <a:gd name="T68" fmla="*/ 0 w 3"/>
                <a:gd name="T69" fmla="*/ 83 h 179"/>
                <a:gd name="T70" fmla="*/ 1 w 3"/>
                <a:gd name="T71" fmla="*/ 73 h 179"/>
                <a:gd name="T72" fmla="*/ 1 w 3"/>
                <a:gd name="T73" fmla="*/ 77 h 179"/>
                <a:gd name="T74" fmla="*/ 0 w 3"/>
                <a:gd name="T75" fmla="*/ 67 h 179"/>
                <a:gd name="T76" fmla="*/ 3 w 3"/>
                <a:gd name="T77" fmla="*/ 67 h 179"/>
                <a:gd name="T78" fmla="*/ 0 w 3"/>
                <a:gd name="T79" fmla="*/ 68 h 179"/>
                <a:gd name="T80" fmla="*/ 1 w 3"/>
                <a:gd name="T81" fmla="*/ 58 h 179"/>
                <a:gd name="T82" fmla="*/ 1 w 3"/>
                <a:gd name="T83" fmla="*/ 63 h 179"/>
                <a:gd name="T84" fmla="*/ 0 w 3"/>
                <a:gd name="T85" fmla="*/ 53 h 179"/>
                <a:gd name="T86" fmla="*/ 3 w 3"/>
                <a:gd name="T87" fmla="*/ 53 h 179"/>
                <a:gd name="T88" fmla="*/ 0 w 3"/>
                <a:gd name="T89" fmla="*/ 54 h 179"/>
                <a:gd name="T90" fmla="*/ 1 w 3"/>
                <a:gd name="T91" fmla="*/ 44 h 179"/>
                <a:gd name="T92" fmla="*/ 1 w 3"/>
                <a:gd name="T93" fmla="*/ 48 h 179"/>
                <a:gd name="T94" fmla="*/ 0 w 3"/>
                <a:gd name="T95" fmla="*/ 38 h 179"/>
                <a:gd name="T96" fmla="*/ 3 w 3"/>
                <a:gd name="T97" fmla="*/ 38 h 179"/>
                <a:gd name="T98" fmla="*/ 0 w 3"/>
                <a:gd name="T99" fmla="*/ 39 h 179"/>
                <a:gd name="T100" fmla="*/ 1 w 3"/>
                <a:gd name="T101" fmla="*/ 29 h 179"/>
                <a:gd name="T102" fmla="*/ 1 w 3"/>
                <a:gd name="T103" fmla="*/ 34 h 179"/>
                <a:gd name="T104" fmla="*/ 0 w 3"/>
                <a:gd name="T105" fmla="*/ 24 h 179"/>
                <a:gd name="T106" fmla="*/ 3 w 3"/>
                <a:gd name="T107" fmla="*/ 24 h 179"/>
                <a:gd name="T108" fmla="*/ 0 w 3"/>
                <a:gd name="T109" fmla="*/ 25 h 179"/>
                <a:gd name="T110" fmla="*/ 1 w 3"/>
                <a:gd name="T111" fmla="*/ 15 h 179"/>
                <a:gd name="T112" fmla="*/ 1 w 3"/>
                <a:gd name="T113" fmla="*/ 19 h 179"/>
                <a:gd name="T114" fmla="*/ 0 w 3"/>
                <a:gd name="T115" fmla="*/ 9 h 179"/>
                <a:gd name="T116" fmla="*/ 3 w 3"/>
                <a:gd name="T117" fmla="*/ 9 h 179"/>
                <a:gd name="T118" fmla="*/ 0 w 3"/>
                <a:gd name="T119" fmla="*/ 10 h 179"/>
                <a:gd name="T120" fmla="*/ 1 w 3"/>
                <a:gd name="T121" fmla="*/ 0 h 179"/>
                <a:gd name="T122" fmla="*/ 1 w 3"/>
                <a:gd name="T123" fmla="*/ 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" h="179">
                  <a:moveTo>
                    <a:pt x="0" y="177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5"/>
                    <a:pt x="0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2" y="175"/>
                    <a:pt x="3" y="175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8"/>
                    <a:pt x="2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0" y="179"/>
                    <a:pt x="0" y="178"/>
                    <a:pt x="0" y="177"/>
                  </a:cubicBezTo>
                  <a:close/>
                  <a:moveTo>
                    <a:pt x="0" y="17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0" y="167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2" y="167"/>
                    <a:pt x="3" y="168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1"/>
                    <a:pt x="2" y="172"/>
                    <a:pt x="1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2"/>
                    <a:pt x="0" y="171"/>
                    <a:pt x="0" y="170"/>
                  </a:cubicBezTo>
                  <a:close/>
                  <a:moveTo>
                    <a:pt x="0" y="163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0" y="161"/>
                    <a:pt x="0" y="160"/>
                    <a:pt x="1" y="160"/>
                  </a:cubicBezTo>
                  <a:cubicBezTo>
                    <a:pt x="1" y="160"/>
                    <a:pt x="1" y="160"/>
                    <a:pt x="1" y="160"/>
                  </a:cubicBezTo>
                  <a:cubicBezTo>
                    <a:pt x="2" y="160"/>
                    <a:pt x="3" y="161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2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0" y="164"/>
                    <a:pt x="0" y="164"/>
                    <a:pt x="0" y="163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0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2" y="153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0" y="157"/>
                    <a:pt x="0" y="156"/>
                    <a:pt x="0" y="155"/>
                  </a:cubicBezTo>
                  <a:close/>
                  <a:moveTo>
                    <a:pt x="0" y="148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46"/>
                    <a:pt x="0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3" y="146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9"/>
                    <a:pt x="2" y="150"/>
                    <a:pt x="1" y="15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0" y="150"/>
                    <a:pt x="0" y="149"/>
                    <a:pt x="0" y="148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8"/>
                    <a:pt x="3" y="139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2" y="143"/>
                    <a:pt x="1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2"/>
                    <a:pt x="0" y="141"/>
                  </a:cubicBezTo>
                  <a:close/>
                  <a:moveTo>
                    <a:pt x="0" y="134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2"/>
                    <a:pt x="0" y="131"/>
                    <a:pt x="1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2" y="131"/>
                    <a:pt x="3" y="132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5"/>
                    <a:pt x="0" y="135"/>
                    <a:pt x="0" y="134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8"/>
                    <a:pt x="1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0" y="128"/>
                    <a:pt x="0" y="127"/>
                    <a:pt x="0" y="126"/>
                  </a:cubicBezTo>
                  <a:close/>
                  <a:moveTo>
                    <a:pt x="0" y="119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7"/>
                    <a:pt x="0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2" y="117"/>
                    <a:pt x="3" y="117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2" y="121"/>
                    <a:pt x="1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0" y="121"/>
                    <a:pt x="0" y="120"/>
                    <a:pt x="0" y="119"/>
                  </a:cubicBezTo>
                  <a:close/>
                  <a:moveTo>
                    <a:pt x="0" y="112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0"/>
                    <a:pt x="0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2" y="109"/>
                    <a:pt x="3" y="110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13"/>
                    <a:pt x="2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3"/>
                    <a:pt x="0" y="113"/>
                    <a:pt x="0" y="112"/>
                  </a:cubicBezTo>
                  <a:close/>
                  <a:moveTo>
                    <a:pt x="0" y="105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03"/>
                    <a:pt x="0" y="102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" y="102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2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6"/>
                    <a:pt x="0" y="105"/>
                    <a:pt x="0" y="105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8"/>
                    <a:pt x="2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99"/>
                    <a:pt x="0" y="98"/>
                    <a:pt x="0" y="97"/>
                  </a:cubicBezTo>
                  <a:close/>
                  <a:moveTo>
                    <a:pt x="0" y="9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88"/>
                    <a:pt x="3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1"/>
                    <a:pt x="2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1"/>
                    <a:pt x="0" y="90"/>
                  </a:cubicBezTo>
                  <a:close/>
                  <a:moveTo>
                    <a:pt x="0" y="83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1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4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4"/>
                    <a:pt x="0" y="83"/>
                  </a:cubicBezTo>
                  <a:close/>
                  <a:moveTo>
                    <a:pt x="0" y="76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74"/>
                    <a:pt x="0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6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2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2"/>
                    <a:pt x="0" y="61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4"/>
                  </a:cubicBezTo>
                  <a:close/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4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380"/>
            <p:cNvSpPr>
              <a:spLocks noEditPoints="1"/>
            </p:cNvSpPr>
            <p:nvPr/>
          </p:nvSpPr>
          <p:spPr bwMode="auto">
            <a:xfrm>
              <a:off x="7719674" y="1821997"/>
              <a:ext cx="7938" cy="198438"/>
            </a:xfrm>
            <a:custGeom>
              <a:avLst/>
              <a:gdLst>
                <a:gd name="T0" fmla="*/ 0 w 3"/>
                <a:gd name="T1" fmla="*/ 74 h 77"/>
                <a:gd name="T2" fmla="*/ 2 w 3"/>
                <a:gd name="T3" fmla="*/ 73 h 77"/>
                <a:gd name="T4" fmla="*/ 3 w 3"/>
                <a:gd name="T5" fmla="*/ 74 h 77"/>
                <a:gd name="T6" fmla="*/ 2 w 3"/>
                <a:gd name="T7" fmla="*/ 77 h 77"/>
                <a:gd name="T8" fmla="*/ 0 w 3"/>
                <a:gd name="T9" fmla="*/ 75 h 77"/>
                <a:gd name="T10" fmla="*/ 0 w 3"/>
                <a:gd name="T11" fmla="*/ 67 h 77"/>
                <a:gd name="T12" fmla="*/ 2 w 3"/>
                <a:gd name="T13" fmla="*/ 65 h 77"/>
                <a:gd name="T14" fmla="*/ 3 w 3"/>
                <a:gd name="T15" fmla="*/ 67 h 77"/>
                <a:gd name="T16" fmla="*/ 2 w 3"/>
                <a:gd name="T17" fmla="*/ 70 h 77"/>
                <a:gd name="T18" fmla="*/ 0 w 3"/>
                <a:gd name="T19" fmla="*/ 68 h 77"/>
                <a:gd name="T20" fmla="*/ 0 w 3"/>
                <a:gd name="T21" fmla="*/ 60 h 77"/>
                <a:gd name="T22" fmla="*/ 2 w 3"/>
                <a:gd name="T23" fmla="*/ 58 h 77"/>
                <a:gd name="T24" fmla="*/ 3 w 3"/>
                <a:gd name="T25" fmla="*/ 60 h 77"/>
                <a:gd name="T26" fmla="*/ 2 w 3"/>
                <a:gd name="T27" fmla="*/ 62 h 77"/>
                <a:gd name="T28" fmla="*/ 0 w 3"/>
                <a:gd name="T29" fmla="*/ 61 h 77"/>
                <a:gd name="T30" fmla="*/ 0 w 3"/>
                <a:gd name="T31" fmla="*/ 52 h 77"/>
                <a:gd name="T32" fmla="*/ 2 w 3"/>
                <a:gd name="T33" fmla="*/ 51 h 77"/>
                <a:gd name="T34" fmla="*/ 3 w 3"/>
                <a:gd name="T35" fmla="*/ 52 h 77"/>
                <a:gd name="T36" fmla="*/ 2 w 3"/>
                <a:gd name="T37" fmla="*/ 55 h 77"/>
                <a:gd name="T38" fmla="*/ 0 w 3"/>
                <a:gd name="T39" fmla="*/ 53 h 77"/>
                <a:gd name="T40" fmla="*/ 0 w 3"/>
                <a:gd name="T41" fmla="*/ 45 h 77"/>
                <a:gd name="T42" fmla="*/ 2 w 3"/>
                <a:gd name="T43" fmla="*/ 44 h 77"/>
                <a:gd name="T44" fmla="*/ 3 w 3"/>
                <a:gd name="T45" fmla="*/ 45 h 77"/>
                <a:gd name="T46" fmla="*/ 2 w 3"/>
                <a:gd name="T47" fmla="*/ 48 h 77"/>
                <a:gd name="T48" fmla="*/ 0 w 3"/>
                <a:gd name="T49" fmla="*/ 46 h 77"/>
                <a:gd name="T50" fmla="*/ 0 w 3"/>
                <a:gd name="T51" fmla="*/ 38 h 77"/>
                <a:gd name="T52" fmla="*/ 2 w 3"/>
                <a:gd name="T53" fmla="*/ 36 h 77"/>
                <a:gd name="T54" fmla="*/ 3 w 3"/>
                <a:gd name="T55" fmla="*/ 38 h 77"/>
                <a:gd name="T56" fmla="*/ 2 w 3"/>
                <a:gd name="T57" fmla="*/ 41 h 77"/>
                <a:gd name="T58" fmla="*/ 0 w 3"/>
                <a:gd name="T59" fmla="*/ 39 h 77"/>
                <a:gd name="T60" fmla="*/ 0 w 3"/>
                <a:gd name="T61" fmla="*/ 31 h 77"/>
                <a:gd name="T62" fmla="*/ 2 w 3"/>
                <a:gd name="T63" fmla="*/ 29 h 77"/>
                <a:gd name="T64" fmla="*/ 3 w 3"/>
                <a:gd name="T65" fmla="*/ 31 h 77"/>
                <a:gd name="T66" fmla="*/ 2 w 3"/>
                <a:gd name="T67" fmla="*/ 33 h 77"/>
                <a:gd name="T68" fmla="*/ 0 w 3"/>
                <a:gd name="T69" fmla="*/ 32 h 77"/>
                <a:gd name="T70" fmla="*/ 0 w 3"/>
                <a:gd name="T71" fmla="*/ 23 h 77"/>
                <a:gd name="T72" fmla="*/ 2 w 3"/>
                <a:gd name="T73" fmla="*/ 22 h 77"/>
                <a:gd name="T74" fmla="*/ 3 w 3"/>
                <a:gd name="T75" fmla="*/ 23 h 77"/>
                <a:gd name="T76" fmla="*/ 2 w 3"/>
                <a:gd name="T77" fmla="*/ 26 h 77"/>
                <a:gd name="T78" fmla="*/ 0 w 3"/>
                <a:gd name="T79" fmla="*/ 24 h 77"/>
                <a:gd name="T80" fmla="*/ 0 w 3"/>
                <a:gd name="T81" fmla="*/ 16 h 77"/>
                <a:gd name="T82" fmla="*/ 2 w 3"/>
                <a:gd name="T83" fmla="*/ 15 h 77"/>
                <a:gd name="T84" fmla="*/ 3 w 3"/>
                <a:gd name="T85" fmla="*/ 16 h 77"/>
                <a:gd name="T86" fmla="*/ 2 w 3"/>
                <a:gd name="T87" fmla="*/ 19 h 77"/>
                <a:gd name="T88" fmla="*/ 0 w 3"/>
                <a:gd name="T89" fmla="*/ 17 h 77"/>
                <a:gd name="T90" fmla="*/ 0 w 3"/>
                <a:gd name="T91" fmla="*/ 9 h 77"/>
                <a:gd name="T92" fmla="*/ 2 w 3"/>
                <a:gd name="T93" fmla="*/ 7 h 77"/>
                <a:gd name="T94" fmla="*/ 3 w 3"/>
                <a:gd name="T95" fmla="*/ 9 h 77"/>
                <a:gd name="T96" fmla="*/ 2 w 3"/>
                <a:gd name="T97" fmla="*/ 11 h 77"/>
                <a:gd name="T98" fmla="*/ 0 w 3"/>
                <a:gd name="T99" fmla="*/ 10 h 77"/>
                <a:gd name="T100" fmla="*/ 0 w 3"/>
                <a:gd name="T101" fmla="*/ 2 h 77"/>
                <a:gd name="T102" fmla="*/ 2 w 3"/>
                <a:gd name="T103" fmla="*/ 0 h 77"/>
                <a:gd name="T104" fmla="*/ 3 w 3"/>
                <a:gd name="T105" fmla="*/ 2 h 77"/>
                <a:gd name="T106" fmla="*/ 2 w 3"/>
                <a:gd name="T107" fmla="*/ 4 h 77"/>
                <a:gd name="T108" fmla="*/ 0 w 3"/>
                <a:gd name="T10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" h="77"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3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2"/>
                    <a:pt x="0" y="61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1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3"/>
                    <a:pt x="0" y="32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381"/>
            <p:cNvSpPr>
              <a:spLocks noEditPoints="1"/>
            </p:cNvSpPr>
            <p:nvPr/>
          </p:nvSpPr>
          <p:spPr bwMode="auto">
            <a:xfrm>
              <a:off x="7910174" y="1579110"/>
              <a:ext cx="7938" cy="441325"/>
            </a:xfrm>
            <a:custGeom>
              <a:avLst/>
              <a:gdLst>
                <a:gd name="T0" fmla="*/ 2 w 3"/>
                <a:gd name="T1" fmla="*/ 167 h 171"/>
                <a:gd name="T2" fmla="*/ 2 w 3"/>
                <a:gd name="T3" fmla="*/ 171 h 171"/>
                <a:gd name="T4" fmla="*/ 0 w 3"/>
                <a:gd name="T5" fmla="*/ 161 h 171"/>
                <a:gd name="T6" fmla="*/ 3 w 3"/>
                <a:gd name="T7" fmla="*/ 161 h 171"/>
                <a:gd name="T8" fmla="*/ 0 w 3"/>
                <a:gd name="T9" fmla="*/ 162 h 171"/>
                <a:gd name="T10" fmla="*/ 2 w 3"/>
                <a:gd name="T11" fmla="*/ 152 h 171"/>
                <a:gd name="T12" fmla="*/ 2 w 3"/>
                <a:gd name="T13" fmla="*/ 156 h 171"/>
                <a:gd name="T14" fmla="*/ 0 w 3"/>
                <a:gd name="T15" fmla="*/ 146 h 171"/>
                <a:gd name="T16" fmla="*/ 3 w 3"/>
                <a:gd name="T17" fmla="*/ 146 h 171"/>
                <a:gd name="T18" fmla="*/ 0 w 3"/>
                <a:gd name="T19" fmla="*/ 147 h 171"/>
                <a:gd name="T20" fmla="*/ 2 w 3"/>
                <a:gd name="T21" fmla="*/ 138 h 171"/>
                <a:gd name="T22" fmla="*/ 2 w 3"/>
                <a:gd name="T23" fmla="*/ 142 h 171"/>
                <a:gd name="T24" fmla="*/ 0 w 3"/>
                <a:gd name="T25" fmla="*/ 132 h 171"/>
                <a:gd name="T26" fmla="*/ 3 w 3"/>
                <a:gd name="T27" fmla="*/ 132 h 171"/>
                <a:gd name="T28" fmla="*/ 0 w 3"/>
                <a:gd name="T29" fmla="*/ 133 h 171"/>
                <a:gd name="T30" fmla="*/ 2 w 3"/>
                <a:gd name="T31" fmla="*/ 123 h 171"/>
                <a:gd name="T32" fmla="*/ 2 w 3"/>
                <a:gd name="T33" fmla="*/ 127 h 171"/>
                <a:gd name="T34" fmla="*/ 0 w 3"/>
                <a:gd name="T35" fmla="*/ 117 h 171"/>
                <a:gd name="T36" fmla="*/ 3 w 3"/>
                <a:gd name="T37" fmla="*/ 117 h 171"/>
                <a:gd name="T38" fmla="*/ 0 w 3"/>
                <a:gd name="T39" fmla="*/ 118 h 171"/>
                <a:gd name="T40" fmla="*/ 2 w 3"/>
                <a:gd name="T41" fmla="*/ 109 h 171"/>
                <a:gd name="T42" fmla="*/ 2 w 3"/>
                <a:gd name="T43" fmla="*/ 113 h 171"/>
                <a:gd name="T44" fmla="*/ 0 w 3"/>
                <a:gd name="T45" fmla="*/ 103 h 171"/>
                <a:gd name="T46" fmla="*/ 3 w 3"/>
                <a:gd name="T47" fmla="*/ 103 h 171"/>
                <a:gd name="T48" fmla="*/ 0 w 3"/>
                <a:gd name="T49" fmla="*/ 104 h 171"/>
                <a:gd name="T50" fmla="*/ 2 w 3"/>
                <a:gd name="T51" fmla="*/ 94 h 171"/>
                <a:gd name="T52" fmla="*/ 2 w 3"/>
                <a:gd name="T53" fmla="*/ 98 h 171"/>
                <a:gd name="T54" fmla="*/ 0 w 3"/>
                <a:gd name="T55" fmla="*/ 88 h 171"/>
                <a:gd name="T56" fmla="*/ 3 w 3"/>
                <a:gd name="T57" fmla="*/ 88 h 171"/>
                <a:gd name="T58" fmla="*/ 0 w 3"/>
                <a:gd name="T59" fmla="*/ 89 h 171"/>
                <a:gd name="T60" fmla="*/ 2 w 3"/>
                <a:gd name="T61" fmla="*/ 80 h 171"/>
                <a:gd name="T62" fmla="*/ 2 w 3"/>
                <a:gd name="T63" fmla="*/ 84 h 171"/>
                <a:gd name="T64" fmla="*/ 0 w 3"/>
                <a:gd name="T65" fmla="*/ 74 h 171"/>
                <a:gd name="T66" fmla="*/ 3 w 3"/>
                <a:gd name="T67" fmla="*/ 74 h 171"/>
                <a:gd name="T68" fmla="*/ 0 w 3"/>
                <a:gd name="T69" fmla="*/ 75 h 171"/>
                <a:gd name="T70" fmla="*/ 2 w 3"/>
                <a:gd name="T71" fmla="*/ 65 h 171"/>
                <a:gd name="T72" fmla="*/ 2 w 3"/>
                <a:gd name="T73" fmla="*/ 69 h 171"/>
                <a:gd name="T74" fmla="*/ 0 w 3"/>
                <a:gd name="T75" fmla="*/ 59 h 171"/>
                <a:gd name="T76" fmla="*/ 3 w 3"/>
                <a:gd name="T77" fmla="*/ 59 h 171"/>
                <a:gd name="T78" fmla="*/ 0 w 3"/>
                <a:gd name="T79" fmla="*/ 60 h 171"/>
                <a:gd name="T80" fmla="*/ 2 w 3"/>
                <a:gd name="T81" fmla="*/ 50 h 171"/>
                <a:gd name="T82" fmla="*/ 2 w 3"/>
                <a:gd name="T83" fmla="*/ 55 h 171"/>
                <a:gd name="T84" fmla="*/ 0 w 3"/>
                <a:gd name="T85" fmla="*/ 45 h 171"/>
                <a:gd name="T86" fmla="*/ 3 w 3"/>
                <a:gd name="T87" fmla="*/ 45 h 171"/>
                <a:gd name="T88" fmla="*/ 0 w 3"/>
                <a:gd name="T89" fmla="*/ 46 h 171"/>
                <a:gd name="T90" fmla="*/ 2 w 3"/>
                <a:gd name="T91" fmla="*/ 36 h 171"/>
                <a:gd name="T92" fmla="*/ 2 w 3"/>
                <a:gd name="T93" fmla="*/ 40 h 171"/>
                <a:gd name="T94" fmla="*/ 0 w 3"/>
                <a:gd name="T95" fmla="*/ 30 h 171"/>
                <a:gd name="T96" fmla="*/ 3 w 3"/>
                <a:gd name="T97" fmla="*/ 30 h 171"/>
                <a:gd name="T98" fmla="*/ 0 w 3"/>
                <a:gd name="T99" fmla="*/ 31 h 171"/>
                <a:gd name="T100" fmla="*/ 2 w 3"/>
                <a:gd name="T101" fmla="*/ 21 h 171"/>
                <a:gd name="T102" fmla="*/ 2 w 3"/>
                <a:gd name="T103" fmla="*/ 26 h 171"/>
                <a:gd name="T104" fmla="*/ 0 w 3"/>
                <a:gd name="T105" fmla="*/ 16 h 171"/>
                <a:gd name="T106" fmla="*/ 3 w 3"/>
                <a:gd name="T107" fmla="*/ 16 h 171"/>
                <a:gd name="T108" fmla="*/ 0 w 3"/>
                <a:gd name="T109" fmla="*/ 17 h 171"/>
                <a:gd name="T110" fmla="*/ 2 w 3"/>
                <a:gd name="T111" fmla="*/ 7 h 171"/>
                <a:gd name="T112" fmla="*/ 2 w 3"/>
                <a:gd name="T113" fmla="*/ 11 h 171"/>
                <a:gd name="T114" fmla="*/ 0 w 3"/>
                <a:gd name="T115" fmla="*/ 1 h 171"/>
                <a:gd name="T116" fmla="*/ 3 w 3"/>
                <a:gd name="T117" fmla="*/ 1 h 171"/>
                <a:gd name="T118" fmla="*/ 0 w 3"/>
                <a:gd name="T119" fmla="*/ 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171">
                  <a:moveTo>
                    <a:pt x="0" y="169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7"/>
                    <a:pt x="1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3" y="167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3"/>
                    <a:pt x="1" y="152"/>
                    <a:pt x="2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2"/>
                    <a:pt x="3" y="153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6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56"/>
                    <a:pt x="0" y="156"/>
                    <a:pt x="0" y="155"/>
                  </a:cubicBezTo>
                  <a:close/>
                  <a:moveTo>
                    <a:pt x="0" y="147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146"/>
                    <a:pt x="1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3" y="146"/>
                    <a:pt x="3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2" y="149"/>
                    <a:pt x="2" y="149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1" y="149"/>
                    <a:pt x="0" y="148"/>
                    <a:pt x="0" y="147"/>
                  </a:cubicBezTo>
                  <a:close/>
                  <a:moveTo>
                    <a:pt x="0" y="14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8"/>
                    <a:pt x="1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3" y="138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0" y="141"/>
                    <a:pt x="0" y="140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30"/>
                    <a:pt x="3" y="131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0" y="134"/>
                    <a:pt x="0" y="133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3" y="124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0" y="127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1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11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09"/>
                    <a:pt x="1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3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1" y="113"/>
                    <a:pt x="0" y="112"/>
                    <a:pt x="0" y="111"/>
                  </a:cubicBezTo>
                  <a:close/>
                  <a:moveTo>
                    <a:pt x="0" y="104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1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3" y="102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0" y="105"/>
                    <a:pt x="0" y="104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1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4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" y="98"/>
                    <a:pt x="0" y="97"/>
                    <a:pt x="0" y="97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3" y="87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0" y="90"/>
                    <a:pt x="0" y="89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9"/>
                    <a:pt x="0" y="68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3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1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8"/>
                    <a:pt x="0" y="17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382"/>
            <p:cNvSpPr>
              <a:spLocks noEditPoints="1"/>
            </p:cNvSpPr>
            <p:nvPr/>
          </p:nvSpPr>
          <p:spPr bwMode="auto">
            <a:xfrm>
              <a:off x="7675224" y="1652135"/>
              <a:ext cx="15875" cy="374650"/>
            </a:xfrm>
            <a:custGeom>
              <a:avLst/>
              <a:gdLst>
                <a:gd name="T0" fmla="*/ 3 w 6"/>
                <a:gd name="T1" fmla="*/ 137 h 145"/>
                <a:gd name="T2" fmla="*/ 6 w 6"/>
                <a:gd name="T3" fmla="*/ 140 h 145"/>
                <a:gd name="T4" fmla="*/ 3 w 6"/>
                <a:gd name="T5" fmla="*/ 145 h 145"/>
                <a:gd name="T6" fmla="*/ 0 w 6"/>
                <a:gd name="T7" fmla="*/ 130 h 145"/>
                <a:gd name="T8" fmla="*/ 6 w 6"/>
                <a:gd name="T9" fmla="*/ 130 h 145"/>
                <a:gd name="T10" fmla="*/ 3 w 6"/>
                <a:gd name="T11" fmla="*/ 134 h 145"/>
                <a:gd name="T12" fmla="*/ 0 w 6"/>
                <a:gd name="T13" fmla="*/ 120 h 145"/>
                <a:gd name="T14" fmla="*/ 3 w 6"/>
                <a:gd name="T15" fmla="*/ 116 h 145"/>
                <a:gd name="T16" fmla="*/ 6 w 6"/>
                <a:gd name="T17" fmla="*/ 120 h 145"/>
                <a:gd name="T18" fmla="*/ 0 w 6"/>
                <a:gd name="T19" fmla="*/ 120 h 145"/>
                <a:gd name="T20" fmla="*/ 3 w 6"/>
                <a:gd name="T21" fmla="*/ 105 h 145"/>
                <a:gd name="T22" fmla="*/ 6 w 6"/>
                <a:gd name="T23" fmla="*/ 109 h 145"/>
                <a:gd name="T24" fmla="*/ 3 w 6"/>
                <a:gd name="T25" fmla="*/ 113 h 145"/>
                <a:gd name="T26" fmla="*/ 0 w 6"/>
                <a:gd name="T27" fmla="*/ 98 h 145"/>
                <a:gd name="T28" fmla="*/ 6 w 6"/>
                <a:gd name="T29" fmla="*/ 98 h 145"/>
                <a:gd name="T30" fmla="*/ 3 w 6"/>
                <a:gd name="T31" fmla="*/ 102 h 145"/>
                <a:gd name="T32" fmla="*/ 0 w 6"/>
                <a:gd name="T33" fmla="*/ 89 h 145"/>
                <a:gd name="T34" fmla="*/ 3 w 6"/>
                <a:gd name="T35" fmla="*/ 84 h 145"/>
                <a:gd name="T36" fmla="*/ 6 w 6"/>
                <a:gd name="T37" fmla="*/ 89 h 145"/>
                <a:gd name="T38" fmla="*/ 0 w 6"/>
                <a:gd name="T39" fmla="*/ 89 h 145"/>
                <a:gd name="T40" fmla="*/ 3 w 6"/>
                <a:gd name="T41" fmla="*/ 74 h 145"/>
                <a:gd name="T42" fmla="*/ 6 w 6"/>
                <a:gd name="T43" fmla="*/ 77 h 145"/>
                <a:gd name="T44" fmla="*/ 3 w 6"/>
                <a:gd name="T45" fmla="*/ 81 h 145"/>
                <a:gd name="T46" fmla="*/ 0 w 6"/>
                <a:gd name="T47" fmla="*/ 67 h 145"/>
                <a:gd name="T48" fmla="*/ 6 w 6"/>
                <a:gd name="T49" fmla="*/ 67 h 145"/>
                <a:gd name="T50" fmla="*/ 3 w 6"/>
                <a:gd name="T51" fmla="*/ 71 h 145"/>
                <a:gd name="T52" fmla="*/ 0 w 6"/>
                <a:gd name="T53" fmla="*/ 57 h 145"/>
                <a:gd name="T54" fmla="*/ 3 w 6"/>
                <a:gd name="T55" fmla="*/ 53 h 145"/>
                <a:gd name="T56" fmla="*/ 6 w 6"/>
                <a:gd name="T57" fmla="*/ 57 h 145"/>
                <a:gd name="T58" fmla="*/ 0 w 6"/>
                <a:gd name="T59" fmla="*/ 57 h 145"/>
                <a:gd name="T60" fmla="*/ 3 w 6"/>
                <a:gd name="T61" fmla="*/ 42 h 145"/>
                <a:gd name="T62" fmla="*/ 6 w 6"/>
                <a:gd name="T63" fmla="*/ 46 h 145"/>
                <a:gd name="T64" fmla="*/ 3 w 6"/>
                <a:gd name="T65" fmla="*/ 50 h 145"/>
                <a:gd name="T66" fmla="*/ 0 w 6"/>
                <a:gd name="T67" fmla="*/ 35 h 145"/>
                <a:gd name="T68" fmla="*/ 6 w 6"/>
                <a:gd name="T69" fmla="*/ 35 h 145"/>
                <a:gd name="T70" fmla="*/ 3 w 6"/>
                <a:gd name="T71" fmla="*/ 39 h 145"/>
                <a:gd name="T72" fmla="*/ 0 w 6"/>
                <a:gd name="T73" fmla="*/ 25 h 145"/>
                <a:gd name="T74" fmla="*/ 3 w 6"/>
                <a:gd name="T75" fmla="*/ 21 h 145"/>
                <a:gd name="T76" fmla="*/ 6 w 6"/>
                <a:gd name="T77" fmla="*/ 25 h 145"/>
                <a:gd name="T78" fmla="*/ 0 w 6"/>
                <a:gd name="T79" fmla="*/ 25 h 145"/>
                <a:gd name="T80" fmla="*/ 3 w 6"/>
                <a:gd name="T81" fmla="*/ 11 h 145"/>
                <a:gd name="T82" fmla="*/ 6 w 6"/>
                <a:gd name="T83" fmla="*/ 14 h 145"/>
                <a:gd name="T84" fmla="*/ 3 w 6"/>
                <a:gd name="T85" fmla="*/ 18 h 145"/>
                <a:gd name="T86" fmla="*/ 0 w 6"/>
                <a:gd name="T87" fmla="*/ 3 h 145"/>
                <a:gd name="T88" fmla="*/ 6 w 6"/>
                <a:gd name="T89" fmla="*/ 3 h 145"/>
                <a:gd name="T90" fmla="*/ 3 w 6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1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5" y="137"/>
                    <a:pt x="6" y="138"/>
                    <a:pt x="6" y="140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3"/>
                    <a:pt x="5" y="145"/>
                    <a:pt x="3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1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1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5" y="127"/>
                    <a:pt x="6" y="128"/>
                    <a:pt x="6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3"/>
                    <a:pt x="5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1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1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383"/>
            <p:cNvSpPr>
              <a:spLocks noEditPoints="1"/>
            </p:cNvSpPr>
            <p:nvPr/>
          </p:nvSpPr>
          <p:spPr bwMode="auto">
            <a:xfrm>
              <a:off x="7845087" y="1655310"/>
              <a:ext cx="34925" cy="368300"/>
            </a:xfrm>
            <a:custGeom>
              <a:avLst/>
              <a:gdLst>
                <a:gd name="T0" fmla="*/ 0 w 13"/>
                <a:gd name="T1" fmla="*/ 136 h 143"/>
                <a:gd name="T2" fmla="*/ 7 w 13"/>
                <a:gd name="T3" fmla="*/ 129 h 143"/>
                <a:gd name="T4" fmla="*/ 13 w 13"/>
                <a:gd name="T5" fmla="*/ 136 h 143"/>
                <a:gd name="T6" fmla="*/ 7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7 w 13"/>
                <a:gd name="T13" fmla="*/ 111 h 143"/>
                <a:gd name="T14" fmla="*/ 13 w 13"/>
                <a:gd name="T15" fmla="*/ 117 h 143"/>
                <a:gd name="T16" fmla="*/ 7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7 w 13"/>
                <a:gd name="T23" fmla="*/ 92 h 143"/>
                <a:gd name="T24" fmla="*/ 13 w 13"/>
                <a:gd name="T25" fmla="*/ 99 h 143"/>
                <a:gd name="T26" fmla="*/ 7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7 w 13"/>
                <a:gd name="T33" fmla="*/ 74 h 143"/>
                <a:gd name="T34" fmla="*/ 13 w 13"/>
                <a:gd name="T35" fmla="*/ 80 h 143"/>
                <a:gd name="T36" fmla="*/ 7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7 w 13"/>
                <a:gd name="T43" fmla="*/ 55 h 143"/>
                <a:gd name="T44" fmla="*/ 13 w 13"/>
                <a:gd name="T45" fmla="*/ 62 h 143"/>
                <a:gd name="T46" fmla="*/ 7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7 w 13"/>
                <a:gd name="T53" fmla="*/ 37 h 143"/>
                <a:gd name="T54" fmla="*/ 13 w 13"/>
                <a:gd name="T55" fmla="*/ 43 h 143"/>
                <a:gd name="T56" fmla="*/ 7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7 w 13"/>
                <a:gd name="T63" fmla="*/ 19 h 143"/>
                <a:gd name="T64" fmla="*/ 13 w 13"/>
                <a:gd name="T65" fmla="*/ 25 h 143"/>
                <a:gd name="T66" fmla="*/ 7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7 w 13"/>
                <a:gd name="T73" fmla="*/ 0 h 143"/>
                <a:gd name="T74" fmla="*/ 13 w 13"/>
                <a:gd name="T75" fmla="*/ 7 h 143"/>
                <a:gd name="T76" fmla="*/ 7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3" y="129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3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3" y="111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3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3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7" y="106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3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3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3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3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384"/>
            <p:cNvSpPr>
              <a:spLocks noEditPoints="1"/>
            </p:cNvSpPr>
            <p:nvPr/>
          </p:nvSpPr>
          <p:spPr bwMode="auto">
            <a:xfrm>
              <a:off x="7565687" y="1655310"/>
              <a:ext cx="33338" cy="368300"/>
            </a:xfrm>
            <a:custGeom>
              <a:avLst/>
              <a:gdLst>
                <a:gd name="T0" fmla="*/ 0 w 13"/>
                <a:gd name="T1" fmla="*/ 136 h 143"/>
                <a:gd name="T2" fmla="*/ 6 w 13"/>
                <a:gd name="T3" fmla="*/ 129 h 143"/>
                <a:gd name="T4" fmla="*/ 13 w 13"/>
                <a:gd name="T5" fmla="*/ 136 h 143"/>
                <a:gd name="T6" fmla="*/ 6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6 w 13"/>
                <a:gd name="T13" fmla="*/ 111 h 143"/>
                <a:gd name="T14" fmla="*/ 13 w 13"/>
                <a:gd name="T15" fmla="*/ 117 h 143"/>
                <a:gd name="T16" fmla="*/ 6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6 w 13"/>
                <a:gd name="T23" fmla="*/ 92 h 143"/>
                <a:gd name="T24" fmla="*/ 13 w 13"/>
                <a:gd name="T25" fmla="*/ 99 h 143"/>
                <a:gd name="T26" fmla="*/ 6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6 w 13"/>
                <a:gd name="T33" fmla="*/ 74 h 143"/>
                <a:gd name="T34" fmla="*/ 13 w 13"/>
                <a:gd name="T35" fmla="*/ 80 h 143"/>
                <a:gd name="T36" fmla="*/ 6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6 w 13"/>
                <a:gd name="T43" fmla="*/ 55 h 143"/>
                <a:gd name="T44" fmla="*/ 13 w 13"/>
                <a:gd name="T45" fmla="*/ 62 h 143"/>
                <a:gd name="T46" fmla="*/ 6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6 w 13"/>
                <a:gd name="T53" fmla="*/ 37 h 143"/>
                <a:gd name="T54" fmla="*/ 13 w 13"/>
                <a:gd name="T55" fmla="*/ 43 h 143"/>
                <a:gd name="T56" fmla="*/ 6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6 w 13"/>
                <a:gd name="T63" fmla="*/ 19 h 143"/>
                <a:gd name="T64" fmla="*/ 13 w 13"/>
                <a:gd name="T65" fmla="*/ 25 h 143"/>
                <a:gd name="T66" fmla="*/ 6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6 w 13"/>
                <a:gd name="T73" fmla="*/ 0 h 143"/>
                <a:gd name="T74" fmla="*/ 13 w 13"/>
                <a:gd name="T75" fmla="*/ 7 h 143"/>
                <a:gd name="T76" fmla="*/ 6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2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2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2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6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2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2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2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2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2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2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2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2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2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385"/>
            <p:cNvSpPr>
              <a:spLocks noEditPoints="1"/>
            </p:cNvSpPr>
            <p:nvPr/>
          </p:nvSpPr>
          <p:spPr bwMode="auto">
            <a:xfrm>
              <a:off x="7781587" y="1706110"/>
              <a:ext cx="15875" cy="320675"/>
            </a:xfrm>
            <a:custGeom>
              <a:avLst/>
              <a:gdLst>
                <a:gd name="T0" fmla="*/ 0 w 6"/>
                <a:gd name="T1" fmla="*/ 119 h 124"/>
                <a:gd name="T2" fmla="*/ 3 w 6"/>
                <a:gd name="T3" fmla="*/ 116 h 124"/>
                <a:gd name="T4" fmla="*/ 6 w 6"/>
                <a:gd name="T5" fmla="*/ 119 h 124"/>
                <a:gd name="T6" fmla="*/ 3 w 6"/>
                <a:gd name="T7" fmla="*/ 124 h 124"/>
                <a:gd name="T8" fmla="*/ 0 w 6"/>
                <a:gd name="T9" fmla="*/ 120 h 124"/>
                <a:gd name="T10" fmla="*/ 0 w 6"/>
                <a:gd name="T11" fmla="*/ 109 h 124"/>
                <a:gd name="T12" fmla="*/ 3 w 6"/>
                <a:gd name="T13" fmla="*/ 106 h 124"/>
                <a:gd name="T14" fmla="*/ 6 w 6"/>
                <a:gd name="T15" fmla="*/ 109 h 124"/>
                <a:gd name="T16" fmla="*/ 3 w 6"/>
                <a:gd name="T17" fmla="*/ 113 h 124"/>
                <a:gd name="T18" fmla="*/ 0 w 6"/>
                <a:gd name="T19" fmla="*/ 110 h 124"/>
                <a:gd name="T20" fmla="*/ 0 w 6"/>
                <a:gd name="T21" fmla="*/ 98 h 124"/>
                <a:gd name="T22" fmla="*/ 3 w 6"/>
                <a:gd name="T23" fmla="*/ 95 h 124"/>
                <a:gd name="T24" fmla="*/ 6 w 6"/>
                <a:gd name="T25" fmla="*/ 98 h 124"/>
                <a:gd name="T26" fmla="*/ 3 w 6"/>
                <a:gd name="T27" fmla="*/ 102 h 124"/>
                <a:gd name="T28" fmla="*/ 0 w 6"/>
                <a:gd name="T29" fmla="*/ 99 h 124"/>
                <a:gd name="T30" fmla="*/ 0 w 6"/>
                <a:gd name="T31" fmla="*/ 88 h 124"/>
                <a:gd name="T32" fmla="*/ 3 w 6"/>
                <a:gd name="T33" fmla="*/ 84 h 124"/>
                <a:gd name="T34" fmla="*/ 6 w 6"/>
                <a:gd name="T35" fmla="*/ 88 h 124"/>
                <a:gd name="T36" fmla="*/ 3 w 6"/>
                <a:gd name="T37" fmla="*/ 92 h 124"/>
                <a:gd name="T38" fmla="*/ 0 w 6"/>
                <a:gd name="T39" fmla="*/ 89 h 124"/>
                <a:gd name="T40" fmla="*/ 0 w 6"/>
                <a:gd name="T41" fmla="*/ 77 h 124"/>
                <a:gd name="T42" fmla="*/ 3 w 6"/>
                <a:gd name="T43" fmla="*/ 74 h 124"/>
                <a:gd name="T44" fmla="*/ 6 w 6"/>
                <a:gd name="T45" fmla="*/ 77 h 124"/>
                <a:gd name="T46" fmla="*/ 3 w 6"/>
                <a:gd name="T47" fmla="*/ 81 h 124"/>
                <a:gd name="T48" fmla="*/ 0 w 6"/>
                <a:gd name="T49" fmla="*/ 78 h 124"/>
                <a:gd name="T50" fmla="*/ 0 w 6"/>
                <a:gd name="T51" fmla="*/ 67 h 124"/>
                <a:gd name="T52" fmla="*/ 3 w 6"/>
                <a:gd name="T53" fmla="*/ 63 h 124"/>
                <a:gd name="T54" fmla="*/ 6 w 6"/>
                <a:gd name="T55" fmla="*/ 67 h 124"/>
                <a:gd name="T56" fmla="*/ 3 w 6"/>
                <a:gd name="T57" fmla="*/ 71 h 124"/>
                <a:gd name="T58" fmla="*/ 0 w 6"/>
                <a:gd name="T59" fmla="*/ 68 h 124"/>
                <a:gd name="T60" fmla="*/ 0 w 6"/>
                <a:gd name="T61" fmla="*/ 56 h 124"/>
                <a:gd name="T62" fmla="*/ 3 w 6"/>
                <a:gd name="T63" fmla="*/ 53 h 124"/>
                <a:gd name="T64" fmla="*/ 6 w 6"/>
                <a:gd name="T65" fmla="*/ 56 h 124"/>
                <a:gd name="T66" fmla="*/ 3 w 6"/>
                <a:gd name="T67" fmla="*/ 60 h 124"/>
                <a:gd name="T68" fmla="*/ 0 w 6"/>
                <a:gd name="T69" fmla="*/ 57 h 124"/>
                <a:gd name="T70" fmla="*/ 0 w 6"/>
                <a:gd name="T71" fmla="*/ 46 h 124"/>
                <a:gd name="T72" fmla="*/ 3 w 6"/>
                <a:gd name="T73" fmla="*/ 42 h 124"/>
                <a:gd name="T74" fmla="*/ 6 w 6"/>
                <a:gd name="T75" fmla="*/ 46 h 124"/>
                <a:gd name="T76" fmla="*/ 3 w 6"/>
                <a:gd name="T77" fmla="*/ 50 h 124"/>
                <a:gd name="T78" fmla="*/ 0 w 6"/>
                <a:gd name="T79" fmla="*/ 47 h 124"/>
                <a:gd name="T80" fmla="*/ 0 w 6"/>
                <a:gd name="T81" fmla="*/ 35 h 124"/>
                <a:gd name="T82" fmla="*/ 3 w 6"/>
                <a:gd name="T83" fmla="*/ 32 h 124"/>
                <a:gd name="T84" fmla="*/ 6 w 6"/>
                <a:gd name="T85" fmla="*/ 35 h 124"/>
                <a:gd name="T86" fmla="*/ 3 w 6"/>
                <a:gd name="T87" fmla="*/ 39 h 124"/>
                <a:gd name="T88" fmla="*/ 0 w 6"/>
                <a:gd name="T89" fmla="*/ 36 h 124"/>
                <a:gd name="T90" fmla="*/ 0 w 6"/>
                <a:gd name="T91" fmla="*/ 25 h 124"/>
                <a:gd name="T92" fmla="*/ 3 w 6"/>
                <a:gd name="T93" fmla="*/ 21 h 124"/>
                <a:gd name="T94" fmla="*/ 6 w 6"/>
                <a:gd name="T95" fmla="*/ 25 h 124"/>
                <a:gd name="T96" fmla="*/ 3 w 6"/>
                <a:gd name="T97" fmla="*/ 29 h 124"/>
                <a:gd name="T98" fmla="*/ 0 w 6"/>
                <a:gd name="T99" fmla="*/ 26 h 124"/>
                <a:gd name="T100" fmla="*/ 0 w 6"/>
                <a:gd name="T101" fmla="*/ 14 h 124"/>
                <a:gd name="T102" fmla="*/ 3 w 6"/>
                <a:gd name="T103" fmla="*/ 11 h 124"/>
                <a:gd name="T104" fmla="*/ 6 w 6"/>
                <a:gd name="T105" fmla="*/ 14 h 124"/>
                <a:gd name="T106" fmla="*/ 3 w 6"/>
                <a:gd name="T107" fmla="*/ 18 h 124"/>
                <a:gd name="T108" fmla="*/ 0 w 6"/>
                <a:gd name="T109" fmla="*/ 15 h 124"/>
                <a:gd name="T110" fmla="*/ 0 w 6"/>
                <a:gd name="T111" fmla="*/ 4 h 124"/>
                <a:gd name="T112" fmla="*/ 3 w 6"/>
                <a:gd name="T113" fmla="*/ 0 h 124"/>
                <a:gd name="T114" fmla="*/ 6 w 6"/>
                <a:gd name="T115" fmla="*/ 4 h 124"/>
                <a:gd name="T116" fmla="*/ 3 w 6"/>
                <a:gd name="T117" fmla="*/ 8 h 124"/>
                <a:gd name="T118" fmla="*/ 0 w 6"/>
                <a:gd name="T11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" h="124"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4"/>
                    <a:pt x="3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1" y="124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5" y="106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2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2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6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386"/>
            <p:cNvSpPr>
              <a:spLocks noEditPoints="1"/>
            </p:cNvSpPr>
            <p:nvPr/>
          </p:nvSpPr>
          <p:spPr bwMode="auto">
            <a:xfrm>
              <a:off x="7657762" y="2599872"/>
              <a:ext cx="15875" cy="1539875"/>
            </a:xfrm>
            <a:custGeom>
              <a:avLst/>
              <a:gdLst>
                <a:gd name="T0" fmla="*/ 3 w 6"/>
                <a:gd name="T1" fmla="*/ 597 h 597"/>
                <a:gd name="T2" fmla="*/ 6 w 6"/>
                <a:gd name="T3" fmla="*/ 580 h 597"/>
                <a:gd name="T4" fmla="*/ 3 w 6"/>
                <a:gd name="T5" fmla="*/ 564 h 597"/>
                <a:gd name="T6" fmla="*/ 0 w 6"/>
                <a:gd name="T7" fmla="*/ 554 h 597"/>
                <a:gd name="T8" fmla="*/ 0 w 6"/>
                <a:gd name="T9" fmla="*/ 555 h 597"/>
                <a:gd name="T10" fmla="*/ 3 w 6"/>
                <a:gd name="T11" fmla="*/ 546 h 597"/>
                <a:gd name="T12" fmla="*/ 6 w 6"/>
                <a:gd name="T13" fmla="*/ 529 h 597"/>
                <a:gd name="T14" fmla="*/ 3 w 6"/>
                <a:gd name="T15" fmla="*/ 512 h 597"/>
                <a:gd name="T16" fmla="*/ 0 w 6"/>
                <a:gd name="T17" fmla="*/ 503 h 597"/>
                <a:gd name="T18" fmla="*/ 0 w 6"/>
                <a:gd name="T19" fmla="*/ 504 h 597"/>
                <a:gd name="T20" fmla="*/ 3 w 6"/>
                <a:gd name="T21" fmla="*/ 495 h 597"/>
                <a:gd name="T22" fmla="*/ 6 w 6"/>
                <a:gd name="T23" fmla="*/ 477 h 597"/>
                <a:gd name="T24" fmla="*/ 3 w 6"/>
                <a:gd name="T25" fmla="*/ 461 h 597"/>
                <a:gd name="T26" fmla="*/ 0 w 6"/>
                <a:gd name="T27" fmla="*/ 452 h 597"/>
                <a:gd name="T28" fmla="*/ 0 w 6"/>
                <a:gd name="T29" fmla="*/ 453 h 597"/>
                <a:gd name="T30" fmla="*/ 3 w 6"/>
                <a:gd name="T31" fmla="*/ 443 h 597"/>
                <a:gd name="T32" fmla="*/ 6 w 6"/>
                <a:gd name="T33" fmla="*/ 426 h 597"/>
                <a:gd name="T34" fmla="*/ 3 w 6"/>
                <a:gd name="T35" fmla="*/ 410 h 597"/>
                <a:gd name="T36" fmla="*/ 0 w 6"/>
                <a:gd name="T37" fmla="*/ 401 h 597"/>
                <a:gd name="T38" fmla="*/ 0 w 6"/>
                <a:gd name="T39" fmla="*/ 402 h 597"/>
                <a:gd name="T40" fmla="*/ 3 w 6"/>
                <a:gd name="T41" fmla="*/ 392 h 597"/>
                <a:gd name="T42" fmla="*/ 6 w 6"/>
                <a:gd name="T43" fmla="*/ 375 h 597"/>
                <a:gd name="T44" fmla="*/ 3 w 6"/>
                <a:gd name="T45" fmla="*/ 359 h 597"/>
                <a:gd name="T46" fmla="*/ 0 w 6"/>
                <a:gd name="T47" fmla="*/ 349 h 597"/>
                <a:gd name="T48" fmla="*/ 0 w 6"/>
                <a:gd name="T49" fmla="*/ 350 h 597"/>
                <a:gd name="T50" fmla="*/ 3 w 6"/>
                <a:gd name="T51" fmla="*/ 341 h 597"/>
                <a:gd name="T52" fmla="*/ 6 w 6"/>
                <a:gd name="T53" fmla="*/ 324 h 597"/>
                <a:gd name="T54" fmla="*/ 3 w 6"/>
                <a:gd name="T55" fmla="*/ 308 h 597"/>
                <a:gd name="T56" fmla="*/ 0 w 6"/>
                <a:gd name="T57" fmla="*/ 298 h 597"/>
                <a:gd name="T58" fmla="*/ 0 w 6"/>
                <a:gd name="T59" fmla="*/ 299 h 597"/>
                <a:gd name="T60" fmla="*/ 3 w 6"/>
                <a:gd name="T61" fmla="*/ 290 h 597"/>
                <a:gd name="T62" fmla="*/ 6 w 6"/>
                <a:gd name="T63" fmla="*/ 273 h 597"/>
                <a:gd name="T64" fmla="*/ 3 w 6"/>
                <a:gd name="T65" fmla="*/ 256 h 597"/>
                <a:gd name="T66" fmla="*/ 0 w 6"/>
                <a:gd name="T67" fmla="*/ 247 h 597"/>
                <a:gd name="T68" fmla="*/ 0 w 6"/>
                <a:gd name="T69" fmla="*/ 248 h 597"/>
                <a:gd name="T70" fmla="*/ 3 w 6"/>
                <a:gd name="T71" fmla="*/ 239 h 597"/>
                <a:gd name="T72" fmla="*/ 6 w 6"/>
                <a:gd name="T73" fmla="*/ 221 h 597"/>
                <a:gd name="T74" fmla="*/ 3 w 6"/>
                <a:gd name="T75" fmla="*/ 205 h 597"/>
                <a:gd name="T76" fmla="*/ 0 w 6"/>
                <a:gd name="T77" fmla="*/ 196 h 597"/>
                <a:gd name="T78" fmla="*/ 0 w 6"/>
                <a:gd name="T79" fmla="*/ 197 h 597"/>
                <a:gd name="T80" fmla="*/ 3 w 6"/>
                <a:gd name="T81" fmla="*/ 187 h 597"/>
                <a:gd name="T82" fmla="*/ 6 w 6"/>
                <a:gd name="T83" fmla="*/ 170 h 597"/>
                <a:gd name="T84" fmla="*/ 3 w 6"/>
                <a:gd name="T85" fmla="*/ 154 h 597"/>
                <a:gd name="T86" fmla="*/ 0 w 6"/>
                <a:gd name="T87" fmla="*/ 145 h 597"/>
                <a:gd name="T88" fmla="*/ 0 w 6"/>
                <a:gd name="T89" fmla="*/ 146 h 597"/>
                <a:gd name="T90" fmla="*/ 3 w 6"/>
                <a:gd name="T91" fmla="*/ 136 h 597"/>
                <a:gd name="T92" fmla="*/ 6 w 6"/>
                <a:gd name="T93" fmla="*/ 119 h 597"/>
                <a:gd name="T94" fmla="*/ 3 w 6"/>
                <a:gd name="T95" fmla="*/ 103 h 597"/>
                <a:gd name="T96" fmla="*/ 0 w 6"/>
                <a:gd name="T97" fmla="*/ 93 h 597"/>
                <a:gd name="T98" fmla="*/ 0 w 6"/>
                <a:gd name="T99" fmla="*/ 94 h 597"/>
                <a:gd name="T100" fmla="*/ 3 w 6"/>
                <a:gd name="T101" fmla="*/ 85 h 597"/>
                <a:gd name="T102" fmla="*/ 6 w 6"/>
                <a:gd name="T103" fmla="*/ 68 h 597"/>
                <a:gd name="T104" fmla="*/ 3 w 6"/>
                <a:gd name="T105" fmla="*/ 52 h 597"/>
                <a:gd name="T106" fmla="*/ 0 w 6"/>
                <a:gd name="T107" fmla="*/ 42 h 597"/>
                <a:gd name="T108" fmla="*/ 0 w 6"/>
                <a:gd name="T109" fmla="*/ 43 h 597"/>
                <a:gd name="T110" fmla="*/ 3 w 6"/>
                <a:gd name="T111" fmla="*/ 34 h 597"/>
                <a:gd name="T112" fmla="*/ 6 w 6"/>
                <a:gd name="T113" fmla="*/ 16 h 597"/>
                <a:gd name="T114" fmla="*/ 3 w 6"/>
                <a:gd name="T1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597">
                  <a:moveTo>
                    <a:pt x="0" y="594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91"/>
                    <a:pt x="1" y="589"/>
                    <a:pt x="3" y="589"/>
                  </a:cubicBezTo>
                  <a:cubicBezTo>
                    <a:pt x="3" y="589"/>
                    <a:pt x="3" y="589"/>
                    <a:pt x="3" y="589"/>
                  </a:cubicBezTo>
                  <a:cubicBezTo>
                    <a:pt x="5" y="589"/>
                    <a:pt x="6" y="591"/>
                    <a:pt x="6" y="593"/>
                  </a:cubicBezTo>
                  <a:cubicBezTo>
                    <a:pt x="6" y="593"/>
                    <a:pt x="6" y="593"/>
                    <a:pt x="6" y="593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6" y="596"/>
                    <a:pt x="5" y="597"/>
                    <a:pt x="3" y="597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1" y="597"/>
                    <a:pt x="0" y="596"/>
                    <a:pt x="0" y="594"/>
                  </a:cubicBezTo>
                  <a:close/>
                  <a:moveTo>
                    <a:pt x="0" y="581"/>
                  </a:moveTo>
                  <a:cubicBezTo>
                    <a:pt x="0" y="580"/>
                    <a:pt x="0" y="580"/>
                    <a:pt x="0" y="580"/>
                  </a:cubicBezTo>
                  <a:cubicBezTo>
                    <a:pt x="0" y="578"/>
                    <a:pt x="1" y="576"/>
                    <a:pt x="3" y="576"/>
                  </a:cubicBezTo>
                  <a:cubicBezTo>
                    <a:pt x="3" y="576"/>
                    <a:pt x="3" y="576"/>
                    <a:pt x="3" y="576"/>
                  </a:cubicBezTo>
                  <a:cubicBezTo>
                    <a:pt x="5" y="576"/>
                    <a:pt x="6" y="578"/>
                    <a:pt x="6" y="580"/>
                  </a:cubicBezTo>
                  <a:cubicBezTo>
                    <a:pt x="6" y="580"/>
                    <a:pt x="6" y="580"/>
                    <a:pt x="6" y="580"/>
                  </a:cubicBezTo>
                  <a:cubicBezTo>
                    <a:pt x="6" y="581"/>
                    <a:pt x="6" y="581"/>
                    <a:pt x="6" y="581"/>
                  </a:cubicBezTo>
                  <a:cubicBezTo>
                    <a:pt x="6" y="583"/>
                    <a:pt x="5" y="584"/>
                    <a:pt x="3" y="584"/>
                  </a:cubicBezTo>
                  <a:cubicBezTo>
                    <a:pt x="3" y="584"/>
                    <a:pt x="3" y="584"/>
                    <a:pt x="3" y="584"/>
                  </a:cubicBezTo>
                  <a:cubicBezTo>
                    <a:pt x="1" y="584"/>
                    <a:pt x="0" y="583"/>
                    <a:pt x="0" y="581"/>
                  </a:cubicBezTo>
                  <a:close/>
                  <a:moveTo>
                    <a:pt x="0" y="568"/>
                  </a:moveTo>
                  <a:cubicBezTo>
                    <a:pt x="0" y="567"/>
                    <a:pt x="0" y="567"/>
                    <a:pt x="0" y="567"/>
                  </a:cubicBezTo>
                  <a:cubicBezTo>
                    <a:pt x="0" y="565"/>
                    <a:pt x="1" y="564"/>
                    <a:pt x="3" y="564"/>
                  </a:cubicBezTo>
                  <a:cubicBezTo>
                    <a:pt x="3" y="564"/>
                    <a:pt x="3" y="564"/>
                    <a:pt x="3" y="564"/>
                  </a:cubicBezTo>
                  <a:cubicBezTo>
                    <a:pt x="5" y="564"/>
                    <a:pt x="6" y="565"/>
                    <a:pt x="6" y="567"/>
                  </a:cubicBezTo>
                  <a:cubicBezTo>
                    <a:pt x="6" y="567"/>
                    <a:pt x="6" y="567"/>
                    <a:pt x="6" y="567"/>
                  </a:cubicBezTo>
                  <a:cubicBezTo>
                    <a:pt x="6" y="568"/>
                    <a:pt x="6" y="568"/>
                    <a:pt x="6" y="568"/>
                  </a:cubicBezTo>
                  <a:cubicBezTo>
                    <a:pt x="6" y="570"/>
                    <a:pt x="5" y="571"/>
                    <a:pt x="3" y="571"/>
                  </a:cubicBezTo>
                  <a:cubicBezTo>
                    <a:pt x="3" y="571"/>
                    <a:pt x="3" y="571"/>
                    <a:pt x="3" y="571"/>
                  </a:cubicBezTo>
                  <a:cubicBezTo>
                    <a:pt x="1" y="571"/>
                    <a:pt x="0" y="570"/>
                    <a:pt x="0" y="568"/>
                  </a:cubicBezTo>
                  <a:close/>
                  <a:moveTo>
                    <a:pt x="0" y="555"/>
                  </a:moveTo>
                  <a:cubicBezTo>
                    <a:pt x="0" y="554"/>
                    <a:pt x="0" y="554"/>
                    <a:pt x="0" y="554"/>
                  </a:cubicBezTo>
                  <a:cubicBezTo>
                    <a:pt x="0" y="552"/>
                    <a:pt x="1" y="551"/>
                    <a:pt x="3" y="551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5" y="551"/>
                    <a:pt x="6" y="552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6" y="555"/>
                    <a:pt x="6" y="555"/>
                  </a:cubicBezTo>
                  <a:cubicBezTo>
                    <a:pt x="6" y="557"/>
                    <a:pt x="5" y="559"/>
                    <a:pt x="3" y="559"/>
                  </a:cubicBezTo>
                  <a:cubicBezTo>
                    <a:pt x="3" y="559"/>
                    <a:pt x="3" y="559"/>
                    <a:pt x="3" y="559"/>
                  </a:cubicBezTo>
                  <a:cubicBezTo>
                    <a:pt x="1" y="559"/>
                    <a:pt x="0" y="557"/>
                    <a:pt x="0" y="555"/>
                  </a:cubicBezTo>
                  <a:close/>
                  <a:moveTo>
                    <a:pt x="0" y="542"/>
                  </a:moveTo>
                  <a:cubicBezTo>
                    <a:pt x="0" y="541"/>
                    <a:pt x="0" y="541"/>
                    <a:pt x="0" y="541"/>
                  </a:cubicBezTo>
                  <a:cubicBezTo>
                    <a:pt x="0" y="539"/>
                    <a:pt x="1" y="538"/>
                    <a:pt x="3" y="538"/>
                  </a:cubicBezTo>
                  <a:cubicBezTo>
                    <a:pt x="3" y="538"/>
                    <a:pt x="3" y="538"/>
                    <a:pt x="3" y="538"/>
                  </a:cubicBezTo>
                  <a:cubicBezTo>
                    <a:pt x="5" y="538"/>
                    <a:pt x="6" y="539"/>
                    <a:pt x="6" y="541"/>
                  </a:cubicBezTo>
                  <a:cubicBezTo>
                    <a:pt x="6" y="541"/>
                    <a:pt x="6" y="541"/>
                    <a:pt x="6" y="541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6" y="544"/>
                    <a:pt x="5" y="546"/>
                    <a:pt x="3" y="546"/>
                  </a:cubicBezTo>
                  <a:cubicBezTo>
                    <a:pt x="3" y="546"/>
                    <a:pt x="3" y="546"/>
                    <a:pt x="3" y="546"/>
                  </a:cubicBezTo>
                  <a:cubicBezTo>
                    <a:pt x="1" y="546"/>
                    <a:pt x="0" y="544"/>
                    <a:pt x="0" y="542"/>
                  </a:cubicBezTo>
                  <a:close/>
                  <a:moveTo>
                    <a:pt x="0" y="530"/>
                  </a:moveTo>
                  <a:cubicBezTo>
                    <a:pt x="0" y="529"/>
                    <a:pt x="0" y="529"/>
                    <a:pt x="0" y="529"/>
                  </a:cubicBezTo>
                  <a:cubicBezTo>
                    <a:pt x="0" y="527"/>
                    <a:pt x="1" y="525"/>
                    <a:pt x="3" y="525"/>
                  </a:cubicBezTo>
                  <a:cubicBezTo>
                    <a:pt x="3" y="525"/>
                    <a:pt x="3" y="525"/>
                    <a:pt x="3" y="525"/>
                  </a:cubicBezTo>
                  <a:cubicBezTo>
                    <a:pt x="5" y="525"/>
                    <a:pt x="6" y="527"/>
                    <a:pt x="6" y="529"/>
                  </a:cubicBezTo>
                  <a:cubicBezTo>
                    <a:pt x="6" y="529"/>
                    <a:pt x="6" y="529"/>
                    <a:pt x="6" y="529"/>
                  </a:cubicBezTo>
                  <a:cubicBezTo>
                    <a:pt x="6" y="530"/>
                    <a:pt x="6" y="530"/>
                    <a:pt x="6" y="530"/>
                  </a:cubicBezTo>
                  <a:cubicBezTo>
                    <a:pt x="6" y="532"/>
                    <a:pt x="5" y="533"/>
                    <a:pt x="3" y="533"/>
                  </a:cubicBezTo>
                  <a:cubicBezTo>
                    <a:pt x="3" y="533"/>
                    <a:pt x="3" y="533"/>
                    <a:pt x="3" y="533"/>
                  </a:cubicBezTo>
                  <a:cubicBezTo>
                    <a:pt x="1" y="533"/>
                    <a:pt x="0" y="532"/>
                    <a:pt x="0" y="530"/>
                  </a:cubicBezTo>
                  <a:close/>
                  <a:moveTo>
                    <a:pt x="0" y="517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0" y="514"/>
                    <a:pt x="1" y="512"/>
                    <a:pt x="3" y="512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5" y="512"/>
                    <a:pt x="6" y="514"/>
                    <a:pt x="6" y="516"/>
                  </a:cubicBezTo>
                  <a:cubicBezTo>
                    <a:pt x="6" y="516"/>
                    <a:pt x="6" y="516"/>
                    <a:pt x="6" y="516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6" y="519"/>
                    <a:pt x="5" y="520"/>
                    <a:pt x="3" y="520"/>
                  </a:cubicBezTo>
                  <a:cubicBezTo>
                    <a:pt x="3" y="520"/>
                    <a:pt x="3" y="520"/>
                    <a:pt x="3" y="520"/>
                  </a:cubicBezTo>
                  <a:cubicBezTo>
                    <a:pt x="1" y="520"/>
                    <a:pt x="0" y="519"/>
                    <a:pt x="0" y="517"/>
                  </a:cubicBezTo>
                  <a:close/>
                  <a:moveTo>
                    <a:pt x="0" y="504"/>
                  </a:moveTo>
                  <a:cubicBezTo>
                    <a:pt x="0" y="503"/>
                    <a:pt x="0" y="503"/>
                    <a:pt x="0" y="503"/>
                  </a:cubicBezTo>
                  <a:cubicBezTo>
                    <a:pt x="0" y="501"/>
                    <a:pt x="1" y="500"/>
                    <a:pt x="3" y="500"/>
                  </a:cubicBezTo>
                  <a:cubicBezTo>
                    <a:pt x="3" y="500"/>
                    <a:pt x="3" y="500"/>
                    <a:pt x="3" y="500"/>
                  </a:cubicBezTo>
                  <a:cubicBezTo>
                    <a:pt x="5" y="500"/>
                    <a:pt x="6" y="501"/>
                    <a:pt x="6" y="503"/>
                  </a:cubicBezTo>
                  <a:cubicBezTo>
                    <a:pt x="6" y="503"/>
                    <a:pt x="6" y="503"/>
                    <a:pt x="6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6"/>
                    <a:pt x="5" y="507"/>
                    <a:pt x="3" y="507"/>
                  </a:cubicBezTo>
                  <a:cubicBezTo>
                    <a:pt x="3" y="507"/>
                    <a:pt x="3" y="507"/>
                    <a:pt x="3" y="507"/>
                  </a:cubicBezTo>
                  <a:cubicBezTo>
                    <a:pt x="1" y="507"/>
                    <a:pt x="0" y="506"/>
                    <a:pt x="0" y="504"/>
                  </a:cubicBezTo>
                  <a:close/>
                  <a:moveTo>
                    <a:pt x="0" y="491"/>
                  </a:moveTo>
                  <a:cubicBezTo>
                    <a:pt x="0" y="490"/>
                    <a:pt x="0" y="490"/>
                    <a:pt x="0" y="490"/>
                  </a:cubicBezTo>
                  <a:cubicBezTo>
                    <a:pt x="0" y="488"/>
                    <a:pt x="1" y="487"/>
                    <a:pt x="3" y="487"/>
                  </a:cubicBezTo>
                  <a:cubicBezTo>
                    <a:pt x="3" y="487"/>
                    <a:pt x="3" y="487"/>
                    <a:pt x="3" y="487"/>
                  </a:cubicBezTo>
                  <a:cubicBezTo>
                    <a:pt x="5" y="487"/>
                    <a:pt x="6" y="488"/>
                    <a:pt x="6" y="490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6" y="491"/>
                    <a:pt x="6" y="491"/>
                    <a:pt x="6" y="491"/>
                  </a:cubicBezTo>
                  <a:cubicBezTo>
                    <a:pt x="6" y="493"/>
                    <a:pt x="5" y="495"/>
                    <a:pt x="3" y="495"/>
                  </a:cubicBezTo>
                  <a:cubicBezTo>
                    <a:pt x="3" y="495"/>
                    <a:pt x="3" y="495"/>
                    <a:pt x="3" y="495"/>
                  </a:cubicBezTo>
                  <a:cubicBezTo>
                    <a:pt x="1" y="495"/>
                    <a:pt x="0" y="493"/>
                    <a:pt x="0" y="491"/>
                  </a:cubicBezTo>
                  <a:close/>
                  <a:moveTo>
                    <a:pt x="0" y="478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75"/>
                    <a:pt x="1" y="474"/>
                    <a:pt x="3" y="474"/>
                  </a:cubicBezTo>
                  <a:cubicBezTo>
                    <a:pt x="3" y="474"/>
                    <a:pt x="3" y="474"/>
                    <a:pt x="3" y="474"/>
                  </a:cubicBezTo>
                  <a:cubicBezTo>
                    <a:pt x="5" y="474"/>
                    <a:pt x="6" y="475"/>
                    <a:pt x="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6" y="480"/>
                    <a:pt x="5" y="482"/>
                    <a:pt x="3" y="482"/>
                  </a:cubicBezTo>
                  <a:cubicBezTo>
                    <a:pt x="3" y="482"/>
                    <a:pt x="3" y="482"/>
                    <a:pt x="3" y="482"/>
                  </a:cubicBezTo>
                  <a:cubicBezTo>
                    <a:pt x="1" y="482"/>
                    <a:pt x="0" y="480"/>
                    <a:pt x="0" y="478"/>
                  </a:cubicBezTo>
                  <a:close/>
                  <a:moveTo>
                    <a:pt x="0" y="466"/>
                  </a:moveTo>
                  <a:cubicBezTo>
                    <a:pt x="0" y="465"/>
                    <a:pt x="0" y="465"/>
                    <a:pt x="0" y="465"/>
                  </a:cubicBezTo>
                  <a:cubicBezTo>
                    <a:pt x="0" y="463"/>
                    <a:pt x="1" y="461"/>
                    <a:pt x="3" y="461"/>
                  </a:cubicBezTo>
                  <a:cubicBezTo>
                    <a:pt x="3" y="461"/>
                    <a:pt x="3" y="461"/>
                    <a:pt x="3" y="461"/>
                  </a:cubicBezTo>
                  <a:cubicBezTo>
                    <a:pt x="5" y="461"/>
                    <a:pt x="6" y="463"/>
                    <a:pt x="6" y="465"/>
                  </a:cubicBezTo>
                  <a:cubicBezTo>
                    <a:pt x="6" y="465"/>
                    <a:pt x="6" y="465"/>
                    <a:pt x="6" y="465"/>
                  </a:cubicBezTo>
                  <a:cubicBezTo>
                    <a:pt x="6" y="466"/>
                    <a:pt x="6" y="466"/>
                    <a:pt x="6" y="466"/>
                  </a:cubicBezTo>
                  <a:cubicBezTo>
                    <a:pt x="6" y="468"/>
                    <a:pt x="5" y="469"/>
                    <a:pt x="3" y="469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1" y="469"/>
                    <a:pt x="0" y="468"/>
                    <a:pt x="0" y="466"/>
                  </a:cubicBezTo>
                  <a:close/>
                  <a:moveTo>
                    <a:pt x="0" y="453"/>
                  </a:moveTo>
                  <a:cubicBezTo>
                    <a:pt x="0" y="452"/>
                    <a:pt x="0" y="452"/>
                    <a:pt x="0" y="452"/>
                  </a:cubicBezTo>
                  <a:cubicBezTo>
                    <a:pt x="0" y="450"/>
                    <a:pt x="1" y="448"/>
                    <a:pt x="3" y="448"/>
                  </a:cubicBezTo>
                  <a:cubicBezTo>
                    <a:pt x="3" y="448"/>
                    <a:pt x="3" y="448"/>
                    <a:pt x="3" y="448"/>
                  </a:cubicBezTo>
                  <a:cubicBezTo>
                    <a:pt x="5" y="448"/>
                    <a:pt x="6" y="450"/>
                    <a:pt x="6" y="452"/>
                  </a:cubicBezTo>
                  <a:cubicBezTo>
                    <a:pt x="6" y="452"/>
                    <a:pt x="6" y="452"/>
                    <a:pt x="6" y="452"/>
                  </a:cubicBezTo>
                  <a:cubicBezTo>
                    <a:pt x="6" y="453"/>
                    <a:pt x="6" y="453"/>
                    <a:pt x="6" y="453"/>
                  </a:cubicBezTo>
                  <a:cubicBezTo>
                    <a:pt x="6" y="455"/>
                    <a:pt x="5" y="456"/>
                    <a:pt x="3" y="456"/>
                  </a:cubicBezTo>
                  <a:cubicBezTo>
                    <a:pt x="3" y="456"/>
                    <a:pt x="3" y="456"/>
                    <a:pt x="3" y="456"/>
                  </a:cubicBezTo>
                  <a:cubicBezTo>
                    <a:pt x="1" y="456"/>
                    <a:pt x="0" y="455"/>
                    <a:pt x="0" y="453"/>
                  </a:cubicBezTo>
                  <a:close/>
                  <a:moveTo>
                    <a:pt x="0" y="440"/>
                  </a:move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1" y="436"/>
                    <a:pt x="3" y="436"/>
                  </a:cubicBezTo>
                  <a:cubicBezTo>
                    <a:pt x="3" y="436"/>
                    <a:pt x="3" y="436"/>
                    <a:pt x="3" y="436"/>
                  </a:cubicBezTo>
                  <a:cubicBezTo>
                    <a:pt x="5" y="436"/>
                    <a:pt x="6" y="437"/>
                    <a:pt x="6" y="439"/>
                  </a:cubicBezTo>
                  <a:cubicBezTo>
                    <a:pt x="6" y="439"/>
                    <a:pt x="6" y="439"/>
                    <a:pt x="6" y="439"/>
                  </a:cubicBezTo>
                  <a:cubicBezTo>
                    <a:pt x="6" y="440"/>
                    <a:pt x="6" y="440"/>
                    <a:pt x="6" y="440"/>
                  </a:cubicBezTo>
                  <a:cubicBezTo>
                    <a:pt x="6" y="442"/>
                    <a:pt x="5" y="443"/>
                    <a:pt x="3" y="443"/>
                  </a:cubicBezTo>
                  <a:cubicBezTo>
                    <a:pt x="3" y="443"/>
                    <a:pt x="3" y="443"/>
                    <a:pt x="3" y="443"/>
                  </a:cubicBezTo>
                  <a:cubicBezTo>
                    <a:pt x="1" y="443"/>
                    <a:pt x="0" y="442"/>
                    <a:pt x="0" y="440"/>
                  </a:cubicBezTo>
                  <a:close/>
                  <a:moveTo>
                    <a:pt x="0" y="427"/>
                  </a:moveTo>
                  <a:cubicBezTo>
                    <a:pt x="0" y="426"/>
                    <a:pt x="0" y="426"/>
                    <a:pt x="0" y="426"/>
                  </a:cubicBezTo>
                  <a:cubicBezTo>
                    <a:pt x="0" y="424"/>
                    <a:pt x="1" y="423"/>
                    <a:pt x="3" y="423"/>
                  </a:cubicBezTo>
                  <a:cubicBezTo>
                    <a:pt x="3" y="423"/>
                    <a:pt x="3" y="423"/>
                    <a:pt x="3" y="423"/>
                  </a:cubicBezTo>
                  <a:cubicBezTo>
                    <a:pt x="5" y="423"/>
                    <a:pt x="6" y="424"/>
                    <a:pt x="6" y="426"/>
                  </a:cubicBezTo>
                  <a:cubicBezTo>
                    <a:pt x="6" y="426"/>
                    <a:pt x="6" y="426"/>
                    <a:pt x="6" y="426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6" y="429"/>
                    <a:pt x="5" y="431"/>
                    <a:pt x="3" y="431"/>
                  </a:cubicBezTo>
                  <a:cubicBezTo>
                    <a:pt x="3" y="431"/>
                    <a:pt x="3" y="431"/>
                    <a:pt x="3" y="431"/>
                  </a:cubicBezTo>
                  <a:cubicBezTo>
                    <a:pt x="1" y="431"/>
                    <a:pt x="0" y="429"/>
                    <a:pt x="0" y="427"/>
                  </a:cubicBezTo>
                  <a:close/>
                  <a:moveTo>
                    <a:pt x="0" y="414"/>
                  </a:move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1" y="410"/>
                    <a:pt x="3" y="410"/>
                  </a:cubicBezTo>
                  <a:cubicBezTo>
                    <a:pt x="3" y="410"/>
                    <a:pt x="3" y="410"/>
                    <a:pt x="3" y="410"/>
                  </a:cubicBezTo>
                  <a:cubicBezTo>
                    <a:pt x="5" y="410"/>
                    <a:pt x="6" y="411"/>
                    <a:pt x="6" y="413"/>
                  </a:cubicBezTo>
                  <a:cubicBezTo>
                    <a:pt x="6" y="413"/>
                    <a:pt x="6" y="413"/>
                    <a:pt x="6" y="413"/>
                  </a:cubicBezTo>
                  <a:cubicBezTo>
                    <a:pt x="6" y="414"/>
                    <a:pt x="6" y="414"/>
                    <a:pt x="6" y="414"/>
                  </a:cubicBezTo>
                  <a:cubicBezTo>
                    <a:pt x="6" y="416"/>
                    <a:pt x="5" y="418"/>
                    <a:pt x="3" y="418"/>
                  </a:cubicBezTo>
                  <a:cubicBezTo>
                    <a:pt x="3" y="418"/>
                    <a:pt x="3" y="418"/>
                    <a:pt x="3" y="418"/>
                  </a:cubicBezTo>
                  <a:cubicBezTo>
                    <a:pt x="1" y="418"/>
                    <a:pt x="0" y="416"/>
                    <a:pt x="0" y="414"/>
                  </a:cubicBezTo>
                  <a:close/>
                  <a:moveTo>
                    <a:pt x="0" y="402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99"/>
                    <a:pt x="1" y="397"/>
                    <a:pt x="3" y="397"/>
                  </a:cubicBezTo>
                  <a:cubicBezTo>
                    <a:pt x="3" y="397"/>
                    <a:pt x="3" y="397"/>
                    <a:pt x="3" y="397"/>
                  </a:cubicBezTo>
                  <a:cubicBezTo>
                    <a:pt x="5" y="397"/>
                    <a:pt x="6" y="399"/>
                    <a:pt x="6" y="401"/>
                  </a:cubicBezTo>
                  <a:cubicBezTo>
                    <a:pt x="6" y="401"/>
                    <a:pt x="6" y="401"/>
                    <a:pt x="6" y="401"/>
                  </a:cubicBezTo>
                  <a:cubicBezTo>
                    <a:pt x="6" y="402"/>
                    <a:pt x="6" y="402"/>
                    <a:pt x="6" y="402"/>
                  </a:cubicBezTo>
                  <a:cubicBezTo>
                    <a:pt x="6" y="404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1" y="405"/>
                    <a:pt x="0" y="404"/>
                    <a:pt x="0" y="402"/>
                  </a:cubicBezTo>
                  <a:close/>
                  <a:moveTo>
                    <a:pt x="0" y="389"/>
                  </a:moveTo>
                  <a:cubicBezTo>
                    <a:pt x="0" y="388"/>
                    <a:pt x="0" y="388"/>
                    <a:pt x="0" y="388"/>
                  </a:cubicBezTo>
                  <a:cubicBezTo>
                    <a:pt x="0" y="386"/>
                    <a:pt x="1" y="384"/>
                    <a:pt x="3" y="384"/>
                  </a:cubicBezTo>
                  <a:cubicBezTo>
                    <a:pt x="3" y="384"/>
                    <a:pt x="3" y="384"/>
                    <a:pt x="3" y="384"/>
                  </a:cubicBezTo>
                  <a:cubicBezTo>
                    <a:pt x="5" y="384"/>
                    <a:pt x="6" y="386"/>
                    <a:pt x="6" y="388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6" y="389"/>
                    <a:pt x="6" y="389"/>
                    <a:pt x="6" y="389"/>
                  </a:cubicBezTo>
                  <a:cubicBezTo>
                    <a:pt x="6" y="391"/>
                    <a:pt x="5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1" y="392"/>
                    <a:pt x="0" y="391"/>
                    <a:pt x="0" y="389"/>
                  </a:cubicBezTo>
                  <a:close/>
                  <a:moveTo>
                    <a:pt x="0" y="376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3"/>
                    <a:pt x="1" y="372"/>
                    <a:pt x="3" y="372"/>
                  </a:cubicBezTo>
                  <a:cubicBezTo>
                    <a:pt x="3" y="372"/>
                    <a:pt x="3" y="372"/>
                    <a:pt x="3" y="372"/>
                  </a:cubicBezTo>
                  <a:cubicBezTo>
                    <a:pt x="5" y="372"/>
                    <a:pt x="6" y="373"/>
                    <a:pt x="6" y="375"/>
                  </a:cubicBezTo>
                  <a:cubicBezTo>
                    <a:pt x="6" y="375"/>
                    <a:pt x="6" y="375"/>
                    <a:pt x="6" y="375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8"/>
                    <a:pt x="5" y="379"/>
                    <a:pt x="3" y="379"/>
                  </a:cubicBezTo>
                  <a:cubicBezTo>
                    <a:pt x="3" y="379"/>
                    <a:pt x="3" y="379"/>
                    <a:pt x="3" y="379"/>
                  </a:cubicBezTo>
                  <a:cubicBezTo>
                    <a:pt x="1" y="379"/>
                    <a:pt x="0" y="378"/>
                    <a:pt x="0" y="376"/>
                  </a:cubicBezTo>
                  <a:close/>
                  <a:moveTo>
                    <a:pt x="0" y="363"/>
                  </a:moveTo>
                  <a:cubicBezTo>
                    <a:pt x="0" y="362"/>
                    <a:pt x="0" y="362"/>
                    <a:pt x="0" y="362"/>
                  </a:cubicBezTo>
                  <a:cubicBezTo>
                    <a:pt x="0" y="360"/>
                    <a:pt x="1" y="359"/>
                    <a:pt x="3" y="359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6" y="360"/>
                    <a:pt x="6" y="362"/>
                  </a:cubicBezTo>
                  <a:cubicBezTo>
                    <a:pt x="6" y="362"/>
                    <a:pt x="6" y="362"/>
                    <a:pt x="6" y="362"/>
                  </a:cubicBezTo>
                  <a:cubicBezTo>
                    <a:pt x="6" y="363"/>
                    <a:pt x="6" y="363"/>
                    <a:pt x="6" y="363"/>
                  </a:cubicBezTo>
                  <a:cubicBezTo>
                    <a:pt x="6" y="365"/>
                    <a:pt x="5" y="367"/>
                    <a:pt x="3" y="367"/>
                  </a:cubicBezTo>
                  <a:cubicBezTo>
                    <a:pt x="3" y="367"/>
                    <a:pt x="3" y="367"/>
                    <a:pt x="3" y="367"/>
                  </a:cubicBezTo>
                  <a:cubicBezTo>
                    <a:pt x="1" y="367"/>
                    <a:pt x="0" y="365"/>
                    <a:pt x="0" y="363"/>
                  </a:cubicBezTo>
                  <a:close/>
                  <a:moveTo>
                    <a:pt x="0" y="350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7"/>
                    <a:pt x="1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5" y="346"/>
                    <a:pt x="6" y="347"/>
                    <a:pt x="6" y="349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6" y="352"/>
                    <a:pt x="5" y="354"/>
                    <a:pt x="3" y="354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1" y="354"/>
                    <a:pt x="0" y="352"/>
                    <a:pt x="0" y="350"/>
                  </a:cubicBezTo>
                  <a:close/>
                  <a:moveTo>
                    <a:pt x="0" y="338"/>
                  </a:moveTo>
                  <a:cubicBezTo>
                    <a:pt x="0" y="337"/>
                    <a:pt x="0" y="337"/>
                    <a:pt x="0" y="337"/>
                  </a:cubicBezTo>
                  <a:cubicBezTo>
                    <a:pt x="0" y="335"/>
                    <a:pt x="1" y="333"/>
                    <a:pt x="3" y="333"/>
                  </a:cubicBezTo>
                  <a:cubicBezTo>
                    <a:pt x="3" y="333"/>
                    <a:pt x="3" y="333"/>
                    <a:pt x="3" y="333"/>
                  </a:cubicBezTo>
                  <a:cubicBezTo>
                    <a:pt x="5" y="333"/>
                    <a:pt x="6" y="335"/>
                    <a:pt x="6" y="337"/>
                  </a:cubicBezTo>
                  <a:cubicBezTo>
                    <a:pt x="6" y="337"/>
                    <a:pt x="6" y="337"/>
                    <a:pt x="6" y="337"/>
                  </a:cubicBezTo>
                  <a:cubicBezTo>
                    <a:pt x="6" y="338"/>
                    <a:pt x="6" y="338"/>
                    <a:pt x="6" y="338"/>
                  </a:cubicBezTo>
                  <a:cubicBezTo>
                    <a:pt x="6" y="339"/>
                    <a:pt x="5" y="341"/>
                    <a:pt x="3" y="341"/>
                  </a:cubicBezTo>
                  <a:cubicBezTo>
                    <a:pt x="3" y="341"/>
                    <a:pt x="3" y="341"/>
                    <a:pt x="3" y="341"/>
                  </a:cubicBezTo>
                  <a:cubicBezTo>
                    <a:pt x="1" y="341"/>
                    <a:pt x="0" y="339"/>
                    <a:pt x="0" y="338"/>
                  </a:cubicBezTo>
                  <a:close/>
                  <a:moveTo>
                    <a:pt x="0" y="325"/>
                  </a:moveTo>
                  <a:cubicBezTo>
                    <a:pt x="0" y="324"/>
                    <a:pt x="0" y="324"/>
                    <a:pt x="0" y="324"/>
                  </a:cubicBezTo>
                  <a:cubicBezTo>
                    <a:pt x="0" y="322"/>
                    <a:pt x="1" y="320"/>
                    <a:pt x="3" y="320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20"/>
                    <a:pt x="6" y="322"/>
                    <a:pt x="6" y="324"/>
                  </a:cubicBezTo>
                  <a:cubicBezTo>
                    <a:pt x="6" y="324"/>
                    <a:pt x="6" y="324"/>
                    <a:pt x="6" y="324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7"/>
                    <a:pt x="5" y="328"/>
                    <a:pt x="3" y="328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1" y="328"/>
                    <a:pt x="0" y="327"/>
                    <a:pt x="0" y="325"/>
                  </a:cubicBezTo>
                  <a:close/>
                  <a:moveTo>
                    <a:pt x="0" y="312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0" y="309"/>
                    <a:pt x="1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6" y="314"/>
                    <a:pt x="5" y="315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15"/>
                    <a:pt x="0" y="314"/>
                    <a:pt x="0" y="312"/>
                  </a:cubicBezTo>
                  <a:close/>
                  <a:moveTo>
                    <a:pt x="0" y="299"/>
                  </a:moveTo>
                  <a:cubicBezTo>
                    <a:pt x="0" y="298"/>
                    <a:pt x="0" y="298"/>
                    <a:pt x="0" y="298"/>
                  </a:cubicBezTo>
                  <a:cubicBezTo>
                    <a:pt x="0" y="296"/>
                    <a:pt x="1" y="295"/>
                    <a:pt x="3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5" y="295"/>
                    <a:pt x="6" y="296"/>
                    <a:pt x="6" y="298"/>
                  </a:cubicBezTo>
                  <a:cubicBezTo>
                    <a:pt x="6" y="298"/>
                    <a:pt x="6" y="298"/>
                    <a:pt x="6" y="298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6" y="301"/>
                    <a:pt x="5" y="303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3"/>
                    <a:pt x="0" y="301"/>
                    <a:pt x="0" y="299"/>
                  </a:cubicBezTo>
                  <a:close/>
                  <a:moveTo>
                    <a:pt x="0" y="286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0" y="283"/>
                    <a:pt x="1" y="282"/>
                    <a:pt x="3" y="282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5" y="282"/>
                    <a:pt x="6" y="283"/>
                    <a:pt x="6" y="285"/>
                  </a:cubicBezTo>
                  <a:cubicBezTo>
                    <a:pt x="6" y="285"/>
                    <a:pt x="6" y="285"/>
                    <a:pt x="6" y="285"/>
                  </a:cubicBezTo>
                  <a:cubicBezTo>
                    <a:pt x="6" y="286"/>
                    <a:pt x="6" y="286"/>
                    <a:pt x="6" y="286"/>
                  </a:cubicBezTo>
                  <a:cubicBezTo>
                    <a:pt x="6" y="288"/>
                    <a:pt x="5" y="290"/>
                    <a:pt x="3" y="290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1" y="290"/>
                    <a:pt x="0" y="288"/>
                    <a:pt x="0" y="286"/>
                  </a:cubicBezTo>
                  <a:close/>
                  <a:moveTo>
                    <a:pt x="0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71"/>
                    <a:pt x="1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6" y="271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6" y="274"/>
                    <a:pt x="6" y="274"/>
                    <a:pt x="6" y="274"/>
                  </a:cubicBezTo>
                  <a:cubicBezTo>
                    <a:pt x="6" y="276"/>
                    <a:pt x="5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1" y="277"/>
                    <a:pt x="0" y="276"/>
                    <a:pt x="0" y="274"/>
                  </a:cubicBezTo>
                  <a:close/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8"/>
                    <a:pt x="1" y="256"/>
                    <a:pt x="3" y="256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5" y="256"/>
                    <a:pt x="6" y="258"/>
                    <a:pt x="6" y="260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6" y="261"/>
                    <a:pt x="6" y="261"/>
                    <a:pt x="6" y="261"/>
                  </a:cubicBezTo>
                  <a:cubicBezTo>
                    <a:pt x="6" y="263"/>
                    <a:pt x="5" y="264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1" y="264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1" y="244"/>
                    <a:pt x="3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5" y="244"/>
                    <a:pt x="6" y="245"/>
                    <a:pt x="6" y="247"/>
                  </a:cubicBezTo>
                  <a:cubicBezTo>
                    <a:pt x="6" y="247"/>
                    <a:pt x="6" y="247"/>
                    <a:pt x="6" y="247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6" y="250"/>
                    <a:pt x="5" y="251"/>
                    <a:pt x="3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1" y="251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1" y="231"/>
                    <a:pt x="3" y="231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5" y="231"/>
                    <a:pt x="6" y="232"/>
                    <a:pt x="6" y="234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7"/>
                    <a:pt x="5" y="239"/>
                    <a:pt x="3" y="239"/>
                  </a:cubicBezTo>
                  <a:cubicBezTo>
                    <a:pt x="3" y="239"/>
                    <a:pt x="3" y="239"/>
                    <a:pt x="3" y="239"/>
                  </a:cubicBezTo>
                  <a:cubicBezTo>
                    <a:pt x="1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1" y="218"/>
                    <a:pt x="3" y="21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8"/>
                    <a:pt x="6" y="219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6" y="224"/>
                    <a:pt x="5" y="226"/>
                    <a:pt x="3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1" y="226"/>
                    <a:pt x="0" y="224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207"/>
                    <a:pt x="1" y="205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5" y="205"/>
                    <a:pt x="6" y="207"/>
                    <a:pt x="6" y="20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6" y="211"/>
                    <a:pt x="5" y="213"/>
                    <a:pt x="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1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4"/>
                    <a:pt x="1" y="192"/>
                    <a:pt x="3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5" y="192"/>
                    <a:pt x="6" y="194"/>
                    <a:pt x="6" y="196"/>
                  </a:cubicBezTo>
                  <a:cubicBezTo>
                    <a:pt x="6" y="196"/>
                    <a:pt x="6" y="196"/>
                    <a:pt x="6" y="196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6" y="199"/>
                    <a:pt x="5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1" y="200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1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5" y="180"/>
                    <a:pt x="6" y="181"/>
                    <a:pt x="6" y="183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6"/>
                    <a:pt x="5" y="187"/>
                    <a:pt x="3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1" y="187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5" y="167"/>
                    <a:pt x="6" y="168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3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1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5" y="154"/>
                    <a:pt x="6" y="155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6" y="160"/>
                    <a:pt x="5" y="162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1" y="162"/>
                    <a:pt x="0" y="160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0" y="143"/>
                    <a:pt x="1" y="141"/>
                    <a:pt x="3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5" y="141"/>
                    <a:pt x="6" y="143"/>
                    <a:pt x="6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7"/>
                    <a:pt x="5" y="149"/>
                    <a:pt x="3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1" y="149"/>
                    <a:pt x="0" y="147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1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5" y="128"/>
                    <a:pt x="6" y="130"/>
                    <a:pt x="6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5"/>
                    <a:pt x="5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1" y="136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1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5" y="103"/>
                    <a:pt x="6" y="104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9"/>
                    <a:pt x="5" y="111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1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6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96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8"/>
                    <a:pt x="0" y="96"/>
                    <a:pt x="0" y="94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7"/>
                    <a:pt x="6" y="79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3"/>
                    <a:pt x="5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" y="85"/>
                    <a:pt x="0" y="83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64"/>
                    <a:pt x="6" y="6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5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1" y="72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6" y="53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8"/>
                    <a:pt x="5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59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39"/>
                    <a:pt x="6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5"/>
                    <a:pt x="5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6"/>
                    <a:pt x="6" y="27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5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2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5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19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387"/>
            <p:cNvSpPr>
              <a:spLocks noEditPoints="1"/>
            </p:cNvSpPr>
            <p:nvPr/>
          </p:nvSpPr>
          <p:spPr bwMode="auto">
            <a:xfrm>
              <a:off x="7141824" y="2550660"/>
              <a:ext cx="1041400" cy="12700"/>
            </a:xfrm>
            <a:custGeom>
              <a:avLst/>
              <a:gdLst>
                <a:gd name="T0" fmla="*/ 401 w 404"/>
                <a:gd name="T1" fmla="*/ 0 h 5"/>
                <a:gd name="T2" fmla="*/ 388 w 404"/>
                <a:gd name="T3" fmla="*/ 5 h 5"/>
                <a:gd name="T4" fmla="*/ 392 w 404"/>
                <a:gd name="T5" fmla="*/ 3 h 5"/>
                <a:gd name="T6" fmla="*/ 373 w 404"/>
                <a:gd name="T7" fmla="*/ 3 h 5"/>
                <a:gd name="T8" fmla="*/ 379 w 404"/>
                <a:gd name="T9" fmla="*/ 3 h 5"/>
                <a:gd name="T10" fmla="*/ 361 w 404"/>
                <a:gd name="T11" fmla="*/ 3 h 5"/>
                <a:gd name="T12" fmla="*/ 364 w 404"/>
                <a:gd name="T13" fmla="*/ 5 h 5"/>
                <a:gd name="T14" fmla="*/ 351 w 404"/>
                <a:gd name="T15" fmla="*/ 0 h 5"/>
                <a:gd name="T16" fmla="*/ 352 w 404"/>
                <a:gd name="T17" fmla="*/ 5 h 5"/>
                <a:gd name="T18" fmla="*/ 338 w 404"/>
                <a:gd name="T19" fmla="*/ 0 h 5"/>
                <a:gd name="T20" fmla="*/ 338 w 404"/>
                <a:gd name="T21" fmla="*/ 5 h 5"/>
                <a:gd name="T22" fmla="*/ 327 w 404"/>
                <a:gd name="T23" fmla="*/ 0 h 5"/>
                <a:gd name="T24" fmla="*/ 314 w 404"/>
                <a:gd name="T25" fmla="*/ 5 h 5"/>
                <a:gd name="T26" fmla="*/ 317 w 404"/>
                <a:gd name="T27" fmla="*/ 3 h 5"/>
                <a:gd name="T28" fmla="*/ 299 w 404"/>
                <a:gd name="T29" fmla="*/ 3 h 5"/>
                <a:gd name="T30" fmla="*/ 304 w 404"/>
                <a:gd name="T31" fmla="*/ 3 h 5"/>
                <a:gd name="T32" fmla="*/ 286 w 404"/>
                <a:gd name="T33" fmla="*/ 3 h 5"/>
                <a:gd name="T34" fmla="*/ 289 w 404"/>
                <a:gd name="T35" fmla="*/ 5 h 5"/>
                <a:gd name="T36" fmla="*/ 276 w 404"/>
                <a:gd name="T37" fmla="*/ 0 h 5"/>
                <a:gd name="T38" fmla="*/ 277 w 404"/>
                <a:gd name="T39" fmla="*/ 5 h 5"/>
                <a:gd name="T40" fmla="*/ 264 w 404"/>
                <a:gd name="T41" fmla="*/ 0 h 5"/>
                <a:gd name="T42" fmla="*/ 264 w 404"/>
                <a:gd name="T43" fmla="*/ 5 h 5"/>
                <a:gd name="T44" fmla="*/ 252 w 404"/>
                <a:gd name="T45" fmla="*/ 0 h 5"/>
                <a:gd name="T46" fmla="*/ 239 w 404"/>
                <a:gd name="T47" fmla="*/ 5 h 5"/>
                <a:gd name="T48" fmla="*/ 242 w 404"/>
                <a:gd name="T49" fmla="*/ 3 h 5"/>
                <a:gd name="T50" fmla="*/ 224 w 404"/>
                <a:gd name="T51" fmla="*/ 3 h 5"/>
                <a:gd name="T52" fmla="*/ 230 w 404"/>
                <a:gd name="T53" fmla="*/ 3 h 5"/>
                <a:gd name="T54" fmla="*/ 211 w 404"/>
                <a:gd name="T55" fmla="*/ 3 h 5"/>
                <a:gd name="T56" fmla="*/ 215 w 404"/>
                <a:gd name="T57" fmla="*/ 5 h 5"/>
                <a:gd name="T58" fmla="*/ 201 w 404"/>
                <a:gd name="T59" fmla="*/ 0 h 5"/>
                <a:gd name="T60" fmla="*/ 202 w 404"/>
                <a:gd name="T61" fmla="*/ 5 h 5"/>
                <a:gd name="T62" fmla="*/ 189 w 404"/>
                <a:gd name="T63" fmla="*/ 0 h 5"/>
                <a:gd name="T64" fmla="*/ 189 w 404"/>
                <a:gd name="T65" fmla="*/ 5 h 5"/>
                <a:gd name="T66" fmla="*/ 177 w 404"/>
                <a:gd name="T67" fmla="*/ 0 h 5"/>
                <a:gd name="T68" fmla="*/ 164 w 404"/>
                <a:gd name="T69" fmla="*/ 5 h 5"/>
                <a:gd name="T70" fmla="*/ 167 w 404"/>
                <a:gd name="T71" fmla="*/ 3 h 5"/>
                <a:gd name="T72" fmla="*/ 149 w 404"/>
                <a:gd name="T73" fmla="*/ 3 h 5"/>
                <a:gd name="T74" fmla="*/ 155 w 404"/>
                <a:gd name="T75" fmla="*/ 3 h 5"/>
                <a:gd name="T76" fmla="*/ 137 w 404"/>
                <a:gd name="T77" fmla="*/ 3 h 5"/>
                <a:gd name="T78" fmla="*/ 140 w 404"/>
                <a:gd name="T79" fmla="*/ 5 h 5"/>
                <a:gd name="T80" fmla="*/ 127 w 404"/>
                <a:gd name="T81" fmla="*/ 0 h 5"/>
                <a:gd name="T82" fmla="*/ 128 w 404"/>
                <a:gd name="T83" fmla="*/ 5 h 5"/>
                <a:gd name="T84" fmla="*/ 114 w 404"/>
                <a:gd name="T85" fmla="*/ 0 h 5"/>
                <a:gd name="T86" fmla="*/ 114 w 404"/>
                <a:gd name="T87" fmla="*/ 5 h 5"/>
                <a:gd name="T88" fmla="*/ 103 w 404"/>
                <a:gd name="T89" fmla="*/ 0 h 5"/>
                <a:gd name="T90" fmla="*/ 89 w 404"/>
                <a:gd name="T91" fmla="*/ 5 h 5"/>
                <a:gd name="T92" fmla="*/ 93 w 404"/>
                <a:gd name="T93" fmla="*/ 3 h 5"/>
                <a:gd name="T94" fmla="*/ 74 w 404"/>
                <a:gd name="T95" fmla="*/ 3 h 5"/>
                <a:gd name="T96" fmla="*/ 80 w 404"/>
                <a:gd name="T97" fmla="*/ 3 h 5"/>
                <a:gd name="T98" fmla="*/ 62 w 404"/>
                <a:gd name="T99" fmla="*/ 3 h 5"/>
                <a:gd name="T100" fmla="*/ 65 w 404"/>
                <a:gd name="T101" fmla="*/ 5 h 5"/>
                <a:gd name="T102" fmla="*/ 52 w 404"/>
                <a:gd name="T103" fmla="*/ 0 h 5"/>
                <a:gd name="T104" fmla="*/ 53 w 404"/>
                <a:gd name="T105" fmla="*/ 5 h 5"/>
                <a:gd name="T106" fmla="*/ 40 w 404"/>
                <a:gd name="T107" fmla="*/ 0 h 5"/>
                <a:gd name="T108" fmla="*/ 40 w 404"/>
                <a:gd name="T109" fmla="*/ 5 h 5"/>
                <a:gd name="T110" fmla="*/ 28 w 404"/>
                <a:gd name="T111" fmla="*/ 0 h 5"/>
                <a:gd name="T112" fmla="*/ 15 w 404"/>
                <a:gd name="T113" fmla="*/ 5 h 5"/>
                <a:gd name="T114" fmla="*/ 18 w 404"/>
                <a:gd name="T115" fmla="*/ 3 h 5"/>
                <a:gd name="T116" fmla="*/ 0 w 404"/>
                <a:gd name="T117" fmla="*/ 3 h 5"/>
                <a:gd name="T118" fmla="*/ 6 w 404"/>
                <a:gd name="T1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5">
                  <a:moveTo>
                    <a:pt x="401" y="5"/>
                  </a:moveTo>
                  <a:cubicBezTo>
                    <a:pt x="399" y="5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1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1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lose/>
                  <a:moveTo>
                    <a:pt x="388" y="5"/>
                  </a:moveTo>
                  <a:cubicBezTo>
                    <a:pt x="387" y="5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1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1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8" y="5"/>
                    <a:pt x="388" y="5"/>
                    <a:pt x="388" y="5"/>
                  </a:cubicBezTo>
                  <a:close/>
                  <a:moveTo>
                    <a:pt x="376" y="5"/>
                  </a:moveTo>
                  <a:cubicBezTo>
                    <a:pt x="374" y="5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1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1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5"/>
                    <a:pt x="377" y="5"/>
                  </a:cubicBezTo>
                  <a:cubicBezTo>
                    <a:pt x="377" y="5"/>
                    <a:pt x="377" y="5"/>
                    <a:pt x="377" y="5"/>
                  </a:cubicBezTo>
                  <a:cubicBezTo>
                    <a:pt x="376" y="5"/>
                    <a:pt x="376" y="5"/>
                    <a:pt x="376" y="5"/>
                  </a:cubicBezTo>
                  <a:close/>
                  <a:moveTo>
                    <a:pt x="363" y="5"/>
                  </a:moveTo>
                  <a:cubicBezTo>
                    <a:pt x="362" y="5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1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1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5"/>
                    <a:pt x="364" y="5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3" y="5"/>
                    <a:pt x="363" y="5"/>
                    <a:pt x="363" y="5"/>
                  </a:cubicBezTo>
                  <a:close/>
                  <a:moveTo>
                    <a:pt x="351" y="5"/>
                  </a:moveTo>
                  <a:cubicBezTo>
                    <a:pt x="349" y="5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1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1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ubicBezTo>
                    <a:pt x="351" y="5"/>
                    <a:pt x="351" y="5"/>
                    <a:pt x="351" y="5"/>
                  </a:cubicBezTo>
                  <a:close/>
                  <a:moveTo>
                    <a:pt x="338" y="5"/>
                  </a:moveTo>
                  <a:cubicBezTo>
                    <a:pt x="337" y="5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1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1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lose/>
                  <a:moveTo>
                    <a:pt x="326" y="5"/>
                  </a:moveTo>
                  <a:cubicBezTo>
                    <a:pt x="325" y="5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1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1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5"/>
                    <a:pt x="327" y="5"/>
                  </a:cubicBezTo>
                  <a:cubicBezTo>
                    <a:pt x="327" y="5"/>
                    <a:pt x="327" y="5"/>
                    <a:pt x="327" y="5"/>
                  </a:cubicBezTo>
                  <a:cubicBezTo>
                    <a:pt x="326" y="5"/>
                    <a:pt x="326" y="5"/>
                    <a:pt x="326" y="5"/>
                  </a:cubicBezTo>
                  <a:close/>
                  <a:moveTo>
                    <a:pt x="314" y="5"/>
                  </a:moveTo>
                  <a:cubicBezTo>
                    <a:pt x="312" y="5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1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1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lose/>
                  <a:moveTo>
                    <a:pt x="301" y="5"/>
                  </a:moveTo>
                  <a:cubicBezTo>
                    <a:pt x="300" y="5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1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1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5"/>
                    <a:pt x="302" y="5"/>
                  </a:cubicBezTo>
                  <a:cubicBezTo>
                    <a:pt x="302" y="5"/>
                    <a:pt x="302" y="5"/>
                    <a:pt x="302" y="5"/>
                  </a:cubicBezTo>
                  <a:cubicBezTo>
                    <a:pt x="301" y="5"/>
                    <a:pt x="301" y="5"/>
                    <a:pt x="301" y="5"/>
                  </a:cubicBezTo>
                  <a:close/>
                  <a:moveTo>
                    <a:pt x="289" y="5"/>
                  </a:moveTo>
                  <a:cubicBezTo>
                    <a:pt x="287" y="5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1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1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lose/>
                  <a:moveTo>
                    <a:pt x="276" y="5"/>
                  </a:moveTo>
                  <a:cubicBezTo>
                    <a:pt x="275" y="5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1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1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5"/>
                    <a:pt x="277" y="5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76" y="5"/>
                    <a:pt x="276" y="5"/>
                    <a:pt x="276" y="5"/>
                  </a:cubicBezTo>
                  <a:close/>
                  <a:moveTo>
                    <a:pt x="264" y="5"/>
                  </a:moveTo>
                  <a:cubicBezTo>
                    <a:pt x="262" y="5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1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1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5"/>
                    <a:pt x="265" y="5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4" y="5"/>
                    <a:pt x="264" y="5"/>
                    <a:pt x="264" y="5"/>
                  </a:cubicBezTo>
                  <a:close/>
                  <a:moveTo>
                    <a:pt x="251" y="5"/>
                  </a:moveTo>
                  <a:cubicBezTo>
                    <a:pt x="250" y="5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1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1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5"/>
                    <a:pt x="252" y="5"/>
                  </a:cubicBezTo>
                  <a:cubicBezTo>
                    <a:pt x="252" y="5"/>
                    <a:pt x="252" y="5"/>
                    <a:pt x="252" y="5"/>
                  </a:cubicBezTo>
                  <a:cubicBezTo>
                    <a:pt x="251" y="5"/>
                    <a:pt x="251" y="5"/>
                    <a:pt x="251" y="5"/>
                  </a:cubicBezTo>
                  <a:close/>
                  <a:moveTo>
                    <a:pt x="239" y="5"/>
                  </a:moveTo>
                  <a:cubicBezTo>
                    <a:pt x="237" y="5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1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1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5"/>
                    <a:pt x="240" y="5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9" y="5"/>
                    <a:pt x="239" y="5"/>
                    <a:pt x="239" y="5"/>
                  </a:cubicBezTo>
                  <a:close/>
                  <a:moveTo>
                    <a:pt x="226" y="5"/>
                  </a:moveTo>
                  <a:cubicBezTo>
                    <a:pt x="225" y="5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1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1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5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6" y="5"/>
                    <a:pt x="226" y="5"/>
                    <a:pt x="226" y="5"/>
                  </a:cubicBezTo>
                  <a:close/>
                  <a:moveTo>
                    <a:pt x="214" y="5"/>
                  </a:moveTo>
                  <a:cubicBezTo>
                    <a:pt x="212" y="5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1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1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1" y="5"/>
                  </a:moveTo>
                  <a:cubicBezTo>
                    <a:pt x="200" y="5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1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1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189" y="5"/>
                  </a:moveTo>
                  <a:cubicBezTo>
                    <a:pt x="188" y="5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1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1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5"/>
                    <a:pt x="190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9" y="5"/>
                    <a:pt x="189" y="5"/>
                    <a:pt x="189" y="5"/>
                  </a:cubicBezTo>
                  <a:close/>
                  <a:moveTo>
                    <a:pt x="177" y="5"/>
                  </a:moveTo>
                  <a:cubicBezTo>
                    <a:pt x="175" y="5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1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1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lose/>
                  <a:moveTo>
                    <a:pt x="164" y="5"/>
                  </a:moveTo>
                  <a:cubicBezTo>
                    <a:pt x="163" y="5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1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1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lose/>
                  <a:moveTo>
                    <a:pt x="152" y="5"/>
                  </a:moveTo>
                  <a:cubicBezTo>
                    <a:pt x="150" y="5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1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1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lose/>
                  <a:moveTo>
                    <a:pt x="139" y="5"/>
                  </a:moveTo>
                  <a:cubicBezTo>
                    <a:pt x="138" y="5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1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1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5"/>
                    <a:pt x="140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9" y="5"/>
                    <a:pt x="139" y="5"/>
                    <a:pt x="139" y="5"/>
                  </a:cubicBezTo>
                  <a:close/>
                  <a:moveTo>
                    <a:pt x="127" y="5"/>
                  </a:moveTo>
                  <a:cubicBezTo>
                    <a:pt x="125" y="5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1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4" y="5"/>
                  </a:moveTo>
                  <a:cubicBezTo>
                    <a:pt x="113" y="5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1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8" y="1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6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4" y="5"/>
                    <a:pt x="114" y="5"/>
                    <a:pt x="114" y="5"/>
                  </a:cubicBezTo>
                  <a:close/>
                  <a:moveTo>
                    <a:pt x="102" y="5"/>
                  </a:moveTo>
                  <a:cubicBezTo>
                    <a:pt x="100" y="5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1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1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5"/>
                    <a:pt x="102" y="5"/>
                    <a:pt x="102" y="5"/>
                  </a:cubicBezTo>
                  <a:close/>
                  <a:moveTo>
                    <a:pt x="89" y="5"/>
                  </a:moveTo>
                  <a:cubicBezTo>
                    <a:pt x="88" y="5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1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9" y="5"/>
                    <a:pt x="89" y="5"/>
                  </a:cubicBezTo>
                  <a:close/>
                  <a:moveTo>
                    <a:pt x="77" y="5"/>
                  </a:moveTo>
                  <a:cubicBezTo>
                    <a:pt x="76" y="5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lose/>
                  <a:moveTo>
                    <a:pt x="64" y="5"/>
                  </a:moveTo>
                  <a:cubicBezTo>
                    <a:pt x="63" y="5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1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52" y="5"/>
                  </a:moveTo>
                  <a:cubicBezTo>
                    <a:pt x="51" y="5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close/>
                  <a:moveTo>
                    <a:pt x="40" y="5"/>
                  </a:moveTo>
                  <a:cubicBezTo>
                    <a:pt x="38" y="5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lose/>
                  <a:moveTo>
                    <a:pt x="27" y="5"/>
                  </a:moveTo>
                  <a:cubicBezTo>
                    <a:pt x="26" y="5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15" y="5"/>
                  </a:moveTo>
                  <a:cubicBezTo>
                    <a:pt x="13" y="5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388"/>
            <p:cNvSpPr>
              <a:spLocks noEditPoints="1"/>
            </p:cNvSpPr>
            <p:nvPr/>
          </p:nvSpPr>
          <p:spPr bwMode="auto">
            <a:xfrm>
              <a:off x="7141824" y="4152447"/>
              <a:ext cx="1041400" cy="15875"/>
            </a:xfrm>
            <a:custGeom>
              <a:avLst/>
              <a:gdLst>
                <a:gd name="T0" fmla="*/ 401 w 404"/>
                <a:gd name="T1" fmla="*/ 0 h 6"/>
                <a:gd name="T2" fmla="*/ 388 w 404"/>
                <a:gd name="T3" fmla="*/ 6 h 6"/>
                <a:gd name="T4" fmla="*/ 392 w 404"/>
                <a:gd name="T5" fmla="*/ 3 h 6"/>
                <a:gd name="T6" fmla="*/ 373 w 404"/>
                <a:gd name="T7" fmla="*/ 3 h 6"/>
                <a:gd name="T8" fmla="*/ 379 w 404"/>
                <a:gd name="T9" fmla="*/ 3 h 6"/>
                <a:gd name="T10" fmla="*/ 361 w 404"/>
                <a:gd name="T11" fmla="*/ 3 h 6"/>
                <a:gd name="T12" fmla="*/ 364 w 404"/>
                <a:gd name="T13" fmla="*/ 6 h 6"/>
                <a:gd name="T14" fmla="*/ 351 w 404"/>
                <a:gd name="T15" fmla="*/ 0 h 6"/>
                <a:gd name="T16" fmla="*/ 352 w 404"/>
                <a:gd name="T17" fmla="*/ 6 h 6"/>
                <a:gd name="T18" fmla="*/ 338 w 404"/>
                <a:gd name="T19" fmla="*/ 0 h 6"/>
                <a:gd name="T20" fmla="*/ 338 w 404"/>
                <a:gd name="T21" fmla="*/ 6 h 6"/>
                <a:gd name="T22" fmla="*/ 327 w 404"/>
                <a:gd name="T23" fmla="*/ 0 h 6"/>
                <a:gd name="T24" fmla="*/ 314 w 404"/>
                <a:gd name="T25" fmla="*/ 6 h 6"/>
                <a:gd name="T26" fmla="*/ 317 w 404"/>
                <a:gd name="T27" fmla="*/ 3 h 6"/>
                <a:gd name="T28" fmla="*/ 299 w 404"/>
                <a:gd name="T29" fmla="*/ 3 h 6"/>
                <a:gd name="T30" fmla="*/ 304 w 404"/>
                <a:gd name="T31" fmla="*/ 3 h 6"/>
                <a:gd name="T32" fmla="*/ 286 w 404"/>
                <a:gd name="T33" fmla="*/ 3 h 6"/>
                <a:gd name="T34" fmla="*/ 289 w 404"/>
                <a:gd name="T35" fmla="*/ 6 h 6"/>
                <a:gd name="T36" fmla="*/ 276 w 404"/>
                <a:gd name="T37" fmla="*/ 0 h 6"/>
                <a:gd name="T38" fmla="*/ 277 w 404"/>
                <a:gd name="T39" fmla="*/ 6 h 6"/>
                <a:gd name="T40" fmla="*/ 264 w 404"/>
                <a:gd name="T41" fmla="*/ 0 h 6"/>
                <a:gd name="T42" fmla="*/ 264 w 404"/>
                <a:gd name="T43" fmla="*/ 6 h 6"/>
                <a:gd name="T44" fmla="*/ 252 w 404"/>
                <a:gd name="T45" fmla="*/ 0 h 6"/>
                <a:gd name="T46" fmla="*/ 239 w 404"/>
                <a:gd name="T47" fmla="*/ 6 h 6"/>
                <a:gd name="T48" fmla="*/ 242 w 404"/>
                <a:gd name="T49" fmla="*/ 3 h 6"/>
                <a:gd name="T50" fmla="*/ 224 w 404"/>
                <a:gd name="T51" fmla="*/ 3 h 6"/>
                <a:gd name="T52" fmla="*/ 230 w 404"/>
                <a:gd name="T53" fmla="*/ 3 h 6"/>
                <a:gd name="T54" fmla="*/ 211 w 404"/>
                <a:gd name="T55" fmla="*/ 3 h 6"/>
                <a:gd name="T56" fmla="*/ 215 w 404"/>
                <a:gd name="T57" fmla="*/ 6 h 6"/>
                <a:gd name="T58" fmla="*/ 201 w 404"/>
                <a:gd name="T59" fmla="*/ 0 h 6"/>
                <a:gd name="T60" fmla="*/ 202 w 404"/>
                <a:gd name="T61" fmla="*/ 6 h 6"/>
                <a:gd name="T62" fmla="*/ 189 w 404"/>
                <a:gd name="T63" fmla="*/ 0 h 6"/>
                <a:gd name="T64" fmla="*/ 189 w 404"/>
                <a:gd name="T65" fmla="*/ 6 h 6"/>
                <a:gd name="T66" fmla="*/ 177 w 404"/>
                <a:gd name="T67" fmla="*/ 0 h 6"/>
                <a:gd name="T68" fmla="*/ 164 w 404"/>
                <a:gd name="T69" fmla="*/ 6 h 6"/>
                <a:gd name="T70" fmla="*/ 167 w 404"/>
                <a:gd name="T71" fmla="*/ 3 h 6"/>
                <a:gd name="T72" fmla="*/ 149 w 404"/>
                <a:gd name="T73" fmla="*/ 3 h 6"/>
                <a:gd name="T74" fmla="*/ 155 w 404"/>
                <a:gd name="T75" fmla="*/ 3 h 6"/>
                <a:gd name="T76" fmla="*/ 137 w 404"/>
                <a:gd name="T77" fmla="*/ 3 h 6"/>
                <a:gd name="T78" fmla="*/ 140 w 404"/>
                <a:gd name="T79" fmla="*/ 6 h 6"/>
                <a:gd name="T80" fmla="*/ 127 w 404"/>
                <a:gd name="T81" fmla="*/ 0 h 6"/>
                <a:gd name="T82" fmla="*/ 128 w 404"/>
                <a:gd name="T83" fmla="*/ 6 h 6"/>
                <a:gd name="T84" fmla="*/ 114 w 404"/>
                <a:gd name="T85" fmla="*/ 0 h 6"/>
                <a:gd name="T86" fmla="*/ 114 w 404"/>
                <a:gd name="T87" fmla="*/ 6 h 6"/>
                <a:gd name="T88" fmla="*/ 103 w 404"/>
                <a:gd name="T89" fmla="*/ 0 h 6"/>
                <a:gd name="T90" fmla="*/ 89 w 404"/>
                <a:gd name="T91" fmla="*/ 6 h 6"/>
                <a:gd name="T92" fmla="*/ 93 w 404"/>
                <a:gd name="T93" fmla="*/ 3 h 6"/>
                <a:gd name="T94" fmla="*/ 74 w 404"/>
                <a:gd name="T95" fmla="*/ 3 h 6"/>
                <a:gd name="T96" fmla="*/ 80 w 404"/>
                <a:gd name="T97" fmla="*/ 3 h 6"/>
                <a:gd name="T98" fmla="*/ 62 w 404"/>
                <a:gd name="T99" fmla="*/ 3 h 6"/>
                <a:gd name="T100" fmla="*/ 65 w 404"/>
                <a:gd name="T101" fmla="*/ 6 h 6"/>
                <a:gd name="T102" fmla="*/ 52 w 404"/>
                <a:gd name="T103" fmla="*/ 0 h 6"/>
                <a:gd name="T104" fmla="*/ 53 w 404"/>
                <a:gd name="T105" fmla="*/ 6 h 6"/>
                <a:gd name="T106" fmla="*/ 40 w 404"/>
                <a:gd name="T107" fmla="*/ 0 h 6"/>
                <a:gd name="T108" fmla="*/ 40 w 404"/>
                <a:gd name="T109" fmla="*/ 6 h 6"/>
                <a:gd name="T110" fmla="*/ 28 w 404"/>
                <a:gd name="T111" fmla="*/ 0 h 6"/>
                <a:gd name="T112" fmla="*/ 15 w 404"/>
                <a:gd name="T113" fmla="*/ 6 h 6"/>
                <a:gd name="T114" fmla="*/ 18 w 404"/>
                <a:gd name="T115" fmla="*/ 3 h 6"/>
                <a:gd name="T116" fmla="*/ 0 w 404"/>
                <a:gd name="T117" fmla="*/ 3 h 6"/>
                <a:gd name="T118" fmla="*/ 6 w 404"/>
                <a:gd name="T1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6">
                  <a:moveTo>
                    <a:pt x="401" y="6"/>
                  </a:moveTo>
                  <a:cubicBezTo>
                    <a:pt x="399" y="6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2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2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lose/>
                  <a:moveTo>
                    <a:pt x="388" y="6"/>
                  </a:moveTo>
                  <a:cubicBezTo>
                    <a:pt x="387" y="6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2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2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6"/>
                    <a:pt x="389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88" y="6"/>
                    <a:pt x="388" y="6"/>
                    <a:pt x="388" y="6"/>
                  </a:cubicBezTo>
                  <a:close/>
                  <a:moveTo>
                    <a:pt x="376" y="6"/>
                  </a:moveTo>
                  <a:cubicBezTo>
                    <a:pt x="374" y="6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2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2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6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lose/>
                  <a:moveTo>
                    <a:pt x="363" y="6"/>
                  </a:moveTo>
                  <a:cubicBezTo>
                    <a:pt x="362" y="6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2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2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1" y="6"/>
                  </a:moveTo>
                  <a:cubicBezTo>
                    <a:pt x="349" y="6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2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2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6"/>
                    <a:pt x="352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lose/>
                  <a:moveTo>
                    <a:pt x="338" y="6"/>
                  </a:moveTo>
                  <a:cubicBezTo>
                    <a:pt x="337" y="6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2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2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6"/>
                    <a:pt x="338" y="6"/>
                    <a:pt x="338" y="6"/>
                  </a:cubicBezTo>
                  <a:close/>
                  <a:moveTo>
                    <a:pt x="326" y="6"/>
                  </a:moveTo>
                  <a:cubicBezTo>
                    <a:pt x="325" y="6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2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2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6"/>
                    <a:pt x="327" y="6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6" y="6"/>
                    <a:pt x="326" y="6"/>
                    <a:pt x="326" y="6"/>
                  </a:cubicBezTo>
                  <a:close/>
                  <a:moveTo>
                    <a:pt x="314" y="6"/>
                  </a:moveTo>
                  <a:cubicBezTo>
                    <a:pt x="312" y="6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2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2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lose/>
                  <a:moveTo>
                    <a:pt x="301" y="6"/>
                  </a:moveTo>
                  <a:cubicBezTo>
                    <a:pt x="300" y="6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2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2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6"/>
                    <a:pt x="302" y="6"/>
                  </a:cubicBezTo>
                  <a:cubicBezTo>
                    <a:pt x="302" y="6"/>
                    <a:pt x="302" y="6"/>
                    <a:pt x="302" y="6"/>
                  </a:cubicBezTo>
                  <a:cubicBezTo>
                    <a:pt x="301" y="6"/>
                    <a:pt x="301" y="6"/>
                    <a:pt x="301" y="6"/>
                  </a:cubicBezTo>
                  <a:close/>
                  <a:moveTo>
                    <a:pt x="289" y="6"/>
                  </a:moveTo>
                  <a:cubicBezTo>
                    <a:pt x="287" y="6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2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2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lose/>
                  <a:moveTo>
                    <a:pt x="276" y="6"/>
                  </a:moveTo>
                  <a:cubicBezTo>
                    <a:pt x="275" y="6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2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2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6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6" y="6"/>
                    <a:pt x="276" y="6"/>
                    <a:pt x="276" y="6"/>
                  </a:cubicBezTo>
                  <a:close/>
                  <a:moveTo>
                    <a:pt x="264" y="6"/>
                  </a:moveTo>
                  <a:cubicBezTo>
                    <a:pt x="262" y="6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2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2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4" y="6"/>
                    <a:pt x="264" y="6"/>
                    <a:pt x="264" y="6"/>
                  </a:cubicBezTo>
                  <a:close/>
                  <a:moveTo>
                    <a:pt x="251" y="6"/>
                  </a:moveTo>
                  <a:cubicBezTo>
                    <a:pt x="250" y="6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2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2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6"/>
                    <a:pt x="252" y="6"/>
                  </a:cubicBezTo>
                  <a:cubicBezTo>
                    <a:pt x="252" y="6"/>
                    <a:pt x="252" y="6"/>
                    <a:pt x="252" y="6"/>
                  </a:cubicBezTo>
                  <a:cubicBezTo>
                    <a:pt x="251" y="6"/>
                    <a:pt x="251" y="6"/>
                    <a:pt x="251" y="6"/>
                  </a:cubicBezTo>
                  <a:close/>
                  <a:moveTo>
                    <a:pt x="239" y="6"/>
                  </a:moveTo>
                  <a:cubicBezTo>
                    <a:pt x="237" y="6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2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2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6"/>
                    <a:pt x="240" y="6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39" y="6"/>
                    <a:pt x="239" y="6"/>
                    <a:pt x="239" y="6"/>
                  </a:cubicBezTo>
                  <a:close/>
                  <a:moveTo>
                    <a:pt x="226" y="6"/>
                  </a:moveTo>
                  <a:cubicBezTo>
                    <a:pt x="225" y="6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2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2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6"/>
                    <a:pt x="227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26" y="6"/>
                    <a:pt x="226" y="6"/>
                    <a:pt x="226" y="6"/>
                  </a:cubicBezTo>
                  <a:close/>
                  <a:moveTo>
                    <a:pt x="214" y="6"/>
                  </a:moveTo>
                  <a:cubicBezTo>
                    <a:pt x="212" y="6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2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2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6"/>
                    <a:pt x="215" y="6"/>
                  </a:cubicBezTo>
                  <a:cubicBezTo>
                    <a:pt x="215" y="6"/>
                    <a:pt x="215" y="6"/>
                    <a:pt x="215" y="6"/>
                  </a:cubicBezTo>
                  <a:cubicBezTo>
                    <a:pt x="214" y="6"/>
                    <a:pt x="214" y="6"/>
                    <a:pt x="214" y="6"/>
                  </a:cubicBezTo>
                  <a:close/>
                  <a:moveTo>
                    <a:pt x="201" y="6"/>
                  </a:moveTo>
                  <a:cubicBezTo>
                    <a:pt x="200" y="6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2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2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1" y="6"/>
                    <a:pt x="201" y="6"/>
                    <a:pt x="201" y="6"/>
                  </a:cubicBezTo>
                  <a:close/>
                  <a:moveTo>
                    <a:pt x="189" y="6"/>
                  </a:moveTo>
                  <a:cubicBezTo>
                    <a:pt x="188" y="6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2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6"/>
                    <a:pt x="190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lose/>
                  <a:moveTo>
                    <a:pt x="177" y="6"/>
                  </a:moveTo>
                  <a:cubicBezTo>
                    <a:pt x="175" y="6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2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2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lose/>
                  <a:moveTo>
                    <a:pt x="164" y="6"/>
                  </a:moveTo>
                  <a:cubicBezTo>
                    <a:pt x="163" y="6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2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2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6"/>
                    <a:pt x="165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6"/>
                    <a:pt x="164" y="6"/>
                    <a:pt x="164" y="6"/>
                  </a:cubicBezTo>
                  <a:close/>
                  <a:moveTo>
                    <a:pt x="152" y="6"/>
                  </a:moveTo>
                  <a:cubicBezTo>
                    <a:pt x="150" y="6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2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2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lose/>
                  <a:moveTo>
                    <a:pt x="139" y="6"/>
                  </a:moveTo>
                  <a:cubicBezTo>
                    <a:pt x="138" y="6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2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9" y="6"/>
                    <a:pt x="139" y="6"/>
                    <a:pt x="139" y="6"/>
                  </a:cubicBezTo>
                  <a:close/>
                  <a:moveTo>
                    <a:pt x="127" y="6"/>
                  </a:moveTo>
                  <a:cubicBezTo>
                    <a:pt x="125" y="6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2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6"/>
                    <a:pt x="128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lose/>
                  <a:moveTo>
                    <a:pt x="114" y="6"/>
                  </a:moveTo>
                  <a:cubicBezTo>
                    <a:pt x="113" y="6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2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7" y="0"/>
                    <a:pt x="118" y="2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7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6"/>
                    <a:pt x="114" y="6"/>
                    <a:pt x="114" y="6"/>
                  </a:cubicBezTo>
                  <a:close/>
                  <a:moveTo>
                    <a:pt x="102" y="6"/>
                  </a:moveTo>
                  <a:cubicBezTo>
                    <a:pt x="100" y="6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2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2" y="6"/>
                    <a:pt x="102" y="6"/>
                    <a:pt x="102" y="6"/>
                  </a:cubicBezTo>
                  <a:close/>
                  <a:moveTo>
                    <a:pt x="89" y="6"/>
                  </a:moveTo>
                  <a:cubicBezTo>
                    <a:pt x="88" y="6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2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2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lose/>
                  <a:moveTo>
                    <a:pt x="77" y="6"/>
                  </a:moveTo>
                  <a:cubicBezTo>
                    <a:pt x="76" y="6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2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6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7" y="6"/>
                    <a:pt x="77" y="6"/>
                  </a:cubicBezTo>
                  <a:close/>
                  <a:moveTo>
                    <a:pt x="64" y="6"/>
                  </a:moveTo>
                  <a:cubicBezTo>
                    <a:pt x="63" y="6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6"/>
                    <a:pt x="64" y="6"/>
                    <a:pt x="64" y="6"/>
                  </a:cubicBezTo>
                  <a:close/>
                  <a:moveTo>
                    <a:pt x="52" y="6"/>
                  </a:moveTo>
                  <a:cubicBezTo>
                    <a:pt x="51" y="6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lose/>
                  <a:moveTo>
                    <a:pt x="40" y="6"/>
                  </a:moveTo>
                  <a:cubicBezTo>
                    <a:pt x="38" y="6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2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27" y="6"/>
                  </a:moveTo>
                  <a:cubicBezTo>
                    <a:pt x="26" y="6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15" y="6"/>
                  </a:moveTo>
                  <a:cubicBezTo>
                    <a:pt x="13" y="6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2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1" name="组 380"/>
          <p:cNvGrpSpPr/>
          <p:nvPr/>
        </p:nvGrpSpPr>
        <p:grpSpPr>
          <a:xfrm>
            <a:off x="5204693" y="418143"/>
            <a:ext cx="1773578" cy="5838708"/>
            <a:chOff x="2073740" y="2184461"/>
            <a:chExt cx="1142228" cy="3760273"/>
          </a:xfrm>
        </p:grpSpPr>
        <p:sp>
          <p:nvSpPr>
            <p:cNvPr id="382" name="矩形 381"/>
            <p:cNvSpPr/>
            <p:nvPr/>
          </p:nvSpPr>
          <p:spPr>
            <a:xfrm>
              <a:off x="2195363" y="2317303"/>
              <a:ext cx="906683" cy="3487605"/>
            </a:xfrm>
            <a:prstGeom prst="rect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383" name="组合 1"/>
            <p:cNvGrpSpPr/>
            <p:nvPr/>
          </p:nvGrpSpPr>
          <p:grpSpPr>
            <a:xfrm rot="16140000">
              <a:off x="932095" y="3647987"/>
              <a:ext cx="3449336" cy="875810"/>
              <a:chOff x="1627188" y="2252663"/>
              <a:chExt cx="1230313" cy="363538"/>
            </a:xfrm>
            <a:solidFill>
              <a:schemeClr val="accent1">
                <a:lumMod val="50000"/>
                <a:alpha val="10000"/>
              </a:schemeClr>
            </a:solidFill>
          </p:grpSpPr>
          <p:sp>
            <p:nvSpPr>
              <p:cNvPr id="410" name="Freeform 6"/>
              <p:cNvSpPr>
                <a:spLocks/>
              </p:cNvSpPr>
              <p:nvPr/>
            </p:nvSpPr>
            <p:spPr bwMode="auto">
              <a:xfrm>
                <a:off x="1635125" y="2252663"/>
                <a:ext cx="1222375" cy="49213"/>
              </a:xfrm>
              <a:custGeom>
                <a:avLst/>
                <a:gdLst>
                  <a:gd name="T0" fmla="*/ 112 w 474"/>
                  <a:gd name="T1" fmla="*/ 2 h 19"/>
                  <a:gd name="T2" fmla="*/ 168 w 474"/>
                  <a:gd name="T3" fmla="*/ 3 h 19"/>
                  <a:gd name="T4" fmla="*/ 186 w 474"/>
                  <a:gd name="T5" fmla="*/ 3 h 19"/>
                  <a:gd name="T6" fmla="*/ 227 w 474"/>
                  <a:gd name="T7" fmla="*/ 3 h 19"/>
                  <a:gd name="T8" fmla="*/ 247 w 474"/>
                  <a:gd name="T9" fmla="*/ 4 h 19"/>
                  <a:gd name="T10" fmla="*/ 307 w 474"/>
                  <a:gd name="T11" fmla="*/ 4 h 19"/>
                  <a:gd name="T12" fmla="*/ 321 w 474"/>
                  <a:gd name="T13" fmla="*/ 4 h 19"/>
                  <a:gd name="T14" fmla="*/ 373 w 474"/>
                  <a:gd name="T15" fmla="*/ 5 h 19"/>
                  <a:gd name="T16" fmla="*/ 397 w 474"/>
                  <a:gd name="T17" fmla="*/ 5 h 19"/>
                  <a:gd name="T18" fmla="*/ 466 w 474"/>
                  <a:gd name="T19" fmla="*/ 6 h 19"/>
                  <a:gd name="T20" fmla="*/ 473 w 474"/>
                  <a:gd name="T21" fmla="*/ 6 h 19"/>
                  <a:gd name="T22" fmla="*/ 474 w 474"/>
                  <a:gd name="T23" fmla="*/ 7 h 19"/>
                  <a:gd name="T24" fmla="*/ 473 w 474"/>
                  <a:gd name="T25" fmla="*/ 19 h 19"/>
                  <a:gd name="T26" fmla="*/ 473 w 474"/>
                  <a:gd name="T27" fmla="*/ 19 h 19"/>
                  <a:gd name="T28" fmla="*/ 445 w 474"/>
                  <a:gd name="T29" fmla="*/ 18 h 19"/>
                  <a:gd name="T30" fmla="*/ 398 w 474"/>
                  <a:gd name="T31" fmla="*/ 18 h 19"/>
                  <a:gd name="T32" fmla="*/ 268 w 474"/>
                  <a:gd name="T33" fmla="*/ 16 h 19"/>
                  <a:gd name="T34" fmla="*/ 213 w 474"/>
                  <a:gd name="T35" fmla="*/ 16 h 19"/>
                  <a:gd name="T36" fmla="*/ 170 w 474"/>
                  <a:gd name="T37" fmla="*/ 15 h 19"/>
                  <a:gd name="T38" fmla="*/ 67 w 474"/>
                  <a:gd name="T39" fmla="*/ 14 h 19"/>
                  <a:gd name="T40" fmla="*/ 59 w 474"/>
                  <a:gd name="T41" fmla="*/ 14 h 19"/>
                  <a:gd name="T42" fmla="*/ 0 w 474"/>
                  <a:gd name="T43" fmla="*/ 13 h 19"/>
                  <a:gd name="T44" fmla="*/ 0 w 474"/>
                  <a:gd name="T45" fmla="*/ 12 h 19"/>
                  <a:gd name="T46" fmla="*/ 0 w 474"/>
                  <a:gd name="T47" fmla="*/ 1 h 19"/>
                  <a:gd name="T48" fmla="*/ 1 w 474"/>
                  <a:gd name="T49" fmla="*/ 0 h 19"/>
                  <a:gd name="T50" fmla="*/ 65 w 474"/>
                  <a:gd name="T51" fmla="*/ 1 h 19"/>
                  <a:gd name="T52" fmla="*/ 112 w 474"/>
                  <a:gd name="T5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74" h="19">
                    <a:moveTo>
                      <a:pt x="112" y="2"/>
                    </a:moveTo>
                    <a:cubicBezTo>
                      <a:pt x="168" y="3"/>
                      <a:pt x="168" y="3"/>
                      <a:pt x="168" y="3"/>
                    </a:cubicBezTo>
                    <a:cubicBezTo>
                      <a:pt x="174" y="3"/>
                      <a:pt x="180" y="3"/>
                      <a:pt x="186" y="3"/>
                    </a:cubicBezTo>
                    <a:cubicBezTo>
                      <a:pt x="227" y="3"/>
                      <a:pt x="227" y="3"/>
                      <a:pt x="227" y="3"/>
                    </a:cubicBezTo>
                    <a:cubicBezTo>
                      <a:pt x="247" y="4"/>
                      <a:pt x="247" y="4"/>
                      <a:pt x="247" y="4"/>
                    </a:cubicBezTo>
                    <a:cubicBezTo>
                      <a:pt x="307" y="4"/>
                      <a:pt x="307" y="4"/>
                      <a:pt x="307" y="4"/>
                    </a:cubicBezTo>
                    <a:cubicBezTo>
                      <a:pt x="312" y="4"/>
                      <a:pt x="316" y="4"/>
                      <a:pt x="321" y="4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97" y="5"/>
                      <a:pt x="397" y="5"/>
                      <a:pt x="397" y="5"/>
                    </a:cubicBezTo>
                    <a:cubicBezTo>
                      <a:pt x="466" y="6"/>
                      <a:pt x="466" y="6"/>
                      <a:pt x="466" y="6"/>
                    </a:cubicBezTo>
                    <a:cubicBezTo>
                      <a:pt x="473" y="6"/>
                      <a:pt x="473" y="6"/>
                      <a:pt x="473" y="6"/>
                    </a:cubicBezTo>
                    <a:cubicBezTo>
                      <a:pt x="474" y="7"/>
                      <a:pt x="474" y="7"/>
                      <a:pt x="474" y="7"/>
                    </a:cubicBezTo>
                    <a:cubicBezTo>
                      <a:pt x="473" y="19"/>
                      <a:pt x="473" y="19"/>
                      <a:pt x="473" y="19"/>
                    </a:cubicBezTo>
                    <a:cubicBezTo>
                      <a:pt x="473" y="19"/>
                      <a:pt x="473" y="19"/>
                      <a:pt x="473" y="19"/>
                    </a:cubicBezTo>
                    <a:cubicBezTo>
                      <a:pt x="464" y="18"/>
                      <a:pt x="454" y="19"/>
                      <a:pt x="445" y="18"/>
                    </a:cubicBezTo>
                    <a:cubicBezTo>
                      <a:pt x="398" y="18"/>
                      <a:pt x="398" y="18"/>
                      <a:pt x="398" y="18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13" y="16"/>
                      <a:pt x="213" y="16"/>
                      <a:pt x="213" y="16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4" y="14"/>
                      <a:pt x="61" y="14"/>
                      <a:pt x="59" y="14"/>
                    </a:cubicBezTo>
                    <a:cubicBezTo>
                      <a:pt x="39" y="14"/>
                      <a:pt x="20" y="14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5" y="1"/>
                      <a:pt x="65" y="1"/>
                      <a:pt x="65" y="1"/>
                    </a:cubicBezTo>
                    <a:lnTo>
                      <a:pt x="1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7"/>
              <p:cNvSpPr>
                <a:spLocks/>
              </p:cNvSpPr>
              <p:nvPr/>
            </p:nvSpPr>
            <p:spPr bwMode="auto">
              <a:xfrm>
                <a:off x="1630363" y="2298700"/>
                <a:ext cx="479425" cy="231775"/>
              </a:xfrm>
              <a:custGeom>
                <a:avLst/>
                <a:gdLst>
                  <a:gd name="T0" fmla="*/ 102 w 186"/>
                  <a:gd name="T1" fmla="*/ 18 h 90"/>
                  <a:gd name="T2" fmla="*/ 106 w 186"/>
                  <a:gd name="T3" fmla="*/ 18 h 90"/>
                  <a:gd name="T4" fmla="*/ 128 w 186"/>
                  <a:gd name="T5" fmla="*/ 3 h 90"/>
                  <a:gd name="T6" fmla="*/ 124 w 186"/>
                  <a:gd name="T7" fmla="*/ 18 h 90"/>
                  <a:gd name="T8" fmla="*/ 132 w 186"/>
                  <a:gd name="T9" fmla="*/ 9 h 90"/>
                  <a:gd name="T10" fmla="*/ 157 w 186"/>
                  <a:gd name="T11" fmla="*/ 3 h 90"/>
                  <a:gd name="T12" fmla="*/ 186 w 186"/>
                  <a:gd name="T13" fmla="*/ 3 h 90"/>
                  <a:gd name="T14" fmla="*/ 142 w 186"/>
                  <a:gd name="T15" fmla="*/ 32 h 90"/>
                  <a:gd name="T16" fmla="*/ 122 w 186"/>
                  <a:gd name="T17" fmla="*/ 34 h 90"/>
                  <a:gd name="T18" fmla="*/ 128 w 186"/>
                  <a:gd name="T19" fmla="*/ 43 h 90"/>
                  <a:gd name="T20" fmla="*/ 119 w 186"/>
                  <a:gd name="T21" fmla="*/ 59 h 90"/>
                  <a:gd name="T22" fmla="*/ 115 w 186"/>
                  <a:gd name="T23" fmla="*/ 58 h 90"/>
                  <a:gd name="T24" fmla="*/ 93 w 186"/>
                  <a:gd name="T25" fmla="*/ 78 h 90"/>
                  <a:gd name="T26" fmla="*/ 93 w 186"/>
                  <a:gd name="T27" fmla="*/ 61 h 90"/>
                  <a:gd name="T28" fmla="*/ 97 w 186"/>
                  <a:gd name="T29" fmla="*/ 72 h 90"/>
                  <a:gd name="T30" fmla="*/ 101 w 186"/>
                  <a:gd name="T31" fmla="*/ 57 h 90"/>
                  <a:gd name="T32" fmla="*/ 84 w 186"/>
                  <a:gd name="T33" fmla="*/ 62 h 90"/>
                  <a:gd name="T34" fmla="*/ 68 w 186"/>
                  <a:gd name="T35" fmla="*/ 88 h 90"/>
                  <a:gd name="T36" fmla="*/ 69 w 186"/>
                  <a:gd name="T37" fmla="*/ 82 h 90"/>
                  <a:gd name="T38" fmla="*/ 58 w 186"/>
                  <a:gd name="T39" fmla="*/ 89 h 90"/>
                  <a:gd name="T40" fmla="*/ 30 w 186"/>
                  <a:gd name="T41" fmla="*/ 84 h 90"/>
                  <a:gd name="T42" fmla="*/ 36 w 186"/>
                  <a:gd name="T43" fmla="*/ 65 h 90"/>
                  <a:gd name="T44" fmla="*/ 49 w 186"/>
                  <a:gd name="T45" fmla="*/ 62 h 90"/>
                  <a:gd name="T46" fmla="*/ 52 w 186"/>
                  <a:gd name="T47" fmla="*/ 71 h 90"/>
                  <a:gd name="T48" fmla="*/ 42 w 186"/>
                  <a:gd name="T49" fmla="*/ 79 h 90"/>
                  <a:gd name="T50" fmla="*/ 59 w 186"/>
                  <a:gd name="T51" fmla="*/ 60 h 90"/>
                  <a:gd name="T52" fmla="*/ 21 w 186"/>
                  <a:gd name="T53" fmla="*/ 76 h 90"/>
                  <a:gd name="T54" fmla="*/ 6 w 186"/>
                  <a:gd name="T55" fmla="*/ 70 h 90"/>
                  <a:gd name="T56" fmla="*/ 8 w 186"/>
                  <a:gd name="T57" fmla="*/ 64 h 90"/>
                  <a:gd name="T58" fmla="*/ 1 w 186"/>
                  <a:gd name="T59" fmla="*/ 63 h 90"/>
                  <a:gd name="T60" fmla="*/ 2 w 186"/>
                  <a:gd name="T61" fmla="*/ 21 h 90"/>
                  <a:gd name="T62" fmla="*/ 36 w 186"/>
                  <a:gd name="T63" fmla="*/ 31 h 90"/>
                  <a:gd name="T64" fmla="*/ 21 w 186"/>
                  <a:gd name="T65" fmla="*/ 50 h 90"/>
                  <a:gd name="T66" fmla="*/ 21 w 186"/>
                  <a:gd name="T67" fmla="*/ 33 h 90"/>
                  <a:gd name="T68" fmla="*/ 14 w 186"/>
                  <a:gd name="T69" fmla="*/ 29 h 90"/>
                  <a:gd name="T70" fmla="*/ 5 w 186"/>
                  <a:gd name="T71" fmla="*/ 49 h 90"/>
                  <a:gd name="T72" fmla="*/ 32 w 186"/>
                  <a:gd name="T73" fmla="*/ 54 h 90"/>
                  <a:gd name="T74" fmla="*/ 40 w 186"/>
                  <a:gd name="T75" fmla="*/ 26 h 90"/>
                  <a:gd name="T76" fmla="*/ 12 w 186"/>
                  <a:gd name="T77" fmla="*/ 11 h 90"/>
                  <a:gd name="T78" fmla="*/ 2 w 186"/>
                  <a:gd name="T79" fmla="*/ 15 h 90"/>
                  <a:gd name="T80" fmla="*/ 28 w 186"/>
                  <a:gd name="T81" fmla="*/ 2 h 90"/>
                  <a:gd name="T82" fmla="*/ 52 w 186"/>
                  <a:gd name="T83" fmla="*/ 25 h 90"/>
                  <a:gd name="T84" fmla="*/ 79 w 186"/>
                  <a:gd name="T85" fmla="*/ 44 h 90"/>
                  <a:gd name="T86" fmla="*/ 87 w 186"/>
                  <a:gd name="T87" fmla="*/ 12 h 90"/>
                  <a:gd name="T88" fmla="*/ 68 w 186"/>
                  <a:gd name="T89" fmla="*/ 29 h 90"/>
                  <a:gd name="T90" fmla="*/ 75 w 186"/>
                  <a:gd name="T91" fmla="*/ 31 h 90"/>
                  <a:gd name="T92" fmla="*/ 80 w 186"/>
                  <a:gd name="T93" fmla="*/ 16 h 90"/>
                  <a:gd name="T94" fmla="*/ 87 w 186"/>
                  <a:gd name="T95" fmla="*/ 30 h 90"/>
                  <a:gd name="T96" fmla="*/ 64 w 186"/>
                  <a:gd name="T97" fmla="*/ 38 h 90"/>
                  <a:gd name="T98" fmla="*/ 62 w 186"/>
                  <a:gd name="T99" fmla="*/ 4 h 90"/>
                  <a:gd name="T100" fmla="*/ 101 w 186"/>
                  <a:gd name="T101" fmla="*/ 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90">
                    <a:moveTo>
                      <a:pt x="101" y="9"/>
                    </a:moveTo>
                    <a:cubicBezTo>
                      <a:pt x="102" y="12"/>
                      <a:pt x="103" y="15"/>
                      <a:pt x="102" y="18"/>
                    </a:cubicBezTo>
                    <a:cubicBezTo>
                      <a:pt x="102" y="21"/>
                      <a:pt x="101" y="23"/>
                      <a:pt x="101" y="25"/>
                    </a:cubicBezTo>
                    <a:cubicBezTo>
                      <a:pt x="103" y="23"/>
                      <a:pt x="104" y="20"/>
                      <a:pt x="106" y="18"/>
                    </a:cubicBezTo>
                    <a:cubicBezTo>
                      <a:pt x="108" y="14"/>
                      <a:pt x="107" y="8"/>
                      <a:pt x="111" y="4"/>
                    </a:cubicBezTo>
                    <a:cubicBezTo>
                      <a:pt x="116" y="1"/>
                      <a:pt x="123" y="2"/>
                      <a:pt x="128" y="3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6" y="8"/>
                      <a:pt x="124" y="13"/>
                      <a:pt x="124" y="18"/>
                    </a:cubicBezTo>
                    <a:cubicBezTo>
                      <a:pt x="125" y="18"/>
                      <a:pt x="125" y="17"/>
                      <a:pt x="125" y="16"/>
                    </a:cubicBezTo>
                    <a:cubicBezTo>
                      <a:pt x="128" y="14"/>
                      <a:pt x="130" y="11"/>
                      <a:pt x="132" y="9"/>
                    </a:cubicBezTo>
                    <a:cubicBezTo>
                      <a:pt x="135" y="6"/>
                      <a:pt x="140" y="5"/>
                      <a:pt x="145" y="4"/>
                    </a:cubicBezTo>
                    <a:cubicBezTo>
                      <a:pt x="149" y="3"/>
                      <a:pt x="153" y="3"/>
                      <a:pt x="157" y="3"/>
                    </a:cubicBezTo>
                    <a:cubicBezTo>
                      <a:pt x="166" y="3"/>
                      <a:pt x="174" y="2"/>
                      <a:pt x="182" y="2"/>
                    </a:cubicBezTo>
                    <a:cubicBezTo>
                      <a:pt x="183" y="3"/>
                      <a:pt x="186" y="1"/>
                      <a:pt x="186" y="3"/>
                    </a:cubicBezTo>
                    <a:cubicBezTo>
                      <a:pt x="177" y="6"/>
                      <a:pt x="168" y="10"/>
                      <a:pt x="160" y="13"/>
                    </a:cubicBezTo>
                    <a:cubicBezTo>
                      <a:pt x="152" y="18"/>
                      <a:pt x="147" y="25"/>
                      <a:pt x="142" y="32"/>
                    </a:cubicBezTo>
                    <a:cubicBezTo>
                      <a:pt x="139" y="35"/>
                      <a:pt x="135" y="37"/>
                      <a:pt x="131" y="38"/>
                    </a:cubicBezTo>
                    <a:cubicBezTo>
                      <a:pt x="127" y="38"/>
                      <a:pt x="125" y="36"/>
                      <a:pt x="122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2" y="38"/>
                      <a:pt x="125" y="41"/>
                      <a:pt x="128" y="43"/>
                    </a:cubicBezTo>
                    <a:cubicBezTo>
                      <a:pt x="131" y="47"/>
                      <a:pt x="126" y="51"/>
                      <a:pt x="125" y="55"/>
                    </a:cubicBezTo>
                    <a:cubicBezTo>
                      <a:pt x="123" y="56"/>
                      <a:pt x="122" y="60"/>
                      <a:pt x="119" y="59"/>
                    </a:cubicBezTo>
                    <a:cubicBezTo>
                      <a:pt x="117" y="58"/>
                      <a:pt x="116" y="55"/>
                      <a:pt x="115" y="54"/>
                    </a:cubicBezTo>
                    <a:cubicBezTo>
                      <a:pt x="114" y="55"/>
                      <a:pt x="115" y="57"/>
                      <a:pt x="115" y="58"/>
                    </a:cubicBezTo>
                    <a:cubicBezTo>
                      <a:pt x="115" y="65"/>
                      <a:pt x="110" y="70"/>
                      <a:pt x="106" y="73"/>
                    </a:cubicBezTo>
                    <a:cubicBezTo>
                      <a:pt x="102" y="77"/>
                      <a:pt x="98" y="80"/>
                      <a:pt x="93" y="78"/>
                    </a:cubicBezTo>
                    <a:cubicBezTo>
                      <a:pt x="89" y="76"/>
                      <a:pt x="87" y="72"/>
                      <a:pt x="88" y="68"/>
                    </a:cubicBezTo>
                    <a:cubicBezTo>
                      <a:pt x="88" y="65"/>
                      <a:pt x="91" y="63"/>
                      <a:pt x="93" y="61"/>
                    </a:cubicBezTo>
                    <a:cubicBezTo>
                      <a:pt x="94" y="61"/>
                      <a:pt x="96" y="61"/>
                      <a:pt x="97" y="62"/>
                    </a:cubicBezTo>
                    <a:cubicBezTo>
                      <a:pt x="100" y="66"/>
                      <a:pt x="93" y="69"/>
                      <a:pt x="97" y="72"/>
                    </a:cubicBezTo>
                    <a:cubicBezTo>
                      <a:pt x="100" y="72"/>
                      <a:pt x="102" y="69"/>
                      <a:pt x="104" y="67"/>
                    </a:cubicBezTo>
                    <a:cubicBezTo>
                      <a:pt x="104" y="63"/>
                      <a:pt x="103" y="59"/>
                      <a:pt x="101" y="57"/>
                    </a:cubicBezTo>
                    <a:cubicBezTo>
                      <a:pt x="99" y="55"/>
                      <a:pt x="96" y="55"/>
                      <a:pt x="93" y="54"/>
                    </a:cubicBezTo>
                    <a:cubicBezTo>
                      <a:pt x="89" y="55"/>
                      <a:pt x="85" y="58"/>
                      <a:pt x="84" y="62"/>
                    </a:cubicBezTo>
                    <a:cubicBezTo>
                      <a:pt x="81" y="70"/>
                      <a:pt x="85" y="77"/>
                      <a:pt x="83" y="85"/>
                    </a:cubicBezTo>
                    <a:cubicBezTo>
                      <a:pt x="79" y="89"/>
                      <a:pt x="73" y="89"/>
                      <a:pt x="68" y="88"/>
                    </a:cubicBezTo>
                    <a:cubicBezTo>
                      <a:pt x="67" y="88"/>
                      <a:pt x="67" y="88"/>
                      <a:pt x="67" y="87"/>
                    </a:cubicBezTo>
                    <a:cubicBezTo>
                      <a:pt x="66" y="85"/>
                      <a:pt x="68" y="84"/>
                      <a:pt x="69" y="82"/>
                    </a:cubicBezTo>
                    <a:cubicBezTo>
                      <a:pt x="70" y="79"/>
                      <a:pt x="72" y="75"/>
                      <a:pt x="70" y="71"/>
                    </a:cubicBezTo>
                    <a:cubicBezTo>
                      <a:pt x="67" y="78"/>
                      <a:pt x="65" y="87"/>
                      <a:pt x="58" y="89"/>
                    </a:cubicBezTo>
                    <a:cubicBezTo>
                      <a:pt x="53" y="90"/>
                      <a:pt x="48" y="89"/>
                      <a:pt x="43" y="89"/>
                    </a:cubicBezTo>
                    <a:cubicBezTo>
                      <a:pt x="39" y="88"/>
                      <a:pt x="34" y="86"/>
                      <a:pt x="30" y="84"/>
                    </a:cubicBezTo>
                    <a:cubicBezTo>
                      <a:pt x="29" y="81"/>
                      <a:pt x="27" y="78"/>
                      <a:pt x="27" y="75"/>
                    </a:cubicBezTo>
                    <a:cubicBezTo>
                      <a:pt x="29" y="71"/>
                      <a:pt x="33" y="69"/>
                      <a:pt x="36" y="65"/>
                    </a:cubicBezTo>
                    <a:cubicBezTo>
                      <a:pt x="38" y="65"/>
                      <a:pt x="40" y="64"/>
                      <a:pt x="42" y="63"/>
                    </a:cubicBezTo>
                    <a:cubicBezTo>
                      <a:pt x="44" y="62"/>
                      <a:pt x="46" y="62"/>
                      <a:pt x="49" y="62"/>
                    </a:cubicBezTo>
                    <a:cubicBezTo>
                      <a:pt x="51" y="62"/>
                      <a:pt x="54" y="64"/>
                      <a:pt x="54" y="66"/>
                    </a:cubicBezTo>
                    <a:cubicBezTo>
                      <a:pt x="54" y="68"/>
                      <a:pt x="53" y="70"/>
                      <a:pt x="52" y="71"/>
                    </a:cubicBezTo>
                    <a:cubicBezTo>
                      <a:pt x="48" y="74"/>
                      <a:pt x="42" y="72"/>
                      <a:pt x="40" y="77"/>
                    </a:cubicBezTo>
                    <a:cubicBezTo>
                      <a:pt x="39" y="78"/>
                      <a:pt x="40" y="79"/>
                      <a:pt x="42" y="79"/>
                    </a:cubicBezTo>
                    <a:cubicBezTo>
                      <a:pt x="50" y="78"/>
                      <a:pt x="58" y="76"/>
                      <a:pt x="62" y="68"/>
                    </a:cubicBezTo>
                    <a:cubicBezTo>
                      <a:pt x="63" y="65"/>
                      <a:pt x="62" y="62"/>
                      <a:pt x="59" y="60"/>
                    </a:cubicBezTo>
                    <a:cubicBezTo>
                      <a:pt x="49" y="56"/>
                      <a:pt x="36" y="58"/>
                      <a:pt x="28" y="66"/>
                    </a:cubicBezTo>
                    <a:cubicBezTo>
                      <a:pt x="25" y="69"/>
                      <a:pt x="24" y="73"/>
                      <a:pt x="21" y="76"/>
                    </a:cubicBezTo>
                    <a:cubicBezTo>
                      <a:pt x="18" y="77"/>
                      <a:pt x="15" y="75"/>
                      <a:pt x="12" y="74"/>
                    </a:cubicBezTo>
                    <a:cubicBezTo>
                      <a:pt x="10" y="73"/>
                      <a:pt x="8" y="71"/>
                      <a:pt x="6" y="70"/>
                    </a:cubicBezTo>
                    <a:cubicBezTo>
                      <a:pt x="6" y="69"/>
                      <a:pt x="5" y="68"/>
                      <a:pt x="6" y="67"/>
                    </a:cubicBezTo>
                    <a:cubicBezTo>
                      <a:pt x="7" y="67"/>
                      <a:pt x="8" y="65"/>
                      <a:pt x="8" y="64"/>
                    </a:cubicBezTo>
                    <a:cubicBezTo>
                      <a:pt x="8" y="63"/>
                      <a:pt x="7" y="62"/>
                      <a:pt x="7" y="62"/>
                    </a:cubicBezTo>
                    <a:cubicBezTo>
                      <a:pt x="5" y="62"/>
                      <a:pt x="3" y="62"/>
                      <a:pt x="1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49"/>
                      <a:pt x="1" y="34"/>
                      <a:pt x="2" y="21"/>
                    </a:cubicBezTo>
                    <a:cubicBezTo>
                      <a:pt x="7" y="18"/>
                      <a:pt x="14" y="16"/>
                      <a:pt x="20" y="17"/>
                    </a:cubicBezTo>
                    <a:cubicBezTo>
                      <a:pt x="28" y="18"/>
                      <a:pt x="34" y="24"/>
                      <a:pt x="36" y="31"/>
                    </a:cubicBezTo>
                    <a:cubicBezTo>
                      <a:pt x="37" y="36"/>
                      <a:pt x="35" y="42"/>
                      <a:pt x="31" y="46"/>
                    </a:cubicBezTo>
                    <a:cubicBezTo>
                      <a:pt x="28" y="49"/>
                      <a:pt x="25" y="50"/>
                      <a:pt x="21" y="50"/>
                    </a:cubicBezTo>
                    <a:cubicBezTo>
                      <a:pt x="18" y="50"/>
                      <a:pt x="14" y="48"/>
                      <a:pt x="13" y="45"/>
                    </a:cubicBezTo>
                    <a:cubicBezTo>
                      <a:pt x="10" y="39"/>
                      <a:pt x="17" y="36"/>
                      <a:pt x="21" y="33"/>
                    </a:cubicBezTo>
                    <a:cubicBezTo>
                      <a:pt x="21" y="32"/>
                      <a:pt x="20" y="31"/>
                      <a:pt x="19" y="30"/>
                    </a:cubicBezTo>
                    <a:cubicBezTo>
                      <a:pt x="18" y="29"/>
                      <a:pt x="16" y="28"/>
                      <a:pt x="14" y="29"/>
                    </a:cubicBezTo>
                    <a:cubicBezTo>
                      <a:pt x="11" y="30"/>
                      <a:pt x="7" y="33"/>
                      <a:pt x="6" y="36"/>
                    </a:cubicBezTo>
                    <a:cubicBezTo>
                      <a:pt x="4" y="40"/>
                      <a:pt x="3" y="45"/>
                      <a:pt x="5" y="49"/>
                    </a:cubicBezTo>
                    <a:cubicBezTo>
                      <a:pt x="7" y="51"/>
                      <a:pt x="8" y="54"/>
                      <a:pt x="10" y="54"/>
                    </a:cubicBezTo>
                    <a:cubicBezTo>
                      <a:pt x="17" y="57"/>
                      <a:pt x="25" y="57"/>
                      <a:pt x="32" y="54"/>
                    </a:cubicBezTo>
                    <a:cubicBezTo>
                      <a:pt x="36" y="52"/>
                      <a:pt x="40" y="47"/>
                      <a:pt x="42" y="42"/>
                    </a:cubicBezTo>
                    <a:cubicBezTo>
                      <a:pt x="43" y="37"/>
                      <a:pt x="44" y="30"/>
                      <a:pt x="40" y="26"/>
                    </a:cubicBezTo>
                    <a:cubicBezTo>
                      <a:pt x="39" y="20"/>
                      <a:pt x="34" y="15"/>
                      <a:pt x="28" y="13"/>
                    </a:cubicBezTo>
                    <a:cubicBezTo>
                      <a:pt x="24" y="11"/>
                      <a:pt x="17" y="11"/>
                      <a:pt x="12" y="11"/>
                    </a:cubicBezTo>
                    <a:cubicBezTo>
                      <a:pt x="9" y="12"/>
                      <a:pt x="6" y="12"/>
                      <a:pt x="4" y="15"/>
                    </a:cubicBezTo>
                    <a:cubicBezTo>
                      <a:pt x="3" y="14"/>
                      <a:pt x="2" y="17"/>
                      <a:pt x="2" y="1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9" y="1"/>
                      <a:pt x="19" y="3"/>
                      <a:pt x="28" y="2"/>
                    </a:cubicBezTo>
                    <a:cubicBezTo>
                      <a:pt x="35" y="2"/>
                      <a:pt x="43" y="2"/>
                      <a:pt x="47" y="8"/>
                    </a:cubicBezTo>
                    <a:cubicBezTo>
                      <a:pt x="50" y="13"/>
                      <a:pt x="50" y="20"/>
                      <a:pt x="52" y="25"/>
                    </a:cubicBezTo>
                    <a:cubicBezTo>
                      <a:pt x="55" y="32"/>
                      <a:pt x="56" y="39"/>
                      <a:pt x="62" y="44"/>
                    </a:cubicBezTo>
                    <a:cubicBezTo>
                      <a:pt x="67" y="46"/>
                      <a:pt x="74" y="47"/>
                      <a:pt x="79" y="44"/>
                    </a:cubicBezTo>
                    <a:cubicBezTo>
                      <a:pt x="87" y="39"/>
                      <a:pt x="91" y="31"/>
                      <a:pt x="92" y="23"/>
                    </a:cubicBezTo>
                    <a:cubicBezTo>
                      <a:pt x="91" y="19"/>
                      <a:pt x="91" y="15"/>
                      <a:pt x="87" y="12"/>
                    </a:cubicBezTo>
                    <a:cubicBezTo>
                      <a:pt x="81" y="10"/>
                      <a:pt x="74" y="10"/>
                      <a:pt x="69" y="15"/>
                    </a:cubicBezTo>
                    <a:cubicBezTo>
                      <a:pt x="66" y="19"/>
                      <a:pt x="67" y="25"/>
                      <a:pt x="68" y="29"/>
                    </a:cubicBezTo>
                    <a:cubicBezTo>
                      <a:pt x="68" y="31"/>
                      <a:pt x="70" y="33"/>
                      <a:pt x="72" y="33"/>
                    </a:cubicBezTo>
                    <a:cubicBezTo>
                      <a:pt x="73" y="33"/>
                      <a:pt x="75" y="33"/>
                      <a:pt x="75" y="31"/>
                    </a:cubicBezTo>
                    <a:cubicBezTo>
                      <a:pt x="76" y="27"/>
                      <a:pt x="71" y="22"/>
                      <a:pt x="76" y="18"/>
                    </a:cubicBezTo>
                    <a:cubicBezTo>
                      <a:pt x="77" y="17"/>
                      <a:pt x="78" y="16"/>
                      <a:pt x="80" y="16"/>
                    </a:cubicBezTo>
                    <a:cubicBezTo>
                      <a:pt x="82" y="16"/>
                      <a:pt x="85" y="17"/>
                      <a:pt x="87" y="19"/>
                    </a:cubicBezTo>
                    <a:cubicBezTo>
                      <a:pt x="89" y="22"/>
                      <a:pt x="89" y="27"/>
                      <a:pt x="87" y="30"/>
                    </a:cubicBezTo>
                    <a:cubicBezTo>
                      <a:pt x="85" y="33"/>
                      <a:pt x="83" y="36"/>
                      <a:pt x="79" y="38"/>
                    </a:cubicBezTo>
                    <a:cubicBezTo>
                      <a:pt x="75" y="41"/>
                      <a:pt x="68" y="41"/>
                      <a:pt x="64" y="38"/>
                    </a:cubicBezTo>
                    <a:cubicBezTo>
                      <a:pt x="55" y="31"/>
                      <a:pt x="54" y="20"/>
                      <a:pt x="56" y="10"/>
                    </a:cubicBezTo>
                    <a:cubicBezTo>
                      <a:pt x="57" y="7"/>
                      <a:pt x="60" y="5"/>
                      <a:pt x="62" y="4"/>
                    </a:cubicBezTo>
                    <a:cubicBezTo>
                      <a:pt x="71" y="0"/>
                      <a:pt x="81" y="1"/>
                      <a:pt x="90" y="2"/>
                    </a:cubicBezTo>
                    <a:cubicBezTo>
                      <a:pt x="95" y="2"/>
                      <a:pt x="100" y="4"/>
                      <a:pt x="101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8"/>
              <p:cNvSpPr>
                <a:spLocks/>
              </p:cNvSpPr>
              <p:nvPr/>
            </p:nvSpPr>
            <p:spPr bwMode="auto">
              <a:xfrm>
                <a:off x="1630363" y="2298700"/>
                <a:ext cx="1227138" cy="273050"/>
              </a:xfrm>
              <a:custGeom>
                <a:avLst/>
                <a:gdLst>
                  <a:gd name="T0" fmla="*/ 291 w 476"/>
                  <a:gd name="T1" fmla="*/ 15 h 106"/>
                  <a:gd name="T2" fmla="*/ 338 w 476"/>
                  <a:gd name="T3" fmla="*/ 5 h 106"/>
                  <a:gd name="T4" fmla="*/ 379 w 476"/>
                  <a:gd name="T5" fmla="*/ 52 h 106"/>
                  <a:gd name="T6" fmla="*/ 371 w 476"/>
                  <a:gd name="T7" fmla="*/ 36 h 106"/>
                  <a:gd name="T8" fmla="*/ 378 w 476"/>
                  <a:gd name="T9" fmla="*/ 20 h 106"/>
                  <a:gd name="T10" fmla="*/ 361 w 476"/>
                  <a:gd name="T11" fmla="*/ 16 h 106"/>
                  <a:gd name="T12" fmla="*/ 407 w 476"/>
                  <a:gd name="T13" fmla="*/ 18 h 106"/>
                  <a:gd name="T14" fmla="*/ 425 w 476"/>
                  <a:gd name="T15" fmla="*/ 22 h 106"/>
                  <a:gd name="T16" fmla="*/ 459 w 476"/>
                  <a:gd name="T17" fmla="*/ 5 h 106"/>
                  <a:gd name="T18" fmla="*/ 423 w 476"/>
                  <a:gd name="T19" fmla="*/ 41 h 106"/>
                  <a:gd name="T20" fmla="*/ 426 w 476"/>
                  <a:gd name="T21" fmla="*/ 66 h 106"/>
                  <a:gd name="T22" fmla="*/ 390 w 476"/>
                  <a:gd name="T23" fmla="*/ 85 h 106"/>
                  <a:gd name="T24" fmla="*/ 401 w 476"/>
                  <a:gd name="T25" fmla="*/ 69 h 106"/>
                  <a:gd name="T26" fmla="*/ 407 w 476"/>
                  <a:gd name="T27" fmla="*/ 71 h 106"/>
                  <a:gd name="T28" fmla="*/ 385 w 476"/>
                  <a:gd name="T29" fmla="*/ 87 h 106"/>
                  <a:gd name="T30" fmla="*/ 363 w 476"/>
                  <a:gd name="T31" fmla="*/ 91 h 106"/>
                  <a:gd name="T32" fmla="*/ 356 w 476"/>
                  <a:gd name="T33" fmla="*/ 71 h 106"/>
                  <a:gd name="T34" fmla="*/ 361 w 476"/>
                  <a:gd name="T35" fmla="*/ 74 h 106"/>
                  <a:gd name="T36" fmla="*/ 325 w 476"/>
                  <a:gd name="T37" fmla="*/ 77 h 106"/>
                  <a:gd name="T38" fmla="*/ 324 w 476"/>
                  <a:gd name="T39" fmla="*/ 63 h 106"/>
                  <a:gd name="T40" fmla="*/ 337 w 476"/>
                  <a:gd name="T41" fmla="*/ 23 h 106"/>
                  <a:gd name="T42" fmla="*/ 322 w 476"/>
                  <a:gd name="T43" fmla="*/ 40 h 106"/>
                  <a:gd name="T44" fmla="*/ 316 w 476"/>
                  <a:gd name="T45" fmla="*/ 39 h 106"/>
                  <a:gd name="T46" fmla="*/ 342 w 476"/>
                  <a:gd name="T47" fmla="*/ 21 h 106"/>
                  <a:gd name="T48" fmla="*/ 312 w 476"/>
                  <a:gd name="T49" fmla="*/ 74 h 106"/>
                  <a:gd name="T50" fmla="*/ 429 w 476"/>
                  <a:gd name="T51" fmla="*/ 72 h 106"/>
                  <a:gd name="T52" fmla="*/ 475 w 476"/>
                  <a:gd name="T53" fmla="*/ 26 h 106"/>
                  <a:gd name="T54" fmla="*/ 474 w 476"/>
                  <a:gd name="T55" fmla="*/ 91 h 106"/>
                  <a:gd name="T56" fmla="*/ 448 w 476"/>
                  <a:gd name="T57" fmla="*/ 99 h 106"/>
                  <a:gd name="T58" fmla="*/ 420 w 476"/>
                  <a:gd name="T59" fmla="*/ 99 h 106"/>
                  <a:gd name="T60" fmla="*/ 297 w 476"/>
                  <a:gd name="T61" fmla="*/ 65 h 106"/>
                  <a:gd name="T62" fmla="*/ 147 w 476"/>
                  <a:gd name="T63" fmla="*/ 68 h 106"/>
                  <a:gd name="T64" fmla="*/ 197 w 476"/>
                  <a:gd name="T65" fmla="*/ 80 h 106"/>
                  <a:gd name="T66" fmla="*/ 166 w 476"/>
                  <a:gd name="T67" fmla="*/ 69 h 106"/>
                  <a:gd name="T68" fmla="*/ 186 w 476"/>
                  <a:gd name="T69" fmla="*/ 77 h 106"/>
                  <a:gd name="T70" fmla="*/ 174 w 476"/>
                  <a:gd name="T71" fmla="*/ 29 h 106"/>
                  <a:gd name="T72" fmla="*/ 202 w 476"/>
                  <a:gd name="T73" fmla="*/ 21 h 106"/>
                  <a:gd name="T74" fmla="*/ 227 w 476"/>
                  <a:gd name="T75" fmla="*/ 31 h 106"/>
                  <a:gd name="T76" fmla="*/ 238 w 476"/>
                  <a:gd name="T77" fmla="*/ 16 h 106"/>
                  <a:gd name="T78" fmla="*/ 270 w 476"/>
                  <a:gd name="T79" fmla="*/ 39 h 106"/>
                  <a:gd name="T80" fmla="*/ 277 w 476"/>
                  <a:gd name="T81" fmla="*/ 68 h 106"/>
                  <a:gd name="T82" fmla="*/ 328 w 476"/>
                  <a:gd name="T83" fmla="*/ 102 h 106"/>
                  <a:gd name="T84" fmla="*/ 259 w 476"/>
                  <a:gd name="T85" fmla="*/ 98 h 106"/>
                  <a:gd name="T86" fmla="*/ 230 w 476"/>
                  <a:gd name="T87" fmla="*/ 64 h 106"/>
                  <a:gd name="T88" fmla="*/ 227 w 476"/>
                  <a:gd name="T89" fmla="*/ 77 h 106"/>
                  <a:gd name="T90" fmla="*/ 241 w 476"/>
                  <a:gd name="T91" fmla="*/ 57 h 106"/>
                  <a:gd name="T92" fmla="*/ 175 w 476"/>
                  <a:gd name="T93" fmla="*/ 102 h 106"/>
                  <a:gd name="T94" fmla="*/ 133 w 476"/>
                  <a:gd name="T95" fmla="*/ 95 h 106"/>
                  <a:gd name="T96" fmla="*/ 114 w 476"/>
                  <a:gd name="T97" fmla="*/ 92 h 106"/>
                  <a:gd name="T98" fmla="*/ 0 w 476"/>
                  <a:gd name="T99" fmla="*/ 80 h 106"/>
                  <a:gd name="T100" fmla="*/ 100 w 476"/>
                  <a:gd name="T101" fmla="*/ 86 h 106"/>
                  <a:gd name="T102" fmla="*/ 195 w 476"/>
                  <a:gd name="T103" fmla="*/ 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106">
                    <a:moveTo>
                      <a:pt x="268" y="14"/>
                    </a:moveTo>
                    <a:cubicBezTo>
                      <a:pt x="270" y="16"/>
                      <a:pt x="272" y="19"/>
                      <a:pt x="275" y="21"/>
                    </a:cubicBezTo>
                    <a:cubicBezTo>
                      <a:pt x="274" y="16"/>
                      <a:pt x="273" y="9"/>
                      <a:pt x="277" y="6"/>
                    </a:cubicBezTo>
                    <a:cubicBezTo>
                      <a:pt x="279" y="5"/>
                      <a:pt x="280" y="5"/>
                      <a:pt x="282" y="5"/>
                    </a:cubicBezTo>
                    <a:cubicBezTo>
                      <a:pt x="287" y="6"/>
                      <a:pt x="289" y="11"/>
                      <a:pt x="291" y="15"/>
                    </a:cubicBezTo>
                    <a:cubicBezTo>
                      <a:pt x="291" y="18"/>
                      <a:pt x="292" y="20"/>
                      <a:pt x="293" y="23"/>
                    </a:cubicBezTo>
                    <a:cubicBezTo>
                      <a:pt x="294" y="22"/>
                      <a:pt x="293" y="21"/>
                      <a:pt x="294" y="20"/>
                    </a:cubicBezTo>
                    <a:cubicBezTo>
                      <a:pt x="296" y="15"/>
                      <a:pt x="300" y="11"/>
                      <a:pt x="305" y="8"/>
                    </a:cubicBezTo>
                    <a:cubicBezTo>
                      <a:pt x="309" y="6"/>
                      <a:pt x="312" y="5"/>
                      <a:pt x="316" y="5"/>
                    </a:cubicBezTo>
                    <a:cubicBezTo>
                      <a:pt x="323" y="5"/>
                      <a:pt x="331" y="5"/>
                      <a:pt x="338" y="5"/>
                    </a:cubicBezTo>
                    <a:cubicBezTo>
                      <a:pt x="342" y="6"/>
                      <a:pt x="347" y="7"/>
                      <a:pt x="350" y="11"/>
                    </a:cubicBezTo>
                    <a:cubicBezTo>
                      <a:pt x="354" y="17"/>
                      <a:pt x="355" y="24"/>
                      <a:pt x="356" y="31"/>
                    </a:cubicBezTo>
                    <a:cubicBezTo>
                      <a:pt x="356" y="33"/>
                      <a:pt x="357" y="35"/>
                      <a:pt x="357" y="37"/>
                    </a:cubicBezTo>
                    <a:cubicBezTo>
                      <a:pt x="359" y="42"/>
                      <a:pt x="361" y="49"/>
                      <a:pt x="366" y="51"/>
                    </a:cubicBezTo>
                    <a:cubicBezTo>
                      <a:pt x="370" y="54"/>
                      <a:pt x="375" y="53"/>
                      <a:pt x="379" y="52"/>
                    </a:cubicBezTo>
                    <a:cubicBezTo>
                      <a:pt x="386" y="50"/>
                      <a:pt x="393" y="45"/>
                      <a:pt x="394" y="37"/>
                    </a:cubicBezTo>
                    <a:cubicBezTo>
                      <a:pt x="395" y="30"/>
                      <a:pt x="395" y="22"/>
                      <a:pt x="390" y="17"/>
                    </a:cubicBezTo>
                    <a:cubicBezTo>
                      <a:pt x="387" y="14"/>
                      <a:pt x="381" y="15"/>
                      <a:pt x="377" y="15"/>
                    </a:cubicBezTo>
                    <a:cubicBezTo>
                      <a:pt x="375" y="16"/>
                      <a:pt x="373" y="16"/>
                      <a:pt x="372" y="18"/>
                    </a:cubicBezTo>
                    <a:cubicBezTo>
                      <a:pt x="367" y="22"/>
                      <a:pt x="370" y="31"/>
                      <a:pt x="371" y="36"/>
                    </a:cubicBezTo>
                    <a:cubicBezTo>
                      <a:pt x="372" y="38"/>
                      <a:pt x="375" y="39"/>
                      <a:pt x="377" y="39"/>
                    </a:cubicBezTo>
                    <a:cubicBezTo>
                      <a:pt x="378" y="39"/>
                      <a:pt x="379" y="38"/>
                      <a:pt x="379" y="37"/>
                    </a:cubicBezTo>
                    <a:cubicBezTo>
                      <a:pt x="379" y="35"/>
                      <a:pt x="376" y="34"/>
                      <a:pt x="375" y="31"/>
                    </a:cubicBezTo>
                    <a:cubicBezTo>
                      <a:pt x="373" y="28"/>
                      <a:pt x="375" y="25"/>
                      <a:pt x="375" y="22"/>
                    </a:cubicBezTo>
                    <a:cubicBezTo>
                      <a:pt x="375" y="20"/>
                      <a:pt x="377" y="20"/>
                      <a:pt x="378" y="20"/>
                    </a:cubicBezTo>
                    <a:cubicBezTo>
                      <a:pt x="382" y="20"/>
                      <a:pt x="387" y="23"/>
                      <a:pt x="388" y="27"/>
                    </a:cubicBezTo>
                    <a:cubicBezTo>
                      <a:pt x="390" y="34"/>
                      <a:pt x="387" y="40"/>
                      <a:pt x="382" y="45"/>
                    </a:cubicBezTo>
                    <a:cubicBezTo>
                      <a:pt x="379" y="47"/>
                      <a:pt x="374" y="46"/>
                      <a:pt x="371" y="45"/>
                    </a:cubicBezTo>
                    <a:cubicBezTo>
                      <a:pt x="364" y="43"/>
                      <a:pt x="363" y="34"/>
                      <a:pt x="361" y="28"/>
                    </a:cubicBezTo>
                    <a:cubicBezTo>
                      <a:pt x="361" y="24"/>
                      <a:pt x="361" y="20"/>
                      <a:pt x="361" y="16"/>
                    </a:cubicBezTo>
                    <a:cubicBezTo>
                      <a:pt x="362" y="13"/>
                      <a:pt x="363" y="9"/>
                      <a:pt x="366" y="8"/>
                    </a:cubicBezTo>
                    <a:cubicBezTo>
                      <a:pt x="372" y="5"/>
                      <a:pt x="379" y="5"/>
                      <a:pt x="385" y="4"/>
                    </a:cubicBezTo>
                    <a:cubicBezTo>
                      <a:pt x="392" y="5"/>
                      <a:pt x="401" y="5"/>
                      <a:pt x="403" y="13"/>
                    </a:cubicBezTo>
                    <a:cubicBezTo>
                      <a:pt x="404" y="17"/>
                      <a:pt x="404" y="22"/>
                      <a:pt x="403" y="26"/>
                    </a:cubicBezTo>
                    <a:cubicBezTo>
                      <a:pt x="405" y="24"/>
                      <a:pt x="406" y="21"/>
                      <a:pt x="407" y="18"/>
                    </a:cubicBezTo>
                    <a:cubicBezTo>
                      <a:pt x="407" y="15"/>
                      <a:pt x="410" y="13"/>
                      <a:pt x="411" y="10"/>
                    </a:cubicBezTo>
                    <a:cubicBezTo>
                      <a:pt x="416" y="7"/>
                      <a:pt x="422" y="5"/>
                      <a:pt x="427" y="6"/>
                    </a:cubicBezTo>
                    <a:cubicBezTo>
                      <a:pt x="428" y="7"/>
                      <a:pt x="429" y="7"/>
                      <a:pt x="429" y="8"/>
                    </a:cubicBezTo>
                    <a:cubicBezTo>
                      <a:pt x="430" y="10"/>
                      <a:pt x="429" y="11"/>
                      <a:pt x="429" y="12"/>
                    </a:cubicBezTo>
                    <a:cubicBezTo>
                      <a:pt x="427" y="16"/>
                      <a:pt x="427" y="18"/>
                      <a:pt x="425" y="22"/>
                    </a:cubicBezTo>
                    <a:cubicBezTo>
                      <a:pt x="425" y="22"/>
                      <a:pt x="425" y="22"/>
                      <a:pt x="425" y="22"/>
                    </a:cubicBezTo>
                    <a:cubicBezTo>
                      <a:pt x="428" y="20"/>
                      <a:pt x="429" y="17"/>
                      <a:pt x="432" y="15"/>
                    </a:cubicBezTo>
                    <a:cubicBezTo>
                      <a:pt x="432" y="15"/>
                      <a:pt x="432" y="15"/>
                      <a:pt x="432" y="15"/>
                    </a:cubicBezTo>
                    <a:cubicBezTo>
                      <a:pt x="437" y="10"/>
                      <a:pt x="443" y="7"/>
                      <a:pt x="450" y="6"/>
                    </a:cubicBezTo>
                    <a:cubicBezTo>
                      <a:pt x="459" y="5"/>
                      <a:pt x="459" y="5"/>
                      <a:pt x="459" y="5"/>
                    </a:cubicBezTo>
                    <a:cubicBezTo>
                      <a:pt x="464" y="5"/>
                      <a:pt x="469" y="5"/>
                      <a:pt x="474" y="5"/>
                    </a:cubicBezTo>
                    <a:cubicBezTo>
                      <a:pt x="475" y="7"/>
                      <a:pt x="475" y="9"/>
                      <a:pt x="475" y="10"/>
                    </a:cubicBezTo>
                    <a:cubicBezTo>
                      <a:pt x="467" y="12"/>
                      <a:pt x="461" y="17"/>
                      <a:pt x="456" y="23"/>
                    </a:cubicBezTo>
                    <a:cubicBezTo>
                      <a:pt x="451" y="32"/>
                      <a:pt x="446" y="45"/>
                      <a:pt x="434" y="45"/>
                    </a:cubicBezTo>
                    <a:cubicBezTo>
                      <a:pt x="430" y="45"/>
                      <a:pt x="426" y="44"/>
                      <a:pt x="423" y="41"/>
                    </a:cubicBezTo>
                    <a:cubicBezTo>
                      <a:pt x="423" y="41"/>
                      <a:pt x="423" y="41"/>
                      <a:pt x="423" y="42"/>
                    </a:cubicBezTo>
                    <a:cubicBezTo>
                      <a:pt x="423" y="46"/>
                      <a:pt x="428" y="48"/>
                      <a:pt x="431" y="50"/>
                    </a:cubicBezTo>
                    <a:cubicBezTo>
                      <a:pt x="437" y="50"/>
                      <a:pt x="437" y="50"/>
                      <a:pt x="437" y="50"/>
                    </a:cubicBezTo>
                    <a:cubicBezTo>
                      <a:pt x="439" y="52"/>
                      <a:pt x="437" y="54"/>
                      <a:pt x="436" y="55"/>
                    </a:cubicBezTo>
                    <a:cubicBezTo>
                      <a:pt x="434" y="60"/>
                      <a:pt x="431" y="64"/>
                      <a:pt x="426" y="66"/>
                    </a:cubicBezTo>
                    <a:cubicBezTo>
                      <a:pt x="422" y="66"/>
                      <a:pt x="419" y="63"/>
                      <a:pt x="415" y="61"/>
                    </a:cubicBezTo>
                    <a:cubicBezTo>
                      <a:pt x="415" y="61"/>
                      <a:pt x="415" y="61"/>
                      <a:pt x="415" y="61"/>
                    </a:cubicBezTo>
                    <a:cubicBezTo>
                      <a:pt x="416" y="66"/>
                      <a:pt x="416" y="70"/>
                      <a:pt x="415" y="75"/>
                    </a:cubicBezTo>
                    <a:cubicBezTo>
                      <a:pt x="413" y="81"/>
                      <a:pt x="408" y="83"/>
                      <a:pt x="404" y="86"/>
                    </a:cubicBezTo>
                    <a:cubicBezTo>
                      <a:pt x="399" y="88"/>
                      <a:pt x="394" y="88"/>
                      <a:pt x="390" y="85"/>
                    </a:cubicBezTo>
                    <a:cubicBezTo>
                      <a:pt x="388" y="83"/>
                      <a:pt x="387" y="80"/>
                      <a:pt x="386" y="77"/>
                    </a:cubicBezTo>
                    <a:cubicBezTo>
                      <a:pt x="387" y="73"/>
                      <a:pt x="386" y="69"/>
                      <a:pt x="388" y="66"/>
                    </a:cubicBezTo>
                    <a:cubicBezTo>
                      <a:pt x="391" y="65"/>
                      <a:pt x="393" y="63"/>
                      <a:pt x="395" y="64"/>
                    </a:cubicBezTo>
                    <a:cubicBezTo>
                      <a:pt x="397" y="64"/>
                      <a:pt x="398" y="64"/>
                      <a:pt x="399" y="65"/>
                    </a:cubicBezTo>
                    <a:cubicBezTo>
                      <a:pt x="400" y="66"/>
                      <a:pt x="402" y="67"/>
                      <a:pt x="401" y="69"/>
                    </a:cubicBezTo>
                    <a:cubicBezTo>
                      <a:pt x="401" y="71"/>
                      <a:pt x="400" y="73"/>
                      <a:pt x="398" y="73"/>
                    </a:cubicBezTo>
                    <a:cubicBezTo>
                      <a:pt x="397" y="74"/>
                      <a:pt x="396" y="76"/>
                      <a:pt x="397" y="77"/>
                    </a:cubicBezTo>
                    <a:cubicBezTo>
                      <a:pt x="397" y="78"/>
                      <a:pt x="397" y="79"/>
                      <a:pt x="398" y="79"/>
                    </a:cubicBezTo>
                    <a:cubicBezTo>
                      <a:pt x="401" y="80"/>
                      <a:pt x="403" y="79"/>
                      <a:pt x="406" y="77"/>
                    </a:cubicBezTo>
                    <a:cubicBezTo>
                      <a:pt x="407" y="76"/>
                      <a:pt x="407" y="73"/>
                      <a:pt x="407" y="71"/>
                    </a:cubicBezTo>
                    <a:cubicBezTo>
                      <a:pt x="407" y="67"/>
                      <a:pt x="406" y="63"/>
                      <a:pt x="403" y="60"/>
                    </a:cubicBezTo>
                    <a:cubicBezTo>
                      <a:pt x="400" y="57"/>
                      <a:pt x="397" y="57"/>
                      <a:pt x="393" y="58"/>
                    </a:cubicBezTo>
                    <a:cubicBezTo>
                      <a:pt x="390" y="59"/>
                      <a:pt x="386" y="61"/>
                      <a:pt x="384" y="65"/>
                    </a:cubicBezTo>
                    <a:cubicBezTo>
                      <a:pt x="381" y="70"/>
                      <a:pt x="382" y="76"/>
                      <a:pt x="384" y="81"/>
                    </a:cubicBezTo>
                    <a:cubicBezTo>
                      <a:pt x="385" y="83"/>
                      <a:pt x="386" y="85"/>
                      <a:pt x="385" y="87"/>
                    </a:cubicBezTo>
                    <a:cubicBezTo>
                      <a:pt x="385" y="92"/>
                      <a:pt x="380" y="92"/>
                      <a:pt x="376" y="93"/>
                    </a:cubicBezTo>
                    <a:cubicBezTo>
                      <a:pt x="374" y="93"/>
                      <a:pt x="372" y="94"/>
                      <a:pt x="370" y="93"/>
                    </a:cubicBezTo>
                    <a:cubicBezTo>
                      <a:pt x="370" y="92"/>
                      <a:pt x="372" y="91"/>
                      <a:pt x="372" y="90"/>
                    </a:cubicBezTo>
                    <a:cubicBezTo>
                      <a:pt x="373" y="87"/>
                      <a:pt x="373" y="82"/>
                      <a:pt x="371" y="79"/>
                    </a:cubicBezTo>
                    <a:cubicBezTo>
                      <a:pt x="370" y="83"/>
                      <a:pt x="368" y="89"/>
                      <a:pt x="363" y="91"/>
                    </a:cubicBezTo>
                    <a:cubicBezTo>
                      <a:pt x="356" y="93"/>
                      <a:pt x="348" y="91"/>
                      <a:pt x="342" y="87"/>
                    </a:cubicBezTo>
                    <a:cubicBezTo>
                      <a:pt x="340" y="85"/>
                      <a:pt x="337" y="83"/>
                      <a:pt x="337" y="80"/>
                    </a:cubicBezTo>
                    <a:cubicBezTo>
                      <a:pt x="338" y="77"/>
                      <a:pt x="338" y="74"/>
                      <a:pt x="340" y="72"/>
                    </a:cubicBezTo>
                    <a:cubicBezTo>
                      <a:pt x="342" y="69"/>
                      <a:pt x="345" y="66"/>
                      <a:pt x="349" y="67"/>
                    </a:cubicBezTo>
                    <a:cubicBezTo>
                      <a:pt x="351" y="68"/>
                      <a:pt x="355" y="68"/>
                      <a:pt x="356" y="71"/>
                    </a:cubicBezTo>
                    <a:cubicBezTo>
                      <a:pt x="356" y="72"/>
                      <a:pt x="354" y="73"/>
                      <a:pt x="353" y="74"/>
                    </a:cubicBezTo>
                    <a:cubicBezTo>
                      <a:pt x="351" y="75"/>
                      <a:pt x="349" y="73"/>
                      <a:pt x="348" y="75"/>
                    </a:cubicBezTo>
                    <a:cubicBezTo>
                      <a:pt x="348" y="77"/>
                      <a:pt x="350" y="78"/>
                      <a:pt x="351" y="78"/>
                    </a:cubicBezTo>
                    <a:cubicBezTo>
                      <a:pt x="353" y="79"/>
                      <a:pt x="356" y="79"/>
                      <a:pt x="358" y="78"/>
                    </a:cubicBezTo>
                    <a:cubicBezTo>
                      <a:pt x="358" y="76"/>
                      <a:pt x="361" y="76"/>
                      <a:pt x="361" y="74"/>
                    </a:cubicBezTo>
                    <a:cubicBezTo>
                      <a:pt x="362" y="72"/>
                      <a:pt x="362" y="70"/>
                      <a:pt x="361" y="68"/>
                    </a:cubicBezTo>
                    <a:cubicBezTo>
                      <a:pt x="358" y="63"/>
                      <a:pt x="353" y="62"/>
                      <a:pt x="347" y="62"/>
                    </a:cubicBezTo>
                    <a:cubicBezTo>
                      <a:pt x="342" y="63"/>
                      <a:pt x="342" y="63"/>
                      <a:pt x="342" y="63"/>
                    </a:cubicBezTo>
                    <a:cubicBezTo>
                      <a:pt x="339" y="66"/>
                      <a:pt x="336" y="70"/>
                      <a:pt x="334" y="75"/>
                    </a:cubicBezTo>
                    <a:cubicBezTo>
                      <a:pt x="332" y="77"/>
                      <a:pt x="329" y="78"/>
                      <a:pt x="325" y="77"/>
                    </a:cubicBezTo>
                    <a:cubicBezTo>
                      <a:pt x="323" y="76"/>
                      <a:pt x="321" y="73"/>
                      <a:pt x="319" y="70"/>
                    </a:cubicBezTo>
                    <a:cubicBezTo>
                      <a:pt x="319" y="70"/>
                      <a:pt x="319" y="69"/>
                      <a:pt x="320" y="69"/>
                    </a:cubicBezTo>
                    <a:cubicBezTo>
                      <a:pt x="321" y="68"/>
                      <a:pt x="322" y="67"/>
                      <a:pt x="323" y="65"/>
                    </a:cubicBezTo>
                    <a:cubicBezTo>
                      <a:pt x="324" y="65"/>
                      <a:pt x="325" y="64"/>
                      <a:pt x="324" y="63"/>
                    </a:cubicBezTo>
                    <a:cubicBezTo>
                      <a:pt x="324" y="63"/>
                      <a:pt x="324" y="63"/>
                      <a:pt x="324" y="63"/>
                    </a:cubicBezTo>
                    <a:cubicBezTo>
                      <a:pt x="321" y="65"/>
                      <a:pt x="316" y="66"/>
                      <a:pt x="313" y="64"/>
                    </a:cubicBezTo>
                    <a:cubicBezTo>
                      <a:pt x="307" y="60"/>
                      <a:pt x="306" y="53"/>
                      <a:pt x="304" y="47"/>
                    </a:cubicBezTo>
                    <a:cubicBezTo>
                      <a:pt x="303" y="38"/>
                      <a:pt x="305" y="28"/>
                      <a:pt x="311" y="21"/>
                    </a:cubicBezTo>
                    <a:cubicBezTo>
                      <a:pt x="314" y="19"/>
                      <a:pt x="317" y="20"/>
                      <a:pt x="320" y="19"/>
                    </a:cubicBezTo>
                    <a:cubicBezTo>
                      <a:pt x="326" y="18"/>
                      <a:pt x="332" y="20"/>
                      <a:pt x="337" y="23"/>
                    </a:cubicBezTo>
                    <a:cubicBezTo>
                      <a:pt x="341" y="26"/>
                      <a:pt x="343" y="30"/>
                      <a:pt x="345" y="34"/>
                    </a:cubicBezTo>
                    <a:cubicBezTo>
                      <a:pt x="346" y="40"/>
                      <a:pt x="346" y="47"/>
                      <a:pt x="340" y="51"/>
                    </a:cubicBezTo>
                    <a:cubicBezTo>
                      <a:pt x="337" y="53"/>
                      <a:pt x="333" y="54"/>
                      <a:pt x="329" y="53"/>
                    </a:cubicBezTo>
                    <a:cubicBezTo>
                      <a:pt x="325" y="52"/>
                      <a:pt x="322" y="49"/>
                      <a:pt x="322" y="45"/>
                    </a:cubicBezTo>
                    <a:cubicBezTo>
                      <a:pt x="321" y="43"/>
                      <a:pt x="321" y="42"/>
                      <a:pt x="322" y="40"/>
                    </a:cubicBezTo>
                    <a:cubicBezTo>
                      <a:pt x="323" y="38"/>
                      <a:pt x="324" y="36"/>
                      <a:pt x="327" y="36"/>
                    </a:cubicBezTo>
                    <a:cubicBezTo>
                      <a:pt x="330" y="35"/>
                      <a:pt x="332" y="41"/>
                      <a:pt x="335" y="37"/>
                    </a:cubicBezTo>
                    <a:cubicBezTo>
                      <a:pt x="336" y="34"/>
                      <a:pt x="334" y="32"/>
                      <a:pt x="332" y="30"/>
                    </a:cubicBezTo>
                    <a:cubicBezTo>
                      <a:pt x="329" y="28"/>
                      <a:pt x="325" y="28"/>
                      <a:pt x="321" y="29"/>
                    </a:cubicBezTo>
                    <a:cubicBezTo>
                      <a:pt x="317" y="31"/>
                      <a:pt x="317" y="35"/>
                      <a:pt x="316" y="39"/>
                    </a:cubicBezTo>
                    <a:cubicBezTo>
                      <a:pt x="315" y="44"/>
                      <a:pt x="317" y="49"/>
                      <a:pt x="320" y="53"/>
                    </a:cubicBezTo>
                    <a:cubicBezTo>
                      <a:pt x="323" y="57"/>
                      <a:pt x="327" y="58"/>
                      <a:pt x="332" y="59"/>
                    </a:cubicBezTo>
                    <a:cubicBezTo>
                      <a:pt x="339" y="60"/>
                      <a:pt x="346" y="56"/>
                      <a:pt x="349" y="50"/>
                    </a:cubicBezTo>
                    <a:cubicBezTo>
                      <a:pt x="351" y="45"/>
                      <a:pt x="351" y="39"/>
                      <a:pt x="350" y="34"/>
                    </a:cubicBezTo>
                    <a:cubicBezTo>
                      <a:pt x="348" y="29"/>
                      <a:pt x="345" y="25"/>
                      <a:pt x="342" y="21"/>
                    </a:cubicBezTo>
                    <a:cubicBezTo>
                      <a:pt x="337" y="16"/>
                      <a:pt x="330" y="13"/>
                      <a:pt x="323" y="13"/>
                    </a:cubicBezTo>
                    <a:cubicBezTo>
                      <a:pt x="316" y="13"/>
                      <a:pt x="309" y="13"/>
                      <a:pt x="304" y="19"/>
                    </a:cubicBezTo>
                    <a:cubicBezTo>
                      <a:pt x="299" y="25"/>
                      <a:pt x="299" y="32"/>
                      <a:pt x="298" y="40"/>
                    </a:cubicBezTo>
                    <a:cubicBezTo>
                      <a:pt x="298" y="46"/>
                      <a:pt x="300" y="52"/>
                      <a:pt x="302" y="58"/>
                    </a:cubicBezTo>
                    <a:cubicBezTo>
                      <a:pt x="304" y="64"/>
                      <a:pt x="308" y="69"/>
                      <a:pt x="312" y="74"/>
                    </a:cubicBezTo>
                    <a:cubicBezTo>
                      <a:pt x="318" y="80"/>
                      <a:pt x="325" y="84"/>
                      <a:pt x="331" y="88"/>
                    </a:cubicBezTo>
                    <a:cubicBezTo>
                      <a:pt x="339" y="93"/>
                      <a:pt x="348" y="95"/>
                      <a:pt x="358" y="97"/>
                    </a:cubicBezTo>
                    <a:cubicBezTo>
                      <a:pt x="368" y="97"/>
                      <a:pt x="377" y="99"/>
                      <a:pt x="387" y="96"/>
                    </a:cubicBezTo>
                    <a:cubicBezTo>
                      <a:pt x="403" y="95"/>
                      <a:pt x="415" y="85"/>
                      <a:pt x="427" y="74"/>
                    </a:cubicBezTo>
                    <a:cubicBezTo>
                      <a:pt x="427" y="73"/>
                      <a:pt x="428" y="72"/>
                      <a:pt x="429" y="72"/>
                    </a:cubicBezTo>
                    <a:cubicBezTo>
                      <a:pt x="434" y="66"/>
                      <a:pt x="441" y="61"/>
                      <a:pt x="444" y="54"/>
                    </a:cubicBezTo>
                    <a:cubicBezTo>
                      <a:pt x="450" y="45"/>
                      <a:pt x="453" y="35"/>
                      <a:pt x="460" y="26"/>
                    </a:cubicBezTo>
                    <a:cubicBezTo>
                      <a:pt x="464" y="21"/>
                      <a:pt x="468" y="17"/>
                      <a:pt x="473" y="13"/>
                    </a:cubicBezTo>
                    <a:cubicBezTo>
                      <a:pt x="474" y="13"/>
                      <a:pt x="475" y="13"/>
                      <a:pt x="475" y="13"/>
                    </a:cubicBezTo>
                    <a:cubicBezTo>
                      <a:pt x="476" y="17"/>
                      <a:pt x="475" y="22"/>
                      <a:pt x="475" y="26"/>
                    </a:cubicBezTo>
                    <a:cubicBezTo>
                      <a:pt x="472" y="28"/>
                      <a:pt x="469" y="29"/>
                      <a:pt x="467" y="33"/>
                    </a:cubicBezTo>
                    <a:cubicBezTo>
                      <a:pt x="462" y="38"/>
                      <a:pt x="458" y="45"/>
                      <a:pt x="457" y="52"/>
                    </a:cubicBezTo>
                    <a:cubicBezTo>
                      <a:pt x="456" y="59"/>
                      <a:pt x="456" y="59"/>
                      <a:pt x="456" y="59"/>
                    </a:cubicBezTo>
                    <a:cubicBezTo>
                      <a:pt x="458" y="64"/>
                      <a:pt x="458" y="69"/>
                      <a:pt x="460" y="74"/>
                    </a:cubicBezTo>
                    <a:cubicBezTo>
                      <a:pt x="463" y="81"/>
                      <a:pt x="467" y="88"/>
                      <a:pt x="474" y="91"/>
                    </a:cubicBezTo>
                    <a:cubicBezTo>
                      <a:pt x="475" y="96"/>
                      <a:pt x="474" y="100"/>
                      <a:pt x="474" y="105"/>
                    </a:cubicBezTo>
                    <a:cubicBezTo>
                      <a:pt x="473" y="106"/>
                      <a:pt x="471" y="105"/>
                      <a:pt x="469" y="105"/>
                    </a:cubicBezTo>
                    <a:cubicBezTo>
                      <a:pt x="464" y="103"/>
                      <a:pt x="459" y="101"/>
                      <a:pt x="456" y="97"/>
                    </a:cubicBezTo>
                    <a:cubicBezTo>
                      <a:pt x="453" y="95"/>
                      <a:pt x="453" y="92"/>
                      <a:pt x="451" y="90"/>
                    </a:cubicBezTo>
                    <a:cubicBezTo>
                      <a:pt x="450" y="93"/>
                      <a:pt x="450" y="96"/>
                      <a:pt x="448" y="99"/>
                    </a:cubicBezTo>
                    <a:cubicBezTo>
                      <a:pt x="447" y="102"/>
                      <a:pt x="446" y="104"/>
                      <a:pt x="442" y="104"/>
                    </a:cubicBezTo>
                    <a:cubicBezTo>
                      <a:pt x="441" y="104"/>
                      <a:pt x="439" y="103"/>
                      <a:pt x="438" y="102"/>
                    </a:cubicBezTo>
                    <a:cubicBezTo>
                      <a:pt x="434" y="95"/>
                      <a:pt x="435" y="86"/>
                      <a:pt x="436" y="79"/>
                    </a:cubicBezTo>
                    <a:cubicBezTo>
                      <a:pt x="435" y="80"/>
                      <a:pt x="435" y="80"/>
                      <a:pt x="435" y="80"/>
                    </a:cubicBezTo>
                    <a:cubicBezTo>
                      <a:pt x="432" y="87"/>
                      <a:pt x="427" y="95"/>
                      <a:pt x="420" y="99"/>
                    </a:cubicBezTo>
                    <a:cubicBezTo>
                      <a:pt x="412" y="103"/>
                      <a:pt x="402" y="104"/>
                      <a:pt x="393" y="105"/>
                    </a:cubicBezTo>
                    <a:cubicBezTo>
                      <a:pt x="385" y="105"/>
                      <a:pt x="385" y="105"/>
                      <a:pt x="385" y="105"/>
                    </a:cubicBezTo>
                    <a:cubicBezTo>
                      <a:pt x="371" y="105"/>
                      <a:pt x="356" y="105"/>
                      <a:pt x="343" y="104"/>
                    </a:cubicBezTo>
                    <a:cubicBezTo>
                      <a:pt x="340" y="103"/>
                      <a:pt x="337" y="104"/>
                      <a:pt x="335" y="102"/>
                    </a:cubicBezTo>
                    <a:cubicBezTo>
                      <a:pt x="320" y="94"/>
                      <a:pt x="308" y="79"/>
                      <a:pt x="297" y="65"/>
                    </a:cubicBezTo>
                    <a:cubicBezTo>
                      <a:pt x="288" y="53"/>
                      <a:pt x="281" y="40"/>
                      <a:pt x="270" y="30"/>
                    </a:cubicBezTo>
                    <a:cubicBezTo>
                      <a:pt x="258" y="20"/>
                      <a:pt x="244" y="12"/>
                      <a:pt x="229" y="10"/>
                    </a:cubicBezTo>
                    <a:cubicBezTo>
                      <a:pt x="216" y="8"/>
                      <a:pt x="204" y="9"/>
                      <a:pt x="191" y="11"/>
                    </a:cubicBezTo>
                    <a:cubicBezTo>
                      <a:pt x="176" y="16"/>
                      <a:pt x="161" y="24"/>
                      <a:pt x="150" y="38"/>
                    </a:cubicBezTo>
                    <a:cubicBezTo>
                      <a:pt x="145" y="47"/>
                      <a:pt x="141" y="59"/>
                      <a:pt x="147" y="68"/>
                    </a:cubicBezTo>
                    <a:cubicBezTo>
                      <a:pt x="148" y="71"/>
                      <a:pt x="150" y="74"/>
                      <a:pt x="152" y="76"/>
                    </a:cubicBezTo>
                    <a:cubicBezTo>
                      <a:pt x="156" y="81"/>
                      <a:pt x="161" y="86"/>
                      <a:pt x="167" y="88"/>
                    </a:cubicBezTo>
                    <a:cubicBezTo>
                      <a:pt x="168" y="89"/>
                      <a:pt x="170" y="90"/>
                      <a:pt x="172" y="90"/>
                    </a:cubicBezTo>
                    <a:cubicBezTo>
                      <a:pt x="176" y="92"/>
                      <a:pt x="180" y="93"/>
                      <a:pt x="184" y="91"/>
                    </a:cubicBezTo>
                    <a:cubicBezTo>
                      <a:pt x="190" y="90"/>
                      <a:pt x="194" y="85"/>
                      <a:pt x="197" y="80"/>
                    </a:cubicBezTo>
                    <a:cubicBezTo>
                      <a:pt x="201" y="70"/>
                      <a:pt x="198" y="58"/>
                      <a:pt x="191" y="50"/>
                    </a:cubicBezTo>
                    <a:cubicBezTo>
                      <a:pt x="187" y="46"/>
                      <a:pt x="182" y="45"/>
                      <a:pt x="177" y="43"/>
                    </a:cubicBezTo>
                    <a:cubicBezTo>
                      <a:pt x="171" y="43"/>
                      <a:pt x="165" y="47"/>
                      <a:pt x="161" y="52"/>
                    </a:cubicBezTo>
                    <a:cubicBezTo>
                      <a:pt x="159" y="55"/>
                      <a:pt x="159" y="60"/>
                      <a:pt x="161" y="64"/>
                    </a:cubicBezTo>
                    <a:cubicBezTo>
                      <a:pt x="161" y="66"/>
                      <a:pt x="163" y="68"/>
                      <a:pt x="166" y="69"/>
                    </a:cubicBezTo>
                    <a:cubicBezTo>
                      <a:pt x="167" y="70"/>
                      <a:pt x="169" y="69"/>
                      <a:pt x="171" y="68"/>
                    </a:cubicBezTo>
                    <a:cubicBezTo>
                      <a:pt x="174" y="65"/>
                      <a:pt x="174" y="61"/>
                      <a:pt x="177" y="58"/>
                    </a:cubicBezTo>
                    <a:cubicBezTo>
                      <a:pt x="179" y="57"/>
                      <a:pt x="181" y="57"/>
                      <a:pt x="183" y="57"/>
                    </a:cubicBezTo>
                    <a:cubicBezTo>
                      <a:pt x="185" y="58"/>
                      <a:pt x="188" y="60"/>
                      <a:pt x="189" y="63"/>
                    </a:cubicBezTo>
                    <a:cubicBezTo>
                      <a:pt x="191" y="67"/>
                      <a:pt x="190" y="73"/>
                      <a:pt x="186" y="77"/>
                    </a:cubicBezTo>
                    <a:cubicBezTo>
                      <a:pt x="181" y="81"/>
                      <a:pt x="174" y="83"/>
                      <a:pt x="168" y="81"/>
                    </a:cubicBezTo>
                    <a:cubicBezTo>
                      <a:pt x="165" y="80"/>
                      <a:pt x="162" y="79"/>
                      <a:pt x="160" y="77"/>
                    </a:cubicBezTo>
                    <a:cubicBezTo>
                      <a:pt x="157" y="75"/>
                      <a:pt x="154" y="72"/>
                      <a:pt x="153" y="68"/>
                    </a:cubicBezTo>
                    <a:cubicBezTo>
                      <a:pt x="149" y="59"/>
                      <a:pt x="149" y="48"/>
                      <a:pt x="155" y="40"/>
                    </a:cubicBezTo>
                    <a:cubicBezTo>
                      <a:pt x="160" y="34"/>
                      <a:pt x="166" y="28"/>
                      <a:pt x="174" y="29"/>
                    </a:cubicBezTo>
                    <a:cubicBezTo>
                      <a:pt x="178" y="30"/>
                      <a:pt x="182" y="34"/>
                      <a:pt x="186" y="34"/>
                    </a:cubicBezTo>
                    <a:cubicBezTo>
                      <a:pt x="186" y="34"/>
                      <a:pt x="186" y="34"/>
                      <a:pt x="187" y="34"/>
                    </a:cubicBezTo>
                    <a:cubicBezTo>
                      <a:pt x="184" y="30"/>
                      <a:pt x="182" y="24"/>
                      <a:pt x="185" y="20"/>
                    </a:cubicBezTo>
                    <a:cubicBezTo>
                      <a:pt x="189" y="15"/>
                      <a:pt x="197" y="16"/>
                      <a:pt x="203" y="16"/>
                    </a:cubicBezTo>
                    <a:cubicBezTo>
                      <a:pt x="205" y="17"/>
                      <a:pt x="203" y="20"/>
                      <a:pt x="202" y="21"/>
                    </a:cubicBezTo>
                    <a:cubicBezTo>
                      <a:pt x="202" y="29"/>
                      <a:pt x="203" y="37"/>
                      <a:pt x="210" y="42"/>
                    </a:cubicBezTo>
                    <a:cubicBezTo>
                      <a:pt x="212" y="43"/>
                      <a:pt x="215" y="46"/>
                      <a:pt x="217" y="45"/>
                    </a:cubicBezTo>
                    <a:cubicBezTo>
                      <a:pt x="222" y="45"/>
                      <a:pt x="227" y="43"/>
                      <a:pt x="230" y="39"/>
                    </a:cubicBezTo>
                    <a:cubicBezTo>
                      <a:pt x="231" y="38"/>
                      <a:pt x="231" y="35"/>
                      <a:pt x="230" y="34"/>
                    </a:cubicBezTo>
                    <a:cubicBezTo>
                      <a:pt x="229" y="33"/>
                      <a:pt x="228" y="31"/>
                      <a:pt x="227" y="31"/>
                    </a:cubicBezTo>
                    <a:cubicBezTo>
                      <a:pt x="222" y="31"/>
                      <a:pt x="223" y="37"/>
                      <a:pt x="220" y="39"/>
                    </a:cubicBezTo>
                    <a:cubicBezTo>
                      <a:pt x="218" y="39"/>
                      <a:pt x="215" y="40"/>
                      <a:pt x="213" y="39"/>
                    </a:cubicBezTo>
                    <a:cubicBezTo>
                      <a:pt x="210" y="37"/>
                      <a:pt x="208" y="34"/>
                      <a:pt x="208" y="29"/>
                    </a:cubicBezTo>
                    <a:cubicBezTo>
                      <a:pt x="209" y="24"/>
                      <a:pt x="212" y="17"/>
                      <a:pt x="218" y="15"/>
                    </a:cubicBezTo>
                    <a:cubicBezTo>
                      <a:pt x="224" y="12"/>
                      <a:pt x="232" y="14"/>
                      <a:pt x="238" y="16"/>
                    </a:cubicBezTo>
                    <a:cubicBezTo>
                      <a:pt x="242" y="17"/>
                      <a:pt x="246" y="19"/>
                      <a:pt x="249" y="21"/>
                    </a:cubicBezTo>
                    <a:cubicBezTo>
                      <a:pt x="252" y="24"/>
                      <a:pt x="253" y="28"/>
                      <a:pt x="253" y="32"/>
                    </a:cubicBezTo>
                    <a:cubicBezTo>
                      <a:pt x="251" y="37"/>
                      <a:pt x="247" y="41"/>
                      <a:pt x="242" y="45"/>
                    </a:cubicBezTo>
                    <a:cubicBezTo>
                      <a:pt x="244" y="46"/>
                      <a:pt x="246" y="44"/>
                      <a:pt x="248" y="44"/>
                    </a:cubicBezTo>
                    <a:cubicBezTo>
                      <a:pt x="255" y="40"/>
                      <a:pt x="263" y="34"/>
                      <a:pt x="270" y="39"/>
                    </a:cubicBezTo>
                    <a:cubicBezTo>
                      <a:pt x="274" y="43"/>
                      <a:pt x="279" y="46"/>
                      <a:pt x="281" y="50"/>
                    </a:cubicBezTo>
                    <a:cubicBezTo>
                      <a:pt x="283" y="53"/>
                      <a:pt x="286" y="56"/>
                      <a:pt x="287" y="59"/>
                    </a:cubicBezTo>
                    <a:cubicBezTo>
                      <a:pt x="286" y="61"/>
                      <a:pt x="285" y="62"/>
                      <a:pt x="283" y="63"/>
                    </a:cubicBezTo>
                    <a:cubicBezTo>
                      <a:pt x="281" y="65"/>
                      <a:pt x="277" y="65"/>
                      <a:pt x="274" y="65"/>
                    </a:cubicBezTo>
                    <a:cubicBezTo>
                      <a:pt x="274" y="67"/>
                      <a:pt x="276" y="67"/>
                      <a:pt x="277" y="68"/>
                    </a:cubicBezTo>
                    <a:cubicBezTo>
                      <a:pt x="283" y="72"/>
                      <a:pt x="291" y="67"/>
                      <a:pt x="297" y="71"/>
                    </a:cubicBezTo>
                    <a:cubicBezTo>
                      <a:pt x="301" y="73"/>
                      <a:pt x="303" y="77"/>
                      <a:pt x="305" y="80"/>
                    </a:cubicBezTo>
                    <a:cubicBezTo>
                      <a:pt x="311" y="89"/>
                      <a:pt x="318" y="97"/>
                      <a:pt x="328" y="100"/>
                    </a:cubicBezTo>
                    <a:cubicBezTo>
                      <a:pt x="329" y="101"/>
                      <a:pt x="329" y="101"/>
                      <a:pt x="329" y="102"/>
                    </a:cubicBezTo>
                    <a:cubicBezTo>
                      <a:pt x="328" y="102"/>
                      <a:pt x="328" y="102"/>
                      <a:pt x="328" y="102"/>
                    </a:cubicBezTo>
                    <a:cubicBezTo>
                      <a:pt x="325" y="101"/>
                      <a:pt x="322" y="102"/>
                      <a:pt x="318" y="102"/>
                    </a:cubicBezTo>
                    <a:cubicBezTo>
                      <a:pt x="310" y="101"/>
                      <a:pt x="302" y="102"/>
                      <a:pt x="294" y="101"/>
                    </a:cubicBezTo>
                    <a:cubicBezTo>
                      <a:pt x="289" y="100"/>
                      <a:pt x="283" y="100"/>
                      <a:pt x="278" y="98"/>
                    </a:cubicBezTo>
                    <a:cubicBezTo>
                      <a:pt x="273" y="96"/>
                      <a:pt x="269" y="91"/>
                      <a:pt x="267" y="87"/>
                    </a:cubicBezTo>
                    <a:cubicBezTo>
                      <a:pt x="265" y="91"/>
                      <a:pt x="263" y="96"/>
                      <a:pt x="259" y="98"/>
                    </a:cubicBezTo>
                    <a:cubicBezTo>
                      <a:pt x="255" y="99"/>
                      <a:pt x="252" y="101"/>
                      <a:pt x="249" y="101"/>
                    </a:cubicBezTo>
                    <a:cubicBezTo>
                      <a:pt x="239" y="101"/>
                      <a:pt x="229" y="102"/>
                      <a:pt x="220" y="100"/>
                    </a:cubicBezTo>
                    <a:cubicBezTo>
                      <a:pt x="217" y="100"/>
                      <a:pt x="214" y="98"/>
                      <a:pt x="212" y="96"/>
                    </a:cubicBezTo>
                    <a:cubicBezTo>
                      <a:pt x="208" y="92"/>
                      <a:pt x="208" y="86"/>
                      <a:pt x="210" y="81"/>
                    </a:cubicBezTo>
                    <a:cubicBezTo>
                      <a:pt x="212" y="73"/>
                      <a:pt x="221" y="66"/>
                      <a:pt x="230" y="64"/>
                    </a:cubicBezTo>
                    <a:cubicBezTo>
                      <a:pt x="235" y="63"/>
                      <a:pt x="242" y="63"/>
                      <a:pt x="246" y="67"/>
                    </a:cubicBezTo>
                    <a:cubicBezTo>
                      <a:pt x="248" y="70"/>
                      <a:pt x="248" y="74"/>
                      <a:pt x="247" y="76"/>
                    </a:cubicBezTo>
                    <a:cubicBezTo>
                      <a:pt x="243" y="80"/>
                      <a:pt x="239" y="84"/>
                      <a:pt x="233" y="83"/>
                    </a:cubicBezTo>
                    <a:cubicBezTo>
                      <a:pt x="232" y="81"/>
                      <a:pt x="230" y="80"/>
                      <a:pt x="231" y="77"/>
                    </a:cubicBezTo>
                    <a:cubicBezTo>
                      <a:pt x="230" y="77"/>
                      <a:pt x="228" y="76"/>
                      <a:pt x="227" y="77"/>
                    </a:cubicBezTo>
                    <a:cubicBezTo>
                      <a:pt x="225" y="79"/>
                      <a:pt x="224" y="82"/>
                      <a:pt x="224" y="85"/>
                    </a:cubicBezTo>
                    <a:cubicBezTo>
                      <a:pt x="225" y="87"/>
                      <a:pt x="226" y="88"/>
                      <a:pt x="228" y="89"/>
                    </a:cubicBezTo>
                    <a:cubicBezTo>
                      <a:pt x="235" y="89"/>
                      <a:pt x="242" y="88"/>
                      <a:pt x="247" y="83"/>
                    </a:cubicBezTo>
                    <a:cubicBezTo>
                      <a:pt x="249" y="81"/>
                      <a:pt x="254" y="78"/>
                      <a:pt x="253" y="74"/>
                    </a:cubicBezTo>
                    <a:cubicBezTo>
                      <a:pt x="252" y="67"/>
                      <a:pt x="248" y="59"/>
                      <a:pt x="241" y="57"/>
                    </a:cubicBezTo>
                    <a:cubicBezTo>
                      <a:pt x="228" y="53"/>
                      <a:pt x="216" y="60"/>
                      <a:pt x="208" y="70"/>
                    </a:cubicBezTo>
                    <a:cubicBezTo>
                      <a:pt x="203" y="79"/>
                      <a:pt x="203" y="89"/>
                      <a:pt x="197" y="97"/>
                    </a:cubicBezTo>
                    <a:cubicBezTo>
                      <a:pt x="195" y="98"/>
                      <a:pt x="194" y="100"/>
                      <a:pt x="193" y="99"/>
                    </a:cubicBezTo>
                    <a:cubicBezTo>
                      <a:pt x="192" y="100"/>
                      <a:pt x="191" y="100"/>
                      <a:pt x="190" y="100"/>
                    </a:cubicBezTo>
                    <a:cubicBezTo>
                      <a:pt x="185" y="102"/>
                      <a:pt x="180" y="101"/>
                      <a:pt x="175" y="102"/>
                    </a:cubicBezTo>
                    <a:cubicBezTo>
                      <a:pt x="168" y="102"/>
                      <a:pt x="161" y="100"/>
                      <a:pt x="154" y="101"/>
                    </a:cubicBezTo>
                    <a:cubicBezTo>
                      <a:pt x="147" y="101"/>
                      <a:pt x="144" y="93"/>
                      <a:pt x="141" y="89"/>
                    </a:cubicBezTo>
                    <a:cubicBezTo>
                      <a:pt x="140" y="87"/>
                      <a:pt x="140" y="85"/>
                      <a:pt x="139" y="83"/>
                    </a:cubicBezTo>
                    <a:cubicBezTo>
                      <a:pt x="138" y="83"/>
                      <a:pt x="138" y="83"/>
                      <a:pt x="138" y="83"/>
                    </a:cubicBezTo>
                    <a:cubicBezTo>
                      <a:pt x="137" y="88"/>
                      <a:pt x="135" y="92"/>
                      <a:pt x="133" y="95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1" y="98"/>
                      <a:pt x="128" y="101"/>
                      <a:pt x="125" y="99"/>
                    </a:cubicBezTo>
                    <a:cubicBezTo>
                      <a:pt x="121" y="93"/>
                      <a:pt x="121" y="87"/>
                      <a:pt x="122" y="80"/>
                    </a:cubicBezTo>
                    <a:cubicBezTo>
                      <a:pt x="121" y="80"/>
                      <a:pt x="121" y="81"/>
                      <a:pt x="120" y="82"/>
                    </a:cubicBezTo>
                    <a:cubicBezTo>
                      <a:pt x="119" y="85"/>
                      <a:pt x="116" y="88"/>
                      <a:pt x="114" y="92"/>
                    </a:cubicBezTo>
                    <a:cubicBezTo>
                      <a:pt x="106" y="101"/>
                      <a:pt x="94" y="102"/>
                      <a:pt x="83" y="103"/>
                    </a:cubicBezTo>
                    <a:cubicBezTo>
                      <a:pt x="68" y="103"/>
                      <a:pt x="54" y="104"/>
                      <a:pt x="39" y="103"/>
                    </a:cubicBezTo>
                    <a:cubicBezTo>
                      <a:pt x="35" y="102"/>
                      <a:pt x="31" y="101"/>
                      <a:pt x="28" y="99"/>
                    </a:cubicBezTo>
                    <a:cubicBezTo>
                      <a:pt x="19" y="94"/>
                      <a:pt x="10" y="85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70"/>
                      <a:pt x="2" y="72"/>
                      <a:pt x="3" y="73"/>
                    </a:cubicBezTo>
                    <a:cubicBezTo>
                      <a:pt x="10" y="78"/>
                      <a:pt x="18" y="83"/>
                      <a:pt x="26" y="87"/>
                    </a:cubicBezTo>
                    <a:cubicBezTo>
                      <a:pt x="39" y="94"/>
                      <a:pt x="55" y="98"/>
                      <a:pt x="71" y="96"/>
                    </a:cubicBezTo>
                    <a:cubicBezTo>
                      <a:pt x="82" y="95"/>
                      <a:pt x="91" y="91"/>
                      <a:pt x="100" y="86"/>
                    </a:cubicBezTo>
                    <a:cubicBezTo>
                      <a:pt x="114" y="76"/>
                      <a:pt x="124" y="63"/>
                      <a:pt x="132" y="49"/>
                    </a:cubicBezTo>
                    <a:cubicBezTo>
                      <a:pt x="134" y="46"/>
                      <a:pt x="137" y="43"/>
                      <a:pt x="140" y="40"/>
                    </a:cubicBezTo>
                    <a:cubicBezTo>
                      <a:pt x="148" y="30"/>
                      <a:pt x="158" y="21"/>
                      <a:pt x="168" y="14"/>
                    </a:cubicBezTo>
                    <a:cubicBezTo>
                      <a:pt x="173" y="12"/>
                      <a:pt x="178" y="9"/>
                      <a:pt x="182" y="7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214" y="2"/>
                      <a:pt x="233" y="0"/>
                      <a:pt x="251" y="5"/>
                    </a:cubicBezTo>
                    <a:cubicBezTo>
                      <a:pt x="257" y="7"/>
                      <a:pt x="263" y="9"/>
                      <a:pt x="268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413" name="Freeform 9"/>
              <p:cNvSpPr>
                <a:spLocks/>
              </p:cNvSpPr>
              <p:nvPr/>
            </p:nvSpPr>
            <p:spPr bwMode="auto">
              <a:xfrm>
                <a:off x="2825750" y="2397125"/>
                <a:ext cx="28575" cy="107950"/>
              </a:xfrm>
              <a:custGeom>
                <a:avLst/>
                <a:gdLst>
                  <a:gd name="T0" fmla="*/ 11 w 11"/>
                  <a:gd name="T1" fmla="*/ 2 h 42"/>
                  <a:gd name="T2" fmla="*/ 10 w 11"/>
                  <a:gd name="T3" fmla="*/ 42 h 42"/>
                  <a:gd name="T4" fmla="*/ 10 w 11"/>
                  <a:gd name="T5" fmla="*/ 42 h 42"/>
                  <a:gd name="T6" fmla="*/ 1 w 11"/>
                  <a:gd name="T7" fmla="*/ 14 h 42"/>
                  <a:gd name="T8" fmla="*/ 10 w 11"/>
                  <a:gd name="T9" fmla="*/ 0 h 42"/>
                  <a:gd name="T10" fmla="*/ 11 w 11"/>
                  <a:gd name="T1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2">
                    <a:moveTo>
                      <a:pt x="11" y="2"/>
                    </a:moveTo>
                    <a:cubicBezTo>
                      <a:pt x="11" y="16"/>
                      <a:pt x="11" y="29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2" y="35"/>
                      <a:pt x="0" y="24"/>
                      <a:pt x="1" y="14"/>
                    </a:cubicBezTo>
                    <a:cubicBezTo>
                      <a:pt x="2" y="8"/>
                      <a:pt x="4" y="2"/>
                      <a:pt x="10" y="0"/>
                    </a:cubicBezTo>
                    <a:cubicBezTo>
                      <a:pt x="11" y="0"/>
                      <a:pt x="11" y="1"/>
                      <a:pt x="1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0"/>
              <p:cNvSpPr>
                <a:spLocks/>
              </p:cNvSpPr>
              <p:nvPr/>
            </p:nvSpPr>
            <p:spPr bwMode="auto">
              <a:xfrm>
                <a:off x="1630363" y="2533650"/>
                <a:ext cx="58738" cy="28575"/>
              </a:xfrm>
              <a:custGeom>
                <a:avLst/>
                <a:gdLst>
                  <a:gd name="T0" fmla="*/ 15 w 23"/>
                  <a:gd name="T1" fmla="*/ 6 h 11"/>
                  <a:gd name="T2" fmla="*/ 23 w 23"/>
                  <a:gd name="T3" fmla="*/ 11 h 11"/>
                  <a:gd name="T4" fmla="*/ 22 w 23"/>
                  <a:gd name="T5" fmla="*/ 11 h 11"/>
                  <a:gd name="T6" fmla="*/ 0 w 23"/>
                  <a:gd name="T7" fmla="*/ 10 h 11"/>
                  <a:gd name="T8" fmla="*/ 0 w 23"/>
                  <a:gd name="T9" fmla="*/ 9 h 11"/>
                  <a:gd name="T10" fmla="*/ 0 w 23"/>
                  <a:gd name="T11" fmla="*/ 0 h 11"/>
                  <a:gd name="T12" fmla="*/ 15 w 23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15" y="6"/>
                    </a:moveTo>
                    <a:cubicBezTo>
                      <a:pt x="18" y="7"/>
                      <a:pt x="21" y="9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5" y="11"/>
                      <a:pt x="7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5" y="1"/>
                      <a:pt x="10" y="4"/>
                      <a:pt x="15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"/>
              <p:cNvSpPr>
                <a:spLocks/>
              </p:cNvSpPr>
              <p:nvPr/>
            </p:nvSpPr>
            <p:spPr bwMode="auto">
              <a:xfrm>
                <a:off x="1627188" y="2570163"/>
                <a:ext cx="1227138" cy="46038"/>
              </a:xfrm>
              <a:custGeom>
                <a:avLst/>
                <a:gdLst>
                  <a:gd name="T0" fmla="*/ 56 w 476"/>
                  <a:gd name="T1" fmla="*/ 1 h 18"/>
                  <a:gd name="T2" fmla="*/ 95 w 476"/>
                  <a:gd name="T3" fmla="*/ 1 h 18"/>
                  <a:gd name="T4" fmla="*/ 191 w 476"/>
                  <a:gd name="T5" fmla="*/ 2 h 18"/>
                  <a:gd name="T6" fmla="*/ 304 w 476"/>
                  <a:gd name="T7" fmla="*/ 3 h 18"/>
                  <a:gd name="T8" fmla="*/ 475 w 476"/>
                  <a:gd name="T9" fmla="*/ 5 h 18"/>
                  <a:gd name="T10" fmla="*/ 476 w 476"/>
                  <a:gd name="T11" fmla="*/ 6 h 18"/>
                  <a:gd name="T12" fmla="*/ 476 w 476"/>
                  <a:gd name="T13" fmla="*/ 18 h 18"/>
                  <a:gd name="T14" fmla="*/ 475 w 476"/>
                  <a:gd name="T15" fmla="*/ 18 h 18"/>
                  <a:gd name="T16" fmla="*/ 443 w 476"/>
                  <a:gd name="T17" fmla="*/ 18 h 18"/>
                  <a:gd name="T18" fmla="*/ 371 w 476"/>
                  <a:gd name="T19" fmla="*/ 17 h 18"/>
                  <a:gd name="T20" fmla="*/ 302 w 476"/>
                  <a:gd name="T21" fmla="*/ 16 h 18"/>
                  <a:gd name="T22" fmla="*/ 225 w 476"/>
                  <a:gd name="T23" fmla="*/ 16 h 18"/>
                  <a:gd name="T24" fmla="*/ 206 w 476"/>
                  <a:gd name="T25" fmla="*/ 15 h 18"/>
                  <a:gd name="T26" fmla="*/ 20 w 476"/>
                  <a:gd name="T27" fmla="*/ 13 h 18"/>
                  <a:gd name="T28" fmla="*/ 1 w 476"/>
                  <a:gd name="T29" fmla="*/ 13 h 18"/>
                  <a:gd name="T30" fmla="*/ 0 w 476"/>
                  <a:gd name="T31" fmla="*/ 12 h 18"/>
                  <a:gd name="T32" fmla="*/ 1 w 476"/>
                  <a:gd name="T33" fmla="*/ 0 h 18"/>
                  <a:gd name="T34" fmla="*/ 3 w 476"/>
                  <a:gd name="T35" fmla="*/ 0 h 18"/>
                  <a:gd name="T36" fmla="*/ 21 w 476"/>
                  <a:gd name="T37" fmla="*/ 0 h 18"/>
                  <a:gd name="T38" fmla="*/ 56 w 476"/>
                  <a:gd name="T3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6" h="18">
                    <a:moveTo>
                      <a:pt x="56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127" y="1"/>
                      <a:pt x="160" y="2"/>
                      <a:pt x="191" y="2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61" y="3"/>
                      <a:pt x="417" y="4"/>
                      <a:pt x="475" y="5"/>
                    </a:cubicBezTo>
                    <a:cubicBezTo>
                      <a:pt x="476" y="6"/>
                      <a:pt x="476" y="6"/>
                      <a:pt x="476" y="6"/>
                    </a:cubicBezTo>
                    <a:cubicBezTo>
                      <a:pt x="476" y="18"/>
                      <a:pt x="476" y="18"/>
                      <a:pt x="476" y="18"/>
                    </a:cubicBezTo>
                    <a:cubicBezTo>
                      <a:pt x="475" y="18"/>
                      <a:pt x="475" y="18"/>
                      <a:pt x="475" y="18"/>
                    </a:cubicBezTo>
                    <a:cubicBezTo>
                      <a:pt x="443" y="18"/>
                      <a:pt x="443" y="18"/>
                      <a:pt x="443" y="18"/>
                    </a:cubicBezTo>
                    <a:cubicBezTo>
                      <a:pt x="371" y="17"/>
                      <a:pt x="371" y="17"/>
                      <a:pt x="371" y="17"/>
                    </a:cubicBezTo>
                    <a:cubicBezTo>
                      <a:pt x="302" y="16"/>
                      <a:pt x="302" y="16"/>
                      <a:pt x="302" y="16"/>
                    </a:cubicBezTo>
                    <a:cubicBezTo>
                      <a:pt x="225" y="16"/>
                      <a:pt x="225" y="16"/>
                      <a:pt x="225" y="16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4" y="13"/>
                      <a:pt x="7" y="14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5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2"/>
              <p:cNvSpPr>
                <a:spLocks/>
              </p:cNvSpPr>
              <p:nvPr/>
            </p:nvSpPr>
            <p:spPr bwMode="auto">
              <a:xfrm>
                <a:off x="2063750" y="2587625"/>
                <a:ext cx="1588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4" name="组合 980"/>
            <p:cNvGrpSpPr/>
            <p:nvPr/>
          </p:nvGrpSpPr>
          <p:grpSpPr>
            <a:xfrm>
              <a:off x="2195363" y="2398749"/>
              <a:ext cx="906683" cy="248490"/>
              <a:chOff x="2246313" y="4699001"/>
              <a:chExt cx="1401763" cy="384175"/>
            </a:xfrm>
            <a:solidFill>
              <a:schemeClr val="accent2">
                <a:alpha val="70000"/>
              </a:schemeClr>
            </a:solidFill>
          </p:grpSpPr>
          <p:sp>
            <p:nvSpPr>
              <p:cNvPr id="402" name="Freeform 982"/>
              <p:cNvSpPr>
                <a:spLocks/>
              </p:cNvSpPr>
              <p:nvPr/>
            </p:nvSpPr>
            <p:spPr bwMode="auto">
              <a:xfrm>
                <a:off x="2246313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1 w 96"/>
                  <a:gd name="T13" fmla="*/ 154 h 242"/>
                  <a:gd name="T14" fmla="*/ 41 w 96"/>
                  <a:gd name="T15" fmla="*/ 198 h 242"/>
                  <a:gd name="T16" fmla="*/ 54 w 96"/>
                  <a:gd name="T17" fmla="*/ 198 h 242"/>
                  <a:gd name="T18" fmla="*/ 54 w 96"/>
                  <a:gd name="T19" fmla="*/ 167 h 242"/>
                  <a:gd name="T20" fmla="*/ 68 w 96"/>
                  <a:gd name="T21" fmla="*/ 167 h 242"/>
                  <a:gd name="T22" fmla="*/ 68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3 w 96"/>
                  <a:gd name="T37" fmla="*/ 112 h 242"/>
                  <a:gd name="T38" fmla="*/ 83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4 w 96"/>
                  <a:gd name="T45" fmla="*/ 84 h 242"/>
                  <a:gd name="T46" fmla="*/ 54 w 96"/>
                  <a:gd name="T47" fmla="*/ 40 h 242"/>
                  <a:gd name="T48" fmla="*/ 41 w 96"/>
                  <a:gd name="T49" fmla="*/ 40 h 242"/>
                  <a:gd name="T50" fmla="*/ 41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1" y="154"/>
                    </a:lnTo>
                    <a:lnTo>
                      <a:pt x="41" y="198"/>
                    </a:lnTo>
                    <a:lnTo>
                      <a:pt x="54" y="198"/>
                    </a:lnTo>
                    <a:lnTo>
                      <a:pt x="54" y="167"/>
                    </a:lnTo>
                    <a:lnTo>
                      <a:pt x="68" y="167"/>
                    </a:lnTo>
                    <a:lnTo>
                      <a:pt x="68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4" y="84"/>
                    </a:lnTo>
                    <a:lnTo>
                      <a:pt x="54" y="40"/>
                    </a:lnTo>
                    <a:lnTo>
                      <a:pt x="41" y="40"/>
                    </a:lnTo>
                    <a:lnTo>
                      <a:pt x="41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983"/>
              <p:cNvSpPr>
                <a:spLocks/>
              </p:cNvSpPr>
              <p:nvPr/>
            </p:nvSpPr>
            <p:spPr bwMode="auto">
              <a:xfrm>
                <a:off x="24241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6 w 98"/>
                  <a:gd name="T25" fmla="*/ 213 h 242"/>
                  <a:gd name="T26" fmla="*/ 26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6 w 98"/>
                  <a:gd name="T53" fmla="*/ 71 h 242"/>
                  <a:gd name="T54" fmla="*/ 26 w 98"/>
                  <a:gd name="T55" fmla="*/ 26 h 242"/>
                  <a:gd name="T56" fmla="*/ 68 w 98"/>
                  <a:gd name="T57" fmla="*/ 26 h 242"/>
                  <a:gd name="T58" fmla="*/ 68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984"/>
              <p:cNvSpPr>
                <a:spLocks/>
              </p:cNvSpPr>
              <p:nvPr/>
            </p:nvSpPr>
            <p:spPr bwMode="auto">
              <a:xfrm>
                <a:off x="26019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985"/>
              <p:cNvSpPr>
                <a:spLocks/>
              </p:cNvSpPr>
              <p:nvPr/>
            </p:nvSpPr>
            <p:spPr bwMode="auto">
              <a:xfrm>
                <a:off x="27797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986"/>
              <p:cNvSpPr>
                <a:spLocks/>
              </p:cNvSpPr>
              <p:nvPr/>
            </p:nvSpPr>
            <p:spPr bwMode="auto">
              <a:xfrm>
                <a:off x="2960688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0 w 96"/>
                  <a:gd name="T13" fmla="*/ 154 h 242"/>
                  <a:gd name="T14" fmla="*/ 40 w 96"/>
                  <a:gd name="T15" fmla="*/ 198 h 242"/>
                  <a:gd name="T16" fmla="*/ 53 w 96"/>
                  <a:gd name="T17" fmla="*/ 198 h 242"/>
                  <a:gd name="T18" fmla="*/ 53 w 96"/>
                  <a:gd name="T19" fmla="*/ 167 h 242"/>
                  <a:gd name="T20" fmla="*/ 70 w 96"/>
                  <a:gd name="T21" fmla="*/ 167 h 242"/>
                  <a:gd name="T22" fmla="*/ 70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1 w 96"/>
                  <a:gd name="T37" fmla="*/ 112 h 242"/>
                  <a:gd name="T38" fmla="*/ 81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3 w 96"/>
                  <a:gd name="T45" fmla="*/ 84 h 242"/>
                  <a:gd name="T46" fmla="*/ 53 w 96"/>
                  <a:gd name="T47" fmla="*/ 40 h 242"/>
                  <a:gd name="T48" fmla="*/ 40 w 96"/>
                  <a:gd name="T49" fmla="*/ 40 h 242"/>
                  <a:gd name="T50" fmla="*/ 40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0" y="154"/>
                    </a:lnTo>
                    <a:lnTo>
                      <a:pt x="40" y="198"/>
                    </a:lnTo>
                    <a:lnTo>
                      <a:pt x="53" y="198"/>
                    </a:lnTo>
                    <a:lnTo>
                      <a:pt x="53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1" y="112"/>
                    </a:lnTo>
                    <a:lnTo>
                      <a:pt x="81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0" y="40"/>
                    </a:lnTo>
                    <a:lnTo>
                      <a:pt x="40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987"/>
              <p:cNvSpPr>
                <a:spLocks/>
              </p:cNvSpPr>
              <p:nvPr/>
            </p:nvSpPr>
            <p:spPr bwMode="auto">
              <a:xfrm>
                <a:off x="31384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6 w 97"/>
                  <a:gd name="T25" fmla="*/ 213 h 242"/>
                  <a:gd name="T26" fmla="*/ 26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3 w 97"/>
                  <a:gd name="T45" fmla="*/ 84 h 242"/>
                  <a:gd name="T46" fmla="*/ 53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6 w 97"/>
                  <a:gd name="T53" fmla="*/ 71 h 242"/>
                  <a:gd name="T54" fmla="*/ 26 w 97"/>
                  <a:gd name="T55" fmla="*/ 26 h 242"/>
                  <a:gd name="T56" fmla="*/ 68 w 97"/>
                  <a:gd name="T57" fmla="*/ 26 h 242"/>
                  <a:gd name="T58" fmla="*/ 68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988"/>
              <p:cNvSpPr>
                <a:spLocks/>
              </p:cNvSpPr>
              <p:nvPr/>
            </p:nvSpPr>
            <p:spPr bwMode="auto">
              <a:xfrm>
                <a:off x="33162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989"/>
              <p:cNvSpPr>
                <a:spLocks/>
              </p:cNvSpPr>
              <p:nvPr/>
            </p:nvSpPr>
            <p:spPr bwMode="auto">
              <a:xfrm>
                <a:off x="34940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5" name="组合 980"/>
            <p:cNvGrpSpPr/>
            <p:nvPr/>
          </p:nvGrpSpPr>
          <p:grpSpPr>
            <a:xfrm>
              <a:off x="2187661" y="5465329"/>
              <a:ext cx="906683" cy="248490"/>
              <a:chOff x="2246313" y="4699001"/>
              <a:chExt cx="1401763" cy="384175"/>
            </a:xfrm>
            <a:solidFill>
              <a:schemeClr val="accent2">
                <a:alpha val="70000"/>
              </a:schemeClr>
            </a:solidFill>
          </p:grpSpPr>
          <p:sp>
            <p:nvSpPr>
              <p:cNvPr id="394" name="Freeform 982"/>
              <p:cNvSpPr>
                <a:spLocks/>
              </p:cNvSpPr>
              <p:nvPr/>
            </p:nvSpPr>
            <p:spPr bwMode="auto">
              <a:xfrm>
                <a:off x="2246313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1 w 96"/>
                  <a:gd name="T13" fmla="*/ 154 h 242"/>
                  <a:gd name="T14" fmla="*/ 41 w 96"/>
                  <a:gd name="T15" fmla="*/ 198 h 242"/>
                  <a:gd name="T16" fmla="*/ 54 w 96"/>
                  <a:gd name="T17" fmla="*/ 198 h 242"/>
                  <a:gd name="T18" fmla="*/ 54 w 96"/>
                  <a:gd name="T19" fmla="*/ 167 h 242"/>
                  <a:gd name="T20" fmla="*/ 68 w 96"/>
                  <a:gd name="T21" fmla="*/ 167 h 242"/>
                  <a:gd name="T22" fmla="*/ 68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3 w 96"/>
                  <a:gd name="T37" fmla="*/ 112 h 242"/>
                  <a:gd name="T38" fmla="*/ 83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4 w 96"/>
                  <a:gd name="T45" fmla="*/ 84 h 242"/>
                  <a:gd name="T46" fmla="*/ 54 w 96"/>
                  <a:gd name="T47" fmla="*/ 40 h 242"/>
                  <a:gd name="T48" fmla="*/ 41 w 96"/>
                  <a:gd name="T49" fmla="*/ 40 h 242"/>
                  <a:gd name="T50" fmla="*/ 41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1" y="154"/>
                    </a:lnTo>
                    <a:lnTo>
                      <a:pt x="41" y="198"/>
                    </a:lnTo>
                    <a:lnTo>
                      <a:pt x="54" y="198"/>
                    </a:lnTo>
                    <a:lnTo>
                      <a:pt x="54" y="167"/>
                    </a:lnTo>
                    <a:lnTo>
                      <a:pt x="68" y="167"/>
                    </a:lnTo>
                    <a:lnTo>
                      <a:pt x="68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4" y="84"/>
                    </a:lnTo>
                    <a:lnTo>
                      <a:pt x="54" y="40"/>
                    </a:lnTo>
                    <a:lnTo>
                      <a:pt x="41" y="40"/>
                    </a:lnTo>
                    <a:lnTo>
                      <a:pt x="41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983"/>
              <p:cNvSpPr>
                <a:spLocks/>
              </p:cNvSpPr>
              <p:nvPr/>
            </p:nvSpPr>
            <p:spPr bwMode="auto">
              <a:xfrm>
                <a:off x="24241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6 w 98"/>
                  <a:gd name="T25" fmla="*/ 213 h 242"/>
                  <a:gd name="T26" fmla="*/ 26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6 w 98"/>
                  <a:gd name="T53" fmla="*/ 71 h 242"/>
                  <a:gd name="T54" fmla="*/ 26 w 98"/>
                  <a:gd name="T55" fmla="*/ 26 h 242"/>
                  <a:gd name="T56" fmla="*/ 68 w 98"/>
                  <a:gd name="T57" fmla="*/ 26 h 242"/>
                  <a:gd name="T58" fmla="*/ 68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984"/>
              <p:cNvSpPr>
                <a:spLocks/>
              </p:cNvSpPr>
              <p:nvPr/>
            </p:nvSpPr>
            <p:spPr bwMode="auto">
              <a:xfrm>
                <a:off x="26019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985"/>
              <p:cNvSpPr>
                <a:spLocks/>
              </p:cNvSpPr>
              <p:nvPr/>
            </p:nvSpPr>
            <p:spPr bwMode="auto">
              <a:xfrm>
                <a:off x="27797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986"/>
              <p:cNvSpPr>
                <a:spLocks/>
              </p:cNvSpPr>
              <p:nvPr/>
            </p:nvSpPr>
            <p:spPr bwMode="auto">
              <a:xfrm>
                <a:off x="2960688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0 w 96"/>
                  <a:gd name="T13" fmla="*/ 154 h 242"/>
                  <a:gd name="T14" fmla="*/ 40 w 96"/>
                  <a:gd name="T15" fmla="*/ 198 h 242"/>
                  <a:gd name="T16" fmla="*/ 53 w 96"/>
                  <a:gd name="T17" fmla="*/ 198 h 242"/>
                  <a:gd name="T18" fmla="*/ 53 w 96"/>
                  <a:gd name="T19" fmla="*/ 167 h 242"/>
                  <a:gd name="T20" fmla="*/ 70 w 96"/>
                  <a:gd name="T21" fmla="*/ 167 h 242"/>
                  <a:gd name="T22" fmla="*/ 70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1 w 96"/>
                  <a:gd name="T37" fmla="*/ 112 h 242"/>
                  <a:gd name="T38" fmla="*/ 81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3 w 96"/>
                  <a:gd name="T45" fmla="*/ 84 h 242"/>
                  <a:gd name="T46" fmla="*/ 53 w 96"/>
                  <a:gd name="T47" fmla="*/ 40 h 242"/>
                  <a:gd name="T48" fmla="*/ 40 w 96"/>
                  <a:gd name="T49" fmla="*/ 40 h 242"/>
                  <a:gd name="T50" fmla="*/ 40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0" y="154"/>
                    </a:lnTo>
                    <a:lnTo>
                      <a:pt x="40" y="198"/>
                    </a:lnTo>
                    <a:lnTo>
                      <a:pt x="53" y="198"/>
                    </a:lnTo>
                    <a:lnTo>
                      <a:pt x="53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1" y="112"/>
                    </a:lnTo>
                    <a:lnTo>
                      <a:pt x="81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0" y="40"/>
                    </a:lnTo>
                    <a:lnTo>
                      <a:pt x="40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987"/>
              <p:cNvSpPr>
                <a:spLocks/>
              </p:cNvSpPr>
              <p:nvPr/>
            </p:nvSpPr>
            <p:spPr bwMode="auto">
              <a:xfrm>
                <a:off x="31384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6 w 97"/>
                  <a:gd name="T25" fmla="*/ 213 h 242"/>
                  <a:gd name="T26" fmla="*/ 26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3 w 97"/>
                  <a:gd name="T45" fmla="*/ 84 h 242"/>
                  <a:gd name="T46" fmla="*/ 53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6 w 97"/>
                  <a:gd name="T53" fmla="*/ 71 h 242"/>
                  <a:gd name="T54" fmla="*/ 26 w 97"/>
                  <a:gd name="T55" fmla="*/ 26 h 242"/>
                  <a:gd name="T56" fmla="*/ 68 w 97"/>
                  <a:gd name="T57" fmla="*/ 26 h 242"/>
                  <a:gd name="T58" fmla="*/ 68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988"/>
              <p:cNvSpPr>
                <a:spLocks/>
              </p:cNvSpPr>
              <p:nvPr/>
            </p:nvSpPr>
            <p:spPr bwMode="auto">
              <a:xfrm>
                <a:off x="33162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989"/>
              <p:cNvSpPr>
                <a:spLocks/>
              </p:cNvSpPr>
              <p:nvPr/>
            </p:nvSpPr>
            <p:spPr bwMode="auto">
              <a:xfrm>
                <a:off x="34940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6" name="组 385"/>
            <p:cNvGrpSpPr/>
            <p:nvPr/>
          </p:nvGrpSpPr>
          <p:grpSpPr>
            <a:xfrm rot="5400000">
              <a:off x="2578433" y="1679768"/>
              <a:ext cx="132841" cy="1142228"/>
              <a:chOff x="2157101" y="1157468"/>
              <a:chExt cx="315032" cy="2708789"/>
            </a:xfrm>
          </p:grpSpPr>
          <p:sp>
            <p:nvSpPr>
              <p:cNvPr id="391" name="矩形 390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392" name="矩形 391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393" name="矩形 392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  <p:grpSp>
          <p:nvGrpSpPr>
            <p:cNvPr id="387" name="组 386"/>
            <p:cNvGrpSpPr/>
            <p:nvPr/>
          </p:nvGrpSpPr>
          <p:grpSpPr>
            <a:xfrm rot="5400000">
              <a:off x="2578433" y="5307200"/>
              <a:ext cx="132841" cy="1142228"/>
              <a:chOff x="2157101" y="1157468"/>
              <a:chExt cx="315032" cy="2708789"/>
            </a:xfrm>
          </p:grpSpPr>
          <p:sp>
            <p:nvSpPr>
              <p:cNvPr id="388" name="矩形 387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389" name="矩形 388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390" name="矩形 389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</p:grpSp>
      <p:grpSp>
        <p:nvGrpSpPr>
          <p:cNvPr id="211" name="组 210"/>
          <p:cNvGrpSpPr/>
          <p:nvPr/>
        </p:nvGrpSpPr>
        <p:grpSpPr>
          <a:xfrm>
            <a:off x="5655054" y="1419411"/>
            <a:ext cx="872857" cy="3863640"/>
            <a:chOff x="2293938" y="3806825"/>
            <a:chExt cx="636588" cy="2817813"/>
          </a:xfrm>
        </p:grpSpPr>
        <p:sp>
          <p:nvSpPr>
            <p:cNvPr id="207" name="Freeform 11686"/>
            <p:cNvSpPr>
              <a:spLocks noEditPoints="1"/>
            </p:cNvSpPr>
            <p:nvPr/>
          </p:nvSpPr>
          <p:spPr bwMode="auto">
            <a:xfrm>
              <a:off x="2300288" y="6007100"/>
              <a:ext cx="568325" cy="617538"/>
            </a:xfrm>
            <a:custGeom>
              <a:avLst/>
              <a:gdLst>
                <a:gd name="T0" fmla="*/ 65 w 82"/>
                <a:gd name="T1" fmla="*/ 12 h 89"/>
                <a:gd name="T2" fmla="*/ 63 w 82"/>
                <a:gd name="T3" fmla="*/ 24 h 89"/>
                <a:gd name="T4" fmla="*/ 63 w 82"/>
                <a:gd name="T5" fmla="*/ 28 h 89"/>
                <a:gd name="T6" fmla="*/ 63 w 82"/>
                <a:gd name="T7" fmla="*/ 40 h 89"/>
                <a:gd name="T8" fmla="*/ 67 w 82"/>
                <a:gd name="T9" fmla="*/ 48 h 89"/>
                <a:gd name="T10" fmla="*/ 67 w 82"/>
                <a:gd name="T11" fmla="*/ 54 h 89"/>
                <a:gd name="T12" fmla="*/ 79 w 82"/>
                <a:gd name="T13" fmla="*/ 52 h 89"/>
                <a:gd name="T14" fmla="*/ 69 w 82"/>
                <a:gd name="T15" fmla="*/ 61 h 89"/>
                <a:gd name="T16" fmla="*/ 52 w 82"/>
                <a:gd name="T17" fmla="*/ 65 h 89"/>
                <a:gd name="T18" fmla="*/ 35 w 82"/>
                <a:gd name="T19" fmla="*/ 71 h 89"/>
                <a:gd name="T20" fmla="*/ 27 w 82"/>
                <a:gd name="T21" fmla="*/ 77 h 89"/>
                <a:gd name="T22" fmla="*/ 21 w 82"/>
                <a:gd name="T23" fmla="*/ 83 h 89"/>
                <a:gd name="T24" fmla="*/ 21 w 82"/>
                <a:gd name="T25" fmla="*/ 70 h 89"/>
                <a:gd name="T26" fmla="*/ 13 w 82"/>
                <a:gd name="T27" fmla="*/ 71 h 89"/>
                <a:gd name="T28" fmla="*/ 7 w 82"/>
                <a:gd name="T29" fmla="*/ 65 h 89"/>
                <a:gd name="T30" fmla="*/ 16 w 82"/>
                <a:gd name="T31" fmla="*/ 53 h 89"/>
                <a:gd name="T32" fmla="*/ 3 w 82"/>
                <a:gd name="T33" fmla="*/ 54 h 89"/>
                <a:gd name="T34" fmla="*/ 5 w 82"/>
                <a:gd name="T35" fmla="*/ 51 h 89"/>
                <a:gd name="T36" fmla="*/ 21 w 82"/>
                <a:gd name="T37" fmla="*/ 40 h 89"/>
                <a:gd name="T38" fmla="*/ 30 w 82"/>
                <a:gd name="T39" fmla="*/ 46 h 89"/>
                <a:gd name="T40" fmla="*/ 28 w 82"/>
                <a:gd name="T41" fmla="*/ 54 h 89"/>
                <a:gd name="T42" fmla="*/ 27 w 82"/>
                <a:gd name="T43" fmla="*/ 69 h 89"/>
                <a:gd name="T44" fmla="*/ 36 w 82"/>
                <a:gd name="T45" fmla="*/ 67 h 89"/>
                <a:gd name="T46" fmla="*/ 41 w 82"/>
                <a:gd name="T47" fmla="*/ 58 h 89"/>
                <a:gd name="T48" fmla="*/ 39 w 82"/>
                <a:gd name="T49" fmla="*/ 44 h 89"/>
                <a:gd name="T50" fmla="*/ 45 w 82"/>
                <a:gd name="T51" fmla="*/ 33 h 89"/>
                <a:gd name="T52" fmla="*/ 47 w 82"/>
                <a:gd name="T53" fmla="*/ 25 h 89"/>
                <a:gd name="T54" fmla="*/ 40 w 82"/>
                <a:gd name="T55" fmla="*/ 19 h 89"/>
                <a:gd name="T56" fmla="*/ 47 w 82"/>
                <a:gd name="T57" fmla="*/ 8 h 89"/>
                <a:gd name="T58" fmla="*/ 51 w 82"/>
                <a:gd name="T59" fmla="*/ 0 h 89"/>
                <a:gd name="T60" fmla="*/ 28 w 82"/>
                <a:gd name="T61" fmla="*/ 28 h 89"/>
                <a:gd name="T62" fmla="*/ 26 w 82"/>
                <a:gd name="T63" fmla="*/ 34 h 89"/>
                <a:gd name="T64" fmla="*/ 19 w 82"/>
                <a:gd name="T65" fmla="*/ 29 h 89"/>
                <a:gd name="T66" fmla="*/ 24 w 82"/>
                <a:gd name="T67" fmla="*/ 25 h 89"/>
                <a:gd name="T68" fmla="*/ 55 w 82"/>
                <a:gd name="T69" fmla="*/ 32 h 89"/>
                <a:gd name="T70" fmla="*/ 45 w 82"/>
                <a:gd name="T71" fmla="*/ 37 h 89"/>
                <a:gd name="T72" fmla="*/ 55 w 82"/>
                <a:gd name="T73" fmla="*/ 32 h 89"/>
                <a:gd name="T74" fmla="*/ 48 w 82"/>
                <a:gd name="T75" fmla="*/ 42 h 89"/>
                <a:gd name="T76" fmla="*/ 53 w 82"/>
                <a:gd name="T77" fmla="*/ 39 h 89"/>
                <a:gd name="T78" fmla="*/ 59 w 82"/>
                <a:gd name="T79" fmla="*/ 52 h 89"/>
                <a:gd name="T80" fmla="*/ 43 w 82"/>
                <a:gd name="T81" fmla="*/ 62 h 89"/>
                <a:gd name="T82" fmla="*/ 49 w 82"/>
                <a:gd name="T83" fmla="*/ 52 h 89"/>
                <a:gd name="T84" fmla="*/ 46 w 82"/>
                <a:gd name="T85" fmla="*/ 52 h 89"/>
                <a:gd name="T86" fmla="*/ 61 w 82"/>
                <a:gd name="T87" fmla="*/ 48 h 89"/>
                <a:gd name="T88" fmla="*/ 69 w 82"/>
                <a:gd name="T89" fmla="*/ 77 h 89"/>
                <a:gd name="T90" fmla="*/ 70 w 82"/>
                <a:gd name="T91" fmla="*/ 82 h 89"/>
                <a:gd name="T92" fmla="*/ 59 w 82"/>
                <a:gd name="T93" fmla="*/ 87 h 89"/>
                <a:gd name="T94" fmla="*/ 48 w 82"/>
                <a:gd name="T95" fmla="*/ 83 h 89"/>
                <a:gd name="T96" fmla="*/ 57 w 82"/>
                <a:gd name="T97" fmla="*/ 74 h 89"/>
                <a:gd name="T98" fmla="*/ 41 w 82"/>
                <a:gd name="T99" fmla="*/ 81 h 89"/>
                <a:gd name="T100" fmla="*/ 40 w 82"/>
                <a:gd name="T101" fmla="*/ 87 h 89"/>
                <a:gd name="T102" fmla="*/ 37 w 82"/>
                <a:gd name="T103" fmla="*/ 75 h 89"/>
                <a:gd name="T104" fmla="*/ 47 w 82"/>
                <a:gd name="T105" fmla="*/ 74 h 89"/>
                <a:gd name="T106" fmla="*/ 61 w 82"/>
                <a:gd name="T107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89">
                  <a:moveTo>
                    <a:pt x="58" y="9"/>
                  </a:moveTo>
                  <a:cubicBezTo>
                    <a:pt x="60" y="9"/>
                    <a:pt x="63" y="10"/>
                    <a:pt x="65" y="12"/>
                  </a:cubicBezTo>
                  <a:cubicBezTo>
                    <a:pt x="66" y="17"/>
                    <a:pt x="59" y="17"/>
                    <a:pt x="58" y="20"/>
                  </a:cubicBezTo>
                  <a:cubicBezTo>
                    <a:pt x="60" y="21"/>
                    <a:pt x="62" y="21"/>
                    <a:pt x="63" y="24"/>
                  </a:cubicBezTo>
                  <a:cubicBezTo>
                    <a:pt x="63" y="27"/>
                    <a:pt x="60" y="26"/>
                    <a:pt x="59" y="29"/>
                  </a:cubicBezTo>
                  <a:cubicBezTo>
                    <a:pt x="61" y="29"/>
                    <a:pt x="62" y="29"/>
                    <a:pt x="63" y="28"/>
                  </a:cubicBezTo>
                  <a:cubicBezTo>
                    <a:pt x="65" y="29"/>
                    <a:pt x="67" y="30"/>
                    <a:pt x="68" y="32"/>
                  </a:cubicBezTo>
                  <a:cubicBezTo>
                    <a:pt x="68" y="35"/>
                    <a:pt x="63" y="36"/>
                    <a:pt x="63" y="40"/>
                  </a:cubicBezTo>
                  <a:cubicBezTo>
                    <a:pt x="62" y="41"/>
                    <a:pt x="61" y="42"/>
                    <a:pt x="62" y="44"/>
                  </a:cubicBezTo>
                  <a:cubicBezTo>
                    <a:pt x="64" y="44"/>
                    <a:pt x="66" y="46"/>
                    <a:pt x="67" y="48"/>
                  </a:cubicBezTo>
                  <a:cubicBezTo>
                    <a:pt x="67" y="50"/>
                    <a:pt x="64" y="52"/>
                    <a:pt x="64" y="54"/>
                  </a:cubicBezTo>
                  <a:cubicBezTo>
                    <a:pt x="65" y="55"/>
                    <a:pt x="66" y="54"/>
                    <a:pt x="67" y="54"/>
                  </a:cubicBezTo>
                  <a:cubicBezTo>
                    <a:pt x="71" y="54"/>
                    <a:pt x="73" y="52"/>
                    <a:pt x="76" y="52"/>
                  </a:cubicBezTo>
                  <a:cubicBezTo>
                    <a:pt x="77" y="52"/>
                    <a:pt x="78" y="51"/>
                    <a:pt x="79" y="52"/>
                  </a:cubicBezTo>
                  <a:cubicBezTo>
                    <a:pt x="79" y="53"/>
                    <a:pt x="82" y="54"/>
                    <a:pt x="81" y="56"/>
                  </a:cubicBezTo>
                  <a:cubicBezTo>
                    <a:pt x="78" y="59"/>
                    <a:pt x="72" y="57"/>
                    <a:pt x="69" y="61"/>
                  </a:cubicBezTo>
                  <a:cubicBezTo>
                    <a:pt x="65" y="61"/>
                    <a:pt x="62" y="63"/>
                    <a:pt x="58" y="64"/>
                  </a:cubicBezTo>
                  <a:cubicBezTo>
                    <a:pt x="57" y="66"/>
                    <a:pt x="54" y="64"/>
                    <a:pt x="52" y="65"/>
                  </a:cubicBezTo>
                  <a:cubicBezTo>
                    <a:pt x="50" y="68"/>
                    <a:pt x="46" y="67"/>
                    <a:pt x="43" y="69"/>
                  </a:cubicBezTo>
                  <a:cubicBezTo>
                    <a:pt x="40" y="69"/>
                    <a:pt x="38" y="71"/>
                    <a:pt x="35" y="71"/>
                  </a:cubicBezTo>
                  <a:cubicBezTo>
                    <a:pt x="32" y="72"/>
                    <a:pt x="29" y="72"/>
                    <a:pt x="27" y="73"/>
                  </a:cubicBezTo>
                  <a:cubicBezTo>
                    <a:pt x="26" y="74"/>
                    <a:pt x="28" y="76"/>
                    <a:pt x="27" y="77"/>
                  </a:cubicBezTo>
                  <a:cubicBezTo>
                    <a:pt x="28" y="79"/>
                    <a:pt x="28" y="80"/>
                    <a:pt x="28" y="82"/>
                  </a:cubicBezTo>
                  <a:cubicBezTo>
                    <a:pt x="26" y="84"/>
                    <a:pt x="23" y="84"/>
                    <a:pt x="21" y="83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78"/>
                    <a:pt x="19" y="74"/>
                    <a:pt x="21" y="70"/>
                  </a:cubicBezTo>
                  <a:cubicBezTo>
                    <a:pt x="20" y="68"/>
                    <a:pt x="21" y="66"/>
                    <a:pt x="20" y="64"/>
                  </a:cubicBezTo>
                  <a:cubicBezTo>
                    <a:pt x="16" y="65"/>
                    <a:pt x="16" y="69"/>
                    <a:pt x="13" y="71"/>
                  </a:cubicBezTo>
                  <a:cubicBezTo>
                    <a:pt x="12" y="72"/>
                    <a:pt x="10" y="72"/>
                    <a:pt x="9" y="72"/>
                  </a:cubicBezTo>
                  <a:cubicBezTo>
                    <a:pt x="7" y="70"/>
                    <a:pt x="7" y="67"/>
                    <a:pt x="7" y="65"/>
                  </a:cubicBezTo>
                  <a:cubicBezTo>
                    <a:pt x="8" y="62"/>
                    <a:pt x="12" y="62"/>
                    <a:pt x="12" y="59"/>
                  </a:cubicBezTo>
                  <a:cubicBezTo>
                    <a:pt x="14" y="57"/>
                    <a:pt x="15" y="55"/>
                    <a:pt x="16" y="53"/>
                  </a:cubicBezTo>
                  <a:cubicBezTo>
                    <a:pt x="14" y="53"/>
                    <a:pt x="12" y="55"/>
                    <a:pt x="10" y="56"/>
                  </a:cubicBezTo>
                  <a:cubicBezTo>
                    <a:pt x="8" y="56"/>
                    <a:pt x="5" y="56"/>
                    <a:pt x="3" y="54"/>
                  </a:cubicBezTo>
                  <a:cubicBezTo>
                    <a:pt x="2" y="54"/>
                    <a:pt x="1" y="55"/>
                    <a:pt x="0" y="54"/>
                  </a:cubicBezTo>
                  <a:cubicBezTo>
                    <a:pt x="1" y="52"/>
                    <a:pt x="4" y="53"/>
                    <a:pt x="5" y="51"/>
                  </a:cubicBezTo>
                  <a:cubicBezTo>
                    <a:pt x="8" y="52"/>
                    <a:pt x="9" y="48"/>
                    <a:pt x="12" y="48"/>
                  </a:cubicBezTo>
                  <a:cubicBezTo>
                    <a:pt x="15" y="46"/>
                    <a:pt x="18" y="43"/>
                    <a:pt x="21" y="40"/>
                  </a:cubicBezTo>
                  <a:cubicBezTo>
                    <a:pt x="24" y="38"/>
                    <a:pt x="26" y="40"/>
                    <a:pt x="29" y="40"/>
                  </a:cubicBezTo>
                  <a:cubicBezTo>
                    <a:pt x="30" y="41"/>
                    <a:pt x="30" y="44"/>
                    <a:pt x="30" y="46"/>
                  </a:cubicBezTo>
                  <a:cubicBezTo>
                    <a:pt x="29" y="47"/>
                    <a:pt x="29" y="48"/>
                    <a:pt x="29" y="49"/>
                  </a:cubicBezTo>
                  <a:cubicBezTo>
                    <a:pt x="31" y="51"/>
                    <a:pt x="28" y="53"/>
                    <a:pt x="28" y="54"/>
                  </a:cubicBezTo>
                  <a:cubicBezTo>
                    <a:pt x="27" y="56"/>
                    <a:pt x="28" y="57"/>
                    <a:pt x="27" y="5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0"/>
                    <a:pt x="28" y="70"/>
                    <a:pt x="29" y="69"/>
                  </a:cubicBezTo>
                  <a:cubicBezTo>
                    <a:pt x="31" y="68"/>
                    <a:pt x="34" y="70"/>
                    <a:pt x="36" y="67"/>
                  </a:cubicBezTo>
                  <a:cubicBezTo>
                    <a:pt x="38" y="68"/>
                    <a:pt x="39" y="66"/>
                    <a:pt x="40" y="64"/>
                  </a:cubicBezTo>
                  <a:cubicBezTo>
                    <a:pt x="41" y="62"/>
                    <a:pt x="40" y="60"/>
                    <a:pt x="41" y="58"/>
                  </a:cubicBezTo>
                  <a:cubicBezTo>
                    <a:pt x="40" y="55"/>
                    <a:pt x="44" y="54"/>
                    <a:pt x="42" y="50"/>
                  </a:cubicBezTo>
                  <a:cubicBezTo>
                    <a:pt x="40" y="49"/>
                    <a:pt x="41" y="46"/>
                    <a:pt x="39" y="44"/>
                  </a:cubicBezTo>
                  <a:cubicBezTo>
                    <a:pt x="39" y="43"/>
                    <a:pt x="39" y="41"/>
                    <a:pt x="38" y="40"/>
                  </a:cubicBezTo>
                  <a:cubicBezTo>
                    <a:pt x="39" y="37"/>
                    <a:pt x="42" y="35"/>
                    <a:pt x="45" y="33"/>
                  </a:cubicBezTo>
                  <a:cubicBezTo>
                    <a:pt x="45" y="30"/>
                    <a:pt x="40" y="33"/>
                    <a:pt x="40" y="30"/>
                  </a:cubicBezTo>
                  <a:cubicBezTo>
                    <a:pt x="42" y="27"/>
                    <a:pt x="47" y="29"/>
                    <a:pt x="47" y="25"/>
                  </a:cubicBezTo>
                  <a:cubicBezTo>
                    <a:pt x="47" y="23"/>
                    <a:pt x="48" y="20"/>
                    <a:pt x="45" y="21"/>
                  </a:cubicBezTo>
                  <a:cubicBezTo>
                    <a:pt x="43" y="21"/>
                    <a:pt x="40" y="22"/>
                    <a:pt x="40" y="19"/>
                  </a:cubicBezTo>
                  <a:cubicBezTo>
                    <a:pt x="42" y="17"/>
                    <a:pt x="44" y="15"/>
                    <a:pt x="46" y="14"/>
                  </a:cubicBezTo>
                  <a:cubicBezTo>
                    <a:pt x="48" y="13"/>
                    <a:pt x="47" y="10"/>
                    <a:pt x="47" y="8"/>
                  </a:cubicBezTo>
                  <a:cubicBezTo>
                    <a:pt x="47" y="7"/>
                    <a:pt x="46" y="6"/>
                    <a:pt x="47" y="4"/>
                  </a:cubicBezTo>
                  <a:cubicBezTo>
                    <a:pt x="48" y="3"/>
                    <a:pt x="49" y="1"/>
                    <a:pt x="51" y="0"/>
                  </a:cubicBezTo>
                  <a:cubicBezTo>
                    <a:pt x="55" y="1"/>
                    <a:pt x="57" y="5"/>
                    <a:pt x="58" y="9"/>
                  </a:cubicBezTo>
                  <a:close/>
                  <a:moveTo>
                    <a:pt x="28" y="28"/>
                  </a:moveTo>
                  <a:cubicBezTo>
                    <a:pt x="30" y="29"/>
                    <a:pt x="28" y="31"/>
                    <a:pt x="29" y="33"/>
                  </a:cubicBezTo>
                  <a:cubicBezTo>
                    <a:pt x="28" y="34"/>
                    <a:pt x="27" y="34"/>
                    <a:pt x="26" y="34"/>
                  </a:cubicBezTo>
                  <a:cubicBezTo>
                    <a:pt x="23" y="34"/>
                    <a:pt x="22" y="32"/>
                    <a:pt x="19" y="33"/>
                  </a:cubicBezTo>
                  <a:cubicBezTo>
                    <a:pt x="18" y="32"/>
                    <a:pt x="20" y="30"/>
                    <a:pt x="19" y="29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8" y="21"/>
                    <a:pt x="21" y="25"/>
                    <a:pt x="24" y="25"/>
                  </a:cubicBezTo>
                  <a:cubicBezTo>
                    <a:pt x="25" y="26"/>
                    <a:pt x="27" y="27"/>
                    <a:pt x="28" y="28"/>
                  </a:cubicBezTo>
                  <a:close/>
                  <a:moveTo>
                    <a:pt x="55" y="32"/>
                  </a:moveTo>
                  <a:cubicBezTo>
                    <a:pt x="53" y="34"/>
                    <a:pt x="51" y="35"/>
                    <a:pt x="49" y="35"/>
                  </a:cubicBezTo>
                  <a:cubicBezTo>
                    <a:pt x="48" y="36"/>
                    <a:pt x="46" y="36"/>
                    <a:pt x="45" y="37"/>
                  </a:cubicBezTo>
                  <a:cubicBezTo>
                    <a:pt x="45" y="35"/>
                    <a:pt x="47" y="34"/>
                    <a:pt x="48" y="33"/>
                  </a:cubicBezTo>
                  <a:cubicBezTo>
                    <a:pt x="50" y="33"/>
                    <a:pt x="52" y="30"/>
                    <a:pt x="55" y="32"/>
                  </a:cubicBezTo>
                  <a:close/>
                  <a:moveTo>
                    <a:pt x="53" y="39"/>
                  </a:moveTo>
                  <a:cubicBezTo>
                    <a:pt x="52" y="40"/>
                    <a:pt x="50" y="42"/>
                    <a:pt x="48" y="42"/>
                  </a:cubicBezTo>
                  <a:cubicBezTo>
                    <a:pt x="48" y="41"/>
                    <a:pt x="48" y="40"/>
                    <a:pt x="49" y="40"/>
                  </a:cubicBezTo>
                  <a:cubicBezTo>
                    <a:pt x="51" y="40"/>
                    <a:pt x="52" y="38"/>
                    <a:pt x="53" y="39"/>
                  </a:cubicBezTo>
                  <a:close/>
                  <a:moveTo>
                    <a:pt x="61" y="48"/>
                  </a:moveTo>
                  <a:cubicBezTo>
                    <a:pt x="61" y="50"/>
                    <a:pt x="59" y="51"/>
                    <a:pt x="59" y="52"/>
                  </a:cubicBezTo>
                  <a:cubicBezTo>
                    <a:pt x="58" y="60"/>
                    <a:pt x="49" y="60"/>
                    <a:pt x="44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7" y="59"/>
                    <a:pt x="47" y="55"/>
                    <a:pt x="51" y="54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7" y="53"/>
                    <a:pt x="46" y="56"/>
                    <a:pt x="44" y="56"/>
                  </a:cubicBezTo>
                  <a:cubicBezTo>
                    <a:pt x="44" y="55"/>
                    <a:pt x="45" y="54"/>
                    <a:pt x="46" y="52"/>
                  </a:cubicBezTo>
                  <a:cubicBezTo>
                    <a:pt x="48" y="50"/>
                    <a:pt x="54" y="53"/>
                    <a:pt x="55" y="48"/>
                  </a:cubicBezTo>
                  <a:cubicBezTo>
                    <a:pt x="57" y="47"/>
                    <a:pt x="59" y="46"/>
                    <a:pt x="61" y="48"/>
                  </a:cubicBezTo>
                  <a:close/>
                  <a:moveTo>
                    <a:pt x="70" y="69"/>
                  </a:moveTo>
                  <a:cubicBezTo>
                    <a:pt x="70" y="72"/>
                    <a:pt x="71" y="76"/>
                    <a:pt x="69" y="77"/>
                  </a:cubicBezTo>
                  <a:cubicBezTo>
                    <a:pt x="68" y="78"/>
                    <a:pt x="65" y="78"/>
                    <a:pt x="66" y="81"/>
                  </a:cubicBezTo>
                  <a:cubicBezTo>
                    <a:pt x="67" y="82"/>
                    <a:pt x="70" y="80"/>
                    <a:pt x="70" y="82"/>
                  </a:cubicBezTo>
                  <a:cubicBezTo>
                    <a:pt x="70" y="83"/>
                    <a:pt x="71" y="85"/>
                    <a:pt x="70" y="86"/>
                  </a:cubicBezTo>
                  <a:cubicBezTo>
                    <a:pt x="66" y="86"/>
                    <a:pt x="62" y="85"/>
                    <a:pt x="59" y="87"/>
                  </a:cubicBezTo>
                  <a:cubicBezTo>
                    <a:pt x="57" y="84"/>
                    <a:pt x="55" y="89"/>
                    <a:pt x="51" y="87"/>
                  </a:cubicBezTo>
                  <a:cubicBezTo>
                    <a:pt x="50" y="86"/>
                    <a:pt x="48" y="85"/>
                    <a:pt x="48" y="83"/>
                  </a:cubicBezTo>
                  <a:cubicBezTo>
                    <a:pt x="50" y="79"/>
                    <a:pt x="54" y="78"/>
                    <a:pt x="58" y="76"/>
                  </a:cubicBezTo>
                  <a:cubicBezTo>
                    <a:pt x="57" y="75"/>
                    <a:pt x="58" y="74"/>
                    <a:pt x="57" y="74"/>
                  </a:cubicBezTo>
                  <a:cubicBezTo>
                    <a:pt x="53" y="74"/>
                    <a:pt x="51" y="76"/>
                    <a:pt x="48" y="77"/>
                  </a:cubicBezTo>
                  <a:cubicBezTo>
                    <a:pt x="45" y="78"/>
                    <a:pt x="43" y="79"/>
                    <a:pt x="41" y="81"/>
                  </a:cubicBezTo>
                  <a:cubicBezTo>
                    <a:pt x="41" y="83"/>
                    <a:pt x="45" y="84"/>
                    <a:pt x="44" y="86"/>
                  </a:cubicBezTo>
                  <a:cubicBezTo>
                    <a:pt x="43" y="88"/>
                    <a:pt x="41" y="87"/>
                    <a:pt x="40" y="87"/>
                  </a:cubicBezTo>
                  <a:cubicBezTo>
                    <a:pt x="37" y="85"/>
                    <a:pt x="39" y="81"/>
                    <a:pt x="37" y="79"/>
                  </a:cubicBezTo>
                  <a:cubicBezTo>
                    <a:pt x="37" y="77"/>
                    <a:pt x="36" y="75"/>
                    <a:pt x="37" y="75"/>
                  </a:cubicBezTo>
                  <a:cubicBezTo>
                    <a:pt x="39" y="76"/>
                    <a:pt x="39" y="79"/>
                    <a:pt x="42" y="77"/>
                  </a:cubicBezTo>
                  <a:cubicBezTo>
                    <a:pt x="44" y="77"/>
                    <a:pt x="45" y="76"/>
                    <a:pt x="47" y="74"/>
                  </a:cubicBezTo>
                  <a:cubicBezTo>
                    <a:pt x="50" y="73"/>
                    <a:pt x="52" y="70"/>
                    <a:pt x="56" y="70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4" y="68"/>
                    <a:pt x="69" y="66"/>
                    <a:pt x="70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688"/>
            <p:cNvSpPr>
              <a:spLocks noEditPoints="1"/>
            </p:cNvSpPr>
            <p:nvPr/>
          </p:nvSpPr>
          <p:spPr bwMode="auto">
            <a:xfrm>
              <a:off x="2349500" y="5299075"/>
              <a:ext cx="463550" cy="784225"/>
            </a:xfrm>
            <a:custGeom>
              <a:avLst/>
              <a:gdLst>
                <a:gd name="T0" fmla="*/ 11 w 67"/>
                <a:gd name="T1" fmla="*/ 64 h 113"/>
                <a:gd name="T2" fmla="*/ 11 w 67"/>
                <a:gd name="T3" fmla="*/ 62 h 113"/>
                <a:gd name="T4" fmla="*/ 18 w 67"/>
                <a:gd name="T5" fmla="*/ 49 h 113"/>
                <a:gd name="T6" fmla="*/ 22 w 67"/>
                <a:gd name="T7" fmla="*/ 46 h 113"/>
                <a:gd name="T8" fmla="*/ 60 w 67"/>
                <a:gd name="T9" fmla="*/ 28 h 113"/>
                <a:gd name="T10" fmla="*/ 55 w 67"/>
                <a:gd name="T11" fmla="*/ 39 h 113"/>
                <a:gd name="T12" fmla="*/ 55 w 67"/>
                <a:gd name="T13" fmla="*/ 51 h 113"/>
                <a:gd name="T14" fmla="*/ 67 w 67"/>
                <a:gd name="T15" fmla="*/ 58 h 113"/>
                <a:gd name="T16" fmla="*/ 52 w 67"/>
                <a:gd name="T17" fmla="*/ 85 h 113"/>
                <a:gd name="T18" fmla="*/ 26 w 67"/>
                <a:gd name="T19" fmla="*/ 109 h 113"/>
                <a:gd name="T20" fmla="*/ 25 w 67"/>
                <a:gd name="T21" fmla="*/ 109 h 113"/>
                <a:gd name="T22" fmla="*/ 33 w 67"/>
                <a:gd name="T23" fmla="*/ 95 h 113"/>
                <a:gd name="T24" fmla="*/ 43 w 67"/>
                <a:gd name="T25" fmla="*/ 82 h 113"/>
                <a:gd name="T26" fmla="*/ 57 w 67"/>
                <a:gd name="T27" fmla="*/ 58 h 113"/>
                <a:gd name="T28" fmla="*/ 47 w 67"/>
                <a:gd name="T29" fmla="*/ 45 h 113"/>
                <a:gd name="T30" fmla="*/ 51 w 67"/>
                <a:gd name="T31" fmla="*/ 30 h 113"/>
                <a:gd name="T32" fmla="*/ 38 w 67"/>
                <a:gd name="T33" fmla="*/ 36 h 113"/>
                <a:gd name="T34" fmla="*/ 16 w 67"/>
                <a:gd name="T35" fmla="*/ 72 h 113"/>
                <a:gd name="T36" fmla="*/ 3 w 67"/>
                <a:gd name="T37" fmla="*/ 69 h 113"/>
                <a:gd name="T38" fmla="*/ 11 w 67"/>
                <a:gd name="T39" fmla="*/ 56 h 113"/>
                <a:gd name="T40" fmla="*/ 5 w 67"/>
                <a:gd name="T41" fmla="*/ 54 h 113"/>
                <a:gd name="T42" fmla="*/ 2 w 67"/>
                <a:gd name="T43" fmla="*/ 49 h 113"/>
                <a:gd name="T44" fmla="*/ 11 w 67"/>
                <a:gd name="T45" fmla="*/ 41 h 113"/>
                <a:gd name="T46" fmla="*/ 2 w 67"/>
                <a:gd name="T47" fmla="*/ 42 h 113"/>
                <a:gd name="T48" fmla="*/ 16 w 67"/>
                <a:gd name="T49" fmla="*/ 32 h 113"/>
                <a:gd name="T50" fmla="*/ 18 w 67"/>
                <a:gd name="T51" fmla="*/ 22 h 113"/>
                <a:gd name="T52" fmla="*/ 26 w 67"/>
                <a:gd name="T53" fmla="*/ 31 h 113"/>
                <a:gd name="T54" fmla="*/ 22 w 67"/>
                <a:gd name="T55" fmla="*/ 36 h 113"/>
                <a:gd name="T56" fmla="*/ 16 w 67"/>
                <a:gd name="T57" fmla="*/ 42 h 113"/>
                <a:gd name="T58" fmla="*/ 27 w 67"/>
                <a:gd name="T59" fmla="*/ 40 h 113"/>
                <a:gd name="T60" fmla="*/ 37 w 67"/>
                <a:gd name="T61" fmla="*/ 34 h 113"/>
                <a:gd name="T62" fmla="*/ 58 w 67"/>
                <a:gd name="T63" fmla="*/ 20 h 113"/>
                <a:gd name="T64" fmla="*/ 25 w 67"/>
                <a:gd name="T65" fmla="*/ 14 h 113"/>
                <a:gd name="T66" fmla="*/ 12 w 67"/>
                <a:gd name="T67" fmla="*/ 23 h 113"/>
                <a:gd name="T68" fmla="*/ 6 w 67"/>
                <a:gd name="T69" fmla="*/ 37 h 113"/>
                <a:gd name="T70" fmla="*/ 11 w 67"/>
                <a:gd name="T71" fmla="*/ 19 h 113"/>
                <a:gd name="T72" fmla="*/ 16 w 67"/>
                <a:gd name="T73" fmla="*/ 12 h 113"/>
                <a:gd name="T74" fmla="*/ 24 w 67"/>
                <a:gd name="T75" fmla="*/ 4 h 113"/>
                <a:gd name="T76" fmla="*/ 16 w 67"/>
                <a:gd name="T77" fmla="*/ 5 h 113"/>
                <a:gd name="T78" fmla="*/ 19 w 67"/>
                <a:gd name="T79" fmla="*/ 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" h="113">
                  <a:moveTo>
                    <a:pt x="11" y="62"/>
                  </a:moveTo>
                  <a:cubicBezTo>
                    <a:pt x="12" y="62"/>
                    <a:pt x="12" y="64"/>
                    <a:pt x="11" y="64"/>
                  </a:cubicBezTo>
                  <a:cubicBezTo>
                    <a:pt x="10" y="65"/>
                    <a:pt x="10" y="64"/>
                    <a:pt x="10" y="64"/>
                  </a:cubicBezTo>
                  <a:cubicBezTo>
                    <a:pt x="9" y="63"/>
                    <a:pt x="10" y="61"/>
                    <a:pt x="11" y="62"/>
                  </a:cubicBezTo>
                  <a:close/>
                  <a:moveTo>
                    <a:pt x="22" y="46"/>
                  </a:moveTo>
                  <a:cubicBezTo>
                    <a:pt x="22" y="47"/>
                    <a:pt x="20" y="49"/>
                    <a:pt x="18" y="49"/>
                  </a:cubicBezTo>
                  <a:cubicBezTo>
                    <a:pt x="18" y="48"/>
                    <a:pt x="18" y="45"/>
                    <a:pt x="21" y="45"/>
                  </a:cubicBezTo>
                  <a:cubicBezTo>
                    <a:pt x="21" y="45"/>
                    <a:pt x="22" y="45"/>
                    <a:pt x="22" y="46"/>
                  </a:cubicBezTo>
                  <a:close/>
                  <a:moveTo>
                    <a:pt x="62" y="23"/>
                  </a:moveTo>
                  <a:cubicBezTo>
                    <a:pt x="61" y="24"/>
                    <a:pt x="60" y="26"/>
                    <a:pt x="60" y="28"/>
                  </a:cubicBezTo>
                  <a:cubicBezTo>
                    <a:pt x="57" y="29"/>
                    <a:pt x="58" y="33"/>
                    <a:pt x="57" y="35"/>
                  </a:cubicBezTo>
                  <a:cubicBezTo>
                    <a:pt x="56" y="36"/>
                    <a:pt x="56" y="38"/>
                    <a:pt x="55" y="39"/>
                  </a:cubicBezTo>
                  <a:cubicBezTo>
                    <a:pt x="55" y="42"/>
                    <a:pt x="57" y="46"/>
                    <a:pt x="54" y="49"/>
                  </a:cubicBezTo>
                  <a:cubicBezTo>
                    <a:pt x="54" y="50"/>
                    <a:pt x="54" y="51"/>
                    <a:pt x="55" y="51"/>
                  </a:cubicBezTo>
                  <a:cubicBezTo>
                    <a:pt x="58" y="53"/>
                    <a:pt x="61" y="49"/>
                    <a:pt x="64" y="52"/>
                  </a:cubicBezTo>
                  <a:cubicBezTo>
                    <a:pt x="66" y="53"/>
                    <a:pt x="66" y="56"/>
                    <a:pt x="67" y="58"/>
                  </a:cubicBezTo>
                  <a:cubicBezTo>
                    <a:pt x="66" y="61"/>
                    <a:pt x="66" y="64"/>
                    <a:pt x="65" y="67"/>
                  </a:cubicBezTo>
                  <a:cubicBezTo>
                    <a:pt x="60" y="73"/>
                    <a:pt x="55" y="78"/>
                    <a:pt x="52" y="85"/>
                  </a:cubicBezTo>
                  <a:cubicBezTo>
                    <a:pt x="49" y="90"/>
                    <a:pt x="46" y="94"/>
                    <a:pt x="42" y="99"/>
                  </a:cubicBezTo>
                  <a:cubicBezTo>
                    <a:pt x="37" y="102"/>
                    <a:pt x="32" y="106"/>
                    <a:pt x="26" y="109"/>
                  </a:cubicBezTo>
                  <a:cubicBezTo>
                    <a:pt x="25" y="112"/>
                    <a:pt x="23" y="112"/>
                    <a:pt x="21" y="113"/>
                  </a:cubicBezTo>
                  <a:cubicBezTo>
                    <a:pt x="21" y="111"/>
                    <a:pt x="23" y="109"/>
                    <a:pt x="25" y="109"/>
                  </a:cubicBezTo>
                  <a:cubicBezTo>
                    <a:pt x="25" y="107"/>
                    <a:pt x="29" y="107"/>
                    <a:pt x="28" y="104"/>
                  </a:cubicBezTo>
                  <a:cubicBezTo>
                    <a:pt x="31" y="102"/>
                    <a:pt x="30" y="98"/>
                    <a:pt x="33" y="95"/>
                  </a:cubicBezTo>
                  <a:cubicBezTo>
                    <a:pt x="35" y="92"/>
                    <a:pt x="40" y="90"/>
                    <a:pt x="40" y="86"/>
                  </a:cubicBezTo>
                  <a:cubicBezTo>
                    <a:pt x="41" y="85"/>
                    <a:pt x="42" y="83"/>
                    <a:pt x="43" y="82"/>
                  </a:cubicBezTo>
                  <a:cubicBezTo>
                    <a:pt x="46" y="79"/>
                    <a:pt x="48" y="75"/>
                    <a:pt x="51" y="71"/>
                  </a:cubicBezTo>
                  <a:cubicBezTo>
                    <a:pt x="55" y="67"/>
                    <a:pt x="57" y="63"/>
                    <a:pt x="57" y="58"/>
                  </a:cubicBezTo>
                  <a:cubicBezTo>
                    <a:pt x="54" y="56"/>
                    <a:pt x="48" y="60"/>
                    <a:pt x="46" y="55"/>
                  </a:cubicBezTo>
                  <a:cubicBezTo>
                    <a:pt x="44" y="51"/>
                    <a:pt x="48" y="49"/>
                    <a:pt x="47" y="45"/>
                  </a:cubicBezTo>
                  <a:cubicBezTo>
                    <a:pt x="50" y="41"/>
                    <a:pt x="51" y="35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49" y="30"/>
                    <a:pt x="48" y="33"/>
                    <a:pt x="46" y="33"/>
                  </a:cubicBezTo>
                  <a:cubicBezTo>
                    <a:pt x="44" y="35"/>
                    <a:pt x="40" y="35"/>
                    <a:pt x="38" y="36"/>
                  </a:cubicBezTo>
                  <a:cubicBezTo>
                    <a:pt x="30" y="41"/>
                    <a:pt x="22" y="49"/>
                    <a:pt x="17" y="57"/>
                  </a:cubicBezTo>
                  <a:cubicBezTo>
                    <a:pt x="16" y="62"/>
                    <a:pt x="17" y="67"/>
                    <a:pt x="16" y="72"/>
                  </a:cubicBezTo>
                  <a:cubicBezTo>
                    <a:pt x="15" y="74"/>
                    <a:pt x="13" y="73"/>
                    <a:pt x="11" y="73"/>
                  </a:cubicBezTo>
                  <a:cubicBezTo>
                    <a:pt x="9" y="70"/>
                    <a:pt x="6" y="69"/>
                    <a:pt x="3" y="69"/>
                  </a:cubicBezTo>
                  <a:cubicBezTo>
                    <a:pt x="2" y="68"/>
                    <a:pt x="2" y="66"/>
                    <a:pt x="3" y="64"/>
                  </a:cubicBezTo>
                  <a:cubicBezTo>
                    <a:pt x="5" y="61"/>
                    <a:pt x="11" y="61"/>
                    <a:pt x="11" y="56"/>
                  </a:cubicBezTo>
                  <a:cubicBezTo>
                    <a:pt x="12" y="55"/>
                    <a:pt x="12" y="52"/>
                    <a:pt x="12" y="50"/>
                  </a:cubicBezTo>
                  <a:cubicBezTo>
                    <a:pt x="9" y="49"/>
                    <a:pt x="7" y="52"/>
                    <a:pt x="5" y="54"/>
                  </a:cubicBezTo>
                  <a:cubicBezTo>
                    <a:pt x="3" y="54"/>
                    <a:pt x="1" y="54"/>
                    <a:pt x="0" y="52"/>
                  </a:cubicBezTo>
                  <a:cubicBezTo>
                    <a:pt x="0" y="51"/>
                    <a:pt x="1" y="50"/>
                    <a:pt x="2" y="49"/>
                  </a:cubicBezTo>
                  <a:cubicBezTo>
                    <a:pt x="6" y="49"/>
                    <a:pt x="10" y="47"/>
                    <a:pt x="12" y="43"/>
                  </a:cubicBezTo>
                  <a:cubicBezTo>
                    <a:pt x="12" y="42"/>
                    <a:pt x="12" y="41"/>
                    <a:pt x="11" y="41"/>
                  </a:cubicBezTo>
                  <a:cubicBezTo>
                    <a:pt x="8" y="41"/>
                    <a:pt x="5" y="44"/>
                    <a:pt x="2" y="45"/>
                  </a:cubicBezTo>
                  <a:cubicBezTo>
                    <a:pt x="1" y="45"/>
                    <a:pt x="1" y="43"/>
                    <a:pt x="2" y="42"/>
                  </a:cubicBezTo>
                  <a:cubicBezTo>
                    <a:pt x="3" y="40"/>
                    <a:pt x="7" y="41"/>
                    <a:pt x="8" y="38"/>
                  </a:cubicBezTo>
                  <a:cubicBezTo>
                    <a:pt x="11" y="36"/>
                    <a:pt x="16" y="36"/>
                    <a:pt x="16" y="32"/>
                  </a:cubicBezTo>
                  <a:cubicBezTo>
                    <a:pt x="16" y="29"/>
                    <a:pt x="20" y="27"/>
                    <a:pt x="16" y="25"/>
                  </a:cubicBezTo>
                  <a:cubicBezTo>
                    <a:pt x="16" y="24"/>
                    <a:pt x="17" y="22"/>
                    <a:pt x="18" y="22"/>
                  </a:cubicBezTo>
                  <a:cubicBezTo>
                    <a:pt x="21" y="22"/>
                    <a:pt x="24" y="23"/>
                    <a:pt x="26" y="25"/>
                  </a:cubicBezTo>
                  <a:cubicBezTo>
                    <a:pt x="28" y="27"/>
                    <a:pt x="20" y="31"/>
                    <a:pt x="26" y="31"/>
                  </a:cubicBezTo>
                  <a:cubicBezTo>
                    <a:pt x="27" y="32"/>
                    <a:pt x="29" y="32"/>
                    <a:pt x="29" y="34"/>
                  </a:cubicBezTo>
                  <a:cubicBezTo>
                    <a:pt x="27" y="35"/>
                    <a:pt x="24" y="35"/>
                    <a:pt x="22" y="36"/>
                  </a:cubicBezTo>
                  <a:cubicBezTo>
                    <a:pt x="19" y="34"/>
                    <a:pt x="17" y="38"/>
                    <a:pt x="15" y="40"/>
                  </a:cubicBezTo>
                  <a:cubicBezTo>
                    <a:pt x="14" y="41"/>
                    <a:pt x="16" y="41"/>
                    <a:pt x="16" y="42"/>
                  </a:cubicBezTo>
                  <a:cubicBezTo>
                    <a:pt x="19" y="43"/>
                    <a:pt x="21" y="40"/>
                    <a:pt x="24" y="40"/>
                  </a:cubicBezTo>
                  <a:cubicBezTo>
                    <a:pt x="25" y="39"/>
                    <a:pt x="26" y="39"/>
                    <a:pt x="27" y="40"/>
                  </a:cubicBezTo>
                  <a:cubicBezTo>
                    <a:pt x="27" y="41"/>
                    <a:pt x="28" y="41"/>
                    <a:pt x="29" y="41"/>
                  </a:cubicBezTo>
                  <a:cubicBezTo>
                    <a:pt x="32" y="39"/>
                    <a:pt x="34" y="35"/>
                    <a:pt x="37" y="34"/>
                  </a:cubicBezTo>
                  <a:cubicBezTo>
                    <a:pt x="41" y="31"/>
                    <a:pt x="46" y="29"/>
                    <a:pt x="49" y="25"/>
                  </a:cubicBezTo>
                  <a:cubicBezTo>
                    <a:pt x="51" y="22"/>
                    <a:pt x="55" y="22"/>
                    <a:pt x="58" y="20"/>
                  </a:cubicBezTo>
                  <a:cubicBezTo>
                    <a:pt x="59" y="20"/>
                    <a:pt x="61" y="21"/>
                    <a:pt x="62" y="23"/>
                  </a:cubicBezTo>
                  <a:close/>
                  <a:moveTo>
                    <a:pt x="25" y="14"/>
                  </a:moveTo>
                  <a:cubicBezTo>
                    <a:pt x="25" y="16"/>
                    <a:pt x="23" y="18"/>
                    <a:pt x="21" y="19"/>
                  </a:cubicBezTo>
                  <a:cubicBezTo>
                    <a:pt x="17" y="18"/>
                    <a:pt x="14" y="20"/>
                    <a:pt x="12" y="23"/>
                  </a:cubicBezTo>
                  <a:cubicBezTo>
                    <a:pt x="14" y="28"/>
                    <a:pt x="8" y="29"/>
                    <a:pt x="9" y="34"/>
                  </a:cubicBezTo>
                  <a:cubicBezTo>
                    <a:pt x="8" y="35"/>
                    <a:pt x="8" y="37"/>
                    <a:pt x="6" y="37"/>
                  </a:cubicBezTo>
                  <a:cubicBezTo>
                    <a:pt x="5" y="35"/>
                    <a:pt x="2" y="34"/>
                    <a:pt x="4" y="32"/>
                  </a:cubicBezTo>
                  <a:cubicBezTo>
                    <a:pt x="6" y="27"/>
                    <a:pt x="10" y="24"/>
                    <a:pt x="11" y="19"/>
                  </a:cubicBezTo>
                  <a:cubicBezTo>
                    <a:pt x="10" y="17"/>
                    <a:pt x="5" y="18"/>
                    <a:pt x="7" y="15"/>
                  </a:cubicBezTo>
                  <a:cubicBezTo>
                    <a:pt x="11" y="15"/>
                    <a:pt x="15" y="15"/>
                    <a:pt x="16" y="12"/>
                  </a:cubicBezTo>
                  <a:cubicBezTo>
                    <a:pt x="20" y="12"/>
                    <a:pt x="23" y="11"/>
                    <a:pt x="25" y="14"/>
                  </a:cubicBezTo>
                  <a:close/>
                  <a:moveTo>
                    <a:pt x="24" y="4"/>
                  </a:moveTo>
                  <a:cubicBezTo>
                    <a:pt x="24" y="5"/>
                    <a:pt x="25" y="7"/>
                    <a:pt x="23" y="8"/>
                  </a:cubicBezTo>
                  <a:cubicBezTo>
                    <a:pt x="20" y="8"/>
                    <a:pt x="16" y="8"/>
                    <a:pt x="16" y="5"/>
                  </a:cubicBezTo>
                  <a:cubicBezTo>
                    <a:pt x="15" y="4"/>
                    <a:pt x="14" y="3"/>
                    <a:pt x="12" y="2"/>
                  </a:cubicBezTo>
                  <a:cubicBezTo>
                    <a:pt x="13" y="0"/>
                    <a:pt x="17" y="1"/>
                    <a:pt x="19" y="1"/>
                  </a:cubicBezTo>
                  <a:cubicBezTo>
                    <a:pt x="20" y="2"/>
                    <a:pt x="23" y="1"/>
                    <a:pt x="2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689"/>
            <p:cNvSpPr>
              <a:spLocks noEditPoints="1"/>
            </p:cNvSpPr>
            <p:nvPr/>
          </p:nvSpPr>
          <p:spPr bwMode="auto">
            <a:xfrm>
              <a:off x="2320925" y="4543425"/>
              <a:ext cx="527050" cy="728663"/>
            </a:xfrm>
            <a:custGeom>
              <a:avLst/>
              <a:gdLst>
                <a:gd name="T0" fmla="*/ 63 w 76"/>
                <a:gd name="T1" fmla="*/ 101 h 105"/>
                <a:gd name="T2" fmla="*/ 55 w 76"/>
                <a:gd name="T3" fmla="*/ 98 h 105"/>
                <a:gd name="T4" fmla="*/ 53 w 76"/>
                <a:gd name="T5" fmla="*/ 89 h 105"/>
                <a:gd name="T6" fmla="*/ 43 w 76"/>
                <a:gd name="T7" fmla="*/ 31 h 105"/>
                <a:gd name="T8" fmla="*/ 34 w 76"/>
                <a:gd name="T9" fmla="*/ 46 h 105"/>
                <a:gd name="T10" fmla="*/ 34 w 76"/>
                <a:gd name="T11" fmla="*/ 42 h 105"/>
                <a:gd name="T12" fmla="*/ 43 w 76"/>
                <a:gd name="T13" fmla="*/ 31 h 105"/>
                <a:gd name="T14" fmla="*/ 35 w 76"/>
                <a:gd name="T15" fmla="*/ 10 h 105"/>
                <a:gd name="T16" fmla="*/ 41 w 76"/>
                <a:gd name="T17" fmla="*/ 18 h 105"/>
                <a:gd name="T18" fmla="*/ 60 w 76"/>
                <a:gd name="T19" fmla="*/ 24 h 105"/>
                <a:gd name="T20" fmla="*/ 55 w 76"/>
                <a:gd name="T21" fmla="*/ 19 h 105"/>
                <a:gd name="T22" fmla="*/ 53 w 76"/>
                <a:gd name="T23" fmla="*/ 12 h 105"/>
                <a:gd name="T24" fmla="*/ 71 w 76"/>
                <a:gd name="T25" fmla="*/ 13 h 105"/>
                <a:gd name="T26" fmla="*/ 72 w 76"/>
                <a:gd name="T27" fmla="*/ 22 h 105"/>
                <a:gd name="T28" fmla="*/ 62 w 76"/>
                <a:gd name="T29" fmla="*/ 34 h 105"/>
                <a:gd name="T30" fmla="*/ 60 w 76"/>
                <a:gd name="T31" fmla="*/ 38 h 105"/>
                <a:gd name="T32" fmla="*/ 59 w 76"/>
                <a:gd name="T33" fmla="*/ 77 h 105"/>
                <a:gd name="T34" fmla="*/ 52 w 76"/>
                <a:gd name="T35" fmla="*/ 86 h 105"/>
                <a:gd name="T36" fmla="*/ 49 w 76"/>
                <a:gd name="T37" fmla="*/ 53 h 105"/>
                <a:gd name="T38" fmla="*/ 34 w 76"/>
                <a:gd name="T39" fmla="*/ 55 h 105"/>
                <a:gd name="T40" fmla="*/ 36 w 76"/>
                <a:gd name="T41" fmla="*/ 51 h 105"/>
                <a:gd name="T42" fmla="*/ 24 w 76"/>
                <a:gd name="T43" fmla="*/ 60 h 105"/>
                <a:gd name="T44" fmla="*/ 33 w 76"/>
                <a:gd name="T45" fmla="*/ 57 h 105"/>
                <a:gd name="T46" fmla="*/ 37 w 76"/>
                <a:gd name="T47" fmla="*/ 65 h 105"/>
                <a:gd name="T48" fmla="*/ 26 w 76"/>
                <a:gd name="T49" fmla="*/ 68 h 105"/>
                <a:gd name="T50" fmla="*/ 40 w 76"/>
                <a:gd name="T51" fmla="*/ 68 h 105"/>
                <a:gd name="T52" fmla="*/ 30 w 76"/>
                <a:gd name="T53" fmla="*/ 76 h 105"/>
                <a:gd name="T54" fmla="*/ 30 w 76"/>
                <a:gd name="T55" fmla="*/ 83 h 105"/>
                <a:gd name="T56" fmla="*/ 43 w 76"/>
                <a:gd name="T57" fmla="*/ 77 h 105"/>
                <a:gd name="T58" fmla="*/ 30 w 76"/>
                <a:gd name="T59" fmla="*/ 99 h 105"/>
                <a:gd name="T60" fmla="*/ 20 w 76"/>
                <a:gd name="T61" fmla="*/ 101 h 105"/>
                <a:gd name="T62" fmla="*/ 27 w 76"/>
                <a:gd name="T63" fmla="*/ 91 h 105"/>
                <a:gd name="T64" fmla="*/ 20 w 76"/>
                <a:gd name="T65" fmla="*/ 60 h 105"/>
                <a:gd name="T66" fmla="*/ 28 w 76"/>
                <a:gd name="T67" fmla="*/ 51 h 105"/>
                <a:gd name="T68" fmla="*/ 20 w 76"/>
                <a:gd name="T69" fmla="*/ 43 h 105"/>
                <a:gd name="T70" fmla="*/ 29 w 76"/>
                <a:gd name="T71" fmla="*/ 25 h 105"/>
                <a:gd name="T72" fmla="*/ 23 w 76"/>
                <a:gd name="T73" fmla="*/ 22 h 105"/>
                <a:gd name="T74" fmla="*/ 1 w 76"/>
                <a:gd name="T75" fmla="*/ 35 h 105"/>
                <a:gd name="T76" fmla="*/ 14 w 76"/>
                <a:gd name="T77" fmla="*/ 20 h 105"/>
                <a:gd name="T78" fmla="*/ 17 w 76"/>
                <a:gd name="T79" fmla="*/ 14 h 105"/>
                <a:gd name="T80" fmla="*/ 25 w 76"/>
                <a:gd name="T81" fmla="*/ 7 h 105"/>
                <a:gd name="T82" fmla="*/ 35 w 76"/>
                <a:gd name="T83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105">
                  <a:moveTo>
                    <a:pt x="60" y="94"/>
                  </a:moveTo>
                  <a:cubicBezTo>
                    <a:pt x="62" y="96"/>
                    <a:pt x="63" y="98"/>
                    <a:pt x="63" y="101"/>
                  </a:cubicBezTo>
                  <a:cubicBezTo>
                    <a:pt x="62" y="102"/>
                    <a:pt x="60" y="105"/>
                    <a:pt x="58" y="105"/>
                  </a:cubicBezTo>
                  <a:cubicBezTo>
                    <a:pt x="56" y="103"/>
                    <a:pt x="55" y="101"/>
                    <a:pt x="55" y="98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8" y="88"/>
                    <a:pt x="51" y="89"/>
                    <a:pt x="53" y="89"/>
                  </a:cubicBezTo>
                  <a:cubicBezTo>
                    <a:pt x="56" y="90"/>
                    <a:pt x="57" y="93"/>
                    <a:pt x="60" y="94"/>
                  </a:cubicBezTo>
                  <a:close/>
                  <a:moveTo>
                    <a:pt x="43" y="31"/>
                  </a:moveTo>
                  <a:cubicBezTo>
                    <a:pt x="43" y="33"/>
                    <a:pt x="41" y="36"/>
                    <a:pt x="43" y="38"/>
                  </a:cubicBezTo>
                  <a:cubicBezTo>
                    <a:pt x="42" y="44"/>
                    <a:pt x="36" y="43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1" y="44"/>
                    <a:pt x="34" y="44"/>
                    <a:pt x="34" y="42"/>
                  </a:cubicBezTo>
                  <a:cubicBezTo>
                    <a:pt x="36" y="38"/>
                    <a:pt x="40" y="34"/>
                    <a:pt x="42" y="31"/>
                  </a:cubicBezTo>
                  <a:lnTo>
                    <a:pt x="43" y="31"/>
                  </a:lnTo>
                  <a:close/>
                  <a:moveTo>
                    <a:pt x="35" y="3"/>
                  </a:moveTo>
                  <a:cubicBezTo>
                    <a:pt x="38" y="5"/>
                    <a:pt x="35" y="7"/>
                    <a:pt x="35" y="10"/>
                  </a:cubicBezTo>
                  <a:cubicBezTo>
                    <a:pt x="33" y="12"/>
                    <a:pt x="31" y="13"/>
                    <a:pt x="31" y="16"/>
                  </a:cubicBezTo>
                  <a:cubicBezTo>
                    <a:pt x="34" y="17"/>
                    <a:pt x="39" y="15"/>
                    <a:pt x="41" y="18"/>
                  </a:cubicBezTo>
                  <a:cubicBezTo>
                    <a:pt x="44" y="21"/>
                    <a:pt x="46" y="25"/>
                    <a:pt x="45" y="29"/>
                  </a:cubicBezTo>
                  <a:cubicBezTo>
                    <a:pt x="51" y="29"/>
                    <a:pt x="55" y="25"/>
                    <a:pt x="60" y="24"/>
                  </a:cubicBezTo>
                  <a:cubicBezTo>
                    <a:pt x="62" y="23"/>
                    <a:pt x="64" y="22"/>
                    <a:pt x="64" y="20"/>
                  </a:cubicBezTo>
                  <a:cubicBezTo>
                    <a:pt x="61" y="18"/>
                    <a:pt x="58" y="20"/>
                    <a:pt x="55" y="19"/>
                  </a:cubicBezTo>
                  <a:cubicBezTo>
                    <a:pt x="53" y="17"/>
                    <a:pt x="48" y="18"/>
                    <a:pt x="49" y="14"/>
                  </a:cubicBezTo>
                  <a:cubicBezTo>
                    <a:pt x="50" y="13"/>
                    <a:pt x="52" y="14"/>
                    <a:pt x="53" y="12"/>
                  </a:cubicBezTo>
                  <a:cubicBezTo>
                    <a:pt x="56" y="12"/>
                    <a:pt x="58" y="12"/>
                    <a:pt x="60" y="11"/>
                  </a:cubicBezTo>
                  <a:cubicBezTo>
                    <a:pt x="64" y="12"/>
                    <a:pt x="69" y="9"/>
                    <a:pt x="71" y="13"/>
                  </a:cubicBezTo>
                  <a:cubicBezTo>
                    <a:pt x="73" y="13"/>
                    <a:pt x="74" y="14"/>
                    <a:pt x="75" y="15"/>
                  </a:cubicBezTo>
                  <a:cubicBezTo>
                    <a:pt x="76" y="18"/>
                    <a:pt x="73" y="19"/>
                    <a:pt x="72" y="22"/>
                  </a:cubicBezTo>
                  <a:cubicBezTo>
                    <a:pt x="69" y="24"/>
                    <a:pt x="68" y="29"/>
                    <a:pt x="64" y="30"/>
                  </a:cubicBezTo>
                  <a:cubicBezTo>
                    <a:pt x="62" y="31"/>
                    <a:pt x="64" y="34"/>
                    <a:pt x="62" y="34"/>
                  </a:cubicBezTo>
                  <a:cubicBezTo>
                    <a:pt x="60" y="34"/>
                    <a:pt x="57" y="34"/>
                    <a:pt x="55" y="36"/>
                  </a:cubicBezTo>
                  <a:cubicBezTo>
                    <a:pt x="55" y="39"/>
                    <a:pt x="60" y="36"/>
                    <a:pt x="60" y="3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8" y="69"/>
                    <a:pt x="60" y="74"/>
                    <a:pt x="59" y="77"/>
                  </a:cubicBezTo>
                  <a:cubicBezTo>
                    <a:pt x="59" y="80"/>
                    <a:pt x="58" y="84"/>
                    <a:pt x="55" y="86"/>
                  </a:cubicBezTo>
                  <a:cubicBezTo>
                    <a:pt x="54" y="86"/>
                    <a:pt x="53" y="86"/>
                    <a:pt x="52" y="86"/>
                  </a:cubicBezTo>
                  <a:cubicBezTo>
                    <a:pt x="49" y="83"/>
                    <a:pt x="52" y="77"/>
                    <a:pt x="49" y="74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2"/>
                    <a:pt x="48" y="51"/>
                    <a:pt x="47" y="50"/>
                  </a:cubicBezTo>
                  <a:cubicBezTo>
                    <a:pt x="43" y="52"/>
                    <a:pt x="38" y="53"/>
                    <a:pt x="34" y="55"/>
                  </a:cubicBezTo>
                  <a:cubicBezTo>
                    <a:pt x="33" y="55"/>
                    <a:pt x="31" y="56"/>
                    <a:pt x="30" y="55"/>
                  </a:cubicBezTo>
                  <a:cubicBezTo>
                    <a:pt x="31" y="52"/>
                    <a:pt x="35" y="52"/>
                    <a:pt x="36" y="51"/>
                  </a:cubicBezTo>
                  <a:cubicBezTo>
                    <a:pt x="37" y="50"/>
                    <a:pt x="36" y="48"/>
                    <a:pt x="35" y="48"/>
                  </a:cubicBezTo>
                  <a:cubicBezTo>
                    <a:pt x="31" y="51"/>
                    <a:pt x="24" y="53"/>
                    <a:pt x="24" y="60"/>
                  </a:cubicBezTo>
                  <a:cubicBezTo>
                    <a:pt x="25" y="61"/>
                    <a:pt x="26" y="61"/>
                    <a:pt x="26" y="61"/>
                  </a:cubicBezTo>
                  <a:cubicBezTo>
                    <a:pt x="28" y="59"/>
                    <a:pt x="31" y="60"/>
                    <a:pt x="33" y="57"/>
                  </a:cubicBezTo>
                  <a:cubicBezTo>
                    <a:pt x="37" y="55"/>
                    <a:pt x="40" y="59"/>
                    <a:pt x="43" y="60"/>
                  </a:cubicBezTo>
                  <a:cubicBezTo>
                    <a:pt x="43" y="63"/>
                    <a:pt x="39" y="64"/>
                    <a:pt x="37" y="65"/>
                  </a:cubicBezTo>
                  <a:cubicBezTo>
                    <a:pt x="35" y="65"/>
                    <a:pt x="34" y="66"/>
                    <a:pt x="33" y="67"/>
                  </a:cubicBezTo>
                  <a:cubicBezTo>
                    <a:pt x="30" y="67"/>
                    <a:pt x="27" y="66"/>
                    <a:pt x="26" y="68"/>
                  </a:cubicBezTo>
                  <a:cubicBezTo>
                    <a:pt x="26" y="69"/>
                    <a:pt x="26" y="69"/>
                    <a:pt x="27" y="69"/>
                  </a:cubicBezTo>
                  <a:cubicBezTo>
                    <a:pt x="33" y="71"/>
                    <a:pt x="35" y="66"/>
                    <a:pt x="40" y="68"/>
                  </a:cubicBezTo>
                  <a:cubicBezTo>
                    <a:pt x="41" y="69"/>
                    <a:pt x="43" y="71"/>
                    <a:pt x="42" y="72"/>
                  </a:cubicBezTo>
                  <a:cubicBezTo>
                    <a:pt x="39" y="75"/>
                    <a:pt x="34" y="74"/>
                    <a:pt x="30" y="76"/>
                  </a:cubicBezTo>
                  <a:cubicBezTo>
                    <a:pt x="27" y="76"/>
                    <a:pt x="27" y="80"/>
                    <a:pt x="26" y="82"/>
                  </a:cubicBezTo>
                  <a:cubicBezTo>
                    <a:pt x="26" y="84"/>
                    <a:pt x="28" y="83"/>
                    <a:pt x="30" y="83"/>
                  </a:cubicBezTo>
                  <a:cubicBezTo>
                    <a:pt x="31" y="81"/>
                    <a:pt x="35" y="82"/>
                    <a:pt x="36" y="79"/>
                  </a:cubicBezTo>
                  <a:cubicBezTo>
                    <a:pt x="37" y="76"/>
                    <a:pt x="40" y="76"/>
                    <a:pt x="43" y="77"/>
                  </a:cubicBezTo>
                  <a:cubicBezTo>
                    <a:pt x="44" y="78"/>
                    <a:pt x="47" y="79"/>
                    <a:pt x="46" y="82"/>
                  </a:cubicBezTo>
                  <a:cubicBezTo>
                    <a:pt x="42" y="88"/>
                    <a:pt x="35" y="94"/>
                    <a:pt x="30" y="99"/>
                  </a:cubicBezTo>
                  <a:cubicBezTo>
                    <a:pt x="29" y="101"/>
                    <a:pt x="29" y="102"/>
                    <a:pt x="27" y="103"/>
                  </a:cubicBezTo>
                  <a:cubicBezTo>
                    <a:pt x="25" y="103"/>
                    <a:pt x="21" y="104"/>
                    <a:pt x="20" y="101"/>
                  </a:cubicBezTo>
                  <a:cubicBezTo>
                    <a:pt x="19" y="97"/>
                    <a:pt x="21" y="94"/>
                    <a:pt x="24" y="93"/>
                  </a:cubicBezTo>
                  <a:cubicBezTo>
                    <a:pt x="26" y="93"/>
                    <a:pt x="27" y="92"/>
                    <a:pt x="27" y="91"/>
                  </a:cubicBezTo>
                  <a:cubicBezTo>
                    <a:pt x="26" y="87"/>
                    <a:pt x="21" y="91"/>
                    <a:pt x="20" y="87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2" y="59"/>
                    <a:pt x="21" y="57"/>
                    <a:pt x="21" y="56"/>
                  </a:cubicBezTo>
                  <a:cubicBezTo>
                    <a:pt x="24" y="54"/>
                    <a:pt x="26" y="52"/>
                    <a:pt x="28" y="51"/>
                  </a:cubicBezTo>
                  <a:cubicBezTo>
                    <a:pt x="28" y="50"/>
                    <a:pt x="28" y="49"/>
                    <a:pt x="27" y="48"/>
                  </a:cubicBezTo>
                  <a:cubicBezTo>
                    <a:pt x="24" y="49"/>
                    <a:pt x="22" y="45"/>
                    <a:pt x="20" y="43"/>
                  </a:cubicBezTo>
                  <a:cubicBezTo>
                    <a:pt x="21" y="41"/>
                    <a:pt x="17" y="39"/>
                    <a:pt x="19" y="37"/>
                  </a:cubicBezTo>
                  <a:cubicBezTo>
                    <a:pt x="22" y="34"/>
                    <a:pt x="29" y="30"/>
                    <a:pt x="29" y="25"/>
                  </a:cubicBezTo>
                  <a:cubicBezTo>
                    <a:pt x="29" y="24"/>
                    <a:pt x="31" y="23"/>
                    <a:pt x="30" y="22"/>
                  </a:cubicBezTo>
                  <a:cubicBezTo>
                    <a:pt x="28" y="21"/>
                    <a:pt x="25" y="22"/>
                    <a:pt x="23" y="22"/>
                  </a:cubicBezTo>
                  <a:cubicBezTo>
                    <a:pt x="18" y="25"/>
                    <a:pt x="15" y="31"/>
                    <a:pt x="10" y="34"/>
                  </a:cubicBezTo>
                  <a:cubicBezTo>
                    <a:pt x="7" y="35"/>
                    <a:pt x="4" y="34"/>
                    <a:pt x="1" y="35"/>
                  </a:cubicBezTo>
                  <a:cubicBezTo>
                    <a:pt x="0" y="34"/>
                    <a:pt x="2" y="32"/>
                    <a:pt x="2" y="31"/>
                  </a:cubicBezTo>
                  <a:cubicBezTo>
                    <a:pt x="7" y="29"/>
                    <a:pt x="10" y="24"/>
                    <a:pt x="14" y="20"/>
                  </a:cubicBezTo>
                  <a:cubicBezTo>
                    <a:pt x="14" y="18"/>
                    <a:pt x="12" y="17"/>
                    <a:pt x="12" y="15"/>
                  </a:cubicBezTo>
                  <a:cubicBezTo>
                    <a:pt x="13" y="14"/>
                    <a:pt x="15" y="15"/>
                    <a:pt x="17" y="14"/>
                  </a:cubicBezTo>
                  <a:cubicBezTo>
                    <a:pt x="19" y="14"/>
                    <a:pt x="21" y="12"/>
                    <a:pt x="23" y="10"/>
                  </a:cubicBezTo>
                  <a:cubicBezTo>
                    <a:pt x="22" y="8"/>
                    <a:pt x="24" y="8"/>
                    <a:pt x="25" y="7"/>
                  </a:cubicBezTo>
                  <a:cubicBezTo>
                    <a:pt x="25" y="4"/>
                    <a:pt x="27" y="2"/>
                    <a:pt x="29" y="0"/>
                  </a:cubicBezTo>
                  <a:cubicBezTo>
                    <a:pt x="31" y="0"/>
                    <a:pt x="33" y="2"/>
                    <a:pt x="3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690"/>
            <p:cNvSpPr>
              <a:spLocks noEditPoints="1"/>
            </p:cNvSpPr>
            <p:nvPr/>
          </p:nvSpPr>
          <p:spPr bwMode="auto">
            <a:xfrm>
              <a:off x="2293938" y="3806825"/>
              <a:ext cx="636588" cy="693738"/>
            </a:xfrm>
            <a:custGeom>
              <a:avLst/>
              <a:gdLst>
                <a:gd name="T0" fmla="*/ 52 w 92"/>
                <a:gd name="T1" fmla="*/ 64 h 100"/>
                <a:gd name="T2" fmla="*/ 67 w 92"/>
                <a:gd name="T3" fmla="*/ 73 h 100"/>
                <a:gd name="T4" fmla="*/ 85 w 92"/>
                <a:gd name="T5" fmla="*/ 72 h 100"/>
                <a:gd name="T6" fmla="*/ 88 w 92"/>
                <a:gd name="T7" fmla="*/ 82 h 100"/>
                <a:gd name="T8" fmla="*/ 70 w 92"/>
                <a:gd name="T9" fmla="*/ 75 h 100"/>
                <a:gd name="T10" fmla="*/ 54 w 92"/>
                <a:gd name="T11" fmla="*/ 78 h 100"/>
                <a:gd name="T12" fmla="*/ 48 w 92"/>
                <a:gd name="T13" fmla="*/ 98 h 100"/>
                <a:gd name="T14" fmla="*/ 38 w 92"/>
                <a:gd name="T15" fmla="*/ 86 h 100"/>
                <a:gd name="T16" fmla="*/ 37 w 92"/>
                <a:gd name="T17" fmla="*/ 80 h 100"/>
                <a:gd name="T18" fmla="*/ 31 w 92"/>
                <a:gd name="T19" fmla="*/ 95 h 100"/>
                <a:gd name="T20" fmla="*/ 22 w 92"/>
                <a:gd name="T21" fmla="*/ 85 h 100"/>
                <a:gd name="T22" fmla="*/ 31 w 92"/>
                <a:gd name="T23" fmla="*/ 78 h 100"/>
                <a:gd name="T24" fmla="*/ 38 w 92"/>
                <a:gd name="T25" fmla="*/ 75 h 100"/>
                <a:gd name="T26" fmla="*/ 39 w 92"/>
                <a:gd name="T27" fmla="*/ 56 h 100"/>
                <a:gd name="T28" fmla="*/ 36 w 92"/>
                <a:gd name="T29" fmla="*/ 31 h 100"/>
                <a:gd name="T30" fmla="*/ 32 w 92"/>
                <a:gd name="T31" fmla="*/ 39 h 100"/>
                <a:gd name="T32" fmla="*/ 36 w 92"/>
                <a:gd name="T33" fmla="*/ 31 h 100"/>
                <a:gd name="T34" fmla="*/ 55 w 92"/>
                <a:gd name="T35" fmla="*/ 9 h 100"/>
                <a:gd name="T36" fmla="*/ 51 w 92"/>
                <a:gd name="T37" fmla="*/ 27 h 100"/>
                <a:gd name="T38" fmla="*/ 55 w 92"/>
                <a:gd name="T39" fmla="*/ 32 h 100"/>
                <a:gd name="T40" fmla="*/ 57 w 92"/>
                <a:gd name="T41" fmla="*/ 44 h 100"/>
                <a:gd name="T42" fmla="*/ 82 w 92"/>
                <a:gd name="T43" fmla="*/ 48 h 100"/>
                <a:gd name="T44" fmla="*/ 75 w 92"/>
                <a:gd name="T45" fmla="*/ 53 h 100"/>
                <a:gd name="T46" fmla="*/ 60 w 92"/>
                <a:gd name="T47" fmla="*/ 48 h 100"/>
                <a:gd name="T48" fmla="*/ 36 w 92"/>
                <a:gd name="T49" fmla="*/ 53 h 100"/>
                <a:gd name="T50" fmla="*/ 18 w 92"/>
                <a:gd name="T51" fmla="*/ 81 h 100"/>
                <a:gd name="T52" fmla="*/ 3 w 92"/>
                <a:gd name="T53" fmla="*/ 98 h 100"/>
                <a:gd name="T54" fmla="*/ 1 w 92"/>
                <a:gd name="T55" fmla="*/ 97 h 100"/>
                <a:gd name="T56" fmla="*/ 18 w 92"/>
                <a:gd name="T57" fmla="*/ 70 h 100"/>
                <a:gd name="T58" fmla="*/ 20 w 92"/>
                <a:gd name="T59" fmla="*/ 59 h 100"/>
                <a:gd name="T60" fmla="*/ 8 w 92"/>
                <a:gd name="T61" fmla="*/ 58 h 100"/>
                <a:gd name="T62" fmla="*/ 16 w 92"/>
                <a:gd name="T63" fmla="*/ 49 h 100"/>
                <a:gd name="T64" fmla="*/ 19 w 92"/>
                <a:gd name="T65" fmla="*/ 35 h 100"/>
                <a:gd name="T66" fmla="*/ 14 w 92"/>
                <a:gd name="T67" fmla="*/ 22 h 100"/>
                <a:gd name="T68" fmla="*/ 20 w 92"/>
                <a:gd name="T69" fmla="*/ 14 h 100"/>
                <a:gd name="T70" fmla="*/ 31 w 92"/>
                <a:gd name="T71" fmla="*/ 17 h 100"/>
                <a:gd name="T72" fmla="*/ 43 w 92"/>
                <a:gd name="T73" fmla="*/ 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100">
                  <a:moveTo>
                    <a:pt x="46" y="58"/>
                  </a:moveTo>
                  <a:cubicBezTo>
                    <a:pt x="49" y="58"/>
                    <a:pt x="51" y="62"/>
                    <a:pt x="52" y="64"/>
                  </a:cubicBezTo>
                  <a:cubicBezTo>
                    <a:pt x="52" y="68"/>
                    <a:pt x="48" y="72"/>
                    <a:pt x="52" y="75"/>
                  </a:cubicBezTo>
                  <a:cubicBezTo>
                    <a:pt x="57" y="75"/>
                    <a:pt x="63" y="75"/>
                    <a:pt x="67" y="73"/>
                  </a:cubicBezTo>
                  <a:cubicBezTo>
                    <a:pt x="69" y="71"/>
                    <a:pt x="72" y="73"/>
                    <a:pt x="73" y="71"/>
                  </a:cubicBezTo>
                  <a:cubicBezTo>
                    <a:pt x="77" y="70"/>
                    <a:pt x="80" y="73"/>
                    <a:pt x="85" y="72"/>
                  </a:cubicBezTo>
                  <a:cubicBezTo>
                    <a:pt x="87" y="74"/>
                    <a:pt x="90" y="74"/>
                    <a:pt x="92" y="77"/>
                  </a:cubicBezTo>
                  <a:cubicBezTo>
                    <a:pt x="92" y="79"/>
                    <a:pt x="89" y="80"/>
                    <a:pt x="88" y="82"/>
                  </a:cubicBezTo>
                  <a:cubicBezTo>
                    <a:pt x="83" y="81"/>
                    <a:pt x="80" y="75"/>
                    <a:pt x="74" y="76"/>
                  </a:cubicBezTo>
                  <a:cubicBezTo>
                    <a:pt x="73" y="75"/>
                    <a:pt x="71" y="75"/>
                    <a:pt x="70" y="75"/>
                  </a:cubicBezTo>
                  <a:cubicBezTo>
                    <a:pt x="68" y="77"/>
                    <a:pt x="72" y="81"/>
                    <a:pt x="68" y="82"/>
                  </a:cubicBezTo>
                  <a:cubicBezTo>
                    <a:pt x="61" y="84"/>
                    <a:pt x="60" y="74"/>
                    <a:pt x="54" y="78"/>
                  </a:cubicBezTo>
                  <a:cubicBezTo>
                    <a:pt x="47" y="81"/>
                    <a:pt x="51" y="89"/>
                    <a:pt x="50" y="95"/>
                  </a:cubicBezTo>
                  <a:cubicBezTo>
                    <a:pt x="50" y="96"/>
                    <a:pt x="49" y="97"/>
                    <a:pt x="48" y="98"/>
                  </a:cubicBezTo>
                  <a:cubicBezTo>
                    <a:pt x="45" y="98"/>
                    <a:pt x="41" y="97"/>
                    <a:pt x="40" y="94"/>
                  </a:cubicBezTo>
                  <a:cubicBezTo>
                    <a:pt x="38" y="92"/>
                    <a:pt x="38" y="89"/>
                    <a:pt x="38" y="86"/>
                  </a:cubicBezTo>
                  <a:cubicBezTo>
                    <a:pt x="39" y="86"/>
                    <a:pt x="40" y="84"/>
                    <a:pt x="39" y="83"/>
                  </a:cubicBezTo>
                  <a:cubicBezTo>
                    <a:pt x="38" y="82"/>
                    <a:pt x="38" y="80"/>
                    <a:pt x="37" y="80"/>
                  </a:cubicBezTo>
                  <a:cubicBezTo>
                    <a:pt x="35" y="81"/>
                    <a:pt x="35" y="83"/>
                    <a:pt x="34" y="84"/>
                  </a:cubicBezTo>
                  <a:cubicBezTo>
                    <a:pt x="34" y="88"/>
                    <a:pt x="36" y="94"/>
                    <a:pt x="31" y="95"/>
                  </a:cubicBezTo>
                  <a:cubicBezTo>
                    <a:pt x="28" y="96"/>
                    <a:pt x="25" y="94"/>
                    <a:pt x="24" y="91"/>
                  </a:cubicBezTo>
                  <a:cubicBezTo>
                    <a:pt x="23" y="89"/>
                    <a:pt x="21" y="88"/>
                    <a:pt x="22" y="85"/>
                  </a:cubicBezTo>
                  <a:cubicBezTo>
                    <a:pt x="25" y="83"/>
                    <a:pt x="22" y="79"/>
                    <a:pt x="26" y="78"/>
                  </a:cubicBezTo>
                  <a:cubicBezTo>
                    <a:pt x="28" y="77"/>
                    <a:pt x="29" y="80"/>
                    <a:pt x="31" y="78"/>
                  </a:cubicBezTo>
                  <a:cubicBezTo>
                    <a:pt x="33" y="77"/>
                    <a:pt x="35" y="76"/>
                    <a:pt x="37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0"/>
                    <a:pt x="40" y="64"/>
                    <a:pt x="36" y="60"/>
                  </a:cubicBezTo>
                  <a:cubicBezTo>
                    <a:pt x="34" y="58"/>
                    <a:pt x="38" y="57"/>
                    <a:pt x="39" y="56"/>
                  </a:cubicBezTo>
                  <a:cubicBezTo>
                    <a:pt x="42" y="55"/>
                    <a:pt x="43" y="58"/>
                    <a:pt x="46" y="58"/>
                  </a:cubicBezTo>
                  <a:close/>
                  <a:moveTo>
                    <a:pt x="36" y="31"/>
                  </a:moveTo>
                  <a:cubicBezTo>
                    <a:pt x="36" y="33"/>
                    <a:pt x="35" y="35"/>
                    <a:pt x="35" y="38"/>
                  </a:cubicBezTo>
                  <a:cubicBezTo>
                    <a:pt x="34" y="39"/>
                    <a:pt x="33" y="40"/>
                    <a:pt x="32" y="39"/>
                  </a:cubicBezTo>
                  <a:cubicBezTo>
                    <a:pt x="30" y="36"/>
                    <a:pt x="34" y="34"/>
                    <a:pt x="35" y="31"/>
                  </a:cubicBezTo>
                  <a:lnTo>
                    <a:pt x="36" y="31"/>
                  </a:lnTo>
                  <a:close/>
                  <a:moveTo>
                    <a:pt x="52" y="5"/>
                  </a:moveTo>
                  <a:cubicBezTo>
                    <a:pt x="51" y="7"/>
                    <a:pt x="54" y="8"/>
                    <a:pt x="55" y="9"/>
                  </a:cubicBezTo>
                  <a:cubicBezTo>
                    <a:pt x="57" y="12"/>
                    <a:pt x="61" y="13"/>
                    <a:pt x="60" y="16"/>
                  </a:cubicBezTo>
                  <a:cubicBezTo>
                    <a:pt x="57" y="18"/>
                    <a:pt x="51" y="21"/>
                    <a:pt x="51" y="27"/>
                  </a:cubicBezTo>
                  <a:cubicBezTo>
                    <a:pt x="50" y="28"/>
                    <a:pt x="50" y="30"/>
                    <a:pt x="50" y="31"/>
                  </a:cubicBezTo>
                  <a:cubicBezTo>
                    <a:pt x="52" y="32"/>
                    <a:pt x="54" y="31"/>
                    <a:pt x="55" y="32"/>
                  </a:cubicBezTo>
                  <a:cubicBezTo>
                    <a:pt x="57" y="34"/>
                    <a:pt x="59" y="36"/>
                    <a:pt x="59" y="38"/>
                  </a:cubicBezTo>
                  <a:cubicBezTo>
                    <a:pt x="59" y="41"/>
                    <a:pt x="55" y="42"/>
                    <a:pt x="57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5" y="46"/>
                    <a:pt x="79" y="45"/>
                    <a:pt x="82" y="48"/>
                  </a:cubicBezTo>
                  <a:cubicBezTo>
                    <a:pt x="83" y="49"/>
                    <a:pt x="83" y="51"/>
                    <a:pt x="82" y="51"/>
                  </a:cubicBezTo>
                  <a:cubicBezTo>
                    <a:pt x="80" y="53"/>
                    <a:pt x="78" y="54"/>
                    <a:pt x="75" y="53"/>
                  </a:cubicBezTo>
                  <a:cubicBezTo>
                    <a:pt x="73" y="52"/>
                    <a:pt x="70" y="51"/>
                    <a:pt x="67" y="49"/>
                  </a:cubicBezTo>
                  <a:cubicBezTo>
                    <a:pt x="65" y="49"/>
                    <a:pt x="62" y="50"/>
                    <a:pt x="60" y="48"/>
                  </a:cubicBezTo>
                  <a:cubicBezTo>
                    <a:pt x="57" y="47"/>
                    <a:pt x="52" y="49"/>
                    <a:pt x="49" y="47"/>
                  </a:cubicBezTo>
                  <a:cubicBezTo>
                    <a:pt x="44" y="47"/>
                    <a:pt x="41" y="52"/>
                    <a:pt x="36" y="53"/>
                  </a:cubicBezTo>
                  <a:cubicBezTo>
                    <a:pt x="30" y="57"/>
                    <a:pt x="26" y="63"/>
                    <a:pt x="25" y="69"/>
                  </a:cubicBezTo>
                  <a:cubicBezTo>
                    <a:pt x="21" y="72"/>
                    <a:pt x="22" y="78"/>
                    <a:pt x="18" y="81"/>
                  </a:cubicBezTo>
                  <a:cubicBezTo>
                    <a:pt x="18" y="83"/>
                    <a:pt x="15" y="84"/>
                    <a:pt x="15" y="87"/>
                  </a:cubicBezTo>
                  <a:cubicBezTo>
                    <a:pt x="12" y="91"/>
                    <a:pt x="8" y="96"/>
                    <a:pt x="3" y="98"/>
                  </a:cubicBezTo>
                  <a:cubicBezTo>
                    <a:pt x="3" y="99"/>
                    <a:pt x="2" y="100"/>
                    <a:pt x="1" y="100"/>
                  </a:cubicBezTo>
                  <a:cubicBezTo>
                    <a:pt x="0" y="99"/>
                    <a:pt x="1" y="98"/>
                    <a:pt x="1" y="97"/>
                  </a:cubicBezTo>
                  <a:cubicBezTo>
                    <a:pt x="3" y="93"/>
                    <a:pt x="7" y="91"/>
                    <a:pt x="8" y="87"/>
                  </a:cubicBezTo>
                  <a:cubicBezTo>
                    <a:pt x="13" y="82"/>
                    <a:pt x="14" y="75"/>
                    <a:pt x="18" y="70"/>
                  </a:cubicBezTo>
                  <a:cubicBezTo>
                    <a:pt x="19" y="67"/>
                    <a:pt x="20" y="65"/>
                    <a:pt x="20" y="62"/>
                  </a:cubicBezTo>
                  <a:cubicBezTo>
                    <a:pt x="21" y="61"/>
                    <a:pt x="21" y="60"/>
                    <a:pt x="20" y="59"/>
                  </a:cubicBezTo>
                  <a:cubicBezTo>
                    <a:pt x="19" y="58"/>
                    <a:pt x="18" y="60"/>
                    <a:pt x="17" y="60"/>
                  </a:cubicBezTo>
                  <a:cubicBezTo>
                    <a:pt x="14" y="60"/>
                    <a:pt x="11" y="60"/>
                    <a:pt x="8" y="58"/>
                  </a:cubicBezTo>
                  <a:cubicBezTo>
                    <a:pt x="7" y="56"/>
                    <a:pt x="7" y="54"/>
                    <a:pt x="7" y="51"/>
                  </a:cubicBezTo>
                  <a:cubicBezTo>
                    <a:pt x="9" y="48"/>
                    <a:pt x="13" y="50"/>
                    <a:pt x="16" y="49"/>
                  </a:cubicBezTo>
                  <a:cubicBezTo>
                    <a:pt x="19" y="46"/>
                    <a:pt x="24" y="46"/>
                    <a:pt x="24" y="41"/>
                  </a:cubicBezTo>
                  <a:cubicBezTo>
                    <a:pt x="22" y="39"/>
                    <a:pt x="22" y="36"/>
                    <a:pt x="19" y="35"/>
                  </a:cubicBezTo>
                  <a:cubicBezTo>
                    <a:pt x="16" y="32"/>
                    <a:pt x="12" y="29"/>
                    <a:pt x="12" y="25"/>
                  </a:cubicBezTo>
                  <a:cubicBezTo>
                    <a:pt x="12" y="24"/>
                    <a:pt x="13" y="23"/>
                    <a:pt x="14" y="22"/>
                  </a:cubicBezTo>
                  <a:cubicBezTo>
                    <a:pt x="17" y="23"/>
                    <a:pt x="18" y="21"/>
                    <a:pt x="21" y="20"/>
                  </a:cubicBezTo>
                  <a:cubicBezTo>
                    <a:pt x="22" y="18"/>
                    <a:pt x="16" y="16"/>
                    <a:pt x="20" y="14"/>
                  </a:cubicBezTo>
                  <a:cubicBezTo>
                    <a:pt x="23" y="14"/>
                    <a:pt x="25" y="17"/>
                    <a:pt x="28" y="16"/>
                  </a:cubicBezTo>
                  <a:cubicBezTo>
                    <a:pt x="29" y="17"/>
                    <a:pt x="30" y="17"/>
                    <a:pt x="31" y="17"/>
                  </a:cubicBezTo>
                  <a:cubicBezTo>
                    <a:pt x="32" y="16"/>
                    <a:pt x="34" y="16"/>
                    <a:pt x="35" y="15"/>
                  </a:cubicBezTo>
                  <a:cubicBezTo>
                    <a:pt x="43" y="13"/>
                    <a:pt x="36" y="4"/>
                    <a:pt x="43" y="1"/>
                  </a:cubicBezTo>
                  <a:cubicBezTo>
                    <a:pt x="47" y="0"/>
                    <a:pt x="50" y="2"/>
                    <a:pt x="5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373" name="图片 372">
            <a:hlinkClick r:id="rId2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29334" y="6287661"/>
            <a:ext cx="1828800" cy="241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627612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" name="组合 18"/>
          <p:cNvGrpSpPr/>
          <p:nvPr/>
        </p:nvGrpSpPr>
        <p:grpSpPr>
          <a:xfrm rot="18900000">
            <a:off x="4237781" y="1564730"/>
            <a:ext cx="3716438" cy="3728542"/>
            <a:chOff x="2354262" y="1512888"/>
            <a:chExt cx="1462088" cy="1466849"/>
          </a:xfrm>
          <a:solidFill>
            <a:schemeClr val="accent2">
              <a:alpha val="50000"/>
            </a:schemeClr>
          </a:solidFill>
        </p:grpSpPr>
        <p:sp>
          <p:nvSpPr>
            <p:cNvPr id="440" name="Freeform 21"/>
            <p:cNvSpPr>
              <a:spLocks/>
            </p:cNvSpPr>
            <p:nvPr/>
          </p:nvSpPr>
          <p:spPr bwMode="auto">
            <a:xfrm>
              <a:off x="3460750" y="1635125"/>
              <a:ext cx="146050" cy="209550"/>
            </a:xfrm>
            <a:custGeom>
              <a:avLst/>
              <a:gdLst>
                <a:gd name="T0" fmla="*/ 14 w 29"/>
                <a:gd name="T1" fmla="*/ 16 h 41"/>
                <a:gd name="T2" fmla="*/ 28 w 29"/>
                <a:gd name="T3" fmla="*/ 12 h 41"/>
                <a:gd name="T4" fmla="*/ 9 w 29"/>
                <a:gd name="T5" fmla="*/ 5 h 41"/>
                <a:gd name="T6" fmla="*/ 0 w 29"/>
                <a:gd name="T7" fmla="*/ 25 h 41"/>
                <a:gd name="T8" fmla="*/ 0 w 29"/>
                <a:gd name="T9" fmla="*/ 41 h 41"/>
                <a:gd name="T10" fmla="*/ 9 w 29"/>
                <a:gd name="T11" fmla="*/ 27 h 41"/>
                <a:gd name="T12" fmla="*/ 14 w 29"/>
                <a:gd name="T1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1">
                  <a:moveTo>
                    <a:pt x="14" y="16"/>
                  </a:moveTo>
                  <a:cubicBezTo>
                    <a:pt x="17" y="22"/>
                    <a:pt x="29" y="21"/>
                    <a:pt x="28" y="12"/>
                  </a:cubicBezTo>
                  <a:cubicBezTo>
                    <a:pt x="28" y="4"/>
                    <a:pt x="17" y="0"/>
                    <a:pt x="9" y="5"/>
                  </a:cubicBezTo>
                  <a:cubicBezTo>
                    <a:pt x="1" y="10"/>
                    <a:pt x="1" y="21"/>
                    <a:pt x="0" y="25"/>
                  </a:cubicBezTo>
                  <a:cubicBezTo>
                    <a:pt x="0" y="30"/>
                    <a:pt x="0" y="41"/>
                    <a:pt x="0" y="41"/>
                  </a:cubicBezTo>
                  <a:cubicBezTo>
                    <a:pt x="0" y="41"/>
                    <a:pt x="6" y="36"/>
                    <a:pt x="9" y="27"/>
                  </a:cubicBezTo>
                  <a:cubicBezTo>
                    <a:pt x="12" y="18"/>
                    <a:pt x="14" y="16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22"/>
            <p:cNvSpPr>
              <a:spLocks/>
            </p:cNvSpPr>
            <p:nvPr/>
          </p:nvSpPr>
          <p:spPr bwMode="auto">
            <a:xfrm>
              <a:off x="3232150" y="1706563"/>
              <a:ext cx="173038" cy="209550"/>
            </a:xfrm>
            <a:custGeom>
              <a:avLst/>
              <a:gdLst>
                <a:gd name="T0" fmla="*/ 34 w 34"/>
                <a:gd name="T1" fmla="*/ 23 h 41"/>
                <a:gd name="T2" fmla="*/ 27 w 34"/>
                <a:gd name="T3" fmla="*/ 36 h 41"/>
                <a:gd name="T4" fmla="*/ 2 w 34"/>
                <a:gd name="T5" fmla="*/ 21 h 41"/>
                <a:gd name="T6" fmla="*/ 22 w 34"/>
                <a:gd name="T7" fmla="*/ 5 h 41"/>
                <a:gd name="T8" fmla="*/ 23 w 34"/>
                <a:gd name="T9" fmla="*/ 18 h 41"/>
                <a:gd name="T10" fmla="*/ 18 w 34"/>
                <a:gd name="T11" fmla="*/ 17 h 41"/>
                <a:gd name="T12" fmla="*/ 16 w 34"/>
                <a:gd name="T13" fmla="*/ 24 h 41"/>
                <a:gd name="T14" fmla="*/ 34 w 34"/>
                <a:gd name="T1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34" y="23"/>
                  </a:moveTo>
                  <a:cubicBezTo>
                    <a:pt x="34" y="23"/>
                    <a:pt x="34" y="31"/>
                    <a:pt x="27" y="36"/>
                  </a:cubicBezTo>
                  <a:cubicBezTo>
                    <a:pt x="21" y="41"/>
                    <a:pt x="4" y="34"/>
                    <a:pt x="2" y="21"/>
                  </a:cubicBezTo>
                  <a:cubicBezTo>
                    <a:pt x="0" y="9"/>
                    <a:pt x="16" y="0"/>
                    <a:pt x="22" y="5"/>
                  </a:cubicBezTo>
                  <a:cubicBezTo>
                    <a:pt x="28" y="11"/>
                    <a:pt x="27" y="17"/>
                    <a:pt x="23" y="18"/>
                  </a:cubicBezTo>
                  <a:cubicBezTo>
                    <a:pt x="20" y="20"/>
                    <a:pt x="19" y="20"/>
                    <a:pt x="18" y="17"/>
                  </a:cubicBezTo>
                  <a:cubicBezTo>
                    <a:pt x="17" y="14"/>
                    <a:pt x="12" y="18"/>
                    <a:pt x="16" y="24"/>
                  </a:cubicBezTo>
                  <a:cubicBezTo>
                    <a:pt x="21" y="30"/>
                    <a:pt x="30" y="30"/>
                    <a:pt x="34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23"/>
            <p:cNvSpPr>
              <a:spLocks/>
            </p:cNvSpPr>
            <p:nvPr/>
          </p:nvSpPr>
          <p:spPr bwMode="auto">
            <a:xfrm>
              <a:off x="3571875" y="1563688"/>
              <a:ext cx="96838" cy="122237"/>
            </a:xfrm>
            <a:custGeom>
              <a:avLst/>
              <a:gdLst>
                <a:gd name="T0" fmla="*/ 4 w 19"/>
                <a:gd name="T1" fmla="*/ 19 h 24"/>
                <a:gd name="T2" fmla="*/ 7 w 19"/>
                <a:gd name="T3" fmla="*/ 14 h 24"/>
                <a:gd name="T4" fmla="*/ 3 w 19"/>
                <a:gd name="T5" fmla="*/ 5 h 24"/>
                <a:gd name="T6" fmla="*/ 17 w 19"/>
                <a:gd name="T7" fmla="*/ 8 h 24"/>
                <a:gd name="T8" fmla="*/ 4 w 19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4" y="19"/>
                  </a:moveTo>
                  <a:cubicBezTo>
                    <a:pt x="4" y="19"/>
                    <a:pt x="8" y="17"/>
                    <a:pt x="7" y="14"/>
                  </a:cubicBezTo>
                  <a:cubicBezTo>
                    <a:pt x="6" y="11"/>
                    <a:pt x="0" y="10"/>
                    <a:pt x="3" y="5"/>
                  </a:cubicBezTo>
                  <a:cubicBezTo>
                    <a:pt x="5" y="0"/>
                    <a:pt x="15" y="0"/>
                    <a:pt x="17" y="8"/>
                  </a:cubicBezTo>
                  <a:cubicBezTo>
                    <a:pt x="19" y="16"/>
                    <a:pt x="11" y="24"/>
                    <a:pt x="4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24"/>
            <p:cNvSpPr>
              <a:spLocks/>
            </p:cNvSpPr>
            <p:nvPr/>
          </p:nvSpPr>
          <p:spPr bwMode="auto">
            <a:xfrm>
              <a:off x="3486150" y="1722438"/>
              <a:ext cx="207963" cy="147637"/>
            </a:xfrm>
            <a:custGeom>
              <a:avLst/>
              <a:gdLst>
                <a:gd name="T0" fmla="*/ 25 w 41"/>
                <a:gd name="T1" fmla="*/ 15 h 29"/>
                <a:gd name="T2" fmla="*/ 29 w 41"/>
                <a:gd name="T3" fmla="*/ 1 h 29"/>
                <a:gd name="T4" fmla="*/ 36 w 41"/>
                <a:gd name="T5" fmla="*/ 20 h 29"/>
                <a:gd name="T6" fmla="*/ 16 w 41"/>
                <a:gd name="T7" fmla="*/ 28 h 29"/>
                <a:gd name="T8" fmla="*/ 0 w 41"/>
                <a:gd name="T9" fmla="*/ 29 h 29"/>
                <a:gd name="T10" fmla="*/ 14 w 41"/>
                <a:gd name="T11" fmla="*/ 20 h 29"/>
                <a:gd name="T12" fmla="*/ 25 w 41"/>
                <a:gd name="T13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9">
                  <a:moveTo>
                    <a:pt x="25" y="15"/>
                  </a:moveTo>
                  <a:cubicBezTo>
                    <a:pt x="19" y="12"/>
                    <a:pt x="20" y="0"/>
                    <a:pt x="29" y="1"/>
                  </a:cubicBezTo>
                  <a:cubicBezTo>
                    <a:pt x="37" y="1"/>
                    <a:pt x="41" y="12"/>
                    <a:pt x="36" y="20"/>
                  </a:cubicBezTo>
                  <a:cubicBezTo>
                    <a:pt x="31" y="28"/>
                    <a:pt x="20" y="28"/>
                    <a:pt x="16" y="28"/>
                  </a:cubicBezTo>
                  <a:cubicBezTo>
                    <a:pt x="11" y="29"/>
                    <a:pt x="0" y="29"/>
                    <a:pt x="0" y="29"/>
                  </a:cubicBezTo>
                  <a:cubicBezTo>
                    <a:pt x="0" y="29"/>
                    <a:pt x="5" y="23"/>
                    <a:pt x="14" y="20"/>
                  </a:cubicBezTo>
                  <a:cubicBezTo>
                    <a:pt x="23" y="17"/>
                    <a:pt x="25" y="15"/>
                    <a:pt x="25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25"/>
            <p:cNvSpPr>
              <a:spLocks/>
            </p:cNvSpPr>
            <p:nvPr/>
          </p:nvSpPr>
          <p:spPr bwMode="auto">
            <a:xfrm>
              <a:off x="3079750" y="1593850"/>
              <a:ext cx="654050" cy="657225"/>
            </a:xfrm>
            <a:custGeom>
              <a:avLst/>
              <a:gdLst>
                <a:gd name="T0" fmla="*/ 45 w 129"/>
                <a:gd name="T1" fmla="*/ 84 h 129"/>
                <a:gd name="T2" fmla="*/ 67 w 129"/>
                <a:gd name="T3" fmla="*/ 126 h 129"/>
                <a:gd name="T4" fmla="*/ 81 w 129"/>
                <a:gd name="T5" fmla="*/ 101 h 129"/>
                <a:gd name="T6" fmla="*/ 60 w 129"/>
                <a:gd name="T7" fmla="*/ 97 h 129"/>
                <a:gd name="T8" fmla="*/ 62 w 129"/>
                <a:gd name="T9" fmla="*/ 105 h 129"/>
                <a:gd name="T10" fmla="*/ 70 w 129"/>
                <a:gd name="T11" fmla="*/ 110 h 129"/>
                <a:gd name="T12" fmla="*/ 51 w 129"/>
                <a:gd name="T13" fmla="*/ 108 h 129"/>
                <a:gd name="T14" fmla="*/ 71 w 129"/>
                <a:gd name="T15" fmla="*/ 68 h 129"/>
                <a:gd name="T16" fmla="*/ 118 w 129"/>
                <a:gd name="T17" fmla="*/ 75 h 129"/>
                <a:gd name="T18" fmla="*/ 114 w 129"/>
                <a:gd name="T19" fmla="*/ 86 h 129"/>
                <a:gd name="T20" fmla="*/ 106 w 129"/>
                <a:gd name="T21" fmla="*/ 77 h 129"/>
                <a:gd name="T22" fmla="*/ 107 w 129"/>
                <a:gd name="T23" fmla="*/ 93 h 129"/>
                <a:gd name="T24" fmla="*/ 128 w 129"/>
                <a:gd name="T25" fmla="*/ 82 h 129"/>
                <a:gd name="T26" fmla="*/ 96 w 129"/>
                <a:gd name="T27" fmla="*/ 55 h 129"/>
                <a:gd name="T28" fmla="*/ 67 w 129"/>
                <a:gd name="T29" fmla="*/ 62 h 129"/>
                <a:gd name="T30" fmla="*/ 74 w 129"/>
                <a:gd name="T31" fmla="*/ 33 h 129"/>
                <a:gd name="T32" fmla="*/ 47 w 129"/>
                <a:gd name="T33" fmla="*/ 0 h 129"/>
                <a:gd name="T34" fmla="*/ 35 w 129"/>
                <a:gd name="T35" fmla="*/ 22 h 129"/>
                <a:gd name="T36" fmla="*/ 52 w 129"/>
                <a:gd name="T37" fmla="*/ 22 h 129"/>
                <a:gd name="T38" fmla="*/ 43 w 129"/>
                <a:gd name="T39" fmla="*/ 15 h 129"/>
                <a:gd name="T40" fmla="*/ 54 w 129"/>
                <a:gd name="T41" fmla="*/ 11 h 129"/>
                <a:gd name="T42" fmla="*/ 61 w 129"/>
                <a:gd name="T43" fmla="*/ 58 h 129"/>
                <a:gd name="T44" fmla="*/ 21 w 129"/>
                <a:gd name="T45" fmla="*/ 78 h 129"/>
                <a:gd name="T46" fmla="*/ 19 w 129"/>
                <a:gd name="T47" fmla="*/ 59 h 129"/>
                <a:gd name="T48" fmla="*/ 24 w 129"/>
                <a:gd name="T49" fmla="*/ 67 h 129"/>
                <a:gd name="T50" fmla="*/ 32 w 129"/>
                <a:gd name="T51" fmla="*/ 69 h 129"/>
                <a:gd name="T52" fmla="*/ 28 w 129"/>
                <a:gd name="T53" fmla="*/ 48 h 129"/>
                <a:gd name="T54" fmla="*/ 3 w 129"/>
                <a:gd name="T55" fmla="*/ 62 h 129"/>
                <a:gd name="T56" fmla="*/ 45 w 129"/>
                <a:gd name="T57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29">
                  <a:moveTo>
                    <a:pt x="45" y="84"/>
                  </a:moveTo>
                  <a:cubicBezTo>
                    <a:pt x="27" y="109"/>
                    <a:pt x="53" y="129"/>
                    <a:pt x="67" y="126"/>
                  </a:cubicBezTo>
                  <a:cubicBezTo>
                    <a:pt x="81" y="124"/>
                    <a:pt x="85" y="110"/>
                    <a:pt x="81" y="101"/>
                  </a:cubicBezTo>
                  <a:cubicBezTo>
                    <a:pt x="76" y="92"/>
                    <a:pt x="63" y="93"/>
                    <a:pt x="60" y="97"/>
                  </a:cubicBezTo>
                  <a:cubicBezTo>
                    <a:pt x="56" y="100"/>
                    <a:pt x="60" y="107"/>
                    <a:pt x="62" y="105"/>
                  </a:cubicBezTo>
                  <a:cubicBezTo>
                    <a:pt x="64" y="103"/>
                    <a:pt x="69" y="103"/>
                    <a:pt x="70" y="110"/>
                  </a:cubicBezTo>
                  <a:cubicBezTo>
                    <a:pt x="71" y="117"/>
                    <a:pt x="55" y="120"/>
                    <a:pt x="51" y="108"/>
                  </a:cubicBezTo>
                  <a:cubicBezTo>
                    <a:pt x="46" y="97"/>
                    <a:pt x="55" y="79"/>
                    <a:pt x="71" y="68"/>
                  </a:cubicBezTo>
                  <a:cubicBezTo>
                    <a:pt x="87" y="57"/>
                    <a:pt x="114" y="65"/>
                    <a:pt x="118" y="75"/>
                  </a:cubicBezTo>
                  <a:cubicBezTo>
                    <a:pt x="121" y="86"/>
                    <a:pt x="114" y="86"/>
                    <a:pt x="114" y="86"/>
                  </a:cubicBezTo>
                  <a:cubicBezTo>
                    <a:pt x="117" y="81"/>
                    <a:pt x="111" y="75"/>
                    <a:pt x="106" y="77"/>
                  </a:cubicBezTo>
                  <a:cubicBezTo>
                    <a:pt x="101" y="79"/>
                    <a:pt x="101" y="89"/>
                    <a:pt x="107" y="93"/>
                  </a:cubicBezTo>
                  <a:cubicBezTo>
                    <a:pt x="114" y="98"/>
                    <a:pt x="128" y="95"/>
                    <a:pt x="128" y="82"/>
                  </a:cubicBezTo>
                  <a:cubicBezTo>
                    <a:pt x="129" y="68"/>
                    <a:pt x="116" y="54"/>
                    <a:pt x="96" y="55"/>
                  </a:cubicBezTo>
                  <a:cubicBezTo>
                    <a:pt x="75" y="57"/>
                    <a:pt x="67" y="62"/>
                    <a:pt x="67" y="62"/>
                  </a:cubicBezTo>
                  <a:cubicBezTo>
                    <a:pt x="67" y="62"/>
                    <a:pt x="72" y="54"/>
                    <a:pt x="74" y="33"/>
                  </a:cubicBezTo>
                  <a:cubicBezTo>
                    <a:pt x="75" y="13"/>
                    <a:pt x="61" y="0"/>
                    <a:pt x="47" y="0"/>
                  </a:cubicBezTo>
                  <a:cubicBezTo>
                    <a:pt x="34" y="1"/>
                    <a:pt x="31" y="15"/>
                    <a:pt x="35" y="22"/>
                  </a:cubicBezTo>
                  <a:cubicBezTo>
                    <a:pt x="40" y="28"/>
                    <a:pt x="50" y="27"/>
                    <a:pt x="52" y="22"/>
                  </a:cubicBezTo>
                  <a:cubicBezTo>
                    <a:pt x="54" y="18"/>
                    <a:pt x="48" y="11"/>
                    <a:pt x="43" y="15"/>
                  </a:cubicBezTo>
                  <a:cubicBezTo>
                    <a:pt x="43" y="15"/>
                    <a:pt x="43" y="7"/>
                    <a:pt x="54" y="11"/>
                  </a:cubicBezTo>
                  <a:cubicBezTo>
                    <a:pt x="64" y="14"/>
                    <a:pt x="72" y="42"/>
                    <a:pt x="61" y="58"/>
                  </a:cubicBezTo>
                  <a:cubicBezTo>
                    <a:pt x="50" y="74"/>
                    <a:pt x="32" y="82"/>
                    <a:pt x="21" y="78"/>
                  </a:cubicBezTo>
                  <a:cubicBezTo>
                    <a:pt x="9" y="74"/>
                    <a:pt x="12" y="58"/>
                    <a:pt x="19" y="59"/>
                  </a:cubicBezTo>
                  <a:cubicBezTo>
                    <a:pt x="26" y="60"/>
                    <a:pt x="26" y="65"/>
                    <a:pt x="24" y="67"/>
                  </a:cubicBezTo>
                  <a:cubicBezTo>
                    <a:pt x="22" y="69"/>
                    <a:pt x="28" y="73"/>
                    <a:pt x="32" y="69"/>
                  </a:cubicBezTo>
                  <a:cubicBezTo>
                    <a:pt x="35" y="66"/>
                    <a:pt x="37" y="53"/>
                    <a:pt x="28" y="48"/>
                  </a:cubicBezTo>
                  <a:cubicBezTo>
                    <a:pt x="19" y="44"/>
                    <a:pt x="5" y="48"/>
                    <a:pt x="3" y="62"/>
                  </a:cubicBezTo>
                  <a:cubicBezTo>
                    <a:pt x="0" y="76"/>
                    <a:pt x="20" y="102"/>
                    <a:pt x="45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26"/>
            <p:cNvSpPr>
              <a:spLocks/>
            </p:cNvSpPr>
            <p:nvPr/>
          </p:nvSpPr>
          <p:spPr bwMode="auto">
            <a:xfrm>
              <a:off x="3414712" y="1925638"/>
              <a:ext cx="207963" cy="168275"/>
            </a:xfrm>
            <a:custGeom>
              <a:avLst/>
              <a:gdLst>
                <a:gd name="T0" fmla="*/ 18 w 41"/>
                <a:gd name="T1" fmla="*/ 0 h 33"/>
                <a:gd name="T2" fmla="*/ 5 w 41"/>
                <a:gd name="T3" fmla="*/ 6 h 33"/>
                <a:gd name="T4" fmla="*/ 20 w 41"/>
                <a:gd name="T5" fmla="*/ 32 h 33"/>
                <a:gd name="T6" fmla="*/ 36 w 41"/>
                <a:gd name="T7" fmla="*/ 12 h 33"/>
                <a:gd name="T8" fmla="*/ 23 w 41"/>
                <a:gd name="T9" fmla="*/ 11 h 33"/>
                <a:gd name="T10" fmla="*/ 24 w 41"/>
                <a:gd name="T11" fmla="*/ 16 h 33"/>
                <a:gd name="T12" fmla="*/ 17 w 41"/>
                <a:gd name="T13" fmla="*/ 17 h 33"/>
                <a:gd name="T14" fmla="*/ 18 w 41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3">
                  <a:moveTo>
                    <a:pt x="18" y="0"/>
                  </a:moveTo>
                  <a:cubicBezTo>
                    <a:pt x="18" y="0"/>
                    <a:pt x="9" y="0"/>
                    <a:pt x="5" y="6"/>
                  </a:cubicBezTo>
                  <a:cubicBezTo>
                    <a:pt x="0" y="13"/>
                    <a:pt x="7" y="30"/>
                    <a:pt x="20" y="32"/>
                  </a:cubicBezTo>
                  <a:cubicBezTo>
                    <a:pt x="32" y="33"/>
                    <a:pt x="41" y="18"/>
                    <a:pt x="36" y="12"/>
                  </a:cubicBezTo>
                  <a:cubicBezTo>
                    <a:pt x="30" y="6"/>
                    <a:pt x="24" y="7"/>
                    <a:pt x="23" y="11"/>
                  </a:cubicBezTo>
                  <a:cubicBezTo>
                    <a:pt x="21" y="14"/>
                    <a:pt x="21" y="15"/>
                    <a:pt x="24" y="16"/>
                  </a:cubicBezTo>
                  <a:cubicBezTo>
                    <a:pt x="27" y="17"/>
                    <a:pt x="23" y="22"/>
                    <a:pt x="17" y="17"/>
                  </a:cubicBezTo>
                  <a:cubicBezTo>
                    <a:pt x="11" y="13"/>
                    <a:pt x="11" y="4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27"/>
            <p:cNvSpPr>
              <a:spLocks/>
            </p:cNvSpPr>
            <p:nvPr/>
          </p:nvSpPr>
          <p:spPr bwMode="auto">
            <a:xfrm>
              <a:off x="3643312" y="1660525"/>
              <a:ext cx="122238" cy="96837"/>
            </a:xfrm>
            <a:custGeom>
              <a:avLst/>
              <a:gdLst>
                <a:gd name="T0" fmla="*/ 5 w 24"/>
                <a:gd name="T1" fmla="*/ 14 h 19"/>
                <a:gd name="T2" fmla="*/ 10 w 24"/>
                <a:gd name="T3" fmla="*/ 12 h 19"/>
                <a:gd name="T4" fmla="*/ 19 w 24"/>
                <a:gd name="T5" fmla="*/ 16 h 19"/>
                <a:gd name="T6" fmla="*/ 16 w 24"/>
                <a:gd name="T7" fmla="*/ 2 h 19"/>
                <a:gd name="T8" fmla="*/ 5 w 24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5" y="14"/>
                  </a:moveTo>
                  <a:cubicBezTo>
                    <a:pt x="5" y="14"/>
                    <a:pt x="7" y="10"/>
                    <a:pt x="10" y="12"/>
                  </a:cubicBezTo>
                  <a:cubicBezTo>
                    <a:pt x="12" y="13"/>
                    <a:pt x="14" y="19"/>
                    <a:pt x="19" y="16"/>
                  </a:cubicBezTo>
                  <a:cubicBezTo>
                    <a:pt x="24" y="14"/>
                    <a:pt x="24" y="4"/>
                    <a:pt x="16" y="2"/>
                  </a:cubicBezTo>
                  <a:cubicBezTo>
                    <a:pt x="8" y="0"/>
                    <a:pt x="0" y="8"/>
                    <a:pt x="5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28"/>
            <p:cNvSpPr>
              <a:spLocks/>
            </p:cNvSpPr>
            <p:nvPr/>
          </p:nvSpPr>
          <p:spPr bwMode="auto">
            <a:xfrm>
              <a:off x="2474912" y="2622550"/>
              <a:ext cx="207963" cy="149225"/>
            </a:xfrm>
            <a:custGeom>
              <a:avLst/>
              <a:gdLst>
                <a:gd name="T0" fmla="*/ 16 w 41"/>
                <a:gd name="T1" fmla="*/ 14 h 29"/>
                <a:gd name="T2" fmla="*/ 12 w 41"/>
                <a:gd name="T3" fmla="*/ 28 h 29"/>
                <a:gd name="T4" fmla="*/ 5 w 41"/>
                <a:gd name="T5" fmla="*/ 9 h 29"/>
                <a:gd name="T6" fmla="*/ 25 w 41"/>
                <a:gd name="T7" fmla="*/ 1 h 29"/>
                <a:gd name="T8" fmla="*/ 41 w 41"/>
                <a:gd name="T9" fmla="*/ 0 h 29"/>
                <a:gd name="T10" fmla="*/ 26 w 41"/>
                <a:gd name="T11" fmla="*/ 9 h 29"/>
                <a:gd name="T12" fmla="*/ 16 w 41"/>
                <a:gd name="T13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9">
                  <a:moveTo>
                    <a:pt x="16" y="14"/>
                  </a:moveTo>
                  <a:cubicBezTo>
                    <a:pt x="22" y="17"/>
                    <a:pt x="20" y="29"/>
                    <a:pt x="12" y="28"/>
                  </a:cubicBezTo>
                  <a:cubicBezTo>
                    <a:pt x="4" y="28"/>
                    <a:pt x="0" y="17"/>
                    <a:pt x="5" y="9"/>
                  </a:cubicBezTo>
                  <a:cubicBezTo>
                    <a:pt x="10" y="1"/>
                    <a:pt x="20" y="1"/>
                    <a:pt x="25" y="1"/>
                  </a:cubicBezTo>
                  <a:cubicBezTo>
                    <a:pt x="30" y="0"/>
                    <a:pt x="41" y="0"/>
                    <a:pt x="41" y="0"/>
                  </a:cubicBezTo>
                  <a:cubicBezTo>
                    <a:pt x="41" y="0"/>
                    <a:pt x="36" y="6"/>
                    <a:pt x="26" y="9"/>
                  </a:cubicBezTo>
                  <a:cubicBezTo>
                    <a:pt x="17" y="12"/>
                    <a:pt x="16" y="14"/>
                    <a:pt x="1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29"/>
            <p:cNvSpPr>
              <a:spLocks/>
            </p:cNvSpPr>
            <p:nvPr/>
          </p:nvSpPr>
          <p:spPr bwMode="auto">
            <a:xfrm>
              <a:off x="2541587" y="2398713"/>
              <a:ext cx="212725" cy="168275"/>
            </a:xfrm>
            <a:custGeom>
              <a:avLst/>
              <a:gdLst>
                <a:gd name="T0" fmla="*/ 24 w 42"/>
                <a:gd name="T1" fmla="*/ 33 h 33"/>
                <a:gd name="T2" fmla="*/ 37 w 42"/>
                <a:gd name="T3" fmla="*/ 27 h 33"/>
                <a:gd name="T4" fmla="*/ 22 w 42"/>
                <a:gd name="T5" fmla="*/ 1 h 33"/>
                <a:gd name="T6" fmla="*/ 6 w 42"/>
                <a:gd name="T7" fmla="*/ 21 h 33"/>
                <a:gd name="T8" fmla="*/ 19 w 42"/>
                <a:gd name="T9" fmla="*/ 23 h 33"/>
                <a:gd name="T10" fmla="*/ 18 w 42"/>
                <a:gd name="T11" fmla="*/ 17 h 33"/>
                <a:gd name="T12" fmla="*/ 25 w 42"/>
                <a:gd name="T13" fmla="*/ 16 h 33"/>
                <a:gd name="T14" fmla="*/ 24 w 4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3">
                  <a:moveTo>
                    <a:pt x="24" y="33"/>
                  </a:moveTo>
                  <a:cubicBezTo>
                    <a:pt x="24" y="33"/>
                    <a:pt x="32" y="33"/>
                    <a:pt x="37" y="27"/>
                  </a:cubicBezTo>
                  <a:cubicBezTo>
                    <a:pt x="42" y="20"/>
                    <a:pt x="35" y="3"/>
                    <a:pt x="22" y="1"/>
                  </a:cubicBezTo>
                  <a:cubicBezTo>
                    <a:pt x="9" y="0"/>
                    <a:pt x="0" y="15"/>
                    <a:pt x="6" y="21"/>
                  </a:cubicBezTo>
                  <a:cubicBezTo>
                    <a:pt x="11" y="27"/>
                    <a:pt x="18" y="26"/>
                    <a:pt x="19" y="23"/>
                  </a:cubicBezTo>
                  <a:cubicBezTo>
                    <a:pt x="20" y="19"/>
                    <a:pt x="21" y="18"/>
                    <a:pt x="18" y="17"/>
                  </a:cubicBezTo>
                  <a:cubicBezTo>
                    <a:pt x="14" y="16"/>
                    <a:pt x="19" y="11"/>
                    <a:pt x="25" y="16"/>
                  </a:cubicBezTo>
                  <a:cubicBezTo>
                    <a:pt x="31" y="20"/>
                    <a:pt x="31" y="29"/>
                    <a:pt x="24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0"/>
            <p:cNvSpPr>
              <a:spLocks/>
            </p:cNvSpPr>
            <p:nvPr/>
          </p:nvSpPr>
          <p:spPr bwMode="auto">
            <a:xfrm>
              <a:off x="2403475" y="2740025"/>
              <a:ext cx="122238" cy="92075"/>
            </a:xfrm>
            <a:custGeom>
              <a:avLst/>
              <a:gdLst>
                <a:gd name="T0" fmla="*/ 19 w 24"/>
                <a:gd name="T1" fmla="*/ 4 h 18"/>
                <a:gd name="T2" fmla="*/ 14 w 24"/>
                <a:gd name="T3" fmla="*/ 6 h 18"/>
                <a:gd name="T4" fmla="*/ 5 w 24"/>
                <a:gd name="T5" fmla="*/ 2 h 18"/>
                <a:gd name="T6" fmla="*/ 8 w 24"/>
                <a:gd name="T7" fmla="*/ 16 h 18"/>
                <a:gd name="T8" fmla="*/ 19 w 24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19" y="4"/>
                  </a:moveTo>
                  <a:cubicBezTo>
                    <a:pt x="19" y="4"/>
                    <a:pt x="16" y="8"/>
                    <a:pt x="14" y="6"/>
                  </a:cubicBezTo>
                  <a:cubicBezTo>
                    <a:pt x="11" y="5"/>
                    <a:pt x="10" y="0"/>
                    <a:pt x="5" y="2"/>
                  </a:cubicBezTo>
                  <a:cubicBezTo>
                    <a:pt x="0" y="4"/>
                    <a:pt x="0" y="14"/>
                    <a:pt x="8" y="16"/>
                  </a:cubicBezTo>
                  <a:cubicBezTo>
                    <a:pt x="16" y="18"/>
                    <a:pt x="24" y="10"/>
                    <a:pt x="19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31"/>
            <p:cNvSpPr>
              <a:spLocks/>
            </p:cNvSpPr>
            <p:nvPr/>
          </p:nvSpPr>
          <p:spPr bwMode="auto">
            <a:xfrm>
              <a:off x="2562225" y="2649538"/>
              <a:ext cx="146050" cy="207962"/>
            </a:xfrm>
            <a:custGeom>
              <a:avLst/>
              <a:gdLst>
                <a:gd name="T0" fmla="*/ 15 w 29"/>
                <a:gd name="T1" fmla="*/ 25 h 41"/>
                <a:gd name="T2" fmla="*/ 0 w 29"/>
                <a:gd name="T3" fmla="*/ 29 h 41"/>
                <a:gd name="T4" fmla="*/ 20 w 29"/>
                <a:gd name="T5" fmla="*/ 36 h 41"/>
                <a:gd name="T6" fmla="*/ 28 w 29"/>
                <a:gd name="T7" fmla="*/ 16 h 41"/>
                <a:gd name="T8" fmla="*/ 29 w 29"/>
                <a:gd name="T9" fmla="*/ 0 h 41"/>
                <a:gd name="T10" fmla="*/ 20 w 29"/>
                <a:gd name="T11" fmla="*/ 14 h 41"/>
                <a:gd name="T12" fmla="*/ 15 w 29"/>
                <a:gd name="T1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1">
                  <a:moveTo>
                    <a:pt x="15" y="25"/>
                  </a:moveTo>
                  <a:cubicBezTo>
                    <a:pt x="12" y="19"/>
                    <a:pt x="0" y="20"/>
                    <a:pt x="0" y="29"/>
                  </a:cubicBezTo>
                  <a:cubicBezTo>
                    <a:pt x="1" y="37"/>
                    <a:pt x="12" y="41"/>
                    <a:pt x="20" y="36"/>
                  </a:cubicBezTo>
                  <a:cubicBezTo>
                    <a:pt x="28" y="31"/>
                    <a:pt x="28" y="20"/>
                    <a:pt x="28" y="16"/>
                  </a:cubicBezTo>
                  <a:cubicBezTo>
                    <a:pt x="29" y="11"/>
                    <a:pt x="29" y="0"/>
                    <a:pt x="29" y="0"/>
                  </a:cubicBezTo>
                  <a:cubicBezTo>
                    <a:pt x="29" y="0"/>
                    <a:pt x="23" y="5"/>
                    <a:pt x="20" y="14"/>
                  </a:cubicBezTo>
                  <a:cubicBezTo>
                    <a:pt x="17" y="24"/>
                    <a:pt x="15" y="25"/>
                    <a:pt x="1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32"/>
            <p:cNvSpPr>
              <a:spLocks/>
            </p:cNvSpPr>
            <p:nvPr/>
          </p:nvSpPr>
          <p:spPr bwMode="auto">
            <a:xfrm>
              <a:off x="2435225" y="2241550"/>
              <a:ext cx="654050" cy="657225"/>
            </a:xfrm>
            <a:custGeom>
              <a:avLst/>
              <a:gdLst>
                <a:gd name="T0" fmla="*/ 84 w 129"/>
                <a:gd name="T1" fmla="*/ 45 h 129"/>
                <a:gd name="T2" fmla="*/ 126 w 129"/>
                <a:gd name="T3" fmla="*/ 67 h 129"/>
                <a:gd name="T4" fmla="*/ 101 w 129"/>
                <a:gd name="T5" fmla="*/ 81 h 129"/>
                <a:gd name="T6" fmla="*/ 97 w 129"/>
                <a:gd name="T7" fmla="*/ 60 h 129"/>
                <a:gd name="T8" fmla="*/ 105 w 129"/>
                <a:gd name="T9" fmla="*/ 62 h 129"/>
                <a:gd name="T10" fmla="*/ 110 w 129"/>
                <a:gd name="T11" fmla="*/ 70 h 129"/>
                <a:gd name="T12" fmla="*/ 108 w 129"/>
                <a:gd name="T13" fmla="*/ 51 h 129"/>
                <a:gd name="T14" fmla="*/ 68 w 129"/>
                <a:gd name="T15" fmla="*/ 71 h 129"/>
                <a:gd name="T16" fmla="*/ 75 w 129"/>
                <a:gd name="T17" fmla="*/ 118 h 129"/>
                <a:gd name="T18" fmla="*/ 86 w 129"/>
                <a:gd name="T19" fmla="*/ 114 h 129"/>
                <a:gd name="T20" fmla="*/ 77 w 129"/>
                <a:gd name="T21" fmla="*/ 107 h 129"/>
                <a:gd name="T22" fmla="*/ 93 w 129"/>
                <a:gd name="T23" fmla="*/ 107 h 129"/>
                <a:gd name="T24" fmla="*/ 81 w 129"/>
                <a:gd name="T25" fmla="*/ 129 h 129"/>
                <a:gd name="T26" fmla="*/ 55 w 129"/>
                <a:gd name="T27" fmla="*/ 96 h 129"/>
                <a:gd name="T28" fmla="*/ 62 w 129"/>
                <a:gd name="T29" fmla="*/ 67 h 129"/>
                <a:gd name="T30" fmla="*/ 33 w 129"/>
                <a:gd name="T31" fmla="*/ 74 h 129"/>
                <a:gd name="T32" fmla="*/ 0 w 129"/>
                <a:gd name="T33" fmla="*/ 47 h 129"/>
                <a:gd name="T34" fmla="*/ 21 w 129"/>
                <a:gd name="T35" fmla="*/ 36 h 129"/>
                <a:gd name="T36" fmla="*/ 22 w 129"/>
                <a:gd name="T37" fmla="*/ 52 h 129"/>
                <a:gd name="T38" fmla="*/ 15 w 129"/>
                <a:gd name="T39" fmla="*/ 43 h 129"/>
                <a:gd name="T40" fmla="*/ 11 w 129"/>
                <a:gd name="T41" fmla="*/ 54 h 129"/>
                <a:gd name="T42" fmla="*/ 58 w 129"/>
                <a:gd name="T43" fmla="*/ 61 h 129"/>
                <a:gd name="T44" fmla="*/ 78 w 129"/>
                <a:gd name="T45" fmla="*/ 21 h 129"/>
                <a:gd name="T46" fmla="*/ 59 w 129"/>
                <a:gd name="T47" fmla="*/ 19 h 129"/>
                <a:gd name="T48" fmla="*/ 67 w 129"/>
                <a:gd name="T49" fmla="*/ 24 h 129"/>
                <a:gd name="T50" fmla="*/ 69 w 129"/>
                <a:gd name="T51" fmla="*/ 32 h 129"/>
                <a:gd name="T52" fmla="*/ 48 w 129"/>
                <a:gd name="T53" fmla="*/ 28 h 129"/>
                <a:gd name="T54" fmla="*/ 62 w 129"/>
                <a:gd name="T55" fmla="*/ 3 h 129"/>
                <a:gd name="T56" fmla="*/ 84 w 129"/>
                <a:gd name="T57" fmla="*/ 4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29">
                  <a:moveTo>
                    <a:pt x="84" y="45"/>
                  </a:moveTo>
                  <a:cubicBezTo>
                    <a:pt x="109" y="27"/>
                    <a:pt x="129" y="53"/>
                    <a:pt x="126" y="67"/>
                  </a:cubicBezTo>
                  <a:cubicBezTo>
                    <a:pt x="123" y="81"/>
                    <a:pt x="110" y="85"/>
                    <a:pt x="101" y="81"/>
                  </a:cubicBezTo>
                  <a:cubicBezTo>
                    <a:pt x="92" y="76"/>
                    <a:pt x="93" y="63"/>
                    <a:pt x="97" y="60"/>
                  </a:cubicBezTo>
                  <a:cubicBezTo>
                    <a:pt x="100" y="56"/>
                    <a:pt x="107" y="60"/>
                    <a:pt x="105" y="62"/>
                  </a:cubicBezTo>
                  <a:cubicBezTo>
                    <a:pt x="103" y="64"/>
                    <a:pt x="103" y="69"/>
                    <a:pt x="110" y="70"/>
                  </a:cubicBezTo>
                  <a:cubicBezTo>
                    <a:pt x="116" y="71"/>
                    <a:pt x="119" y="55"/>
                    <a:pt x="108" y="51"/>
                  </a:cubicBezTo>
                  <a:cubicBezTo>
                    <a:pt x="97" y="47"/>
                    <a:pt x="79" y="55"/>
                    <a:pt x="68" y="71"/>
                  </a:cubicBezTo>
                  <a:cubicBezTo>
                    <a:pt x="57" y="87"/>
                    <a:pt x="65" y="115"/>
                    <a:pt x="75" y="118"/>
                  </a:cubicBezTo>
                  <a:cubicBezTo>
                    <a:pt x="85" y="122"/>
                    <a:pt x="86" y="114"/>
                    <a:pt x="86" y="114"/>
                  </a:cubicBezTo>
                  <a:cubicBezTo>
                    <a:pt x="81" y="118"/>
                    <a:pt x="75" y="111"/>
                    <a:pt x="77" y="107"/>
                  </a:cubicBezTo>
                  <a:cubicBezTo>
                    <a:pt x="79" y="102"/>
                    <a:pt x="89" y="101"/>
                    <a:pt x="93" y="107"/>
                  </a:cubicBezTo>
                  <a:cubicBezTo>
                    <a:pt x="98" y="114"/>
                    <a:pt x="95" y="128"/>
                    <a:pt x="81" y="129"/>
                  </a:cubicBezTo>
                  <a:cubicBezTo>
                    <a:pt x="68" y="129"/>
                    <a:pt x="54" y="116"/>
                    <a:pt x="55" y="96"/>
                  </a:cubicBezTo>
                  <a:cubicBezTo>
                    <a:pt x="57" y="75"/>
                    <a:pt x="62" y="67"/>
                    <a:pt x="62" y="67"/>
                  </a:cubicBezTo>
                  <a:cubicBezTo>
                    <a:pt x="62" y="67"/>
                    <a:pt x="54" y="72"/>
                    <a:pt x="33" y="74"/>
                  </a:cubicBezTo>
                  <a:cubicBezTo>
                    <a:pt x="12" y="75"/>
                    <a:pt x="0" y="61"/>
                    <a:pt x="0" y="47"/>
                  </a:cubicBezTo>
                  <a:cubicBezTo>
                    <a:pt x="1" y="34"/>
                    <a:pt x="15" y="31"/>
                    <a:pt x="21" y="36"/>
                  </a:cubicBezTo>
                  <a:cubicBezTo>
                    <a:pt x="28" y="40"/>
                    <a:pt x="27" y="50"/>
                    <a:pt x="22" y="52"/>
                  </a:cubicBezTo>
                  <a:cubicBezTo>
                    <a:pt x="17" y="54"/>
                    <a:pt x="11" y="48"/>
                    <a:pt x="15" y="43"/>
                  </a:cubicBezTo>
                  <a:cubicBezTo>
                    <a:pt x="15" y="43"/>
                    <a:pt x="7" y="43"/>
                    <a:pt x="11" y="54"/>
                  </a:cubicBezTo>
                  <a:cubicBezTo>
                    <a:pt x="14" y="64"/>
                    <a:pt x="42" y="72"/>
                    <a:pt x="58" y="61"/>
                  </a:cubicBezTo>
                  <a:cubicBezTo>
                    <a:pt x="74" y="50"/>
                    <a:pt x="82" y="32"/>
                    <a:pt x="78" y="21"/>
                  </a:cubicBezTo>
                  <a:cubicBezTo>
                    <a:pt x="74" y="9"/>
                    <a:pt x="58" y="12"/>
                    <a:pt x="59" y="19"/>
                  </a:cubicBezTo>
                  <a:cubicBezTo>
                    <a:pt x="60" y="26"/>
                    <a:pt x="65" y="26"/>
                    <a:pt x="67" y="24"/>
                  </a:cubicBezTo>
                  <a:cubicBezTo>
                    <a:pt x="68" y="22"/>
                    <a:pt x="72" y="29"/>
                    <a:pt x="69" y="32"/>
                  </a:cubicBezTo>
                  <a:cubicBezTo>
                    <a:pt x="65" y="36"/>
                    <a:pt x="53" y="37"/>
                    <a:pt x="48" y="28"/>
                  </a:cubicBezTo>
                  <a:cubicBezTo>
                    <a:pt x="43" y="19"/>
                    <a:pt x="48" y="5"/>
                    <a:pt x="62" y="3"/>
                  </a:cubicBezTo>
                  <a:cubicBezTo>
                    <a:pt x="76" y="0"/>
                    <a:pt x="101" y="20"/>
                    <a:pt x="84" y="4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33"/>
            <p:cNvSpPr>
              <a:spLocks/>
            </p:cNvSpPr>
            <p:nvPr/>
          </p:nvSpPr>
          <p:spPr bwMode="auto">
            <a:xfrm>
              <a:off x="2765425" y="2578100"/>
              <a:ext cx="166688" cy="207962"/>
            </a:xfrm>
            <a:custGeom>
              <a:avLst/>
              <a:gdLst>
                <a:gd name="T0" fmla="*/ 0 w 33"/>
                <a:gd name="T1" fmla="*/ 18 h 41"/>
                <a:gd name="T2" fmla="*/ 6 w 33"/>
                <a:gd name="T3" fmla="*/ 5 h 41"/>
                <a:gd name="T4" fmla="*/ 31 w 33"/>
                <a:gd name="T5" fmla="*/ 20 h 41"/>
                <a:gd name="T6" fmla="*/ 12 w 33"/>
                <a:gd name="T7" fmla="*/ 36 h 41"/>
                <a:gd name="T8" fmla="*/ 10 w 33"/>
                <a:gd name="T9" fmla="*/ 23 h 41"/>
                <a:gd name="T10" fmla="*/ 16 w 33"/>
                <a:gd name="T11" fmla="*/ 24 h 41"/>
                <a:gd name="T12" fmla="*/ 17 w 33"/>
                <a:gd name="T13" fmla="*/ 17 h 41"/>
                <a:gd name="T14" fmla="*/ 0 w 33"/>
                <a:gd name="T15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1">
                  <a:moveTo>
                    <a:pt x="0" y="18"/>
                  </a:moveTo>
                  <a:cubicBezTo>
                    <a:pt x="0" y="18"/>
                    <a:pt x="0" y="10"/>
                    <a:pt x="6" y="5"/>
                  </a:cubicBezTo>
                  <a:cubicBezTo>
                    <a:pt x="13" y="0"/>
                    <a:pt x="30" y="7"/>
                    <a:pt x="31" y="20"/>
                  </a:cubicBezTo>
                  <a:cubicBezTo>
                    <a:pt x="33" y="32"/>
                    <a:pt x="18" y="41"/>
                    <a:pt x="12" y="36"/>
                  </a:cubicBezTo>
                  <a:cubicBezTo>
                    <a:pt x="6" y="30"/>
                    <a:pt x="7" y="24"/>
                    <a:pt x="10" y="23"/>
                  </a:cubicBezTo>
                  <a:cubicBezTo>
                    <a:pt x="14" y="21"/>
                    <a:pt x="15" y="21"/>
                    <a:pt x="16" y="24"/>
                  </a:cubicBezTo>
                  <a:cubicBezTo>
                    <a:pt x="17" y="28"/>
                    <a:pt x="22" y="23"/>
                    <a:pt x="17" y="17"/>
                  </a:cubicBezTo>
                  <a:cubicBezTo>
                    <a:pt x="13" y="11"/>
                    <a:pt x="4" y="11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34"/>
            <p:cNvSpPr>
              <a:spLocks/>
            </p:cNvSpPr>
            <p:nvPr/>
          </p:nvSpPr>
          <p:spPr bwMode="auto">
            <a:xfrm>
              <a:off x="2495550" y="2806700"/>
              <a:ext cx="96838" cy="122237"/>
            </a:xfrm>
            <a:custGeom>
              <a:avLst/>
              <a:gdLst>
                <a:gd name="T0" fmla="*/ 15 w 19"/>
                <a:gd name="T1" fmla="*/ 5 h 24"/>
                <a:gd name="T2" fmla="*/ 13 w 19"/>
                <a:gd name="T3" fmla="*/ 10 h 24"/>
                <a:gd name="T4" fmla="*/ 17 w 19"/>
                <a:gd name="T5" fmla="*/ 19 h 24"/>
                <a:gd name="T6" fmla="*/ 3 w 19"/>
                <a:gd name="T7" fmla="*/ 16 h 24"/>
                <a:gd name="T8" fmla="*/ 15 w 19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15" y="5"/>
                  </a:moveTo>
                  <a:cubicBezTo>
                    <a:pt x="15" y="5"/>
                    <a:pt x="11" y="7"/>
                    <a:pt x="13" y="10"/>
                  </a:cubicBezTo>
                  <a:cubicBezTo>
                    <a:pt x="14" y="13"/>
                    <a:pt x="19" y="14"/>
                    <a:pt x="17" y="19"/>
                  </a:cubicBezTo>
                  <a:cubicBezTo>
                    <a:pt x="15" y="24"/>
                    <a:pt x="5" y="24"/>
                    <a:pt x="3" y="16"/>
                  </a:cubicBezTo>
                  <a:cubicBezTo>
                    <a:pt x="0" y="8"/>
                    <a:pt x="9" y="0"/>
                    <a:pt x="1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35"/>
            <p:cNvSpPr>
              <a:spLocks/>
            </p:cNvSpPr>
            <p:nvPr/>
          </p:nvSpPr>
          <p:spPr bwMode="auto">
            <a:xfrm>
              <a:off x="3486150" y="2622550"/>
              <a:ext cx="207963" cy="149225"/>
            </a:xfrm>
            <a:custGeom>
              <a:avLst/>
              <a:gdLst>
                <a:gd name="T0" fmla="*/ 25 w 41"/>
                <a:gd name="T1" fmla="*/ 14 h 29"/>
                <a:gd name="T2" fmla="*/ 29 w 41"/>
                <a:gd name="T3" fmla="*/ 28 h 29"/>
                <a:gd name="T4" fmla="*/ 36 w 41"/>
                <a:gd name="T5" fmla="*/ 9 h 29"/>
                <a:gd name="T6" fmla="*/ 16 w 41"/>
                <a:gd name="T7" fmla="*/ 1 h 29"/>
                <a:gd name="T8" fmla="*/ 0 w 41"/>
                <a:gd name="T9" fmla="*/ 0 h 29"/>
                <a:gd name="T10" fmla="*/ 14 w 41"/>
                <a:gd name="T11" fmla="*/ 9 h 29"/>
                <a:gd name="T12" fmla="*/ 25 w 41"/>
                <a:gd name="T13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9">
                  <a:moveTo>
                    <a:pt x="25" y="14"/>
                  </a:moveTo>
                  <a:cubicBezTo>
                    <a:pt x="19" y="17"/>
                    <a:pt x="20" y="29"/>
                    <a:pt x="29" y="28"/>
                  </a:cubicBezTo>
                  <a:cubicBezTo>
                    <a:pt x="37" y="28"/>
                    <a:pt x="41" y="17"/>
                    <a:pt x="36" y="9"/>
                  </a:cubicBezTo>
                  <a:cubicBezTo>
                    <a:pt x="31" y="1"/>
                    <a:pt x="20" y="1"/>
                    <a:pt x="16" y="1"/>
                  </a:cubicBezTo>
                  <a:cubicBezTo>
                    <a:pt x="11" y="0"/>
                    <a:pt x="0" y="0"/>
                    <a:pt x="0" y="0"/>
                  </a:cubicBezTo>
                  <a:cubicBezTo>
                    <a:pt x="0" y="0"/>
                    <a:pt x="5" y="6"/>
                    <a:pt x="14" y="9"/>
                  </a:cubicBezTo>
                  <a:cubicBezTo>
                    <a:pt x="23" y="12"/>
                    <a:pt x="25" y="14"/>
                    <a:pt x="25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36"/>
            <p:cNvSpPr>
              <a:spLocks/>
            </p:cNvSpPr>
            <p:nvPr/>
          </p:nvSpPr>
          <p:spPr bwMode="auto">
            <a:xfrm>
              <a:off x="3414712" y="2398713"/>
              <a:ext cx="207963" cy="168275"/>
            </a:xfrm>
            <a:custGeom>
              <a:avLst/>
              <a:gdLst>
                <a:gd name="T0" fmla="*/ 18 w 41"/>
                <a:gd name="T1" fmla="*/ 33 h 33"/>
                <a:gd name="T2" fmla="*/ 5 w 41"/>
                <a:gd name="T3" fmla="*/ 27 h 33"/>
                <a:gd name="T4" fmla="*/ 20 w 41"/>
                <a:gd name="T5" fmla="*/ 1 h 33"/>
                <a:gd name="T6" fmla="*/ 36 w 41"/>
                <a:gd name="T7" fmla="*/ 21 h 33"/>
                <a:gd name="T8" fmla="*/ 23 w 41"/>
                <a:gd name="T9" fmla="*/ 23 h 33"/>
                <a:gd name="T10" fmla="*/ 24 w 41"/>
                <a:gd name="T11" fmla="*/ 17 h 33"/>
                <a:gd name="T12" fmla="*/ 17 w 41"/>
                <a:gd name="T13" fmla="*/ 16 h 33"/>
                <a:gd name="T14" fmla="*/ 18 w 4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3">
                  <a:moveTo>
                    <a:pt x="18" y="33"/>
                  </a:moveTo>
                  <a:cubicBezTo>
                    <a:pt x="18" y="33"/>
                    <a:pt x="9" y="33"/>
                    <a:pt x="5" y="27"/>
                  </a:cubicBezTo>
                  <a:cubicBezTo>
                    <a:pt x="0" y="20"/>
                    <a:pt x="7" y="3"/>
                    <a:pt x="20" y="1"/>
                  </a:cubicBezTo>
                  <a:cubicBezTo>
                    <a:pt x="32" y="0"/>
                    <a:pt x="41" y="15"/>
                    <a:pt x="36" y="21"/>
                  </a:cubicBezTo>
                  <a:cubicBezTo>
                    <a:pt x="30" y="27"/>
                    <a:pt x="24" y="26"/>
                    <a:pt x="23" y="23"/>
                  </a:cubicBezTo>
                  <a:cubicBezTo>
                    <a:pt x="21" y="19"/>
                    <a:pt x="21" y="18"/>
                    <a:pt x="24" y="17"/>
                  </a:cubicBezTo>
                  <a:cubicBezTo>
                    <a:pt x="27" y="16"/>
                    <a:pt x="23" y="11"/>
                    <a:pt x="17" y="16"/>
                  </a:cubicBezTo>
                  <a:cubicBezTo>
                    <a:pt x="11" y="20"/>
                    <a:pt x="11" y="29"/>
                    <a:pt x="18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37"/>
            <p:cNvSpPr>
              <a:spLocks/>
            </p:cNvSpPr>
            <p:nvPr/>
          </p:nvSpPr>
          <p:spPr bwMode="auto">
            <a:xfrm>
              <a:off x="3643312" y="2740025"/>
              <a:ext cx="122238" cy="92075"/>
            </a:xfrm>
            <a:custGeom>
              <a:avLst/>
              <a:gdLst>
                <a:gd name="T0" fmla="*/ 5 w 24"/>
                <a:gd name="T1" fmla="*/ 4 h 18"/>
                <a:gd name="T2" fmla="*/ 10 w 24"/>
                <a:gd name="T3" fmla="*/ 6 h 18"/>
                <a:gd name="T4" fmla="*/ 19 w 24"/>
                <a:gd name="T5" fmla="*/ 2 h 18"/>
                <a:gd name="T6" fmla="*/ 16 w 24"/>
                <a:gd name="T7" fmla="*/ 16 h 18"/>
                <a:gd name="T8" fmla="*/ 5 w 24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5" y="4"/>
                  </a:moveTo>
                  <a:cubicBezTo>
                    <a:pt x="5" y="4"/>
                    <a:pt x="7" y="8"/>
                    <a:pt x="10" y="6"/>
                  </a:cubicBezTo>
                  <a:cubicBezTo>
                    <a:pt x="12" y="5"/>
                    <a:pt x="14" y="0"/>
                    <a:pt x="19" y="2"/>
                  </a:cubicBezTo>
                  <a:cubicBezTo>
                    <a:pt x="24" y="4"/>
                    <a:pt x="24" y="14"/>
                    <a:pt x="16" y="16"/>
                  </a:cubicBezTo>
                  <a:cubicBezTo>
                    <a:pt x="8" y="18"/>
                    <a:pt x="0" y="10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38"/>
            <p:cNvSpPr>
              <a:spLocks/>
            </p:cNvSpPr>
            <p:nvPr/>
          </p:nvSpPr>
          <p:spPr bwMode="auto">
            <a:xfrm>
              <a:off x="3460750" y="2649538"/>
              <a:ext cx="146050" cy="207962"/>
            </a:xfrm>
            <a:custGeom>
              <a:avLst/>
              <a:gdLst>
                <a:gd name="T0" fmla="*/ 14 w 29"/>
                <a:gd name="T1" fmla="*/ 25 h 41"/>
                <a:gd name="T2" fmla="*/ 28 w 29"/>
                <a:gd name="T3" fmla="*/ 29 h 41"/>
                <a:gd name="T4" fmla="*/ 9 w 29"/>
                <a:gd name="T5" fmla="*/ 36 h 41"/>
                <a:gd name="T6" fmla="*/ 0 w 29"/>
                <a:gd name="T7" fmla="*/ 16 h 41"/>
                <a:gd name="T8" fmla="*/ 0 w 29"/>
                <a:gd name="T9" fmla="*/ 0 h 41"/>
                <a:gd name="T10" fmla="*/ 9 w 29"/>
                <a:gd name="T11" fmla="*/ 14 h 41"/>
                <a:gd name="T12" fmla="*/ 14 w 29"/>
                <a:gd name="T1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1">
                  <a:moveTo>
                    <a:pt x="14" y="25"/>
                  </a:moveTo>
                  <a:cubicBezTo>
                    <a:pt x="17" y="19"/>
                    <a:pt x="29" y="20"/>
                    <a:pt x="28" y="29"/>
                  </a:cubicBezTo>
                  <a:cubicBezTo>
                    <a:pt x="28" y="37"/>
                    <a:pt x="17" y="41"/>
                    <a:pt x="9" y="36"/>
                  </a:cubicBezTo>
                  <a:cubicBezTo>
                    <a:pt x="1" y="31"/>
                    <a:pt x="1" y="20"/>
                    <a:pt x="0" y="16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6" y="5"/>
                    <a:pt x="9" y="14"/>
                  </a:cubicBezTo>
                  <a:cubicBezTo>
                    <a:pt x="12" y="24"/>
                    <a:pt x="14" y="25"/>
                    <a:pt x="14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39"/>
            <p:cNvSpPr>
              <a:spLocks/>
            </p:cNvSpPr>
            <p:nvPr/>
          </p:nvSpPr>
          <p:spPr bwMode="auto">
            <a:xfrm>
              <a:off x="3079750" y="2241550"/>
              <a:ext cx="654050" cy="657225"/>
            </a:xfrm>
            <a:custGeom>
              <a:avLst/>
              <a:gdLst>
                <a:gd name="T0" fmla="*/ 45 w 129"/>
                <a:gd name="T1" fmla="*/ 45 h 129"/>
                <a:gd name="T2" fmla="*/ 3 w 129"/>
                <a:gd name="T3" fmla="*/ 67 h 129"/>
                <a:gd name="T4" fmla="*/ 28 w 129"/>
                <a:gd name="T5" fmla="*/ 81 h 129"/>
                <a:gd name="T6" fmla="*/ 32 w 129"/>
                <a:gd name="T7" fmla="*/ 60 h 129"/>
                <a:gd name="T8" fmla="*/ 24 w 129"/>
                <a:gd name="T9" fmla="*/ 62 h 129"/>
                <a:gd name="T10" fmla="*/ 19 w 129"/>
                <a:gd name="T11" fmla="*/ 70 h 129"/>
                <a:gd name="T12" fmla="*/ 21 w 129"/>
                <a:gd name="T13" fmla="*/ 51 h 129"/>
                <a:gd name="T14" fmla="*/ 61 w 129"/>
                <a:gd name="T15" fmla="*/ 71 h 129"/>
                <a:gd name="T16" fmla="*/ 54 w 129"/>
                <a:gd name="T17" fmla="*/ 118 h 129"/>
                <a:gd name="T18" fmla="*/ 43 w 129"/>
                <a:gd name="T19" fmla="*/ 114 h 129"/>
                <a:gd name="T20" fmla="*/ 52 w 129"/>
                <a:gd name="T21" fmla="*/ 107 h 129"/>
                <a:gd name="T22" fmla="*/ 35 w 129"/>
                <a:gd name="T23" fmla="*/ 107 h 129"/>
                <a:gd name="T24" fmla="*/ 47 w 129"/>
                <a:gd name="T25" fmla="*/ 129 h 129"/>
                <a:gd name="T26" fmla="*/ 74 w 129"/>
                <a:gd name="T27" fmla="*/ 96 h 129"/>
                <a:gd name="T28" fmla="*/ 67 w 129"/>
                <a:gd name="T29" fmla="*/ 67 h 129"/>
                <a:gd name="T30" fmla="*/ 96 w 129"/>
                <a:gd name="T31" fmla="*/ 74 h 129"/>
                <a:gd name="T32" fmla="*/ 128 w 129"/>
                <a:gd name="T33" fmla="*/ 47 h 129"/>
                <a:gd name="T34" fmla="*/ 107 w 129"/>
                <a:gd name="T35" fmla="*/ 36 h 129"/>
                <a:gd name="T36" fmla="*/ 106 w 129"/>
                <a:gd name="T37" fmla="*/ 52 h 129"/>
                <a:gd name="T38" fmla="*/ 114 w 129"/>
                <a:gd name="T39" fmla="*/ 43 h 129"/>
                <a:gd name="T40" fmla="*/ 118 w 129"/>
                <a:gd name="T41" fmla="*/ 54 h 129"/>
                <a:gd name="T42" fmla="*/ 71 w 129"/>
                <a:gd name="T43" fmla="*/ 61 h 129"/>
                <a:gd name="T44" fmla="*/ 51 w 129"/>
                <a:gd name="T45" fmla="*/ 21 h 129"/>
                <a:gd name="T46" fmla="*/ 70 w 129"/>
                <a:gd name="T47" fmla="*/ 19 h 129"/>
                <a:gd name="T48" fmla="*/ 62 w 129"/>
                <a:gd name="T49" fmla="*/ 24 h 129"/>
                <a:gd name="T50" fmla="*/ 60 w 129"/>
                <a:gd name="T51" fmla="*/ 32 h 129"/>
                <a:gd name="T52" fmla="*/ 81 w 129"/>
                <a:gd name="T53" fmla="*/ 28 h 129"/>
                <a:gd name="T54" fmla="*/ 67 w 129"/>
                <a:gd name="T55" fmla="*/ 3 h 129"/>
                <a:gd name="T56" fmla="*/ 45 w 129"/>
                <a:gd name="T57" fmla="*/ 4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29">
                  <a:moveTo>
                    <a:pt x="45" y="45"/>
                  </a:moveTo>
                  <a:cubicBezTo>
                    <a:pt x="20" y="27"/>
                    <a:pt x="0" y="53"/>
                    <a:pt x="3" y="67"/>
                  </a:cubicBezTo>
                  <a:cubicBezTo>
                    <a:pt x="5" y="81"/>
                    <a:pt x="19" y="85"/>
                    <a:pt x="28" y="81"/>
                  </a:cubicBezTo>
                  <a:cubicBezTo>
                    <a:pt x="37" y="76"/>
                    <a:pt x="35" y="63"/>
                    <a:pt x="32" y="60"/>
                  </a:cubicBezTo>
                  <a:cubicBezTo>
                    <a:pt x="28" y="56"/>
                    <a:pt x="22" y="60"/>
                    <a:pt x="24" y="62"/>
                  </a:cubicBezTo>
                  <a:cubicBezTo>
                    <a:pt x="26" y="64"/>
                    <a:pt x="26" y="69"/>
                    <a:pt x="19" y="70"/>
                  </a:cubicBezTo>
                  <a:cubicBezTo>
                    <a:pt x="12" y="71"/>
                    <a:pt x="9" y="55"/>
                    <a:pt x="21" y="51"/>
                  </a:cubicBezTo>
                  <a:cubicBezTo>
                    <a:pt x="32" y="47"/>
                    <a:pt x="50" y="55"/>
                    <a:pt x="61" y="71"/>
                  </a:cubicBezTo>
                  <a:cubicBezTo>
                    <a:pt x="72" y="87"/>
                    <a:pt x="64" y="115"/>
                    <a:pt x="54" y="118"/>
                  </a:cubicBezTo>
                  <a:cubicBezTo>
                    <a:pt x="43" y="122"/>
                    <a:pt x="43" y="114"/>
                    <a:pt x="43" y="114"/>
                  </a:cubicBezTo>
                  <a:cubicBezTo>
                    <a:pt x="48" y="118"/>
                    <a:pt x="54" y="111"/>
                    <a:pt x="52" y="107"/>
                  </a:cubicBezTo>
                  <a:cubicBezTo>
                    <a:pt x="50" y="102"/>
                    <a:pt x="40" y="101"/>
                    <a:pt x="35" y="107"/>
                  </a:cubicBezTo>
                  <a:cubicBezTo>
                    <a:pt x="31" y="114"/>
                    <a:pt x="34" y="128"/>
                    <a:pt x="47" y="129"/>
                  </a:cubicBezTo>
                  <a:cubicBezTo>
                    <a:pt x="61" y="129"/>
                    <a:pt x="75" y="116"/>
                    <a:pt x="74" y="96"/>
                  </a:cubicBezTo>
                  <a:cubicBezTo>
                    <a:pt x="72" y="75"/>
                    <a:pt x="67" y="67"/>
                    <a:pt x="67" y="67"/>
                  </a:cubicBezTo>
                  <a:cubicBezTo>
                    <a:pt x="67" y="67"/>
                    <a:pt x="75" y="72"/>
                    <a:pt x="96" y="74"/>
                  </a:cubicBezTo>
                  <a:cubicBezTo>
                    <a:pt x="116" y="75"/>
                    <a:pt x="129" y="61"/>
                    <a:pt x="128" y="47"/>
                  </a:cubicBezTo>
                  <a:cubicBezTo>
                    <a:pt x="128" y="34"/>
                    <a:pt x="114" y="31"/>
                    <a:pt x="107" y="36"/>
                  </a:cubicBezTo>
                  <a:cubicBezTo>
                    <a:pt x="101" y="40"/>
                    <a:pt x="101" y="50"/>
                    <a:pt x="106" y="52"/>
                  </a:cubicBezTo>
                  <a:cubicBezTo>
                    <a:pt x="111" y="54"/>
                    <a:pt x="117" y="48"/>
                    <a:pt x="114" y="43"/>
                  </a:cubicBezTo>
                  <a:cubicBezTo>
                    <a:pt x="114" y="43"/>
                    <a:pt x="121" y="43"/>
                    <a:pt x="118" y="54"/>
                  </a:cubicBezTo>
                  <a:cubicBezTo>
                    <a:pt x="114" y="64"/>
                    <a:pt x="87" y="72"/>
                    <a:pt x="71" y="61"/>
                  </a:cubicBezTo>
                  <a:cubicBezTo>
                    <a:pt x="55" y="50"/>
                    <a:pt x="46" y="32"/>
                    <a:pt x="51" y="21"/>
                  </a:cubicBezTo>
                  <a:cubicBezTo>
                    <a:pt x="55" y="9"/>
                    <a:pt x="71" y="12"/>
                    <a:pt x="70" y="19"/>
                  </a:cubicBezTo>
                  <a:cubicBezTo>
                    <a:pt x="69" y="26"/>
                    <a:pt x="64" y="26"/>
                    <a:pt x="62" y="24"/>
                  </a:cubicBezTo>
                  <a:cubicBezTo>
                    <a:pt x="60" y="22"/>
                    <a:pt x="56" y="29"/>
                    <a:pt x="60" y="32"/>
                  </a:cubicBezTo>
                  <a:cubicBezTo>
                    <a:pt x="63" y="36"/>
                    <a:pt x="76" y="37"/>
                    <a:pt x="81" y="28"/>
                  </a:cubicBezTo>
                  <a:cubicBezTo>
                    <a:pt x="85" y="19"/>
                    <a:pt x="81" y="5"/>
                    <a:pt x="67" y="3"/>
                  </a:cubicBezTo>
                  <a:cubicBezTo>
                    <a:pt x="53" y="0"/>
                    <a:pt x="27" y="20"/>
                    <a:pt x="45" y="4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0"/>
            <p:cNvSpPr>
              <a:spLocks/>
            </p:cNvSpPr>
            <p:nvPr/>
          </p:nvSpPr>
          <p:spPr bwMode="auto">
            <a:xfrm>
              <a:off x="3232150" y="2578100"/>
              <a:ext cx="173038" cy="207962"/>
            </a:xfrm>
            <a:custGeom>
              <a:avLst/>
              <a:gdLst>
                <a:gd name="T0" fmla="*/ 34 w 34"/>
                <a:gd name="T1" fmla="*/ 18 h 41"/>
                <a:gd name="T2" fmla="*/ 27 w 34"/>
                <a:gd name="T3" fmla="*/ 5 h 41"/>
                <a:gd name="T4" fmla="*/ 2 w 34"/>
                <a:gd name="T5" fmla="*/ 20 h 41"/>
                <a:gd name="T6" fmla="*/ 22 w 34"/>
                <a:gd name="T7" fmla="*/ 36 h 41"/>
                <a:gd name="T8" fmla="*/ 23 w 34"/>
                <a:gd name="T9" fmla="*/ 23 h 41"/>
                <a:gd name="T10" fmla="*/ 18 w 34"/>
                <a:gd name="T11" fmla="*/ 24 h 41"/>
                <a:gd name="T12" fmla="*/ 16 w 34"/>
                <a:gd name="T13" fmla="*/ 17 h 41"/>
                <a:gd name="T14" fmla="*/ 34 w 34"/>
                <a:gd name="T15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34" y="18"/>
                  </a:moveTo>
                  <a:cubicBezTo>
                    <a:pt x="34" y="18"/>
                    <a:pt x="34" y="10"/>
                    <a:pt x="27" y="5"/>
                  </a:cubicBezTo>
                  <a:cubicBezTo>
                    <a:pt x="21" y="0"/>
                    <a:pt x="4" y="7"/>
                    <a:pt x="2" y="20"/>
                  </a:cubicBezTo>
                  <a:cubicBezTo>
                    <a:pt x="0" y="32"/>
                    <a:pt x="16" y="41"/>
                    <a:pt x="22" y="36"/>
                  </a:cubicBezTo>
                  <a:cubicBezTo>
                    <a:pt x="28" y="30"/>
                    <a:pt x="27" y="24"/>
                    <a:pt x="23" y="23"/>
                  </a:cubicBezTo>
                  <a:cubicBezTo>
                    <a:pt x="20" y="21"/>
                    <a:pt x="19" y="21"/>
                    <a:pt x="18" y="24"/>
                  </a:cubicBezTo>
                  <a:cubicBezTo>
                    <a:pt x="17" y="28"/>
                    <a:pt x="12" y="23"/>
                    <a:pt x="16" y="17"/>
                  </a:cubicBezTo>
                  <a:cubicBezTo>
                    <a:pt x="21" y="11"/>
                    <a:pt x="30" y="11"/>
                    <a:pt x="34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1"/>
            <p:cNvSpPr>
              <a:spLocks/>
            </p:cNvSpPr>
            <p:nvPr/>
          </p:nvSpPr>
          <p:spPr bwMode="auto">
            <a:xfrm>
              <a:off x="3571875" y="2806700"/>
              <a:ext cx="96838" cy="122237"/>
            </a:xfrm>
            <a:custGeom>
              <a:avLst/>
              <a:gdLst>
                <a:gd name="T0" fmla="*/ 4 w 19"/>
                <a:gd name="T1" fmla="*/ 5 h 24"/>
                <a:gd name="T2" fmla="*/ 7 w 19"/>
                <a:gd name="T3" fmla="*/ 10 h 24"/>
                <a:gd name="T4" fmla="*/ 3 w 19"/>
                <a:gd name="T5" fmla="*/ 19 h 24"/>
                <a:gd name="T6" fmla="*/ 17 w 19"/>
                <a:gd name="T7" fmla="*/ 16 h 24"/>
                <a:gd name="T8" fmla="*/ 4 w 19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4" y="5"/>
                  </a:moveTo>
                  <a:cubicBezTo>
                    <a:pt x="4" y="5"/>
                    <a:pt x="8" y="7"/>
                    <a:pt x="7" y="10"/>
                  </a:cubicBezTo>
                  <a:cubicBezTo>
                    <a:pt x="6" y="13"/>
                    <a:pt x="0" y="14"/>
                    <a:pt x="3" y="19"/>
                  </a:cubicBezTo>
                  <a:cubicBezTo>
                    <a:pt x="5" y="24"/>
                    <a:pt x="15" y="24"/>
                    <a:pt x="17" y="16"/>
                  </a:cubicBezTo>
                  <a:cubicBezTo>
                    <a:pt x="19" y="8"/>
                    <a:pt x="11" y="0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2"/>
            <p:cNvSpPr>
              <a:spLocks/>
            </p:cNvSpPr>
            <p:nvPr/>
          </p:nvSpPr>
          <p:spPr bwMode="auto">
            <a:xfrm>
              <a:off x="2562225" y="1635125"/>
              <a:ext cx="146050" cy="209550"/>
            </a:xfrm>
            <a:custGeom>
              <a:avLst/>
              <a:gdLst>
                <a:gd name="T0" fmla="*/ 15 w 29"/>
                <a:gd name="T1" fmla="*/ 16 h 41"/>
                <a:gd name="T2" fmla="*/ 0 w 29"/>
                <a:gd name="T3" fmla="*/ 12 h 41"/>
                <a:gd name="T4" fmla="*/ 20 w 29"/>
                <a:gd name="T5" fmla="*/ 5 h 41"/>
                <a:gd name="T6" fmla="*/ 28 w 29"/>
                <a:gd name="T7" fmla="*/ 25 h 41"/>
                <a:gd name="T8" fmla="*/ 29 w 29"/>
                <a:gd name="T9" fmla="*/ 41 h 41"/>
                <a:gd name="T10" fmla="*/ 20 w 29"/>
                <a:gd name="T11" fmla="*/ 27 h 41"/>
                <a:gd name="T12" fmla="*/ 15 w 29"/>
                <a:gd name="T1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1">
                  <a:moveTo>
                    <a:pt x="15" y="16"/>
                  </a:moveTo>
                  <a:cubicBezTo>
                    <a:pt x="12" y="22"/>
                    <a:pt x="0" y="21"/>
                    <a:pt x="0" y="12"/>
                  </a:cubicBezTo>
                  <a:cubicBezTo>
                    <a:pt x="1" y="4"/>
                    <a:pt x="12" y="0"/>
                    <a:pt x="20" y="5"/>
                  </a:cubicBezTo>
                  <a:cubicBezTo>
                    <a:pt x="28" y="10"/>
                    <a:pt x="28" y="21"/>
                    <a:pt x="28" y="25"/>
                  </a:cubicBezTo>
                  <a:cubicBezTo>
                    <a:pt x="29" y="30"/>
                    <a:pt x="29" y="41"/>
                    <a:pt x="29" y="41"/>
                  </a:cubicBezTo>
                  <a:cubicBezTo>
                    <a:pt x="29" y="41"/>
                    <a:pt x="23" y="36"/>
                    <a:pt x="20" y="27"/>
                  </a:cubicBezTo>
                  <a:cubicBezTo>
                    <a:pt x="17" y="18"/>
                    <a:pt x="15" y="16"/>
                    <a:pt x="15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3"/>
            <p:cNvSpPr>
              <a:spLocks/>
            </p:cNvSpPr>
            <p:nvPr/>
          </p:nvSpPr>
          <p:spPr bwMode="auto">
            <a:xfrm>
              <a:off x="2765425" y="1706563"/>
              <a:ext cx="166688" cy="209550"/>
            </a:xfrm>
            <a:custGeom>
              <a:avLst/>
              <a:gdLst>
                <a:gd name="T0" fmla="*/ 0 w 33"/>
                <a:gd name="T1" fmla="*/ 23 h 41"/>
                <a:gd name="T2" fmla="*/ 6 w 33"/>
                <a:gd name="T3" fmla="*/ 36 h 41"/>
                <a:gd name="T4" fmla="*/ 31 w 33"/>
                <a:gd name="T5" fmla="*/ 21 h 41"/>
                <a:gd name="T6" fmla="*/ 12 w 33"/>
                <a:gd name="T7" fmla="*/ 5 h 41"/>
                <a:gd name="T8" fmla="*/ 10 w 33"/>
                <a:gd name="T9" fmla="*/ 18 h 41"/>
                <a:gd name="T10" fmla="*/ 16 w 33"/>
                <a:gd name="T11" fmla="*/ 17 h 41"/>
                <a:gd name="T12" fmla="*/ 17 w 33"/>
                <a:gd name="T13" fmla="*/ 24 h 41"/>
                <a:gd name="T14" fmla="*/ 0 w 33"/>
                <a:gd name="T1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1">
                  <a:moveTo>
                    <a:pt x="0" y="23"/>
                  </a:moveTo>
                  <a:cubicBezTo>
                    <a:pt x="0" y="23"/>
                    <a:pt x="0" y="31"/>
                    <a:pt x="6" y="36"/>
                  </a:cubicBezTo>
                  <a:cubicBezTo>
                    <a:pt x="13" y="41"/>
                    <a:pt x="30" y="34"/>
                    <a:pt x="31" y="21"/>
                  </a:cubicBezTo>
                  <a:cubicBezTo>
                    <a:pt x="33" y="9"/>
                    <a:pt x="18" y="0"/>
                    <a:pt x="12" y="5"/>
                  </a:cubicBezTo>
                  <a:cubicBezTo>
                    <a:pt x="6" y="11"/>
                    <a:pt x="7" y="17"/>
                    <a:pt x="10" y="18"/>
                  </a:cubicBezTo>
                  <a:cubicBezTo>
                    <a:pt x="14" y="20"/>
                    <a:pt x="15" y="20"/>
                    <a:pt x="16" y="17"/>
                  </a:cubicBezTo>
                  <a:cubicBezTo>
                    <a:pt x="17" y="14"/>
                    <a:pt x="22" y="18"/>
                    <a:pt x="17" y="24"/>
                  </a:cubicBezTo>
                  <a:cubicBezTo>
                    <a:pt x="13" y="30"/>
                    <a:pt x="4" y="30"/>
                    <a:pt x="0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4"/>
            <p:cNvSpPr>
              <a:spLocks/>
            </p:cNvSpPr>
            <p:nvPr/>
          </p:nvSpPr>
          <p:spPr bwMode="auto">
            <a:xfrm>
              <a:off x="2500312" y="1563688"/>
              <a:ext cx="92075" cy="122237"/>
            </a:xfrm>
            <a:custGeom>
              <a:avLst/>
              <a:gdLst>
                <a:gd name="T0" fmla="*/ 14 w 18"/>
                <a:gd name="T1" fmla="*/ 19 h 24"/>
                <a:gd name="T2" fmla="*/ 12 w 18"/>
                <a:gd name="T3" fmla="*/ 14 h 24"/>
                <a:gd name="T4" fmla="*/ 16 w 18"/>
                <a:gd name="T5" fmla="*/ 5 h 24"/>
                <a:gd name="T6" fmla="*/ 2 w 18"/>
                <a:gd name="T7" fmla="*/ 8 h 24"/>
                <a:gd name="T8" fmla="*/ 14 w 18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4" y="19"/>
                  </a:moveTo>
                  <a:cubicBezTo>
                    <a:pt x="14" y="19"/>
                    <a:pt x="10" y="17"/>
                    <a:pt x="12" y="14"/>
                  </a:cubicBezTo>
                  <a:cubicBezTo>
                    <a:pt x="13" y="11"/>
                    <a:pt x="18" y="10"/>
                    <a:pt x="16" y="5"/>
                  </a:cubicBezTo>
                  <a:cubicBezTo>
                    <a:pt x="14" y="0"/>
                    <a:pt x="4" y="0"/>
                    <a:pt x="2" y="8"/>
                  </a:cubicBezTo>
                  <a:cubicBezTo>
                    <a:pt x="0" y="16"/>
                    <a:pt x="8" y="24"/>
                    <a:pt x="14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5"/>
            <p:cNvSpPr>
              <a:spLocks/>
            </p:cNvSpPr>
            <p:nvPr/>
          </p:nvSpPr>
          <p:spPr bwMode="auto">
            <a:xfrm>
              <a:off x="2474912" y="1722438"/>
              <a:ext cx="207963" cy="147637"/>
            </a:xfrm>
            <a:custGeom>
              <a:avLst/>
              <a:gdLst>
                <a:gd name="T0" fmla="*/ 16 w 41"/>
                <a:gd name="T1" fmla="*/ 15 h 29"/>
                <a:gd name="T2" fmla="*/ 12 w 41"/>
                <a:gd name="T3" fmla="*/ 1 h 29"/>
                <a:gd name="T4" fmla="*/ 5 w 41"/>
                <a:gd name="T5" fmla="*/ 20 h 29"/>
                <a:gd name="T6" fmla="*/ 25 w 41"/>
                <a:gd name="T7" fmla="*/ 28 h 29"/>
                <a:gd name="T8" fmla="*/ 41 w 41"/>
                <a:gd name="T9" fmla="*/ 29 h 29"/>
                <a:gd name="T10" fmla="*/ 26 w 41"/>
                <a:gd name="T11" fmla="*/ 20 h 29"/>
                <a:gd name="T12" fmla="*/ 16 w 41"/>
                <a:gd name="T13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9">
                  <a:moveTo>
                    <a:pt x="16" y="15"/>
                  </a:moveTo>
                  <a:cubicBezTo>
                    <a:pt x="22" y="12"/>
                    <a:pt x="20" y="0"/>
                    <a:pt x="12" y="1"/>
                  </a:cubicBezTo>
                  <a:cubicBezTo>
                    <a:pt x="4" y="1"/>
                    <a:pt x="0" y="12"/>
                    <a:pt x="5" y="20"/>
                  </a:cubicBezTo>
                  <a:cubicBezTo>
                    <a:pt x="10" y="28"/>
                    <a:pt x="20" y="28"/>
                    <a:pt x="25" y="28"/>
                  </a:cubicBezTo>
                  <a:cubicBezTo>
                    <a:pt x="30" y="29"/>
                    <a:pt x="41" y="29"/>
                    <a:pt x="41" y="29"/>
                  </a:cubicBezTo>
                  <a:cubicBezTo>
                    <a:pt x="41" y="29"/>
                    <a:pt x="36" y="23"/>
                    <a:pt x="26" y="20"/>
                  </a:cubicBezTo>
                  <a:cubicBezTo>
                    <a:pt x="17" y="17"/>
                    <a:pt x="16" y="15"/>
                    <a:pt x="16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6"/>
            <p:cNvSpPr>
              <a:spLocks/>
            </p:cNvSpPr>
            <p:nvPr/>
          </p:nvSpPr>
          <p:spPr bwMode="auto">
            <a:xfrm>
              <a:off x="2435225" y="1593850"/>
              <a:ext cx="654050" cy="657225"/>
            </a:xfrm>
            <a:custGeom>
              <a:avLst/>
              <a:gdLst>
                <a:gd name="T0" fmla="*/ 84 w 129"/>
                <a:gd name="T1" fmla="*/ 84 h 129"/>
                <a:gd name="T2" fmla="*/ 62 w 129"/>
                <a:gd name="T3" fmla="*/ 126 h 129"/>
                <a:gd name="T4" fmla="*/ 48 w 129"/>
                <a:gd name="T5" fmla="*/ 101 h 129"/>
                <a:gd name="T6" fmla="*/ 69 w 129"/>
                <a:gd name="T7" fmla="*/ 97 h 129"/>
                <a:gd name="T8" fmla="*/ 67 w 129"/>
                <a:gd name="T9" fmla="*/ 105 h 129"/>
                <a:gd name="T10" fmla="*/ 59 w 129"/>
                <a:gd name="T11" fmla="*/ 110 h 129"/>
                <a:gd name="T12" fmla="*/ 78 w 129"/>
                <a:gd name="T13" fmla="*/ 108 h 129"/>
                <a:gd name="T14" fmla="*/ 58 w 129"/>
                <a:gd name="T15" fmla="*/ 68 h 129"/>
                <a:gd name="T16" fmla="*/ 11 w 129"/>
                <a:gd name="T17" fmla="*/ 75 h 129"/>
                <a:gd name="T18" fmla="*/ 15 w 129"/>
                <a:gd name="T19" fmla="*/ 86 h 129"/>
                <a:gd name="T20" fmla="*/ 22 w 129"/>
                <a:gd name="T21" fmla="*/ 77 h 129"/>
                <a:gd name="T22" fmla="*/ 21 w 129"/>
                <a:gd name="T23" fmla="*/ 93 h 129"/>
                <a:gd name="T24" fmla="*/ 0 w 129"/>
                <a:gd name="T25" fmla="*/ 82 h 129"/>
                <a:gd name="T26" fmla="*/ 33 w 129"/>
                <a:gd name="T27" fmla="*/ 55 h 129"/>
                <a:gd name="T28" fmla="*/ 62 w 129"/>
                <a:gd name="T29" fmla="*/ 62 h 129"/>
                <a:gd name="T30" fmla="*/ 55 w 129"/>
                <a:gd name="T31" fmla="*/ 33 h 129"/>
                <a:gd name="T32" fmla="*/ 81 w 129"/>
                <a:gd name="T33" fmla="*/ 0 h 129"/>
                <a:gd name="T34" fmla="*/ 93 w 129"/>
                <a:gd name="T35" fmla="*/ 22 h 129"/>
                <a:gd name="T36" fmla="*/ 77 w 129"/>
                <a:gd name="T37" fmla="*/ 22 h 129"/>
                <a:gd name="T38" fmla="*/ 86 w 129"/>
                <a:gd name="T39" fmla="*/ 15 h 129"/>
                <a:gd name="T40" fmla="*/ 75 w 129"/>
                <a:gd name="T41" fmla="*/ 11 h 129"/>
                <a:gd name="T42" fmla="*/ 68 w 129"/>
                <a:gd name="T43" fmla="*/ 58 h 129"/>
                <a:gd name="T44" fmla="*/ 108 w 129"/>
                <a:gd name="T45" fmla="*/ 78 h 129"/>
                <a:gd name="T46" fmla="*/ 110 w 129"/>
                <a:gd name="T47" fmla="*/ 59 h 129"/>
                <a:gd name="T48" fmla="*/ 105 w 129"/>
                <a:gd name="T49" fmla="*/ 67 h 129"/>
                <a:gd name="T50" fmla="*/ 97 w 129"/>
                <a:gd name="T51" fmla="*/ 69 h 129"/>
                <a:gd name="T52" fmla="*/ 101 w 129"/>
                <a:gd name="T53" fmla="*/ 48 h 129"/>
                <a:gd name="T54" fmla="*/ 126 w 129"/>
                <a:gd name="T55" fmla="*/ 62 h 129"/>
                <a:gd name="T56" fmla="*/ 84 w 129"/>
                <a:gd name="T57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29">
                  <a:moveTo>
                    <a:pt x="84" y="84"/>
                  </a:moveTo>
                  <a:cubicBezTo>
                    <a:pt x="101" y="109"/>
                    <a:pt x="76" y="129"/>
                    <a:pt x="62" y="126"/>
                  </a:cubicBezTo>
                  <a:cubicBezTo>
                    <a:pt x="48" y="124"/>
                    <a:pt x="43" y="110"/>
                    <a:pt x="48" y="101"/>
                  </a:cubicBezTo>
                  <a:cubicBezTo>
                    <a:pt x="53" y="92"/>
                    <a:pt x="65" y="93"/>
                    <a:pt x="69" y="97"/>
                  </a:cubicBezTo>
                  <a:cubicBezTo>
                    <a:pt x="72" y="100"/>
                    <a:pt x="68" y="107"/>
                    <a:pt x="67" y="105"/>
                  </a:cubicBezTo>
                  <a:cubicBezTo>
                    <a:pt x="65" y="103"/>
                    <a:pt x="60" y="103"/>
                    <a:pt x="59" y="110"/>
                  </a:cubicBezTo>
                  <a:cubicBezTo>
                    <a:pt x="58" y="117"/>
                    <a:pt x="74" y="120"/>
                    <a:pt x="78" y="108"/>
                  </a:cubicBezTo>
                  <a:cubicBezTo>
                    <a:pt x="82" y="97"/>
                    <a:pt x="74" y="79"/>
                    <a:pt x="58" y="68"/>
                  </a:cubicBezTo>
                  <a:cubicBezTo>
                    <a:pt x="42" y="57"/>
                    <a:pt x="14" y="65"/>
                    <a:pt x="11" y="75"/>
                  </a:cubicBezTo>
                  <a:cubicBezTo>
                    <a:pt x="7" y="86"/>
                    <a:pt x="15" y="86"/>
                    <a:pt x="15" y="86"/>
                  </a:cubicBezTo>
                  <a:cubicBezTo>
                    <a:pt x="11" y="81"/>
                    <a:pt x="17" y="75"/>
                    <a:pt x="22" y="77"/>
                  </a:cubicBezTo>
                  <a:cubicBezTo>
                    <a:pt x="27" y="79"/>
                    <a:pt x="28" y="89"/>
                    <a:pt x="21" y="93"/>
                  </a:cubicBezTo>
                  <a:cubicBezTo>
                    <a:pt x="15" y="98"/>
                    <a:pt x="1" y="95"/>
                    <a:pt x="0" y="82"/>
                  </a:cubicBezTo>
                  <a:cubicBezTo>
                    <a:pt x="0" y="68"/>
                    <a:pt x="12" y="54"/>
                    <a:pt x="33" y="55"/>
                  </a:cubicBezTo>
                  <a:cubicBezTo>
                    <a:pt x="54" y="57"/>
                    <a:pt x="62" y="62"/>
                    <a:pt x="62" y="62"/>
                  </a:cubicBezTo>
                  <a:cubicBezTo>
                    <a:pt x="62" y="62"/>
                    <a:pt x="57" y="54"/>
                    <a:pt x="55" y="33"/>
                  </a:cubicBezTo>
                  <a:cubicBezTo>
                    <a:pt x="54" y="13"/>
                    <a:pt x="68" y="0"/>
                    <a:pt x="81" y="0"/>
                  </a:cubicBezTo>
                  <a:cubicBezTo>
                    <a:pt x="95" y="1"/>
                    <a:pt x="98" y="15"/>
                    <a:pt x="93" y="22"/>
                  </a:cubicBezTo>
                  <a:cubicBezTo>
                    <a:pt x="89" y="28"/>
                    <a:pt x="79" y="27"/>
                    <a:pt x="77" y="22"/>
                  </a:cubicBezTo>
                  <a:cubicBezTo>
                    <a:pt x="75" y="18"/>
                    <a:pt x="81" y="11"/>
                    <a:pt x="86" y="15"/>
                  </a:cubicBezTo>
                  <a:cubicBezTo>
                    <a:pt x="86" y="15"/>
                    <a:pt x="85" y="7"/>
                    <a:pt x="75" y="11"/>
                  </a:cubicBezTo>
                  <a:cubicBezTo>
                    <a:pt x="65" y="14"/>
                    <a:pt x="57" y="42"/>
                    <a:pt x="68" y="58"/>
                  </a:cubicBezTo>
                  <a:cubicBezTo>
                    <a:pt x="79" y="74"/>
                    <a:pt x="97" y="82"/>
                    <a:pt x="108" y="78"/>
                  </a:cubicBezTo>
                  <a:cubicBezTo>
                    <a:pt x="119" y="74"/>
                    <a:pt x="116" y="58"/>
                    <a:pt x="110" y="59"/>
                  </a:cubicBezTo>
                  <a:cubicBezTo>
                    <a:pt x="103" y="60"/>
                    <a:pt x="103" y="65"/>
                    <a:pt x="105" y="67"/>
                  </a:cubicBezTo>
                  <a:cubicBezTo>
                    <a:pt x="107" y="69"/>
                    <a:pt x="100" y="73"/>
                    <a:pt x="97" y="69"/>
                  </a:cubicBezTo>
                  <a:cubicBezTo>
                    <a:pt x="93" y="66"/>
                    <a:pt x="92" y="53"/>
                    <a:pt x="101" y="48"/>
                  </a:cubicBezTo>
                  <a:cubicBezTo>
                    <a:pt x="110" y="44"/>
                    <a:pt x="123" y="48"/>
                    <a:pt x="126" y="62"/>
                  </a:cubicBezTo>
                  <a:cubicBezTo>
                    <a:pt x="129" y="76"/>
                    <a:pt x="109" y="102"/>
                    <a:pt x="8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7"/>
            <p:cNvSpPr>
              <a:spLocks/>
            </p:cNvSpPr>
            <p:nvPr/>
          </p:nvSpPr>
          <p:spPr bwMode="auto">
            <a:xfrm>
              <a:off x="2541587" y="1925638"/>
              <a:ext cx="212725" cy="168275"/>
            </a:xfrm>
            <a:custGeom>
              <a:avLst/>
              <a:gdLst>
                <a:gd name="T0" fmla="*/ 24 w 42"/>
                <a:gd name="T1" fmla="*/ 0 h 33"/>
                <a:gd name="T2" fmla="*/ 37 w 42"/>
                <a:gd name="T3" fmla="*/ 6 h 33"/>
                <a:gd name="T4" fmla="*/ 22 w 42"/>
                <a:gd name="T5" fmla="*/ 32 h 33"/>
                <a:gd name="T6" fmla="*/ 6 w 42"/>
                <a:gd name="T7" fmla="*/ 12 h 33"/>
                <a:gd name="T8" fmla="*/ 19 w 42"/>
                <a:gd name="T9" fmla="*/ 11 h 33"/>
                <a:gd name="T10" fmla="*/ 18 w 42"/>
                <a:gd name="T11" fmla="*/ 16 h 33"/>
                <a:gd name="T12" fmla="*/ 25 w 42"/>
                <a:gd name="T13" fmla="*/ 17 h 33"/>
                <a:gd name="T14" fmla="*/ 24 w 42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3">
                  <a:moveTo>
                    <a:pt x="24" y="0"/>
                  </a:moveTo>
                  <a:cubicBezTo>
                    <a:pt x="24" y="0"/>
                    <a:pt x="32" y="0"/>
                    <a:pt x="37" y="6"/>
                  </a:cubicBezTo>
                  <a:cubicBezTo>
                    <a:pt x="42" y="13"/>
                    <a:pt x="35" y="30"/>
                    <a:pt x="22" y="32"/>
                  </a:cubicBezTo>
                  <a:cubicBezTo>
                    <a:pt x="9" y="33"/>
                    <a:pt x="0" y="18"/>
                    <a:pt x="6" y="12"/>
                  </a:cubicBezTo>
                  <a:cubicBezTo>
                    <a:pt x="11" y="6"/>
                    <a:pt x="18" y="7"/>
                    <a:pt x="19" y="11"/>
                  </a:cubicBezTo>
                  <a:cubicBezTo>
                    <a:pt x="20" y="14"/>
                    <a:pt x="21" y="15"/>
                    <a:pt x="18" y="16"/>
                  </a:cubicBezTo>
                  <a:cubicBezTo>
                    <a:pt x="14" y="17"/>
                    <a:pt x="19" y="22"/>
                    <a:pt x="25" y="17"/>
                  </a:cubicBezTo>
                  <a:cubicBezTo>
                    <a:pt x="31" y="13"/>
                    <a:pt x="31" y="4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8"/>
            <p:cNvSpPr>
              <a:spLocks/>
            </p:cNvSpPr>
            <p:nvPr/>
          </p:nvSpPr>
          <p:spPr bwMode="auto">
            <a:xfrm>
              <a:off x="2403475" y="1660525"/>
              <a:ext cx="122238" cy="96837"/>
            </a:xfrm>
            <a:custGeom>
              <a:avLst/>
              <a:gdLst>
                <a:gd name="T0" fmla="*/ 19 w 24"/>
                <a:gd name="T1" fmla="*/ 14 h 19"/>
                <a:gd name="T2" fmla="*/ 14 w 24"/>
                <a:gd name="T3" fmla="*/ 12 h 19"/>
                <a:gd name="T4" fmla="*/ 5 w 24"/>
                <a:gd name="T5" fmla="*/ 16 h 19"/>
                <a:gd name="T6" fmla="*/ 8 w 24"/>
                <a:gd name="T7" fmla="*/ 2 h 19"/>
                <a:gd name="T8" fmla="*/ 19 w 24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19" y="14"/>
                  </a:moveTo>
                  <a:cubicBezTo>
                    <a:pt x="19" y="14"/>
                    <a:pt x="16" y="10"/>
                    <a:pt x="14" y="12"/>
                  </a:cubicBezTo>
                  <a:cubicBezTo>
                    <a:pt x="11" y="13"/>
                    <a:pt x="10" y="19"/>
                    <a:pt x="5" y="16"/>
                  </a:cubicBezTo>
                  <a:cubicBezTo>
                    <a:pt x="0" y="14"/>
                    <a:pt x="0" y="4"/>
                    <a:pt x="8" y="2"/>
                  </a:cubicBezTo>
                  <a:cubicBezTo>
                    <a:pt x="16" y="0"/>
                    <a:pt x="24" y="8"/>
                    <a:pt x="19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9"/>
            <p:cNvSpPr>
              <a:spLocks noEditPoints="1"/>
            </p:cNvSpPr>
            <p:nvPr/>
          </p:nvSpPr>
          <p:spPr bwMode="auto">
            <a:xfrm>
              <a:off x="2967037" y="2128838"/>
              <a:ext cx="234950" cy="234950"/>
            </a:xfrm>
            <a:custGeom>
              <a:avLst/>
              <a:gdLst>
                <a:gd name="T0" fmla="*/ 38 w 46"/>
                <a:gd name="T1" fmla="*/ 38 h 46"/>
                <a:gd name="T2" fmla="*/ 8 w 46"/>
                <a:gd name="T3" fmla="*/ 38 h 46"/>
                <a:gd name="T4" fmla="*/ 8 w 46"/>
                <a:gd name="T5" fmla="*/ 8 h 46"/>
                <a:gd name="T6" fmla="*/ 38 w 46"/>
                <a:gd name="T7" fmla="*/ 8 h 46"/>
                <a:gd name="T8" fmla="*/ 38 w 46"/>
                <a:gd name="T9" fmla="*/ 38 h 46"/>
                <a:gd name="T10" fmla="*/ 31 w 46"/>
                <a:gd name="T11" fmla="*/ 15 h 46"/>
                <a:gd name="T12" fmla="*/ 15 w 46"/>
                <a:gd name="T13" fmla="*/ 15 h 46"/>
                <a:gd name="T14" fmla="*/ 15 w 46"/>
                <a:gd name="T15" fmla="*/ 31 h 46"/>
                <a:gd name="T16" fmla="*/ 31 w 46"/>
                <a:gd name="T17" fmla="*/ 31 h 46"/>
                <a:gd name="T18" fmla="*/ 31 w 46"/>
                <a:gd name="T19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38" y="38"/>
                  </a:moveTo>
                  <a:cubicBezTo>
                    <a:pt x="30" y="46"/>
                    <a:pt x="16" y="46"/>
                    <a:pt x="8" y="38"/>
                  </a:cubicBezTo>
                  <a:cubicBezTo>
                    <a:pt x="0" y="30"/>
                    <a:pt x="0" y="16"/>
                    <a:pt x="8" y="8"/>
                  </a:cubicBezTo>
                  <a:cubicBezTo>
                    <a:pt x="16" y="0"/>
                    <a:pt x="30" y="0"/>
                    <a:pt x="38" y="8"/>
                  </a:cubicBezTo>
                  <a:cubicBezTo>
                    <a:pt x="46" y="16"/>
                    <a:pt x="46" y="30"/>
                    <a:pt x="38" y="38"/>
                  </a:cubicBezTo>
                  <a:moveTo>
                    <a:pt x="31" y="15"/>
                  </a:moveTo>
                  <a:cubicBezTo>
                    <a:pt x="26" y="11"/>
                    <a:pt x="19" y="11"/>
                    <a:pt x="15" y="15"/>
                  </a:cubicBezTo>
                  <a:cubicBezTo>
                    <a:pt x="11" y="19"/>
                    <a:pt x="11" y="26"/>
                    <a:pt x="15" y="31"/>
                  </a:cubicBezTo>
                  <a:cubicBezTo>
                    <a:pt x="19" y="35"/>
                    <a:pt x="26" y="35"/>
                    <a:pt x="31" y="31"/>
                  </a:cubicBezTo>
                  <a:cubicBezTo>
                    <a:pt x="35" y="26"/>
                    <a:pt x="35" y="19"/>
                    <a:pt x="31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50"/>
            <p:cNvSpPr>
              <a:spLocks/>
            </p:cNvSpPr>
            <p:nvPr/>
          </p:nvSpPr>
          <p:spPr bwMode="auto">
            <a:xfrm>
              <a:off x="3119437" y="2047875"/>
              <a:ext cx="163513" cy="163512"/>
            </a:xfrm>
            <a:custGeom>
              <a:avLst/>
              <a:gdLst>
                <a:gd name="T0" fmla="*/ 28 w 32"/>
                <a:gd name="T1" fmla="*/ 1 h 32"/>
                <a:gd name="T2" fmla="*/ 0 w 32"/>
                <a:gd name="T3" fmla="*/ 22 h 32"/>
                <a:gd name="T4" fmla="*/ 5 w 32"/>
                <a:gd name="T5" fmla="*/ 24 h 32"/>
                <a:gd name="T6" fmla="*/ 25 w 32"/>
                <a:gd name="T7" fmla="*/ 7 h 32"/>
                <a:gd name="T8" fmla="*/ 8 w 32"/>
                <a:gd name="T9" fmla="*/ 27 h 32"/>
                <a:gd name="T10" fmla="*/ 10 w 32"/>
                <a:gd name="T11" fmla="*/ 32 h 32"/>
                <a:gd name="T12" fmla="*/ 31 w 32"/>
                <a:gd name="T13" fmla="*/ 4 h 32"/>
                <a:gd name="T14" fmla="*/ 32 w 32"/>
                <a:gd name="T15" fmla="*/ 0 h 32"/>
                <a:gd name="T16" fmla="*/ 28 w 32"/>
                <a:gd name="T1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2">
                  <a:moveTo>
                    <a:pt x="28" y="1"/>
                  </a:moveTo>
                  <a:cubicBezTo>
                    <a:pt x="9" y="5"/>
                    <a:pt x="1" y="21"/>
                    <a:pt x="0" y="22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11" y="12"/>
                    <a:pt x="25" y="7"/>
                  </a:cubicBezTo>
                  <a:cubicBezTo>
                    <a:pt x="20" y="21"/>
                    <a:pt x="8" y="27"/>
                    <a:pt x="8" y="27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28" y="24"/>
                    <a:pt x="31" y="4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2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51"/>
            <p:cNvSpPr>
              <a:spLocks/>
            </p:cNvSpPr>
            <p:nvPr/>
          </p:nvSpPr>
          <p:spPr bwMode="auto">
            <a:xfrm>
              <a:off x="2886075" y="2282825"/>
              <a:ext cx="163513" cy="161925"/>
            </a:xfrm>
            <a:custGeom>
              <a:avLst/>
              <a:gdLst>
                <a:gd name="T0" fmla="*/ 27 w 32"/>
                <a:gd name="T1" fmla="*/ 8 h 32"/>
                <a:gd name="T2" fmla="*/ 7 w 32"/>
                <a:gd name="T3" fmla="*/ 25 h 32"/>
                <a:gd name="T4" fmla="*/ 24 w 32"/>
                <a:gd name="T5" fmla="*/ 5 h 32"/>
                <a:gd name="T6" fmla="*/ 22 w 32"/>
                <a:gd name="T7" fmla="*/ 0 h 32"/>
                <a:gd name="T8" fmla="*/ 1 w 32"/>
                <a:gd name="T9" fmla="*/ 28 h 32"/>
                <a:gd name="T10" fmla="*/ 0 w 32"/>
                <a:gd name="T11" fmla="*/ 32 h 32"/>
                <a:gd name="T12" fmla="*/ 4 w 32"/>
                <a:gd name="T13" fmla="*/ 31 h 32"/>
                <a:gd name="T14" fmla="*/ 32 w 32"/>
                <a:gd name="T15" fmla="*/ 10 h 32"/>
                <a:gd name="T16" fmla="*/ 27 w 32"/>
                <a:gd name="T1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2">
                  <a:moveTo>
                    <a:pt x="27" y="8"/>
                  </a:moveTo>
                  <a:cubicBezTo>
                    <a:pt x="27" y="8"/>
                    <a:pt x="21" y="20"/>
                    <a:pt x="7" y="25"/>
                  </a:cubicBezTo>
                  <a:cubicBezTo>
                    <a:pt x="12" y="11"/>
                    <a:pt x="24" y="5"/>
                    <a:pt x="24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4" y="9"/>
                    <a:pt x="1" y="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3" y="28"/>
                    <a:pt x="31" y="11"/>
                    <a:pt x="32" y="10"/>
                  </a:cubicBezTo>
                  <a:lnTo>
                    <a:pt x="2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52"/>
            <p:cNvSpPr>
              <a:spLocks/>
            </p:cNvSpPr>
            <p:nvPr/>
          </p:nvSpPr>
          <p:spPr bwMode="auto">
            <a:xfrm>
              <a:off x="3119437" y="2282825"/>
              <a:ext cx="163513" cy="161925"/>
            </a:xfrm>
            <a:custGeom>
              <a:avLst/>
              <a:gdLst>
                <a:gd name="T0" fmla="*/ 31 w 32"/>
                <a:gd name="T1" fmla="*/ 28 h 32"/>
                <a:gd name="T2" fmla="*/ 10 w 32"/>
                <a:gd name="T3" fmla="*/ 0 h 32"/>
                <a:gd name="T4" fmla="*/ 8 w 32"/>
                <a:gd name="T5" fmla="*/ 5 h 32"/>
                <a:gd name="T6" fmla="*/ 25 w 32"/>
                <a:gd name="T7" fmla="*/ 25 h 32"/>
                <a:gd name="T8" fmla="*/ 5 w 32"/>
                <a:gd name="T9" fmla="*/ 8 h 32"/>
                <a:gd name="T10" fmla="*/ 0 w 32"/>
                <a:gd name="T11" fmla="*/ 10 h 32"/>
                <a:gd name="T12" fmla="*/ 28 w 32"/>
                <a:gd name="T13" fmla="*/ 31 h 32"/>
                <a:gd name="T14" fmla="*/ 32 w 32"/>
                <a:gd name="T15" fmla="*/ 32 h 32"/>
                <a:gd name="T16" fmla="*/ 31 w 32"/>
                <a:gd name="T1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2">
                  <a:moveTo>
                    <a:pt x="31" y="28"/>
                  </a:moveTo>
                  <a:cubicBezTo>
                    <a:pt x="28" y="9"/>
                    <a:pt x="11" y="1"/>
                    <a:pt x="10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20" y="11"/>
                    <a:pt x="25" y="25"/>
                  </a:cubicBezTo>
                  <a:cubicBezTo>
                    <a:pt x="11" y="20"/>
                    <a:pt x="5" y="8"/>
                    <a:pt x="5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9" y="28"/>
                    <a:pt x="28" y="31"/>
                  </a:cubicBezTo>
                  <a:cubicBezTo>
                    <a:pt x="32" y="32"/>
                    <a:pt x="32" y="32"/>
                    <a:pt x="32" y="32"/>
                  </a:cubicBezTo>
                  <a:lnTo>
                    <a:pt x="31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53"/>
            <p:cNvSpPr>
              <a:spLocks/>
            </p:cNvSpPr>
            <p:nvPr/>
          </p:nvSpPr>
          <p:spPr bwMode="auto">
            <a:xfrm>
              <a:off x="2886075" y="2047875"/>
              <a:ext cx="163513" cy="163512"/>
            </a:xfrm>
            <a:custGeom>
              <a:avLst/>
              <a:gdLst>
                <a:gd name="T0" fmla="*/ 4 w 32"/>
                <a:gd name="T1" fmla="*/ 1 h 32"/>
                <a:gd name="T2" fmla="*/ 0 w 32"/>
                <a:gd name="T3" fmla="*/ 0 h 32"/>
                <a:gd name="T4" fmla="*/ 1 w 32"/>
                <a:gd name="T5" fmla="*/ 4 h 32"/>
                <a:gd name="T6" fmla="*/ 22 w 32"/>
                <a:gd name="T7" fmla="*/ 32 h 32"/>
                <a:gd name="T8" fmla="*/ 24 w 32"/>
                <a:gd name="T9" fmla="*/ 27 h 32"/>
                <a:gd name="T10" fmla="*/ 7 w 32"/>
                <a:gd name="T11" fmla="*/ 7 h 32"/>
                <a:gd name="T12" fmla="*/ 27 w 32"/>
                <a:gd name="T13" fmla="*/ 24 h 32"/>
                <a:gd name="T14" fmla="*/ 32 w 32"/>
                <a:gd name="T15" fmla="*/ 22 h 32"/>
                <a:gd name="T16" fmla="*/ 4 w 32"/>
                <a:gd name="T1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2">
                  <a:moveTo>
                    <a:pt x="4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24"/>
                    <a:pt x="21" y="31"/>
                    <a:pt x="22" y="32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12" y="21"/>
                    <a:pt x="7" y="7"/>
                  </a:cubicBezTo>
                  <a:cubicBezTo>
                    <a:pt x="21" y="12"/>
                    <a:pt x="27" y="24"/>
                    <a:pt x="27" y="24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1"/>
                    <a:pt x="23" y="5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54"/>
            <p:cNvSpPr>
              <a:spLocks/>
            </p:cNvSpPr>
            <p:nvPr/>
          </p:nvSpPr>
          <p:spPr bwMode="auto">
            <a:xfrm>
              <a:off x="3017837" y="2338388"/>
              <a:ext cx="133350" cy="188912"/>
            </a:xfrm>
            <a:custGeom>
              <a:avLst/>
              <a:gdLst>
                <a:gd name="T0" fmla="*/ 20 w 26"/>
                <a:gd name="T1" fmla="*/ 0 h 37"/>
                <a:gd name="T2" fmla="*/ 15 w 26"/>
                <a:gd name="T3" fmla="*/ 1 h 37"/>
                <a:gd name="T4" fmla="*/ 13 w 26"/>
                <a:gd name="T5" fmla="*/ 27 h 37"/>
                <a:gd name="T6" fmla="*/ 11 w 26"/>
                <a:gd name="T7" fmla="*/ 1 h 37"/>
                <a:gd name="T8" fmla="*/ 6 w 26"/>
                <a:gd name="T9" fmla="*/ 0 h 37"/>
                <a:gd name="T10" fmla="*/ 11 w 26"/>
                <a:gd name="T11" fmla="*/ 34 h 37"/>
                <a:gd name="T12" fmla="*/ 13 w 26"/>
                <a:gd name="T13" fmla="*/ 37 h 37"/>
                <a:gd name="T14" fmla="*/ 15 w 26"/>
                <a:gd name="T15" fmla="*/ 34 h 37"/>
                <a:gd name="T16" fmla="*/ 20 w 26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7">
                  <a:moveTo>
                    <a:pt x="20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20" y="14"/>
                    <a:pt x="13" y="27"/>
                  </a:cubicBezTo>
                  <a:cubicBezTo>
                    <a:pt x="6" y="14"/>
                    <a:pt x="11" y="1"/>
                    <a:pt x="11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0" y="17"/>
                    <a:pt x="11" y="34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6" y="17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55"/>
            <p:cNvSpPr>
              <a:spLocks/>
            </p:cNvSpPr>
            <p:nvPr/>
          </p:nvSpPr>
          <p:spPr bwMode="auto">
            <a:xfrm>
              <a:off x="3017837" y="1971675"/>
              <a:ext cx="133350" cy="182562"/>
            </a:xfrm>
            <a:custGeom>
              <a:avLst/>
              <a:gdLst>
                <a:gd name="T0" fmla="*/ 15 w 26"/>
                <a:gd name="T1" fmla="*/ 3 h 36"/>
                <a:gd name="T2" fmla="*/ 13 w 26"/>
                <a:gd name="T3" fmla="*/ 0 h 36"/>
                <a:gd name="T4" fmla="*/ 11 w 26"/>
                <a:gd name="T5" fmla="*/ 3 h 36"/>
                <a:gd name="T6" fmla="*/ 6 w 26"/>
                <a:gd name="T7" fmla="*/ 36 h 36"/>
                <a:gd name="T8" fmla="*/ 11 w 26"/>
                <a:gd name="T9" fmla="*/ 35 h 36"/>
                <a:gd name="T10" fmla="*/ 13 w 26"/>
                <a:gd name="T11" fmla="*/ 9 h 36"/>
                <a:gd name="T12" fmla="*/ 15 w 26"/>
                <a:gd name="T13" fmla="*/ 35 h 36"/>
                <a:gd name="T14" fmla="*/ 20 w 26"/>
                <a:gd name="T15" fmla="*/ 36 h 36"/>
                <a:gd name="T16" fmla="*/ 15 w 26"/>
                <a:gd name="T17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6">
                  <a:moveTo>
                    <a:pt x="15" y="3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0" y="19"/>
                    <a:pt x="6" y="36"/>
                    <a:pt x="6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6" y="22"/>
                    <a:pt x="13" y="9"/>
                  </a:cubicBezTo>
                  <a:cubicBezTo>
                    <a:pt x="20" y="22"/>
                    <a:pt x="15" y="35"/>
                    <a:pt x="15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6" y="19"/>
                    <a:pt x="15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56"/>
            <p:cNvSpPr>
              <a:spLocks/>
            </p:cNvSpPr>
            <p:nvPr/>
          </p:nvSpPr>
          <p:spPr bwMode="auto">
            <a:xfrm>
              <a:off x="2805112" y="2179638"/>
              <a:ext cx="187325" cy="133350"/>
            </a:xfrm>
            <a:custGeom>
              <a:avLst/>
              <a:gdLst>
                <a:gd name="T0" fmla="*/ 36 w 37"/>
                <a:gd name="T1" fmla="*/ 15 h 26"/>
                <a:gd name="T2" fmla="*/ 25 w 37"/>
                <a:gd name="T3" fmla="*/ 17 h 26"/>
                <a:gd name="T4" fmla="*/ 10 w 37"/>
                <a:gd name="T5" fmla="*/ 13 h 26"/>
                <a:gd name="T6" fmla="*/ 25 w 37"/>
                <a:gd name="T7" fmla="*/ 9 h 26"/>
                <a:gd name="T8" fmla="*/ 36 w 37"/>
                <a:gd name="T9" fmla="*/ 11 h 26"/>
                <a:gd name="T10" fmla="*/ 37 w 37"/>
                <a:gd name="T11" fmla="*/ 6 h 26"/>
                <a:gd name="T12" fmla="*/ 4 w 37"/>
                <a:gd name="T13" fmla="*/ 11 h 26"/>
                <a:gd name="T14" fmla="*/ 0 w 37"/>
                <a:gd name="T15" fmla="*/ 13 h 26"/>
                <a:gd name="T16" fmla="*/ 4 w 37"/>
                <a:gd name="T17" fmla="*/ 15 h 26"/>
                <a:gd name="T18" fmla="*/ 37 w 37"/>
                <a:gd name="T19" fmla="*/ 20 h 26"/>
                <a:gd name="T20" fmla="*/ 36 w 37"/>
                <a:gd name="T21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6">
                  <a:moveTo>
                    <a:pt x="36" y="15"/>
                  </a:moveTo>
                  <a:cubicBezTo>
                    <a:pt x="36" y="15"/>
                    <a:pt x="31" y="17"/>
                    <a:pt x="25" y="17"/>
                  </a:cubicBezTo>
                  <a:cubicBezTo>
                    <a:pt x="21" y="17"/>
                    <a:pt x="16" y="16"/>
                    <a:pt x="10" y="13"/>
                  </a:cubicBezTo>
                  <a:cubicBezTo>
                    <a:pt x="16" y="10"/>
                    <a:pt x="21" y="9"/>
                    <a:pt x="25" y="9"/>
                  </a:cubicBezTo>
                  <a:cubicBezTo>
                    <a:pt x="31" y="9"/>
                    <a:pt x="36" y="11"/>
                    <a:pt x="36" y="11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20" y="0"/>
                    <a:pt x="4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0" y="26"/>
                    <a:pt x="37" y="20"/>
                    <a:pt x="37" y="20"/>
                  </a:cubicBezTo>
                  <a:lnTo>
                    <a:pt x="3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57"/>
            <p:cNvSpPr>
              <a:spLocks/>
            </p:cNvSpPr>
            <p:nvPr/>
          </p:nvSpPr>
          <p:spPr bwMode="auto">
            <a:xfrm>
              <a:off x="3176587" y="2179638"/>
              <a:ext cx="187325" cy="133350"/>
            </a:xfrm>
            <a:custGeom>
              <a:avLst/>
              <a:gdLst>
                <a:gd name="T0" fmla="*/ 33 w 37"/>
                <a:gd name="T1" fmla="*/ 11 h 26"/>
                <a:gd name="T2" fmla="*/ 0 w 37"/>
                <a:gd name="T3" fmla="*/ 6 h 26"/>
                <a:gd name="T4" fmla="*/ 1 w 37"/>
                <a:gd name="T5" fmla="*/ 11 h 26"/>
                <a:gd name="T6" fmla="*/ 12 w 37"/>
                <a:gd name="T7" fmla="*/ 9 h 26"/>
                <a:gd name="T8" fmla="*/ 27 w 37"/>
                <a:gd name="T9" fmla="*/ 13 h 26"/>
                <a:gd name="T10" fmla="*/ 12 w 37"/>
                <a:gd name="T11" fmla="*/ 17 h 26"/>
                <a:gd name="T12" fmla="*/ 1 w 37"/>
                <a:gd name="T13" fmla="*/ 15 h 26"/>
                <a:gd name="T14" fmla="*/ 0 w 37"/>
                <a:gd name="T15" fmla="*/ 20 h 26"/>
                <a:gd name="T16" fmla="*/ 33 w 37"/>
                <a:gd name="T17" fmla="*/ 15 h 26"/>
                <a:gd name="T18" fmla="*/ 37 w 37"/>
                <a:gd name="T19" fmla="*/ 13 h 26"/>
                <a:gd name="T20" fmla="*/ 33 w 37"/>
                <a:gd name="T2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6">
                  <a:moveTo>
                    <a:pt x="33" y="11"/>
                  </a:moveTo>
                  <a:cubicBezTo>
                    <a:pt x="17" y="0"/>
                    <a:pt x="0" y="6"/>
                    <a:pt x="0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6" y="9"/>
                    <a:pt x="12" y="9"/>
                  </a:cubicBezTo>
                  <a:cubicBezTo>
                    <a:pt x="16" y="9"/>
                    <a:pt x="21" y="10"/>
                    <a:pt x="27" y="13"/>
                  </a:cubicBezTo>
                  <a:cubicBezTo>
                    <a:pt x="21" y="16"/>
                    <a:pt x="16" y="17"/>
                    <a:pt x="12" y="17"/>
                  </a:cubicBezTo>
                  <a:cubicBezTo>
                    <a:pt x="6" y="17"/>
                    <a:pt x="1" y="15"/>
                    <a:pt x="1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7" y="26"/>
                    <a:pt x="33" y="15"/>
                  </a:cubicBezTo>
                  <a:cubicBezTo>
                    <a:pt x="37" y="13"/>
                    <a:pt x="37" y="13"/>
                    <a:pt x="37" y="13"/>
                  </a:cubicBezTo>
                  <a:lnTo>
                    <a:pt x="3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58"/>
            <p:cNvSpPr>
              <a:spLocks/>
            </p:cNvSpPr>
            <p:nvPr/>
          </p:nvSpPr>
          <p:spPr bwMode="auto">
            <a:xfrm>
              <a:off x="3500437" y="2063750"/>
              <a:ext cx="315913" cy="366712"/>
            </a:xfrm>
            <a:custGeom>
              <a:avLst/>
              <a:gdLst>
                <a:gd name="T0" fmla="*/ 49 w 62"/>
                <a:gd name="T1" fmla="*/ 36 h 72"/>
                <a:gd name="T2" fmla="*/ 40 w 62"/>
                <a:gd name="T3" fmla="*/ 51 h 72"/>
                <a:gd name="T4" fmla="*/ 16 w 62"/>
                <a:gd name="T5" fmla="*/ 58 h 72"/>
                <a:gd name="T6" fmla="*/ 13 w 62"/>
                <a:gd name="T7" fmla="*/ 47 h 72"/>
                <a:gd name="T8" fmla="*/ 18 w 62"/>
                <a:gd name="T9" fmla="*/ 49 h 72"/>
                <a:gd name="T10" fmla="*/ 25 w 62"/>
                <a:gd name="T11" fmla="*/ 50 h 72"/>
                <a:gd name="T12" fmla="*/ 15 w 62"/>
                <a:gd name="T13" fmla="*/ 36 h 72"/>
                <a:gd name="T14" fmla="*/ 1 w 62"/>
                <a:gd name="T15" fmla="*/ 54 h 72"/>
                <a:gd name="T16" fmla="*/ 27 w 62"/>
                <a:gd name="T17" fmla="*/ 69 h 72"/>
                <a:gd name="T18" fmla="*/ 53 w 62"/>
                <a:gd name="T19" fmla="*/ 50 h 72"/>
                <a:gd name="T20" fmla="*/ 62 w 62"/>
                <a:gd name="T21" fmla="*/ 36 h 72"/>
                <a:gd name="T22" fmla="*/ 53 w 62"/>
                <a:gd name="T23" fmla="*/ 22 h 72"/>
                <a:gd name="T24" fmla="*/ 27 w 62"/>
                <a:gd name="T25" fmla="*/ 3 h 72"/>
                <a:gd name="T26" fmla="*/ 1 w 62"/>
                <a:gd name="T27" fmla="*/ 18 h 72"/>
                <a:gd name="T28" fmla="*/ 15 w 62"/>
                <a:gd name="T29" fmla="*/ 36 h 72"/>
                <a:gd name="T30" fmla="*/ 25 w 62"/>
                <a:gd name="T31" fmla="*/ 22 h 72"/>
                <a:gd name="T32" fmla="*/ 18 w 62"/>
                <a:gd name="T33" fmla="*/ 23 h 72"/>
                <a:gd name="T34" fmla="*/ 13 w 62"/>
                <a:gd name="T35" fmla="*/ 25 h 72"/>
                <a:gd name="T36" fmla="*/ 16 w 62"/>
                <a:gd name="T37" fmla="*/ 14 h 72"/>
                <a:gd name="T38" fmla="*/ 40 w 62"/>
                <a:gd name="T39" fmla="*/ 21 h 72"/>
                <a:gd name="T40" fmla="*/ 49 w 62"/>
                <a:gd name="T41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72">
                  <a:moveTo>
                    <a:pt x="49" y="36"/>
                  </a:moveTo>
                  <a:cubicBezTo>
                    <a:pt x="47" y="39"/>
                    <a:pt x="45" y="45"/>
                    <a:pt x="40" y="51"/>
                  </a:cubicBezTo>
                  <a:cubicBezTo>
                    <a:pt x="34" y="57"/>
                    <a:pt x="22" y="60"/>
                    <a:pt x="16" y="58"/>
                  </a:cubicBezTo>
                  <a:cubicBezTo>
                    <a:pt x="10" y="56"/>
                    <a:pt x="10" y="47"/>
                    <a:pt x="13" y="47"/>
                  </a:cubicBezTo>
                  <a:cubicBezTo>
                    <a:pt x="15" y="46"/>
                    <a:pt x="18" y="46"/>
                    <a:pt x="18" y="49"/>
                  </a:cubicBezTo>
                  <a:cubicBezTo>
                    <a:pt x="18" y="52"/>
                    <a:pt x="23" y="53"/>
                    <a:pt x="25" y="50"/>
                  </a:cubicBezTo>
                  <a:cubicBezTo>
                    <a:pt x="27" y="47"/>
                    <a:pt x="26" y="36"/>
                    <a:pt x="15" y="36"/>
                  </a:cubicBezTo>
                  <a:cubicBezTo>
                    <a:pt x="4" y="36"/>
                    <a:pt x="0" y="43"/>
                    <a:pt x="1" y="54"/>
                  </a:cubicBezTo>
                  <a:cubicBezTo>
                    <a:pt x="2" y="64"/>
                    <a:pt x="12" y="72"/>
                    <a:pt x="27" y="69"/>
                  </a:cubicBezTo>
                  <a:cubicBezTo>
                    <a:pt x="43" y="66"/>
                    <a:pt x="49" y="57"/>
                    <a:pt x="53" y="50"/>
                  </a:cubicBezTo>
                  <a:cubicBezTo>
                    <a:pt x="57" y="43"/>
                    <a:pt x="62" y="36"/>
                    <a:pt x="62" y="36"/>
                  </a:cubicBezTo>
                  <a:cubicBezTo>
                    <a:pt x="62" y="36"/>
                    <a:pt x="57" y="28"/>
                    <a:pt x="53" y="22"/>
                  </a:cubicBezTo>
                  <a:cubicBezTo>
                    <a:pt x="49" y="15"/>
                    <a:pt x="43" y="6"/>
                    <a:pt x="27" y="3"/>
                  </a:cubicBezTo>
                  <a:cubicBezTo>
                    <a:pt x="12" y="0"/>
                    <a:pt x="2" y="8"/>
                    <a:pt x="1" y="18"/>
                  </a:cubicBezTo>
                  <a:cubicBezTo>
                    <a:pt x="0" y="29"/>
                    <a:pt x="4" y="36"/>
                    <a:pt x="15" y="36"/>
                  </a:cubicBezTo>
                  <a:cubicBezTo>
                    <a:pt x="26" y="35"/>
                    <a:pt x="27" y="25"/>
                    <a:pt x="25" y="22"/>
                  </a:cubicBezTo>
                  <a:cubicBezTo>
                    <a:pt x="23" y="19"/>
                    <a:pt x="18" y="19"/>
                    <a:pt x="18" y="23"/>
                  </a:cubicBezTo>
                  <a:cubicBezTo>
                    <a:pt x="18" y="26"/>
                    <a:pt x="15" y="26"/>
                    <a:pt x="13" y="25"/>
                  </a:cubicBezTo>
                  <a:cubicBezTo>
                    <a:pt x="10" y="24"/>
                    <a:pt x="10" y="15"/>
                    <a:pt x="16" y="14"/>
                  </a:cubicBezTo>
                  <a:cubicBezTo>
                    <a:pt x="22" y="12"/>
                    <a:pt x="34" y="15"/>
                    <a:pt x="40" y="21"/>
                  </a:cubicBezTo>
                  <a:cubicBezTo>
                    <a:pt x="45" y="27"/>
                    <a:pt x="47" y="33"/>
                    <a:pt x="49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59"/>
            <p:cNvSpPr>
              <a:spLocks/>
            </p:cNvSpPr>
            <p:nvPr/>
          </p:nvSpPr>
          <p:spPr bwMode="auto">
            <a:xfrm>
              <a:off x="3613150" y="2211388"/>
              <a:ext cx="65088" cy="65087"/>
            </a:xfrm>
            <a:custGeom>
              <a:avLst/>
              <a:gdLst>
                <a:gd name="T0" fmla="*/ 6 w 13"/>
                <a:gd name="T1" fmla="*/ 13 h 13"/>
                <a:gd name="T2" fmla="*/ 0 w 13"/>
                <a:gd name="T3" fmla="*/ 7 h 13"/>
                <a:gd name="T4" fmla="*/ 6 w 13"/>
                <a:gd name="T5" fmla="*/ 0 h 13"/>
                <a:gd name="T6" fmla="*/ 13 w 13"/>
                <a:gd name="T7" fmla="*/ 7 h 13"/>
                <a:gd name="T8" fmla="*/ 6 w 1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1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60"/>
            <p:cNvSpPr>
              <a:spLocks/>
            </p:cNvSpPr>
            <p:nvPr/>
          </p:nvSpPr>
          <p:spPr bwMode="auto">
            <a:xfrm>
              <a:off x="2354262" y="2063750"/>
              <a:ext cx="309563" cy="366712"/>
            </a:xfrm>
            <a:custGeom>
              <a:avLst/>
              <a:gdLst>
                <a:gd name="T0" fmla="*/ 12 w 61"/>
                <a:gd name="T1" fmla="*/ 36 h 72"/>
                <a:gd name="T2" fmla="*/ 22 w 61"/>
                <a:gd name="T3" fmla="*/ 51 h 72"/>
                <a:gd name="T4" fmla="*/ 45 w 61"/>
                <a:gd name="T5" fmla="*/ 58 h 72"/>
                <a:gd name="T6" fmla="*/ 49 w 61"/>
                <a:gd name="T7" fmla="*/ 47 h 72"/>
                <a:gd name="T8" fmla="*/ 44 w 61"/>
                <a:gd name="T9" fmla="*/ 49 h 72"/>
                <a:gd name="T10" fmla="*/ 37 w 61"/>
                <a:gd name="T11" fmla="*/ 50 h 72"/>
                <a:gd name="T12" fmla="*/ 47 w 61"/>
                <a:gd name="T13" fmla="*/ 36 h 72"/>
                <a:gd name="T14" fmla="*/ 61 w 61"/>
                <a:gd name="T15" fmla="*/ 54 h 72"/>
                <a:gd name="T16" fmla="*/ 34 w 61"/>
                <a:gd name="T17" fmla="*/ 69 h 72"/>
                <a:gd name="T18" fmla="*/ 9 w 61"/>
                <a:gd name="T19" fmla="*/ 50 h 72"/>
                <a:gd name="T20" fmla="*/ 0 w 61"/>
                <a:gd name="T21" fmla="*/ 36 h 72"/>
                <a:gd name="T22" fmla="*/ 9 w 61"/>
                <a:gd name="T23" fmla="*/ 22 h 72"/>
                <a:gd name="T24" fmla="*/ 34 w 61"/>
                <a:gd name="T25" fmla="*/ 3 h 72"/>
                <a:gd name="T26" fmla="*/ 61 w 61"/>
                <a:gd name="T27" fmla="*/ 18 h 72"/>
                <a:gd name="T28" fmla="*/ 47 w 61"/>
                <a:gd name="T29" fmla="*/ 36 h 72"/>
                <a:gd name="T30" fmla="*/ 37 w 61"/>
                <a:gd name="T31" fmla="*/ 22 h 72"/>
                <a:gd name="T32" fmla="*/ 44 w 61"/>
                <a:gd name="T33" fmla="*/ 23 h 72"/>
                <a:gd name="T34" fmla="*/ 49 w 61"/>
                <a:gd name="T35" fmla="*/ 25 h 72"/>
                <a:gd name="T36" fmla="*/ 45 w 61"/>
                <a:gd name="T37" fmla="*/ 14 h 72"/>
                <a:gd name="T38" fmla="*/ 22 w 61"/>
                <a:gd name="T39" fmla="*/ 21 h 72"/>
                <a:gd name="T40" fmla="*/ 12 w 61"/>
                <a:gd name="T41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72">
                  <a:moveTo>
                    <a:pt x="12" y="36"/>
                  </a:moveTo>
                  <a:cubicBezTo>
                    <a:pt x="15" y="39"/>
                    <a:pt x="17" y="45"/>
                    <a:pt x="22" y="51"/>
                  </a:cubicBezTo>
                  <a:cubicBezTo>
                    <a:pt x="27" y="57"/>
                    <a:pt x="39" y="60"/>
                    <a:pt x="45" y="58"/>
                  </a:cubicBezTo>
                  <a:cubicBezTo>
                    <a:pt x="52" y="56"/>
                    <a:pt x="52" y="47"/>
                    <a:pt x="49" y="47"/>
                  </a:cubicBezTo>
                  <a:cubicBezTo>
                    <a:pt x="47" y="46"/>
                    <a:pt x="44" y="46"/>
                    <a:pt x="44" y="49"/>
                  </a:cubicBezTo>
                  <a:cubicBezTo>
                    <a:pt x="44" y="52"/>
                    <a:pt x="39" y="53"/>
                    <a:pt x="37" y="50"/>
                  </a:cubicBezTo>
                  <a:cubicBezTo>
                    <a:pt x="35" y="47"/>
                    <a:pt x="36" y="36"/>
                    <a:pt x="47" y="36"/>
                  </a:cubicBezTo>
                  <a:cubicBezTo>
                    <a:pt x="58" y="36"/>
                    <a:pt x="61" y="43"/>
                    <a:pt x="61" y="54"/>
                  </a:cubicBezTo>
                  <a:cubicBezTo>
                    <a:pt x="60" y="64"/>
                    <a:pt x="50" y="72"/>
                    <a:pt x="34" y="69"/>
                  </a:cubicBezTo>
                  <a:cubicBezTo>
                    <a:pt x="19" y="66"/>
                    <a:pt x="13" y="57"/>
                    <a:pt x="9" y="50"/>
                  </a:cubicBezTo>
                  <a:cubicBezTo>
                    <a:pt x="4" y="43"/>
                    <a:pt x="0" y="36"/>
                    <a:pt x="0" y="36"/>
                  </a:cubicBezTo>
                  <a:cubicBezTo>
                    <a:pt x="0" y="36"/>
                    <a:pt x="4" y="29"/>
                    <a:pt x="9" y="22"/>
                  </a:cubicBezTo>
                  <a:cubicBezTo>
                    <a:pt x="13" y="15"/>
                    <a:pt x="19" y="6"/>
                    <a:pt x="34" y="3"/>
                  </a:cubicBezTo>
                  <a:cubicBezTo>
                    <a:pt x="50" y="0"/>
                    <a:pt x="60" y="8"/>
                    <a:pt x="61" y="18"/>
                  </a:cubicBezTo>
                  <a:cubicBezTo>
                    <a:pt x="61" y="29"/>
                    <a:pt x="58" y="36"/>
                    <a:pt x="47" y="36"/>
                  </a:cubicBezTo>
                  <a:cubicBezTo>
                    <a:pt x="36" y="35"/>
                    <a:pt x="35" y="25"/>
                    <a:pt x="37" y="22"/>
                  </a:cubicBezTo>
                  <a:cubicBezTo>
                    <a:pt x="39" y="19"/>
                    <a:pt x="44" y="19"/>
                    <a:pt x="44" y="23"/>
                  </a:cubicBezTo>
                  <a:cubicBezTo>
                    <a:pt x="44" y="26"/>
                    <a:pt x="47" y="26"/>
                    <a:pt x="49" y="25"/>
                  </a:cubicBezTo>
                  <a:cubicBezTo>
                    <a:pt x="52" y="24"/>
                    <a:pt x="52" y="15"/>
                    <a:pt x="45" y="14"/>
                  </a:cubicBezTo>
                  <a:cubicBezTo>
                    <a:pt x="39" y="12"/>
                    <a:pt x="27" y="15"/>
                    <a:pt x="22" y="21"/>
                  </a:cubicBezTo>
                  <a:cubicBezTo>
                    <a:pt x="17" y="27"/>
                    <a:pt x="15" y="33"/>
                    <a:pt x="12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Oval 61"/>
            <p:cNvSpPr>
              <a:spLocks noChangeArrowheads="1"/>
            </p:cNvSpPr>
            <p:nvPr/>
          </p:nvSpPr>
          <p:spPr bwMode="auto">
            <a:xfrm>
              <a:off x="2490787" y="2211388"/>
              <a:ext cx="65088" cy="650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62"/>
            <p:cNvSpPr>
              <a:spLocks/>
            </p:cNvSpPr>
            <p:nvPr/>
          </p:nvSpPr>
          <p:spPr bwMode="auto">
            <a:xfrm>
              <a:off x="2901950" y="2663825"/>
              <a:ext cx="365125" cy="315912"/>
            </a:xfrm>
            <a:custGeom>
              <a:avLst/>
              <a:gdLst>
                <a:gd name="T0" fmla="*/ 36 w 72"/>
                <a:gd name="T1" fmla="*/ 50 h 62"/>
                <a:gd name="T2" fmla="*/ 21 w 72"/>
                <a:gd name="T3" fmla="*/ 40 h 62"/>
                <a:gd name="T4" fmla="*/ 14 w 72"/>
                <a:gd name="T5" fmla="*/ 16 h 62"/>
                <a:gd name="T6" fmla="*/ 25 w 72"/>
                <a:gd name="T7" fmla="*/ 13 h 62"/>
                <a:gd name="T8" fmla="*/ 23 w 72"/>
                <a:gd name="T9" fmla="*/ 18 h 62"/>
                <a:gd name="T10" fmla="*/ 22 w 72"/>
                <a:gd name="T11" fmla="*/ 25 h 62"/>
                <a:gd name="T12" fmla="*/ 36 w 72"/>
                <a:gd name="T13" fmla="*/ 15 h 62"/>
                <a:gd name="T14" fmla="*/ 18 w 72"/>
                <a:gd name="T15" fmla="*/ 1 h 62"/>
                <a:gd name="T16" fmla="*/ 3 w 72"/>
                <a:gd name="T17" fmla="*/ 27 h 62"/>
                <a:gd name="T18" fmla="*/ 21 w 72"/>
                <a:gd name="T19" fmla="*/ 53 h 62"/>
                <a:gd name="T20" fmla="*/ 36 w 72"/>
                <a:gd name="T21" fmla="*/ 62 h 62"/>
                <a:gd name="T22" fmla="*/ 50 w 72"/>
                <a:gd name="T23" fmla="*/ 53 h 62"/>
                <a:gd name="T24" fmla="*/ 69 w 72"/>
                <a:gd name="T25" fmla="*/ 27 h 62"/>
                <a:gd name="T26" fmla="*/ 54 w 72"/>
                <a:gd name="T27" fmla="*/ 1 h 62"/>
                <a:gd name="T28" fmla="*/ 36 w 72"/>
                <a:gd name="T29" fmla="*/ 15 h 62"/>
                <a:gd name="T30" fmla="*/ 50 w 72"/>
                <a:gd name="T31" fmla="*/ 25 h 62"/>
                <a:gd name="T32" fmla="*/ 49 w 72"/>
                <a:gd name="T33" fmla="*/ 18 h 62"/>
                <a:gd name="T34" fmla="*/ 47 w 72"/>
                <a:gd name="T35" fmla="*/ 13 h 62"/>
                <a:gd name="T36" fmla="*/ 58 w 72"/>
                <a:gd name="T37" fmla="*/ 16 h 62"/>
                <a:gd name="T38" fmla="*/ 51 w 72"/>
                <a:gd name="T39" fmla="*/ 40 h 62"/>
                <a:gd name="T40" fmla="*/ 36 w 72"/>
                <a:gd name="T41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62">
                  <a:moveTo>
                    <a:pt x="36" y="50"/>
                  </a:moveTo>
                  <a:cubicBezTo>
                    <a:pt x="33" y="47"/>
                    <a:pt x="27" y="45"/>
                    <a:pt x="21" y="40"/>
                  </a:cubicBezTo>
                  <a:cubicBezTo>
                    <a:pt x="15" y="34"/>
                    <a:pt x="12" y="23"/>
                    <a:pt x="14" y="16"/>
                  </a:cubicBezTo>
                  <a:cubicBezTo>
                    <a:pt x="15" y="10"/>
                    <a:pt x="24" y="10"/>
                    <a:pt x="25" y="13"/>
                  </a:cubicBezTo>
                  <a:cubicBezTo>
                    <a:pt x="26" y="15"/>
                    <a:pt x="26" y="18"/>
                    <a:pt x="23" y="18"/>
                  </a:cubicBezTo>
                  <a:cubicBezTo>
                    <a:pt x="19" y="18"/>
                    <a:pt x="19" y="23"/>
                    <a:pt x="22" y="25"/>
                  </a:cubicBezTo>
                  <a:cubicBezTo>
                    <a:pt x="25" y="27"/>
                    <a:pt x="35" y="26"/>
                    <a:pt x="36" y="15"/>
                  </a:cubicBezTo>
                  <a:cubicBezTo>
                    <a:pt x="36" y="4"/>
                    <a:pt x="28" y="0"/>
                    <a:pt x="18" y="1"/>
                  </a:cubicBezTo>
                  <a:cubicBezTo>
                    <a:pt x="8" y="2"/>
                    <a:pt x="0" y="12"/>
                    <a:pt x="3" y="27"/>
                  </a:cubicBezTo>
                  <a:cubicBezTo>
                    <a:pt x="6" y="43"/>
                    <a:pt x="14" y="49"/>
                    <a:pt x="21" y="53"/>
                  </a:cubicBezTo>
                  <a:cubicBezTo>
                    <a:pt x="28" y="57"/>
                    <a:pt x="36" y="62"/>
                    <a:pt x="36" y="62"/>
                  </a:cubicBezTo>
                  <a:cubicBezTo>
                    <a:pt x="36" y="62"/>
                    <a:pt x="43" y="57"/>
                    <a:pt x="50" y="53"/>
                  </a:cubicBezTo>
                  <a:cubicBezTo>
                    <a:pt x="57" y="49"/>
                    <a:pt x="66" y="43"/>
                    <a:pt x="69" y="27"/>
                  </a:cubicBezTo>
                  <a:cubicBezTo>
                    <a:pt x="72" y="12"/>
                    <a:pt x="64" y="2"/>
                    <a:pt x="54" y="1"/>
                  </a:cubicBezTo>
                  <a:cubicBezTo>
                    <a:pt x="43" y="0"/>
                    <a:pt x="35" y="4"/>
                    <a:pt x="36" y="15"/>
                  </a:cubicBezTo>
                  <a:cubicBezTo>
                    <a:pt x="36" y="26"/>
                    <a:pt x="47" y="27"/>
                    <a:pt x="50" y="25"/>
                  </a:cubicBezTo>
                  <a:cubicBezTo>
                    <a:pt x="53" y="23"/>
                    <a:pt x="52" y="18"/>
                    <a:pt x="49" y="18"/>
                  </a:cubicBezTo>
                  <a:cubicBezTo>
                    <a:pt x="46" y="18"/>
                    <a:pt x="46" y="15"/>
                    <a:pt x="47" y="13"/>
                  </a:cubicBezTo>
                  <a:cubicBezTo>
                    <a:pt x="47" y="10"/>
                    <a:pt x="56" y="10"/>
                    <a:pt x="58" y="16"/>
                  </a:cubicBezTo>
                  <a:cubicBezTo>
                    <a:pt x="60" y="22"/>
                    <a:pt x="57" y="34"/>
                    <a:pt x="51" y="40"/>
                  </a:cubicBezTo>
                  <a:cubicBezTo>
                    <a:pt x="44" y="45"/>
                    <a:pt x="39" y="47"/>
                    <a:pt x="36" y="5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Oval 63"/>
            <p:cNvSpPr>
              <a:spLocks noChangeArrowheads="1"/>
            </p:cNvSpPr>
            <p:nvPr/>
          </p:nvSpPr>
          <p:spPr bwMode="auto">
            <a:xfrm>
              <a:off x="3049587" y="2776538"/>
              <a:ext cx="65088" cy="650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64"/>
            <p:cNvSpPr>
              <a:spLocks/>
            </p:cNvSpPr>
            <p:nvPr/>
          </p:nvSpPr>
          <p:spPr bwMode="auto">
            <a:xfrm>
              <a:off x="2901950" y="1512888"/>
              <a:ext cx="365125" cy="315912"/>
            </a:xfrm>
            <a:custGeom>
              <a:avLst/>
              <a:gdLst>
                <a:gd name="T0" fmla="*/ 36 w 72"/>
                <a:gd name="T1" fmla="*/ 12 h 62"/>
                <a:gd name="T2" fmla="*/ 21 w 72"/>
                <a:gd name="T3" fmla="*/ 22 h 62"/>
                <a:gd name="T4" fmla="*/ 14 w 72"/>
                <a:gd name="T5" fmla="*/ 46 h 62"/>
                <a:gd name="T6" fmla="*/ 25 w 72"/>
                <a:gd name="T7" fmla="*/ 49 h 62"/>
                <a:gd name="T8" fmla="*/ 23 w 72"/>
                <a:gd name="T9" fmla="*/ 44 h 62"/>
                <a:gd name="T10" fmla="*/ 22 w 72"/>
                <a:gd name="T11" fmla="*/ 37 h 62"/>
                <a:gd name="T12" fmla="*/ 36 w 72"/>
                <a:gd name="T13" fmla="*/ 47 h 62"/>
                <a:gd name="T14" fmla="*/ 18 w 72"/>
                <a:gd name="T15" fmla="*/ 61 h 62"/>
                <a:gd name="T16" fmla="*/ 3 w 72"/>
                <a:gd name="T17" fmla="*/ 34 h 62"/>
                <a:gd name="T18" fmla="*/ 21 w 72"/>
                <a:gd name="T19" fmla="*/ 9 h 62"/>
                <a:gd name="T20" fmla="*/ 36 w 72"/>
                <a:gd name="T21" fmla="*/ 0 h 62"/>
                <a:gd name="T22" fmla="*/ 50 w 72"/>
                <a:gd name="T23" fmla="*/ 9 h 62"/>
                <a:gd name="T24" fmla="*/ 69 w 72"/>
                <a:gd name="T25" fmla="*/ 34 h 62"/>
                <a:gd name="T26" fmla="*/ 54 w 72"/>
                <a:gd name="T27" fmla="*/ 61 h 62"/>
                <a:gd name="T28" fmla="*/ 36 w 72"/>
                <a:gd name="T29" fmla="*/ 47 h 62"/>
                <a:gd name="T30" fmla="*/ 50 w 72"/>
                <a:gd name="T31" fmla="*/ 37 h 62"/>
                <a:gd name="T32" fmla="*/ 49 w 72"/>
                <a:gd name="T33" fmla="*/ 44 h 62"/>
                <a:gd name="T34" fmla="*/ 47 w 72"/>
                <a:gd name="T35" fmla="*/ 49 h 62"/>
                <a:gd name="T36" fmla="*/ 58 w 72"/>
                <a:gd name="T37" fmla="*/ 46 h 62"/>
                <a:gd name="T38" fmla="*/ 51 w 72"/>
                <a:gd name="T39" fmla="*/ 22 h 62"/>
                <a:gd name="T40" fmla="*/ 36 w 72"/>
                <a:gd name="T41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62">
                  <a:moveTo>
                    <a:pt x="36" y="12"/>
                  </a:moveTo>
                  <a:cubicBezTo>
                    <a:pt x="33" y="15"/>
                    <a:pt x="27" y="17"/>
                    <a:pt x="21" y="22"/>
                  </a:cubicBezTo>
                  <a:cubicBezTo>
                    <a:pt x="15" y="28"/>
                    <a:pt x="12" y="39"/>
                    <a:pt x="14" y="46"/>
                  </a:cubicBezTo>
                  <a:cubicBezTo>
                    <a:pt x="15" y="52"/>
                    <a:pt x="24" y="52"/>
                    <a:pt x="25" y="49"/>
                  </a:cubicBezTo>
                  <a:cubicBezTo>
                    <a:pt x="26" y="47"/>
                    <a:pt x="26" y="44"/>
                    <a:pt x="23" y="44"/>
                  </a:cubicBezTo>
                  <a:cubicBezTo>
                    <a:pt x="19" y="44"/>
                    <a:pt x="19" y="39"/>
                    <a:pt x="22" y="37"/>
                  </a:cubicBezTo>
                  <a:cubicBezTo>
                    <a:pt x="25" y="35"/>
                    <a:pt x="35" y="36"/>
                    <a:pt x="36" y="47"/>
                  </a:cubicBezTo>
                  <a:cubicBezTo>
                    <a:pt x="36" y="58"/>
                    <a:pt x="28" y="61"/>
                    <a:pt x="18" y="61"/>
                  </a:cubicBezTo>
                  <a:cubicBezTo>
                    <a:pt x="8" y="60"/>
                    <a:pt x="0" y="50"/>
                    <a:pt x="3" y="34"/>
                  </a:cubicBezTo>
                  <a:cubicBezTo>
                    <a:pt x="6" y="19"/>
                    <a:pt x="14" y="13"/>
                    <a:pt x="21" y="9"/>
                  </a:cubicBezTo>
                  <a:cubicBezTo>
                    <a:pt x="28" y="5"/>
                    <a:pt x="36" y="0"/>
                    <a:pt x="36" y="0"/>
                  </a:cubicBezTo>
                  <a:cubicBezTo>
                    <a:pt x="36" y="0"/>
                    <a:pt x="43" y="5"/>
                    <a:pt x="50" y="9"/>
                  </a:cubicBezTo>
                  <a:cubicBezTo>
                    <a:pt x="57" y="13"/>
                    <a:pt x="66" y="19"/>
                    <a:pt x="69" y="34"/>
                  </a:cubicBezTo>
                  <a:cubicBezTo>
                    <a:pt x="72" y="50"/>
                    <a:pt x="64" y="60"/>
                    <a:pt x="54" y="61"/>
                  </a:cubicBezTo>
                  <a:cubicBezTo>
                    <a:pt x="43" y="62"/>
                    <a:pt x="35" y="58"/>
                    <a:pt x="36" y="47"/>
                  </a:cubicBezTo>
                  <a:cubicBezTo>
                    <a:pt x="36" y="36"/>
                    <a:pt x="47" y="35"/>
                    <a:pt x="50" y="37"/>
                  </a:cubicBezTo>
                  <a:cubicBezTo>
                    <a:pt x="53" y="39"/>
                    <a:pt x="52" y="44"/>
                    <a:pt x="49" y="44"/>
                  </a:cubicBezTo>
                  <a:cubicBezTo>
                    <a:pt x="46" y="44"/>
                    <a:pt x="46" y="47"/>
                    <a:pt x="47" y="49"/>
                  </a:cubicBezTo>
                  <a:cubicBezTo>
                    <a:pt x="47" y="52"/>
                    <a:pt x="56" y="52"/>
                    <a:pt x="58" y="46"/>
                  </a:cubicBezTo>
                  <a:cubicBezTo>
                    <a:pt x="60" y="39"/>
                    <a:pt x="57" y="27"/>
                    <a:pt x="51" y="22"/>
                  </a:cubicBezTo>
                  <a:cubicBezTo>
                    <a:pt x="45" y="17"/>
                    <a:pt x="39" y="15"/>
                    <a:pt x="36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Oval 65"/>
            <p:cNvSpPr>
              <a:spLocks noChangeArrowheads="1"/>
            </p:cNvSpPr>
            <p:nvPr/>
          </p:nvSpPr>
          <p:spPr bwMode="auto">
            <a:xfrm>
              <a:off x="3049587" y="1651000"/>
              <a:ext cx="65088" cy="650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2" name="组 231"/>
          <p:cNvGrpSpPr/>
          <p:nvPr/>
        </p:nvGrpSpPr>
        <p:grpSpPr>
          <a:xfrm>
            <a:off x="1310229" y="1446414"/>
            <a:ext cx="3867128" cy="3866863"/>
            <a:chOff x="1881729" y="1495399"/>
            <a:chExt cx="3867128" cy="3866863"/>
          </a:xfrm>
        </p:grpSpPr>
        <p:grpSp>
          <p:nvGrpSpPr>
            <p:cNvPr id="230" name="组 229"/>
            <p:cNvGrpSpPr/>
            <p:nvPr/>
          </p:nvGrpSpPr>
          <p:grpSpPr>
            <a:xfrm>
              <a:off x="1881729" y="1495399"/>
              <a:ext cx="3867128" cy="3866863"/>
              <a:chOff x="1881729" y="1495399"/>
              <a:chExt cx="3867128" cy="3866863"/>
            </a:xfrm>
          </p:grpSpPr>
          <p:grpSp>
            <p:nvGrpSpPr>
              <p:cNvPr id="179" name="组 178"/>
              <p:cNvGrpSpPr/>
              <p:nvPr/>
            </p:nvGrpSpPr>
            <p:grpSpPr>
              <a:xfrm rot="18900000">
                <a:off x="1881729" y="1495399"/>
                <a:ext cx="3867128" cy="3866863"/>
                <a:chOff x="2687641" y="1293920"/>
                <a:chExt cx="3867128" cy="3866863"/>
              </a:xfrm>
            </p:grpSpPr>
            <p:sp>
              <p:nvSpPr>
                <p:cNvPr id="30" name="矩形 29"/>
                <p:cNvSpPr/>
                <p:nvPr/>
              </p:nvSpPr>
              <p:spPr>
                <a:xfrm>
                  <a:off x="2695997" y="1302011"/>
                  <a:ext cx="3858772" cy="3858772"/>
                </a:xfrm>
                <a:prstGeom prst="rect">
                  <a:avLst/>
                </a:prstGeom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zh-CN" altLang="en-US"/>
                </a:p>
              </p:txBody>
            </p:sp>
            <p:grpSp>
              <p:nvGrpSpPr>
                <p:cNvPr id="67" name="组 66"/>
                <p:cNvGrpSpPr/>
                <p:nvPr/>
              </p:nvGrpSpPr>
              <p:grpSpPr>
                <a:xfrm>
                  <a:off x="2695997" y="1413359"/>
                  <a:ext cx="3858772" cy="261064"/>
                  <a:chOff x="2695997" y="1413359"/>
                  <a:chExt cx="5678488" cy="384176"/>
                </a:xfrm>
                <a:solidFill>
                  <a:schemeClr val="accent2">
                    <a:alpha val="60000"/>
                  </a:schemeClr>
                </a:solidFill>
              </p:grpSpPr>
              <p:grpSp>
                <p:nvGrpSpPr>
                  <p:cNvPr id="31" name="组合 980"/>
                  <p:cNvGrpSpPr/>
                  <p:nvPr/>
                </p:nvGrpSpPr>
                <p:grpSpPr>
                  <a:xfrm>
                    <a:off x="2695997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2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0" name="组合 980"/>
                  <p:cNvGrpSpPr/>
                  <p:nvPr/>
                </p:nvGrpSpPr>
                <p:grpSpPr>
                  <a:xfrm>
                    <a:off x="4121572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41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3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" name="组合 980"/>
                  <p:cNvGrpSpPr/>
                  <p:nvPr/>
                </p:nvGrpSpPr>
                <p:grpSpPr>
                  <a:xfrm>
                    <a:off x="5547147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50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1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2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4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5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6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7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8" name="组合 980"/>
                  <p:cNvGrpSpPr/>
                  <p:nvPr/>
                </p:nvGrpSpPr>
                <p:grpSpPr>
                  <a:xfrm>
                    <a:off x="6972722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59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2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3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4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68" name="组 67"/>
                <p:cNvGrpSpPr/>
                <p:nvPr/>
              </p:nvGrpSpPr>
              <p:grpSpPr>
                <a:xfrm rot="5400000">
                  <a:off x="4362757" y="3100865"/>
                  <a:ext cx="3858772" cy="261064"/>
                  <a:chOff x="2695997" y="1413359"/>
                  <a:chExt cx="5678488" cy="384176"/>
                </a:xfrm>
                <a:solidFill>
                  <a:schemeClr val="accent2">
                    <a:alpha val="60000"/>
                  </a:schemeClr>
                </a:solidFill>
              </p:grpSpPr>
              <p:grpSp>
                <p:nvGrpSpPr>
                  <p:cNvPr id="69" name="组合 980"/>
                  <p:cNvGrpSpPr/>
                  <p:nvPr/>
                </p:nvGrpSpPr>
                <p:grpSpPr>
                  <a:xfrm>
                    <a:off x="2695997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97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8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9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0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1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2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70" name="组合 980"/>
                  <p:cNvGrpSpPr/>
                  <p:nvPr/>
                </p:nvGrpSpPr>
                <p:grpSpPr>
                  <a:xfrm>
                    <a:off x="4121572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89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0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1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2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71" name="组合 980"/>
                  <p:cNvGrpSpPr/>
                  <p:nvPr/>
                </p:nvGrpSpPr>
                <p:grpSpPr>
                  <a:xfrm>
                    <a:off x="5547147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81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2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7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8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72" name="组合 980"/>
                  <p:cNvGrpSpPr/>
                  <p:nvPr/>
                </p:nvGrpSpPr>
                <p:grpSpPr>
                  <a:xfrm>
                    <a:off x="6972722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73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74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75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76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77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78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79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0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05" name="组 104"/>
                <p:cNvGrpSpPr/>
                <p:nvPr/>
              </p:nvGrpSpPr>
              <p:grpSpPr>
                <a:xfrm rot="5400000">
                  <a:off x="996984" y="3092774"/>
                  <a:ext cx="3858772" cy="261064"/>
                  <a:chOff x="2695997" y="1413359"/>
                  <a:chExt cx="5678488" cy="384176"/>
                </a:xfrm>
                <a:solidFill>
                  <a:schemeClr val="accent2">
                    <a:alpha val="60000"/>
                  </a:schemeClr>
                </a:solidFill>
              </p:grpSpPr>
              <p:grpSp>
                <p:nvGrpSpPr>
                  <p:cNvPr id="106" name="组合 980"/>
                  <p:cNvGrpSpPr/>
                  <p:nvPr/>
                </p:nvGrpSpPr>
                <p:grpSpPr>
                  <a:xfrm>
                    <a:off x="2695997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134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5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6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7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8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9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40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41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7" name="组合 980"/>
                  <p:cNvGrpSpPr/>
                  <p:nvPr/>
                </p:nvGrpSpPr>
                <p:grpSpPr>
                  <a:xfrm>
                    <a:off x="4121572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126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7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3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8" name="组合 980"/>
                  <p:cNvGrpSpPr/>
                  <p:nvPr/>
                </p:nvGrpSpPr>
                <p:grpSpPr>
                  <a:xfrm>
                    <a:off x="5547147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118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9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0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1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2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3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4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5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9" name="组合 980"/>
                  <p:cNvGrpSpPr/>
                  <p:nvPr/>
                </p:nvGrpSpPr>
                <p:grpSpPr>
                  <a:xfrm>
                    <a:off x="6972722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110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1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2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3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4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5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6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7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42" name="组 141"/>
                <p:cNvGrpSpPr/>
                <p:nvPr/>
              </p:nvGrpSpPr>
              <p:grpSpPr>
                <a:xfrm>
                  <a:off x="2687641" y="4788274"/>
                  <a:ext cx="3858772" cy="261064"/>
                  <a:chOff x="2695997" y="1413359"/>
                  <a:chExt cx="5678488" cy="384176"/>
                </a:xfrm>
                <a:solidFill>
                  <a:schemeClr val="accent2">
                    <a:alpha val="60000"/>
                  </a:schemeClr>
                </a:solidFill>
              </p:grpSpPr>
              <p:grpSp>
                <p:nvGrpSpPr>
                  <p:cNvPr id="143" name="组合 980"/>
                  <p:cNvGrpSpPr/>
                  <p:nvPr/>
                </p:nvGrpSpPr>
                <p:grpSpPr>
                  <a:xfrm>
                    <a:off x="2695997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171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2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8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44" name="组合 980"/>
                  <p:cNvGrpSpPr/>
                  <p:nvPr/>
                </p:nvGrpSpPr>
                <p:grpSpPr>
                  <a:xfrm>
                    <a:off x="4121572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163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4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5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6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45" name="组合 980"/>
                  <p:cNvGrpSpPr/>
                  <p:nvPr/>
                </p:nvGrpSpPr>
                <p:grpSpPr>
                  <a:xfrm>
                    <a:off x="5547147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155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6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7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8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9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0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1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2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46" name="组合 980"/>
                  <p:cNvGrpSpPr/>
                  <p:nvPr/>
                </p:nvGrpSpPr>
                <p:grpSpPr>
                  <a:xfrm>
                    <a:off x="6972722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147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48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49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0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1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2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3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4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184" name="组合 18"/>
              <p:cNvGrpSpPr/>
              <p:nvPr/>
            </p:nvGrpSpPr>
            <p:grpSpPr>
              <a:xfrm rot="18900000">
                <a:off x="2315971" y="1958057"/>
                <a:ext cx="2953904" cy="2963524"/>
                <a:chOff x="2354262" y="1512888"/>
                <a:chExt cx="1462088" cy="1466849"/>
              </a:xfrm>
              <a:solidFill>
                <a:schemeClr val="accent1">
                  <a:lumMod val="50000"/>
                  <a:alpha val="30000"/>
                </a:schemeClr>
              </a:solidFill>
            </p:grpSpPr>
            <p:sp>
              <p:nvSpPr>
                <p:cNvPr id="185" name="Freeform 21"/>
                <p:cNvSpPr>
                  <a:spLocks/>
                </p:cNvSpPr>
                <p:nvPr/>
              </p:nvSpPr>
              <p:spPr bwMode="auto">
                <a:xfrm>
                  <a:off x="3460750" y="1635125"/>
                  <a:ext cx="146050" cy="209550"/>
                </a:xfrm>
                <a:custGeom>
                  <a:avLst/>
                  <a:gdLst>
                    <a:gd name="T0" fmla="*/ 14 w 29"/>
                    <a:gd name="T1" fmla="*/ 16 h 41"/>
                    <a:gd name="T2" fmla="*/ 28 w 29"/>
                    <a:gd name="T3" fmla="*/ 12 h 41"/>
                    <a:gd name="T4" fmla="*/ 9 w 29"/>
                    <a:gd name="T5" fmla="*/ 5 h 41"/>
                    <a:gd name="T6" fmla="*/ 0 w 29"/>
                    <a:gd name="T7" fmla="*/ 25 h 41"/>
                    <a:gd name="T8" fmla="*/ 0 w 29"/>
                    <a:gd name="T9" fmla="*/ 41 h 41"/>
                    <a:gd name="T10" fmla="*/ 9 w 29"/>
                    <a:gd name="T11" fmla="*/ 27 h 41"/>
                    <a:gd name="T12" fmla="*/ 14 w 29"/>
                    <a:gd name="T13" fmla="*/ 1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41">
                      <a:moveTo>
                        <a:pt x="14" y="16"/>
                      </a:moveTo>
                      <a:cubicBezTo>
                        <a:pt x="17" y="22"/>
                        <a:pt x="29" y="21"/>
                        <a:pt x="28" y="12"/>
                      </a:cubicBezTo>
                      <a:cubicBezTo>
                        <a:pt x="28" y="4"/>
                        <a:pt x="17" y="0"/>
                        <a:pt x="9" y="5"/>
                      </a:cubicBezTo>
                      <a:cubicBezTo>
                        <a:pt x="1" y="10"/>
                        <a:pt x="1" y="21"/>
                        <a:pt x="0" y="25"/>
                      </a:cubicBezTo>
                      <a:cubicBezTo>
                        <a:pt x="0" y="30"/>
                        <a:pt x="0" y="41"/>
                        <a:pt x="0" y="41"/>
                      </a:cubicBezTo>
                      <a:cubicBezTo>
                        <a:pt x="0" y="41"/>
                        <a:pt x="6" y="36"/>
                        <a:pt x="9" y="27"/>
                      </a:cubicBezTo>
                      <a:cubicBezTo>
                        <a:pt x="12" y="18"/>
                        <a:pt x="14" y="16"/>
                        <a:pt x="14" y="1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2"/>
                <p:cNvSpPr>
                  <a:spLocks/>
                </p:cNvSpPr>
                <p:nvPr/>
              </p:nvSpPr>
              <p:spPr bwMode="auto">
                <a:xfrm>
                  <a:off x="3232150" y="1706563"/>
                  <a:ext cx="173038" cy="209550"/>
                </a:xfrm>
                <a:custGeom>
                  <a:avLst/>
                  <a:gdLst>
                    <a:gd name="T0" fmla="*/ 34 w 34"/>
                    <a:gd name="T1" fmla="*/ 23 h 41"/>
                    <a:gd name="T2" fmla="*/ 27 w 34"/>
                    <a:gd name="T3" fmla="*/ 36 h 41"/>
                    <a:gd name="T4" fmla="*/ 2 w 34"/>
                    <a:gd name="T5" fmla="*/ 21 h 41"/>
                    <a:gd name="T6" fmla="*/ 22 w 34"/>
                    <a:gd name="T7" fmla="*/ 5 h 41"/>
                    <a:gd name="T8" fmla="*/ 23 w 34"/>
                    <a:gd name="T9" fmla="*/ 18 h 41"/>
                    <a:gd name="T10" fmla="*/ 18 w 34"/>
                    <a:gd name="T11" fmla="*/ 17 h 41"/>
                    <a:gd name="T12" fmla="*/ 16 w 34"/>
                    <a:gd name="T13" fmla="*/ 24 h 41"/>
                    <a:gd name="T14" fmla="*/ 34 w 34"/>
                    <a:gd name="T15" fmla="*/ 2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41">
                      <a:moveTo>
                        <a:pt x="34" y="23"/>
                      </a:moveTo>
                      <a:cubicBezTo>
                        <a:pt x="34" y="23"/>
                        <a:pt x="34" y="31"/>
                        <a:pt x="27" y="36"/>
                      </a:cubicBezTo>
                      <a:cubicBezTo>
                        <a:pt x="21" y="41"/>
                        <a:pt x="4" y="34"/>
                        <a:pt x="2" y="21"/>
                      </a:cubicBezTo>
                      <a:cubicBezTo>
                        <a:pt x="0" y="9"/>
                        <a:pt x="16" y="0"/>
                        <a:pt x="22" y="5"/>
                      </a:cubicBezTo>
                      <a:cubicBezTo>
                        <a:pt x="28" y="11"/>
                        <a:pt x="27" y="17"/>
                        <a:pt x="23" y="18"/>
                      </a:cubicBezTo>
                      <a:cubicBezTo>
                        <a:pt x="20" y="20"/>
                        <a:pt x="19" y="20"/>
                        <a:pt x="18" y="17"/>
                      </a:cubicBezTo>
                      <a:cubicBezTo>
                        <a:pt x="17" y="14"/>
                        <a:pt x="12" y="18"/>
                        <a:pt x="16" y="24"/>
                      </a:cubicBezTo>
                      <a:cubicBezTo>
                        <a:pt x="21" y="30"/>
                        <a:pt x="30" y="30"/>
                        <a:pt x="34" y="2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3"/>
                <p:cNvSpPr>
                  <a:spLocks/>
                </p:cNvSpPr>
                <p:nvPr/>
              </p:nvSpPr>
              <p:spPr bwMode="auto">
                <a:xfrm>
                  <a:off x="3571875" y="1563688"/>
                  <a:ext cx="96838" cy="122237"/>
                </a:xfrm>
                <a:custGeom>
                  <a:avLst/>
                  <a:gdLst>
                    <a:gd name="T0" fmla="*/ 4 w 19"/>
                    <a:gd name="T1" fmla="*/ 19 h 24"/>
                    <a:gd name="T2" fmla="*/ 7 w 19"/>
                    <a:gd name="T3" fmla="*/ 14 h 24"/>
                    <a:gd name="T4" fmla="*/ 3 w 19"/>
                    <a:gd name="T5" fmla="*/ 5 h 24"/>
                    <a:gd name="T6" fmla="*/ 17 w 19"/>
                    <a:gd name="T7" fmla="*/ 8 h 24"/>
                    <a:gd name="T8" fmla="*/ 4 w 19"/>
                    <a:gd name="T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4">
                      <a:moveTo>
                        <a:pt x="4" y="19"/>
                      </a:moveTo>
                      <a:cubicBezTo>
                        <a:pt x="4" y="19"/>
                        <a:pt x="8" y="17"/>
                        <a:pt x="7" y="14"/>
                      </a:cubicBezTo>
                      <a:cubicBezTo>
                        <a:pt x="6" y="11"/>
                        <a:pt x="0" y="10"/>
                        <a:pt x="3" y="5"/>
                      </a:cubicBezTo>
                      <a:cubicBezTo>
                        <a:pt x="5" y="0"/>
                        <a:pt x="15" y="0"/>
                        <a:pt x="17" y="8"/>
                      </a:cubicBezTo>
                      <a:cubicBezTo>
                        <a:pt x="19" y="16"/>
                        <a:pt x="11" y="24"/>
                        <a:pt x="4" y="1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4"/>
                <p:cNvSpPr>
                  <a:spLocks/>
                </p:cNvSpPr>
                <p:nvPr/>
              </p:nvSpPr>
              <p:spPr bwMode="auto">
                <a:xfrm>
                  <a:off x="3486150" y="1722438"/>
                  <a:ext cx="207963" cy="147637"/>
                </a:xfrm>
                <a:custGeom>
                  <a:avLst/>
                  <a:gdLst>
                    <a:gd name="T0" fmla="*/ 25 w 41"/>
                    <a:gd name="T1" fmla="*/ 15 h 29"/>
                    <a:gd name="T2" fmla="*/ 29 w 41"/>
                    <a:gd name="T3" fmla="*/ 1 h 29"/>
                    <a:gd name="T4" fmla="*/ 36 w 41"/>
                    <a:gd name="T5" fmla="*/ 20 h 29"/>
                    <a:gd name="T6" fmla="*/ 16 w 41"/>
                    <a:gd name="T7" fmla="*/ 28 h 29"/>
                    <a:gd name="T8" fmla="*/ 0 w 41"/>
                    <a:gd name="T9" fmla="*/ 29 h 29"/>
                    <a:gd name="T10" fmla="*/ 14 w 41"/>
                    <a:gd name="T11" fmla="*/ 20 h 29"/>
                    <a:gd name="T12" fmla="*/ 25 w 41"/>
                    <a:gd name="T13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9">
                      <a:moveTo>
                        <a:pt x="25" y="15"/>
                      </a:moveTo>
                      <a:cubicBezTo>
                        <a:pt x="19" y="12"/>
                        <a:pt x="20" y="0"/>
                        <a:pt x="29" y="1"/>
                      </a:cubicBezTo>
                      <a:cubicBezTo>
                        <a:pt x="37" y="1"/>
                        <a:pt x="41" y="12"/>
                        <a:pt x="36" y="20"/>
                      </a:cubicBezTo>
                      <a:cubicBezTo>
                        <a:pt x="31" y="28"/>
                        <a:pt x="20" y="28"/>
                        <a:pt x="16" y="28"/>
                      </a:cubicBezTo>
                      <a:cubicBezTo>
                        <a:pt x="11" y="29"/>
                        <a:pt x="0" y="29"/>
                        <a:pt x="0" y="29"/>
                      </a:cubicBezTo>
                      <a:cubicBezTo>
                        <a:pt x="0" y="29"/>
                        <a:pt x="5" y="23"/>
                        <a:pt x="14" y="20"/>
                      </a:cubicBezTo>
                      <a:cubicBezTo>
                        <a:pt x="23" y="17"/>
                        <a:pt x="25" y="15"/>
                        <a:pt x="25" y="1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5"/>
                <p:cNvSpPr>
                  <a:spLocks/>
                </p:cNvSpPr>
                <p:nvPr/>
              </p:nvSpPr>
              <p:spPr bwMode="auto">
                <a:xfrm>
                  <a:off x="3079750" y="1593850"/>
                  <a:ext cx="654050" cy="657225"/>
                </a:xfrm>
                <a:custGeom>
                  <a:avLst/>
                  <a:gdLst>
                    <a:gd name="T0" fmla="*/ 45 w 129"/>
                    <a:gd name="T1" fmla="*/ 84 h 129"/>
                    <a:gd name="T2" fmla="*/ 67 w 129"/>
                    <a:gd name="T3" fmla="*/ 126 h 129"/>
                    <a:gd name="T4" fmla="*/ 81 w 129"/>
                    <a:gd name="T5" fmla="*/ 101 h 129"/>
                    <a:gd name="T6" fmla="*/ 60 w 129"/>
                    <a:gd name="T7" fmla="*/ 97 h 129"/>
                    <a:gd name="T8" fmla="*/ 62 w 129"/>
                    <a:gd name="T9" fmla="*/ 105 h 129"/>
                    <a:gd name="T10" fmla="*/ 70 w 129"/>
                    <a:gd name="T11" fmla="*/ 110 h 129"/>
                    <a:gd name="T12" fmla="*/ 51 w 129"/>
                    <a:gd name="T13" fmla="*/ 108 h 129"/>
                    <a:gd name="T14" fmla="*/ 71 w 129"/>
                    <a:gd name="T15" fmla="*/ 68 h 129"/>
                    <a:gd name="T16" fmla="*/ 118 w 129"/>
                    <a:gd name="T17" fmla="*/ 75 h 129"/>
                    <a:gd name="T18" fmla="*/ 114 w 129"/>
                    <a:gd name="T19" fmla="*/ 86 h 129"/>
                    <a:gd name="T20" fmla="*/ 106 w 129"/>
                    <a:gd name="T21" fmla="*/ 77 h 129"/>
                    <a:gd name="T22" fmla="*/ 107 w 129"/>
                    <a:gd name="T23" fmla="*/ 93 h 129"/>
                    <a:gd name="T24" fmla="*/ 128 w 129"/>
                    <a:gd name="T25" fmla="*/ 82 h 129"/>
                    <a:gd name="T26" fmla="*/ 96 w 129"/>
                    <a:gd name="T27" fmla="*/ 55 h 129"/>
                    <a:gd name="T28" fmla="*/ 67 w 129"/>
                    <a:gd name="T29" fmla="*/ 62 h 129"/>
                    <a:gd name="T30" fmla="*/ 74 w 129"/>
                    <a:gd name="T31" fmla="*/ 33 h 129"/>
                    <a:gd name="T32" fmla="*/ 47 w 129"/>
                    <a:gd name="T33" fmla="*/ 0 h 129"/>
                    <a:gd name="T34" fmla="*/ 35 w 129"/>
                    <a:gd name="T35" fmla="*/ 22 h 129"/>
                    <a:gd name="T36" fmla="*/ 52 w 129"/>
                    <a:gd name="T37" fmla="*/ 22 h 129"/>
                    <a:gd name="T38" fmla="*/ 43 w 129"/>
                    <a:gd name="T39" fmla="*/ 15 h 129"/>
                    <a:gd name="T40" fmla="*/ 54 w 129"/>
                    <a:gd name="T41" fmla="*/ 11 h 129"/>
                    <a:gd name="T42" fmla="*/ 61 w 129"/>
                    <a:gd name="T43" fmla="*/ 58 h 129"/>
                    <a:gd name="T44" fmla="*/ 21 w 129"/>
                    <a:gd name="T45" fmla="*/ 78 h 129"/>
                    <a:gd name="T46" fmla="*/ 19 w 129"/>
                    <a:gd name="T47" fmla="*/ 59 h 129"/>
                    <a:gd name="T48" fmla="*/ 24 w 129"/>
                    <a:gd name="T49" fmla="*/ 67 h 129"/>
                    <a:gd name="T50" fmla="*/ 32 w 129"/>
                    <a:gd name="T51" fmla="*/ 69 h 129"/>
                    <a:gd name="T52" fmla="*/ 28 w 129"/>
                    <a:gd name="T53" fmla="*/ 48 h 129"/>
                    <a:gd name="T54" fmla="*/ 3 w 129"/>
                    <a:gd name="T55" fmla="*/ 62 h 129"/>
                    <a:gd name="T56" fmla="*/ 45 w 129"/>
                    <a:gd name="T57" fmla="*/ 84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9" h="129">
                      <a:moveTo>
                        <a:pt x="45" y="84"/>
                      </a:moveTo>
                      <a:cubicBezTo>
                        <a:pt x="27" y="109"/>
                        <a:pt x="53" y="129"/>
                        <a:pt x="67" y="126"/>
                      </a:cubicBezTo>
                      <a:cubicBezTo>
                        <a:pt x="81" y="124"/>
                        <a:pt x="85" y="110"/>
                        <a:pt x="81" y="101"/>
                      </a:cubicBezTo>
                      <a:cubicBezTo>
                        <a:pt x="76" y="92"/>
                        <a:pt x="63" y="93"/>
                        <a:pt x="60" y="97"/>
                      </a:cubicBezTo>
                      <a:cubicBezTo>
                        <a:pt x="56" y="100"/>
                        <a:pt x="60" y="107"/>
                        <a:pt x="62" y="105"/>
                      </a:cubicBezTo>
                      <a:cubicBezTo>
                        <a:pt x="64" y="103"/>
                        <a:pt x="69" y="103"/>
                        <a:pt x="70" y="110"/>
                      </a:cubicBezTo>
                      <a:cubicBezTo>
                        <a:pt x="71" y="117"/>
                        <a:pt x="55" y="120"/>
                        <a:pt x="51" y="108"/>
                      </a:cubicBezTo>
                      <a:cubicBezTo>
                        <a:pt x="46" y="97"/>
                        <a:pt x="55" y="79"/>
                        <a:pt x="71" y="68"/>
                      </a:cubicBezTo>
                      <a:cubicBezTo>
                        <a:pt x="87" y="57"/>
                        <a:pt x="114" y="65"/>
                        <a:pt x="118" y="75"/>
                      </a:cubicBezTo>
                      <a:cubicBezTo>
                        <a:pt x="121" y="86"/>
                        <a:pt x="114" y="86"/>
                        <a:pt x="114" y="86"/>
                      </a:cubicBezTo>
                      <a:cubicBezTo>
                        <a:pt x="117" y="81"/>
                        <a:pt x="111" y="75"/>
                        <a:pt x="106" y="77"/>
                      </a:cubicBezTo>
                      <a:cubicBezTo>
                        <a:pt x="101" y="79"/>
                        <a:pt x="101" y="89"/>
                        <a:pt x="107" y="93"/>
                      </a:cubicBezTo>
                      <a:cubicBezTo>
                        <a:pt x="114" y="98"/>
                        <a:pt x="128" y="95"/>
                        <a:pt x="128" y="82"/>
                      </a:cubicBezTo>
                      <a:cubicBezTo>
                        <a:pt x="129" y="68"/>
                        <a:pt x="116" y="54"/>
                        <a:pt x="96" y="55"/>
                      </a:cubicBezTo>
                      <a:cubicBezTo>
                        <a:pt x="75" y="57"/>
                        <a:pt x="67" y="62"/>
                        <a:pt x="67" y="62"/>
                      </a:cubicBezTo>
                      <a:cubicBezTo>
                        <a:pt x="67" y="62"/>
                        <a:pt x="72" y="54"/>
                        <a:pt x="74" y="33"/>
                      </a:cubicBezTo>
                      <a:cubicBezTo>
                        <a:pt x="75" y="13"/>
                        <a:pt x="61" y="0"/>
                        <a:pt x="47" y="0"/>
                      </a:cubicBezTo>
                      <a:cubicBezTo>
                        <a:pt x="34" y="1"/>
                        <a:pt x="31" y="15"/>
                        <a:pt x="35" y="22"/>
                      </a:cubicBezTo>
                      <a:cubicBezTo>
                        <a:pt x="40" y="28"/>
                        <a:pt x="50" y="27"/>
                        <a:pt x="52" y="22"/>
                      </a:cubicBezTo>
                      <a:cubicBezTo>
                        <a:pt x="54" y="18"/>
                        <a:pt x="48" y="11"/>
                        <a:pt x="43" y="15"/>
                      </a:cubicBezTo>
                      <a:cubicBezTo>
                        <a:pt x="43" y="15"/>
                        <a:pt x="43" y="7"/>
                        <a:pt x="54" y="11"/>
                      </a:cubicBezTo>
                      <a:cubicBezTo>
                        <a:pt x="64" y="14"/>
                        <a:pt x="72" y="42"/>
                        <a:pt x="61" y="58"/>
                      </a:cubicBezTo>
                      <a:cubicBezTo>
                        <a:pt x="50" y="74"/>
                        <a:pt x="32" y="82"/>
                        <a:pt x="21" y="78"/>
                      </a:cubicBezTo>
                      <a:cubicBezTo>
                        <a:pt x="9" y="74"/>
                        <a:pt x="12" y="58"/>
                        <a:pt x="19" y="59"/>
                      </a:cubicBezTo>
                      <a:cubicBezTo>
                        <a:pt x="26" y="60"/>
                        <a:pt x="26" y="65"/>
                        <a:pt x="24" y="67"/>
                      </a:cubicBezTo>
                      <a:cubicBezTo>
                        <a:pt x="22" y="69"/>
                        <a:pt x="28" y="73"/>
                        <a:pt x="32" y="69"/>
                      </a:cubicBezTo>
                      <a:cubicBezTo>
                        <a:pt x="35" y="66"/>
                        <a:pt x="37" y="53"/>
                        <a:pt x="28" y="48"/>
                      </a:cubicBezTo>
                      <a:cubicBezTo>
                        <a:pt x="19" y="44"/>
                        <a:pt x="5" y="48"/>
                        <a:pt x="3" y="62"/>
                      </a:cubicBezTo>
                      <a:cubicBezTo>
                        <a:pt x="0" y="76"/>
                        <a:pt x="20" y="102"/>
                        <a:pt x="45" y="8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6"/>
                <p:cNvSpPr>
                  <a:spLocks/>
                </p:cNvSpPr>
                <p:nvPr/>
              </p:nvSpPr>
              <p:spPr bwMode="auto">
                <a:xfrm>
                  <a:off x="3414712" y="1925638"/>
                  <a:ext cx="207963" cy="168275"/>
                </a:xfrm>
                <a:custGeom>
                  <a:avLst/>
                  <a:gdLst>
                    <a:gd name="T0" fmla="*/ 18 w 41"/>
                    <a:gd name="T1" fmla="*/ 0 h 33"/>
                    <a:gd name="T2" fmla="*/ 5 w 41"/>
                    <a:gd name="T3" fmla="*/ 6 h 33"/>
                    <a:gd name="T4" fmla="*/ 20 w 41"/>
                    <a:gd name="T5" fmla="*/ 32 h 33"/>
                    <a:gd name="T6" fmla="*/ 36 w 41"/>
                    <a:gd name="T7" fmla="*/ 12 h 33"/>
                    <a:gd name="T8" fmla="*/ 23 w 41"/>
                    <a:gd name="T9" fmla="*/ 11 h 33"/>
                    <a:gd name="T10" fmla="*/ 24 w 41"/>
                    <a:gd name="T11" fmla="*/ 16 h 33"/>
                    <a:gd name="T12" fmla="*/ 17 w 41"/>
                    <a:gd name="T13" fmla="*/ 17 h 33"/>
                    <a:gd name="T14" fmla="*/ 18 w 41"/>
                    <a:gd name="T1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33">
                      <a:moveTo>
                        <a:pt x="18" y="0"/>
                      </a:moveTo>
                      <a:cubicBezTo>
                        <a:pt x="18" y="0"/>
                        <a:pt x="9" y="0"/>
                        <a:pt x="5" y="6"/>
                      </a:cubicBezTo>
                      <a:cubicBezTo>
                        <a:pt x="0" y="13"/>
                        <a:pt x="7" y="30"/>
                        <a:pt x="20" y="32"/>
                      </a:cubicBezTo>
                      <a:cubicBezTo>
                        <a:pt x="32" y="33"/>
                        <a:pt x="41" y="18"/>
                        <a:pt x="36" y="12"/>
                      </a:cubicBezTo>
                      <a:cubicBezTo>
                        <a:pt x="30" y="6"/>
                        <a:pt x="24" y="7"/>
                        <a:pt x="23" y="11"/>
                      </a:cubicBezTo>
                      <a:cubicBezTo>
                        <a:pt x="21" y="14"/>
                        <a:pt x="21" y="15"/>
                        <a:pt x="24" y="16"/>
                      </a:cubicBezTo>
                      <a:cubicBezTo>
                        <a:pt x="27" y="17"/>
                        <a:pt x="23" y="22"/>
                        <a:pt x="17" y="17"/>
                      </a:cubicBezTo>
                      <a:cubicBezTo>
                        <a:pt x="11" y="13"/>
                        <a:pt x="11" y="4"/>
                        <a:pt x="18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7"/>
                <p:cNvSpPr>
                  <a:spLocks/>
                </p:cNvSpPr>
                <p:nvPr/>
              </p:nvSpPr>
              <p:spPr bwMode="auto">
                <a:xfrm>
                  <a:off x="3643312" y="1660525"/>
                  <a:ext cx="122238" cy="96837"/>
                </a:xfrm>
                <a:custGeom>
                  <a:avLst/>
                  <a:gdLst>
                    <a:gd name="T0" fmla="*/ 5 w 24"/>
                    <a:gd name="T1" fmla="*/ 14 h 19"/>
                    <a:gd name="T2" fmla="*/ 10 w 24"/>
                    <a:gd name="T3" fmla="*/ 12 h 19"/>
                    <a:gd name="T4" fmla="*/ 19 w 24"/>
                    <a:gd name="T5" fmla="*/ 16 h 19"/>
                    <a:gd name="T6" fmla="*/ 16 w 24"/>
                    <a:gd name="T7" fmla="*/ 2 h 19"/>
                    <a:gd name="T8" fmla="*/ 5 w 24"/>
                    <a:gd name="T9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5" y="14"/>
                      </a:moveTo>
                      <a:cubicBezTo>
                        <a:pt x="5" y="14"/>
                        <a:pt x="7" y="10"/>
                        <a:pt x="10" y="12"/>
                      </a:cubicBezTo>
                      <a:cubicBezTo>
                        <a:pt x="12" y="13"/>
                        <a:pt x="14" y="19"/>
                        <a:pt x="19" y="16"/>
                      </a:cubicBezTo>
                      <a:cubicBezTo>
                        <a:pt x="24" y="14"/>
                        <a:pt x="24" y="4"/>
                        <a:pt x="16" y="2"/>
                      </a:cubicBezTo>
                      <a:cubicBezTo>
                        <a:pt x="8" y="0"/>
                        <a:pt x="0" y="8"/>
                        <a:pt x="5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28"/>
                <p:cNvSpPr>
                  <a:spLocks/>
                </p:cNvSpPr>
                <p:nvPr/>
              </p:nvSpPr>
              <p:spPr bwMode="auto">
                <a:xfrm>
                  <a:off x="2474912" y="2622550"/>
                  <a:ext cx="207963" cy="149225"/>
                </a:xfrm>
                <a:custGeom>
                  <a:avLst/>
                  <a:gdLst>
                    <a:gd name="T0" fmla="*/ 16 w 41"/>
                    <a:gd name="T1" fmla="*/ 14 h 29"/>
                    <a:gd name="T2" fmla="*/ 12 w 41"/>
                    <a:gd name="T3" fmla="*/ 28 h 29"/>
                    <a:gd name="T4" fmla="*/ 5 w 41"/>
                    <a:gd name="T5" fmla="*/ 9 h 29"/>
                    <a:gd name="T6" fmla="*/ 25 w 41"/>
                    <a:gd name="T7" fmla="*/ 1 h 29"/>
                    <a:gd name="T8" fmla="*/ 41 w 41"/>
                    <a:gd name="T9" fmla="*/ 0 h 29"/>
                    <a:gd name="T10" fmla="*/ 26 w 41"/>
                    <a:gd name="T11" fmla="*/ 9 h 29"/>
                    <a:gd name="T12" fmla="*/ 16 w 41"/>
                    <a:gd name="T1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9">
                      <a:moveTo>
                        <a:pt x="16" y="14"/>
                      </a:moveTo>
                      <a:cubicBezTo>
                        <a:pt x="22" y="17"/>
                        <a:pt x="20" y="29"/>
                        <a:pt x="12" y="28"/>
                      </a:cubicBezTo>
                      <a:cubicBezTo>
                        <a:pt x="4" y="28"/>
                        <a:pt x="0" y="17"/>
                        <a:pt x="5" y="9"/>
                      </a:cubicBezTo>
                      <a:cubicBezTo>
                        <a:pt x="10" y="1"/>
                        <a:pt x="20" y="1"/>
                        <a:pt x="25" y="1"/>
                      </a:cubicBezTo>
                      <a:cubicBezTo>
                        <a:pt x="30" y="0"/>
                        <a:pt x="41" y="0"/>
                        <a:pt x="41" y="0"/>
                      </a:cubicBezTo>
                      <a:cubicBezTo>
                        <a:pt x="41" y="0"/>
                        <a:pt x="36" y="6"/>
                        <a:pt x="26" y="9"/>
                      </a:cubicBezTo>
                      <a:cubicBezTo>
                        <a:pt x="17" y="12"/>
                        <a:pt x="16" y="14"/>
                        <a:pt x="16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29"/>
                <p:cNvSpPr>
                  <a:spLocks/>
                </p:cNvSpPr>
                <p:nvPr/>
              </p:nvSpPr>
              <p:spPr bwMode="auto">
                <a:xfrm>
                  <a:off x="2541587" y="2398713"/>
                  <a:ext cx="212725" cy="168275"/>
                </a:xfrm>
                <a:custGeom>
                  <a:avLst/>
                  <a:gdLst>
                    <a:gd name="T0" fmla="*/ 24 w 42"/>
                    <a:gd name="T1" fmla="*/ 33 h 33"/>
                    <a:gd name="T2" fmla="*/ 37 w 42"/>
                    <a:gd name="T3" fmla="*/ 27 h 33"/>
                    <a:gd name="T4" fmla="*/ 22 w 42"/>
                    <a:gd name="T5" fmla="*/ 1 h 33"/>
                    <a:gd name="T6" fmla="*/ 6 w 42"/>
                    <a:gd name="T7" fmla="*/ 21 h 33"/>
                    <a:gd name="T8" fmla="*/ 19 w 42"/>
                    <a:gd name="T9" fmla="*/ 23 h 33"/>
                    <a:gd name="T10" fmla="*/ 18 w 42"/>
                    <a:gd name="T11" fmla="*/ 17 h 33"/>
                    <a:gd name="T12" fmla="*/ 25 w 42"/>
                    <a:gd name="T13" fmla="*/ 16 h 33"/>
                    <a:gd name="T14" fmla="*/ 24 w 42"/>
                    <a:gd name="T1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" h="33">
                      <a:moveTo>
                        <a:pt x="24" y="33"/>
                      </a:moveTo>
                      <a:cubicBezTo>
                        <a:pt x="24" y="33"/>
                        <a:pt x="32" y="33"/>
                        <a:pt x="37" y="27"/>
                      </a:cubicBezTo>
                      <a:cubicBezTo>
                        <a:pt x="42" y="20"/>
                        <a:pt x="35" y="3"/>
                        <a:pt x="22" y="1"/>
                      </a:cubicBezTo>
                      <a:cubicBezTo>
                        <a:pt x="9" y="0"/>
                        <a:pt x="0" y="15"/>
                        <a:pt x="6" y="21"/>
                      </a:cubicBezTo>
                      <a:cubicBezTo>
                        <a:pt x="11" y="27"/>
                        <a:pt x="18" y="26"/>
                        <a:pt x="19" y="23"/>
                      </a:cubicBezTo>
                      <a:cubicBezTo>
                        <a:pt x="20" y="19"/>
                        <a:pt x="21" y="18"/>
                        <a:pt x="18" y="17"/>
                      </a:cubicBezTo>
                      <a:cubicBezTo>
                        <a:pt x="14" y="16"/>
                        <a:pt x="19" y="11"/>
                        <a:pt x="25" y="16"/>
                      </a:cubicBezTo>
                      <a:cubicBezTo>
                        <a:pt x="31" y="20"/>
                        <a:pt x="31" y="29"/>
                        <a:pt x="24" y="3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0"/>
                <p:cNvSpPr>
                  <a:spLocks/>
                </p:cNvSpPr>
                <p:nvPr/>
              </p:nvSpPr>
              <p:spPr bwMode="auto">
                <a:xfrm>
                  <a:off x="2403475" y="2740025"/>
                  <a:ext cx="122238" cy="92075"/>
                </a:xfrm>
                <a:custGeom>
                  <a:avLst/>
                  <a:gdLst>
                    <a:gd name="T0" fmla="*/ 19 w 24"/>
                    <a:gd name="T1" fmla="*/ 4 h 18"/>
                    <a:gd name="T2" fmla="*/ 14 w 24"/>
                    <a:gd name="T3" fmla="*/ 6 h 18"/>
                    <a:gd name="T4" fmla="*/ 5 w 24"/>
                    <a:gd name="T5" fmla="*/ 2 h 18"/>
                    <a:gd name="T6" fmla="*/ 8 w 24"/>
                    <a:gd name="T7" fmla="*/ 16 h 18"/>
                    <a:gd name="T8" fmla="*/ 19 w 24"/>
                    <a:gd name="T9" fmla="*/ 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8">
                      <a:moveTo>
                        <a:pt x="19" y="4"/>
                      </a:moveTo>
                      <a:cubicBezTo>
                        <a:pt x="19" y="4"/>
                        <a:pt x="16" y="8"/>
                        <a:pt x="14" y="6"/>
                      </a:cubicBezTo>
                      <a:cubicBezTo>
                        <a:pt x="11" y="5"/>
                        <a:pt x="10" y="0"/>
                        <a:pt x="5" y="2"/>
                      </a:cubicBezTo>
                      <a:cubicBezTo>
                        <a:pt x="0" y="4"/>
                        <a:pt x="0" y="14"/>
                        <a:pt x="8" y="16"/>
                      </a:cubicBezTo>
                      <a:cubicBezTo>
                        <a:pt x="16" y="18"/>
                        <a:pt x="24" y="10"/>
                        <a:pt x="19" y="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1"/>
                <p:cNvSpPr>
                  <a:spLocks/>
                </p:cNvSpPr>
                <p:nvPr/>
              </p:nvSpPr>
              <p:spPr bwMode="auto">
                <a:xfrm>
                  <a:off x="2562225" y="2649538"/>
                  <a:ext cx="146050" cy="207962"/>
                </a:xfrm>
                <a:custGeom>
                  <a:avLst/>
                  <a:gdLst>
                    <a:gd name="T0" fmla="*/ 15 w 29"/>
                    <a:gd name="T1" fmla="*/ 25 h 41"/>
                    <a:gd name="T2" fmla="*/ 0 w 29"/>
                    <a:gd name="T3" fmla="*/ 29 h 41"/>
                    <a:gd name="T4" fmla="*/ 20 w 29"/>
                    <a:gd name="T5" fmla="*/ 36 h 41"/>
                    <a:gd name="T6" fmla="*/ 28 w 29"/>
                    <a:gd name="T7" fmla="*/ 16 h 41"/>
                    <a:gd name="T8" fmla="*/ 29 w 29"/>
                    <a:gd name="T9" fmla="*/ 0 h 41"/>
                    <a:gd name="T10" fmla="*/ 20 w 29"/>
                    <a:gd name="T11" fmla="*/ 14 h 41"/>
                    <a:gd name="T12" fmla="*/ 15 w 29"/>
                    <a:gd name="T13" fmla="*/ 2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41">
                      <a:moveTo>
                        <a:pt x="15" y="25"/>
                      </a:moveTo>
                      <a:cubicBezTo>
                        <a:pt x="12" y="19"/>
                        <a:pt x="0" y="20"/>
                        <a:pt x="0" y="29"/>
                      </a:cubicBezTo>
                      <a:cubicBezTo>
                        <a:pt x="1" y="37"/>
                        <a:pt x="12" y="41"/>
                        <a:pt x="20" y="36"/>
                      </a:cubicBezTo>
                      <a:cubicBezTo>
                        <a:pt x="28" y="31"/>
                        <a:pt x="28" y="20"/>
                        <a:pt x="28" y="16"/>
                      </a:cubicBezTo>
                      <a:cubicBezTo>
                        <a:pt x="29" y="11"/>
                        <a:pt x="29" y="0"/>
                        <a:pt x="29" y="0"/>
                      </a:cubicBezTo>
                      <a:cubicBezTo>
                        <a:pt x="29" y="0"/>
                        <a:pt x="23" y="5"/>
                        <a:pt x="20" y="14"/>
                      </a:cubicBezTo>
                      <a:cubicBezTo>
                        <a:pt x="17" y="24"/>
                        <a:pt x="15" y="25"/>
                        <a:pt x="15" y="2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2"/>
                <p:cNvSpPr>
                  <a:spLocks/>
                </p:cNvSpPr>
                <p:nvPr/>
              </p:nvSpPr>
              <p:spPr bwMode="auto">
                <a:xfrm>
                  <a:off x="2435225" y="2241550"/>
                  <a:ext cx="654050" cy="657225"/>
                </a:xfrm>
                <a:custGeom>
                  <a:avLst/>
                  <a:gdLst>
                    <a:gd name="T0" fmla="*/ 84 w 129"/>
                    <a:gd name="T1" fmla="*/ 45 h 129"/>
                    <a:gd name="T2" fmla="*/ 126 w 129"/>
                    <a:gd name="T3" fmla="*/ 67 h 129"/>
                    <a:gd name="T4" fmla="*/ 101 w 129"/>
                    <a:gd name="T5" fmla="*/ 81 h 129"/>
                    <a:gd name="T6" fmla="*/ 97 w 129"/>
                    <a:gd name="T7" fmla="*/ 60 h 129"/>
                    <a:gd name="T8" fmla="*/ 105 w 129"/>
                    <a:gd name="T9" fmla="*/ 62 h 129"/>
                    <a:gd name="T10" fmla="*/ 110 w 129"/>
                    <a:gd name="T11" fmla="*/ 70 h 129"/>
                    <a:gd name="T12" fmla="*/ 108 w 129"/>
                    <a:gd name="T13" fmla="*/ 51 h 129"/>
                    <a:gd name="T14" fmla="*/ 68 w 129"/>
                    <a:gd name="T15" fmla="*/ 71 h 129"/>
                    <a:gd name="T16" fmla="*/ 75 w 129"/>
                    <a:gd name="T17" fmla="*/ 118 h 129"/>
                    <a:gd name="T18" fmla="*/ 86 w 129"/>
                    <a:gd name="T19" fmla="*/ 114 h 129"/>
                    <a:gd name="T20" fmla="*/ 77 w 129"/>
                    <a:gd name="T21" fmla="*/ 107 h 129"/>
                    <a:gd name="T22" fmla="*/ 93 w 129"/>
                    <a:gd name="T23" fmla="*/ 107 h 129"/>
                    <a:gd name="T24" fmla="*/ 81 w 129"/>
                    <a:gd name="T25" fmla="*/ 129 h 129"/>
                    <a:gd name="T26" fmla="*/ 55 w 129"/>
                    <a:gd name="T27" fmla="*/ 96 h 129"/>
                    <a:gd name="T28" fmla="*/ 62 w 129"/>
                    <a:gd name="T29" fmla="*/ 67 h 129"/>
                    <a:gd name="T30" fmla="*/ 33 w 129"/>
                    <a:gd name="T31" fmla="*/ 74 h 129"/>
                    <a:gd name="T32" fmla="*/ 0 w 129"/>
                    <a:gd name="T33" fmla="*/ 47 h 129"/>
                    <a:gd name="T34" fmla="*/ 21 w 129"/>
                    <a:gd name="T35" fmla="*/ 36 h 129"/>
                    <a:gd name="T36" fmla="*/ 22 w 129"/>
                    <a:gd name="T37" fmla="*/ 52 h 129"/>
                    <a:gd name="T38" fmla="*/ 15 w 129"/>
                    <a:gd name="T39" fmla="*/ 43 h 129"/>
                    <a:gd name="T40" fmla="*/ 11 w 129"/>
                    <a:gd name="T41" fmla="*/ 54 h 129"/>
                    <a:gd name="T42" fmla="*/ 58 w 129"/>
                    <a:gd name="T43" fmla="*/ 61 h 129"/>
                    <a:gd name="T44" fmla="*/ 78 w 129"/>
                    <a:gd name="T45" fmla="*/ 21 h 129"/>
                    <a:gd name="T46" fmla="*/ 59 w 129"/>
                    <a:gd name="T47" fmla="*/ 19 h 129"/>
                    <a:gd name="T48" fmla="*/ 67 w 129"/>
                    <a:gd name="T49" fmla="*/ 24 h 129"/>
                    <a:gd name="T50" fmla="*/ 69 w 129"/>
                    <a:gd name="T51" fmla="*/ 32 h 129"/>
                    <a:gd name="T52" fmla="*/ 48 w 129"/>
                    <a:gd name="T53" fmla="*/ 28 h 129"/>
                    <a:gd name="T54" fmla="*/ 62 w 129"/>
                    <a:gd name="T55" fmla="*/ 3 h 129"/>
                    <a:gd name="T56" fmla="*/ 84 w 129"/>
                    <a:gd name="T57" fmla="*/ 45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9" h="129">
                      <a:moveTo>
                        <a:pt x="84" y="45"/>
                      </a:moveTo>
                      <a:cubicBezTo>
                        <a:pt x="109" y="27"/>
                        <a:pt x="129" y="53"/>
                        <a:pt x="126" y="67"/>
                      </a:cubicBezTo>
                      <a:cubicBezTo>
                        <a:pt x="123" y="81"/>
                        <a:pt x="110" y="85"/>
                        <a:pt x="101" y="81"/>
                      </a:cubicBezTo>
                      <a:cubicBezTo>
                        <a:pt x="92" y="76"/>
                        <a:pt x="93" y="63"/>
                        <a:pt x="97" y="60"/>
                      </a:cubicBezTo>
                      <a:cubicBezTo>
                        <a:pt x="100" y="56"/>
                        <a:pt x="107" y="60"/>
                        <a:pt x="105" y="62"/>
                      </a:cubicBezTo>
                      <a:cubicBezTo>
                        <a:pt x="103" y="64"/>
                        <a:pt x="103" y="69"/>
                        <a:pt x="110" y="70"/>
                      </a:cubicBezTo>
                      <a:cubicBezTo>
                        <a:pt x="116" y="71"/>
                        <a:pt x="119" y="55"/>
                        <a:pt x="108" y="51"/>
                      </a:cubicBezTo>
                      <a:cubicBezTo>
                        <a:pt x="97" y="47"/>
                        <a:pt x="79" y="55"/>
                        <a:pt x="68" y="71"/>
                      </a:cubicBezTo>
                      <a:cubicBezTo>
                        <a:pt x="57" y="87"/>
                        <a:pt x="65" y="115"/>
                        <a:pt x="75" y="118"/>
                      </a:cubicBezTo>
                      <a:cubicBezTo>
                        <a:pt x="85" y="122"/>
                        <a:pt x="86" y="114"/>
                        <a:pt x="86" y="114"/>
                      </a:cubicBezTo>
                      <a:cubicBezTo>
                        <a:pt x="81" y="118"/>
                        <a:pt x="75" y="111"/>
                        <a:pt x="77" y="107"/>
                      </a:cubicBezTo>
                      <a:cubicBezTo>
                        <a:pt x="79" y="102"/>
                        <a:pt x="89" y="101"/>
                        <a:pt x="93" y="107"/>
                      </a:cubicBezTo>
                      <a:cubicBezTo>
                        <a:pt x="98" y="114"/>
                        <a:pt x="95" y="128"/>
                        <a:pt x="81" y="129"/>
                      </a:cubicBezTo>
                      <a:cubicBezTo>
                        <a:pt x="68" y="129"/>
                        <a:pt x="54" y="116"/>
                        <a:pt x="55" y="96"/>
                      </a:cubicBezTo>
                      <a:cubicBezTo>
                        <a:pt x="57" y="75"/>
                        <a:pt x="62" y="67"/>
                        <a:pt x="62" y="67"/>
                      </a:cubicBezTo>
                      <a:cubicBezTo>
                        <a:pt x="62" y="67"/>
                        <a:pt x="54" y="72"/>
                        <a:pt x="33" y="74"/>
                      </a:cubicBezTo>
                      <a:cubicBezTo>
                        <a:pt x="12" y="75"/>
                        <a:pt x="0" y="61"/>
                        <a:pt x="0" y="47"/>
                      </a:cubicBezTo>
                      <a:cubicBezTo>
                        <a:pt x="1" y="34"/>
                        <a:pt x="15" y="31"/>
                        <a:pt x="21" y="36"/>
                      </a:cubicBezTo>
                      <a:cubicBezTo>
                        <a:pt x="28" y="40"/>
                        <a:pt x="27" y="50"/>
                        <a:pt x="22" y="52"/>
                      </a:cubicBezTo>
                      <a:cubicBezTo>
                        <a:pt x="17" y="54"/>
                        <a:pt x="11" y="48"/>
                        <a:pt x="15" y="43"/>
                      </a:cubicBezTo>
                      <a:cubicBezTo>
                        <a:pt x="15" y="43"/>
                        <a:pt x="7" y="43"/>
                        <a:pt x="11" y="54"/>
                      </a:cubicBezTo>
                      <a:cubicBezTo>
                        <a:pt x="14" y="64"/>
                        <a:pt x="42" y="72"/>
                        <a:pt x="58" y="61"/>
                      </a:cubicBezTo>
                      <a:cubicBezTo>
                        <a:pt x="74" y="50"/>
                        <a:pt x="82" y="32"/>
                        <a:pt x="78" y="21"/>
                      </a:cubicBezTo>
                      <a:cubicBezTo>
                        <a:pt x="74" y="9"/>
                        <a:pt x="58" y="12"/>
                        <a:pt x="59" y="19"/>
                      </a:cubicBezTo>
                      <a:cubicBezTo>
                        <a:pt x="60" y="26"/>
                        <a:pt x="65" y="26"/>
                        <a:pt x="67" y="24"/>
                      </a:cubicBezTo>
                      <a:cubicBezTo>
                        <a:pt x="68" y="22"/>
                        <a:pt x="72" y="29"/>
                        <a:pt x="69" y="32"/>
                      </a:cubicBezTo>
                      <a:cubicBezTo>
                        <a:pt x="65" y="36"/>
                        <a:pt x="53" y="37"/>
                        <a:pt x="48" y="28"/>
                      </a:cubicBezTo>
                      <a:cubicBezTo>
                        <a:pt x="43" y="19"/>
                        <a:pt x="48" y="5"/>
                        <a:pt x="62" y="3"/>
                      </a:cubicBezTo>
                      <a:cubicBezTo>
                        <a:pt x="76" y="0"/>
                        <a:pt x="101" y="20"/>
                        <a:pt x="84" y="4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3"/>
                <p:cNvSpPr>
                  <a:spLocks/>
                </p:cNvSpPr>
                <p:nvPr/>
              </p:nvSpPr>
              <p:spPr bwMode="auto">
                <a:xfrm>
                  <a:off x="2765425" y="2578100"/>
                  <a:ext cx="166688" cy="207962"/>
                </a:xfrm>
                <a:custGeom>
                  <a:avLst/>
                  <a:gdLst>
                    <a:gd name="T0" fmla="*/ 0 w 33"/>
                    <a:gd name="T1" fmla="*/ 18 h 41"/>
                    <a:gd name="T2" fmla="*/ 6 w 33"/>
                    <a:gd name="T3" fmla="*/ 5 h 41"/>
                    <a:gd name="T4" fmla="*/ 31 w 33"/>
                    <a:gd name="T5" fmla="*/ 20 h 41"/>
                    <a:gd name="T6" fmla="*/ 12 w 33"/>
                    <a:gd name="T7" fmla="*/ 36 h 41"/>
                    <a:gd name="T8" fmla="*/ 10 w 33"/>
                    <a:gd name="T9" fmla="*/ 23 h 41"/>
                    <a:gd name="T10" fmla="*/ 16 w 33"/>
                    <a:gd name="T11" fmla="*/ 24 h 41"/>
                    <a:gd name="T12" fmla="*/ 17 w 33"/>
                    <a:gd name="T13" fmla="*/ 17 h 41"/>
                    <a:gd name="T14" fmla="*/ 0 w 33"/>
                    <a:gd name="T15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41">
                      <a:moveTo>
                        <a:pt x="0" y="18"/>
                      </a:moveTo>
                      <a:cubicBezTo>
                        <a:pt x="0" y="18"/>
                        <a:pt x="0" y="10"/>
                        <a:pt x="6" y="5"/>
                      </a:cubicBezTo>
                      <a:cubicBezTo>
                        <a:pt x="13" y="0"/>
                        <a:pt x="30" y="7"/>
                        <a:pt x="31" y="20"/>
                      </a:cubicBezTo>
                      <a:cubicBezTo>
                        <a:pt x="33" y="32"/>
                        <a:pt x="18" y="41"/>
                        <a:pt x="12" y="36"/>
                      </a:cubicBezTo>
                      <a:cubicBezTo>
                        <a:pt x="6" y="30"/>
                        <a:pt x="7" y="24"/>
                        <a:pt x="10" y="23"/>
                      </a:cubicBezTo>
                      <a:cubicBezTo>
                        <a:pt x="14" y="21"/>
                        <a:pt x="15" y="21"/>
                        <a:pt x="16" y="24"/>
                      </a:cubicBezTo>
                      <a:cubicBezTo>
                        <a:pt x="17" y="28"/>
                        <a:pt x="22" y="23"/>
                        <a:pt x="17" y="17"/>
                      </a:cubicBezTo>
                      <a:cubicBezTo>
                        <a:pt x="13" y="11"/>
                        <a:pt x="4" y="11"/>
                        <a:pt x="0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4"/>
                <p:cNvSpPr>
                  <a:spLocks/>
                </p:cNvSpPr>
                <p:nvPr/>
              </p:nvSpPr>
              <p:spPr bwMode="auto">
                <a:xfrm>
                  <a:off x="2495550" y="2806700"/>
                  <a:ext cx="96838" cy="122237"/>
                </a:xfrm>
                <a:custGeom>
                  <a:avLst/>
                  <a:gdLst>
                    <a:gd name="T0" fmla="*/ 15 w 19"/>
                    <a:gd name="T1" fmla="*/ 5 h 24"/>
                    <a:gd name="T2" fmla="*/ 13 w 19"/>
                    <a:gd name="T3" fmla="*/ 10 h 24"/>
                    <a:gd name="T4" fmla="*/ 17 w 19"/>
                    <a:gd name="T5" fmla="*/ 19 h 24"/>
                    <a:gd name="T6" fmla="*/ 3 w 19"/>
                    <a:gd name="T7" fmla="*/ 16 h 24"/>
                    <a:gd name="T8" fmla="*/ 15 w 19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4">
                      <a:moveTo>
                        <a:pt x="15" y="5"/>
                      </a:moveTo>
                      <a:cubicBezTo>
                        <a:pt x="15" y="5"/>
                        <a:pt x="11" y="7"/>
                        <a:pt x="13" y="10"/>
                      </a:cubicBezTo>
                      <a:cubicBezTo>
                        <a:pt x="14" y="13"/>
                        <a:pt x="19" y="14"/>
                        <a:pt x="17" y="19"/>
                      </a:cubicBezTo>
                      <a:cubicBezTo>
                        <a:pt x="15" y="24"/>
                        <a:pt x="5" y="24"/>
                        <a:pt x="3" y="16"/>
                      </a:cubicBezTo>
                      <a:cubicBezTo>
                        <a:pt x="0" y="8"/>
                        <a:pt x="9" y="0"/>
                        <a:pt x="15" y="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5"/>
                <p:cNvSpPr>
                  <a:spLocks/>
                </p:cNvSpPr>
                <p:nvPr/>
              </p:nvSpPr>
              <p:spPr bwMode="auto">
                <a:xfrm>
                  <a:off x="3486150" y="2622550"/>
                  <a:ext cx="207963" cy="149225"/>
                </a:xfrm>
                <a:custGeom>
                  <a:avLst/>
                  <a:gdLst>
                    <a:gd name="T0" fmla="*/ 25 w 41"/>
                    <a:gd name="T1" fmla="*/ 14 h 29"/>
                    <a:gd name="T2" fmla="*/ 29 w 41"/>
                    <a:gd name="T3" fmla="*/ 28 h 29"/>
                    <a:gd name="T4" fmla="*/ 36 w 41"/>
                    <a:gd name="T5" fmla="*/ 9 h 29"/>
                    <a:gd name="T6" fmla="*/ 16 w 41"/>
                    <a:gd name="T7" fmla="*/ 1 h 29"/>
                    <a:gd name="T8" fmla="*/ 0 w 41"/>
                    <a:gd name="T9" fmla="*/ 0 h 29"/>
                    <a:gd name="T10" fmla="*/ 14 w 41"/>
                    <a:gd name="T11" fmla="*/ 9 h 29"/>
                    <a:gd name="T12" fmla="*/ 25 w 41"/>
                    <a:gd name="T1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9">
                      <a:moveTo>
                        <a:pt x="25" y="14"/>
                      </a:moveTo>
                      <a:cubicBezTo>
                        <a:pt x="19" y="17"/>
                        <a:pt x="20" y="29"/>
                        <a:pt x="29" y="28"/>
                      </a:cubicBezTo>
                      <a:cubicBezTo>
                        <a:pt x="37" y="28"/>
                        <a:pt x="41" y="17"/>
                        <a:pt x="36" y="9"/>
                      </a:cubicBezTo>
                      <a:cubicBezTo>
                        <a:pt x="31" y="1"/>
                        <a:pt x="20" y="1"/>
                        <a:pt x="16" y="1"/>
                      </a:cubicBezTo>
                      <a:cubicBezTo>
                        <a:pt x="11" y="0"/>
                        <a:pt x="0" y="0"/>
                        <a:pt x="0" y="0"/>
                      </a:cubicBezTo>
                      <a:cubicBezTo>
                        <a:pt x="0" y="0"/>
                        <a:pt x="5" y="6"/>
                        <a:pt x="14" y="9"/>
                      </a:cubicBezTo>
                      <a:cubicBezTo>
                        <a:pt x="23" y="12"/>
                        <a:pt x="25" y="14"/>
                        <a:pt x="25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6"/>
                <p:cNvSpPr>
                  <a:spLocks/>
                </p:cNvSpPr>
                <p:nvPr/>
              </p:nvSpPr>
              <p:spPr bwMode="auto">
                <a:xfrm>
                  <a:off x="3414712" y="2398713"/>
                  <a:ext cx="207963" cy="168275"/>
                </a:xfrm>
                <a:custGeom>
                  <a:avLst/>
                  <a:gdLst>
                    <a:gd name="T0" fmla="*/ 18 w 41"/>
                    <a:gd name="T1" fmla="*/ 33 h 33"/>
                    <a:gd name="T2" fmla="*/ 5 w 41"/>
                    <a:gd name="T3" fmla="*/ 27 h 33"/>
                    <a:gd name="T4" fmla="*/ 20 w 41"/>
                    <a:gd name="T5" fmla="*/ 1 h 33"/>
                    <a:gd name="T6" fmla="*/ 36 w 41"/>
                    <a:gd name="T7" fmla="*/ 21 h 33"/>
                    <a:gd name="T8" fmla="*/ 23 w 41"/>
                    <a:gd name="T9" fmla="*/ 23 h 33"/>
                    <a:gd name="T10" fmla="*/ 24 w 41"/>
                    <a:gd name="T11" fmla="*/ 17 h 33"/>
                    <a:gd name="T12" fmla="*/ 17 w 41"/>
                    <a:gd name="T13" fmla="*/ 16 h 33"/>
                    <a:gd name="T14" fmla="*/ 18 w 41"/>
                    <a:gd name="T1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33">
                      <a:moveTo>
                        <a:pt x="18" y="33"/>
                      </a:moveTo>
                      <a:cubicBezTo>
                        <a:pt x="18" y="33"/>
                        <a:pt x="9" y="33"/>
                        <a:pt x="5" y="27"/>
                      </a:cubicBezTo>
                      <a:cubicBezTo>
                        <a:pt x="0" y="20"/>
                        <a:pt x="7" y="3"/>
                        <a:pt x="20" y="1"/>
                      </a:cubicBezTo>
                      <a:cubicBezTo>
                        <a:pt x="32" y="0"/>
                        <a:pt x="41" y="15"/>
                        <a:pt x="36" y="21"/>
                      </a:cubicBezTo>
                      <a:cubicBezTo>
                        <a:pt x="30" y="27"/>
                        <a:pt x="24" y="26"/>
                        <a:pt x="23" y="23"/>
                      </a:cubicBezTo>
                      <a:cubicBezTo>
                        <a:pt x="21" y="19"/>
                        <a:pt x="21" y="18"/>
                        <a:pt x="24" y="17"/>
                      </a:cubicBezTo>
                      <a:cubicBezTo>
                        <a:pt x="27" y="16"/>
                        <a:pt x="23" y="11"/>
                        <a:pt x="17" y="16"/>
                      </a:cubicBezTo>
                      <a:cubicBezTo>
                        <a:pt x="11" y="20"/>
                        <a:pt x="11" y="29"/>
                        <a:pt x="18" y="3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7"/>
                <p:cNvSpPr>
                  <a:spLocks/>
                </p:cNvSpPr>
                <p:nvPr/>
              </p:nvSpPr>
              <p:spPr bwMode="auto">
                <a:xfrm>
                  <a:off x="3643312" y="2740025"/>
                  <a:ext cx="122238" cy="92075"/>
                </a:xfrm>
                <a:custGeom>
                  <a:avLst/>
                  <a:gdLst>
                    <a:gd name="T0" fmla="*/ 5 w 24"/>
                    <a:gd name="T1" fmla="*/ 4 h 18"/>
                    <a:gd name="T2" fmla="*/ 10 w 24"/>
                    <a:gd name="T3" fmla="*/ 6 h 18"/>
                    <a:gd name="T4" fmla="*/ 19 w 24"/>
                    <a:gd name="T5" fmla="*/ 2 h 18"/>
                    <a:gd name="T6" fmla="*/ 16 w 24"/>
                    <a:gd name="T7" fmla="*/ 16 h 18"/>
                    <a:gd name="T8" fmla="*/ 5 w 24"/>
                    <a:gd name="T9" fmla="*/ 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8">
                      <a:moveTo>
                        <a:pt x="5" y="4"/>
                      </a:moveTo>
                      <a:cubicBezTo>
                        <a:pt x="5" y="4"/>
                        <a:pt x="7" y="8"/>
                        <a:pt x="10" y="6"/>
                      </a:cubicBezTo>
                      <a:cubicBezTo>
                        <a:pt x="12" y="5"/>
                        <a:pt x="14" y="0"/>
                        <a:pt x="19" y="2"/>
                      </a:cubicBezTo>
                      <a:cubicBezTo>
                        <a:pt x="24" y="4"/>
                        <a:pt x="24" y="14"/>
                        <a:pt x="16" y="16"/>
                      </a:cubicBezTo>
                      <a:cubicBezTo>
                        <a:pt x="8" y="18"/>
                        <a:pt x="0" y="10"/>
                        <a:pt x="5" y="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38"/>
                <p:cNvSpPr>
                  <a:spLocks/>
                </p:cNvSpPr>
                <p:nvPr/>
              </p:nvSpPr>
              <p:spPr bwMode="auto">
                <a:xfrm>
                  <a:off x="3460750" y="2649538"/>
                  <a:ext cx="146050" cy="207962"/>
                </a:xfrm>
                <a:custGeom>
                  <a:avLst/>
                  <a:gdLst>
                    <a:gd name="T0" fmla="*/ 14 w 29"/>
                    <a:gd name="T1" fmla="*/ 25 h 41"/>
                    <a:gd name="T2" fmla="*/ 28 w 29"/>
                    <a:gd name="T3" fmla="*/ 29 h 41"/>
                    <a:gd name="T4" fmla="*/ 9 w 29"/>
                    <a:gd name="T5" fmla="*/ 36 h 41"/>
                    <a:gd name="T6" fmla="*/ 0 w 29"/>
                    <a:gd name="T7" fmla="*/ 16 h 41"/>
                    <a:gd name="T8" fmla="*/ 0 w 29"/>
                    <a:gd name="T9" fmla="*/ 0 h 41"/>
                    <a:gd name="T10" fmla="*/ 9 w 29"/>
                    <a:gd name="T11" fmla="*/ 14 h 41"/>
                    <a:gd name="T12" fmla="*/ 14 w 29"/>
                    <a:gd name="T13" fmla="*/ 2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41">
                      <a:moveTo>
                        <a:pt x="14" y="25"/>
                      </a:moveTo>
                      <a:cubicBezTo>
                        <a:pt x="17" y="19"/>
                        <a:pt x="29" y="20"/>
                        <a:pt x="28" y="29"/>
                      </a:cubicBezTo>
                      <a:cubicBezTo>
                        <a:pt x="28" y="37"/>
                        <a:pt x="17" y="41"/>
                        <a:pt x="9" y="36"/>
                      </a:cubicBezTo>
                      <a:cubicBezTo>
                        <a:pt x="1" y="31"/>
                        <a:pt x="1" y="20"/>
                        <a:pt x="0" y="16"/>
                      </a:cubicBezTo>
                      <a:cubicBezTo>
                        <a:pt x="0" y="11"/>
                        <a:pt x="0" y="0"/>
                        <a:pt x="0" y="0"/>
                      </a:cubicBezTo>
                      <a:cubicBezTo>
                        <a:pt x="0" y="0"/>
                        <a:pt x="6" y="5"/>
                        <a:pt x="9" y="14"/>
                      </a:cubicBezTo>
                      <a:cubicBezTo>
                        <a:pt x="12" y="24"/>
                        <a:pt x="14" y="25"/>
                        <a:pt x="14" y="2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39"/>
                <p:cNvSpPr>
                  <a:spLocks/>
                </p:cNvSpPr>
                <p:nvPr/>
              </p:nvSpPr>
              <p:spPr bwMode="auto">
                <a:xfrm>
                  <a:off x="3079750" y="2241550"/>
                  <a:ext cx="654050" cy="657225"/>
                </a:xfrm>
                <a:custGeom>
                  <a:avLst/>
                  <a:gdLst>
                    <a:gd name="T0" fmla="*/ 45 w 129"/>
                    <a:gd name="T1" fmla="*/ 45 h 129"/>
                    <a:gd name="T2" fmla="*/ 3 w 129"/>
                    <a:gd name="T3" fmla="*/ 67 h 129"/>
                    <a:gd name="T4" fmla="*/ 28 w 129"/>
                    <a:gd name="T5" fmla="*/ 81 h 129"/>
                    <a:gd name="T6" fmla="*/ 32 w 129"/>
                    <a:gd name="T7" fmla="*/ 60 h 129"/>
                    <a:gd name="T8" fmla="*/ 24 w 129"/>
                    <a:gd name="T9" fmla="*/ 62 h 129"/>
                    <a:gd name="T10" fmla="*/ 19 w 129"/>
                    <a:gd name="T11" fmla="*/ 70 h 129"/>
                    <a:gd name="T12" fmla="*/ 21 w 129"/>
                    <a:gd name="T13" fmla="*/ 51 h 129"/>
                    <a:gd name="T14" fmla="*/ 61 w 129"/>
                    <a:gd name="T15" fmla="*/ 71 h 129"/>
                    <a:gd name="T16" fmla="*/ 54 w 129"/>
                    <a:gd name="T17" fmla="*/ 118 h 129"/>
                    <a:gd name="T18" fmla="*/ 43 w 129"/>
                    <a:gd name="T19" fmla="*/ 114 h 129"/>
                    <a:gd name="T20" fmla="*/ 52 w 129"/>
                    <a:gd name="T21" fmla="*/ 107 h 129"/>
                    <a:gd name="T22" fmla="*/ 35 w 129"/>
                    <a:gd name="T23" fmla="*/ 107 h 129"/>
                    <a:gd name="T24" fmla="*/ 47 w 129"/>
                    <a:gd name="T25" fmla="*/ 129 h 129"/>
                    <a:gd name="T26" fmla="*/ 74 w 129"/>
                    <a:gd name="T27" fmla="*/ 96 h 129"/>
                    <a:gd name="T28" fmla="*/ 67 w 129"/>
                    <a:gd name="T29" fmla="*/ 67 h 129"/>
                    <a:gd name="T30" fmla="*/ 96 w 129"/>
                    <a:gd name="T31" fmla="*/ 74 h 129"/>
                    <a:gd name="T32" fmla="*/ 128 w 129"/>
                    <a:gd name="T33" fmla="*/ 47 h 129"/>
                    <a:gd name="T34" fmla="*/ 107 w 129"/>
                    <a:gd name="T35" fmla="*/ 36 h 129"/>
                    <a:gd name="T36" fmla="*/ 106 w 129"/>
                    <a:gd name="T37" fmla="*/ 52 h 129"/>
                    <a:gd name="T38" fmla="*/ 114 w 129"/>
                    <a:gd name="T39" fmla="*/ 43 h 129"/>
                    <a:gd name="T40" fmla="*/ 118 w 129"/>
                    <a:gd name="T41" fmla="*/ 54 h 129"/>
                    <a:gd name="T42" fmla="*/ 71 w 129"/>
                    <a:gd name="T43" fmla="*/ 61 h 129"/>
                    <a:gd name="T44" fmla="*/ 51 w 129"/>
                    <a:gd name="T45" fmla="*/ 21 h 129"/>
                    <a:gd name="T46" fmla="*/ 70 w 129"/>
                    <a:gd name="T47" fmla="*/ 19 h 129"/>
                    <a:gd name="T48" fmla="*/ 62 w 129"/>
                    <a:gd name="T49" fmla="*/ 24 h 129"/>
                    <a:gd name="T50" fmla="*/ 60 w 129"/>
                    <a:gd name="T51" fmla="*/ 32 h 129"/>
                    <a:gd name="T52" fmla="*/ 81 w 129"/>
                    <a:gd name="T53" fmla="*/ 28 h 129"/>
                    <a:gd name="T54" fmla="*/ 67 w 129"/>
                    <a:gd name="T55" fmla="*/ 3 h 129"/>
                    <a:gd name="T56" fmla="*/ 45 w 129"/>
                    <a:gd name="T57" fmla="*/ 45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9" h="129">
                      <a:moveTo>
                        <a:pt x="45" y="45"/>
                      </a:moveTo>
                      <a:cubicBezTo>
                        <a:pt x="20" y="27"/>
                        <a:pt x="0" y="53"/>
                        <a:pt x="3" y="67"/>
                      </a:cubicBezTo>
                      <a:cubicBezTo>
                        <a:pt x="5" y="81"/>
                        <a:pt x="19" y="85"/>
                        <a:pt x="28" y="81"/>
                      </a:cubicBezTo>
                      <a:cubicBezTo>
                        <a:pt x="37" y="76"/>
                        <a:pt x="35" y="63"/>
                        <a:pt x="32" y="60"/>
                      </a:cubicBezTo>
                      <a:cubicBezTo>
                        <a:pt x="28" y="56"/>
                        <a:pt x="22" y="60"/>
                        <a:pt x="24" y="62"/>
                      </a:cubicBezTo>
                      <a:cubicBezTo>
                        <a:pt x="26" y="64"/>
                        <a:pt x="26" y="69"/>
                        <a:pt x="19" y="70"/>
                      </a:cubicBezTo>
                      <a:cubicBezTo>
                        <a:pt x="12" y="71"/>
                        <a:pt x="9" y="55"/>
                        <a:pt x="21" y="51"/>
                      </a:cubicBezTo>
                      <a:cubicBezTo>
                        <a:pt x="32" y="47"/>
                        <a:pt x="50" y="55"/>
                        <a:pt x="61" y="71"/>
                      </a:cubicBezTo>
                      <a:cubicBezTo>
                        <a:pt x="72" y="87"/>
                        <a:pt x="64" y="115"/>
                        <a:pt x="54" y="118"/>
                      </a:cubicBezTo>
                      <a:cubicBezTo>
                        <a:pt x="43" y="122"/>
                        <a:pt x="43" y="114"/>
                        <a:pt x="43" y="114"/>
                      </a:cubicBezTo>
                      <a:cubicBezTo>
                        <a:pt x="48" y="118"/>
                        <a:pt x="54" y="111"/>
                        <a:pt x="52" y="107"/>
                      </a:cubicBezTo>
                      <a:cubicBezTo>
                        <a:pt x="50" y="102"/>
                        <a:pt x="40" y="101"/>
                        <a:pt x="35" y="107"/>
                      </a:cubicBezTo>
                      <a:cubicBezTo>
                        <a:pt x="31" y="114"/>
                        <a:pt x="34" y="128"/>
                        <a:pt x="47" y="129"/>
                      </a:cubicBezTo>
                      <a:cubicBezTo>
                        <a:pt x="61" y="129"/>
                        <a:pt x="75" y="116"/>
                        <a:pt x="74" y="96"/>
                      </a:cubicBezTo>
                      <a:cubicBezTo>
                        <a:pt x="72" y="75"/>
                        <a:pt x="67" y="67"/>
                        <a:pt x="67" y="67"/>
                      </a:cubicBezTo>
                      <a:cubicBezTo>
                        <a:pt x="67" y="67"/>
                        <a:pt x="75" y="72"/>
                        <a:pt x="96" y="74"/>
                      </a:cubicBezTo>
                      <a:cubicBezTo>
                        <a:pt x="116" y="75"/>
                        <a:pt x="129" y="61"/>
                        <a:pt x="128" y="47"/>
                      </a:cubicBezTo>
                      <a:cubicBezTo>
                        <a:pt x="128" y="34"/>
                        <a:pt x="114" y="31"/>
                        <a:pt x="107" y="36"/>
                      </a:cubicBezTo>
                      <a:cubicBezTo>
                        <a:pt x="101" y="40"/>
                        <a:pt x="101" y="50"/>
                        <a:pt x="106" y="52"/>
                      </a:cubicBezTo>
                      <a:cubicBezTo>
                        <a:pt x="111" y="54"/>
                        <a:pt x="117" y="48"/>
                        <a:pt x="114" y="43"/>
                      </a:cubicBezTo>
                      <a:cubicBezTo>
                        <a:pt x="114" y="43"/>
                        <a:pt x="121" y="43"/>
                        <a:pt x="118" y="54"/>
                      </a:cubicBezTo>
                      <a:cubicBezTo>
                        <a:pt x="114" y="64"/>
                        <a:pt x="87" y="72"/>
                        <a:pt x="71" y="61"/>
                      </a:cubicBezTo>
                      <a:cubicBezTo>
                        <a:pt x="55" y="50"/>
                        <a:pt x="46" y="32"/>
                        <a:pt x="51" y="21"/>
                      </a:cubicBezTo>
                      <a:cubicBezTo>
                        <a:pt x="55" y="9"/>
                        <a:pt x="71" y="12"/>
                        <a:pt x="70" y="19"/>
                      </a:cubicBezTo>
                      <a:cubicBezTo>
                        <a:pt x="69" y="26"/>
                        <a:pt x="64" y="26"/>
                        <a:pt x="62" y="24"/>
                      </a:cubicBezTo>
                      <a:cubicBezTo>
                        <a:pt x="60" y="22"/>
                        <a:pt x="56" y="29"/>
                        <a:pt x="60" y="32"/>
                      </a:cubicBezTo>
                      <a:cubicBezTo>
                        <a:pt x="63" y="36"/>
                        <a:pt x="76" y="37"/>
                        <a:pt x="81" y="28"/>
                      </a:cubicBezTo>
                      <a:cubicBezTo>
                        <a:pt x="85" y="19"/>
                        <a:pt x="81" y="5"/>
                        <a:pt x="67" y="3"/>
                      </a:cubicBezTo>
                      <a:cubicBezTo>
                        <a:pt x="53" y="0"/>
                        <a:pt x="27" y="20"/>
                        <a:pt x="45" y="4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0"/>
                <p:cNvSpPr>
                  <a:spLocks/>
                </p:cNvSpPr>
                <p:nvPr/>
              </p:nvSpPr>
              <p:spPr bwMode="auto">
                <a:xfrm>
                  <a:off x="3232150" y="2578100"/>
                  <a:ext cx="173038" cy="207962"/>
                </a:xfrm>
                <a:custGeom>
                  <a:avLst/>
                  <a:gdLst>
                    <a:gd name="T0" fmla="*/ 34 w 34"/>
                    <a:gd name="T1" fmla="*/ 18 h 41"/>
                    <a:gd name="T2" fmla="*/ 27 w 34"/>
                    <a:gd name="T3" fmla="*/ 5 h 41"/>
                    <a:gd name="T4" fmla="*/ 2 w 34"/>
                    <a:gd name="T5" fmla="*/ 20 h 41"/>
                    <a:gd name="T6" fmla="*/ 22 w 34"/>
                    <a:gd name="T7" fmla="*/ 36 h 41"/>
                    <a:gd name="T8" fmla="*/ 23 w 34"/>
                    <a:gd name="T9" fmla="*/ 23 h 41"/>
                    <a:gd name="T10" fmla="*/ 18 w 34"/>
                    <a:gd name="T11" fmla="*/ 24 h 41"/>
                    <a:gd name="T12" fmla="*/ 16 w 34"/>
                    <a:gd name="T13" fmla="*/ 17 h 41"/>
                    <a:gd name="T14" fmla="*/ 34 w 34"/>
                    <a:gd name="T15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41">
                      <a:moveTo>
                        <a:pt x="34" y="18"/>
                      </a:moveTo>
                      <a:cubicBezTo>
                        <a:pt x="34" y="18"/>
                        <a:pt x="34" y="10"/>
                        <a:pt x="27" y="5"/>
                      </a:cubicBezTo>
                      <a:cubicBezTo>
                        <a:pt x="21" y="0"/>
                        <a:pt x="4" y="7"/>
                        <a:pt x="2" y="20"/>
                      </a:cubicBezTo>
                      <a:cubicBezTo>
                        <a:pt x="0" y="32"/>
                        <a:pt x="16" y="41"/>
                        <a:pt x="22" y="36"/>
                      </a:cubicBezTo>
                      <a:cubicBezTo>
                        <a:pt x="28" y="30"/>
                        <a:pt x="27" y="24"/>
                        <a:pt x="23" y="23"/>
                      </a:cubicBezTo>
                      <a:cubicBezTo>
                        <a:pt x="20" y="21"/>
                        <a:pt x="19" y="21"/>
                        <a:pt x="18" y="24"/>
                      </a:cubicBezTo>
                      <a:cubicBezTo>
                        <a:pt x="17" y="28"/>
                        <a:pt x="12" y="23"/>
                        <a:pt x="16" y="17"/>
                      </a:cubicBezTo>
                      <a:cubicBezTo>
                        <a:pt x="21" y="11"/>
                        <a:pt x="30" y="11"/>
                        <a:pt x="34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1"/>
                <p:cNvSpPr>
                  <a:spLocks/>
                </p:cNvSpPr>
                <p:nvPr/>
              </p:nvSpPr>
              <p:spPr bwMode="auto">
                <a:xfrm>
                  <a:off x="3571875" y="2806700"/>
                  <a:ext cx="96838" cy="122237"/>
                </a:xfrm>
                <a:custGeom>
                  <a:avLst/>
                  <a:gdLst>
                    <a:gd name="T0" fmla="*/ 4 w 19"/>
                    <a:gd name="T1" fmla="*/ 5 h 24"/>
                    <a:gd name="T2" fmla="*/ 7 w 19"/>
                    <a:gd name="T3" fmla="*/ 10 h 24"/>
                    <a:gd name="T4" fmla="*/ 3 w 19"/>
                    <a:gd name="T5" fmla="*/ 19 h 24"/>
                    <a:gd name="T6" fmla="*/ 17 w 19"/>
                    <a:gd name="T7" fmla="*/ 16 h 24"/>
                    <a:gd name="T8" fmla="*/ 4 w 19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4">
                      <a:moveTo>
                        <a:pt x="4" y="5"/>
                      </a:moveTo>
                      <a:cubicBezTo>
                        <a:pt x="4" y="5"/>
                        <a:pt x="8" y="7"/>
                        <a:pt x="7" y="10"/>
                      </a:cubicBezTo>
                      <a:cubicBezTo>
                        <a:pt x="6" y="13"/>
                        <a:pt x="0" y="14"/>
                        <a:pt x="3" y="19"/>
                      </a:cubicBezTo>
                      <a:cubicBezTo>
                        <a:pt x="5" y="24"/>
                        <a:pt x="15" y="24"/>
                        <a:pt x="17" y="16"/>
                      </a:cubicBezTo>
                      <a:cubicBezTo>
                        <a:pt x="19" y="8"/>
                        <a:pt x="11" y="0"/>
                        <a:pt x="4" y="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2"/>
                <p:cNvSpPr>
                  <a:spLocks/>
                </p:cNvSpPr>
                <p:nvPr/>
              </p:nvSpPr>
              <p:spPr bwMode="auto">
                <a:xfrm>
                  <a:off x="2562225" y="1635125"/>
                  <a:ext cx="146050" cy="209550"/>
                </a:xfrm>
                <a:custGeom>
                  <a:avLst/>
                  <a:gdLst>
                    <a:gd name="T0" fmla="*/ 15 w 29"/>
                    <a:gd name="T1" fmla="*/ 16 h 41"/>
                    <a:gd name="T2" fmla="*/ 0 w 29"/>
                    <a:gd name="T3" fmla="*/ 12 h 41"/>
                    <a:gd name="T4" fmla="*/ 20 w 29"/>
                    <a:gd name="T5" fmla="*/ 5 h 41"/>
                    <a:gd name="T6" fmla="*/ 28 w 29"/>
                    <a:gd name="T7" fmla="*/ 25 h 41"/>
                    <a:gd name="T8" fmla="*/ 29 w 29"/>
                    <a:gd name="T9" fmla="*/ 41 h 41"/>
                    <a:gd name="T10" fmla="*/ 20 w 29"/>
                    <a:gd name="T11" fmla="*/ 27 h 41"/>
                    <a:gd name="T12" fmla="*/ 15 w 29"/>
                    <a:gd name="T13" fmla="*/ 1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41">
                      <a:moveTo>
                        <a:pt x="15" y="16"/>
                      </a:moveTo>
                      <a:cubicBezTo>
                        <a:pt x="12" y="22"/>
                        <a:pt x="0" y="21"/>
                        <a:pt x="0" y="12"/>
                      </a:cubicBezTo>
                      <a:cubicBezTo>
                        <a:pt x="1" y="4"/>
                        <a:pt x="12" y="0"/>
                        <a:pt x="20" y="5"/>
                      </a:cubicBezTo>
                      <a:cubicBezTo>
                        <a:pt x="28" y="10"/>
                        <a:pt x="28" y="21"/>
                        <a:pt x="28" y="25"/>
                      </a:cubicBezTo>
                      <a:cubicBezTo>
                        <a:pt x="29" y="30"/>
                        <a:pt x="29" y="41"/>
                        <a:pt x="29" y="41"/>
                      </a:cubicBezTo>
                      <a:cubicBezTo>
                        <a:pt x="29" y="41"/>
                        <a:pt x="23" y="36"/>
                        <a:pt x="20" y="27"/>
                      </a:cubicBezTo>
                      <a:cubicBezTo>
                        <a:pt x="17" y="18"/>
                        <a:pt x="15" y="16"/>
                        <a:pt x="15" y="1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3"/>
                <p:cNvSpPr>
                  <a:spLocks/>
                </p:cNvSpPr>
                <p:nvPr/>
              </p:nvSpPr>
              <p:spPr bwMode="auto">
                <a:xfrm>
                  <a:off x="2765425" y="1706563"/>
                  <a:ext cx="166688" cy="209550"/>
                </a:xfrm>
                <a:custGeom>
                  <a:avLst/>
                  <a:gdLst>
                    <a:gd name="T0" fmla="*/ 0 w 33"/>
                    <a:gd name="T1" fmla="*/ 23 h 41"/>
                    <a:gd name="T2" fmla="*/ 6 w 33"/>
                    <a:gd name="T3" fmla="*/ 36 h 41"/>
                    <a:gd name="T4" fmla="*/ 31 w 33"/>
                    <a:gd name="T5" fmla="*/ 21 h 41"/>
                    <a:gd name="T6" fmla="*/ 12 w 33"/>
                    <a:gd name="T7" fmla="*/ 5 h 41"/>
                    <a:gd name="T8" fmla="*/ 10 w 33"/>
                    <a:gd name="T9" fmla="*/ 18 h 41"/>
                    <a:gd name="T10" fmla="*/ 16 w 33"/>
                    <a:gd name="T11" fmla="*/ 17 h 41"/>
                    <a:gd name="T12" fmla="*/ 17 w 33"/>
                    <a:gd name="T13" fmla="*/ 24 h 41"/>
                    <a:gd name="T14" fmla="*/ 0 w 33"/>
                    <a:gd name="T15" fmla="*/ 2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41">
                      <a:moveTo>
                        <a:pt x="0" y="23"/>
                      </a:moveTo>
                      <a:cubicBezTo>
                        <a:pt x="0" y="23"/>
                        <a:pt x="0" y="31"/>
                        <a:pt x="6" y="36"/>
                      </a:cubicBezTo>
                      <a:cubicBezTo>
                        <a:pt x="13" y="41"/>
                        <a:pt x="30" y="34"/>
                        <a:pt x="31" y="21"/>
                      </a:cubicBezTo>
                      <a:cubicBezTo>
                        <a:pt x="33" y="9"/>
                        <a:pt x="18" y="0"/>
                        <a:pt x="12" y="5"/>
                      </a:cubicBezTo>
                      <a:cubicBezTo>
                        <a:pt x="6" y="11"/>
                        <a:pt x="7" y="17"/>
                        <a:pt x="10" y="18"/>
                      </a:cubicBezTo>
                      <a:cubicBezTo>
                        <a:pt x="14" y="20"/>
                        <a:pt x="15" y="20"/>
                        <a:pt x="16" y="17"/>
                      </a:cubicBezTo>
                      <a:cubicBezTo>
                        <a:pt x="17" y="14"/>
                        <a:pt x="22" y="18"/>
                        <a:pt x="17" y="24"/>
                      </a:cubicBezTo>
                      <a:cubicBezTo>
                        <a:pt x="13" y="30"/>
                        <a:pt x="4" y="30"/>
                        <a:pt x="0" y="2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4"/>
                <p:cNvSpPr>
                  <a:spLocks/>
                </p:cNvSpPr>
                <p:nvPr/>
              </p:nvSpPr>
              <p:spPr bwMode="auto">
                <a:xfrm>
                  <a:off x="2500312" y="1563688"/>
                  <a:ext cx="92075" cy="122237"/>
                </a:xfrm>
                <a:custGeom>
                  <a:avLst/>
                  <a:gdLst>
                    <a:gd name="T0" fmla="*/ 14 w 18"/>
                    <a:gd name="T1" fmla="*/ 19 h 24"/>
                    <a:gd name="T2" fmla="*/ 12 w 18"/>
                    <a:gd name="T3" fmla="*/ 14 h 24"/>
                    <a:gd name="T4" fmla="*/ 16 w 18"/>
                    <a:gd name="T5" fmla="*/ 5 h 24"/>
                    <a:gd name="T6" fmla="*/ 2 w 18"/>
                    <a:gd name="T7" fmla="*/ 8 h 24"/>
                    <a:gd name="T8" fmla="*/ 14 w 18"/>
                    <a:gd name="T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4">
                      <a:moveTo>
                        <a:pt x="14" y="19"/>
                      </a:moveTo>
                      <a:cubicBezTo>
                        <a:pt x="14" y="19"/>
                        <a:pt x="10" y="17"/>
                        <a:pt x="12" y="14"/>
                      </a:cubicBezTo>
                      <a:cubicBezTo>
                        <a:pt x="13" y="11"/>
                        <a:pt x="18" y="10"/>
                        <a:pt x="16" y="5"/>
                      </a:cubicBezTo>
                      <a:cubicBezTo>
                        <a:pt x="14" y="0"/>
                        <a:pt x="4" y="0"/>
                        <a:pt x="2" y="8"/>
                      </a:cubicBezTo>
                      <a:cubicBezTo>
                        <a:pt x="0" y="16"/>
                        <a:pt x="8" y="24"/>
                        <a:pt x="14" y="1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5"/>
                <p:cNvSpPr>
                  <a:spLocks/>
                </p:cNvSpPr>
                <p:nvPr/>
              </p:nvSpPr>
              <p:spPr bwMode="auto">
                <a:xfrm>
                  <a:off x="2474912" y="1722438"/>
                  <a:ext cx="207963" cy="147637"/>
                </a:xfrm>
                <a:custGeom>
                  <a:avLst/>
                  <a:gdLst>
                    <a:gd name="T0" fmla="*/ 16 w 41"/>
                    <a:gd name="T1" fmla="*/ 15 h 29"/>
                    <a:gd name="T2" fmla="*/ 12 w 41"/>
                    <a:gd name="T3" fmla="*/ 1 h 29"/>
                    <a:gd name="T4" fmla="*/ 5 w 41"/>
                    <a:gd name="T5" fmla="*/ 20 h 29"/>
                    <a:gd name="T6" fmla="*/ 25 w 41"/>
                    <a:gd name="T7" fmla="*/ 28 h 29"/>
                    <a:gd name="T8" fmla="*/ 41 w 41"/>
                    <a:gd name="T9" fmla="*/ 29 h 29"/>
                    <a:gd name="T10" fmla="*/ 26 w 41"/>
                    <a:gd name="T11" fmla="*/ 20 h 29"/>
                    <a:gd name="T12" fmla="*/ 16 w 41"/>
                    <a:gd name="T13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9">
                      <a:moveTo>
                        <a:pt x="16" y="15"/>
                      </a:moveTo>
                      <a:cubicBezTo>
                        <a:pt x="22" y="12"/>
                        <a:pt x="20" y="0"/>
                        <a:pt x="12" y="1"/>
                      </a:cubicBezTo>
                      <a:cubicBezTo>
                        <a:pt x="4" y="1"/>
                        <a:pt x="0" y="12"/>
                        <a:pt x="5" y="20"/>
                      </a:cubicBezTo>
                      <a:cubicBezTo>
                        <a:pt x="10" y="28"/>
                        <a:pt x="20" y="28"/>
                        <a:pt x="25" y="28"/>
                      </a:cubicBezTo>
                      <a:cubicBezTo>
                        <a:pt x="30" y="29"/>
                        <a:pt x="41" y="29"/>
                        <a:pt x="41" y="29"/>
                      </a:cubicBezTo>
                      <a:cubicBezTo>
                        <a:pt x="41" y="29"/>
                        <a:pt x="36" y="23"/>
                        <a:pt x="26" y="20"/>
                      </a:cubicBezTo>
                      <a:cubicBezTo>
                        <a:pt x="17" y="17"/>
                        <a:pt x="16" y="15"/>
                        <a:pt x="16" y="1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6"/>
                <p:cNvSpPr>
                  <a:spLocks/>
                </p:cNvSpPr>
                <p:nvPr/>
              </p:nvSpPr>
              <p:spPr bwMode="auto">
                <a:xfrm>
                  <a:off x="2435225" y="1593850"/>
                  <a:ext cx="654050" cy="657225"/>
                </a:xfrm>
                <a:custGeom>
                  <a:avLst/>
                  <a:gdLst>
                    <a:gd name="T0" fmla="*/ 84 w 129"/>
                    <a:gd name="T1" fmla="*/ 84 h 129"/>
                    <a:gd name="T2" fmla="*/ 62 w 129"/>
                    <a:gd name="T3" fmla="*/ 126 h 129"/>
                    <a:gd name="T4" fmla="*/ 48 w 129"/>
                    <a:gd name="T5" fmla="*/ 101 h 129"/>
                    <a:gd name="T6" fmla="*/ 69 w 129"/>
                    <a:gd name="T7" fmla="*/ 97 h 129"/>
                    <a:gd name="T8" fmla="*/ 67 w 129"/>
                    <a:gd name="T9" fmla="*/ 105 h 129"/>
                    <a:gd name="T10" fmla="*/ 59 w 129"/>
                    <a:gd name="T11" fmla="*/ 110 h 129"/>
                    <a:gd name="T12" fmla="*/ 78 w 129"/>
                    <a:gd name="T13" fmla="*/ 108 h 129"/>
                    <a:gd name="T14" fmla="*/ 58 w 129"/>
                    <a:gd name="T15" fmla="*/ 68 h 129"/>
                    <a:gd name="T16" fmla="*/ 11 w 129"/>
                    <a:gd name="T17" fmla="*/ 75 h 129"/>
                    <a:gd name="T18" fmla="*/ 15 w 129"/>
                    <a:gd name="T19" fmla="*/ 86 h 129"/>
                    <a:gd name="T20" fmla="*/ 22 w 129"/>
                    <a:gd name="T21" fmla="*/ 77 h 129"/>
                    <a:gd name="T22" fmla="*/ 21 w 129"/>
                    <a:gd name="T23" fmla="*/ 93 h 129"/>
                    <a:gd name="T24" fmla="*/ 0 w 129"/>
                    <a:gd name="T25" fmla="*/ 82 h 129"/>
                    <a:gd name="T26" fmla="*/ 33 w 129"/>
                    <a:gd name="T27" fmla="*/ 55 h 129"/>
                    <a:gd name="T28" fmla="*/ 62 w 129"/>
                    <a:gd name="T29" fmla="*/ 62 h 129"/>
                    <a:gd name="T30" fmla="*/ 55 w 129"/>
                    <a:gd name="T31" fmla="*/ 33 h 129"/>
                    <a:gd name="T32" fmla="*/ 81 w 129"/>
                    <a:gd name="T33" fmla="*/ 0 h 129"/>
                    <a:gd name="T34" fmla="*/ 93 w 129"/>
                    <a:gd name="T35" fmla="*/ 22 h 129"/>
                    <a:gd name="T36" fmla="*/ 77 w 129"/>
                    <a:gd name="T37" fmla="*/ 22 h 129"/>
                    <a:gd name="T38" fmla="*/ 86 w 129"/>
                    <a:gd name="T39" fmla="*/ 15 h 129"/>
                    <a:gd name="T40" fmla="*/ 75 w 129"/>
                    <a:gd name="T41" fmla="*/ 11 h 129"/>
                    <a:gd name="T42" fmla="*/ 68 w 129"/>
                    <a:gd name="T43" fmla="*/ 58 h 129"/>
                    <a:gd name="T44" fmla="*/ 108 w 129"/>
                    <a:gd name="T45" fmla="*/ 78 h 129"/>
                    <a:gd name="T46" fmla="*/ 110 w 129"/>
                    <a:gd name="T47" fmla="*/ 59 h 129"/>
                    <a:gd name="T48" fmla="*/ 105 w 129"/>
                    <a:gd name="T49" fmla="*/ 67 h 129"/>
                    <a:gd name="T50" fmla="*/ 97 w 129"/>
                    <a:gd name="T51" fmla="*/ 69 h 129"/>
                    <a:gd name="T52" fmla="*/ 101 w 129"/>
                    <a:gd name="T53" fmla="*/ 48 h 129"/>
                    <a:gd name="T54" fmla="*/ 126 w 129"/>
                    <a:gd name="T55" fmla="*/ 62 h 129"/>
                    <a:gd name="T56" fmla="*/ 84 w 129"/>
                    <a:gd name="T57" fmla="*/ 84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9" h="129">
                      <a:moveTo>
                        <a:pt x="84" y="84"/>
                      </a:moveTo>
                      <a:cubicBezTo>
                        <a:pt x="101" y="109"/>
                        <a:pt x="76" y="129"/>
                        <a:pt x="62" y="126"/>
                      </a:cubicBezTo>
                      <a:cubicBezTo>
                        <a:pt x="48" y="124"/>
                        <a:pt x="43" y="110"/>
                        <a:pt x="48" y="101"/>
                      </a:cubicBezTo>
                      <a:cubicBezTo>
                        <a:pt x="53" y="92"/>
                        <a:pt x="65" y="93"/>
                        <a:pt x="69" y="97"/>
                      </a:cubicBezTo>
                      <a:cubicBezTo>
                        <a:pt x="72" y="100"/>
                        <a:pt x="68" y="107"/>
                        <a:pt x="67" y="105"/>
                      </a:cubicBezTo>
                      <a:cubicBezTo>
                        <a:pt x="65" y="103"/>
                        <a:pt x="60" y="103"/>
                        <a:pt x="59" y="110"/>
                      </a:cubicBezTo>
                      <a:cubicBezTo>
                        <a:pt x="58" y="117"/>
                        <a:pt x="74" y="120"/>
                        <a:pt x="78" y="108"/>
                      </a:cubicBezTo>
                      <a:cubicBezTo>
                        <a:pt x="82" y="97"/>
                        <a:pt x="74" y="79"/>
                        <a:pt x="58" y="68"/>
                      </a:cubicBezTo>
                      <a:cubicBezTo>
                        <a:pt x="42" y="57"/>
                        <a:pt x="14" y="65"/>
                        <a:pt x="11" y="75"/>
                      </a:cubicBezTo>
                      <a:cubicBezTo>
                        <a:pt x="7" y="86"/>
                        <a:pt x="15" y="86"/>
                        <a:pt x="15" y="86"/>
                      </a:cubicBezTo>
                      <a:cubicBezTo>
                        <a:pt x="11" y="81"/>
                        <a:pt x="17" y="75"/>
                        <a:pt x="22" y="77"/>
                      </a:cubicBezTo>
                      <a:cubicBezTo>
                        <a:pt x="27" y="79"/>
                        <a:pt x="28" y="89"/>
                        <a:pt x="21" y="93"/>
                      </a:cubicBezTo>
                      <a:cubicBezTo>
                        <a:pt x="15" y="98"/>
                        <a:pt x="1" y="95"/>
                        <a:pt x="0" y="82"/>
                      </a:cubicBezTo>
                      <a:cubicBezTo>
                        <a:pt x="0" y="68"/>
                        <a:pt x="12" y="54"/>
                        <a:pt x="33" y="55"/>
                      </a:cubicBezTo>
                      <a:cubicBezTo>
                        <a:pt x="54" y="57"/>
                        <a:pt x="62" y="62"/>
                        <a:pt x="62" y="62"/>
                      </a:cubicBezTo>
                      <a:cubicBezTo>
                        <a:pt x="62" y="62"/>
                        <a:pt x="57" y="54"/>
                        <a:pt x="55" y="33"/>
                      </a:cubicBezTo>
                      <a:cubicBezTo>
                        <a:pt x="54" y="13"/>
                        <a:pt x="68" y="0"/>
                        <a:pt x="81" y="0"/>
                      </a:cubicBezTo>
                      <a:cubicBezTo>
                        <a:pt x="95" y="1"/>
                        <a:pt x="98" y="15"/>
                        <a:pt x="93" y="22"/>
                      </a:cubicBezTo>
                      <a:cubicBezTo>
                        <a:pt x="89" y="28"/>
                        <a:pt x="79" y="27"/>
                        <a:pt x="77" y="22"/>
                      </a:cubicBezTo>
                      <a:cubicBezTo>
                        <a:pt x="75" y="18"/>
                        <a:pt x="81" y="11"/>
                        <a:pt x="86" y="15"/>
                      </a:cubicBezTo>
                      <a:cubicBezTo>
                        <a:pt x="86" y="15"/>
                        <a:pt x="85" y="7"/>
                        <a:pt x="75" y="11"/>
                      </a:cubicBezTo>
                      <a:cubicBezTo>
                        <a:pt x="65" y="14"/>
                        <a:pt x="57" y="42"/>
                        <a:pt x="68" y="58"/>
                      </a:cubicBezTo>
                      <a:cubicBezTo>
                        <a:pt x="79" y="74"/>
                        <a:pt x="97" y="82"/>
                        <a:pt x="108" y="78"/>
                      </a:cubicBezTo>
                      <a:cubicBezTo>
                        <a:pt x="119" y="74"/>
                        <a:pt x="116" y="58"/>
                        <a:pt x="110" y="59"/>
                      </a:cubicBezTo>
                      <a:cubicBezTo>
                        <a:pt x="103" y="60"/>
                        <a:pt x="103" y="65"/>
                        <a:pt x="105" y="67"/>
                      </a:cubicBezTo>
                      <a:cubicBezTo>
                        <a:pt x="107" y="69"/>
                        <a:pt x="100" y="73"/>
                        <a:pt x="97" y="69"/>
                      </a:cubicBezTo>
                      <a:cubicBezTo>
                        <a:pt x="93" y="66"/>
                        <a:pt x="92" y="53"/>
                        <a:pt x="101" y="48"/>
                      </a:cubicBezTo>
                      <a:cubicBezTo>
                        <a:pt x="110" y="44"/>
                        <a:pt x="123" y="48"/>
                        <a:pt x="126" y="62"/>
                      </a:cubicBezTo>
                      <a:cubicBezTo>
                        <a:pt x="129" y="76"/>
                        <a:pt x="109" y="102"/>
                        <a:pt x="84" y="8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7"/>
                <p:cNvSpPr>
                  <a:spLocks/>
                </p:cNvSpPr>
                <p:nvPr/>
              </p:nvSpPr>
              <p:spPr bwMode="auto">
                <a:xfrm>
                  <a:off x="2541587" y="1925638"/>
                  <a:ext cx="212725" cy="168275"/>
                </a:xfrm>
                <a:custGeom>
                  <a:avLst/>
                  <a:gdLst>
                    <a:gd name="T0" fmla="*/ 24 w 42"/>
                    <a:gd name="T1" fmla="*/ 0 h 33"/>
                    <a:gd name="T2" fmla="*/ 37 w 42"/>
                    <a:gd name="T3" fmla="*/ 6 h 33"/>
                    <a:gd name="T4" fmla="*/ 22 w 42"/>
                    <a:gd name="T5" fmla="*/ 32 h 33"/>
                    <a:gd name="T6" fmla="*/ 6 w 42"/>
                    <a:gd name="T7" fmla="*/ 12 h 33"/>
                    <a:gd name="T8" fmla="*/ 19 w 42"/>
                    <a:gd name="T9" fmla="*/ 11 h 33"/>
                    <a:gd name="T10" fmla="*/ 18 w 42"/>
                    <a:gd name="T11" fmla="*/ 16 h 33"/>
                    <a:gd name="T12" fmla="*/ 25 w 42"/>
                    <a:gd name="T13" fmla="*/ 17 h 33"/>
                    <a:gd name="T14" fmla="*/ 24 w 42"/>
                    <a:gd name="T1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" h="33">
                      <a:moveTo>
                        <a:pt x="24" y="0"/>
                      </a:moveTo>
                      <a:cubicBezTo>
                        <a:pt x="24" y="0"/>
                        <a:pt x="32" y="0"/>
                        <a:pt x="37" y="6"/>
                      </a:cubicBezTo>
                      <a:cubicBezTo>
                        <a:pt x="42" y="13"/>
                        <a:pt x="35" y="30"/>
                        <a:pt x="22" y="32"/>
                      </a:cubicBezTo>
                      <a:cubicBezTo>
                        <a:pt x="9" y="33"/>
                        <a:pt x="0" y="18"/>
                        <a:pt x="6" y="12"/>
                      </a:cubicBezTo>
                      <a:cubicBezTo>
                        <a:pt x="11" y="6"/>
                        <a:pt x="18" y="7"/>
                        <a:pt x="19" y="11"/>
                      </a:cubicBezTo>
                      <a:cubicBezTo>
                        <a:pt x="20" y="14"/>
                        <a:pt x="21" y="15"/>
                        <a:pt x="18" y="16"/>
                      </a:cubicBezTo>
                      <a:cubicBezTo>
                        <a:pt x="14" y="17"/>
                        <a:pt x="19" y="22"/>
                        <a:pt x="25" y="17"/>
                      </a:cubicBezTo>
                      <a:cubicBezTo>
                        <a:pt x="31" y="13"/>
                        <a:pt x="31" y="4"/>
                        <a:pt x="24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48"/>
                <p:cNvSpPr>
                  <a:spLocks/>
                </p:cNvSpPr>
                <p:nvPr/>
              </p:nvSpPr>
              <p:spPr bwMode="auto">
                <a:xfrm>
                  <a:off x="2403475" y="1660525"/>
                  <a:ext cx="122238" cy="96837"/>
                </a:xfrm>
                <a:custGeom>
                  <a:avLst/>
                  <a:gdLst>
                    <a:gd name="T0" fmla="*/ 19 w 24"/>
                    <a:gd name="T1" fmla="*/ 14 h 19"/>
                    <a:gd name="T2" fmla="*/ 14 w 24"/>
                    <a:gd name="T3" fmla="*/ 12 h 19"/>
                    <a:gd name="T4" fmla="*/ 5 w 24"/>
                    <a:gd name="T5" fmla="*/ 16 h 19"/>
                    <a:gd name="T6" fmla="*/ 8 w 24"/>
                    <a:gd name="T7" fmla="*/ 2 h 19"/>
                    <a:gd name="T8" fmla="*/ 19 w 24"/>
                    <a:gd name="T9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9" y="14"/>
                      </a:moveTo>
                      <a:cubicBezTo>
                        <a:pt x="19" y="14"/>
                        <a:pt x="16" y="10"/>
                        <a:pt x="14" y="12"/>
                      </a:cubicBezTo>
                      <a:cubicBezTo>
                        <a:pt x="11" y="13"/>
                        <a:pt x="10" y="19"/>
                        <a:pt x="5" y="16"/>
                      </a:cubicBezTo>
                      <a:cubicBezTo>
                        <a:pt x="0" y="14"/>
                        <a:pt x="0" y="4"/>
                        <a:pt x="8" y="2"/>
                      </a:cubicBezTo>
                      <a:cubicBezTo>
                        <a:pt x="16" y="0"/>
                        <a:pt x="24" y="8"/>
                        <a:pt x="19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49"/>
                <p:cNvSpPr>
                  <a:spLocks noEditPoints="1"/>
                </p:cNvSpPr>
                <p:nvPr/>
              </p:nvSpPr>
              <p:spPr bwMode="auto">
                <a:xfrm>
                  <a:off x="2967037" y="2128838"/>
                  <a:ext cx="234950" cy="234950"/>
                </a:xfrm>
                <a:custGeom>
                  <a:avLst/>
                  <a:gdLst>
                    <a:gd name="T0" fmla="*/ 38 w 46"/>
                    <a:gd name="T1" fmla="*/ 38 h 46"/>
                    <a:gd name="T2" fmla="*/ 8 w 46"/>
                    <a:gd name="T3" fmla="*/ 38 h 46"/>
                    <a:gd name="T4" fmla="*/ 8 w 46"/>
                    <a:gd name="T5" fmla="*/ 8 h 46"/>
                    <a:gd name="T6" fmla="*/ 38 w 46"/>
                    <a:gd name="T7" fmla="*/ 8 h 46"/>
                    <a:gd name="T8" fmla="*/ 38 w 46"/>
                    <a:gd name="T9" fmla="*/ 38 h 46"/>
                    <a:gd name="T10" fmla="*/ 31 w 46"/>
                    <a:gd name="T11" fmla="*/ 15 h 46"/>
                    <a:gd name="T12" fmla="*/ 15 w 46"/>
                    <a:gd name="T13" fmla="*/ 15 h 46"/>
                    <a:gd name="T14" fmla="*/ 15 w 46"/>
                    <a:gd name="T15" fmla="*/ 31 h 46"/>
                    <a:gd name="T16" fmla="*/ 31 w 46"/>
                    <a:gd name="T17" fmla="*/ 31 h 46"/>
                    <a:gd name="T18" fmla="*/ 31 w 46"/>
                    <a:gd name="T19" fmla="*/ 1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46">
                      <a:moveTo>
                        <a:pt x="38" y="38"/>
                      </a:moveTo>
                      <a:cubicBezTo>
                        <a:pt x="30" y="46"/>
                        <a:pt x="16" y="46"/>
                        <a:pt x="8" y="38"/>
                      </a:cubicBezTo>
                      <a:cubicBezTo>
                        <a:pt x="0" y="30"/>
                        <a:pt x="0" y="16"/>
                        <a:pt x="8" y="8"/>
                      </a:cubicBezTo>
                      <a:cubicBezTo>
                        <a:pt x="16" y="0"/>
                        <a:pt x="30" y="0"/>
                        <a:pt x="38" y="8"/>
                      </a:cubicBezTo>
                      <a:cubicBezTo>
                        <a:pt x="46" y="16"/>
                        <a:pt x="46" y="30"/>
                        <a:pt x="38" y="38"/>
                      </a:cubicBezTo>
                      <a:moveTo>
                        <a:pt x="31" y="15"/>
                      </a:moveTo>
                      <a:cubicBezTo>
                        <a:pt x="26" y="11"/>
                        <a:pt x="19" y="11"/>
                        <a:pt x="15" y="15"/>
                      </a:cubicBezTo>
                      <a:cubicBezTo>
                        <a:pt x="11" y="19"/>
                        <a:pt x="11" y="26"/>
                        <a:pt x="15" y="31"/>
                      </a:cubicBezTo>
                      <a:cubicBezTo>
                        <a:pt x="19" y="35"/>
                        <a:pt x="26" y="35"/>
                        <a:pt x="31" y="31"/>
                      </a:cubicBezTo>
                      <a:cubicBezTo>
                        <a:pt x="35" y="26"/>
                        <a:pt x="35" y="19"/>
                        <a:pt x="31" y="1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0"/>
                <p:cNvSpPr>
                  <a:spLocks/>
                </p:cNvSpPr>
                <p:nvPr/>
              </p:nvSpPr>
              <p:spPr bwMode="auto">
                <a:xfrm>
                  <a:off x="3119437" y="2047875"/>
                  <a:ext cx="163513" cy="163512"/>
                </a:xfrm>
                <a:custGeom>
                  <a:avLst/>
                  <a:gdLst>
                    <a:gd name="T0" fmla="*/ 28 w 32"/>
                    <a:gd name="T1" fmla="*/ 1 h 32"/>
                    <a:gd name="T2" fmla="*/ 0 w 32"/>
                    <a:gd name="T3" fmla="*/ 22 h 32"/>
                    <a:gd name="T4" fmla="*/ 5 w 32"/>
                    <a:gd name="T5" fmla="*/ 24 h 32"/>
                    <a:gd name="T6" fmla="*/ 25 w 32"/>
                    <a:gd name="T7" fmla="*/ 7 h 32"/>
                    <a:gd name="T8" fmla="*/ 8 w 32"/>
                    <a:gd name="T9" fmla="*/ 27 h 32"/>
                    <a:gd name="T10" fmla="*/ 10 w 32"/>
                    <a:gd name="T11" fmla="*/ 32 h 32"/>
                    <a:gd name="T12" fmla="*/ 31 w 32"/>
                    <a:gd name="T13" fmla="*/ 4 h 32"/>
                    <a:gd name="T14" fmla="*/ 32 w 32"/>
                    <a:gd name="T15" fmla="*/ 0 h 32"/>
                    <a:gd name="T16" fmla="*/ 28 w 32"/>
                    <a:gd name="T17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2">
                      <a:moveTo>
                        <a:pt x="28" y="1"/>
                      </a:moveTo>
                      <a:cubicBezTo>
                        <a:pt x="9" y="5"/>
                        <a:pt x="1" y="21"/>
                        <a:pt x="0" y="22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11" y="12"/>
                        <a:pt x="25" y="7"/>
                      </a:cubicBezTo>
                      <a:cubicBezTo>
                        <a:pt x="20" y="21"/>
                        <a:pt x="8" y="27"/>
                        <a:pt x="8" y="27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1" y="31"/>
                        <a:pt x="28" y="24"/>
                        <a:pt x="31" y="4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28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1"/>
                <p:cNvSpPr>
                  <a:spLocks/>
                </p:cNvSpPr>
                <p:nvPr/>
              </p:nvSpPr>
              <p:spPr bwMode="auto">
                <a:xfrm>
                  <a:off x="2886075" y="2282825"/>
                  <a:ext cx="163513" cy="161925"/>
                </a:xfrm>
                <a:custGeom>
                  <a:avLst/>
                  <a:gdLst>
                    <a:gd name="T0" fmla="*/ 27 w 32"/>
                    <a:gd name="T1" fmla="*/ 8 h 32"/>
                    <a:gd name="T2" fmla="*/ 7 w 32"/>
                    <a:gd name="T3" fmla="*/ 25 h 32"/>
                    <a:gd name="T4" fmla="*/ 24 w 32"/>
                    <a:gd name="T5" fmla="*/ 5 h 32"/>
                    <a:gd name="T6" fmla="*/ 22 w 32"/>
                    <a:gd name="T7" fmla="*/ 0 h 32"/>
                    <a:gd name="T8" fmla="*/ 1 w 32"/>
                    <a:gd name="T9" fmla="*/ 28 h 32"/>
                    <a:gd name="T10" fmla="*/ 0 w 32"/>
                    <a:gd name="T11" fmla="*/ 32 h 32"/>
                    <a:gd name="T12" fmla="*/ 4 w 32"/>
                    <a:gd name="T13" fmla="*/ 31 h 32"/>
                    <a:gd name="T14" fmla="*/ 32 w 32"/>
                    <a:gd name="T15" fmla="*/ 10 h 32"/>
                    <a:gd name="T16" fmla="*/ 27 w 32"/>
                    <a:gd name="T17" fmla="*/ 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2">
                      <a:moveTo>
                        <a:pt x="27" y="8"/>
                      </a:moveTo>
                      <a:cubicBezTo>
                        <a:pt x="27" y="8"/>
                        <a:pt x="21" y="20"/>
                        <a:pt x="7" y="25"/>
                      </a:cubicBezTo>
                      <a:cubicBezTo>
                        <a:pt x="12" y="11"/>
                        <a:pt x="24" y="5"/>
                        <a:pt x="24" y="5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4" y="9"/>
                        <a:pt x="1" y="28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23" y="28"/>
                        <a:pt x="31" y="11"/>
                        <a:pt x="32" y="10"/>
                      </a:cubicBez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2"/>
                <p:cNvSpPr>
                  <a:spLocks/>
                </p:cNvSpPr>
                <p:nvPr/>
              </p:nvSpPr>
              <p:spPr bwMode="auto">
                <a:xfrm>
                  <a:off x="3119437" y="2282825"/>
                  <a:ext cx="163513" cy="161925"/>
                </a:xfrm>
                <a:custGeom>
                  <a:avLst/>
                  <a:gdLst>
                    <a:gd name="T0" fmla="*/ 31 w 32"/>
                    <a:gd name="T1" fmla="*/ 28 h 32"/>
                    <a:gd name="T2" fmla="*/ 10 w 32"/>
                    <a:gd name="T3" fmla="*/ 0 h 32"/>
                    <a:gd name="T4" fmla="*/ 8 w 32"/>
                    <a:gd name="T5" fmla="*/ 5 h 32"/>
                    <a:gd name="T6" fmla="*/ 25 w 32"/>
                    <a:gd name="T7" fmla="*/ 25 h 32"/>
                    <a:gd name="T8" fmla="*/ 5 w 32"/>
                    <a:gd name="T9" fmla="*/ 8 h 32"/>
                    <a:gd name="T10" fmla="*/ 0 w 32"/>
                    <a:gd name="T11" fmla="*/ 10 h 32"/>
                    <a:gd name="T12" fmla="*/ 28 w 32"/>
                    <a:gd name="T13" fmla="*/ 31 h 32"/>
                    <a:gd name="T14" fmla="*/ 32 w 32"/>
                    <a:gd name="T15" fmla="*/ 32 h 32"/>
                    <a:gd name="T16" fmla="*/ 31 w 32"/>
                    <a:gd name="T17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2">
                      <a:moveTo>
                        <a:pt x="31" y="28"/>
                      </a:moveTo>
                      <a:cubicBezTo>
                        <a:pt x="28" y="9"/>
                        <a:pt x="11" y="1"/>
                        <a:pt x="10" y="0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20" y="11"/>
                        <a:pt x="25" y="25"/>
                      </a:cubicBezTo>
                      <a:cubicBezTo>
                        <a:pt x="11" y="20"/>
                        <a:pt x="5" y="8"/>
                        <a:pt x="5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9" y="28"/>
                        <a:pt x="28" y="31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lnTo>
                        <a:pt x="31" y="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3"/>
                <p:cNvSpPr>
                  <a:spLocks/>
                </p:cNvSpPr>
                <p:nvPr/>
              </p:nvSpPr>
              <p:spPr bwMode="auto">
                <a:xfrm>
                  <a:off x="2886075" y="2047875"/>
                  <a:ext cx="163513" cy="163512"/>
                </a:xfrm>
                <a:custGeom>
                  <a:avLst/>
                  <a:gdLst>
                    <a:gd name="T0" fmla="*/ 4 w 32"/>
                    <a:gd name="T1" fmla="*/ 1 h 32"/>
                    <a:gd name="T2" fmla="*/ 0 w 32"/>
                    <a:gd name="T3" fmla="*/ 0 h 32"/>
                    <a:gd name="T4" fmla="*/ 1 w 32"/>
                    <a:gd name="T5" fmla="*/ 4 h 32"/>
                    <a:gd name="T6" fmla="*/ 22 w 32"/>
                    <a:gd name="T7" fmla="*/ 32 h 32"/>
                    <a:gd name="T8" fmla="*/ 24 w 32"/>
                    <a:gd name="T9" fmla="*/ 27 h 32"/>
                    <a:gd name="T10" fmla="*/ 7 w 32"/>
                    <a:gd name="T11" fmla="*/ 7 h 32"/>
                    <a:gd name="T12" fmla="*/ 27 w 32"/>
                    <a:gd name="T13" fmla="*/ 24 h 32"/>
                    <a:gd name="T14" fmla="*/ 32 w 32"/>
                    <a:gd name="T15" fmla="*/ 22 h 32"/>
                    <a:gd name="T16" fmla="*/ 4 w 32"/>
                    <a:gd name="T17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2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4" y="24"/>
                        <a:pt x="21" y="31"/>
                        <a:pt x="22" y="32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12" y="21"/>
                        <a:pt x="7" y="7"/>
                      </a:cubicBezTo>
                      <a:cubicBezTo>
                        <a:pt x="21" y="12"/>
                        <a:pt x="27" y="24"/>
                        <a:pt x="27" y="24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1" y="21"/>
                        <a:pt x="23" y="5"/>
                        <a:pt x="4" y="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4"/>
                <p:cNvSpPr>
                  <a:spLocks/>
                </p:cNvSpPr>
                <p:nvPr/>
              </p:nvSpPr>
              <p:spPr bwMode="auto">
                <a:xfrm>
                  <a:off x="3017837" y="2338388"/>
                  <a:ext cx="133350" cy="188912"/>
                </a:xfrm>
                <a:custGeom>
                  <a:avLst/>
                  <a:gdLst>
                    <a:gd name="T0" fmla="*/ 20 w 26"/>
                    <a:gd name="T1" fmla="*/ 0 h 37"/>
                    <a:gd name="T2" fmla="*/ 15 w 26"/>
                    <a:gd name="T3" fmla="*/ 1 h 37"/>
                    <a:gd name="T4" fmla="*/ 13 w 26"/>
                    <a:gd name="T5" fmla="*/ 27 h 37"/>
                    <a:gd name="T6" fmla="*/ 11 w 26"/>
                    <a:gd name="T7" fmla="*/ 1 h 37"/>
                    <a:gd name="T8" fmla="*/ 6 w 26"/>
                    <a:gd name="T9" fmla="*/ 0 h 37"/>
                    <a:gd name="T10" fmla="*/ 11 w 26"/>
                    <a:gd name="T11" fmla="*/ 34 h 37"/>
                    <a:gd name="T12" fmla="*/ 13 w 26"/>
                    <a:gd name="T13" fmla="*/ 37 h 37"/>
                    <a:gd name="T14" fmla="*/ 15 w 26"/>
                    <a:gd name="T15" fmla="*/ 34 h 37"/>
                    <a:gd name="T16" fmla="*/ 20 w 2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0" y="0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20" y="14"/>
                        <a:pt x="13" y="27"/>
                      </a:cubicBezTo>
                      <a:cubicBezTo>
                        <a:pt x="6" y="14"/>
                        <a:pt x="11" y="1"/>
                        <a:pt x="11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17"/>
                        <a:pt x="11" y="34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26" y="17"/>
                        <a:pt x="20" y="0"/>
                        <a:pt x="20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5"/>
                <p:cNvSpPr>
                  <a:spLocks/>
                </p:cNvSpPr>
                <p:nvPr/>
              </p:nvSpPr>
              <p:spPr bwMode="auto">
                <a:xfrm>
                  <a:off x="3017837" y="1971675"/>
                  <a:ext cx="133350" cy="182562"/>
                </a:xfrm>
                <a:custGeom>
                  <a:avLst/>
                  <a:gdLst>
                    <a:gd name="T0" fmla="*/ 15 w 26"/>
                    <a:gd name="T1" fmla="*/ 3 h 36"/>
                    <a:gd name="T2" fmla="*/ 13 w 26"/>
                    <a:gd name="T3" fmla="*/ 0 h 36"/>
                    <a:gd name="T4" fmla="*/ 11 w 26"/>
                    <a:gd name="T5" fmla="*/ 3 h 36"/>
                    <a:gd name="T6" fmla="*/ 6 w 26"/>
                    <a:gd name="T7" fmla="*/ 36 h 36"/>
                    <a:gd name="T8" fmla="*/ 11 w 26"/>
                    <a:gd name="T9" fmla="*/ 35 h 36"/>
                    <a:gd name="T10" fmla="*/ 13 w 26"/>
                    <a:gd name="T11" fmla="*/ 9 h 36"/>
                    <a:gd name="T12" fmla="*/ 15 w 26"/>
                    <a:gd name="T13" fmla="*/ 35 h 36"/>
                    <a:gd name="T14" fmla="*/ 20 w 26"/>
                    <a:gd name="T15" fmla="*/ 36 h 36"/>
                    <a:gd name="T16" fmla="*/ 15 w 26"/>
                    <a:gd name="T17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6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0" y="19"/>
                        <a:pt x="6" y="36"/>
                        <a:pt x="6" y="36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5"/>
                        <a:pt x="6" y="22"/>
                        <a:pt x="13" y="9"/>
                      </a:cubicBezTo>
                      <a:cubicBezTo>
                        <a:pt x="20" y="22"/>
                        <a:pt x="15" y="35"/>
                        <a:pt x="15" y="35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26" y="19"/>
                        <a:pt x="15" y="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6"/>
                <p:cNvSpPr>
                  <a:spLocks/>
                </p:cNvSpPr>
                <p:nvPr/>
              </p:nvSpPr>
              <p:spPr bwMode="auto">
                <a:xfrm>
                  <a:off x="2805112" y="2179638"/>
                  <a:ext cx="187325" cy="133350"/>
                </a:xfrm>
                <a:custGeom>
                  <a:avLst/>
                  <a:gdLst>
                    <a:gd name="T0" fmla="*/ 36 w 37"/>
                    <a:gd name="T1" fmla="*/ 15 h 26"/>
                    <a:gd name="T2" fmla="*/ 25 w 37"/>
                    <a:gd name="T3" fmla="*/ 17 h 26"/>
                    <a:gd name="T4" fmla="*/ 10 w 37"/>
                    <a:gd name="T5" fmla="*/ 13 h 26"/>
                    <a:gd name="T6" fmla="*/ 25 w 37"/>
                    <a:gd name="T7" fmla="*/ 9 h 26"/>
                    <a:gd name="T8" fmla="*/ 36 w 37"/>
                    <a:gd name="T9" fmla="*/ 11 h 26"/>
                    <a:gd name="T10" fmla="*/ 37 w 37"/>
                    <a:gd name="T11" fmla="*/ 6 h 26"/>
                    <a:gd name="T12" fmla="*/ 4 w 37"/>
                    <a:gd name="T13" fmla="*/ 11 h 26"/>
                    <a:gd name="T14" fmla="*/ 0 w 37"/>
                    <a:gd name="T15" fmla="*/ 13 h 26"/>
                    <a:gd name="T16" fmla="*/ 4 w 37"/>
                    <a:gd name="T17" fmla="*/ 15 h 26"/>
                    <a:gd name="T18" fmla="*/ 37 w 37"/>
                    <a:gd name="T19" fmla="*/ 20 h 26"/>
                    <a:gd name="T20" fmla="*/ 36 w 37"/>
                    <a:gd name="T21" fmla="*/ 1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26">
                      <a:moveTo>
                        <a:pt x="36" y="15"/>
                      </a:moveTo>
                      <a:cubicBezTo>
                        <a:pt x="36" y="15"/>
                        <a:pt x="31" y="17"/>
                        <a:pt x="25" y="17"/>
                      </a:cubicBezTo>
                      <a:cubicBezTo>
                        <a:pt x="21" y="17"/>
                        <a:pt x="16" y="16"/>
                        <a:pt x="10" y="13"/>
                      </a:cubicBezTo>
                      <a:cubicBezTo>
                        <a:pt x="16" y="10"/>
                        <a:pt x="21" y="9"/>
                        <a:pt x="25" y="9"/>
                      </a:cubicBezTo>
                      <a:cubicBezTo>
                        <a:pt x="31" y="9"/>
                        <a:pt x="36" y="11"/>
                        <a:pt x="36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20" y="0"/>
                        <a:pt x="4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20" y="26"/>
                        <a:pt x="37" y="20"/>
                        <a:pt x="37" y="20"/>
                      </a:cubicBezTo>
                      <a:lnTo>
                        <a:pt x="36" y="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7"/>
                <p:cNvSpPr>
                  <a:spLocks/>
                </p:cNvSpPr>
                <p:nvPr/>
              </p:nvSpPr>
              <p:spPr bwMode="auto">
                <a:xfrm>
                  <a:off x="3176587" y="2179638"/>
                  <a:ext cx="187325" cy="133350"/>
                </a:xfrm>
                <a:custGeom>
                  <a:avLst/>
                  <a:gdLst>
                    <a:gd name="T0" fmla="*/ 33 w 37"/>
                    <a:gd name="T1" fmla="*/ 11 h 26"/>
                    <a:gd name="T2" fmla="*/ 0 w 37"/>
                    <a:gd name="T3" fmla="*/ 6 h 26"/>
                    <a:gd name="T4" fmla="*/ 1 w 37"/>
                    <a:gd name="T5" fmla="*/ 11 h 26"/>
                    <a:gd name="T6" fmla="*/ 12 w 37"/>
                    <a:gd name="T7" fmla="*/ 9 h 26"/>
                    <a:gd name="T8" fmla="*/ 27 w 37"/>
                    <a:gd name="T9" fmla="*/ 13 h 26"/>
                    <a:gd name="T10" fmla="*/ 12 w 37"/>
                    <a:gd name="T11" fmla="*/ 17 h 26"/>
                    <a:gd name="T12" fmla="*/ 1 w 37"/>
                    <a:gd name="T13" fmla="*/ 15 h 26"/>
                    <a:gd name="T14" fmla="*/ 0 w 37"/>
                    <a:gd name="T15" fmla="*/ 20 h 26"/>
                    <a:gd name="T16" fmla="*/ 33 w 37"/>
                    <a:gd name="T17" fmla="*/ 15 h 26"/>
                    <a:gd name="T18" fmla="*/ 37 w 37"/>
                    <a:gd name="T19" fmla="*/ 13 h 26"/>
                    <a:gd name="T20" fmla="*/ 33 w 37"/>
                    <a:gd name="T2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26">
                      <a:moveTo>
                        <a:pt x="33" y="11"/>
                      </a:moveTo>
                      <a:cubicBezTo>
                        <a:pt x="17" y="0"/>
                        <a:pt x="0" y="6"/>
                        <a:pt x="0" y="6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6" y="9"/>
                        <a:pt x="12" y="9"/>
                      </a:cubicBezTo>
                      <a:cubicBezTo>
                        <a:pt x="16" y="9"/>
                        <a:pt x="21" y="10"/>
                        <a:pt x="27" y="13"/>
                      </a:cubicBezTo>
                      <a:cubicBezTo>
                        <a:pt x="21" y="16"/>
                        <a:pt x="16" y="17"/>
                        <a:pt x="12" y="17"/>
                      </a:cubicBezTo>
                      <a:cubicBezTo>
                        <a:pt x="6" y="17"/>
                        <a:pt x="1" y="15"/>
                        <a:pt x="1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17" y="26"/>
                        <a:pt x="33" y="15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lnTo>
                        <a:pt x="33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58"/>
                <p:cNvSpPr>
                  <a:spLocks/>
                </p:cNvSpPr>
                <p:nvPr/>
              </p:nvSpPr>
              <p:spPr bwMode="auto">
                <a:xfrm>
                  <a:off x="3500437" y="2063750"/>
                  <a:ext cx="315913" cy="366712"/>
                </a:xfrm>
                <a:custGeom>
                  <a:avLst/>
                  <a:gdLst>
                    <a:gd name="T0" fmla="*/ 49 w 62"/>
                    <a:gd name="T1" fmla="*/ 36 h 72"/>
                    <a:gd name="T2" fmla="*/ 40 w 62"/>
                    <a:gd name="T3" fmla="*/ 51 h 72"/>
                    <a:gd name="T4" fmla="*/ 16 w 62"/>
                    <a:gd name="T5" fmla="*/ 58 h 72"/>
                    <a:gd name="T6" fmla="*/ 13 w 62"/>
                    <a:gd name="T7" fmla="*/ 47 h 72"/>
                    <a:gd name="T8" fmla="*/ 18 w 62"/>
                    <a:gd name="T9" fmla="*/ 49 h 72"/>
                    <a:gd name="T10" fmla="*/ 25 w 62"/>
                    <a:gd name="T11" fmla="*/ 50 h 72"/>
                    <a:gd name="T12" fmla="*/ 15 w 62"/>
                    <a:gd name="T13" fmla="*/ 36 h 72"/>
                    <a:gd name="T14" fmla="*/ 1 w 62"/>
                    <a:gd name="T15" fmla="*/ 54 h 72"/>
                    <a:gd name="T16" fmla="*/ 27 w 62"/>
                    <a:gd name="T17" fmla="*/ 69 h 72"/>
                    <a:gd name="T18" fmla="*/ 53 w 62"/>
                    <a:gd name="T19" fmla="*/ 50 h 72"/>
                    <a:gd name="T20" fmla="*/ 62 w 62"/>
                    <a:gd name="T21" fmla="*/ 36 h 72"/>
                    <a:gd name="T22" fmla="*/ 53 w 62"/>
                    <a:gd name="T23" fmla="*/ 22 h 72"/>
                    <a:gd name="T24" fmla="*/ 27 w 62"/>
                    <a:gd name="T25" fmla="*/ 3 h 72"/>
                    <a:gd name="T26" fmla="*/ 1 w 62"/>
                    <a:gd name="T27" fmla="*/ 18 h 72"/>
                    <a:gd name="T28" fmla="*/ 15 w 62"/>
                    <a:gd name="T29" fmla="*/ 36 h 72"/>
                    <a:gd name="T30" fmla="*/ 25 w 62"/>
                    <a:gd name="T31" fmla="*/ 22 h 72"/>
                    <a:gd name="T32" fmla="*/ 18 w 62"/>
                    <a:gd name="T33" fmla="*/ 23 h 72"/>
                    <a:gd name="T34" fmla="*/ 13 w 62"/>
                    <a:gd name="T35" fmla="*/ 25 h 72"/>
                    <a:gd name="T36" fmla="*/ 16 w 62"/>
                    <a:gd name="T37" fmla="*/ 14 h 72"/>
                    <a:gd name="T38" fmla="*/ 40 w 62"/>
                    <a:gd name="T39" fmla="*/ 21 h 72"/>
                    <a:gd name="T40" fmla="*/ 49 w 62"/>
                    <a:gd name="T41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2" h="72">
                      <a:moveTo>
                        <a:pt x="49" y="36"/>
                      </a:moveTo>
                      <a:cubicBezTo>
                        <a:pt x="47" y="39"/>
                        <a:pt x="45" y="45"/>
                        <a:pt x="40" y="51"/>
                      </a:cubicBezTo>
                      <a:cubicBezTo>
                        <a:pt x="34" y="57"/>
                        <a:pt x="22" y="60"/>
                        <a:pt x="16" y="58"/>
                      </a:cubicBezTo>
                      <a:cubicBezTo>
                        <a:pt x="10" y="56"/>
                        <a:pt x="10" y="47"/>
                        <a:pt x="13" y="47"/>
                      </a:cubicBezTo>
                      <a:cubicBezTo>
                        <a:pt x="15" y="46"/>
                        <a:pt x="18" y="46"/>
                        <a:pt x="18" y="49"/>
                      </a:cubicBezTo>
                      <a:cubicBezTo>
                        <a:pt x="18" y="52"/>
                        <a:pt x="23" y="53"/>
                        <a:pt x="25" y="50"/>
                      </a:cubicBezTo>
                      <a:cubicBezTo>
                        <a:pt x="27" y="47"/>
                        <a:pt x="26" y="36"/>
                        <a:pt x="15" y="36"/>
                      </a:cubicBezTo>
                      <a:cubicBezTo>
                        <a:pt x="4" y="36"/>
                        <a:pt x="0" y="43"/>
                        <a:pt x="1" y="54"/>
                      </a:cubicBezTo>
                      <a:cubicBezTo>
                        <a:pt x="2" y="64"/>
                        <a:pt x="12" y="72"/>
                        <a:pt x="27" y="69"/>
                      </a:cubicBezTo>
                      <a:cubicBezTo>
                        <a:pt x="43" y="66"/>
                        <a:pt x="49" y="57"/>
                        <a:pt x="53" y="50"/>
                      </a:cubicBezTo>
                      <a:cubicBezTo>
                        <a:pt x="57" y="43"/>
                        <a:pt x="62" y="36"/>
                        <a:pt x="62" y="36"/>
                      </a:cubicBezTo>
                      <a:cubicBezTo>
                        <a:pt x="62" y="36"/>
                        <a:pt x="57" y="28"/>
                        <a:pt x="53" y="22"/>
                      </a:cubicBezTo>
                      <a:cubicBezTo>
                        <a:pt x="49" y="15"/>
                        <a:pt x="43" y="6"/>
                        <a:pt x="27" y="3"/>
                      </a:cubicBezTo>
                      <a:cubicBezTo>
                        <a:pt x="12" y="0"/>
                        <a:pt x="2" y="8"/>
                        <a:pt x="1" y="18"/>
                      </a:cubicBezTo>
                      <a:cubicBezTo>
                        <a:pt x="0" y="29"/>
                        <a:pt x="4" y="36"/>
                        <a:pt x="15" y="36"/>
                      </a:cubicBezTo>
                      <a:cubicBezTo>
                        <a:pt x="26" y="35"/>
                        <a:pt x="27" y="25"/>
                        <a:pt x="25" y="22"/>
                      </a:cubicBezTo>
                      <a:cubicBezTo>
                        <a:pt x="23" y="19"/>
                        <a:pt x="18" y="19"/>
                        <a:pt x="18" y="23"/>
                      </a:cubicBezTo>
                      <a:cubicBezTo>
                        <a:pt x="18" y="26"/>
                        <a:pt x="15" y="26"/>
                        <a:pt x="13" y="25"/>
                      </a:cubicBezTo>
                      <a:cubicBezTo>
                        <a:pt x="10" y="24"/>
                        <a:pt x="10" y="15"/>
                        <a:pt x="16" y="14"/>
                      </a:cubicBezTo>
                      <a:cubicBezTo>
                        <a:pt x="22" y="12"/>
                        <a:pt x="34" y="15"/>
                        <a:pt x="40" y="21"/>
                      </a:cubicBezTo>
                      <a:cubicBezTo>
                        <a:pt x="45" y="27"/>
                        <a:pt x="47" y="33"/>
                        <a:pt x="49" y="3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59"/>
                <p:cNvSpPr>
                  <a:spLocks/>
                </p:cNvSpPr>
                <p:nvPr/>
              </p:nvSpPr>
              <p:spPr bwMode="auto">
                <a:xfrm>
                  <a:off x="3613150" y="2211388"/>
                  <a:ext cx="65088" cy="65087"/>
                </a:xfrm>
                <a:custGeom>
                  <a:avLst/>
                  <a:gdLst>
                    <a:gd name="T0" fmla="*/ 6 w 13"/>
                    <a:gd name="T1" fmla="*/ 13 h 13"/>
                    <a:gd name="T2" fmla="*/ 0 w 13"/>
                    <a:gd name="T3" fmla="*/ 7 h 13"/>
                    <a:gd name="T4" fmla="*/ 6 w 13"/>
                    <a:gd name="T5" fmla="*/ 0 h 13"/>
                    <a:gd name="T6" fmla="*/ 13 w 13"/>
                    <a:gd name="T7" fmla="*/ 7 h 13"/>
                    <a:gd name="T8" fmla="*/ 6 w 13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6" y="13"/>
                      </a:moveTo>
                      <a:cubicBezTo>
                        <a:pt x="3" y="13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cubicBezTo>
                        <a:pt x="13" y="10"/>
                        <a:pt x="10" y="13"/>
                        <a:pt x="6" y="1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0"/>
                <p:cNvSpPr>
                  <a:spLocks/>
                </p:cNvSpPr>
                <p:nvPr/>
              </p:nvSpPr>
              <p:spPr bwMode="auto">
                <a:xfrm>
                  <a:off x="2354262" y="2063750"/>
                  <a:ext cx="309563" cy="366712"/>
                </a:xfrm>
                <a:custGeom>
                  <a:avLst/>
                  <a:gdLst>
                    <a:gd name="T0" fmla="*/ 12 w 61"/>
                    <a:gd name="T1" fmla="*/ 36 h 72"/>
                    <a:gd name="T2" fmla="*/ 22 w 61"/>
                    <a:gd name="T3" fmla="*/ 51 h 72"/>
                    <a:gd name="T4" fmla="*/ 45 w 61"/>
                    <a:gd name="T5" fmla="*/ 58 h 72"/>
                    <a:gd name="T6" fmla="*/ 49 w 61"/>
                    <a:gd name="T7" fmla="*/ 47 h 72"/>
                    <a:gd name="T8" fmla="*/ 44 w 61"/>
                    <a:gd name="T9" fmla="*/ 49 h 72"/>
                    <a:gd name="T10" fmla="*/ 37 w 61"/>
                    <a:gd name="T11" fmla="*/ 50 h 72"/>
                    <a:gd name="T12" fmla="*/ 47 w 61"/>
                    <a:gd name="T13" fmla="*/ 36 h 72"/>
                    <a:gd name="T14" fmla="*/ 61 w 61"/>
                    <a:gd name="T15" fmla="*/ 54 h 72"/>
                    <a:gd name="T16" fmla="*/ 34 w 61"/>
                    <a:gd name="T17" fmla="*/ 69 h 72"/>
                    <a:gd name="T18" fmla="*/ 9 w 61"/>
                    <a:gd name="T19" fmla="*/ 50 h 72"/>
                    <a:gd name="T20" fmla="*/ 0 w 61"/>
                    <a:gd name="T21" fmla="*/ 36 h 72"/>
                    <a:gd name="T22" fmla="*/ 9 w 61"/>
                    <a:gd name="T23" fmla="*/ 22 h 72"/>
                    <a:gd name="T24" fmla="*/ 34 w 61"/>
                    <a:gd name="T25" fmla="*/ 3 h 72"/>
                    <a:gd name="T26" fmla="*/ 61 w 61"/>
                    <a:gd name="T27" fmla="*/ 18 h 72"/>
                    <a:gd name="T28" fmla="*/ 47 w 61"/>
                    <a:gd name="T29" fmla="*/ 36 h 72"/>
                    <a:gd name="T30" fmla="*/ 37 w 61"/>
                    <a:gd name="T31" fmla="*/ 22 h 72"/>
                    <a:gd name="T32" fmla="*/ 44 w 61"/>
                    <a:gd name="T33" fmla="*/ 23 h 72"/>
                    <a:gd name="T34" fmla="*/ 49 w 61"/>
                    <a:gd name="T35" fmla="*/ 25 h 72"/>
                    <a:gd name="T36" fmla="*/ 45 w 61"/>
                    <a:gd name="T37" fmla="*/ 14 h 72"/>
                    <a:gd name="T38" fmla="*/ 22 w 61"/>
                    <a:gd name="T39" fmla="*/ 21 h 72"/>
                    <a:gd name="T40" fmla="*/ 12 w 61"/>
                    <a:gd name="T41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1" h="72">
                      <a:moveTo>
                        <a:pt x="12" y="36"/>
                      </a:moveTo>
                      <a:cubicBezTo>
                        <a:pt x="15" y="39"/>
                        <a:pt x="17" y="45"/>
                        <a:pt x="22" y="51"/>
                      </a:cubicBezTo>
                      <a:cubicBezTo>
                        <a:pt x="27" y="57"/>
                        <a:pt x="39" y="60"/>
                        <a:pt x="45" y="58"/>
                      </a:cubicBezTo>
                      <a:cubicBezTo>
                        <a:pt x="52" y="56"/>
                        <a:pt x="52" y="47"/>
                        <a:pt x="49" y="47"/>
                      </a:cubicBezTo>
                      <a:cubicBezTo>
                        <a:pt x="47" y="46"/>
                        <a:pt x="44" y="46"/>
                        <a:pt x="44" y="49"/>
                      </a:cubicBezTo>
                      <a:cubicBezTo>
                        <a:pt x="44" y="52"/>
                        <a:pt x="39" y="53"/>
                        <a:pt x="37" y="50"/>
                      </a:cubicBezTo>
                      <a:cubicBezTo>
                        <a:pt x="35" y="47"/>
                        <a:pt x="36" y="36"/>
                        <a:pt x="47" y="36"/>
                      </a:cubicBezTo>
                      <a:cubicBezTo>
                        <a:pt x="58" y="36"/>
                        <a:pt x="61" y="43"/>
                        <a:pt x="61" y="54"/>
                      </a:cubicBezTo>
                      <a:cubicBezTo>
                        <a:pt x="60" y="64"/>
                        <a:pt x="50" y="72"/>
                        <a:pt x="34" y="69"/>
                      </a:cubicBezTo>
                      <a:cubicBezTo>
                        <a:pt x="19" y="66"/>
                        <a:pt x="13" y="57"/>
                        <a:pt x="9" y="50"/>
                      </a:cubicBezTo>
                      <a:cubicBezTo>
                        <a:pt x="4" y="43"/>
                        <a:pt x="0" y="36"/>
                        <a:pt x="0" y="36"/>
                      </a:cubicBezTo>
                      <a:cubicBezTo>
                        <a:pt x="0" y="36"/>
                        <a:pt x="4" y="29"/>
                        <a:pt x="9" y="22"/>
                      </a:cubicBezTo>
                      <a:cubicBezTo>
                        <a:pt x="13" y="15"/>
                        <a:pt x="19" y="6"/>
                        <a:pt x="34" y="3"/>
                      </a:cubicBezTo>
                      <a:cubicBezTo>
                        <a:pt x="50" y="0"/>
                        <a:pt x="60" y="8"/>
                        <a:pt x="61" y="18"/>
                      </a:cubicBezTo>
                      <a:cubicBezTo>
                        <a:pt x="61" y="29"/>
                        <a:pt x="58" y="36"/>
                        <a:pt x="47" y="36"/>
                      </a:cubicBezTo>
                      <a:cubicBezTo>
                        <a:pt x="36" y="35"/>
                        <a:pt x="35" y="25"/>
                        <a:pt x="37" y="22"/>
                      </a:cubicBezTo>
                      <a:cubicBezTo>
                        <a:pt x="39" y="19"/>
                        <a:pt x="44" y="19"/>
                        <a:pt x="44" y="23"/>
                      </a:cubicBezTo>
                      <a:cubicBezTo>
                        <a:pt x="44" y="26"/>
                        <a:pt x="47" y="26"/>
                        <a:pt x="49" y="25"/>
                      </a:cubicBezTo>
                      <a:cubicBezTo>
                        <a:pt x="52" y="24"/>
                        <a:pt x="52" y="15"/>
                        <a:pt x="45" y="14"/>
                      </a:cubicBezTo>
                      <a:cubicBezTo>
                        <a:pt x="39" y="12"/>
                        <a:pt x="27" y="15"/>
                        <a:pt x="22" y="21"/>
                      </a:cubicBezTo>
                      <a:cubicBezTo>
                        <a:pt x="17" y="27"/>
                        <a:pt x="15" y="33"/>
                        <a:pt x="12" y="3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Oval 61"/>
                <p:cNvSpPr>
                  <a:spLocks noChangeArrowheads="1"/>
                </p:cNvSpPr>
                <p:nvPr/>
              </p:nvSpPr>
              <p:spPr bwMode="auto">
                <a:xfrm>
                  <a:off x="2490787" y="2211388"/>
                  <a:ext cx="65088" cy="65087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2"/>
                <p:cNvSpPr>
                  <a:spLocks/>
                </p:cNvSpPr>
                <p:nvPr/>
              </p:nvSpPr>
              <p:spPr bwMode="auto">
                <a:xfrm>
                  <a:off x="2901950" y="2663825"/>
                  <a:ext cx="365125" cy="315912"/>
                </a:xfrm>
                <a:custGeom>
                  <a:avLst/>
                  <a:gdLst>
                    <a:gd name="T0" fmla="*/ 36 w 72"/>
                    <a:gd name="T1" fmla="*/ 50 h 62"/>
                    <a:gd name="T2" fmla="*/ 21 w 72"/>
                    <a:gd name="T3" fmla="*/ 40 h 62"/>
                    <a:gd name="T4" fmla="*/ 14 w 72"/>
                    <a:gd name="T5" fmla="*/ 16 h 62"/>
                    <a:gd name="T6" fmla="*/ 25 w 72"/>
                    <a:gd name="T7" fmla="*/ 13 h 62"/>
                    <a:gd name="T8" fmla="*/ 23 w 72"/>
                    <a:gd name="T9" fmla="*/ 18 h 62"/>
                    <a:gd name="T10" fmla="*/ 22 w 72"/>
                    <a:gd name="T11" fmla="*/ 25 h 62"/>
                    <a:gd name="T12" fmla="*/ 36 w 72"/>
                    <a:gd name="T13" fmla="*/ 15 h 62"/>
                    <a:gd name="T14" fmla="*/ 18 w 72"/>
                    <a:gd name="T15" fmla="*/ 1 h 62"/>
                    <a:gd name="T16" fmla="*/ 3 w 72"/>
                    <a:gd name="T17" fmla="*/ 27 h 62"/>
                    <a:gd name="T18" fmla="*/ 21 w 72"/>
                    <a:gd name="T19" fmla="*/ 53 h 62"/>
                    <a:gd name="T20" fmla="*/ 36 w 72"/>
                    <a:gd name="T21" fmla="*/ 62 h 62"/>
                    <a:gd name="T22" fmla="*/ 50 w 72"/>
                    <a:gd name="T23" fmla="*/ 53 h 62"/>
                    <a:gd name="T24" fmla="*/ 69 w 72"/>
                    <a:gd name="T25" fmla="*/ 27 h 62"/>
                    <a:gd name="T26" fmla="*/ 54 w 72"/>
                    <a:gd name="T27" fmla="*/ 1 h 62"/>
                    <a:gd name="T28" fmla="*/ 36 w 72"/>
                    <a:gd name="T29" fmla="*/ 15 h 62"/>
                    <a:gd name="T30" fmla="*/ 50 w 72"/>
                    <a:gd name="T31" fmla="*/ 25 h 62"/>
                    <a:gd name="T32" fmla="*/ 49 w 72"/>
                    <a:gd name="T33" fmla="*/ 18 h 62"/>
                    <a:gd name="T34" fmla="*/ 47 w 72"/>
                    <a:gd name="T35" fmla="*/ 13 h 62"/>
                    <a:gd name="T36" fmla="*/ 58 w 72"/>
                    <a:gd name="T37" fmla="*/ 16 h 62"/>
                    <a:gd name="T38" fmla="*/ 51 w 72"/>
                    <a:gd name="T39" fmla="*/ 40 h 62"/>
                    <a:gd name="T40" fmla="*/ 36 w 72"/>
                    <a:gd name="T41" fmla="*/ 5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2" h="62">
                      <a:moveTo>
                        <a:pt x="36" y="50"/>
                      </a:moveTo>
                      <a:cubicBezTo>
                        <a:pt x="33" y="47"/>
                        <a:pt x="27" y="45"/>
                        <a:pt x="21" y="40"/>
                      </a:cubicBezTo>
                      <a:cubicBezTo>
                        <a:pt x="15" y="34"/>
                        <a:pt x="12" y="23"/>
                        <a:pt x="14" y="16"/>
                      </a:cubicBezTo>
                      <a:cubicBezTo>
                        <a:pt x="15" y="10"/>
                        <a:pt x="24" y="10"/>
                        <a:pt x="25" y="13"/>
                      </a:cubicBezTo>
                      <a:cubicBezTo>
                        <a:pt x="26" y="15"/>
                        <a:pt x="26" y="18"/>
                        <a:pt x="23" y="18"/>
                      </a:cubicBezTo>
                      <a:cubicBezTo>
                        <a:pt x="19" y="18"/>
                        <a:pt x="19" y="23"/>
                        <a:pt x="22" y="25"/>
                      </a:cubicBezTo>
                      <a:cubicBezTo>
                        <a:pt x="25" y="27"/>
                        <a:pt x="35" y="26"/>
                        <a:pt x="36" y="15"/>
                      </a:cubicBezTo>
                      <a:cubicBezTo>
                        <a:pt x="36" y="4"/>
                        <a:pt x="28" y="0"/>
                        <a:pt x="18" y="1"/>
                      </a:cubicBezTo>
                      <a:cubicBezTo>
                        <a:pt x="8" y="2"/>
                        <a:pt x="0" y="12"/>
                        <a:pt x="3" y="27"/>
                      </a:cubicBezTo>
                      <a:cubicBezTo>
                        <a:pt x="6" y="43"/>
                        <a:pt x="14" y="49"/>
                        <a:pt x="21" y="53"/>
                      </a:cubicBezTo>
                      <a:cubicBezTo>
                        <a:pt x="28" y="57"/>
                        <a:pt x="36" y="62"/>
                        <a:pt x="36" y="62"/>
                      </a:cubicBezTo>
                      <a:cubicBezTo>
                        <a:pt x="36" y="62"/>
                        <a:pt x="43" y="57"/>
                        <a:pt x="50" y="53"/>
                      </a:cubicBezTo>
                      <a:cubicBezTo>
                        <a:pt x="57" y="49"/>
                        <a:pt x="66" y="43"/>
                        <a:pt x="69" y="27"/>
                      </a:cubicBezTo>
                      <a:cubicBezTo>
                        <a:pt x="72" y="12"/>
                        <a:pt x="64" y="2"/>
                        <a:pt x="54" y="1"/>
                      </a:cubicBezTo>
                      <a:cubicBezTo>
                        <a:pt x="43" y="0"/>
                        <a:pt x="35" y="4"/>
                        <a:pt x="36" y="15"/>
                      </a:cubicBezTo>
                      <a:cubicBezTo>
                        <a:pt x="36" y="26"/>
                        <a:pt x="47" y="27"/>
                        <a:pt x="50" y="25"/>
                      </a:cubicBezTo>
                      <a:cubicBezTo>
                        <a:pt x="53" y="23"/>
                        <a:pt x="52" y="18"/>
                        <a:pt x="49" y="18"/>
                      </a:cubicBezTo>
                      <a:cubicBezTo>
                        <a:pt x="46" y="18"/>
                        <a:pt x="46" y="15"/>
                        <a:pt x="47" y="13"/>
                      </a:cubicBezTo>
                      <a:cubicBezTo>
                        <a:pt x="47" y="10"/>
                        <a:pt x="56" y="10"/>
                        <a:pt x="58" y="16"/>
                      </a:cubicBezTo>
                      <a:cubicBezTo>
                        <a:pt x="60" y="22"/>
                        <a:pt x="57" y="34"/>
                        <a:pt x="51" y="40"/>
                      </a:cubicBezTo>
                      <a:cubicBezTo>
                        <a:pt x="44" y="45"/>
                        <a:pt x="39" y="47"/>
                        <a:pt x="36" y="5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Oval 63"/>
                <p:cNvSpPr>
                  <a:spLocks noChangeArrowheads="1"/>
                </p:cNvSpPr>
                <p:nvPr/>
              </p:nvSpPr>
              <p:spPr bwMode="auto">
                <a:xfrm>
                  <a:off x="3049587" y="2776538"/>
                  <a:ext cx="65088" cy="65087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4"/>
                <p:cNvSpPr>
                  <a:spLocks/>
                </p:cNvSpPr>
                <p:nvPr/>
              </p:nvSpPr>
              <p:spPr bwMode="auto">
                <a:xfrm>
                  <a:off x="2901950" y="1512888"/>
                  <a:ext cx="365125" cy="315912"/>
                </a:xfrm>
                <a:custGeom>
                  <a:avLst/>
                  <a:gdLst>
                    <a:gd name="T0" fmla="*/ 36 w 72"/>
                    <a:gd name="T1" fmla="*/ 12 h 62"/>
                    <a:gd name="T2" fmla="*/ 21 w 72"/>
                    <a:gd name="T3" fmla="*/ 22 h 62"/>
                    <a:gd name="T4" fmla="*/ 14 w 72"/>
                    <a:gd name="T5" fmla="*/ 46 h 62"/>
                    <a:gd name="T6" fmla="*/ 25 w 72"/>
                    <a:gd name="T7" fmla="*/ 49 h 62"/>
                    <a:gd name="T8" fmla="*/ 23 w 72"/>
                    <a:gd name="T9" fmla="*/ 44 h 62"/>
                    <a:gd name="T10" fmla="*/ 22 w 72"/>
                    <a:gd name="T11" fmla="*/ 37 h 62"/>
                    <a:gd name="T12" fmla="*/ 36 w 72"/>
                    <a:gd name="T13" fmla="*/ 47 h 62"/>
                    <a:gd name="T14" fmla="*/ 18 w 72"/>
                    <a:gd name="T15" fmla="*/ 61 h 62"/>
                    <a:gd name="T16" fmla="*/ 3 w 72"/>
                    <a:gd name="T17" fmla="*/ 34 h 62"/>
                    <a:gd name="T18" fmla="*/ 21 w 72"/>
                    <a:gd name="T19" fmla="*/ 9 h 62"/>
                    <a:gd name="T20" fmla="*/ 36 w 72"/>
                    <a:gd name="T21" fmla="*/ 0 h 62"/>
                    <a:gd name="T22" fmla="*/ 50 w 72"/>
                    <a:gd name="T23" fmla="*/ 9 h 62"/>
                    <a:gd name="T24" fmla="*/ 69 w 72"/>
                    <a:gd name="T25" fmla="*/ 34 h 62"/>
                    <a:gd name="T26" fmla="*/ 54 w 72"/>
                    <a:gd name="T27" fmla="*/ 61 h 62"/>
                    <a:gd name="T28" fmla="*/ 36 w 72"/>
                    <a:gd name="T29" fmla="*/ 47 h 62"/>
                    <a:gd name="T30" fmla="*/ 50 w 72"/>
                    <a:gd name="T31" fmla="*/ 37 h 62"/>
                    <a:gd name="T32" fmla="*/ 49 w 72"/>
                    <a:gd name="T33" fmla="*/ 44 h 62"/>
                    <a:gd name="T34" fmla="*/ 47 w 72"/>
                    <a:gd name="T35" fmla="*/ 49 h 62"/>
                    <a:gd name="T36" fmla="*/ 58 w 72"/>
                    <a:gd name="T37" fmla="*/ 46 h 62"/>
                    <a:gd name="T38" fmla="*/ 51 w 72"/>
                    <a:gd name="T39" fmla="*/ 22 h 62"/>
                    <a:gd name="T40" fmla="*/ 36 w 72"/>
                    <a:gd name="T41" fmla="*/ 1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2" h="62">
                      <a:moveTo>
                        <a:pt x="36" y="12"/>
                      </a:moveTo>
                      <a:cubicBezTo>
                        <a:pt x="33" y="15"/>
                        <a:pt x="27" y="17"/>
                        <a:pt x="21" y="22"/>
                      </a:cubicBezTo>
                      <a:cubicBezTo>
                        <a:pt x="15" y="28"/>
                        <a:pt x="12" y="39"/>
                        <a:pt x="14" y="46"/>
                      </a:cubicBezTo>
                      <a:cubicBezTo>
                        <a:pt x="15" y="52"/>
                        <a:pt x="24" y="52"/>
                        <a:pt x="25" y="49"/>
                      </a:cubicBezTo>
                      <a:cubicBezTo>
                        <a:pt x="26" y="47"/>
                        <a:pt x="26" y="44"/>
                        <a:pt x="23" y="44"/>
                      </a:cubicBezTo>
                      <a:cubicBezTo>
                        <a:pt x="19" y="44"/>
                        <a:pt x="19" y="39"/>
                        <a:pt x="22" y="37"/>
                      </a:cubicBezTo>
                      <a:cubicBezTo>
                        <a:pt x="25" y="35"/>
                        <a:pt x="35" y="36"/>
                        <a:pt x="36" y="47"/>
                      </a:cubicBezTo>
                      <a:cubicBezTo>
                        <a:pt x="36" y="58"/>
                        <a:pt x="28" y="61"/>
                        <a:pt x="18" y="61"/>
                      </a:cubicBezTo>
                      <a:cubicBezTo>
                        <a:pt x="8" y="60"/>
                        <a:pt x="0" y="50"/>
                        <a:pt x="3" y="34"/>
                      </a:cubicBezTo>
                      <a:cubicBezTo>
                        <a:pt x="6" y="19"/>
                        <a:pt x="14" y="13"/>
                        <a:pt x="21" y="9"/>
                      </a:cubicBezTo>
                      <a:cubicBezTo>
                        <a:pt x="28" y="5"/>
                        <a:pt x="36" y="0"/>
                        <a:pt x="36" y="0"/>
                      </a:cubicBezTo>
                      <a:cubicBezTo>
                        <a:pt x="36" y="0"/>
                        <a:pt x="43" y="5"/>
                        <a:pt x="50" y="9"/>
                      </a:cubicBezTo>
                      <a:cubicBezTo>
                        <a:pt x="57" y="13"/>
                        <a:pt x="66" y="19"/>
                        <a:pt x="69" y="34"/>
                      </a:cubicBezTo>
                      <a:cubicBezTo>
                        <a:pt x="72" y="50"/>
                        <a:pt x="64" y="60"/>
                        <a:pt x="54" y="61"/>
                      </a:cubicBezTo>
                      <a:cubicBezTo>
                        <a:pt x="43" y="62"/>
                        <a:pt x="35" y="58"/>
                        <a:pt x="36" y="47"/>
                      </a:cubicBezTo>
                      <a:cubicBezTo>
                        <a:pt x="36" y="36"/>
                        <a:pt x="47" y="35"/>
                        <a:pt x="50" y="37"/>
                      </a:cubicBezTo>
                      <a:cubicBezTo>
                        <a:pt x="53" y="39"/>
                        <a:pt x="52" y="44"/>
                        <a:pt x="49" y="44"/>
                      </a:cubicBezTo>
                      <a:cubicBezTo>
                        <a:pt x="46" y="44"/>
                        <a:pt x="46" y="47"/>
                        <a:pt x="47" y="49"/>
                      </a:cubicBezTo>
                      <a:cubicBezTo>
                        <a:pt x="47" y="52"/>
                        <a:pt x="56" y="52"/>
                        <a:pt x="58" y="46"/>
                      </a:cubicBezTo>
                      <a:cubicBezTo>
                        <a:pt x="60" y="39"/>
                        <a:pt x="57" y="27"/>
                        <a:pt x="51" y="22"/>
                      </a:cubicBezTo>
                      <a:cubicBezTo>
                        <a:pt x="45" y="17"/>
                        <a:pt x="39" y="15"/>
                        <a:pt x="36" y="12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Oval 65"/>
                <p:cNvSpPr>
                  <a:spLocks noChangeArrowheads="1"/>
                </p:cNvSpPr>
                <p:nvPr/>
              </p:nvSpPr>
              <p:spPr bwMode="auto">
                <a:xfrm>
                  <a:off x="3049587" y="1651000"/>
                  <a:ext cx="65088" cy="65087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231" name="文本框 230"/>
            <p:cNvSpPr txBox="1"/>
            <p:nvPr/>
          </p:nvSpPr>
          <p:spPr>
            <a:xfrm>
              <a:off x="2440557" y="1843781"/>
              <a:ext cx="2749472" cy="3170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20000" b="1" smtClean="0"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Microsoft YaHei" charset="0"/>
                  <a:ea typeface="Microsoft YaHei" charset="0"/>
                  <a:cs typeface="Microsoft YaHei" charset="0"/>
                </a:rPr>
                <a:t>抽</a:t>
              </a:r>
              <a:endParaRPr kumimoji="1" lang="zh-CN" altLang="en-US" sz="20000" b="1" dirty="0" smtClean="0"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icrosoft YaHei" charset="0"/>
                <a:ea typeface="Microsoft YaHei" charset="0"/>
                <a:cs typeface="Microsoft YaHei" charset="0"/>
              </a:endParaRPr>
            </a:p>
          </p:txBody>
        </p:sp>
      </p:grpSp>
      <p:grpSp>
        <p:nvGrpSpPr>
          <p:cNvPr id="233" name="组 232"/>
          <p:cNvGrpSpPr/>
          <p:nvPr/>
        </p:nvGrpSpPr>
        <p:grpSpPr>
          <a:xfrm>
            <a:off x="6992137" y="1465731"/>
            <a:ext cx="3867128" cy="3866863"/>
            <a:chOff x="1881729" y="1495399"/>
            <a:chExt cx="3867128" cy="3866863"/>
          </a:xfrm>
        </p:grpSpPr>
        <p:grpSp>
          <p:nvGrpSpPr>
            <p:cNvPr id="234" name="组 233"/>
            <p:cNvGrpSpPr/>
            <p:nvPr/>
          </p:nvGrpSpPr>
          <p:grpSpPr>
            <a:xfrm>
              <a:off x="1881729" y="1495399"/>
              <a:ext cx="3867128" cy="3866863"/>
              <a:chOff x="1881729" y="1495399"/>
              <a:chExt cx="3867128" cy="3866863"/>
            </a:xfrm>
          </p:grpSpPr>
          <p:grpSp>
            <p:nvGrpSpPr>
              <p:cNvPr id="236" name="组 235"/>
              <p:cNvGrpSpPr/>
              <p:nvPr/>
            </p:nvGrpSpPr>
            <p:grpSpPr>
              <a:xfrm rot="18900000">
                <a:off x="1881729" y="1495399"/>
                <a:ext cx="3867128" cy="3866863"/>
                <a:chOff x="2687641" y="1293920"/>
                <a:chExt cx="3867128" cy="3866863"/>
              </a:xfrm>
            </p:grpSpPr>
            <p:sp>
              <p:nvSpPr>
                <p:cNvPr id="283" name="矩形 282"/>
                <p:cNvSpPr/>
                <p:nvPr/>
              </p:nvSpPr>
              <p:spPr>
                <a:xfrm>
                  <a:off x="2695997" y="1302011"/>
                  <a:ext cx="3858772" cy="3858772"/>
                </a:xfrm>
                <a:prstGeom prst="rect">
                  <a:avLst/>
                </a:prstGeom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zh-CN" altLang="en-US"/>
                </a:p>
              </p:txBody>
            </p:sp>
            <p:grpSp>
              <p:nvGrpSpPr>
                <p:cNvPr id="284" name="组 283"/>
                <p:cNvGrpSpPr/>
                <p:nvPr/>
              </p:nvGrpSpPr>
              <p:grpSpPr>
                <a:xfrm>
                  <a:off x="2695997" y="1413359"/>
                  <a:ext cx="3858772" cy="261064"/>
                  <a:chOff x="2695997" y="1413359"/>
                  <a:chExt cx="5678488" cy="384176"/>
                </a:xfrm>
                <a:solidFill>
                  <a:schemeClr val="accent2">
                    <a:alpha val="60000"/>
                  </a:schemeClr>
                </a:solidFill>
              </p:grpSpPr>
              <p:grpSp>
                <p:nvGrpSpPr>
                  <p:cNvPr id="396" name="组合 980"/>
                  <p:cNvGrpSpPr/>
                  <p:nvPr/>
                </p:nvGrpSpPr>
                <p:grpSpPr>
                  <a:xfrm>
                    <a:off x="2695997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424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8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9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30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31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97" name="组合 980"/>
                  <p:cNvGrpSpPr/>
                  <p:nvPr/>
                </p:nvGrpSpPr>
                <p:grpSpPr>
                  <a:xfrm>
                    <a:off x="4121572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416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7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8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9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0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1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2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3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98" name="组合 980"/>
                  <p:cNvGrpSpPr/>
                  <p:nvPr/>
                </p:nvGrpSpPr>
                <p:grpSpPr>
                  <a:xfrm>
                    <a:off x="5547147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408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9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0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1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2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3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4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5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99" name="组合 980"/>
                  <p:cNvGrpSpPr/>
                  <p:nvPr/>
                </p:nvGrpSpPr>
                <p:grpSpPr>
                  <a:xfrm>
                    <a:off x="6972722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400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2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3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4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5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6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7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285" name="组 284"/>
                <p:cNvGrpSpPr/>
                <p:nvPr/>
              </p:nvGrpSpPr>
              <p:grpSpPr>
                <a:xfrm rot="5400000">
                  <a:off x="4362757" y="3100865"/>
                  <a:ext cx="3858772" cy="261064"/>
                  <a:chOff x="2695997" y="1413359"/>
                  <a:chExt cx="5678488" cy="384176"/>
                </a:xfrm>
                <a:solidFill>
                  <a:schemeClr val="accent2">
                    <a:alpha val="60000"/>
                  </a:schemeClr>
                </a:solidFill>
              </p:grpSpPr>
              <p:grpSp>
                <p:nvGrpSpPr>
                  <p:cNvPr id="360" name="组合 980"/>
                  <p:cNvGrpSpPr/>
                  <p:nvPr/>
                </p:nvGrpSpPr>
                <p:grpSpPr>
                  <a:xfrm>
                    <a:off x="2695997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88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9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0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1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2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3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4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5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61" name="组合 980"/>
                  <p:cNvGrpSpPr/>
                  <p:nvPr/>
                </p:nvGrpSpPr>
                <p:grpSpPr>
                  <a:xfrm>
                    <a:off x="4121572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80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1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2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3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4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5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6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7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62" name="组合 980"/>
                  <p:cNvGrpSpPr/>
                  <p:nvPr/>
                </p:nvGrpSpPr>
                <p:grpSpPr>
                  <a:xfrm>
                    <a:off x="5547147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72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3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4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5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6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7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8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9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63" name="组合 980"/>
                  <p:cNvGrpSpPr/>
                  <p:nvPr/>
                </p:nvGrpSpPr>
                <p:grpSpPr>
                  <a:xfrm>
                    <a:off x="6972722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64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5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6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7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8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9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0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1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286" name="组 285"/>
                <p:cNvGrpSpPr/>
                <p:nvPr/>
              </p:nvGrpSpPr>
              <p:grpSpPr>
                <a:xfrm rot="5400000">
                  <a:off x="996984" y="3092774"/>
                  <a:ext cx="3858772" cy="261064"/>
                  <a:chOff x="2695997" y="1413359"/>
                  <a:chExt cx="5678488" cy="384176"/>
                </a:xfrm>
                <a:solidFill>
                  <a:schemeClr val="accent2">
                    <a:alpha val="60000"/>
                  </a:schemeClr>
                </a:solidFill>
              </p:grpSpPr>
              <p:grpSp>
                <p:nvGrpSpPr>
                  <p:cNvPr id="324" name="组合 980"/>
                  <p:cNvGrpSpPr/>
                  <p:nvPr/>
                </p:nvGrpSpPr>
                <p:grpSpPr>
                  <a:xfrm>
                    <a:off x="2695997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52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3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4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5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6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7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8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9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5" name="组合 980"/>
                  <p:cNvGrpSpPr/>
                  <p:nvPr/>
                </p:nvGrpSpPr>
                <p:grpSpPr>
                  <a:xfrm>
                    <a:off x="4121572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44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5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6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7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8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9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0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1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6" name="组合 980"/>
                  <p:cNvGrpSpPr/>
                  <p:nvPr/>
                </p:nvGrpSpPr>
                <p:grpSpPr>
                  <a:xfrm>
                    <a:off x="5547147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36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7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8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9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0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1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2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3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7" name="组合 980"/>
                  <p:cNvGrpSpPr/>
                  <p:nvPr/>
                </p:nvGrpSpPr>
                <p:grpSpPr>
                  <a:xfrm>
                    <a:off x="6972722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28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29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0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1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2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3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4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5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287" name="组 286"/>
                <p:cNvGrpSpPr/>
                <p:nvPr/>
              </p:nvGrpSpPr>
              <p:grpSpPr>
                <a:xfrm>
                  <a:off x="2687641" y="4788274"/>
                  <a:ext cx="3858772" cy="261064"/>
                  <a:chOff x="2695997" y="1413359"/>
                  <a:chExt cx="5678488" cy="384176"/>
                </a:xfrm>
                <a:solidFill>
                  <a:schemeClr val="accent2">
                    <a:alpha val="60000"/>
                  </a:schemeClr>
                </a:solidFill>
              </p:grpSpPr>
              <p:grpSp>
                <p:nvGrpSpPr>
                  <p:cNvPr id="288" name="组合 980"/>
                  <p:cNvGrpSpPr/>
                  <p:nvPr/>
                </p:nvGrpSpPr>
                <p:grpSpPr>
                  <a:xfrm>
                    <a:off x="2695997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16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7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8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9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20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21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22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23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89" name="组合 980"/>
                  <p:cNvGrpSpPr/>
                  <p:nvPr/>
                </p:nvGrpSpPr>
                <p:grpSpPr>
                  <a:xfrm>
                    <a:off x="4121572" y="1413360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08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9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0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1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2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3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4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5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90" name="组合 980"/>
                  <p:cNvGrpSpPr/>
                  <p:nvPr/>
                </p:nvGrpSpPr>
                <p:grpSpPr>
                  <a:xfrm>
                    <a:off x="5547147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300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1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2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3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4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5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6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7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91" name="组合 980"/>
                  <p:cNvGrpSpPr/>
                  <p:nvPr/>
                </p:nvGrpSpPr>
                <p:grpSpPr>
                  <a:xfrm>
                    <a:off x="6972722" y="1413359"/>
                    <a:ext cx="1401763" cy="384175"/>
                    <a:chOff x="2246313" y="4699001"/>
                    <a:chExt cx="1401763" cy="384175"/>
                  </a:xfrm>
                  <a:grpFill/>
                </p:grpSpPr>
                <p:sp>
                  <p:nvSpPr>
                    <p:cNvPr id="292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2246313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1 w 96"/>
                        <a:gd name="T13" fmla="*/ 154 h 242"/>
                        <a:gd name="T14" fmla="*/ 41 w 96"/>
                        <a:gd name="T15" fmla="*/ 198 h 242"/>
                        <a:gd name="T16" fmla="*/ 54 w 96"/>
                        <a:gd name="T17" fmla="*/ 198 h 242"/>
                        <a:gd name="T18" fmla="*/ 54 w 96"/>
                        <a:gd name="T19" fmla="*/ 167 h 242"/>
                        <a:gd name="T20" fmla="*/ 68 w 96"/>
                        <a:gd name="T21" fmla="*/ 167 h 242"/>
                        <a:gd name="T22" fmla="*/ 68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3 w 96"/>
                        <a:gd name="T37" fmla="*/ 112 h 242"/>
                        <a:gd name="T38" fmla="*/ 83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4 w 96"/>
                        <a:gd name="T45" fmla="*/ 84 h 242"/>
                        <a:gd name="T46" fmla="*/ 54 w 96"/>
                        <a:gd name="T47" fmla="*/ 40 h 242"/>
                        <a:gd name="T48" fmla="*/ 41 w 96"/>
                        <a:gd name="T49" fmla="*/ 40 h 242"/>
                        <a:gd name="T50" fmla="*/ 41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1" y="154"/>
                          </a:lnTo>
                          <a:lnTo>
                            <a:pt x="41" y="198"/>
                          </a:lnTo>
                          <a:lnTo>
                            <a:pt x="54" y="198"/>
                          </a:lnTo>
                          <a:lnTo>
                            <a:pt x="54" y="167"/>
                          </a:lnTo>
                          <a:lnTo>
                            <a:pt x="68" y="167"/>
                          </a:lnTo>
                          <a:lnTo>
                            <a:pt x="68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4" y="84"/>
                          </a:lnTo>
                          <a:lnTo>
                            <a:pt x="54" y="40"/>
                          </a:lnTo>
                          <a:lnTo>
                            <a:pt x="41" y="40"/>
                          </a:lnTo>
                          <a:lnTo>
                            <a:pt x="41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3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24241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6 w 98"/>
                        <a:gd name="T25" fmla="*/ 213 h 242"/>
                        <a:gd name="T26" fmla="*/ 26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6 w 98"/>
                        <a:gd name="T53" fmla="*/ 71 h 242"/>
                        <a:gd name="T54" fmla="*/ 26 w 98"/>
                        <a:gd name="T55" fmla="*/ 26 h 242"/>
                        <a:gd name="T56" fmla="*/ 68 w 98"/>
                        <a:gd name="T57" fmla="*/ 26 h 242"/>
                        <a:gd name="T58" fmla="*/ 68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4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26019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" name="Freeform 985"/>
                    <p:cNvSpPr>
                      <a:spLocks/>
                    </p:cNvSpPr>
                    <p:nvPr/>
                  </p:nvSpPr>
                  <p:spPr bwMode="auto">
                    <a:xfrm>
                      <a:off x="2779713" y="4699001"/>
                      <a:ext cx="155575" cy="384175"/>
                    </a:xfrm>
                    <a:custGeom>
                      <a:avLst/>
                      <a:gdLst>
                        <a:gd name="T0" fmla="*/ 98 w 98"/>
                        <a:gd name="T1" fmla="*/ 0 h 242"/>
                        <a:gd name="T2" fmla="*/ 98 w 98"/>
                        <a:gd name="T3" fmla="*/ 127 h 242"/>
                        <a:gd name="T4" fmla="*/ 15 w 98"/>
                        <a:gd name="T5" fmla="*/ 127 h 242"/>
                        <a:gd name="T6" fmla="*/ 15 w 98"/>
                        <a:gd name="T7" fmla="*/ 226 h 242"/>
                        <a:gd name="T8" fmla="*/ 83 w 98"/>
                        <a:gd name="T9" fmla="*/ 226 h 242"/>
                        <a:gd name="T10" fmla="*/ 83 w 98"/>
                        <a:gd name="T11" fmla="*/ 154 h 242"/>
                        <a:gd name="T12" fmla="*/ 42 w 98"/>
                        <a:gd name="T13" fmla="*/ 154 h 242"/>
                        <a:gd name="T14" fmla="*/ 42 w 98"/>
                        <a:gd name="T15" fmla="*/ 198 h 242"/>
                        <a:gd name="T16" fmla="*/ 55 w 98"/>
                        <a:gd name="T17" fmla="*/ 198 h 242"/>
                        <a:gd name="T18" fmla="*/ 55 w 98"/>
                        <a:gd name="T19" fmla="*/ 167 h 242"/>
                        <a:gd name="T20" fmla="*/ 70 w 98"/>
                        <a:gd name="T21" fmla="*/ 167 h 242"/>
                        <a:gd name="T22" fmla="*/ 70 w 98"/>
                        <a:gd name="T23" fmla="*/ 213 h 242"/>
                        <a:gd name="T24" fmla="*/ 28 w 98"/>
                        <a:gd name="T25" fmla="*/ 213 h 242"/>
                        <a:gd name="T26" fmla="*/ 28 w 98"/>
                        <a:gd name="T27" fmla="*/ 141 h 242"/>
                        <a:gd name="T28" fmla="*/ 98 w 98"/>
                        <a:gd name="T29" fmla="*/ 141 h 242"/>
                        <a:gd name="T30" fmla="*/ 98 w 98"/>
                        <a:gd name="T31" fmla="*/ 242 h 242"/>
                        <a:gd name="T32" fmla="*/ 0 w 98"/>
                        <a:gd name="T33" fmla="*/ 242 h 242"/>
                        <a:gd name="T34" fmla="*/ 0 w 98"/>
                        <a:gd name="T35" fmla="*/ 112 h 242"/>
                        <a:gd name="T36" fmla="*/ 83 w 98"/>
                        <a:gd name="T37" fmla="*/ 112 h 242"/>
                        <a:gd name="T38" fmla="*/ 83 w 98"/>
                        <a:gd name="T39" fmla="*/ 14 h 242"/>
                        <a:gd name="T40" fmla="*/ 15 w 98"/>
                        <a:gd name="T41" fmla="*/ 14 h 242"/>
                        <a:gd name="T42" fmla="*/ 15 w 98"/>
                        <a:gd name="T43" fmla="*/ 84 h 242"/>
                        <a:gd name="T44" fmla="*/ 55 w 98"/>
                        <a:gd name="T45" fmla="*/ 84 h 242"/>
                        <a:gd name="T46" fmla="*/ 55 w 98"/>
                        <a:gd name="T47" fmla="*/ 40 h 242"/>
                        <a:gd name="T48" fmla="*/ 42 w 98"/>
                        <a:gd name="T49" fmla="*/ 40 h 242"/>
                        <a:gd name="T50" fmla="*/ 42 w 98"/>
                        <a:gd name="T51" fmla="*/ 71 h 242"/>
                        <a:gd name="T52" fmla="*/ 28 w 98"/>
                        <a:gd name="T53" fmla="*/ 71 h 242"/>
                        <a:gd name="T54" fmla="*/ 28 w 98"/>
                        <a:gd name="T55" fmla="*/ 26 h 242"/>
                        <a:gd name="T56" fmla="*/ 70 w 98"/>
                        <a:gd name="T57" fmla="*/ 26 h 242"/>
                        <a:gd name="T58" fmla="*/ 70 w 98"/>
                        <a:gd name="T59" fmla="*/ 99 h 242"/>
                        <a:gd name="T60" fmla="*/ 0 w 98"/>
                        <a:gd name="T61" fmla="*/ 99 h 242"/>
                        <a:gd name="T62" fmla="*/ 0 w 98"/>
                        <a:gd name="T63" fmla="*/ 0 h 242"/>
                        <a:gd name="T64" fmla="*/ 98 w 98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8" h="242">
                          <a:moveTo>
                            <a:pt x="98" y="0"/>
                          </a:moveTo>
                          <a:lnTo>
                            <a:pt x="98" y="127"/>
                          </a:lnTo>
                          <a:lnTo>
                            <a:pt x="15" y="127"/>
                          </a:lnTo>
                          <a:lnTo>
                            <a:pt x="15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8" y="213"/>
                          </a:lnTo>
                          <a:lnTo>
                            <a:pt x="28" y="141"/>
                          </a:lnTo>
                          <a:lnTo>
                            <a:pt x="98" y="141"/>
                          </a:lnTo>
                          <a:lnTo>
                            <a:pt x="98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5" y="14"/>
                          </a:lnTo>
                          <a:lnTo>
                            <a:pt x="15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8" y="71"/>
                          </a:lnTo>
                          <a:lnTo>
                            <a:pt x="28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8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2960688" y="4699001"/>
                      <a:ext cx="152400" cy="384175"/>
                    </a:xfrm>
                    <a:custGeom>
                      <a:avLst/>
                      <a:gdLst>
                        <a:gd name="T0" fmla="*/ 96 w 96"/>
                        <a:gd name="T1" fmla="*/ 0 h 242"/>
                        <a:gd name="T2" fmla="*/ 96 w 96"/>
                        <a:gd name="T3" fmla="*/ 127 h 242"/>
                        <a:gd name="T4" fmla="*/ 13 w 96"/>
                        <a:gd name="T5" fmla="*/ 127 h 242"/>
                        <a:gd name="T6" fmla="*/ 13 w 96"/>
                        <a:gd name="T7" fmla="*/ 226 h 242"/>
                        <a:gd name="T8" fmla="*/ 83 w 96"/>
                        <a:gd name="T9" fmla="*/ 226 h 242"/>
                        <a:gd name="T10" fmla="*/ 83 w 96"/>
                        <a:gd name="T11" fmla="*/ 154 h 242"/>
                        <a:gd name="T12" fmla="*/ 40 w 96"/>
                        <a:gd name="T13" fmla="*/ 154 h 242"/>
                        <a:gd name="T14" fmla="*/ 40 w 96"/>
                        <a:gd name="T15" fmla="*/ 198 h 242"/>
                        <a:gd name="T16" fmla="*/ 53 w 96"/>
                        <a:gd name="T17" fmla="*/ 198 h 242"/>
                        <a:gd name="T18" fmla="*/ 53 w 96"/>
                        <a:gd name="T19" fmla="*/ 167 h 242"/>
                        <a:gd name="T20" fmla="*/ 70 w 96"/>
                        <a:gd name="T21" fmla="*/ 167 h 242"/>
                        <a:gd name="T22" fmla="*/ 70 w 96"/>
                        <a:gd name="T23" fmla="*/ 213 h 242"/>
                        <a:gd name="T24" fmla="*/ 26 w 96"/>
                        <a:gd name="T25" fmla="*/ 213 h 242"/>
                        <a:gd name="T26" fmla="*/ 26 w 96"/>
                        <a:gd name="T27" fmla="*/ 141 h 242"/>
                        <a:gd name="T28" fmla="*/ 96 w 96"/>
                        <a:gd name="T29" fmla="*/ 141 h 242"/>
                        <a:gd name="T30" fmla="*/ 96 w 96"/>
                        <a:gd name="T31" fmla="*/ 242 h 242"/>
                        <a:gd name="T32" fmla="*/ 0 w 96"/>
                        <a:gd name="T33" fmla="*/ 242 h 242"/>
                        <a:gd name="T34" fmla="*/ 0 w 96"/>
                        <a:gd name="T35" fmla="*/ 112 h 242"/>
                        <a:gd name="T36" fmla="*/ 81 w 96"/>
                        <a:gd name="T37" fmla="*/ 112 h 242"/>
                        <a:gd name="T38" fmla="*/ 81 w 96"/>
                        <a:gd name="T39" fmla="*/ 14 h 242"/>
                        <a:gd name="T40" fmla="*/ 13 w 96"/>
                        <a:gd name="T41" fmla="*/ 14 h 242"/>
                        <a:gd name="T42" fmla="*/ 13 w 96"/>
                        <a:gd name="T43" fmla="*/ 84 h 242"/>
                        <a:gd name="T44" fmla="*/ 53 w 96"/>
                        <a:gd name="T45" fmla="*/ 84 h 242"/>
                        <a:gd name="T46" fmla="*/ 53 w 96"/>
                        <a:gd name="T47" fmla="*/ 40 h 242"/>
                        <a:gd name="T48" fmla="*/ 40 w 96"/>
                        <a:gd name="T49" fmla="*/ 40 h 242"/>
                        <a:gd name="T50" fmla="*/ 40 w 96"/>
                        <a:gd name="T51" fmla="*/ 71 h 242"/>
                        <a:gd name="T52" fmla="*/ 26 w 96"/>
                        <a:gd name="T53" fmla="*/ 71 h 242"/>
                        <a:gd name="T54" fmla="*/ 26 w 96"/>
                        <a:gd name="T55" fmla="*/ 26 h 242"/>
                        <a:gd name="T56" fmla="*/ 68 w 96"/>
                        <a:gd name="T57" fmla="*/ 26 h 242"/>
                        <a:gd name="T58" fmla="*/ 68 w 96"/>
                        <a:gd name="T59" fmla="*/ 99 h 242"/>
                        <a:gd name="T60" fmla="*/ 0 w 96"/>
                        <a:gd name="T61" fmla="*/ 99 h 242"/>
                        <a:gd name="T62" fmla="*/ 0 w 96"/>
                        <a:gd name="T63" fmla="*/ 0 h 242"/>
                        <a:gd name="T64" fmla="*/ 96 w 96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6" h="242">
                          <a:moveTo>
                            <a:pt x="96" y="0"/>
                          </a:moveTo>
                          <a:lnTo>
                            <a:pt x="96" y="127"/>
                          </a:lnTo>
                          <a:lnTo>
                            <a:pt x="13" y="127"/>
                          </a:lnTo>
                          <a:lnTo>
                            <a:pt x="13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0" y="154"/>
                          </a:lnTo>
                          <a:lnTo>
                            <a:pt x="40" y="198"/>
                          </a:lnTo>
                          <a:lnTo>
                            <a:pt x="53" y="198"/>
                          </a:lnTo>
                          <a:lnTo>
                            <a:pt x="53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6" y="141"/>
                          </a:lnTo>
                          <a:lnTo>
                            <a:pt x="96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1" y="112"/>
                          </a:lnTo>
                          <a:lnTo>
                            <a:pt x="81" y="14"/>
                          </a:lnTo>
                          <a:lnTo>
                            <a:pt x="13" y="14"/>
                          </a:lnTo>
                          <a:lnTo>
                            <a:pt x="13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0" y="40"/>
                          </a:lnTo>
                          <a:lnTo>
                            <a:pt x="40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31384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6 w 97"/>
                        <a:gd name="T25" fmla="*/ 213 h 242"/>
                        <a:gd name="T26" fmla="*/ 26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3 w 97"/>
                        <a:gd name="T45" fmla="*/ 84 h 242"/>
                        <a:gd name="T46" fmla="*/ 53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6 w 97"/>
                        <a:gd name="T53" fmla="*/ 71 h 242"/>
                        <a:gd name="T54" fmla="*/ 26 w 97"/>
                        <a:gd name="T55" fmla="*/ 26 h 242"/>
                        <a:gd name="T56" fmla="*/ 68 w 97"/>
                        <a:gd name="T57" fmla="*/ 26 h 242"/>
                        <a:gd name="T58" fmla="*/ 68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6" y="213"/>
                          </a:lnTo>
                          <a:lnTo>
                            <a:pt x="26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3" y="84"/>
                          </a:lnTo>
                          <a:lnTo>
                            <a:pt x="53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6" y="71"/>
                          </a:lnTo>
                          <a:lnTo>
                            <a:pt x="26" y="26"/>
                          </a:lnTo>
                          <a:lnTo>
                            <a:pt x="68" y="26"/>
                          </a:lnTo>
                          <a:lnTo>
                            <a:pt x="68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" name="Freeform 988"/>
                    <p:cNvSpPr>
                      <a:spLocks/>
                    </p:cNvSpPr>
                    <p:nvPr/>
                  </p:nvSpPr>
                  <p:spPr bwMode="auto">
                    <a:xfrm>
                      <a:off x="33162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9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3494088" y="4699001"/>
                      <a:ext cx="153988" cy="384175"/>
                    </a:xfrm>
                    <a:custGeom>
                      <a:avLst/>
                      <a:gdLst>
                        <a:gd name="T0" fmla="*/ 97 w 97"/>
                        <a:gd name="T1" fmla="*/ 0 h 242"/>
                        <a:gd name="T2" fmla="*/ 97 w 97"/>
                        <a:gd name="T3" fmla="*/ 127 h 242"/>
                        <a:gd name="T4" fmla="*/ 14 w 97"/>
                        <a:gd name="T5" fmla="*/ 127 h 242"/>
                        <a:gd name="T6" fmla="*/ 14 w 97"/>
                        <a:gd name="T7" fmla="*/ 226 h 242"/>
                        <a:gd name="T8" fmla="*/ 83 w 97"/>
                        <a:gd name="T9" fmla="*/ 226 h 242"/>
                        <a:gd name="T10" fmla="*/ 83 w 97"/>
                        <a:gd name="T11" fmla="*/ 154 h 242"/>
                        <a:gd name="T12" fmla="*/ 42 w 97"/>
                        <a:gd name="T13" fmla="*/ 154 h 242"/>
                        <a:gd name="T14" fmla="*/ 42 w 97"/>
                        <a:gd name="T15" fmla="*/ 198 h 242"/>
                        <a:gd name="T16" fmla="*/ 55 w 97"/>
                        <a:gd name="T17" fmla="*/ 198 h 242"/>
                        <a:gd name="T18" fmla="*/ 55 w 97"/>
                        <a:gd name="T19" fmla="*/ 167 h 242"/>
                        <a:gd name="T20" fmla="*/ 70 w 97"/>
                        <a:gd name="T21" fmla="*/ 167 h 242"/>
                        <a:gd name="T22" fmla="*/ 70 w 97"/>
                        <a:gd name="T23" fmla="*/ 213 h 242"/>
                        <a:gd name="T24" fmla="*/ 27 w 97"/>
                        <a:gd name="T25" fmla="*/ 213 h 242"/>
                        <a:gd name="T26" fmla="*/ 27 w 97"/>
                        <a:gd name="T27" fmla="*/ 141 h 242"/>
                        <a:gd name="T28" fmla="*/ 97 w 97"/>
                        <a:gd name="T29" fmla="*/ 141 h 242"/>
                        <a:gd name="T30" fmla="*/ 97 w 97"/>
                        <a:gd name="T31" fmla="*/ 242 h 242"/>
                        <a:gd name="T32" fmla="*/ 0 w 97"/>
                        <a:gd name="T33" fmla="*/ 242 h 242"/>
                        <a:gd name="T34" fmla="*/ 0 w 97"/>
                        <a:gd name="T35" fmla="*/ 112 h 242"/>
                        <a:gd name="T36" fmla="*/ 83 w 97"/>
                        <a:gd name="T37" fmla="*/ 112 h 242"/>
                        <a:gd name="T38" fmla="*/ 83 w 97"/>
                        <a:gd name="T39" fmla="*/ 14 h 242"/>
                        <a:gd name="T40" fmla="*/ 14 w 97"/>
                        <a:gd name="T41" fmla="*/ 14 h 242"/>
                        <a:gd name="T42" fmla="*/ 14 w 97"/>
                        <a:gd name="T43" fmla="*/ 84 h 242"/>
                        <a:gd name="T44" fmla="*/ 55 w 97"/>
                        <a:gd name="T45" fmla="*/ 84 h 242"/>
                        <a:gd name="T46" fmla="*/ 55 w 97"/>
                        <a:gd name="T47" fmla="*/ 40 h 242"/>
                        <a:gd name="T48" fmla="*/ 42 w 97"/>
                        <a:gd name="T49" fmla="*/ 40 h 242"/>
                        <a:gd name="T50" fmla="*/ 42 w 97"/>
                        <a:gd name="T51" fmla="*/ 71 h 242"/>
                        <a:gd name="T52" fmla="*/ 27 w 97"/>
                        <a:gd name="T53" fmla="*/ 71 h 242"/>
                        <a:gd name="T54" fmla="*/ 27 w 97"/>
                        <a:gd name="T55" fmla="*/ 26 h 242"/>
                        <a:gd name="T56" fmla="*/ 70 w 97"/>
                        <a:gd name="T57" fmla="*/ 26 h 242"/>
                        <a:gd name="T58" fmla="*/ 70 w 97"/>
                        <a:gd name="T59" fmla="*/ 99 h 242"/>
                        <a:gd name="T60" fmla="*/ 0 w 97"/>
                        <a:gd name="T61" fmla="*/ 99 h 242"/>
                        <a:gd name="T62" fmla="*/ 0 w 97"/>
                        <a:gd name="T63" fmla="*/ 0 h 242"/>
                        <a:gd name="T64" fmla="*/ 97 w 97"/>
                        <a:gd name="T65" fmla="*/ 0 h 2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7" h="242">
                          <a:moveTo>
                            <a:pt x="97" y="0"/>
                          </a:moveTo>
                          <a:lnTo>
                            <a:pt x="97" y="127"/>
                          </a:lnTo>
                          <a:lnTo>
                            <a:pt x="14" y="127"/>
                          </a:lnTo>
                          <a:lnTo>
                            <a:pt x="14" y="226"/>
                          </a:lnTo>
                          <a:lnTo>
                            <a:pt x="83" y="226"/>
                          </a:lnTo>
                          <a:lnTo>
                            <a:pt x="83" y="154"/>
                          </a:lnTo>
                          <a:lnTo>
                            <a:pt x="42" y="154"/>
                          </a:lnTo>
                          <a:lnTo>
                            <a:pt x="42" y="198"/>
                          </a:lnTo>
                          <a:lnTo>
                            <a:pt x="55" y="198"/>
                          </a:lnTo>
                          <a:lnTo>
                            <a:pt x="55" y="167"/>
                          </a:lnTo>
                          <a:lnTo>
                            <a:pt x="70" y="167"/>
                          </a:lnTo>
                          <a:lnTo>
                            <a:pt x="70" y="213"/>
                          </a:lnTo>
                          <a:lnTo>
                            <a:pt x="27" y="213"/>
                          </a:lnTo>
                          <a:lnTo>
                            <a:pt x="27" y="141"/>
                          </a:lnTo>
                          <a:lnTo>
                            <a:pt x="97" y="141"/>
                          </a:lnTo>
                          <a:lnTo>
                            <a:pt x="97" y="242"/>
                          </a:lnTo>
                          <a:lnTo>
                            <a:pt x="0" y="242"/>
                          </a:lnTo>
                          <a:lnTo>
                            <a:pt x="0" y="112"/>
                          </a:lnTo>
                          <a:lnTo>
                            <a:pt x="83" y="112"/>
                          </a:lnTo>
                          <a:lnTo>
                            <a:pt x="83" y="14"/>
                          </a:lnTo>
                          <a:lnTo>
                            <a:pt x="14" y="14"/>
                          </a:lnTo>
                          <a:lnTo>
                            <a:pt x="14" y="84"/>
                          </a:lnTo>
                          <a:lnTo>
                            <a:pt x="55" y="84"/>
                          </a:lnTo>
                          <a:lnTo>
                            <a:pt x="55" y="40"/>
                          </a:lnTo>
                          <a:lnTo>
                            <a:pt x="42" y="40"/>
                          </a:lnTo>
                          <a:lnTo>
                            <a:pt x="42" y="71"/>
                          </a:lnTo>
                          <a:lnTo>
                            <a:pt x="27" y="71"/>
                          </a:lnTo>
                          <a:lnTo>
                            <a:pt x="27" y="26"/>
                          </a:lnTo>
                          <a:lnTo>
                            <a:pt x="70" y="26"/>
                          </a:lnTo>
                          <a:lnTo>
                            <a:pt x="70" y="99"/>
                          </a:lnTo>
                          <a:lnTo>
                            <a:pt x="0" y="99"/>
                          </a:lnTo>
                          <a:lnTo>
                            <a:pt x="0" y="0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237" name="组合 18"/>
              <p:cNvGrpSpPr/>
              <p:nvPr/>
            </p:nvGrpSpPr>
            <p:grpSpPr>
              <a:xfrm rot="18900000">
                <a:off x="2315971" y="1958057"/>
                <a:ext cx="2953904" cy="2963524"/>
                <a:chOff x="2354262" y="1512888"/>
                <a:chExt cx="1462088" cy="1466849"/>
              </a:xfrm>
              <a:solidFill>
                <a:schemeClr val="accent1">
                  <a:lumMod val="50000"/>
                  <a:alpha val="30000"/>
                </a:schemeClr>
              </a:solidFill>
            </p:grpSpPr>
            <p:sp>
              <p:nvSpPr>
                <p:cNvPr id="238" name="Freeform 21"/>
                <p:cNvSpPr>
                  <a:spLocks/>
                </p:cNvSpPr>
                <p:nvPr/>
              </p:nvSpPr>
              <p:spPr bwMode="auto">
                <a:xfrm>
                  <a:off x="3460750" y="1635125"/>
                  <a:ext cx="146050" cy="209550"/>
                </a:xfrm>
                <a:custGeom>
                  <a:avLst/>
                  <a:gdLst>
                    <a:gd name="T0" fmla="*/ 14 w 29"/>
                    <a:gd name="T1" fmla="*/ 16 h 41"/>
                    <a:gd name="T2" fmla="*/ 28 w 29"/>
                    <a:gd name="T3" fmla="*/ 12 h 41"/>
                    <a:gd name="T4" fmla="*/ 9 w 29"/>
                    <a:gd name="T5" fmla="*/ 5 h 41"/>
                    <a:gd name="T6" fmla="*/ 0 w 29"/>
                    <a:gd name="T7" fmla="*/ 25 h 41"/>
                    <a:gd name="T8" fmla="*/ 0 w 29"/>
                    <a:gd name="T9" fmla="*/ 41 h 41"/>
                    <a:gd name="T10" fmla="*/ 9 w 29"/>
                    <a:gd name="T11" fmla="*/ 27 h 41"/>
                    <a:gd name="T12" fmla="*/ 14 w 29"/>
                    <a:gd name="T13" fmla="*/ 1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41">
                      <a:moveTo>
                        <a:pt x="14" y="16"/>
                      </a:moveTo>
                      <a:cubicBezTo>
                        <a:pt x="17" y="22"/>
                        <a:pt x="29" y="21"/>
                        <a:pt x="28" y="12"/>
                      </a:cubicBezTo>
                      <a:cubicBezTo>
                        <a:pt x="28" y="4"/>
                        <a:pt x="17" y="0"/>
                        <a:pt x="9" y="5"/>
                      </a:cubicBezTo>
                      <a:cubicBezTo>
                        <a:pt x="1" y="10"/>
                        <a:pt x="1" y="21"/>
                        <a:pt x="0" y="25"/>
                      </a:cubicBezTo>
                      <a:cubicBezTo>
                        <a:pt x="0" y="30"/>
                        <a:pt x="0" y="41"/>
                        <a:pt x="0" y="41"/>
                      </a:cubicBezTo>
                      <a:cubicBezTo>
                        <a:pt x="0" y="41"/>
                        <a:pt x="6" y="36"/>
                        <a:pt x="9" y="27"/>
                      </a:cubicBezTo>
                      <a:cubicBezTo>
                        <a:pt x="12" y="18"/>
                        <a:pt x="14" y="16"/>
                        <a:pt x="14" y="1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22"/>
                <p:cNvSpPr>
                  <a:spLocks/>
                </p:cNvSpPr>
                <p:nvPr/>
              </p:nvSpPr>
              <p:spPr bwMode="auto">
                <a:xfrm>
                  <a:off x="3232150" y="1706563"/>
                  <a:ext cx="173038" cy="209550"/>
                </a:xfrm>
                <a:custGeom>
                  <a:avLst/>
                  <a:gdLst>
                    <a:gd name="T0" fmla="*/ 34 w 34"/>
                    <a:gd name="T1" fmla="*/ 23 h 41"/>
                    <a:gd name="T2" fmla="*/ 27 w 34"/>
                    <a:gd name="T3" fmla="*/ 36 h 41"/>
                    <a:gd name="T4" fmla="*/ 2 w 34"/>
                    <a:gd name="T5" fmla="*/ 21 h 41"/>
                    <a:gd name="T6" fmla="*/ 22 w 34"/>
                    <a:gd name="T7" fmla="*/ 5 h 41"/>
                    <a:gd name="T8" fmla="*/ 23 w 34"/>
                    <a:gd name="T9" fmla="*/ 18 h 41"/>
                    <a:gd name="T10" fmla="*/ 18 w 34"/>
                    <a:gd name="T11" fmla="*/ 17 h 41"/>
                    <a:gd name="T12" fmla="*/ 16 w 34"/>
                    <a:gd name="T13" fmla="*/ 24 h 41"/>
                    <a:gd name="T14" fmla="*/ 34 w 34"/>
                    <a:gd name="T15" fmla="*/ 2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41">
                      <a:moveTo>
                        <a:pt x="34" y="23"/>
                      </a:moveTo>
                      <a:cubicBezTo>
                        <a:pt x="34" y="23"/>
                        <a:pt x="34" y="31"/>
                        <a:pt x="27" y="36"/>
                      </a:cubicBezTo>
                      <a:cubicBezTo>
                        <a:pt x="21" y="41"/>
                        <a:pt x="4" y="34"/>
                        <a:pt x="2" y="21"/>
                      </a:cubicBezTo>
                      <a:cubicBezTo>
                        <a:pt x="0" y="9"/>
                        <a:pt x="16" y="0"/>
                        <a:pt x="22" y="5"/>
                      </a:cubicBezTo>
                      <a:cubicBezTo>
                        <a:pt x="28" y="11"/>
                        <a:pt x="27" y="17"/>
                        <a:pt x="23" y="18"/>
                      </a:cubicBezTo>
                      <a:cubicBezTo>
                        <a:pt x="20" y="20"/>
                        <a:pt x="19" y="20"/>
                        <a:pt x="18" y="17"/>
                      </a:cubicBezTo>
                      <a:cubicBezTo>
                        <a:pt x="17" y="14"/>
                        <a:pt x="12" y="18"/>
                        <a:pt x="16" y="24"/>
                      </a:cubicBezTo>
                      <a:cubicBezTo>
                        <a:pt x="21" y="30"/>
                        <a:pt x="30" y="30"/>
                        <a:pt x="34" y="2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23"/>
                <p:cNvSpPr>
                  <a:spLocks/>
                </p:cNvSpPr>
                <p:nvPr/>
              </p:nvSpPr>
              <p:spPr bwMode="auto">
                <a:xfrm>
                  <a:off x="3571875" y="1563688"/>
                  <a:ext cx="96838" cy="122237"/>
                </a:xfrm>
                <a:custGeom>
                  <a:avLst/>
                  <a:gdLst>
                    <a:gd name="T0" fmla="*/ 4 w 19"/>
                    <a:gd name="T1" fmla="*/ 19 h 24"/>
                    <a:gd name="T2" fmla="*/ 7 w 19"/>
                    <a:gd name="T3" fmla="*/ 14 h 24"/>
                    <a:gd name="T4" fmla="*/ 3 w 19"/>
                    <a:gd name="T5" fmla="*/ 5 h 24"/>
                    <a:gd name="T6" fmla="*/ 17 w 19"/>
                    <a:gd name="T7" fmla="*/ 8 h 24"/>
                    <a:gd name="T8" fmla="*/ 4 w 19"/>
                    <a:gd name="T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4">
                      <a:moveTo>
                        <a:pt x="4" y="19"/>
                      </a:moveTo>
                      <a:cubicBezTo>
                        <a:pt x="4" y="19"/>
                        <a:pt x="8" y="17"/>
                        <a:pt x="7" y="14"/>
                      </a:cubicBezTo>
                      <a:cubicBezTo>
                        <a:pt x="6" y="11"/>
                        <a:pt x="0" y="10"/>
                        <a:pt x="3" y="5"/>
                      </a:cubicBezTo>
                      <a:cubicBezTo>
                        <a:pt x="5" y="0"/>
                        <a:pt x="15" y="0"/>
                        <a:pt x="17" y="8"/>
                      </a:cubicBezTo>
                      <a:cubicBezTo>
                        <a:pt x="19" y="16"/>
                        <a:pt x="11" y="24"/>
                        <a:pt x="4" y="1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24"/>
                <p:cNvSpPr>
                  <a:spLocks/>
                </p:cNvSpPr>
                <p:nvPr/>
              </p:nvSpPr>
              <p:spPr bwMode="auto">
                <a:xfrm>
                  <a:off x="3486150" y="1722438"/>
                  <a:ext cx="207963" cy="147637"/>
                </a:xfrm>
                <a:custGeom>
                  <a:avLst/>
                  <a:gdLst>
                    <a:gd name="T0" fmla="*/ 25 w 41"/>
                    <a:gd name="T1" fmla="*/ 15 h 29"/>
                    <a:gd name="T2" fmla="*/ 29 w 41"/>
                    <a:gd name="T3" fmla="*/ 1 h 29"/>
                    <a:gd name="T4" fmla="*/ 36 w 41"/>
                    <a:gd name="T5" fmla="*/ 20 h 29"/>
                    <a:gd name="T6" fmla="*/ 16 w 41"/>
                    <a:gd name="T7" fmla="*/ 28 h 29"/>
                    <a:gd name="T8" fmla="*/ 0 w 41"/>
                    <a:gd name="T9" fmla="*/ 29 h 29"/>
                    <a:gd name="T10" fmla="*/ 14 w 41"/>
                    <a:gd name="T11" fmla="*/ 20 h 29"/>
                    <a:gd name="T12" fmla="*/ 25 w 41"/>
                    <a:gd name="T13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9">
                      <a:moveTo>
                        <a:pt x="25" y="15"/>
                      </a:moveTo>
                      <a:cubicBezTo>
                        <a:pt x="19" y="12"/>
                        <a:pt x="20" y="0"/>
                        <a:pt x="29" y="1"/>
                      </a:cubicBezTo>
                      <a:cubicBezTo>
                        <a:pt x="37" y="1"/>
                        <a:pt x="41" y="12"/>
                        <a:pt x="36" y="20"/>
                      </a:cubicBezTo>
                      <a:cubicBezTo>
                        <a:pt x="31" y="28"/>
                        <a:pt x="20" y="28"/>
                        <a:pt x="16" y="28"/>
                      </a:cubicBezTo>
                      <a:cubicBezTo>
                        <a:pt x="11" y="29"/>
                        <a:pt x="0" y="29"/>
                        <a:pt x="0" y="29"/>
                      </a:cubicBezTo>
                      <a:cubicBezTo>
                        <a:pt x="0" y="29"/>
                        <a:pt x="5" y="23"/>
                        <a:pt x="14" y="20"/>
                      </a:cubicBezTo>
                      <a:cubicBezTo>
                        <a:pt x="23" y="17"/>
                        <a:pt x="25" y="15"/>
                        <a:pt x="25" y="1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25"/>
                <p:cNvSpPr>
                  <a:spLocks/>
                </p:cNvSpPr>
                <p:nvPr/>
              </p:nvSpPr>
              <p:spPr bwMode="auto">
                <a:xfrm>
                  <a:off x="3079750" y="1593850"/>
                  <a:ext cx="654050" cy="657225"/>
                </a:xfrm>
                <a:custGeom>
                  <a:avLst/>
                  <a:gdLst>
                    <a:gd name="T0" fmla="*/ 45 w 129"/>
                    <a:gd name="T1" fmla="*/ 84 h 129"/>
                    <a:gd name="T2" fmla="*/ 67 w 129"/>
                    <a:gd name="T3" fmla="*/ 126 h 129"/>
                    <a:gd name="T4" fmla="*/ 81 w 129"/>
                    <a:gd name="T5" fmla="*/ 101 h 129"/>
                    <a:gd name="T6" fmla="*/ 60 w 129"/>
                    <a:gd name="T7" fmla="*/ 97 h 129"/>
                    <a:gd name="T8" fmla="*/ 62 w 129"/>
                    <a:gd name="T9" fmla="*/ 105 h 129"/>
                    <a:gd name="T10" fmla="*/ 70 w 129"/>
                    <a:gd name="T11" fmla="*/ 110 h 129"/>
                    <a:gd name="T12" fmla="*/ 51 w 129"/>
                    <a:gd name="T13" fmla="*/ 108 h 129"/>
                    <a:gd name="T14" fmla="*/ 71 w 129"/>
                    <a:gd name="T15" fmla="*/ 68 h 129"/>
                    <a:gd name="T16" fmla="*/ 118 w 129"/>
                    <a:gd name="T17" fmla="*/ 75 h 129"/>
                    <a:gd name="T18" fmla="*/ 114 w 129"/>
                    <a:gd name="T19" fmla="*/ 86 h 129"/>
                    <a:gd name="T20" fmla="*/ 106 w 129"/>
                    <a:gd name="T21" fmla="*/ 77 h 129"/>
                    <a:gd name="T22" fmla="*/ 107 w 129"/>
                    <a:gd name="T23" fmla="*/ 93 h 129"/>
                    <a:gd name="T24" fmla="*/ 128 w 129"/>
                    <a:gd name="T25" fmla="*/ 82 h 129"/>
                    <a:gd name="T26" fmla="*/ 96 w 129"/>
                    <a:gd name="T27" fmla="*/ 55 h 129"/>
                    <a:gd name="T28" fmla="*/ 67 w 129"/>
                    <a:gd name="T29" fmla="*/ 62 h 129"/>
                    <a:gd name="T30" fmla="*/ 74 w 129"/>
                    <a:gd name="T31" fmla="*/ 33 h 129"/>
                    <a:gd name="T32" fmla="*/ 47 w 129"/>
                    <a:gd name="T33" fmla="*/ 0 h 129"/>
                    <a:gd name="T34" fmla="*/ 35 w 129"/>
                    <a:gd name="T35" fmla="*/ 22 h 129"/>
                    <a:gd name="T36" fmla="*/ 52 w 129"/>
                    <a:gd name="T37" fmla="*/ 22 h 129"/>
                    <a:gd name="T38" fmla="*/ 43 w 129"/>
                    <a:gd name="T39" fmla="*/ 15 h 129"/>
                    <a:gd name="T40" fmla="*/ 54 w 129"/>
                    <a:gd name="T41" fmla="*/ 11 h 129"/>
                    <a:gd name="T42" fmla="*/ 61 w 129"/>
                    <a:gd name="T43" fmla="*/ 58 h 129"/>
                    <a:gd name="T44" fmla="*/ 21 w 129"/>
                    <a:gd name="T45" fmla="*/ 78 h 129"/>
                    <a:gd name="T46" fmla="*/ 19 w 129"/>
                    <a:gd name="T47" fmla="*/ 59 h 129"/>
                    <a:gd name="T48" fmla="*/ 24 w 129"/>
                    <a:gd name="T49" fmla="*/ 67 h 129"/>
                    <a:gd name="T50" fmla="*/ 32 w 129"/>
                    <a:gd name="T51" fmla="*/ 69 h 129"/>
                    <a:gd name="T52" fmla="*/ 28 w 129"/>
                    <a:gd name="T53" fmla="*/ 48 h 129"/>
                    <a:gd name="T54" fmla="*/ 3 w 129"/>
                    <a:gd name="T55" fmla="*/ 62 h 129"/>
                    <a:gd name="T56" fmla="*/ 45 w 129"/>
                    <a:gd name="T57" fmla="*/ 84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9" h="129">
                      <a:moveTo>
                        <a:pt x="45" y="84"/>
                      </a:moveTo>
                      <a:cubicBezTo>
                        <a:pt x="27" y="109"/>
                        <a:pt x="53" y="129"/>
                        <a:pt x="67" y="126"/>
                      </a:cubicBezTo>
                      <a:cubicBezTo>
                        <a:pt x="81" y="124"/>
                        <a:pt x="85" y="110"/>
                        <a:pt x="81" y="101"/>
                      </a:cubicBezTo>
                      <a:cubicBezTo>
                        <a:pt x="76" y="92"/>
                        <a:pt x="63" y="93"/>
                        <a:pt x="60" y="97"/>
                      </a:cubicBezTo>
                      <a:cubicBezTo>
                        <a:pt x="56" y="100"/>
                        <a:pt x="60" y="107"/>
                        <a:pt x="62" y="105"/>
                      </a:cubicBezTo>
                      <a:cubicBezTo>
                        <a:pt x="64" y="103"/>
                        <a:pt x="69" y="103"/>
                        <a:pt x="70" y="110"/>
                      </a:cubicBezTo>
                      <a:cubicBezTo>
                        <a:pt x="71" y="117"/>
                        <a:pt x="55" y="120"/>
                        <a:pt x="51" y="108"/>
                      </a:cubicBezTo>
                      <a:cubicBezTo>
                        <a:pt x="46" y="97"/>
                        <a:pt x="55" y="79"/>
                        <a:pt x="71" y="68"/>
                      </a:cubicBezTo>
                      <a:cubicBezTo>
                        <a:pt x="87" y="57"/>
                        <a:pt x="114" y="65"/>
                        <a:pt x="118" y="75"/>
                      </a:cubicBezTo>
                      <a:cubicBezTo>
                        <a:pt x="121" y="86"/>
                        <a:pt x="114" y="86"/>
                        <a:pt x="114" y="86"/>
                      </a:cubicBezTo>
                      <a:cubicBezTo>
                        <a:pt x="117" y="81"/>
                        <a:pt x="111" y="75"/>
                        <a:pt x="106" y="77"/>
                      </a:cubicBezTo>
                      <a:cubicBezTo>
                        <a:pt x="101" y="79"/>
                        <a:pt x="101" y="89"/>
                        <a:pt x="107" y="93"/>
                      </a:cubicBezTo>
                      <a:cubicBezTo>
                        <a:pt x="114" y="98"/>
                        <a:pt x="128" y="95"/>
                        <a:pt x="128" y="82"/>
                      </a:cubicBezTo>
                      <a:cubicBezTo>
                        <a:pt x="129" y="68"/>
                        <a:pt x="116" y="54"/>
                        <a:pt x="96" y="55"/>
                      </a:cubicBezTo>
                      <a:cubicBezTo>
                        <a:pt x="75" y="57"/>
                        <a:pt x="67" y="62"/>
                        <a:pt x="67" y="62"/>
                      </a:cubicBezTo>
                      <a:cubicBezTo>
                        <a:pt x="67" y="62"/>
                        <a:pt x="72" y="54"/>
                        <a:pt x="74" y="33"/>
                      </a:cubicBezTo>
                      <a:cubicBezTo>
                        <a:pt x="75" y="13"/>
                        <a:pt x="61" y="0"/>
                        <a:pt x="47" y="0"/>
                      </a:cubicBezTo>
                      <a:cubicBezTo>
                        <a:pt x="34" y="1"/>
                        <a:pt x="31" y="15"/>
                        <a:pt x="35" y="22"/>
                      </a:cubicBezTo>
                      <a:cubicBezTo>
                        <a:pt x="40" y="28"/>
                        <a:pt x="50" y="27"/>
                        <a:pt x="52" y="22"/>
                      </a:cubicBezTo>
                      <a:cubicBezTo>
                        <a:pt x="54" y="18"/>
                        <a:pt x="48" y="11"/>
                        <a:pt x="43" y="15"/>
                      </a:cubicBezTo>
                      <a:cubicBezTo>
                        <a:pt x="43" y="15"/>
                        <a:pt x="43" y="7"/>
                        <a:pt x="54" y="11"/>
                      </a:cubicBezTo>
                      <a:cubicBezTo>
                        <a:pt x="64" y="14"/>
                        <a:pt x="72" y="42"/>
                        <a:pt x="61" y="58"/>
                      </a:cubicBezTo>
                      <a:cubicBezTo>
                        <a:pt x="50" y="74"/>
                        <a:pt x="32" y="82"/>
                        <a:pt x="21" y="78"/>
                      </a:cubicBezTo>
                      <a:cubicBezTo>
                        <a:pt x="9" y="74"/>
                        <a:pt x="12" y="58"/>
                        <a:pt x="19" y="59"/>
                      </a:cubicBezTo>
                      <a:cubicBezTo>
                        <a:pt x="26" y="60"/>
                        <a:pt x="26" y="65"/>
                        <a:pt x="24" y="67"/>
                      </a:cubicBezTo>
                      <a:cubicBezTo>
                        <a:pt x="22" y="69"/>
                        <a:pt x="28" y="73"/>
                        <a:pt x="32" y="69"/>
                      </a:cubicBezTo>
                      <a:cubicBezTo>
                        <a:pt x="35" y="66"/>
                        <a:pt x="37" y="53"/>
                        <a:pt x="28" y="48"/>
                      </a:cubicBezTo>
                      <a:cubicBezTo>
                        <a:pt x="19" y="44"/>
                        <a:pt x="5" y="48"/>
                        <a:pt x="3" y="62"/>
                      </a:cubicBezTo>
                      <a:cubicBezTo>
                        <a:pt x="0" y="76"/>
                        <a:pt x="20" y="102"/>
                        <a:pt x="45" y="8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26"/>
                <p:cNvSpPr>
                  <a:spLocks/>
                </p:cNvSpPr>
                <p:nvPr/>
              </p:nvSpPr>
              <p:spPr bwMode="auto">
                <a:xfrm>
                  <a:off x="3414712" y="1925638"/>
                  <a:ext cx="207963" cy="168275"/>
                </a:xfrm>
                <a:custGeom>
                  <a:avLst/>
                  <a:gdLst>
                    <a:gd name="T0" fmla="*/ 18 w 41"/>
                    <a:gd name="T1" fmla="*/ 0 h 33"/>
                    <a:gd name="T2" fmla="*/ 5 w 41"/>
                    <a:gd name="T3" fmla="*/ 6 h 33"/>
                    <a:gd name="T4" fmla="*/ 20 w 41"/>
                    <a:gd name="T5" fmla="*/ 32 h 33"/>
                    <a:gd name="T6" fmla="*/ 36 w 41"/>
                    <a:gd name="T7" fmla="*/ 12 h 33"/>
                    <a:gd name="T8" fmla="*/ 23 w 41"/>
                    <a:gd name="T9" fmla="*/ 11 h 33"/>
                    <a:gd name="T10" fmla="*/ 24 w 41"/>
                    <a:gd name="T11" fmla="*/ 16 h 33"/>
                    <a:gd name="T12" fmla="*/ 17 w 41"/>
                    <a:gd name="T13" fmla="*/ 17 h 33"/>
                    <a:gd name="T14" fmla="*/ 18 w 41"/>
                    <a:gd name="T1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33">
                      <a:moveTo>
                        <a:pt x="18" y="0"/>
                      </a:moveTo>
                      <a:cubicBezTo>
                        <a:pt x="18" y="0"/>
                        <a:pt x="9" y="0"/>
                        <a:pt x="5" y="6"/>
                      </a:cubicBezTo>
                      <a:cubicBezTo>
                        <a:pt x="0" y="13"/>
                        <a:pt x="7" y="30"/>
                        <a:pt x="20" y="32"/>
                      </a:cubicBezTo>
                      <a:cubicBezTo>
                        <a:pt x="32" y="33"/>
                        <a:pt x="41" y="18"/>
                        <a:pt x="36" y="12"/>
                      </a:cubicBezTo>
                      <a:cubicBezTo>
                        <a:pt x="30" y="6"/>
                        <a:pt x="24" y="7"/>
                        <a:pt x="23" y="11"/>
                      </a:cubicBezTo>
                      <a:cubicBezTo>
                        <a:pt x="21" y="14"/>
                        <a:pt x="21" y="15"/>
                        <a:pt x="24" y="16"/>
                      </a:cubicBezTo>
                      <a:cubicBezTo>
                        <a:pt x="27" y="17"/>
                        <a:pt x="23" y="22"/>
                        <a:pt x="17" y="17"/>
                      </a:cubicBezTo>
                      <a:cubicBezTo>
                        <a:pt x="11" y="13"/>
                        <a:pt x="11" y="4"/>
                        <a:pt x="18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27"/>
                <p:cNvSpPr>
                  <a:spLocks/>
                </p:cNvSpPr>
                <p:nvPr/>
              </p:nvSpPr>
              <p:spPr bwMode="auto">
                <a:xfrm>
                  <a:off x="3643312" y="1660525"/>
                  <a:ext cx="122238" cy="96837"/>
                </a:xfrm>
                <a:custGeom>
                  <a:avLst/>
                  <a:gdLst>
                    <a:gd name="T0" fmla="*/ 5 w 24"/>
                    <a:gd name="T1" fmla="*/ 14 h 19"/>
                    <a:gd name="T2" fmla="*/ 10 w 24"/>
                    <a:gd name="T3" fmla="*/ 12 h 19"/>
                    <a:gd name="T4" fmla="*/ 19 w 24"/>
                    <a:gd name="T5" fmla="*/ 16 h 19"/>
                    <a:gd name="T6" fmla="*/ 16 w 24"/>
                    <a:gd name="T7" fmla="*/ 2 h 19"/>
                    <a:gd name="T8" fmla="*/ 5 w 24"/>
                    <a:gd name="T9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5" y="14"/>
                      </a:moveTo>
                      <a:cubicBezTo>
                        <a:pt x="5" y="14"/>
                        <a:pt x="7" y="10"/>
                        <a:pt x="10" y="12"/>
                      </a:cubicBezTo>
                      <a:cubicBezTo>
                        <a:pt x="12" y="13"/>
                        <a:pt x="14" y="19"/>
                        <a:pt x="19" y="16"/>
                      </a:cubicBezTo>
                      <a:cubicBezTo>
                        <a:pt x="24" y="14"/>
                        <a:pt x="24" y="4"/>
                        <a:pt x="16" y="2"/>
                      </a:cubicBezTo>
                      <a:cubicBezTo>
                        <a:pt x="8" y="0"/>
                        <a:pt x="0" y="8"/>
                        <a:pt x="5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28"/>
                <p:cNvSpPr>
                  <a:spLocks/>
                </p:cNvSpPr>
                <p:nvPr/>
              </p:nvSpPr>
              <p:spPr bwMode="auto">
                <a:xfrm>
                  <a:off x="2474912" y="2622550"/>
                  <a:ext cx="207963" cy="149225"/>
                </a:xfrm>
                <a:custGeom>
                  <a:avLst/>
                  <a:gdLst>
                    <a:gd name="T0" fmla="*/ 16 w 41"/>
                    <a:gd name="T1" fmla="*/ 14 h 29"/>
                    <a:gd name="T2" fmla="*/ 12 w 41"/>
                    <a:gd name="T3" fmla="*/ 28 h 29"/>
                    <a:gd name="T4" fmla="*/ 5 w 41"/>
                    <a:gd name="T5" fmla="*/ 9 h 29"/>
                    <a:gd name="T6" fmla="*/ 25 w 41"/>
                    <a:gd name="T7" fmla="*/ 1 h 29"/>
                    <a:gd name="T8" fmla="*/ 41 w 41"/>
                    <a:gd name="T9" fmla="*/ 0 h 29"/>
                    <a:gd name="T10" fmla="*/ 26 w 41"/>
                    <a:gd name="T11" fmla="*/ 9 h 29"/>
                    <a:gd name="T12" fmla="*/ 16 w 41"/>
                    <a:gd name="T1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9">
                      <a:moveTo>
                        <a:pt x="16" y="14"/>
                      </a:moveTo>
                      <a:cubicBezTo>
                        <a:pt x="22" y="17"/>
                        <a:pt x="20" y="29"/>
                        <a:pt x="12" y="28"/>
                      </a:cubicBezTo>
                      <a:cubicBezTo>
                        <a:pt x="4" y="28"/>
                        <a:pt x="0" y="17"/>
                        <a:pt x="5" y="9"/>
                      </a:cubicBezTo>
                      <a:cubicBezTo>
                        <a:pt x="10" y="1"/>
                        <a:pt x="20" y="1"/>
                        <a:pt x="25" y="1"/>
                      </a:cubicBezTo>
                      <a:cubicBezTo>
                        <a:pt x="30" y="0"/>
                        <a:pt x="41" y="0"/>
                        <a:pt x="41" y="0"/>
                      </a:cubicBezTo>
                      <a:cubicBezTo>
                        <a:pt x="41" y="0"/>
                        <a:pt x="36" y="6"/>
                        <a:pt x="26" y="9"/>
                      </a:cubicBezTo>
                      <a:cubicBezTo>
                        <a:pt x="17" y="12"/>
                        <a:pt x="16" y="14"/>
                        <a:pt x="16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29"/>
                <p:cNvSpPr>
                  <a:spLocks/>
                </p:cNvSpPr>
                <p:nvPr/>
              </p:nvSpPr>
              <p:spPr bwMode="auto">
                <a:xfrm>
                  <a:off x="2541587" y="2398713"/>
                  <a:ext cx="212725" cy="168275"/>
                </a:xfrm>
                <a:custGeom>
                  <a:avLst/>
                  <a:gdLst>
                    <a:gd name="T0" fmla="*/ 24 w 42"/>
                    <a:gd name="T1" fmla="*/ 33 h 33"/>
                    <a:gd name="T2" fmla="*/ 37 w 42"/>
                    <a:gd name="T3" fmla="*/ 27 h 33"/>
                    <a:gd name="T4" fmla="*/ 22 w 42"/>
                    <a:gd name="T5" fmla="*/ 1 h 33"/>
                    <a:gd name="T6" fmla="*/ 6 w 42"/>
                    <a:gd name="T7" fmla="*/ 21 h 33"/>
                    <a:gd name="T8" fmla="*/ 19 w 42"/>
                    <a:gd name="T9" fmla="*/ 23 h 33"/>
                    <a:gd name="T10" fmla="*/ 18 w 42"/>
                    <a:gd name="T11" fmla="*/ 17 h 33"/>
                    <a:gd name="T12" fmla="*/ 25 w 42"/>
                    <a:gd name="T13" fmla="*/ 16 h 33"/>
                    <a:gd name="T14" fmla="*/ 24 w 42"/>
                    <a:gd name="T1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" h="33">
                      <a:moveTo>
                        <a:pt x="24" y="33"/>
                      </a:moveTo>
                      <a:cubicBezTo>
                        <a:pt x="24" y="33"/>
                        <a:pt x="32" y="33"/>
                        <a:pt x="37" y="27"/>
                      </a:cubicBezTo>
                      <a:cubicBezTo>
                        <a:pt x="42" y="20"/>
                        <a:pt x="35" y="3"/>
                        <a:pt x="22" y="1"/>
                      </a:cubicBezTo>
                      <a:cubicBezTo>
                        <a:pt x="9" y="0"/>
                        <a:pt x="0" y="15"/>
                        <a:pt x="6" y="21"/>
                      </a:cubicBezTo>
                      <a:cubicBezTo>
                        <a:pt x="11" y="27"/>
                        <a:pt x="18" y="26"/>
                        <a:pt x="19" y="23"/>
                      </a:cubicBezTo>
                      <a:cubicBezTo>
                        <a:pt x="20" y="19"/>
                        <a:pt x="21" y="18"/>
                        <a:pt x="18" y="17"/>
                      </a:cubicBezTo>
                      <a:cubicBezTo>
                        <a:pt x="14" y="16"/>
                        <a:pt x="19" y="11"/>
                        <a:pt x="25" y="16"/>
                      </a:cubicBezTo>
                      <a:cubicBezTo>
                        <a:pt x="31" y="20"/>
                        <a:pt x="31" y="29"/>
                        <a:pt x="24" y="3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0"/>
                <p:cNvSpPr>
                  <a:spLocks/>
                </p:cNvSpPr>
                <p:nvPr/>
              </p:nvSpPr>
              <p:spPr bwMode="auto">
                <a:xfrm>
                  <a:off x="2403475" y="2740025"/>
                  <a:ext cx="122238" cy="92075"/>
                </a:xfrm>
                <a:custGeom>
                  <a:avLst/>
                  <a:gdLst>
                    <a:gd name="T0" fmla="*/ 19 w 24"/>
                    <a:gd name="T1" fmla="*/ 4 h 18"/>
                    <a:gd name="T2" fmla="*/ 14 w 24"/>
                    <a:gd name="T3" fmla="*/ 6 h 18"/>
                    <a:gd name="T4" fmla="*/ 5 w 24"/>
                    <a:gd name="T5" fmla="*/ 2 h 18"/>
                    <a:gd name="T6" fmla="*/ 8 w 24"/>
                    <a:gd name="T7" fmla="*/ 16 h 18"/>
                    <a:gd name="T8" fmla="*/ 19 w 24"/>
                    <a:gd name="T9" fmla="*/ 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8">
                      <a:moveTo>
                        <a:pt x="19" y="4"/>
                      </a:moveTo>
                      <a:cubicBezTo>
                        <a:pt x="19" y="4"/>
                        <a:pt x="16" y="8"/>
                        <a:pt x="14" y="6"/>
                      </a:cubicBezTo>
                      <a:cubicBezTo>
                        <a:pt x="11" y="5"/>
                        <a:pt x="10" y="0"/>
                        <a:pt x="5" y="2"/>
                      </a:cubicBezTo>
                      <a:cubicBezTo>
                        <a:pt x="0" y="4"/>
                        <a:pt x="0" y="14"/>
                        <a:pt x="8" y="16"/>
                      </a:cubicBezTo>
                      <a:cubicBezTo>
                        <a:pt x="16" y="18"/>
                        <a:pt x="24" y="10"/>
                        <a:pt x="19" y="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1"/>
                <p:cNvSpPr>
                  <a:spLocks/>
                </p:cNvSpPr>
                <p:nvPr/>
              </p:nvSpPr>
              <p:spPr bwMode="auto">
                <a:xfrm>
                  <a:off x="2562225" y="2649538"/>
                  <a:ext cx="146050" cy="207962"/>
                </a:xfrm>
                <a:custGeom>
                  <a:avLst/>
                  <a:gdLst>
                    <a:gd name="T0" fmla="*/ 15 w 29"/>
                    <a:gd name="T1" fmla="*/ 25 h 41"/>
                    <a:gd name="T2" fmla="*/ 0 w 29"/>
                    <a:gd name="T3" fmla="*/ 29 h 41"/>
                    <a:gd name="T4" fmla="*/ 20 w 29"/>
                    <a:gd name="T5" fmla="*/ 36 h 41"/>
                    <a:gd name="T6" fmla="*/ 28 w 29"/>
                    <a:gd name="T7" fmla="*/ 16 h 41"/>
                    <a:gd name="T8" fmla="*/ 29 w 29"/>
                    <a:gd name="T9" fmla="*/ 0 h 41"/>
                    <a:gd name="T10" fmla="*/ 20 w 29"/>
                    <a:gd name="T11" fmla="*/ 14 h 41"/>
                    <a:gd name="T12" fmla="*/ 15 w 29"/>
                    <a:gd name="T13" fmla="*/ 2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41">
                      <a:moveTo>
                        <a:pt x="15" y="25"/>
                      </a:moveTo>
                      <a:cubicBezTo>
                        <a:pt x="12" y="19"/>
                        <a:pt x="0" y="20"/>
                        <a:pt x="0" y="29"/>
                      </a:cubicBezTo>
                      <a:cubicBezTo>
                        <a:pt x="1" y="37"/>
                        <a:pt x="12" y="41"/>
                        <a:pt x="20" y="36"/>
                      </a:cubicBezTo>
                      <a:cubicBezTo>
                        <a:pt x="28" y="31"/>
                        <a:pt x="28" y="20"/>
                        <a:pt x="28" y="16"/>
                      </a:cubicBezTo>
                      <a:cubicBezTo>
                        <a:pt x="29" y="11"/>
                        <a:pt x="29" y="0"/>
                        <a:pt x="29" y="0"/>
                      </a:cubicBezTo>
                      <a:cubicBezTo>
                        <a:pt x="29" y="0"/>
                        <a:pt x="23" y="5"/>
                        <a:pt x="20" y="14"/>
                      </a:cubicBezTo>
                      <a:cubicBezTo>
                        <a:pt x="17" y="24"/>
                        <a:pt x="15" y="25"/>
                        <a:pt x="15" y="2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2"/>
                <p:cNvSpPr>
                  <a:spLocks/>
                </p:cNvSpPr>
                <p:nvPr/>
              </p:nvSpPr>
              <p:spPr bwMode="auto">
                <a:xfrm>
                  <a:off x="2435225" y="2241550"/>
                  <a:ext cx="654050" cy="657225"/>
                </a:xfrm>
                <a:custGeom>
                  <a:avLst/>
                  <a:gdLst>
                    <a:gd name="T0" fmla="*/ 84 w 129"/>
                    <a:gd name="T1" fmla="*/ 45 h 129"/>
                    <a:gd name="T2" fmla="*/ 126 w 129"/>
                    <a:gd name="T3" fmla="*/ 67 h 129"/>
                    <a:gd name="T4" fmla="*/ 101 w 129"/>
                    <a:gd name="T5" fmla="*/ 81 h 129"/>
                    <a:gd name="T6" fmla="*/ 97 w 129"/>
                    <a:gd name="T7" fmla="*/ 60 h 129"/>
                    <a:gd name="T8" fmla="*/ 105 w 129"/>
                    <a:gd name="T9" fmla="*/ 62 h 129"/>
                    <a:gd name="T10" fmla="*/ 110 w 129"/>
                    <a:gd name="T11" fmla="*/ 70 h 129"/>
                    <a:gd name="T12" fmla="*/ 108 w 129"/>
                    <a:gd name="T13" fmla="*/ 51 h 129"/>
                    <a:gd name="T14" fmla="*/ 68 w 129"/>
                    <a:gd name="T15" fmla="*/ 71 h 129"/>
                    <a:gd name="T16" fmla="*/ 75 w 129"/>
                    <a:gd name="T17" fmla="*/ 118 h 129"/>
                    <a:gd name="T18" fmla="*/ 86 w 129"/>
                    <a:gd name="T19" fmla="*/ 114 h 129"/>
                    <a:gd name="T20" fmla="*/ 77 w 129"/>
                    <a:gd name="T21" fmla="*/ 107 h 129"/>
                    <a:gd name="T22" fmla="*/ 93 w 129"/>
                    <a:gd name="T23" fmla="*/ 107 h 129"/>
                    <a:gd name="T24" fmla="*/ 81 w 129"/>
                    <a:gd name="T25" fmla="*/ 129 h 129"/>
                    <a:gd name="T26" fmla="*/ 55 w 129"/>
                    <a:gd name="T27" fmla="*/ 96 h 129"/>
                    <a:gd name="T28" fmla="*/ 62 w 129"/>
                    <a:gd name="T29" fmla="*/ 67 h 129"/>
                    <a:gd name="T30" fmla="*/ 33 w 129"/>
                    <a:gd name="T31" fmla="*/ 74 h 129"/>
                    <a:gd name="T32" fmla="*/ 0 w 129"/>
                    <a:gd name="T33" fmla="*/ 47 h 129"/>
                    <a:gd name="T34" fmla="*/ 21 w 129"/>
                    <a:gd name="T35" fmla="*/ 36 h 129"/>
                    <a:gd name="T36" fmla="*/ 22 w 129"/>
                    <a:gd name="T37" fmla="*/ 52 h 129"/>
                    <a:gd name="T38" fmla="*/ 15 w 129"/>
                    <a:gd name="T39" fmla="*/ 43 h 129"/>
                    <a:gd name="T40" fmla="*/ 11 w 129"/>
                    <a:gd name="T41" fmla="*/ 54 h 129"/>
                    <a:gd name="T42" fmla="*/ 58 w 129"/>
                    <a:gd name="T43" fmla="*/ 61 h 129"/>
                    <a:gd name="T44" fmla="*/ 78 w 129"/>
                    <a:gd name="T45" fmla="*/ 21 h 129"/>
                    <a:gd name="T46" fmla="*/ 59 w 129"/>
                    <a:gd name="T47" fmla="*/ 19 h 129"/>
                    <a:gd name="T48" fmla="*/ 67 w 129"/>
                    <a:gd name="T49" fmla="*/ 24 h 129"/>
                    <a:gd name="T50" fmla="*/ 69 w 129"/>
                    <a:gd name="T51" fmla="*/ 32 h 129"/>
                    <a:gd name="T52" fmla="*/ 48 w 129"/>
                    <a:gd name="T53" fmla="*/ 28 h 129"/>
                    <a:gd name="T54" fmla="*/ 62 w 129"/>
                    <a:gd name="T55" fmla="*/ 3 h 129"/>
                    <a:gd name="T56" fmla="*/ 84 w 129"/>
                    <a:gd name="T57" fmla="*/ 45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9" h="129">
                      <a:moveTo>
                        <a:pt x="84" y="45"/>
                      </a:moveTo>
                      <a:cubicBezTo>
                        <a:pt x="109" y="27"/>
                        <a:pt x="129" y="53"/>
                        <a:pt x="126" y="67"/>
                      </a:cubicBezTo>
                      <a:cubicBezTo>
                        <a:pt x="123" y="81"/>
                        <a:pt x="110" y="85"/>
                        <a:pt x="101" y="81"/>
                      </a:cubicBezTo>
                      <a:cubicBezTo>
                        <a:pt x="92" y="76"/>
                        <a:pt x="93" y="63"/>
                        <a:pt x="97" y="60"/>
                      </a:cubicBezTo>
                      <a:cubicBezTo>
                        <a:pt x="100" y="56"/>
                        <a:pt x="107" y="60"/>
                        <a:pt x="105" y="62"/>
                      </a:cubicBezTo>
                      <a:cubicBezTo>
                        <a:pt x="103" y="64"/>
                        <a:pt x="103" y="69"/>
                        <a:pt x="110" y="70"/>
                      </a:cubicBezTo>
                      <a:cubicBezTo>
                        <a:pt x="116" y="71"/>
                        <a:pt x="119" y="55"/>
                        <a:pt x="108" y="51"/>
                      </a:cubicBezTo>
                      <a:cubicBezTo>
                        <a:pt x="97" y="47"/>
                        <a:pt x="79" y="55"/>
                        <a:pt x="68" y="71"/>
                      </a:cubicBezTo>
                      <a:cubicBezTo>
                        <a:pt x="57" y="87"/>
                        <a:pt x="65" y="115"/>
                        <a:pt x="75" y="118"/>
                      </a:cubicBezTo>
                      <a:cubicBezTo>
                        <a:pt x="85" y="122"/>
                        <a:pt x="86" y="114"/>
                        <a:pt x="86" y="114"/>
                      </a:cubicBezTo>
                      <a:cubicBezTo>
                        <a:pt x="81" y="118"/>
                        <a:pt x="75" y="111"/>
                        <a:pt x="77" y="107"/>
                      </a:cubicBezTo>
                      <a:cubicBezTo>
                        <a:pt x="79" y="102"/>
                        <a:pt x="89" y="101"/>
                        <a:pt x="93" y="107"/>
                      </a:cubicBezTo>
                      <a:cubicBezTo>
                        <a:pt x="98" y="114"/>
                        <a:pt x="95" y="128"/>
                        <a:pt x="81" y="129"/>
                      </a:cubicBezTo>
                      <a:cubicBezTo>
                        <a:pt x="68" y="129"/>
                        <a:pt x="54" y="116"/>
                        <a:pt x="55" y="96"/>
                      </a:cubicBezTo>
                      <a:cubicBezTo>
                        <a:pt x="57" y="75"/>
                        <a:pt x="62" y="67"/>
                        <a:pt x="62" y="67"/>
                      </a:cubicBezTo>
                      <a:cubicBezTo>
                        <a:pt x="62" y="67"/>
                        <a:pt x="54" y="72"/>
                        <a:pt x="33" y="74"/>
                      </a:cubicBezTo>
                      <a:cubicBezTo>
                        <a:pt x="12" y="75"/>
                        <a:pt x="0" y="61"/>
                        <a:pt x="0" y="47"/>
                      </a:cubicBezTo>
                      <a:cubicBezTo>
                        <a:pt x="1" y="34"/>
                        <a:pt x="15" y="31"/>
                        <a:pt x="21" y="36"/>
                      </a:cubicBezTo>
                      <a:cubicBezTo>
                        <a:pt x="28" y="40"/>
                        <a:pt x="27" y="50"/>
                        <a:pt x="22" y="52"/>
                      </a:cubicBezTo>
                      <a:cubicBezTo>
                        <a:pt x="17" y="54"/>
                        <a:pt x="11" y="48"/>
                        <a:pt x="15" y="43"/>
                      </a:cubicBezTo>
                      <a:cubicBezTo>
                        <a:pt x="15" y="43"/>
                        <a:pt x="7" y="43"/>
                        <a:pt x="11" y="54"/>
                      </a:cubicBezTo>
                      <a:cubicBezTo>
                        <a:pt x="14" y="64"/>
                        <a:pt x="42" y="72"/>
                        <a:pt x="58" y="61"/>
                      </a:cubicBezTo>
                      <a:cubicBezTo>
                        <a:pt x="74" y="50"/>
                        <a:pt x="82" y="32"/>
                        <a:pt x="78" y="21"/>
                      </a:cubicBezTo>
                      <a:cubicBezTo>
                        <a:pt x="74" y="9"/>
                        <a:pt x="58" y="12"/>
                        <a:pt x="59" y="19"/>
                      </a:cubicBezTo>
                      <a:cubicBezTo>
                        <a:pt x="60" y="26"/>
                        <a:pt x="65" y="26"/>
                        <a:pt x="67" y="24"/>
                      </a:cubicBezTo>
                      <a:cubicBezTo>
                        <a:pt x="68" y="22"/>
                        <a:pt x="72" y="29"/>
                        <a:pt x="69" y="32"/>
                      </a:cubicBezTo>
                      <a:cubicBezTo>
                        <a:pt x="65" y="36"/>
                        <a:pt x="53" y="37"/>
                        <a:pt x="48" y="28"/>
                      </a:cubicBezTo>
                      <a:cubicBezTo>
                        <a:pt x="43" y="19"/>
                        <a:pt x="48" y="5"/>
                        <a:pt x="62" y="3"/>
                      </a:cubicBezTo>
                      <a:cubicBezTo>
                        <a:pt x="76" y="0"/>
                        <a:pt x="101" y="20"/>
                        <a:pt x="84" y="4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3"/>
                <p:cNvSpPr>
                  <a:spLocks/>
                </p:cNvSpPr>
                <p:nvPr/>
              </p:nvSpPr>
              <p:spPr bwMode="auto">
                <a:xfrm>
                  <a:off x="2765425" y="2578100"/>
                  <a:ext cx="166688" cy="207962"/>
                </a:xfrm>
                <a:custGeom>
                  <a:avLst/>
                  <a:gdLst>
                    <a:gd name="T0" fmla="*/ 0 w 33"/>
                    <a:gd name="T1" fmla="*/ 18 h 41"/>
                    <a:gd name="T2" fmla="*/ 6 w 33"/>
                    <a:gd name="T3" fmla="*/ 5 h 41"/>
                    <a:gd name="T4" fmla="*/ 31 w 33"/>
                    <a:gd name="T5" fmla="*/ 20 h 41"/>
                    <a:gd name="T6" fmla="*/ 12 w 33"/>
                    <a:gd name="T7" fmla="*/ 36 h 41"/>
                    <a:gd name="T8" fmla="*/ 10 w 33"/>
                    <a:gd name="T9" fmla="*/ 23 h 41"/>
                    <a:gd name="T10" fmla="*/ 16 w 33"/>
                    <a:gd name="T11" fmla="*/ 24 h 41"/>
                    <a:gd name="T12" fmla="*/ 17 w 33"/>
                    <a:gd name="T13" fmla="*/ 17 h 41"/>
                    <a:gd name="T14" fmla="*/ 0 w 33"/>
                    <a:gd name="T15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41">
                      <a:moveTo>
                        <a:pt x="0" y="18"/>
                      </a:moveTo>
                      <a:cubicBezTo>
                        <a:pt x="0" y="18"/>
                        <a:pt x="0" y="10"/>
                        <a:pt x="6" y="5"/>
                      </a:cubicBezTo>
                      <a:cubicBezTo>
                        <a:pt x="13" y="0"/>
                        <a:pt x="30" y="7"/>
                        <a:pt x="31" y="20"/>
                      </a:cubicBezTo>
                      <a:cubicBezTo>
                        <a:pt x="33" y="32"/>
                        <a:pt x="18" y="41"/>
                        <a:pt x="12" y="36"/>
                      </a:cubicBezTo>
                      <a:cubicBezTo>
                        <a:pt x="6" y="30"/>
                        <a:pt x="7" y="24"/>
                        <a:pt x="10" y="23"/>
                      </a:cubicBezTo>
                      <a:cubicBezTo>
                        <a:pt x="14" y="21"/>
                        <a:pt x="15" y="21"/>
                        <a:pt x="16" y="24"/>
                      </a:cubicBezTo>
                      <a:cubicBezTo>
                        <a:pt x="17" y="28"/>
                        <a:pt x="22" y="23"/>
                        <a:pt x="17" y="17"/>
                      </a:cubicBezTo>
                      <a:cubicBezTo>
                        <a:pt x="13" y="11"/>
                        <a:pt x="4" y="11"/>
                        <a:pt x="0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4"/>
                <p:cNvSpPr>
                  <a:spLocks/>
                </p:cNvSpPr>
                <p:nvPr/>
              </p:nvSpPr>
              <p:spPr bwMode="auto">
                <a:xfrm>
                  <a:off x="2495550" y="2806700"/>
                  <a:ext cx="96838" cy="122237"/>
                </a:xfrm>
                <a:custGeom>
                  <a:avLst/>
                  <a:gdLst>
                    <a:gd name="T0" fmla="*/ 15 w 19"/>
                    <a:gd name="T1" fmla="*/ 5 h 24"/>
                    <a:gd name="T2" fmla="*/ 13 w 19"/>
                    <a:gd name="T3" fmla="*/ 10 h 24"/>
                    <a:gd name="T4" fmla="*/ 17 w 19"/>
                    <a:gd name="T5" fmla="*/ 19 h 24"/>
                    <a:gd name="T6" fmla="*/ 3 w 19"/>
                    <a:gd name="T7" fmla="*/ 16 h 24"/>
                    <a:gd name="T8" fmla="*/ 15 w 19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4">
                      <a:moveTo>
                        <a:pt x="15" y="5"/>
                      </a:moveTo>
                      <a:cubicBezTo>
                        <a:pt x="15" y="5"/>
                        <a:pt x="11" y="7"/>
                        <a:pt x="13" y="10"/>
                      </a:cubicBezTo>
                      <a:cubicBezTo>
                        <a:pt x="14" y="13"/>
                        <a:pt x="19" y="14"/>
                        <a:pt x="17" y="19"/>
                      </a:cubicBezTo>
                      <a:cubicBezTo>
                        <a:pt x="15" y="24"/>
                        <a:pt x="5" y="24"/>
                        <a:pt x="3" y="16"/>
                      </a:cubicBezTo>
                      <a:cubicBezTo>
                        <a:pt x="0" y="8"/>
                        <a:pt x="9" y="0"/>
                        <a:pt x="15" y="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5"/>
                <p:cNvSpPr>
                  <a:spLocks/>
                </p:cNvSpPr>
                <p:nvPr/>
              </p:nvSpPr>
              <p:spPr bwMode="auto">
                <a:xfrm>
                  <a:off x="3486150" y="2622550"/>
                  <a:ext cx="207963" cy="149225"/>
                </a:xfrm>
                <a:custGeom>
                  <a:avLst/>
                  <a:gdLst>
                    <a:gd name="T0" fmla="*/ 25 w 41"/>
                    <a:gd name="T1" fmla="*/ 14 h 29"/>
                    <a:gd name="T2" fmla="*/ 29 w 41"/>
                    <a:gd name="T3" fmla="*/ 28 h 29"/>
                    <a:gd name="T4" fmla="*/ 36 w 41"/>
                    <a:gd name="T5" fmla="*/ 9 h 29"/>
                    <a:gd name="T6" fmla="*/ 16 w 41"/>
                    <a:gd name="T7" fmla="*/ 1 h 29"/>
                    <a:gd name="T8" fmla="*/ 0 w 41"/>
                    <a:gd name="T9" fmla="*/ 0 h 29"/>
                    <a:gd name="T10" fmla="*/ 14 w 41"/>
                    <a:gd name="T11" fmla="*/ 9 h 29"/>
                    <a:gd name="T12" fmla="*/ 25 w 41"/>
                    <a:gd name="T1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9">
                      <a:moveTo>
                        <a:pt x="25" y="14"/>
                      </a:moveTo>
                      <a:cubicBezTo>
                        <a:pt x="19" y="17"/>
                        <a:pt x="20" y="29"/>
                        <a:pt x="29" y="28"/>
                      </a:cubicBezTo>
                      <a:cubicBezTo>
                        <a:pt x="37" y="28"/>
                        <a:pt x="41" y="17"/>
                        <a:pt x="36" y="9"/>
                      </a:cubicBezTo>
                      <a:cubicBezTo>
                        <a:pt x="31" y="1"/>
                        <a:pt x="20" y="1"/>
                        <a:pt x="16" y="1"/>
                      </a:cubicBezTo>
                      <a:cubicBezTo>
                        <a:pt x="11" y="0"/>
                        <a:pt x="0" y="0"/>
                        <a:pt x="0" y="0"/>
                      </a:cubicBezTo>
                      <a:cubicBezTo>
                        <a:pt x="0" y="0"/>
                        <a:pt x="5" y="6"/>
                        <a:pt x="14" y="9"/>
                      </a:cubicBezTo>
                      <a:cubicBezTo>
                        <a:pt x="23" y="12"/>
                        <a:pt x="25" y="14"/>
                        <a:pt x="25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6"/>
                <p:cNvSpPr>
                  <a:spLocks/>
                </p:cNvSpPr>
                <p:nvPr/>
              </p:nvSpPr>
              <p:spPr bwMode="auto">
                <a:xfrm>
                  <a:off x="3414712" y="2398713"/>
                  <a:ext cx="207963" cy="168275"/>
                </a:xfrm>
                <a:custGeom>
                  <a:avLst/>
                  <a:gdLst>
                    <a:gd name="T0" fmla="*/ 18 w 41"/>
                    <a:gd name="T1" fmla="*/ 33 h 33"/>
                    <a:gd name="T2" fmla="*/ 5 w 41"/>
                    <a:gd name="T3" fmla="*/ 27 h 33"/>
                    <a:gd name="T4" fmla="*/ 20 w 41"/>
                    <a:gd name="T5" fmla="*/ 1 h 33"/>
                    <a:gd name="T6" fmla="*/ 36 w 41"/>
                    <a:gd name="T7" fmla="*/ 21 h 33"/>
                    <a:gd name="T8" fmla="*/ 23 w 41"/>
                    <a:gd name="T9" fmla="*/ 23 h 33"/>
                    <a:gd name="T10" fmla="*/ 24 w 41"/>
                    <a:gd name="T11" fmla="*/ 17 h 33"/>
                    <a:gd name="T12" fmla="*/ 17 w 41"/>
                    <a:gd name="T13" fmla="*/ 16 h 33"/>
                    <a:gd name="T14" fmla="*/ 18 w 41"/>
                    <a:gd name="T1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33">
                      <a:moveTo>
                        <a:pt x="18" y="33"/>
                      </a:moveTo>
                      <a:cubicBezTo>
                        <a:pt x="18" y="33"/>
                        <a:pt x="9" y="33"/>
                        <a:pt x="5" y="27"/>
                      </a:cubicBezTo>
                      <a:cubicBezTo>
                        <a:pt x="0" y="20"/>
                        <a:pt x="7" y="3"/>
                        <a:pt x="20" y="1"/>
                      </a:cubicBezTo>
                      <a:cubicBezTo>
                        <a:pt x="32" y="0"/>
                        <a:pt x="41" y="15"/>
                        <a:pt x="36" y="21"/>
                      </a:cubicBezTo>
                      <a:cubicBezTo>
                        <a:pt x="30" y="27"/>
                        <a:pt x="24" y="26"/>
                        <a:pt x="23" y="23"/>
                      </a:cubicBezTo>
                      <a:cubicBezTo>
                        <a:pt x="21" y="19"/>
                        <a:pt x="21" y="18"/>
                        <a:pt x="24" y="17"/>
                      </a:cubicBezTo>
                      <a:cubicBezTo>
                        <a:pt x="27" y="16"/>
                        <a:pt x="23" y="11"/>
                        <a:pt x="17" y="16"/>
                      </a:cubicBezTo>
                      <a:cubicBezTo>
                        <a:pt x="11" y="20"/>
                        <a:pt x="11" y="29"/>
                        <a:pt x="18" y="3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7"/>
                <p:cNvSpPr>
                  <a:spLocks/>
                </p:cNvSpPr>
                <p:nvPr/>
              </p:nvSpPr>
              <p:spPr bwMode="auto">
                <a:xfrm>
                  <a:off x="3643312" y="2740025"/>
                  <a:ext cx="122238" cy="92075"/>
                </a:xfrm>
                <a:custGeom>
                  <a:avLst/>
                  <a:gdLst>
                    <a:gd name="T0" fmla="*/ 5 w 24"/>
                    <a:gd name="T1" fmla="*/ 4 h 18"/>
                    <a:gd name="T2" fmla="*/ 10 w 24"/>
                    <a:gd name="T3" fmla="*/ 6 h 18"/>
                    <a:gd name="T4" fmla="*/ 19 w 24"/>
                    <a:gd name="T5" fmla="*/ 2 h 18"/>
                    <a:gd name="T6" fmla="*/ 16 w 24"/>
                    <a:gd name="T7" fmla="*/ 16 h 18"/>
                    <a:gd name="T8" fmla="*/ 5 w 24"/>
                    <a:gd name="T9" fmla="*/ 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8">
                      <a:moveTo>
                        <a:pt x="5" y="4"/>
                      </a:moveTo>
                      <a:cubicBezTo>
                        <a:pt x="5" y="4"/>
                        <a:pt x="7" y="8"/>
                        <a:pt x="10" y="6"/>
                      </a:cubicBezTo>
                      <a:cubicBezTo>
                        <a:pt x="12" y="5"/>
                        <a:pt x="14" y="0"/>
                        <a:pt x="19" y="2"/>
                      </a:cubicBezTo>
                      <a:cubicBezTo>
                        <a:pt x="24" y="4"/>
                        <a:pt x="24" y="14"/>
                        <a:pt x="16" y="16"/>
                      </a:cubicBezTo>
                      <a:cubicBezTo>
                        <a:pt x="8" y="18"/>
                        <a:pt x="0" y="10"/>
                        <a:pt x="5" y="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38"/>
                <p:cNvSpPr>
                  <a:spLocks/>
                </p:cNvSpPr>
                <p:nvPr/>
              </p:nvSpPr>
              <p:spPr bwMode="auto">
                <a:xfrm>
                  <a:off x="3460750" y="2649538"/>
                  <a:ext cx="146050" cy="207962"/>
                </a:xfrm>
                <a:custGeom>
                  <a:avLst/>
                  <a:gdLst>
                    <a:gd name="T0" fmla="*/ 14 w 29"/>
                    <a:gd name="T1" fmla="*/ 25 h 41"/>
                    <a:gd name="T2" fmla="*/ 28 w 29"/>
                    <a:gd name="T3" fmla="*/ 29 h 41"/>
                    <a:gd name="T4" fmla="*/ 9 w 29"/>
                    <a:gd name="T5" fmla="*/ 36 h 41"/>
                    <a:gd name="T6" fmla="*/ 0 w 29"/>
                    <a:gd name="T7" fmla="*/ 16 h 41"/>
                    <a:gd name="T8" fmla="*/ 0 w 29"/>
                    <a:gd name="T9" fmla="*/ 0 h 41"/>
                    <a:gd name="T10" fmla="*/ 9 w 29"/>
                    <a:gd name="T11" fmla="*/ 14 h 41"/>
                    <a:gd name="T12" fmla="*/ 14 w 29"/>
                    <a:gd name="T13" fmla="*/ 2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41">
                      <a:moveTo>
                        <a:pt x="14" y="25"/>
                      </a:moveTo>
                      <a:cubicBezTo>
                        <a:pt x="17" y="19"/>
                        <a:pt x="29" y="20"/>
                        <a:pt x="28" y="29"/>
                      </a:cubicBezTo>
                      <a:cubicBezTo>
                        <a:pt x="28" y="37"/>
                        <a:pt x="17" y="41"/>
                        <a:pt x="9" y="36"/>
                      </a:cubicBezTo>
                      <a:cubicBezTo>
                        <a:pt x="1" y="31"/>
                        <a:pt x="1" y="20"/>
                        <a:pt x="0" y="16"/>
                      </a:cubicBezTo>
                      <a:cubicBezTo>
                        <a:pt x="0" y="11"/>
                        <a:pt x="0" y="0"/>
                        <a:pt x="0" y="0"/>
                      </a:cubicBezTo>
                      <a:cubicBezTo>
                        <a:pt x="0" y="0"/>
                        <a:pt x="6" y="5"/>
                        <a:pt x="9" y="14"/>
                      </a:cubicBezTo>
                      <a:cubicBezTo>
                        <a:pt x="12" y="24"/>
                        <a:pt x="14" y="25"/>
                        <a:pt x="14" y="2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39"/>
                <p:cNvSpPr>
                  <a:spLocks/>
                </p:cNvSpPr>
                <p:nvPr/>
              </p:nvSpPr>
              <p:spPr bwMode="auto">
                <a:xfrm>
                  <a:off x="3079750" y="2241550"/>
                  <a:ext cx="654050" cy="657225"/>
                </a:xfrm>
                <a:custGeom>
                  <a:avLst/>
                  <a:gdLst>
                    <a:gd name="T0" fmla="*/ 45 w 129"/>
                    <a:gd name="T1" fmla="*/ 45 h 129"/>
                    <a:gd name="T2" fmla="*/ 3 w 129"/>
                    <a:gd name="T3" fmla="*/ 67 h 129"/>
                    <a:gd name="T4" fmla="*/ 28 w 129"/>
                    <a:gd name="T5" fmla="*/ 81 h 129"/>
                    <a:gd name="T6" fmla="*/ 32 w 129"/>
                    <a:gd name="T7" fmla="*/ 60 h 129"/>
                    <a:gd name="T8" fmla="*/ 24 w 129"/>
                    <a:gd name="T9" fmla="*/ 62 h 129"/>
                    <a:gd name="T10" fmla="*/ 19 w 129"/>
                    <a:gd name="T11" fmla="*/ 70 h 129"/>
                    <a:gd name="T12" fmla="*/ 21 w 129"/>
                    <a:gd name="T13" fmla="*/ 51 h 129"/>
                    <a:gd name="T14" fmla="*/ 61 w 129"/>
                    <a:gd name="T15" fmla="*/ 71 h 129"/>
                    <a:gd name="T16" fmla="*/ 54 w 129"/>
                    <a:gd name="T17" fmla="*/ 118 h 129"/>
                    <a:gd name="T18" fmla="*/ 43 w 129"/>
                    <a:gd name="T19" fmla="*/ 114 h 129"/>
                    <a:gd name="T20" fmla="*/ 52 w 129"/>
                    <a:gd name="T21" fmla="*/ 107 h 129"/>
                    <a:gd name="T22" fmla="*/ 35 w 129"/>
                    <a:gd name="T23" fmla="*/ 107 h 129"/>
                    <a:gd name="T24" fmla="*/ 47 w 129"/>
                    <a:gd name="T25" fmla="*/ 129 h 129"/>
                    <a:gd name="T26" fmla="*/ 74 w 129"/>
                    <a:gd name="T27" fmla="*/ 96 h 129"/>
                    <a:gd name="T28" fmla="*/ 67 w 129"/>
                    <a:gd name="T29" fmla="*/ 67 h 129"/>
                    <a:gd name="T30" fmla="*/ 96 w 129"/>
                    <a:gd name="T31" fmla="*/ 74 h 129"/>
                    <a:gd name="T32" fmla="*/ 128 w 129"/>
                    <a:gd name="T33" fmla="*/ 47 h 129"/>
                    <a:gd name="T34" fmla="*/ 107 w 129"/>
                    <a:gd name="T35" fmla="*/ 36 h 129"/>
                    <a:gd name="T36" fmla="*/ 106 w 129"/>
                    <a:gd name="T37" fmla="*/ 52 h 129"/>
                    <a:gd name="T38" fmla="*/ 114 w 129"/>
                    <a:gd name="T39" fmla="*/ 43 h 129"/>
                    <a:gd name="T40" fmla="*/ 118 w 129"/>
                    <a:gd name="T41" fmla="*/ 54 h 129"/>
                    <a:gd name="T42" fmla="*/ 71 w 129"/>
                    <a:gd name="T43" fmla="*/ 61 h 129"/>
                    <a:gd name="T44" fmla="*/ 51 w 129"/>
                    <a:gd name="T45" fmla="*/ 21 h 129"/>
                    <a:gd name="T46" fmla="*/ 70 w 129"/>
                    <a:gd name="T47" fmla="*/ 19 h 129"/>
                    <a:gd name="T48" fmla="*/ 62 w 129"/>
                    <a:gd name="T49" fmla="*/ 24 h 129"/>
                    <a:gd name="T50" fmla="*/ 60 w 129"/>
                    <a:gd name="T51" fmla="*/ 32 h 129"/>
                    <a:gd name="T52" fmla="*/ 81 w 129"/>
                    <a:gd name="T53" fmla="*/ 28 h 129"/>
                    <a:gd name="T54" fmla="*/ 67 w 129"/>
                    <a:gd name="T55" fmla="*/ 3 h 129"/>
                    <a:gd name="T56" fmla="*/ 45 w 129"/>
                    <a:gd name="T57" fmla="*/ 45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9" h="129">
                      <a:moveTo>
                        <a:pt x="45" y="45"/>
                      </a:moveTo>
                      <a:cubicBezTo>
                        <a:pt x="20" y="27"/>
                        <a:pt x="0" y="53"/>
                        <a:pt x="3" y="67"/>
                      </a:cubicBezTo>
                      <a:cubicBezTo>
                        <a:pt x="5" y="81"/>
                        <a:pt x="19" y="85"/>
                        <a:pt x="28" y="81"/>
                      </a:cubicBezTo>
                      <a:cubicBezTo>
                        <a:pt x="37" y="76"/>
                        <a:pt x="35" y="63"/>
                        <a:pt x="32" y="60"/>
                      </a:cubicBezTo>
                      <a:cubicBezTo>
                        <a:pt x="28" y="56"/>
                        <a:pt x="22" y="60"/>
                        <a:pt x="24" y="62"/>
                      </a:cubicBezTo>
                      <a:cubicBezTo>
                        <a:pt x="26" y="64"/>
                        <a:pt x="26" y="69"/>
                        <a:pt x="19" y="70"/>
                      </a:cubicBezTo>
                      <a:cubicBezTo>
                        <a:pt x="12" y="71"/>
                        <a:pt x="9" y="55"/>
                        <a:pt x="21" y="51"/>
                      </a:cubicBezTo>
                      <a:cubicBezTo>
                        <a:pt x="32" y="47"/>
                        <a:pt x="50" y="55"/>
                        <a:pt x="61" y="71"/>
                      </a:cubicBezTo>
                      <a:cubicBezTo>
                        <a:pt x="72" y="87"/>
                        <a:pt x="64" y="115"/>
                        <a:pt x="54" y="118"/>
                      </a:cubicBezTo>
                      <a:cubicBezTo>
                        <a:pt x="43" y="122"/>
                        <a:pt x="43" y="114"/>
                        <a:pt x="43" y="114"/>
                      </a:cubicBezTo>
                      <a:cubicBezTo>
                        <a:pt x="48" y="118"/>
                        <a:pt x="54" y="111"/>
                        <a:pt x="52" y="107"/>
                      </a:cubicBezTo>
                      <a:cubicBezTo>
                        <a:pt x="50" y="102"/>
                        <a:pt x="40" y="101"/>
                        <a:pt x="35" y="107"/>
                      </a:cubicBezTo>
                      <a:cubicBezTo>
                        <a:pt x="31" y="114"/>
                        <a:pt x="34" y="128"/>
                        <a:pt x="47" y="129"/>
                      </a:cubicBezTo>
                      <a:cubicBezTo>
                        <a:pt x="61" y="129"/>
                        <a:pt x="75" y="116"/>
                        <a:pt x="74" y="96"/>
                      </a:cubicBezTo>
                      <a:cubicBezTo>
                        <a:pt x="72" y="75"/>
                        <a:pt x="67" y="67"/>
                        <a:pt x="67" y="67"/>
                      </a:cubicBezTo>
                      <a:cubicBezTo>
                        <a:pt x="67" y="67"/>
                        <a:pt x="75" y="72"/>
                        <a:pt x="96" y="74"/>
                      </a:cubicBezTo>
                      <a:cubicBezTo>
                        <a:pt x="116" y="75"/>
                        <a:pt x="129" y="61"/>
                        <a:pt x="128" y="47"/>
                      </a:cubicBezTo>
                      <a:cubicBezTo>
                        <a:pt x="128" y="34"/>
                        <a:pt x="114" y="31"/>
                        <a:pt x="107" y="36"/>
                      </a:cubicBezTo>
                      <a:cubicBezTo>
                        <a:pt x="101" y="40"/>
                        <a:pt x="101" y="50"/>
                        <a:pt x="106" y="52"/>
                      </a:cubicBezTo>
                      <a:cubicBezTo>
                        <a:pt x="111" y="54"/>
                        <a:pt x="117" y="48"/>
                        <a:pt x="114" y="43"/>
                      </a:cubicBezTo>
                      <a:cubicBezTo>
                        <a:pt x="114" y="43"/>
                        <a:pt x="121" y="43"/>
                        <a:pt x="118" y="54"/>
                      </a:cubicBezTo>
                      <a:cubicBezTo>
                        <a:pt x="114" y="64"/>
                        <a:pt x="87" y="72"/>
                        <a:pt x="71" y="61"/>
                      </a:cubicBezTo>
                      <a:cubicBezTo>
                        <a:pt x="55" y="50"/>
                        <a:pt x="46" y="32"/>
                        <a:pt x="51" y="21"/>
                      </a:cubicBezTo>
                      <a:cubicBezTo>
                        <a:pt x="55" y="9"/>
                        <a:pt x="71" y="12"/>
                        <a:pt x="70" y="19"/>
                      </a:cubicBezTo>
                      <a:cubicBezTo>
                        <a:pt x="69" y="26"/>
                        <a:pt x="64" y="26"/>
                        <a:pt x="62" y="24"/>
                      </a:cubicBezTo>
                      <a:cubicBezTo>
                        <a:pt x="60" y="22"/>
                        <a:pt x="56" y="29"/>
                        <a:pt x="60" y="32"/>
                      </a:cubicBezTo>
                      <a:cubicBezTo>
                        <a:pt x="63" y="36"/>
                        <a:pt x="76" y="37"/>
                        <a:pt x="81" y="28"/>
                      </a:cubicBezTo>
                      <a:cubicBezTo>
                        <a:pt x="85" y="19"/>
                        <a:pt x="81" y="5"/>
                        <a:pt x="67" y="3"/>
                      </a:cubicBezTo>
                      <a:cubicBezTo>
                        <a:pt x="53" y="0"/>
                        <a:pt x="27" y="20"/>
                        <a:pt x="45" y="4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40"/>
                <p:cNvSpPr>
                  <a:spLocks/>
                </p:cNvSpPr>
                <p:nvPr/>
              </p:nvSpPr>
              <p:spPr bwMode="auto">
                <a:xfrm>
                  <a:off x="3232150" y="2578100"/>
                  <a:ext cx="173038" cy="207962"/>
                </a:xfrm>
                <a:custGeom>
                  <a:avLst/>
                  <a:gdLst>
                    <a:gd name="T0" fmla="*/ 34 w 34"/>
                    <a:gd name="T1" fmla="*/ 18 h 41"/>
                    <a:gd name="T2" fmla="*/ 27 w 34"/>
                    <a:gd name="T3" fmla="*/ 5 h 41"/>
                    <a:gd name="T4" fmla="*/ 2 w 34"/>
                    <a:gd name="T5" fmla="*/ 20 h 41"/>
                    <a:gd name="T6" fmla="*/ 22 w 34"/>
                    <a:gd name="T7" fmla="*/ 36 h 41"/>
                    <a:gd name="T8" fmla="*/ 23 w 34"/>
                    <a:gd name="T9" fmla="*/ 23 h 41"/>
                    <a:gd name="T10" fmla="*/ 18 w 34"/>
                    <a:gd name="T11" fmla="*/ 24 h 41"/>
                    <a:gd name="T12" fmla="*/ 16 w 34"/>
                    <a:gd name="T13" fmla="*/ 17 h 41"/>
                    <a:gd name="T14" fmla="*/ 34 w 34"/>
                    <a:gd name="T15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41">
                      <a:moveTo>
                        <a:pt x="34" y="18"/>
                      </a:moveTo>
                      <a:cubicBezTo>
                        <a:pt x="34" y="18"/>
                        <a:pt x="34" y="10"/>
                        <a:pt x="27" y="5"/>
                      </a:cubicBezTo>
                      <a:cubicBezTo>
                        <a:pt x="21" y="0"/>
                        <a:pt x="4" y="7"/>
                        <a:pt x="2" y="20"/>
                      </a:cubicBezTo>
                      <a:cubicBezTo>
                        <a:pt x="0" y="32"/>
                        <a:pt x="16" y="41"/>
                        <a:pt x="22" y="36"/>
                      </a:cubicBezTo>
                      <a:cubicBezTo>
                        <a:pt x="28" y="30"/>
                        <a:pt x="27" y="24"/>
                        <a:pt x="23" y="23"/>
                      </a:cubicBezTo>
                      <a:cubicBezTo>
                        <a:pt x="20" y="21"/>
                        <a:pt x="19" y="21"/>
                        <a:pt x="18" y="24"/>
                      </a:cubicBezTo>
                      <a:cubicBezTo>
                        <a:pt x="17" y="28"/>
                        <a:pt x="12" y="23"/>
                        <a:pt x="16" y="17"/>
                      </a:cubicBezTo>
                      <a:cubicBezTo>
                        <a:pt x="21" y="11"/>
                        <a:pt x="30" y="11"/>
                        <a:pt x="34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41"/>
                <p:cNvSpPr>
                  <a:spLocks/>
                </p:cNvSpPr>
                <p:nvPr/>
              </p:nvSpPr>
              <p:spPr bwMode="auto">
                <a:xfrm>
                  <a:off x="3571875" y="2806700"/>
                  <a:ext cx="96838" cy="122237"/>
                </a:xfrm>
                <a:custGeom>
                  <a:avLst/>
                  <a:gdLst>
                    <a:gd name="T0" fmla="*/ 4 w 19"/>
                    <a:gd name="T1" fmla="*/ 5 h 24"/>
                    <a:gd name="T2" fmla="*/ 7 w 19"/>
                    <a:gd name="T3" fmla="*/ 10 h 24"/>
                    <a:gd name="T4" fmla="*/ 3 w 19"/>
                    <a:gd name="T5" fmla="*/ 19 h 24"/>
                    <a:gd name="T6" fmla="*/ 17 w 19"/>
                    <a:gd name="T7" fmla="*/ 16 h 24"/>
                    <a:gd name="T8" fmla="*/ 4 w 19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4">
                      <a:moveTo>
                        <a:pt x="4" y="5"/>
                      </a:moveTo>
                      <a:cubicBezTo>
                        <a:pt x="4" y="5"/>
                        <a:pt x="8" y="7"/>
                        <a:pt x="7" y="10"/>
                      </a:cubicBezTo>
                      <a:cubicBezTo>
                        <a:pt x="6" y="13"/>
                        <a:pt x="0" y="14"/>
                        <a:pt x="3" y="19"/>
                      </a:cubicBezTo>
                      <a:cubicBezTo>
                        <a:pt x="5" y="24"/>
                        <a:pt x="15" y="24"/>
                        <a:pt x="17" y="16"/>
                      </a:cubicBezTo>
                      <a:cubicBezTo>
                        <a:pt x="19" y="8"/>
                        <a:pt x="11" y="0"/>
                        <a:pt x="4" y="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42"/>
                <p:cNvSpPr>
                  <a:spLocks/>
                </p:cNvSpPr>
                <p:nvPr/>
              </p:nvSpPr>
              <p:spPr bwMode="auto">
                <a:xfrm>
                  <a:off x="2562225" y="1635125"/>
                  <a:ext cx="146050" cy="209550"/>
                </a:xfrm>
                <a:custGeom>
                  <a:avLst/>
                  <a:gdLst>
                    <a:gd name="T0" fmla="*/ 15 w 29"/>
                    <a:gd name="T1" fmla="*/ 16 h 41"/>
                    <a:gd name="T2" fmla="*/ 0 w 29"/>
                    <a:gd name="T3" fmla="*/ 12 h 41"/>
                    <a:gd name="T4" fmla="*/ 20 w 29"/>
                    <a:gd name="T5" fmla="*/ 5 h 41"/>
                    <a:gd name="T6" fmla="*/ 28 w 29"/>
                    <a:gd name="T7" fmla="*/ 25 h 41"/>
                    <a:gd name="T8" fmla="*/ 29 w 29"/>
                    <a:gd name="T9" fmla="*/ 41 h 41"/>
                    <a:gd name="T10" fmla="*/ 20 w 29"/>
                    <a:gd name="T11" fmla="*/ 27 h 41"/>
                    <a:gd name="T12" fmla="*/ 15 w 29"/>
                    <a:gd name="T13" fmla="*/ 1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41">
                      <a:moveTo>
                        <a:pt x="15" y="16"/>
                      </a:moveTo>
                      <a:cubicBezTo>
                        <a:pt x="12" y="22"/>
                        <a:pt x="0" y="21"/>
                        <a:pt x="0" y="12"/>
                      </a:cubicBezTo>
                      <a:cubicBezTo>
                        <a:pt x="1" y="4"/>
                        <a:pt x="12" y="0"/>
                        <a:pt x="20" y="5"/>
                      </a:cubicBezTo>
                      <a:cubicBezTo>
                        <a:pt x="28" y="10"/>
                        <a:pt x="28" y="21"/>
                        <a:pt x="28" y="25"/>
                      </a:cubicBezTo>
                      <a:cubicBezTo>
                        <a:pt x="29" y="30"/>
                        <a:pt x="29" y="41"/>
                        <a:pt x="29" y="41"/>
                      </a:cubicBezTo>
                      <a:cubicBezTo>
                        <a:pt x="29" y="41"/>
                        <a:pt x="23" y="36"/>
                        <a:pt x="20" y="27"/>
                      </a:cubicBezTo>
                      <a:cubicBezTo>
                        <a:pt x="17" y="18"/>
                        <a:pt x="15" y="16"/>
                        <a:pt x="15" y="1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43"/>
                <p:cNvSpPr>
                  <a:spLocks/>
                </p:cNvSpPr>
                <p:nvPr/>
              </p:nvSpPr>
              <p:spPr bwMode="auto">
                <a:xfrm>
                  <a:off x="2765425" y="1706563"/>
                  <a:ext cx="166688" cy="209550"/>
                </a:xfrm>
                <a:custGeom>
                  <a:avLst/>
                  <a:gdLst>
                    <a:gd name="T0" fmla="*/ 0 w 33"/>
                    <a:gd name="T1" fmla="*/ 23 h 41"/>
                    <a:gd name="T2" fmla="*/ 6 w 33"/>
                    <a:gd name="T3" fmla="*/ 36 h 41"/>
                    <a:gd name="T4" fmla="*/ 31 w 33"/>
                    <a:gd name="T5" fmla="*/ 21 h 41"/>
                    <a:gd name="T6" fmla="*/ 12 w 33"/>
                    <a:gd name="T7" fmla="*/ 5 h 41"/>
                    <a:gd name="T8" fmla="*/ 10 w 33"/>
                    <a:gd name="T9" fmla="*/ 18 h 41"/>
                    <a:gd name="T10" fmla="*/ 16 w 33"/>
                    <a:gd name="T11" fmla="*/ 17 h 41"/>
                    <a:gd name="T12" fmla="*/ 17 w 33"/>
                    <a:gd name="T13" fmla="*/ 24 h 41"/>
                    <a:gd name="T14" fmla="*/ 0 w 33"/>
                    <a:gd name="T15" fmla="*/ 2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41">
                      <a:moveTo>
                        <a:pt x="0" y="23"/>
                      </a:moveTo>
                      <a:cubicBezTo>
                        <a:pt x="0" y="23"/>
                        <a:pt x="0" y="31"/>
                        <a:pt x="6" y="36"/>
                      </a:cubicBezTo>
                      <a:cubicBezTo>
                        <a:pt x="13" y="41"/>
                        <a:pt x="30" y="34"/>
                        <a:pt x="31" y="21"/>
                      </a:cubicBezTo>
                      <a:cubicBezTo>
                        <a:pt x="33" y="9"/>
                        <a:pt x="18" y="0"/>
                        <a:pt x="12" y="5"/>
                      </a:cubicBezTo>
                      <a:cubicBezTo>
                        <a:pt x="6" y="11"/>
                        <a:pt x="7" y="17"/>
                        <a:pt x="10" y="18"/>
                      </a:cubicBezTo>
                      <a:cubicBezTo>
                        <a:pt x="14" y="20"/>
                        <a:pt x="15" y="20"/>
                        <a:pt x="16" y="17"/>
                      </a:cubicBezTo>
                      <a:cubicBezTo>
                        <a:pt x="17" y="14"/>
                        <a:pt x="22" y="18"/>
                        <a:pt x="17" y="24"/>
                      </a:cubicBezTo>
                      <a:cubicBezTo>
                        <a:pt x="13" y="30"/>
                        <a:pt x="4" y="30"/>
                        <a:pt x="0" y="2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44"/>
                <p:cNvSpPr>
                  <a:spLocks/>
                </p:cNvSpPr>
                <p:nvPr/>
              </p:nvSpPr>
              <p:spPr bwMode="auto">
                <a:xfrm>
                  <a:off x="2500312" y="1563688"/>
                  <a:ext cx="92075" cy="122237"/>
                </a:xfrm>
                <a:custGeom>
                  <a:avLst/>
                  <a:gdLst>
                    <a:gd name="T0" fmla="*/ 14 w 18"/>
                    <a:gd name="T1" fmla="*/ 19 h 24"/>
                    <a:gd name="T2" fmla="*/ 12 w 18"/>
                    <a:gd name="T3" fmla="*/ 14 h 24"/>
                    <a:gd name="T4" fmla="*/ 16 w 18"/>
                    <a:gd name="T5" fmla="*/ 5 h 24"/>
                    <a:gd name="T6" fmla="*/ 2 w 18"/>
                    <a:gd name="T7" fmla="*/ 8 h 24"/>
                    <a:gd name="T8" fmla="*/ 14 w 18"/>
                    <a:gd name="T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4">
                      <a:moveTo>
                        <a:pt x="14" y="19"/>
                      </a:moveTo>
                      <a:cubicBezTo>
                        <a:pt x="14" y="19"/>
                        <a:pt x="10" y="17"/>
                        <a:pt x="12" y="14"/>
                      </a:cubicBezTo>
                      <a:cubicBezTo>
                        <a:pt x="13" y="11"/>
                        <a:pt x="18" y="10"/>
                        <a:pt x="16" y="5"/>
                      </a:cubicBezTo>
                      <a:cubicBezTo>
                        <a:pt x="14" y="0"/>
                        <a:pt x="4" y="0"/>
                        <a:pt x="2" y="8"/>
                      </a:cubicBezTo>
                      <a:cubicBezTo>
                        <a:pt x="0" y="16"/>
                        <a:pt x="8" y="24"/>
                        <a:pt x="14" y="1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45"/>
                <p:cNvSpPr>
                  <a:spLocks/>
                </p:cNvSpPr>
                <p:nvPr/>
              </p:nvSpPr>
              <p:spPr bwMode="auto">
                <a:xfrm>
                  <a:off x="2474912" y="1722438"/>
                  <a:ext cx="207963" cy="147637"/>
                </a:xfrm>
                <a:custGeom>
                  <a:avLst/>
                  <a:gdLst>
                    <a:gd name="T0" fmla="*/ 16 w 41"/>
                    <a:gd name="T1" fmla="*/ 15 h 29"/>
                    <a:gd name="T2" fmla="*/ 12 w 41"/>
                    <a:gd name="T3" fmla="*/ 1 h 29"/>
                    <a:gd name="T4" fmla="*/ 5 w 41"/>
                    <a:gd name="T5" fmla="*/ 20 h 29"/>
                    <a:gd name="T6" fmla="*/ 25 w 41"/>
                    <a:gd name="T7" fmla="*/ 28 h 29"/>
                    <a:gd name="T8" fmla="*/ 41 w 41"/>
                    <a:gd name="T9" fmla="*/ 29 h 29"/>
                    <a:gd name="T10" fmla="*/ 26 w 41"/>
                    <a:gd name="T11" fmla="*/ 20 h 29"/>
                    <a:gd name="T12" fmla="*/ 16 w 41"/>
                    <a:gd name="T13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9">
                      <a:moveTo>
                        <a:pt x="16" y="15"/>
                      </a:moveTo>
                      <a:cubicBezTo>
                        <a:pt x="22" y="12"/>
                        <a:pt x="20" y="0"/>
                        <a:pt x="12" y="1"/>
                      </a:cubicBezTo>
                      <a:cubicBezTo>
                        <a:pt x="4" y="1"/>
                        <a:pt x="0" y="12"/>
                        <a:pt x="5" y="20"/>
                      </a:cubicBezTo>
                      <a:cubicBezTo>
                        <a:pt x="10" y="28"/>
                        <a:pt x="20" y="28"/>
                        <a:pt x="25" y="28"/>
                      </a:cubicBezTo>
                      <a:cubicBezTo>
                        <a:pt x="30" y="29"/>
                        <a:pt x="41" y="29"/>
                        <a:pt x="41" y="29"/>
                      </a:cubicBezTo>
                      <a:cubicBezTo>
                        <a:pt x="41" y="29"/>
                        <a:pt x="36" y="23"/>
                        <a:pt x="26" y="20"/>
                      </a:cubicBezTo>
                      <a:cubicBezTo>
                        <a:pt x="17" y="17"/>
                        <a:pt x="16" y="15"/>
                        <a:pt x="16" y="1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46"/>
                <p:cNvSpPr>
                  <a:spLocks/>
                </p:cNvSpPr>
                <p:nvPr/>
              </p:nvSpPr>
              <p:spPr bwMode="auto">
                <a:xfrm>
                  <a:off x="2435225" y="1593850"/>
                  <a:ext cx="654050" cy="657225"/>
                </a:xfrm>
                <a:custGeom>
                  <a:avLst/>
                  <a:gdLst>
                    <a:gd name="T0" fmla="*/ 84 w 129"/>
                    <a:gd name="T1" fmla="*/ 84 h 129"/>
                    <a:gd name="T2" fmla="*/ 62 w 129"/>
                    <a:gd name="T3" fmla="*/ 126 h 129"/>
                    <a:gd name="T4" fmla="*/ 48 w 129"/>
                    <a:gd name="T5" fmla="*/ 101 h 129"/>
                    <a:gd name="T6" fmla="*/ 69 w 129"/>
                    <a:gd name="T7" fmla="*/ 97 h 129"/>
                    <a:gd name="T8" fmla="*/ 67 w 129"/>
                    <a:gd name="T9" fmla="*/ 105 h 129"/>
                    <a:gd name="T10" fmla="*/ 59 w 129"/>
                    <a:gd name="T11" fmla="*/ 110 h 129"/>
                    <a:gd name="T12" fmla="*/ 78 w 129"/>
                    <a:gd name="T13" fmla="*/ 108 h 129"/>
                    <a:gd name="T14" fmla="*/ 58 w 129"/>
                    <a:gd name="T15" fmla="*/ 68 h 129"/>
                    <a:gd name="T16" fmla="*/ 11 w 129"/>
                    <a:gd name="T17" fmla="*/ 75 h 129"/>
                    <a:gd name="T18" fmla="*/ 15 w 129"/>
                    <a:gd name="T19" fmla="*/ 86 h 129"/>
                    <a:gd name="T20" fmla="*/ 22 w 129"/>
                    <a:gd name="T21" fmla="*/ 77 h 129"/>
                    <a:gd name="T22" fmla="*/ 21 w 129"/>
                    <a:gd name="T23" fmla="*/ 93 h 129"/>
                    <a:gd name="T24" fmla="*/ 0 w 129"/>
                    <a:gd name="T25" fmla="*/ 82 h 129"/>
                    <a:gd name="T26" fmla="*/ 33 w 129"/>
                    <a:gd name="T27" fmla="*/ 55 h 129"/>
                    <a:gd name="T28" fmla="*/ 62 w 129"/>
                    <a:gd name="T29" fmla="*/ 62 h 129"/>
                    <a:gd name="T30" fmla="*/ 55 w 129"/>
                    <a:gd name="T31" fmla="*/ 33 h 129"/>
                    <a:gd name="T32" fmla="*/ 81 w 129"/>
                    <a:gd name="T33" fmla="*/ 0 h 129"/>
                    <a:gd name="T34" fmla="*/ 93 w 129"/>
                    <a:gd name="T35" fmla="*/ 22 h 129"/>
                    <a:gd name="T36" fmla="*/ 77 w 129"/>
                    <a:gd name="T37" fmla="*/ 22 h 129"/>
                    <a:gd name="T38" fmla="*/ 86 w 129"/>
                    <a:gd name="T39" fmla="*/ 15 h 129"/>
                    <a:gd name="T40" fmla="*/ 75 w 129"/>
                    <a:gd name="T41" fmla="*/ 11 h 129"/>
                    <a:gd name="T42" fmla="*/ 68 w 129"/>
                    <a:gd name="T43" fmla="*/ 58 h 129"/>
                    <a:gd name="T44" fmla="*/ 108 w 129"/>
                    <a:gd name="T45" fmla="*/ 78 h 129"/>
                    <a:gd name="T46" fmla="*/ 110 w 129"/>
                    <a:gd name="T47" fmla="*/ 59 h 129"/>
                    <a:gd name="T48" fmla="*/ 105 w 129"/>
                    <a:gd name="T49" fmla="*/ 67 h 129"/>
                    <a:gd name="T50" fmla="*/ 97 w 129"/>
                    <a:gd name="T51" fmla="*/ 69 h 129"/>
                    <a:gd name="T52" fmla="*/ 101 w 129"/>
                    <a:gd name="T53" fmla="*/ 48 h 129"/>
                    <a:gd name="T54" fmla="*/ 126 w 129"/>
                    <a:gd name="T55" fmla="*/ 62 h 129"/>
                    <a:gd name="T56" fmla="*/ 84 w 129"/>
                    <a:gd name="T57" fmla="*/ 84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9" h="129">
                      <a:moveTo>
                        <a:pt x="84" y="84"/>
                      </a:moveTo>
                      <a:cubicBezTo>
                        <a:pt x="101" y="109"/>
                        <a:pt x="76" y="129"/>
                        <a:pt x="62" y="126"/>
                      </a:cubicBezTo>
                      <a:cubicBezTo>
                        <a:pt x="48" y="124"/>
                        <a:pt x="43" y="110"/>
                        <a:pt x="48" y="101"/>
                      </a:cubicBezTo>
                      <a:cubicBezTo>
                        <a:pt x="53" y="92"/>
                        <a:pt x="65" y="93"/>
                        <a:pt x="69" y="97"/>
                      </a:cubicBezTo>
                      <a:cubicBezTo>
                        <a:pt x="72" y="100"/>
                        <a:pt x="68" y="107"/>
                        <a:pt x="67" y="105"/>
                      </a:cubicBezTo>
                      <a:cubicBezTo>
                        <a:pt x="65" y="103"/>
                        <a:pt x="60" y="103"/>
                        <a:pt x="59" y="110"/>
                      </a:cubicBezTo>
                      <a:cubicBezTo>
                        <a:pt x="58" y="117"/>
                        <a:pt x="74" y="120"/>
                        <a:pt x="78" y="108"/>
                      </a:cubicBezTo>
                      <a:cubicBezTo>
                        <a:pt x="82" y="97"/>
                        <a:pt x="74" y="79"/>
                        <a:pt x="58" y="68"/>
                      </a:cubicBezTo>
                      <a:cubicBezTo>
                        <a:pt x="42" y="57"/>
                        <a:pt x="14" y="65"/>
                        <a:pt x="11" y="75"/>
                      </a:cubicBezTo>
                      <a:cubicBezTo>
                        <a:pt x="7" y="86"/>
                        <a:pt x="15" y="86"/>
                        <a:pt x="15" y="86"/>
                      </a:cubicBezTo>
                      <a:cubicBezTo>
                        <a:pt x="11" y="81"/>
                        <a:pt x="17" y="75"/>
                        <a:pt x="22" y="77"/>
                      </a:cubicBezTo>
                      <a:cubicBezTo>
                        <a:pt x="27" y="79"/>
                        <a:pt x="28" y="89"/>
                        <a:pt x="21" y="93"/>
                      </a:cubicBezTo>
                      <a:cubicBezTo>
                        <a:pt x="15" y="98"/>
                        <a:pt x="1" y="95"/>
                        <a:pt x="0" y="82"/>
                      </a:cubicBezTo>
                      <a:cubicBezTo>
                        <a:pt x="0" y="68"/>
                        <a:pt x="12" y="54"/>
                        <a:pt x="33" y="55"/>
                      </a:cubicBezTo>
                      <a:cubicBezTo>
                        <a:pt x="54" y="57"/>
                        <a:pt x="62" y="62"/>
                        <a:pt x="62" y="62"/>
                      </a:cubicBezTo>
                      <a:cubicBezTo>
                        <a:pt x="62" y="62"/>
                        <a:pt x="57" y="54"/>
                        <a:pt x="55" y="33"/>
                      </a:cubicBezTo>
                      <a:cubicBezTo>
                        <a:pt x="54" y="13"/>
                        <a:pt x="68" y="0"/>
                        <a:pt x="81" y="0"/>
                      </a:cubicBezTo>
                      <a:cubicBezTo>
                        <a:pt x="95" y="1"/>
                        <a:pt x="98" y="15"/>
                        <a:pt x="93" y="22"/>
                      </a:cubicBezTo>
                      <a:cubicBezTo>
                        <a:pt x="89" y="28"/>
                        <a:pt x="79" y="27"/>
                        <a:pt x="77" y="22"/>
                      </a:cubicBezTo>
                      <a:cubicBezTo>
                        <a:pt x="75" y="18"/>
                        <a:pt x="81" y="11"/>
                        <a:pt x="86" y="15"/>
                      </a:cubicBezTo>
                      <a:cubicBezTo>
                        <a:pt x="86" y="15"/>
                        <a:pt x="85" y="7"/>
                        <a:pt x="75" y="11"/>
                      </a:cubicBezTo>
                      <a:cubicBezTo>
                        <a:pt x="65" y="14"/>
                        <a:pt x="57" y="42"/>
                        <a:pt x="68" y="58"/>
                      </a:cubicBezTo>
                      <a:cubicBezTo>
                        <a:pt x="79" y="74"/>
                        <a:pt x="97" y="82"/>
                        <a:pt x="108" y="78"/>
                      </a:cubicBezTo>
                      <a:cubicBezTo>
                        <a:pt x="119" y="74"/>
                        <a:pt x="116" y="58"/>
                        <a:pt x="110" y="59"/>
                      </a:cubicBezTo>
                      <a:cubicBezTo>
                        <a:pt x="103" y="60"/>
                        <a:pt x="103" y="65"/>
                        <a:pt x="105" y="67"/>
                      </a:cubicBezTo>
                      <a:cubicBezTo>
                        <a:pt x="107" y="69"/>
                        <a:pt x="100" y="73"/>
                        <a:pt x="97" y="69"/>
                      </a:cubicBezTo>
                      <a:cubicBezTo>
                        <a:pt x="93" y="66"/>
                        <a:pt x="92" y="53"/>
                        <a:pt x="101" y="48"/>
                      </a:cubicBezTo>
                      <a:cubicBezTo>
                        <a:pt x="110" y="44"/>
                        <a:pt x="123" y="48"/>
                        <a:pt x="126" y="62"/>
                      </a:cubicBezTo>
                      <a:cubicBezTo>
                        <a:pt x="129" y="76"/>
                        <a:pt x="109" y="102"/>
                        <a:pt x="84" y="8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47"/>
                <p:cNvSpPr>
                  <a:spLocks/>
                </p:cNvSpPr>
                <p:nvPr/>
              </p:nvSpPr>
              <p:spPr bwMode="auto">
                <a:xfrm>
                  <a:off x="2541587" y="1925638"/>
                  <a:ext cx="212725" cy="168275"/>
                </a:xfrm>
                <a:custGeom>
                  <a:avLst/>
                  <a:gdLst>
                    <a:gd name="T0" fmla="*/ 24 w 42"/>
                    <a:gd name="T1" fmla="*/ 0 h 33"/>
                    <a:gd name="T2" fmla="*/ 37 w 42"/>
                    <a:gd name="T3" fmla="*/ 6 h 33"/>
                    <a:gd name="T4" fmla="*/ 22 w 42"/>
                    <a:gd name="T5" fmla="*/ 32 h 33"/>
                    <a:gd name="T6" fmla="*/ 6 w 42"/>
                    <a:gd name="T7" fmla="*/ 12 h 33"/>
                    <a:gd name="T8" fmla="*/ 19 w 42"/>
                    <a:gd name="T9" fmla="*/ 11 h 33"/>
                    <a:gd name="T10" fmla="*/ 18 w 42"/>
                    <a:gd name="T11" fmla="*/ 16 h 33"/>
                    <a:gd name="T12" fmla="*/ 25 w 42"/>
                    <a:gd name="T13" fmla="*/ 17 h 33"/>
                    <a:gd name="T14" fmla="*/ 24 w 42"/>
                    <a:gd name="T1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" h="33">
                      <a:moveTo>
                        <a:pt x="24" y="0"/>
                      </a:moveTo>
                      <a:cubicBezTo>
                        <a:pt x="24" y="0"/>
                        <a:pt x="32" y="0"/>
                        <a:pt x="37" y="6"/>
                      </a:cubicBezTo>
                      <a:cubicBezTo>
                        <a:pt x="42" y="13"/>
                        <a:pt x="35" y="30"/>
                        <a:pt x="22" y="32"/>
                      </a:cubicBezTo>
                      <a:cubicBezTo>
                        <a:pt x="9" y="33"/>
                        <a:pt x="0" y="18"/>
                        <a:pt x="6" y="12"/>
                      </a:cubicBezTo>
                      <a:cubicBezTo>
                        <a:pt x="11" y="6"/>
                        <a:pt x="18" y="7"/>
                        <a:pt x="19" y="11"/>
                      </a:cubicBezTo>
                      <a:cubicBezTo>
                        <a:pt x="20" y="14"/>
                        <a:pt x="21" y="15"/>
                        <a:pt x="18" y="16"/>
                      </a:cubicBezTo>
                      <a:cubicBezTo>
                        <a:pt x="14" y="17"/>
                        <a:pt x="19" y="22"/>
                        <a:pt x="25" y="17"/>
                      </a:cubicBezTo>
                      <a:cubicBezTo>
                        <a:pt x="31" y="13"/>
                        <a:pt x="31" y="4"/>
                        <a:pt x="24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48"/>
                <p:cNvSpPr>
                  <a:spLocks/>
                </p:cNvSpPr>
                <p:nvPr/>
              </p:nvSpPr>
              <p:spPr bwMode="auto">
                <a:xfrm>
                  <a:off x="2403475" y="1660525"/>
                  <a:ext cx="122238" cy="96837"/>
                </a:xfrm>
                <a:custGeom>
                  <a:avLst/>
                  <a:gdLst>
                    <a:gd name="T0" fmla="*/ 19 w 24"/>
                    <a:gd name="T1" fmla="*/ 14 h 19"/>
                    <a:gd name="T2" fmla="*/ 14 w 24"/>
                    <a:gd name="T3" fmla="*/ 12 h 19"/>
                    <a:gd name="T4" fmla="*/ 5 w 24"/>
                    <a:gd name="T5" fmla="*/ 16 h 19"/>
                    <a:gd name="T6" fmla="*/ 8 w 24"/>
                    <a:gd name="T7" fmla="*/ 2 h 19"/>
                    <a:gd name="T8" fmla="*/ 19 w 24"/>
                    <a:gd name="T9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9" y="14"/>
                      </a:moveTo>
                      <a:cubicBezTo>
                        <a:pt x="19" y="14"/>
                        <a:pt x="16" y="10"/>
                        <a:pt x="14" y="12"/>
                      </a:cubicBezTo>
                      <a:cubicBezTo>
                        <a:pt x="11" y="13"/>
                        <a:pt x="10" y="19"/>
                        <a:pt x="5" y="16"/>
                      </a:cubicBezTo>
                      <a:cubicBezTo>
                        <a:pt x="0" y="14"/>
                        <a:pt x="0" y="4"/>
                        <a:pt x="8" y="2"/>
                      </a:cubicBezTo>
                      <a:cubicBezTo>
                        <a:pt x="16" y="0"/>
                        <a:pt x="24" y="8"/>
                        <a:pt x="19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49"/>
                <p:cNvSpPr>
                  <a:spLocks noEditPoints="1"/>
                </p:cNvSpPr>
                <p:nvPr/>
              </p:nvSpPr>
              <p:spPr bwMode="auto">
                <a:xfrm>
                  <a:off x="2967037" y="2128838"/>
                  <a:ext cx="234950" cy="234950"/>
                </a:xfrm>
                <a:custGeom>
                  <a:avLst/>
                  <a:gdLst>
                    <a:gd name="T0" fmla="*/ 38 w 46"/>
                    <a:gd name="T1" fmla="*/ 38 h 46"/>
                    <a:gd name="T2" fmla="*/ 8 w 46"/>
                    <a:gd name="T3" fmla="*/ 38 h 46"/>
                    <a:gd name="T4" fmla="*/ 8 w 46"/>
                    <a:gd name="T5" fmla="*/ 8 h 46"/>
                    <a:gd name="T6" fmla="*/ 38 w 46"/>
                    <a:gd name="T7" fmla="*/ 8 h 46"/>
                    <a:gd name="T8" fmla="*/ 38 w 46"/>
                    <a:gd name="T9" fmla="*/ 38 h 46"/>
                    <a:gd name="T10" fmla="*/ 31 w 46"/>
                    <a:gd name="T11" fmla="*/ 15 h 46"/>
                    <a:gd name="T12" fmla="*/ 15 w 46"/>
                    <a:gd name="T13" fmla="*/ 15 h 46"/>
                    <a:gd name="T14" fmla="*/ 15 w 46"/>
                    <a:gd name="T15" fmla="*/ 31 h 46"/>
                    <a:gd name="T16" fmla="*/ 31 w 46"/>
                    <a:gd name="T17" fmla="*/ 31 h 46"/>
                    <a:gd name="T18" fmla="*/ 31 w 46"/>
                    <a:gd name="T19" fmla="*/ 1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46">
                      <a:moveTo>
                        <a:pt x="38" y="38"/>
                      </a:moveTo>
                      <a:cubicBezTo>
                        <a:pt x="30" y="46"/>
                        <a:pt x="16" y="46"/>
                        <a:pt x="8" y="38"/>
                      </a:cubicBezTo>
                      <a:cubicBezTo>
                        <a:pt x="0" y="30"/>
                        <a:pt x="0" y="16"/>
                        <a:pt x="8" y="8"/>
                      </a:cubicBezTo>
                      <a:cubicBezTo>
                        <a:pt x="16" y="0"/>
                        <a:pt x="30" y="0"/>
                        <a:pt x="38" y="8"/>
                      </a:cubicBezTo>
                      <a:cubicBezTo>
                        <a:pt x="46" y="16"/>
                        <a:pt x="46" y="30"/>
                        <a:pt x="38" y="38"/>
                      </a:cubicBezTo>
                      <a:moveTo>
                        <a:pt x="31" y="15"/>
                      </a:moveTo>
                      <a:cubicBezTo>
                        <a:pt x="26" y="11"/>
                        <a:pt x="19" y="11"/>
                        <a:pt x="15" y="15"/>
                      </a:cubicBezTo>
                      <a:cubicBezTo>
                        <a:pt x="11" y="19"/>
                        <a:pt x="11" y="26"/>
                        <a:pt x="15" y="31"/>
                      </a:cubicBezTo>
                      <a:cubicBezTo>
                        <a:pt x="19" y="35"/>
                        <a:pt x="26" y="35"/>
                        <a:pt x="31" y="31"/>
                      </a:cubicBezTo>
                      <a:cubicBezTo>
                        <a:pt x="35" y="26"/>
                        <a:pt x="35" y="19"/>
                        <a:pt x="31" y="15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50"/>
                <p:cNvSpPr>
                  <a:spLocks/>
                </p:cNvSpPr>
                <p:nvPr/>
              </p:nvSpPr>
              <p:spPr bwMode="auto">
                <a:xfrm>
                  <a:off x="3119437" y="2047875"/>
                  <a:ext cx="163513" cy="163512"/>
                </a:xfrm>
                <a:custGeom>
                  <a:avLst/>
                  <a:gdLst>
                    <a:gd name="T0" fmla="*/ 28 w 32"/>
                    <a:gd name="T1" fmla="*/ 1 h 32"/>
                    <a:gd name="T2" fmla="*/ 0 w 32"/>
                    <a:gd name="T3" fmla="*/ 22 h 32"/>
                    <a:gd name="T4" fmla="*/ 5 w 32"/>
                    <a:gd name="T5" fmla="*/ 24 h 32"/>
                    <a:gd name="T6" fmla="*/ 25 w 32"/>
                    <a:gd name="T7" fmla="*/ 7 h 32"/>
                    <a:gd name="T8" fmla="*/ 8 w 32"/>
                    <a:gd name="T9" fmla="*/ 27 h 32"/>
                    <a:gd name="T10" fmla="*/ 10 w 32"/>
                    <a:gd name="T11" fmla="*/ 32 h 32"/>
                    <a:gd name="T12" fmla="*/ 31 w 32"/>
                    <a:gd name="T13" fmla="*/ 4 h 32"/>
                    <a:gd name="T14" fmla="*/ 32 w 32"/>
                    <a:gd name="T15" fmla="*/ 0 h 32"/>
                    <a:gd name="T16" fmla="*/ 28 w 32"/>
                    <a:gd name="T17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2">
                      <a:moveTo>
                        <a:pt x="28" y="1"/>
                      </a:moveTo>
                      <a:cubicBezTo>
                        <a:pt x="9" y="5"/>
                        <a:pt x="1" y="21"/>
                        <a:pt x="0" y="22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11" y="12"/>
                        <a:pt x="25" y="7"/>
                      </a:cubicBezTo>
                      <a:cubicBezTo>
                        <a:pt x="20" y="21"/>
                        <a:pt x="8" y="27"/>
                        <a:pt x="8" y="27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1" y="31"/>
                        <a:pt x="28" y="24"/>
                        <a:pt x="31" y="4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28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51"/>
                <p:cNvSpPr>
                  <a:spLocks/>
                </p:cNvSpPr>
                <p:nvPr/>
              </p:nvSpPr>
              <p:spPr bwMode="auto">
                <a:xfrm>
                  <a:off x="2886075" y="2282825"/>
                  <a:ext cx="163513" cy="161925"/>
                </a:xfrm>
                <a:custGeom>
                  <a:avLst/>
                  <a:gdLst>
                    <a:gd name="T0" fmla="*/ 27 w 32"/>
                    <a:gd name="T1" fmla="*/ 8 h 32"/>
                    <a:gd name="T2" fmla="*/ 7 w 32"/>
                    <a:gd name="T3" fmla="*/ 25 h 32"/>
                    <a:gd name="T4" fmla="*/ 24 w 32"/>
                    <a:gd name="T5" fmla="*/ 5 h 32"/>
                    <a:gd name="T6" fmla="*/ 22 w 32"/>
                    <a:gd name="T7" fmla="*/ 0 h 32"/>
                    <a:gd name="T8" fmla="*/ 1 w 32"/>
                    <a:gd name="T9" fmla="*/ 28 h 32"/>
                    <a:gd name="T10" fmla="*/ 0 w 32"/>
                    <a:gd name="T11" fmla="*/ 32 h 32"/>
                    <a:gd name="T12" fmla="*/ 4 w 32"/>
                    <a:gd name="T13" fmla="*/ 31 h 32"/>
                    <a:gd name="T14" fmla="*/ 32 w 32"/>
                    <a:gd name="T15" fmla="*/ 10 h 32"/>
                    <a:gd name="T16" fmla="*/ 27 w 32"/>
                    <a:gd name="T17" fmla="*/ 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2">
                      <a:moveTo>
                        <a:pt x="27" y="8"/>
                      </a:moveTo>
                      <a:cubicBezTo>
                        <a:pt x="27" y="8"/>
                        <a:pt x="21" y="20"/>
                        <a:pt x="7" y="25"/>
                      </a:cubicBezTo>
                      <a:cubicBezTo>
                        <a:pt x="12" y="11"/>
                        <a:pt x="24" y="5"/>
                        <a:pt x="24" y="5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4" y="9"/>
                        <a:pt x="1" y="28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23" y="28"/>
                        <a:pt x="31" y="11"/>
                        <a:pt x="32" y="10"/>
                      </a:cubicBez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52"/>
                <p:cNvSpPr>
                  <a:spLocks/>
                </p:cNvSpPr>
                <p:nvPr/>
              </p:nvSpPr>
              <p:spPr bwMode="auto">
                <a:xfrm>
                  <a:off x="3119437" y="2282825"/>
                  <a:ext cx="163513" cy="161925"/>
                </a:xfrm>
                <a:custGeom>
                  <a:avLst/>
                  <a:gdLst>
                    <a:gd name="T0" fmla="*/ 31 w 32"/>
                    <a:gd name="T1" fmla="*/ 28 h 32"/>
                    <a:gd name="T2" fmla="*/ 10 w 32"/>
                    <a:gd name="T3" fmla="*/ 0 h 32"/>
                    <a:gd name="T4" fmla="*/ 8 w 32"/>
                    <a:gd name="T5" fmla="*/ 5 h 32"/>
                    <a:gd name="T6" fmla="*/ 25 w 32"/>
                    <a:gd name="T7" fmla="*/ 25 h 32"/>
                    <a:gd name="T8" fmla="*/ 5 w 32"/>
                    <a:gd name="T9" fmla="*/ 8 h 32"/>
                    <a:gd name="T10" fmla="*/ 0 w 32"/>
                    <a:gd name="T11" fmla="*/ 10 h 32"/>
                    <a:gd name="T12" fmla="*/ 28 w 32"/>
                    <a:gd name="T13" fmla="*/ 31 h 32"/>
                    <a:gd name="T14" fmla="*/ 32 w 32"/>
                    <a:gd name="T15" fmla="*/ 32 h 32"/>
                    <a:gd name="T16" fmla="*/ 31 w 32"/>
                    <a:gd name="T17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2">
                      <a:moveTo>
                        <a:pt x="31" y="28"/>
                      </a:moveTo>
                      <a:cubicBezTo>
                        <a:pt x="28" y="9"/>
                        <a:pt x="11" y="1"/>
                        <a:pt x="10" y="0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20" y="11"/>
                        <a:pt x="25" y="25"/>
                      </a:cubicBezTo>
                      <a:cubicBezTo>
                        <a:pt x="11" y="20"/>
                        <a:pt x="5" y="8"/>
                        <a:pt x="5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9" y="28"/>
                        <a:pt x="28" y="31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lnTo>
                        <a:pt x="31" y="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53"/>
                <p:cNvSpPr>
                  <a:spLocks/>
                </p:cNvSpPr>
                <p:nvPr/>
              </p:nvSpPr>
              <p:spPr bwMode="auto">
                <a:xfrm>
                  <a:off x="2886075" y="2047875"/>
                  <a:ext cx="163513" cy="163512"/>
                </a:xfrm>
                <a:custGeom>
                  <a:avLst/>
                  <a:gdLst>
                    <a:gd name="T0" fmla="*/ 4 w 32"/>
                    <a:gd name="T1" fmla="*/ 1 h 32"/>
                    <a:gd name="T2" fmla="*/ 0 w 32"/>
                    <a:gd name="T3" fmla="*/ 0 h 32"/>
                    <a:gd name="T4" fmla="*/ 1 w 32"/>
                    <a:gd name="T5" fmla="*/ 4 h 32"/>
                    <a:gd name="T6" fmla="*/ 22 w 32"/>
                    <a:gd name="T7" fmla="*/ 32 h 32"/>
                    <a:gd name="T8" fmla="*/ 24 w 32"/>
                    <a:gd name="T9" fmla="*/ 27 h 32"/>
                    <a:gd name="T10" fmla="*/ 7 w 32"/>
                    <a:gd name="T11" fmla="*/ 7 h 32"/>
                    <a:gd name="T12" fmla="*/ 27 w 32"/>
                    <a:gd name="T13" fmla="*/ 24 h 32"/>
                    <a:gd name="T14" fmla="*/ 32 w 32"/>
                    <a:gd name="T15" fmla="*/ 22 h 32"/>
                    <a:gd name="T16" fmla="*/ 4 w 32"/>
                    <a:gd name="T17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2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4" y="24"/>
                        <a:pt x="21" y="31"/>
                        <a:pt x="22" y="32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12" y="21"/>
                        <a:pt x="7" y="7"/>
                      </a:cubicBezTo>
                      <a:cubicBezTo>
                        <a:pt x="21" y="12"/>
                        <a:pt x="27" y="24"/>
                        <a:pt x="27" y="24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1" y="21"/>
                        <a:pt x="23" y="5"/>
                        <a:pt x="4" y="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54"/>
                <p:cNvSpPr>
                  <a:spLocks/>
                </p:cNvSpPr>
                <p:nvPr/>
              </p:nvSpPr>
              <p:spPr bwMode="auto">
                <a:xfrm>
                  <a:off x="3017837" y="2338388"/>
                  <a:ext cx="133350" cy="188912"/>
                </a:xfrm>
                <a:custGeom>
                  <a:avLst/>
                  <a:gdLst>
                    <a:gd name="T0" fmla="*/ 20 w 26"/>
                    <a:gd name="T1" fmla="*/ 0 h 37"/>
                    <a:gd name="T2" fmla="*/ 15 w 26"/>
                    <a:gd name="T3" fmla="*/ 1 h 37"/>
                    <a:gd name="T4" fmla="*/ 13 w 26"/>
                    <a:gd name="T5" fmla="*/ 27 h 37"/>
                    <a:gd name="T6" fmla="*/ 11 w 26"/>
                    <a:gd name="T7" fmla="*/ 1 h 37"/>
                    <a:gd name="T8" fmla="*/ 6 w 26"/>
                    <a:gd name="T9" fmla="*/ 0 h 37"/>
                    <a:gd name="T10" fmla="*/ 11 w 26"/>
                    <a:gd name="T11" fmla="*/ 34 h 37"/>
                    <a:gd name="T12" fmla="*/ 13 w 26"/>
                    <a:gd name="T13" fmla="*/ 37 h 37"/>
                    <a:gd name="T14" fmla="*/ 15 w 26"/>
                    <a:gd name="T15" fmla="*/ 34 h 37"/>
                    <a:gd name="T16" fmla="*/ 20 w 2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0" y="0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20" y="14"/>
                        <a:pt x="13" y="27"/>
                      </a:cubicBezTo>
                      <a:cubicBezTo>
                        <a:pt x="6" y="14"/>
                        <a:pt x="11" y="1"/>
                        <a:pt x="11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17"/>
                        <a:pt x="11" y="34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26" y="17"/>
                        <a:pt x="20" y="0"/>
                        <a:pt x="20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55"/>
                <p:cNvSpPr>
                  <a:spLocks/>
                </p:cNvSpPr>
                <p:nvPr/>
              </p:nvSpPr>
              <p:spPr bwMode="auto">
                <a:xfrm>
                  <a:off x="3017837" y="1971675"/>
                  <a:ext cx="133350" cy="182562"/>
                </a:xfrm>
                <a:custGeom>
                  <a:avLst/>
                  <a:gdLst>
                    <a:gd name="T0" fmla="*/ 15 w 26"/>
                    <a:gd name="T1" fmla="*/ 3 h 36"/>
                    <a:gd name="T2" fmla="*/ 13 w 26"/>
                    <a:gd name="T3" fmla="*/ 0 h 36"/>
                    <a:gd name="T4" fmla="*/ 11 w 26"/>
                    <a:gd name="T5" fmla="*/ 3 h 36"/>
                    <a:gd name="T6" fmla="*/ 6 w 26"/>
                    <a:gd name="T7" fmla="*/ 36 h 36"/>
                    <a:gd name="T8" fmla="*/ 11 w 26"/>
                    <a:gd name="T9" fmla="*/ 35 h 36"/>
                    <a:gd name="T10" fmla="*/ 13 w 26"/>
                    <a:gd name="T11" fmla="*/ 9 h 36"/>
                    <a:gd name="T12" fmla="*/ 15 w 26"/>
                    <a:gd name="T13" fmla="*/ 35 h 36"/>
                    <a:gd name="T14" fmla="*/ 20 w 26"/>
                    <a:gd name="T15" fmla="*/ 36 h 36"/>
                    <a:gd name="T16" fmla="*/ 15 w 26"/>
                    <a:gd name="T17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6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0" y="19"/>
                        <a:pt x="6" y="36"/>
                        <a:pt x="6" y="36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5"/>
                        <a:pt x="6" y="22"/>
                        <a:pt x="13" y="9"/>
                      </a:cubicBezTo>
                      <a:cubicBezTo>
                        <a:pt x="20" y="22"/>
                        <a:pt x="15" y="35"/>
                        <a:pt x="15" y="35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26" y="19"/>
                        <a:pt x="15" y="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56"/>
                <p:cNvSpPr>
                  <a:spLocks/>
                </p:cNvSpPr>
                <p:nvPr/>
              </p:nvSpPr>
              <p:spPr bwMode="auto">
                <a:xfrm>
                  <a:off x="2805112" y="2179638"/>
                  <a:ext cx="187325" cy="133350"/>
                </a:xfrm>
                <a:custGeom>
                  <a:avLst/>
                  <a:gdLst>
                    <a:gd name="T0" fmla="*/ 36 w 37"/>
                    <a:gd name="T1" fmla="*/ 15 h 26"/>
                    <a:gd name="T2" fmla="*/ 25 w 37"/>
                    <a:gd name="T3" fmla="*/ 17 h 26"/>
                    <a:gd name="T4" fmla="*/ 10 w 37"/>
                    <a:gd name="T5" fmla="*/ 13 h 26"/>
                    <a:gd name="T6" fmla="*/ 25 w 37"/>
                    <a:gd name="T7" fmla="*/ 9 h 26"/>
                    <a:gd name="T8" fmla="*/ 36 w 37"/>
                    <a:gd name="T9" fmla="*/ 11 h 26"/>
                    <a:gd name="T10" fmla="*/ 37 w 37"/>
                    <a:gd name="T11" fmla="*/ 6 h 26"/>
                    <a:gd name="T12" fmla="*/ 4 w 37"/>
                    <a:gd name="T13" fmla="*/ 11 h 26"/>
                    <a:gd name="T14" fmla="*/ 0 w 37"/>
                    <a:gd name="T15" fmla="*/ 13 h 26"/>
                    <a:gd name="T16" fmla="*/ 4 w 37"/>
                    <a:gd name="T17" fmla="*/ 15 h 26"/>
                    <a:gd name="T18" fmla="*/ 37 w 37"/>
                    <a:gd name="T19" fmla="*/ 20 h 26"/>
                    <a:gd name="T20" fmla="*/ 36 w 37"/>
                    <a:gd name="T21" fmla="*/ 1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26">
                      <a:moveTo>
                        <a:pt x="36" y="15"/>
                      </a:moveTo>
                      <a:cubicBezTo>
                        <a:pt x="36" y="15"/>
                        <a:pt x="31" y="17"/>
                        <a:pt x="25" y="17"/>
                      </a:cubicBezTo>
                      <a:cubicBezTo>
                        <a:pt x="21" y="17"/>
                        <a:pt x="16" y="16"/>
                        <a:pt x="10" y="13"/>
                      </a:cubicBezTo>
                      <a:cubicBezTo>
                        <a:pt x="16" y="10"/>
                        <a:pt x="21" y="9"/>
                        <a:pt x="25" y="9"/>
                      </a:cubicBezTo>
                      <a:cubicBezTo>
                        <a:pt x="31" y="9"/>
                        <a:pt x="36" y="11"/>
                        <a:pt x="36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20" y="0"/>
                        <a:pt x="4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20" y="26"/>
                        <a:pt x="37" y="20"/>
                        <a:pt x="37" y="20"/>
                      </a:cubicBezTo>
                      <a:lnTo>
                        <a:pt x="36" y="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57"/>
                <p:cNvSpPr>
                  <a:spLocks/>
                </p:cNvSpPr>
                <p:nvPr/>
              </p:nvSpPr>
              <p:spPr bwMode="auto">
                <a:xfrm>
                  <a:off x="3176587" y="2179638"/>
                  <a:ext cx="187325" cy="133350"/>
                </a:xfrm>
                <a:custGeom>
                  <a:avLst/>
                  <a:gdLst>
                    <a:gd name="T0" fmla="*/ 33 w 37"/>
                    <a:gd name="T1" fmla="*/ 11 h 26"/>
                    <a:gd name="T2" fmla="*/ 0 w 37"/>
                    <a:gd name="T3" fmla="*/ 6 h 26"/>
                    <a:gd name="T4" fmla="*/ 1 w 37"/>
                    <a:gd name="T5" fmla="*/ 11 h 26"/>
                    <a:gd name="T6" fmla="*/ 12 w 37"/>
                    <a:gd name="T7" fmla="*/ 9 h 26"/>
                    <a:gd name="T8" fmla="*/ 27 w 37"/>
                    <a:gd name="T9" fmla="*/ 13 h 26"/>
                    <a:gd name="T10" fmla="*/ 12 w 37"/>
                    <a:gd name="T11" fmla="*/ 17 h 26"/>
                    <a:gd name="T12" fmla="*/ 1 w 37"/>
                    <a:gd name="T13" fmla="*/ 15 h 26"/>
                    <a:gd name="T14" fmla="*/ 0 w 37"/>
                    <a:gd name="T15" fmla="*/ 20 h 26"/>
                    <a:gd name="T16" fmla="*/ 33 w 37"/>
                    <a:gd name="T17" fmla="*/ 15 h 26"/>
                    <a:gd name="T18" fmla="*/ 37 w 37"/>
                    <a:gd name="T19" fmla="*/ 13 h 26"/>
                    <a:gd name="T20" fmla="*/ 33 w 37"/>
                    <a:gd name="T2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26">
                      <a:moveTo>
                        <a:pt x="33" y="11"/>
                      </a:moveTo>
                      <a:cubicBezTo>
                        <a:pt x="17" y="0"/>
                        <a:pt x="0" y="6"/>
                        <a:pt x="0" y="6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6" y="9"/>
                        <a:pt x="12" y="9"/>
                      </a:cubicBezTo>
                      <a:cubicBezTo>
                        <a:pt x="16" y="9"/>
                        <a:pt x="21" y="10"/>
                        <a:pt x="27" y="13"/>
                      </a:cubicBezTo>
                      <a:cubicBezTo>
                        <a:pt x="21" y="16"/>
                        <a:pt x="16" y="17"/>
                        <a:pt x="12" y="17"/>
                      </a:cubicBezTo>
                      <a:cubicBezTo>
                        <a:pt x="6" y="17"/>
                        <a:pt x="1" y="15"/>
                        <a:pt x="1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17" y="26"/>
                        <a:pt x="33" y="15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lnTo>
                        <a:pt x="33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58"/>
                <p:cNvSpPr>
                  <a:spLocks/>
                </p:cNvSpPr>
                <p:nvPr/>
              </p:nvSpPr>
              <p:spPr bwMode="auto">
                <a:xfrm>
                  <a:off x="3500437" y="2063750"/>
                  <a:ext cx="315913" cy="366712"/>
                </a:xfrm>
                <a:custGeom>
                  <a:avLst/>
                  <a:gdLst>
                    <a:gd name="T0" fmla="*/ 49 w 62"/>
                    <a:gd name="T1" fmla="*/ 36 h 72"/>
                    <a:gd name="T2" fmla="*/ 40 w 62"/>
                    <a:gd name="T3" fmla="*/ 51 h 72"/>
                    <a:gd name="T4" fmla="*/ 16 w 62"/>
                    <a:gd name="T5" fmla="*/ 58 h 72"/>
                    <a:gd name="T6" fmla="*/ 13 w 62"/>
                    <a:gd name="T7" fmla="*/ 47 h 72"/>
                    <a:gd name="T8" fmla="*/ 18 w 62"/>
                    <a:gd name="T9" fmla="*/ 49 h 72"/>
                    <a:gd name="T10" fmla="*/ 25 w 62"/>
                    <a:gd name="T11" fmla="*/ 50 h 72"/>
                    <a:gd name="T12" fmla="*/ 15 w 62"/>
                    <a:gd name="T13" fmla="*/ 36 h 72"/>
                    <a:gd name="T14" fmla="*/ 1 w 62"/>
                    <a:gd name="T15" fmla="*/ 54 h 72"/>
                    <a:gd name="T16" fmla="*/ 27 w 62"/>
                    <a:gd name="T17" fmla="*/ 69 h 72"/>
                    <a:gd name="T18" fmla="*/ 53 w 62"/>
                    <a:gd name="T19" fmla="*/ 50 h 72"/>
                    <a:gd name="T20" fmla="*/ 62 w 62"/>
                    <a:gd name="T21" fmla="*/ 36 h 72"/>
                    <a:gd name="T22" fmla="*/ 53 w 62"/>
                    <a:gd name="T23" fmla="*/ 22 h 72"/>
                    <a:gd name="T24" fmla="*/ 27 w 62"/>
                    <a:gd name="T25" fmla="*/ 3 h 72"/>
                    <a:gd name="T26" fmla="*/ 1 w 62"/>
                    <a:gd name="T27" fmla="*/ 18 h 72"/>
                    <a:gd name="T28" fmla="*/ 15 w 62"/>
                    <a:gd name="T29" fmla="*/ 36 h 72"/>
                    <a:gd name="T30" fmla="*/ 25 w 62"/>
                    <a:gd name="T31" fmla="*/ 22 h 72"/>
                    <a:gd name="T32" fmla="*/ 18 w 62"/>
                    <a:gd name="T33" fmla="*/ 23 h 72"/>
                    <a:gd name="T34" fmla="*/ 13 w 62"/>
                    <a:gd name="T35" fmla="*/ 25 h 72"/>
                    <a:gd name="T36" fmla="*/ 16 w 62"/>
                    <a:gd name="T37" fmla="*/ 14 h 72"/>
                    <a:gd name="T38" fmla="*/ 40 w 62"/>
                    <a:gd name="T39" fmla="*/ 21 h 72"/>
                    <a:gd name="T40" fmla="*/ 49 w 62"/>
                    <a:gd name="T41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2" h="72">
                      <a:moveTo>
                        <a:pt x="49" y="36"/>
                      </a:moveTo>
                      <a:cubicBezTo>
                        <a:pt x="47" y="39"/>
                        <a:pt x="45" y="45"/>
                        <a:pt x="40" y="51"/>
                      </a:cubicBezTo>
                      <a:cubicBezTo>
                        <a:pt x="34" y="57"/>
                        <a:pt x="22" y="60"/>
                        <a:pt x="16" y="58"/>
                      </a:cubicBezTo>
                      <a:cubicBezTo>
                        <a:pt x="10" y="56"/>
                        <a:pt x="10" y="47"/>
                        <a:pt x="13" y="47"/>
                      </a:cubicBezTo>
                      <a:cubicBezTo>
                        <a:pt x="15" y="46"/>
                        <a:pt x="18" y="46"/>
                        <a:pt x="18" y="49"/>
                      </a:cubicBezTo>
                      <a:cubicBezTo>
                        <a:pt x="18" y="52"/>
                        <a:pt x="23" y="53"/>
                        <a:pt x="25" y="50"/>
                      </a:cubicBezTo>
                      <a:cubicBezTo>
                        <a:pt x="27" y="47"/>
                        <a:pt x="26" y="36"/>
                        <a:pt x="15" y="36"/>
                      </a:cubicBezTo>
                      <a:cubicBezTo>
                        <a:pt x="4" y="36"/>
                        <a:pt x="0" y="43"/>
                        <a:pt x="1" y="54"/>
                      </a:cubicBezTo>
                      <a:cubicBezTo>
                        <a:pt x="2" y="64"/>
                        <a:pt x="12" y="72"/>
                        <a:pt x="27" y="69"/>
                      </a:cubicBezTo>
                      <a:cubicBezTo>
                        <a:pt x="43" y="66"/>
                        <a:pt x="49" y="57"/>
                        <a:pt x="53" y="50"/>
                      </a:cubicBezTo>
                      <a:cubicBezTo>
                        <a:pt x="57" y="43"/>
                        <a:pt x="62" y="36"/>
                        <a:pt x="62" y="36"/>
                      </a:cubicBezTo>
                      <a:cubicBezTo>
                        <a:pt x="62" y="36"/>
                        <a:pt x="57" y="28"/>
                        <a:pt x="53" y="22"/>
                      </a:cubicBezTo>
                      <a:cubicBezTo>
                        <a:pt x="49" y="15"/>
                        <a:pt x="43" y="6"/>
                        <a:pt x="27" y="3"/>
                      </a:cubicBezTo>
                      <a:cubicBezTo>
                        <a:pt x="12" y="0"/>
                        <a:pt x="2" y="8"/>
                        <a:pt x="1" y="18"/>
                      </a:cubicBezTo>
                      <a:cubicBezTo>
                        <a:pt x="0" y="29"/>
                        <a:pt x="4" y="36"/>
                        <a:pt x="15" y="36"/>
                      </a:cubicBezTo>
                      <a:cubicBezTo>
                        <a:pt x="26" y="35"/>
                        <a:pt x="27" y="25"/>
                        <a:pt x="25" y="22"/>
                      </a:cubicBezTo>
                      <a:cubicBezTo>
                        <a:pt x="23" y="19"/>
                        <a:pt x="18" y="19"/>
                        <a:pt x="18" y="23"/>
                      </a:cubicBezTo>
                      <a:cubicBezTo>
                        <a:pt x="18" y="26"/>
                        <a:pt x="15" y="26"/>
                        <a:pt x="13" y="25"/>
                      </a:cubicBezTo>
                      <a:cubicBezTo>
                        <a:pt x="10" y="24"/>
                        <a:pt x="10" y="15"/>
                        <a:pt x="16" y="14"/>
                      </a:cubicBezTo>
                      <a:cubicBezTo>
                        <a:pt x="22" y="12"/>
                        <a:pt x="34" y="15"/>
                        <a:pt x="40" y="21"/>
                      </a:cubicBezTo>
                      <a:cubicBezTo>
                        <a:pt x="45" y="27"/>
                        <a:pt x="47" y="33"/>
                        <a:pt x="49" y="3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59"/>
                <p:cNvSpPr>
                  <a:spLocks/>
                </p:cNvSpPr>
                <p:nvPr/>
              </p:nvSpPr>
              <p:spPr bwMode="auto">
                <a:xfrm>
                  <a:off x="3613150" y="2211388"/>
                  <a:ext cx="65088" cy="65087"/>
                </a:xfrm>
                <a:custGeom>
                  <a:avLst/>
                  <a:gdLst>
                    <a:gd name="T0" fmla="*/ 6 w 13"/>
                    <a:gd name="T1" fmla="*/ 13 h 13"/>
                    <a:gd name="T2" fmla="*/ 0 w 13"/>
                    <a:gd name="T3" fmla="*/ 7 h 13"/>
                    <a:gd name="T4" fmla="*/ 6 w 13"/>
                    <a:gd name="T5" fmla="*/ 0 h 13"/>
                    <a:gd name="T6" fmla="*/ 13 w 13"/>
                    <a:gd name="T7" fmla="*/ 7 h 13"/>
                    <a:gd name="T8" fmla="*/ 6 w 13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6" y="13"/>
                      </a:moveTo>
                      <a:cubicBezTo>
                        <a:pt x="3" y="13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cubicBezTo>
                        <a:pt x="13" y="10"/>
                        <a:pt x="10" y="13"/>
                        <a:pt x="6" y="1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60"/>
                <p:cNvSpPr>
                  <a:spLocks/>
                </p:cNvSpPr>
                <p:nvPr/>
              </p:nvSpPr>
              <p:spPr bwMode="auto">
                <a:xfrm>
                  <a:off x="2354262" y="2063750"/>
                  <a:ext cx="309563" cy="366712"/>
                </a:xfrm>
                <a:custGeom>
                  <a:avLst/>
                  <a:gdLst>
                    <a:gd name="T0" fmla="*/ 12 w 61"/>
                    <a:gd name="T1" fmla="*/ 36 h 72"/>
                    <a:gd name="T2" fmla="*/ 22 w 61"/>
                    <a:gd name="T3" fmla="*/ 51 h 72"/>
                    <a:gd name="T4" fmla="*/ 45 w 61"/>
                    <a:gd name="T5" fmla="*/ 58 h 72"/>
                    <a:gd name="T6" fmla="*/ 49 w 61"/>
                    <a:gd name="T7" fmla="*/ 47 h 72"/>
                    <a:gd name="T8" fmla="*/ 44 w 61"/>
                    <a:gd name="T9" fmla="*/ 49 h 72"/>
                    <a:gd name="T10" fmla="*/ 37 w 61"/>
                    <a:gd name="T11" fmla="*/ 50 h 72"/>
                    <a:gd name="T12" fmla="*/ 47 w 61"/>
                    <a:gd name="T13" fmla="*/ 36 h 72"/>
                    <a:gd name="T14" fmla="*/ 61 w 61"/>
                    <a:gd name="T15" fmla="*/ 54 h 72"/>
                    <a:gd name="T16" fmla="*/ 34 w 61"/>
                    <a:gd name="T17" fmla="*/ 69 h 72"/>
                    <a:gd name="T18" fmla="*/ 9 w 61"/>
                    <a:gd name="T19" fmla="*/ 50 h 72"/>
                    <a:gd name="T20" fmla="*/ 0 w 61"/>
                    <a:gd name="T21" fmla="*/ 36 h 72"/>
                    <a:gd name="T22" fmla="*/ 9 w 61"/>
                    <a:gd name="T23" fmla="*/ 22 h 72"/>
                    <a:gd name="T24" fmla="*/ 34 w 61"/>
                    <a:gd name="T25" fmla="*/ 3 h 72"/>
                    <a:gd name="T26" fmla="*/ 61 w 61"/>
                    <a:gd name="T27" fmla="*/ 18 h 72"/>
                    <a:gd name="T28" fmla="*/ 47 w 61"/>
                    <a:gd name="T29" fmla="*/ 36 h 72"/>
                    <a:gd name="T30" fmla="*/ 37 w 61"/>
                    <a:gd name="T31" fmla="*/ 22 h 72"/>
                    <a:gd name="T32" fmla="*/ 44 w 61"/>
                    <a:gd name="T33" fmla="*/ 23 h 72"/>
                    <a:gd name="T34" fmla="*/ 49 w 61"/>
                    <a:gd name="T35" fmla="*/ 25 h 72"/>
                    <a:gd name="T36" fmla="*/ 45 w 61"/>
                    <a:gd name="T37" fmla="*/ 14 h 72"/>
                    <a:gd name="T38" fmla="*/ 22 w 61"/>
                    <a:gd name="T39" fmla="*/ 21 h 72"/>
                    <a:gd name="T40" fmla="*/ 12 w 61"/>
                    <a:gd name="T41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1" h="72">
                      <a:moveTo>
                        <a:pt x="12" y="36"/>
                      </a:moveTo>
                      <a:cubicBezTo>
                        <a:pt x="15" y="39"/>
                        <a:pt x="17" y="45"/>
                        <a:pt x="22" y="51"/>
                      </a:cubicBezTo>
                      <a:cubicBezTo>
                        <a:pt x="27" y="57"/>
                        <a:pt x="39" y="60"/>
                        <a:pt x="45" y="58"/>
                      </a:cubicBezTo>
                      <a:cubicBezTo>
                        <a:pt x="52" y="56"/>
                        <a:pt x="52" y="47"/>
                        <a:pt x="49" y="47"/>
                      </a:cubicBezTo>
                      <a:cubicBezTo>
                        <a:pt x="47" y="46"/>
                        <a:pt x="44" y="46"/>
                        <a:pt x="44" y="49"/>
                      </a:cubicBezTo>
                      <a:cubicBezTo>
                        <a:pt x="44" y="52"/>
                        <a:pt x="39" y="53"/>
                        <a:pt x="37" y="50"/>
                      </a:cubicBezTo>
                      <a:cubicBezTo>
                        <a:pt x="35" y="47"/>
                        <a:pt x="36" y="36"/>
                        <a:pt x="47" y="36"/>
                      </a:cubicBezTo>
                      <a:cubicBezTo>
                        <a:pt x="58" y="36"/>
                        <a:pt x="61" y="43"/>
                        <a:pt x="61" y="54"/>
                      </a:cubicBezTo>
                      <a:cubicBezTo>
                        <a:pt x="60" y="64"/>
                        <a:pt x="50" y="72"/>
                        <a:pt x="34" y="69"/>
                      </a:cubicBezTo>
                      <a:cubicBezTo>
                        <a:pt x="19" y="66"/>
                        <a:pt x="13" y="57"/>
                        <a:pt x="9" y="50"/>
                      </a:cubicBezTo>
                      <a:cubicBezTo>
                        <a:pt x="4" y="43"/>
                        <a:pt x="0" y="36"/>
                        <a:pt x="0" y="36"/>
                      </a:cubicBezTo>
                      <a:cubicBezTo>
                        <a:pt x="0" y="36"/>
                        <a:pt x="4" y="29"/>
                        <a:pt x="9" y="22"/>
                      </a:cubicBezTo>
                      <a:cubicBezTo>
                        <a:pt x="13" y="15"/>
                        <a:pt x="19" y="6"/>
                        <a:pt x="34" y="3"/>
                      </a:cubicBezTo>
                      <a:cubicBezTo>
                        <a:pt x="50" y="0"/>
                        <a:pt x="60" y="8"/>
                        <a:pt x="61" y="18"/>
                      </a:cubicBezTo>
                      <a:cubicBezTo>
                        <a:pt x="61" y="29"/>
                        <a:pt x="58" y="36"/>
                        <a:pt x="47" y="36"/>
                      </a:cubicBezTo>
                      <a:cubicBezTo>
                        <a:pt x="36" y="35"/>
                        <a:pt x="35" y="25"/>
                        <a:pt x="37" y="22"/>
                      </a:cubicBezTo>
                      <a:cubicBezTo>
                        <a:pt x="39" y="19"/>
                        <a:pt x="44" y="19"/>
                        <a:pt x="44" y="23"/>
                      </a:cubicBezTo>
                      <a:cubicBezTo>
                        <a:pt x="44" y="26"/>
                        <a:pt x="47" y="26"/>
                        <a:pt x="49" y="25"/>
                      </a:cubicBezTo>
                      <a:cubicBezTo>
                        <a:pt x="52" y="24"/>
                        <a:pt x="52" y="15"/>
                        <a:pt x="45" y="14"/>
                      </a:cubicBezTo>
                      <a:cubicBezTo>
                        <a:pt x="39" y="12"/>
                        <a:pt x="27" y="15"/>
                        <a:pt x="22" y="21"/>
                      </a:cubicBezTo>
                      <a:cubicBezTo>
                        <a:pt x="17" y="27"/>
                        <a:pt x="15" y="33"/>
                        <a:pt x="12" y="3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Oval 61"/>
                <p:cNvSpPr>
                  <a:spLocks noChangeArrowheads="1"/>
                </p:cNvSpPr>
                <p:nvPr/>
              </p:nvSpPr>
              <p:spPr bwMode="auto">
                <a:xfrm>
                  <a:off x="2490787" y="2211388"/>
                  <a:ext cx="65088" cy="65087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62"/>
                <p:cNvSpPr>
                  <a:spLocks/>
                </p:cNvSpPr>
                <p:nvPr/>
              </p:nvSpPr>
              <p:spPr bwMode="auto">
                <a:xfrm>
                  <a:off x="2901950" y="2663825"/>
                  <a:ext cx="365125" cy="315912"/>
                </a:xfrm>
                <a:custGeom>
                  <a:avLst/>
                  <a:gdLst>
                    <a:gd name="T0" fmla="*/ 36 w 72"/>
                    <a:gd name="T1" fmla="*/ 50 h 62"/>
                    <a:gd name="T2" fmla="*/ 21 w 72"/>
                    <a:gd name="T3" fmla="*/ 40 h 62"/>
                    <a:gd name="T4" fmla="*/ 14 w 72"/>
                    <a:gd name="T5" fmla="*/ 16 h 62"/>
                    <a:gd name="T6" fmla="*/ 25 w 72"/>
                    <a:gd name="T7" fmla="*/ 13 h 62"/>
                    <a:gd name="T8" fmla="*/ 23 w 72"/>
                    <a:gd name="T9" fmla="*/ 18 h 62"/>
                    <a:gd name="T10" fmla="*/ 22 w 72"/>
                    <a:gd name="T11" fmla="*/ 25 h 62"/>
                    <a:gd name="T12" fmla="*/ 36 w 72"/>
                    <a:gd name="T13" fmla="*/ 15 h 62"/>
                    <a:gd name="T14" fmla="*/ 18 w 72"/>
                    <a:gd name="T15" fmla="*/ 1 h 62"/>
                    <a:gd name="T16" fmla="*/ 3 w 72"/>
                    <a:gd name="T17" fmla="*/ 27 h 62"/>
                    <a:gd name="T18" fmla="*/ 21 w 72"/>
                    <a:gd name="T19" fmla="*/ 53 h 62"/>
                    <a:gd name="T20" fmla="*/ 36 w 72"/>
                    <a:gd name="T21" fmla="*/ 62 h 62"/>
                    <a:gd name="T22" fmla="*/ 50 w 72"/>
                    <a:gd name="T23" fmla="*/ 53 h 62"/>
                    <a:gd name="T24" fmla="*/ 69 w 72"/>
                    <a:gd name="T25" fmla="*/ 27 h 62"/>
                    <a:gd name="T26" fmla="*/ 54 w 72"/>
                    <a:gd name="T27" fmla="*/ 1 h 62"/>
                    <a:gd name="T28" fmla="*/ 36 w 72"/>
                    <a:gd name="T29" fmla="*/ 15 h 62"/>
                    <a:gd name="T30" fmla="*/ 50 w 72"/>
                    <a:gd name="T31" fmla="*/ 25 h 62"/>
                    <a:gd name="T32" fmla="*/ 49 w 72"/>
                    <a:gd name="T33" fmla="*/ 18 h 62"/>
                    <a:gd name="T34" fmla="*/ 47 w 72"/>
                    <a:gd name="T35" fmla="*/ 13 h 62"/>
                    <a:gd name="T36" fmla="*/ 58 w 72"/>
                    <a:gd name="T37" fmla="*/ 16 h 62"/>
                    <a:gd name="T38" fmla="*/ 51 w 72"/>
                    <a:gd name="T39" fmla="*/ 40 h 62"/>
                    <a:gd name="T40" fmla="*/ 36 w 72"/>
                    <a:gd name="T41" fmla="*/ 5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2" h="62">
                      <a:moveTo>
                        <a:pt x="36" y="50"/>
                      </a:moveTo>
                      <a:cubicBezTo>
                        <a:pt x="33" y="47"/>
                        <a:pt x="27" y="45"/>
                        <a:pt x="21" y="40"/>
                      </a:cubicBezTo>
                      <a:cubicBezTo>
                        <a:pt x="15" y="34"/>
                        <a:pt x="12" y="23"/>
                        <a:pt x="14" y="16"/>
                      </a:cubicBezTo>
                      <a:cubicBezTo>
                        <a:pt x="15" y="10"/>
                        <a:pt x="24" y="10"/>
                        <a:pt x="25" y="13"/>
                      </a:cubicBezTo>
                      <a:cubicBezTo>
                        <a:pt x="26" y="15"/>
                        <a:pt x="26" y="18"/>
                        <a:pt x="23" y="18"/>
                      </a:cubicBezTo>
                      <a:cubicBezTo>
                        <a:pt x="19" y="18"/>
                        <a:pt x="19" y="23"/>
                        <a:pt x="22" y="25"/>
                      </a:cubicBezTo>
                      <a:cubicBezTo>
                        <a:pt x="25" y="27"/>
                        <a:pt x="35" y="26"/>
                        <a:pt x="36" y="15"/>
                      </a:cubicBezTo>
                      <a:cubicBezTo>
                        <a:pt x="36" y="4"/>
                        <a:pt x="28" y="0"/>
                        <a:pt x="18" y="1"/>
                      </a:cubicBezTo>
                      <a:cubicBezTo>
                        <a:pt x="8" y="2"/>
                        <a:pt x="0" y="12"/>
                        <a:pt x="3" y="27"/>
                      </a:cubicBezTo>
                      <a:cubicBezTo>
                        <a:pt x="6" y="43"/>
                        <a:pt x="14" y="49"/>
                        <a:pt x="21" y="53"/>
                      </a:cubicBezTo>
                      <a:cubicBezTo>
                        <a:pt x="28" y="57"/>
                        <a:pt x="36" y="62"/>
                        <a:pt x="36" y="62"/>
                      </a:cubicBezTo>
                      <a:cubicBezTo>
                        <a:pt x="36" y="62"/>
                        <a:pt x="43" y="57"/>
                        <a:pt x="50" y="53"/>
                      </a:cubicBezTo>
                      <a:cubicBezTo>
                        <a:pt x="57" y="49"/>
                        <a:pt x="66" y="43"/>
                        <a:pt x="69" y="27"/>
                      </a:cubicBezTo>
                      <a:cubicBezTo>
                        <a:pt x="72" y="12"/>
                        <a:pt x="64" y="2"/>
                        <a:pt x="54" y="1"/>
                      </a:cubicBezTo>
                      <a:cubicBezTo>
                        <a:pt x="43" y="0"/>
                        <a:pt x="35" y="4"/>
                        <a:pt x="36" y="15"/>
                      </a:cubicBezTo>
                      <a:cubicBezTo>
                        <a:pt x="36" y="26"/>
                        <a:pt x="47" y="27"/>
                        <a:pt x="50" y="25"/>
                      </a:cubicBezTo>
                      <a:cubicBezTo>
                        <a:pt x="53" y="23"/>
                        <a:pt x="52" y="18"/>
                        <a:pt x="49" y="18"/>
                      </a:cubicBezTo>
                      <a:cubicBezTo>
                        <a:pt x="46" y="18"/>
                        <a:pt x="46" y="15"/>
                        <a:pt x="47" y="13"/>
                      </a:cubicBezTo>
                      <a:cubicBezTo>
                        <a:pt x="47" y="10"/>
                        <a:pt x="56" y="10"/>
                        <a:pt x="58" y="16"/>
                      </a:cubicBezTo>
                      <a:cubicBezTo>
                        <a:pt x="60" y="22"/>
                        <a:pt x="57" y="34"/>
                        <a:pt x="51" y="40"/>
                      </a:cubicBezTo>
                      <a:cubicBezTo>
                        <a:pt x="44" y="45"/>
                        <a:pt x="39" y="47"/>
                        <a:pt x="36" y="5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Oval 63"/>
                <p:cNvSpPr>
                  <a:spLocks noChangeArrowheads="1"/>
                </p:cNvSpPr>
                <p:nvPr/>
              </p:nvSpPr>
              <p:spPr bwMode="auto">
                <a:xfrm>
                  <a:off x="3049587" y="2776538"/>
                  <a:ext cx="65088" cy="65087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64"/>
                <p:cNvSpPr>
                  <a:spLocks/>
                </p:cNvSpPr>
                <p:nvPr/>
              </p:nvSpPr>
              <p:spPr bwMode="auto">
                <a:xfrm>
                  <a:off x="2901950" y="1512888"/>
                  <a:ext cx="365125" cy="315912"/>
                </a:xfrm>
                <a:custGeom>
                  <a:avLst/>
                  <a:gdLst>
                    <a:gd name="T0" fmla="*/ 36 w 72"/>
                    <a:gd name="T1" fmla="*/ 12 h 62"/>
                    <a:gd name="T2" fmla="*/ 21 w 72"/>
                    <a:gd name="T3" fmla="*/ 22 h 62"/>
                    <a:gd name="T4" fmla="*/ 14 w 72"/>
                    <a:gd name="T5" fmla="*/ 46 h 62"/>
                    <a:gd name="T6" fmla="*/ 25 w 72"/>
                    <a:gd name="T7" fmla="*/ 49 h 62"/>
                    <a:gd name="T8" fmla="*/ 23 w 72"/>
                    <a:gd name="T9" fmla="*/ 44 h 62"/>
                    <a:gd name="T10" fmla="*/ 22 w 72"/>
                    <a:gd name="T11" fmla="*/ 37 h 62"/>
                    <a:gd name="T12" fmla="*/ 36 w 72"/>
                    <a:gd name="T13" fmla="*/ 47 h 62"/>
                    <a:gd name="T14" fmla="*/ 18 w 72"/>
                    <a:gd name="T15" fmla="*/ 61 h 62"/>
                    <a:gd name="T16" fmla="*/ 3 w 72"/>
                    <a:gd name="T17" fmla="*/ 34 h 62"/>
                    <a:gd name="T18" fmla="*/ 21 w 72"/>
                    <a:gd name="T19" fmla="*/ 9 h 62"/>
                    <a:gd name="T20" fmla="*/ 36 w 72"/>
                    <a:gd name="T21" fmla="*/ 0 h 62"/>
                    <a:gd name="T22" fmla="*/ 50 w 72"/>
                    <a:gd name="T23" fmla="*/ 9 h 62"/>
                    <a:gd name="T24" fmla="*/ 69 w 72"/>
                    <a:gd name="T25" fmla="*/ 34 h 62"/>
                    <a:gd name="T26" fmla="*/ 54 w 72"/>
                    <a:gd name="T27" fmla="*/ 61 h 62"/>
                    <a:gd name="T28" fmla="*/ 36 w 72"/>
                    <a:gd name="T29" fmla="*/ 47 h 62"/>
                    <a:gd name="T30" fmla="*/ 50 w 72"/>
                    <a:gd name="T31" fmla="*/ 37 h 62"/>
                    <a:gd name="T32" fmla="*/ 49 w 72"/>
                    <a:gd name="T33" fmla="*/ 44 h 62"/>
                    <a:gd name="T34" fmla="*/ 47 w 72"/>
                    <a:gd name="T35" fmla="*/ 49 h 62"/>
                    <a:gd name="T36" fmla="*/ 58 w 72"/>
                    <a:gd name="T37" fmla="*/ 46 h 62"/>
                    <a:gd name="T38" fmla="*/ 51 w 72"/>
                    <a:gd name="T39" fmla="*/ 22 h 62"/>
                    <a:gd name="T40" fmla="*/ 36 w 72"/>
                    <a:gd name="T41" fmla="*/ 1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2" h="62">
                      <a:moveTo>
                        <a:pt x="36" y="12"/>
                      </a:moveTo>
                      <a:cubicBezTo>
                        <a:pt x="33" y="15"/>
                        <a:pt x="27" y="17"/>
                        <a:pt x="21" y="22"/>
                      </a:cubicBezTo>
                      <a:cubicBezTo>
                        <a:pt x="15" y="28"/>
                        <a:pt x="12" y="39"/>
                        <a:pt x="14" y="46"/>
                      </a:cubicBezTo>
                      <a:cubicBezTo>
                        <a:pt x="15" y="52"/>
                        <a:pt x="24" y="52"/>
                        <a:pt x="25" y="49"/>
                      </a:cubicBezTo>
                      <a:cubicBezTo>
                        <a:pt x="26" y="47"/>
                        <a:pt x="26" y="44"/>
                        <a:pt x="23" y="44"/>
                      </a:cubicBezTo>
                      <a:cubicBezTo>
                        <a:pt x="19" y="44"/>
                        <a:pt x="19" y="39"/>
                        <a:pt x="22" y="37"/>
                      </a:cubicBezTo>
                      <a:cubicBezTo>
                        <a:pt x="25" y="35"/>
                        <a:pt x="35" y="36"/>
                        <a:pt x="36" y="47"/>
                      </a:cubicBezTo>
                      <a:cubicBezTo>
                        <a:pt x="36" y="58"/>
                        <a:pt x="28" y="61"/>
                        <a:pt x="18" y="61"/>
                      </a:cubicBezTo>
                      <a:cubicBezTo>
                        <a:pt x="8" y="60"/>
                        <a:pt x="0" y="50"/>
                        <a:pt x="3" y="34"/>
                      </a:cubicBezTo>
                      <a:cubicBezTo>
                        <a:pt x="6" y="19"/>
                        <a:pt x="14" y="13"/>
                        <a:pt x="21" y="9"/>
                      </a:cubicBezTo>
                      <a:cubicBezTo>
                        <a:pt x="28" y="5"/>
                        <a:pt x="36" y="0"/>
                        <a:pt x="36" y="0"/>
                      </a:cubicBezTo>
                      <a:cubicBezTo>
                        <a:pt x="36" y="0"/>
                        <a:pt x="43" y="5"/>
                        <a:pt x="50" y="9"/>
                      </a:cubicBezTo>
                      <a:cubicBezTo>
                        <a:pt x="57" y="13"/>
                        <a:pt x="66" y="19"/>
                        <a:pt x="69" y="34"/>
                      </a:cubicBezTo>
                      <a:cubicBezTo>
                        <a:pt x="72" y="50"/>
                        <a:pt x="64" y="60"/>
                        <a:pt x="54" y="61"/>
                      </a:cubicBezTo>
                      <a:cubicBezTo>
                        <a:pt x="43" y="62"/>
                        <a:pt x="35" y="58"/>
                        <a:pt x="36" y="47"/>
                      </a:cubicBezTo>
                      <a:cubicBezTo>
                        <a:pt x="36" y="36"/>
                        <a:pt x="47" y="35"/>
                        <a:pt x="50" y="37"/>
                      </a:cubicBezTo>
                      <a:cubicBezTo>
                        <a:pt x="53" y="39"/>
                        <a:pt x="52" y="44"/>
                        <a:pt x="49" y="44"/>
                      </a:cubicBezTo>
                      <a:cubicBezTo>
                        <a:pt x="46" y="44"/>
                        <a:pt x="46" y="47"/>
                        <a:pt x="47" y="49"/>
                      </a:cubicBezTo>
                      <a:cubicBezTo>
                        <a:pt x="47" y="52"/>
                        <a:pt x="56" y="52"/>
                        <a:pt x="58" y="46"/>
                      </a:cubicBezTo>
                      <a:cubicBezTo>
                        <a:pt x="60" y="39"/>
                        <a:pt x="57" y="27"/>
                        <a:pt x="51" y="22"/>
                      </a:cubicBezTo>
                      <a:cubicBezTo>
                        <a:pt x="45" y="17"/>
                        <a:pt x="39" y="15"/>
                        <a:pt x="36" y="12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Oval 65"/>
                <p:cNvSpPr>
                  <a:spLocks noChangeArrowheads="1"/>
                </p:cNvSpPr>
                <p:nvPr/>
              </p:nvSpPr>
              <p:spPr bwMode="auto">
                <a:xfrm>
                  <a:off x="3049587" y="1651000"/>
                  <a:ext cx="65088" cy="65087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235" name="文本框 234"/>
            <p:cNvSpPr txBox="1"/>
            <p:nvPr/>
          </p:nvSpPr>
          <p:spPr>
            <a:xfrm>
              <a:off x="2440558" y="1843781"/>
              <a:ext cx="2749471" cy="3170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zh-CN" altLang="en-US" sz="20000" b="1" dirty="0" smtClean="0"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Microsoft YaHei" charset="0"/>
                  <a:ea typeface="Microsoft YaHei" charset="0"/>
                  <a:cs typeface="Microsoft YaHei" charset="0"/>
                </a:rPr>
                <a:t>奖</a:t>
              </a:r>
            </a:p>
          </p:txBody>
        </p:sp>
      </p:grpSp>
      <p:grpSp>
        <p:nvGrpSpPr>
          <p:cNvPr id="485" name="组 484"/>
          <p:cNvGrpSpPr/>
          <p:nvPr/>
        </p:nvGrpSpPr>
        <p:grpSpPr>
          <a:xfrm>
            <a:off x="5056655" y="95880"/>
            <a:ext cx="2078691" cy="3154059"/>
            <a:chOff x="6424274" y="1517197"/>
            <a:chExt cx="2473325" cy="375285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6" name="Freeform 206"/>
            <p:cNvSpPr>
              <a:spLocks/>
            </p:cNvSpPr>
            <p:nvPr/>
          </p:nvSpPr>
          <p:spPr bwMode="auto">
            <a:xfrm>
              <a:off x="6503649" y="2426835"/>
              <a:ext cx="2316163" cy="1868488"/>
            </a:xfrm>
            <a:custGeom>
              <a:avLst/>
              <a:gdLst>
                <a:gd name="T0" fmla="*/ 591 w 899"/>
                <a:gd name="T1" fmla="*/ 0 h 724"/>
                <a:gd name="T2" fmla="*/ 450 w 899"/>
                <a:gd name="T3" fmla="*/ 2 h 724"/>
                <a:gd name="T4" fmla="*/ 308 w 899"/>
                <a:gd name="T5" fmla="*/ 0 h 724"/>
                <a:gd name="T6" fmla="*/ 0 w 899"/>
                <a:gd name="T7" fmla="*/ 361 h 724"/>
                <a:gd name="T8" fmla="*/ 307 w 899"/>
                <a:gd name="T9" fmla="*/ 724 h 724"/>
                <a:gd name="T10" fmla="*/ 447 w 899"/>
                <a:gd name="T11" fmla="*/ 724 h 724"/>
                <a:gd name="T12" fmla="*/ 452 w 899"/>
                <a:gd name="T13" fmla="*/ 724 h 724"/>
                <a:gd name="T14" fmla="*/ 593 w 899"/>
                <a:gd name="T15" fmla="*/ 724 h 724"/>
                <a:gd name="T16" fmla="*/ 899 w 899"/>
                <a:gd name="T17" fmla="*/ 361 h 724"/>
                <a:gd name="T18" fmla="*/ 591 w 899"/>
                <a:gd name="T1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9" h="724">
                  <a:moveTo>
                    <a:pt x="591" y="0"/>
                  </a:moveTo>
                  <a:cubicBezTo>
                    <a:pt x="450" y="2"/>
                    <a:pt x="450" y="2"/>
                    <a:pt x="450" y="2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0"/>
                    <a:pt x="0" y="70"/>
                    <a:pt x="0" y="361"/>
                  </a:cubicBezTo>
                  <a:cubicBezTo>
                    <a:pt x="0" y="652"/>
                    <a:pt x="307" y="724"/>
                    <a:pt x="307" y="724"/>
                  </a:cubicBezTo>
                  <a:cubicBezTo>
                    <a:pt x="447" y="724"/>
                    <a:pt x="447" y="724"/>
                    <a:pt x="447" y="724"/>
                  </a:cubicBezTo>
                  <a:cubicBezTo>
                    <a:pt x="452" y="724"/>
                    <a:pt x="452" y="724"/>
                    <a:pt x="452" y="724"/>
                  </a:cubicBezTo>
                  <a:cubicBezTo>
                    <a:pt x="593" y="724"/>
                    <a:pt x="593" y="724"/>
                    <a:pt x="593" y="724"/>
                  </a:cubicBezTo>
                  <a:cubicBezTo>
                    <a:pt x="593" y="724"/>
                    <a:pt x="899" y="652"/>
                    <a:pt x="899" y="361"/>
                  </a:cubicBezTo>
                  <a:cubicBezTo>
                    <a:pt x="899" y="70"/>
                    <a:pt x="591" y="0"/>
                    <a:pt x="591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232"/>
            <p:cNvSpPr>
              <a:spLocks noEditPoints="1"/>
            </p:cNvSpPr>
            <p:nvPr/>
          </p:nvSpPr>
          <p:spPr bwMode="auto">
            <a:xfrm>
              <a:off x="8018124" y="2420485"/>
              <a:ext cx="814388" cy="1887538"/>
            </a:xfrm>
            <a:custGeom>
              <a:avLst/>
              <a:gdLst>
                <a:gd name="T0" fmla="*/ 15 w 316"/>
                <a:gd name="T1" fmla="*/ 723 h 731"/>
                <a:gd name="T2" fmla="*/ 32 w 316"/>
                <a:gd name="T3" fmla="*/ 713 h 731"/>
                <a:gd name="T4" fmla="*/ 48 w 316"/>
                <a:gd name="T5" fmla="*/ 707 h 731"/>
                <a:gd name="T6" fmla="*/ 68 w 316"/>
                <a:gd name="T7" fmla="*/ 704 h 731"/>
                <a:gd name="T8" fmla="*/ 79 w 316"/>
                <a:gd name="T9" fmla="*/ 704 h 731"/>
                <a:gd name="T10" fmla="*/ 92 w 316"/>
                <a:gd name="T11" fmla="*/ 698 h 731"/>
                <a:gd name="T12" fmla="*/ 103 w 316"/>
                <a:gd name="T13" fmla="*/ 692 h 731"/>
                <a:gd name="T14" fmla="*/ 113 w 316"/>
                <a:gd name="T15" fmla="*/ 682 h 731"/>
                <a:gd name="T16" fmla="*/ 140 w 316"/>
                <a:gd name="T17" fmla="*/ 660 h 731"/>
                <a:gd name="T18" fmla="*/ 154 w 316"/>
                <a:gd name="T19" fmla="*/ 651 h 731"/>
                <a:gd name="T20" fmla="*/ 172 w 316"/>
                <a:gd name="T21" fmla="*/ 643 h 731"/>
                <a:gd name="T22" fmla="*/ 183 w 316"/>
                <a:gd name="T23" fmla="*/ 640 h 731"/>
                <a:gd name="T24" fmla="*/ 194 w 316"/>
                <a:gd name="T25" fmla="*/ 631 h 731"/>
                <a:gd name="T26" fmla="*/ 202 w 316"/>
                <a:gd name="T27" fmla="*/ 622 h 731"/>
                <a:gd name="T28" fmla="*/ 213 w 316"/>
                <a:gd name="T29" fmla="*/ 612 h 731"/>
                <a:gd name="T30" fmla="*/ 220 w 316"/>
                <a:gd name="T31" fmla="*/ 599 h 731"/>
                <a:gd name="T32" fmla="*/ 239 w 316"/>
                <a:gd name="T33" fmla="*/ 570 h 731"/>
                <a:gd name="T34" fmla="*/ 249 w 316"/>
                <a:gd name="T35" fmla="*/ 557 h 731"/>
                <a:gd name="T36" fmla="*/ 263 w 316"/>
                <a:gd name="T37" fmla="*/ 543 h 731"/>
                <a:gd name="T38" fmla="*/ 273 w 316"/>
                <a:gd name="T39" fmla="*/ 536 h 731"/>
                <a:gd name="T40" fmla="*/ 279 w 316"/>
                <a:gd name="T41" fmla="*/ 524 h 731"/>
                <a:gd name="T42" fmla="*/ 281 w 316"/>
                <a:gd name="T43" fmla="*/ 513 h 731"/>
                <a:gd name="T44" fmla="*/ 286 w 316"/>
                <a:gd name="T45" fmla="*/ 498 h 731"/>
                <a:gd name="T46" fmla="*/ 293 w 316"/>
                <a:gd name="T47" fmla="*/ 464 h 731"/>
                <a:gd name="T48" fmla="*/ 297 w 316"/>
                <a:gd name="T49" fmla="*/ 448 h 731"/>
                <a:gd name="T50" fmla="*/ 306 w 316"/>
                <a:gd name="T51" fmla="*/ 430 h 731"/>
                <a:gd name="T52" fmla="*/ 308 w 316"/>
                <a:gd name="T53" fmla="*/ 415 h 731"/>
                <a:gd name="T54" fmla="*/ 314 w 316"/>
                <a:gd name="T55" fmla="*/ 405 h 731"/>
                <a:gd name="T56" fmla="*/ 315 w 316"/>
                <a:gd name="T57" fmla="*/ 392 h 731"/>
                <a:gd name="T58" fmla="*/ 311 w 316"/>
                <a:gd name="T59" fmla="*/ 381 h 731"/>
                <a:gd name="T60" fmla="*/ 306 w 316"/>
                <a:gd name="T61" fmla="*/ 345 h 731"/>
                <a:gd name="T62" fmla="*/ 310 w 316"/>
                <a:gd name="T63" fmla="*/ 325 h 731"/>
                <a:gd name="T64" fmla="*/ 313 w 316"/>
                <a:gd name="T65" fmla="*/ 314 h 731"/>
                <a:gd name="T66" fmla="*/ 311 w 316"/>
                <a:gd name="T67" fmla="*/ 300 h 731"/>
                <a:gd name="T68" fmla="*/ 305 w 316"/>
                <a:gd name="T69" fmla="*/ 290 h 731"/>
                <a:gd name="T70" fmla="*/ 300 w 316"/>
                <a:gd name="T71" fmla="*/ 276 h 731"/>
                <a:gd name="T72" fmla="*/ 292 w 316"/>
                <a:gd name="T73" fmla="*/ 258 h 731"/>
                <a:gd name="T74" fmla="*/ 281 w 316"/>
                <a:gd name="T75" fmla="*/ 229 h 731"/>
                <a:gd name="T76" fmla="*/ 277 w 316"/>
                <a:gd name="T77" fmla="*/ 209 h 731"/>
                <a:gd name="T78" fmla="*/ 270 w 316"/>
                <a:gd name="T79" fmla="*/ 195 h 731"/>
                <a:gd name="T80" fmla="*/ 269 w 316"/>
                <a:gd name="T81" fmla="*/ 184 h 731"/>
                <a:gd name="T82" fmla="*/ 262 w 316"/>
                <a:gd name="T83" fmla="*/ 172 h 731"/>
                <a:gd name="T84" fmla="*/ 253 w 316"/>
                <a:gd name="T85" fmla="*/ 160 h 731"/>
                <a:gd name="T86" fmla="*/ 243 w 316"/>
                <a:gd name="T87" fmla="*/ 154 h 731"/>
                <a:gd name="T88" fmla="*/ 233 w 316"/>
                <a:gd name="T89" fmla="*/ 142 h 731"/>
                <a:gd name="T90" fmla="*/ 220 w 316"/>
                <a:gd name="T91" fmla="*/ 132 h 731"/>
                <a:gd name="T92" fmla="*/ 206 w 316"/>
                <a:gd name="T93" fmla="*/ 120 h 731"/>
                <a:gd name="T94" fmla="*/ 183 w 316"/>
                <a:gd name="T95" fmla="*/ 99 h 731"/>
                <a:gd name="T96" fmla="*/ 170 w 316"/>
                <a:gd name="T97" fmla="*/ 83 h 731"/>
                <a:gd name="T98" fmla="*/ 165 w 316"/>
                <a:gd name="T99" fmla="*/ 73 h 731"/>
                <a:gd name="T100" fmla="*/ 153 w 316"/>
                <a:gd name="T101" fmla="*/ 65 h 731"/>
                <a:gd name="T102" fmla="*/ 142 w 316"/>
                <a:gd name="T103" fmla="*/ 63 h 731"/>
                <a:gd name="T104" fmla="*/ 125 w 316"/>
                <a:gd name="T105" fmla="*/ 58 h 731"/>
                <a:gd name="T106" fmla="*/ 112 w 316"/>
                <a:gd name="T107" fmla="*/ 50 h 731"/>
                <a:gd name="T108" fmla="*/ 83 w 316"/>
                <a:gd name="T109" fmla="*/ 36 h 731"/>
                <a:gd name="T110" fmla="*/ 68 w 316"/>
                <a:gd name="T111" fmla="*/ 30 h 731"/>
                <a:gd name="T112" fmla="*/ 51 w 316"/>
                <a:gd name="T113" fmla="*/ 18 h 731"/>
                <a:gd name="T114" fmla="*/ 43 w 316"/>
                <a:gd name="T115" fmla="*/ 10 h 731"/>
                <a:gd name="T116" fmla="*/ 30 w 316"/>
                <a:gd name="T117" fmla="*/ 5 h 731"/>
                <a:gd name="T118" fmla="*/ 18 w 316"/>
                <a:gd name="T119" fmla="*/ 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0" y="727"/>
                  </a:moveTo>
                  <a:cubicBezTo>
                    <a:pt x="0" y="725"/>
                    <a:pt x="1" y="722"/>
                    <a:pt x="4" y="722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4" y="722"/>
                    <a:pt x="4" y="722"/>
                    <a:pt x="5" y="721"/>
                  </a:cubicBezTo>
                  <a:cubicBezTo>
                    <a:pt x="5" y="721"/>
                    <a:pt x="5" y="721"/>
                    <a:pt x="5" y="721"/>
                  </a:cubicBezTo>
                  <a:cubicBezTo>
                    <a:pt x="7" y="721"/>
                    <a:pt x="10" y="722"/>
                    <a:pt x="11" y="725"/>
                  </a:cubicBezTo>
                  <a:cubicBezTo>
                    <a:pt x="11" y="725"/>
                    <a:pt x="11" y="725"/>
                    <a:pt x="11" y="725"/>
                  </a:cubicBezTo>
                  <a:cubicBezTo>
                    <a:pt x="11" y="727"/>
                    <a:pt x="10" y="730"/>
                    <a:pt x="7" y="730"/>
                  </a:cubicBezTo>
                  <a:cubicBezTo>
                    <a:pt x="7" y="730"/>
                    <a:pt x="7" y="730"/>
                    <a:pt x="7" y="730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5" y="731"/>
                    <a:pt x="5" y="731"/>
                  </a:cubicBezTo>
                  <a:cubicBezTo>
                    <a:pt x="5" y="731"/>
                    <a:pt x="5" y="731"/>
                    <a:pt x="5" y="731"/>
                  </a:cubicBezTo>
                  <a:cubicBezTo>
                    <a:pt x="3" y="731"/>
                    <a:pt x="1" y="730"/>
                    <a:pt x="0" y="727"/>
                  </a:cubicBezTo>
                  <a:close/>
                  <a:moveTo>
                    <a:pt x="15" y="723"/>
                  </a:moveTo>
                  <a:cubicBezTo>
                    <a:pt x="14" y="721"/>
                    <a:pt x="16" y="718"/>
                    <a:pt x="18" y="718"/>
                  </a:cubicBezTo>
                  <a:cubicBezTo>
                    <a:pt x="18" y="718"/>
                    <a:pt x="18" y="718"/>
                    <a:pt x="18" y="718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22" y="716"/>
                    <a:pt x="25" y="718"/>
                    <a:pt x="25" y="720"/>
                  </a:cubicBezTo>
                  <a:cubicBezTo>
                    <a:pt x="25" y="720"/>
                    <a:pt x="25" y="720"/>
                    <a:pt x="25" y="720"/>
                  </a:cubicBezTo>
                  <a:cubicBezTo>
                    <a:pt x="26" y="723"/>
                    <a:pt x="25" y="725"/>
                    <a:pt x="22" y="726"/>
                  </a:cubicBezTo>
                  <a:cubicBezTo>
                    <a:pt x="22" y="726"/>
                    <a:pt x="22" y="726"/>
                    <a:pt x="22" y="726"/>
                  </a:cubicBezTo>
                  <a:cubicBezTo>
                    <a:pt x="22" y="726"/>
                    <a:pt x="21" y="726"/>
                    <a:pt x="21" y="727"/>
                  </a:cubicBezTo>
                  <a:cubicBezTo>
                    <a:pt x="21" y="727"/>
                    <a:pt x="21" y="727"/>
                    <a:pt x="21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17" y="727"/>
                    <a:pt x="16" y="725"/>
                    <a:pt x="15" y="723"/>
                  </a:cubicBezTo>
                  <a:close/>
                  <a:moveTo>
                    <a:pt x="29" y="719"/>
                  </a:moveTo>
                  <a:cubicBezTo>
                    <a:pt x="29" y="716"/>
                    <a:pt x="30" y="714"/>
                    <a:pt x="32" y="713"/>
                  </a:cubicBezTo>
                  <a:cubicBezTo>
                    <a:pt x="32" y="713"/>
                    <a:pt x="32" y="713"/>
                    <a:pt x="32" y="713"/>
                  </a:cubicBezTo>
                  <a:cubicBezTo>
                    <a:pt x="33" y="713"/>
                    <a:pt x="33" y="713"/>
                    <a:pt x="34" y="712"/>
                  </a:cubicBezTo>
                  <a:cubicBezTo>
                    <a:pt x="34" y="712"/>
                    <a:pt x="34" y="712"/>
                    <a:pt x="34" y="712"/>
                  </a:cubicBezTo>
                  <a:cubicBezTo>
                    <a:pt x="36" y="712"/>
                    <a:pt x="39" y="713"/>
                    <a:pt x="40" y="715"/>
                  </a:cubicBezTo>
                  <a:cubicBezTo>
                    <a:pt x="40" y="715"/>
                    <a:pt x="40" y="715"/>
                    <a:pt x="40" y="715"/>
                  </a:cubicBezTo>
                  <a:cubicBezTo>
                    <a:pt x="41" y="718"/>
                    <a:pt x="39" y="720"/>
                    <a:pt x="37" y="721"/>
                  </a:cubicBezTo>
                  <a:cubicBezTo>
                    <a:pt x="37" y="721"/>
                    <a:pt x="37" y="721"/>
                    <a:pt x="37" y="721"/>
                  </a:cubicBezTo>
                  <a:cubicBezTo>
                    <a:pt x="36" y="721"/>
                    <a:pt x="36" y="722"/>
                    <a:pt x="35" y="722"/>
                  </a:cubicBezTo>
                  <a:cubicBezTo>
                    <a:pt x="35" y="722"/>
                    <a:pt x="35" y="722"/>
                    <a:pt x="35" y="722"/>
                  </a:cubicBezTo>
                  <a:cubicBezTo>
                    <a:pt x="35" y="722"/>
                    <a:pt x="34" y="722"/>
                    <a:pt x="34" y="722"/>
                  </a:cubicBezTo>
                  <a:cubicBezTo>
                    <a:pt x="34" y="722"/>
                    <a:pt x="34" y="722"/>
                    <a:pt x="34" y="722"/>
                  </a:cubicBezTo>
                  <a:cubicBezTo>
                    <a:pt x="32" y="722"/>
                    <a:pt x="30" y="721"/>
                    <a:pt x="29" y="719"/>
                  </a:cubicBezTo>
                  <a:close/>
                  <a:moveTo>
                    <a:pt x="44" y="714"/>
                  </a:moveTo>
                  <a:cubicBezTo>
                    <a:pt x="43" y="711"/>
                    <a:pt x="44" y="709"/>
                    <a:pt x="46" y="708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47" y="708"/>
                    <a:pt x="47" y="707"/>
                    <a:pt x="48" y="707"/>
                  </a:cubicBezTo>
                  <a:cubicBezTo>
                    <a:pt x="48" y="707"/>
                    <a:pt x="48" y="707"/>
                    <a:pt x="48" y="707"/>
                  </a:cubicBezTo>
                  <a:cubicBezTo>
                    <a:pt x="50" y="706"/>
                    <a:pt x="53" y="707"/>
                    <a:pt x="54" y="710"/>
                  </a:cubicBezTo>
                  <a:cubicBezTo>
                    <a:pt x="54" y="710"/>
                    <a:pt x="54" y="710"/>
                    <a:pt x="54" y="710"/>
                  </a:cubicBezTo>
                  <a:cubicBezTo>
                    <a:pt x="55" y="712"/>
                    <a:pt x="54" y="715"/>
                    <a:pt x="51" y="716"/>
                  </a:cubicBezTo>
                  <a:cubicBezTo>
                    <a:pt x="51" y="716"/>
                    <a:pt x="51" y="716"/>
                    <a:pt x="51" y="716"/>
                  </a:cubicBezTo>
                  <a:cubicBezTo>
                    <a:pt x="51" y="716"/>
                    <a:pt x="50" y="716"/>
                    <a:pt x="50" y="717"/>
                  </a:cubicBezTo>
                  <a:cubicBezTo>
                    <a:pt x="50" y="717"/>
                    <a:pt x="50" y="717"/>
                    <a:pt x="50" y="717"/>
                  </a:cubicBezTo>
                  <a:cubicBezTo>
                    <a:pt x="49" y="717"/>
                    <a:pt x="49" y="717"/>
                    <a:pt x="48" y="717"/>
                  </a:cubicBezTo>
                  <a:cubicBezTo>
                    <a:pt x="48" y="717"/>
                    <a:pt x="48" y="717"/>
                    <a:pt x="48" y="717"/>
                  </a:cubicBezTo>
                  <a:cubicBezTo>
                    <a:pt x="46" y="717"/>
                    <a:pt x="45" y="716"/>
                    <a:pt x="44" y="714"/>
                  </a:cubicBezTo>
                  <a:close/>
                  <a:moveTo>
                    <a:pt x="58" y="708"/>
                  </a:moveTo>
                  <a:cubicBezTo>
                    <a:pt x="57" y="706"/>
                    <a:pt x="58" y="703"/>
                    <a:pt x="60" y="702"/>
                  </a:cubicBezTo>
                  <a:cubicBezTo>
                    <a:pt x="60" y="702"/>
                    <a:pt x="60" y="702"/>
                    <a:pt x="60" y="702"/>
                  </a:cubicBezTo>
                  <a:cubicBezTo>
                    <a:pt x="61" y="702"/>
                    <a:pt x="61" y="702"/>
                    <a:pt x="62" y="702"/>
                  </a:cubicBezTo>
                  <a:cubicBezTo>
                    <a:pt x="62" y="702"/>
                    <a:pt x="62" y="702"/>
                    <a:pt x="62" y="702"/>
                  </a:cubicBezTo>
                  <a:cubicBezTo>
                    <a:pt x="64" y="701"/>
                    <a:pt x="67" y="702"/>
                    <a:pt x="68" y="704"/>
                  </a:cubicBezTo>
                  <a:cubicBezTo>
                    <a:pt x="68" y="704"/>
                    <a:pt x="68" y="704"/>
                    <a:pt x="68" y="704"/>
                  </a:cubicBezTo>
                  <a:cubicBezTo>
                    <a:pt x="69" y="707"/>
                    <a:pt x="68" y="709"/>
                    <a:pt x="65" y="710"/>
                  </a:cubicBezTo>
                  <a:cubicBezTo>
                    <a:pt x="65" y="710"/>
                    <a:pt x="65" y="710"/>
                    <a:pt x="65" y="710"/>
                  </a:cubicBezTo>
                  <a:cubicBezTo>
                    <a:pt x="65" y="710"/>
                    <a:pt x="65" y="711"/>
                    <a:pt x="64" y="711"/>
                  </a:cubicBezTo>
                  <a:cubicBezTo>
                    <a:pt x="64" y="711"/>
                    <a:pt x="64" y="711"/>
                    <a:pt x="64" y="711"/>
                  </a:cubicBezTo>
                  <a:cubicBezTo>
                    <a:pt x="63" y="711"/>
                    <a:pt x="63" y="711"/>
                    <a:pt x="62" y="711"/>
                  </a:cubicBezTo>
                  <a:cubicBezTo>
                    <a:pt x="62" y="711"/>
                    <a:pt x="62" y="711"/>
                    <a:pt x="62" y="711"/>
                  </a:cubicBezTo>
                  <a:cubicBezTo>
                    <a:pt x="60" y="711"/>
                    <a:pt x="59" y="710"/>
                    <a:pt x="58" y="708"/>
                  </a:cubicBezTo>
                  <a:close/>
                  <a:moveTo>
                    <a:pt x="72" y="702"/>
                  </a:moveTo>
                  <a:cubicBezTo>
                    <a:pt x="71" y="700"/>
                    <a:pt x="72" y="697"/>
                    <a:pt x="74" y="696"/>
                  </a:cubicBezTo>
                  <a:cubicBezTo>
                    <a:pt x="74" y="696"/>
                    <a:pt x="74" y="696"/>
                    <a:pt x="74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8" y="694"/>
                    <a:pt x="81" y="696"/>
                    <a:pt x="82" y="698"/>
                  </a:cubicBezTo>
                  <a:cubicBezTo>
                    <a:pt x="82" y="698"/>
                    <a:pt x="82" y="698"/>
                    <a:pt x="82" y="698"/>
                  </a:cubicBezTo>
                  <a:cubicBezTo>
                    <a:pt x="83" y="700"/>
                    <a:pt x="82" y="703"/>
                    <a:pt x="79" y="704"/>
                  </a:cubicBezTo>
                  <a:cubicBezTo>
                    <a:pt x="79" y="704"/>
                    <a:pt x="79" y="704"/>
                    <a:pt x="79" y="704"/>
                  </a:cubicBezTo>
                  <a:cubicBezTo>
                    <a:pt x="79" y="704"/>
                    <a:pt x="79" y="705"/>
                    <a:pt x="78" y="705"/>
                  </a:cubicBezTo>
                  <a:cubicBezTo>
                    <a:pt x="78" y="705"/>
                    <a:pt x="78" y="705"/>
                    <a:pt x="78" y="705"/>
                  </a:cubicBezTo>
                  <a:cubicBezTo>
                    <a:pt x="77" y="705"/>
                    <a:pt x="77" y="705"/>
                    <a:pt x="76" y="705"/>
                  </a:cubicBezTo>
                  <a:cubicBezTo>
                    <a:pt x="76" y="705"/>
                    <a:pt x="76" y="705"/>
                    <a:pt x="76" y="705"/>
                  </a:cubicBezTo>
                  <a:cubicBezTo>
                    <a:pt x="74" y="705"/>
                    <a:pt x="73" y="704"/>
                    <a:pt x="72" y="702"/>
                  </a:cubicBezTo>
                  <a:close/>
                  <a:moveTo>
                    <a:pt x="86" y="696"/>
                  </a:moveTo>
                  <a:cubicBezTo>
                    <a:pt x="84" y="694"/>
                    <a:pt x="85" y="691"/>
                    <a:pt x="88" y="690"/>
                  </a:cubicBezTo>
                  <a:cubicBezTo>
                    <a:pt x="88" y="690"/>
                    <a:pt x="88" y="690"/>
                    <a:pt x="88" y="690"/>
                  </a:cubicBezTo>
                  <a:cubicBezTo>
                    <a:pt x="88" y="690"/>
                    <a:pt x="89" y="689"/>
                    <a:pt x="89" y="689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91" y="688"/>
                    <a:pt x="94" y="689"/>
                    <a:pt x="95" y="691"/>
                  </a:cubicBezTo>
                  <a:cubicBezTo>
                    <a:pt x="95" y="691"/>
                    <a:pt x="95" y="691"/>
                    <a:pt x="95" y="691"/>
                  </a:cubicBezTo>
                  <a:cubicBezTo>
                    <a:pt x="96" y="694"/>
                    <a:pt x="96" y="696"/>
                    <a:pt x="93" y="698"/>
                  </a:cubicBezTo>
                  <a:cubicBezTo>
                    <a:pt x="93" y="698"/>
                    <a:pt x="93" y="698"/>
                    <a:pt x="93" y="698"/>
                  </a:cubicBezTo>
                  <a:cubicBezTo>
                    <a:pt x="93" y="698"/>
                    <a:pt x="92" y="698"/>
                    <a:pt x="92" y="698"/>
                  </a:cubicBezTo>
                  <a:cubicBezTo>
                    <a:pt x="92" y="698"/>
                    <a:pt x="92" y="698"/>
                    <a:pt x="92" y="698"/>
                  </a:cubicBezTo>
                  <a:cubicBezTo>
                    <a:pt x="91" y="699"/>
                    <a:pt x="91" y="699"/>
                    <a:pt x="90" y="699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88" y="699"/>
                    <a:pt x="86" y="698"/>
                    <a:pt x="86" y="696"/>
                  </a:cubicBezTo>
                  <a:close/>
                  <a:moveTo>
                    <a:pt x="99" y="689"/>
                  </a:moveTo>
                  <a:cubicBezTo>
                    <a:pt x="98" y="687"/>
                    <a:pt x="99" y="684"/>
                    <a:pt x="101" y="683"/>
                  </a:cubicBezTo>
                  <a:cubicBezTo>
                    <a:pt x="101" y="683"/>
                    <a:pt x="101" y="683"/>
                    <a:pt x="101" y="683"/>
                  </a:cubicBezTo>
                  <a:cubicBezTo>
                    <a:pt x="102" y="683"/>
                    <a:pt x="102" y="682"/>
                    <a:pt x="102" y="682"/>
                  </a:cubicBezTo>
                  <a:cubicBezTo>
                    <a:pt x="102" y="682"/>
                    <a:pt x="102" y="682"/>
                    <a:pt x="102" y="682"/>
                  </a:cubicBezTo>
                  <a:cubicBezTo>
                    <a:pt x="105" y="681"/>
                    <a:pt x="108" y="682"/>
                    <a:pt x="109" y="684"/>
                  </a:cubicBezTo>
                  <a:cubicBezTo>
                    <a:pt x="109" y="684"/>
                    <a:pt x="109" y="684"/>
                    <a:pt x="109" y="684"/>
                  </a:cubicBezTo>
                  <a:cubicBezTo>
                    <a:pt x="110" y="687"/>
                    <a:pt x="109" y="689"/>
                    <a:pt x="107" y="691"/>
                  </a:cubicBezTo>
                  <a:cubicBezTo>
                    <a:pt x="107" y="691"/>
                    <a:pt x="107" y="691"/>
                    <a:pt x="107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5" y="692"/>
                    <a:pt x="104" y="692"/>
                    <a:pt x="103" y="692"/>
                  </a:cubicBezTo>
                  <a:cubicBezTo>
                    <a:pt x="103" y="692"/>
                    <a:pt x="103" y="692"/>
                    <a:pt x="103" y="692"/>
                  </a:cubicBezTo>
                  <a:cubicBezTo>
                    <a:pt x="102" y="692"/>
                    <a:pt x="100" y="691"/>
                    <a:pt x="99" y="689"/>
                  </a:cubicBezTo>
                  <a:close/>
                  <a:moveTo>
                    <a:pt x="113" y="682"/>
                  </a:moveTo>
                  <a:cubicBezTo>
                    <a:pt x="111" y="680"/>
                    <a:pt x="112" y="677"/>
                    <a:pt x="114" y="676"/>
                  </a:cubicBezTo>
                  <a:cubicBezTo>
                    <a:pt x="114" y="676"/>
                    <a:pt x="114" y="676"/>
                    <a:pt x="114" y="676"/>
                  </a:cubicBezTo>
                  <a:cubicBezTo>
                    <a:pt x="115" y="676"/>
                    <a:pt x="115" y="675"/>
                    <a:pt x="116" y="675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18" y="674"/>
                    <a:pt x="121" y="675"/>
                    <a:pt x="122" y="677"/>
                  </a:cubicBezTo>
                  <a:cubicBezTo>
                    <a:pt x="122" y="677"/>
                    <a:pt x="122" y="677"/>
                    <a:pt x="122" y="677"/>
                  </a:cubicBezTo>
                  <a:cubicBezTo>
                    <a:pt x="123" y="679"/>
                    <a:pt x="122" y="682"/>
                    <a:pt x="120" y="683"/>
                  </a:cubicBezTo>
                  <a:cubicBezTo>
                    <a:pt x="120" y="683"/>
                    <a:pt x="120" y="683"/>
                    <a:pt x="120" y="683"/>
                  </a:cubicBezTo>
                  <a:cubicBezTo>
                    <a:pt x="120" y="683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8" y="684"/>
                    <a:pt x="117" y="685"/>
                    <a:pt x="117" y="685"/>
                  </a:cubicBezTo>
                  <a:cubicBezTo>
                    <a:pt x="117" y="685"/>
                    <a:pt x="117" y="685"/>
                    <a:pt x="117" y="685"/>
                  </a:cubicBezTo>
                  <a:cubicBezTo>
                    <a:pt x="115" y="685"/>
                    <a:pt x="113" y="684"/>
                    <a:pt x="113" y="682"/>
                  </a:cubicBezTo>
                  <a:close/>
                  <a:moveTo>
                    <a:pt x="126" y="675"/>
                  </a:moveTo>
                  <a:cubicBezTo>
                    <a:pt x="124" y="672"/>
                    <a:pt x="125" y="669"/>
                    <a:pt x="127" y="668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8" y="668"/>
                    <a:pt x="128" y="667"/>
                  </a:cubicBezTo>
                  <a:cubicBezTo>
                    <a:pt x="128" y="667"/>
                    <a:pt x="128" y="667"/>
                    <a:pt x="128" y="667"/>
                  </a:cubicBezTo>
                  <a:cubicBezTo>
                    <a:pt x="131" y="666"/>
                    <a:pt x="134" y="667"/>
                    <a:pt x="135" y="669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6" y="671"/>
                    <a:pt x="136" y="674"/>
                    <a:pt x="133" y="675"/>
                  </a:cubicBezTo>
                  <a:cubicBezTo>
                    <a:pt x="133" y="675"/>
                    <a:pt x="133" y="675"/>
                    <a:pt x="133" y="675"/>
                  </a:cubicBezTo>
                  <a:cubicBezTo>
                    <a:pt x="133" y="676"/>
                    <a:pt x="133" y="676"/>
                    <a:pt x="132" y="676"/>
                  </a:cubicBezTo>
                  <a:cubicBezTo>
                    <a:pt x="132" y="676"/>
                    <a:pt x="132" y="676"/>
                    <a:pt x="132" y="676"/>
                  </a:cubicBezTo>
                  <a:cubicBezTo>
                    <a:pt x="131" y="677"/>
                    <a:pt x="131" y="677"/>
                    <a:pt x="130" y="677"/>
                  </a:cubicBezTo>
                  <a:cubicBezTo>
                    <a:pt x="130" y="677"/>
                    <a:pt x="130" y="677"/>
                    <a:pt x="130" y="677"/>
                  </a:cubicBezTo>
                  <a:cubicBezTo>
                    <a:pt x="128" y="677"/>
                    <a:pt x="127" y="676"/>
                    <a:pt x="126" y="675"/>
                  </a:cubicBezTo>
                  <a:close/>
                  <a:moveTo>
                    <a:pt x="139" y="667"/>
                  </a:moveTo>
                  <a:cubicBezTo>
                    <a:pt x="137" y="664"/>
                    <a:pt x="138" y="662"/>
                    <a:pt x="140" y="660"/>
                  </a:cubicBezTo>
                  <a:cubicBezTo>
                    <a:pt x="140" y="660"/>
                    <a:pt x="140" y="660"/>
                    <a:pt x="140" y="660"/>
                  </a:cubicBezTo>
                  <a:cubicBezTo>
                    <a:pt x="140" y="660"/>
                    <a:pt x="141" y="660"/>
                    <a:pt x="141" y="659"/>
                  </a:cubicBezTo>
                  <a:cubicBezTo>
                    <a:pt x="141" y="659"/>
                    <a:pt x="141" y="659"/>
                    <a:pt x="141" y="659"/>
                  </a:cubicBezTo>
                  <a:cubicBezTo>
                    <a:pt x="143" y="658"/>
                    <a:pt x="146" y="659"/>
                    <a:pt x="148" y="661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49" y="663"/>
                    <a:pt x="148" y="666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46" y="668"/>
                    <a:pt x="146" y="668"/>
                    <a:pt x="145" y="668"/>
                  </a:cubicBezTo>
                  <a:cubicBezTo>
                    <a:pt x="145" y="668"/>
                    <a:pt x="145" y="668"/>
                    <a:pt x="145" y="668"/>
                  </a:cubicBezTo>
                  <a:cubicBezTo>
                    <a:pt x="144" y="669"/>
                    <a:pt x="143" y="669"/>
                    <a:pt x="143" y="669"/>
                  </a:cubicBezTo>
                  <a:cubicBezTo>
                    <a:pt x="143" y="669"/>
                    <a:pt x="143" y="669"/>
                    <a:pt x="143" y="669"/>
                  </a:cubicBezTo>
                  <a:cubicBezTo>
                    <a:pt x="141" y="669"/>
                    <a:pt x="140" y="668"/>
                    <a:pt x="139" y="667"/>
                  </a:cubicBezTo>
                  <a:close/>
                  <a:moveTo>
                    <a:pt x="151" y="658"/>
                  </a:moveTo>
                  <a:cubicBezTo>
                    <a:pt x="150" y="656"/>
                    <a:pt x="150" y="653"/>
                    <a:pt x="152" y="652"/>
                  </a:cubicBezTo>
                  <a:cubicBezTo>
                    <a:pt x="152" y="652"/>
                    <a:pt x="152" y="652"/>
                    <a:pt x="152" y="652"/>
                  </a:cubicBezTo>
                  <a:cubicBezTo>
                    <a:pt x="153" y="652"/>
                    <a:pt x="153" y="651"/>
                    <a:pt x="154" y="651"/>
                  </a:cubicBezTo>
                  <a:cubicBezTo>
                    <a:pt x="154" y="651"/>
                    <a:pt x="154" y="651"/>
                    <a:pt x="154" y="651"/>
                  </a:cubicBezTo>
                  <a:cubicBezTo>
                    <a:pt x="156" y="650"/>
                    <a:pt x="159" y="650"/>
                    <a:pt x="160" y="652"/>
                  </a:cubicBezTo>
                  <a:cubicBezTo>
                    <a:pt x="160" y="652"/>
                    <a:pt x="160" y="652"/>
                    <a:pt x="160" y="652"/>
                  </a:cubicBezTo>
                  <a:cubicBezTo>
                    <a:pt x="162" y="654"/>
                    <a:pt x="161" y="657"/>
                    <a:pt x="159" y="659"/>
                  </a:cubicBezTo>
                  <a:cubicBezTo>
                    <a:pt x="159" y="659"/>
                    <a:pt x="159" y="659"/>
                    <a:pt x="159" y="659"/>
                  </a:cubicBezTo>
                  <a:cubicBezTo>
                    <a:pt x="159" y="659"/>
                    <a:pt x="158" y="659"/>
                    <a:pt x="158" y="659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60"/>
                    <a:pt x="156" y="660"/>
                    <a:pt x="155" y="660"/>
                  </a:cubicBezTo>
                  <a:cubicBezTo>
                    <a:pt x="155" y="660"/>
                    <a:pt x="155" y="660"/>
                    <a:pt x="155" y="660"/>
                  </a:cubicBezTo>
                  <a:cubicBezTo>
                    <a:pt x="154" y="660"/>
                    <a:pt x="152" y="660"/>
                    <a:pt x="151" y="658"/>
                  </a:cubicBezTo>
                  <a:close/>
                  <a:moveTo>
                    <a:pt x="164" y="650"/>
                  </a:moveTo>
                  <a:cubicBezTo>
                    <a:pt x="162" y="647"/>
                    <a:pt x="162" y="645"/>
                    <a:pt x="165" y="643"/>
                  </a:cubicBezTo>
                  <a:cubicBezTo>
                    <a:pt x="165" y="643"/>
                    <a:pt x="165" y="643"/>
                    <a:pt x="165" y="643"/>
                  </a:cubicBezTo>
                  <a:cubicBezTo>
                    <a:pt x="165" y="643"/>
                    <a:pt x="165" y="642"/>
                    <a:pt x="166" y="642"/>
                  </a:cubicBezTo>
                  <a:cubicBezTo>
                    <a:pt x="166" y="642"/>
                    <a:pt x="166" y="642"/>
                    <a:pt x="166" y="642"/>
                  </a:cubicBezTo>
                  <a:cubicBezTo>
                    <a:pt x="168" y="641"/>
                    <a:pt x="171" y="641"/>
                    <a:pt x="172" y="643"/>
                  </a:cubicBezTo>
                  <a:cubicBezTo>
                    <a:pt x="172" y="643"/>
                    <a:pt x="172" y="643"/>
                    <a:pt x="172" y="643"/>
                  </a:cubicBezTo>
                  <a:cubicBezTo>
                    <a:pt x="174" y="645"/>
                    <a:pt x="173" y="648"/>
                    <a:pt x="171" y="650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71" y="650"/>
                    <a:pt x="171" y="650"/>
                    <a:pt x="170" y="651"/>
                  </a:cubicBezTo>
                  <a:cubicBezTo>
                    <a:pt x="170" y="651"/>
                    <a:pt x="170" y="651"/>
                    <a:pt x="170" y="651"/>
                  </a:cubicBezTo>
                  <a:cubicBezTo>
                    <a:pt x="169" y="651"/>
                    <a:pt x="168" y="651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6" y="651"/>
                    <a:pt x="165" y="651"/>
                    <a:pt x="164" y="650"/>
                  </a:cubicBezTo>
                  <a:close/>
                  <a:moveTo>
                    <a:pt x="176" y="640"/>
                  </a:moveTo>
                  <a:cubicBezTo>
                    <a:pt x="174" y="638"/>
                    <a:pt x="174" y="635"/>
                    <a:pt x="176" y="634"/>
                  </a:cubicBezTo>
                  <a:cubicBezTo>
                    <a:pt x="176" y="634"/>
                    <a:pt x="176" y="634"/>
                    <a:pt x="176" y="634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9" y="631"/>
                    <a:pt x="182" y="632"/>
                    <a:pt x="184" y="634"/>
                  </a:cubicBezTo>
                  <a:cubicBezTo>
                    <a:pt x="184" y="634"/>
                    <a:pt x="184" y="634"/>
                    <a:pt x="184" y="634"/>
                  </a:cubicBezTo>
                  <a:cubicBezTo>
                    <a:pt x="186" y="636"/>
                    <a:pt x="185" y="639"/>
                    <a:pt x="183" y="640"/>
                  </a:cubicBezTo>
                  <a:cubicBezTo>
                    <a:pt x="183" y="640"/>
                    <a:pt x="183" y="640"/>
                    <a:pt x="183" y="640"/>
                  </a:cubicBezTo>
                  <a:cubicBezTo>
                    <a:pt x="183" y="641"/>
                    <a:pt x="183" y="641"/>
                    <a:pt x="182" y="641"/>
                  </a:cubicBezTo>
                  <a:cubicBezTo>
                    <a:pt x="182" y="641"/>
                    <a:pt x="182" y="641"/>
                    <a:pt x="182" y="641"/>
                  </a:cubicBezTo>
                  <a:cubicBezTo>
                    <a:pt x="181" y="642"/>
                    <a:pt x="180" y="642"/>
                    <a:pt x="179" y="642"/>
                  </a:cubicBezTo>
                  <a:cubicBezTo>
                    <a:pt x="179" y="642"/>
                    <a:pt x="179" y="642"/>
                    <a:pt x="179" y="642"/>
                  </a:cubicBezTo>
                  <a:cubicBezTo>
                    <a:pt x="178" y="642"/>
                    <a:pt x="177" y="642"/>
                    <a:pt x="176" y="640"/>
                  </a:cubicBezTo>
                  <a:close/>
                  <a:moveTo>
                    <a:pt x="187" y="631"/>
                  </a:moveTo>
                  <a:cubicBezTo>
                    <a:pt x="186" y="629"/>
                    <a:pt x="186" y="626"/>
                    <a:pt x="188" y="624"/>
                  </a:cubicBezTo>
                  <a:cubicBezTo>
                    <a:pt x="188" y="624"/>
                    <a:pt x="188" y="624"/>
                    <a:pt x="188" y="624"/>
                  </a:cubicBezTo>
                  <a:cubicBezTo>
                    <a:pt x="188" y="624"/>
                    <a:pt x="189" y="624"/>
                    <a:pt x="189" y="623"/>
                  </a:cubicBezTo>
                  <a:cubicBezTo>
                    <a:pt x="189" y="623"/>
                    <a:pt x="189" y="623"/>
                    <a:pt x="189" y="623"/>
                  </a:cubicBezTo>
                  <a:cubicBezTo>
                    <a:pt x="191" y="622"/>
                    <a:pt x="194" y="622"/>
                    <a:pt x="196" y="624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7" y="626"/>
                    <a:pt x="197" y="629"/>
                    <a:pt x="195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31"/>
                    <a:pt x="194" y="631"/>
                    <a:pt x="194" y="631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93" y="632"/>
                    <a:pt x="192" y="632"/>
                    <a:pt x="191" y="632"/>
                  </a:cubicBezTo>
                  <a:cubicBezTo>
                    <a:pt x="191" y="632"/>
                    <a:pt x="191" y="632"/>
                    <a:pt x="191" y="632"/>
                  </a:cubicBezTo>
                  <a:cubicBezTo>
                    <a:pt x="190" y="632"/>
                    <a:pt x="188" y="632"/>
                    <a:pt x="187" y="631"/>
                  </a:cubicBezTo>
                  <a:close/>
                  <a:moveTo>
                    <a:pt x="199" y="621"/>
                  </a:moveTo>
                  <a:cubicBezTo>
                    <a:pt x="197" y="619"/>
                    <a:pt x="197" y="616"/>
                    <a:pt x="199" y="614"/>
                  </a:cubicBezTo>
                  <a:cubicBezTo>
                    <a:pt x="199" y="614"/>
                    <a:pt x="199" y="614"/>
                    <a:pt x="199" y="614"/>
                  </a:cubicBezTo>
                  <a:cubicBezTo>
                    <a:pt x="199" y="614"/>
                    <a:pt x="200" y="614"/>
                    <a:pt x="200" y="613"/>
                  </a:cubicBezTo>
                  <a:cubicBezTo>
                    <a:pt x="200" y="613"/>
                    <a:pt x="200" y="613"/>
                    <a:pt x="200" y="613"/>
                  </a:cubicBezTo>
                  <a:cubicBezTo>
                    <a:pt x="202" y="611"/>
                    <a:pt x="205" y="611"/>
                    <a:pt x="207" y="613"/>
                  </a:cubicBezTo>
                  <a:cubicBezTo>
                    <a:pt x="207" y="613"/>
                    <a:pt x="207" y="613"/>
                    <a:pt x="207" y="613"/>
                  </a:cubicBezTo>
                  <a:cubicBezTo>
                    <a:pt x="208" y="615"/>
                    <a:pt x="208" y="618"/>
                    <a:pt x="206" y="620"/>
                  </a:cubicBezTo>
                  <a:cubicBezTo>
                    <a:pt x="206" y="620"/>
                    <a:pt x="206" y="620"/>
                    <a:pt x="206" y="620"/>
                  </a:cubicBezTo>
                  <a:cubicBezTo>
                    <a:pt x="206" y="620"/>
                    <a:pt x="206" y="621"/>
                    <a:pt x="205" y="621"/>
                  </a:cubicBezTo>
                  <a:cubicBezTo>
                    <a:pt x="205" y="621"/>
                    <a:pt x="205" y="621"/>
                    <a:pt x="205" y="621"/>
                  </a:cubicBezTo>
                  <a:cubicBezTo>
                    <a:pt x="205" y="622"/>
                    <a:pt x="203" y="622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01" y="622"/>
                    <a:pt x="200" y="622"/>
                    <a:pt x="199" y="621"/>
                  </a:cubicBezTo>
                  <a:close/>
                  <a:moveTo>
                    <a:pt x="210" y="610"/>
                  </a:moveTo>
                  <a:cubicBezTo>
                    <a:pt x="208" y="609"/>
                    <a:pt x="208" y="606"/>
                    <a:pt x="210" y="604"/>
                  </a:cubicBezTo>
                  <a:cubicBezTo>
                    <a:pt x="210" y="604"/>
                    <a:pt x="210" y="604"/>
                    <a:pt x="210" y="604"/>
                  </a:cubicBezTo>
                  <a:cubicBezTo>
                    <a:pt x="210" y="603"/>
                    <a:pt x="210" y="603"/>
                    <a:pt x="211" y="603"/>
                  </a:cubicBezTo>
                  <a:cubicBezTo>
                    <a:pt x="211" y="603"/>
                    <a:pt x="211" y="603"/>
                    <a:pt x="211" y="603"/>
                  </a:cubicBezTo>
                  <a:cubicBezTo>
                    <a:pt x="212" y="601"/>
                    <a:pt x="215" y="601"/>
                    <a:pt x="217" y="603"/>
                  </a:cubicBezTo>
                  <a:cubicBezTo>
                    <a:pt x="217" y="603"/>
                    <a:pt x="217" y="603"/>
                    <a:pt x="217" y="603"/>
                  </a:cubicBezTo>
                  <a:cubicBezTo>
                    <a:pt x="219" y="604"/>
                    <a:pt x="219" y="607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17" y="610"/>
                    <a:pt x="217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5" y="611"/>
                    <a:pt x="214" y="612"/>
                    <a:pt x="213" y="612"/>
                  </a:cubicBezTo>
                  <a:cubicBezTo>
                    <a:pt x="213" y="612"/>
                    <a:pt x="213" y="612"/>
                    <a:pt x="213" y="612"/>
                  </a:cubicBezTo>
                  <a:cubicBezTo>
                    <a:pt x="212" y="612"/>
                    <a:pt x="211" y="611"/>
                    <a:pt x="210" y="610"/>
                  </a:cubicBezTo>
                  <a:close/>
                  <a:moveTo>
                    <a:pt x="220" y="599"/>
                  </a:moveTo>
                  <a:cubicBezTo>
                    <a:pt x="218" y="598"/>
                    <a:pt x="218" y="595"/>
                    <a:pt x="220" y="593"/>
                  </a:cubicBezTo>
                  <a:cubicBezTo>
                    <a:pt x="220" y="593"/>
                    <a:pt x="220" y="593"/>
                    <a:pt x="220" y="593"/>
                  </a:cubicBezTo>
                  <a:cubicBezTo>
                    <a:pt x="220" y="592"/>
                    <a:pt x="221" y="592"/>
                    <a:pt x="221" y="592"/>
                  </a:cubicBezTo>
                  <a:cubicBezTo>
                    <a:pt x="221" y="592"/>
                    <a:pt x="221" y="592"/>
                    <a:pt x="221" y="592"/>
                  </a:cubicBezTo>
                  <a:cubicBezTo>
                    <a:pt x="223" y="590"/>
                    <a:pt x="226" y="590"/>
                    <a:pt x="227" y="591"/>
                  </a:cubicBezTo>
                  <a:cubicBezTo>
                    <a:pt x="227" y="591"/>
                    <a:pt x="227" y="591"/>
                    <a:pt x="227" y="591"/>
                  </a:cubicBezTo>
                  <a:cubicBezTo>
                    <a:pt x="229" y="593"/>
                    <a:pt x="230" y="596"/>
                    <a:pt x="228" y="598"/>
                  </a:cubicBezTo>
                  <a:cubicBezTo>
                    <a:pt x="228" y="598"/>
                    <a:pt x="228" y="598"/>
                    <a:pt x="228" y="598"/>
                  </a:cubicBezTo>
                  <a:cubicBezTo>
                    <a:pt x="228" y="598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6" y="600"/>
                    <a:pt x="225" y="601"/>
                    <a:pt x="223" y="601"/>
                  </a:cubicBezTo>
                  <a:cubicBezTo>
                    <a:pt x="223" y="601"/>
                    <a:pt x="223" y="601"/>
                    <a:pt x="223" y="601"/>
                  </a:cubicBezTo>
                  <a:cubicBezTo>
                    <a:pt x="222" y="601"/>
                    <a:pt x="221" y="600"/>
                    <a:pt x="220" y="599"/>
                  </a:cubicBezTo>
                  <a:close/>
                  <a:moveTo>
                    <a:pt x="230" y="588"/>
                  </a:moveTo>
                  <a:cubicBezTo>
                    <a:pt x="228" y="587"/>
                    <a:pt x="228" y="584"/>
                    <a:pt x="230" y="582"/>
                  </a:cubicBezTo>
                  <a:cubicBezTo>
                    <a:pt x="230" y="582"/>
                    <a:pt x="230" y="582"/>
                    <a:pt x="230" y="582"/>
                  </a:cubicBezTo>
                  <a:cubicBezTo>
                    <a:pt x="230" y="581"/>
                    <a:pt x="230" y="581"/>
                    <a:pt x="231" y="581"/>
                  </a:cubicBezTo>
                  <a:cubicBezTo>
                    <a:pt x="231" y="581"/>
                    <a:pt x="231" y="581"/>
                    <a:pt x="231" y="581"/>
                  </a:cubicBezTo>
                  <a:cubicBezTo>
                    <a:pt x="232" y="579"/>
                    <a:pt x="235" y="578"/>
                    <a:pt x="237" y="580"/>
                  </a:cubicBezTo>
                  <a:cubicBezTo>
                    <a:pt x="237" y="580"/>
                    <a:pt x="237" y="580"/>
                    <a:pt x="237" y="580"/>
                  </a:cubicBezTo>
                  <a:cubicBezTo>
                    <a:pt x="239" y="582"/>
                    <a:pt x="239" y="585"/>
                    <a:pt x="238" y="58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8" y="587"/>
                    <a:pt x="237" y="587"/>
                    <a:pt x="237" y="588"/>
                  </a:cubicBezTo>
                  <a:cubicBezTo>
                    <a:pt x="237" y="588"/>
                    <a:pt x="237" y="588"/>
                    <a:pt x="237" y="588"/>
                  </a:cubicBezTo>
                  <a:cubicBezTo>
                    <a:pt x="236" y="589"/>
                    <a:pt x="235" y="589"/>
                    <a:pt x="233" y="589"/>
                  </a:cubicBezTo>
                  <a:cubicBezTo>
                    <a:pt x="233" y="589"/>
                    <a:pt x="233" y="589"/>
                    <a:pt x="233" y="589"/>
                  </a:cubicBezTo>
                  <a:cubicBezTo>
                    <a:pt x="232" y="589"/>
                    <a:pt x="231" y="589"/>
                    <a:pt x="230" y="588"/>
                  </a:cubicBezTo>
                  <a:close/>
                  <a:moveTo>
                    <a:pt x="240" y="576"/>
                  </a:moveTo>
                  <a:cubicBezTo>
                    <a:pt x="238" y="575"/>
                    <a:pt x="237" y="572"/>
                    <a:pt x="239" y="570"/>
                  </a:cubicBezTo>
                  <a:cubicBezTo>
                    <a:pt x="239" y="570"/>
                    <a:pt x="239" y="570"/>
                    <a:pt x="239" y="570"/>
                  </a:cubicBezTo>
                  <a:cubicBezTo>
                    <a:pt x="239" y="570"/>
                    <a:pt x="240" y="569"/>
                    <a:pt x="240" y="569"/>
                  </a:cubicBezTo>
                  <a:cubicBezTo>
                    <a:pt x="240" y="569"/>
                    <a:pt x="240" y="569"/>
                    <a:pt x="240" y="569"/>
                  </a:cubicBezTo>
                  <a:cubicBezTo>
                    <a:pt x="241" y="567"/>
                    <a:pt x="244" y="566"/>
                    <a:pt x="246" y="568"/>
                  </a:cubicBezTo>
                  <a:cubicBezTo>
                    <a:pt x="246" y="568"/>
                    <a:pt x="246" y="568"/>
                    <a:pt x="246" y="568"/>
                  </a:cubicBezTo>
                  <a:cubicBezTo>
                    <a:pt x="248" y="569"/>
                    <a:pt x="249" y="572"/>
                    <a:pt x="247" y="575"/>
                  </a:cubicBezTo>
                  <a:cubicBezTo>
                    <a:pt x="247" y="575"/>
                    <a:pt x="247" y="575"/>
                    <a:pt x="247" y="575"/>
                  </a:cubicBezTo>
                  <a:cubicBezTo>
                    <a:pt x="247" y="575"/>
                    <a:pt x="247" y="575"/>
                    <a:pt x="247" y="576"/>
                  </a:cubicBezTo>
                  <a:cubicBezTo>
                    <a:pt x="247" y="576"/>
                    <a:pt x="247" y="576"/>
                    <a:pt x="247" y="576"/>
                  </a:cubicBezTo>
                  <a:cubicBezTo>
                    <a:pt x="246" y="577"/>
                    <a:pt x="244" y="577"/>
                    <a:pt x="243" y="577"/>
                  </a:cubicBezTo>
                  <a:cubicBezTo>
                    <a:pt x="243" y="577"/>
                    <a:pt x="243" y="577"/>
                    <a:pt x="243" y="577"/>
                  </a:cubicBezTo>
                  <a:cubicBezTo>
                    <a:pt x="242" y="577"/>
                    <a:pt x="241" y="577"/>
                    <a:pt x="240" y="576"/>
                  </a:cubicBezTo>
                  <a:close/>
                  <a:moveTo>
                    <a:pt x="249" y="564"/>
                  </a:moveTo>
                  <a:cubicBezTo>
                    <a:pt x="247" y="563"/>
                    <a:pt x="246" y="560"/>
                    <a:pt x="248" y="558"/>
                  </a:cubicBezTo>
                  <a:cubicBezTo>
                    <a:pt x="248" y="558"/>
                    <a:pt x="248" y="558"/>
                    <a:pt x="248" y="558"/>
                  </a:cubicBezTo>
                  <a:cubicBezTo>
                    <a:pt x="248" y="557"/>
                    <a:pt x="248" y="557"/>
                    <a:pt x="249" y="557"/>
                  </a:cubicBezTo>
                  <a:cubicBezTo>
                    <a:pt x="249" y="557"/>
                    <a:pt x="249" y="557"/>
                    <a:pt x="249" y="557"/>
                  </a:cubicBezTo>
                  <a:cubicBezTo>
                    <a:pt x="250" y="555"/>
                    <a:pt x="253" y="554"/>
                    <a:pt x="255" y="556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7" y="557"/>
                    <a:pt x="258" y="560"/>
                    <a:pt x="256" y="562"/>
                  </a:cubicBezTo>
                  <a:cubicBezTo>
                    <a:pt x="256" y="562"/>
                    <a:pt x="256" y="562"/>
                    <a:pt x="256" y="562"/>
                  </a:cubicBezTo>
                  <a:cubicBezTo>
                    <a:pt x="256" y="562"/>
                    <a:pt x="256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5" y="565"/>
                    <a:pt x="253" y="565"/>
                    <a:pt x="252" y="565"/>
                  </a:cubicBezTo>
                  <a:cubicBezTo>
                    <a:pt x="252" y="565"/>
                    <a:pt x="252" y="565"/>
                    <a:pt x="252" y="565"/>
                  </a:cubicBezTo>
                  <a:cubicBezTo>
                    <a:pt x="251" y="565"/>
                    <a:pt x="250" y="565"/>
                    <a:pt x="249" y="564"/>
                  </a:cubicBezTo>
                  <a:close/>
                  <a:moveTo>
                    <a:pt x="258" y="552"/>
                  </a:moveTo>
                  <a:cubicBezTo>
                    <a:pt x="255" y="550"/>
                    <a:pt x="255" y="548"/>
                    <a:pt x="256" y="545"/>
                  </a:cubicBezTo>
                  <a:cubicBezTo>
                    <a:pt x="256" y="545"/>
                    <a:pt x="256" y="545"/>
                    <a:pt x="256" y="545"/>
                  </a:cubicBezTo>
                  <a:cubicBezTo>
                    <a:pt x="256" y="545"/>
                    <a:pt x="257" y="545"/>
                    <a:pt x="257" y="544"/>
                  </a:cubicBezTo>
                  <a:cubicBezTo>
                    <a:pt x="257" y="544"/>
                    <a:pt x="257" y="544"/>
                    <a:pt x="257" y="544"/>
                  </a:cubicBezTo>
                  <a:cubicBezTo>
                    <a:pt x="258" y="542"/>
                    <a:pt x="261" y="541"/>
                    <a:pt x="263" y="543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5" y="544"/>
                    <a:pt x="266" y="547"/>
                    <a:pt x="265" y="549"/>
                  </a:cubicBezTo>
                  <a:cubicBezTo>
                    <a:pt x="265" y="549"/>
                    <a:pt x="265" y="549"/>
                    <a:pt x="265" y="549"/>
                  </a:cubicBezTo>
                  <a:cubicBezTo>
                    <a:pt x="265" y="550"/>
                    <a:pt x="264" y="550"/>
                    <a:pt x="264" y="550"/>
                  </a:cubicBezTo>
                  <a:cubicBezTo>
                    <a:pt x="264" y="550"/>
                    <a:pt x="264" y="550"/>
                    <a:pt x="264" y="550"/>
                  </a:cubicBezTo>
                  <a:cubicBezTo>
                    <a:pt x="263" y="552"/>
                    <a:pt x="262" y="553"/>
                    <a:pt x="260" y="553"/>
                  </a:cubicBezTo>
                  <a:cubicBezTo>
                    <a:pt x="260" y="553"/>
                    <a:pt x="260" y="553"/>
                    <a:pt x="260" y="553"/>
                  </a:cubicBezTo>
                  <a:cubicBezTo>
                    <a:pt x="259" y="553"/>
                    <a:pt x="258" y="552"/>
                    <a:pt x="258" y="552"/>
                  </a:cubicBezTo>
                  <a:close/>
                  <a:moveTo>
                    <a:pt x="265" y="539"/>
                  </a:moveTo>
                  <a:cubicBezTo>
                    <a:pt x="263" y="538"/>
                    <a:pt x="262" y="535"/>
                    <a:pt x="264" y="533"/>
                  </a:cubicBezTo>
                  <a:cubicBezTo>
                    <a:pt x="264" y="533"/>
                    <a:pt x="264" y="533"/>
                    <a:pt x="264" y="533"/>
                  </a:cubicBezTo>
                  <a:cubicBezTo>
                    <a:pt x="264" y="532"/>
                    <a:pt x="264" y="532"/>
                    <a:pt x="264" y="531"/>
                  </a:cubicBezTo>
                  <a:cubicBezTo>
                    <a:pt x="264" y="531"/>
                    <a:pt x="264" y="531"/>
                    <a:pt x="264" y="531"/>
                  </a:cubicBezTo>
                  <a:cubicBezTo>
                    <a:pt x="266" y="529"/>
                    <a:pt x="268" y="528"/>
                    <a:pt x="271" y="530"/>
                  </a:cubicBezTo>
                  <a:cubicBezTo>
                    <a:pt x="271" y="530"/>
                    <a:pt x="271" y="530"/>
                    <a:pt x="271" y="530"/>
                  </a:cubicBezTo>
                  <a:cubicBezTo>
                    <a:pt x="273" y="531"/>
                    <a:pt x="274" y="534"/>
                    <a:pt x="273" y="536"/>
                  </a:cubicBezTo>
                  <a:cubicBezTo>
                    <a:pt x="273" y="536"/>
                    <a:pt x="273" y="536"/>
                    <a:pt x="273" y="536"/>
                  </a:cubicBezTo>
                  <a:cubicBezTo>
                    <a:pt x="272" y="536"/>
                    <a:pt x="272" y="537"/>
                    <a:pt x="272" y="537"/>
                  </a:cubicBezTo>
                  <a:cubicBezTo>
                    <a:pt x="272" y="537"/>
                    <a:pt x="272" y="537"/>
                    <a:pt x="272" y="537"/>
                  </a:cubicBezTo>
                  <a:cubicBezTo>
                    <a:pt x="271" y="539"/>
                    <a:pt x="269" y="540"/>
                    <a:pt x="268" y="540"/>
                  </a:cubicBezTo>
                  <a:cubicBezTo>
                    <a:pt x="268" y="540"/>
                    <a:pt x="268" y="540"/>
                    <a:pt x="268" y="540"/>
                  </a:cubicBezTo>
                  <a:cubicBezTo>
                    <a:pt x="267" y="540"/>
                    <a:pt x="266" y="539"/>
                    <a:pt x="265" y="539"/>
                  </a:cubicBezTo>
                  <a:close/>
                  <a:moveTo>
                    <a:pt x="273" y="526"/>
                  </a:moveTo>
                  <a:cubicBezTo>
                    <a:pt x="270" y="525"/>
                    <a:pt x="270" y="522"/>
                    <a:pt x="271" y="519"/>
                  </a:cubicBezTo>
                  <a:cubicBezTo>
                    <a:pt x="271" y="519"/>
                    <a:pt x="271" y="519"/>
                    <a:pt x="271" y="519"/>
                  </a:cubicBezTo>
                  <a:cubicBezTo>
                    <a:pt x="271" y="519"/>
                    <a:pt x="271" y="519"/>
                    <a:pt x="271" y="518"/>
                  </a:cubicBezTo>
                  <a:cubicBezTo>
                    <a:pt x="271" y="518"/>
                    <a:pt x="271" y="518"/>
                    <a:pt x="271" y="518"/>
                  </a:cubicBezTo>
                  <a:cubicBezTo>
                    <a:pt x="273" y="516"/>
                    <a:pt x="275" y="515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80" y="517"/>
                    <a:pt x="281" y="520"/>
                    <a:pt x="280" y="523"/>
                  </a:cubicBezTo>
                  <a:cubicBezTo>
                    <a:pt x="280" y="523"/>
                    <a:pt x="280" y="523"/>
                    <a:pt x="280" y="523"/>
                  </a:cubicBezTo>
                  <a:cubicBezTo>
                    <a:pt x="280" y="523"/>
                    <a:pt x="279" y="523"/>
                    <a:pt x="279" y="524"/>
                  </a:cubicBezTo>
                  <a:cubicBezTo>
                    <a:pt x="279" y="524"/>
                    <a:pt x="279" y="524"/>
                    <a:pt x="279" y="524"/>
                  </a:cubicBezTo>
                  <a:cubicBezTo>
                    <a:pt x="278" y="525"/>
                    <a:pt x="277" y="526"/>
                    <a:pt x="275" y="526"/>
                  </a:cubicBezTo>
                  <a:cubicBezTo>
                    <a:pt x="275" y="526"/>
                    <a:pt x="275" y="526"/>
                    <a:pt x="275" y="526"/>
                  </a:cubicBezTo>
                  <a:cubicBezTo>
                    <a:pt x="274" y="526"/>
                    <a:pt x="274" y="526"/>
                    <a:pt x="273" y="526"/>
                  </a:cubicBezTo>
                  <a:close/>
                  <a:moveTo>
                    <a:pt x="280" y="512"/>
                  </a:moveTo>
                  <a:cubicBezTo>
                    <a:pt x="277" y="511"/>
                    <a:pt x="276" y="508"/>
                    <a:pt x="277" y="506"/>
                  </a:cubicBezTo>
                  <a:cubicBezTo>
                    <a:pt x="277" y="506"/>
                    <a:pt x="277" y="506"/>
                    <a:pt x="277" y="506"/>
                  </a:cubicBezTo>
                  <a:cubicBezTo>
                    <a:pt x="277" y="506"/>
                    <a:pt x="278" y="505"/>
                    <a:pt x="278" y="505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279" y="502"/>
                    <a:pt x="282" y="501"/>
                    <a:pt x="284" y="502"/>
                  </a:cubicBezTo>
                  <a:cubicBezTo>
                    <a:pt x="284" y="502"/>
                    <a:pt x="284" y="502"/>
                    <a:pt x="284" y="502"/>
                  </a:cubicBezTo>
                  <a:cubicBezTo>
                    <a:pt x="286" y="503"/>
                    <a:pt x="287" y="506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10"/>
                  </a:cubicBezTo>
                  <a:cubicBezTo>
                    <a:pt x="286" y="510"/>
                    <a:pt x="286" y="510"/>
                    <a:pt x="286" y="510"/>
                  </a:cubicBezTo>
                  <a:cubicBezTo>
                    <a:pt x="285" y="512"/>
                    <a:pt x="283" y="513"/>
                    <a:pt x="281" y="513"/>
                  </a:cubicBezTo>
                  <a:cubicBezTo>
                    <a:pt x="281" y="513"/>
                    <a:pt x="281" y="513"/>
                    <a:pt x="281" y="513"/>
                  </a:cubicBezTo>
                  <a:cubicBezTo>
                    <a:pt x="281" y="513"/>
                    <a:pt x="280" y="513"/>
                    <a:pt x="280" y="512"/>
                  </a:cubicBezTo>
                  <a:close/>
                  <a:moveTo>
                    <a:pt x="286" y="498"/>
                  </a:moveTo>
                  <a:cubicBezTo>
                    <a:pt x="283" y="497"/>
                    <a:pt x="282" y="495"/>
                    <a:pt x="283" y="492"/>
                  </a:cubicBezTo>
                  <a:cubicBezTo>
                    <a:pt x="283" y="492"/>
                    <a:pt x="283" y="492"/>
                    <a:pt x="283" y="492"/>
                  </a:cubicBezTo>
                  <a:cubicBezTo>
                    <a:pt x="283" y="492"/>
                    <a:pt x="283" y="491"/>
                    <a:pt x="283" y="491"/>
                  </a:cubicBezTo>
                  <a:cubicBezTo>
                    <a:pt x="283" y="491"/>
                    <a:pt x="283" y="491"/>
                    <a:pt x="283" y="491"/>
                  </a:cubicBezTo>
                  <a:cubicBezTo>
                    <a:pt x="284" y="489"/>
                    <a:pt x="287" y="487"/>
                    <a:pt x="290" y="488"/>
                  </a:cubicBezTo>
                  <a:cubicBezTo>
                    <a:pt x="290" y="488"/>
                    <a:pt x="290" y="488"/>
                    <a:pt x="290" y="488"/>
                  </a:cubicBezTo>
                  <a:cubicBezTo>
                    <a:pt x="292" y="489"/>
                    <a:pt x="293" y="492"/>
                    <a:pt x="292" y="495"/>
                  </a:cubicBezTo>
                  <a:cubicBezTo>
                    <a:pt x="292" y="495"/>
                    <a:pt x="292" y="495"/>
                    <a:pt x="292" y="495"/>
                  </a:cubicBezTo>
                  <a:cubicBezTo>
                    <a:pt x="292" y="495"/>
                    <a:pt x="292" y="495"/>
                    <a:pt x="292" y="496"/>
                  </a:cubicBezTo>
                  <a:cubicBezTo>
                    <a:pt x="292" y="496"/>
                    <a:pt x="292" y="496"/>
                    <a:pt x="292" y="496"/>
                  </a:cubicBezTo>
                  <a:cubicBezTo>
                    <a:pt x="291" y="498"/>
                    <a:pt x="289" y="499"/>
                    <a:pt x="287" y="499"/>
                  </a:cubicBezTo>
                  <a:cubicBezTo>
                    <a:pt x="287" y="499"/>
                    <a:pt x="287" y="499"/>
                    <a:pt x="287" y="499"/>
                  </a:cubicBezTo>
                  <a:cubicBezTo>
                    <a:pt x="287" y="499"/>
                    <a:pt x="286" y="499"/>
                    <a:pt x="286" y="498"/>
                  </a:cubicBezTo>
                  <a:close/>
                  <a:moveTo>
                    <a:pt x="291" y="484"/>
                  </a:moveTo>
                  <a:cubicBezTo>
                    <a:pt x="289" y="483"/>
                    <a:pt x="287" y="481"/>
                    <a:pt x="288" y="478"/>
                  </a:cubicBezTo>
                  <a:cubicBezTo>
                    <a:pt x="288" y="478"/>
                    <a:pt x="288" y="478"/>
                    <a:pt x="288" y="478"/>
                  </a:cubicBezTo>
                  <a:cubicBezTo>
                    <a:pt x="288" y="478"/>
                    <a:pt x="288" y="477"/>
                    <a:pt x="289" y="477"/>
                  </a:cubicBezTo>
                  <a:cubicBezTo>
                    <a:pt x="289" y="477"/>
                    <a:pt x="289" y="477"/>
                    <a:pt x="289" y="477"/>
                  </a:cubicBezTo>
                  <a:cubicBezTo>
                    <a:pt x="289" y="475"/>
                    <a:pt x="292" y="473"/>
                    <a:pt x="295" y="474"/>
                  </a:cubicBezTo>
                  <a:cubicBezTo>
                    <a:pt x="295" y="474"/>
                    <a:pt x="295" y="474"/>
                    <a:pt x="295" y="474"/>
                  </a:cubicBezTo>
                  <a:cubicBezTo>
                    <a:pt x="297" y="475"/>
                    <a:pt x="298" y="478"/>
                    <a:pt x="298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6" y="483"/>
                    <a:pt x="295" y="485"/>
                    <a:pt x="293" y="485"/>
                  </a:cubicBezTo>
                  <a:cubicBezTo>
                    <a:pt x="293" y="485"/>
                    <a:pt x="293" y="485"/>
                    <a:pt x="293" y="485"/>
                  </a:cubicBezTo>
                  <a:cubicBezTo>
                    <a:pt x="292" y="485"/>
                    <a:pt x="292" y="484"/>
                    <a:pt x="291" y="484"/>
                  </a:cubicBezTo>
                  <a:close/>
                  <a:moveTo>
                    <a:pt x="296" y="470"/>
                  </a:moveTo>
                  <a:cubicBezTo>
                    <a:pt x="293" y="469"/>
                    <a:pt x="292" y="467"/>
                    <a:pt x="293" y="464"/>
                  </a:cubicBezTo>
                  <a:cubicBezTo>
                    <a:pt x="293" y="464"/>
                    <a:pt x="293" y="464"/>
                    <a:pt x="293" y="464"/>
                  </a:cubicBezTo>
                  <a:cubicBezTo>
                    <a:pt x="293" y="464"/>
                    <a:pt x="293" y="463"/>
                    <a:pt x="293" y="463"/>
                  </a:cubicBezTo>
                  <a:cubicBezTo>
                    <a:pt x="293" y="463"/>
                    <a:pt x="293" y="463"/>
                    <a:pt x="293" y="463"/>
                  </a:cubicBezTo>
                  <a:cubicBezTo>
                    <a:pt x="294" y="460"/>
                    <a:pt x="296" y="459"/>
                    <a:pt x="299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301" y="460"/>
                    <a:pt x="303" y="463"/>
                    <a:pt x="302" y="465"/>
                  </a:cubicBezTo>
                  <a:cubicBezTo>
                    <a:pt x="302" y="465"/>
                    <a:pt x="302" y="465"/>
                    <a:pt x="302" y="465"/>
                  </a:cubicBezTo>
                  <a:cubicBezTo>
                    <a:pt x="302" y="466"/>
                    <a:pt x="302" y="466"/>
                    <a:pt x="302" y="467"/>
                  </a:cubicBezTo>
                  <a:cubicBezTo>
                    <a:pt x="302" y="467"/>
                    <a:pt x="302" y="467"/>
                    <a:pt x="302" y="467"/>
                  </a:cubicBezTo>
                  <a:cubicBezTo>
                    <a:pt x="301" y="469"/>
                    <a:pt x="299" y="470"/>
                    <a:pt x="297" y="470"/>
                  </a:cubicBezTo>
                  <a:cubicBezTo>
                    <a:pt x="297" y="470"/>
                    <a:pt x="297" y="470"/>
                    <a:pt x="297" y="470"/>
                  </a:cubicBezTo>
                  <a:cubicBezTo>
                    <a:pt x="297" y="470"/>
                    <a:pt x="296" y="470"/>
                    <a:pt x="296" y="470"/>
                  </a:cubicBezTo>
                  <a:close/>
                  <a:moveTo>
                    <a:pt x="300" y="455"/>
                  </a:moveTo>
                  <a:cubicBezTo>
                    <a:pt x="297" y="455"/>
                    <a:pt x="296" y="452"/>
                    <a:pt x="297" y="450"/>
                  </a:cubicBezTo>
                  <a:cubicBezTo>
                    <a:pt x="297" y="450"/>
                    <a:pt x="297" y="450"/>
                    <a:pt x="297" y="450"/>
                  </a:cubicBezTo>
                  <a:cubicBezTo>
                    <a:pt x="297" y="449"/>
                    <a:pt x="297" y="449"/>
                    <a:pt x="297" y="448"/>
                  </a:cubicBezTo>
                  <a:cubicBezTo>
                    <a:pt x="297" y="448"/>
                    <a:pt x="297" y="448"/>
                    <a:pt x="297" y="448"/>
                  </a:cubicBezTo>
                  <a:cubicBezTo>
                    <a:pt x="297" y="446"/>
                    <a:pt x="300" y="444"/>
                    <a:pt x="303" y="445"/>
                  </a:cubicBezTo>
                  <a:cubicBezTo>
                    <a:pt x="303" y="445"/>
                    <a:pt x="303" y="445"/>
                    <a:pt x="303" y="445"/>
                  </a:cubicBezTo>
                  <a:cubicBezTo>
                    <a:pt x="305" y="446"/>
                    <a:pt x="307" y="448"/>
                    <a:pt x="306" y="451"/>
                  </a:cubicBezTo>
                  <a:cubicBezTo>
                    <a:pt x="306" y="451"/>
                    <a:pt x="306" y="451"/>
                    <a:pt x="306" y="451"/>
                  </a:cubicBezTo>
                  <a:cubicBezTo>
                    <a:pt x="306" y="451"/>
                    <a:pt x="306" y="452"/>
                    <a:pt x="306" y="452"/>
                  </a:cubicBezTo>
                  <a:cubicBezTo>
                    <a:pt x="306" y="452"/>
                    <a:pt x="306" y="452"/>
                    <a:pt x="306" y="452"/>
                  </a:cubicBezTo>
                  <a:cubicBezTo>
                    <a:pt x="305" y="454"/>
                    <a:pt x="303" y="456"/>
                    <a:pt x="301" y="456"/>
                  </a:cubicBezTo>
                  <a:cubicBezTo>
                    <a:pt x="301" y="456"/>
                    <a:pt x="301" y="456"/>
                    <a:pt x="301" y="456"/>
                  </a:cubicBezTo>
                  <a:cubicBezTo>
                    <a:pt x="301" y="456"/>
                    <a:pt x="300" y="456"/>
                    <a:pt x="300" y="455"/>
                  </a:cubicBezTo>
                  <a:close/>
                  <a:moveTo>
                    <a:pt x="304" y="441"/>
                  </a:moveTo>
                  <a:cubicBezTo>
                    <a:pt x="301" y="440"/>
                    <a:pt x="299" y="438"/>
                    <a:pt x="300" y="435"/>
                  </a:cubicBezTo>
                  <a:cubicBezTo>
                    <a:pt x="300" y="435"/>
                    <a:pt x="300" y="435"/>
                    <a:pt x="300" y="435"/>
                  </a:cubicBezTo>
                  <a:cubicBezTo>
                    <a:pt x="300" y="435"/>
                    <a:pt x="300" y="434"/>
                    <a:pt x="300" y="434"/>
                  </a:cubicBezTo>
                  <a:cubicBezTo>
                    <a:pt x="300" y="434"/>
                    <a:pt x="300" y="434"/>
                    <a:pt x="300" y="434"/>
                  </a:cubicBezTo>
                  <a:cubicBezTo>
                    <a:pt x="301" y="431"/>
                    <a:pt x="303" y="430"/>
                    <a:pt x="306" y="430"/>
                  </a:cubicBezTo>
                  <a:cubicBezTo>
                    <a:pt x="306" y="430"/>
                    <a:pt x="306" y="430"/>
                    <a:pt x="306" y="430"/>
                  </a:cubicBezTo>
                  <a:cubicBezTo>
                    <a:pt x="308" y="431"/>
                    <a:pt x="310" y="433"/>
                    <a:pt x="309" y="436"/>
                  </a:cubicBezTo>
                  <a:cubicBezTo>
                    <a:pt x="309" y="436"/>
                    <a:pt x="309" y="436"/>
                    <a:pt x="309" y="436"/>
                  </a:cubicBezTo>
                  <a:cubicBezTo>
                    <a:pt x="309" y="436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9"/>
                    <a:pt x="307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lose/>
                  <a:moveTo>
                    <a:pt x="306" y="426"/>
                  </a:moveTo>
                  <a:cubicBezTo>
                    <a:pt x="304" y="425"/>
                    <a:pt x="302" y="423"/>
                    <a:pt x="302" y="420"/>
                  </a:cubicBezTo>
                  <a:cubicBezTo>
                    <a:pt x="302" y="420"/>
                    <a:pt x="302" y="420"/>
                    <a:pt x="302" y="420"/>
                  </a:cubicBezTo>
                  <a:cubicBezTo>
                    <a:pt x="302" y="420"/>
                    <a:pt x="303" y="420"/>
                    <a:pt x="303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3" y="417"/>
                    <a:pt x="305" y="415"/>
                    <a:pt x="308" y="415"/>
                  </a:cubicBezTo>
                  <a:cubicBezTo>
                    <a:pt x="308" y="415"/>
                    <a:pt x="308" y="415"/>
                    <a:pt x="308" y="415"/>
                  </a:cubicBezTo>
                  <a:cubicBezTo>
                    <a:pt x="311" y="416"/>
                    <a:pt x="312" y="418"/>
                    <a:pt x="312" y="421"/>
                  </a:cubicBezTo>
                  <a:cubicBezTo>
                    <a:pt x="312" y="421"/>
                    <a:pt x="312" y="421"/>
                    <a:pt x="312" y="421"/>
                  </a:cubicBezTo>
                  <a:cubicBezTo>
                    <a:pt x="312" y="421"/>
                    <a:pt x="312" y="421"/>
                    <a:pt x="312" y="422"/>
                  </a:cubicBezTo>
                  <a:cubicBezTo>
                    <a:pt x="312" y="422"/>
                    <a:pt x="312" y="422"/>
                    <a:pt x="312" y="422"/>
                  </a:cubicBezTo>
                  <a:cubicBezTo>
                    <a:pt x="311" y="424"/>
                    <a:pt x="309" y="426"/>
                    <a:pt x="307" y="426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07" y="426"/>
                    <a:pt x="307" y="426"/>
                    <a:pt x="306" y="426"/>
                  </a:cubicBezTo>
                  <a:close/>
                  <a:moveTo>
                    <a:pt x="309" y="411"/>
                  </a:moveTo>
                  <a:cubicBezTo>
                    <a:pt x="306" y="411"/>
                    <a:pt x="304" y="408"/>
                    <a:pt x="304" y="406"/>
                  </a:cubicBezTo>
                  <a:cubicBezTo>
                    <a:pt x="304" y="406"/>
                    <a:pt x="304" y="406"/>
                    <a:pt x="304" y="406"/>
                  </a:cubicBezTo>
                  <a:cubicBezTo>
                    <a:pt x="304" y="405"/>
                    <a:pt x="304" y="405"/>
                    <a:pt x="305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5" y="402"/>
                    <a:pt x="307" y="400"/>
                    <a:pt x="310" y="400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2" y="400"/>
                    <a:pt x="314" y="403"/>
                    <a:pt x="314" y="405"/>
                  </a:cubicBezTo>
                  <a:cubicBezTo>
                    <a:pt x="314" y="405"/>
                    <a:pt x="314" y="405"/>
                    <a:pt x="314" y="405"/>
                  </a:cubicBezTo>
                  <a:cubicBezTo>
                    <a:pt x="314" y="406"/>
                    <a:pt x="314" y="406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3" y="409"/>
                    <a:pt x="311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lose/>
                  <a:moveTo>
                    <a:pt x="310" y="396"/>
                  </a:moveTo>
                  <a:cubicBezTo>
                    <a:pt x="307" y="396"/>
                    <a:pt x="306" y="393"/>
                    <a:pt x="306" y="391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87"/>
                    <a:pt x="308" y="385"/>
                    <a:pt x="311" y="385"/>
                  </a:cubicBezTo>
                  <a:cubicBezTo>
                    <a:pt x="311" y="385"/>
                    <a:pt x="311" y="385"/>
                    <a:pt x="311" y="385"/>
                  </a:cubicBezTo>
                  <a:cubicBezTo>
                    <a:pt x="313" y="385"/>
                    <a:pt x="315" y="388"/>
                    <a:pt x="315" y="390"/>
                  </a:cubicBezTo>
                  <a:cubicBezTo>
                    <a:pt x="315" y="390"/>
                    <a:pt x="315" y="390"/>
                    <a:pt x="315" y="390"/>
                  </a:cubicBezTo>
                  <a:cubicBezTo>
                    <a:pt x="315" y="391"/>
                    <a:pt x="315" y="391"/>
                    <a:pt x="315" y="392"/>
                  </a:cubicBezTo>
                  <a:cubicBezTo>
                    <a:pt x="315" y="392"/>
                    <a:pt x="315" y="392"/>
                    <a:pt x="315" y="392"/>
                  </a:cubicBezTo>
                  <a:cubicBezTo>
                    <a:pt x="315" y="394"/>
                    <a:pt x="313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lose/>
                  <a:moveTo>
                    <a:pt x="311" y="381"/>
                  </a:moveTo>
                  <a:cubicBezTo>
                    <a:pt x="308" y="381"/>
                    <a:pt x="306" y="379"/>
                    <a:pt x="307" y="376"/>
                  </a:cubicBezTo>
                  <a:cubicBezTo>
                    <a:pt x="307" y="376"/>
                    <a:pt x="307" y="376"/>
                    <a:pt x="307" y="376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2"/>
                    <a:pt x="309" y="370"/>
                    <a:pt x="311" y="370"/>
                  </a:cubicBezTo>
                  <a:cubicBezTo>
                    <a:pt x="311" y="370"/>
                    <a:pt x="311" y="370"/>
                    <a:pt x="311" y="370"/>
                  </a:cubicBezTo>
                  <a:cubicBezTo>
                    <a:pt x="314" y="370"/>
                    <a:pt x="316" y="372"/>
                    <a:pt x="316" y="375"/>
                  </a:cubicBezTo>
                  <a:cubicBezTo>
                    <a:pt x="316" y="375"/>
                    <a:pt x="316" y="375"/>
                    <a:pt x="316" y="375"/>
                  </a:cubicBezTo>
                  <a:cubicBezTo>
                    <a:pt x="316" y="375"/>
                    <a:pt x="316" y="376"/>
                    <a:pt x="316" y="376"/>
                  </a:cubicBezTo>
                  <a:cubicBezTo>
                    <a:pt x="316" y="376"/>
                    <a:pt x="316" y="376"/>
                    <a:pt x="316" y="376"/>
                  </a:cubicBezTo>
                  <a:cubicBezTo>
                    <a:pt x="316" y="379"/>
                    <a:pt x="314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lose/>
                  <a:moveTo>
                    <a:pt x="307" y="361"/>
                  </a:moveTo>
                  <a:cubicBezTo>
                    <a:pt x="307" y="361"/>
                    <a:pt x="307" y="360"/>
                    <a:pt x="307" y="360"/>
                  </a:cubicBezTo>
                  <a:cubicBezTo>
                    <a:pt x="307" y="360"/>
                    <a:pt x="307" y="360"/>
                    <a:pt x="307" y="360"/>
                  </a:cubicBezTo>
                  <a:cubicBezTo>
                    <a:pt x="307" y="357"/>
                    <a:pt x="309" y="355"/>
                    <a:pt x="311" y="355"/>
                  </a:cubicBezTo>
                  <a:cubicBezTo>
                    <a:pt x="311" y="355"/>
                    <a:pt x="311" y="355"/>
                    <a:pt x="311" y="355"/>
                  </a:cubicBezTo>
                  <a:cubicBezTo>
                    <a:pt x="314" y="355"/>
                    <a:pt x="316" y="357"/>
                    <a:pt x="316" y="360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16" y="360"/>
                    <a:pt x="316" y="360"/>
                    <a:pt x="316" y="361"/>
                  </a:cubicBezTo>
                  <a:cubicBezTo>
                    <a:pt x="316" y="361"/>
                    <a:pt x="316" y="361"/>
                    <a:pt x="316" y="361"/>
                  </a:cubicBezTo>
                  <a:cubicBezTo>
                    <a:pt x="316" y="364"/>
                    <a:pt x="314" y="366"/>
                    <a:pt x="311" y="366"/>
                  </a:cubicBezTo>
                  <a:cubicBezTo>
                    <a:pt x="311" y="366"/>
                    <a:pt x="311" y="366"/>
                    <a:pt x="311" y="366"/>
                  </a:cubicBezTo>
                  <a:cubicBezTo>
                    <a:pt x="309" y="366"/>
                    <a:pt x="307" y="364"/>
                    <a:pt x="307" y="361"/>
                  </a:cubicBezTo>
                  <a:close/>
                  <a:moveTo>
                    <a:pt x="306" y="346"/>
                  </a:moveTo>
                  <a:cubicBezTo>
                    <a:pt x="306" y="346"/>
                    <a:pt x="306" y="345"/>
                    <a:pt x="306" y="345"/>
                  </a:cubicBezTo>
                  <a:cubicBezTo>
                    <a:pt x="306" y="345"/>
                    <a:pt x="306" y="345"/>
                    <a:pt x="306" y="345"/>
                  </a:cubicBezTo>
                  <a:cubicBezTo>
                    <a:pt x="306" y="342"/>
                    <a:pt x="308" y="340"/>
                    <a:pt x="311" y="340"/>
                  </a:cubicBezTo>
                  <a:cubicBezTo>
                    <a:pt x="311" y="340"/>
                    <a:pt x="311" y="340"/>
                    <a:pt x="311" y="340"/>
                  </a:cubicBezTo>
                  <a:cubicBezTo>
                    <a:pt x="313" y="340"/>
                    <a:pt x="316" y="342"/>
                    <a:pt x="316" y="344"/>
                  </a:cubicBezTo>
                  <a:cubicBezTo>
                    <a:pt x="316" y="344"/>
                    <a:pt x="316" y="344"/>
                    <a:pt x="316" y="344"/>
                  </a:cubicBezTo>
                  <a:cubicBezTo>
                    <a:pt x="316" y="345"/>
                    <a:pt x="316" y="345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8"/>
                    <a:pt x="314" y="350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09" y="351"/>
                    <a:pt x="306" y="349"/>
                    <a:pt x="306" y="346"/>
                  </a:cubicBezTo>
                  <a:close/>
                  <a:moveTo>
                    <a:pt x="305" y="331"/>
                  </a:moveTo>
                  <a:cubicBezTo>
                    <a:pt x="305" y="331"/>
                    <a:pt x="305" y="330"/>
                    <a:pt x="305" y="330"/>
                  </a:cubicBezTo>
                  <a:cubicBezTo>
                    <a:pt x="305" y="330"/>
                    <a:pt x="305" y="330"/>
                    <a:pt x="305" y="330"/>
                  </a:cubicBezTo>
                  <a:cubicBezTo>
                    <a:pt x="305" y="327"/>
                    <a:pt x="307" y="325"/>
                    <a:pt x="310" y="325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12" y="324"/>
                    <a:pt x="315" y="326"/>
                    <a:pt x="315" y="329"/>
                  </a:cubicBezTo>
                  <a:cubicBezTo>
                    <a:pt x="315" y="329"/>
                    <a:pt x="315" y="329"/>
                    <a:pt x="315" y="329"/>
                  </a:cubicBezTo>
                  <a:cubicBezTo>
                    <a:pt x="315" y="329"/>
                    <a:pt x="315" y="330"/>
                    <a:pt x="315" y="330"/>
                  </a:cubicBezTo>
                  <a:cubicBezTo>
                    <a:pt x="315" y="330"/>
                    <a:pt x="315" y="330"/>
                    <a:pt x="315" y="330"/>
                  </a:cubicBezTo>
                  <a:cubicBezTo>
                    <a:pt x="315" y="333"/>
                    <a:pt x="313" y="335"/>
                    <a:pt x="311" y="335"/>
                  </a:cubicBezTo>
                  <a:cubicBezTo>
                    <a:pt x="311" y="335"/>
                    <a:pt x="311" y="335"/>
                    <a:pt x="311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08" y="335"/>
                    <a:pt x="306" y="334"/>
                    <a:pt x="305" y="331"/>
                  </a:cubicBezTo>
                  <a:close/>
                  <a:moveTo>
                    <a:pt x="304" y="316"/>
                  </a:moveTo>
                  <a:cubicBezTo>
                    <a:pt x="304" y="316"/>
                    <a:pt x="304" y="315"/>
                    <a:pt x="304" y="315"/>
                  </a:cubicBezTo>
                  <a:cubicBezTo>
                    <a:pt x="304" y="315"/>
                    <a:pt x="304" y="315"/>
                    <a:pt x="304" y="315"/>
                  </a:cubicBezTo>
                  <a:cubicBezTo>
                    <a:pt x="303" y="312"/>
                    <a:pt x="305" y="310"/>
                    <a:pt x="308" y="310"/>
                  </a:cubicBezTo>
                  <a:cubicBezTo>
                    <a:pt x="308" y="310"/>
                    <a:pt x="308" y="310"/>
                    <a:pt x="308" y="310"/>
                  </a:cubicBezTo>
                  <a:cubicBezTo>
                    <a:pt x="310" y="309"/>
                    <a:pt x="313" y="311"/>
                    <a:pt x="313" y="314"/>
                  </a:cubicBezTo>
                  <a:cubicBezTo>
                    <a:pt x="313" y="314"/>
                    <a:pt x="313" y="314"/>
                    <a:pt x="313" y="314"/>
                  </a:cubicBezTo>
                  <a:cubicBezTo>
                    <a:pt x="313" y="314"/>
                    <a:pt x="313" y="315"/>
                    <a:pt x="313" y="315"/>
                  </a:cubicBezTo>
                  <a:cubicBezTo>
                    <a:pt x="313" y="315"/>
                    <a:pt x="313" y="315"/>
                    <a:pt x="313" y="315"/>
                  </a:cubicBezTo>
                  <a:cubicBezTo>
                    <a:pt x="314" y="318"/>
                    <a:pt x="312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6" y="320"/>
                    <a:pt x="304" y="319"/>
                    <a:pt x="304" y="316"/>
                  </a:cubicBezTo>
                  <a:close/>
                  <a:moveTo>
                    <a:pt x="302" y="302"/>
                  </a:moveTo>
                  <a:cubicBezTo>
                    <a:pt x="302" y="301"/>
                    <a:pt x="302" y="301"/>
                    <a:pt x="302" y="300"/>
                  </a:cubicBezTo>
                  <a:cubicBezTo>
                    <a:pt x="302" y="300"/>
                    <a:pt x="302" y="300"/>
                    <a:pt x="302" y="300"/>
                  </a:cubicBezTo>
                  <a:cubicBezTo>
                    <a:pt x="301" y="298"/>
                    <a:pt x="303" y="295"/>
                    <a:pt x="305" y="295"/>
                  </a:cubicBezTo>
                  <a:cubicBezTo>
                    <a:pt x="305" y="295"/>
                    <a:pt x="305" y="295"/>
                    <a:pt x="305" y="295"/>
                  </a:cubicBezTo>
                  <a:cubicBezTo>
                    <a:pt x="308" y="294"/>
                    <a:pt x="310" y="296"/>
                    <a:pt x="311" y="299"/>
                  </a:cubicBezTo>
                  <a:cubicBezTo>
                    <a:pt x="311" y="299"/>
                    <a:pt x="311" y="299"/>
                    <a:pt x="311" y="299"/>
                  </a:cubicBezTo>
                  <a:cubicBezTo>
                    <a:pt x="311" y="299"/>
                    <a:pt x="311" y="300"/>
                    <a:pt x="311" y="300"/>
                  </a:cubicBezTo>
                  <a:cubicBezTo>
                    <a:pt x="311" y="300"/>
                    <a:pt x="311" y="300"/>
                    <a:pt x="311" y="300"/>
                  </a:cubicBezTo>
                  <a:cubicBezTo>
                    <a:pt x="312" y="303"/>
                    <a:pt x="310" y="305"/>
                    <a:pt x="307" y="305"/>
                  </a:cubicBezTo>
                  <a:cubicBezTo>
                    <a:pt x="307" y="305"/>
                    <a:pt x="307" y="305"/>
                    <a:pt x="307" y="305"/>
                  </a:cubicBezTo>
                  <a:cubicBezTo>
                    <a:pt x="307" y="305"/>
                    <a:pt x="307" y="305"/>
                    <a:pt x="306" y="305"/>
                  </a:cubicBezTo>
                  <a:cubicBezTo>
                    <a:pt x="306" y="305"/>
                    <a:pt x="306" y="305"/>
                    <a:pt x="306" y="305"/>
                  </a:cubicBezTo>
                  <a:cubicBezTo>
                    <a:pt x="304" y="305"/>
                    <a:pt x="302" y="304"/>
                    <a:pt x="302" y="302"/>
                  </a:cubicBezTo>
                  <a:close/>
                  <a:moveTo>
                    <a:pt x="299" y="287"/>
                  </a:move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8" y="283"/>
                    <a:pt x="300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5" y="279"/>
                    <a:pt x="307" y="281"/>
                    <a:pt x="308" y="284"/>
                  </a:cubicBezTo>
                  <a:cubicBezTo>
                    <a:pt x="308" y="284"/>
                    <a:pt x="308" y="284"/>
                    <a:pt x="308" y="284"/>
                  </a:cubicBezTo>
                  <a:cubicBezTo>
                    <a:pt x="308" y="284"/>
                    <a:pt x="308" y="284"/>
                    <a:pt x="308" y="285"/>
                  </a:cubicBezTo>
                  <a:cubicBezTo>
                    <a:pt x="308" y="285"/>
                    <a:pt x="308" y="285"/>
                    <a:pt x="308" y="285"/>
                  </a:cubicBezTo>
                  <a:cubicBezTo>
                    <a:pt x="309" y="287"/>
                    <a:pt x="307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1" y="291"/>
                    <a:pt x="300" y="289"/>
                    <a:pt x="299" y="287"/>
                  </a:cubicBezTo>
                  <a:close/>
                  <a:moveTo>
                    <a:pt x="296" y="272"/>
                  </a:moveTo>
                  <a:cubicBezTo>
                    <a:pt x="296" y="272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69"/>
                    <a:pt x="296" y="266"/>
                    <a:pt x="299" y="26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301" y="265"/>
                    <a:pt x="304" y="266"/>
                    <a:pt x="304" y="269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5" y="269"/>
                    <a:pt x="305" y="270"/>
                    <a:pt x="305" y="270"/>
                  </a:cubicBezTo>
                  <a:cubicBezTo>
                    <a:pt x="305" y="270"/>
                    <a:pt x="305" y="270"/>
                    <a:pt x="305" y="270"/>
                  </a:cubicBezTo>
                  <a:cubicBezTo>
                    <a:pt x="305" y="272"/>
                    <a:pt x="304" y="275"/>
                    <a:pt x="301" y="276"/>
                  </a:cubicBezTo>
                  <a:cubicBezTo>
                    <a:pt x="301" y="276"/>
                    <a:pt x="301" y="276"/>
                    <a:pt x="301" y="276"/>
                  </a:cubicBezTo>
                  <a:cubicBezTo>
                    <a:pt x="301" y="276"/>
                    <a:pt x="301" y="276"/>
                    <a:pt x="300" y="276"/>
                  </a:cubicBezTo>
                  <a:cubicBezTo>
                    <a:pt x="300" y="276"/>
                    <a:pt x="300" y="276"/>
                    <a:pt x="300" y="276"/>
                  </a:cubicBezTo>
                  <a:cubicBezTo>
                    <a:pt x="298" y="276"/>
                    <a:pt x="296" y="274"/>
                    <a:pt x="296" y="272"/>
                  </a:cubicBezTo>
                  <a:close/>
                  <a:moveTo>
                    <a:pt x="292" y="258"/>
                  </a:moveTo>
                  <a:cubicBezTo>
                    <a:pt x="291" y="258"/>
                    <a:pt x="291" y="257"/>
                    <a:pt x="291" y="257"/>
                  </a:cubicBezTo>
                  <a:cubicBezTo>
                    <a:pt x="291" y="257"/>
                    <a:pt x="291" y="257"/>
                    <a:pt x="291" y="257"/>
                  </a:cubicBezTo>
                  <a:cubicBezTo>
                    <a:pt x="290" y="254"/>
                    <a:pt x="292" y="252"/>
                    <a:pt x="294" y="251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7" y="250"/>
                    <a:pt x="299" y="251"/>
                    <a:pt x="300" y="254"/>
                  </a:cubicBezTo>
                  <a:cubicBezTo>
                    <a:pt x="300" y="254"/>
                    <a:pt x="300" y="254"/>
                    <a:pt x="300" y="254"/>
                  </a:cubicBezTo>
                  <a:cubicBezTo>
                    <a:pt x="300" y="254"/>
                    <a:pt x="300" y="255"/>
                    <a:pt x="301" y="255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01" y="258"/>
                    <a:pt x="300" y="260"/>
                    <a:pt x="297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7" y="261"/>
                    <a:pt x="297" y="261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4" y="261"/>
                    <a:pt x="292" y="260"/>
                    <a:pt x="292" y="258"/>
                  </a:cubicBezTo>
                  <a:close/>
                  <a:moveTo>
                    <a:pt x="287" y="244"/>
                  </a:moveTo>
                  <a:cubicBezTo>
                    <a:pt x="287" y="243"/>
                    <a:pt x="287" y="243"/>
                    <a:pt x="286" y="243"/>
                  </a:cubicBezTo>
                  <a:cubicBezTo>
                    <a:pt x="286" y="243"/>
                    <a:pt x="286" y="243"/>
                    <a:pt x="286" y="243"/>
                  </a:cubicBezTo>
                  <a:cubicBezTo>
                    <a:pt x="286" y="240"/>
                    <a:pt x="287" y="237"/>
                    <a:pt x="289" y="237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92" y="236"/>
                    <a:pt x="294" y="237"/>
                    <a:pt x="295" y="239"/>
                  </a:cubicBezTo>
                  <a:cubicBezTo>
                    <a:pt x="295" y="239"/>
                    <a:pt x="295" y="239"/>
                    <a:pt x="295" y="239"/>
                  </a:cubicBezTo>
                  <a:cubicBezTo>
                    <a:pt x="295" y="240"/>
                    <a:pt x="296" y="240"/>
                    <a:pt x="296" y="241"/>
                  </a:cubicBezTo>
                  <a:cubicBezTo>
                    <a:pt x="296" y="241"/>
                    <a:pt x="296" y="241"/>
                    <a:pt x="296" y="241"/>
                  </a:cubicBezTo>
                  <a:cubicBezTo>
                    <a:pt x="297" y="243"/>
                    <a:pt x="295" y="246"/>
                    <a:pt x="293" y="247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2" y="247"/>
                    <a:pt x="292" y="247"/>
                    <a:pt x="291" y="247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89" y="247"/>
                    <a:pt x="288" y="246"/>
                    <a:pt x="287" y="244"/>
                  </a:cubicBezTo>
                  <a:close/>
                  <a:moveTo>
                    <a:pt x="281" y="230"/>
                  </a:moveTo>
                  <a:cubicBezTo>
                    <a:pt x="281" y="230"/>
                    <a:pt x="281" y="229"/>
                    <a:pt x="281" y="229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0" y="226"/>
                    <a:pt x="281" y="224"/>
                    <a:pt x="284" y="223"/>
                  </a:cubicBezTo>
                  <a:cubicBezTo>
                    <a:pt x="284" y="223"/>
                    <a:pt x="284" y="223"/>
                    <a:pt x="284" y="223"/>
                  </a:cubicBezTo>
                  <a:cubicBezTo>
                    <a:pt x="286" y="222"/>
                    <a:pt x="289" y="223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1" y="229"/>
                    <a:pt x="290" y="232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7" y="233"/>
                    <a:pt x="286" y="233"/>
                    <a:pt x="286" y="233"/>
                  </a:cubicBezTo>
                  <a:cubicBezTo>
                    <a:pt x="286" y="233"/>
                    <a:pt x="286" y="233"/>
                    <a:pt x="286" y="233"/>
                  </a:cubicBezTo>
                  <a:cubicBezTo>
                    <a:pt x="284" y="233"/>
                    <a:pt x="282" y="232"/>
                    <a:pt x="281" y="230"/>
                  </a:cubicBezTo>
                  <a:close/>
                  <a:moveTo>
                    <a:pt x="275" y="216"/>
                  </a:moveTo>
                  <a:cubicBezTo>
                    <a:pt x="275" y="216"/>
                    <a:pt x="275" y="216"/>
                    <a:pt x="275" y="215"/>
                  </a:cubicBezTo>
                  <a:cubicBezTo>
                    <a:pt x="275" y="215"/>
                    <a:pt x="275" y="215"/>
                    <a:pt x="275" y="215"/>
                  </a:cubicBezTo>
                  <a:cubicBezTo>
                    <a:pt x="274" y="213"/>
                    <a:pt x="275" y="210"/>
                    <a:pt x="277" y="209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9" y="208"/>
                    <a:pt x="282" y="209"/>
                    <a:pt x="283" y="211"/>
                  </a:cubicBezTo>
                  <a:cubicBezTo>
                    <a:pt x="283" y="211"/>
                    <a:pt x="283" y="211"/>
                    <a:pt x="283" y="211"/>
                  </a:cubicBezTo>
                  <a:cubicBezTo>
                    <a:pt x="284" y="211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5" y="215"/>
                    <a:pt x="284" y="217"/>
                    <a:pt x="282" y="219"/>
                  </a:cubicBezTo>
                  <a:cubicBezTo>
                    <a:pt x="282" y="219"/>
                    <a:pt x="282" y="219"/>
                    <a:pt x="282" y="219"/>
                  </a:cubicBezTo>
                  <a:cubicBezTo>
                    <a:pt x="281" y="219"/>
                    <a:pt x="280" y="219"/>
                    <a:pt x="280" y="219"/>
                  </a:cubicBezTo>
                  <a:cubicBezTo>
                    <a:pt x="280" y="219"/>
                    <a:pt x="280" y="219"/>
                    <a:pt x="280" y="219"/>
                  </a:cubicBezTo>
                  <a:cubicBezTo>
                    <a:pt x="278" y="219"/>
                    <a:pt x="276" y="218"/>
                    <a:pt x="275" y="216"/>
                  </a:cubicBezTo>
                  <a:close/>
                  <a:moveTo>
                    <a:pt x="269" y="203"/>
                  </a:moveTo>
                  <a:cubicBezTo>
                    <a:pt x="269" y="203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7" y="200"/>
                    <a:pt x="268" y="197"/>
                    <a:pt x="270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2" y="194"/>
                    <a:pt x="275" y="195"/>
                    <a:pt x="277" y="197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7" y="198"/>
                    <a:pt x="277" y="198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8" y="201"/>
                    <a:pt x="277" y="204"/>
                    <a:pt x="275" y="205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4" y="205"/>
                    <a:pt x="274" y="206"/>
                    <a:pt x="273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1" y="206"/>
                    <a:pt x="270" y="205"/>
                    <a:pt x="269" y="203"/>
                  </a:cubicBezTo>
                  <a:close/>
                  <a:moveTo>
                    <a:pt x="262" y="190"/>
                  </a:move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87"/>
                    <a:pt x="260" y="184"/>
                    <a:pt x="263" y="182"/>
                  </a:cubicBezTo>
                  <a:cubicBezTo>
                    <a:pt x="263" y="182"/>
                    <a:pt x="263" y="182"/>
                    <a:pt x="263" y="182"/>
                  </a:cubicBezTo>
                  <a:cubicBezTo>
                    <a:pt x="265" y="181"/>
                    <a:pt x="268" y="182"/>
                    <a:pt x="269" y="184"/>
                  </a:cubicBezTo>
                  <a:cubicBezTo>
                    <a:pt x="269" y="184"/>
                    <a:pt x="269" y="184"/>
                    <a:pt x="269" y="184"/>
                  </a:cubicBezTo>
                  <a:cubicBezTo>
                    <a:pt x="269" y="184"/>
                    <a:pt x="269" y="185"/>
                    <a:pt x="270" y="185"/>
                  </a:cubicBezTo>
                  <a:cubicBezTo>
                    <a:pt x="270" y="185"/>
                    <a:pt x="270" y="185"/>
                    <a:pt x="270" y="185"/>
                  </a:cubicBezTo>
                  <a:cubicBezTo>
                    <a:pt x="271" y="187"/>
                    <a:pt x="270" y="190"/>
                    <a:pt x="268" y="192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7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4" y="192"/>
                    <a:pt x="262" y="191"/>
                    <a:pt x="262" y="190"/>
                  </a:cubicBezTo>
                  <a:close/>
                  <a:moveTo>
                    <a:pt x="254" y="177"/>
                  </a:moveTo>
                  <a:cubicBezTo>
                    <a:pt x="253" y="177"/>
                    <a:pt x="253" y="177"/>
                    <a:pt x="253" y="176"/>
                  </a:cubicBezTo>
                  <a:cubicBezTo>
                    <a:pt x="253" y="176"/>
                    <a:pt x="253" y="176"/>
                    <a:pt x="253" y="176"/>
                  </a:cubicBezTo>
                  <a:cubicBezTo>
                    <a:pt x="252" y="174"/>
                    <a:pt x="252" y="171"/>
                    <a:pt x="254" y="170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6" y="168"/>
                    <a:pt x="259" y="169"/>
                    <a:pt x="261" y="171"/>
                  </a:cubicBezTo>
                  <a:cubicBezTo>
                    <a:pt x="261" y="171"/>
                    <a:pt x="261" y="171"/>
                    <a:pt x="261" y="171"/>
                  </a:cubicBezTo>
                  <a:cubicBezTo>
                    <a:pt x="261" y="171"/>
                    <a:pt x="261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3" y="174"/>
                    <a:pt x="262" y="177"/>
                    <a:pt x="260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59" y="179"/>
                    <a:pt x="258" y="179"/>
                    <a:pt x="258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56" y="179"/>
                    <a:pt x="255" y="179"/>
                    <a:pt x="254" y="177"/>
                  </a:cubicBezTo>
                  <a:close/>
                  <a:moveTo>
                    <a:pt x="245" y="165"/>
                  </a:moveTo>
                  <a:cubicBezTo>
                    <a:pt x="245" y="165"/>
                    <a:pt x="245" y="164"/>
                    <a:pt x="244" y="164"/>
                  </a:cubicBezTo>
                  <a:cubicBezTo>
                    <a:pt x="244" y="164"/>
                    <a:pt x="244" y="164"/>
                    <a:pt x="244" y="164"/>
                  </a:cubicBezTo>
                  <a:cubicBezTo>
                    <a:pt x="243" y="162"/>
                    <a:pt x="243" y="159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8" y="156"/>
                    <a:pt x="251" y="156"/>
                    <a:pt x="252" y="158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52" y="159"/>
                    <a:pt x="253" y="159"/>
                    <a:pt x="253" y="160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4" y="162"/>
                    <a:pt x="254" y="165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1" y="167"/>
                    <a:pt x="250" y="167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48" y="167"/>
                    <a:pt x="246" y="166"/>
                    <a:pt x="245" y="165"/>
                  </a:cubicBezTo>
                  <a:close/>
                  <a:moveTo>
                    <a:pt x="236" y="153"/>
                  </a:moveTo>
                  <a:cubicBezTo>
                    <a:pt x="236" y="153"/>
                    <a:pt x="236" y="152"/>
                    <a:pt x="235" y="152"/>
                  </a:cubicBezTo>
                  <a:cubicBezTo>
                    <a:pt x="235" y="152"/>
                    <a:pt x="235" y="152"/>
                    <a:pt x="235" y="152"/>
                  </a:cubicBezTo>
                  <a:cubicBezTo>
                    <a:pt x="234" y="150"/>
                    <a:pt x="234" y="147"/>
                    <a:pt x="236" y="145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8" y="144"/>
                    <a:pt x="241" y="144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5" y="149"/>
                    <a:pt x="245" y="152"/>
                    <a:pt x="243" y="154"/>
                  </a:cubicBezTo>
                  <a:cubicBezTo>
                    <a:pt x="243" y="154"/>
                    <a:pt x="243" y="154"/>
                    <a:pt x="243" y="154"/>
                  </a:cubicBezTo>
                  <a:cubicBezTo>
                    <a:pt x="242" y="155"/>
                    <a:pt x="241" y="155"/>
                    <a:pt x="240" y="155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5"/>
                    <a:pt x="237" y="154"/>
                    <a:pt x="236" y="153"/>
                  </a:cubicBezTo>
                  <a:close/>
                  <a:moveTo>
                    <a:pt x="227" y="142"/>
                  </a:moveTo>
                  <a:cubicBezTo>
                    <a:pt x="226" y="141"/>
                    <a:pt x="226" y="141"/>
                    <a:pt x="226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4" y="139"/>
                    <a:pt x="224" y="136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8" y="132"/>
                    <a:pt x="231" y="132"/>
                    <a:pt x="233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6" y="137"/>
                    <a:pt x="235" y="140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2" y="143"/>
                    <a:pt x="231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29" y="143"/>
                    <a:pt x="228" y="143"/>
                    <a:pt x="227" y="142"/>
                  </a:cubicBezTo>
                  <a:close/>
                  <a:moveTo>
                    <a:pt x="217" y="131"/>
                  </a:moveTo>
                  <a:cubicBezTo>
                    <a:pt x="216" y="130"/>
                    <a:pt x="216" y="130"/>
                    <a:pt x="216" y="130"/>
                  </a:cubicBezTo>
                  <a:cubicBezTo>
                    <a:pt x="216" y="130"/>
                    <a:pt x="216" y="130"/>
                    <a:pt x="216" y="130"/>
                  </a:cubicBezTo>
                  <a:cubicBezTo>
                    <a:pt x="214" y="128"/>
                    <a:pt x="214" y="125"/>
                    <a:pt x="216" y="123"/>
                  </a:cubicBezTo>
                  <a:cubicBezTo>
                    <a:pt x="216" y="123"/>
                    <a:pt x="216" y="123"/>
                    <a:pt x="216" y="123"/>
                  </a:cubicBezTo>
                  <a:cubicBezTo>
                    <a:pt x="218" y="121"/>
                    <a:pt x="221" y="121"/>
                    <a:pt x="223" y="123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3" y="123"/>
                    <a:pt x="223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5" y="126"/>
                    <a:pt x="225" y="129"/>
                    <a:pt x="223" y="131"/>
                  </a:cubicBezTo>
                  <a:cubicBezTo>
                    <a:pt x="223" y="131"/>
                    <a:pt x="223" y="131"/>
                    <a:pt x="223" y="131"/>
                  </a:cubicBezTo>
                  <a:cubicBezTo>
                    <a:pt x="222" y="132"/>
                    <a:pt x="221" y="132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2"/>
                    <a:pt x="218" y="132"/>
                    <a:pt x="217" y="131"/>
                  </a:cubicBezTo>
                  <a:close/>
                  <a:moveTo>
                    <a:pt x="206" y="120"/>
                  </a:moveTo>
                  <a:cubicBezTo>
                    <a:pt x="206" y="120"/>
                    <a:pt x="206" y="119"/>
                    <a:pt x="205" y="119"/>
                  </a:cubicBezTo>
                  <a:cubicBezTo>
                    <a:pt x="205" y="119"/>
                    <a:pt x="205" y="119"/>
                    <a:pt x="205" y="119"/>
                  </a:cubicBezTo>
                  <a:cubicBezTo>
                    <a:pt x="203" y="117"/>
                    <a:pt x="203" y="114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7" y="110"/>
                    <a:pt x="210" y="110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2" y="113"/>
                    <a:pt x="212" y="113"/>
                    <a:pt x="213" y="113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5" y="115"/>
                    <a:pt x="215" y="118"/>
                    <a:pt x="213" y="120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2" y="121"/>
                    <a:pt x="211" y="121"/>
                    <a:pt x="210" y="121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08" y="121"/>
                    <a:pt x="207" y="121"/>
                    <a:pt x="206" y="120"/>
                  </a:cubicBezTo>
                  <a:close/>
                  <a:moveTo>
                    <a:pt x="195" y="110"/>
                  </a:moveTo>
                  <a:cubicBezTo>
                    <a:pt x="195" y="109"/>
                    <a:pt x="195" y="109"/>
                    <a:pt x="194" y="109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2" y="107"/>
                    <a:pt x="192" y="104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6" y="100"/>
                    <a:pt x="199" y="100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1" y="102"/>
                    <a:pt x="201" y="102"/>
                    <a:pt x="202" y="103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4" y="104"/>
                    <a:pt x="204" y="107"/>
                    <a:pt x="202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1" y="110"/>
                    <a:pt x="200" y="111"/>
                    <a:pt x="198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7" y="111"/>
                    <a:pt x="196" y="110"/>
                    <a:pt x="195" y="110"/>
                  </a:cubicBezTo>
                  <a:close/>
                  <a:moveTo>
                    <a:pt x="184" y="100"/>
                  </a:moveTo>
                  <a:cubicBezTo>
                    <a:pt x="184" y="100"/>
                    <a:pt x="183" y="99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1" y="97"/>
                    <a:pt x="181" y="94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4" y="90"/>
                    <a:pt x="187" y="90"/>
                    <a:pt x="189" y="92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89" y="92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92" y="94"/>
                    <a:pt x="192" y="97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0" y="100"/>
                    <a:pt x="188" y="101"/>
                    <a:pt x="187" y="101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186" y="101"/>
                    <a:pt x="185" y="101"/>
                    <a:pt x="184" y="100"/>
                  </a:cubicBezTo>
                  <a:close/>
                  <a:moveTo>
                    <a:pt x="172" y="90"/>
                  </a:moveTo>
                  <a:cubicBezTo>
                    <a:pt x="172" y="90"/>
                    <a:pt x="172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69" y="88"/>
                    <a:pt x="169" y="85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2" y="81"/>
                    <a:pt x="175" y="81"/>
                    <a:pt x="177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2"/>
                    <a:pt x="178" y="83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80" y="85"/>
                    <a:pt x="181" y="88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8" y="91"/>
                    <a:pt x="177" y="91"/>
                    <a:pt x="175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4" y="91"/>
                    <a:pt x="173" y="91"/>
                    <a:pt x="172" y="90"/>
                  </a:cubicBezTo>
                  <a:close/>
                  <a:moveTo>
                    <a:pt x="160" y="81"/>
                  </a:moveTo>
                  <a:cubicBezTo>
                    <a:pt x="160" y="81"/>
                    <a:pt x="160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7" y="79"/>
                    <a:pt x="157" y="76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60" y="72"/>
                    <a:pt x="163" y="71"/>
                    <a:pt x="165" y="73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6" y="74"/>
                    <a:pt x="166" y="74"/>
                  </a:cubicBezTo>
                  <a:cubicBezTo>
                    <a:pt x="166" y="74"/>
                    <a:pt x="166" y="74"/>
                    <a:pt x="166" y="74"/>
                  </a:cubicBezTo>
                  <a:cubicBezTo>
                    <a:pt x="168" y="75"/>
                    <a:pt x="169" y="78"/>
                    <a:pt x="167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6" y="82"/>
                    <a:pt x="165" y="82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2" y="82"/>
                    <a:pt x="161" y="82"/>
                    <a:pt x="160" y="81"/>
                  </a:cubicBezTo>
                  <a:close/>
                  <a:moveTo>
                    <a:pt x="148" y="73"/>
                  </a:moveTo>
                  <a:cubicBezTo>
                    <a:pt x="148" y="73"/>
                    <a:pt x="147" y="72"/>
                    <a:pt x="147" y="72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45" y="71"/>
                    <a:pt x="144" y="68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7" y="63"/>
                    <a:pt x="150" y="63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6" y="66"/>
                    <a:pt x="156" y="69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4" y="73"/>
                    <a:pt x="152" y="74"/>
                    <a:pt x="151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0" y="74"/>
                    <a:pt x="149" y="73"/>
                    <a:pt x="148" y="73"/>
                  </a:cubicBezTo>
                  <a:close/>
                  <a:moveTo>
                    <a:pt x="136" y="65"/>
                  </a:moveTo>
                  <a:cubicBezTo>
                    <a:pt x="135" y="64"/>
                    <a:pt x="135" y="64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2" y="63"/>
                    <a:pt x="132" y="60"/>
                    <a:pt x="133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5"/>
                    <a:pt x="137" y="55"/>
                    <a:pt x="139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40" y="56"/>
                    <a:pt x="140" y="56"/>
                    <a:pt x="141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3" y="58"/>
                    <a:pt x="143" y="61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1" y="65"/>
                    <a:pt x="140" y="65"/>
                    <a:pt x="138" y="65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6" y="65"/>
                    <a:pt x="136" y="65"/>
                  </a:cubicBezTo>
                  <a:close/>
                  <a:moveTo>
                    <a:pt x="123" y="57"/>
                  </a:moveTo>
                  <a:cubicBezTo>
                    <a:pt x="122" y="57"/>
                    <a:pt x="122" y="57"/>
                    <a:pt x="122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19" y="55"/>
                    <a:pt x="118" y="52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48"/>
                    <a:pt x="124" y="47"/>
                    <a:pt x="126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8"/>
                    <a:pt x="127" y="49"/>
                    <a:pt x="127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30" y="50"/>
                    <a:pt x="130" y="53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8" y="57"/>
                    <a:pt x="127" y="58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4" y="58"/>
                    <a:pt x="123" y="57"/>
                    <a:pt x="123" y="57"/>
                  </a:cubicBezTo>
                  <a:close/>
                  <a:moveTo>
                    <a:pt x="110" y="50"/>
                  </a:moveTo>
                  <a:cubicBezTo>
                    <a:pt x="109" y="49"/>
                    <a:pt x="109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6" y="48"/>
                    <a:pt x="105" y="45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8" y="40"/>
                    <a:pt x="111" y="39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7" y="45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5" y="49"/>
                    <a:pt x="113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50"/>
                    <a:pt x="110" y="50"/>
                    <a:pt x="110" y="50"/>
                  </a:cubicBezTo>
                  <a:close/>
                  <a:moveTo>
                    <a:pt x="96" y="43"/>
                  </a:moveTo>
                  <a:cubicBezTo>
                    <a:pt x="96" y="43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3" y="41"/>
                    <a:pt x="92" y="38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3"/>
                    <a:pt x="97" y="33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3" y="35"/>
                    <a:pt x="104" y="38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2"/>
                    <a:pt x="100" y="43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7" y="43"/>
                    <a:pt x="96" y="43"/>
                  </a:cubicBezTo>
                  <a:close/>
                  <a:moveTo>
                    <a:pt x="83" y="36"/>
                  </a:moveTo>
                  <a:cubicBezTo>
                    <a:pt x="82" y="36"/>
                    <a:pt x="82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5"/>
                    <a:pt x="78" y="32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27"/>
                    <a:pt x="83" y="26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9" y="29"/>
                    <a:pt x="90" y="32"/>
                    <a:pt x="89" y="34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8" y="36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3" y="36"/>
                    <a:pt x="83" y="36"/>
                  </a:cubicBezTo>
                  <a:close/>
                  <a:moveTo>
                    <a:pt x="69" y="30"/>
                  </a:moveTo>
                  <a:cubicBezTo>
                    <a:pt x="69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5" y="28"/>
                    <a:pt x="64" y="26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1"/>
                    <a:pt x="69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22"/>
                    <a:pt x="76" y="25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9"/>
                    <a:pt x="73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30"/>
                    <a:pt x="70" y="30"/>
                    <a:pt x="69" y="30"/>
                  </a:cubicBezTo>
                  <a:close/>
                  <a:moveTo>
                    <a:pt x="55" y="24"/>
                  </a:moveTo>
                  <a:cubicBezTo>
                    <a:pt x="55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1" y="23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15"/>
                    <a:pt x="55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5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6"/>
                    <a:pt x="62" y="19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5"/>
                    <a:pt x="56" y="25"/>
                    <a:pt x="55" y="24"/>
                  </a:cubicBezTo>
                  <a:close/>
                  <a:moveTo>
                    <a:pt x="41" y="19"/>
                  </a:move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8"/>
                    <a:pt x="36" y="15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0"/>
                    <a:pt x="41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7" y="11"/>
                    <a:pt x="48" y="14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8"/>
                    <a:pt x="45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3"/>
                    <a:pt x="22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6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6"/>
                    <a:pt x="34" y="9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3"/>
                    <a:pt x="30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lose/>
                  <a:moveTo>
                    <a:pt x="13" y="10"/>
                  </a:moveTo>
                  <a:cubicBezTo>
                    <a:pt x="12" y="10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7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1"/>
                    <a:pt x="19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6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233"/>
            <p:cNvSpPr>
              <a:spLocks noEditPoints="1"/>
            </p:cNvSpPr>
            <p:nvPr/>
          </p:nvSpPr>
          <p:spPr bwMode="auto">
            <a:xfrm>
              <a:off x="8103849" y="2390322"/>
              <a:ext cx="793750" cy="1951038"/>
            </a:xfrm>
            <a:custGeom>
              <a:avLst/>
              <a:gdLst>
                <a:gd name="T0" fmla="*/ 15 w 308"/>
                <a:gd name="T1" fmla="*/ 752 h 756"/>
                <a:gd name="T2" fmla="*/ 32 w 308"/>
                <a:gd name="T3" fmla="*/ 742 h 756"/>
                <a:gd name="T4" fmla="*/ 43 w 308"/>
                <a:gd name="T5" fmla="*/ 742 h 756"/>
                <a:gd name="T6" fmla="*/ 62 w 308"/>
                <a:gd name="T7" fmla="*/ 729 h 756"/>
                <a:gd name="T8" fmla="*/ 71 w 308"/>
                <a:gd name="T9" fmla="*/ 730 h 756"/>
                <a:gd name="T10" fmla="*/ 92 w 308"/>
                <a:gd name="T11" fmla="*/ 720 h 756"/>
                <a:gd name="T12" fmla="*/ 107 w 308"/>
                <a:gd name="T13" fmla="*/ 706 h 756"/>
                <a:gd name="T14" fmla="*/ 118 w 308"/>
                <a:gd name="T15" fmla="*/ 705 h 756"/>
                <a:gd name="T16" fmla="*/ 138 w 308"/>
                <a:gd name="T17" fmla="*/ 690 h 756"/>
                <a:gd name="T18" fmla="*/ 142 w 308"/>
                <a:gd name="T19" fmla="*/ 687 h 756"/>
                <a:gd name="T20" fmla="*/ 163 w 308"/>
                <a:gd name="T21" fmla="*/ 674 h 756"/>
                <a:gd name="T22" fmla="*/ 175 w 308"/>
                <a:gd name="T23" fmla="*/ 658 h 756"/>
                <a:gd name="T24" fmla="*/ 186 w 308"/>
                <a:gd name="T25" fmla="*/ 655 h 756"/>
                <a:gd name="T26" fmla="*/ 199 w 308"/>
                <a:gd name="T27" fmla="*/ 636 h 756"/>
                <a:gd name="T28" fmla="*/ 207 w 308"/>
                <a:gd name="T29" fmla="*/ 634 h 756"/>
                <a:gd name="T30" fmla="*/ 223 w 308"/>
                <a:gd name="T31" fmla="*/ 613 h 756"/>
                <a:gd name="T32" fmla="*/ 226 w 308"/>
                <a:gd name="T33" fmla="*/ 610 h 756"/>
                <a:gd name="T34" fmla="*/ 243 w 308"/>
                <a:gd name="T35" fmla="*/ 591 h 756"/>
                <a:gd name="T36" fmla="*/ 250 w 308"/>
                <a:gd name="T37" fmla="*/ 573 h 756"/>
                <a:gd name="T38" fmla="*/ 259 w 308"/>
                <a:gd name="T39" fmla="*/ 566 h 756"/>
                <a:gd name="T40" fmla="*/ 269 w 308"/>
                <a:gd name="T41" fmla="*/ 543 h 756"/>
                <a:gd name="T42" fmla="*/ 275 w 308"/>
                <a:gd name="T43" fmla="*/ 530 h 756"/>
                <a:gd name="T44" fmla="*/ 282 w 308"/>
                <a:gd name="T45" fmla="*/ 519 h 756"/>
                <a:gd name="T46" fmla="*/ 285 w 308"/>
                <a:gd name="T47" fmla="*/ 496 h 756"/>
                <a:gd name="T48" fmla="*/ 290 w 308"/>
                <a:gd name="T49" fmla="*/ 491 h 756"/>
                <a:gd name="T50" fmla="*/ 296 w 308"/>
                <a:gd name="T51" fmla="*/ 465 h 756"/>
                <a:gd name="T52" fmla="*/ 298 w 308"/>
                <a:gd name="T53" fmla="*/ 447 h 756"/>
                <a:gd name="T54" fmla="*/ 304 w 308"/>
                <a:gd name="T55" fmla="*/ 438 h 756"/>
                <a:gd name="T56" fmla="*/ 302 w 308"/>
                <a:gd name="T57" fmla="*/ 415 h 756"/>
                <a:gd name="T58" fmla="*/ 305 w 308"/>
                <a:gd name="T59" fmla="*/ 409 h 756"/>
                <a:gd name="T60" fmla="*/ 308 w 308"/>
                <a:gd name="T61" fmla="*/ 384 h 756"/>
                <a:gd name="T62" fmla="*/ 308 w 308"/>
                <a:gd name="T63" fmla="*/ 363 h 756"/>
                <a:gd name="T64" fmla="*/ 306 w 308"/>
                <a:gd name="T65" fmla="*/ 357 h 756"/>
                <a:gd name="T66" fmla="*/ 306 w 308"/>
                <a:gd name="T67" fmla="*/ 333 h 756"/>
                <a:gd name="T68" fmla="*/ 299 w 308"/>
                <a:gd name="T69" fmla="*/ 312 h 756"/>
                <a:gd name="T70" fmla="*/ 300 w 308"/>
                <a:gd name="T71" fmla="*/ 305 h 756"/>
                <a:gd name="T72" fmla="*/ 294 w 308"/>
                <a:gd name="T73" fmla="*/ 278 h 756"/>
                <a:gd name="T74" fmla="*/ 293 w 308"/>
                <a:gd name="T75" fmla="*/ 274 h 756"/>
                <a:gd name="T76" fmla="*/ 289 w 308"/>
                <a:gd name="T77" fmla="*/ 251 h 756"/>
                <a:gd name="T78" fmla="*/ 277 w 308"/>
                <a:gd name="T79" fmla="*/ 233 h 756"/>
                <a:gd name="T80" fmla="*/ 277 w 308"/>
                <a:gd name="T81" fmla="*/ 222 h 756"/>
                <a:gd name="T82" fmla="*/ 264 w 308"/>
                <a:gd name="T83" fmla="*/ 204 h 756"/>
                <a:gd name="T84" fmla="*/ 263 w 308"/>
                <a:gd name="T85" fmla="*/ 197 h 756"/>
                <a:gd name="T86" fmla="*/ 252 w 308"/>
                <a:gd name="T87" fmla="*/ 174 h 756"/>
                <a:gd name="T88" fmla="*/ 237 w 308"/>
                <a:gd name="T89" fmla="*/ 161 h 756"/>
                <a:gd name="T90" fmla="*/ 234 w 308"/>
                <a:gd name="T91" fmla="*/ 153 h 756"/>
                <a:gd name="T92" fmla="*/ 217 w 308"/>
                <a:gd name="T93" fmla="*/ 132 h 756"/>
                <a:gd name="T94" fmla="*/ 213 w 308"/>
                <a:gd name="T95" fmla="*/ 129 h 756"/>
                <a:gd name="T96" fmla="*/ 200 w 308"/>
                <a:gd name="T97" fmla="*/ 110 h 756"/>
                <a:gd name="T98" fmla="*/ 180 w 308"/>
                <a:gd name="T99" fmla="*/ 99 h 756"/>
                <a:gd name="T100" fmla="*/ 176 w 308"/>
                <a:gd name="T101" fmla="*/ 93 h 756"/>
                <a:gd name="T102" fmla="*/ 159 w 308"/>
                <a:gd name="T103" fmla="*/ 75 h 756"/>
                <a:gd name="T104" fmla="*/ 140 w 308"/>
                <a:gd name="T105" fmla="*/ 68 h 756"/>
                <a:gd name="T106" fmla="*/ 135 w 308"/>
                <a:gd name="T107" fmla="*/ 61 h 756"/>
                <a:gd name="T108" fmla="*/ 112 w 308"/>
                <a:gd name="T109" fmla="*/ 47 h 756"/>
                <a:gd name="T110" fmla="*/ 106 w 308"/>
                <a:gd name="T111" fmla="*/ 46 h 756"/>
                <a:gd name="T112" fmla="*/ 87 w 308"/>
                <a:gd name="T113" fmla="*/ 31 h 756"/>
                <a:gd name="T114" fmla="*/ 66 w 308"/>
                <a:gd name="T115" fmla="*/ 27 h 756"/>
                <a:gd name="T116" fmla="*/ 61 w 308"/>
                <a:gd name="T117" fmla="*/ 22 h 756"/>
                <a:gd name="T118" fmla="*/ 39 w 308"/>
                <a:gd name="T119" fmla="*/ 10 h 756"/>
                <a:gd name="T120" fmla="*/ 19 w 308"/>
                <a:gd name="T121" fmla="*/ 8 h 756"/>
                <a:gd name="T122" fmla="*/ 12 w 308"/>
                <a:gd name="T123" fmla="*/ 4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756">
                  <a:moveTo>
                    <a:pt x="0" y="754"/>
                  </a:moveTo>
                  <a:cubicBezTo>
                    <a:pt x="0" y="753"/>
                    <a:pt x="1" y="752"/>
                    <a:pt x="2" y="751"/>
                  </a:cubicBezTo>
                  <a:cubicBezTo>
                    <a:pt x="2" y="751"/>
                    <a:pt x="2" y="751"/>
                    <a:pt x="2" y="751"/>
                  </a:cubicBezTo>
                  <a:cubicBezTo>
                    <a:pt x="2" y="751"/>
                    <a:pt x="2" y="751"/>
                    <a:pt x="3" y="751"/>
                  </a:cubicBezTo>
                  <a:cubicBezTo>
                    <a:pt x="3" y="751"/>
                    <a:pt x="3" y="751"/>
                    <a:pt x="3" y="751"/>
                  </a:cubicBezTo>
                  <a:cubicBezTo>
                    <a:pt x="4" y="751"/>
                    <a:pt x="6" y="751"/>
                    <a:pt x="6" y="753"/>
                  </a:cubicBezTo>
                  <a:cubicBezTo>
                    <a:pt x="6" y="753"/>
                    <a:pt x="6" y="753"/>
                    <a:pt x="6" y="753"/>
                  </a:cubicBezTo>
                  <a:cubicBezTo>
                    <a:pt x="6" y="754"/>
                    <a:pt x="6" y="755"/>
                    <a:pt x="4" y="755"/>
                  </a:cubicBezTo>
                  <a:cubicBezTo>
                    <a:pt x="4" y="755"/>
                    <a:pt x="4" y="755"/>
                    <a:pt x="4" y="755"/>
                  </a:cubicBezTo>
                  <a:cubicBezTo>
                    <a:pt x="4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2" y="756"/>
                  </a:cubicBezTo>
                  <a:cubicBezTo>
                    <a:pt x="2" y="756"/>
                    <a:pt x="2" y="756"/>
                    <a:pt x="2" y="756"/>
                  </a:cubicBezTo>
                  <a:cubicBezTo>
                    <a:pt x="1" y="756"/>
                    <a:pt x="1" y="755"/>
                    <a:pt x="0" y="754"/>
                  </a:cubicBezTo>
                  <a:close/>
                  <a:moveTo>
                    <a:pt x="10" y="751"/>
                  </a:moveTo>
                  <a:cubicBezTo>
                    <a:pt x="10" y="750"/>
                    <a:pt x="11" y="749"/>
                    <a:pt x="12" y="748"/>
                  </a:cubicBezTo>
                  <a:cubicBezTo>
                    <a:pt x="12" y="748"/>
                    <a:pt x="12" y="748"/>
                    <a:pt x="12" y="748"/>
                  </a:cubicBezTo>
                  <a:cubicBezTo>
                    <a:pt x="12" y="748"/>
                    <a:pt x="13" y="748"/>
                    <a:pt x="13" y="748"/>
                  </a:cubicBezTo>
                  <a:cubicBezTo>
                    <a:pt x="13" y="748"/>
                    <a:pt x="13" y="748"/>
                    <a:pt x="13" y="748"/>
                  </a:cubicBezTo>
                  <a:cubicBezTo>
                    <a:pt x="14" y="748"/>
                    <a:pt x="16" y="748"/>
                    <a:pt x="16" y="750"/>
                  </a:cubicBezTo>
                  <a:cubicBezTo>
                    <a:pt x="16" y="750"/>
                    <a:pt x="16" y="750"/>
                    <a:pt x="16" y="750"/>
                  </a:cubicBezTo>
                  <a:cubicBezTo>
                    <a:pt x="17" y="751"/>
                    <a:pt x="16" y="752"/>
                    <a:pt x="15" y="752"/>
                  </a:cubicBezTo>
                  <a:cubicBezTo>
                    <a:pt x="15" y="752"/>
                    <a:pt x="15" y="752"/>
                    <a:pt x="15" y="752"/>
                  </a:cubicBezTo>
                  <a:cubicBezTo>
                    <a:pt x="14" y="753"/>
                    <a:pt x="14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2" y="753"/>
                    <a:pt x="11" y="752"/>
                    <a:pt x="10" y="751"/>
                  </a:cubicBezTo>
                  <a:close/>
                  <a:moveTo>
                    <a:pt x="20" y="748"/>
                  </a:moveTo>
                  <a:cubicBezTo>
                    <a:pt x="20" y="747"/>
                    <a:pt x="21" y="746"/>
                    <a:pt x="22" y="745"/>
                  </a:cubicBezTo>
                  <a:cubicBezTo>
                    <a:pt x="22" y="745"/>
                    <a:pt x="22" y="745"/>
                    <a:pt x="22" y="745"/>
                  </a:cubicBezTo>
                  <a:cubicBezTo>
                    <a:pt x="22" y="745"/>
                    <a:pt x="23" y="745"/>
                    <a:pt x="23" y="745"/>
                  </a:cubicBezTo>
                  <a:cubicBezTo>
                    <a:pt x="23" y="745"/>
                    <a:pt x="23" y="745"/>
                    <a:pt x="23" y="745"/>
                  </a:cubicBezTo>
                  <a:cubicBezTo>
                    <a:pt x="24" y="744"/>
                    <a:pt x="26" y="745"/>
                    <a:pt x="26" y="746"/>
                  </a:cubicBezTo>
                  <a:cubicBezTo>
                    <a:pt x="26" y="746"/>
                    <a:pt x="26" y="746"/>
                    <a:pt x="26" y="746"/>
                  </a:cubicBezTo>
                  <a:cubicBezTo>
                    <a:pt x="26" y="747"/>
                    <a:pt x="26" y="749"/>
                    <a:pt x="25" y="749"/>
                  </a:cubicBezTo>
                  <a:cubicBezTo>
                    <a:pt x="25" y="749"/>
                    <a:pt x="25" y="749"/>
                    <a:pt x="25" y="749"/>
                  </a:cubicBezTo>
                  <a:cubicBezTo>
                    <a:pt x="24" y="749"/>
                    <a:pt x="24" y="749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2" y="750"/>
                    <a:pt x="21" y="749"/>
                    <a:pt x="20" y="748"/>
                  </a:cubicBezTo>
                  <a:close/>
                  <a:moveTo>
                    <a:pt x="30" y="745"/>
                  </a:moveTo>
                  <a:cubicBezTo>
                    <a:pt x="30" y="743"/>
                    <a:pt x="30" y="742"/>
                    <a:pt x="32" y="742"/>
                  </a:cubicBezTo>
                  <a:cubicBezTo>
                    <a:pt x="32" y="742"/>
                    <a:pt x="32" y="742"/>
                    <a:pt x="32" y="742"/>
                  </a:cubicBezTo>
                  <a:cubicBezTo>
                    <a:pt x="32" y="742"/>
                    <a:pt x="33" y="741"/>
                    <a:pt x="33" y="741"/>
                  </a:cubicBezTo>
                  <a:cubicBezTo>
                    <a:pt x="33" y="741"/>
                    <a:pt x="33" y="741"/>
                    <a:pt x="33" y="741"/>
                  </a:cubicBezTo>
                  <a:cubicBezTo>
                    <a:pt x="34" y="741"/>
                    <a:pt x="35" y="741"/>
                    <a:pt x="36" y="743"/>
                  </a:cubicBezTo>
                  <a:cubicBezTo>
                    <a:pt x="36" y="743"/>
                    <a:pt x="36" y="743"/>
                    <a:pt x="36" y="743"/>
                  </a:cubicBezTo>
                  <a:cubicBezTo>
                    <a:pt x="36" y="744"/>
                    <a:pt x="36" y="745"/>
                    <a:pt x="35" y="746"/>
                  </a:cubicBezTo>
                  <a:cubicBezTo>
                    <a:pt x="35" y="746"/>
                    <a:pt x="35" y="746"/>
                    <a:pt x="35" y="746"/>
                  </a:cubicBezTo>
                  <a:cubicBezTo>
                    <a:pt x="34" y="746"/>
                    <a:pt x="34" y="746"/>
                    <a:pt x="33" y="746"/>
                  </a:cubicBezTo>
                  <a:cubicBezTo>
                    <a:pt x="33" y="746"/>
                    <a:pt x="33" y="746"/>
                    <a:pt x="33" y="746"/>
                  </a:cubicBezTo>
                  <a:cubicBezTo>
                    <a:pt x="33" y="746"/>
                    <a:pt x="33" y="746"/>
                    <a:pt x="32" y="746"/>
                  </a:cubicBezTo>
                  <a:cubicBezTo>
                    <a:pt x="32" y="746"/>
                    <a:pt x="32" y="746"/>
                    <a:pt x="32" y="746"/>
                  </a:cubicBezTo>
                  <a:cubicBezTo>
                    <a:pt x="32" y="746"/>
                    <a:pt x="31" y="746"/>
                    <a:pt x="30" y="745"/>
                  </a:cubicBezTo>
                  <a:close/>
                  <a:moveTo>
                    <a:pt x="40" y="741"/>
                  </a:moveTo>
                  <a:cubicBezTo>
                    <a:pt x="40" y="740"/>
                    <a:pt x="40" y="738"/>
                    <a:pt x="41" y="738"/>
                  </a:cubicBezTo>
                  <a:cubicBezTo>
                    <a:pt x="41" y="738"/>
                    <a:pt x="41" y="738"/>
                    <a:pt x="41" y="738"/>
                  </a:cubicBezTo>
                  <a:cubicBezTo>
                    <a:pt x="42" y="738"/>
                    <a:pt x="42" y="738"/>
                    <a:pt x="43" y="738"/>
                  </a:cubicBezTo>
                  <a:cubicBezTo>
                    <a:pt x="43" y="738"/>
                    <a:pt x="43" y="738"/>
                    <a:pt x="43" y="738"/>
                  </a:cubicBezTo>
                  <a:cubicBezTo>
                    <a:pt x="44" y="737"/>
                    <a:pt x="45" y="738"/>
                    <a:pt x="46" y="739"/>
                  </a:cubicBezTo>
                  <a:cubicBezTo>
                    <a:pt x="46" y="739"/>
                    <a:pt x="46" y="739"/>
                    <a:pt x="46" y="739"/>
                  </a:cubicBezTo>
                  <a:cubicBezTo>
                    <a:pt x="46" y="740"/>
                    <a:pt x="46" y="741"/>
                    <a:pt x="44" y="742"/>
                  </a:cubicBezTo>
                  <a:cubicBezTo>
                    <a:pt x="44" y="742"/>
                    <a:pt x="44" y="742"/>
                    <a:pt x="44" y="742"/>
                  </a:cubicBezTo>
                  <a:cubicBezTo>
                    <a:pt x="44" y="742"/>
                    <a:pt x="44" y="742"/>
                    <a:pt x="43" y="742"/>
                  </a:cubicBezTo>
                  <a:cubicBezTo>
                    <a:pt x="43" y="742"/>
                    <a:pt x="43" y="742"/>
                    <a:pt x="43" y="742"/>
                  </a:cubicBezTo>
                  <a:cubicBezTo>
                    <a:pt x="43" y="742"/>
                    <a:pt x="43" y="742"/>
                    <a:pt x="42" y="742"/>
                  </a:cubicBezTo>
                  <a:cubicBezTo>
                    <a:pt x="42" y="742"/>
                    <a:pt x="42" y="742"/>
                    <a:pt x="42" y="742"/>
                  </a:cubicBezTo>
                  <a:cubicBezTo>
                    <a:pt x="41" y="742"/>
                    <a:pt x="40" y="742"/>
                    <a:pt x="40" y="741"/>
                  </a:cubicBezTo>
                  <a:close/>
                  <a:moveTo>
                    <a:pt x="50" y="737"/>
                  </a:moveTo>
                  <a:cubicBezTo>
                    <a:pt x="49" y="736"/>
                    <a:pt x="50" y="735"/>
                    <a:pt x="51" y="734"/>
                  </a:cubicBezTo>
                  <a:cubicBezTo>
                    <a:pt x="51" y="734"/>
                    <a:pt x="51" y="734"/>
                    <a:pt x="51" y="734"/>
                  </a:cubicBezTo>
                  <a:cubicBezTo>
                    <a:pt x="51" y="734"/>
                    <a:pt x="52" y="734"/>
                    <a:pt x="52" y="734"/>
                  </a:cubicBezTo>
                  <a:cubicBezTo>
                    <a:pt x="52" y="734"/>
                    <a:pt x="52" y="734"/>
                    <a:pt x="52" y="734"/>
                  </a:cubicBezTo>
                  <a:cubicBezTo>
                    <a:pt x="53" y="733"/>
                    <a:pt x="55" y="734"/>
                    <a:pt x="55" y="735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6" y="736"/>
                    <a:pt x="55" y="737"/>
                    <a:pt x="54" y="738"/>
                  </a:cubicBezTo>
                  <a:cubicBezTo>
                    <a:pt x="54" y="738"/>
                    <a:pt x="54" y="738"/>
                    <a:pt x="54" y="738"/>
                  </a:cubicBezTo>
                  <a:cubicBezTo>
                    <a:pt x="54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2" y="738"/>
                    <a:pt x="52" y="738"/>
                  </a:cubicBezTo>
                  <a:cubicBezTo>
                    <a:pt x="52" y="738"/>
                    <a:pt x="52" y="738"/>
                    <a:pt x="52" y="738"/>
                  </a:cubicBezTo>
                  <a:cubicBezTo>
                    <a:pt x="51" y="738"/>
                    <a:pt x="50" y="738"/>
                    <a:pt x="50" y="737"/>
                  </a:cubicBezTo>
                  <a:close/>
                  <a:moveTo>
                    <a:pt x="59" y="733"/>
                  </a:moveTo>
                  <a:cubicBezTo>
                    <a:pt x="59" y="732"/>
                    <a:pt x="59" y="730"/>
                    <a:pt x="61" y="730"/>
                  </a:cubicBezTo>
                  <a:cubicBezTo>
                    <a:pt x="61" y="730"/>
                    <a:pt x="61" y="730"/>
                    <a:pt x="61" y="730"/>
                  </a:cubicBezTo>
                  <a:cubicBezTo>
                    <a:pt x="61" y="730"/>
                    <a:pt x="61" y="730"/>
                    <a:pt x="62" y="729"/>
                  </a:cubicBezTo>
                  <a:cubicBezTo>
                    <a:pt x="62" y="729"/>
                    <a:pt x="62" y="729"/>
                    <a:pt x="62" y="729"/>
                  </a:cubicBezTo>
                  <a:cubicBezTo>
                    <a:pt x="63" y="729"/>
                    <a:pt x="64" y="729"/>
                    <a:pt x="65" y="731"/>
                  </a:cubicBezTo>
                  <a:cubicBezTo>
                    <a:pt x="65" y="731"/>
                    <a:pt x="65" y="731"/>
                    <a:pt x="65" y="731"/>
                  </a:cubicBezTo>
                  <a:cubicBezTo>
                    <a:pt x="65" y="732"/>
                    <a:pt x="65" y="733"/>
                    <a:pt x="64" y="734"/>
                  </a:cubicBezTo>
                  <a:cubicBezTo>
                    <a:pt x="64" y="734"/>
                    <a:pt x="64" y="734"/>
                    <a:pt x="64" y="734"/>
                  </a:cubicBezTo>
                  <a:cubicBezTo>
                    <a:pt x="63" y="734"/>
                    <a:pt x="63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1" y="734"/>
                    <a:pt x="60" y="734"/>
                    <a:pt x="59" y="733"/>
                  </a:cubicBezTo>
                  <a:close/>
                  <a:moveTo>
                    <a:pt x="69" y="729"/>
                  </a:moveTo>
                  <a:cubicBezTo>
                    <a:pt x="68" y="727"/>
                    <a:pt x="69" y="726"/>
                    <a:pt x="70" y="726"/>
                  </a:cubicBezTo>
                  <a:cubicBezTo>
                    <a:pt x="70" y="726"/>
                    <a:pt x="70" y="726"/>
                    <a:pt x="70" y="726"/>
                  </a:cubicBezTo>
                  <a:cubicBezTo>
                    <a:pt x="70" y="725"/>
                    <a:pt x="71" y="725"/>
                    <a:pt x="71" y="725"/>
                  </a:cubicBezTo>
                  <a:cubicBezTo>
                    <a:pt x="71" y="725"/>
                    <a:pt x="71" y="725"/>
                    <a:pt x="71" y="725"/>
                  </a:cubicBezTo>
                  <a:cubicBezTo>
                    <a:pt x="72" y="724"/>
                    <a:pt x="74" y="725"/>
                    <a:pt x="74" y="726"/>
                  </a:cubicBezTo>
                  <a:cubicBezTo>
                    <a:pt x="74" y="726"/>
                    <a:pt x="74" y="726"/>
                    <a:pt x="74" y="726"/>
                  </a:cubicBezTo>
                  <a:cubicBezTo>
                    <a:pt x="75" y="727"/>
                    <a:pt x="74" y="729"/>
                    <a:pt x="73" y="729"/>
                  </a:cubicBezTo>
                  <a:cubicBezTo>
                    <a:pt x="73" y="729"/>
                    <a:pt x="73" y="729"/>
                    <a:pt x="73" y="729"/>
                  </a:cubicBezTo>
                  <a:cubicBezTo>
                    <a:pt x="73" y="729"/>
                    <a:pt x="72" y="730"/>
                    <a:pt x="72" y="730"/>
                  </a:cubicBezTo>
                  <a:cubicBezTo>
                    <a:pt x="72" y="730"/>
                    <a:pt x="72" y="730"/>
                    <a:pt x="72" y="730"/>
                  </a:cubicBezTo>
                  <a:cubicBezTo>
                    <a:pt x="72" y="730"/>
                    <a:pt x="71" y="730"/>
                    <a:pt x="71" y="730"/>
                  </a:cubicBezTo>
                  <a:cubicBezTo>
                    <a:pt x="71" y="730"/>
                    <a:pt x="71" y="730"/>
                    <a:pt x="71" y="730"/>
                  </a:cubicBezTo>
                  <a:cubicBezTo>
                    <a:pt x="70" y="730"/>
                    <a:pt x="69" y="729"/>
                    <a:pt x="69" y="729"/>
                  </a:cubicBezTo>
                  <a:close/>
                  <a:moveTo>
                    <a:pt x="78" y="724"/>
                  </a:moveTo>
                  <a:cubicBezTo>
                    <a:pt x="78" y="723"/>
                    <a:pt x="78" y="722"/>
                    <a:pt x="79" y="721"/>
                  </a:cubicBezTo>
                  <a:cubicBezTo>
                    <a:pt x="79" y="721"/>
                    <a:pt x="79" y="721"/>
                    <a:pt x="79" y="721"/>
                  </a:cubicBezTo>
                  <a:cubicBezTo>
                    <a:pt x="80" y="721"/>
                    <a:pt x="80" y="721"/>
                    <a:pt x="81" y="720"/>
                  </a:cubicBezTo>
                  <a:cubicBezTo>
                    <a:pt x="81" y="720"/>
                    <a:pt x="81" y="720"/>
                    <a:pt x="81" y="720"/>
                  </a:cubicBezTo>
                  <a:cubicBezTo>
                    <a:pt x="82" y="720"/>
                    <a:pt x="83" y="720"/>
                    <a:pt x="84" y="721"/>
                  </a:cubicBezTo>
                  <a:cubicBezTo>
                    <a:pt x="84" y="721"/>
                    <a:pt x="84" y="721"/>
                    <a:pt x="84" y="721"/>
                  </a:cubicBezTo>
                  <a:cubicBezTo>
                    <a:pt x="84" y="723"/>
                    <a:pt x="84" y="724"/>
                    <a:pt x="83" y="725"/>
                  </a:cubicBezTo>
                  <a:cubicBezTo>
                    <a:pt x="83" y="725"/>
                    <a:pt x="83" y="725"/>
                    <a:pt x="83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1" y="725"/>
                    <a:pt x="81" y="725"/>
                    <a:pt x="80" y="725"/>
                  </a:cubicBezTo>
                  <a:cubicBezTo>
                    <a:pt x="80" y="725"/>
                    <a:pt x="80" y="725"/>
                    <a:pt x="80" y="725"/>
                  </a:cubicBezTo>
                  <a:cubicBezTo>
                    <a:pt x="80" y="725"/>
                    <a:pt x="79" y="725"/>
                    <a:pt x="78" y="724"/>
                  </a:cubicBezTo>
                  <a:close/>
                  <a:moveTo>
                    <a:pt x="88" y="719"/>
                  </a:moveTo>
                  <a:cubicBezTo>
                    <a:pt x="87" y="718"/>
                    <a:pt x="88" y="717"/>
                    <a:pt x="89" y="716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89" y="716"/>
                    <a:pt x="90" y="716"/>
                    <a:pt x="90" y="716"/>
                  </a:cubicBezTo>
                  <a:cubicBezTo>
                    <a:pt x="90" y="716"/>
                    <a:pt x="90" y="716"/>
                    <a:pt x="90" y="716"/>
                  </a:cubicBezTo>
                  <a:cubicBezTo>
                    <a:pt x="91" y="715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4" y="718"/>
                    <a:pt x="93" y="719"/>
                    <a:pt x="92" y="720"/>
                  </a:cubicBezTo>
                  <a:cubicBezTo>
                    <a:pt x="92" y="720"/>
                    <a:pt x="92" y="720"/>
                    <a:pt x="92" y="720"/>
                  </a:cubicBezTo>
                  <a:cubicBezTo>
                    <a:pt x="92" y="720"/>
                    <a:pt x="91" y="720"/>
                    <a:pt x="91" y="720"/>
                  </a:cubicBezTo>
                  <a:cubicBezTo>
                    <a:pt x="91" y="720"/>
                    <a:pt x="91" y="720"/>
                    <a:pt x="91" y="720"/>
                  </a:cubicBezTo>
                  <a:cubicBezTo>
                    <a:pt x="91" y="721"/>
                    <a:pt x="90" y="721"/>
                    <a:pt x="90" y="721"/>
                  </a:cubicBezTo>
                  <a:cubicBezTo>
                    <a:pt x="90" y="721"/>
                    <a:pt x="90" y="721"/>
                    <a:pt x="90" y="721"/>
                  </a:cubicBezTo>
                  <a:cubicBezTo>
                    <a:pt x="89" y="721"/>
                    <a:pt x="88" y="720"/>
                    <a:pt x="88" y="719"/>
                  </a:cubicBezTo>
                  <a:close/>
                  <a:moveTo>
                    <a:pt x="97" y="715"/>
                  </a:moveTo>
                  <a:cubicBezTo>
                    <a:pt x="96" y="713"/>
                    <a:pt x="97" y="712"/>
                    <a:pt x="98" y="711"/>
                  </a:cubicBezTo>
                  <a:cubicBezTo>
                    <a:pt x="98" y="711"/>
                    <a:pt x="98" y="711"/>
                    <a:pt x="98" y="711"/>
                  </a:cubicBezTo>
                  <a:cubicBezTo>
                    <a:pt x="98" y="711"/>
                    <a:pt x="99" y="711"/>
                    <a:pt x="99" y="711"/>
                  </a:cubicBezTo>
                  <a:cubicBezTo>
                    <a:pt x="99" y="711"/>
                    <a:pt x="99" y="711"/>
                    <a:pt x="99" y="711"/>
                  </a:cubicBezTo>
                  <a:cubicBezTo>
                    <a:pt x="100" y="710"/>
                    <a:pt x="102" y="711"/>
                    <a:pt x="102" y="712"/>
                  </a:cubicBezTo>
                  <a:cubicBezTo>
                    <a:pt x="102" y="712"/>
                    <a:pt x="102" y="712"/>
                    <a:pt x="102" y="712"/>
                  </a:cubicBezTo>
                  <a:cubicBezTo>
                    <a:pt x="103" y="713"/>
                    <a:pt x="102" y="714"/>
                    <a:pt x="101" y="715"/>
                  </a:cubicBezTo>
                  <a:cubicBezTo>
                    <a:pt x="101" y="715"/>
                    <a:pt x="101" y="715"/>
                    <a:pt x="101" y="715"/>
                  </a:cubicBezTo>
                  <a:cubicBezTo>
                    <a:pt x="101" y="715"/>
                    <a:pt x="101" y="715"/>
                    <a:pt x="100" y="715"/>
                  </a:cubicBezTo>
                  <a:cubicBezTo>
                    <a:pt x="100" y="715"/>
                    <a:pt x="100" y="715"/>
                    <a:pt x="100" y="715"/>
                  </a:cubicBezTo>
                  <a:cubicBezTo>
                    <a:pt x="100" y="716"/>
                    <a:pt x="99" y="716"/>
                    <a:pt x="99" y="716"/>
                  </a:cubicBezTo>
                  <a:cubicBezTo>
                    <a:pt x="99" y="716"/>
                    <a:pt x="99" y="716"/>
                    <a:pt x="99" y="716"/>
                  </a:cubicBezTo>
                  <a:cubicBezTo>
                    <a:pt x="98" y="716"/>
                    <a:pt x="97" y="715"/>
                    <a:pt x="97" y="715"/>
                  </a:cubicBezTo>
                  <a:close/>
                  <a:moveTo>
                    <a:pt x="106" y="709"/>
                  </a:moveTo>
                  <a:cubicBezTo>
                    <a:pt x="106" y="708"/>
                    <a:pt x="106" y="707"/>
                    <a:pt x="107" y="706"/>
                  </a:cubicBezTo>
                  <a:cubicBezTo>
                    <a:pt x="107" y="706"/>
                    <a:pt x="107" y="706"/>
                    <a:pt x="107" y="706"/>
                  </a:cubicBezTo>
                  <a:cubicBezTo>
                    <a:pt x="107" y="706"/>
                    <a:pt x="108" y="706"/>
                    <a:pt x="108" y="706"/>
                  </a:cubicBezTo>
                  <a:cubicBezTo>
                    <a:pt x="108" y="706"/>
                    <a:pt x="108" y="706"/>
                    <a:pt x="108" y="706"/>
                  </a:cubicBezTo>
                  <a:cubicBezTo>
                    <a:pt x="109" y="705"/>
                    <a:pt x="111" y="705"/>
                    <a:pt x="111" y="706"/>
                  </a:cubicBezTo>
                  <a:cubicBezTo>
                    <a:pt x="111" y="706"/>
                    <a:pt x="111" y="706"/>
                    <a:pt x="111" y="706"/>
                  </a:cubicBezTo>
                  <a:cubicBezTo>
                    <a:pt x="112" y="708"/>
                    <a:pt x="112" y="709"/>
                    <a:pt x="110" y="710"/>
                  </a:cubicBezTo>
                  <a:cubicBezTo>
                    <a:pt x="110" y="710"/>
                    <a:pt x="110" y="710"/>
                    <a:pt x="110" y="710"/>
                  </a:cubicBezTo>
                  <a:cubicBezTo>
                    <a:pt x="110" y="710"/>
                    <a:pt x="110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1"/>
                    <a:pt x="108" y="711"/>
                  </a:cubicBezTo>
                  <a:cubicBezTo>
                    <a:pt x="108" y="711"/>
                    <a:pt x="108" y="711"/>
                    <a:pt x="108" y="711"/>
                  </a:cubicBezTo>
                  <a:cubicBezTo>
                    <a:pt x="107" y="711"/>
                    <a:pt x="107" y="710"/>
                    <a:pt x="106" y="709"/>
                  </a:cubicBezTo>
                  <a:close/>
                  <a:moveTo>
                    <a:pt x="115" y="704"/>
                  </a:moveTo>
                  <a:cubicBezTo>
                    <a:pt x="115" y="703"/>
                    <a:pt x="115" y="702"/>
                    <a:pt x="116" y="701"/>
                  </a:cubicBezTo>
                  <a:cubicBezTo>
                    <a:pt x="116" y="701"/>
                    <a:pt x="116" y="701"/>
                    <a:pt x="116" y="701"/>
                  </a:cubicBezTo>
                  <a:cubicBezTo>
                    <a:pt x="116" y="701"/>
                    <a:pt x="117" y="701"/>
                    <a:pt x="117" y="700"/>
                  </a:cubicBezTo>
                  <a:cubicBezTo>
                    <a:pt x="117" y="700"/>
                    <a:pt x="117" y="700"/>
                    <a:pt x="117" y="700"/>
                  </a:cubicBezTo>
                  <a:cubicBezTo>
                    <a:pt x="118" y="700"/>
                    <a:pt x="120" y="700"/>
                    <a:pt x="120" y="701"/>
                  </a:cubicBezTo>
                  <a:cubicBezTo>
                    <a:pt x="120" y="701"/>
                    <a:pt x="120" y="701"/>
                    <a:pt x="120" y="701"/>
                  </a:cubicBezTo>
                  <a:cubicBezTo>
                    <a:pt x="121" y="702"/>
                    <a:pt x="121" y="704"/>
                    <a:pt x="120" y="704"/>
                  </a:cubicBezTo>
                  <a:cubicBezTo>
                    <a:pt x="120" y="704"/>
                    <a:pt x="120" y="704"/>
                    <a:pt x="120" y="704"/>
                  </a:cubicBezTo>
                  <a:cubicBezTo>
                    <a:pt x="119" y="704"/>
                    <a:pt x="119" y="705"/>
                    <a:pt x="118" y="705"/>
                  </a:cubicBezTo>
                  <a:cubicBezTo>
                    <a:pt x="118" y="705"/>
                    <a:pt x="118" y="705"/>
                    <a:pt x="118" y="705"/>
                  </a:cubicBezTo>
                  <a:cubicBezTo>
                    <a:pt x="118" y="705"/>
                    <a:pt x="118" y="705"/>
                    <a:pt x="117" y="705"/>
                  </a:cubicBezTo>
                  <a:cubicBezTo>
                    <a:pt x="117" y="705"/>
                    <a:pt x="117" y="705"/>
                    <a:pt x="117" y="705"/>
                  </a:cubicBezTo>
                  <a:cubicBezTo>
                    <a:pt x="116" y="705"/>
                    <a:pt x="116" y="705"/>
                    <a:pt x="115" y="704"/>
                  </a:cubicBezTo>
                  <a:close/>
                  <a:moveTo>
                    <a:pt x="124" y="699"/>
                  </a:moveTo>
                  <a:cubicBezTo>
                    <a:pt x="123" y="698"/>
                    <a:pt x="124" y="696"/>
                    <a:pt x="125" y="696"/>
                  </a:cubicBezTo>
                  <a:cubicBezTo>
                    <a:pt x="125" y="696"/>
                    <a:pt x="125" y="696"/>
                    <a:pt x="125" y="696"/>
                  </a:cubicBezTo>
                  <a:cubicBezTo>
                    <a:pt x="125" y="695"/>
                    <a:pt x="126" y="695"/>
                    <a:pt x="126" y="695"/>
                  </a:cubicBezTo>
                  <a:cubicBezTo>
                    <a:pt x="126" y="695"/>
                    <a:pt x="126" y="695"/>
                    <a:pt x="126" y="695"/>
                  </a:cubicBezTo>
                  <a:cubicBezTo>
                    <a:pt x="127" y="694"/>
                    <a:pt x="128" y="694"/>
                    <a:pt x="129" y="695"/>
                  </a:cubicBezTo>
                  <a:cubicBezTo>
                    <a:pt x="129" y="695"/>
                    <a:pt x="129" y="695"/>
                    <a:pt x="129" y="695"/>
                  </a:cubicBezTo>
                  <a:cubicBezTo>
                    <a:pt x="130" y="697"/>
                    <a:pt x="129" y="698"/>
                    <a:pt x="128" y="699"/>
                  </a:cubicBezTo>
                  <a:cubicBezTo>
                    <a:pt x="128" y="699"/>
                    <a:pt x="128" y="699"/>
                    <a:pt x="128" y="699"/>
                  </a:cubicBezTo>
                  <a:cubicBezTo>
                    <a:pt x="128" y="699"/>
                    <a:pt x="128" y="699"/>
                    <a:pt x="127" y="699"/>
                  </a:cubicBezTo>
                  <a:cubicBezTo>
                    <a:pt x="127" y="699"/>
                    <a:pt x="127" y="699"/>
                    <a:pt x="127" y="699"/>
                  </a:cubicBezTo>
                  <a:cubicBezTo>
                    <a:pt x="127" y="700"/>
                    <a:pt x="126" y="700"/>
                    <a:pt x="126" y="700"/>
                  </a:cubicBezTo>
                  <a:cubicBezTo>
                    <a:pt x="126" y="700"/>
                    <a:pt x="126" y="700"/>
                    <a:pt x="126" y="700"/>
                  </a:cubicBezTo>
                  <a:cubicBezTo>
                    <a:pt x="125" y="700"/>
                    <a:pt x="125" y="699"/>
                    <a:pt x="124" y="699"/>
                  </a:cubicBezTo>
                  <a:close/>
                  <a:moveTo>
                    <a:pt x="133" y="693"/>
                  </a:moveTo>
                  <a:cubicBezTo>
                    <a:pt x="132" y="692"/>
                    <a:pt x="132" y="691"/>
                    <a:pt x="133" y="690"/>
                  </a:cubicBezTo>
                  <a:cubicBezTo>
                    <a:pt x="133" y="690"/>
                    <a:pt x="133" y="690"/>
                    <a:pt x="133" y="690"/>
                  </a:cubicBezTo>
                  <a:cubicBezTo>
                    <a:pt x="134" y="690"/>
                    <a:pt x="134" y="689"/>
                    <a:pt x="135" y="689"/>
                  </a:cubicBezTo>
                  <a:cubicBezTo>
                    <a:pt x="135" y="689"/>
                    <a:pt x="135" y="689"/>
                    <a:pt x="135" y="689"/>
                  </a:cubicBezTo>
                  <a:cubicBezTo>
                    <a:pt x="136" y="688"/>
                    <a:pt x="137" y="689"/>
                    <a:pt x="138" y="690"/>
                  </a:cubicBezTo>
                  <a:cubicBezTo>
                    <a:pt x="138" y="690"/>
                    <a:pt x="138" y="690"/>
                    <a:pt x="138" y="690"/>
                  </a:cubicBezTo>
                  <a:cubicBezTo>
                    <a:pt x="139" y="691"/>
                    <a:pt x="138" y="692"/>
                    <a:pt x="137" y="693"/>
                  </a:cubicBezTo>
                  <a:cubicBezTo>
                    <a:pt x="137" y="693"/>
                    <a:pt x="137" y="693"/>
                    <a:pt x="137" y="693"/>
                  </a:cubicBezTo>
                  <a:cubicBezTo>
                    <a:pt x="137" y="693"/>
                    <a:pt x="136" y="693"/>
                    <a:pt x="136" y="694"/>
                  </a:cubicBezTo>
                  <a:cubicBezTo>
                    <a:pt x="136" y="694"/>
                    <a:pt x="136" y="694"/>
                    <a:pt x="136" y="694"/>
                  </a:cubicBezTo>
                  <a:cubicBezTo>
                    <a:pt x="136" y="694"/>
                    <a:pt x="135" y="694"/>
                    <a:pt x="135" y="694"/>
                  </a:cubicBezTo>
                  <a:cubicBezTo>
                    <a:pt x="135" y="694"/>
                    <a:pt x="135" y="694"/>
                    <a:pt x="135" y="694"/>
                  </a:cubicBezTo>
                  <a:cubicBezTo>
                    <a:pt x="134" y="694"/>
                    <a:pt x="133" y="694"/>
                    <a:pt x="133" y="693"/>
                  </a:cubicBezTo>
                  <a:close/>
                  <a:moveTo>
                    <a:pt x="142" y="687"/>
                  </a:moveTo>
                  <a:cubicBezTo>
                    <a:pt x="141" y="686"/>
                    <a:pt x="141" y="685"/>
                    <a:pt x="142" y="684"/>
                  </a:cubicBezTo>
                  <a:cubicBezTo>
                    <a:pt x="142" y="684"/>
                    <a:pt x="142" y="684"/>
                    <a:pt x="142" y="684"/>
                  </a:cubicBezTo>
                  <a:cubicBezTo>
                    <a:pt x="142" y="684"/>
                    <a:pt x="143" y="683"/>
                    <a:pt x="143" y="683"/>
                  </a:cubicBezTo>
                  <a:cubicBezTo>
                    <a:pt x="143" y="683"/>
                    <a:pt x="143" y="683"/>
                    <a:pt x="143" y="683"/>
                  </a:cubicBezTo>
                  <a:cubicBezTo>
                    <a:pt x="144" y="682"/>
                    <a:pt x="146" y="683"/>
                    <a:pt x="146" y="684"/>
                  </a:cubicBezTo>
                  <a:cubicBezTo>
                    <a:pt x="146" y="684"/>
                    <a:pt x="146" y="684"/>
                    <a:pt x="146" y="684"/>
                  </a:cubicBezTo>
                  <a:cubicBezTo>
                    <a:pt x="147" y="685"/>
                    <a:pt x="147" y="686"/>
                    <a:pt x="146" y="687"/>
                  </a:cubicBezTo>
                  <a:cubicBezTo>
                    <a:pt x="146" y="687"/>
                    <a:pt x="146" y="687"/>
                    <a:pt x="146" y="687"/>
                  </a:cubicBezTo>
                  <a:cubicBezTo>
                    <a:pt x="145" y="687"/>
                    <a:pt x="145" y="687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4" y="688"/>
                    <a:pt x="144" y="688"/>
                    <a:pt x="143" y="688"/>
                  </a:cubicBezTo>
                  <a:cubicBezTo>
                    <a:pt x="143" y="688"/>
                    <a:pt x="143" y="688"/>
                    <a:pt x="143" y="688"/>
                  </a:cubicBezTo>
                  <a:cubicBezTo>
                    <a:pt x="143" y="688"/>
                    <a:pt x="142" y="688"/>
                    <a:pt x="142" y="687"/>
                  </a:cubicBezTo>
                  <a:close/>
                  <a:moveTo>
                    <a:pt x="150" y="681"/>
                  </a:moveTo>
                  <a:cubicBezTo>
                    <a:pt x="149" y="680"/>
                    <a:pt x="149" y="679"/>
                    <a:pt x="151" y="678"/>
                  </a:cubicBezTo>
                  <a:cubicBezTo>
                    <a:pt x="151" y="678"/>
                    <a:pt x="151" y="678"/>
                    <a:pt x="151" y="678"/>
                  </a:cubicBezTo>
                  <a:cubicBezTo>
                    <a:pt x="151" y="678"/>
                    <a:pt x="151" y="677"/>
                    <a:pt x="152" y="67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53" y="676"/>
                    <a:pt x="154" y="677"/>
                    <a:pt x="155" y="678"/>
                  </a:cubicBezTo>
                  <a:cubicBezTo>
                    <a:pt x="155" y="678"/>
                    <a:pt x="155" y="678"/>
                    <a:pt x="155" y="678"/>
                  </a:cubicBezTo>
                  <a:cubicBezTo>
                    <a:pt x="156" y="679"/>
                    <a:pt x="155" y="680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3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3" y="682"/>
                    <a:pt x="152" y="682"/>
                    <a:pt x="152" y="682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1" y="682"/>
                    <a:pt x="150" y="682"/>
                    <a:pt x="150" y="681"/>
                  </a:cubicBezTo>
                  <a:close/>
                  <a:moveTo>
                    <a:pt x="158" y="675"/>
                  </a:moveTo>
                  <a:cubicBezTo>
                    <a:pt x="158" y="674"/>
                    <a:pt x="158" y="672"/>
                    <a:pt x="159" y="672"/>
                  </a:cubicBezTo>
                  <a:cubicBezTo>
                    <a:pt x="159" y="672"/>
                    <a:pt x="159" y="672"/>
                    <a:pt x="159" y="672"/>
                  </a:cubicBezTo>
                  <a:cubicBezTo>
                    <a:pt x="159" y="671"/>
                    <a:pt x="160" y="671"/>
                    <a:pt x="160" y="671"/>
                  </a:cubicBezTo>
                  <a:cubicBezTo>
                    <a:pt x="160" y="671"/>
                    <a:pt x="160" y="671"/>
                    <a:pt x="160" y="671"/>
                  </a:cubicBezTo>
                  <a:cubicBezTo>
                    <a:pt x="161" y="670"/>
                    <a:pt x="162" y="670"/>
                    <a:pt x="163" y="671"/>
                  </a:cubicBezTo>
                  <a:cubicBezTo>
                    <a:pt x="163" y="671"/>
                    <a:pt x="163" y="671"/>
                    <a:pt x="163" y="671"/>
                  </a:cubicBezTo>
                  <a:cubicBezTo>
                    <a:pt x="164" y="672"/>
                    <a:pt x="164" y="674"/>
                    <a:pt x="163" y="674"/>
                  </a:cubicBezTo>
                  <a:cubicBezTo>
                    <a:pt x="163" y="674"/>
                    <a:pt x="163" y="674"/>
                    <a:pt x="163" y="674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1" y="676"/>
                    <a:pt x="161" y="676"/>
                    <a:pt x="160" y="676"/>
                  </a:cubicBezTo>
                  <a:cubicBezTo>
                    <a:pt x="160" y="676"/>
                    <a:pt x="160" y="676"/>
                    <a:pt x="160" y="676"/>
                  </a:cubicBezTo>
                  <a:cubicBezTo>
                    <a:pt x="160" y="676"/>
                    <a:pt x="159" y="675"/>
                    <a:pt x="158" y="675"/>
                  </a:cubicBezTo>
                  <a:close/>
                  <a:moveTo>
                    <a:pt x="167" y="668"/>
                  </a:moveTo>
                  <a:cubicBezTo>
                    <a:pt x="166" y="667"/>
                    <a:pt x="166" y="666"/>
                    <a:pt x="167" y="665"/>
                  </a:cubicBezTo>
                  <a:cubicBezTo>
                    <a:pt x="167" y="665"/>
                    <a:pt x="167" y="665"/>
                    <a:pt x="167" y="665"/>
                  </a:cubicBezTo>
                  <a:cubicBezTo>
                    <a:pt x="167" y="665"/>
                    <a:pt x="168" y="665"/>
                    <a:pt x="168" y="664"/>
                  </a:cubicBezTo>
                  <a:cubicBezTo>
                    <a:pt x="168" y="664"/>
                    <a:pt x="168" y="664"/>
                    <a:pt x="168" y="664"/>
                  </a:cubicBezTo>
                  <a:cubicBezTo>
                    <a:pt x="169" y="663"/>
                    <a:pt x="170" y="664"/>
                    <a:pt x="171" y="665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2" y="666"/>
                    <a:pt x="172" y="667"/>
                    <a:pt x="171" y="668"/>
                  </a:cubicBezTo>
                  <a:cubicBezTo>
                    <a:pt x="171" y="668"/>
                    <a:pt x="171" y="668"/>
                    <a:pt x="171" y="668"/>
                  </a:cubicBezTo>
                  <a:cubicBezTo>
                    <a:pt x="171" y="668"/>
                    <a:pt x="170" y="668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69" y="669"/>
                    <a:pt x="169" y="669"/>
                    <a:pt x="168" y="669"/>
                  </a:cubicBezTo>
                  <a:cubicBezTo>
                    <a:pt x="168" y="669"/>
                    <a:pt x="168" y="669"/>
                    <a:pt x="168" y="669"/>
                  </a:cubicBezTo>
                  <a:cubicBezTo>
                    <a:pt x="168" y="669"/>
                    <a:pt x="167" y="669"/>
                    <a:pt x="167" y="668"/>
                  </a:cubicBezTo>
                  <a:close/>
                  <a:moveTo>
                    <a:pt x="175" y="662"/>
                  </a:moveTo>
                  <a:cubicBezTo>
                    <a:pt x="174" y="661"/>
                    <a:pt x="174" y="659"/>
                    <a:pt x="175" y="658"/>
                  </a:cubicBezTo>
                  <a:cubicBezTo>
                    <a:pt x="175" y="658"/>
                    <a:pt x="175" y="658"/>
                    <a:pt x="175" y="658"/>
                  </a:cubicBezTo>
                  <a:cubicBezTo>
                    <a:pt x="175" y="658"/>
                    <a:pt x="176" y="658"/>
                    <a:pt x="176" y="658"/>
                  </a:cubicBezTo>
                  <a:cubicBezTo>
                    <a:pt x="176" y="658"/>
                    <a:pt x="176" y="658"/>
                    <a:pt x="176" y="658"/>
                  </a:cubicBezTo>
                  <a:cubicBezTo>
                    <a:pt x="177" y="657"/>
                    <a:pt x="178" y="657"/>
                    <a:pt x="179" y="658"/>
                  </a:cubicBezTo>
                  <a:cubicBezTo>
                    <a:pt x="179" y="658"/>
                    <a:pt x="179" y="658"/>
                    <a:pt x="179" y="658"/>
                  </a:cubicBezTo>
                  <a:cubicBezTo>
                    <a:pt x="180" y="659"/>
                    <a:pt x="180" y="660"/>
                    <a:pt x="179" y="661"/>
                  </a:cubicBezTo>
                  <a:cubicBezTo>
                    <a:pt x="179" y="661"/>
                    <a:pt x="179" y="661"/>
                    <a:pt x="179" y="661"/>
                  </a:cubicBezTo>
                  <a:cubicBezTo>
                    <a:pt x="179" y="661"/>
                    <a:pt x="178" y="662"/>
                    <a:pt x="178" y="662"/>
                  </a:cubicBezTo>
                  <a:cubicBezTo>
                    <a:pt x="178" y="662"/>
                    <a:pt x="178" y="662"/>
                    <a:pt x="178" y="662"/>
                  </a:cubicBezTo>
                  <a:cubicBezTo>
                    <a:pt x="177" y="662"/>
                    <a:pt x="177" y="663"/>
                    <a:pt x="176" y="663"/>
                  </a:cubicBezTo>
                  <a:cubicBezTo>
                    <a:pt x="176" y="663"/>
                    <a:pt x="176" y="663"/>
                    <a:pt x="176" y="663"/>
                  </a:cubicBezTo>
                  <a:cubicBezTo>
                    <a:pt x="176" y="663"/>
                    <a:pt x="175" y="662"/>
                    <a:pt x="175" y="662"/>
                  </a:cubicBezTo>
                  <a:close/>
                  <a:moveTo>
                    <a:pt x="183" y="655"/>
                  </a:moveTo>
                  <a:cubicBezTo>
                    <a:pt x="182" y="654"/>
                    <a:pt x="182" y="652"/>
                    <a:pt x="183" y="652"/>
                  </a:cubicBezTo>
                  <a:cubicBezTo>
                    <a:pt x="183" y="652"/>
                    <a:pt x="183" y="652"/>
                    <a:pt x="183" y="652"/>
                  </a:cubicBezTo>
                  <a:cubicBezTo>
                    <a:pt x="183" y="651"/>
                    <a:pt x="183" y="651"/>
                    <a:pt x="184" y="651"/>
                  </a:cubicBezTo>
                  <a:cubicBezTo>
                    <a:pt x="184" y="651"/>
                    <a:pt x="184" y="651"/>
                    <a:pt x="184" y="651"/>
                  </a:cubicBezTo>
                  <a:cubicBezTo>
                    <a:pt x="185" y="650"/>
                    <a:pt x="186" y="650"/>
                    <a:pt x="187" y="651"/>
                  </a:cubicBezTo>
                  <a:cubicBezTo>
                    <a:pt x="187" y="651"/>
                    <a:pt x="187" y="651"/>
                    <a:pt x="187" y="651"/>
                  </a:cubicBezTo>
                  <a:cubicBezTo>
                    <a:pt x="188" y="652"/>
                    <a:pt x="188" y="653"/>
                    <a:pt x="187" y="654"/>
                  </a:cubicBezTo>
                  <a:cubicBezTo>
                    <a:pt x="187" y="654"/>
                    <a:pt x="187" y="654"/>
                    <a:pt x="187" y="654"/>
                  </a:cubicBezTo>
                  <a:cubicBezTo>
                    <a:pt x="186" y="654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5" y="655"/>
                    <a:pt x="185" y="656"/>
                    <a:pt x="184" y="656"/>
                  </a:cubicBezTo>
                  <a:cubicBezTo>
                    <a:pt x="184" y="656"/>
                    <a:pt x="184" y="656"/>
                    <a:pt x="184" y="656"/>
                  </a:cubicBezTo>
                  <a:cubicBezTo>
                    <a:pt x="184" y="656"/>
                    <a:pt x="183" y="655"/>
                    <a:pt x="183" y="655"/>
                  </a:cubicBezTo>
                  <a:close/>
                  <a:moveTo>
                    <a:pt x="190" y="648"/>
                  </a:moveTo>
                  <a:cubicBezTo>
                    <a:pt x="189" y="647"/>
                    <a:pt x="189" y="645"/>
                    <a:pt x="190" y="645"/>
                  </a:cubicBezTo>
                  <a:cubicBezTo>
                    <a:pt x="190" y="645"/>
                    <a:pt x="190" y="645"/>
                    <a:pt x="190" y="645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2" y="643"/>
                    <a:pt x="194" y="643"/>
                    <a:pt x="195" y="644"/>
                  </a:cubicBezTo>
                  <a:cubicBezTo>
                    <a:pt x="195" y="644"/>
                    <a:pt x="195" y="644"/>
                    <a:pt x="195" y="644"/>
                  </a:cubicBezTo>
                  <a:cubicBezTo>
                    <a:pt x="195" y="645"/>
                    <a:pt x="195" y="646"/>
                    <a:pt x="195" y="647"/>
                  </a:cubicBezTo>
                  <a:cubicBezTo>
                    <a:pt x="195" y="647"/>
                    <a:pt x="195" y="647"/>
                    <a:pt x="195" y="647"/>
                  </a:cubicBezTo>
                  <a:cubicBezTo>
                    <a:pt x="194" y="647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3" y="648"/>
                    <a:pt x="193" y="649"/>
                    <a:pt x="192" y="649"/>
                  </a:cubicBezTo>
                  <a:cubicBezTo>
                    <a:pt x="192" y="649"/>
                    <a:pt x="192" y="649"/>
                    <a:pt x="192" y="649"/>
                  </a:cubicBezTo>
                  <a:cubicBezTo>
                    <a:pt x="191" y="649"/>
                    <a:pt x="191" y="648"/>
                    <a:pt x="190" y="648"/>
                  </a:cubicBezTo>
                  <a:close/>
                  <a:moveTo>
                    <a:pt x="198" y="641"/>
                  </a:moveTo>
                  <a:cubicBezTo>
                    <a:pt x="197" y="640"/>
                    <a:pt x="197" y="638"/>
                    <a:pt x="198" y="637"/>
                  </a:cubicBezTo>
                  <a:cubicBezTo>
                    <a:pt x="198" y="637"/>
                    <a:pt x="198" y="637"/>
                    <a:pt x="198" y="637"/>
                  </a:cubicBezTo>
                  <a:cubicBezTo>
                    <a:pt x="198" y="637"/>
                    <a:pt x="198" y="637"/>
                    <a:pt x="199" y="636"/>
                  </a:cubicBezTo>
                  <a:cubicBezTo>
                    <a:pt x="199" y="636"/>
                    <a:pt x="199" y="636"/>
                    <a:pt x="199" y="636"/>
                  </a:cubicBezTo>
                  <a:cubicBezTo>
                    <a:pt x="200" y="635"/>
                    <a:pt x="201" y="635"/>
                    <a:pt x="202" y="636"/>
                  </a:cubicBezTo>
                  <a:cubicBezTo>
                    <a:pt x="202" y="636"/>
                    <a:pt x="202" y="636"/>
                    <a:pt x="202" y="636"/>
                  </a:cubicBezTo>
                  <a:cubicBezTo>
                    <a:pt x="203" y="637"/>
                    <a:pt x="203" y="639"/>
                    <a:pt x="202" y="640"/>
                  </a:cubicBezTo>
                  <a:cubicBezTo>
                    <a:pt x="202" y="640"/>
                    <a:pt x="202" y="640"/>
                    <a:pt x="202" y="640"/>
                  </a:cubicBezTo>
                  <a:cubicBezTo>
                    <a:pt x="202" y="640"/>
                    <a:pt x="201" y="640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0" y="641"/>
                    <a:pt x="199" y="641"/>
                  </a:cubicBezTo>
                  <a:cubicBezTo>
                    <a:pt x="199" y="641"/>
                    <a:pt x="199" y="641"/>
                    <a:pt x="199" y="641"/>
                  </a:cubicBezTo>
                  <a:cubicBezTo>
                    <a:pt x="199" y="641"/>
                    <a:pt x="198" y="641"/>
                    <a:pt x="198" y="641"/>
                  </a:cubicBezTo>
                  <a:close/>
                  <a:moveTo>
                    <a:pt x="205" y="633"/>
                  </a:moveTo>
                  <a:cubicBezTo>
                    <a:pt x="204" y="632"/>
                    <a:pt x="204" y="631"/>
                    <a:pt x="205" y="630"/>
                  </a:cubicBezTo>
                  <a:cubicBezTo>
                    <a:pt x="205" y="630"/>
                    <a:pt x="205" y="630"/>
                    <a:pt x="205" y="630"/>
                  </a:cubicBezTo>
                  <a:cubicBezTo>
                    <a:pt x="205" y="630"/>
                    <a:pt x="206" y="629"/>
                    <a:pt x="206" y="629"/>
                  </a:cubicBezTo>
                  <a:cubicBezTo>
                    <a:pt x="206" y="629"/>
                    <a:pt x="206" y="629"/>
                    <a:pt x="206" y="629"/>
                  </a:cubicBezTo>
                  <a:cubicBezTo>
                    <a:pt x="207" y="628"/>
                    <a:pt x="208" y="628"/>
                    <a:pt x="209" y="629"/>
                  </a:cubicBezTo>
                  <a:cubicBezTo>
                    <a:pt x="209" y="629"/>
                    <a:pt x="209" y="629"/>
                    <a:pt x="209" y="629"/>
                  </a:cubicBezTo>
                  <a:cubicBezTo>
                    <a:pt x="210" y="630"/>
                    <a:pt x="210" y="631"/>
                    <a:pt x="209" y="632"/>
                  </a:cubicBezTo>
                  <a:cubicBezTo>
                    <a:pt x="209" y="632"/>
                    <a:pt x="209" y="632"/>
                    <a:pt x="209" y="632"/>
                  </a:cubicBezTo>
                  <a:cubicBezTo>
                    <a:pt x="209" y="632"/>
                    <a:pt x="209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4"/>
                    <a:pt x="207" y="634"/>
                    <a:pt x="207" y="634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06" y="634"/>
                    <a:pt x="206" y="634"/>
                    <a:pt x="205" y="633"/>
                  </a:cubicBezTo>
                  <a:close/>
                  <a:moveTo>
                    <a:pt x="212" y="626"/>
                  </a:moveTo>
                  <a:cubicBezTo>
                    <a:pt x="211" y="625"/>
                    <a:pt x="211" y="623"/>
                    <a:pt x="212" y="622"/>
                  </a:cubicBezTo>
                  <a:cubicBezTo>
                    <a:pt x="212" y="622"/>
                    <a:pt x="212" y="622"/>
                    <a:pt x="212" y="622"/>
                  </a:cubicBezTo>
                  <a:cubicBezTo>
                    <a:pt x="212" y="622"/>
                    <a:pt x="213" y="622"/>
                    <a:pt x="213" y="621"/>
                  </a:cubicBezTo>
                  <a:cubicBezTo>
                    <a:pt x="213" y="621"/>
                    <a:pt x="213" y="621"/>
                    <a:pt x="213" y="621"/>
                  </a:cubicBezTo>
                  <a:cubicBezTo>
                    <a:pt x="214" y="620"/>
                    <a:pt x="215" y="620"/>
                    <a:pt x="216" y="621"/>
                  </a:cubicBezTo>
                  <a:cubicBezTo>
                    <a:pt x="216" y="621"/>
                    <a:pt x="216" y="621"/>
                    <a:pt x="216" y="621"/>
                  </a:cubicBezTo>
                  <a:cubicBezTo>
                    <a:pt x="217" y="622"/>
                    <a:pt x="217" y="623"/>
                    <a:pt x="216" y="624"/>
                  </a:cubicBezTo>
                  <a:cubicBezTo>
                    <a:pt x="216" y="624"/>
                    <a:pt x="216" y="624"/>
                    <a:pt x="216" y="624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5" y="626"/>
                    <a:pt x="214" y="626"/>
                    <a:pt x="214" y="626"/>
                  </a:cubicBezTo>
                  <a:cubicBezTo>
                    <a:pt x="214" y="626"/>
                    <a:pt x="214" y="626"/>
                    <a:pt x="214" y="626"/>
                  </a:cubicBezTo>
                  <a:cubicBezTo>
                    <a:pt x="213" y="626"/>
                    <a:pt x="213" y="626"/>
                    <a:pt x="212" y="626"/>
                  </a:cubicBezTo>
                  <a:close/>
                  <a:moveTo>
                    <a:pt x="219" y="618"/>
                  </a:moveTo>
                  <a:cubicBezTo>
                    <a:pt x="218" y="617"/>
                    <a:pt x="218" y="615"/>
                    <a:pt x="219" y="614"/>
                  </a:cubicBezTo>
                  <a:cubicBezTo>
                    <a:pt x="219" y="614"/>
                    <a:pt x="219" y="614"/>
                    <a:pt x="219" y="614"/>
                  </a:cubicBezTo>
                  <a:cubicBezTo>
                    <a:pt x="219" y="614"/>
                    <a:pt x="220" y="614"/>
                    <a:pt x="220" y="613"/>
                  </a:cubicBezTo>
                  <a:cubicBezTo>
                    <a:pt x="220" y="613"/>
                    <a:pt x="220" y="613"/>
                    <a:pt x="220" y="613"/>
                  </a:cubicBezTo>
                  <a:cubicBezTo>
                    <a:pt x="221" y="612"/>
                    <a:pt x="222" y="612"/>
                    <a:pt x="223" y="613"/>
                  </a:cubicBezTo>
                  <a:cubicBezTo>
                    <a:pt x="223" y="613"/>
                    <a:pt x="223" y="613"/>
                    <a:pt x="223" y="613"/>
                  </a:cubicBezTo>
                  <a:cubicBezTo>
                    <a:pt x="224" y="614"/>
                    <a:pt x="224" y="615"/>
                    <a:pt x="223" y="616"/>
                  </a:cubicBezTo>
                  <a:cubicBezTo>
                    <a:pt x="223" y="616"/>
                    <a:pt x="223" y="616"/>
                    <a:pt x="223" y="616"/>
                  </a:cubicBezTo>
                  <a:cubicBezTo>
                    <a:pt x="223" y="617"/>
                    <a:pt x="223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8"/>
                    <a:pt x="221" y="618"/>
                    <a:pt x="221" y="618"/>
                  </a:cubicBezTo>
                  <a:cubicBezTo>
                    <a:pt x="221" y="618"/>
                    <a:pt x="221" y="618"/>
                    <a:pt x="221" y="618"/>
                  </a:cubicBezTo>
                  <a:cubicBezTo>
                    <a:pt x="220" y="618"/>
                    <a:pt x="220" y="618"/>
                    <a:pt x="219" y="618"/>
                  </a:cubicBezTo>
                  <a:close/>
                  <a:moveTo>
                    <a:pt x="226" y="610"/>
                  </a:moveTo>
                  <a:cubicBezTo>
                    <a:pt x="225" y="609"/>
                    <a:pt x="225" y="607"/>
                    <a:pt x="226" y="606"/>
                  </a:cubicBezTo>
                  <a:cubicBezTo>
                    <a:pt x="226" y="606"/>
                    <a:pt x="226" y="606"/>
                    <a:pt x="226" y="606"/>
                  </a:cubicBezTo>
                  <a:cubicBezTo>
                    <a:pt x="226" y="606"/>
                    <a:pt x="226" y="606"/>
                    <a:pt x="226" y="605"/>
                  </a:cubicBezTo>
                  <a:cubicBezTo>
                    <a:pt x="226" y="605"/>
                    <a:pt x="226" y="605"/>
                    <a:pt x="226" y="605"/>
                  </a:cubicBezTo>
                  <a:cubicBezTo>
                    <a:pt x="227" y="604"/>
                    <a:pt x="229" y="604"/>
                    <a:pt x="230" y="605"/>
                  </a:cubicBezTo>
                  <a:cubicBezTo>
                    <a:pt x="230" y="605"/>
                    <a:pt x="230" y="605"/>
                    <a:pt x="230" y="605"/>
                  </a:cubicBezTo>
                  <a:cubicBezTo>
                    <a:pt x="231" y="606"/>
                    <a:pt x="231" y="607"/>
                    <a:pt x="230" y="608"/>
                  </a:cubicBezTo>
                  <a:cubicBezTo>
                    <a:pt x="230" y="608"/>
                    <a:pt x="230" y="608"/>
                    <a:pt x="230" y="608"/>
                  </a:cubicBezTo>
                  <a:cubicBezTo>
                    <a:pt x="230" y="609"/>
                    <a:pt x="229" y="609"/>
                    <a:pt x="229" y="609"/>
                  </a:cubicBezTo>
                  <a:cubicBezTo>
                    <a:pt x="229" y="609"/>
                    <a:pt x="229" y="609"/>
                    <a:pt x="229" y="609"/>
                  </a:cubicBezTo>
                  <a:cubicBezTo>
                    <a:pt x="229" y="610"/>
                    <a:pt x="228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0"/>
                    <a:pt x="226" y="610"/>
                    <a:pt x="226" y="610"/>
                  </a:cubicBezTo>
                  <a:close/>
                  <a:moveTo>
                    <a:pt x="232" y="601"/>
                  </a:moveTo>
                  <a:cubicBezTo>
                    <a:pt x="231" y="601"/>
                    <a:pt x="231" y="599"/>
                    <a:pt x="232" y="598"/>
                  </a:cubicBezTo>
                  <a:cubicBezTo>
                    <a:pt x="232" y="598"/>
                    <a:pt x="232" y="598"/>
                    <a:pt x="232" y="598"/>
                  </a:cubicBezTo>
                  <a:cubicBezTo>
                    <a:pt x="232" y="598"/>
                    <a:pt x="232" y="598"/>
                    <a:pt x="233" y="597"/>
                  </a:cubicBezTo>
                  <a:cubicBezTo>
                    <a:pt x="233" y="597"/>
                    <a:pt x="233" y="597"/>
                    <a:pt x="233" y="597"/>
                  </a:cubicBezTo>
                  <a:cubicBezTo>
                    <a:pt x="234" y="596"/>
                    <a:pt x="235" y="596"/>
                    <a:pt x="236" y="597"/>
                  </a:cubicBezTo>
                  <a:cubicBezTo>
                    <a:pt x="236" y="597"/>
                    <a:pt x="236" y="597"/>
                    <a:pt x="236" y="597"/>
                  </a:cubicBezTo>
                  <a:cubicBezTo>
                    <a:pt x="237" y="597"/>
                    <a:pt x="237" y="599"/>
                    <a:pt x="236" y="600"/>
                  </a:cubicBezTo>
                  <a:cubicBezTo>
                    <a:pt x="236" y="600"/>
                    <a:pt x="236" y="600"/>
                    <a:pt x="236" y="600"/>
                  </a:cubicBezTo>
                  <a:cubicBezTo>
                    <a:pt x="236" y="600"/>
                    <a:pt x="236" y="601"/>
                    <a:pt x="236" y="601"/>
                  </a:cubicBezTo>
                  <a:cubicBezTo>
                    <a:pt x="236" y="601"/>
                    <a:pt x="236" y="601"/>
                    <a:pt x="236" y="601"/>
                  </a:cubicBezTo>
                  <a:cubicBezTo>
                    <a:pt x="235" y="602"/>
                    <a:pt x="234" y="602"/>
                    <a:pt x="234" y="602"/>
                  </a:cubicBezTo>
                  <a:cubicBezTo>
                    <a:pt x="234" y="602"/>
                    <a:pt x="234" y="602"/>
                    <a:pt x="234" y="602"/>
                  </a:cubicBezTo>
                  <a:cubicBezTo>
                    <a:pt x="233" y="602"/>
                    <a:pt x="233" y="602"/>
                    <a:pt x="232" y="601"/>
                  </a:cubicBezTo>
                  <a:close/>
                  <a:moveTo>
                    <a:pt x="239" y="593"/>
                  </a:moveTo>
                  <a:cubicBezTo>
                    <a:pt x="238" y="592"/>
                    <a:pt x="237" y="591"/>
                    <a:pt x="238" y="590"/>
                  </a:cubicBezTo>
                  <a:cubicBezTo>
                    <a:pt x="238" y="590"/>
                    <a:pt x="238" y="590"/>
                    <a:pt x="238" y="590"/>
                  </a:cubicBezTo>
                  <a:cubicBezTo>
                    <a:pt x="238" y="590"/>
                    <a:pt x="239" y="589"/>
                    <a:pt x="239" y="589"/>
                  </a:cubicBezTo>
                  <a:cubicBezTo>
                    <a:pt x="239" y="589"/>
                    <a:pt x="239" y="589"/>
                    <a:pt x="239" y="589"/>
                  </a:cubicBezTo>
                  <a:cubicBezTo>
                    <a:pt x="240" y="588"/>
                    <a:pt x="241" y="588"/>
                    <a:pt x="242" y="588"/>
                  </a:cubicBezTo>
                  <a:cubicBezTo>
                    <a:pt x="242" y="588"/>
                    <a:pt x="242" y="588"/>
                    <a:pt x="242" y="588"/>
                  </a:cubicBezTo>
                  <a:cubicBezTo>
                    <a:pt x="243" y="589"/>
                    <a:pt x="243" y="590"/>
                    <a:pt x="243" y="591"/>
                  </a:cubicBezTo>
                  <a:cubicBezTo>
                    <a:pt x="243" y="591"/>
                    <a:pt x="243" y="591"/>
                    <a:pt x="243" y="591"/>
                  </a:cubicBezTo>
                  <a:cubicBezTo>
                    <a:pt x="242" y="592"/>
                    <a:pt x="242" y="592"/>
                    <a:pt x="242" y="593"/>
                  </a:cubicBezTo>
                  <a:cubicBezTo>
                    <a:pt x="242" y="593"/>
                    <a:pt x="242" y="593"/>
                    <a:pt x="242" y="593"/>
                  </a:cubicBezTo>
                  <a:cubicBezTo>
                    <a:pt x="241" y="593"/>
                    <a:pt x="241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39" y="593"/>
                    <a:pt x="239" y="593"/>
                  </a:cubicBezTo>
                  <a:close/>
                  <a:moveTo>
                    <a:pt x="245" y="585"/>
                  </a:moveTo>
                  <a:cubicBezTo>
                    <a:pt x="244" y="584"/>
                    <a:pt x="243" y="582"/>
                    <a:pt x="244" y="581"/>
                  </a:cubicBezTo>
                  <a:cubicBezTo>
                    <a:pt x="244" y="581"/>
                    <a:pt x="244" y="581"/>
                    <a:pt x="244" y="581"/>
                  </a:cubicBezTo>
                  <a:cubicBezTo>
                    <a:pt x="244" y="581"/>
                    <a:pt x="244" y="581"/>
                    <a:pt x="245" y="580"/>
                  </a:cubicBezTo>
                  <a:cubicBezTo>
                    <a:pt x="245" y="580"/>
                    <a:pt x="245" y="580"/>
                    <a:pt x="245" y="580"/>
                  </a:cubicBezTo>
                  <a:cubicBezTo>
                    <a:pt x="245" y="579"/>
                    <a:pt x="247" y="579"/>
                    <a:pt x="248" y="580"/>
                  </a:cubicBezTo>
                  <a:cubicBezTo>
                    <a:pt x="248" y="580"/>
                    <a:pt x="248" y="580"/>
                    <a:pt x="248" y="580"/>
                  </a:cubicBezTo>
                  <a:cubicBezTo>
                    <a:pt x="249" y="580"/>
                    <a:pt x="249" y="582"/>
                    <a:pt x="249" y="583"/>
                  </a:cubicBezTo>
                  <a:cubicBezTo>
                    <a:pt x="249" y="583"/>
                    <a:pt x="249" y="583"/>
                    <a:pt x="249" y="583"/>
                  </a:cubicBezTo>
                  <a:cubicBezTo>
                    <a:pt x="248" y="583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5"/>
                    <a:pt x="247" y="585"/>
                    <a:pt x="246" y="585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5" y="585"/>
                    <a:pt x="245" y="585"/>
                    <a:pt x="245" y="585"/>
                  </a:cubicBezTo>
                  <a:close/>
                  <a:moveTo>
                    <a:pt x="250" y="576"/>
                  </a:moveTo>
                  <a:cubicBezTo>
                    <a:pt x="249" y="575"/>
                    <a:pt x="249" y="574"/>
                    <a:pt x="250" y="573"/>
                  </a:cubicBezTo>
                  <a:cubicBezTo>
                    <a:pt x="250" y="573"/>
                    <a:pt x="250" y="573"/>
                    <a:pt x="250" y="573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1" y="570"/>
                    <a:pt x="252" y="570"/>
                    <a:pt x="254" y="571"/>
                  </a:cubicBezTo>
                  <a:cubicBezTo>
                    <a:pt x="254" y="571"/>
                    <a:pt x="254" y="571"/>
                    <a:pt x="254" y="571"/>
                  </a:cubicBezTo>
                  <a:cubicBezTo>
                    <a:pt x="255" y="571"/>
                    <a:pt x="255" y="573"/>
                    <a:pt x="254" y="574"/>
                  </a:cubicBezTo>
                  <a:cubicBezTo>
                    <a:pt x="254" y="574"/>
                    <a:pt x="254" y="574"/>
                    <a:pt x="254" y="574"/>
                  </a:cubicBezTo>
                  <a:cubicBezTo>
                    <a:pt x="254" y="574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3" y="576"/>
                    <a:pt x="252" y="576"/>
                    <a:pt x="252" y="576"/>
                  </a:cubicBezTo>
                  <a:cubicBezTo>
                    <a:pt x="252" y="576"/>
                    <a:pt x="252" y="576"/>
                    <a:pt x="252" y="576"/>
                  </a:cubicBezTo>
                  <a:cubicBezTo>
                    <a:pt x="251" y="576"/>
                    <a:pt x="251" y="576"/>
                    <a:pt x="250" y="576"/>
                  </a:cubicBezTo>
                  <a:close/>
                  <a:moveTo>
                    <a:pt x="256" y="567"/>
                  </a:moveTo>
                  <a:cubicBezTo>
                    <a:pt x="255" y="566"/>
                    <a:pt x="254" y="565"/>
                    <a:pt x="255" y="564"/>
                  </a:cubicBezTo>
                  <a:cubicBezTo>
                    <a:pt x="255" y="564"/>
                    <a:pt x="255" y="564"/>
                    <a:pt x="255" y="564"/>
                  </a:cubicBezTo>
                  <a:cubicBezTo>
                    <a:pt x="255" y="563"/>
                    <a:pt x="255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6" y="562"/>
                    <a:pt x="258" y="561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60" y="562"/>
                    <a:pt x="260" y="564"/>
                    <a:pt x="260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59" y="565"/>
                    <a:pt x="259" y="566"/>
                    <a:pt x="259" y="566"/>
                  </a:cubicBezTo>
                  <a:cubicBezTo>
                    <a:pt x="259" y="566"/>
                    <a:pt x="259" y="566"/>
                    <a:pt x="259" y="566"/>
                  </a:cubicBezTo>
                  <a:cubicBezTo>
                    <a:pt x="259" y="567"/>
                    <a:pt x="258" y="567"/>
                    <a:pt x="257" y="567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57" y="567"/>
                    <a:pt x="256" y="567"/>
                    <a:pt x="256" y="567"/>
                  </a:cubicBezTo>
                  <a:close/>
                  <a:moveTo>
                    <a:pt x="261" y="558"/>
                  </a:moveTo>
                  <a:cubicBezTo>
                    <a:pt x="260" y="557"/>
                    <a:pt x="259" y="556"/>
                    <a:pt x="260" y="555"/>
                  </a:cubicBezTo>
                  <a:cubicBezTo>
                    <a:pt x="260" y="555"/>
                    <a:pt x="260" y="555"/>
                    <a:pt x="260" y="555"/>
                  </a:cubicBezTo>
                  <a:cubicBezTo>
                    <a:pt x="260" y="554"/>
                    <a:pt x="261" y="554"/>
                    <a:pt x="261" y="554"/>
                  </a:cubicBezTo>
                  <a:cubicBezTo>
                    <a:pt x="261" y="554"/>
                    <a:pt x="261" y="554"/>
                    <a:pt x="261" y="554"/>
                  </a:cubicBezTo>
                  <a:cubicBezTo>
                    <a:pt x="261" y="552"/>
                    <a:pt x="263" y="552"/>
                    <a:pt x="264" y="553"/>
                  </a:cubicBezTo>
                  <a:cubicBezTo>
                    <a:pt x="264" y="553"/>
                    <a:pt x="264" y="553"/>
                    <a:pt x="264" y="553"/>
                  </a:cubicBezTo>
                  <a:cubicBezTo>
                    <a:pt x="265" y="553"/>
                    <a:pt x="265" y="555"/>
                    <a:pt x="265" y="556"/>
                  </a:cubicBezTo>
                  <a:cubicBezTo>
                    <a:pt x="265" y="556"/>
                    <a:pt x="265" y="556"/>
                    <a:pt x="265" y="556"/>
                  </a:cubicBezTo>
                  <a:cubicBezTo>
                    <a:pt x="265" y="556"/>
                    <a:pt x="264" y="557"/>
                    <a:pt x="264" y="557"/>
                  </a:cubicBezTo>
                  <a:cubicBezTo>
                    <a:pt x="264" y="557"/>
                    <a:pt x="264" y="557"/>
                    <a:pt x="264" y="557"/>
                  </a:cubicBezTo>
                  <a:cubicBezTo>
                    <a:pt x="264" y="558"/>
                    <a:pt x="263" y="558"/>
                    <a:pt x="262" y="558"/>
                  </a:cubicBezTo>
                  <a:cubicBezTo>
                    <a:pt x="262" y="558"/>
                    <a:pt x="262" y="558"/>
                    <a:pt x="262" y="558"/>
                  </a:cubicBezTo>
                  <a:cubicBezTo>
                    <a:pt x="262" y="558"/>
                    <a:pt x="261" y="558"/>
                    <a:pt x="261" y="558"/>
                  </a:cubicBezTo>
                  <a:close/>
                  <a:moveTo>
                    <a:pt x="266" y="549"/>
                  </a:moveTo>
                  <a:cubicBezTo>
                    <a:pt x="265" y="548"/>
                    <a:pt x="264" y="547"/>
                    <a:pt x="265" y="546"/>
                  </a:cubicBezTo>
                  <a:cubicBezTo>
                    <a:pt x="265" y="546"/>
                    <a:pt x="265" y="546"/>
                    <a:pt x="265" y="546"/>
                  </a:cubicBezTo>
                  <a:cubicBezTo>
                    <a:pt x="265" y="545"/>
                    <a:pt x="265" y="545"/>
                    <a:pt x="266" y="544"/>
                  </a:cubicBezTo>
                  <a:cubicBezTo>
                    <a:pt x="266" y="544"/>
                    <a:pt x="266" y="544"/>
                    <a:pt x="266" y="544"/>
                  </a:cubicBezTo>
                  <a:cubicBezTo>
                    <a:pt x="266" y="543"/>
                    <a:pt x="268" y="543"/>
                    <a:pt x="269" y="543"/>
                  </a:cubicBezTo>
                  <a:cubicBezTo>
                    <a:pt x="269" y="543"/>
                    <a:pt x="269" y="543"/>
                    <a:pt x="269" y="543"/>
                  </a:cubicBezTo>
                  <a:cubicBezTo>
                    <a:pt x="270" y="544"/>
                    <a:pt x="270" y="545"/>
                    <a:pt x="270" y="546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69" y="547"/>
                    <a:pt x="269" y="547"/>
                    <a:pt x="269" y="54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69" y="548"/>
                    <a:pt x="268" y="549"/>
                    <a:pt x="267" y="549"/>
                  </a:cubicBezTo>
                  <a:cubicBezTo>
                    <a:pt x="267" y="549"/>
                    <a:pt x="267" y="549"/>
                    <a:pt x="267" y="549"/>
                  </a:cubicBezTo>
                  <a:cubicBezTo>
                    <a:pt x="267" y="549"/>
                    <a:pt x="266" y="549"/>
                    <a:pt x="266" y="549"/>
                  </a:cubicBezTo>
                  <a:close/>
                  <a:moveTo>
                    <a:pt x="271" y="539"/>
                  </a:moveTo>
                  <a:cubicBezTo>
                    <a:pt x="269" y="539"/>
                    <a:pt x="269" y="537"/>
                    <a:pt x="270" y="536"/>
                  </a:cubicBezTo>
                  <a:cubicBezTo>
                    <a:pt x="270" y="536"/>
                    <a:pt x="270" y="536"/>
                    <a:pt x="270" y="536"/>
                  </a:cubicBezTo>
                  <a:cubicBezTo>
                    <a:pt x="270" y="536"/>
                    <a:pt x="270" y="535"/>
                    <a:pt x="270" y="535"/>
                  </a:cubicBezTo>
                  <a:cubicBezTo>
                    <a:pt x="270" y="535"/>
                    <a:pt x="270" y="535"/>
                    <a:pt x="270" y="535"/>
                  </a:cubicBezTo>
                  <a:cubicBezTo>
                    <a:pt x="271" y="534"/>
                    <a:pt x="272" y="533"/>
                    <a:pt x="273" y="534"/>
                  </a:cubicBezTo>
                  <a:cubicBezTo>
                    <a:pt x="273" y="534"/>
                    <a:pt x="273" y="534"/>
                    <a:pt x="273" y="534"/>
                  </a:cubicBezTo>
                  <a:cubicBezTo>
                    <a:pt x="274" y="534"/>
                    <a:pt x="275" y="536"/>
                    <a:pt x="274" y="537"/>
                  </a:cubicBezTo>
                  <a:cubicBezTo>
                    <a:pt x="274" y="537"/>
                    <a:pt x="274" y="537"/>
                    <a:pt x="274" y="537"/>
                  </a:cubicBezTo>
                  <a:cubicBezTo>
                    <a:pt x="274" y="537"/>
                    <a:pt x="274" y="538"/>
                    <a:pt x="274" y="538"/>
                  </a:cubicBezTo>
                  <a:cubicBezTo>
                    <a:pt x="274" y="538"/>
                    <a:pt x="274" y="538"/>
                    <a:pt x="274" y="538"/>
                  </a:cubicBezTo>
                  <a:cubicBezTo>
                    <a:pt x="273" y="539"/>
                    <a:pt x="272" y="540"/>
                    <a:pt x="272" y="540"/>
                  </a:cubicBezTo>
                  <a:cubicBezTo>
                    <a:pt x="272" y="540"/>
                    <a:pt x="272" y="540"/>
                    <a:pt x="272" y="540"/>
                  </a:cubicBezTo>
                  <a:cubicBezTo>
                    <a:pt x="271" y="540"/>
                    <a:pt x="271" y="539"/>
                    <a:pt x="271" y="539"/>
                  </a:cubicBezTo>
                  <a:close/>
                  <a:moveTo>
                    <a:pt x="275" y="530"/>
                  </a:moveTo>
                  <a:cubicBezTo>
                    <a:pt x="274" y="529"/>
                    <a:pt x="273" y="528"/>
                    <a:pt x="274" y="527"/>
                  </a:cubicBezTo>
                  <a:cubicBezTo>
                    <a:pt x="274" y="527"/>
                    <a:pt x="274" y="527"/>
                    <a:pt x="274" y="527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5" y="524"/>
                    <a:pt x="276" y="524"/>
                    <a:pt x="277" y="524"/>
                  </a:cubicBezTo>
                  <a:cubicBezTo>
                    <a:pt x="277" y="524"/>
                    <a:pt x="277" y="524"/>
                    <a:pt x="277" y="524"/>
                  </a:cubicBezTo>
                  <a:cubicBezTo>
                    <a:pt x="278" y="525"/>
                    <a:pt x="279" y="526"/>
                    <a:pt x="279" y="527"/>
                  </a:cubicBezTo>
                  <a:cubicBezTo>
                    <a:pt x="279" y="527"/>
                    <a:pt x="279" y="527"/>
                    <a:pt x="279" y="527"/>
                  </a:cubicBezTo>
                  <a:cubicBezTo>
                    <a:pt x="278" y="528"/>
                    <a:pt x="278" y="528"/>
                    <a:pt x="278" y="529"/>
                  </a:cubicBezTo>
                  <a:cubicBezTo>
                    <a:pt x="278" y="529"/>
                    <a:pt x="278" y="529"/>
                    <a:pt x="278" y="529"/>
                  </a:cubicBezTo>
                  <a:cubicBezTo>
                    <a:pt x="278" y="529"/>
                    <a:pt x="277" y="530"/>
                    <a:pt x="276" y="530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276" y="530"/>
                    <a:pt x="275" y="530"/>
                    <a:pt x="275" y="530"/>
                  </a:cubicBezTo>
                  <a:close/>
                  <a:moveTo>
                    <a:pt x="279" y="520"/>
                  </a:moveTo>
                  <a:cubicBezTo>
                    <a:pt x="278" y="520"/>
                    <a:pt x="277" y="518"/>
                    <a:pt x="278" y="517"/>
                  </a:cubicBezTo>
                  <a:cubicBezTo>
                    <a:pt x="278" y="517"/>
                    <a:pt x="278" y="517"/>
                    <a:pt x="278" y="517"/>
                  </a:cubicBezTo>
                  <a:cubicBezTo>
                    <a:pt x="278" y="517"/>
                    <a:pt x="278" y="516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79" y="515"/>
                    <a:pt x="280" y="514"/>
                    <a:pt x="281" y="515"/>
                  </a:cubicBezTo>
                  <a:cubicBezTo>
                    <a:pt x="281" y="515"/>
                    <a:pt x="281" y="515"/>
                    <a:pt x="281" y="515"/>
                  </a:cubicBezTo>
                  <a:cubicBezTo>
                    <a:pt x="282" y="515"/>
                    <a:pt x="283" y="516"/>
                    <a:pt x="283" y="518"/>
                  </a:cubicBezTo>
                  <a:cubicBezTo>
                    <a:pt x="283" y="518"/>
                    <a:pt x="283" y="518"/>
                    <a:pt x="283" y="518"/>
                  </a:cubicBezTo>
                  <a:cubicBezTo>
                    <a:pt x="282" y="518"/>
                    <a:pt x="282" y="518"/>
                    <a:pt x="282" y="519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2" y="520"/>
                    <a:pt x="281" y="520"/>
                    <a:pt x="280" y="520"/>
                  </a:cubicBezTo>
                  <a:cubicBezTo>
                    <a:pt x="280" y="520"/>
                    <a:pt x="280" y="520"/>
                    <a:pt x="280" y="520"/>
                  </a:cubicBezTo>
                  <a:cubicBezTo>
                    <a:pt x="280" y="520"/>
                    <a:pt x="279" y="520"/>
                    <a:pt x="279" y="520"/>
                  </a:cubicBezTo>
                  <a:close/>
                  <a:moveTo>
                    <a:pt x="283" y="510"/>
                  </a:moveTo>
                  <a:cubicBezTo>
                    <a:pt x="282" y="510"/>
                    <a:pt x="281" y="509"/>
                    <a:pt x="281" y="508"/>
                  </a:cubicBezTo>
                  <a:cubicBezTo>
                    <a:pt x="281" y="508"/>
                    <a:pt x="281" y="508"/>
                    <a:pt x="281" y="508"/>
                  </a:cubicBezTo>
                  <a:cubicBezTo>
                    <a:pt x="282" y="507"/>
                    <a:pt x="282" y="507"/>
                    <a:pt x="282" y="506"/>
                  </a:cubicBezTo>
                  <a:cubicBezTo>
                    <a:pt x="282" y="506"/>
                    <a:pt x="282" y="506"/>
                    <a:pt x="282" y="506"/>
                  </a:cubicBezTo>
                  <a:cubicBezTo>
                    <a:pt x="282" y="505"/>
                    <a:pt x="284" y="504"/>
                    <a:pt x="285" y="505"/>
                  </a:cubicBezTo>
                  <a:cubicBezTo>
                    <a:pt x="285" y="505"/>
                    <a:pt x="285" y="505"/>
                    <a:pt x="285" y="505"/>
                  </a:cubicBezTo>
                  <a:cubicBezTo>
                    <a:pt x="286" y="505"/>
                    <a:pt x="287" y="507"/>
                    <a:pt x="286" y="508"/>
                  </a:cubicBezTo>
                  <a:cubicBezTo>
                    <a:pt x="286" y="508"/>
                    <a:pt x="286" y="508"/>
                    <a:pt x="286" y="508"/>
                  </a:cubicBezTo>
                  <a:cubicBezTo>
                    <a:pt x="286" y="508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5" y="510"/>
                    <a:pt x="285" y="511"/>
                    <a:pt x="284" y="51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83" y="511"/>
                    <a:pt x="283" y="511"/>
                    <a:pt x="283" y="510"/>
                  </a:cubicBezTo>
                  <a:close/>
                  <a:moveTo>
                    <a:pt x="286" y="501"/>
                  </a:moveTo>
                  <a:cubicBezTo>
                    <a:pt x="285" y="500"/>
                    <a:pt x="284" y="499"/>
                    <a:pt x="285" y="498"/>
                  </a:cubicBezTo>
                  <a:cubicBezTo>
                    <a:pt x="285" y="498"/>
                    <a:pt x="285" y="498"/>
                    <a:pt x="285" y="498"/>
                  </a:cubicBezTo>
                  <a:cubicBezTo>
                    <a:pt x="285" y="497"/>
                    <a:pt x="285" y="497"/>
                    <a:pt x="285" y="496"/>
                  </a:cubicBezTo>
                  <a:cubicBezTo>
                    <a:pt x="285" y="496"/>
                    <a:pt x="285" y="496"/>
                    <a:pt x="285" y="496"/>
                  </a:cubicBezTo>
                  <a:cubicBezTo>
                    <a:pt x="286" y="495"/>
                    <a:pt x="287" y="495"/>
                    <a:pt x="288" y="495"/>
                  </a:cubicBezTo>
                  <a:cubicBezTo>
                    <a:pt x="288" y="495"/>
                    <a:pt x="288" y="495"/>
                    <a:pt x="288" y="495"/>
                  </a:cubicBezTo>
                  <a:cubicBezTo>
                    <a:pt x="289" y="495"/>
                    <a:pt x="290" y="497"/>
                    <a:pt x="290" y="498"/>
                  </a:cubicBezTo>
                  <a:cubicBezTo>
                    <a:pt x="290" y="498"/>
                    <a:pt x="290" y="498"/>
                    <a:pt x="290" y="498"/>
                  </a:cubicBezTo>
                  <a:cubicBezTo>
                    <a:pt x="290" y="498"/>
                    <a:pt x="289" y="499"/>
                    <a:pt x="289" y="499"/>
                  </a:cubicBezTo>
                  <a:cubicBezTo>
                    <a:pt x="289" y="499"/>
                    <a:pt x="289" y="499"/>
                    <a:pt x="289" y="499"/>
                  </a:cubicBezTo>
                  <a:cubicBezTo>
                    <a:pt x="289" y="500"/>
                    <a:pt x="288" y="501"/>
                    <a:pt x="287" y="501"/>
                  </a:cubicBezTo>
                  <a:cubicBezTo>
                    <a:pt x="287" y="501"/>
                    <a:pt x="287" y="501"/>
                    <a:pt x="287" y="501"/>
                  </a:cubicBezTo>
                  <a:cubicBezTo>
                    <a:pt x="287" y="501"/>
                    <a:pt x="287" y="501"/>
                    <a:pt x="286" y="501"/>
                  </a:cubicBezTo>
                  <a:close/>
                  <a:moveTo>
                    <a:pt x="290" y="491"/>
                  </a:moveTo>
                  <a:cubicBezTo>
                    <a:pt x="288" y="490"/>
                    <a:pt x="288" y="489"/>
                    <a:pt x="288" y="488"/>
                  </a:cubicBezTo>
                  <a:cubicBezTo>
                    <a:pt x="288" y="488"/>
                    <a:pt x="288" y="488"/>
                    <a:pt x="288" y="488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9" y="485"/>
                    <a:pt x="290" y="485"/>
                    <a:pt x="291" y="485"/>
                  </a:cubicBezTo>
                  <a:cubicBezTo>
                    <a:pt x="291" y="485"/>
                    <a:pt x="291" y="485"/>
                    <a:pt x="291" y="485"/>
                  </a:cubicBezTo>
                  <a:cubicBezTo>
                    <a:pt x="292" y="485"/>
                    <a:pt x="293" y="487"/>
                    <a:pt x="293" y="488"/>
                  </a:cubicBezTo>
                  <a:cubicBezTo>
                    <a:pt x="293" y="488"/>
                    <a:pt x="293" y="488"/>
                    <a:pt x="293" y="488"/>
                  </a:cubicBezTo>
                  <a:cubicBezTo>
                    <a:pt x="293" y="488"/>
                    <a:pt x="293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90"/>
                    <a:pt x="291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lose/>
                  <a:moveTo>
                    <a:pt x="292" y="481"/>
                  </a:moveTo>
                  <a:cubicBezTo>
                    <a:pt x="291" y="480"/>
                    <a:pt x="290" y="479"/>
                    <a:pt x="291" y="478"/>
                  </a:cubicBezTo>
                  <a:cubicBezTo>
                    <a:pt x="291" y="478"/>
                    <a:pt x="291" y="478"/>
                    <a:pt x="291" y="478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5"/>
                    <a:pt x="293" y="475"/>
                    <a:pt x="294" y="475"/>
                  </a:cubicBezTo>
                  <a:cubicBezTo>
                    <a:pt x="294" y="475"/>
                    <a:pt x="294" y="475"/>
                    <a:pt x="294" y="475"/>
                  </a:cubicBezTo>
                  <a:cubicBezTo>
                    <a:pt x="295" y="475"/>
                    <a:pt x="296" y="476"/>
                    <a:pt x="296" y="478"/>
                  </a:cubicBezTo>
                  <a:cubicBezTo>
                    <a:pt x="296" y="478"/>
                    <a:pt x="296" y="478"/>
                    <a:pt x="296" y="478"/>
                  </a:cubicBezTo>
                  <a:cubicBezTo>
                    <a:pt x="295" y="478"/>
                    <a:pt x="295" y="479"/>
                    <a:pt x="295" y="479"/>
                  </a:cubicBezTo>
                  <a:cubicBezTo>
                    <a:pt x="295" y="479"/>
                    <a:pt x="295" y="479"/>
                    <a:pt x="295" y="479"/>
                  </a:cubicBezTo>
                  <a:cubicBezTo>
                    <a:pt x="295" y="480"/>
                    <a:pt x="294" y="481"/>
                    <a:pt x="293" y="481"/>
                  </a:cubicBezTo>
                  <a:cubicBezTo>
                    <a:pt x="293" y="481"/>
                    <a:pt x="293" y="481"/>
                    <a:pt x="293" y="481"/>
                  </a:cubicBezTo>
                  <a:cubicBezTo>
                    <a:pt x="293" y="481"/>
                    <a:pt x="293" y="481"/>
                    <a:pt x="292" y="481"/>
                  </a:cubicBezTo>
                  <a:close/>
                  <a:moveTo>
                    <a:pt x="295" y="471"/>
                  </a:moveTo>
                  <a:cubicBezTo>
                    <a:pt x="294" y="470"/>
                    <a:pt x="293" y="469"/>
                    <a:pt x="293" y="468"/>
                  </a:cubicBezTo>
                  <a:cubicBezTo>
                    <a:pt x="293" y="468"/>
                    <a:pt x="293" y="468"/>
                    <a:pt x="293" y="468"/>
                  </a:cubicBezTo>
                  <a:cubicBezTo>
                    <a:pt x="293" y="467"/>
                    <a:pt x="294" y="467"/>
                    <a:pt x="294" y="466"/>
                  </a:cubicBezTo>
                  <a:cubicBezTo>
                    <a:pt x="294" y="466"/>
                    <a:pt x="294" y="466"/>
                    <a:pt x="294" y="466"/>
                  </a:cubicBezTo>
                  <a:cubicBezTo>
                    <a:pt x="294" y="465"/>
                    <a:pt x="295" y="464"/>
                    <a:pt x="296" y="465"/>
                  </a:cubicBezTo>
                  <a:cubicBezTo>
                    <a:pt x="296" y="465"/>
                    <a:pt x="296" y="465"/>
                    <a:pt x="296" y="465"/>
                  </a:cubicBezTo>
                  <a:cubicBezTo>
                    <a:pt x="298" y="465"/>
                    <a:pt x="298" y="466"/>
                    <a:pt x="298" y="468"/>
                  </a:cubicBezTo>
                  <a:cubicBezTo>
                    <a:pt x="298" y="468"/>
                    <a:pt x="298" y="468"/>
                    <a:pt x="298" y="468"/>
                  </a:cubicBezTo>
                  <a:cubicBezTo>
                    <a:pt x="298" y="468"/>
                    <a:pt x="298" y="468"/>
                    <a:pt x="298" y="469"/>
                  </a:cubicBezTo>
                  <a:cubicBezTo>
                    <a:pt x="298" y="469"/>
                    <a:pt x="298" y="469"/>
                    <a:pt x="298" y="469"/>
                  </a:cubicBezTo>
                  <a:cubicBezTo>
                    <a:pt x="298" y="470"/>
                    <a:pt x="297" y="471"/>
                    <a:pt x="296" y="471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95" y="471"/>
                    <a:pt x="295" y="471"/>
                    <a:pt x="295" y="471"/>
                  </a:cubicBezTo>
                  <a:close/>
                  <a:moveTo>
                    <a:pt x="297" y="460"/>
                  </a:moveTo>
                  <a:cubicBezTo>
                    <a:pt x="296" y="460"/>
                    <a:pt x="295" y="459"/>
                    <a:pt x="296" y="458"/>
                  </a:cubicBezTo>
                  <a:cubicBezTo>
                    <a:pt x="296" y="458"/>
                    <a:pt x="296" y="458"/>
                    <a:pt x="296" y="458"/>
                  </a:cubicBezTo>
                  <a:cubicBezTo>
                    <a:pt x="296" y="457"/>
                    <a:pt x="296" y="457"/>
                    <a:pt x="296" y="456"/>
                  </a:cubicBezTo>
                  <a:cubicBezTo>
                    <a:pt x="296" y="456"/>
                    <a:pt x="296" y="456"/>
                    <a:pt x="296" y="456"/>
                  </a:cubicBezTo>
                  <a:cubicBezTo>
                    <a:pt x="296" y="455"/>
                    <a:pt x="297" y="454"/>
                    <a:pt x="299" y="455"/>
                  </a:cubicBezTo>
                  <a:cubicBezTo>
                    <a:pt x="299" y="455"/>
                    <a:pt x="299" y="455"/>
                    <a:pt x="299" y="455"/>
                  </a:cubicBezTo>
                  <a:cubicBezTo>
                    <a:pt x="300" y="455"/>
                    <a:pt x="301" y="456"/>
                    <a:pt x="300" y="457"/>
                  </a:cubicBezTo>
                  <a:cubicBezTo>
                    <a:pt x="300" y="457"/>
                    <a:pt x="300" y="457"/>
                    <a:pt x="300" y="457"/>
                  </a:cubicBezTo>
                  <a:cubicBezTo>
                    <a:pt x="300" y="458"/>
                    <a:pt x="300" y="458"/>
                    <a:pt x="300" y="459"/>
                  </a:cubicBezTo>
                  <a:cubicBezTo>
                    <a:pt x="300" y="459"/>
                    <a:pt x="300" y="459"/>
                    <a:pt x="300" y="459"/>
                  </a:cubicBezTo>
                  <a:cubicBezTo>
                    <a:pt x="300" y="460"/>
                    <a:pt x="299" y="460"/>
                    <a:pt x="298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7" y="460"/>
                  </a:cubicBezTo>
                  <a:close/>
                  <a:moveTo>
                    <a:pt x="299" y="450"/>
                  </a:moveTo>
                  <a:cubicBezTo>
                    <a:pt x="298" y="450"/>
                    <a:pt x="297" y="449"/>
                    <a:pt x="298" y="447"/>
                  </a:cubicBezTo>
                  <a:cubicBezTo>
                    <a:pt x="298" y="447"/>
                    <a:pt x="298" y="447"/>
                    <a:pt x="298" y="447"/>
                  </a:cubicBezTo>
                  <a:cubicBezTo>
                    <a:pt x="298" y="447"/>
                    <a:pt x="298" y="447"/>
                    <a:pt x="298" y="446"/>
                  </a:cubicBezTo>
                  <a:cubicBezTo>
                    <a:pt x="298" y="446"/>
                    <a:pt x="298" y="446"/>
                    <a:pt x="298" y="446"/>
                  </a:cubicBezTo>
                  <a:cubicBezTo>
                    <a:pt x="298" y="445"/>
                    <a:pt x="299" y="444"/>
                    <a:pt x="300" y="444"/>
                  </a:cubicBezTo>
                  <a:cubicBezTo>
                    <a:pt x="300" y="444"/>
                    <a:pt x="300" y="444"/>
                    <a:pt x="300" y="444"/>
                  </a:cubicBezTo>
                  <a:cubicBezTo>
                    <a:pt x="302" y="444"/>
                    <a:pt x="303" y="446"/>
                    <a:pt x="302" y="447"/>
                  </a:cubicBezTo>
                  <a:cubicBezTo>
                    <a:pt x="302" y="447"/>
                    <a:pt x="302" y="447"/>
                    <a:pt x="302" y="447"/>
                  </a:cubicBezTo>
                  <a:cubicBezTo>
                    <a:pt x="302" y="447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9"/>
                    <a:pt x="301" y="450"/>
                    <a:pt x="300" y="450"/>
                  </a:cubicBezTo>
                  <a:cubicBezTo>
                    <a:pt x="300" y="450"/>
                    <a:pt x="300" y="450"/>
                    <a:pt x="300" y="450"/>
                  </a:cubicBezTo>
                  <a:cubicBezTo>
                    <a:pt x="300" y="450"/>
                    <a:pt x="300" y="450"/>
                    <a:pt x="299" y="450"/>
                  </a:cubicBezTo>
                  <a:close/>
                  <a:moveTo>
                    <a:pt x="301" y="440"/>
                  </a:moveTo>
                  <a:cubicBezTo>
                    <a:pt x="300" y="440"/>
                    <a:pt x="299" y="438"/>
                    <a:pt x="299" y="437"/>
                  </a:cubicBezTo>
                  <a:cubicBezTo>
                    <a:pt x="299" y="437"/>
                    <a:pt x="299" y="437"/>
                    <a:pt x="299" y="437"/>
                  </a:cubicBezTo>
                  <a:cubicBezTo>
                    <a:pt x="299" y="437"/>
                    <a:pt x="299" y="436"/>
                    <a:pt x="299" y="436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300" y="435"/>
                    <a:pt x="301" y="434"/>
                    <a:pt x="302" y="434"/>
                  </a:cubicBezTo>
                  <a:cubicBezTo>
                    <a:pt x="302" y="434"/>
                    <a:pt x="302" y="434"/>
                    <a:pt x="302" y="434"/>
                  </a:cubicBezTo>
                  <a:cubicBezTo>
                    <a:pt x="303" y="434"/>
                    <a:pt x="304" y="435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8"/>
                  </a:cubicBezTo>
                  <a:cubicBezTo>
                    <a:pt x="304" y="438"/>
                    <a:pt x="304" y="438"/>
                    <a:pt x="304" y="438"/>
                  </a:cubicBezTo>
                  <a:cubicBezTo>
                    <a:pt x="304" y="439"/>
                    <a:pt x="303" y="440"/>
                    <a:pt x="302" y="440"/>
                  </a:cubicBezTo>
                  <a:cubicBezTo>
                    <a:pt x="302" y="440"/>
                    <a:pt x="302" y="440"/>
                    <a:pt x="302" y="440"/>
                  </a:cubicBezTo>
                  <a:cubicBezTo>
                    <a:pt x="301" y="440"/>
                    <a:pt x="301" y="440"/>
                    <a:pt x="301" y="440"/>
                  </a:cubicBezTo>
                  <a:close/>
                  <a:moveTo>
                    <a:pt x="303" y="430"/>
                  </a:moveTo>
                  <a:cubicBezTo>
                    <a:pt x="301" y="429"/>
                    <a:pt x="300" y="428"/>
                    <a:pt x="301" y="427"/>
                  </a:cubicBezTo>
                  <a:cubicBezTo>
                    <a:pt x="301" y="427"/>
                    <a:pt x="301" y="427"/>
                    <a:pt x="301" y="427"/>
                  </a:cubicBezTo>
                  <a:cubicBezTo>
                    <a:pt x="301" y="427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ubicBezTo>
                    <a:pt x="301" y="424"/>
                    <a:pt x="302" y="423"/>
                    <a:pt x="303" y="424"/>
                  </a:cubicBezTo>
                  <a:cubicBezTo>
                    <a:pt x="303" y="424"/>
                    <a:pt x="303" y="424"/>
                    <a:pt x="303" y="424"/>
                  </a:cubicBezTo>
                  <a:cubicBezTo>
                    <a:pt x="305" y="424"/>
                    <a:pt x="306" y="425"/>
                    <a:pt x="305" y="426"/>
                  </a:cubicBezTo>
                  <a:cubicBezTo>
                    <a:pt x="305" y="426"/>
                    <a:pt x="305" y="426"/>
                    <a:pt x="305" y="426"/>
                  </a:cubicBezTo>
                  <a:cubicBezTo>
                    <a:pt x="305" y="427"/>
                    <a:pt x="305" y="427"/>
                    <a:pt x="305" y="428"/>
                  </a:cubicBezTo>
                  <a:cubicBezTo>
                    <a:pt x="305" y="428"/>
                    <a:pt x="305" y="428"/>
                    <a:pt x="305" y="428"/>
                  </a:cubicBezTo>
                  <a:cubicBezTo>
                    <a:pt x="305" y="429"/>
                    <a:pt x="304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lose/>
                  <a:moveTo>
                    <a:pt x="304" y="419"/>
                  </a:moveTo>
                  <a:cubicBezTo>
                    <a:pt x="303" y="419"/>
                    <a:pt x="302" y="418"/>
                    <a:pt x="302" y="417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6"/>
                    <a:pt x="302" y="416"/>
                    <a:pt x="302" y="415"/>
                  </a:cubicBezTo>
                  <a:cubicBezTo>
                    <a:pt x="302" y="415"/>
                    <a:pt x="302" y="415"/>
                    <a:pt x="302" y="415"/>
                  </a:cubicBezTo>
                  <a:cubicBezTo>
                    <a:pt x="302" y="414"/>
                    <a:pt x="303" y="413"/>
                    <a:pt x="304" y="413"/>
                  </a:cubicBezTo>
                  <a:cubicBezTo>
                    <a:pt x="304" y="413"/>
                    <a:pt x="304" y="413"/>
                    <a:pt x="304" y="413"/>
                  </a:cubicBezTo>
                  <a:cubicBezTo>
                    <a:pt x="306" y="413"/>
                    <a:pt x="307" y="414"/>
                    <a:pt x="306" y="416"/>
                  </a:cubicBezTo>
                  <a:cubicBezTo>
                    <a:pt x="306" y="416"/>
                    <a:pt x="306" y="416"/>
                    <a:pt x="306" y="416"/>
                  </a:cubicBezTo>
                  <a:cubicBezTo>
                    <a:pt x="306" y="416"/>
                    <a:pt x="306" y="417"/>
                    <a:pt x="306" y="417"/>
                  </a:cubicBezTo>
                  <a:cubicBezTo>
                    <a:pt x="306" y="417"/>
                    <a:pt x="306" y="417"/>
                    <a:pt x="306" y="417"/>
                  </a:cubicBezTo>
                  <a:cubicBezTo>
                    <a:pt x="306" y="418"/>
                    <a:pt x="305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lose/>
                  <a:moveTo>
                    <a:pt x="305" y="409"/>
                  </a:moveTo>
                  <a:cubicBezTo>
                    <a:pt x="304" y="409"/>
                    <a:pt x="303" y="408"/>
                    <a:pt x="303" y="406"/>
                  </a:cubicBezTo>
                  <a:cubicBezTo>
                    <a:pt x="303" y="406"/>
                    <a:pt x="303" y="406"/>
                    <a:pt x="303" y="406"/>
                  </a:cubicBezTo>
                  <a:cubicBezTo>
                    <a:pt x="303" y="406"/>
                    <a:pt x="303" y="405"/>
                    <a:pt x="303" y="405"/>
                  </a:cubicBezTo>
                  <a:cubicBezTo>
                    <a:pt x="303" y="405"/>
                    <a:pt x="303" y="405"/>
                    <a:pt x="303" y="405"/>
                  </a:cubicBezTo>
                  <a:cubicBezTo>
                    <a:pt x="303" y="404"/>
                    <a:pt x="304" y="403"/>
                    <a:pt x="305" y="403"/>
                  </a:cubicBezTo>
                  <a:cubicBezTo>
                    <a:pt x="305" y="403"/>
                    <a:pt x="305" y="403"/>
                    <a:pt x="305" y="403"/>
                  </a:cubicBezTo>
                  <a:cubicBezTo>
                    <a:pt x="306" y="403"/>
                    <a:pt x="307" y="404"/>
                    <a:pt x="307" y="405"/>
                  </a:cubicBezTo>
                  <a:cubicBezTo>
                    <a:pt x="307" y="405"/>
                    <a:pt x="307" y="405"/>
                    <a:pt x="307" y="405"/>
                  </a:cubicBezTo>
                  <a:cubicBezTo>
                    <a:pt x="307" y="406"/>
                    <a:pt x="307" y="406"/>
                    <a:pt x="307" y="407"/>
                  </a:cubicBezTo>
                  <a:cubicBezTo>
                    <a:pt x="307" y="407"/>
                    <a:pt x="307" y="407"/>
                    <a:pt x="307" y="407"/>
                  </a:cubicBezTo>
                  <a:cubicBezTo>
                    <a:pt x="307" y="408"/>
                    <a:pt x="306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lose/>
                  <a:moveTo>
                    <a:pt x="305" y="398"/>
                  </a:moveTo>
                  <a:cubicBezTo>
                    <a:pt x="304" y="398"/>
                    <a:pt x="303" y="397"/>
                    <a:pt x="303" y="396"/>
                  </a:cubicBezTo>
                  <a:cubicBezTo>
                    <a:pt x="303" y="396"/>
                    <a:pt x="303" y="396"/>
                    <a:pt x="303" y="396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3"/>
                    <a:pt x="304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8" y="393"/>
                    <a:pt x="308" y="395"/>
                  </a:cubicBezTo>
                  <a:cubicBezTo>
                    <a:pt x="308" y="395"/>
                    <a:pt x="308" y="395"/>
                    <a:pt x="308" y="395"/>
                  </a:cubicBezTo>
                  <a:cubicBezTo>
                    <a:pt x="308" y="395"/>
                    <a:pt x="308" y="396"/>
                    <a:pt x="308" y="396"/>
                  </a:cubicBezTo>
                  <a:cubicBezTo>
                    <a:pt x="308" y="396"/>
                    <a:pt x="308" y="396"/>
                    <a:pt x="308" y="396"/>
                  </a:cubicBezTo>
                  <a:cubicBezTo>
                    <a:pt x="308" y="397"/>
                    <a:pt x="307" y="398"/>
                    <a:pt x="306" y="398"/>
                  </a:cubicBezTo>
                  <a:cubicBezTo>
                    <a:pt x="306" y="398"/>
                    <a:pt x="306" y="398"/>
                    <a:pt x="306" y="398"/>
                  </a:cubicBezTo>
                  <a:cubicBezTo>
                    <a:pt x="306" y="398"/>
                    <a:pt x="305" y="398"/>
                    <a:pt x="305" y="398"/>
                  </a:cubicBezTo>
                  <a:close/>
                  <a:moveTo>
                    <a:pt x="306" y="388"/>
                  </a:moveTo>
                  <a:cubicBezTo>
                    <a:pt x="305" y="388"/>
                    <a:pt x="304" y="387"/>
                    <a:pt x="304" y="386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4" y="385"/>
                    <a:pt x="304" y="384"/>
                  </a:cubicBezTo>
                  <a:cubicBezTo>
                    <a:pt x="304" y="384"/>
                    <a:pt x="304" y="384"/>
                    <a:pt x="304" y="384"/>
                  </a:cubicBezTo>
                  <a:cubicBezTo>
                    <a:pt x="304" y="383"/>
                    <a:pt x="305" y="382"/>
                    <a:pt x="306" y="382"/>
                  </a:cubicBezTo>
                  <a:cubicBezTo>
                    <a:pt x="306" y="382"/>
                    <a:pt x="306" y="382"/>
                    <a:pt x="306" y="382"/>
                  </a:cubicBezTo>
                  <a:cubicBezTo>
                    <a:pt x="307" y="382"/>
                    <a:pt x="308" y="383"/>
                    <a:pt x="308" y="384"/>
                  </a:cubicBezTo>
                  <a:cubicBezTo>
                    <a:pt x="308" y="384"/>
                    <a:pt x="308" y="384"/>
                    <a:pt x="308" y="384"/>
                  </a:cubicBezTo>
                  <a:cubicBezTo>
                    <a:pt x="308" y="385"/>
                    <a:pt x="308" y="385"/>
                    <a:pt x="308" y="386"/>
                  </a:cubicBezTo>
                  <a:cubicBezTo>
                    <a:pt x="308" y="386"/>
                    <a:pt x="308" y="386"/>
                    <a:pt x="308" y="386"/>
                  </a:cubicBezTo>
                  <a:cubicBezTo>
                    <a:pt x="308" y="387"/>
                    <a:pt x="307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lose/>
                  <a:moveTo>
                    <a:pt x="304" y="375"/>
                  </a:moveTo>
                  <a:cubicBezTo>
                    <a:pt x="304" y="375"/>
                    <a:pt x="304" y="374"/>
                    <a:pt x="304" y="374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04" y="373"/>
                    <a:pt x="305" y="371"/>
                    <a:pt x="306" y="371"/>
                  </a:cubicBezTo>
                  <a:cubicBezTo>
                    <a:pt x="306" y="371"/>
                    <a:pt x="306" y="371"/>
                    <a:pt x="306" y="371"/>
                  </a:cubicBezTo>
                  <a:cubicBezTo>
                    <a:pt x="307" y="371"/>
                    <a:pt x="308" y="372"/>
                    <a:pt x="308" y="374"/>
                  </a:cubicBezTo>
                  <a:cubicBezTo>
                    <a:pt x="308" y="374"/>
                    <a:pt x="308" y="374"/>
                    <a:pt x="308" y="374"/>
                  </a:cubicBezTo>
                  <a:cubicBezTo>
                    <a:pt x="308" y="374"/>
                    <a:pt x="308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08" y="376"/>
                    <a:pt x="307" y="377"/>
                    <a:pt x="306" y="377"/>
                  </a:cubicBezTo>
                  <a:cubicBezTo>
                    <a:pt x="306" y="377"/>
                    <a:pt x="306" y="377"/>
                    <a:pt x="306" y="377"/>
                  </a:cubicBezTo>
                  <a:cubicBezTo>
                    <a:pt x="305" y="377"/>
                    <a:pt x="304" y="376"/>
                    <a:pt x="304" y="375"/>
                  </a:cubicBezTo>
                  <a:close/>
                  <a:moveTo>
                    <a:pt x="304" y="365"/>
                  </a:moveTo>
                  <a:cubicBezTo>
                    <a:pt x="304" y="364"/>
                    <a:pt x="304" y="364"/>
                    <a:pt x="304" y="363"/>
                  </a:cubicBezTo>
                  <a:cubicBezTo>
                    <a:pt x="304" y="363"/>
                    <a:pt x="304" y="363"/>
                    <a:pt x="304" y="363"/>
                  </a:cubicBezTo>
                  <a:cubicBezTo>
                    <a:pt x="304" y="362"/>
                    <a:pt x="305" y="361"/>
                    <a:pt x="306" y="361"/>
                  </a:cubicBezTo>
                  <a:cubicBezTo>
                    <a:pt x="306" y="361"/>
                    <a:pt x="306" y="361"/>
                    <a:pt x="306" y="361"/>
                  </a:cubicBezTo>
                  <a:cubicBezTo>
                    <a:pt x="307" y="361"/>
                    <a:pt x="308" y="362"/>
                    <a:pt x="308" y="363"/>
                  </a:cubicBezTo>
                  <a:cubicBezTo>
                    <a:pt x="308" y="363"/>
                    <a:pt x="308" y="363"/>
                    <a:pt x="308" y="363"/>
                  </a:cubicBezTo>
                  <a:cubicBezTo>
                    <a:pt x="308" y="364"/>
                    <a:pt x="308" y="364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6"/>
                    <a:pt x="307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5" y="367"/>
                    <a:pt x="304" y="366"/>
                    <a:pt x="304" y="365"/>
                  </a:cubicBezTo>
                  <a:close/>
                  <a:moveTo>
                    <a:pt x="303" y="354"/>
                  </a:moveTo>
                  <a:cubicBezTo>
                    <a:pt x="303" y="354"/>
                    <a:pt x="303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3" y="352"/>
                    <a:pt x="304" y="351"/>
                    <a:pt x="305" y="351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307" y="351"/>
                    <a:pt x="308" y="352"/>
                    <a:pt x="308" y="353"/>
                  </a:cubicBezTo>
                  <a:cubicBezTo>
                    <a:pt x="308" y="353"/>
                    <a:pt x="308" y="353"/>
                    <a:pt x="308" y="353"/>
                  </a:cubicBezTo>
                  <a:cubicBezTo>
                    <a:pt x="308" y="353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5"/>
                    <a:pt x="307" y="356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4" y="357"/>
                    <a:pt x="303" y="356"/>
                    <a:pt x="303" y="354"/>
                  </a:cubicBezTo>
                  <a:close/>
                  <a:moveTo>
                    <a:pt x="303" y="344"/>
                  </a:moveTo>
                  <a:cubicBezTo>
                    <a:pt x="303" y="344"/>
                    <a:pt x="303" y="343"/>
                    <a:pt x="302" y="343"/>
                  </a:cubicBezTo>
                  <a:cubicBezTo>
                    <a:pt x="302" y="343"/>
                    <a:pt x="302" y="343"/>
                    <a:pt x="302" y="343"/>
                  </a:cubicBezTo>
                  <a:cubicBezTo>
                    <a:pt x="302" y="341"/>
                    <a:pt x="303" y="340"/>
                    <a:pt x="305" y="340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6" y="340"/>
                    <a:pt x="307" y="341"/>
                    <a:pt x="307" y="342"/>
                  </a:cubicBezTo>
                  <a:cubicBezTo>
                    <a:pt x="307" y="342"/>
                    <a:pt x="307" y="342"/>
                    <a:pt x="307" y="342"/>
                  </a:cubicBezTo>
                  <a:cubicBezTo>
                    <a:pt x="307" y="343"/>
                    <a:pt x="307" y="343"/>
                    <a:pt x="307" y="344"/>
                  </a:cubicBezTo>
                  <a:cubicBezTo>
                    <a:pt x="307" y="344"/>
                    <a:pt x="307" y="344"/>
                    <a:pt x="307" y="344"/>
                  </a:cubicBezTo>
                  <a:cubicBezTo>
                    <a:pt x="307" y="345"/>
                    <a:pt x="306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4" y="346"/>
                    <a:pt x="303" y="345"/>
                    <a:pt x="303" y="344"/>
                  </a:cubicBezTo>
                  <a:close/>
                  <a:moveTo>
                    <a:pt x="302" y="334"/>
                  </a:moveTo>
                  <a:cubicBezTo>
                    <a:pt x="302" y="333"/>
                    <a:pt x="302" y="333"/>
                    <a:pt x="302" y="332"/>
                  </a:cubicBezTo>
                  <a:cubicBezTo>
                    <a:pt x="302" y="332"/>
                    <a:pt x="302" y="332"/>
                    <a:pt x="302" y="332"/>
                  </a:cubicBezTo>
                  <a:cubicBezTo>
                    <a:pt x="301" y="331"/>
                    <a:pt x="302" y="330"/>
                    <a:pt x="304" y="330"/>
                  </a:cubicBezTo>
                  <a:cubicBezTo>
                    <a:pt x="304" y="330"/>
                    <a:pt x="304" y="330"/>
                    <a:pt x="304" y="330"/>
                  </a:cubicBezTo>
                  <a:cubicBezTo>
                    <a:pt x="305" y="330"/>
                    <a:pt x="306" y="331"/>
                    <a:pt x="306" y="332"/>
                  </a:cubicBezTo>
                  <a:cubicBezTo>
                    <a:pt x="306" y="332"/>
                    <a:pt x="306" y="332"/>
                    <a:pt x="306" y="332"/>
                  </a:cubicBezTo>
                  <a:cubicBezTo>
                    <a:pt x="306" y="332"/>
                    <a:pt x="306" y="333"/>
                    <a:pt x="306" y="333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6" y="334"/>
                    <a:pt x="305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3" y="336"/>
                    <a:pt x="302" y="335"/>
                    <a:pt x="302" y="334"/>
                  </a:cubicBezTo>
                  <a:close/>
                  <a:moveTo>
                    <a:pt x="301" y="323"/>
                  </a:moveTo>
                  <a:cubicBezTo>
                    <a:pt x="300" y="323"/>
                    <a:pt x="300" y="322"/>
                    <a:pt x="300" y="322"/>
                  </a:cubicBezTo>
                  <a:cubicBezTo>
                    <a:pt x="300" y="322"/>
                    <a:pt x="300" y="322"/>
                    <a:pt x="300" y="322"/>
                  </a:cubicBezTo>
                  <a:cubicBezTo>
                    <a:pt x="300" y="321"/>
                    <a:pt x="301" y="320"/>
                    <a:pt x="302" y="319"/>
                  </a:cubicBezTo>
                  <a:cubicBezTo>
                    <a:pt x="302" y="319"/>
                    <a:pt x="302" y="319"/>
                    <a:pt x="302" y="319"/>
                  </a:cubicBezTo>
                  <a:cubicBezTo>
                    <a:pt x="304" y="319"/>
                    <a:pt x="305" y="320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2"/>
                    <a:pt x="305" y="322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4"/>
                    <a:pt x="304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2" y="325"/>
                    <a:pt x="301" y="325"/>
                    <a:pt x="301" y="323"/>
                  </a:cubicBezTo>
                  <a:close/>
                  <a:moveTo>
                    <a:pt x="299" y="313"/>
                  </a:moveTo>
                  <a:cubicBezTo>
                    <a:pt x="299" y="313"/>
                    <a:pt x="299" y="312"/>
                    <a:pt x="299" y="312"/>
                  </a:cubicBezTo>
                  <a:cubicBezTo>
                    <a:pt x="299" y="312"/>
                    <a:pt x="299" y="312"/>
                    <a:pt x="299" y="312"/>
                  </a:cubicBezTo>
                  <a:cubicBezTo>
                    <a:pt x="299" y="310"/>
                    <a:pt x="300" y="309"/>
                    <a:pt x="301" y="309"/>
                  </a:cubicBezTo>
                  <a:cubicBezTo>
                    <a:pt x="301" y="309"/>
                    <a:pt x="301" y="309"/>
                    <a:pt x="301" y="309"/>
                  </a:cubicBezTo>
                  <a:cubicBezTo>
                    <a:pt x="302" y="309"/>
                    <a:pt x="303" y="310"/>
                    <a:pt x="303" y="311"/>
                  </a:cubicBezTo>
                  <a:cubicBezTo>
                    <a:pt x="303" y="311"/>
                    <a:pt x="303" y="311"/>
                    <a:pt x="303" y="311"/>
                  </a:cubicBezTo>
                  <a:cubicBezTo>
                    <a:pt x="304" y="311"/>
                    <a:pt x="304" y="312"/>
                    <a:pt x="304" y="312"/>
                  </a:cubicBezTo>
                  <a:cubicBezTo>
                    <a:pt x="304" y="312"/>
                    <a:pt x="304" y="312"/>
                    <a:pt x="304" y="312"/>
                  </a:cubicBezTo>
                  <a:cubicBezTo>
                    <a:pt x="304" y="314"/>
                    <a:pt x="303" y="315"/>
                    <a:pt x="302" y="315"/>
                  </a:cubicBezTo>
                  <a:cubicBezTo>
                    <a:pt x="302" y="315"/>
                    <a:pt x="302" y="315"/>
                    <a:pt x="302" y="315"/>
                  </a:cubicBezTo>
                  <a:cubicBezTo>
                    <a:pt x="302" y="315"/>
                    <a:pt x="301" y="315"/>
                    <a:pt x="301" y="315"/>
                  </a:cubicBezTo>
                  <a:cubicBezTo>
                    <a:pt x="301" y="315"/>
                    <a:pt x="301" y="315"/>
                    <a:pt x="301" y="315"/>
                  </a:cubicBezTo>
                  <a:cubicBezTo>
                    <a:pt x="300" y="315"/>
                    <a:pt x="299" y="314"/>
                    <a:pt x="299" y="313"/>
                  </a:cubicBezTo>
                  <a:close/>
                  <a:moveTo>
                    <a:pt x="297" y="303"/>
                  </a:moveTo>
                  <a:cubicBezTo>
                    <a:pt x="297" y="302"/>
                    <a:pt x="297" y="302"/>
                    <a:pt x="297" y="302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297" y="300"/>
                    <a:pt x="298" y="299"/>
                    <a:pt x="299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300" y="299"/>
                    <a:pt x="301" y="299"/>
                    <a:pt x="302" y="301"/>
                  </a:cubicBezTo>
                  <a:cubicBezTo>
                    <a:pt x="302" y="301"/>
                    <a:pt x="302" y="301"/>
                    <a:pt x="302" y="301"/>
                  </a:cubicBezTo>
                  <a:cubicBezTo>
                    <a:pt x="302" y="301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3"/>
                    <a:pt x="301" y="304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299" y="305"/>
                    <a:pt x="298" y="304"/>
                    <a:pt x="297" y="303"/>
                  </a:cubicBezTo>
                  <a:close/>
                  <a:moveTo>
                    <a:pt x="295" y="293"/>
                  </a:moveTo>
                  <a:cubicBezTo>
                    <a:pt x="295" y="292"/>
                    <a:pt x="295" y="292"/>
                    <a:pt x="295" y="291"/>
                  </a:cubicBezTo>
                  <a:cubicBezTo>
                    <a:pt x="295" y="291"/>
                    <a:pt x="295" y="291"/>
                    <a:pt x="295" y="291"/>
                  </a:cubicBezTo>
                  <a:cubicBezTo>
                    <a:pt x="295" y="290"/>
                    <a:pt x="296" y="289"/>
                    <a:pt x="297" y="289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8" y="288"/>
                    <a:pt x="299" y="289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1"/>
                    <a:pt x="300" y="291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3"/>
                    <a:pt x="299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7" y="294"/>
                    <a:pt x="296" y="294"/>
                    <a:pt x="295" y="293"/>
                  </a:cubicBezTo>
                  <a:close/>
                  <a:moveTo>
                    <a:pt x="293" y="283"/>
                  </a:moveTo>
                  <a:cubicBezTo>
                    <a:pt x="293" y="282"/>
                    <a:pt x="293" y="282"/>
                    <a:pt x="293" y="281"/>
                  </a:cubicBezTo>
                  <a:cubicBezTo>
                    <a:pt x="293" y="281"/>
                    <a:pt x="293" y="281"/>
                    <a:pt x="293" y="281"/>
                  </a:cubicBezTo>
                  <a:cubicBezTo>
                    <a:pt x="292" y="280"/>
                    <a:pt x="293" y="279"/>
                    <a:pt x="294" y="278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6" y="278"/>
                    <a:pt x="297" y="279"/>
                    <a:pt x="297" y="280"/>
                  </a:cubicBezTo>
                  <a:cubicBezTo>
                    <a:pt x="297" y="280"/>
                    <a:pt x="297" y="280"/>
                    <a:pt x="297" y="280"/>
                  </a:cubicBezTo>
                  <a:cubicBezTo>
                    <a:pt x="297" y="281"/>
                    <a:pt x="297" y="281"/>
                    <a:pt x="298" y="281"/>
                  </a:cubicBezTo>
                  <a:cubicBezTo>
                    <a:pt x="298" y="281"/>
                    <a:pt x="298" y="281"/>
                    <a:pt x="298" y="281"/>
                  </a:cubicBezTo>
                  <a:cubicBezTo>
                    <a:pt x="298" y="283"/>
                    <a:pt x="297" y="284"/>
                    <a:pt x="296" y="284"/>
                  </a:cubicBezTo>
                  <a:cubicBezTo>
                    <a:pt x="296" y="284"/>
                    <a:pt x="296" y="284"/>
                    <a:pt x="296" y="284"/>
                  </a:cubicBezTo>
                  <a:cubicBezTo>
                    <a:pt x="296" y="284"/>
                    <a:pt x="296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4" y="284"/>
                    <a:pt x="293" y="284"/>
                    <a:pt x="293" y="283"/>
                  </a:cubicBezTo>
                  <a:close/>
                  <a:moveTo>
                    <a:pt x="291" y="272"/>
                  </a:moveTo>
                  <a:cubicBezTo>
                    <a:pt x="290" y="272"/>
                    <a:pt x="290" y="272"/>
                    <a:pt x="290" y="271"/>
                  </a:cubicBezTo>
                  <a:cubicBezTo>
                    <a:pt x="290" y="271"/>
                    <a:pt x="290" y="271"/>
                    <a:pt x="290" y="271"/>
                  </a:cubicBezTo>
                  <a:cubicBezTo>
                    <a:pt x="290" y="270"/>
                    <a:pt x="291" y="269"/>
                    <a:pt x="292" y="268"/>
                  </a:cubicBezTo>
                  <a:cubicBezTo>
                    <a:pt x="292" y="268"/>
                    <a:pt x="292" y="268"/>
                    <a:pt x="292" y="268"/>
                  </a:cubicBezTo>
                  <a:cubicBezTo>
                    <a:pt x="293" y="268"/>
                    <a:pt x="294" y="269"/>
                    <a:pt x="295" y="270"/>
                  </a:cubicBezTo>
                  <a:cubicBezTo>
                    <a:pt x="295" y="270"/>
                    <a:pt x="295" y="270"/>
                    <a:pt x="295" y="270"/>
                  </a:cubicBezTo>
                  <a:cubicBezTo>
                    <a:pt x="295" y="270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72"/>
                    <a:pt x="295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2" y="274"/>
                    <a:pt x="291" y="274"/>
                    <a:pt x="291" y="272"/>
                  </a:cubicBezTo>
                  <a:close/>
                  <a:moveTo>
                    <a:pt x="288" y="263"/>
                  </a:moveTo>
                  <a:cubicBezTo>
                    <a:pt x="288" y="262"/>
                    <a:pt x="287" y="262"/>
                    <a:pt x="287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7" y="260"/>
                    <a:pt x="288" y="259"/>
                    <a:pt x="289" y="258"/>
                  </a:cubicBezTo>
                  <a:cubicBezTo>
                    <a:pt x="289" y="258"/>
                    <a:pt x="289" y="258"/>
                    <a:pt x="289" y="258"/>
                  </a:cubicBezTo>
                  <a:cubicBezTo>
                    <a:pt x="290" y="258"/>
                    <a:pt x="291" y="259"/>
                    <a:pt x="292" y="260"/>
                  </a:cubicBezTo>
                  <a:cubicBezTo>
                    <a:pt x="292" y="260"/>
                    <a:pt x="292" y="260"/>
                    <a:pt x="292" y="260"/>
                  </a:cubicBezTo>
                  <a:cubicBezTo>
                    <a:pt x="292" y="260"/>
                    <a:pt x="292" y="261"/>
                    <a:pt x="292" y="261"/>
                  </a:cubicBezTo>
                  <a:cubicBezTo>
                    <a:pt x="292" y="261"/>
                    <a:pt x="292" y="261"/>
                    <a:pt x="292" y="261"/>
                  </a:cubicBezTo>
                  <a:cubicBezTo>
                    <a:pt x="292" y="262"/>
                    <a:pt x="292" y="264"/>
                    <a:pt x="291" y="264"/>
                  </a:cubicBezTo>
                  <a:cubicBezTo>
                    <a:pt x="291" y="264"/>
                    <a:pt x="291" y="264"/>
                    <a:pt x="291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4"/>
                    <a:pt x="288" y="263"/>
                    <a:pt x="288" y="263"/>
                  </a:cubicBezTo>
                  <a:close/>
                  <a:moveTo>
                    <a:pt x="285" y="253"/>
                  </a:moveTo>
                  <a:cubicBezTo>
                    <a:pt x="284" y="252"/>
                    <a:pt x="284" y="252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4" y="250"/>
                    <a:pt x="284" y="249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7" y="248"/>
                    <a:pt x="288" y="249"/>
                    <a:pt x="288" y="250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9" y="250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2"/>
                    <a:pt x="289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6" y="254"/>
                    <a:pt x="285" y="254"/>
                    <a:pt x="285" y="253"/>
                  </a:cubicBezTo>
                  <a:close/>
                  <a:moveTo>
                    <a:pt x="281" y="243"/>
                  </a:moveTo>
                  <a:cubicBezTo>
                    <a:pt x="281" y="242"/>
                    <a:pt x="281" y="242"/>
                    <a:pt x="281" y="242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0" y="240"/>
                    <a:pt x="281" y="239"/>
                    <a:pt x="282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8"/>
                    <a:pt x="284" y="239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6" y="242"/>
                    <a:pt x="285" y="244"/>
                    <a:pt x="284" y="244"/>
                  </a:cubicBezTo>
                  <a:cubicBezTo>
                    <a:pt x="284" y="244"/>
                    <a:pt x="284" y="244"/>
                    <a:pt x="284" y="244"/>
                  </a:cubicBezTo>
                  <a:cubicBezTo>
                    <a:pt x="284" y="244"/>
                    <a:pt x="283" y="244"/>
                    <a:pt x="283" y="244"/>
                  </a:cubicBezTo>
                  <a:cubicBezTo>
                    <a:pt x="283" y="244"/>
                    <a:pt x="283" y="244"/>
                    <a:pt x="283" y="244"/>
                  </a:cubicBezTo>
                  <a:cubicBezTo>
                    <a:pt x="282" y="244"/>
                    <a:pt x="281" y="244"/>
                    <a:pt x="281" y="243"/>
                  </a:cubicBezTo>
                  <a:close/>
                  <a:moveTo>
                    <a:pt x="277" y="233"/>
                  </a:moveTo>
                  <a:cubicBezTo>
                    <a:pt x="277" y="233"/>
                    <a:pt x="277" y="232"/>
                    <a:pt x="277" y="232"/>
                  </a:cubicBezTo>
                  <a:cubicBezTo>
                    <a:pt x="277" y="232"/>
                    <a:pt x="277" y="232"/>
                    <a:pt x="277" y="232"/>
                  </a:cubicBezTo>
                  <a:cubicBezTo>
                    <a:pt x="276" y="231"/>
                    <a:pt x="277" y="229"/>
                    <a:pt x="278" y="229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9" y="228"/>
                    <a:pt x="281" y="229"/>
                    <a:pt x="281" y="230"/>
                  </a:cubicBezTo>
                  <a:cubicBezTo>
                    <a:pt x="281" y="230"/>
                    <a:pt x="281" y="230"/>
                    <a:pt x="281" y="230"/>
                  </a:cubicBezTo>
                  <a:cubicBezTo>
                    <a:pt x="281" y="231"/>
                    <a:pt x="281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3"/>
                    <a:pt x="281" y="234"/>
                    <a:pt x="280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0" y="235"/>
                    <a:pt x="280" y="235"/>
                    <a:pt x="279" y="235"/>
                  </a:cubicBezTo>
                  <a:cubicBezTo>
                    <a:pt x="279" y="235"/>
                    <a:pt x="279" y="235"/>
                    <a:pt x="279" y="235"/>
                  </a:cubicBezTo>
                  <a:cubicBezTo>
                    <a:pt x="279" y="235"/>
                    <a:pt x="278" y="234"/>
                    <a:pt x="277" y="233"/>
                  </a:cubicBezTo>
                  <a:close/>
                  <a:moveTo>
                    <a:pt x="273" y="224"/>
                  </a:moveTo>
                  <a:cubicBezTo>
                    <a:pt x="273" y="223"/>
                    <a:pt x="273" y="223"/>
                    <a:pt x="273" y="222"/>
                  </a:cubicBezTo>
                  <a:cubicBezTo>
                    <a:pt x="273" y="222"/>
                    <a:pt x="273" y="222"/>
                    <a:pt x="273" y="222"/>
                  </a:cubicBezTo>
                  <a:cubicBezTo>
                    <a:pt x="272" y="221"/>
                    <a:pt x="273" y="220"/>
                    <a:pt x="274" y="219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5" y="219"/>
                    <a:pt x="276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1"/>
                    <a:pt x="277" y="221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8" y="223"/>
                    <a:pt x="277" y="224"/>
                    <a:pt x="276" y="225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6" y="225"/>
                    <a:pt x="276" y="225"/>
                    <a:pt x="275" y="225"/>
                  </a:cubicBezTo>
                  <a:cubicBezTo>
                    <a:pt x="275" y="225"/>
                    <a:pt x="275" y="225"/>
                    <a:pt x="275" y="225"/>
                  </a:cubicBezTo>
                  <a:cubicBezTo>
                    <a:pt x="274" y="225"/>
                    <a:pt x="274" y="224"/>
                    <a:pt x="273" y="224"/>
                  </a:cubicBezTo>
                  <a:close/>
                  <a:moveTo>
                    <a:pt x="269" y="214"/>
                  </a:moveTo>
                  <a:cubicBezTo>
                    <a:pt x="269" y="214"/>
                    <a:pt x="269" y="213"/>
                    <a:pt x="268" y="213"/>
                  </a:cubicBezTo>
                  <a:cubicBezTo>
                    <a:pt x="268" y="213"/>
                    <a:pt x="268" y="213"/>
                    <a:pt x="268" y="213"/>
                  </a:cubicBezTo>
                  <a:cubicBezTo>
                    <a:pt x="268" y="212"/>
                    <a:pt x="268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71" y="209"/>
                    <a:pt x="272" y="210"/>
                    <a:pt x="272" y="211"/>
                  </a:cubicBezTo>
                  <a:cubicBezTo>
                    <a:pt x="272" y="211"/>
                    <a:pt x="272" y="211"/>
                    <a:pt x="272" y="211"/>
                  </a:cubicBezTo>
                  <a:cubicBezTo>
                    <a:pt x="273" y="211"/>
                    <a:pt x="273" y="212"/>
                    <a:pt x="273" y="212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4" y="213"/>
                    <a:pt x="273" y="215"/>
                    <a:pt x="272" y="215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2" y="215"/>
                    <a:pt x="271" y="216"/>
                    <a:pt x="271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0" y="216"/>
                    <a:pt x="269" y="215"/>
                    <a:pt x="269" y="214"/>
                  </a:cubicBezTo>
                  <a:close/>
                  <a:moveTo>
                    <a:pt x="264" y="205"/>
                  </a:moveTo>
                  <a:cubicBezTo>
                    <a:pt x="264" y="205"/>
                    <a:pt x="264" y="204"/>
                    <a:pt x="264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3" y="203"/>
                    <a:pt x="264" y="201"/>
                    <a:pt x="265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6" y="200"/>
                    <a:pt x="267" y="200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3"/>
                  </a:cubicBezTo>
                  <a:cubicBezTo>
                    <a:pt x="268" y="203"/>
                    <a:pt x="268" y="203"/>
                    <a:pt x="268" y="203"/>
                  </a:cubicBezTo>
                  <a:cubicBezTo>
                    <a:pt x="269" y="204"/>
                    <a:pt x="269" y="205"/>
                    <a:pt x="267" y="206"/>
                  </a:cubicBezTo>
                  <a:cubicBezTo>
                    <a:pt x="267" y="206"/>
                    <a:pt x="267" y="206"/>
                    <a:pt x="267" y="206"/>
                  </a:cubicBezTo>
                  <a:cubicBezTo>
                    <a:pt x="267" y="206"/>
                    <a:pt x="267" y="206"/>
                    <a:pt x="266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206"/>
                    <a:pt x="265" y="206"/>
                    <a:pt x="264" y="205"/>
                  </a:cubicBezTo>
                  <a:close/>
                  <a:moveTo>
                    <a:pt x="259" y="196"/>
                  </a:moveTo>
                  <a:cubicBezTo>
                    <a:pt x="259" y="195"/>
                    <a:pt x="259" y="195"/>
                    <a:pt x="259" y="195"/>
                  </a:cubicBezTo>
                  <a:cubicBezTo>
                    <a:pt x="259" y="195"/>
                    <a:pt x="259" y="195"/>
                    <a:pt x="259" y="195"/>
                  </a:cubicBezTo>
                  <a:cubicBezTo>
                    <a:pt x="258" y="193"/>
                    <a:pt x="259" y="19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1" y="191"/>
                    <a:pt x="262" y="191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3"/>
                    <a:pt x="263" y="193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4" y="195"/>
                    <a:pt x="264" y="196"/>
                    <a:pt x="263" y="197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2" y="197"/>
                    <a:pt x="262" y="197"/>
                    <a:pt x="261" y="197"/>
                  </a:cubicBezTo>
                  <a:cubicBezTo>
                    <a:pt x="261" y="197"/>
                    <a:pt x="261" y="197"/>
                    <a:pt x="261" y="197"/>
                  </a:cubicBezTo>
                  <a:cubicBezTo>
                    <a:pt x="261" y="197"/>
                    <a:pt x="260" y="197"/>
                    <a:pt x="259" y="196"/>
                  </a:cubicBezTo>
                  <a:close/>
                  <a:moveTo>
                    <a:pt x="254" y="187"/>
                  </a:moveTo>
                  <a:cubicBezTo>
                    <a:pt x="254" y="186"/>
                    <a:pt x="254" y="186"/>
                    <a:pt x="254" y="186"/>
                  </a:cubicBezTo>
                  <a:cubicBezTo>
                    <a:pt x="254" y="186"/>
                    <a:pt x="254" y="186"/>
                    <a:pt x="254" y="186"/>
                  </a:cubicBezTo>
                  <a:cubicBezTo>
                    <a:pt x="253" y="185"/>
                    <a:pt x="253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55" y="182"/>
                    <a:pt x="257" y="182"/>
                    <a:pt x="257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9" y="186"/>
                    <a:pt x="258" y="187"/>
                    <a:pt x="257" y="188"/>
                  </a:cubicBezTo>
                  <a:cubicBezTo>
                    <a:pt x="257" y="188"/>
                    <a:pt x="257" y="188"/>
                    <a:pt x="257" y="188"/>
                  </a:cubicBezTo>
                  <a:cubicBezTo>
                    <a:pt x="257" y="188"/>
                    <a:pt x="257" y="188"/>
                    <a:pt x="256" y="188"/>
                  </a:cubicBezTo>
                  <a:cubicBezTo>
                    <a:pt x="256" y="188"/>
                    <a:pt x="256" y="188"/>
                    <a:pt x="256" y="188"/>
                  </a:cubicBezTo>
                  <a:cubicBezTo>
                    <a:pt x="255" y="188"/>
                    <a:pt x="255" y="187"/>
                    <a:pt x="254" y="187"/>
                  </a:cubicBezTo>
                  <a:close/>
                  <a:moveTo>
                    <a:pt x="249" y="178"/>
                  </a:moveTo>
                  <a:cubicBezTo>
                    <a:pt x="249" y="178"/>
                    <a:pt x="248" y="177"/>
                    <a:pt x="248" y="177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47" y="176"/>
                    <a:pt x="248" y="174"/>
                    <a:pt x="249" y="17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50" y="173"/>
                    <a:pt x="251" y="173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5"/>
                    <a:pt x="252" y="175"/>
                    <a:pt x="253" y="175"/>
                  </a:cubicBezTo>
                  <a:cubicBezTo>
                    <a:pt x="253" y="175"/>
                    <a:pt x="253" y="175"/>
                    <a:pt x="253" y="175"/>
                  </a:cubicBezTo>
                  <a:cubicBezTo>
                    <a:pt x="253" y="177"/>
                    <a:pt x="253" y="178"/>
                    <a:pt x="252" y="179"/>
                  </a:cubicBezTo>
                  <a:cubicBezTo>
                    <a:pt x="252" y="179"/>
                    <a:pt x="252" y="179"/>
                    <a:pt x="252" y="179"/>
                  </a:cubicBezTo>
                  <a:cubicBezTo>
                    <a:pt x="252" y="179"/>
                    <a:pt x="251" y="179"/>
                    <a:pt x="251" y="179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50" y="179"/>
                    <a:pt x="249" y="179"/>
                    <a:pt x="249" y="178"/>
                  </a:cubicBezTo>
                  <a:close/>
                  <a:moveTo>
                    <a:pt x="243" y="169"/>
                  </a:moveTo>
                  <a:cubicBezTo>
                    <a:pt x="243" y="169"/>
                    <a:pt x="243" y="169"/>
                    <a:pt x="242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7"/>
                    <a:pt x="242" y="166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4" y="164"/>
                    <a:pt x="245" y="165"/>
                    <a:pt x="246" y="166"/>
                  </a:cubicBezTo>
                  <a:cubicBezTo>
                    <a:pt x="246" y="166"/>
                    <a:pt x="246" y="166"/>
                    <a:pt x="246" y="166"/>
                  </a:cubicBezTo>
                  <a:cubicBezTo>
                    <a:pt x="246" y="166"/>
                    <a:pt x="247" y="166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8" y="168"/>
                    <a:pt x="247" y="169"/>
                    <a:pt x="246" y="170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6" y="170"/>
                    <a:pt x="245" y="170"/>
                    <a:pt x="245" y="17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4" y="170"/>
                    <a:pt x="244" y="170"/>
                    <a:pt x="243" y="169"/>
                  </a:cubicBezTo>
                  <a:close/>
                  <a:moveTo>
                    <a:pt x="237" y="161"/>
                  </a:moveTo>
                  <a:cubicBezTo>
                    <a:pt x="237" y="160"/>
                    <a:pt x="237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6" y="157"/>
                    <a:pt x="237" y="156"/>
                  </a:cubicBezTo>
                  <a:cubicBezTo>
                    <a:pt x="237" y="156"/>
                    <a:pt x="237" y="156"/>
                    <a:pt x="237" y="156"/>
                  </a:cubicBezTo>
                  <a:cubicBezTo>
                    <a:pt x="238" y="156"/>
                    <a:pt x="239" y="156"/>
                    <a:pt x="240" y="157"/>
                  </a:cubicBezTo>
                  <a:cubicBezTo>
                    <a:pt x="240" y="157"/>
                    <a:pt x="240" y="157"/>
                    <a:pt x="240" y="157"/>
                  </a:cubicBezTo>
                  <a:cubicBezTo>
                    <a:pt x="240" y="157"/>
                    <a:pt x="241" y="158"/>
                    <a:pt x="241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2" y="159"/>
                    <a:pt x="241" y="161"/>
                    <a:pt x="240" y="161"/>
                  </a:cubicBezTo>
                  <a:cubicBezTo>
                    <a:pt x="240" y="161"/>
                    <a:pt x="240" y="161"/>
                    <a:pt x="240" y="161"/>
                  </a:cubicBezTo>
                  <a:cubicBezTo>
                    <a:pt x="240" y="162"/>
                    <a:pt x="239" y="162"/>
                    <a:pt x="239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38" y="162"/>
                    <a:pt x="238" y="161"/>
                    <a:pt x="237" y="161"/>
                  </a:cubicBezTo>
                  <a:close/>
                  <a:moveTo>
                    <a:pt x="231" y="152"/>
                  </a:moveTo>
                  <a:cubicBezTo>
                    <a:pt x="231" y="152"/>
                    <a:pt x="230" y="152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29" y="150"/>
                    <a:pt x="229" y="149"/>
                    <a:pt x="230" y="148"/>
                  </a:cubicBezTo>
                  <a:cubicBezTo>
                    <a:pt x="230" y="148"/>
                    <a:pt x="230" y="148"/>
                    <a:pt x="230" y="148"/>
                  </a:cubicBezTo>
                  <a:cubicBezTo>
                    <a:pt x="231" y="147"/>
                    <a:pt x="233" y="148"/>
                    <a:pt x="234" y="149"/>
                  </a:cubicBezTo>
                  <a:cubicBezTo>
                    <a:pt x="234" y="149"/>
                    <a:pt x="234" y="149"/>
                    <a:pt x="234" y="149"/>
                  </a:cubicBezTo>
                  <a:cubicBezTo>
                    <a:pt x="234" y="149"/>
                    <a:pt x="234" y="149"/>
                    <a:pt x="235" y="150"/>
                  </a:cubicBezTo>
                  <a:cubicBezTo>
                    <a:pt x="235" y="150"/>
                    <a:pt x="235" y="150"/>
                    <a:pt x="235" y="150"/>
                  </a:cubicBezTo>
                  <a:cubicBezTo>
                    <a:pt x="235" y="151"/>
                    <a:pt x="235" y="152"/>
                    <a:pt x="234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3"/>
                    <a:pt x="233" y="153"/>
                    <a:pt x="233" y="153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2" y="153"/>
                    <a:pt x="231" y="153"/>
                    <a:pt x="231" y="152"/>
                  </a:cubicBezTo>
                  <a:close/>
                  <a:moveTo>
                    <a:pt x="224" y="144"/>
                  </a:moveTo>
                  <a:cubicBezTo>
                    <a:pt x="224" y="144"/>
                    <a:pt x="224" y="144"/>
                    <a:pt x="224" y="143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3" y="142"/>
                    <a:pt x="223" y="141"/>
                    <a:pt x="224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6" y="139"/>
                    <a:pt x="227" y="140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7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9" y="142"/>
                    <a:pt x="229" y="144"/>
                    <a:pt x="228" y="145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7" y="145"/>
                    <a:pt x="227" y="145"/>
                    <a:pt x="226" y="145"/>
                  </a:cubicBezTo>
                  <a:cubicBezTo>
                    <a:pt x="226" y="145"/>
                    <a:pt x="226" y="145"/>
                    <a:pt x="226" y="145"/>
                  </a:cubicBezTo>
                  <a:cubicBezTo>
                    <a:pt x="226" y="145"/>
                    <a:pt x="225" y="145"/>
                    <a:pt x="224" y="144"/>
                  </a:cubicBezTo>
                  <a:close/>
                  <a:moveTo>
                    <a:pt x="218" y="136"/>
                  </a:moveTo>
                  <a:cubicBezTo>
                    <a:pt x="217" y="136"/>
                    <a:pt x="217" y="136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6" y="134"/>
                    <a:pt x="216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8" y="131"/>
                    <a:pt x="219" y="131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2" y="134"/>
                    <a:pt x="222" y="136"/>
                    <a:pt x="221" y="137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1" y="137"/>
                    <a:pt x="220" y="137"/>
                    <a:pt x="219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9" y="137"/>
                    <a:pt x="218" y="137"/>
                    <a:pt x="218" y="136"/>
                  </a:cubicBezTo>
                  <a:close/>
                  <a:moveTo>
                    <a:pt x="211" y="129"/>
                  </a:moveTo>
                  <a:cubicBezTo>
                    <a:pt x="211" y="128"/>
                    <a:pt x="210" y="128"/>
                    <a:pt x="210" y="128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09" y="127"/>
                    <a:pt x="209" y="125"/>
                    <a:pt x="210" y="124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11" y="124"/>
                    <a:pt x="212" y="124"/>
                    <a:pt x="213" y="125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14" y="125"/>
                    <a:pt x="214" y="125"/>
                    <a:pt x="214" y="126"/>
                  </a:cubicBezTo>
                  <a:cubicBezTo>
                    <a:pt x="214" y="126"/>
                    <a:pt x="214" y="126"/>
                    <a:pt x="214" y="126"/>
                  </a:cubicBezTo>
                  <a:cubicBezTo>
                    <a:pt x="215" y="127"/>
                    <a:pt x="215" y="128"/>
                    <a:pt x="214" y="129"/>
                  </a:cubicBezTo>
                  <a:cubicBezTo>
                    <a:pt x="214" y="129"/>
                    <a:pt x="214" y="129"/>
                    <a:pt x="214" y="129"/>
                  </a:cubicBezTo>
                  <a:cubicBezTo>
                    <a:pt x="214" y="129"/>
                    <a:pt x="213" y="129"/>
                    <a:pt x="213" y="12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2" y="129"/>
                    <a:pt x="211" y="129"/>
                    <a:pt x="211" y="129"/>
                  </a:cubicBezTo>
                  <a:close/>
                  <a:moveTo>
                    <a:pt x="204" y="121"/>
                  </a:moveTo>
                  <a:cubicBezTo>
                    <a:pt x="203" y="121"/>
                    <a:pt x="203" y="120"/>
                    <a:pt x="203" y="120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2" y="119"/>
                    <a:pt x="202" y="118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4" y="116"/>
                    <a:pt x="205" y="116"/>
                    <a:pt x="206" y="117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6" y="117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8" y="119"/>
                    <a:pt x="208" y="120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6" y="122"/>
                    <a:pt x="206" y="122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5" y="122"/>
                    <a:pt x="204" y="122"/>
                    <a:pt x="204" y="121"/>
                  </a:cubicBezTo>
                  <a:close/>
                  <a:moveTo>
                    <a:pt x="196" y="114"/>
                  </a:moveTo>
                  <a:cubicBezTo>
                    <a:pt x="196" y="113"/>
                    <a:pt x="196" y="113"/>
                    <a:pt x="195" y="113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4" y="112"/>
                    <a:pt x="194" y="110"/>
                    <a:pt x="195" y="110"/>
                  </a:cubicBezTo>
                  <a:cubicBezTo>
                    <a:pt x="195" y="110"/>
                    <a:pt x="195" y="110"/>
                    <a:pt x="195" y="110"/>
                  </a:cubicBezTo>
                  <a:cubicBezTo>
                    <a:pt x="196" y="109"/>
                    <a:pt x="198" y="109"/>
                    <a:pt x="199" y="110"/>
                  </a:cubicBezTo>
                  <a:cubicBezTo>
                    <a:pt x="199" y="110"/>
                    <a:pt x="199" y="110"/>
                    <a:pt x="199" y="110"/>
                  </a:cubicBezTo>
                  <a:cubicBezTo>
                    <a:pt x="199" y="110"/>
                    <a:pt x="199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1"/>
                    <a:pt x="200" y="113"/>
                    <a:pt x="200" y="114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199" y="114"/>
                    <a:pt x="199" y="114"/>
                    <a:pt x="198" y="114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7" y="114"/>
                    <a:pt x="197" y="114"/>
                    <a:pt x="196" y="114"/>
                  </a:cubicBezTo>
                  <a:close/>
                  <a:moveTo>
                    <a:pt x="189" y="107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5"/>
                    <a:pt x="187" y="103"/>
                    <a:pt x="188" y="102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9" y="102"/>
                    <a:pt x="190" y="101"/>
                    <a:pt x="191" y="102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1" y="103"/>
                    <a:pt x="192" y="103"/>
                    <a:pt x="192" y="103"/>
                  </a:cubicBezTo>
                  <a:cubicBezTo>
                    <a:pt x="192" y="103"/>
                    <a:pt x="192" y="103"/>
                    <a:pt x="192" y="103"/>
                  </a:cubicBezTo>
                  <a:cubicBezTo>
                    <a:pt x="193" y="104"/>
                    <a:pt x="193" y="106"/>
                    <a:pt x="192" y="106"/>
                  </a:cubicBezTo>
                  <a:cubicBezTo>
                    <a:pt x="192" y="106"/>
                    <a:pt x="192" y="106"/>
                    <a:pt x="192" y="106"/>
                  </a:cubicBezTo>
                  <a:cubicBezTo>
                    <a:pt x="192" y="107"/>
                    <a:pt x="191" y="107"/>
                    <a:pt x="190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0" y="107"/>
                    <a:pt x="189" y="107"/>
                    <a:pt x="189" y="107"/>
                  </a:cubicBezTo>
                  <a:close/>
                  <a:moveTo>
                    <a:pt x="181" y="100"/>
                  </a:moveTo>
                  <a:cubicBezTo>
                    <a:pt x="181" y="99"/>
                    <a:pt x="180" y="99"/>
                    <a:pt x="180" y="99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79" y="98"/>
                    <a:pt x="179" y="96"/>
                    <a:pt x="180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81" y="95"/>
                    <a:pt x="182" y="94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6"/>
                    <a:pt x="184" y="96"/>
                    <a:pt x="184" y="96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85" y="97"/>
                    <a:pt x="185" y="98"/>
                    <a:pt x="184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100"/>
                    <a:pt x="183" y="100"/>
                    <a:pt x="183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1" y="100"/>
                  </a:cubicBezTo>
                  <a:close/>
                  <a:moveTo>
                    <a:pt x="173" y="93"/>
                  </a:moveTo>
                  <a:cubicBezTo>
                    <a:pt x="173" y="93"/>
                    <a:pt x="173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1"/>
                    <a:pt x="171" y="90"/>
                    <a:pt x="172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3" y="88"/>
                    <a:pt x="174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7" y="90"/>
                    <a:pt x="177" y="92"/>
                    <a:pt x="176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3"/>
                    <a:pt x="175" y="93"/>
                    <a:pt x="175" y="93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3"/>
                    <a:pt x="174" y="93"/>
                    <a:pt x="173" y="93"/>
                  </a:cubicBezTo>
                  <a:close/>
                  <a:moveTo>
                    <a:pt x="165" y="86"/>
                  </a:moveTo>
                  <a:cubicBezTo>
                    <a:pt x="165" y="86"/>
                    <a:pt x="164" y="86"/>
                    <a:pt x="164" y="85"/>
                  </a:cubicBezTo>
                  <a:cubicBezTo>
                    <a:pt x="164" y="85"/>
                    <a:pt x="164" y="85"/>
                    <a:pt x="164" y="85"/>
                  </a:cubicBezTo>
                  <a:cubicBezTo>
                    <a:pt x="163" y="85"/>
                    <a:pt x="163" y="83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6" y="81"/>
                    <a:pt x="167" y="82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7" y="82"/>
                    <a:pt x="168" y="82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9" y="84"/>
                    <a:pt x="169" y="85"/>
                    <a:pt x="168" y="86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8" y="87"/>
                    <a:pt x="167" y="87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6" y="87"/>
                    <a:pt x="166" y="87"/>
                    <a:pt x="165" y="86"/>
                  </a:cubicBezTo>
                  <a:close/>
                  <a:moveTo>
                    <a:pt x="157" y="80"/>
                  </a:moveTo>
                  <a:cubicBezTo>
                    <a:pt x="157" y="80"/>
                    <a:pt x="156" y="79"/>
                    <a:pt x="156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78"/>
                    <a:pt x="155" y="77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6" y="75"/>
                    <a:pt x="158" y="75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9" y="76"/>
                    <a:pt x="159" y="76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1" y="77"/>
                    <a:pt x="161" y="79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59" y="80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0"/>
                    <a:pt x="157" y="80"/>
                    <a:pt x="157" y="80"/>
                  </a:cubicBezTo>
                  <a:close/>
                  <a:moveTo>
                    <a:pt x="149" y="74"/>
                  </a:moveTo>
                  <a:cubicBezTo>
                    <a:pt x="148" y="74"/>
                    <a:pt x="148" y="73"/>
                    <a:pt x="147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6" y="71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8" y="69"/>
                    <a:pt x="149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2" y="71"/>
                    <a:pt x="152" y="72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4"/>
                    <a:pt x="151" y="74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49" y="74"/>
                    <a:pt x="149" y="74"/>
                    <a:pt x="149" y="74"/>
                  </a:cubicBezTo>
                  <a:close/>
                  <a:moveTo>
                    <a:pt x="140" y="68"/>
                  </a:moveTo>
                  <a:cubicBezTo>
                    <a:pt x="140" y="68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6"/>
                    <a:pt x="138" y="65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9" y="63"/>
                    <a:pt x="140" y="63"/>
                    <a:pt x="141" y="63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2" y="64"/>
                    <a:pt x="142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4" y="65"/>
                    <a:pt x="144" y="66"/>
                    <a:pt x="143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68"/>
                    <a:pt x="142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8"/>
                    <a:pt x="140" y="68"/>
                  </a:cubicBezTo>
                  <a:close/>
                  <a:moveTo>
                    <a:pt x="131" y="62"/>
                  </a:moveTo>
                  <a:cubicBezTo>
                    <a:pt x="131" y="62"/>
                    <a:pt x="131" y="62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9" y="61"/>
                    <a:pt x="129" y="59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7"/>
                    <a:pt x="132" y="57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8"/>
                    <a:pt x="134" y="58"/>
                    <a:pt x="134" y="5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5" y="59"/>
                    <a:pt x="135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4" y="62"/>
                    <a:pt x="133" y="62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2" y="62"/>
                    <a:pt x="132" y="62"/>
                    <a:pt x="131" y="62"/>
                  </a:cubicBezTo>
                  <a:close/>
                  <a:moveTo>
                    <a:pt x="123" y="57"/>
                  </a:moveTo>
                  <a:cubicBezTo>
                    <a:pt x="122" y="56"/>
                    <a:pt x="122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0" y="55"/>
                    <a:pt x="120" y="54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2"/>
                    <a:pt x="123" y="51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6" y="53"/>
                    <a:pt x="126" y="55"/>
                    <a:pt x="126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5" y="56"/>
                    <a:pt x="125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3" y="57"/>
                    <a:pt x="123" y="57"/>
                    <a:pt x="123" y="57"/>
                  </a:cubicBezTo>
                  <a:close/>
                  <a:moveTo>
                    <a:pt x="114" y="51"/>
                  </a:moveTo>
                  <a:cubicBezTo>
                    <a:pt x="113" y="51"/>
                    <a:pt x="113" y="51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1" y="50"/>
                    <a:pt x="111" y="48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6"/>
                    <a:pt x="114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8"/>
                    <a:pt x="117" y="49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6" y="51"/>
                    <a:pt x="116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4" y="51"/>
                    <a:pt x="114" y="51"/>
                    <a:pt x="114" y="51"/>
                  </a:cubicBezTo>
                  <a:close/>
                  <a:moveTo>
                    <a:pt x="105" y="46"/>
                  </a:moveTo>
                  <a:cubicBezTo>
                    <a:pt x="104" y="46"/>
                    <a:pt x="104" y="46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2" y="45"/>
                    <a:pt x="102" y="43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1"/>
                    <a:pt x="105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8" y="43"/>
                    <a:pt x="108" y="44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6"/>
                    <a:pt x="107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5" y="46"/>
                    <a:pt x="105" y="46"/>
                    <a:pt x="105" y="46"/>
                  </a:cubicBezTo>
                  <a:close/>
                  <a:moveTo>
                    <a:pt x="96" y="41"/>
                  </a:moveTo>
                  <a:cubicBezTo>
                    <a:pt x="95" y="41"/>
                    <a:pt x="95" y="41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38"/>
                    <a:pt x="93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6"/>
                    <a:pt x="95" y="36"/>
                    <a:pt x="96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6"/>
                    <a:pt x="97" y="37"/>
                    <a:pt x="98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9" y="38"/>
                    <a:pt x="99" y="39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8" y="41"/>
                    <a:pt x="97" y="41"/>
                    <a:pt x="97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lose/>
                  <a:moveTo>
                    <a:pt x="86" y="36"/>
                  </a:moveTo>
                  <a:cubicBezTo>
                    <a:pt x="86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4" y="35"/>
                    <a:pt x="83" y="34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9" y="33"/>
                    <a:pt x="90" y="34"/>
                    <a:pt x="89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6"/>
                    <a:pt x="88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6" y="36"/>
                  </a:cubicBezTo>
                  <a:close/>
                  <a:moveTo>
                    <a:pt x="77" y="32"/>
                  </a:moveTo>
                  <a:cubicBezTo>
                    <a:pt x="77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5" y="30"/>
                    <a:pt x="74" y="29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7" y="26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8"/>
                    <a:pt x="81" y="29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9" y="32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7" y="32"/>
                    <a:pt x="77" y="32"/>
                  </a:cubicBezTo>
                  <a:close/>
                  <a:moveTo>
                    <a:pt x="67" y="27"/>
                  </a:moveTo>
                  <a:cubicBezTo>
                    <a:pt x="67" y="27"/>
                    <a:pt x="67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6"/>
                    <a:pt x="65" y="25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7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1" y="24"/>
                    <a:pt x="71" y="25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7"/>
                    <a:pt x="69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lose/>
                  <a:moveTo>
                    <a:pt x="58" y="23"/>
                  </a:moveTo>
                  <a:cubicBezTo>
                    <a:pt x="58" y="23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5" y="21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9"/>
                    <a:pt x="61" y="21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0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5" y="17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8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5"/>
                    <a:pt x="52" y="17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0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8" y="19"/>
                  </a:cubicBezTo>
                  <a:close/>
                  <a:moveTo>
                    <a:pt x="39" y="15"/>
                  </a:moveTo>
                  <a:cubicBezTo>
                    <a:pt x="38" y="15"/>
                    <a:pt x="38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8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2" y="13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29" y="1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6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8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1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19" y="8"/>
                  </a:move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2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9" y="5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234"/>
            <p:cNvSpPr>
              <a:spLocks noEditPoints="1"/>
            </p:cNvSpPr>
            <p:nvPr/>
          </p:nvSpPr>
          <p:spPr bwMode="auto">
            <a:xfrm>
              <a:off x="6424274" y="2390322"/>
              <a:ext cx="792163" cy="1951038"/>
            </a:xfrm>
            <a:custGeom>
              <a:avLst/>
              <a:gdLst>
                <a:gd name="T0" fmla="*/ 296 w 308"/>
                <a:gd name="T1" fmla="*/ 748 h 756"/>
                <a:gd name="T2" fmla="*/ 274 w 308"/>
                <a:gd name="T3" fmla="*/ 746 h 756"/>
                <a:gd name="T4" fmla="*/ 266 w 308"/>
                <a:gd name="T5" fmla="*/ 742 h 756"/>
                <a:gd name="T6" fmla="*/ 246 w 308"/>
                <a:gd name="T7" fmla="*/ 729 h 756"/>
                <a:gd name="T8" fmla="*/ 227 w 308"/>
                <a:gd name="T9" fmla="*/ 725 h 756"/>
                <a:gd name="T10" fmla="*/ 219 w 308"/>
                <a:gd name="T11" fmla="*/ 716 h 756"/>
                <a:gd name="T12" fmla="*/ 198 w 308"/>
                <a:gd name="T13" fmla="*/ 710 h 756"/>
                <a:gd name="T14" fmla="*/ 191 w 308"/>
                <a:gd name="T15" fmla="*/ 705 h 756"/>
                <a:gd name="T16" fmla="*/ 174 w 308"/>
                <a:gd name="T17" fmla="*/ 689 h 756"/>
                <a:gd name="T18" fmla="*/ 154 w 308"/>
                <a:gd name="T19" fmla="*/ 681 h 756"/>
                <a:gd name="T20" fmla="*/ 149 w 308"/>
                <a:gd name="T21" fmla="*/ 672 h 756"/>
                <a:gd name="T22" fmla="*/ 129 w 308"/>
                <a:gd name="T23" fmla="*/ 661 h 756"/>
                <a:gd name="T24" fmla="*/ 126 w 308"/>
                <a:gd name="T25" fmla="*/ 655 h 756"/>
                <a:gd name="T26" fmla="*/ 106 w 308"/>
                <a:gd name="T27" fmla="*/ 636 h 756"/>
                <a:gd name="T28" fmla="*/ 100 w 308"/>
                <a:gd name="T29" fmla="*/ 633 h 756"/>
                <a:gd name="T30" fmla="*/ 89 w 308"/>
                <a:gd name="T31" fmla="*/ 614 h 756"/>
                <a:gd name="T32" fmla="*/ 72 w 308"/>
                <a:gd name="T33" fmla="*/ 600 h 756"/>
                <a:gd name="T34" fmla="*/ 69 w 308"/>
                <a:gd name="T35" fmla="*/ 593 h 756"/>
                <a:gd name="T36" fmla="*/ 58 w 308"/>
                <a:gd name="T37" fmla="*/ 571 h 756"/>
                <a:gd name="T38" fmla="*/ 49 w 308"/>
                <a:gd name="T39" fmla="*/ 566 h 756"/>
                <a:gd name="T40" fmla="*/ 43 w 308"/>
                <a:gd name="T41" fmla="*/ 546 h 756"/>
                <a:gd name="T42" fmla="*/ 31 w 308"/>
                <a:gd name="T43" fmla="*/ 524 h 756"/>
                <a:gd name="T44" fmla="*/ 28 w 308"/>
                <a:gd name="T45" fmla="*/ 520 h 756"/>
                <a:gd name="T46" fmla="*/ 23 w 308"/>
                <a:gd name="T47" fmla="*/ 496 h 756"/>
                <a:gd name="T48" fmla="*/ 13 w 308"/>
                <a:gd name="T49" fmla="*/ 479 h 756"/>
                <a:gd name="T50" fmla="*/ 15 w 308"/>
                <a:gd name="T51" fmla="*/ 468 h 756"/>
                <a:gd name="T52" fmla="*/ 8 w 308"/>
                <a:gd name="T53" fmla="*/ 444 h 756"/>
                <a:gd name="T54" fmla="*/ 7 w 308"/>
                <a:gd name="T55" fmla="*/ 440 h 756"/>
                <a:gd name="T56" fmla="*/ 6 w 308"/>
                <a:gd name="T57" fmla="*/ 415 h 756"/>
                <a:gd name="T58" fmla="*/ 0 w 308"/>
                <a:gd name="T59" fmla="*/ 396 h 756"/>
                <a:gd name="T60" fmla="*/ 2 w 308"/>
                <a:gd name="T61" fmla="*/ 388 h 756"/>
                <a:gd name="T62" fmla="*/ 2 w 308"/>
                <a:gd name="T63" fmla="*/ 361 h 756"/>
                <a:gd name="T64" fmla="*/ 3 w 308"/>
                <a:gd name="T65" fmla="*/ 357 h 756"/>
                <a:gd name="T66" fmla="*/ 7 w 308"/>
                <a:gd name="T67" fmla="*/ 332 h 756"/>
                <a:gd name="T68" fmla="*/ 4 w 308"/>
                <a:gd name="T69" fmla="*/ 312 h 756"/>
                <a:gd name="T70" fmla="*/ 11 w 308"/>
                <a:gd name="T71" fmla="*/ 303 h 756"/>
                <a:gd name="T72" fmla="*/ 14 w 308"/>
                <a:gd name="T73" fmla="*/ 278 h 756"/>
                <a:gd name="T74" fmla="*/ 18 w 308"/>
                <a:gd name="T75" fmla="*/ 264 h 756"/>
                <a:gd name="T76" fmla="*/ 24 w 308"/>
                <a:gd name="T77" fmla="*/ 253 h 756"/>
                <a:gd name="T78" fmla="*/ 27 w 308"/>
                <a:gd name="T79" fmla="*/ 230 h 756"/>
                <a:gd name="T80" fmla="*/ 33 w 308"/>
                <a:gd name="T81" fmla="*/ 225 h 756"/>
                <a:gd name="T82" fmla="*/ 44 w 308"/>
                <a:gd name="T83" fmla="*/ 204 h 756"/>
                <a:gd name="T84" fmla="*/ 50 w 308"/>
                <a:gd name="T85" fmla="*/ 184 h 756"/>
                <a:gd name="T86" fmla="*/ 59 w 308"/>
                <a:gd name="T87" fmla="*/ 178 h 756"/>
                <a:gd name="T88" fmla="*/ 68 w 308"/>
                <a:gd name="T89" fmla="*/ 157 h 756"/>
                <a:gd name="T90" fmla="*/ 75 w 308"/>
                <a:gd name="T91" fmla="*/ 153 h 756"/>
                <a:gd name="T92" fmla="*/ 91 w 308"/>
                <a:gd name="T93" fmla="*/ 135 h 756"/>
                <a:gd name="T94" fmla="*/ 101 w 308"/>
                <a:gd name="T95" fmla="*/ 118 h 756"/>
                <a:gd name="T96" fmla="*/ 112 w 308"/>
                <a:gd name="T97" fmla="*/ 114 h 756"/>
                <a:gd name="T98" fmla="*/ 128 w 308"/>
                <a:gd name="T99" fmla="*/ 96 h 756"/>
                <a:gd name="T100" fmla="*/ 140 w 308"/>
                <a:gd name="T101" fmla="*/ 86 h 756"/>
                <a:gd name="T102" fmla="*/ 151 w 308"/>
                <a:gd name="T103" fmla="*/ 80 h 756"/>
                <a:gd name="T104" fmla="*/ 167 w 308"/>
                <a:gd name="T105" fmla="*/ 63 h 756"/>
                <a:gd name="T106" fmla="*/ 176 w 308"/>
                <a:gd name="T107" fmla="*/ 62 h 756"/>
                <a:gd name="T108" fmla="*/ 196 w 308"/>
                <a:gd name="T109" fmla="*/ 50 h 756"/>
                <a:gd name="T110" fmla="*/ 210 w 308"/>
                <a:gd name="T111" fmla="*/ 37 h 756"/>
                <a:gd name="T112" fmla="*/ 221 w 308"/>
                <a:gd name="T113" fmla="*/ 36 h 756"/>
                <a:gd name="T114" fmla="*/ 243 w 308"/>
                <a:gd name="T115" fmla="*/ 24 h 756"/>
                <a:gd name="T116" fmla="*/ 258 w 308"/>
                <a:gd name="T117" fmla="*/ 15 h 756"/>
                <a:gd name="T118" fmla="*/ 269 w 308"/>
                <a:gd name="T119" fmla="*/ 15 h 756"/>
                <a:gd name="T120" fmla="*/ 292 w 308"/>
                <a:gd name="T121" fmla="*/ 5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756">
                  <a:moveTo>
                    <a:pt x="305" y="756"/>
                  </a:moveTo>
                  <a:cubicBezTo>
                    <a:pt x="305" y="756"/>
                    <a:pt x="305" y="756"/>
                    <a:pt x="304" y="755"/>
                  </a:cubicBezTo>
                  <a:cubicBezTo>
                    <a:pt x="304" y="755"/>
                    <a:pt x="304" y="755"/>
                    <a:pt x="304" y="755"/>
                  </a:cubicBezTo>
                  <a:cubicBezTo>
                    <a:pt x="302" y="755"/>
                    <a:pt x="302" y="754"/>
                    <a:pt x="302" y="753"/>
                  </a:cubicBezTo>
                  <a:cubicBezTo>
                    <a:pt x="302" y="753"/>
                    <a:pt x="302" y="753"/>
                    <a:pt x="302" y="753"/>
                  </a:cubicBezTo>
                  <a:cubicBezTo>
                    <a:pt x="302" y="751"/>
                    <a:pt x="304" y="751"/>
                    <a:pt x="305" y="751"/>
                  </a:cubicBezTo>
                  <a:cubicBezTo>
                    <a:pt x="305" y="751"/>
                    <a:pt x="305" y="751"/>
                    <a:pt x="305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7" y="752"/>
                    <a:pt x="308" y="753"/>
                    <a:pt x="308" y="754"/>
                  </a:cubicBezTo>
                  <a:cubicBezTo>
                    <a:pt x="308" y="754"/>
                    <a:pt x="308" y="754"/>
                    <a:pt x="308" y="754"/>
                  </a:cubicBezTo>
                  <a:cubicBezTo>
                    <a:pt x="308" y="755"/>
                    <a:pt x="307" y="756"/>
                    <a:pt x="306" y="756"/>
                  </a:cubicBezTo>
                  <a:cubicBezTo>
                    <a:pt x="306" y="756"/>
                    <a:pt x="306" y="756"/>
                    <a:pt x="306" y="756"/>
                  </a:cubicBezTo>
                  <a:cubicBezTo>
                    <a:pt x="305" y="756"/>
                    <a:pt x="305" y="756"/>
                    <a:pt x="305" y="756"/>
                  </a:cubicBezTo>
                  <a:close/>
                  <a:moveTo>
                    <a:pt x="295" y="753"/>
                  </a:moveTo>
                  <a:cubicBezTo>
                    <a:pt x="294" y="753"/>
                    <a:pt x="294" y="753"/>
                    <a:pt x="294" y="752"/>
                  </a:cubicBezTo>
                  <a:cubicBezTo>
                    <a:pt x="294" y="752"/>
                    <a:pt x="294" y="752"/>
                    <a:pt x="294" y="752"/>
                  </a:cubicBezTo>
                  <a:cubicBezTo>
                    <a:pt x="292" y="752"/>
                    <a:pt x="292" y="751"/>
                    <a:pt x="292" y="750"/>
                  </a:cubicBezTo>
                  <a:cubicBezTo>
                    <a:pt x="292" y="750"/>
                    <a:pt x="292" y="750"/>
                    <a:pt x="292" y="750"/>
                  </a:cubicBezTo>
                  <a:cubicBezTo>
                    <a:pt x="292" y="748"/>
                    <a:pt x="294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6" y="748"/>
                    <a:pt x="296" y="748"/>
                    <a:pt x="296" y="748"/>
                  </a:cubicBezTo>
                  <a:cubicBezTo>
                    <a:pt x="297" y="749"/>
                    <a:pt x="298" y="750"/>
                    <a:pt x="298" y="751"/>
                  </a:cubicBezTo>
                  <a:cubicBezTo>
                    <a:pt x="298" y="751"/>
                    <a:pt x="298" y="751"/>
                    <a:pt x="298" y="751"/>
                  </a:cubicBezTo>
                  <a:cubicBezTo>
                    <a:pt x="297" y="752"/>
                    <a:pt x="296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lose/>
                  <a:moveTo>
                    <a:pt x="285" y="750"/>
                  </a:moveTo>
                  <a:cubicBezTo>
                    <a:pt x="284" y="749"/>
                    <a:pt x="284" y="749"/>
                    <a:pt x="283" y="749"/>
                  </a:cubicBezTo>
                  <a:cubicBezTo>
                    <a:pt x="283" y="749"/>
                    <a:pt x="283" y="749"/>
                    <a:pt x="283" y="749"/>
                  </a:cubicBezTo>
                  <a:cubicBezTo>
                    <a:pt x="282" y="749"/>
                    <a:pt x="282" y="747"/>
                    <a:pt x="282" y="746"/>
                  </a:cubicBezTo>
                  <a:cubicBezTo>
                    <a:pt x="282" y="746"/>
                    <a:pt x="282" y="746"/>
                    <a:pt x="282" y="746"/>
                  </a:cubicBezTo>
                  <a:cubicBezTo>
                    <a:pt x="282" y="745"/>
                    <a:pt x="284" y="744"/>
                    <a:pt x="285" y="745"/>
                  </a:cubicBezTo>
                  <a:cubicBezTo>
                    <a:pt x="285" y="745"/>
                    <a:pt x="285" y="745"/>
                    <a:pt x="285" y="745"/>
                  </a:cubicBezTo>
                  <a:cubicBezTo>
                    <a:pt x="285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7" y="746"/>
                    <a:pt x="288" y="747"/>
                    <a:pt x="288" y="748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87" y="749"/>
                    <a:pt x="286" y="750"/>
                    <a:pt x="286" y="750"/>
                  </a:cubicBezTo>
                  <a:cubicBezTo>
                    <a:pt x="286" y="750"/>
                    <a:pt x="286" y="750"/>
                    <a:pt x="286" y="750"/>
                  </a:cubicBezTo>
                  <a:cubicBezTo>
                    <a:pt x="285" y="750"/>
                    <a:pt x="285" y="750"/>
                    <a:pt x="285" y="750"/>
                  </a:cubicBezTo>
                  <a:close/>
                  <a:moveTo>
                    <a:pt x="275" y="746"/>
                  </a:moveTo>
                  <a:cubicBezTo>
                    <a:pt x="274" y="746"/>
                    <a:pt x="274" y="746"/>
                    <a:pt x="274" y="746"/>
                  </a:cubicBezTo>
                  <a:cubicBezTo>
                    <a:pt x="274" y="746"/>
                    <a:pt x="274" y="746"/>
                    <a:pt x="274" y="746"/>
                  </a:cubicBezTo>
                  <a:cubicBezTo>
                    <a:pt x="272" y="745"/>
                    <a:pt x="272" y="744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3" y="741"/>
                    <a:pt x="274" y="741"/>
                    <a:pt x="275" y="741"/>
                  </a:cubicBezTo>
                  <a:cubicBezTo>
                    <a:pt x="275" y="741"/>
                    <a:pt x="275" y="741"/>
                    <a:pt x="275" y="741"/>
                  </a:cubicBezTo>
                  <a:cubicBezTo>
                    <a:pt x="276" y="741"/>
                    <a:pt x="276" y="742"/>
                    <a:pt x="276" y="742"/>
                  </a:cubicBezTo>
                  <a:cubicBezTo>
                    <a:pt x="276" y="742"/>
                    <a:pt x="276" y="742"/>
                    <a:pt x="276" y="742"/>
                  </a:cubicBezTo>
                  <a:cubicBezTo>
                    <a:pt x="278" y="742"/>
                    <a:pt x="278" y="743"/>
                    <a:pt x="278" y="745"/>
                  </a:cubicBezTo>
                  <a:cubicBezTo>
                    <a:pt x="278" y="745"/>
                    <a:pt x="278" y="745"/>
                    <a:pt x="278" y="745"/>
                  </a:cubicBezTo>
                  <a:cubicBezTo>
                    <a:pt x="277" y="746"/>
                    <a:pt x="277" y="746"/>
                    <a:pt x="276" y="746"/>
                  </a:cubicBezTo>
                  <a:cubicBezTo>
                    <a:pt x="276" y="746"/>
                    <a:pt x="276" y="746"/>
                    <a:pt x="276" y="746"/>
                  </a:cubicBezTo>
                  <a:cubicBezTo>
                    <a:pt x="275" y="746"/>
                    <a:pt x="275" y="746"/>
                    <a:pt x="275" y="746"/>
                  </a:cubicBezTo>
                  <a:close/>
                  <a:moveTo>
                    <a:pt x="265" y="742"/>
                  </a:moveTo>
                  <a:cubicBezTo>
                    <a:pt x="265" y="742"/>
                    <a:pt x="264" y="742"/>
                    <a:pt x="264" y="742"/>
                  </a:cubicBezTo>
                  <a:cubicBezTo>
                    <a:pt x="264" y="742"/>
                    <a:pt x="264" y="742"/>
                    <a:pt x="264" y="742"/>
                  </a:cubicBezTo>
                  <a:cubicBezTo>
                    <a:pt x="263" y="741"/>
                    <a:pt x="262" y="740"/>
                    <a:pt x="262" y="739"/>
                  </a:cubicBezTo>
                  <a:cubicBezTo>
                    <a:pt x="262" y="739"/>
                    <a:pt x="262" y="739"/>
                    <a:pt x="262" y="739"/>
                  </a:cubicBezTo>
                  <a:cubicBezTo>
                    <a:pt x="263" y="738"/>
                    <a:pt x="264" y="737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ubicBezTo>
                    <a:pt x="266" y="738"/>
                    <a:pt x="266" y="738"/>
                    <a:pt x="267" y="738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8" y="738"/>
                    <a:pt x="268" y="740"/>
                    <a:pt x="268" y="741"/>
                  </a:cubicBezTo>
                  <a:cubicBezTo>
                    <a:pt x="268" y="741"/>
                    <a:pt x="268" y="741"/>
                    <a:pt x="268" y="741"/>
                  </a:cubicBezTo>
                  <a:cubicBezTo>
                    <a:pt x="268" y="742"/>
                    <a:pt x="267" y="742"/>
                    <a:pt x="266" y="742"/>
                  </a:cubicBezTo>
                  <a:cubicBezTo>
                    <a:pt x="266" y="742"/>
                    <a:pt x="266" y="742"/>
                    <a:pt x="266" y="742"/>
                  </a:cubicBezTo>
                  <a:cubicBezTo>
                    <a:pt x="266" y="742"/>
                    <a:pt x="265" y="742"/>
                    <a:pt x="265" y="742"/>
                  </a:cubicBezTo>
                  <a:close/>
                  <a:moveTo>
                    <a:pt x="255" y="738"/>
                  </a:moveTo>
                  <a:cubicBezTo>
                    <a:pt x="255" y="738"/>
                    <a:pt x="254" y="738"/>
                    <a:pt x="254" y="738"/>
                  </a:cubicBezTo>
                  <a:cubicBezTo>
                    <a:pt x="254" y="738"/>
                    <a:pt x="254" y="738"/>
                    <a:pt x="254" y="738"/>
                  </a:cubicBezTo>
                  <a:cubicBezTo>
                    <a:pt x="253" y="737"/>
                    <a:pt x="252" y="736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3" y="734"/>
                    <a:pt x="255" y="733"/>
                    <a:pt x="256" y="734"/>
                  </a:cubicBezTo>
                  <a:cubicBezTo>
                    <a:pt x="256" y="734"/>
                    <a:pt x="256" y="734"/>
                    <a:pt x="256" y="734"/>
                  </a:cubicBezTo>
                  <a:cubicBezTo>
                    <a:pt x="256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8" y="735"/>
                    <a:pt x="259" y="736"/>
                    <a:pt x="258" y="737"/>
                  </a:cubicBezTo>
                  <a:cubicBezTo>
                    <a:pt x="258" y="737"/>
                    <a:pt x="258" y="737"/>
                    <a:pt x="258" y="737"/>
                  </a:cubicBezTo>
                  <a:cubicBezTo>
                    <a:pt x="258" y="738"/>
                    <a:pt x="257" y="738"/>
                    <a:pt x="256" y="738"/>
                  </a:cubicBezTo>
                  <a:cubicBezTo>
                    <a:pt x="256" y="738"/>
                    <a:pt x="256" y="738"/>
                    <a:pt x="256" y="738"/>
                  </a:cubicBezTo>
                  <a:cubicBezTo>
                    <a:pt x="256" y="738"/>
                    <a:pt x="256" y="738"/>
                    <a:pt x="255" y="738"/>
                  </a:cubicBezTo>
                  <a:close/>
                  <a:moveTo>
                    <a:pt x="246" y="734"/>
                  </a:moveTo>
                  <a:cubicBezTo>
                    <a:pt x="245" y="734"/>
                    <a:pt x="245" y="734"/>
                    <a:pt x="244" y="734"/>
                  </a:cubicBezTo>
                  <a:cubicBezTo>
                    <a:pt x="244" y="734"/>
                    <a:pt x="244" y="734"/>
                    <a:pt x="244" y="734"/>
                  </a:cubicBezTo>
                  <a:cubicBezTo>
                    <a:pt x="243" y="733"/>
                    <a:pt x="243" y="732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4" y="729"/>
                    <a:pt x="245" y="729"/>
                    <a:pt x="246" y="729"/>
                  </a:cubicBezTo>
                  <a:cubicBezTo>
                    <a:pt x="246" y="729"/>
                    <a:pt x="246" y="729"/>
                    <a:pt x="246" y="729"/>
                  </a:cubicBezTo>
                  <a:cubicBezTo>
                    <a:pt x="247" y="730"/>
                    <a:pt x="247" y="730"/>
                    <a:pt x="248" y="730"/>
                  </a:cubicBezTo>
                  <a:cubicBezTo>
                    <a:pt x="248" y="730"/>
                    <a:pt x="248" y="730"/>
                    <a:pt x="248" y="730"/>
                  </a:cubicBezTo>
                  <a:cubicBezTo>
                    <a:pt x="249" y="730"/>
                    <a:pt x="249" y="732"/>
                    <a:pt x="249" y="733"/>
                  </a:cubicBezTo>
                  <a:cubicBezTo>
                    <a:pt x="249" y="733"/>
                    <a:pt x="249" y="733"/>
                    <a:pt x="249" y="733"/>
                  </a:cubicBezTo>
                  <a:cubicBezTo>
                    <a:pt x="248" y="734"/>
                    <a:pt x="247" y="734"/>
                    <a:pt x="247" y="734"/>
                  </a:cubicBezTo>
                  <a:cubicBezTo>
                    <a:pt x="247" y="734"/>
                    <a:pt x="247" y="734"/>
                    <a:pt x="247" y="734"/>
                  </a:cubicBezTo>
                  <a:cubicBezTo>
                    <a:pt x="246" y="734"/>
                    <a:pt x="246" y="734"/>
                    <a:pt x="246" y="734"/>
                  </a:cubicBezTo>
                  <a:close/>
                  <a:moveTo>
                    <a:pt x="236" y="730"/>
                  </a:moveTo>
                  <a:cubicBezTo>
                    <a:pt x="236" y="730"/>
                    <a:pt x="235" y="729"/>
                    <a:pt x="235" y="729"/>
                  </a:cubicBezTo>
                  <a:cubicBezTo>
                    <a:pt x="235" y="729"/>
                    <a:pt x="235" y="729"/>
                    <a:pt x="235" y="729"/>
                  </a:cubicBezTo>
                  <a:cubicBezTo>
                    <a:pt x="234" y="729"/>
                    <a:pt x="233" y="727"/>
                    <a:pt x="234" y="726"/>
                  </a:cubicBezTo>
                  <a:cubicBezTo>
                    <a:pt x="234" y="726"/>
                    <a:pt x="234" y="726"/>
                    <a:pt x="234" y="726"/>
                  </a:cubicBezTo>
                  <a:cubicBezTo>
                    <a:pt x="234" y="725"/>
                    <a:pt x="236" y="724"/>
                    <a:pt x="237" y="725"/>
                  </a:cubicBezTo>
                  <a:cubicBezTo>
                    <a:pt x="237" y="725"/>
                    <a:pt x="237" y="725"/>
                    <a:pt x="237" y="725"/>
                  </a:cubicBezTo>
                  <a:cubicBezTo>
                    <a:pt x="237" y="725"/>
                    <a:pt x="238" y="725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39" y="726"/>
                    <a:pt x="240" y="728"/>
                    <a:pt x="239" y="729"/>
                  </a:cubicBezTo>
                  <a:cubicBezTo>
                    <a:pt x="239" y="729"/>
                    <a:pt x="239" y="729"/>
                    <a:pt x="239" y="729"/>
                  </a:cubicBezTo>
                  <a:cubicBezTo>
                    <a:pt x="239" y="729"/>
                    <a:pt x="238" y="730"/>
                    <a:pt x="237" y="730"/>
                  </a:cubicBezTo>
                  <a:cubicBezTo>
                    <a:pt x="237" y="730"/>
                    <a:pt x="237" y="730"/>
                    <a:pt x="237" y="730"/>
                  </a:cubicBezTo>
                  <a:cubicBezTo>
                    <a:pt x="237" y="730"/>
                    <a:pt x="236" y="730"/>
                    <a:pt x="236" y="730"/>
                  </a:cubicBezTo>
                  <a:close/>
                  <a:moveTo>
                    <a:pt x="227" y="725"/>
                  </a:moveTo>
                  <a:cubicBezTo>
                    <a:pt x="226" y="725"/>
                    <a:pt x="226" y="725"/>
                    <a:pt x="225" y="725"/>
                  </a:cubicBezTo>
                  <a:cubicBezTo>
                    <a:pt x="225" y="725"/>
                    <a:pt x="225" y="725"/>
                    <a:pt x="225" y="725"/>
                  </a:cubicBezTo>
                  <a:cubicBezTo>
                    <a:pt x="224" y="724"/>
                    <a:pt x="224" y="723"/>
                    <a:pt x="224" y="721"/>
                  </a:cubicBezTo>
                  <a:cubicBezTo>
                    <a:pt x="224" y="721"/>
                    <a:pt x="224" y="721"/>
                    <a:pt x="224" y="721"/>
                  </a:cubicBezTo>
                  <a:cubicBezTo>
                    <a:pt x="225" y="720"/>
                    <a:pt x="226" y="720"/>
                    <a:pt x="227" y="720"/>
                  </a:cubicBezTo>
                  <a:cubicBezTo>
                    <a:pt x="227" y="720"/>
                    <a:pt x="227" y="720"/>
                    <a:pt x="227" y="720"/>
                  </a:cubicBezTo>
                  <a:cubicBezTo>
                    <a:pt x="228" y="721"/>
                    <a:pt x="228" y="721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0" y="723"/>
                    <a:pt x="230" y="724"/>
                  </a:cubicBezTo>
                  <a:cubicBezTo>
                    <a:pt x="230" y="724"/>
                    <a:pt x="230" y="724"/>
                    <a:pt x="230" y="724"/>
                  </a:cubicBezTo>
                  <a:cubicBezTo>
                    <a:pt x="229" y="725"/>
                    <a:pt x="228" y="725"/>
                    <a:pt x="228" y="725"/>
                  </a:cubicBezTo>
                  <a:cubicBezTo>
                    <a:pt x="228" y="725"/>
                    <a:pt x="228" y="725"/>
                    <a:pt x="228" y="725"/>
                  </a:cubicBezTo>
                  <a:cubicBezTo>
                    <a:pt x="227" y="725"/>
                    <a:pt x="227" y="725"/>
                    <a:pt x="227" y="725"/>
                  </a:cubicBezTo>
                  <a:close/>
                  <a:moveTo>
                    <a:pt x="217" y="720"/>
                  </a:moveTo>
                  <a:cubicBezTo>
                    <a:pt x="217" y="720"/>
                    <a:pt x="216" y="720"/>
                    <a:pt x="216" y="720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15" y="719"/>
                    <a:pt x="214" y="718"/>
                    <a:pt x="215" y="717"/>
                  </a:cubicBezTo>
                  <a:cubicBezTo>
                    <a:pt x="215" y="717"/>
                    <a:pt x="215" y="717"/>
                    <a:pt x="215" y="717"/>
                  </a:cubicBezTo>
                  <a:cubicBezTo>
                    <a:pt x="216" y="716"/>
                    <a:pt x="217" y="715"/>
                    <a:pt x="218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1" y="717"/>
                    <a:pt x="221" y="718"/>
                    <a:pt x="220" y="719"/>
                  </a:cubicBezTo>
                  <a:cubicBezTo>
                    <a:pt x="220" y="719"/>
                    <a:pt x="220" y="719"/>
                    <a:pt x="220" y="719"/>
                  </a:cubicBezTo>
                  <a:cubicBezTo>
                    <a:pt x="220" y="720"/>
                    <a:pt x="219" y="721"/>
                    <a:pt x="218" y="721"/>
                  </a:cubicBezTo>
                  <a:cubicBezTo>
                    <a:pt x="218" y="721"/>
                    <a:pt x="218" y="721"/>
                    <a:pt x="218" y="721"/>
                  </a:cubicBezTo>
                  <a:cubicBezTo>
                    <a:pt x="218" y="721"/>
                    <a:pt x="218" y="721"/>
                    <a:pt x="217" y="720"/>
                  </a:cubicBezTo>
                  <a:close/>
                  <a:moveTo>
                    <a:pt x="208" y="715"/>
                  </a:moveTo>
                  <a:cubicBezTo>
                    <a:pt x="208" y="715"/>
                    <a:pt x="207" y="715"/>
                    <a:pt x="207" y="715"/>
                  </a:cubicBezTo>
                  <a:cubicBezTo>
                    <a:pt x="207" y="715"/>
                    <a:pt x="207" y="715"/>
                    <a:pt x="207" y="715"/>
                  </a:cubicBezTo>
                  <a:cubicBezTo>
                    <a:pt x="206" y="714"/>
                    <a:pt x="205" y="713"/>
                    <a:pt x="206" y="712"/>
                  </a:cubicBezTo>
                  <a:cubicBezTo>
                    <a:pt x="206" y="712"/>
                    <a:pt x="206" y="712"/>
                    <a:pt x="206" y="712"/>
                  </a:cubicBezTo>
                  <a:cubicBezTo>
                    <a:pt x="207" y="711"/>
                    <a:pt x="208" y="710"/>
                    <a:pt x="209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9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1" y="712"/>
                    <a:pt x="212" y="713"/>
                    <a:pt x="211" y="715"/>
                  </a:cubicBezTo>
                  <a:cubicBezTo>
                    <a:pt x="211" y="715"/>
                    <a:pt x="211" y="715"/>
                    <a:pt x="211" y="715"/>
                  </a:cubicBezTo>
                  <a:cubicBezTo>
                    <a:pt x="211" y="715"/>
                    <a:pt x="210" y="716"/>
                    <a:pt x="209" y="716"/>
                  </a:cubicBezTo>
                  <a:cubicBezTo>
                    <a:pt x="209" y="716"/>
                    <a:pt x="209" y="716"/>
                    <a:pt x="209" y="716"/>
                  </a:cubicBezTo>
                  <a:cubicBezTo>
                    <a:pt x="209" y="716"/>
                    <a:pt x="208" y="716"/>
                    <a:pt x="208" y="715"/>
                  </a:cubicBezTo>
                  <a:close/>
                  <a:moveTo>
                    <a:pt x="199" y="710"/>
                  </a:moveTo>
                  <a:cubicBezTo>
                    <a:pt x="198" y="710"/>
                    <a:pt x="198" y="710"/>
                    <a:pt x="198" y="710"/>
                  </a:cubicBezTo>
                  <a:cubicBezTo>
                    <a:pt x="198" y="710"/>
                    <a:pt x="198" y="710"/>
                    <a:pt x="198" y="710"/>
                  </a:cubicBezTo>
                  <a:cubicBezTo>
                    <a:pt x="197" y="709"/>
                    <a:pt x="196" y="708"/>
                    <a:pt x="197" y="706"/>
                  </a:cubicBezTo>
                  <a:cubicBezTo>
                    <a:pt x="197" y="706"/>
                    <a:pt x="197" y="706"/>
                    <a:pt x="197" y="706"/>
                  </a:cubicBezTo>
                  <a:cubicBezTo>
                    <a:pt x="197" y="705"/>
                    <a:pt x="199" y="705"/>
                    <a:pt x="200" y="706"/>
                  </a:cubicBezTo>
                  <a:cubicBezTo>
                    <a:pt x="200" y="706"/>
                    <a:pt x="200" y="706"/>
                    <a:pt x="200" y="706"/>
                  </a:cubicBezTo>
                  <a:cubicBezTo>
                    <a:pt x="200" y="706"/>
                    <a:pt x="201" y="706"/>
                    <a:pt x="201" y="706"/>
                  </a:cubicBezTo>
                  <a:cubicBezTo>
                    <a:pt x="201" y="706"/>
                    <a:pt x="201" y="706"/>
                    <a:pt x="201" y="706"/>
                  </a:cubicBezTo>
                  <a:cubicBezTo>
                    <a:pt x="202" y="707"/>
                    <a:pt x="203" y="708"/>
                    <a:pt x="202" y="709"/>
                  </a:cubicBezTo>
                  <a:cubicBezTo>
                    <a:pt x="202" y="709"/>
                    <a:pt x="202" y="709"/>
                    <a:pt x="202" y="709"/>
                  </a:cubicBezTo>
                  <a:cubicBezTo>
                    <a:pt x="202" y="710"/>
                    <a:pt x="201" y="711"/>
                    <a:pt x="200" y="711"/>
                  </a:cubicBezTo>
                  <a:cubicBezTo>
                    <a:pt x="200" y="711"/>
                    <a:pt x="200" y="711"/>
                    <a:pt x="200" y="711"/>
                  </a:cubicBezTo>
                  <a:cubicBezTo>
                    <a:pt x="200" y="711"/>
                    <a:pt x="199" y="710"/>
                    <a:pt x="199" y="710"/>
                  </a:cubicBezTo>
                  <a:close/>
                  <a:moveTo>
                    <a:pt x="190" y="705"/>
                  </a:moveTo>
                  <a:cubicBezTo>
                    <a:pt x="189" y="705"/>
                    <a:pt x="189" y="704"/>
                    <a:pt x="189" y="704"/>
                  </a:cubicBezTo>
                  <a:cubicBezTo>
                    <a:pt x="189" y="704"/>
                    <a:pt x="189" y="704"/>
                    <a:pt x="189" y="704"/>
                  </a:cubicBezTo>
                  <a:cubicBezTo>
                    <a:pt x="188" y="704"/>
                    <a:pt x="187" y="702"/>
                    <a:pt x="188" y="701"/>
                  </a:cubicBezTo>
                  <a:cubicBezTo>
                    <a:pt x="188" y="701"/>
                    <a:pt x="188" y="701"/>
                    <a:pt x="188" y="701"/>
                  </a:cubicBezTo>
                  <a:cubicBezTo>
                    <a:pt x="189" y="700"/>
                    <a:pt x="190" y="700"/>
                    <a:pt x="191" y="700"/>
                  </a:cubicBezTo>
                  <a:cubicBezTo>
                    <a:pt x="191" y="700"/>
                    <a:pt x="191" y="700"/>
                    <a:pt x="191" y="700"/>
                  </a:cubicBezTo>
                  <a:cubicBezTo>
                    <a:pt x="191" y="701"/>
                    <a:pt x="192" y="701"/>
                    <a:pt x="192" y="701"/>
                  </a:cubicBezTo>
                  <a:cubicBezTo>
                    <a:pt x="192" y="701"/>
                    <a:pt x="192" y="701"/>
                    <a:pt x="192" y="701"/>
                  </a:cubicBezTo>
                  <a:cubicBezTo>
                    <a:pt x="193" y="702"/>
                    <a:pt x="194" y="703"/>
                    <a:pt x="193" y="704"/>
                  </a:cubicBezTo>
                  <a:cubicBezTo>
                    <a:pt x="193" y="704"/>
                    <a:pt x="193" y="704"/>
                    <a:pt x="193" y="704"/>
                  </a:cubicBezTo>
                  <a:cubicBezTo>
                    <a:pt x="193" y="705"/>
                    <a:pt x="192" y="705"/>
                    <a:pt x="191" y="705"/>
                  </a:cubicBezTo>
                  <a:cubicBezTo>
                    <a:pt x="191" y="705"/>
                    <a:pt x="191" y="705"/>
                    <a:pt x="191" y="705"/>
                  </a:cubicBezTo>
                  <a:cubicBezTo>
                    <a:pt x="191" y="705"/>
                    <a:pt x="190" y="705"/>
                    <a:pt x="190" y="705"/>
                  </a:cubicBezTo>
                  <a:close/>
                  <a:moveTo>
                    <a:pt x="181" y="699"/>
                  </a:moveTo>
                  <a:cubicBezTo>
                    <a:pt x="180" y="699"/>
                    <a:pt x="180" y="699"/>
                    <a:pt x="180" y="699"/>
                  </a:cubicBezTo>
                  <a:cubicBezTo>
                    <a:pt x="180" y="699"/>
                    <a:pt x="180" y="699"/>
                    <a:pt x="180" y="699"/>
                  </a:cubicBezTo>
                  <a:cubicBezTo>
                    <a:pt x="179" y="698"/>
                    <a:pt x="178" y="697"/>
                    <a:pt x="179" y="695"/>
                  </a:cubicBezTo>
                  <a:cubicBezTo>
                    <a:pt x="179" y="695"/>
                    <a:pt x="179" y="695"/>
                    <a:pt x="179" y="695"/>
                  </a:cubicBezTo>
                  <a:cubicBezTo>
                    <a:pt x="180" y="694"/>
                    <a:pt x="181" y="694"/>
                    <a:pt x="182" y="695"/>
                  </a:cubicBezTo>
                  <a:cubicBezTo>
                    <a:pt x="182" y="695"/>
                    <a:pt x="182" y="695"/>
                    <a:pt x="182" y="695"/>
                  </a:cubicBezTo>
                  <a:cubicBezTo>
                    <a:pt x="183" y="695"/>
                    <a:pt x="183" y="695"/>
                    <a:pt x="183" y="696"/>
                  </a:cubicBezTo>
                  <a:cubicBezTo>
                    <a:pt x="183" y="696"/>
                    <a:pt x="183" y="696"/>
                    <a:pt x="183" y="696"/>
                  </a:cubicBezTo>
                  <a:cubicBezTo>
                    <a:pt x="184" y="696"/>
                    <a:pt x="185" y="698"/>
                    <a:pt x="184" y="699"/>
                  </a:cubicBezTo>
                  <a:cubicBezTo>
                    <a:pt x="184" y="699"/>
                    <a:pt x="184" y="699"/>
                    <a:pt x="184" y="699"/>
                  </a:cubicBezTo>
                  <a:cubicBezTo>
                    <a:pt x="184" y="699"/>
                    <a:pt x="183" y="700"/>
                    <a:pt x="182" y="700"/>
                  </a:cubicBezTo>
                  <a:cubicBezTo>
                    <a:pt x="182" y="700"/>
                    <a:pt x="182" y="700"/>
                    <a:pt x="182" y="700"/>
                  </a:cubicBezTo>
                  <a:cubicBezTo>
                    <a:pt x="182" y="700"/>
                    <a:pt x="181" y="700"/>
                    <a:pt x="181" y="699"/>
                  </a:cubicBezTo>
                  <a:close/>
                  <a:moveTo>
                    <a:pt x="172" y="694"/>
                  </a:moveTo>
                  <a:cubicBezTo>
                    <a:pt x="172" y="693"/>
                    <a:pt x="171" y="693"/>
                    <a:pt x="171" y="693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70" y="692"/>
                    <a:pt x="170" y="691"/>
                    <a:pt x="170" y="690"/>
                  </a:cubicBezTo>
                  <a:cubicBezTo>
                    <a:pt x="170" y="690"/>
                    <a:pt x="170" y="690"/>
                    <a:pt x="170" y="690"/>
                  </a:cubicBezTo>
                  <a:cubicBezTo>
                    <a:pt x="171" y="689"/>
                    <a:pt x="172" y="688"/>
                    <a:pt x="174" y="689"/>
                  </a:cubicBezTo>
                  <a:cubicBezTo>
                    <a:pt x="174" y="689"/>
                    <a:pt x="174" y="689"/>
                    <a:pt x="174" y="689"/>
                  </a:cubicBezTo>
                  <a:cubicBezTo>
                    <a:pt x="174" y="689"/>
                    <a:pt x="174" y="690"/>
                    <a:pt x="175" y="690"/>
                  </a:cubicBezTo>
                  <a:cubicBezTo>
                    <a:pt x="175" y="690"/>
                    <a:pt x="175" y="690"/>
                    <a:pt x="175" y="690"/>
                  </a:cubicBezTo>
                  <a:cubicBezTo>
                    <a:pt x="176" y="691"/>
                    <a:pt x="176" y="692"/>
                    <a:pt x="175" y="693"/>
                  </a:cubicBezTo>
                  <a:cubicBezTo>
                    <a:pt x="175" y="693"/>
                    <a:pt x="175" y="693"/>
                    <a:pt x="175" y="693"/>
                  </a:cubicBezTo>
                  <a:cubicBezTo>
                    <a:pt x="175" y="694"/>
                    <a:pt x="174" y="694"/>
                    <a:pt x="173" y="694"/>
                  </a:cubicBezTo>
                  <a:cubicBezTo>
                    <a:pt x="173" y="694"/>
                    <a:pt x="173" y="694"/>
                    <a:pt x="173" y="694"/>
                  </a:cubicBezTo>
                  <a:cubicBezTo>
                    <a:pt x="173" y="694"/>
                    <a:pt x="172" y="694"/>
                    <a:pt x="172" y="694"/>
                  </a:cubicBezTo>
                  <a:close/>
                  <a:moveTo>
                    <a:pt x="163" y="688"/>
                  </a:moveTo>
                  <a:cubicBezTo>
                    <a:pt x="163" y="687"/>
                    <a:pt x="163" y="687"/>
                    <a:pt x="162" y="687"/>
                  </a:cubicBezTo>
                  <a:cubicBezTo>
                    <a:pt x="162" y="687"/>
                    <a:pt x="162" y="687"/>
                    <a:pt x="162" y="687"/>
                  </a:cubicBezTo>
                  <a:cubicBezTo>
                    <a:pt x="161" y="686"/>
                    <a:pt x="161" y="685"/>
                    <a:pt x="162" y="684"/>
                  </a:cubicBezTo>
                  <a:cubicBezTo>
                    <a:pt x="162" y="684"/>
                    <a:pt x="162" y="684"/>
                    <a:pt x="162" y="684"/>
                  </a:cubicBezTo>
                  <a:cubicBezTo>
                    <a:pt x="162" y="683"/>
                    <a:pt x="164" y="682"/>
                    <a:pt x="165" y="683"/>
                  </a:cubicBezTo>
                  <a:cubicBezTo>
                    <a:pt x="165" y="683"/>
                    <a:pt x="165" y="683"/>
                    <a:pt x="165" y="683"/>
                  </a:cubicBezTo>
                  <a:cubicBezTo>
                    <a:pt x="165" y="683"/>
                    <a:pt x="166" y="684"/>
                    <a:pt x="166" y="684"/>
                  </a:cubicBezTo>
                  <a:cubicBezTo>
                    <a:pt x="166" y="684"/>
                    <a:pt x="166" y="684"/>
                    <a:pt x="166" y="684"/>
                  </a:cubicBezTo>
                  <a:cubicBezTo>
                    <a:pt x="167" y="685"/>
                    <a:pt x="167" y="686"/>
                    <a:pt x="167" y="687"/>
                  </a:cubicBezTo>
                  <a:cubicBezTo>
                    <a:pt x="167" y="687"/>
                    <a:pt x="167" y="687"/>
                    <a:pt x="167" y="687"/>
                  </a:cubicBezTo>
                  <a:cubicBezTo>
                    <a:pt x="166" y="688"/>
                    <a:pt x="165" y="688"/>
                    <a:pt x="165" y="688"/>
                  </a:cubicBezTo>
                  <a:cubicBezTo>
                    <a:pt x="165" y="688"/>
                    <a:pt x="165" y="688"/>
                    <a:pt x="165" y="688"/>
                  </a:cubicBezTo>
                  <a:cubicBezTo>
                    <a:pt x="164" y="688"/>
                    <a:pt x="164" y="688"/>
                    <a:pt x="163" y="688"/>
                  </a:cubicBezTo>
                  <a:close/>
                  <a:moveTo>
                    <a:pt x="155" y="682"/>
                  </a:moveTo>
                  <a:cubicBezTo>
                    <a:pt x="155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3" y="680"/>
                    <a:pt x="153" y="679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4" y="677"/>
                    <a:pt x="156" y="676"/>
                    <a:pt x="157" y="677"/>
                  </a:cubicBezTo>
                  <a:cubicBezTo>
                    <a:pt x="157" y="677"/>
                    <a:pt x="157" y="677"/>
                    <a:pt x="157" y="677"/>
                  </a:cubicBezTo>
                  <a:cubicBezTo>
                    <a:pt x="157" y="677"/>
                    <a:pt x="157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9" y="679"/>
                    <a:pt x="159" y="680"/>
                    <a:pt x="158" y="681"/>
                  </a:cubicBezTo>
                  <a:cubicBezTo>
                    <a:pt x="158" y="681"/>
                    <a:pt x="158" y="681"/>
                    <a:pt x="158" y="681"/>
                  </a:cubicBezTo>
                  <a:cubicBezTo>
                    <a:pt x="158" y="682"/>
                    <a:pt x="157" y="682"/>
                    <a:pt x="156" y="682"/>
                  </a:cubicBezTo>
                  <a:cubicBezTo>
                    <a:pt x="156" y="682"/>
                    <a:pt x="156" y="682"/>
                    <a:pt x="156" y="682"/>
                  </a:cubicBezTo>
                  <a:cubicBezTo>
                    <a:pt x="156" y="682"/>
                    <a:pt x="155" y="682"/>
                    <a:pt x="155" y="682"/>
                  </a:cubicBezTo>
                  <a:close/>
                  <a:moveTo>
                    <a:pt x="147" y="675"/>
                  </a:moveTo>
                  <a:cubicBezTo>
                    <a:pt x="146" y="675"/>
                    <a:pt x="146" y="675"/>
                    <a:pt x="145" y="674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44" y="674"/>
                    <a:pt x="144" y="672"/>
                    <a:pt x="145" y="671"/>
                  </a:cubicBezTo>
                  <a:cubicBezTo>
                    <a:pt x="145" y="671"/>
                    <a:pt x="145" y="671"/>
                    <a:pt x="145" y="671"/>
                  </a:cubicBezTo>
                  <a:cubicBezTo>
                    <a:pt x="146" y="670"/>
                    <a:pt x="147" y="670"/>
                    <a:pt x="148" y="671"/>
                  </a:cubicBezTo>
                  <a:cubicBezTo>
                    <a:pt x="148" y="671"/>
                    <a:pt x="148" y="671"/>
                    <a:pt x="148" y="671"/>
                  </a:cubicBezTo>
                  <a:cubicBezTo>
                    <a:pt x="149" y="671"/>
                    <a:pt x="149" y="671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50" y="672"/>
                    <a:pt x="151" y="674"/>
                    <a:pt x="150" y="675"/>
                  </a:cubicBezTo>
                  <a:cubicBezTo>
                    <a:pt x="150" y="675"/>
                    <a:pt x="150" y="675"/>
                    <a:pt x="150" y="675"/>
                  </a:cubicBezTo>
                  <a:cubicBezTo>
                    <a:pt x="149" y="675"/>
                    <a:pt x="149" y="676"/>
                    <a:pt x="148" y="676"/>
                  </a:cubicBezTo>
                  <a:cubicBezTo>
                    <a:pt x="148" y="676"/>
                    <a:pt x="148" y="676"/>
                    <a:pt x="148" y="676"/>
                  </a:cubicBezTo>
                  <a:cubicBezTo>
                    <a:pt x="147" y="676"/>
                    <a:pt x="147" y="676"/>
                    <a:pt x="147" y="675"/>
                  </a:cubicBezTo>
                  <a:close/>
                  <a:moveTo>
                    <a:pt x="138" y="669"/>
                  </a:moveTo>
                  <a:cubicBezTo>
                    <a:pt x="138" y="668"/>
                    <a:pt x="138" y="668"/>
                    <a:pt x="137" y="668"/>
                  </a:cubicBezTo>
                  <a:cubicBezTo>
                    <a:pt x="137" y="668"/>
                    <a:pt x="137" y="668"/>
                    <a:pt x="137" y="668"/>
                  </a:cubicBezTo>
                  <a:cubicBezTo>
                    <a:pt x="136" y="667"/>
                    <a:pt x="136" y="666"/>
                    <a:pt x="137" y="665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8" y="664"/>
                    <a:pt x="139" y="663"/>
                    <a:pt x="140" y="664"/>
                  </a:cubicBezTo>
                  <a:cubicBezTo>
                    <a:pt x="140" y="664"/>
                    <a:pt x="140" y="664"/>
                    <a:pt x="140" y="664"/>
                  </a:cubicBezTo>
                  <a:cubicBezTo>
                    <a:pt x="140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2" y="666"/>
                    <a:pt x="142" y="667"/>
                    <a:pt x="142" y="668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1" y="669"/>
                    <a:pt x="140" y="669"/>
                    <a:pt x="140" y="669"/>
                  </a:cubicBezTo>
                  <a:cubicBezTo>
                    <a:pt x="140" y="669"/>
                    <a:pt x="140" y="669"/>
                    <a:pt x="140" y="669"/>
                  </a:cubicBezTo>
                  <a:cubicBezTo>
                    <a:pt x="139" y="669"/>
                    <a:pt x="139" y="669"/>
                    <a:pt x="138" y="669"/>
                  </a:cubicBezTo>
                  <a:close/>
                  <a:moveTo>
                    <a:pt x="130" y="662"/>
                  </a:moveTo>
                  <a:cubicBezTo>
                    <a:pt x="130" y="662"/>
                    <a:pt x="130" y="661"/>
                    <a:pt x="129" y="661"/>
                  </a:cubicBezTo>
                  <a:cubicBezTo>
                    <a:pt x="129" y="661"/>
                    <a:pt x="129" y="661"/>
                    <a:pt x="129" y="661"/>
                  </a:cubicBezTo>
                  <a:cubicBezTo>
                    <a:pt x="128" y="660"/>
                    <a:pt x="128" y="659"/>
                    <a:pt x="129" y="658"/>
                  </a:cubicBezTo>
                  <a:cubicBezTo>
                    <a:pt x="129" y="658"/>
                    <a:pt x="129" y="658"/>
                    <a:pt x="129" y="658"/>
                  </a:cubicBezTo>
                  <a:cubicBezTo>
                    <a:pt x="130" y="657"/>
                    <a:pt x="131" y="657"/>
                    <a:pt x="132" y="658"/>
                  </a:cubicBezTo>
                  <a:cubicBezTo>
                    <a:pt x="132" y="658"/>
                    <a:pt x="132" y="658"/>
                    <a:pt x="132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4" y="659"/>
                    <a:pt x="134" y="661"/>
                    <a:pt x="133" y="662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3" y="662"/>
                    <a:pt x="132" y="663"/>
                    <a:pt x="132" y="663"/>
                  </a:cubicBezTo>
                  <a:cubicBezTo>
                    <a:pt x="132" y="663"/>
                    <a:pt x="132" y="663"/>
                    <a:pt x="132" y="663"/>
                  </a:cubicBezTo>
                  <a:cubicBezTo>
                    <a:pt x="131" y="663"/>
                    <a:pt x="131" y="662"/>
                    <a:pt x="130" y="662"/>
                  </a:cubicBezTo>
                  <a:close/>
                  <a:moveTo>
                    <a:pt x="122" y="655"/>
                  </a:moveTo>
                  <a:cubicBezTo>
                    <a:pt x="122" y="655"/>
                    <a:pt x="122" y="654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2" y="650"/>
                    <a:pt x="123" y="650"/>
                    <a:pt x="124" y="651"/>
                  </a:cubicBezTo>
                  <a:cubicBezTo>
                    <a:pt x="124" y="651"/>
                    <a:pt x="124" y="651"/>
                    <a:pt x="124" y="651"/>
                  </a:cubicBezTo>
                  <a:cubicBezTo>
                    <a:pt x="125" y="651"/>
                    <a:pt x="125" y="651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6" y="652"/>
                    <a:pt x="126" y="654"/>
                    <a:pt x="126" y="655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5" y="655"/>
                    <a:pt x="124" y="656"/>
                    <a:pt x="124" y="656"/>
                  </a:cubicBezTo>
                  <a:cubicBezTo>
                    <a:pt x="124" y="656"/>
                    <a:pt x="124" y="656"/>
                    <a:pt x="124" y="656"/>
                  </a:cubicBezTo>
                  <a:cubicBezTo>
                    <a:pt x="123" y="656"/>
                    <a:pt x="123" y="655"/>
                    <a:pt x="122" y="655"/>
                  </a:cubicBezTo>
                  <a:close/>
                  <a:moveTo>
                    <a:pt x="115" y="648"/>
                  </a:moveTo>
                  <a:cubicBezTo>
                    <a:pt x="114" y="648"/>
                    <a:pt x="114" y="647"/>
                    <a:pt x="114" y="647"/>
                  </a:cubicBezTo>
                  <a:cubicBezTo>
                    <a:pt x="114" y="647"/>
                    <a:pt x="114" y="647"/>
                    <a:pt x="114" y="647"/>
                  </a:cubicBezTo>
                  <a:cubicBezTo>
                    <a:pt x="113" y="646"/>
                    <a:pt x="113" y="645"/>
                    <a:pt x="114" y="644"/>
                  </a:cubicBezTo>
                  <a:cubicBezTo>
                    <a:pt x="114" y="644"/>
                    <a:pt x="114" y="644"/>
                    <a:pt x="114" y="644"/>
                  </a:cubicBezTo>
                  <a:cubicBezTo>
                    <a:pt x="114" y="643"/>
                    <a:pt x="116" y="643"/>
                    <a:pt x="117" y="644"/>
                  </a:cubicBezTo>
                  <a:cubicBezTo>
                    <a:pt x="117" y="644"/>
                    <a:pt x="117" y="644"/>
                    <a:pt x="117" y="644"/>
                  </a:cubicBezTo>
                  <a:cubicBezTo>
                    <a:pt x="117" y="644"/>
                    <a:pt x="117" y="644"/>
                    <a:pt x="118" y="645"/>
                  </a:cubicBezTo>
                  <a:cubicBezTo>
                    <a:pt x="118" y="645"/>
                    <a:pt x="118" y="645"/>
                    <a:pt x="118" y="645"/>
                  </a:cubicBezTo>
                  <a:cubicBezTo>
                    <a:pt x="119" y="645"/>
                    <a:pt x="119" y="647"/>
                    <a:pt x="118" y="648"/>
                  </a:cubicBezTo>
                  <a:cubicBezTo>
                    <a:pt x="118" y="648"/>
                    <a:pt x="118" y="648"/>
                    <a:pt x="118" y="648"/>
                  </a:cubicBezTo>
                  <a:cubicBezTo>
                    <a:pt x="117" y="648"/>
                    <a:pt x="117" y="649"/>
                    <a:pt x="116" y="649"/>
                  </a:cubicBezTo>
                  <a:cubicBezTo>
                    <a:pt x="116" y="649"/>
                    <a:pt x="116" y="649"/>
                    <a:pt x="116" y="649"/>
                  </a:cubicBezTo>
                  <a:cubicBezTo>
                    <a:pt x="116" y="649"/>
                    <a:pt x="115" y="648"/>
                    <a:pt x="115" y="648"/>
                  </a:cubicBezTo>
                  <a:close/>
                  <a:moveTo>
                    <a:pt x="107" y="641"/>
                  </a:moveTo>
                  <a:cubicBezTo>
                    <a:pt x="107" y="640"/>
                    <a:pt x="106" y="640"/>
                    <a:pt x="106" y="640"/>
                  </a:cubicBezTo>
                  <a:cubicBezTo>
                    <a:pt x="106" y="640"/>
                    <a:pt x="106" y="640"/>
                    <a:pt x="106" y="640"/>
                  </a:cubicBezTo>
                  <a:cubicBezTo>
                    <a:pt x="105" y="639"/>
                    <a:pt x="105" y="637"/>
                    <a:pt x="106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7" y="635"/>
                    <a:pt x="108" y="635"/>
                    <a:pt x="109" y="636"/>
                  </a:cubicBezTo>
                  <a:cubicBezTo>
                    <a:pt x="109" y="636"/>
                    <a:pt x="109" y="636"/>
                    <a:pt x="109" y="636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1" y="638"/>
                    <a:pt x="111" y="640"/>
                    <a:pt x="110" y="641"/>
                  </a:cubicBezTo>
                  <a:cubicBezTo>
                    <a:pt x="110" y="641"/>
                    <a:pt x="110" y="641"/>
                    <a:pt x="110" y="641"/>
                  </a:cubicBezTo>
                  <a:cubicBezTo>
                    <a:pt x="110" y="641"/>
                    <a:pt x="109" y="641"/>
                    <a:pt x="109" y="641"/>
                  </a:cubicBezTo>
                  <a:cubicBezTo>
                    <a:pt x="109" y="641"/>
                    <a:pt x="109" y="641"/>
                    <a:pt x="109" y="641"/>
                  </a:cubicBezTo>
                  <a:cubicBezTo>
                    <a:pt x="108" y="641"/>
                    <a:pt x="108" y="641"/>
                    <a:pt x="107" y="641"/>
                  </a:cubicBezTo>
                  <a:close/>
                  <a:moveTo>
                    <a:pt x="100" y="633"/>
                  </a:moveTo>
                  <a:cubicBezTo>
                    <a:pt x="99" y="633"/>
                    <a:pt x="99" y="632"/>
                    <a:pt x="99" y="632"/>
                  </a:cubicBezTo>
                  <a:cubicBezTo>
                    <a:pt x="99" y="632"/>
                    <a:pt x="99" y="632"/>
                    <a:pt x="99" y="632"/>
                  </a:cubicBezTo>
                  <a:cubicBezTo>
                    <a:pt x="98" y="631"/>
                    <a:pt x="98" y="630"/>
                    <a:pt x="99" y="629"/>
                  </a:cubicBezTo>
                  <a:cubicBezTo>
                    <a:pt x="99" y="629"/>
                    <a:pt x="99" y="629"/>
                    <a:pt x="99" y="629"/>
                  </a:cubicBezTo>
                  <a:cubicBezTo>
                    <a:pt x="100" y="628"/>
                    <a:pt x="101" y="628"/>
                    <a:pt x="102" y="629"/>
                  </a:cubicBezTo>
                  <a:cubicBezTo>
                    <a:pt x="102" y="629"/>
                    <a:pt x="102" y="629"/>
                    <a:pt x="102" y="629"/>
                  </a:cubicBezTo>
                  <a:cubicBezTo>
                    <a:pt x="102" y="629"/>
                    <a:pt x="103" y="630"/>
                    <a:pt x="103" y="630"/>
                  </a:cubicBezTo>
                  <a:cubicBezTo>
                    <a:pt x="103" y="630"/>
                    <a:pt x="103" y="630"/>
                    <a:pt x="103" y="630"/>
                  </a:cubicBezTo>
                  <a:cubicBezTo>
                    <a:pt x="104" y="631"/>
                    <a:pt x="104" y="632"/>
                    <a:pt x="103" y="633"/>
                  </a:cubicBezTo>
                  <a:cubicBezTo>
                    <a:pt x="103" y="633"/>
                    <a:pt x="103" y="633"/>
                    <a:pt x="103" y="633"/>
                  </a:cubicBezTo>
                  <a:cubicBezTo>
                    <a:pt x="103" y="634"/>
                    <a:pt x="102" y="634"/>
                    <a:pt x="101" y="634"/>
                  </a:cubicBezTo>
                  <a:cubicBezTo>
                    <a:pt x="101" y="634"/>
                    <a:pt x="101" y="634"/>
                    <a:pt x="101" y="634"/>
                  </a:cubicBezTo>
                  <a:cubicBezTo>
                    <a:pt x="101" y="634"/>
                    <a:pt x="100" y="634"/>
                    <a:pt x="100" y="633"/>
                  </a:cubicBezTo>
                  <a:close/>
                  <a:moveTo>
                    <a:pt x="93" y="625"/>
                  </a:moveTo>
                  <a:cubicBezTo>
                    <a:pt x="92" y="625"/>
                    <a:pt x="92" y="625"/>
                    <a:pt x="92" y="624"/>
                  </a:cubicBezTo>
                  <a:cubicBezTo>
                    <a:pt x="92" y="624"/>
                    <a:pt x="92" y="624"/>
                    <a:pt x="92" y="624"/>
                  </a:cubicBezTo>
                  <a:cubicBezTo>
                    <a:pt x="91" y="623"/>
                    <a:pt x="91" y="622"/>
                    <a:pt x="92" y="621"/>
                  </a:cubicBezTo>
                  <a:cubicBezTo>
                    <a:pt x="92" y="621"/>
                    <a:pt x="92" y="621"/>
                    <a:pt x="92" y="621"/>
                  </a:cubicBezTo>
                  <a:cubicBezTo>
                    <a:pt x="93" y="620"/>
                    <a:pt x="94" y="620"/>
                    <a:pt x="95" y="621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5" y="622"/>
                    <a:pt x="96" y="622"/>
                    <a:pt x="96" y="622"/>
                  </a:cubicBezTo>
                  <a:cubicBezTo>
                    <a:pt x="96" y="622"/>
                    <a:pt x="96" y="622"/>
                    <a:pt x="96" y="622"/>
                  </a:cubicBezTo>
                  <a:cubicBezTo>
                    <a:pt x="97" y="623"/>
                    <a:pt x="97" y="625"/>
                    <a:pt x="96" y="626"/>
                  </a:cubicBezTo>
                  <a:cubicBezTo>
                    <a:pt x="96" y="626"/>
                    <a:pt x="96" y="626"/>
                    <a:pt x="96" y="626"/>
                  </a:cubicBezTo>
                  <a:cubicBezTo>
                    <a:pt x="95" y="626"/>
                    <a:pt x="95" y="626"/>
                    <a:pt x="94" y="626"/>
                  </a:cubicBezTo>
                  <a:cubicBezTo>
                    <a:pt x="94" y="626"/>
                    <a:pt x="94" y="626"/>
                    <a:pt x="94" y="626"/>
                  </a:cubicBezTo>
                  <a:cubicBezTo>
                    <a:pt x="94" y="626"/>
                    <a:pt x="93" y="626"/>
                    <a:pt x="93" y="625"/>
                  </a:cubicBezTo>
                  <a:close/>
                  <a:moveTo>
                    <a:pt x="86" y="617"/>
                  </a:moveTo>
                  <a:cubicBezTo>
                    <a:pt x="85" y="617"/>
                    <a:pt x="85" y="617"/>
                    <a:pt x="85" y="616"/>
                  </a:cubicBezTo>
                  <a:cubicBezTo>
                    <a:pt x="85" y="616"/>
                    <a:pt x="85" y="616"/>
                    <a:pt x="85" y="616"/>
                  </a:cubicBezTo>
                  <a:cubicBezTo>
                    <a:pt x="84" y="615"/>
                    <a:pt x="84" y="614"/>
                    <a:pt x="85" y="613"/>
                  </a:cubicBezTo>
                  <a:cubicBezTo>
                    <a:pt x="85" y="613"/>
                    <a:pt x="85" y="613"/>
                    <a:pt x="85" y="613"/>
                  </a:cubicBezTo>
                  <a:cubicBezTo>
                    <a:pt x="86" y="612"/>
                    <a:pt x="87" y="612"/>
                    <a:pt x="88" y="613"/>
                  </a:cubicBezTo>
                  <a:cubicBezTo>
                    <a:pt x="88" y="613"/>
                    <a:pt x="88" y="613"/>
                    <a:pt x="88" y="613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90" y="615"/>
                    <a:pt x="90" y="617"/>
                    <a:pt x="89" y="618"/>
                  </a:cubicBezTo>
                  <a:cubicBezTo>
                    <a:pt x="89" y="618"/>
                    <a:pt x="89" y="618"/>
                    <a:pt x="89" y="618"/>
                  </a:cubicBezTo>
                  <a:cubicBezTo>
                    <a:pt x="88" y="618"/>
                    <a:pt x="88" y="618"/>
                    <a:pt x="87" y="618"/>
                  </a:cubicBezTo>
                  <a:cubicBezTo>
                    <a:pt x="87" y="618"/>
                    <a:pt x="87" y="618"/>
                    <a:pt x="87" y="618"/>
                  </a:cubicBezTo>
                  <a:cubicBezTo>
                    <a:pt x="87" y="618"/>
                    <a:pt x="86" y="618"/>
                    <a:pt x="86" y="617"/>
                  </a:cubicBezTo>
                  <a:close/>
                  <a:moveTo>
                    <a:pt x="79" y="609"/>
                  </a:moveTo>
                  <a:cubicBezTo>
                    <a:pt x="79" y="609"/>
                    <a:pt x="78" y="609"/>
                    <a:pt x="78" y="608"/>
                  </a:cubicBezTo>
                  <a:cubicBezTo>
                    <a:pt x="78" y="608"/>
                    <a:pt x="78" y="608"/>
                    <a:pt x="78" y="608"/>
                  </a:cubicBezTo>
                  <a:cubicBezTo>
                    <a:pt x="77" y="607"/>
                    <a:pt x="77" y="606"/>
                    <a:pt x="78" y="605"/>
                  </a:cubicBezTo>
                  <a:cubicBezTo>
                    <a:pt x="78" y="605"/>
                    <a:pt x="78" y="605"/>
                    <a:pt x="78" y="605"/>
                  </a:cubicBezTo>
                  <a:cubicBezTo>
                    <a:pt x="79" y="604"/>
                    <a:pt x="81" y="604"/>
                    <a:pt x="82" y="605"/>
                  </a:cubicBezTo>
                  <a:cubicBezTo>
                    <a:pt x="82" y="605"/>
                    <a:pt x="82" y="605"/>
                    <a:pt x="82" y="605"/>
                  </a:cubicBezTo>
                  <a:cubicBezTo>
                    <a:pt x="82" y="606"/>
                    <a:pt x="82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7"/>
                    <a:pt x="83" y="609"/>
                    <a:pt x="82" y="610"/>
                  </a:cubicBezTo>
                  <a:cubicBezTo>
                    <a:pt x="82" y="610"/>
                    <a:pt x="82" y="610"/>
                    <a:pt x="82" y="610"/>
                  </a:cubicBezTo>
                  <a:cubicBezTo>
                    <a:pt x="82" y="610"/>
                    <a:pt x="81" y="610"/>
                    <a:pt x="81" y="610"/>
                  </a:cubicBezTo>
                  <a:cubicBezTo>
                    <a:pt x="81" y="610"/>
                    <a:pt x="81" y="610"/>
                    <a:pt x="81" y="610"/>
                  </a:cubicBezTo>
                  <a:cubicBezTo>
                    <a:pt x="80" y="610"/>
                    <a:pt x="79" y="610"/>
                    <a:pt x="79" y="609"/>
                  </a:cubicBezTo>
                  <a:close/>
                  <a:moveTo>
                    <a:pt x="73" y="601"/>
                  </a:moveTo>
                  <a:cubicBezTo>
                    <a:pt x="72" y="601"/>
                    <a:pt x="72" y="600"/>
                    <a:pt x="72" y="600"/>
                  </a:cubicBezTo>
                  <a:cubicBezTo>
                    <a:pt x="72" y="600"/>
                    <a:pt x="72" y="600"/>
                    <a:pt x="72" y="600"/>
                  </a:cubicBezTo>
                  <a:cubicBezTo>
                    <a:pt x="71" y="599"/>
                    <a:pt x="71" y="597"/>
                    <a:pt x="72" y="597"/>
                  </a:cubicBezTo>
                  <a:cubicBezTo>
                    <a:pt x="72" y="597"/>
                    <a:pt x="72" y="597"/>
                    <a:pt x="72" y="597"/>
                  </a:cubicBezTo>
                  <a:cubicBezTo>
                    <a:pt x="73" y="596"/>
                    <a:pt x="75" y="596"/>
                    <a:pt x="75" y="597"/>
                  </a:cubicBezTo>
                  <a:cubicBezTo>
                    <a:pt x="75" y="597"/>
                    <a:pt x="75" y="597"/>
                    <a:pt x="75" y="597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7" y="599"/>
                    <a:pt x="77" y="601"/>
                    <a:pt x="76" y="601"/>
                  </a:cubicBezTo>
                  <a:cubicBezTo>
                    <a:pt x="76" y="601"/>
                    <a:pt x="76" y="601"/>
                    <a:pt x="76" y="601"/>
                  </a:cubicBezTo>
                  <a:cubicBezTo>
                    <a:pt x="75" y="602"/>
                    <a:pt x="75" y="602"/>
                    <a:pt x="74" y="602"/>
                  </a:cubicBezTo>
                  <a:cubicBezTo>
                    <a:pt x="74" y="602"/>
                    <a:pt x="74" y="602"/>
                    <a:pt x="74" y="602"/>
                  </a:cubicBezTo>
                  <a:cubicBezTo>
                    <a:pt x="74" y="602"/>
                    <a:pt x="73" y="602"/>
                    <a:pt x="73" y="601"/>
                  </a:cubicBezTo>
                  <a:close/>
                  <a:moveTo>
                    <a:pt x="66" y="593"/>
                  </a:moveTo>
                  <a:cubicBezTo>
                    <a:pt x="66" y="592"/>
                    <a:pt x="66" y="592"/>
                    <a:pt x="65" y="591"/>
                  </a:cubicBezTo>
                  <a:cubicBezTo>
                    <a:pt x="65" y="591"/>
                    <a:pt x="65" y="591"/>
                    <a:pt x="65" y="591"/>
                  </a:cubicBezTo>
                  <a:cubicBezTo>
                    <a:pt x="65" y="590"/>
                    <a:pt x="65" y="589"/>
                    <a:pt x="66" y="588"/>
                  </a:cubicBezTo>
                  <a:cubicBezTo>
                    <a:pt x="66" y="588"/>
                    <a:pt x="66" y="588"/>
                    <a:pt x="66" y="588"/>
                  </a:cubicBezTo>
                  <a:cubicBezTo>
                    <a:pt x="67" y="588"/>
                    <a:pt x="69" y="588"/>
                    <a:pt x="69" y="589"/>
                  </a:cubicBezTo>
                  <a:cubicBezTo>
                    <a:pt x="69" y="589"/>
                    <a:pt x="69" y="589"/>
                    <a:pt x="69" y="589"/>
                  </a:cubicBezTo>
                  <a:cubicBezTo>
                    <a:pt x="70" y="589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1" y="591"/>
                    <a:pt x="71" y="592"/>
                    <a:pt x="69" y="593"/>
                  </a:cubicBezTo>
                  <a:cubicBezTo>
                    <a:pt x="69" y="593"/>
                    <a:pt x="69" y="593"/>
                    <a:pt x="69" y="593"/>
                  </a:cubicBezTo>
                  <a:cubicBezTo>
                    <a:pt x="69" y="593"/>
                    <a:pt x="69" y="594"/>
                    <a:pt x="68" y="594"/>
                  </a:cubicBezTo>
                  <a:cubicBezTo>
                    <a:pt x="68" y="594"/>
                    <a:pt x="68" y="594"/>
                    <a:pt x="68" y="594"/>
                  </a:cubicBezTo>
                  <a:cubicBezTo>
                    <a:pt x="67" y="594"/>
                    <a:pt x="67" y="593"/>
                    <a:pt x="66" y="593"/>
                  </a:cubicBezTo>
                  <a:close/>
                  <a:moveTo>
                    <a:pt x="60" y="584"/>
                  </a:moveTo>
                  <a:cubicBezTo>
                    <a:pt x="60" y="584"/>
                    <a:pt x="60" y="583"/>
                    <a:pt x="60" y="583"/>
                  </a:cubicBezTo>
                  <a:cubicBezTo>
                    <a:pt x="60" y="583"/>
                    <a:pt x="60" y="583"/>
                    <a:pt x="60" y="583"/>
                  </a:cubicBezTo>
                  <a:cubicBezTo>
                    <a:pt x="59" y="582"/>
                    <a:pt x="59" y="580"/>
                    <a:pt x="60" y="580"/>
                  </a:cubicBezTo>
                  <a:cubicBezTo>
                    <a:pt x="60" y="580"/>
                    <a:pt x="60" y="580"/>
                    <a:pt x="60" y="580"/>
                  </a:cubicBezTo>
                  <a:cubicBezTo>
                    <a:pt x="61" y="579"/>
                    <a:pt x="63" y="579"/>
                    <a:pt x="63" y="580"/>
                  </a:cubicBezTo>
                  <a:cubicBezTo>
                    <a:pt x="63" y="580"/>
                    <a:pt x="63" y="580"/>
                    <a:pt x="63" y="580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5" y="582"/>
                    <a:pt x="65" y="584"/>
                    <a:pt x="64" y="585"/>
                  </a:cubicBezTo>
                  <a:cubicBezTo>
                    <a:pt x="64" y="585"/>
                    <a:pt x="64" y="585"/>
                    <a:pt x="64" y="585"/>
                  </a:cubicBezTo>
                  <a:cubicBezTo>
                    <a:pt x="63" y="585"/>
                    <a:pt x="63" y="585"/>
                    <a:pt x="62" y="585"/>
                  </a:cubicBezTo>
                  <a:cubicBezTo>
                    <a:pt x="62" y="585"/>
                    <a:pt x="62" y="585"/>
                    <a:pt x="62" y="585"/>
                  </a:cubicBezTo>
                  <a:cubicBezTo>
                    <a:pt x="61" y="585"/>
                    <a:pt x="61" y="585"/>
                    <a:pt x="60" y="584"/>
                  </a:cubicBezTo>
                  <a:close/>
                  <a:moveTo>
                    <a:pt x="55" y="575"/>
                  </a:moveTo>
                  <a:cubicBezTo>
                    <a:pt x="54" y="575"/>
                    <a:pt x="54" y="574"/>
                    <a:pt x="54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3" y="573"/>
                    <a:pt x="54" y="571"/>
                    <a:pt x="55" y="571"/>
                  </a:cubicBezTo>
                  <a:cubicBezTo>
                    <a:pt x="55" y="571"/>
                    <a:pt x="55" y="571"/>
                    <a:pt x="55" y="571"/>
                  </a:cubicBezTo>
                  <a:cubicBezTo>
                    <a:pt x="56" y="570"/>
                    <a:pt x="57" y="570"/>
                    <a:pt x="58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2"/>
                    <a:pt x="58" y="572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4"/>
                    <a:pt x="59" y="575"/>
                    <a:pt x="58" y="576"/>
                  </a:cubicBezTo>
                  <a:cubicBezTo>
                    <a:pt x="58" y="576"/>
                    <a:pt x="58" y="576"/>
                    <a:pt x="58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6" y="576"/>
                    <a:pt x="55" y="576"/>
                    <a:pt x="55" y="575"/>
                  </a:cubicBezTo>
                  <a:close/>
                  <a:moveTo>
                    <a:pt x="49" y="566"/>
                  </a:moveTo>
                  <a:cubicBezTo>
                    <a:pt x="49" y="566"/>
                    <a:pt x="49" y="565"/>
                    <a:pt x="48" y="565"/>
                  </a:cubicBezTo>
                  <a:cubicBezTo>
                    <a:pt x="48" y="565"/>
                    <a:pt x="48" y="565"/>
                    <a:pt x="48" y="565"/>
                  </a:cubicBezTo>
                  <a:cubicBezTo>
                    <a:pt x="48" y="564"/>
                    <a:pt x="48" y="562"/>
                    <a:pt x="49" y="562"/>
                  </a:cubicBezTo>
                  <a:cubicBezTo>
                    <a:pt x="49" y="562"/>
                    <a:pt x="49" y="562"/>
                    <a:pt x="49" y="562"/>
                  </a:cubicBezTo>
                  <a:cubicBezTo>
                    <a:pt x="50" y="561"/>
                    <a:pt x="52" y="561"/>
                    <a:pt x="52" y="563"/>
                  </a:cubicBezTo>
                  <a:cubicBezTo>
                    <a:pt x="52" y="563"/>
                    <a:pt x="52" y="563"/>
                    <a:pt x="52" y="563"/>
                  </a:cubicBezTo>
                  <a:cubicBezTo>
                    <a:pt x="53" y="563"/>
                    <a:pt x="53" y="563"/>
                    <a:pt x="53" y="564"/>
                  </a:cubicBezTo>
                  <a:cubicBezTo>
                    <a:pt x="53" y="564"/>
                    <a:pt x="53" y="564"/>
                    <a:pt x="53" y="564"/>
                  </a:cubicBezTo>
                  <a:cubicBezTo>
                    <a:pt x="54" y="565"/>
                    <a:pt x="53" y="566"/>
                    <a:pt x="52" y="567"/>
                  </a:cubicBezTo>
                  <a:cubicBezTo>
                    <a:pt x="52" y="567"/>
                    <a:pt x="52" y="567"/>
                    <a:pt x="52" y="567"/>
                  </a:cubicBezTo>
                  <a:cubicBezTo>
                    <a:pt x="52" y="567"/>
                    <a:pt x="52" y="567"/>
                    <a:pt x="51" y="567"/>
                  </a:cubicBezTo>
                  <a:cubicBezTo>
                    <a:pt x="51" y="567"/>
                    <a:pt x="51" y="567"/>
                    <a:pt x="51" y="567"/>
                  </a:cubicBezTo>
                  <a:cubicBezTo>
                    <a:pt x="50" y="567"/>
                    <a:pt x="50" y="567"/>
                    <a:pt x="49" y="566"/>
                  </a:cubicBezTo>
                  <a:close/>
                  <a:moveTo>
                    <a:pt x="44" y="557"/>
                  </a:moveTo>
                  <a:cubicBezTo>
                    <a:pt x="44" y="557"/>
                    <a:pt x="44" y="556"/>
                    <a:pt x="43" y="556"/>
                  </a:cubicBezTo>
                  <a:cubicBezTo>
                    <a:pt x="43" y="556"/>
                    <a:pt x="43" y="556"/>
                    <a:pt x="43" y="556"/>
                  </a:cubicBezTo>
                  <a:cubicBezTo>
                    <a:pt x="43" y="555"/>
                    <a:pt x="43" y="553"/>
                    <a:pt x="44" y="553"/>
                  </a:cubicBezTo>
                  <a:cubicBezTo>
                    <a:pt x="44" y="553"/>
                    <a:pt x="44" y="553"/>
                    <a:pt x="44" y="553"/>
                  </a:cubicBezTo>
                  <a:cubicBezTo>
                    <a:pt x="45" y="552"/>
                    <a:pt x="47" y="552"/>
                    <a:pt x="47" y="554"/>
                  </a:cubicBezTo>
                  <a:cubicBezTo>
                    <a:pt x="47" y="554"/>
                    <a:pt x="47" y="554"/>
                    <a:pt x="47" y="554"/>
                  </a:cubicBezTo>
                  <a:cubicBezTo>
                    <a:pt x="48" y="554"/>
                    <a:pt x="48" y="554"/>
                    <a:pt x="48" y="555"/>
                  </a:cubicBezTo>
                  <a:cubicBezTo>
                    <a:pt x="48" y="555"/>
                    <a:pt x="48" y="555"/>
                    <a:pt x="48" y="555"/>
                  </a:cubicBezTo>
                  <a:cubicBezTo>
                    <a:pt x="49" y="556"/>
                    <a:pt x="48" y="557"/>
                    <a:pt x="47" y="558"/>
                  </a:cubicBezTo>
                  <a:cubicBezTo>
                    <a:pt x="47" y="558"/>
                    <a:pt x="47" y="558"/>
                    <a:pt x="47" y="558"/>
                  </a:cubicBezTo>
                  <a:cubicBezTo>
                    <a:pt x="47" y="558"/>
                    <a:pt x="46" y="558"/>
                    <a:pt x="46" y="558"/>
                  </a:cubicBezTo>
                  <a:cubicBezTo>
                    <a:pt x="46" y="558"/>
                    <a:pt x="46" y="558"/>
                    <a:pt x="46" y="558"/>
                  </a:cubicBezTo>
                  <a:cubicBezTo>
                    <a:pt x="45" y="558"/>
                    <a:pt x="44" y="558"/>
                    <a:pt x="44" y="557"/>
                  </a:cubicBezTo>
                  <a:close/>
                  <a:moveTo>
                    <a:pt x="39" y="548"/>
                  </a:moveTo>
                  <a:cubicBezTo>
                    <a:pt x="39" y="547"/>
                    <a:pt x="39" y="547"/>
                    <a:pt x="38" y="546"/>
                  </a:cubicBezTo>
                  <a:cubicBezTo>
                    <a:pt x="38" y="546"/>
                    <a:pt x="38" y="546"/>
                    <a:pt x="38" y="546"/>
                  </a:cubicBezTo>
                  <a:cubicBezTo>
                    <a:pt x="38" y="545"/>
                    <a:pt x="38" y="544"/>
                    <a:pt x="39" y="543"/>
                  </a:cubicBezTo>
                  <a:cubicBezTo>
                    <a:pt x="39" y="543"/>
                    <a:pt x="39" y="543"/>
                    <a:pt x="39" y="543"/>
                  </a:cubicBezTo>
                  <a:cubicBezTo>
                    <a:pt x="41" y="543"/>
                    <a:pt x="42" y="543"/>
                    <a:pt x="43" y="544"/>
                  </a:cubicBezTo>
                  <a:cubicBezTo>
                    <a:pt x="43" y="544"/>
                    <a:pt x="43" y="544"/>
                    <a:pt x="43" y="544"/>
                  </a:cubicBezTo>
                  <a:cubicBezTo>
                    <a:pt x="43" y="545"/>
                    <a:pt x="43" y="545"/>
                    <a:pt x="43" y="546"/>
                  </a:cubicBezTo>
                  <a:cubicBezTo>
                    <a:pt x="43" y="546"/>
                    <a:pt x="43" y="546"/>
                    <a:pt x="43" y="546"/>
                  </a:cubicBezTo>
                  <a:cubicBezTo>
                    <a:pt x="44" y="547"/>
                    <a:pt x="43" y="548"/>
                    <a:pt x="42" y="549"/>
                  </a:cubicBezTo>
                  <a:cubicBezTo>
                    <a:pt x="42" y="549"/>
                    <a:pt x="42" y="549"/>
                    <a:pt x="42" y="549"/>
                  </a:cubicBezTo>
                  <a:cubicBezTo>
                    <a:pt x="42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39" y="548"/>
                    <a:pt x="39" y="548"/>
                  </a:cubicBezTo>
                  <a:close/>
                  <a:moveTo>
                    <a:pt x="34" y="538"/>
                  </a:moveTo>
                  <a:cubicBezTo>
                    <a:pt x="34" y="538"/>
                    <a:pt x="34" y="537"/>
                    <a:pt x="34" y="537"/>
                  </a:cubicBezTo>
                  <a:cubicBezTo>
                    <a:pt x="34" y="537"/>
                    <a:pt x="34" y="537"/>
                    <a:pt x="34" y="537"/>
                  </a:cubicBezTo>
                  <a:cubicBezTo>
                    <a:pt x="33" y="536"/>
                    <a:pt x="34" y="534"/>
                    <a:pt x="35" y="534"/>
                  </a:cubicBezTo>
                  <a:cubicBezTo>
                    <a:pt x="35" y="534"/>
                    <a:pt x="35" y="534"/>
                    <a:pt x="35" y="534"/>
                  </a:cubicBezTo>
                  <a:cubicBezTo>
                    <a:pt x="36" y="533"/>
                    <a:pt x="38" y="534"/>
                    <a:pt x="38" y="535"/>
                  </a:cubicBezTo>
                  <a:cubicBezTo>
                    <a:pt x="38" y="535"/>
                    <a:pt x="38" y="535"/>
                    <a:pt x="38" y="535"/>
                  </a:cubicBezTo>
                  <a:cubicBezTo>
                    <a:pt x="38" y="535"/>
                    <a:pt x="38" y="536"/>
                    <a:pt x="39" y="536"/>
                  </a:cubicBezTo>
                  <a:cubicBezTo>
                    <a:pt x="39" y="536"/>
                    <a:pt x="39" y="536"/>
                    <a:pt x="39" y="536"/>
                  </a:cubicBezTo>
                  <a:cubicBezTo>
                    <a:pt x="39" y="537"/>
                    <a:pt x="39" y="539"/>
                    <a:pt x="38" y="539"/>
                  </a:cubicBezTo>
                  <a:cubicBezTo>
                    <a:pt x="38" y="539"/>
                    <a:pt x="38" y="539"/>
                    <a:pt x="38" y="539"/>
                  </a:cubicBezTo>
                  <a:cubicBezTo>
                    <a:pt x="37" y="539"/>
                    <a:pt x="37" y="540"/>
                    <a:pt x="37" y="540"/>
                  </a:cubicBezTo>
                  <a:cubicBezTo>
                    <a:pt x="37" y="540"/>
                    <a:pt x="37" y="540"/>
                    <a:pt x="37" y="540"/>
                  </a:cubicBezTo>
                  <a:cubicBezTo>
                    <a:pt x="36" y="540"/>
                    <a:pt x="35" y="539"/>
                    <a:pt x="34" y="538"/>
                  </a:cubicBezTo>
                  <a:close/>
                  <a:moveTo>
                    <a:pt x="30" y="529"/>
                  </a:moveTo>
                  <a:cubicBezTo>
                    <a:pt x="30" y="528"/>
                    <a:pt x="30" y="528"/>
                    <a:pt x="30" y="527"/>
                  </a:cubicBezTo>
                  <a:cubicBezTo>
                    <a:pt x="30" y="527"/>
                    <a:pt x="30" y="527"/>
                    <a:pt x="30" y="527"/>
                  </a:cubicBezTo>
                  <a:cubicBezTo>
                    <a:pt x="29" y="526"/>
                    <a:pt x="30" y="525"/>
                    <a:pt x="31" y="524"/>
                  </a:cubicBezTo>
                  <a:cubicBezTo>
                    <a:pt x="31" y="524"/>
                    <a:pt x="31" y="524"/>
                    <a:pt x="31" y="524"/>
                  </a:cubicBezTo>
                  <a:cubicBezTo>
                    <a:pt x="32" y="524"/>
                    <a:pt x="33" y="524"/>
                    <a:pt x="34" y="526"/>
                  </a:cubicBezTo>
                  <a:cubicBezTo>
                    <a:pt x="34" y="526"/>
                    <a:pt x="34" y="526"/>
                    <a:pt x="34" y="526"/>
                  </a:cubicBezTo>
                  <a:cubicBezTo>
                    <a:pt x="34" y="526"/>
                    <a:pt x="34" y="526"/>
                    <a:pt x="34" y="527"/>
                  </a:cubicBezTo>
                  <a:cubicBezTo>
                    <a:pt x="34" y="527"/>
                    <a:pt x="34" y="527"/>
                    <a:pt x="34" y="527"/>
                  </a:cubicBezTo>
                  <a:cubicBezTo>
                    <a:pt x="35" y="528"/>
                    <a:pt x="34" y="529"/>
                    <a:pt x="33" y="530"/>
                  </a:cubicBezTo>
                  <a:cubicBezTo>
                    <a:pt x="33" y="530"/>
                    <a:pt x="33" y="530"/>
                    <a:pt x="33" y="530"/>
                  </a:cubicBezTo>
                  <a:cubicBezTo>
                    <a:pt x="33" y="530"/>
                    <a:pt x="33" y="530"/>
                    <a:pt x="32" y="530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1" y="530"/>
                    <a:pt x="31" y="529"/>
                    <a:pt x="30" y="529"/>
                  </a:cubicBezTo>
                  <a:close/>
                  <a:moveTo>
                    <a:pt x="26" y="519"/>
                  </a:moveTo>
                  <a:cubicBezTo>
                    <a:pt x="26" y="518"/>
                    <a:pt x="26" y="518"/>
                    <a:pt x="26" y="518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5" y="516"/>
                    <a:pt x="26" y="515"/>
                    <a:pt x="27" y="515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514"/>
                    <a:pt x="29" y="515"/>
                    <a:pt x="30" y="516"/>
                  </a:cubicBezTo>
                  <a:cubicBezTo>
                    <a:pt x="30" y="516"/>
                    <a:pt x="30" y="516"/>
                    <a:pt x="30" y="516"/>
                  </a:cubicBezTo>
                  <a:cubicBezTo>
                    <a:pt x="30" y="516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1" y="518"/>
                    <a:pt x="30" y="520"/>
                    <a:pt x="29" y="520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29" y="520"/>
                    <a:pt x="29" y="520"/>
                    <a:pt x="28" y="520"/>
                  </a:cubicBezTo>
                  <a:cubicBezTo>
                    <a:pt x="28" y="520"/>
                    <a:pt x="28" y="520"/>
                    <a:pt x="28" y="520"/>
                  </a:cubicBezTo>
                  <a:cubicBezTo>
                    <a:pt x="27" y="520"/>
                    <a:pt x="26" y="520"/>
                    <a:pt x="26" y="519"/>
                  </a:cubicBezTo>
                  <a:close/>
                  <a:moveTo>
                    <a:pt x="22" y="509"/>
                  </a:moveTo>
                  <a:cubicBezTo>
                    <a:pt x="22" y="509"/>
                    <a:pt x="22" y="508"/>
                    <a:pt x="22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1" y="507"/>
                    <a:pt x="22" y="505"/>
                    <a:pt x="23" y="505"/>
                  </a:cubicBezTo>
                  <a:cubicBezTo>
                    <a:pt x="23" y="505"/>
                    <a:pt x="23" y="505"/>
                    <a:pt x="23" y="505"/>
                  </a:cubicBezTo>
                  <a:cubicBezTo>
                    <a:pt x="24" y="504"/>
                    <a:pt x="26" y="505"/>
                    <a:pt x="26" y="506"/>
                  </a:cubicBezTo>
                  <a:cubicBezTo>
                    <a:pt x="26" y="506"/>
                    <a:pt x="26" y="506"/>
                    <a:pt x="26" y="506"/>
                  </a:cubicBezTo>
                  <a:cubicBezTo>
                    <a:pt x="26" y="507"/>
                    <a:pt x="27" y="507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9"/>
                    <a:pt x="27" y="510"/>
                    <a:pt x="25" y="510"/>
                  </a:cubicBezTo>
                  <a:cubicBezTo>
                    <a:pt x="25" y="510"/>
                    <a:pt x="25" y="510"/>
                    <a:pt x="25" y="510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4" y="511"/>
                    <a:pt x="23" y="510"/>
                    <a:pt x="22" y="509"/>
                  </a:cubicBezTo>
                  <a:close/>
                  <a:moveTo>
                    <a:pt x="19" y="499"/>
                  </a:moveTo>
                  <a:cubicBezTo>
                    <a:pt x="19" y="499"/>
                    <a:pt x="19" y="498"/>
                    <a:pt x="18" y="498"/>
                  </a:cubicBezTo>
                  <a:cubicBezTo>
                    <a:pt x="18" y="498"/>
                    <a:pt x="18" y="498"/>
                    <a:pt x="18" y="498"/>
                  </a:cubicBezTo>
                  <a:cubicBezTo>
                    <a:pt x="18" y="497"/>
                    <a:pt x="19" y="495"/>
                    <a:pt x="20" y="495"/>
                  </a:cubicBezTo>
                  <a:cubicBezTo>
                    <a:pt x="20" y="495"/>
                    <a:pt x="20" y="495"/>
                    <a:pt x="20" y="495"/>
                  </a:cubicBezTo>
                  <a:cubicBezTo>
                    <a:pt x="21" y="495"/>
                    <a:pt x="22" y="495"/>
                    <a:pt x="23" y="496"/>
                  </a:cubicBezTo>
                  <a:cubicBezTo>
                    <a:pt x="23" y="496"/>
                    <a:pt x="23" y="496"/>
                    <a:pt x="23" y="496"/>
                  </a:cubicBezTo>
                  <a:cubicBezTo>
                    <a:pt x="23" y="497"/>
                    <a:pt x="23" y="497"/>
                    <a:pt x="23" y="498"/>
                  </a:cubicBezTo>
                  <a:cubicBezTo>
                    <a:pt x="23" y="498"/>
                    <a:pt x="23" y="498"/>
                    <a:pt x="23" y="498"/>
                  </a:cubicBezTo>
                  <a:cubicBezTo>
                    <a:pt x="24" y="499"/>
                    <a:pt x="23" y="500"/>
                    <a:pt x="22" y="501"/>
                  </a:cubicBezTo>
                  <a:cubicBezTo>
                    <a:pt x="22" y="501"/>
                    <a:pt x="22" y="501"/>
                    <a:pt x="22" y="501"/>
                  </a:cubicBezTo>
                  <a:cubicBezTo>
                    <a:pt x="22" y="501"/>
                    <a:pt x="21" y="501"/>
                    <a:pt x="21" y="501"/>
                  </a:cubicBezTo>
                  <a:cubicBezTo>
                    <a:pt x="21" y="501"/>
                    <a:pt x="21" y="501"/>
                    <a:pt x="21" y="501"/>
                  </a:cubicBezTo>
                  <a:cubicBezTo>
                    <a:pt x="20" y="501"/>
                    <a:pt x="19" y="500"/>
                    <a:pt x="19" y="499"/>
                  </a:cubicBezTo>
                  <a:close/>
                  <a:moveTo>
                    <a:pt x="16" y="489"/>
                  </a:moveTo>
                  <a:cubicBezTo>
                    <a:pt x="16" y="489"/>
                    <a:pt x="15" y="488"/>
                    <a:pt x="15" y="488"/>
                  </a:cubicBezTo>
                  <a:cubicBezTo>
                    <a:pt x="15" y="488"/>
                    <a:pt x="15" y="488"/>
                    <a:pt x="15" y="488"/>
                  </a:cubicBezTo>
                  <a:cubicBezTo>
                    <a:pt x="15" y="487"/>
                    <a:pt x="16" y="485"/>
                    <a:pt x="17" y="485"/>
                  </a:cubicBezTo>
                  <a:cubicBezTo>
                    <a:pt x="17" y="485"/>
                    <a:pt x="17" y="485"/>
                    <a:pt x="17" y="485"/>
                  </a:cubicBezTo>
                  <a:cubicBezTo>
                    <a:pt x="18" y="485"/>
                    <a:pt x="19" y="485"/>
                    <a:pt x="20" y="487"/>
                  </a:cubicBezTo>
                  <a:cubicBezTo>
                    <a:pt x="20" y="487"/>
                    <a:pt x="20" y="487"/>
                    <a:pt x="20" y="487"/>
                  </a:cubicBezTo>
                  <a:cubicBezTo>
                    <a:pt x="20" y="487"/>
                    <a:pt x="20" y="487"/>
                    <a:pt x="20" y="488"/>
                  </a:cubicBezTo>
                  <a:cubicBezTo>
                    <a:pt x="20" y="488"/>
                    <a:pt x="20" y="488"/>
                    <a:pt x="20" y="488"/>
                  </a:cubicBezTo>
                  <a:cubicBezTo>
                    <a:pt x="21" y="489"/>
                    <a:pt x="20" y="490"/>
                    <a:pt x="19" y="491"/>
                  </a:cubicBezTo>
                  <a:cubicBezTo>
                    <a:pt x="19" y="491"/>
                    <a:pt x="19" y="491"/>
                    <a:pt x="19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7" y="491"/>
                    <a:pt x="16" y="490"/>
                    <a:pt x="16" y="489"/>
                  </a:cubicBezTo>
                  <a:close/>
                  <a:moveTo>
                    <a:pt x="13" y="479"/>
                  </a:moveTo>
                  <a:cubicBezTo>
                    <a:pt x="13" y="479"/>
                    <a:pt x="13" y="478"/>
                    <a:pt x="13" y="478"/>
                  </a:cubicBezTo>
                  <a:cubicBezTo>
                    <a:pt x="13" y="478"/>
                    <a:pt x="13" y="478"/>
                    <a:pt x="13" y="478"/>
                  </a:cubicBezTo>
                  <a:cubicBezTo>
                    <a:pt x="12" y="476"/>
                    <a:pt x="13" y="475"/>
                    <a:pt x="14" y="475"/>
                  </a:cubicBezTo>
                  <a:cubicBezTo>
                    <a:pt x="14" y="475"/>
                    <a:pt x="14" y="475"/>
                    <a:pt x="14" y="475"/>
                  </a:cubicBezTo>
                  <a:cubicBezTo>
                    <a:pt x="15" y="475"/>
                    <a:pt x="17" y="475"/>
                    <a:pt x="17" y="477"/>
                  </a:cubicBezTo>
                  <a:cubicBezTo>
                    <a:pt x="17" y="477"/>
                    <a:pt x="17" y="477"/>
                    <a:pt x="17" y="477"/>
                  </a:cubicBezTo>
                  <a:cubicBezTo>
                    <a:pt x="17" y="477"/>
                    <a:pt x="17" y="477"/>
                    <a:pt x="17" y="478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8" y="479"/>
                    <a:pt x="17" y="480"/>
                    <a:pt x="16" y="481"/>
                  </a:cubicBezTo>
                  <a:cubicBezTo>
                    <a:pt x="16" y="481"/>
                    <a:pt x="16" y="481"/>
                    <a:pt x="16" y="481"/>
                  </a:cubicBezTo>
                  <a:cubicBezTo>
                    <a:pt x="16" y="481"/>
                    <a:pt x="15" y="481"/>
                    <a:pt x="15" y="481"/>
                  </a:cubicBezTo>
                  <a:cubicBezTo>
                    <a:pt x="15" y="481"/>
                    <a:pt x="15" y="481"/>
                    <a:pt x="15" y="481"/>
                  </a:cubicBezTo>
                  <a:cubicBezTo>
                    <a:pt x="14" y="481"/>
                    <a:pt x="13" y="480"/>
                    <a:pt x="13" y="479"/>
                  </a:cubicBezTo>
                  <a:close/>
                  <a:moveTo>
                    <a:pt x="10" y="469"/>
                  </a:moveTo>
                  <a:cubicBezTo>
                    <a:pt x="10" y="468"/>
                    <a:pt x="10" y="468"/>
                    <a:pt x="10" y="468"/>
                  </a:cubicBezTo>
                  <a:cubicBezTo>
                    <a:pt x="10" y="468"/>
                    <a:pt x="10" y="468"/>
                    <a:pt x="10" y="468"/>
                  </a:cubicBezTo>
                  <a:cubicBezTo>
                    <a:pt x="10" y="466"/>
                    <a:pt x="11" y="465"/>
                    <a:pt x="12" y="465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3" y="464"/>
                    <a:pt x="14" y="465"/>
                    <a:pt x="14" y="466"/>
                  </a:cubicBezTo>
                  <a:cubicBezTo>
                    <a:pt x="14" y="466"/>
                    <a:pt x="14" y="466"/>
                    <a:pt x="14" y="466"/>
                  </a:cubicBezTo>
                  <a:cubicBezTo>
                    <a:pt x="15" y="467"/>
                    <a:pt x="15" y="467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9"/>
                    <a:pt x="14" y="470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2" y="471"/>
                    <a:pt x="11" y="470"/>
                    <a:pt x="10" y="469"/>
                  </a:cubicBezTo>
                  <a:close/>
                  <a:moveTo>
                    <a:pt x="8" y="459"/>
                  </a:moveTo>
                  <a:cubicBezTo>
                    <a:pt x="8" y="458"/>
                    <a:pt x="8" y="458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6"/>
                    <a:pt x="8" y="455"/>
                    <a:pt x="10" y="455"/>
                  </a:cubicBezTo>
                  <a:cubicBezTo>
                    <a:pt x="10" y="455"/>
                    <a:pt x="10" y="455"/>
                    <a:pt x="10" y="455"/>
                  </a:cubicBezTo>
                  <a:cubicBezTo>
                    <a:pt x="11" y="454"/>
                    <a:pt x="12" y="455"/>
                    <a:pt x="12" y="456"/>
                  </a:cubicBezTo>
                  <a:cubicBezTo>
                    <a:pt x="12" y="456"/>
                    <a:pt x="12" y="456"/>
                    <a:pt x="12" y="456"/>
                  </a:cubicBezTo>
                  <a:cubicBezTo>
                    <a:pt x="12" y="457"/>
                    <a:pt x="12" y="457"/>
                    <a:pt x="13" y="458"/>
                  </a:cubicBezTo>
                  <a:cubicBezTo>
                    <a:pt x="13" y="458"/>
                    <a:pt x="13" y="458"/>
                    <a:pt x="13" y="458"/>
                  </a:cubicBezTo>
                  <a:cubicBezTo>
                    <a:pt x="13" y="459"/>
                    <a:pt x="12" y="460"/>
                    <a:pt x="11" y="460"/>
                  </a:cubicBezTo>
                  <a:cubicBezTo>
                    <a:pt x="11" y="460"/>
                    <a:pt x="11" y="460"/>
                    <a:pt x="11" y="460"/>
                  </a:cubicBezTo>
                  <a:cubicBezTo>
                    <a:pt x="11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9" y="460"/>
                    <a:pt x="8" y="460"/>
                    <a:pt x="8" y="459"/>
                  </a:cubicBezTo>
                  <a:close/>
                  <a:moveTo>
                    <a:pt x="6" y="448"/>
                  </a:moveTo>
                  <a:cubicBezTo>
                    <a:pt x="6" y="448"/>
                    <a:pt x="6" y="447"/>
                    <a:pt x="6" y="447"/>
                  </a:cubicBezTo>
                  <a:cubicBezTo>
                    <a:pt x="6" y="447"/>
                    <a:pt x="6" y="447"/>
                    <a:pt x="6" y="447"/>
                  </a:cubicBezTo>
                  <a:cubicBezTo>
                    <a:pt x="6" y="446"/>
                    <a:pt x="6" y="444"/>
                    <a:pt x="8" y="444"/>
                  </a:cubicBezTo>
                  <a:cubicBezTo>
                    <a:pt x="8" y="444"/>
                    <a:pt x="8" y="444"/>
                    <a:pt x="8" y="444"/>
                  </a:cubicBezTo>
                  <a:cubicBezTo>
                    <a:pt x="9" y="444"/>
                    <a:pt x="10" y="445"/>
                    <a:pt x="10" y="446"/>
                  </a:cubicBezTo>
                  <a:cubicBezTo>
                    <a:pt x="10" y="446"/>
                    <a:pt x="10" y="446"/>
                    <a:pt x="10" y="446"/>
                  </a:cubicBezTo>
                  <a:cubicBezTo>
                    <a:pt x="10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9"/>
                    <a:pt x="10" y="450"/>
                    <a:pt x="9" y="450"/>
                  </a:cubicBezTo>
                  <a:cubicBezTo>
                    <a:pt x="9" y="450"/>
                    <a:pt x="9" y="450"/>
                    <a:pt x="9" y="450"/>
                  </a:cubicBezTo>
                  <a:cubicBezTo>
                    <a:pt x="9" y="450"/>
                    <a:pt x="8" y="450"/>
                    <a:pt x="8" y="450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7" y="450"/>
                    <a:pt x="6" y="449"/>
                    <a:pt x="6" y="448"/>
                  </a:cubicBezTo>
                  <a:close/>
                  <a:moveTo>
                    <a:pt x="4" y="438"/>
                  </a:moveTo>
                  <a:cubicBezTo>
                    <a:pt x="4" y="437"/>
                    <a:pt x="4" y="437"/>
                    <a:pt x="4" y="437"/>
                  </a:cubicBezTo>
                  <a:cubicBezTo>
                    <a:pt x="4" y="437"/>
                    <a:pt x="4" y="437"/>
                    <a:pt x="4" y="437"/>
                  </a:cubicBezTo>
                  <a:cubicBezTo>
                    <a:pt x="4" y="435"/>
                    <a:pt x="5" y="434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7" y="434"/>
                    <a:pt x="9" y="435"/>
                    <a:pt x="9" y="436"/>
                  </a:cubicBezTo>
                  <a:cubicBezTo>
                    <a:pt x="9" y="436"/>
                    <a:pt x="9" y="436"/>
                    <a:pt x="9" y="436"/>
                  </a:cubicBezTo>
                  <a:cubicBezTo>
                    <a:pt x="9" y="436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8"/>
                    <a:pt x="8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6" y="440"/>
                    <a:pt x="5" y="439"/>
                    <a:pt x="4" y="438"/>
                  </a:cubicBezTo>
                  <a:close/>
                  <a:moveTo>
                    <a:pt x="3" y="428"/>
                  </a:moveTo>
                  <a:cubicBezTo>
                    <a:pt x="3" y="427"/>
                    <a:pt x="3" y="427"/>
                    <a:pt x="3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" y="425"/>
                    <a:pt x="4" y="424"/>
                    <a:pt x="5" y="424"/>
                  </a:cubicBezTo>
                  <a:cubicBezTo>
                    <a:pt x="5" y="424"/>
                    <a:pt x="5" y="424"/>
                    <a:pt x="5" y="424"/>
                  </a:cubicBezTo>
                  <a:cubicBezTo>
                    <a:pt x="6" y="423"/>
                    <a:pt x="7" y="424"/>
                    <a:pt x="7" y="426"/>
                  </a:cubicBezTo>
                  <a:cubicBezTo>
                    <a:pt x="7" y="426"/>
                    <a:pt x="7" y="426"/>
                    <a:pt x="7" y="426"/>
                  </a:cubicBezTo>
                  <a:cubicBezTo>
                    <a:pt x="7" y="426"/>
                    <a:pt x="7" y="426"/>
                    <a:pt x="8" y="427"/>
                  </a:cubicBezTo>
                  <a:cubicBezTo>
                    <a:pt x="8" y="427"/>
                    <a:pt x="8" y="427"/>
                    <a:pt x="8" y="427"/>
                  </a:cubicBezTo>
                  <a:cubicBezTo>
                    <a:pt x="8" y="428"/>
                    <a:pt x="7" y="429"/>
                    <a:pt x="6" y="430"/>
                  </a:cubicBezTo>
                  <a:cubicBezTo>
                    <a:pt x="6" y="430"/>
                    <a:pt x="6" y="430"/>
                    <a:pt x="6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4" y="430"/>
                    <a:pt x="3" y="429"/>
                    <a:pt x="3" y="428"/>
                  </a:cubicBezTo>
                  <a:close/>
                  <a:moveTo>
                    <a:pt x="2" y="417"/>
                  </a:moveTo>
                  <a:cubicBezTo>
                    <a:pt x="2" y="417"/>
                    <a:pt x="2" y="416"/>
                    <a:pt x="2" y="416"/>
                  </a:cubicBezTo>
                  <a:cubicBezTo>
                    <a:pt x="2" y="416"/>
                    <a:pt x="2" y="416"/>
                    <a:pt x="2" y="416"/>
                  </a:cubicBezTo>
                  <a:cubicBezTo>
                    <a:pt x="2" y="414"/>
                    <a:pt x="2" y="413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5" y="413"/>
                    <a:pt x="6" y="414"/>
                    <a:pt x="6" y="415"/>
                  </a:cubicBezTo>
                  <a:cubicBezTo>
                    <a:pt x="6" y="415"/>
                    <a:pt x="6" y="415"/>
                    <a:pt x="6" y="415"/>
                  </a:cubicBezTo>
                  <a:cubicBezTo>
                    <a:pt x="6" y="416"/>
                    <a:pt x="6" y="416"/>
                    <a:pt x="6" y="417"/>
                  </a:cubicBezTo>
                  <a:cubicBezTo>
                    <a:pt x="6" y="417"/>
                    <a:pt x="6" y="417"/>
                    <a:pt x="6" y="417"/>
                  </a:cubicBezTo>
                  <a:cubicBezTo>
                    <a:pt x="6" y="418"/>
                    <a:pt x="6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3" y="419"/>
                    <a:pt x="2" y="418"/>
                    <a:pt x="2" y="417"/>
                  </a:cubicBezTo>
                  <a:close/>
                  <a:moveTo>
                    <a:pt x="1" y="407"/>
                  </a:moveTo>
                  <a:cubicBezTo>
                    <a:pt x="1" y="406"/>
                    <a:pt x="1" y="406"/>
                    <a:pt x="1" y="405"/>
                  </a:cubicBezTo>
                  <a:cubicBezTo>
                    <a:pt x="1" y="405"/>
                    <a:pt x="1" y="405"/>
                    <a:pt x="1" y="405"/>
                  </a:cubicBezTo>
                  <a:cubicBezTo>
                    <a:pt x="1" y="404"/>
                    <a:pt x="2" y="403"/>
                    <a:pt x="3" y="403"/>
                  </a:cubicBezTo>
                  <a:cubicBezTo>
                    <a:pt x="3" y="403"/>
                    <a:pt x="3" y="403"/>
                    <a:pt x="3" y="403"/>
                  </a:cubicBezTo>
                  <a:cubicBezTo>
                    <a:pt x="4" y="403"/>
                    <a:pt x="5" y="404"/>
                    <a:pt x="5" y="405"/>
                  </a:cubicBezTo>
                  <a:cubicBezTo>
                    <a:pt x="5" y="405"/>
                    <a:pt x="5" y="405"/>
                    <a:pt x="5" y="405"/>
                  </a:cubicBezTo>
                  <a:cubicBezTo>
                    <a:pt x="5" y="405"/>
                    <a:pt x="5" y="406"/>
                    <a:pt x="5" y="406"/>
                  </a:cubicBezTo>
                  <a:cubicBezTo>
                    <a:pt x="5" y="406"/>
                    <a:pt x="5" y="406"/>
                    <a:pt x="5" y="406"/>
                  </a:cubicBezTo>
                  <a:cubicBezTo>
                    <a:pt x="6" y="408"/>
                    <a:pt x="5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2" y="409"/>
                    <a:pt x="1" y="408"/>
                    <a:pt x="1" y="407"/>
                  </a:cubicBezTo>
                  <a:close/>
                  <a:moveTo>
                    <a:pt x="0" y="396"/>
                  </a:moveTo>
                  <a:cubicBezTo>
                    <a:pt x="0" y="396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3"/>
                    <a:pt x="1" y="392"/>
                    <a:pt x="2" y="392"/>
                  </a:cubicBezTo>
                  <a:cubicBezTo>
                    <a:pt x="2" y="392"/>
                    <a:pt x="2" y="392"/>
                    <a:pt x="2" y="392"/>
                  </a:cubicBezTo>
                  <a:cubicBezTo>
                    <a:pt x="4" y="392"/>
                    <a:pt x="5" y="393"/>
                    <a:pt x="5" y="395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5" y="395"/>
                    <a:pt x="5" y="395"/>
                    <a:pt x="5" y="396"/>
                  </a:cubicBezTo>
                  <a:cubicBezTo>
                    <a:pt x="5" y="396"/>
                    <a:pt x="5" y="396"/>
                    <a:pt x="5" y="396"/>
                  </a:cubicBezTo>
                  <a:cubicBezTo>
                    <a:pt x="5" y="397"/>
                    <a:pt x="4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1" y="398"/>
                    <a:pt x="0" y="397"/>
                    <a:pt x="0" y="396"/>
                  </a:cubicBezTo>
                  <a:close/>
                  <a:moveTo>
                    <a:pt x="0" y="386"/>
                  </a:moveTo>
                  <a:cubicBezTo>
                    <a:pt x="0" y="385"/>
                    <a:pt x="0" y="385"/>
                    <a:pt x="0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3"/>
                    <a:pt x="1" y="382"/>
                    <a:pt x="2" y="382"/>
                  </a:cubicBezTo>
                  <a:cubicBezTo>
                    <a:pt x="2" y="382"/>
                    <a:pt x="2" y="382"/>
                    <a:pt x="2" y="382"/>
                  </a:cubicBezTo>
                  <a:cubicBezTo>
                    <a:pt x="3" y="382"/>
                    <a:pt x="4" y="383"/>
                    <a:pt x="4" y="384"/>
                  </a:cubicBezTo>
                  <a:cubicBezTo>
                    <a:pt x="4" y="384"/>
                    <a:pt x="4" y="384"/>
                    <a:pt x="4" y="384"/>
                  </a:cubicBezTo>
                  <a:cubicBezTo>
                    <a:pt x="4" y="385"/>
                    <a:pt x="5" y="385"/>
                    <a:pt x="5" y="386"/>
                  </a:cubicBezTo>
                  <a:cubicBezTo>
                    <a:pt x="5" y="386"/>
                    <a:pt x="5" y="386"/>
                    <a:pt x="5" y="386"/>
                  </a:cubicBezTo>
                  <a:cubicBezTo>
                    <a:pt x="5" y="387"/>
                    <a:pt x="4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1" y="388"/>
                    <a:pt x="0" y="387"/>
                    <a:pt x="0" y="386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4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2"/>
                    <a:pt x="1" y="371"/>
                    <a:pt x="2" y="371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3" y="371"/>
                    <a:pt x="4" y="373"/>
                    <a:pt x="4" y="374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6"/>
                    <a:pt x="3" y="377"/>
                    <a:pt x="2" y="377"/>
                  </a:cubicBezTo>
                  <a:cubicBezTo>
                    <a:pt x="2" y="377"/>
                    <a:pt x="2" y="377"/>
                    <a:pt x="2" y="377"/>
                  </a:cubicBezTo>
                  <a:cubicBezTo>
                    <a:pt x="1" y="377"/>
                    <a:pt x="0" y="376"/>
                    <a:pt x="0" y="375"/>
                  </a:cubicBezTo>
                  <a:close/>
                  <a:moveTo>
                    <a:pt x="2" y="367"/>
                  </a:moveTo>
                  <a:cubicBezTo>
                    <a:pt x="1" y="367"/>
                    <a:pt x="0" y="366"/>
                    <a:pt x="0" y="36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64"/>
                    <a:pt x="0" y="364"/>
                    <a:pt x="0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62"/>
                    <a:pt x="1" y="361"/>
                    <a:pt x="2" y="361"/>
                  </a:cubicBezTo>
                  <a:cubicBezTo>
                    <a:pt x="2" y="361"/>
                    <a:pt x="2" y="361"/>
                    <a:pt x="2" y="361"/>
                  </a:cubicBezTo>
                  <a:cubicBezTo>
                    <a:pt x="4" y="361"/>
                    <a:pt x="5" y="362"/>
                    <a:pt x="5" y="363"/>
                  </a:cubicBezTo>
                  <a:cubicBezTo>
                    <a:pt x="5" y="363"/>
                    <a:pt x="5" y="363"/>
                    <a:pt x="5" y="363"/>
                  </a:cubicBezTo>
                  <a:cubicBezTo>
                    <a:pt x="5" y="364"/>
                    <a:pt x="5" y="364"/>
                    <a:pt x="5" y="365"/>
                  </a:cubicBezTo>
                  <a:cubicBezTo>
                    <a:pt x="5" y="365"/>
                    <a:pt x="5" y="365"/>
                    <a:pt x="5" y="365"/>
                  </a:cubicBezTo>
                  <a:cubicBezTo>
                    <a:pt x="4" y="366"/>
                    <a:pt x="3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lose/>
                  <a:moveTo>
                    <a:pt x="3" y="357"/>
                  </a:moveTo>
                  <a:cubicBezTo>
                    <a:pt x="1" y="356"/>
                    <a:pt x="0" y="355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4"/>
                    <a:pt x="0" y="353"/>
                    <a:pt x="0" y="35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2"/>
                    <a:pt x="2" y="351"/>
                    <a:pt x="3" y="351"/>
                  </a:cubicBezTo>
                  <a:cubicBezTo>
                    <a:pt x="3" y="351"/>
                    <a:pt x="3" y="351"/>
                    <a:pt x="3" y="351"/>
                  </a:cubicBezTo>
                  <a:cubicBezTo>
                    <a:pt x="4" y="351"/>
                    <a:pt x="5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5" y="353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6"/>
                    <a:pt x="4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lose/>
                  <a:moveTo>
                    <a:pt x="3" y="346"/>
                  </a:moveTo>
                  <a:cubicBezTo>
                    <a:pt x="2" y="346"/>
                    <a:pt x="1" y="345"/>
                    <a:pt x="1" y="344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3"/>
                    <a:pt x="1" y="343"/>
                    <a:pt x="1" y="342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41"/>
                    <a:pt x="2" y="340"/>
                    <a:pt x="4" y="340"/>
                  </a:cubicBezTo>
                  <a:cubicBezTo>
                    <a:pt x="4" y="340"/>
                    <a:pt x="4" y="340"/>
                    <a:pt x="4" y="340"/>
                  </a:cubicBezTo>
                  <a:cubicBezTo>
                    <a:pt x="5" y="340"/>
                    <a:pt x="6" y="341"/>
                    <a:pt x="6" y="343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6" y="343"/>
                    <a:pt x="6" y="344"/>
                    <a:pt x="6" y="344"/>
                  </a:cubicBezTo>
                  <a:cubicBezTo>
                    <a:pt x="6" y="344"/>
                    <a:pt x="6" y="344"/>
                    <a:pt x="6" y="344"/>
                  </a:cubicBezTo>
                  <a:cubicBezTo>
                    <a:pt x="5" y="345"/>
                    <a:pt x="4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lose/>
                  <a:moveTo>
                    <a:pt x="4" y="336"/>
                  </a:moveTo>
                  <a:cubicBezTo>
                    <a:pt x="3" y="336"/>
                    <a:pt x="2" y="334"/>
                    <a:pt x="2" y="333"/>
                  </a:cubicBezTo>
                  <a:cubicBezTo>
                    <a:pt x="2" y="333"/>
                    <a:pt x="2" y="333"/>
                    <a:pt x="2" y="333"/>
                  </a:cubicBezTo>
                  <a:cubicBezTo>
                    <a:pt x="2" y="333"/>
                    <a:pt x="2" y="332"/>
                    <a:pt x="2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1"/>
                    <a:pt x="3" y="330"/>
                    <a:pt x="5" y="330"/>
                  </a:cubicBezTo>
                  <a:cubicBezTo>
                    <a:pt x="5" y="330"/>
                    <a:pt x="5" y="330"/>
                    <a:pt x="5" y="330"/>
                  </a:cubicBezTo>
                  <a:cubicBezTo>
                    <a:pt x="6" y="330"/>
                    <a:pt x="7" y="331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6" y="333"/>
                    <a:pt x="6" y="334"/>
                  </a:cubicBezTo>
                  <a:cubicBezTo>
                    <a:pt x="6" y="334"/>
                    <a:pt x="6" y="334"/>
                    <a:pt x="6" y="334"/>
                  </a:cubicBezTo>
                  <a:cubicBezTo>
                    <a:pt x="6" y="335"/>
                    <a:pt x="5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lose/>
                  <a:moveTo>
                    <a:pt x="5" y="325"/>
                  </a:moveTo>
                  <a:cubicBezTo>
                    <a:pt x="4" y="325"/>
                    <a:pt x="3" y="324"/>
                    <a:pt x="3" y="323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3" y="322"/>
                    <a:pt x="3" y="322"/>
                    <a:pt x="3" y="321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3" y="320"/>
                    <a:pt x="5" y="319"/>
                    <a:pt x="6" y="319"/>
                  </a:cubicBezTo>
                  <a:cubicBezTo>
                    <a:pt x="6" y="319"/>
                    <a:pt x="6" y="319"/>
                    <a:pt x="6" y="319"/>
                  </a:cubicBezTo>
                  <a:cubicBezTo>
                    <a:pt x="7" y="320"/>
                    <a:pt x="8" y="321"/>
                    <a:pt x="8" y="322"/>
                  </a:cubicBezTo>
                  <a:cubicBezTo>
                    <a:pt x="8" y="322"/>
                    <a:pt x="8" y="322"/>
                    <a:pt x="8" y="322"/>
                  </a:cubicBezTo>
                  <a:cubicBezTo>
                    <a:pt x="8" y="322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7" y="325"/>
                    <a:pt x="6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lose/>
                  <a:moveTo>
                    <a:pt x="6" y="315"/>
                  </a:moveTo>
                  <a:cubicBezTo>
                    <a:pt x="5" y="315"/>
                    <a:pt x="4" y="314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5" y="312"/>
                    <a:pt x="5" y="311"/>
                    <a:pt x="5" y="311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0"/>
                    <a:pt x="6" y="309"/>
                    <a:pt x="7" y="309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9" y="309"/>
                    <a:pt x="9" y="310"/>
                    <a:pt x="9" y="312"/>
                  </a:cubicBezTo>
                  <a:cubicBezTo>
                    <a:pt x="9" y="312"/>
                    <a:pt x="9" y="312"/>
                    <a:pt x="9" y="312"/>
                  </a:cubicBezTo>
                  <a:cubicBezTo>
                    <a:pt x="9" y="312"/>
                    <a:pt x="9" y="313"/>
                    <a:pt x="9" y="313"/>
                  </a:cubicBezTo>
                  <a:cubicBezTo>
                    <a:pt x="9" y="313"/>
                    <a:pt x="9" y="313"/>
                    <a:pt x="9" y="313"/>
                  </a:cubicBezTo>
                  <a:cubicBezTo>
                    <a:pt x="9" y="314"/>
                    <a:pt x="8" y="315"/>
                    <a:pt x="7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7" y="315"/>
                    <a:pt x="7" y="315"/>
                    <a:pt x="6" y="315"/>
                  </a:cubicBezTo>
                  <a:close/>
                  <a:moveTo>
                    <a:pt x="8" y="305"/>
                  </a:moveTo>
                  <a:cubicBezTo>
                    <a:pt x="7" y="304"/>
                    <a:pt x="6" y="303"/>
                    <a:pt x="6" y="302"/>
                  </a:cubicBezTo>
                  <a:cubicBezTo>
                    <a:pt x="6" y="302"/>
                    <a:pt x="6" y="302"/>
                    <a:pt x="6" y="302"/>
                  </a:cubicBezTo>
                  <a:cubicBezTo>
                    <a:pt x="6" y="302"/>
                    <a:pt x="6" y="301"/>
                    <a:pt x="6" y="301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7" y="299"/>
                    <a:pt x="8" y="299"/>
                    <a:pt x="9" y="299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0" y="299"/>
                    <a:pt x="11" y="300"/>
                    <a:pt x="11" y="301"/>
                  </a:cubicBezTo>
                  <a:cubicBezTo>
                    <a:pt x="11" y="301"/>
                    <a:pt x="11" y="301"/>
                    <a:pt x="11" y="301"/>
                  </a:cubicBezTo>
                  <a:cubicBezTo>
                    <a:pt x="11" y="302"/>
                    <a:pt x="11" y="302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0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lose/>
                  <a:moveTo>
                    <a:pt x="10" y="294"/>
                  </a:moveTo>
                  <a:cubicBezTo>
                    <a:pt x="9" y="294"/>
                    <a:pt x="8" y="293"/>
                    <a:pt x="8" y="292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8" y="291"/>
                    <a:pt x="8" y="291"/>
                    <a:pt x="9" y="290"/>
                  </a:cubicBezTo>
                  <a:cubicBezTo>
                    <a:pt x="9" y="290"/>
                    <a:pt x="9" y="290"/>
                    <a:pt x="9" y="290"/>
                  </a:cubicBezTo>
                  <a:cubicBezTo>
                    <a:pt x="9" y="289"/>
                    <a:pt x="10" y="288"/>
                    <a:pt x="11" y="289"/>
                  </a:cubicBezTo>
                  <a:cubicBezTo>
                    <a:pt x="11" y="289"/>
                    <a:pt x="11" y="289"/>
                    <a:pt x="11" y="289"/>
                  </a:cubicBezTo>
                  <a:cubicBezTo>
                    <a:pt x="12" y="289"/>
                    <a:pt x="13" y="290"/>
                    <a:pt x="13" y="291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4"/>
                    <a:pt x="12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lose/>
                  <a:moveTo>
                    <a:pt x="12" y="284"/>
                  </a:moveTo>
                  <a:cubicBezTo>
                    <a:pt x="11" y="284"/>
                    <a:pt x="10" y="283"/>
                    <a:pt x="11" y="281"/>
                  </a:cubicBezTo>
                  <a:cubicBezTo>
                    <a:pt x="11" y="281"/>
                    <a:pt x="11" y="281"/>
                    <a:pt x="11" y="281"/>
                  </a:cubicBezTo>
                  <a:cubicBezTo>
                    <a:pt x="11" y="281"/>
                    <a:pt x="11" y="281"/>
                    <a:pt x="11" y="280"/>
                  </a:cubicBezTo>
                  <a:cubicBezTo>
                    <a:pt x="11" y="280"/>
                    <a:pt x="11" y="280"/>
                    <a:pt x="11" y="280"/>
                  </a:cubicBezTo>
                  <a:cubicBezTo>
                    <a:pt x="11" y="279"/>
                    <a:pt x="12" y="278"/>
                    <a:pt x="14" y="278"/>
                  </a:cubicBezTo>
                  <a:cubicBezTo>
                    <a:pt x="14" y="278"/>
                    <a:pt x="14" y="278"/>
                    <a:pt x="14" y="278"/>
                  </a:cubicBezTo>
                  <a:cubicBezTo>
                    <a:pt x="15" y="279"/>
                    <a:pt x="16" y="280"/>
                    <a:pt x="15" y="281"/>
                  </a:cubicBezTo>
                  <a:cubicBezTo>
                    <a:pt x="15" y="281"/>
                    <a:pt x="15" y="281"/>
                    <a:pt x="15" y="281"/>
                  </a:cubicBezTo>
                  <a:cubicBezTo>
                    <a:pt x="15" y="282"/>
                    <a:pt x="15" y="282"/>
                    <a:pt x="15" y="283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5" y="284"/>
                    <a:pt x="14" y="284"/>
                    <a:pt x="13" y="284"/>
                  </a:cubicBezTo>
                  <a:cubicBezTo>
                    <a:pt x="13" y="284"/>
                    <a:pt x="13" y="284"/>
                    <a:pt x="13" y="284"/>
                  </a:cubicBezTo>
                  <a:cubicBezTo>
                    <a:pt x="13" y="284"/>
                    <a:pt x="12" y="284"/>
                    <a:pt x="12" y="284"/>
                  </a:cubicBezTo>
                  <a:close/>
                  <a:moveTo>
                    <a:pt x="15" y="274"/>
                  </a:moveTo>
                  <a:cubicBezTo>
                    <a:pt x="14" y="274"/>
                    <a:pt x="13" y="272"/>
                    <a:pt x="13" y="271"/>
                  </a:cubicBezTo>
                  <a:cubicBezTo>
                    <a:pt x="13" y="271"/>
                    <a:pt x="13" y="271"/>
                    <a:pt x="13" y="271"/>
                  </a:cubicBezTo>
                  <a:cubicBezTo>
                    <a:pt x="13" y="271"/>
                    <a:pt x="13" y="270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14" y="269"/>
                    <a:pt x="15" y="268"/>
                    <a:pt x="16" y="268"/>
                  </a:cubicBezTo>
                  <a:cubicBezTo>
                    <a:pt x="16" y="268"/>
                    <a:pt x="16" y="268"/>
                    <a:pt x="16" y="268"/>
                  </a:cubicBezTo>
                  <a:cubicBezTo>
                    <a:pt x="18" y="269"/>
                    <a:pt x="18" y="270"/>
                    <a:pt x="18" y="271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7" y="273"/>
                    <a:pt x="16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lose/>
                  <a:moveTo>
                    <a:pt x="18" y="264"/>
                  </a:moveTo>
                  <a:cubicBezTo>
                    <a:pt x="16" y="264"/>
                    <a:pt x="16" y="262"/>
                    <a:pt x="16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7" y="259"/>
                    <a:pt x="18" y="258"/>
                    <a:pt x="19" y="258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21" y="259"/>
                    <a:pt x="21" y="260"/>
                    <a:pt x="21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0" y="26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0" y="264"/>
                    <a:pt x="19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lose/>
                  <a:moveTo>
                    <a:pt x="21" y="254"/>
                  </a:moveTo>
                  <a:cubicBezTo>
                    <a:pt x="20" y="254"/>
                    <a:pt x="19" y="252"/>
                    <a:pt x="19" y="251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1"/>
                    <a:pt x="20" y="250"/>
                    <a:pt x="20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49"/>
                    <a:pt x="21" y="248"/>
                    <a:pt x="23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4" y="249"/>
                    <a:pt x="24" y="250"/>
                    <a:pt x="24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2"/>
                    <a:pt x="24" y="252"/>
                    <a:pt x="24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3" y="254"/>
                    <a:pt x="22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lose/>
                  <a:moveTo>
                    <a:pt x="24" y="244"/>
                  </a:moveTo>
                  <a:cubicBezTo>
                    <a:pt x="23" y="244"/>
                    <a:pt x="22" y="242"/>
                    <a:pt x="23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1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4" y="239"/>
                    <a:pt x="25" y="238"/>
                    <a:pt x="26" y="239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7" y="239"/>
                    <a:pt x="28" y="240"/>
                    <a:pt x="28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2"/>
                    <a:pt x="27" y="242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4"/>
                    <a:pt x="26" y="244"/>
                    <a:pt x="25" y="244"/>
                  </a:cubicBezTo>
                  <a:cubicBezTo>
                    <a:pt x="25" y="244"/>
                    <a:pt x="25" y="244"/>
                    <a:pt x="25" y="244"/>
                  </a:cubicBezTo>
                  <a:cubicBezTo>
                    <a:pt x="25" y="244"/>
                    <a:pt x="24" y="244"/>
                    <a:pt x="24" y="244"/>
                  </a:cubicBezTo>
                  <a:close/>
                  <a:moveTo>
                    <a:pt x="28" y="234"/>
                  </a:moveTo>
                  <a:cubicBezTo>
                    <a:pt x="27" y="234"/>
                    <a:pt x="26" y="233"/>
                    <a:pt x="27" y="231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27" y="231"/>
                    <a:pt x="27" y="231"/>
                    <a:pt x="27" y="230"/>
                  </a:cubicBezTo>
                  <a:cubicBezTo>
                    <a:pt x="27" y="230"/>
                    <a:pt x="27" y="230"/>
                    <a:pt x="27" y="230"/>
                  </a:cubicBezTo>
                  <a:cubicBezTo>
                    <a:pt x="28" y="229"/>
                    <a:pt x="29" y="228"/>
                    <a:pt x="30" y="22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31" y="229"/>
                    <a:pt x="32" y="231"/>
                    <a:pt x="31" y="232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31" y="233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0" y="234"/>
                    <a:pt x="30" y="235"/>
                    <a:pt x="29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28" y="235"/>
                    <a:pt x="28" y="235"/>
                    <a:pt x="28" y="234"/>
                  </a:cubicBezTo>
                  <a:close/>
                  <a:moveTo>
                    <a:pt x="32" y="225"/>
                  </a:moveTo>
                  <a:cubicBezTo>
                    <a:pt x="31" y="224"/>
                    <a:pt x="30" y="223"/>
                    <a:pt x="31" y="22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2" y="219"/>
                    <a:pt x="33" y="219"/>
                    <a:pt x="34" y="219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5" y="220"/>
                    <a:pt x="36" y="221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3"/>
                    <a:pt x="35" y="223"/>
                    <a:pt x="35" y="224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4" y="224"/>
                    <a:pt x="34" y="225"/>
                    <a:pt x="33" y="225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2" y="225"/>
                    <a:pt x="32" y="225"/>
                    <a:pt x="32" y="225"/>
                  </a:cubicBezTo>
                  <a:close/>
                  <a:moveTo>
                    <a:pt x="36" y="215"/>
                  </a:moveTo>
                  <a:cubicBezTo>
                    <a:pt x="35" y="215"/>
                    <a:pt x="34" y="213"/>
                    <a:pt x="35" y="212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5" y="212"/>
                    <a:pt x="35" y="211"/>
                    <a:pt x="36" y="211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6" y="210"/>
                    <a:pt x="38" y="209"/>
                    <a:pt x="39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40" y="210"/>
                    <a:pt x="40" y="212"/>
                    <a:pt x="40" y="213"/>
                  </a:cubicBezTo>
                  <a:cubicBezTo>
                    <a:pt x="40" y="213"/>
                    <a:pt x="40" y="213"/>
                    <a:pt x="40" y="213"/>
                  </a:cubicBezTo>
                  <a:cubicBezTo>
                    <a:pt x="40" y="213"/>
                    <a:pt x="39" y="214"/>
                    <a:pt x="39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9" y="215"/>
                    <a:pt x="38" y="216"/>
                    <a:pt x="37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6" y="215"/>
                    <a:pt x="36" y="215"/>
                  </a:cubicBezTo>
                  <a:close/>
                  <a:moveTo>
                    <a:pt x="41" y="206"/>
                  </a:moveTo>
                  <a:cubicBezTo>
                    <a:pt x="40" y="205"/>
                    <a:pt x="39" y="204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1" y="200"/>
                    <a:pt x="42" y="200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5" y="201"/>
                    <a:pt x="45" y="203"/>
                    <a:pt x="44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4" y="204"/>
                    <a:pt x="44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3" y="206"/>
                    <a:pt x="43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1" y="206"/>
                    <a:pt x="41" y="206"/>
                    <a:pt x="41" y="206"/>
                  </a:cubicBezTo>
                  <a:close/>
                  <a:moveTo>
                    <a:pt x="46" y="197"/>
                  </a:moveTo>
                  <a:cubicBezTo>
                    <a:pt x="44" y="196"/>
                    <a:pt x="44" y="195"/>
                    <a:pt x="45" y="194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45" y="193"/>
                    <a:pt x="45" y="193"/>
                    <a:pt x="45" y="192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46" y="191"/>
                    <a:pt x="47" y="191"/>
                    <a:pt x="48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0" y="192"/>
                    <a:pt x="50" y="193"/>
                    <a:pt x="49" y="195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49" y="195"/>
                    <a:pt x="49" y="195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8" y="197"/>
                    <a:pt x="48" y="197"/>
                    <a:pt x="47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197"/>
                    <a:pt x="46" y="197"/>
                    <a:pt x="46" y="197"/>
                  </a:cubicBezTo>
                  <a:close/>
                  <a:moveTo>
                    <a:pt x="51" y="188"/>
                  </a:moveTo>
                  <a:cubicBezTo>
                    <a:pt x="50" y="187"/>
                    <a:pt x="49" y="186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3" y="182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5" y="183"/>
                    <a:pt x="55" y="185"/>
                    <a:pt x="55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4" y="186"/>
                    <a:pt x="54" y="186"/>
                    <a:pt x="54" y="187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53" y="187"/>
                    <a:pt x="53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1" y="188"/>
                    <a:pt x="51" y="188"/>
                  </a:cubicBezTo>
                  <a:close/>
                  <a:moveTo>
                    <a:pt x="56" y="179"/>
                  </a:moveTo>
                  <a:cubicBezTo>
                    <a:pt x="55" y="178"/>
                    <a:pt x="55" y="177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6" y="175"/>
                    <a:pt x="56" y="175"/>
                    <a:pt x="56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7" y="173"/>
                    <a:pt x="58" y="173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0" y="174"/>
                    <a:pt x="61" y="176"/>
                    <a:pt x="60" y="177"/>
                  </a:cubicBezTo>
                  <a:cubicBezTo>
                    <a:pt x="60" y="177"/>
                    <a:pt x="60" y="177"/>
                    <a:pt x="60" y="177"/>
                  </a:cubicBezTo>
                  <a:cubicBezTo>
                    <a:pt x="60" y="177"/>
                    <a:pt x="60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9"/>
                    <a:pt x="56" y="179"/>
                  </a:cubicBezTo>
                  <a:close/>
                  <a:moveTo>
                    <a:pt x="62" y="170"/>
                  </a:moveTo>
                  <a:cubicBezTo>
                    <a:pt x="61" y="169"/>
                    <a:pt x="61" y="168"/>
                    <a:pt x="61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3" y="165"/>
                    <a:pt x="64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6"/>
                    <a:pt x="67" y="167"/>
                    <a:pt x="66" y="168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9"/>
                    <a:pt x="65" y="169"/>
                    <a:pt x="65" y="169"/>
                  </a:cubicBezTo>
                  <a:cubicBezTo>
                    <a:pt x="65" y="169"/>
                    <a:pt x="65" y="169"/>
                    <a:pt x="65" y="169"/>
                  </a:cubicBezTo>
                  <a:cubicBezTo>
                    <a:pt x="65" y="170"/>
                    <a:pt x="64" y="170"/>
                    <a:pt x="63" y="170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70"/>
                    <a:pt x="62" y="170"/>
                    <a:pt x="62" y="170"/>
                  </a:cubicBezTo>
                  <a:close/>
                  <a:moveTo>
                    <a:pt x="68" y="161"/>
                  </a:moveTo>
                  <a:cubicBezTo>
                    <a:pt x="67" y="161"/>
                    <a:pt x="67" y="159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8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9" y="156"/>
                    <a:pt x="70" y="156"/>
                    <a:pt x="71" y="156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2" y="157"/>
                    <a:pt x="73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2" y="160"/>
                    <a:pt x="71" y="160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0" y="162"/>
                    <a:pt x="69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62"/>
                    <a:pt x="68" y="162"/>
                    <a:pt x="68" y="161"/>
                  </a:cubicBezTo>
                  <a:close/>
                  <a:moveTo>
                    <a:pt x="74" y="153"/>
                  </a:moveTo>
                  <a:cubicBezTo>
                    <a:pt x="73" y="152"/>
                    <a:pt x="73" y="151"/>
                    <a:pt x="74" y="150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5" y="148"/>
                    <a:pt x="77" y="147"/>
                    <a:pt x="78" y="148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9" y="149"/>
                    <a:pt x="79" y="150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2"/>
                    <a:pt x="78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3"/>
                    <a:pt x="76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4" y="153"/>
                    <a:pt x="74" y="153"/>
                  </a:cubicBezTo>
                  <a:close/>
                  <a:moveTo>
                    <a:pt x="80" y="145"/>
                  </a:moveTo>
                  <a:cubicBezTo>
                    <a:pt x="79" y="144"/>
                    <a:pt x="79" y="142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1" y="141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2" y="139"/>
                    <a:pt x="83" y="139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1"/>
                    <a:pt x="85" y="142"/>
                    <a:pt x="85" y="143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3" y="145"/>
                    <a:pt x="83" y="145"/>
                    <a:pt x="82" y="145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81" y="145"/>
                    <a:pt x="81" y="145"/>
                    <a:pt x="80" y="145"/>
                  </a:cubicBezTo>
                  <a:close/>
                  <a:moveTo>
                    <a:pt x="87" y="137"/>
                  </a:moveTo>
                  <a:cubicBezTo>
                    <a:pt x="86" y="136"/>
                    <a:pt x="86" y="134"/>
                    <a:pt x="87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3"/>
                    <a:pt x="88" y="133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9" y="131"/>
                    <a:pt x="90" y="131"/>
                    <a:pt x="91" y="132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92" y="133"/>
                    <a:pt x="92" y="134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6"/>
                    <a:pt x="91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8" y="137"/>
                    <a:pt x="88" y="137"/>
                    <a:pt x="87" y="137"/>
                  </a:cubicBezTo>
                  <a:close/>
                  <a:moveTo>
                    <a:pt x="94" y="129"/>
                  </a:moveTo>
                  <a:cubicBezTo>
                    <a:pt x="93" y="128"/>
                    <a:pt x="93" y="127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5"/>
                    <a:pt x="95" y="125"/>
                    <a:pt x="95" y="125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6" y="124"/>
                    <a:pt x="97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9" y="125"/>
                    <a:pt x="99" y="127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7" y="129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5" y="129"/>
                    <a:pt x="95" y="129"/>
                    <a:pt x="94" y="129"/>
                  </a:cubicBezTo>
                  <a:close/>
                  <a:moveTo>
                    <a:pt x="101" y="121"/>
                  </a:moveTo>
                  <a:cubicBezTo>
                    <a:pt x="100" y="120"/>
                    <a:pt x="100" y="119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3" y="116"/>
                    <a:pt x="104" y="116"/>
                    <a:pt x="105" y="117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8"/>
                    <a:pt x="106" y="119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1"/>
                    <a:pt x="104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2"/>
                    <a:pt x="103" y="122"/>
                    <a:pt x="103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2" y="122"/>
                    <a:pt x="102" y="122"/>
                    <a:pt x="101" y="121"/>
                  </a:cubicBezTo>
                  <a:close/>
                  <a:moveTo>
                    <a:pt x="109" y="114"/>
                  </a:moveTo>
                  <a:cubicBezTo>
                    <a:pt x="108" y="113"/>
                    <a:pt x="108" y="111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0"/>
                    <a:pt x="109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09"/>
                    <a:pt x="112" y="109"/>
                    <a:pt x="113" y="110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4" y="110"/>
                    <a:pt x="114" y="112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2" y="113"/>
                    <a:pt x="112" y="113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1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09" y="114"/>
                    <a:pt x="109" y="114"/>
                  </a:cubicBezTo>
                  <a:close/>
                  <a:moveTo>
                    <a:pt x="116" y="106"/>
                  </a:moveTo>
                  <a:cubicBezTo>
                    <a:pt x="115" y="106"/>
                    <a:pt x="115" y="104"/>
                    <a:pt x="116" y="103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3"/>
                    <a:pt x="117" y="103"/>
                    <a:pt x="117" y="10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8" y="101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1" y="103"/>
                    <a:pt x="121" y="105"/>
                    <a:pt x="120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6"/>
                    <a:pt x="119" y="107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19" y="107"/>
                    <a:pt x="118" y="107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7" y="107"/>
                    <a:pt x="117" y="107"/>
                    <a:pt x="116" y="106"/>
                  </a:cubicBezTo>
                  <a:close/>
                  <a:moveTo>
                    <a:pt x="124" y="99"/>
                  </a:moveTo>
                  <a:cubicBezTo>
                    <a:pt x="123" y="98"/>
                    <a:pt x="123" y="97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5" y="96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6" y="94"/>
                    <a:pt x="127" y="95"/>
                    <a:pt x="128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9" y="96"/>
                    <a:pt x="129" y="98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9"/>
                    <a:pt x="127" y="99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6" y="100"/>
                    <a:pt x="126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4" y="100"/>
                    <a:pt x="124" y="99"/>
                  </a:cubicBezTo>
                  <a:close/>
                  <a:moveTo>
                    <a:pt x="132" y="93"/>
                  </a:moveTo>
                  <a:cubicBezTo>
                    <a:pt x="131" y="92"/>
                    <a:pt x="131" y="90"/>
                    <a:pt x="132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89"/>
                    <a:pt x="133" y="89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8"/>
                    <a:pt x="135" y="88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90"/>
                    <a:pt x="137" y="91"/>
                    <a:pt x="136" y="92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6" y="92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3"/>
                    <a:pt x="132" y="93"/>
                    <a:pt x="132" y="93"/>
                  </a:cubicBezTo>
                  <a:close/>
                  <a:moveTo>
                    <a:pt x="140" y="86"/>
                  </a:moveTo>
                  <a:cubicBezTo>
                    <a:pt x="139" y="85"/>
                    <a:pt x="139" y="84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2"/>
                    <a:pt x="141" y="82"/>
                    <a:pt x="14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2" y="81"/>
                    <a:pt x="144" y="81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5" y="83"/>
                    <a:pt x="145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6"/>
                    <a:pt x="143" y="86"/>
                    <a:pt x="143" y="86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3" y="87"/>
                    <a:pt x="142" y="87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0" y="87"/>
                    <a:pt x="140" y="86"/>
                  </a:cubicBezTo>
                  <a:close/>
                  <a:moveTo>
                    <a:pt x="148" y="80"/>
                  </a:moveTo>
                  <a:cubicBezTo>
                    <a:pt x="147" y="79"/>
                    <a:pt x="147" y="77"/>
                    <a:pt x="148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9" y="76"/>
                    <a:pt x="149" y="76"/>
                    <a:pt x="150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1" y="75"/>
                    <a:pt x="152" y="75"/>
                    <a:pt x="153" y="76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4" y="77"/>
                    <a:pt x="153" y="78"/>
                    <a:pt x="152" y="79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79"/>
                    <a:pt x="152" y="80"/>
                    <a:pt x="151" y="80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9" y="80"/>
                    <a:pt x="148" y="80"/>
                    <a:pt x="148" y="80"/>
                  </a:cubicBezTo>
                  <a:close/>
                  <a:moveTo>
                    <a:pt x="156" y="73"/>
                  </a:moveTo>
                  <a:cubicBezTo>
                    <a:pt x="156" y="72"/>
                    <a:pt x="156" y="71"/>
                    <a:pt x="157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0"/>
                    <a:pt x="158" y="70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9" y="69"/>
                    <a:pt x="160" y="69"/>
                    <a:pt x="161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2" y="71"/>
                    <a:pt x="162" y="72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60" y="74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7" y="74"/>
                    <a:pt x="156" y="73"/>
                  </a:cubicBezTo>
                  <a:close/>
                  <a:moveTo>
                    <a:pt x="165" y="67"/>
                  </a:moveTo>
                  <a:cubicBezTo>
                    <a:pt x="164" y="66"/>
                    <a:pt x="164" y="65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5"/>
                    <a:pt x="170" y="66"/>
                    <a:pt x="169" y="67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9" y="67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7" y="68"/>
                    <a:pt x="167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6" y="68"/>
                    <a:pt x="165" y="68"/>
                    <a:pt x="165" y="67"/>
                  </a:cubicBezTo>
                  <a:close/>
                  <a:moveTo>
                    <a:pt x="174" y="61"/>
                  </a:moveTo>
                  <a:cubicBezTo>
                    <a:pt x="173" y="60"/>
                    <a:pt x="173" y="59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5" y="58"/>
                    <a:pt x="175" y="58"/>
                    <a:pt x="175" y="57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6" y="57"/>
                    <a:pt x="178" y="57"/>
                    <a:pt x="179" y="58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9" y="59"/>
                    <a:pt x="179" y="61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62"/>
                    <a:pt x="174" y="62"/>
                    <a:pt x="174" y="61"/>
                  </a:cubicBezTo>
                  <a:close/>
                  <a:moveTo>
                    <a:pt x="182" y="56"/>
                  </a:moveTo>
                  <a:cubicBezTo>
                    <a:pt x="182" y="55"/>
                    <a:pt x="182" y="53"/>
                    <a:pt x="183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5" y="51"/>
                    <a:pt x="187" y="52"/>
                    <a:pt x="187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8" y="54"/>
                    <a:pt x="188" y="55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6" y="56"/>
                    <a:pt x="186" y="56"/>
                    <a:pt x="186" y="57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5" y="57"/>
                    <a:pt x="185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4" y="57"/>
                    <a:pt x="183" y="56"/>
                    <a:pt x="182" y="56"/>
                  </a:cubicBezTo>
                  <a:close/>
                  <a:moveTo>
                    <a:pt x="191" y="50"/>
                  </a:moveTo>
                  <a:cubicBezTo>
                    <a:pt x="191" y="49"/>
                    <a:pt x="191" y="48"/>
                    <a:pt x="192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3" y="47"/>
                    <a:pt x="193" y="47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4" y="46"/>
                    <a:pt x="196" y="46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7" y="48"/>
                    <a:pt x="197" y="50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5" y="51"/>
                    <a:pt x="195" y="51"/>
                    <a:pt x="194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4" y="51"/>
                    <a:pt x="194" y="51"/>
                    <a:pt x="193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3" y="51"/>
                    <a:pt x="192" y="51"/>
                    <a:pt x="191" y="50"/>
                  </a:cubicBezTo>
                  <a:close/>
                  <a:moveTo>
                    <a:pt x="200" y="45"/>
                  </a:moveTo>
                  <a:cubicBezTo>
                    <a:pt x="200" y="44"/>
                    <a:pt x="200" y="43"/>
                    <a:pt x="201" y="42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2" y="42"/>
                    <a:pt x="202" y="41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4" y="41"/>
                    <a:pt x="205" y="41"/>
                    <a:pt x="206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3"/>
                    <a:pt x="206" y="45"/>
                    <a:pt x="205" y="45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4" y="46"/>
                    <a:pt x="204" y="46"/>
                    <a:pt x="203" y="46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203" y="46"/>
                    <a:pt x="203" y="46"/>
                    <a:pt x="202" y="46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2" y="46"/>
                    <a:pt x="201" y="46"/>
                    <a:pt x="200" y="45"/>
                  </a:cubicBezTo>
                  <a:close/>
                  <a:moveTo>
                    <a:pt x="210" y="40"/>
                  </a:moveTo>
                  <a:cubicBezTo>
                    <a:pt x="209" y="39"/>
                    <a:pt x="209" y="38"/>
                    <a:pt x="210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11" y="37"/>
                    <a:pt x="211" y="36"/>
                    <a:pt x="21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3" y="36"/>
                    <a:pt x="214" y="36"/>
                    <a:pt x="215" y="37"/>
                  </a:cubicBezTo>
                  <a:cubicBezTo>
                    <a:pt x="215" y="37"/>
                    <a:pt x="215" y="37"/>
                    <a:pt x="215" y="37"/>
                  </a:cubicBezTo>
                  <a:cubicBezTo>
                    <a:pt x="215" y="38"/>
                    <a:pt x="215" y="40"/>
                    <a:pt x="21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1" y="41"/>
                    <a:pt x="210" y="41"/>
                    <a:pt x="210" y="40"/>
                  </a:cubicBezTo>
                  <a:close/>
                  <a:moveTo>
                    <a:pt x="219" y="35"/>
                  </a:moveTo>
                  <a:cubicBezTo>
                    <a:pt x="218" y="34"/>
                    <a:pt x="219" y="33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1" y="32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2" y="31"/>
                    <a:pt x="224" y="31"/>
                    <a:pt x="224" y="32"/>
                  </a:cubicBezTo>
                  <a:cubicBezTo>
                    <a:pt x="224" y="32"/>
                    <a:pt x="224" y="32"/>
                    <a:pt x="224" y="32"/>
                  </a:cubicBezTo>
                  <a:cubicBezTo>
                    <a:pt x="225" y="34"/>
                    <a:pt x="224" y="35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0" y="36"/>
                    <a:pt x="219" y="36"/>
                    <a:pt x="219" y="35"/>
                  </a:cubicBezTo>
                  <a:close/>
                  <a:moveTo>
                    <a:pt x="228" y="30"/>
                  </a:moveTo>
                  <a:cubicBezTo>
                    <a:pt x="228" y="29"/>
                    <a:pt x="228" y="28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2" y="26"/>
                    <a:pt x="233" y="27"/>
                    <a:pt x="234" y="28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4" y="29"/>
                    <a:pt x="234" y="30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2" y="31"/>
                    <a:pt x="232" y="31"/>
                    <a:pt x="231" y="32"/>
                  </a:cubicBezTo>
                  <a:cubicBezTo>
                    <a:pt x="231" y="32"/>
                    <a:pt x="231" y="32"/>
                    <a:pt x="231" y="32"/>
                  </a:cubicBezTo>
                  <a:cubicBezTo>
                    <a:pt x="231" y="32"/>
                    <a:pt x="231" y="32"/>
                    <a:pt x="230" y="32"/>
                  </a:cubicBezTo>
                  <a:cubicBezTo>
                    <a:pt x="230" y="32"/>
                    <a:pt x="230" y="32"/>
                    <a:pt x="230" y="32"/>
                  </a:cubicBezTo>
                  <a:cubicBezTo>
                    <a:pt x="229" y="32"/>
                    <a:pt x="229" y="31"/>
                    <a:pt x="228" y="30"/>
                  </a:cubicBezTo>
                  <a:close/>
                  <a:moveTo>
                    <a:pt x="238" y="26"/>
                  </a:moveTo>
                  <a:cubicBezTo>
                    <a:pt x="237" y="25"/>
                    <a:pt x="238" y="24"/>
                    <a:pt x="239" y="23"/>
                  </a:cubicBezTo>
                  <a:cubicBezTo>
                    <a:pt x="239" y="23"/>
                    <a:pt x="239" y="23"/>
                    <a:pt x="239" y="23"/>
                  </a:cubicBezTo>
                  <a:cubicBezTo>
                    <a:pt x="239" y="23"/>
                    <a:pt x="240" y="23"/>
                    <a:pt x="240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1" y="22"/>
                    <a:pt x="243" y="22"/>
                    <a:pt x="243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5"/>
                    <a:pt x="243" y="26"/>
                    <a:pt x="242" y="27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39" y="27"/>
                    <a:pt x="238" y="27"/>
                    <a:pt x="238" y="26"/>
                  </a:cubicBezTo>
                  <a:close/>
                  <a:moveTo>
                    <a:pt x="247" y="22"/>
                  </a:moveTo>
                  <a:cubicBezTo>
                    <a:pt x="247" y="21"/>
                    <a:pt x="247" y="19"/>
                    <a:pt x="248" y="19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9" y="19"/>
                    <a:pt x="249" y="18"/>
                    <a:pt x="250" y="18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1" y="18"/>
                    <a:pt x="252" y="18"/>
                    <a:pt x="253" y="19"/>
                  </a:cubicBezTo>
                  <a:cubicBezTo>
                    <a:pt x="253" y="19"/>
                    <a:pt x="253" y="19"/>
                    <a:pt x="253" y="19"/>
                  </a:cubicBezTo>
                  <a:cubicBezTo>
                    <a:pt x="253" y="21"/>
                    <a:pt x="253" y="22"/>
                    <a:pt x="251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1" y="23"/>
                    <a:pt x="251" y="23"/>
                    <a:pt x="250" y="23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0" y="23"/>
                    <a:pt x="250" y="23"/>
                    <a:pt x="249" y="23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8" y="23"/>
                    <a:pt x="248" y="23"/>
                    <a:pt x="247" y="22"/>
                  </a:cubicBezTo>
                  <a:close/>
                  <a:moveTo>
                    <a:pt x="257" y="18"/>
                  </a:moveTo>
                  <a:cubicBezTo>
                    <a:pt x="256" y="17"/>
                    <a:pt x="257" y="15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8" y="15"/>
                    <a:pt x="259" y="14"/>
                    <a:pt x="259" y="14"/>
                  </a:cubicBezTo>
                  <a:cubicBezTo>
                    <a:pt x="259" y="14"/>
                    <a:pt x="259" y="14"/>
                    <a:pt x="259" y="14"/>
                  </a:cubicBezTo>
                  <a:cubicBezTo>
                    <a:pt x="261" y="14"/>
                    <a:pt x="262" y="14"/>
                    <a:pt x="262" y="15"/>
                  </a:cubicBezTo>
                  <a:cubicBezTo>
                    <a:pt x="262" y="15"/>
                    <a:pt x="262" y="15"/>
                    <a:pt x="262" y="15"/>
                  </a:cubicBezTo>
                  <a:cubicBezTo>
                    <a:pt x="263" y="17"/>
                    <a:pt x="262" y="18"/>
                    <a:pt x="261" y="18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61" y="19"/>
                    <a:pt x="260" y="19"/>
                    <a:pt x="260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0" y="19"/>
                    <a:pt x="259" y="19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7" y="19"/>
                    <a:pt x="257" y="18"/>
                  </a:cubicBezTo>
                  <a:close/>
                  <a:moveTo>
                    <a:pt x="267" y="14"/>
                  </a:moveTo>
                  <a:cubicBezTo>
                    <a:pt x="266" y="13"/>
                    <a:pt x="267" y="11"/>
                    <a:pt x="268" y="11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9" y="11"/>
                    <a:pt x="269" y="10"/>
                  </a:cubicBezTo>
                  <a:cubicBezTo>
                    <a:pt x="269" y="10"/>
                    <a:pt x="269" y="10"/>
                    <a:pt x="269" y="10"/>
                  </a:cubicBezTo>
                  <a:cubicBezTo>
                    <a:pt x="270" y="10"/>
                    <a:pt x="272" y="11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3" y="13"/>
                    <a:pt x="272" y="14"/>
                    <a:pt x="271" y="15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0" y="15"/>
                    <a:pt x="270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8" y="15"/>
                    <a:pt x="267" y="15"/>
                    <a:pt x="267" y="14"/>
                  </a:cubicBezTo>
                  <a:close/>
                  <a:moveTo>
                    <a:pt x="276" y="10"/>
                  </a:moveTo>
                  <a:cubicBezTo>
                    <a:pt x="276" y="9"/>
                    <a:pt x="277" y="8"/>
                    <a:pt x="278" y="7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8" y="7"/>
                    <a:pt x="279" y="7"/>
                    <a:pt x="279" y="7"/>
                  </a:cubicBezTo>
                  <a:cubicBezTo>
                    <a:pt x="279" y="7"/>
                    <a:pt x="279" y="7"/>
                    <a:pt x="279" y="7"/>
                  </a:cubicBezTo>
                  <a:cubicBezTo>
                    <a:pt x="280" y="6"/>
                    <a:pt x="282" y="7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9"/>
                    <a:pt x="282" y="11"/>
                    <a:pt x="281" y="11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0" y="11"/>
                    <a:pt x="280" y="11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8" y="12"/>
                    <a:pt x="277" y="11"/>
                    <a:pt x="276" y="10"/>
                  </a:cubicBezTo>
                  <a:close/>
                  <a:moveTo>
                    <a:pt x="286" y="7"/>
                  </a:moveTo>
                  <a:cubicBezTo>
                    <a:pt x="286" y="6"/>
                    <a:pt x="287" y="4"/>
                    <a:pt x="288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88" y="4"/>
                    <a:pt x="289" y="4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90" y="3"/>
                    <a:pt x="292" y="4"/>
                    <a:pt x="292" y="5"/>
                  </a:cubicBezTo>
                  <a:cubicBezTo>
                    <a:pt x="292" y="5"/>
                    <a:pt x="292" y="5"/>
                    <a:pt x="292" y="5"/>
                  </a:cubicBezTo>
                  <a:cubicBezTo>
                    <a:pt x="292" y="6"/>
                    <a:pt x="292" y="7"/>
                    <a:pt x="290" y="8"/>
                  </a:cubicBezTo>
                  <a:cubicBezTo>
                    <a:pt x="290" y="8"/>
                    <a:pt x="290" y="8"/>
                    <a:pt x="290" y="8"/>
                  </a:cubicBezTo>
                  <a:cubicBezTo>
                    <a:pt x="290" y="8"/>
                    <a:pt x="290" y="8"/>
                    <a:pt x="289" y="8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8"/>
                    <a:pt x="289" y="8"/>
                    <a:pt x="288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7" y="8"/>
                    <a:pt x="287" y="8"/>
                    <a:pt x="286" y="7"/>
                  </a:cubicBezTo>
                  <a:close/>
                  <a:moveTo>
                    <a:pt x="296" y="4"/>
                  </a:moveTo>
                  <a:cubicBezTo>
                    <a:pt x="296" y="2"/>
                    <a:pt x="297" y="1"/>
                    <a:pt x="298" y="1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1"/>
                    <a:pt x="299" y="0"/>
                    <a:pt x="299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0" y="0"/>
                    <a:pt x="302" y="1"/>
                    <a:pt x="302" y="2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2" y="3"/>
                    <a:pt x="302" y="4"/>
                    <a:pt x="300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0" y="5"/>
                    <a:pt x="300" y="5"/>
                    <a:pt x="299" y="5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5"/>
                    <a:pt x="299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7" y="5"/>
                    <a:pt x="297" y="5"/>
                    <a:pt x="296" y="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235"/>
            <p:cNvSpPr>
              <a:spLocks noEditPoints="1"/>
            </p:cNvSpPr>
            <p:nvPr/>
          </p:nvSpPr>
          <p:spPr bwMode="auto">
            <a:xfrm>
              <a:off x="6490949" y="2420485"/>
              <a:ext cx="814388" cy="1887538"/>
            </a:xfrm>
            <a:custGeom>
              <a:avLst/>
              <a:gdLst>
                <a:gd name="T0" fmla="*/ 295 w 316"/>
                <a:gd name="T1" fmla="*/ 727 h 731"/>
                <a:gd name="T2" fmla="*/ 279 w 316"/>
                <a:gd name="T3" fmla="*/ 721 h 731"/>
                <a:gd name="T4" fmla="*/ 262 w 316"/>
                <a:gd name="T5" fmla="*/ 710 h 731"/>
                <a:gd name="T6" fmla="*/ 248 w 316"/>
                <a:gd name="T7" fmla="*/ 704 h 731"/>
                <a:gd name="T8" fmla="*/ 241 w 316"/>
                <a:gd name="T9" fmla="*/ 696 h 731"/>
                <a:gd name="T10" fmla="*/ 228 w 316"/>
                <a:gd name="T11" fmla="*/ 690 h 731"/>
                <a:gd name="T12" fmla="*/ 217 w 316"/>
                <a:gd name="T13" fmla="*/ 689 h 731"/>
                <a:gd name="T14" fmla="*/ 204 w 316"/>
                <a:gd name="T15" fmla="*/ 682 h 731"/>
                <a:gd name="T16" fmla="*/ 186 w 316"/>
                <a:gd name="T17" fmla="*/ 677 h 731"/>
                <a:gd name="T18" fmla="*/ 173 w 316"/>
                <a:gd name="T19" fmla="*/ 669 h 731"/>
                <a:gd name="T20" fmla="*/ 146 w 316"/>
                <a:gd name="T21" fmla="*/ 651 h 731"/>
                <a:gd name="T22" fmla="*/ 133 w 316"/>
                <a:gd name="T23" fmla="*/ 640 h 731"/>
                <a:gd name="T24" fmla="*/ 121 w 316"/>
                <a:gd name="T25" fmla="*/ 624 h 731"/>
                <a:gd name="T26" fmla="*/ 116 w 316"/>
                <a:gd name="T27" fmla="*/ 613 h 731"/>
                <a:gd name="T28" fmla="*/ 106 w 316"/>
                <a:gd name="T29" fmla="*/ 604 h 731"/>
                <a:gd name="T30" fmla="*/ 96 w 316"/>
                <a:gd name="T31" fmla="*/ 599 h 731"/>
                <a:gd name="T32" fmla="*/ 86 w 316"/>
                <a:gd name="T33" fmla="*/ 588 h 731"/>
                <a:gd name="T34" fmla="*/ 73 w 316"/>
                <a:gd name="T35" fmla="*/ 577 h 731"/>
                <a:gd name="T36" fmla="*/ 52 w 316"/>
                <a:gd name="T37" fmla="*/ 550 h 731"/>
                <a:gd name="T38" fmla="*/ 44 w 316"/>
                <a:gd name="T39" fmla="*/ 536 h 731"/>
                <a:gd name="T40" fmla="*/ 38 w 316"/>
                <a:gd name="T41" fmla="*/ 516 h 731"/>
                <a:gd name="T42" fmla="*/ 38 w 316"/>
                <a:gd name="T43" fmla="*/ 505 h 731"/>
                <a:gd name="T44" fmla="*/ 33 w 316"/>
                <a:gd name="T45" fmla="*/ 492 h 731"/>
                <a:gd name="T46" fmla="*/ 25 w 316"/>
                <a:gd name="T47" fmla="*/ 484 h 731"/>
                <a:gd name="T48" fmla="*/ 19 w 316"/>
                <a:gd name="T49" fmla="*/ 470 h 731"/>
                <a:gd name="T50" fmla="*/ 10 w 316"/>
                <a:gd name="T51" fmla="*/ 452 h 731"/>
                <a:gd name="T52" fmla="*/ 4 w 316"/>
                <a:gd name="T53" fmla="*/ 421 h 731"/>
                <a:gd name="T54" fmla="*/ 6 w 316"/>
                <a:gd name="T55" fmla="*/ 400 h 731"/>
                <a:gd name="T56" fmla="*/ 10 w 316"/>
                <a:gd name="T57" fmla="*/ 390 h 731"/>
                <a:gd name="T58" fmla="*/ 10 w 316"/>
                <a:gd name="T59" fmla="*/ 375 h 731"/>
                <a:gd name="T60" fmla="*/ 9 w 316"/>
                <a:gd name="T61" fmla="*/ 360 h 731"/>
                <a:gd name="T62" fmla="*/ 10 w 316"/>
                <a:gd name="T63" fmla="*/ 346 h 731"/>
                <a:gd name="T64" fmla="*/ 11 w 316"/>
                <a:gd name="T65" fmla="*/ 331 h 731"/>
                <a:gd name="T66" fmla="*/ 7 w 316"/>
                <a:gd name="T67" fmla="*/ 320 h 731"/>
                <a:gd name="T68" fmla="*/ 9 w 316"/>
                <a:gd name="T69" fmla="*/ 305 h 731"/>
                <a:gd name="T70" fmla="*/ 11 w 316"/>
                <a:gd name="T71" fmla="*/ 270 h 731"/>
                <a:gd name="T72" fmla="*/ 16 w 316"/>
                <a:gd name="T73" fmla="*/ 254 h 731"/>
                <a:gd name="T74" fmla="*/ 27 w 316"/>
                <a:gd name="T75" fmla="*/ 237 h 731"/>
                <a:gd name="T76" fmla="*/ 35 w 316"/>
                <a:gd name="T77" fmla="*/ 229 h 731"/>
                <a:gd name="T78" fmla="*/ 41 w 316"/>
                <a:gd name="T79" fmla="*/ 216 h 731"/>
                <a:gd name="T80" fmla="*/ 43 w 316"/>
                <a:gd name="T81" fmla="*/ 206 h 731"/>
                <a:gd name="T82" fmla="*/ 50 w 316"/>
                <a:gd name="T83" fmla="*/ 192 h 731"/>
                <a:gd name="T84" fmla="*/ 56 w 316"/>
                <a:gd name="T85" fmla="*/ 179 h 731"/>
                <a:gd name="T86" fmla="*/ 72 w 316"/>
                <a:gd name="T87" fmla="*/ 147 h 731"/>
                <a:gd name="T88" fmla="*/ 83 w 316"/>
                <a:gd name="T89" fmla="*/ 134 h 731"/>
                <a:gd name="T90" fmla="*/ 100 w 316"/>
                <a:gd name="T91" fmla="*/ 123 h 731"/>
                <a:gd name="T92" fmla="*/ 111 w 316"/>
                <a:gd name="T93" fmla="*/ 119 h 731"/>
                <a:gd name="T94" fmla="*/ 121 w 316"/>
                <a:gd name="T95" fmla="*/ 110 h 731"/>
                <a:gd name="T96" fmla="*/ 132 w 316"/>
                <a:gd name="T97" fmla="*/ 100 h 731"/>
                <a:gd name="T98" fmla="*/ 141 w 316"/>
                <a:gd name="T99" fmla="*/ 91 h 731"/>
                <a:gd name="T100" fmla="*/ 161 w 316"/>
                <a:gd name="T101" fmla="*/ 72 h 731"/>
                <a:gd name="T102" fmla="*/ 176 w 316"/>
                <a:gd name="T103" fmla="*/ 57 h 731"/>
                <a:gd name="T104" fmla="*/ 190 w 316"/>
                <a:gd name="T105" fmla="*/ 48 h 731"/>
                <a:gd name="T106" fmla="*/ 210 w 316"/>
                <a:gd name="T107" fmla="*/ 43 h 731"/>
                <a:gd name="T108" fmla="*/ 221 w 316"/>
                <a:gd name="T109" fmla="*/ 42 h 731"/>
                <a:gd name="T110" fmla="*/ 233 w 316"/>
                <a:gd name="T111" fmla="*/ 36 h 731"/>
                <a:gd name="T112" fmla="*/ 247 w 316"/>
                <a:gd name="T113" fmla="*/ 30 h 731"/>
                <a:gd name="T114" fmla="*/ 259 w 316"/>
                <a:gd name="T115" fmla="*/ 25 h 731"/>
                <a:gd name="T116" fmla="*/ 283 w 316"/>
                <a:gd name="T117" fmla="*/ 11 h 731"/>
                <a:gd name="T118" fmla="*/ 301 w 316"/>
                <a:gd name="T119" fmla="*/ 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310" y="731"/>
                  </a:moveTo>
                  <a:cubicBezTo>
                    <a:pt x="310" y="731"/>
                    <a:pt x="310" y="731"/>
                    <a:pt x="309" y="730"/>
                  </a:cubicBezTo>
                  <a:cubicBezTo>
                    <a:pt x="309" y="730"/>
                    <a:pt x="309" y="730"/>
                    <a:pt x="309" y="730"/>
                  </a:cubicBezTo>
                  <a:cubicBezTo>
                    <a:pt x="306" y="730"/>
                    <a:pt x="305" y="727"/>
                    <a:pt x="305" y="725"/>
                  </a:cubicBezTo>
                  <a:cubicBezTo>
                    <a:pt x="305" y="725"/>
                    <a:pt x="305" y="725"/>
                    <a:pt x="305" y="725"/>
                  </a:cubicBezTo>
                  <a:cubicBezTo>
                    <a:pt x="306" y="722"/>
                    <a:pt x="309" y="721"/>
                    <a:pt x="311" y="721"/>
                  </a:cubicBezTo>
                  <a:cubicBezTo>
                    <a:pt x="311" y="721"/>
                    <a:pt x="311" y="721"/>
                    <a:pt x="311" y="721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5" y="722"/>
                    <a:pt x="316" y="725"/>
                    <a:pt x="316" y="727"/>
                  </a:cubicBezTo>
                  <a:cubicBezTo>
                    <a:pt x="316" y="727"/>
                    <a:pt x="316" y="727"/>
                    <a:pt x="316" y="727"/>
                  </a:cubicBezTo>
                  <a:cubicBezTo>
                    <a:pt x="315" y="730"/>
                    <a:pt x="313" y="731"/>
                    <a:pt x="311" y="731"/>
                  </a:cubicBezTo>
                  <a:cubicBezTo>
                    <a:pt x="311" y="731"/>
                    <a:pt x="311" y="731"/>
                    <a:pt x="311" y="731"/>
                  </a:cubicBezTo>
                  <a:cubicBezTo>
                    <a:pt x="311" y="731"/>
                    <a:pt x="311" y="731"/>
                    <a:pt x="310" y="731"/>
                  </a:cubicBezTo>
                  <a:close/>
                  <a:moveTo>
                    <a:pt x="295" y="727"/>
                  </a:moveTo>
                  <a:cubicBezTo>
                    <a:pt x="295" y="726"/>
                    <a:pt x="294" y="726"/>
                    <a:pt x="294" y="726"/>
                  </a:cubicBezTo>
                  <a:cubicBezTo>
                    <a:pt x="294" y="726"/>
                    <a:pt x="294" y="726"/>
                    <a:pt x="294" y="726"/>
                  </a:cubicBezTo>
                  <a:cubicBezTo>
                    <a:pt x="291" y="725"/>
                    <a:pt x="290" y="723"/>
                    <a:pt x="291" y="720"/>
                  </a:cubicBezTo>
                  <a:cubicBezTo>
                    <a:pt x="291" y="720"/>
                    <a:pt x="291" y="720"/>
                    <a:pt x="291" y="720"/>
                  </a:cubicBezTo>
                  <a:cubicBezTo>
                    <a:pt x="292" y="718"/>
                    <a:pt x="294" y="716"/>
                    <a:pt x="297" y="717"/>
                  </a:cubicBezTo>
                  <a:cubicBezTo>
                    <a:pt x="297" y="717"/>
                    <a:pt x="297" y="717"/>
                    <a:pt x="297" y="717"/>
                  </a:cubicBezTo>
                  <a:cubicBezTo>
                    <a:pt x="297" y="717"/>
                    <a:pt x="298" y="717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300" y="718"/>
                    <a:pt x="302" y="721"/>
                    <a:pt x="301" y="723"/>
                  </a:cubicBezTo>
                  <a:cubicBezTo>
                    <a:pt x="301" y="723"/>
                    <a:pt x="301" y="723"/>
                    <a:pt x="301" y="723"/>
                  </a:cubicBezTo>
                  <a:cubicBezTo>
                    <a:pt x="300" y="726"/>
                    <a:pt x="299" y="727"/>
                    <a:pt x="297" y="727"/>
                  </a:cubicBezTo>
                  <a:cubicBezTo>
                    <a:pt x="297" y="727"/>
                    <a:pt x="297" y="727"/>
                    <a:pt x="297" y="727"/>
                  </a:cubicBezTo>
                  <a:cubicBezTo>
                    <a:pt x="296" y="727"/>
                    <a:pt x="296" y="727"/>
                    <a:pt x="295" y="727"/>
                  </a:cubicBezTo>
                  <a:close/>
                  <a:moveTo>
                    <a:pt x="281" y="722"/>
                  </a:moveTo>
                  <a:cubicBezTo>
                    <a:pt x="280" y="722"/>
                    <a:pt x="280" y="721"/>
                    <a:pt x="279" y="721"/>
                  </a:cubicBezTo>
                  <a:cubicBezTo>
                    <a:pt x="279" y="721"/>
                    <a:pt x="279" y="721"/>
                    <a:pt x="279" y="721"/>
                  </a:cubicBezTo>
                  <a:cubicBezTo>
                    <a:pt x="277" y="720"/>
                    <a:pt x="276" y="718"/>
                    <a:pt x="276" y="715"/>
                  </a:cubicBezTo>
                  <a:cubicBezTo>
                    <a:pt x="276" y="715"/>
                    <a:pt x="276" y="715"/>
                    <a:pt x="276" y="715"/>
                  </a:cubicBezTo>
                  <a:cubicBezTo>
                    <a:pt x="277" y="713"/>
                    <a:pt x="280" y="712"/>
                    <a:pt x="282" y="712"/>
                  </a:cubicBezTo>
                  <a:cubicBezTo>
                    <a:pt x="282" y="712"/>
                    <a:pt x="282" y="712"/>
                    <a:pt x="282" y="712"/>
                  </a:cubicBezTo>
                  <a:cubicBezTo>
                    <a:pt x="283" y="713"/>
                    <a:pt x="283" y="713"/>
                    <a:pt x="284" y="713"/>
                  </a:cubicBezTo>
                  <a:cubicBezTo>
                    <a:pt x="284" y="713"/>
                    <a:pt x="284" y="713"/>
                    <a:pt x="284" y="713"/>
                  </a:cubicBezTo>
                  <a:cubicBezTo>
                    <a:pt x="286" y="714"/>
                    <a:pt x="287" y="716"/>
                    <a:pt x="287" y="719"/>
                  </a:cubicBezTo>
                  <a:cubicBezTo>
                    <a:pt x="287" y="719"/>
                    <a:pt x="287" y="719"/>
                    <a:pt x="287" y="719"/>
                  </a:cubicBezTo>
                  <a:cubicBezTo>
                    <a:pt x="286" y="721"/>
                    <a:pt x="284" y="722"/>
                    <a:pt x="282" y="722"/>
                  </a:cubicBezTo>
                  <a:cubicBezTo>
                    <a:pt x="282" y="722"/>
                    <a:pt x="282" y="722"/>
                    <a:pt x="282" y="722"/>
                  </a:cubicBezTo>
                  <a:cubicBezTo>
                    <a:pt x="282" y="722"/>
                    <a:pt x="281" y="722"/>
                    <a:pt x="281" y="722"/>
                  </a:cubicBezTo>
                  <a:close/>
                  <a:moveTo>
                    <a:pt x="266" y="717"/>
                  </a:moveTo>
                  <a:cubicBezTo>
                    <a:pt x="266" y="716"/>
                    <a:pt x="265" y="716"/>
                    <a:pt x="265" y="716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3" y="715"/>
                    <a:pt x="261" y="712"/>
                    <a:pt x="262" y="710"/>
                  </a:cubicBezTo>
                  <a:cubicBezTo>
                    <a:pt x="262" y="710"/>
                    <a:pt x="262" y="710"/>
                    <a:pt x="262" y="710"/>
                  </a:cubicBezTo>
                  <a:cubicBezTo>
                    <a:pt x="263" y="707"/>
                    <a:pt x="266" y="706"/>
                    <a:pt x="268" y="707"/>
                  </a:cubicBezTo>
                  <a:cubicBezTo>
                    <a:pt x="268" y="707"/>
                    <a:pt x="268" y="707"/>
                    <a:pt x="268" y="707"/>
                  </a:cubicBezTo>
                  <a:cubicBezTo>
                    <a:pt x="269" y="707"/>
                    <a:pt x="269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2" y="709"/>
                    <a:pt x="273" y="711"/>
                    <a:pt x="272" y="714"/>
                  </a:cubicBezTo>
                  <a:cubicBezTo>
                    <a:pt x="272" y="714"/>
                    <a:pt x="272" y="714"/>
                    <a:pt x="272" y="714"/>
                  </a:cubicBezTo>
                  <a:cubicBezTo>
                    <a:pt x="272" y="716"/>
                    <a:pt x="270" y="717"/>
                    <a:pt x="268" y="717"/>
                  </a:cubicBezTo>
                  <a:cubicBezTo>
                    <a:pt x="268" y="717"/>
                    <a:pt x="268" y="717"/>
                    <a:pt x="268" y="717"/>
                  </a:cubicBezTo>
                  <a:cubicBezTo>
                    <a:pt x="267" y="717"/>
                    <a:pt x="267" y="717"/>
                    <a:pt x="266" y="717"/>
                  </a:cubicBezTo>
                  <a:close/>
                  <a:moveTo>
                    <a:pt x="252" y="711"/>
                  </a:moveTo>
                  <a:cubicBezTo>
                    <a:pt x="252" y="711"/>
                    <a:pt x="251" y="710"/>
                    <a:pt x="251" y="710"/>
                  </a:cubicBezTo>
                  <a:cubicBezTo>
                    <a:pt x="251" y="710"/>
                    <a:pt x="251" y="710"/>
                    <a:pt x="251" y="710"/>
                  </a:cubicBezTo>
                  <a:cubicBezTo>
                    <a:pt x="248" y="709"/>
                    <a:pt x="247" y="706"/>
                    <a:pt x="248" y="704"/>
                  </a:cubicBezTo>
                  <a:cubicBezTo>
                    <a:pt x="248" y="704"/>
                    <a:pt x="248" y="704"/>
                    <a:pt x="248" y="704"/>
                  </a:cubicBezTo>
                  <a:cubicBezTo>
                    <a:pt x="249" y="702"/>
                    <a:pt x="252" y="701"/>
                    <a:pt x="254" y="702"/>
                  </a:cubicBezTo>
                  <a:cubicBezTo>
                    <a:pt x="254" y="702"/>
                    <a:pt x="254" y="702"/>
                    <a:pt x="254" y="702"/>
                  </a:cubicBezTo>
                  <a:cubicBezTo>
                    <a:pt x="255" y="702"/>
                    <a:pt x="255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8" y="703"/>
                    <a:pt x="259" y="706"/>
                    <a:pt x="258" y="708"/>
                  </a:cubicBezTo>
                  <a:cubicBezTo>
                    <a:pt x="258" y="708"/>
                    <a:pt x="258" y="708"/>
                    <a:pt x="258" y="708"/>
                  </a:cubicBezTo>
                  <a:cubicBezTo>
                    <a:pt x="257" y="710"/>
                    <a:pt x="256" y="711"/>
                    <a:pt x="254" y="711"/>
                  </a:cubicBezTo>
                  <a:cubicBezTo>
                    <a:pt x="254" y="711"/>
                    <a:pt x="254" y="711"/>
                    <a:pt x="254" y="711"/>
                  </a:cubicBezTo>
                  <a:cubicBezTo>
                    <a:pt x="253" y="711"/>
                    <a:pt x="253" y="711"/>
                    <a:pt x="252" y="711"/>
                  </a:cubicBezTo>
                  <a:close/>
                  <a:moveTo>
                    <a:pt x="238" y="705"/>
                  </a:moveTo>
                  <a:cubicBezTo>
                    <a:pt x="238" y="705"/>
                    <a:pt x="237" y="704"/>
                    <a:pt x="237" y="704"/>
                  </a:cubicBezTo>
                  <a:cubicBezTo>
                    <a:pt x="237" y="704"/>
                    <a:pt x="237" y="704"/>
                    <a:pt x="237" y="704"/>
                  </a:cubicBezTo>
                  <a:cubicBezTo>
                    <a:pt x="234" y="703"/>
                    <a:pt x="233" y="700"/>
                    <a:pt x="234" y="698"/>
                  </a:cubicBezTo>
                  <a:cubicBezTo>
                    <a:pt x="234" y="698"/>
                    <a:pt x="234" y="698"/>
                    <a:pt x="234" y="698"/>
                  </a:cubicBezTo>
                  <a:cubicBezTo>
                    <a:pt x="236" y="696"/>
                    <a:pt x="238" y="694"/>
                    <a:pt x="241" y="696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1" y="696"/>
                    <a:pt x="241" y="696"/>
                    <a:pt x="242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4" y="697"/>
                    <a:pt x="245" y="700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3" y="704"/>
                    <a:pt x="242" y="705"/>
                    <a:pt x="240" y="705"/>
                  </a:cubicBezTo>
                  <a:cubicBezTo>
                    <a:pt x="240" y="705"/>
                    <a:pt x="240" y="705"/>
                    <a:pt x="240" y="705"/>
                  </a:cubicBezTo>
                  <a:cubicBezTo>
                    <a:pt x="239" y="705"/>
                    <a:pt x="239" y="705"/>
                    <a:pt x="238" y="705"/>
                  </a:cubicBezTo>
                  <a:close/>
                  <a:moveTo>
                    <a:pt x="224" y="698"/>
                  </a:moveTo>
                  <a:cubicBezTo>
                    <a:pt x="224" y="698"/>
                    <a:pt x="223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1" y="696"/>
                    <a:pt x="220" y="694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2" y="689"/>
                    <a:pt x="225" y="688"/>
                    <a:pt x="227" y="689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7" y="689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31" y="691"/>
                    <a:pt x="232" y="694"/>
                    <a:pt x="230" y="696"/>
                  </a:cubicBezTo>
                  <a:cubicBezTo>
                    <a:pt x="230" y="696"/>
                    <a:pt x="230" y="696"/>
                    <a:pt x="230" y="696"/>
                  </a:cubicBezTo>
                  <a:cubicBezTo>
                    <a:pt x="230" y="698"/>
                    <a:pt x="228" y="699"/>
                    <a:pt x="226" y="699"/>
                  </a:cubicBezTo>
                  <a:cubicBezTo>
                    <a:pt x="226" y="699"/>
                    <a:pt x="226" y="699"/>
                    <a:pt x="226" y="699"/>
                  </a:cubicBezTo>
                  <a:cubicBezTo>
                    <a:pt x="226" y="699"/>
                    <a:pt x="225" y="699"/>
                    <a:pt x="224" y="698"/>
                  </a:cubicBezTo>
                  <a:close/>
                  <a:moveTo>
                    <a:pt x="211" y="691"/>
                  </a:moveTo>
                  <a:cubicBezTo>
                    <a:pt x="210" y="691"/>
                    <a:pt x="210" y="691"/>
                    <a:pt x="209" y="691"/>
                  </a:cubicBezTo>
                  <a:cubicBezTo>
                    <a:pt x="209" y="691"/>
                    <a:pt x="209" y="691"/>
                    <a:pt x="209" y="691"/>
                  </a:cubicBezTo>
                  <a:cubicBezTo>
                    <a:pt x="207" y="689"/>
                    <a:pt x="206" y="687"/>
                    <a:pt x="207" y="684"/>
                  </a:cubicBezTo>
                  <a:cubicBezTo>
                    <a:pt x="207" y="684"/>
                    <a:pt x="207" y="684"/>
                    <a:pt x="207" y="684"/>
                  </a:cubicBezTo>
                  <a:cubicBezTo>
                    <a:pt x="209" y="682"/>
                    <a:pt x="211" y="681"/>
                    <a:pt x="214" y="682"/>
                  </a:cubicBezTo>
                  <a:cubicBezTo>
                    <a:pt x="214" y="682"/>
                    <a:pt x="214" y="682"/>
                    <a:pt x="214" y="682"/>
                  </a:cubicBezTo>
                  <a:cubicBezTo>
                    <a:pt x="214" y="682"/>
                    <a:pt x="215" y="683"/>
                    <a:pt x="215" y="683"/>
                  </a:cubicBezTo>
                  <a:cubicBezTo>
                    <a:pt x="215" y="683"/>
                    <a:pt x="215" y="683"/>
                    <a:pt x="215" y="683"/>
                  </a:cubicBezTo>
                  <a:cubicBezTo>
                    <a:pt x="217" y="684"/>
                    <a:pt x="218" y="687"/>
                    <a:pt x="217" y="689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6" y="691"/>
                    <a:pt x="214" y="692"/>
                    <a:pt x="213" y="692"/>
                  </a:cubicBezTo>
                  <a:cubicBezTo>
                    <a:pt x="213" y="692"/>
                    <a:pt x="213" y="692"/>
                    <a:pt x="213" y="692"/>
                  </a:cubicBezTo>
                  <a:cubicBezTo>
                    <a:pt x="212" y="692"/>
                    <a:pt x="211" y="692"/>
                    <a:pt x="211" y="691"/>
                  </a:cubicBezTo>
                  <a:close/>
                  <a:moveTo>
                    <a:pt x="197" y="684"/>
                  </a:moveTo>
                  <a:cubicBezTo>
                    <a:pt x="197" y="684"/>
                    <a:pt x="196" y="683"/>
                    <a:pt x="196" y="683"/>
                  </a:cubicBezTo>
                  <a:cubicBezTo>
                    <a:pt x="196" y="683"/>
                    <a:pt x="196" y="683"/>
                    <a:pt x="196" y="683"/>
                  </a:cubicBezTo>
                  <a:cubicBezTo>
                    <a:pt x="194" y="682"/>
                    <a:pt x="193" y="679"/>
                    <a:pt x="194" y="677"/>
                  </a:cubicBezTo>
                  <a:cubicBezTo>
                    <a:pt x="194" y="677"/>
                    <a:pt x="194" y="677"/>
                    <a:pt x="194" y="677"/>
                  </a:cubicBezTo>
                  <a:cubicBezTo>
                    <a:pt x="195" y="675"/>
                    <a:pt x="198" y="674"/>
                    <a:pt x="201" y="675"/>
                  </a:cubicBezTo>
                  <a:cubicBezTo>
                    <a:pt x="201" y="675"/>
                    <a:pt x="201" y="675"/>
                    <a:pt x="201" y="675"/>
                  </a:cubicBezTo>
                  <a:cubicBezTo>
                    <a:pt x="201" y="675"/>
                    <a:pt x="201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4" y="677"/>
                    <a:pt x="205" y="680"/>
                    <a:pt x="204" y="682"/>
                  </a:cubicBezTo>
                  <a:cubicBezTo>
                    <a:pt x="204" y="682"/>
                    <a:pt x="204" y="682"/>
                    <a:pt x="204" y="682"/>
                  </a:cubicBezTo>
                  <a:cubicBezTo>
                    <a:pt x="203" y="684"/>
                    <a:pt x="201" y="685"/>
                    <a:pt x="199" y="685"/>
                  </a:cubicBezTo>
                  <a:cubicBezTo>
                    <a:pt x="199" y="685"/>
                    <a:pt x="199" y="685"/>
                    <a:pt x="199" y="685"/>
                  </a:cubicBezTo>
                  <a:cubicBezTo>
                    <a:pt x="199" y="685"/>
                    <a:pt x="198" y="684"/>
                    <a:pt x="197" y="684"/>
                  </a:cubicBezTo>
                  <a:close/>
                  <a:moveTo>
                    <a:pt x="184" y="676"/>
                  </a:moveTo>
                  <a:cubicBezTo>
                    <a:pt x="183" y="676"/>
                    <a:pt x="183" y="676"/>
                    <a:pt x="183" y="67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4"/>
                    <a:pt x="180" y="671"/>
                    <a:pt x="181" y="669"/>
                  </a:cubicBezTo>
                  <a:cubicBezTo>
                    <a:pt x="181" y="669"/>
                    <a:pt x="181" y="669"/>
                    <a:pt x="181" y="669"/>
                  </a:cubicBezTo>
                  <a:cubicBezTo>
                    <a:pt x="183" y="667"/>
                    <a:pt x="185" y="666"/>
                    <a:pt x="188" y="667"/>
                  </a:cubicBezTo>
                  <a:cubicBezTo>
                    <a:pt x="188" y="667"/>
                    <a:pt x="188" y="667"/>
                    <a:pt x="188" y="667"/>
                  </a:cubicBezTo>
                  <a:cubicBezTo>
                    <a:pt x="188" y="668"/>
                    <a:pt x="188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91" y="669"/>
                    <a:pt x="192" y="672"/>
                    <a:pt x="190" y="675"/>
                  </a:cubicBezTo>
                  <a:cubicBezTo>
                    <a:pt x="190" y="675"/>
                    <a:pt x="190" y="675"/>
                    <a:pt x="190" y="675"/>
                  </a:cubicBezTo>
                  <a:cubicBezTo>
                    <a:pt x="189" y="676"/>
                    <a:pt x="188" y="677"/>
                    <a:pt x="186" y="677"/>
                  </a:cubicBezTo>
                  <a:cubicBezTo>
                    <a:pt x="186" y="677"/>
                    <a:pt x="186" y="677"/>
                    <a:pt x="186" y="677"/>
                  </a:cubicBezTo>
                  <a:cubicBezTo>
                    <a:pt x="185" y="677"/>
                    <a:pt x="185" y="677"/>
                    <a:pt x="184" y="676"/>
                  </a:cubicBezTo>
                  <a:close/>
                  <a:moveTo>
                    <a:pt x="171" y="668"/>
                  </a:moveTo>
                  <a:cubicBezTo>
                    <a:pt x="171" y="668"/>
                    <a:pt x="170" y="668"/>
                    <a:pt x="170" y="667"/>
                  </a:cubicBezTo>
                  <a:cubicBezTo>
                    <a:pt x="170" y="667"/>
                    <a:pt x="170" y="667"/>
                    <a:pt x="170" y="667"/>
                  </a:cubicBezTo>
                  <a:cubicBezTo>
                    <a:pt x="168" y="666"/>
                    <a:pt x="167" y="663"/>
                    <a:pt x="168" y="661"/>
                  </a:cubicBezTo>
                  <a:cubicBezTo>
                    <a:pt x="168" y="661"/>
                    <a:pt x="168" y="661"/>
                    <a:pt x="168" y="661"/>
                  </a:cubicBezTo>
                  <a:cubicBezTo>
                    <a:pt x="170" y="659"/>
                    <a:pt x="173" y="658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8" y="662"/>
                    <a:pt x="179" y="665"/>
                    <a:pt x="177" y="667"/>
                  </a:cubicBezTo>
                  <a:cubicBezTo>
                    <a:pt x="177" y="667"/>
                    <a:pt x="177" y="667"/>
                    <a:pt x="177" y="667"/>
                  </a:cubicBezTo>
                  <a:cubicBezTo>
                    <a:pt x="177" y="668"/>
                    <a:pt x="175" y="669"/>
                    <a:pt x="173" y="669"/>
                  </a:cubicBezTo>
                  <a:cubicBezTo>
                    <a:pt x="173" y="669"/>
                    <a:pt x="173" y="669"/>
                    <a:pt x="173" y="669"/>
                  </a:cubicBezTo>
                  <a:cubicBezTo>
                    <a:pt x="173" y="669"/>
                    <a:pt x="172" y="669"/>
                    <a:pt x="171" y="668"/>
                  </a:cubicBezTo>
                  <a:close/>
                  <a:moveTo>
                    <a:pt x="158" y="660"/>
                  </a:moveTo>
                  <a:cubicBezTo>
                    <a:pt x="158" y="659"/>
                    <a:pt x="158" y="659"/>
                    <a:pt x="157" y="659"/>
                  </a:cubicBezTo>
                  <a:cubicBezTo>
                    <a:pt x="157" y="659"/>
                    <a:pt x="157" y="659"/>
                    <a:pt x="157" y="659"/>
                  </a:cubicBezTo>
                  <a:cubicBezTo>
                    <a:pt x="155" y="657"/>
                    <a:pt x="154" y="654"/>
                    <a:pt x="156" y="652"/>
                  </a:cubicBezTo>
                  <a:cubicBezTo>
                    <a:pt x="156" y="652"/>
                    <a:pt x="156" y="652"/>
                    <a:pt x="156" y="652"/>
                  </a:cubicBezTo>
                  <a:cubicBezTo>
                    <a:pt x="157" y="650"/>
                    <a:pt x="160" y="650"/>
                    <a:pt x="163" y="651"/>
                  </a:cubicBezTo>
                  <a:cubicBezTo>
                    <a:pt x="163" y="651"/>
                    <a:pt x="163" y="651"/>
                    <a:pt x="163" y="651"/>
                  </a:cubicBezTo>
                  <a:cubicBezTo>
                    <a:pt x="163" y="651"/>
                    <a:pt x="163" y="652"/>
                    <a:pt x="164" y="652"/>
                  </a:cubicBezTo>
                  <a:cubicBezTo>
                    <a:pt x="164" y="652"/>
                    <a:pt x="164" y="652"/>
                    <a:pt x="164" y="652"/>
                  </a:cubicBezTo>
                  <a:cubicBezTo>
                    <a:pt x="166" y="653"/>
                    <a:pt x="166" y="656"/>
                    <a:pt x="165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4" y="660"/>
                    <a:pt x="162" y="660"/>
                    <a:pt x="161" y="660"/>
                  </a:cubicBezTo>
                  <a:cubicBezTo>
                    <a:pt x="161" y="660"/>
                    <a:pt x="161" y="660"/>
                    <a:pt x="161" y="660"/>
                  </a:cubicBezTo>
                  <a:cubicBezTo>
                    <a:pt x="160" y="660"/>
                    <a:pt x="159" y="660"/>
                    <a:pt x="158" y="660"/>
                  </a:cubicBezTo>
                  <a:close/>
                  <a:moveTo>
                    <a:pt x="146" y="651"/>
                  </a:moveTo>
                  <a:cubicBezTo>
                    <a:pt x="145" y="650"/>
                    <a:pt x="145" y="650"/>
                    <a:pt x="145" y="650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3" y="648"/>
                    <a:pt x="142" y="645"/>
                    <a:pt x="144" y="643"/>
                  </a:cubicBezTo>
                  <a:cubicBezTo>
                    <a:pt x="144" y="643"/>
                    <a:pt x="144" y="643"/>
                    <a:pt x="144" y="643"/>
                  </a:cubicBezTo>
                  <a:cubicBezTo>
                    <a:pt x="145" y="641"/>
                    <a:pt x="148" y="641"/>
                    <a:pt x="150" y="642"/>
                  </a:cubicBezTo>
                  <a:cubicBezTo>
                    <a:pt x="150" y="642"/>
                    <a:pt x="150" y="642"/>
                    <a:pt x="150" y="642"/>
                  </a:cubicBezTo>
                  <a:cubicBezTo>
                    <a:pt x="151" y="642"/>
                    <a:pt x="151" y="643"/>
                    <a:pt x="152" y="643"/>
                  </a:cubicBezTo>
                  <a:cubicBezTo>
                    <a:pt x="152" y="643"/>
                    <a:pt x="152" y="643"/>
                    <a:pt x="152" y="643"/>
                  </a:cubicBezTo>
                  <a:cubicBezTo>
                    <a:pt x="154" y="645"/>
                    <a:pt x="154" y="648"/>
                    <a:pt x="152" y="650"/>
                  </a:cubicBezTo>
                  <a:cubicBezTo>
                    <a:pt x="152" y="650"/>
                    <a:pt x="152" y="650"/>
                    <a:pt x="152" y="650"/>
                  </a:cubicBezTo>
                  <a:cubicBezTo>
                    <a:pt x="152" y="651"/>
                    <a:pt x="150" y="651"/>
                    <a:pt x="149" y="651"/>
                  </a:cubicBezTo>
                  <a:cubicBezTo>
                    <a:pt x="149" y="651"/>
                    <a:pt x="149" y="651"/>
                    <a:pt x="149" y="651"/>
                  </a:cubicBezTo>
                  <a:cubicBezTo>
                    <a:pt x="148" y="651"/>
                    <a:pt x="147" y="651"/>
                    <a:pt x="146" y="651"/>
                  </a:cubicBezTo>
                  <a:close/>
                  <a:moveTo>
                    <a:pt x="134" y="641"/>
                  </a:moveTo>
                  <a:cubicBezTo>
                    <a:pt x="133" y="641"/>
                    <a:pt x="133" y="641"/>
                    <a:pt x="133" y="640"/>
                  </a:cubicBezTo>
                  <a:cubicBezTo>
                    <a:pt x="133" y="640"/>
                    <a:pt x="133" y="640"/>
                    <a:pt x="133" y="640"/>
                  </a:cubicBezTo>
                  <a:cubicBezTo>
                    <a:pt x="131" y="639"/>
                    <a:pt x="130" y="636"/>
                    <a:pt x="132" y="634"/>
                  </a:cubicBezTo>
                  <a:cubicBezTo>
                    <a:pt x="132" y="634"/>
                    <a:pt x="132" y="634"/>
                    <a:pt x="132" y="634"/>
                  </a:cubicBezTo>
                  <a:cubicBezTo>
                    <a:pt x="134" y="632"/>
                    <a:pt x="137" y="631"/>
                    <a:pt x="139" y="633"/>
                  </a:cubicBezTo>
                  <a:cubicBezTo>
                    <a:pt x="139" y="633"/>
                    <a:pt x="139" y="633"/>
                    <a:pt x="139" y="633"/>
                  </a:cubicBezTo>
                  <a:cubicBezTo>
                    <a:pt x="139" y="633"/>
                    <a:pt x="139" y="633"/>
                    <a:pt x="140" y="634"/>
                  </a:cubicBezTo>
                  <a:cubicBezTo>
                    <a:pt x="140" y="634"/>
                    <a:pt x="140" y="634"/>
                    <a:pt x="140" y="634"/>
                  </a:cubicBezTo>
                  <a:cubicBezTo>
                    <a:pt x="142" y="635"/>
                    <a:pt x="142" y="638"/>
                    <a:pt x="140" y="640"/>
                  </a:cubicBezTo>
                  <a:cubicBezTo>
                    <a:pt x="140" y="640"/>
                    <a:pt x="140" y="640"/>
                    <a:pt x="140" y="640"/>
                  </a:cubicBezTo>
                  <a:cubicBezTo>
                    <a:pt x="139" y="642"/>
                    <a:pt x="138" y="642"/>
                    <a:pt x="137" y="642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2"/>
                    <a:pt x="135" y="642"/>
                    <a:pt x="134" y="641"/>
                  </a:cubicBezTo>
                  <a:close/>
                  <a:moveTo>
                    <a:pt x="122" y="631"/>
                  </a:moveTo>
                  <a:cubicBezTo>
                    <a:pt x="122" y="631"/>
                    <a:pt x="121" y="631"/>
                    <a:pt x="121" y="630"/>
                  </a:cubicBezTo>
                  <a:cubicBezTo>
                    <a:pt x="121" y="630"/>
                    <a:pt x="121" y="630"/>
                    <a:pt x="121" y="630"/>
                  </a:cubicBezTo>
                  <a:cubicBezTo>
                    <a:pt x="119" y="629"/>
                    <a:pt x="119" y="626"/>
                    <a:pt x="121" y="624"/>
                  </a:cubicBezTo>
                  <a:cubicBezTo>
                    <a:pt x="121" y="624"/>
                    <a:pt x="121" y="624"/>
                    <a:pt x="121" y="624"/>
                  </a:cubicBezTo>
                  <a:cubicBezTo>
                    <a:pt x="122" y="622"/>
                    <a:pt x="125" y="622"/>
                    <a:pt x="127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30" y="626"/>
                    <a:pt x="130" y="629"/>
                    <a:pt x="129" y="631"/>
                  </a:cubicBezTo>
                  <a:cubicBezTo>
                    <a:pt x="129" y="631"/>
                    <a:pt x="129" y="631"/>
                    <a:pt x="129" y="631"/>
                  </a:cubicBezTo>
                  <a:cubicBezTo>
                    <a:pt x="128" y="632"/>
                    <a:pt x="126" y="632"/>
                    <a:pt x="125" y="632"/>
                  </a:cubicBezTo>
                  <a:cubicBezTo>
                    <a:pt x="125" y="632"/>
                    <a:pt x="125" y="632"/>
                    <a:pt x="125" y="632"/>
                  </a:cubicBezTo>
                  <a:cubicBezTo>
                    <a:pt x="124" y="632"/>
                    <a:pt x="123" y="632"/>
                    <a:pt x="122" y="631"/>
                  </a:cubicBezTo>
                  <a:close/>
                  <a:moveTo>
                    <a:pt x="111" y="621"/>
                  </a:moveTo>
                  <a:cubicBezTo>
                    <a:pt x="110" y="621"/>
                    <a:pt x="110" y="620"/>
                    <a:pt x="110" y="620"/>
                  </a:cubicBezTo>
                  <a:cubicBezTo>
                    <a:pt x="110" y="620"/>
                    <a:pt x="110" y="620"/>
                    <a:pt x="110" y="620"/>
                  </a:cubicBezTo>
                  <a:cubicBezTo>
                    <a:pt x="108" y="618"/>
                    <a:pt x="108" y="615"/>
                    <a:pt x="110" y="613"/>
                  </a:cubicBezTo>
                  <a:cubicBezTo>
                    <a:pt x="110" y="613"/>
                    <a:pt x="110" y="613"/>
                    <a:pt x="110" y="613"/>
                  </a:cubicBezTo>
                  <a:cubicBezTo>
                    <a:pt x="111" y="612"/>
                    <a:pt x="114" y="611"/>
                    <a:pt x="116" y="613"/>
                  </a:cubicBezTo>
                  <a:cubicBezTo>
                    <a:pt x="116" y="613"/>
                    <a:pt x="116" y="613"/>
                    <a:pt x="116" y="613"/>
                  </a:cubicBezTo>
                  <a:cubicBezTo>
                    <a:pt x="116" y="614"/>
                    <a:pt x="117" y="614"/>
                    <a:pt x="117" y="614"/>
                  </a:cubicBezTo>
                  <a:cubicBezTo>
                    <a:pt x="117" y="614"/>
                    <a:pt x="117" y="614"/>
                    <a:pt x="117" y="614"/>
                  </a:cubicBezTo>
                  <a:cubicBezTo>
                    <a:pt x="119" y="616"/>
                    <a:pt x="119" y="619"/>
                    <a:pt x="117" y="621"/>
                  </a:cubicBezTo>
                  <a:cubicBezTo>
                    <a:pt x="117" y="621"/>
                    <a:pt x="117" y="621"/>
                    <a:pt x="117" y="621"/>
                  </a:cubicBezTo>
                  <a:cubicBezTo>
                    <a:pt x="116" y="622"/>
                    <a:pt x="115" y="622"/>
                    <a:pt x="114" y="622"/>
                  </a:cubicBezTo>
                  <a:cubicBezTo>
                    <a:pt x="114" y="622"/>
                    <a:pt x="114" y="622"/>
                    <a:pt x="114" y="622"/>
                  </a:cubicBezTo>
                  <a:cubicBezTo>
                    <a:pt x="113" y="622"/>
                    <a:pt x="112" y="622"/>
                    <a:pt x="111" y="621"/>
                  </a:cubicBezTo>
                  <a:close/>
                  <a:moveTo>
                    <a:pt x="100" y="610"/>
                  </a:moveTo>
                  <a:cubicBezTo>
                    <a:pt x="99" y="610"/>
                    <a:pt x="99" y="610"/>
                    <a:pt x="99" y="609"/>
                  </a:cubicBezTo>
                  <a:cubicBezTo>
                    <a:pt x="99" y="609"/>
                    <a:pt x="99" y="609"/>
                    <a:pt x="99" y="609"/>
                  </a:cubicBezTo>
                  <a:cubicBezTo>
                    <a:pt x="97" y="607"/>
                    <a:pt x="97" y="604"/>
                    <a:pt x="99" y="603"/>
                  </a:cubicBezTo>
                  <a:cubicBezTo>
                    <a:pt x="99" y="603"/>
                    <a:pt x="99" y="603"/>
                    <a:pt x="99" y="603"/>
                  </a:cubicBezTo>
                  <a:cubicBezTo>
                    <a:pt x="101" y="601"/>
                    <a:pt x="104" y="601"/>
                    <a:pt x="106" y="603"/>
                  </a:cubicBezTo>
                  <a:cubicBezTo>
                    <a:pt x="106" y="603"/>
                    <a:pt x="106" y="603"/>
                    <a:pt x="106" y="603"/>
                  </a:cubicBezTo>
                  <a:cubicBezTo>
                    <a:pt x="106" y="603"/>
                    <a:pt x="106" y="603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8" y="606"/>
                    <a:pt x="108" y="609"/>
                    <a:pt x="106" y="610"/>
                  </a:cubicBezTo>
                  <a:cubicBezTo>
                    <a:pt x="106" y="610"/>
                    <a:pt x="106" y="610"/>
                    <a:pt x="106" y="610"/>
                  </a:cubicBezTo>
                  <a:cubicBezTo>
                    <a:pt x="105" y="611"/>
                    <a:pt x="104" y="612"/>
                    <a:pt x="103" y="612"/>
                  </a:cubicBezTo>
                  <a:cubicBezTo>
                    <a:pt x="103" y="612"/>
                    <a:pt x="103" y="612"/>
                    <a:pt x="103" y="612"/>
                  </a:cubicBezTo>
                  <a:cubicBezTo>
                    <a:pt x="102" y="612"/>
                    <a:pt x="101" y="611"/>
                    <a:pt x="100" y="610"/>
                  </a:cubicBezTo>
                  <a:close/>
                  <a:moveTo>
                    <a:pt x="89" y="599"/>
                  </a:moveTo>
                  <a:cubicBezTo>
                    <a:pt x="89" y="599"/>
                    <a:pt x="89" y="598"/>
                    <a:pt x="88" y="598"/>
                  </a:cubicBezTo>
                  <a:cubicBezTo>
                    <a:pt x="88" y="598"/>
                    <a:pt x="88" y="598"/>
                    <a:pt x="88" y="598"/>
                  </a:cubicBezTo>
                  <a:cubicBezTo>
                    <a:pt x="87" y="596"/>
                    <a:pt x="87" y="593"/>
                    <a:pt x="89" y="591"/>
                  </a:cubicBezTo>
                  <a:cubicBezTo>
                    <a:pt x="89" y="591"/>
                    <a:pt x="89" y="591"/>
                    <a:pt x="89" y="591"/>
                  </a:cubicBezTo>
                  <a:cubicBezTo>
                    <a:pt x="91" y="590"/>
                    <a:pt x="94" y="590"/>
                    <a:pt x="95" y="592"/>
                  </a:cubicBezTo>
                  <a:cubicBezTo>
                    <a:pt x="95" y="592"/>
                    <a:pt x="95" y="592"/>
                    <a:pt x="95" y="592"/>
                  </a:cubicBezTo>
                  <a:cubicBezTo>
                    <a:pt x="96" y="592"/>
                    <a:pt x="96" y="592"/>
                    <a:pt x="96" y="593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8" y="595"/>
                    <a:pt x="98" y="598"/>
                    <a:pt x="96" y="599"/>
                  </a:cubicBezTo>
                  <a:cubicBezTo>
                    <a:pt x="96" y="599"/>
                    <a:pt x="96" y="599"/>
                    <a:pt x="96" y="599"/>
                  </a:cubicBezTo>
                  <a:cubicBezTo>
                    <a:pt x="95" y="600"/>
                    <a:pt x="94" y="601"/>
                    <a:pt x="93" y="601"/>
                  </a:cubicBezTo>
                  <a:cubicBezTo>
                    <a:pt x="93" y="601"/>
                    <a:pt x="93" y="601"/>
                    <a:pt x="93" y="601"/>
                  </a:cubicBezTo>
                  <a:cubicBezTo>
                    <a:pt x="91" y="601"/>
                    <a:pt x="90" y="600"/>
                    <a:pt x="89" y="599"/>
                  </a:cubicBezTo>
                  <a:close/>
                  <a:moveTo>
                    <a:pt x="79" y="588"/>
                  </a:moveTo>
                  <a:cubicBezTo>
                    <a:pt x="79" y="587"/>
                    <a:pt x="79" y="587"/>
                    <a:pt x="78" y="587"/>
                  </a:cubicBezTo>
                  <a:cubicBezTo>
                    <a:pt x="78" y="587"/>
                    <a:pt x="78" y="587"/>
                    <a:pt x="78" y="587"/>
                  </a:cubicBezTo>
                  <a:cubicBezTo>
                    <a:pt x="77" y="585"/>
                    <a:pt x="77" y="582"/>
                    <a:pt x="79" y="580"/>
                  </a:cubicBezTo>
                  <a:cubicBezTo>
                    <a:pt x="79" y="580"/>
                    <a:pt x="79" y="580"/>
                    <a:pt x="79" y="580"/>
                  </a:cubicBezTo>
                  <a:cubicBezTo>
                    <a:pt x="81" y="578"/>
                    <a:pt x="84" y="579"/>
                    <a:pt x="86" y="581"/>
                  </a:cubicBezTo>
                  <a:cubicBezTo>
                    <a:pt x="86" y="581"/>
                    <a:pt x="86" y="581"/>
                    <a:pt x="86" y="581"/>
                  </a:cubicBezTo>
                  <a:cubicBezTo>
                    <a:pt x="86" y="581"/>
                    <a:pt x="86" y="581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8" y="584"/>
                    <a:pt x="88" y="587"/>
                    <a:pt x="86" y="588"/>
                  </a:cubicBezTo>
                  <a:cubicBezTo>
                    <a:pt x="86" y="588"/>
                    <a:pt x="86" y="588"/>
                    <a:pt x="86" y="588"/>
                  </a:cubicBezTo>
                  <a:cubicBezTo>
                    <a:pt x="85" y="589"/>
                    <a:pt x="84" y="589"/>
                    <a:pt x="83" y="589"/>
                  </a:cubicBezTo>
                  <a:cubicBezTo>
                    <a:pt x="83" y="589"/>
                    <a:pt x="83" y="589"/>
                    <a:pt x="83" y="589"/>
                  </a:cubicBezTo>
                  <a:cubicBezTo>
                    <a:pt x="81" y="589"/>
                    <a:pt x="80" y="589"/>
                    <a:pt x="79" y="588"/>
                  </a:cubicBezTo>
                  <a:close/>
                  <a:moveTo>
                    <a:pt x="70" y="576"/>
                  </a:moveTo>
                  <a:cubicBezTo>
                    <a:pt x="69" y="575"/>
                    <a:pt x="69" y="575"/>
                    <a:pt x="69" y="575"/>
                  </a:cubicBezTo>
                  <a:cubicBezTo>
                    <a:pt x="69" y="575"/>
                    <a:pt x="69" y="575"/>
                    <a:pt x="69" y="575"/>
                  </a:cubicBezTo>
                  <a:cubicBezTo>
                    <a:pt x="67" y="572"/>
                    <a:pt x="68" y="569"/>
                    <a:pt x="70" y="568"/>
                  </a:cubicBezTo>
                  <a:cubicBezTo>
                    <a:pt x="70" y="568"/>
                    <a:pt x="70" y="568"/>
                    <a:pt x="70" y="568"/>
                  </a:cubicBezTo>
                  <a:cubicBezTo>
                    <a:pt x="72" y="566"/>
                    <a:pt x="75" y="567"/>
                    <a:pt x="76" y="569"/>
                  </a:cubicBezTo>
                  <a:cubicBezTo>
                    <a:pt x="76" y="569"/>
                    <a:pt x="76" y="569"/>
                    <a:pt x="76" y="569"/>
                  </a:cubicBezTo>
                  <a:cubicBezTo>
                    <a:pt x="77" y="569"/>
                    <a:pt x="77" y="570"/>
                    <a:pt x="77" y="570"/>
                  </a:cubicBezTo>
                  <a:cubicBezTo>
                    <a:pt x="77" y="570"/>
                    <a:pt x="77" y="570"/>
                    <a:pt x="77" y="570"/>
                  </a:cubicBezTo>
                  <a:cubicBezTo>
                    <a:pt x="79" y="572"/>
                    <a:pt x="78" y="575"/>
                    <a:pt x="76" y="576"/>
                  </a:cubicBezTo>
                  <a:cubicBezTo>
                    <a:pt x="76" y="576"/>
                    <a:pt x="76" y="576"/>
                    <a:pt x="76" y="576"/>
                  </a:cubicBezTo>
                  <a:cubicBezTo>
                    <a:pt x="75" y="577"/>
                    <a:pt x="74" y="577"/>
                    <a:pt x="73" y="577"/>
                  </a:cubicBezTo>
                  <a:cubicBezTo>
                    <a:pt x="73" y="577"/>
                    <a:pt x="73" y="577"/>
                    <a:pt x="73" y="577"/>
                  </a:cubicBezTo>
                  <a:cubicBezTo>
                    <a:pt x="72" y="577"/>
                    <a:pt x="71" y="577"/>
                    <a:pt x="70" y="576"/>
                  </a:cubicBezTo>
                  <a:close/>
                  <a:moveTo>
                    <a:pt x="61" y="563"/>
                  </a:moveTo>
                  <a:cubicBezTo>
                    <a:pt x="60" y="563"/>
                    <a:pt x="60" y="562"/>
                    <a:pt x="60" y="562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58" y="560"/>
                    <a:pt x="59" y="557"/>
                    <a:pt x="61" y="556"/>
                  </a:cubicBezTo>
                  <a:cubicBezTo>
                    <a:pt x="61" y="556"/>
                    <a:pt x="61" y="556"/>
                    <a:pt x="61" y="556"/>
                  </a:cubicBezTo>
                  <a:cubicBezTo>
                    <a:pt x="63" y="554"/>
                    <a:pt x="66" y="555"/>
                    <a:pt x="68" y="557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8" y="557"/>
                    <a:pt x="68" y="557"/>
                    <a:pt x="68" y="558"/>
                  </a:cubicBezTo>
                  <a:cubicBezTo>
                    <a:pt x="68" y="558"/>
                    <a:pt x="68" y="558"/>
                    <a:pt x="68" y="558"/>
                  </a:cubicBezTo>
                  <a:cubicBezTo>
                    <a:pt x="70" y="560"/>
                    <a:pt x="69" y="563"/>
                    <a:pt x="67" y="564"/>
                  </a:cubicBezTo>
                  <a:cubicBezTo>
                    <a:pt x="67" y="564"/>
                    <a:pt x="67" y="564"/>
                    <a:pt x="67" y="564"/>
                  </a:cubicBezTo>
                  <a:cubicBezTo>
                    <a:pt x="66" y="565"/>
                    <a:pt x="65" y="565"/>
                    <a:pt x="64" y="565"/>
                  </a:cubicBezTo>
                  <a:cubicBezTo>
                    <a:pt x="64" y="565"/>
                    <a:pt x="64" y="565"/>
                    <a:pt x="64" y="565"/>
                  </a:cubicBezTo>
                  <a:cubicBezTo>
                    <a:pt x="63" y="565"/>
                    <a:pt x="61" y="565"/>
                    <a:pt x="61" y="563"/>
                  </a:cubicBezTo>
                  <a:close/>
                  <a:moveTo>
                    <a:pt x="52" y="550"/>
                  </a:moveTo>
                  <a:cubicBezTo>
                    <a:pt x="52" y="550"/>
                    <a:pt x="52" y="550"/>
                    <a:pt x="51" y="549"/>
                  </a:cubicBezTo>
                  <a:cubicBezTo>
                    <a:pt x="51" y="549"/>
                    <a:pt x="51" y="549"/>
                    <a:pt x="51" y="549"/>
                  </a:cubicBezTo>
                  <a:cubicBezTo>
                    <a:pt x="50" y="547"/>
                    <a:pt x="51" y="544"/>
                    <a:pt x="53" y="543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55" y="541"/>
                    <a:pt x="58" y="542"/>
                    <a:pt x="59" y="544"/>
                  </a:cubicBezTo>
                  <a:cubicBezTo>
                    <a:pt x="59" y="544"/>
                    <a:pt x="59" y="544"/>
                    <a:pt x="59" y="544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1" y="548"/>
                    <a:pt x="61" y="550"/>
                    <a:pt x="59" y="552"/>
                  </a:cubicBezTo>
                  <a:cubicBezTo>
                    <a:pt x="59" y="552"/>
                    <a:pt x="59" y="552"/>
                    <a:pt x="59" y="552"/>
                  </a:cubicBezTo>
                  <a:cubicBezTo>
                    <a:pt x="58" y="552"/>
                    <a:pt x="57" y="553"/>
                    <a:pt x="56" y="553"/>
                  </a:cubicBezTo>
                  <a:cubicBezTo>
                    <a:pt x="56" y="553"/>
                    <a:pt x="56" y="553"/>
                    <a:pt x="56" y="553"/>
                  </a:cubicBezTo>
                  <a:cubicBezTo>
                    <a:pt x="55" y="553"/>
                    <a:pt x="53" y="552"/>
                    <a:pt x="52" y="550"/>
                  </a:cubicBezTo>
                  <a:close/>
                  <a:moveTo>
                    <a:pt x="44" y="537"/>
                  </a:moveTo>
                  <a:cubicBezTo>
                    <a:pt x="44" y="537"/>
                    <a:pt x="44" y="536"/>
                    <a:pt x="44" y="536"/>
                  </a:cubicBezTo>
                  <a:cubicBezTo>
                    <a:pt x="44" y="536"/>
                    <a:pt x="44" y="536"/>
                    <a:pt x="44" y="536"/>
                  </a:cubicBezTo>
                  <a:cubicBezTo>
                    <a:pt x="42" y="534"/>
                    <a:pt x="43" y="531"/>
                    <a:pt x="45" y="530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8" y="528"/>
                    <a:pt x="50" y="529"/>
                    <a:pt x="52" y="531"/>
                  </a:cubicBezTo>
                  <a:cubicBezTo>
                    <a:pt x="52" y="531"/>
                    <a:pt x="52" y="531"/>
                    <a:pt x="52" y="531"/>
                  </a:cubicBezTo>
                  <a:cubicBezTo>
                    <a:pt x="52" y="532"/>
                    <a:pt x="52" y="532"/>
                    <a:pt x="52" y="53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4" y="535"/>
                    <a:pt x="53" y="538"/>
                    <a:pt x="51" y="539"/>
                  </a:cubicBezTo>
                  <a:cubicBezTo>
                    <a:pt x="51" y="539"/>
                    <a:pt x="51" y="539"/>
                    <a:pt x="51" y="539"/>
                  </a:cubicBezTo>
                  <a:cubicBezTo>
                    <a:pt x="50" y="539"/>
                    <a:pt x="49" y="540"/>
                    <a:pt x="48" y="540"/>
                  </a:cubicBezTo>
                  <a:cubicBezTo>
                    <a:pt x="48" y="540"/>
                    <a:pt x="48" y="540"/>
                    <a:pt x="48" y="540"/>
                  </a:cubicBezTo>
                  <a:cubicBezTo>
                    <a:pt x="47" y="540"/>
                    <a:pt x="45" y="539"/>
                    <a:pt x="44" y="537"/>
                  </a:cubicBezTo>
                  <a:close/>
                  <a:moveTo>
                    <a:pt x="37" y="524"/>
                  </a:moveTo>
                  <a:cubicBezTo>
                    <a:pt x="37" y="523"/>
                    <a:pt x="37" y="523"/>
                    <a:pt x="36" y="523"/>
                  </a:cubicBezTo>
                  <a:cubicBezTo>
                    <a:pt x="36" y="523"/>
                    <a:pt x="36" y="523"/>
                    <a:pt x="36" y="523"/>
                  </a:cubicBezTo>
                  <a:cubicBezTo>
                    <a:pt x="35" y="520"/>
                    <a:pt x="36" y="517"/>
                    <a:pt x="38" y="516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41" y="515"/>
                    <a:pt x="44" y="516"/>
                    <a:pt x="45" y="518"/>
                  </a:cubicBezTo>
                  <a:cubicBezTo>
                    <a:pt x="45" y="518"/>
                    <a:pt x="45" y="518"/>
                    <a:pt x="45" y="518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7" y="522"/>
                    <a:pt x="46" y="525"/>
                    <a:pt x="43" y="526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3" y="526"/>
                    <a:pt x="42" y="526"/>
                    <a:pt x="41" y="526"/>
                  </a:cubicBezTo>
                  <a:cubicBezTo>
                    <a:pt x="41" y="526"/>
                    <a:pt x="41" y="526"/>
                    <a:pt x="41" y="526"/>
                  </a:cubicBezTo>
                  <a:cubicBezTo>
                    <a:pt x="39" y="526"/>
                    <a:pt x="38" y="525"/>
                    <a:pt x="37" y="524"/>
                  </a:cubicBezTo>
                  <a:close/>
                  <a:moveTo>
                    <a:pt x="30" y="510"/>
                  </a:moveTo>
                  <a:cubicBezTo>
                    <a:pt x="30" y="509"/>
                    <a:pt x="30" y="509"/>
                    <a:pt x="30" y="509"/>
                  </a:cubicBezTo>
                  <a:cubicBezTo>
                    <a:pt x="30" y="509"/>
                    <a:pt x="30" y="509"/>
                    <a:pt x="30" y="509"/>
                  </a:cubicBezTo>
                  <a:cubicBezTo>
                    <a:pt x="29" y="506"/>
                    <a:pt x="30" y="503"/>
                    <a:pt x="32" y="502"/>
                  </a:cubicBezTo>
                  <a:cubicBezTo>
                    <a:pt x="32" y="502"/>
                    <a:pt x="32" y="502"/>
                    <a:pt x="32" y="502"/>
                  </a:cubicBezTo>
                  <a:cubicBezTo>
                    <a:pt x="35" y="501"/>
                    <a:pt x="37" y="502"/>
                    <a:pt x="38" y="505"/>
                  </a:cubicBezTo>
                  <a:cubicBezTo>
                    <a:pt x="38" y="505"/>
                    <a:pt x="38" y="505"/>
                    <a:pt x="38" y="505"/>
                  </a:cubicBezTo>
                  <a:cubicBezTo>
                    <a:pt x="39" y="505"/>
                    <a:pt x="39" y="506"/>
                    <a:pt x="39" y="506"/>
                  </a:cubicBezTo>
                  <a:cubicBezTo>
                    <a:pt x="39" y="506"/>
                    <a:pt x="39" y="506"/>
                    <a:pt x="39" y="506"/>
                  </a:cubicBezTo>
                  <a:cubicBezTo>
                    <a:pt x="40" y="508"/>
                    <a:pt x="39" y="511"/>
                    <a:pt x="37" y="512"/>
                  </a:cubicBezTo>
                  <a:cubicBezTo>
                    <a:pt x="37" y="512"/>
                    <a:pt x="37" y="512"/>
                    <a:pt x="37" y="512"/>
                  </a:cubicBezTo>
                  <a:cubicBezTo>
                    <a:pt x="36" y="513"/>
                    <a:pt x="35" y="513"/>
                    <a:pt x="35" y="513"/>
                  </a:cubicBezTo>
                  <a:cubicBezTo>
                    <a:pt x="35" y="513"/>
                    <a:pt x="35" y="513"/>
                    <a:pt x="35" y="513"/>
                  </a:cubicBezTo>
                  <a:cubicBezTo>
                    <a:pt x="33" y="513"/>
                    <a:pt x="31" y="512"/>
                    <a:pt x="30" y="510"/>
                  </a:cubicBezTo>
                  <a:close/>
                  <a:moveTo>
                    <a:pt x="24" y="496"/>
                  </a:moveTo>
                  <a:cubicBezTo>
                    <a:pt x="24" y="495"/>
                    <a:pt x="24" y="495"/>
                    <a:pt x="24" y="495"/>
                  </a:cubicBezTo>
                  <a:cubicBezTo>
                    <a:pt x="24" y="495"/>
                    <a:pt x="24" y="495"/>
                    <a:pt x="24" y="495"/>
                  </a:cubicBezTo>
                  <a:cubicBezTo>
                    <a:pt x="23" y="492"/>
                    <a:pt x="24" y="489"/>
                    <a:pt x="26" y="488"/>
                  </a:cubicBezTo>
                  <a:cubicBezTo>
                    <a:pt x="26" y="488"/>
                    <a:pt x="26" y="488"/>
                    <a:pt x="26" y="488"/>
                  </a:cubicBezTo>
                  <a:cubicBezTo>
                    <a:pt x="29" y="487"/>
                    <a:pt x="32" y="489"/>
                    <a:pt x="33" y="491"/>
                  </a:cubicBezTo>
                  <a:cubicBezTo>
                    <a:pt x="33" y="491"/>
                    <a:pt x="33" y="491"/>
                    <a:pt x="33" y="491"/>
                  </a:cubicBezTo>
                  <a:cubicBezTo>
                    <a:pt x="33" y="491"/>
                    <a:pt x="33" y="492"/>
                    <a:pt x="33" y="492"/>
                  </a:cubicBezTo>
                  <a:cubicBezTo>
                    <a:pt x="33" y="492"/>
                    <a:pt x="33" y="492"/>
                    <a:pt x="33" y="492"/>
                  </a:cubicBezTo>
                  <a:cubicBezTo>
                    <a:pt x="34" y="495"/>
                    <a:pt x="33" y="497"/>
                    <a:pt x="30" y="498"/>
                  </a:cubicBezTo>
                  <a:cubicBezTo>
                    <a:pt x="30" y="498"/>
                    <a:pt x="30" y="498"/>
                    <a:pt x="30" y="498"/>
                  </a:cubicBezTo>
                  <a:cubicBezTo>
                    <a:pt x="30" y="499"/>
                    <a:pt x="29" y="499"/>
                    <a:pt x="29" y="499"/>
                  </a:cubicBezTo>
                  <a:cubicBezTo>
                    <a:pt x="29" y="499"/>
                    <a:pt x="29" y="499"/>
                    <a:pt x="29" y="499"/>
                  </a:cubicBezTo>
                  <a:cubicBezTo>
                    <a:pt x="27" y="499"/>
                    <a:pt x="25" y="498"/>
                    <a:pt x="24" y="496"/>
                  </a:cubicBezTo>
                  <a:close/>
                  <a:moveTo>
                    <a:pt x="19" y="481"/>
                  </a:moveTo>
                  <a:cubicBezTo>
                    <a:pt x="19" y="481"/>
                    <a:pt x="19" y="481"/>
                    <a:pt x="19" y="480"/>
                  </a:cubicBezTo>
                  <a:cubicBezTo>
                    <a:pt x="19" y="480"/>
                    <a:pt x="19" y="480"/>
                    <a:pt x="19" y="480"/>
                  </a:cubicBezTo>
                  <a:cubicBezTo>
                    <a:pt x="18" y="478"/>
                    <a:pt x="19" y="475"/>
                    <a:pt x="22" y="474"/>
                  </a:cubicBezTo>
                  <a:cubicBezTo>
                    <a:pt x="22" y="474"/>
                    <a:pt x="22" y="474"/>
                    <a:pt x="22" y="474"/>
                  </a:cubicBezTo>
                  <a:cubicBezTo>
                    <a:pt x="24" y="473"/>
                    <a:pt x="27" y="475"/>
                    <a:pt x="27" y="477"/>
                  </a:cubicBezTo>
                  <a:cubicBezTo>
                    <a:pt x="27" y="477"/>
                    <a:pt x="27" y="477"/>
                    <a:pt x="27" y="477"/>
                  </a:cubicBezTo>
                  <a:cubicBezTo>
                    <a:pt x="28" y="477"/>
                    <a:pt x="28" y="478"/>
                    <a:pt x="28" y="478"/>
                  </a:cubicBezTo>
                  <a:cubicBezTo>
                    <a:pt x="28" y="478"/>
                    <a:pt x="28" y="478"/>
                    <a:pt x="28" y="478"/>
                  </a:cubicBezTo>
                  <a:cubicBezTo>
                    <a:pt x="29" y="481"/>
                    <a:pt x="27" y="483"/>
                    <a:pt x="25" y="484"/>
                  </a:cubicBezTo>
                  <a:cubicBezTo>
                    <a:pt x="25" y="484"/>
                    <a:pt x="25" y="484"/>
                    <a:pt x="25" y="484"/>
                  </a:cubicBezTo>
                  <a:cubicBezTo>
                    <a:pt x="24" y="484"/>
                    <a:pt x="24" y="485"/>
                    <a:pt x="23" y="485"/>
                  </a:cubicBezTo>
                  <a:cubicBezTo>
                    <a:pt x="23" y="485"/>
                    <a:pt x="23" y="485"/>
                    <a:pt x="23" y="485"/>
                  </a:cubicBezTo>
                  <a:cubicBezTo>
                    <a:pt x="22" y="485"/>
                    <a:pt x="20" y="483"/>
                    <a:pt x="19" y="481"/>
                  </a:cubicBezTo>
                  <a:close/>
                  <a:moveTo>
                    <a:pt x="14" y="467"/>
                  </a:moveTo>
                  <a:cubicBezTo>
                    <a:pt x="14" y="466"/>
                    <a:pt x="14" y="466"/>
                    <a:pt x="14" y="465"/>
                  </a:cubicBezTo>
                  <a:cubicBezTo>
                    <a:pt x="14" y="465"/>
                    <a:pt x="14" y="465"/>
                    <a:pt x="14" y="465"/>
                  </a:cubicBezTo>
                  <a:cubicBezTo>
                    <a:pt x="13" y="463"/>
                    <a:pt x="15" y="460"/>
                    <a:pt x="17" y="460"/>
                  </a:cubicBezTo>
                  <a:cubicBezTo>
                    <a:pt x="17" y="460"/>
                    <a:pt x="17" y="460"/>
                    <a:pt x="17" y="460"/>
                  </a:cubicBezTo>
                  <a:cubicBezTo>
                    <a:pt x="20" y="459"/>
                    <a:pt x="22" y="460"/>
                    <a:pt x="23" y="463"/>
                  </a:cubicBezTo>
                  <a:cubicBezTo>
                    <a:pt x="23" y="463"/>
                    <a:pt x="23" y="463"/>
                    <a:pt x="23" y="463"/>
                  </a:cubicBezTo>
                  <a:cubicBezTo>
                    <a:pt x="23" y="463"/>
                    <a:pt x="23" y="464"/>
                    <a:pt x="23" y="464"/>
                  </a:cubicBezTo>
                  <a:cubicBezTo>
                    <a:pt x="23" y="464"/>
                    <a:pt x="23" y="464"/>
                    <a:pt x="23" y="464"/>
                  </a:cubicBezTo>
                  <a:cubicBezTo>
                    <a:pt x="24" y="467"/>
                    <a:pt x="23" y="469"/>
                    <a:pt x="20" y="470"/>
                  </a:cubicBezTo>
                  <a:cubicBezTo>
                    <a:pt x="20" y="470"/>
                    <a:pt x="20" y="470"/>
                    <a:pt x="20" y="470"/>
                  </a:cubicBezTo>
                  <a:cubicBezTo>
                    <a:pt x="20" y="470"/>
                    <a:pt x="19" y="470"/>
                    <a:pt x="19" y="470"/>
                  </a:cubicBezTo>
                  <a:cubicBezTo>
                    <a:pt x="19" y="470"/>
                    <a:pt x="19" y="470"/>
                    <a:pt x="19" y="470"/>
                  </a:cubicBezTo>
                  <a:cubicBezTo>
                    <a:pt x="17" y="470"/>
                    <a:pt x="15" y="469"/>
                    <a:pt x="14" y="467"/>
                  </a:cubicBezTo>
                  <a:close/>
                  <a:moveTo>
                    <a:pt x="10" y="452"/>
                  </a:moveTo>
                  <a:cubicBezTo>
                    <a:pt x="10" y="452"/>
                    <a:pt x="10" y="451"/>
                    <a:pt x="10" y="451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9" y="448"/>
                    <a:pt x="11" y="446"/>
                    <a:pt x="14" y="445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16" y="444"/>
                    <a:pt x="19" y="446"/>
                    <a:pt x="19" y="448"/>
                  </a:cubicBezTo>
                  <a:cubicBezTo>
                    <a:pt x="19" y="448"/>
                    <a:pt x="19" y="448"/>
                    <a:pt x="19" y="448"/>
                  </a:cubicBezTo>
                  <a:cubicBezTo>
                    <a:pt x="19" y="449"/>
                    <a:pt x="19" y="449"/>
                    <a:pt x="20" y="450"/>
                  </a:cubicBezTo>
                  <a:cubicBezTo>
                    <a:pt x="20" y="450"/>
                    <a:pt x="20" y="450"/>
                    <a:pt x="20" y="450"/>
                  </a:cubicBezTo>
                  <a:cubicBezTo>
                    <a:pt x="20" y="452"/>
                    <a:pt x="19" y="455"/>
                    <a:pt x="16" y="455"/>
                  </a:cubicBezTo>
                  <a:cubicBezTo>
                    <a:pt x="16" y="455"/>
                    <a:pt x="16" y="455"/>
                    <a:pt x="16" y="455"/>
                  </a:cubicBezTo>
                  <a:cubicBezTo>
                    <a:pt x="16" y="456"/>
                    <a:pt x="15" y="456"/>
                    <a:pt x="15" y="456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13" y="456"/>
                    <a:pt x="11" y="454"/>
                    <a:pt x="10" y="452"/>
                  </a:cubicBezTo>
                  <a:close/>
                  <a:moveTo>
                    <a:pt x="7" y="437"/>
                  </a:moveTo>
                  <a:cubicBezTo>
                    <a:pt x="7" y="437"/>
                    <a:pt x="7" y="436"/>
                    <a:pt x="7" y="436"/>
                  </a:cubicBezTo>
                  <a:cubicBezTo>
                    <a:pt x="7" y="436"/>
                    <a:pt x="7" y="436"/>
                    <a:pt x="7" y="436"/>
                  </a:cubicBezTo>
                  <a:cubicBezTo>
                    <a:pt x="6" y="433"/>
                    <a:pt x="8" y="431"/>
                    <a:pt x="11" y="430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3" y="430"/>
                    <a:pt x="16" y="431"/>
                    <a:pt x="16" y="434"/>
                  </a:cubicBezTo>
                  <a:cubicBezTo>
                    <a:pt x="16" y="434"/>
                    <a:pt x="16" y="434"/>
                    <a:pt x="16" y="434"/>
                  </a:cubicBezTo>
                  <a:cubicBezTo>
                    <a:pt x="16" y="434"/>
                    <a:pt x="16" y="435"/>
                    <a:pt x="16" y="435"/>
                  </a:cubicBezTo>
                  <a:cubicBezTo>
                    <a:pt x="16" y="435"/>
                    <a:pt x="16" y="435"/>
                    <a:pt x="16" y="435"/>
                  </a:cubicBezTo>
                  <a:cubicBezTo>
                    <a:pt x="17" y="438"/>
                    <a:pt x="15" y="440"/>
                    <a:pt x="13" y="441"/>
                  </a:cubicBezTo>
                  <a:cubicBezTo>
                    <a:pt x="13" y="441"/>
                    <a:pt x="13" y="441"/>
                    <a:pt x="13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9" y="441"/>
                    <a:pt x="8" y="439"/>
                    <a:pt x="7" y="437"/>
                  </a:cubicBezTo>
                  <a:close/>
                  <a:moveTo>
                    <a:pt x="4" y="422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ubicBezTo>
                    <a:pt x="4" y="418"/>
                    <a:pt x="6" y="416"/>
                    <a:pt x="8" y="415"/>
                  </a:cubicBezTo>
                  <a:cubicBezTo>
                    <a:pt x="8" y="415"/>
                    <a:pt x="8" y="415"/>
                    <a:pt x="8" y="415"/>
                  </a:cubicBezTo>
                  <a:cubicBezTo>
                    <a:pt x="11" y="415"/>
                    <a:pt x="13" y="417"/>
                    <a:pt x="14" y="419"/>
                  </a:cubicBezTo>
                  <a:cubicBezTo>
                    <a:pt x="14" y="419"/>
                    <a:pt x="14" y="419"/>
                    <a:pt x="14" y="419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3"/>
                    <a:pt x="12" y="425"/>
                    <a:pt x="10" y="426"/>
                  </a:cubicBezTo>
                  <a:cubicBezTo>
                    <a:pt x="10" y="426"/>
                    <a:pt x="10" y="426"/>
                    <a:pt x="10" y="426"/>
                  </a:cubicBezTo>
                  <a:cubicBezTo>
                    <a:pt x="10" y="426"/>
                    <a:pt x="9" y="426"/>
                    <a:pt x="9" y="426"/>
                  </a:cubicBezTo>
                  <a:cubicBezTo>
                    <a:pt x="9" y="426"/>
                    <a:pt x="9" y="426"/>
                    <a:pt x="9" y="426"/>
                  </a:cubicBezTo>
                  <a:cubicBezTo>
                    <a:pt x="7" y="426"/>
                    <a:pt x="5" y="424"/>
                    <a:pt x="4" y="422"/>
                  </a:cubicBezTo>
                  <a:close/>
                  <a:moveTo>
                    <a:pt x="2" y="407"/>
                  </a:moveTo>
                  <a:cubicBezTo>
                    <a:pt x="2" y="406"/>
                    <a:pt x="2" y="406"/>
                    <a:pt x="2" y="405"/>
                  </a:cubicBezTo>
                  <a:cubicBezTo>
                    <a:pt x="2" y="405"/>
                    <a:pt x="2" y="405"/>
                    <a:pt x="2" y="405"/>
                  </a:cubicBezTo>
                  <a:cubicBezTo>
                    <a:pt x="2" y="403"/>
                    <a:pt x="4" y="400"/>
                    <a:pt x="6" y="400"/>
                  </a:cubicBezTo>
                  <a:cubicBezTo>
                    <a:pt x="6" y="400"/>
                    <a:pt x="6" y="400"/>
                    <a:pt x="6" y="400"/>
                  </a:cubicBezTo>
                  <a:cubicBezTo>
                    <a:pt x="9" y="400"/>
                    <a:pt x="11" y="402"/>
                    <a:pt x="12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12" y="405"/>
                    <a:pt x="12" y="405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8"/>
                    <a:pt x="10" y="411"/>
                    <a:pt x="8" y="411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5" y="411"/>
                    <a:pt x="3" y="409"/>
                    <a:pt x="2" y="407"/>
                  </a:cubicBezTo>
                  <a:close/>
                  <a:moveTo>
                    <a:pt x="1" y="392"/>
                  </a:moveTo>
                  <a:cubicBezTo>
                    <a:pt x="1" y="391"/>
                    <a:pt x="1" y="391"/>
                    <a:pt x="1" y="390"/>
                  </a:cubicBezTo>
                  <a:cubicBezTo>
                    <a:pt x="1" y="390"/>
                    <a:pt x="1" y="390"/>
                    <a:pt x="1" y="390"/>
                  </a:cubicBezTo>
                  <a:cubicBezTo>
                    <a:pt x="1" y="388"/>
                    <a:pt x="3" y="385"/>
                    <a:pt x="5" y="385"/>
                  </a:cubicBezTo>
                  <a:cubicBezTo>
                    <a:pt x="5" y="385"/>
                    <a:pt x="5" y="385"/>
                    <a:pt x="5" y="385"/>
                  </a:cubicBezTo>
                  <a:cubicBezTo>
                    <a:pt x="8" y="385"/>
                    <a:pt x="10" y="387"/>
                    <a:pt x="10" y="390"/>
                  </a:cubicBezTo>
                  <a:cubicBezTo>
                    <a:pt x="10" y="390"/>
                    <a:pt x="10" y="390"/>
                    <a:pt x="10" y="390"/>
                  </a:cubicBezTo>
                  <a:cubicBezTo>
                    <a:pt x="10" y="390"/>
                    <a:pt x="10" y="390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1" y="393"/>
                    <a:pt x="9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3" y="396"/>
                    <a:pt x="1" y="394"/>
                    <a:pt x="1" y="392"/>
                  </a:cubicBezTo>
                  <a:close/>
                  <a:moveTo>
                    <a:pt x="0" y="376"/>
                  </a:moveTo>
                  <a:cubicBezTo>
                    <a:pt x="0" y="376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2"/>
                    <a:pt x="2" y="370"/>
                    <a:pt x="5" y="370"/>
                  </a:cubicBezTo>
                  <a:cubicBezTo>
                    <a:pt x="5" y="370"/>
                    <a:pt x="5" y="370"/>
                    <a:pt x="5" y="370"/>
                  </a:cubicBezTo>
                  <a:cubicBezTo>
                    <a:pt x="7" y="370"/>
                    <a:pt x="9" y="372"/>
                    <a:pt x="10" y="375"/>
                  </a:cubicBezTo>
                  <a:cubicBezTo>
                    <a:pt x="10" y="375"/>
                    <a:pt x="10" y="375"/>
                    <a:pt x="10" y="375"/>
                  </a:cubicBezTo>
                  <a:cubicBezTo>
                    <a:pt x="10" y="375"/>
                    <a:pt x="10" y="375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9"/>
                    <a:pt x="8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2" y="381"/>
                    <a:pt x="0" y="379"/>
                    <a:pt x="0" y="376"/>
                  </a:cubicBezTo>
                  <a:close/>
                  <a:moveTo>
                    <a:pt x="5" y="366"/>
                  </a:moveTo>
                  <a:cubicBezTo>
                    <a:pt x="2" y="366"/>
                    <a:pt x="0" y="364"/>
                    <a:pt x="0" y="361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57"/>
                    <a:pt x="2" y="355"/>
                    <a:pt x="5" y="355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7" y="355"/>
                    <a:pt x="9" y="357"/>
                    <a:pt x="9" y="360"/>
                  </a:cubicBezTo>
                  <a:cubicBezTo>
                    <a:pt x="9" y="360"/>
                    <a:pt x="9" y="360"/>
                    <a:pt x="9" y="360"/>
                  </a:cubicBezTo>
                  <a:cubicBezTo>
                    <a:pt x="9" y="360"/>
                    <a:pt x="9" y="361"/>
                    <a:pt x="9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9" y="364"/>
                    <a:pt x="7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lose/>
                  <a:moveTo>
                    <a:pt x="5" y="351"/>
                  </a:moveTo>
                  <a:cubicBezTo>
                    <a:pt x="2" y="350"/>
                    <a:pt x="0" y="348"/>
                    <a:pt x="0" y="346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45"/>
                    <a:pt x="0" y="345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2"/>
                    <a:pt x="3" y="340"/>
                    <a:pt x="5" y="340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8" y="340"/>
                    <a:pt x="10" y="342"/>
                    <a:pt x="10" y="345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0" y="345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9"/>
                    <a:pt x="8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lose/>
                  <a:moveTo>
                    <a:pt x="6" y="335"/>
                  </a:moveTo>
                  <a:cubicBezTo>
                    <a:pt x="3" y="335"/>
                    <a:pt x="1" y="333"/>
                    <a:pt x="1" y="330"/>
                  </a:cubicBezTo>
                  <a:cubicBezTo>
                    <a:pt x="1" y="330"/>
                    <a:pt x="1" y="330"/>
                    <a:pt x="1" y="330"/>
                  </a:cubicBezTo>
                  <a:cubicBezTo>
                    <a:pt x="1" y="330"/>
                    <a:pt x="1" y="329"/>
                    <a:pt x="1" y="329"/>
                  </a:cubicBezTo>
                  <a:cubicBezTo>
                    <a:pt x="1" y="329"/>
                    <a:pt x="1" y="329"/>
                    <a:pt x="1" y="329"/>
                  </a:cubicBezTo>
                  <a:cubicBezTo>
                    <a:pt x="2" y="326"/>
                    <a:pt x="4" y="324"/>
                    <a:pt x="6" y="325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9" y="325"/>
                    <a:pt x="11" y="327"/>
                    <a:pt x="11" y="330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11" y="330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0" y="334"/>
                    <a:pt x="8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lose/>
                  <a:moveTo>
                    <a:pt x="7" y="320"/>
                  </a:moveTo>
                  <a:cubicBezTo>
                    <a:pt x="4" y="320"/>
                    <a:pt x="2" y="318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3" y="315"/>
                    <a:pt x="3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3" y="311"/>
                    <a:pt x="6" y="309"/>
                    <a:pt x="8" y="310"/>
                  </a:cubicBezTo>
                  <a:cubicBezTo>
                    <a:pt x="8" y="310"/>
                    <a:pt x="8" y="310"/>
                    <a:pt x="8" y="310"/>
                  </a:cubicBezTo>
                  <a:cubicBezTo>
                    <a:pt x="11" y="310"/>
                    <a:pt x="13" y="312"/>
                    <a:pt x="12" y="315"/>
                  </a:cubicBezTo>
                  <a:cubicBezTo>
                    <a:pt x="12" y="315"/>
                    <a:pt x="12" y="315"/>
                    <a:pt x="12" y="315"/>
                  </a:cubicBezTo>
                  <a:cubicBezTo>
                    <a:pt x="12" y="315"/>
                    <a:pt x="12" y="316"/>
                    <a:pt x="12" y="316"/>
                  </a:cubicBezTo>
                  <a:cubicBezTo>
                    <a:pt x="12" y="316"/>
                    <a:pt x="12" y="316"/>
                    <a:pt x="12" y="316"/>
                  </a:cubicBezTo>
                  <a:cubicBezTo>
                    <a:pt x="12" y="319"/>
                    <a:pt x="10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lose/>
                  <a:moveTo>
                    <a:pt x="9" y="305"/>
                  </a:moveTo>
                  <a:cubicBezTo>
                    <a:pt x="6" y="305"/>
                    <a:pt x="5" y="303"/>
                    <a:pt x="5" y="300"/>
                  </a:cubicBezTo>
                  <a:cubicBezTo>
                    <a:pt x="5" y="300"/>
                    <a:pt x="5" y="300"/>
                    <a:pt x="5" y="300"/>
                  </a:cubicBezTo>
                  <a:cubicBezTo>
                    <a:pt x="5" y="300"/>
                    <a:pt x="5" y="299"/>
                    <a:pt x="5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6" y="296"/>
                    <a:pt x="8" y="294"/>
                    <a:pt x="11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3" y="295"/>
                    <a:pt x="15" y="298"/>
                    <a:pt x="15" y="300"/>
                  </a:cubicBezTo>
                  <a:cubicBezTo>
                    <a:pt x="15" y="300"/>
                    <a:pt x="15" y="300"/>
                    <a:pt x="15" y="300"/>
                  </a:cubicBezTo>
                  <a:cubicBezTo>
                    <a:pt x="14" y="301"/>
                    <a:pt x="14" y="301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4"/>
                    <a:pt x="12" y="305"/>
                    <a:pt x="10" y="305"/>
                  </a:cubicBezTo>
                  <a:cubicBezTo>
                    <a:pt x="10" y="305"/>
                    <a:pt x="10" y="305"/>
                    <a:pt x="10" y="305"/>
                  </a:cubicBezTo>
                  <a:cubicBezTo>
                    <a:pt x="9" y="305"/>
                    <a:pt x="9" y="305"/>
                    <a:pt x="9" y="305"/>
                  </a:cubicBezTo>
                  <a:close/>
                  <a:moveTo>
                    <a:pt x="11" y="290"/>
                  </a:moveTo>
                  <a:cubicBezTo>
                    <a:pt x="9" y="290"/>
                    <a:pt x="7" y="287"/>
                    <a:pt x="8" y="285"/>
                  </a:cubicBezTo>
                  <a:cubicBezTo>
                    <a:pt x="8" y="285"/>
                    <a:pt x="8" y="285"/>
                    <a:pt x="8" y="285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9" y="281"/>
                    <a:pt x="11" y="279"/>
                    <a:pt x="14" y="280"/>
                  </a:cubicBezTo>
                  <a:cubicBezTo>
                    <a:pt x="14" y="280"/>
                    <a:pt x="14" y="280"/>
                    <a:pt x="14" y="280"/>
                  </a:cubicBezTo>
                  <a:cubicBezTo>
                    <a:pt x="16" y="280"/>
                    <a:pt x="18" y="283"/>
                    <a:pt x="17" y="286"/>
                  </a:cubicBezTo>
                  <a:cubicBezTo>
                    <a:pt x="17" y="286"/>
                    <a:pt x="17" y="286"/>
                    <a:pt x="17" y="286"/>
                  </a:cubicBezTo>
                  <a:cubicBezTo>
                    <a:pt x="17" y="286"/>
                    <a:pt x="17" y="286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7" y="289"/>
                    <a:pt x="15" y="291"/>
                    <a:pt x="12" y="291"/>
                  </a:cubicBezTo>
                  <a:cubicBezTo>
                    <a:pt x="12" y="291"/>
                    <a:pt x="12" y="291"/>
                    <a:pt x="12" y="291"/>
                  </a:cubicBezTo>
                  <a:cubicBezTo>
                    <a:pt x="12" y="291"/>
                    <a:pt x="12" y="291"/>
                    <a:pt x="11" y="290"/>
                  </a:cubicBezTo>
                  <a:close/>
                  <a:moveTo>
                    <a:pt x="15" y="276"/>
                  </a:moveTo>
                  <a:cubicBezTo>
                    <a:pt x="12" y="275"/>
                    <a:pt x="11" y="272"/>
                    <a:pt x="11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70"/>
                    <a:pt x="12" y="269"/>
                    <a:pt x="12" y="269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2" y="266"/>
                    <a:pt x="15" y="265"/>
                    <a:pt x="17" y="265"/>
                  </a:cubicBezTo>
                  <a:cubicBezTo>
                    <a:pt x="17" y="265"/>
                    <a:pt x="17" y="265"/>
                    <a:pt x="17" y="265"/>
                  </a:cubicBezTo>
                  <a:cubicBezTo>
                    <a:pt x="20" y="266"/>
                    <a:pt x="21" y="269"/>
                    <a:pt x="21" y="271"/>
                  </a:cubicBezTo>
                  <a:cubicBezTo>
                    <a:pt x="21" y="271"/>
                    <a:pt x="21" y="271"/>
                    <a:pt x="21" y="271"/>
                  </a:cubicBezTo>
                  <a:cubicBezTo>
                    <a:pt x="21" y="271"/>
                    <a:pt x="21" y="272"/>
                    <a:pt x="20" y="272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0" y="274"/>
                    <a:pt x="18" y="276"/>
                    <a:pt x="16" y="276"/>
                  </a:cubicBezTo>
                  <a:cubicBezTo>
                    <a:pt x="16" y="276"/>
                    <a:pt x="16" y="276"/>
                    <a:pt x="16" y="276"/>
                  </a:cubicBezTo>
                  <a:cubicBezTo>
                    <a:pt x="16" y="276"/>
                    <a:pt x="15" y="276"/>
                    <a:pt x="15" y="276"/>
                  </a:cubicBezTo>
                  <a:close/>
                  <a:moveTo>
                    <a:pt x="19" y="261"/>
                  </a:moveTo>
                  <a:cubicBezTo>
                    <a:pt x="16" y="260"/>
                    <a:pt x="15" y="258"/>
                    <a:pt x="16" y="255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5"/>
                    <a:pt x="16" y="254"/>
                    <a:pt x="16" y="254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7" y="251"/>
                    <a:pt x="19" y="250"/>
                    <a:pt x="22" y="251"/>
                  </a:cubicBezTo>
                  <a:cubicBezTo>
                    <a:pt x="22" y="251"/>
                    <a:pt x="22" y="251"/>
                    <a:pt x="22" y="251"/>
                  </a:cubicBezTo>
                  <a:cubicBezTo>
                    <a:pt x="24" y="252"/>
                    <a:pt x="26" y="254"/>
                    <a:pt x="25" y="257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7"/>
                    <a:pt x="25" y="258"/>
                    <a:pt x="25" y="258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24" y="260"/>
                    <a:pt x="22" y="261"/>
                    <a:pt x="20" y="261"/>
                  </a:cubicBezTo>
                  <a:cubicBezTo>
                    <a:pt x="20" y="261"/>
                    <a:pt x="20" y="261"/>
                    <a:pt x="20" y="261"/>
                  </a:cubicBezTo>
                  <a:cubicBezTo>
                    <a:pt x="20" y="261"/>
                    <a:pt x="19" y="261"/>
                    <a:pt x="19" y="261"/>
                  </a:cubicBezTo>
                  <a:close/>
                  <a:moveTo>
                    <a:pt x="23" y="247"/>
                  </a:moveTo>
                  <a:cubicBezTo>
                    <a:pt x="21" y="246"/>
                    <a:pt x="19" y="243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1" y="240"/>
                    <a:pt x="21" y="240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2" y="237"/>
                    <a:pt x="24" y="236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9" y="237"/>
                    <a:pt x="31" y="240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3"/>
                    <a:pt x="29" y="243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46"/>
                    <a:pt x="27" y="247"/>
                    <a:pt x="25" y="247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4" y="247"/>
                    <a:pt x="24" y="247"/>
                    <a:pt x="23" y="247"/>
                  </a:cubicBezTo>
                  <a:close/>
                  <a:moveTo>
                    <a:pt x="28" y="233"/>
                  </a:moveTo>
                  <a:cubicBezTo>
                    <a:pt x="26" y="232"/>
                    <a:pt x="25" y="229"/>
                    <a:pt x="26" y="226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6" y="226"/>
                    <a:pt x="26" y="226"/>
                    <a:pt x="26" y="225"/>
                  </a:cubicBezTo>
                  <a:cubicBezTo>
                    <a:pt x="26" y="225"/>
                    <a:pt x="26" y="225"/>
                    <a:pt x="26" y="225"/>
                  </a:cubicBezTo>
                  <a:cubicBezTo>
                    <a:pt x="27" y="223"/>
                    <a:pt x="30" y="222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5" y="224"/>
                    <a:pt x="36" y="226"/>
                    <a:pt x="35" y="229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5" y="229"/>
                    <a:pt x="35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4" y="232"/>
                    <a:pt x="32" y="233"/>
                    <a:pt x="30" y="233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0" y="233"/>
                    <a:pt x="29" y="233"/>
                    <a:pt x="28" y="233"/>
                  </a:cubicBezTo>
                  <a:close/>
                  <a:moveTo>
                    <a:pt x="34" y="219"/>
                  </a:moveTo>
                  <a:cubicBezTo>
                    <a:pt x="32" y="217"/>
                    <a:pt x="31" y="215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3" y="211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4" y="209"/>
                    <a:pt x="37" y="208"/>
                    <a:pt x="39" y="209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41" y="210"/>
                    <a:pt x="42" y="213"/>
                    <a:pt x="41" y="215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0" y="218"/>
                    <a:pt x="38" y="219"/>
                    <a:pt x="36" y="219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6" y="219"/>
                    <a:pt x="35" y="219"/>
                    <a:pt x="34" y="219"/>
                  </a:cubicBezTo>
                  <a:close/>
                  <a:moveTo>
                    <a:pt x="41" y="205"/>
                  </a:moveTo>
                  <a:cubicBezTo>
                    <a:pt x="39" y="204"/>
                    <a:pt x="38" y="201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8"/>
                    <a:pt x="39" y="198"/>
                    <a:pt x="40" y="197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1" y="195"/>
                    <a:pt x="44" y="194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8" y="197"/>
                    <a:pt x="49" y="200"/>
                    <a:pt x="48" y="202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8" y="202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6" y="205"/>
                    <a:pt x="45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2" y="206"/>
                    <a:pt x="42" y="205"/>
                    <a:pt x="41" y="205"/>
                  </a:cubicBezTo>
                  <a:close/>
                  <a:moveTo>
                    <a:pt x="48" y="192"/>
                  </a:moveTo>
                  <a:cubicBezTo>
                    <a:pt x="46" y="190"/>
                    <a:pt x="45" y="187"/>
                    <a:pt x="46" y="185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5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2"/>
                    <a:pt x="51" y="181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6" y="184"/>
                    <a:pt x="57" y="187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4" y="191"/>
                    <a:pt x="52" y="192"/>
                    <a:pt x="50" y="192"/>
                  </a:cubicBezTo>
                  <a:cubicBezTo>
                    <a:pt x="50" y="192"/>
                    <a:pt x="50" y="192"/>
                    <a:pt x="50" y="192"/>
                  </a:cubicBezTo>
                  <a:cubicBezTo>
                    <a:pt x="50" y="192"/>
                    <a:pt x="49" y="192"/>
                    <a:pt x="48" y="192"/>
                  </a:cubicBezTo>
                  <a:close/>
                  <a:moveTo>
                    <a:pt x="56" y="179"/>
                  </a:moveTo>
                  <a:cubicBezTo>
                    <a:pt x="54" y="177"/>
                    <a:pt x="53" y="174"/>
                    <a:pt x="55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7" y="169"/>
                    <a:pt x="60" y="168"/>
                    <a:pt x="62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4" y="171"/>
                    <a:pt x="65" y="174"/>
                    <a:pt x="63" y="176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63" y="177"/>
                    <a:pt x="63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9"/>
                    <a:pt x="60" y="179"/>
                    <a:pt x="58" y="179"/>
                  </a:cubicBezTo>
                  <a:cubicBezTo>
                    <a:pt x="58" y="179"/>
                    <a:pt x="58" y="179"/>
                    <a:pt x="58" y="179"/>
                  </a:cubicBezTo>
                  <a:cubicBezTo>
                    <a:pt x="58" y="179"/>
                    <a:pt x="57" y="179"/>
                    <a:pt x="56" y="179"/>
                  </a:cubicBezTo>
                  <a:close/>
                  <a:moveTo>
                    <a:pt x="64" y="166"/>
                  </a:moveTo>
                  <a:cubicBezTo>
                    <a:pt x="62" y="165"/>
                    <a:pt x="62" y="162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4" y="159"/>
                    <a:pt x="64" y="159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6" y="156"/>
                    <a:pt x="69" y="156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3" y="159"/>
                    <a:pt x="73" y="162"/>
                    <a:pt x="7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0" y="166"/>
                    <a:pt x="69" y="167"/>
                    <a:pt x="67" y="167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6" y="167"/>
                    <a:pt x="65" y="167"/>
                    <a:pt x="64" y="166"/>
                  </a:cubicBezTo>
                  <a:close/>
                  <a:moveTo>
                    <a:pt x="73" y="154"/>
                  </a:moveTo>
                  <a:cubicBezTo>
                    <a:pt x="71" y="152"/>
                    <a:pt x="71" y="149"/>
                    <a:pt x="72" y="147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3" y="147"/>
                    <a:pt x="73" y="147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5" y="144"/>
                    <a:pt x="78" y="144"/>
                    <a:pt x="80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7"/>
                    <a:pt x="82" y="150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0" y="152"/>
                    <a:pt x="80" y="153"/>
                    <a:pt x="80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5" y="155"/>
                    <a:pt x="74" y="155"/>
                    <a:pt x="73" y="154"/>
                  </a:cubicBezTo>
                  <a:close/>
                  <a:moveTo>
                    <a:pt x="83" y="142"/>
                  </a:moveTo>
                  <a:cubicBezTo>
                    <a:pt x="81" y="140"/>
                    <a:pt x="81" y="137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3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5" y="132"/>
                    <a:pt x="88" y="132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2" y="136"/>
                    <a:pt x="92" y="139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1"/>
                    <a:pt x="90" y="141"/>
                    <a:pt x="89" y="14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8" y="143"/>
                    <a:pt x="87" y="143"/>
                    <a:pt x="86" y="143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85" y="143"/>
                    <a:pt x="84" y="143"/>
                    <a:pt x="83" y="142"/>
                  </a:cubicBezTo>
                  <a:close/>
                  <a:moveTo>
                    <a:pt x="93" y="131"/>
                  </a:moveTo>
                  <a:cubicBezTo>
                    <a:pt x="91" y="129"/>
                    <a:pt x="91" y="126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3"/>
                    <a:pt x="93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5" y="121"/>
                    <a:pt x="98" y="121"/>
                    <a:pt x="100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102" y="125"/>
                    <a:pt x="102" y="128"/>
                    <a:pt x="100" y="13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8" y="132"/>
                    <a:pt x="97" y="132"/>
                    <a:pt x="96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5" y="132"/>
                    <a:pt x="94" y="132"/>
                    <a:pt x="93" y="131"/>
                  </a:cubicBezTo>
                  <a:close/>
                  <a:moveTo>
                    <a:pt x="103" y="120"/>
                  </a:moveTo>
                  <a:cubicBezTo>
                    <a:pt x="101" y="118"/>
                    <a:pt x="101" y="115"/>
                    <a:pt x="103" y="113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4" y="113"/>
                    <a:pt x="104" y="113"/>
                    <a:pt x="104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6" y="110"/>
                    <a:pt x="109" y="110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3" y="114"/>
                    <a:pt x="113" y="117"/>
                    <a:pt x="111" y="119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09" y="121"/>
                    <a:pt x="108" y="121"/>
                    <a:pt x="107" y="121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5" y="121"/>
                    <a:pt x="104" y="121"/>
                    <a:pt x="103" y="120"/>
                  </a:cubicBezTo>
                  <a:close/>
                  <a:moveTo>
                    <a:pt x="114" y="109"/>
                  </a:moveTo>
                  <a:cubicBezTo>
                    <a:pt x="112" y="107"/>
                    <a:pt x="113" y="104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7" y="100"/>
                    <a:pt x="120" y="100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4"/>
                    <a:pt x="124" y="107"/>
                    <a:pt x="122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1" y="109"/>
                    <a:pt x="121" y="109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0" y="110"/>
                    <a:pt x="119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6" y="111"/>
                    <a:pt x="115" y="110"/>
                    <a:pt x="114" y="109"/>
                  </a:cubicBezTo>
                  <a:close/>
                  <a:moveTo>
                    <a:pt x="125" y="99"/>
                  </a:moveTo>
                  <a:cubicBezTo>
                    <a:pt x="124" y="97"/>
                    <a:pt x="124" y="94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2"/>
                    <a:pt x="127" y="92"/>
                    <a:pt x="127" y="9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9" y="90"/>
                    <a:pt x="132" y="90"/>
                    <a:pt x="134" y="9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5" y="94"/>
                    <a:pt x="135" y="97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2" y="100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1" y="101"/>
                    <a:pt x="130" y="101"/>
                    <a:pt x="129" y="101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1"/>
                    <a:pt x="126" y="100"/>
                    <a:pt x="125" y="99"/>
                  </a:cubicBezTo>
                  <a:close/>
                  <a:moveTo>
                    <a:pt x="137" y="90"/>
                  </a:moveTo>
                  <a:cubicBezTo>
                    <a:pt x="135" y="88"/>
                    <a:pt x="136" y="85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9" y="82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1" y="81"/>
                    <a:pt x="144" y="81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7" y="85"/>
                    <a:pt x="147" y="88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3" y="91"/>
                    <a:pt x="142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39" y="91"/>
                    <a:pt x="138" y="91"/>
                    <a:pt x="137" y="90"/>
                  </a:cubicBezTo>
                  <a:close/>
                  <a:moveTo>
                    <a:pt x="149" y="80"/>
                  </a:moveTo>
                  <a:cubicBezTo>
                    <a:pt x="148" y="78"/>
                    <a:pt x="148" y="75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1" y="74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3" y="71"/>
                    <a:pt x="156" y="72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9" y="76"/>
                    <a:pt x="159" y="79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5" y="82"/>
                    <a:pt x="154" y="82"/>
                    <a:pt x="153" y="82"/>
                  </a:cubicBezTo>
                  <a:cubicBezTo>
                    <a:pt x="153" y="82"/>
                    <a:pt x="153" y="82"/>
                    <a:pt x="153" y="82"/>
                  </a:cubicBezTo>
                  <a:cubicBezTo>
                    <a:pt x="151" y="82"/>
                    <a:pt x="150" y="82"/>
                    <a:pt x="149" y="80"/>
                  </a:cubicBezTo>
                  <a:close/>
                  <a:moveTo>
                    <a:pt x="161" y="72"/>
                  </a:moveTo>
                  <a:cubicBezTo>
                    <a:pt x="160" y="69"/>
                    <a:pt x="161" y="67"/>
                    <a:pt x="163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3" y="65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6" y="63"/>
                    <a:pt x="169" y="63"/>
                    <a:pt x="170" y="66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8"/>
                    <a:pt x="171" y="71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8" y="73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3"/>
                    <a:pt x="166" y="74"/>
                    <a:pt x="165" y="74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4" y="74"/>
                    <a:pt x="162" y="73"/>
                    <a:pt x="161" y="72"/>
                  </a:cubicBezTo>
                  <a:close/>
                  <a:moveTo>
                    <a:pt x="174" y="63"/>
                  </a:moveTo>
                  <a:cubicBezTo>
                    <a:pt x="173" y="61"/>
                    <a:pt x="173" y="58"/>
                    <a:pt x="176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56"/>
                    <a:pt x="176" y="56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9" y="55"/>
                    <a:pt x="182" y="55"/>
                    <a:pt x="183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5" y="60"/>
                    <a:pt x="184" y="63"/>
                    <a:pt x="182" y="64"/>
                  </a:cubicBezTo>
                  <a:cubicBezTo>
                    <a:pt x="182" y="64"/>
                    <a:pt x="182" y="64"/>
                    <a:pt x="182" y="64"/>
                  </a:cubicBezTo>
                  <a:cubicBezTo>
                    <a:pt x="181" y="64"/>
                    <a:pt x="181" y="64"/>
                    <a:pt x="181" y="65"/>
                  </a:cubicBezTo>
                  <a:cubicBezTo>
                    <a:pt x="181" y="65"/>
                    <a:pt x="181" y="65"/>
                    <a:pt x="181" y="65"/>
                  </a:cubicBezTo>
                  <a:cubicBezTo>
                    <a:pt x="180" y="65"/>
                    <a:pt x="179" y="65"/>
                    <a:pt x="178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7" y="65"/>
                    <a:pt x="175" y="65"/>
                    <a:pt x="174" y="63"/>
                  </a:cubicBezTo>
                  <a:close/>
                  <a:moveTo>
                    <a:pt x="187" y="55"/>
                  </a:moveTo>
                  <a:cubicBezTo>
                    <a:pt x="186" y="53"/>
                    <a:pt x="186" y="50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2" y="47"/>
                    <a:pt x="195" y="48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8" y="52"/>
                    <a:pt x="197" y="55"/>
                    <a:pt x="195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7"/>
                    <a:pt x="194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2" y="58"/>
                    <a:pt x="191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89" y="58"/>
                    <a:pt x="188" y="57"/>
                    <a:pt x="187" y="55"/>
                  </a:cubicBezTo>
                  <a:close/>
                  <a:moveTo>
                    <a:pt x="200" y="48"/>
                  </a:moveTo>
                  <a:cubicBezTo>
                    <a:pt x="199" y="45"/>
                    <a:pt x="200" y="43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2" y="41"/>
                    <a:pt x="203" y="41"/>
                    <a:pt x="203" y="41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6" y="39"/>
                    <a:pt x="208" y="40"/>
                    <a:pt x="210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1" y="45"/>
                    <a:pt x="210" y="48"/>
                    <a:pt x="208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7" y="49"/>
                    <a:pt x="207" y="49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0"/>
                    <a:pt x="205" y="50"/>
                    <a:pt x="204" y="5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3" y="50"/>
                    <a:pt x="201" y="49"/>
                    <a:pt x="200" y="48"/>
                  </a:cubicBezTo>
                  <a:close/>
                  <a:moveTo>
                    <a:pt x="213" y="41"/>
                  </a:moveTo>
                  <a:cubicBezTo>
                    <a:pt x="212" y="38"/>
                    <a:pt x="213" y="35"/>
                    <a:pt x="216" y="34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6" y="34"/>
                    <a:pt x="216" y="34"/>
                    <a:pt x="217" y="34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9" y="33"/>
                    <a:pt x="222" y="33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4" y="38"/>
                    <a:pt x="223" y="41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6" y="43"/>
                    <a:pt x="214" y="42"/>
                    <a:pt x="213" y="41"/>
                  </a:cubicBezTo>
                  <a:close/>
                  <a:moveTo>
                    <a:pt x="227" y="34"/>
                  </a:moveTo>
                  <a:cubicBezTo>
                    <a:pt x="226" y="32"/>
                    <a:pt x="227" y="29"/>
                    <a:pt x="229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30" y="27"/>
                    <a:pt x="230" y="27"/>
                    <a:pt x="231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3" y="26"/>
                    <a:pt x="236" y="27"/>
                    <a:pt x="237" y="29"/>
                  </a:cubicBezTo>
                  <a:cubicBezTo>
                    <a:pt x="237" y="29"/>
                    <a:pt x="237" y="29"/>
                    <a:pt x="237" y="29"/>
                  </a:cubicBezTo>
                  <a:cubicBezTo>
                    <a:pt x="238" y="32"/>
                    <a:pt x="237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6"/>
                    <a:pt x="234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2" y="37"/>
                    <a:pt x="231" y="37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0" y="37"/>
                    <a:pt x="228" y="36"/>
                    <a:pt x="227" y="34"/>
                  </a:cubicBezTo>
                  <a:close/>
                  <a:moveTo>
                    <a:pt x="241" y="28"/>
                  </a:moveTo>
                  <a:cubicBezTo>
                    <a:pt x="240" y="25"/>
                    <a:pt x="241" y="22"/>
                    <a:pt x="243" y="21"/>
                  </a:cubicBezTo>
                  <a:cubicBezTo>
                    <a:pt x="243" y="21"/>
                    <a:pt x="243" y="21"/>
                    <a:pt x="243" y="21"/>
                  </a:cubicBezTo>
                  <a:cubicBezTo>
                    <a:pt x="244" y="21"/>
                    <a:pt x="244" y="21"/>
                    <a:pt x="245" y="21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7" y="20"/>
                    <a:pt x="250" y="21"/>
                    <a:pt x="251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2" y="26"/>
                    <a:pt x="251" y="28"/>
                    <a:pt x="248" y="30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8" y="30"/>
                    <a:pt x="247" y="30"/>
                    <a:pt x="247" y="30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6" y="30"/>
                    <a:pt x="246" y="30"/>
                    <a:pt x="245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3" y="30"/>
                    <a:pt x="242" y="29"/>
                    <a:pt x="241" y="28"/>
                  </a:cubicBezTo>
                  <a:close/>
                  <a:moveTo>
                    <a:pt x="255" y="22"/>
                  </a:moveTo>
                  <a:cubicBezTo>
                    <a:pt x="254" y="19"/>
                    <a:pt x="255" y="16"/>
                    <a:pt x="257" y="16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5"/>
                    <a:pt x="258" y="15"/>
                    <a:pt x="259" y="15"/>
                  </a:cubicBezTo>
                  <a:cubicBezTo>
                    <a:pt x="259" y="15"/>
                    <a:pt x="259" y="15"/>
                    <a:pt x="259" y="15"/>
                  </a:cubicBezTo>
                  <a:cubicBezTo>
                    <a:pt x="261" y="14"/>
                    <a:pt x="264" y="15"/>
                    <a:pt x="265" y="18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20"/>
                    <a:pt x="265" y="23"/>
                    <a:pt x="262" y="24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62" y="24"/>
                    <a:pt x="261" y="24"/>
                    <a:pt x="261" y="24"/>
                  </a:cubicBezTo>
                  <a:cubicBezTo>
                    <a:pt x="261" y="24"/>
                    <a:pt x="261" y="24"/>
                    <a:pt x="261" y="24"/>
                  </a:cubicBezTo>
                  <a:cubicBezTo>
                    <a:pt x="260" y="25"/>
                    <a:pt x="260" y="25"/>
                    <a:pt x="259" y="25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57" y="25"/>
                    <a:pt x="256" y="23"/>
                    <a:pt x="255" y="22"/>
                  </a:cubicBezTo>
                  <a:close/>
                  <a:moveTo>
                    <a:pt x="269" y="16"/>
                  </a:moveTo>
                  <a:cubicBezTo>
                    <a:pt x="268" y="14"/>
                    <a:pt x="269" y="11"/>
                    <a:pt x="272" y="10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2" y="10"/>
                    <a:pt x="273" y="10"/>
                    <a:pt x="273" y="10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76" y="9"/>
                    <a:pt x="278" y="10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80" y="15"/>
                    <a:pt x="279" y="18"/>
                    <a:pt x="276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6" y="19"/>
                    <a:pt x="275" y="19"/>
                    <a:pt x="275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4" y="19"/>
                    <a:pt x="274" y="19"/>
                    <a:pt x="273" y="19"/>
                  </a:cubicBezTo>
                  <a:cubicBezTo>
                    <a:pt x="273" y="19"/>
                    <a:pt x="273" y="19"/>
                    <a:pt x="273" y="19"/>
                  </a:cubicBezTo>
                  <a:cubicBezTo>
                    <a:pt x="271" y="19"/>
                    <a:pt x="270" y="18"/>
                    <a:pt x="269" y="16"/>
                  </a:cubicBezTo>
                  <a:close/>
                  <a:moveTo>
                    <a:pt x="283" y="11"/>
                  </a:moveTo>
                  <a:cubicBezTo>
                    <a:pt x="282" y="9"/>
                    <a:pt x="284" y="6"/>
                    <a:pt x="286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5"/>
                    <a:pt x="287" y="5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90" y="4"/>
                    <a:pt x="293" y="5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10"/>
                    <a:pt x="293" y="13"/>
                    <a:pt x="290" y="14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90" y="14"/>
                    <a:pt x="290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8" y="14"/>
                    <a:pt x="288" y="14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6" y="14"/>
                    <a:pt x="284" y="13"/>
                    <a:pt x="283" y="11"/>
                  </a:cubicBezTo>
                  <a:close/>
                  <a:moveTo>
                    <a:pt x="298" y="6"/>
                  </a:moveTo>
                  <a:cubicBezTo>
                    <a:pt x="297" y="4"/>
                    <a:pt x="299" y="1"/>
                    <a:pt x="301" y="1"/>
                  </a:cubicBezTo>
                  <a:cubicBezTo>
                    <a:pt x="301" y="1"/>
                    <a:pt x="301" y="1"/>
                    <a:pt x="301" y="1"/>
                  </a:cubicBezTo>
                  <a:cubicBezTo>
                    <a:pt x="301" y="0"/>
                    <a:pt x="302" y="0"/>
                    <a:pt x="302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5" y="0"/>
                    <a:pt x="307" y="1"/>
                    <a:pt x="308" y="3"/>
                  </a:cubicBezTo>
                  <a:cubicBezTo>
                    <a:pt x="308" y="3"/>
                    <a:pt x="308" y="3"/>
                    <a:pt x="308" y="3"/>
                  </a:cubicBezTo>
                  <a:cubicBezTo>
                    <a:pt x="309" y="6"/>
                    <a:pt x="307" y="9"/>
                    <a:pt x="305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4" y="9"/>
                    <a:pt x="304" y="10"/>
                    <a:pt x="304" y="10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3" y="10"/>
                    <a:pt x="303" y="10"/>
                    <a:pt x="302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0"/>
                    <a:pt x="298" y="8"/>
                    <a:pt x="298" y="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236"/>
            <p:cNvSpPr>
              <a:spLocks/>
            </p:cNvSpPr>
            <p:nvPr/>
          </p:nvSpPr>
          <p:spPr bwMode="auto">
            <a:xfrm>
              <a:off x="7144999" y="2555422"/>
              <a:ext cx="517525" cy="1674813"/>
            </a:xfrm>
            <a:custGeom>
              <a:avLst/>
              <a:gdLst>
                <a:gd name="T0" fmla="*/ 120 w 201"/>
                <a:gd name="T1" fmla="*/ 11 h 649"/>
                <a:gd name="T2" fmla="*/ 201 w 201"/>
                <a:gd name="T3" fmla="*/ 1 h 649"/>
                <a:gd name="T4" fmla="*/ 201 w 201"/>
                <a:gd name="T5" fmla="*/ 649 h 649"/>
                <a:gd name="T6" fmla="*/ 0 w 201"/>
                <a:gd name="T7" fmla="*/ 289 h 649"/>
                <a:gd name="T8" fmla="*/ 120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120" y="11"/>
                  </a:moveTo>
                  <a:cubicBezTo>
                    <a:pt x="141" y="0"/>
                    <a:pt x="201" y="1"/>
                    <a:pt x="201" y="1"/>
                  </a:cubicBezTo>
                  <a:cubicBezTo>
                    <a:pt x="201" y="649"/>
                    <a:pt x="201" y="649"/>
                    <a:pt x="201" y="649"/>
                  </a:cubicBezTo>
                  <a:cubicBezTo>
                    <a:pt x="201" y="649"/>
                    <a:pt x="0" y="538"/>
                    <a:pt x="0" y="289"/>
                  </a:cubicBezTo>
                  <a:cubicBezTo>
                    <a:pt x="0" y="126"/>
                    <a:pt x="62" y="42"/>
                    <a:pt x="120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237"/>
            <p:cNvSpPr>
              <a:spLocks/>
            </p:cNvSpPr>
            <p:nvPr/>
          </p:nvSpPr>
          <p:spPr bwMode="auto">
            <a:xfrm>
              <a:off x="6717962" y="2596697"/>
              <a:ext cx="663575" cy="1527175"/>
            </a:xfrm>
            <a:custGeom>
              <a:avLst/>
              <a:gdLst>
                <a:gd name="T0" fmla="*/ 179 w 258"/>
                <a:gd name="T1" fmla="*/ 0 h 592"/>
                <a:gd name="T2" fmla="*/ 32 w 258"/>
                <a:gd name="T3" fmla="*/ 282 h 592"/>
                <a:gd name="T4" fmla="*/ 258 w 258"/>
                <a:gd name="T5" fmla="*/ 592 h 592"/>
                <a:gd name="T6" fmla="*/ 0 w 258"/>
                <a:gd name="T7" fmla="*/ 281 h 592"/>
                <a:gd name="T8" fmla="*/ 1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179" y="0"/>
                  </a:moveTo>
                  <a:cubicBezTo>
                    <a:pt x="179" y="0"/>
                    <a:pt x="32" y="75"/>
                    <a:pt x="32" y="282"/>
                  </a:cubicBezTo>
                  <a:cubicBezTo>
                    <a:pt x="32" y="481"/>
                    <a:pt x="258" y="592"/>
                    <a:pt x="258" y="592"/>
                  </a:cubicBezTo>
                  <a:cubicBezTo>
                    <a:pt x="258" y="592"/>
                    <a:pt x="0" y="539"/>
                    <a:pt x="0" y="281"/>
                  </a:cubicBezTo>
                  <a:cubicBezTo>
                    <a:pt x="0" y="63"/>
                    <a:pt x="179" y="0"/>
                    <a:pt x="1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238"/>
            <p:cNvSpPr>
              <a:spLocks noEditPoints="1"/>
            </p:cNvSpPr>
            <p:nvPr/>
          </p:nvSpPr>
          <p:spPr bwMode="auto">
            <a:xfrm>
              <a:off x="7435512" y="2704647"/>
              <a:ext cx="142875" cy="144463"/>
            </a:xfrm>
            <a:custGeom>
              <a:avLst/>
              <a:gdLst>
                <a:gd name="T0" fmla="*/ 42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2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2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2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2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10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2" y="28"/>
                  </a:cubicBezTo>
                  <a:cubicBezTo>
                    <a:pt x="5" y="35"/>
                    <a:pt x="11" y="38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2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239"/>
            <p:cNvSpPr>
              <a:spLocks noEditPoints="1"/>
            </p:cNvSpPr>
            <p:nvPr/>
          </p:nvSpPr>
          <p:spPr bwMode="auto">
            <a:xfrm>
              <a:off x="7348199" y="3647622"/>
              <a:ext cx="141288" cy="144463"/>
            </a:xfrm>
            <a:custGeom>
              <a:avLst/>
              <a:gdLst>
                <a:gd name="T0" fmla="*/ 41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1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9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5" y="35"/>
                    <a:pt x="11" y="37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1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240"/>
            <p:cNvSpPr>
              <a:spLocks noEditPoints="1"/>
            </p:cNvSpPr>
            <p:nvPr/>
          </p:nvSpPr>
          <p:spPr bwMode="auto">
            <a:xfrm>
              <a:off x="7497424" y="3903210"/>
              <a:ext cx="101600" cy="87313"/>
            </a:xfrm>
            <a:custGeom>
              <a:avLst/>
              <a:gdLst>
                <a:gd name="T0" fmla="*/ 29 w 39"/>
                <a:gd name="T1" fmla="*/ 21 h 34"/>
                <a:gd name="T2" fmla="*/ 27 w 39"/>
                <a:gd name="T3" fmla="*/ 19 h 34"/>
                <a:gd name="T4" fmla="*/ 38 w 39"/>
                <a:gd name="T5" fmla="*/ 14 h 34"/>
                <a:gd name="T6" fmla="*/ 27 w 39"/>
                <a:gd name="T7" fmla="*/ 8 h 34"/>
                <a:gd name="T8" fmla="*/ 27 w 39"/>
                <a:gd name="T9" fmla="*/ 8 h 34"/>
                <a:gd name="T10" fmla="*/ 26 w 39"/>
                <a:gd name="T11" fmla="*/ 5 h 34"/>
                <a:gd name="T12" fmla="*/ 26 w 39"/>
                <a:gd name="T13" fmla="*/ 4 h 34"/>
                <a:gd name="T14" fmla="*/ 26 w 39"/>
                <a:gd name="T15" fmla="*/ 4 h 34"/>
                <a:gd name="T16" fmla="*/ 18 w 39"/>
                <a:gd name="T17" fmla="*/ 1 h 34"/>
                <a:gd name="T18" fmla="*/ 11 w 39"/>
                <a:gd name="T19" fmla="*/ 10 h 34"/>
                <a:gd name="T20" fmla="*/ 11 w 39"/>
                <a:gd name="T21" fmla="*/ 10 h 34"/>
                <a:gd name="T22" fmla="*/ 9 w 39"/>
                <a:gd name="T23" fmla="*/ 9 h 34"/>
                <a:gd name="T24" fmla="*/ 2 w 39"/>
                <a:gd name="T25" fmla="*/ 11 h 34"/>
                <a:gd name="T26" fmla="*/ 1 w 39"/>
                <a:gd name="T27" fmla="*/ 17 h 34"/>
                <a:gd name="T28" fmla="*/ 12 w 39"/>
                <a:gd name="T29" fmla="*/ 22 h 34"/>
                <a:gd name="T30" fmla="*/ 8 w 39"/>
                <a:gd name="T31" fmla="*/ 31 h 34"/>
                <a:gd name="T32" fmla="*/ 19 w 39"/>
                <a:gd name="T33" fmla="*/ 30 h 34"/>
                <a:gd name="T34" fmla="*/ 21 w 39"/>
                <a:gd name="T35" fmla="*/ 23 h 34"/>
                <a:gd name="T36" fmla="*/ 22 w 39"/>
                <a:gd name="T37" fmla="*/ 24 h 34"/>
                <a:gd name="T38" fmla="*/ 30 w 39"/>
                <a:gd name="T39" fmla="*/ 31 h 34"/>
                <a:gd name="T40" fmla="*/ 36 w 39"/>
                <a:gd name="T41" fmla="*/ 28 h 34"/>
                <a:gd name="T42" fmla="*/ 29 w 39"/>
                <a:gd name="T43" fmla="*/ 21 h 34"/>
                <a:gd name="T44" fmla="*/ 21 w 39"/>
                <a:gd name="T45" fmla="*/ 20 h 34"/>
                <a:gd name="T46" fmla="*/ 20 w 39"/>
                <a:gd name="T47" fmla="*/ 20 h 34"/>
                <a:gd name="T48" fmla="*/ 19 w 39"/>
                <a:gd name="T49" fmla="*/ 20 h 34"/>
                <a:gd name="T50" fmla="*/ 17 w 39"/>
                <a:gd name="T51" fmla="*/ 20 h 34"/>
                <a:gd name="T52" fmla="*/ 16 w 39"/>
                <a:gd name="T53" fmla="*/ 19 h 34"/>
                <a:gd name="T54" fmla="*/ 16 w 39"/>
                <a:gd name="T55" fmla="*/ 16 h 34"/>
                <a:gd name="T56" fmla="*/ 16 w 39"/>
                <a:gd name="T57" fmla="*/ 15 h 34"/>
                <a:gd name="T58" fmla="*/ 19 w 39"/>
                <a:gd name="T59" fmla="*/ 13 h 34"/>
                <a:gd name="T60" fmla="*/ 20 w 39"/>
                <a:gd name="T61" fmla="*/ 13 h 34"/>
                <a:gd name="T62" fmla="*/ 20 w 39"/>
                <a:gd name="T63" fmla="*/ 13 h 34"/>
                <a:gd name="T64" fmla="*/ 22 w 39"/>
                <a:gd name="T65" fmla="*/ 14 h 34"/>
                <a:gd name="T66" fmla="*/ 23 w 39"/>
                <a:gd name="T67" fmla="*/ 17 h 34"/>
                <a:gd name="T68" fmla="*/ 23 w 39"/>
                <a:gd name="T69" fmla="*/ 17 h 34"/>
                <a:gd name="T70" fmla="*/ 23 w 39"/>
                <a:gd name="T71" fmla="*/ 19 h 34"/>
                <a:gd name="T72" fmla="*/ 21 w 39"/>
                <a:gd name="T7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34">
                  <a:moveTo>
                    <a:pt x="29" y="21"/>
                  </a:moveTo>
                  <a:cubicBezTo>
                    <a:pt x="28" y="20"/>
                    <a:pt x="28" y="20"/>
                    <a:pt x="27" y="19"/>
                  </a:cubicBezTo>
                  <a:cubicBezTo>
                    <a:pt x="31" y="19"/>
                    <a:pt x="38" y="18"/>
                    <a:pt x="38" y="14"/>
                  </a:cubicBezTo>
                  <a:cubicBezTo>
                    <a:pt x="39" y="9"/>
                    <a:pt x="33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6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1"/>
                    <a:pt x="20" y="1"/>
                    <a:pt x="18" y="1"/>
                  </a:cubicBezTo>
                  <a:cubicBezTo>
                    <a:pt x="13" y="0"/>
                    <a:pt x="9" y="4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7" y="9"/>
                    <a:pt x="3" y="9"/>
                    <a:pt x="2" y="11"/>
                  </a:cubicBezTo>
                  <a:cubicBezTo>
                    <a:pt x="0" y="12"/>
                    <a:pt x="0" y="16"/>
                    <a:pt x="1" y="17"/>
                  </a:cubicBezTo>
                  <a:cubicBezTo>
                    <a:pt x="3" y="21"/>
                    <a:pt x="8" y="23"/>
                    <a:pt x="12" y="22"/>
                  </a:cubicBezTo>
                  <a:cubicBezTo>
                    <a:pt x="10" y="24"/>
                    <a:pt x="5" y="28"/>
                    <a:pt x="8" y="31"/>
                  </a:cubicBezTo>
                  <a:cubicBezTo>
                    <a:pt x="11" y="33"/>
                    <a:pt x="17" y="34"/>
                    <a:pt x="19" y="30"/>
                  </a:cubicBezTo>
                  <a:cubicBezTo>
                    <a:pt x="19" y="29"/>
                    <a:pt x="21" y="26"/>
                    <a:pt x="21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4" y="27"/>
                    <a:pt x="26" y="31"/>
                    <a:pt x="30" y="31"/>
                  </a:cubicBezTo>
                  <a:cubicBezTo>
                    <a:pt x="32" y="31"/>
                    <a:pt x="37" y="30"/>
                    <a:pt x="36" y="28"/>
                  </a:cubicBezTo>
                  <a:cubicBezTo>
                    <a:pt x="36" y="25"/>
                    <a:pt x="31" y="22"/>
                    <a:pt x="29" y="21"/>
                  </a:cubicBezTo>
                  <a:close/>
                  <a:moveTo>
                    <a:pt x="21" y="20"/>
                  </a:move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8"/>
                    <a:pt x="15" y="17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4"/>
                    <a:pt x="18" y="14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3" y="15"/>
                    <a:pt x="24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19"/>
                    <a:pt x="22" y="19"/>
                    <a:pt x="21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241"/>
            <p:cNvSpPr>
              <a:spLocks noEditPoints="1"/>
            </p:cNvSpPr>
            <p:nvPr/>
          </p:nvSpPr>
          <p:spPr bwMode="auto">
            <a:xfrm>
              <a:off x="7360899" y="3326947"/>
              <a:ext cx="142875" cy="141288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6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7 h 55"/>
                <a:gd name="T28" fmla="*/ 17 w 55"/>
                <a:gd name="T29" fmla="*/ 36 h 55"/>
                <a:gd name="T30" fmla="*/ 11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1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2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19"/>
                    <a:pt x="0" y="25"/>
                    <a:pt x="1" y="27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1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30" y="21"/>
                    <a:pt x="30" y="22"/>
                    <a:pt x="31" y="22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1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242"/>
            <p:cNvSpPr>
              <a:spLocks noEditPoints="1"/>
            </p:cNvSpPr>
            <p:nvPr/>
          </p:nvSpPr>
          <p:spPr bwMode="auto">
            <a:xfrm>
              <a:off x="7289462" y="3001510"/>
              <a:ext cx="141288" cy="142875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7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8 h 55"/>
                <a:gd name="T28" fmla="*/ 17 w 55"/>
                <a:gd name="T29" fmla="*/ 36 h 55"/>
                <a:gd name="T30" fmla="*/ 12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2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3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10" y="14"/>
                    <a:pt x="4" y="14"/>
                    <a:pt x="2" y="17"/>
                  </a:cubicBezTo>
                  <a:cubicBezTo>
                    <a:pt x="0" y="19"/>
                    <a:pt x="0" y="25"/>
                    <a:pt x="1" y="28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2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2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30" y="32"/>
                    <a:pt x="29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0" y="22"/>
                    <a:pt x="30" y="22"/>
                    <a:pt x="31" y="23"/>
                  </a:cubicBezTo>
                  <a:cubicBezTo>
                    <a:pt x="33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243"/>
            <p:cNvSpPr>
              <a:spLocks noEditPoints="1"/>
            </p:cNvSpPr>
            <p:nvPr/>
          </p:nvSpPr>
          <p:spPr bwMode="auto">
            <a:xfrm>
              <a:off x="7472024" y="3499985"/>
              <a:ext cx="141288" cy="144463"/>
            </a:xfrm>
            <a:custGeom>
              <a:avLst/>
              <a:gdLst>
                <a:gd name="T0" fmla="*/ 41 w 55"/>
                <a:gd name="T1" fmla="*/ 33 h 56"/>
                <a:gd name="T2" fmla="*/ 38 w 55"/>
                <a:gd name="T3" fmla="*/ 31 h 56"/>
                <a:gd name="T4" fmla="*/ 54 w 55"/>
                <a:gd name="T5" fmla="*/ 23 h 56"/>
                <a:gd name="T6" fmla="*/ 39 w 55"/>
                <a:gd name="T7" fmla="*/ 12 h 56"/>
                <a:gd name="T8" fmla="*/ 38 w 55"/>
                <a:gd name="T9" fmla="*/ 12 h 56"/>
                <a:gd name="T10" fmla="*/ 37 w 55"/>
                <a:gd name="T11" fmla="*/ 8 h 56"/>
                <a:gd name="T12" fmla="*/ 36 w 55"/>
                <a:gd name="T13" fmla="*/ 6 h 56"/>
                <a:gd name="T14" fmla="*/ 36 w 55"/>
                <a:gd name="T15" fmla="*/ 6 h 56"/>
                <a:gd name="T16" fmla="*/ 24 w 55"/>
                <a:gd name="T17" fmla="*/ 0 h 56"/>
                <a:gd name="T18" fmla="*/ 15 w 55"/>
                <a:gd name="T19" fmla="*/ 16 h 56"/>
                <a:gd name="T20" fmla="*/ 16 w 55"/>
                <a:gd name="T21" fmla="*/ 16 h 56"/>
                <a:gd name="T22" fmla="*/ 12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1 w 55"/>
                <a:gd name="T31" fmla="*/ 50 h 56"/>
                <a:gd name="T32" fmla="*/ 26 w 55"/>
                <a:gd name="T33" fmla="*/ 50 h 56"/>
                <a:gd name="T34" fmla="*/ 30 w 55"/>
                <a:gd name="T35" fmla="*/ 37 h 56"/>
                <a:gd name="T36" fmla="*/ 31 w 55"/>
                <a:gd name="T37" fmla="*/ 40 h 56"/>
                <a:gd name="T38" fmla="*/ 42 w 55"/>
                <a:gd name="T39" fmla="*/ 50 h 56"/>
                <a:gd name="T40" fmla="*/ 51 w 55"/>
                <a:gd name="T41" fmla="*/ 45 h 56"/>
                <a:gd name="T42" fmla="*/ 41 w 55"/>
                <a:gd name="T43" fmla="*/ 33 h 56"/>
                <a:gd name="T44" fmla="*/ 30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4 w 55"/>
                <a:gd name="T51" fmla="*/ 32 h 56"/>
                <a:gd name="T52" fmla="*/ 22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6 w 55"/>
                <a:gd name="T59" fmla="*/ 22 h 56"/>
                <a:gd name="T60" fmla="*/ 28 w 55"/>
                <a:gd name="T61" fmla="*/ 22 h 56"/>
                <a:gd name="T62" fmla="*/ 28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8 h 56"/>
                <a:gd name="T70" fmla="*/ 32 w 55"/>
                <a:gd name="T71" fmla="*/ 30 h 56"/>
                <a:gd name="T72" fmla="*/ 30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3"/>
                  </a:moveTo>
                  <a:cubicBezTo>
                    <a:pt x="40" y="33"/>
                    <a:pt x="39" y="32"/>
                    <a:pt x="38" y="31"/>
                  </a:cubicBezTo>
                  <a:cubicBezTo>
                    <a:pt x="44" y="32"/>
                    <a:pt x="54" y="29"/>
                    <a:pt x="54" y="23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8"/>
                  </a:cubicBezTo>
                  <a:cubicBezTo>
                    <a:pt x="37" y="7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1"/>
                    <a:pt x="28" y="1"/>
                    <a:pt x="24" y="0"/>
                  </a:cubicBezTo>
                  <a:cubicBezTo>
                    <a:pt x="18" y="0"/>
                    <a:pt x="12" y="5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4" y="35"/>
                    <a:pt x="11" y="37"/>
                    <a:pt x="17" y="36"/>
                  </a:cubicBezTo>
                  <a:cubicBezTo>
                    <a:pt x="13" y="40"/>
                    <a:pt x="7" y="46"/>
                    <a:pt x="11" y="50"/>
                  </a:cubicBezTo>
                  <a:cubicBezTo>
                    <a:pt x="15" y="54"/>
                    <a:pt x="24" y="56"/>
                    <a:pt x="26" y="50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0" y="38"/>
                    <a:pt x="31" y="39"/>
                    <a:pt x="31" y="40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50"/>
                    <a:pt x="51" y="45"/>
                  </a:cubicBezTo>
                  <a:cubicBezTo>
                    <a:pt x="51" y="41"/>
                    <a:pt x="44" y="36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8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2"/>
                    <a:pt x="24" y="32"/>
                  </a:cubicBezTo>
                  <a:cubicBezTo>
                    <a:pt x="23" y="31"/>
                    <a:pt x="23" y="31"/>
                    <a:pt x="22" y="30"/>
                  </a:cubicBezTo>
                  <a:cubicBezTo>
                    <a:pt x="22" y="29"/>
                    <a:pt x="21" y="28"/>
                    <a:pt x="22" y="27"/>
                  </a:cubicBezTo>
                  <a:cubicBezTo>
                    <a:pt x="22" y="25"/>
                    <a:pt x="22" y="24"/>
                    <a:pt x="23" y="24"/>
                  </a:cubicBezTo>
                  <a:cubicBezTo>
                    <a:pt x="24" y="23"/>
                    <a:pt x="25" y="22"/>
                    <a:pt x="26" y="22"/>
                  </a:cubicBezTo>
                  <a:cubicBezTo>
                    <a:pt x="27" y="22"/>
                    <a:pt x="27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2"/>
                    <a:pt x="31" y="23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244"/>
            <p:cNvSpPr>
              <a:spLocks noEditPoints="1"/>
            </p:cNvSpPr>
            <p:nvPr/>
          </p:nvSpPr>
          <p:spPr bwMode="auto">
            <a:xfrm>
              <a:off x="7372012" y="2826885"/>
              <a:ext cx="53975" cy="53975"/>
            </a:xfrm>
            <a:custGeom>
              <a:avLst/>
              <a:gdLst>
                <a:gd name="T0" fmla="*/ 20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5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0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0 h 21"/>
                <a:gd name="T34" fmla="*/ 15 w 21"/>
                <a:gd name="T35" fmla="*/ 17 h 21"/>
                <a:gd name="T36" fmla="*/ 21 w 21"/>
                <a:gd name="T37" fmla="*/ 17 h 21"/>
                <a:gd name="T38" fmla="*/ 20 w 21"/>
                <a:gd name="T39" fmla="*/ 13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8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0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4" y="0"/>
                    <a:pt x="13" y="1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7" y="1"/>
                    <a:pt x="6" y="1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3" y="9"/>
                    <a:pt x="0" y="11"/>
                    <a:pt x="0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8"/>
                    <a:pt x="11" y="21"/>
                    <a:pt x="13" y="20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7" y="18"/>
                    <a:pt x="20" y="19"/>
                    <a:pt x="21" y="17"/>
                  </a:cubicBezTo>
                  <a:cubicBezTo>
                    <a:pt x="21" y="16"/>
                    <a:pt x="21" y="14"/>
                    <a:pt x="20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245"/>
            <p:cNvSpPr>
              <a:spLocks noEditPoints="1"/>
            </p:cNvSpPr>
            <p:nvPr/>
          </p:nvSpPr>
          <p:spPr bwMode="auto">
            <a:xfrm>
              <a:off x="7513299" y="3409497"/>
              <a:ext cx="52388" cy="53975"/>
            </a:xfrm>
            <a:custGeom>
              <a:avLst/>
              <a:gdLst>
                <a:gd name="T0" fmla="*/ 20 w 20"/>
                <a:gd name="T1" fmla="*/ 14 h 21"/>
                <a:gd name="T2" fmla="*/ 17 w 20"/>
                <a:gd name="T3" fmla="*/ 11 h 21"/>
                <a:gd name="T4" fmla="*/ 13 w 20"/>
                <a:gd name="T5" fmla="*/ 11 h 21"/>
                <a:gd name="T6" fmla="*/ 13 w 20"/>
                <a:gd name="T7" fmla="*/ 11 h 21"/>
                <a:gd name="T8" fmla="*/ 17 w 20"/>
                <a:gd name="T9" fmla="*/ 4 h 21"/>
                <a:gd name="T10" fmla="*/ 12 w 20"/>
                <a:gd name="T11" fmla="*/ 2 h 21"/>
                <a:gd name="T12" fmla="*/ 10 w 20"/>
                <a:gd name="T13" fmla="*/ 5 h 21"/>
                <a:gd name="T14" fmla="*/ 10 w 20"/>
                <a:gd name="T15" fmla="*/ 6 h 21"/>
                <a:gd name="T16" fmla="*/ 5 w 20"/>
                <a:gd name="T17" fmla="*/ 1 h 21"/>
                <a:gd name="T18" fmla="*/ 0 w 20"/>
                <a:gd name="T19" fmla="*/ 5 h 21"/>
                <a:gd name="T20" fmla="*/ 6 w 20"/>
                <a:gd name="T21" fmla="*/ 10 h 21"/>
                <a:gd name="T22" fmla="*/ 5 w 20"/>
                <a:gd name="T23" fmla="*/ 10 h 21"/>
                <a:gd name="T24" fmla="*/ 0 w 20"/>
                <a:gd name="T25" fmla="*/ 13 h 21"/>
                <a:gd name="T26" fmla="*/ 6 w 20"/>
                <a:gd name="T27" fmla="*/ 17 h 21"/>
                <a:gd name="T28" fmla="*/ 8 w 20"/>
                <a:gd name="T29" fmla="*/ 15 h 21"/>
                <a:gd name="T30" fmla="*/ 8 w 20"/>
                <a:gd name="T31" fmla="*/ 17 h 21"/>
                <a:gd name="T32" fmla="*/ 12 w 20"/>
                <a:gd name="T33" fmla="*/ 21 h 21"/>
                <a:gd name="T34" fmla="*/ 14 w 20"/>
                <a:gd name="T35" fmla="*/ 17 h 21"/>
                <a:gd name="T36" fmla="*/ 20 w 20"/>
                <a:gd name="T37" fmla="*/ 17 h 21"/>
                <a:gd name="T38" fmla="*/ 20 w 20"/>
                <a:gd name="T39" fmla="*/ 14 h 21"/>
                <a:gd name="T40" fmla="*/ 10 w 20"/>
                <a:gd name="T41" fmla="*/ 13 h 21"/>
                <a:gd name="T42" fmla="*/ 9 w 20"/>
                <a:gd name="T43" fmla="*/ 13 h 21"/>
                <a:gd name="T44" fmla="*/ 9 w 20"/>
                <a:gd name="T45" fmla="*/ 13 h 21"/>
                <a:gd name="T46" fmla="*/ 7 w 20"/>
                <a:gd name="T47" fmla="*/ 10 h 21"/>
                <a:gd name="T48" fmla="*/ 7 w 20"/>
                <a:gd name="T49" fmla="*/ 10 h 21"/>
                <a:gd name="T50" fmla="*/ 8 w 20"/>
                <a:gd name="T51" fmla="*/ 9 h 21"/>
                <a:gd name="T52" fmla="*/ 10 w 20"/>
                <a:gd name="T53" fmla="*/ 8 h 21"/>
                <a:gd name="T54" fmla="*/ 10 w 20"/>
                <a:gd name="T55" fmla="*/ 8 h 21"/>
                <a:gd name="T56" fmla="*/ 11 w 20"/>
                <a:gd name="T57" fmla="*/ 8 h 21"/>
                <a:gd name="T58" fmla="*/ 12 w 20"/>
                <a:gd name="T59" fmla="*/ 11 h 21"/>
                <a:gd name="T60" fmla="*/ 12 w 20"/>
                <a:gd name="T61" fmla="*/ 11 h 21"/>
                <a:gd name="T62" fmla="*/ 12 w 20"/>
                <a:gd name="T63" fmla="*/ 12 h 21"/>
                <a:gd name="T64" fmla="*/ 12 w 20"/>
                <a:gd name="T65" fmla="*/ 12 h 21"/>
                <a:gd name="T66" fmla="*/ 11 w 20"/>
                <a:gd name="T67" fmla="*/ 13 h 21"/>
                <a:gd name="T68" fmla="*/ 10 w 20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20" y="14"/>
                  </a:moveTo>
                  <a:cubicBezTo>
                    <a:pt x="19" y="12"/>
                    <a:pt x="18" y="12"/>
                    <a:pt x="17" y="11"/>
                  </a:cubicBezTo>
                  <a:cubicBezTo>
                    <a:pt x="16" y="11"/>
                    <a:pt x="15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9"/>
                    <a:pt x="19" y="7"/>
                    <a:pt x="17" y="4"/>
                  </a:cubicBezTo>
                  <a:cubicBezTo>
                    <a:pt x="16" y="2"/>
                    <a:pt x="14" y="0"/>
                    <a:pt x="12" y="2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9" y="4"/>
                    <a:pt x="7" y="1"/>
                    <a:pt x="5" y="1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3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3" y="10"/>
                    <a:pt x="0" y="11"/>
                    <a:pt x="0" y="13"/>
                  </a:cubicBezTo>
                  <a:cubicBezTo>
                    <a:pt x="0" y="16"/>
                    <a:pt x="3" y="18"/>
                    <a:pt x="6" y="17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9" y="18"/>
                    <a:pt x="11" y="21"/>
                    <a:pt x="12" y="21"/>
                  </a:cubicBezTo>
                  <a:cubicBezTo>
                    <a:pt x="14" y="20"/>
                    <a:pt x="14" y="19"/>
                    <a:pt x="14" y="17"/>
                  </a:cubicBezTo>
                  <a:cubicBezTo>
                    <a:pt x="17" y="18"/>
                    <a:pt x="19" y="19"/>
                    <a:pt x="20" y="17"/>
                  </a:cubicBezTo>
                  <a:cubicBezTo>
                    <a:pt x="20" y="16"/>
                    <a:pt x="20" y="14"/>
                    <a:pt x="20" y="14"/>
                  </a:cubicBezTo>
                  <a:close/>
                  <a:moveTo>
                    <a:pt x="10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3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246"/>
            <p:cNvSpPr>
              <a:spLocks noEditPoints="1"/>
            </p:cNvSpPr>
            <p:nvPr/>
          </p:nvSpPr>
          <p:spPr bwMode="auto">
            <a:xfrm>
              <a:off x="7554574" y="4003222"/>
              <a:ext cx="53975" cy="53975"/>
            </a:xfrm>
            <a:custGeom>
              <a:avLst/>
              <a:gdLst>
                <a:gd name="T0" fmla="*/ 21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6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1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1 h 21"/>
                <a:gd name="T34" fmla="*/ 15 w 21"/>
                <a:gd name="T35" fmla="*/ 17 h 21"/>
                <a:gd name="T36" fmla="*/ 21 w 21"/>
                <a:gd name="T37" fmla="*/ 17 h 21"/>
                <a:gd name="T38" fmla="*/ 21 w 21"/>
                <a:gd name="T39" fmla="*/ 13 h 21"/>
                <a:gd name="T40" fmla="*/ 10 w 21"/>
                <a:gd name="T41" fmla="*/ 13 h 21"/>
                <a:gd name="T42" fmla="*/ 10 w 21"/>
                <a:gd name="T43" fmla="*/ 12 h 21"/>
                <a:gd name="T44" fmla="*/ 10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9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5" y="0"/>
                    <a:pt x="13" y="1"/>
                  </a:cubicBezTo>
                  <a:cubicBezTo>
                    <a:pt x="12" y="2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4" y="9"/>
                    <a:pt x="1" y="11"/>
                    <a:pt x="1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10" y="18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8" y="18"/>
                    <a:pt x="20" y="19"/>
                    <a:pt x="21" y="17"/>
                  </a:cubicBezTo>
                  <a:cubicBezTo>
                    <a:pt x="21" y="16"/>
                    <a:pt x="21" y="14"/>
                    <a:pt x="21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247"/>
            <p:cNvSpPr>
              <a:spLocks noEditPoints="1"/>
            </p:cNvSpPr>
            <p:nvPr/>
          </p:nvSpPr>
          <p:spPr bwMode="auto">
            <a:xfrm>
              <a:off x="7508537" y="2893560"/>
              <a:ext cx="90488" cy="85725"/>
            </a:xfrm>
            <a:custGeom>
              <a:avLst/>
              <a:gdLst>
                <a:gd name="T0" fmla="*/ 28 w 35"/>
                <a:gd name="T1" fmla="*/ 3 h 33"/>
                <a:gd name="T2" fmla="*/ 23 w 35"/>
                <a:gd name="T3" fmla="*/ 5 h 33"/>
                <a:gd name="T4" fmla="*/ 21 w 35"/>
                <a:gd name="T5" fmla="*/ 11 h 33"/>
                <a:gd name="T6" fmla="*/ 21 w 35"/>
                <a:gd name="T7" fmla="*/ 11 h 33"/>
                <a:gd name="T8" fmla="*/ 12 w 35"/>
                <a:gd name="T9" fmla="*/ 2 h 33"/>
                <a:gd name="T10" fmla="*/ 6 w 35"/>
                <a:gd name="T11" fmla="*/ 8 h 33"/>
                <a:gd name="T12" fmla="*/ 11 w 35"/>
                <a:gd name="T13" fmla="*/ 13 h 33"/>
                <a:gd name="T14" fmla="*/ 12 w 35"/>
                <a:gd name="T15" fmla="*/ 13 h 33"/>
                <a:gd name="T16" fmla="*/ 2 w 35"/>
                <a:gd name="T17" fmla="*/ 18 h 33"/>
                <a:gd name="T18" fmla="*/ 5 w 35"/>
                <a:gd name="T19" fmla="*/ 28 h 33"/>
                <a:gd name="T20" fmla="*/ 16 w 35"/>
                <a:gd name="T21" fmla="*/ 21 h 33"/>
                <a:gd name="T22" fmla="*/ 15 w 35"/>
                <a:gd name="T23" fmla="*/ 23 h 33"/>
                <a:gd name="T24" fmla="*/ 18 w 35"/>
                <a:gd name="T25" fmla="*/ 32 h 33"/>
                <a:gd name="T26" fmla="*/ 26 w 35"/>
                <a:gd name="T27" fmla="*/ 25 h 33"/>
                <a:gd name="T28" fmla="*/ 25 w 35"/>
                <a:gd name="T29" fmla="*/ 21 h 33"/>
                <a:gd name="T30" fmla="*/ 28 w 35"/>
                <a:gd name="T31" fmla="*/ 21 h 33"/>
                <a:gd name="T32" fmla="*/ 35 w 35"/>
                <a:gd name="T33" fmla="*/ 17 h 33"/>
                <a:gd name="T34" fmla="*/ 30 w 35"/>
                <a:gd name="T35" fmla="*/ 12 h 33"/>
                <a:gd name="T36" fmla="*/ 33 w 35"/>
                <a:gd name="T37" fmla="*/ 4 h 33"/>
                <a:gd name="T38" fmla="*/ 28 w 35"/>
                <a:gd name="T39" fmla="*/ 3 h 33"/>
                <a:gd name="T40" fmla="*/ 22 w 35"/>
                <a:gd name="T41" fmla="*/ 17 h 33"/>
                <a:gd name="T42" fmla="*/ 21 w 35"/>
                <a:gd name="T43" fmla="*/ 18 h 33"/>
                <a:gd name="T44" fmla="*/ 21 w 35"/>
                <a:gd name="T45" fmla="*/ 18 h 33"/>
                <a:gd name="T46" fmla="*/ 17 w 35"/>
                <a:gd name="T47" fmla="*/ 19 h 33"/>
                <a:gd name="T48" fmla="*/ 17 w 35"/>
                <a:gd name="T49" fmla="*/ 19 h 33"/>
                <a:gd name="T50" fmla="*/ 15 w 35"/>
                <a:gd name="T51" fmla="*/ 18 h 33"/>
                <a:gd name="T52" fmla="*/ 15 w 35"/>
                <a:gd name="T53" fmla="*/ 14 h 33"/>
                <a:gd name="T54" fmla="*/ 15 w 35"/>
                <a:gd name="T55" fmla="*/ 14 h 33"/>
                <a:gd name="T56" fmla="*/ 15 w 35"/>
                <a:gd name="T57" fmla="*/ 13 h 33"/>
                <a:gd name="T58" fmla="*/ 21 w 35"/>
                <a:gd name="T59" fmla="*/ 13 h 33"/>
                <a:gd name="T60" fmla="*/ 21 w 35"/>
                <a:gd name="T61" fmla="*/ 13 h 33"/>
                <a:gd name="T62" fmla="*/ 21 w 35"/>
                <a:gd name="T63" fmla="*/ 13 h 33"/>
                <a:gd name="T64" fmla="*/ 22 w 35"/>
                <a:gd name="T65" fmla="*/ 13 h 33"/>
                <a:gd name="T66" fmla="*/ 22 w 35"/>
                <a:gd name="T67" fmla="*/ 15 h 33"/>
                <a:gd name="T68" fmla="*/ 22 w 35"/>
                <a:gd name="T6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33">
                  <a:moveTo>
                    <a:pt x="28" y="3"/>
                  </a:moveTo>
                  <a:cubicBezTo>
                    <a:pt x="26" y="3"/>
                    <a:pt x="25" y="4"/>
                    <a:pt x="23" y="5"/>
                  </a:cubicBezTo>
                  <a:cubicBezTo>
                    <a:pt x="22" y="7"/>
                    <a:pt x="21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6"/>
                    <a:pt x="18" y="0"/>
                    <a:pt x="12" y="2"/>
                  </a:cubicBezTo>
                  <a:cubicBezTo>
                    <a:pt x="9" y="2"/>
                    <a:pt x="5" y="5"/>
                    <a:pt x="6" y="8"/>
                  </a:cubicBezTo>
                  <a:cubicBezTo>
                    <a:pt x="7" y="10"/>
                    <a:pt x="9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8" y="13"/>
                    <a:pt x="4" y="16"/>
                    <a:pt x="2" y="18"/>
                  </a:cubicBezTo>
                  <a:cubicBezTo>
                    <a:pt x="0" y="22"/>
                    <a:pt x="0" y="27"/>
                    <a:pt x="5" y="28"/>
                  </a:cubicBezTo>
                  <a:cubicBezTo>
                    <a:pt x="9" y="30"/>
                    <a:pt x="13" y="25"/>
                    <a:pt x="16" y="21"/>
                  </a:cubicBezTo>
                  <a:cubicBezTo>
                    <a:pt x="16" y="22"/>
                    <a:pt x="15" y="23"/>
                    <a:pt x="15" y="23"/>
                  </a:cubicBezTo>
                  <a:cubicBezTo>
                    <a:pt x="14" y="26"/>
                    <a:pt x="14" y="31"/>
                    <a:pt x="18" y="32"/>
                  </a:cubicBezTo>
                  <a:cubicBezTo>
                    <a:pt x="22" y="33"/>
                    <a:pt x="26" y="29"/>
                    <a:pt x="26" y="25"/>
                  </a:cubicBezTo>
                  <a:cubicBezTo>
                    <a:pt x="26" y="24"/>
                    <a:pt x="26" y="22"/>
                    <a:pt x="25" y="21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9" y="21"/>
                    <a:pt x="35" y="19"/>
                    <a:pt x="35" y="17"/>
                  </a:cubicBezTo>
                  <a:cubicBezTo>
                    <a:pt x="35" y="15"/>
                    <a:pt x="33" y="13"/>
                    <a:pt x="30" y="12"/>
                  </a:cubicBezTo>
                  <a:cubicBezTo>
                    <a:pt x="33" y="10"/>
                    <a:pt x="35" y="6"/>
                    <a:pt x="33" y="4"/>
                  </a:cubicBezTo>
                  <a:cubicBezTo>
                    <a:pt x="32" y="3"/>
                    <a:pt x="29" y="3"/>
                    <a:pt x="28" y="3"/>
                  </a:cubicBezTo>
                  <a:close/>
                  <a:moveTo>
                    <a:pt x="22" y="17"/>
                  </a:moveTo>
                  <a:cubicBezTo>
                    <a:pt x="22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18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5" y="18"/>
                  </a:cubicBezTo>
                  <a:cubicBezTo>
                    <a:pt x="14" y="17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1"/>
                    <a:pt x="19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6"/>
                    <a:pt x="22" y="17"/>
                    <a:pt x="2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248"/>
            <p:cNvSpPr>
              <a:spLocks noEditPoints="1"/>
            </p:cNvSpPr>
            <p:nvPr/>
          </p:nvSpPr>
          <p:spPr bwMode="auto">
            <a:xfrm>
              <a:off x="7518062" y="314438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6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2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20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249"/>
            <p:cNvSpPr>
              <a:spLocks noEditPoints="1"/>
            </p:cNvSpPr>
            <p:nvPr/>
          </p:nvSpPr>
          <p:spPr bwMode="auto">
            <a:xfrm>
              <a:off x="7273587" y="3385685"/>
              <a:ext cx="85725" cy="85725"/>
            </a:xfrm>
            <a:custGeom>
              <a:avLst/>
              <a:gdLst>
                <a:gd name="T0" fmla="*/ 32 w 33"/>
                <a:gd name="T1" fmla="*/ 21 h 33"/>
                <a:gd name="T2" fmla="*/ 28 w 33"/>
                <a:gd name="T3" fmla="*/ 18 h 33"/>
                <a:gd name="T4" fmla="*/ 22 w 33"/>
                <a:gd name="T5" fmla="*/ 17 h 33"/>
                <a:gd name="T6" fmla="*/ 22 w 33"/>
                <a:gd name="T7" fmla="*/ 17 h 33"/>
                <a:gd name="T8" fmla="*/ 28 w 33"/>
                <a:gd name="T9" fmla="*/ 6 h 33"/>
                <a:gd name="T10" fmla="*/ 20 w 33"/>
                <a:gd name="T11" fmla="*/ 3 h 33"/>
                <a:gd name="T12" fmla="*/ 17 w 33"/>
                <a:gd name="T13" fmla="*/ 8 h 33"/>
                <a:gd name="T14" fmla="*/ 17 w 33"/>
                <a:gd name="T15" fmla="*/ 9 h 33"/>
                <a:gd name="T16" fmla="*/ 9 w 33"/>
                <a:gd name="T17" fmla="*/ 2 h 33"/>
                <a:gd name="T18" fmla="*/ 0 w 33"/>
                <a:gd name="T19" fmla="*/ 8 h 33"/>
                <a:gd name="T20" fmla="*/ 11 w 33"/>
                <a:gd name="T21" fmla="*/ 16 h 33"/>
                <a:gd name="T22" fmla="*/ 8 w 33"/>
                <a:gd name="T23" fmla="*/ 15 h 33"/>
                <a:gd name="T24" fmla="*/ 1 w 33"/>
                <a:gd name="T25" fmla="*/ 21 h 33"/>
                <a:gd name="T26" fmla="*/ 10 w 33"/>
                <a:gd name="T27" fmla="*/ 27 h 33"/>
                <a:gd name="T28" fmla="*/ 14 w 33"/>
                <a:gd name="T29" fmla="*/ 24 h 33"/>
                <a:gd name="T30" fmla="*/ 14 w 33"/>
                <a:gd name="T31" fmla="*/ 27 h 33"/>
                <a:gd name="T32" fmla="*/ 20 w 33"/>
                <a:gd name="T33" fmla="*/ 32 h 33"/>
                <a:gd name="T34" fmla="*/ 24 w 33"/>
                <a:gd name="T35" fmla="*/ 27 h 33"/>
                <a:gd name="T36" fmla="*/ 32 w 33"/>
                <a:gd name="T37" fmla="*/ 26 h 33"/>
                <a:gd name="T38" fmla="*/ 32 w 33"/>
                <a:gd name="T39" fmla="*/ 21 h 33"/>
                <a:gd name="T40" fmla="*/ 16 w 33"/>
                <a:gd name="T41" fmla="*/ 20 h 33"/>
                <a:gd name="T42" fmla="*/ 15 w 33"/>
                <a:gd name="T43" fmla="*/ 20 h 33"/>
                <a:gd name="T44" fmla="*/ 15 w 33"/>
                <a:gd name="T45" fmla="*/ 20 h 33"/>
                <a:gd name="T46" fmla="*/ 13 w 33"/>
                <a:gd name="T47" fmla="*/ 16 h 33"/>
                <a:gd name="T48" fmla="*/ 13 w 33"/>
                <a:gd name="T49" fmla="*/ 16 h 33"/>
                <a:gd name="T50" fmla="*/ 13 w 33"/>
                <a:gd name="T51" fmla="*/ 14 h 33"/>
                <a:gd name="T52" fmla="*/ 17 w 33"/>
                <a:gd name="T53" fmla="*/ 12 h 33"/>
                <a:gd name="T54" fmla="*/ 17 w 33"/>
                <a:gd name="T55" fmla="*/ 12 h 33"/>
                <a:gd name="T56" fmla="*/ 18 w 33"/>
                <a:gd name="T57" fmla="*/ 13 h 33"/>
                <a:gd name="T58" fmla="*/ 20 w 33"/>
                <a:gd name="T59" fmla="*/ 18 h 33"/>
                <a:gd name="T60" fmla="*/ 20 w 33"/>
                <a:gd name="T61" fmla="*/ 18 h 33"/>
                <a:gd name="T62" fmla="*/ 20 w 33"/>
                <a:gd name="T63" fmla="*/ 18 h 33"/>
                <a:gd name="T64" fmla="*/ 20 w 33"/>
                <a:gd name="T65" fmla="*/ 19 h 33"/>
                <a:gd name="T66" fmla="*/ 18 w 33"/>
                <a:gd name="T67" fmla="*/ 20 h 33"/>
                <a:gd name="T68" fmla="*/ 16 w 33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33">
                  <a:moveTo>
                    <a:pt x="32" y="21"/>
                  </a:moveTo>
                  <a:cubicBezTo>
                    <a:pt x="31" y="19"/>
                    <a:pt x="30" y="18"/>
                    <a:pt x="28" y="18"/>
                  </a:cubicBezTo>
                  <a:cubicBezTo>
                    <a:pt x="26" y="17"/>
                    <a:pt x="24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7" y="14"/>
                    <a:pt x="31" y="11"/>
                    <a:pt x="28" y="6"/>
                  </a:cubicBezTo>
                  <a:cubicBezTo>
                    <a:pt x="26" y="3"/>
                    <a:pt x="22" y="0"/>
                    <a:pt x="20" y="3"/>
                  </a:cubicBezTo>
                  <a:cubicBezTo>
                    <a:pt x="18" y="4"/>
                    <a:pt x="17" y="6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6"/>
                    <a:pt x="12" y="2"/>
                    <a:pt x="9" y="2"/>
                  </a:cubicBezTo>
                  <a:cubicBezTo>
                    <a:pt x="5" y="1"/>
                    <a:pt x="0" y="3"/>
                    <a:pt x="0" y="8"/>
                  </a:cubicBezTo>
                  <a:cubicBezTo>
                    <a:pt x="0" y="12"/>
                    <a:pt x="6" y="14"/>
                    <a:pt x="11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5" y="15"/>
                    <a:pt x="1" y="17"/>
                    <a:pt x="1" y="21"/>
                  </a:cubicBezTo>
                  <a:cubicBezTo>
                    <a:pt x="1" y="25"/>
                    <a:pt x="6" y="28"/>
                    <a:pt x="10" y="27"/>
                  </a:cubicBezTo>
                  <a:cubicBezTo>
                    <a:pt x="11" y="27"/>
                    <a:pt x="13" y="25"/>
                    <a:pt x="14" y="24"/>
                  </a:cubicBezTo>
                  <a:cubicBezTo>
                    <a:pt x="14" y="25"/>
                    <a:pt x="14" y="26"/>
                    <a:pt x="14" y="27"/>
                  </a:cubicBezTo>
                  <a:cubicBezTo>
                    <a:pt x="15" y="28"/>
                    <a:pt x="18" y="33"/>
                    <a:pt x="20" y="32"/>
                  </a:cubicBezTo>
                  <a:cubicBezTo>
                    <a:pt x="22" y="32"/>
                    <a:pt x="23" y="29"/>
                    <a:pt x="24" y="27"/>
                  </a:cubicBezTo>
                  <a:cubicBezTo>
                    <a:pt x="27" y="29"/>
                    <a:pt x="31" y="30"/>
                    <a:pt x="32" y="26"/>
                  </a:cubicBezTo>
                  <a:cubicBezTo>
                    <a:pt x="33" y="25"/>
                    <a:pt x="32" y="23"/>
                    <a:pt x="32" y="21"/>
                  </a:cubicBezTo>
                  <a:close/>
                  <a:moveTo>
                    <a:pt x="16" y="20"/>
                  </a:move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4" y="13"/>
                    <a:pt x="15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20" y="14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8" y="20"/>
                    <a:pt x="17" y="20"/>
                    <a:pt x="16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50"/>
            <p:cNvSpPr>
              <a:spLocks noEditPoints="1"/>
            </p:cNvSpPr>
            <p:nvPr/>
          </p:nvSpPr>
          <p:spPr bwMode="auto">
            <a:xfrm>
              <a:off x="7518062" y="3776210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7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4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2 w 32"/>
                <a:gd name="T37" fmla="*/ 26 h 32"/>
                <a:gd name="T38" fmla="*/ 31 w 32"/>
                <a:gd name="T39" fmla="*/ 21 h 32"/>
                <a:gd name="T40" fmla="*/ 16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3 h 32"/>
                <a:gd name="T52" fmla="*/ 16 w 32"/>
                <a:gd name="T53" fmla="*/ 11 h 32"/>
                <a:gd name="T54" fmla="*/ 17 w 32"/>
                <a:gd name="T55" fmla="*/ 11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7 h 32"/>
                <a:gd name="T64" fmla="*/ 19 w 32"/>
                <a:gd name="T65" fmla="*/ 18 h 32"/>
                <a:gd name="T66" fmla="*/ 18 w 32"/>
                <a:gd name="T67" fmla="*/ 19 h 32"/>
                <a:gd name="T68" fmla="*/ 16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8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0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1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1"/>
                    <a:pt x="6" y="14"/>
                    <a:pt x="10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2" y="26"/>
                  </a:cubicBezTo>
                  <a:cubicBezTo>
                    <a:pt x="32" y="24"/>
                    <a:pt x="32" y="22"/>
                    <a:pt x="31" y="21"/>
                  </a:cubicBezTo>
                  <a:close/>
                  <a:moveTo>
                    <a:pt x="16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51"/>
            <p:cNvSpPr>
              <a:spLocks noEditPoints="1"/>
            </p:cNvSpPr>
            <p:nvPr/>
          </p:nvSpPr>
          <p:spPr bwMode="auto">
            <a:xfrm>
              <a:off x="7286287" y="322693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1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52"/>
            <p:cNvSpPr>
              <a:spLocks noEditPoints="1"/>
            </p:cNvSpPr>
            <p:nvPr/>
          </p:nvSpPr>
          <p:spPr bwMode="auto">
            <a:xfrm>
              <a:off x="7500599" y="2625272"/>
              <a:ext cx="77788" cy="84138"/>
            </a:xfrm>
            <a:custGeom>
              <a:avLst/>
              <a:gdLst>
                <a:gd name="T0" fmla="*/ 30 w 30"/>
                <a:gd name="T1" fmla="*/ 19 h 33"/>
                <a:gd name="T2" fmla="*/ 27 w 30"/>
                <a:gd name="T3" fmla="*/ 17 h 33"/>
                <a:gd name="T4" fmla="*/ 26 w 30"/>
                <a:gd name="T5" fmla="*/ 17 h 33"/>
                <a:gd name="T6" fmla="*/ 26 w 30"/>
                <a:gd name="T7" fmla="*/ 17 h 33"/>
                <a:gd name="T8" fmla="*/ 29 w 30"/>
                <a:gd name="T9" fmla="*/ 13 h 33"/>
                <a:gd name="T10" fmla="*/ 28 w 30"/>
                <a:gd name="T11" fmla="*/ 8 h 33"/>
                <a:gd name="T12" fmla="*/ 23 w 30"/>
                <a:gd name="T13" fmla="*/ 5 h 33"/>
                <a:gd name="T14" fmla="*/ 20 w 30"/>
                <a:gd name="T15" fmla="*/ 7 h 33"/>
                <a:gd name="T16" fmla="*/ 19 w 30"/>
                <a:gd name="T17" fmla="*/ 5 h 33"/>
                <a:gd name="T18" fmla="*/ 10 w 30"/>
                <a:gd name="T19" fmla="*/ 4 h 33"/>
                <a:gd name="T20" fmla="*/ 9 w 30"/>
                <a:gd name="T21" fmla="*/ 9 h 33"/>
                <a:gd name="T22" fmla="*/ 7 w 30"/>
                <a:gd name="T23" fmla="*/ 8 h 33"/>
                <a:gd name="T24" fmla="*/ 2 w 30"/>
                <a:gd name="T25" fmla="*/ 8 h 33"/>
                <a:gd name="T26" fmla="*/ 0 w 30"/>
                <a:gd name="T27" fmla="*/ 15 h 33"/>
                <a:gd name="T28" fmla="*/ 7 w 30"/>
                <a:gd name="T29" fmla="*/ 19 h 33"/>
                <a:gd name="T30" fmla="*/ 7 w 30"/>
                <a:gd name="T31" fmla="*/ 19 h 33"/>
                <a:gd name="T32" fmla="*/ 3 w 30"/>
                <a:gd name="T33" fmla="*/ 23 h 33"/>
                <a:gd name="T34" fmla="*/ 11 w 30"/>
                <a:gd name="T35" fmla="*/ 28 h 33"/>
                <a:gd name="T36" fmla="*/ 13 w 30"/>
                <a:gd name="T37" fmla="*/ 27 h 33"/>
                <a:gd name="T38" fmla="*/ 13 w 30"/>
                <a:gd name="T39" fmla="*/ 27 h 33"/>
                <a:gd name="T40" fmla="*/ 16 w 30"/>
                <a:gd name="T41" fmla="*/ 31 h 33"/>
                <a:gd name="T42" fmla="*/ 22 w 30"/>
                <a:gd name="T43" fmla="*/ 30 h 33"/>
                <a:gd name="T44" fmla="*/ 21 w 30"/>
                <a:gd name="T45" fmla="*/ 24 h 33"/>
                <a:gd name="T46" fmla="*/ 20 w 30"/>
                <a:gd name="T47" fmla="*/ 22 h 33"/>
                <a:gd name="T48" fmla="*/ 20 w 30"/>
                <a:gd name="T49" fmla="*/ 22 h 33"/>
                <a:gd name="T50" fmla="*/ 28 w 30"/>
                <a:gd name="T51" fmla="*/ 25 h 33"/>
                <a:gd name="T52" fmla="*/ 30 w 30"/>
                <a:gd name="T53" fmla="*/ 19 h 33"/>
                <a:gd name="T54" fmla="*/ 17 w 30"/>
                <a:gd name="T55" fmla="*/ 19 h 33"/>
                <a:gd name="T56" fmla="*/ 17 w 30"/>
                <a:gd name="T57" fmla="*/ 19 h 33"/>
                <a:gd name="T58" fmla="*/ 17 w 30"/>
                <a:gd name="T59" fmla="*/ 20 h 33"/>
                <a:gd name="T60" fmla="*/ 15 w 30"/>
                <a:gd name="T61" fmla="*/ 20 h 33"/>
                <a:gd name="T62" fmla="*/ 15 w 30"/>
                <a:gd name="T63" fmla="*/ 20 h 33"/>
                <a:gd name="T64" fmla="*/ 13 w 30"/>
                <a:gd name="T65" fmla="*/ 18 h 33"/>
                <a:gd name="T66" fmla="*/ 12 w 30"/>
                <a:gd name="T67" fmla="*/ 16 h 33"/>
                <a:gd name="T68" fmla="*/ 13 w 30"/>
                <a:gd name="T69" fmla="*/ 16 h 33"/>
                <a:gd name="T70" fmla="*/ 13 w 30"/>
                <a:gd name="T71" fmla="*/ 16 h 33"/>
                <a:gd name="T72" fmla="*/ 13 w 30"/>
                <a:gd name="T73" fmla="*/ 16 h 33"/>
                <a:gd name="T74" fmla="*/ 15 w 30"/>
                <a:gd name="T75" fmla="*/ 13 h 33"/>
                <a:gd name="T76" fmla="*/ 17 w 30"/>
                <a:gd name="T77" fmla="*/ 13 h 33"/>
                <a:gd name="T78" fmla="*/ 17 w 30"/>
                <a:gd name="T79" fmla="*/ 13 h 33"/>
                <a:gd name="T80" fmla="*/ 19 w 30"/>
                <a:gd name="T81" fmla="*/ 15 h 33"/>
                <a:gd name="T82" fmla="*/ 19 w 30"/>
                <a:gd name="T83" fmla="*/ 16 h 33"/>
                <a:gd name="T84" fmla="*/ 19 w 30"/>
                <a:gd name="T85" fmla="*/ 17 h 33"/>
                <a:gd name="T86" fmla="*/ 19 w 30"/>
                <a:gd name="T87" fmla="*/ 17 h 33"/>
                <a:gd name="T88" fmla="*/ 18 w 30"/>
                <a:gd name="T89" fmla="*/ 19 h 33"/>
                <a:gd name="T90" fmla="*/ 17 w 30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33">
                  <a:moveTo>
                    <a:pt x="30" y="19"/>
                  </a:moveTo>
                  <a:cubicBezTo>
                    <a:pt x="29" y="18"/>
                    <a:pt x="28" y="18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6"/>
                    <a:pt x="29" y="15"/>
                    <a:pt x="29" y="13"/>
                  </a:cubicBezTo>
                  <a:cubicBezTo>
                    <a:pt x="30" y="11"/>
                    <a:pt x="29" y="10"/>
                    <a:pt x="28" y="8"/>
                  </a:cubicBezTo>
                  <a:cubicBezTo>
                    <a:pt x="27" y="6"/>
                    <a:pt x="25" y="5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ubicBezTo>
                    <a:pt x="17" y="3"/>
                    <a:pt x="13" y="0"/>
                    <a:pt x="10" y="4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4" y="7"/>
                    <a:pt x="2" y="8"/>
                  </a:cubicBezTo>
                  <a:cubicBezTo>
                    <a:pt x="0" y="9"/>
                    <a:pt x="0" y="12"/>
                    <a:pt x="0" y="15"/>
                  </a:cubicBezTo>
                  <a:cubicBezTo>
                    <a:pt x="1" y="18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2" y="21"/>
                    <a:pt x="3" y="23"/>
                  </a:cubicBezTo>
                  <a:cubicBezTo>
                    <a:pt x="4" y="25"/>
                    <a:pt x="8" y="29"/>
                    <a:pt x="11" y="28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5" y="31"/>
                    <a:pt x="16" y="31"/>
                  </a:cubicBezTo>
                  <a:cubicBezTo>
                    <a:pt x="18" y="32"/>
                    <a:pt x="21" y="33"/>
                    <a:pt x="22" y="30"/>
                  </a:cubicBezTo>
                  <a:cubicBezTo>
                    <a:pt x="22" y="28"/>
                    <a:pt x="22" y="26"/>
                    <a:pt x="21" y="24"/>
                  </a:cubicBezTo>
                  <a:cubicBezTo>
                    <a:pt x="21" y="23"/>
                    <a:pt x="20" y="23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3"/>
                    <a:pt x="25" y="27"/>
                    <a:pt x="28" y="25"/>
                  </a:cubicBezTo>
                  <a:cubicBezTo>
                    <a:pt x="30" y="23"/>
                    <a:pt x="30" y="21"/>
                    <a:pt x="30" y="19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53"/>
            <p:cNvSpPr>
              <a:spLocks noEditPoints="1"/>
            </p:cNvSpPr>
            <p:nvPr/>
          </p:nvSpPr>
          <p:spPr bwMode="auto">
            <a:xfrm>
              <a:off x="7467262" y="3004685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1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9 h 51"/>
                <a:gd name="T30" fmla="*/ 12 w 49"/>
                <a:gd name="T31" fmla="*/ 29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7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1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5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29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6" y="27"/>
                    <a:pt x="45" y="27"/>
                    <a:pt x="43" y="27"/>
                  </a:cubicBezTo>
                  <a:cubicBezTo>
                    <a:pt x="42" y="27"/>
                    <a:pt x="42" y="27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9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9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1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7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0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5" y="31"/>
                    <a:pt x="25" y="31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4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0" y="28"/>
                    <a:pt x="29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54"/>
            <p:cNvSpPr>
              <a:spLocks noEditPoints="1"/>
            </p:cNvSpPr>
            <p:nvPr/>
          </p:nvSpPr>
          <p:spPr bwMode="auto">
            <a:xfrm>
              <a:off x="7318037" y="3496810"/>
              <a:ext cx="123825" cy="131763"/>
            </a:xfrm>
            <a:custGeom>
              <a:avLst/>
              <a:gdLst>
                <a:gd name="T0" fmla="*/ 47 w 48"/>
                <a:gd name="T1" fmla="*/ 29 h 51"/>
                <a:gd name="T2" fmla="*/ 42 w 48"/>
                <a:gd name="T3" fmla="*/ 27 h 51"/>
                <a:gd name="T4" fmla="*/ 40 w 48"/>
                <a:gd name="T5" fmla="*/ 26 h 51"/>
                <a:gd name="T6" fmla="*/ 41 w 48"/>
                <a:gd name="T7" fmla="*/ 26 h 51"/>
                <a:gd name="T8" fmla="*/ 46 w 48"/>
                <a:gd name="T9" fmla="*/ 20 h 51"/>
                <a:gd name="T10" fmla="*/ 45 w 48"/>
                <a:gd name="T11" fmla="*/ 11 h 51"/>
                <a:gd name="T12" fmla="*/ 36 w 48"/>
                <a:gd name="T13" fmla="*/ 8 h 51"/>
                <a:gd name="T14" fmla="*/ 32 w 48"/>
                <a:gd name="T15" fmla="*/ 10 h 51"/>
                <a:gd name="T16" fmla="*/ 30 w 48"/>
                <a:gd name="T17" fmla="*/ 8 h 51"/>
                <a:gd name="T18" fmla="*/ 16 w 48"/>
                <a:gd name="T19" fmla="*/ 5 h 51"/>
                <a:gd name="T20" fmla="*/ 15 w 48"/>
                <a:gd name="T21" fmla="*/ 13 h 51"/>
                <a:gd name="T22" fmla="*/ 11 w 48"/>
                <a:gd name="T23" fmla="*/ 11 h 51"/>
                <a:gd name="T24" fmla="*/ 4 w 48"/>
                <a:gd name="T25" fmla="*/ 11 h 51"/>
                <a:gd name="T26" fmla="*/ 1 w 48"/>
                <a:gd name="T27" fmla="*/ 23 h 51"/>
                <a:gd name="T28" fmla="*/ 11 w 48"/>
                <a:gd name="T29" fmla="*/ 28 h 51"/>
                <a:gd name="T30" fmla="*/ 11 w 48"/>
                <a:gd name="T31" fmla="*/ 28 h 51"/>
                <a:gd name="T32" fmla="*/ 5 w 48"/>
                <a:gd name="T33" fmla="*/ 35 h 51"/>
                <a:gd name="T34" fmla="*/ 18 w 48"/>
                <a:gd name="T35" fmla="*/ 43 h 51"/>
                <a:gd name="T36" fmla="*/ 21 w 48"/>
                <a:gd name="T37" fmla="*/ 41 h 51"/>
                <a:gd name="T38" fmla="*/ 21 w 48"/>
                <a:gd name="T39" fmla="*/ 42 h 51"/>
                <a:gd name="T40" fmla="*/ 26 w 48"/>
                <a:gd name="T41" fmla="*/ 48 h 51"/>
                <a:gd name="T42" fmla="*/ 34 w 48"/>
                <a:gd name="T43" fmla="*/ 47 h 51"/>
                <a:gd name="T44" fmla="*/ 33 w 48"/>
                <a:gd name="T45" fmla="*/ 36 h 51"/>
                <a:gd name="T46" fmla="*/ 32 w 48"/>
                <a:gd name="T47" fmla="*/ 34 h 51"/>
                <a:gd name="T48" fmla="*/ 32 w 48"/>
                <a:gd name="T49" fmla="*/ 34 h 51"/>
                <a:gd name="T50" fmla="*/ 44 w 48"/>
                <a:gd name="T51" fmla="*/ 38 h 51"/>
                <a:gd name="T52" fmla="*/ 47 w 48"/>
                <a:gd name="T53" fmla="*/ 29 h 51"/>
                <a:gd name="T54" fmla="*/ 28 w 48"/>
                <a:gd name="T55" fmla="*/ 30 h 51"/>
                <a:gd name="T56" fmla="*/ 27 w 48"/>
                <a:gd name="T57" fmla="*/ 30 h 51"/>
                <a:gd name="T58" fmla="*/ 27 w 48"/>
                <a:gd name="T59" fmla="*/ 30 h 51"/>
                <a:gd name="T60" fmla="*/ 24 w 48"/>
                <a:gd name="T61" fmla="*/ 30 h 51"/>
                <a:gd name="T62" fmla="*/ 24 w 48"/>
                <a:gd name="T63" fmla="*/ 30 h 51"/>
                <a:gd name="T64" fmla="*/ 20 w 48"/>
                <a:gd name="T65" fmla="*/ 27 h 51"/>
                <a:gd name="T66" fmla="*/ 20 w 48"/>
                <a:gd name="T67" fmla="*/ 24 h 51"/>
                <a:gd name="T68" fmla="*/ 20 w 48"/>
                <a:gd name="T69" fmla="*/ 24 h 51"/>
                <a:gd name="T70" fmla="*/ 20 w 48"/>
                <a:gd name="T71" fmla="*/ 24 h 51"/>
                <a:gd name="T72" fmla="*/ 20 w 48"/>
                <a:gd name="T73" fmla="*/ 24 h 51"/>
                <a:gd name="T74" fmla="*/ 24 w 48"/>
                <a:gd name="T75" fmla="*/ 20 h 51"/>
                <a:gd name="T76" fmla="*/ 26 w 48"/>
                <a:gd name="T77" fmla="*/ 20 h 51"/>
                <a:gd name="T78" fmla="*/ 27 w 48"/>
                <a:gd name="T79" fmla="*/ 20 h 51"/>
                <a:gd name="T80" fmla="*/ 30 w 48"/>
                <a:gd name="T81" fmla="*/ 23 h 51"/>
                <a:gd name="T82" fmla="*/ 30 w 48"/>
                <a:gd name="T83" fmla="*/ 25 h 51"/>
                <a:gd name="T84" fmla="*/ 30 w 48"/>
                <a:gd name="T85" fmla="*/ 26 h 51"/>
                <a:gd name="T86" fmla="*/ 30 w 48"/>
                <a:gd name="T87" fmla="*/ 27 h 51"/>
                <a:gd name="T88" fmla="*/ 29 w 48"/>
                <a:gd name="T89" fmla="*/ 29 h 51"/>
                <a:gd name="T90" fmla="*/ 28 w 48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7" y="29"/>
                  </a:moveTo>
                  <a:cubicBezTo>
                    <a:pt x="46" y="27"/>
                    <a:pt x="44" y="27"/>
                    <a:pt x="42" y="27"/>
                  </a:cubicBezTo>
                  <a:cubicBezTo>
                    <a:pt x="42" y="27"/>
                    <a:pt x="41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4" y="25"/>
                    <a:pt x="45" y="22"/>
                    <a:pt x="46" y="20"/>
                  </a:cubicBezTo>
                  <a:cubicBezTo>
                    <a:pt x="47" y="17"/>
                    <a:pt x="46" y="14"/>
                    <a:pt x="45" y="11"/>
                  </a:cubicBezTo>
                  <a:cubicBezTo>
                    <a:pt x="43" y="8"/>
                    <a:pt x="40" y="7"/>
                    <a:pt x="36" y="8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1" y="9"/>
                    <a:pt x="31" y="8"/>
                    <a:pt x="30" y="8"/>
                  </a:cubicBezTo>
                  <a:cubicBezTo>
                    <a:pt x="28" y="4"/>
                    <a:pt x="20" y="0"/>
                    <a:pt x="16" y="5"/>
                  </a:cubicBezTo>
                  <a:cubicBezTo>
                    <a:pt x="15" y="7"/>
                    <a:pt x="14" y="10"/>
                    <a:pt x="15" y="13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8" y="10"/>
                    <a:pt x="6" y="10"/>
                    <a:pt x="4" y="11"/>
                  </a:cubicBezTo>
                  <a:cubicBezTo>
                    <a:pt x="0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8" y="30"/>
                    <a:pt x="4" y="32"/>
                    <a:pt x="5" y="35"/>
                  </a:cubicBezTo>
                  <a:cubicBezTo>
                    <a:pt x="6" y="39"/>
                    <a:pt x="13" y="45"/>
                    <a:pt x="18" y="43"/>
                  </a:cubicBezTo>
                  <a:cubicBezTo>
                    <a:pt x="19" y="42"/>
                    <a:pt x="20" y="42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5"/>
                    <a:pt x="23" y="47"/>
                    <a:pt x="26" y="48"/>
                  </a:cubicBezTo>
                  <a:cubicBezTo>
                    <a:pt x="29" y="50"/>
                    <a:pt x="33" y="51"/>
                    <a:pt x="34" y="47"/>
                  </a:cubicBezTo>
                  <a:cubicBezTo>
                    <a:pt x="35" y="43"/>
                    <a:pt x="34" y="40"/>
                    <a:pt x="33" y="36"/>
                  </a:cubicBezTo>
                  <a:cubicBezTo>
                    <a:pt x="33" y="36"/>
                    <a:pt x="32" y="35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36"/>
                    <a:pt x="40" y="41"/>
                    <a:pt x="44" y="38"/>
                  </a:cubicBezTo>
                  <a:cubicBezTo>
                    <a:pt x="47" y="36"/>
                    <a:pt x="48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5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0"/>
                    <a:pt x="21" y="29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2"/>
                    <a:pt x="22" y="21"/>
                    <a:pt x="24" y="20"/>
                  </a:cubicBezTo>
                  <a:cubicBezTo>
                    <a:pt x="25" y="20"/>
                    <a:pt x="25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30" y="23"/>
                    <a:pt x="30" y="24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8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55"/>
            <p:cNvSpPr>
              <a:spLocks noEditPoints="1"/>
            </p:cNvSpPr>
            <p:nvPr/>
          </p:nvSpPr>
          <p:spPr bwMode="auto">
            <a:xfrm>
              <a:off x="7364074" y="3145972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2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8 h 51"/>
                <a:gd name="T30" fmla="*/ 12 w 49"/>
                <a:gd name="T31" fmla="*/ 28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6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0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4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30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7" y="27"/>
                    <a:pt x="45" y="27"/>
                    <a:pt x="43" y="27"/>
                  </a:cubicBezTo>
                  <a:cubicBezTo>
                    <a:pt x="42" y="27"/>
                    <a:pt x="42" y="26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8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8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6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1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6" y="31"/>
                    <a:pt x="25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1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3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1" y="28"/>
                    <a:pt x="30" y="28"/>
                    <a:pt x="30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56"/>
            <p:cNvSpPr>
              <a:spLocks noEditPoints="1"/>
            </p:cNvSpPr>
            <p:nvPr/>
          </p:nvSpPr>
          <p:spPr bwMode="auto">
            <a:xfrm>
              <a:off x="7379949" y="2906260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1 h 41"/>
                <a:gd name="T8" fmla="*/ 37 w 39"/>
                <a:gd name="T9" fmla="*/ 16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4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8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2 w 39"/>
                <a:gd name="T55" fmla="*/ 25 h 41"/>
                <a:gd name="T56" fmla="*/ 22 w 39"/>
                <a:gd name="T57" fmla="*/ 24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2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3"/>
                    <a:pt x="36" y="22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21"/>
                    <a:pt x="37" y="18"/>
                    <a:pt x="37" y="16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5" y="7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7"/>
                    <a:pt x="24" y="7"/>
                  </a:cubicBezTo>
                  <a:cubicBezTo>
                    <a:pt x="22" y="4"/>
                    <a:pt x="16" y="0"/>
                    <a:pt x="13" y="4"/>
                  </a:cubicBezTo>
                  <a:cubicBezTo>
                    <a:pt x="12" y="6"/>
                    <a:pt x="11" y="9"/>
                    <a:pt x="12" y="11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5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8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8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2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4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257"/>
            <p:cNvSpPr>
              <a:spLocks noEditPoints="1"/>
            </p:cNvSpPr>
            <p:nvPr/>
          </p:nvSpPr>
          <p:spPr bwMode="auto">
            <a:xfrm>
              <a:off x="7500599" y="3257097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9 h 41"/>
                <a:gd name="T12" fmla="*/ 30 w 39"/>
                <a:gd name="T13" fmla="*/ 6 h 41"/>
                <a:gd name="T14" fmla="*/ 26 w 39"/>
                <a:gd name="T15" fmla="*/ 8 h 41"/>
                <a:gd name="T16" fmla="*/ 25 w 39"/>
                <a:gd name="T17" fmla="*/ 6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8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7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19 h 41"/>
                <a:gd name="T74" fmla="*/ 20 w 39"/>
                <a:gd name="T75" fmla="*/ 16 h 41"/>
                <a:gd name="T76" fmla="*/ 22 w 39"/>
                <a:gd name="T77" fmla="*/ 16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1 h 41"/>
                <a:gd name="T86" fmla="*/ 25 w 39"/>
                <a:gd name="T87" fmla="*/ 22 h 41"/>
                <a:gd name="T88" fmla="*/ 24 w 39"/>
                <a:gd name="T89" fmla="*/ 23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9"/>
                  </a:cubicBezTo>
                  <a:cubicBezTo>
                    <a:pt x="35" y="7"/>
                    <a:pt x="33" y="6"/>
                    <a:pt x="30" y="6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8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6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6"/>
                    <a:pt x="19" y="38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8"/>
                    <a:pt x="18" y="17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258"/>
            <p:cNvSpPr>
              <a:spLocks noEditPoints="1"/>
            </p:cNvSpPr>
            <p:nvPr/>
          </p:nvSpPr>
          <p:spPr bwMode="auto">
            <a:xfrm>
              <a:off x="7413287" y="3800022"/>
              <a:ext cx="100013" cy="104775"/>
            </a:xfrm>
            <a:custGeom>
              <a:avLst/>
              <a:gdLst>
                <a:gd name="T0" fmla="*/ 37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2 h 41"/>
                <a:gd name="T8" fmla="*/ 37 w 39"/>
                <a:gd name="T9" fmla="*/ 17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5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4 h 41"/>
                <a:gd name="T30" fmla="*/ 9 w 39"/>
                <a:gd name="T31" fmla="*/ 24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7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7 w 39"/>
                <a:gd name="T53" fmla="*/ 24 h 41"/>
                <a:gd name="T54" fmla="*/ 22 w 39"/>
                <a:gd name="T55" fmla="*/ 25 h 41"/>
                <a:gd name="T56" fmla="*/ 22 w 39"/>
                <a:gd name="T57" fmla="*/ 25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3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7" y="24"/>
                  </a:moveTo>
                  <a:cubicBezTo>
                    <a:pt x="37" y="23"/>
                    <a:pt x="36" y="23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1"/>
                    <a:pt x="36" y="18"/>
                    <a:pt x="37" y="17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4" y="8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2" y="4"/>
                    <a:pt x="16" y="0"/>
                    <a:pt x="13" y="5"/>
                  </a:cubicBezTo>
                  <a:cubicBezTo>
                    <a:pt x="12" y="7"/>
                    <a:pt x="11" y="9"/>
                    <a:pt x="12" y="11"/>
                  </a:cubicBezTo>
                  <a:cubicBezTo>
                    <a:pt x="11" y="11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4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7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7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5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259"/>
            <p:cNvSpPr>
              <a:spLocks noEditPoints="1"/>
            </p:cNvSpPr>
            <p:nvPr/>
          </p:nvSpPr>
          <p:spPr bwMode="auto">
            <a:xfrm>
              <a:off x="7510124" y="3653972"/>
              <a:ext cx="101600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10 h 41"/>
                <a:gd name="T12" fmla="*/ 30 w 39"/>
                <a:gd name="T13" fmla="*/ 7 h 41"/>
                <a:gd name="T14" fmla="*/ 26 w 39"/>
                <a:gd name="T15" fmla="*/ 8 h 41"/>
                <a:gd name="T16" fmla="*/ 25 w 39"/>
                <a:gd name="T17" fmla="*/ 7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20 h 41"/>
                <a:gd name="T74" fmla="*/ 20 w 39"/>
                <a:gd name="T75" fmla="*/ 17 h 41"/>
                <a:gd name="T76" fmla="*/ 22 w 39"/>
                <a:gd name="T77" fmla="*/ 17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2 h 41"/>
                <a:gd name="T86" fmla="*/ 25 w 39"/>
                <a:gd name="T87" fmla="*/ 22 h 41"/>
                <a:gd name="T88" fmla="*/ 24 w 39"/>
                <a:gd name="T89" fmla="*/ 24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2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10"/>
                  </a:cubicBezTo>
                  <a:cubicBezTo>
                    <a:pt x="35" y="7"/>
                    <a:pt x="33" y="6"/>
                    <a:pt x="30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6" y="8"/>
                    <a:pt x="26" y="7"/>
                    <a:pt x="25" y="7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9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9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7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7"/>
                    <a:pt x="19" y="39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2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8"/>
                    <a:pt x="18" y="17"/>
                    <a:pt x="20" y="17"/>
                  </a:cubicBezTo>
                  <a:cubicBezTo>
                    <a:pt x="20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260"/>
            <p:cNvSpPr>
              <a:spLocks/>
            </p:cNvSpPr>
            <p:nvPr/>
          </p:nvSpPr>
          <p:spPr bwMode="auto">
            <a:xfrm>
              <a:off x="6784637" y="2606222"/>
              <a:ext cx="596900" cy="1517650"/>
            </a:xfrm>
            <a:custGeom>
              <a:avLst/>
              <a:gdLst>
                <a:gd name="T0" fmla="*/ 149 w 232"/>
                <a:gd name="T1" fmla="*/ 0 h 588"/>
                <a:gd name="T2" fmla="*/ 15 w 232"/>
                <a:gd name="T3" fmla="*/ 275 h 588"/>
                <a:gd name="T4" fmla="*/ 232 w 232"/>
                <a:gd name="T5" fmla="*/ 588 h 588"/>
                <a:gd name="T6" fmla="*/ 0 w 232"/>
                <a:gd name="T7" fmla="*/ 275 h 588"/>
                <a:gd name="T8" fmla="*/ 149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149" y="0"/>
                  </a:moveTo>
                  <a:cubicBezTo>
                    <a:pt x="149" y="0"/>
                    <a:pt x="15" y="69"/>
                    <a:pt x="15" y="275"/>
                  </a:cubicBezTo>
                  <a:cubicBezTo>
                    <a:pt x="15" y="481"/>
                    <a:pt x="232" y="588"/>
                    <a:pt x="232" y="588"/>
                  </a:cubicBezTo>
                  <a:cubicBezTo>
                    <a:pt x="232" y="588"/>
                    <a:pt x="0" y="478"/>
                    <a:pt x="0" y="275"/>
                  </a:cubicBezTo>
                  <a:cubicBezTo>
                    <a:pt x="0" y="72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261"/>
            <p:cNvSpPr>
              <a:spLocks/>
            </p:cNvSpPr>
            <p:nvPr/>
          </p:nvSpPr>
          <p:spPr bwMode="auto">
            <a:xfrm>
              <a:off x="7203737" y="2606222"/>
              <a:ext cx="395288" cy="1517650"/>
            </a:xfrm>
            <a:custGeom>
              <a:avLst/>
              <a:gdLst>
                <a:gd name="T0" fmla="*/ 98 w 153"/>
                <a:gd name="T1" fmla="*/ 0 h 588"/>
                <a:gd name="T2" fmla="*/ 14 w 153"/>
                <a:gd name="T3" fmla="*/ 275 h 588"/>
                <a:gd name="T4" fmla="*/ 153 w 153"/>
                <a:gd name="T5" fmla="*/ 588 h 588"/>
                <a:gd name="T6" fmla="*/ 0 w 153"/>
                <a:gd name="T7" fmla="*/ 275 h 588"/>
                <a:gd name="T8" fmla="*/ 98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98" y="0"/>
                  </a:moveTo>
                  <a:cubicBezTo>
                    <a:pt x="98" y="0"/>
                    <a:pt x="14" y="69"/>
                    <a:pt x="14" y="275"/>
                  </a:cubicBezTo>
                  <a:cubicBezTo>
                    <a:pt x="14" y="481"/>
                    <a:pt x="153" y="588"/>
                    <a:pt x="153" y="588"/>
                  </a:cubicBezTo>
                  <a:cubicBezTo>
                    <a:pt x="153" y="588"/>
                    <a:pt x="0" y="478"/>
                    <a:pt x="0" y="275"/>
                  </a:cubicBezTo>
                  <a:cubicBezTo>
                    <a:pt x="0" y="72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262"/>
            <p:cNvSpPr>
              <a:spLocks/>
            </p:cNvSpPr>
            <p:nvPr/>
          </p:nvSpPr>
          <p:spPr bwMode="auto">
            <a:xfrm>
              <a:off x="7673637" y="2555422"/>
              <a:ext cx="517525" cy="1674813"/>
            </a:xfrm>
            <a:custGeom>
              <a:avLst/>
              <a:gdLst>
                <a:gd name="T0" fmla="*/ 82 w 201"/>
                <a:gd name="T1" fmla="*/ 11 h 649"/>
                <a:gd name="T2" fmla="*/ 0 w 201"/>
                <a:gd name="T3" fmla="*/ 1 h 649"/>
                <a:gd name="T4" fmla="*/ 0 w 201"/>
                <a:gd name="T5" fmla="*/ 649 h 649"/>
                <a:gd name="T6" fmla="*/ 201 w 201"/>
                <a:gd name="T7" fmla="*/ 289 h 649"/>
                <a:gd name="T8" fmla="*/ 82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82" y="11"/>
                  </a:moveTo>
                  <a:cubicBezTo>
                    <a:pt x="61" y="0"/>
                    <a:pt x="0" y="1"/>
                    <a:pt x="0" y="1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49"/>
                    <a:pt x="201" y="538"/>
                    <a:pt x="201" y="289"/>
                  </a:cubicBezTo>
                  <a:cubicBezTo>
                    <a:pt x="201" y="126"/>
                    <a:pt x="139" y="42"/>
                    <a:pt x="82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63"/>
            <p:cNvSpPr>
              <a:spLocks/>
            </p:cNvSpPr>
            <p:nvPr/>
          </p:nvSpPr>
          <p:spPr bwMode="auto">
            <a:xfrm>
              <a:off x="7956212" y="2596697"/>
              <a:ext cx="665163" cy="1527175"/>
            </a:xfrm>
            <a:custGeom>
              <a:avLst/>
              <a:gdLst>
                <a:gd name="T0" fmla="*/ 79 w 258"/>
                <a:gd name="T1" fmla="*/ 0 h 592"/>
                <a:gd name="T2" fmla="*/ 225 w 258"/>
                <a:gd name="T3" fmla="*/ 282 h 592"/>
                <a:gd name="T4" fmla="*/ 0 w 258"/>
                <a:gd name="T5" fmla="*/ 592 h 592"/>
                <a:gd name="T6" fmla="*/ 258 w 258"/>
                <a:gd name="T7" fmla="*/ 281 h 592"/>
                <a:gd name="T8" fmla="*/ 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79" y="0"/>
                  </a:moveTo>
                  <a:cubicBezTo>
                    <a:pt x="79" y="0"/>
                    <a:pt x="225" y="75"/>
                    <a:pt x="225" y="282"/>
                  </a:cubicBezTo>
                  <a:cubicBezTo>
                    <a:pt x="225" y="481"/>
                    <a:pt x="0" y="592"/>
                    <a:pt x="0" y="592"/>
                  </a:cubicBezTo>
                  <a:cubicBezTo>
                    <a:pt x="0" y="592"/>
                    <a:pt x="258" y="539"/>
                    <a:pt x="258" y="281"/>
                  </a:cubicBezTo>
                  <a:cubicBezTo>
                    <a:pt x="258" y="63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64"/>
            <p:cNvSpPr>
              <a:spLocks noEditPoints="1"/>
            </p:cNvSpPr>
            <p:nvPr/>
          </p:nvSpPr>
          <p:spPr bwMode="auto">
            <a:xfrm>
              <a:off x="7757774" y="2704647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4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39" y="54"/>
                    <a:pt x="44" y="51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8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19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10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65"/>
            <p:cNvSpPr>
              <a:spLocks noEditPoints="1"/>
            </p:cNvSpPr>
            <p:nvPr/>
          </p:nvSpPr>
          <p:spPr bwMode="auto">
            <a:xfrm>
              <a:off x="7845087" y="3647622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7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3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5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40" y="54"/>
                    <a:pt x="44" y="51"/>
                  </a:cubicBezTo>
                  <a:cubicBezTo>
                    <a:pt x="48" y="46"/>
                    <a:pt x="42" y="40"/>
                    <a:pt x="38" y="36"/>
                  </a:cubicBezTo>
                  <a:cubicBezTo>
                    <a:pt x="44" y="37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20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7" y="9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3" y="30"/>
                  </a:cubicBezTo>
                  <a:cubicBezTo>
                    <a:pt x="32" y="31"/>
                    <a:pt x="32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66"/>
            <p:cNvSpPr>
              <a:spLocks noEditPoints="1"/>
            </p:cNvSpPr>
            <p:nvPr/>
          </p:nvSpPr>
          <p:spPr bwMode="auto">
            <a:xfrm>
              <a:off x="7740312" y="3903210"/>
              <a:ext cx="98425" cy="87313"/>
            </a:xfrm>
            <a:custGeom>
              <a:avLst/>
              <a:gdLst>
                <a:gd name="T0" fmla="*/ 2 w 38"/>
                <a:gd name="T1" fmla="*/ 28 h 34"/>
                <a:gd name="T2" fmla="*/ 9 w 38"/>
                <a:gd name="T3" fmla="*/ 31 h 34"/>
                <a:gd name="T4" fmla="*/ 16 w 38"/>
                <a:gd name="T5" fmla="*/ 24 h 34"/>
                <a:gd name="T6" fmla="*/ 17 w 38"/>
                <a:gd name="T7" fmla="*/ 23 h 34"/>
                <a:gd name="T8" fmla="*/ 20 w 38"/>
                <a:gd name="T9" fmla="*/ 30 h 34"/>
                <a:gd name="T10" fmla="*/ 30 w 38"/>
                <a:gd name="T11" fmla="*/ 31 h 34"/>
                <a:gd name="T12" fmla="*/ 27 w 38"/>
                <a:gd name="T13" fmla="*/ 22 h 34"/>
                <a:gd name="T14" fmla="*/ 37 w 38"/>
                <a:gd name="T15" fmla="*/ 17 h 34"/>
                <a:gd name="T16" fmla="*/ 37 w 38"/>
                <a:gd name="T17" fmla="*/ 11 h 34"/>
                <a:gd name="T18" fmla="*/ 30 w 38"/>
                <a:gd name="T19" fmla="*/ 9 h 34"/>
                <a:gd name="T20" fmla="*/ 27 w 38"/>
                <a:gd name="T21" fmla="*/ 10 h 34"/>
                <a:gd name="T22" fmla="*/ 27 w 38"/>
                <a:gd name="T23" fmla="*/ 10 h 34"/>
                <a:gd name="T24" fmla="*/ 21 w 38"/>
                <a:gd name="T25" fmla="*/ 1 h 34"/>
                <a:gd name="T26" fmla="*/ 13 w 38"/>
                <a:gd name="T27" fmla="*/ 4 h 34"/>
                <a:gd name="T28" fmla="*/ 13 w 38"/>
                <a:gd name="T29" fmla="*/ 4 h 34"/>
                <a:gd name="T30" fmla="*/ 12 w 38"/>
                <a:gd name="T31" fmla="*/ 5 h 34"/>
                <a:gd name="T32" fmla="*/ 12 w 38"/>
                <a:gd name="T33" fmla="*/ 8 h 34"/>
                <a:gd name="T34" fmla="*/ 11 w 38"/>
                <a:gd name="T35" fmla="*/ 8 h 34"/>
                <a:gd name="T36" fmla="*/ 0 w 38"/>
                <a:gd name="T37" fmla="*/ 14 h 34"/>
                <a:gd name="T38" fmla="*/ 12 w 38"/>
                <a:gd name="T39" fmla="*/ 19 h 34"/>
                <a:gd name="T40" fmla="*/ 9 w 38"/>
                <a:gd name="T41" fmla="*/ 21 h 34"/>
                <a:gd name="T42" fmla="*/ 2 w 38"/>
                <a:gd name="T43" fmla="*/ 28 h 34"/>
                <a:gd name="T44" fmla="*/ 16 w 38"/>
                <a:gd name="T45" fmla="*/ 19 h 34"/>
                <a:gd name="T46" fmla="*/ 15 w 38"/>
                <a:gd name="T47" fmla="*/ 17 h 34"/>
                <a:gd name="T48" fmla="*/ 15 w 38"/>
                <a:gd name="T49" fmla="*/ 17 h 34"/>
                <a:gd name="T50" fmla="*/ 16 w 38"/>
                <a:gd name="T51" fmla="*/ 14 h 34"/>
                <a:gd name="T52" fmla="*/ 18 w 38"/>
                <a:gd name="T53" fmla="*/ 13 h 34"/>
                <a:gd name="T54" fmla="*/ 19 w 38"/>
                <a:gd name="T55" fmla="*/ 13 h 34"/>
                <a:gd name="T56" fmla="*/ 20 w 38"/>
                <a:gd name="T57" fmla="*/ 13 h 34"/>
                <a:gd name="T58" fmla="*/ 22 w 38"/>
                <a:gd name="T59" fmla="*/ 15 h 34"/>
                <a:gd name="T60" fmla="*/ 23 w 38"/>
                <a:gd name="T61" fmla="*/ 16 h 34"/>
                <a:gd name="T62" fmla="*/ 22 w 38"/>
                <a:gd name="T63" fmla="*/ 19 h 34"/>
                <a:gd name="T64" fmla="*/ 21 w 38"/>
                <a:gd name="T65" fmla="*/ 20 h 34"/>
                <a:gd name="T66" fmla="*/ 19 w 38"/>
                <a:gd name="T67" fmla="*/ 20 h 34"/>
                <a:gd name="T68" fmla="*/ 19 w 38"/>
                <a:gd name="T69" fmla="*/ 20 h 34"/>
                <a:gd name="T70" fmla="*/ 17 w 38"/>
                <a:gd name="T71" fmla="*/ 20 h 34"/>
                <a:gd name="T72" fmla="*/ 16 w 38"/>
                <a:gd name="T7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4">
                  <a:moveTo>
                    <a:pt x="2" y="28"/>
                  </a:moveTo>
                  <a:cubicBezTo>
                    <a:pt x="2" y="30"/>
                    <a:pt x="6" y="31"/>
                    <a:pt x="9" y="31"/>
                  </a:cubicBezTo>
                  <a:cubicBezTo>
                    <a:pt x="13" y="31"/>
                    <a:pt x="15" y="27"/>
                    <a:pt x="16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8" y="26"/>
                    <a:pt x="19" y="29"/>
                    <a:pt x="20" y="30"/>
                  </a:cubicBezTo>
                  <a:cubicBezTo>
                    <a:pt x="22" y="34"/>
                    <a:pt x="27" y="33"/>
                    <a:pt x="30" y="31"/>
                  </a:cubicBezTo>
                  <a:cubicBezTo>
                    <a:pt x="33" y="28"/>
                    <a:pt x="29" y="24"/>
                    <a:pt x="27" y="22"/>
                  </a:cubicBezTo>
                  <a:cubicBezTo>
                    <a:pt x="31" y="23"/>
                    <a:pt x="35" y="21"/>
                    <a:pt x="37" y="17"/>
                  </a:cubicBezTo>
                  <a:cubicBezTo>
                    <a:pt x="38" y="16"/>
                    <a:pt x="38" y="12"/>
                    <a:pt x="37" y="11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4"/>
                    <a:pt x="26" y="0"/>
                    <a:pt x="21" y="1"/>
                  </a:cubicBezTo>
                  <a:cubicBezTo>
                    <a:pt x="18" y="1"/>
                    <a:pt x="13" y="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7"/>
                    <a:pt x="0" y="9"/>
                    <a:pt x="0" y="14"/>
                  </a:cubicBezTo>
                  <a:cubicBezTo>
                    <a:pt x="1" y="18"/>
                    <a:pt x="7" y="19"/>
                    <a:pt x="12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7" y="22"/>
                    <a:pt x="2" y="25"/>
                    <a:pt x="2" y="28"/>
                  </a:cubicBezTo>
                  <a:close/>
                  <a:moveTo>
                    <a:pt x="16" y="19"/>
                  </a:moveTo>
                  <a:cubicBezTo>
                    <a:pt x="16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1" y="14"/>
                    <a:pt x="22" y="14"/>
                    <a:pt x="22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7"/>
                    <a:pt x="23" y="18"/>
                    <a:pt x="22" y="19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67"/>
            <p:cNvSpPr>
              <a:spLocks noEditPoints="1"/>
            </p:cNvSpPr>
            <p:nvPr/>
          </p:nvSpPr>
          <p:spPr bwMode="auto">
            <a:xfrm>
              <a:off x="7835562" y="3326947"/>
              <a:ext cx="141288" cy="141288"/>
            </a:xfrm>
            <a:custGeom>
              <a:avLst/>
              <a:gdLst>
                <a:gd name="T0" fmla="*/ 3 w 55"/>
                <a:gd name="T1" fmla="*/ 45 h 55"/>
                <a:gd name="T2" fmla="*/ 12 w 55"/>
                <a:gd name="T3" fmla="*/ 50 h 55"/>
                <a:gd name="T4" fmla="*/ 23 w 55"/>
                <a:gd name="T5" fmla="*/ 39 h 55"/>
                <a:gd name="T6" fmla="*/ 24 w 55"/>
                <a:gd name="T7" fmla="*/ 37 h 55"/>
                <a:gd name="T8" fmla="*/ 28 w 55"/>
                <a:gd name="T9" fmla="*/ 49 h 55"/>
                <a:gd name="T10" fmla="*/ 43 w 55"/>
                <a:gd name="T11" fmla="*/ 50 h 55"/>
                <a:gd name="T12" fmla="*/ 38 w 55"/>
                <a:gd name="T13" fmla="*/ 36 h 55"/>
                <a:gd name="T14" fmla="*/ 53 w 55"/>
                <a:gd name="T15" fmla="*/ 27 h 55"/>
                <a:gd name="T16" fmla="*/ 53 w 55"/>
                <a:gd name="T17" fmla="*/ 17 h 55"/>
                <a:gd name="T18" fmla="*/ 42 w 55"/>
                <a:gd name="T19" fmla="*/ 15 h 55"/>
                <a:gd name="T20" fmla="*/ 39 w 55"/>
                <a:gd name="T21" fmla="*/ 16 h 55"/>
                <a:gd name="T22" fmla="*/ 39 w 55"/>
                <a:gd name="T23" fmla="*/ 15 h 55"/>
                <a:gd name="T24" fmla="*/ 30 w 55"/>
                <a:gd name="T25" fmla="*/ 0 h 55"/>
                <a:gd name="T26" fmla="*/ 18 w 55"/>
                <a:gd name="T27" fmla="*/ 6 h 55"/>
                <a:gd name="T28" fmla="*/ 18 w 55"/>
                <a:gd name="T29" fmla="*/ 5 h 55"/>
                <a:gd name="T30" fmla="*/ 17 w 55"/>
                <a:gd name="T31" fmla="*/ 7 h 55"/>
                <a:gd name="T32" fmla="*/ 17 w 55"/>
                <a:gd name="T33" fmla="*/ 12 h 55"/>
                <a:gd name="T34" fmla="*/ 16 w 55"/>
                <a:gd name="T35" fmla="*/ 12 h 55"/>
                <a:gd name="T36" fmla="*/ 0 w 55"/>
                <a:gd name="T37" fmla="*/ 22 h 55"/>
                <a:gd name="T38" fmla="*/ 16 w 55"/>
                <a:gd name="T39" fmla="*/ 31 h 55"/>
                <a:gd name="T40" fmla="*/ 13 w 55"/>
                <a:gd name="T41" fmla="*/ 33 h 55"/>
                <a:gd name="T42" fmla="*/ 3 w 55"/>
                <a:gd name="T43" fmla="*/ 45 h 55"/>
                <a:gd name="T44" fmla="*/ 23 w 55"/>
                <a:gd name="T45" fmla="*/ 30 h 55"/>
                <a:gd name="T46" fmla="*/ 22 w 55"/>
                <a:gd name="T47" fmla="*/ 28 h 55"/>
                <a:gd name="T48" fmla="*/ 22 w 55"/>
                <a:gd name="T49" fmla="*/ 27 h 55"/>
                <a:gd name="T50" fmla="*/ 23 w 55"/>
                <a:gd name="T51" fmla="*/ 22 h 55"/>
                <a:gd name="T52" fmla="*/ 26 w 55"/>
                <a:gd name="T53" fmla="*/ 21 h 55"/>
                <a:gd name="T54" fmla="*/ 27 w 55"/>
                <a:gd name="T55" fmla="*/ 21 h 55"/>
                <a:gd name="T56" fmla="*/ 28 w 55"/>
                <a:gd name="T57" fmla="*/ 21 h 55"/>
                <a:gd name="T58" fmla="*/ 32 w 55"/>
                <a:gd name="T59" fmla="*/ 23 h 55"/>
                <a:gd name="T60" fmla="*/ 33 w 55"/>
                <a:gd name="T61" fmla="*/ 26 h 55"/>
                <a:gd name="T62" fmla="*/ 32 w 55"/>
                <a:gd name="T63" fmla="*/ 30 h 55"/>
                <a:gd name="T64" fmla="*/ 30 w 55"/>
                <a:gd name="T65" fmla="*/ 31 h 55"/>
                <a:gd name="T66" fmla="*/ 28 w 55"/>
                <a:gd name="T67" fmla="*/ 32 h 55"/>
                <a:gd name="T68" fmla="*/ 27 w 55"/>
                <a:gd name="T69" fmla="*/ 32 h 55"/>
                <a:gd name="T70" fmla="*/ 24 w 55"/>
                <a:gd name="T71" fmla="*/ 32 h 55"/>
                <a:gd name="T72" fmla="*/ 23 w 55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3" y="45"/>
                  </a:moveTo>
                  <a:cubicBezTo>
                    <a:pt x="3" y="49"/>
                    <a:pt x="9" y="50"/>
                    <a:pt x="12" y="50"/>
                  </a:cubicBezTo>
                  <a:cubicBezTo>
                    <a:pt x="18" y="50"/>
                    <a:pt x="21" y="44"/>
                    <a:pt x="23" y="39"/>
                  </a:cubicBezTo>
                  <a:cubicBezTo>
                    <a:pt x="24" y="39"/>
                    <a:pt x="24" y="38"/>
                    <a:pt x="24" y="37"/>
                  </a:cubicBezTo>
                  <a:cubicBezTo>
                    <a:pt x="25" y="42"/>
                    <a:pt x="27" y="47"/>
                    <a:pt x="28" y="49"/>
                  </a:cubicBezTo>
                  <a:cubicBezTo>
                    <a:pt x="31" y="55"/>
                    <a:pt x="39" y="54"/>
                    <a:pt x="43" y="50"/>
                  </a:cubicBezTo>
                  <a:cubicBezTo>
                    <a:pt x="48" y="46"/>
                    <a:pt x="41" y="39"/>
                    <a:pt x="38" y="36"/>
                  </a:cubicBezTo>
                  <a:cubicBezTo>
                    <a:pt x="44" y="37"/>
                    <a:pt x="50" y="34"/>
                    <a:pt x="53" y="27"/>
                  </a:cubicBezTo>
                  <a:cubicBezTo>
                    <a:pt x="55" y="25"/>
                    <a:pt x="55" y="19"/>
                    <a:pt x="53" y="17"/>
                  </a:cubicBezTo>
                  <a:cubicBezTo>
                    <a:pt x="51" y="14"/>
                    <a:pt x="45" y="14"/>
                    <a:pt x="42" y="15"/>
                  </a:cubicBezTo>
                  <a:cubicBezTo>
                    <a:pt x="42" y="15"/>
                    <a:pt x="40" y="15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0"/>
                    <a:pt x="19" y="1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8" y="10"/>
                    <a:pt x="0" y="14"/>
                    <a:pt x="0" y="22"/>
                  </a:cubicBezTo>
                  <a:cubicBezTo>
                    <a:pt x="1" y="29"/>
                    <a:pt x="11" y="31"/>
                    <a:pt x="16" y="31"/>
                  </a:cubicBezTo>
                  <a:cubicBezTo>
                    <a:pt x="15" y="32"/>
                    <a:pt x="14" y="32"/>
                    <a:pt x="13" y="33"/>
                  </a:cubicBezTo>
                  <a:cubicBezTo>
                    <a:pt x="10" y="35"/>
                    <a:pt x="3" y="40"/>
                    <a:pt x="3" y="45"/>
                  </a:cubicBezTo>
                  <a:close/>
                  <a:moveTo>
                    <a:pt x="23" y="30"/>
                  </a:move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1" y="25"/>
                    <a:pt x="22" y="24"/>
                    <a:pt x="23" y="22"/>
                  </a:cubicBezTo>
                  <a:cubicBezTo>
                    <a:pt x="24" y="22"/>
                    <a:pt x="25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2" y="24"/>
                    <a:pt x="33" y="25"/>
                    <a:pt x="33" y="26"/>
                  </a:cubicBezTo>
                  <a:cubicBezTo>
                    <a:pt x="33" y="27"/>
                    <a:pt x="33" y="29"/>
                    <a:pt x="32" y="30"/>
                  </a:cubicBezTo>
                  <a:cubicBezTo>
                    <a:pt x="32" y="30"/>
                    <a:pt x="31" y="31"/>
                    <a:pt x="30" y="31"/>
                  </a:cubicBezTo>
                  <a:cubicBezTo>
                    <a:pt x="30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268"/>
            <p:cNvSpPr>
              <a:spLocks noEditPoints="1"/>
            </p:cNvSpPr>
            <p:nvPr/>
          </p:nvSpPr>
          <p:spPr bwMode="auto">
            <a:xfrm>
              <a:off x="7905412" y="3001510"/>
              <a:ext cx="144463" cy="142875"/>
            </a:xfrm>
            <a:custGeom>
              <a:avLst/>
              <a:gdLst>
                <a:gd name="T0" fmla="*/ 4 w 56"/>
                <a:gd name="T1" fmla="*/ 45 h 55"/>
                <a:gd name="T2" fmla="*/ 13 w 56"/>
                <a:gd name="T3" fmla="*/ 50 h 55"/>
                <a:gd name="T4" fmla="*/ 24 w 56"/>
                <a:gd name="T5" fmla="*/ 39 h 55"/>
                <a:gd name="T6" fmla="*/ 25 w 56"/>
                <a:gd name="T7" fmla="*/ 37 h 55"/>
                <a:gd name="T8" fmla="*/ 29 w 56"/>
                <a:gd name="T9" fmla="*/ 49 h 55"/>
                <a:gd name="T10" fmla="*/ 44 w 56"/>
                <a:gd name="T11" fmla="*/ 50 h 55"/>
                <a:gd name="T12" fmla="*/ 39 w 56"/>
                <a:gd name="T13" fmla="*/ 36 h 55"/>
                <a:gd name="T14" fmla="*/ 54 w 56"/>
                <a:gd name="T15" fmla="*/ 28 h 55"/>
                <a:gd name="T16" fmla="*/ 54 w 56"/>
                <a:gd name="T17" fmla="*/ 17 h 55"/>
                <a:gd name="T18" fmla="*/ 43 w 56"/>
                <a:gd name="T19" fmla="*/ 15 h 55"/>
                <a:gd name="T20" fmla="*/ 40 w 56"/>
                <a:gd name="T21" fmla="*/ 16 h 55"/>
                <a:gd name="T22" fmla="*/ 40 w 56"/>
                <a:gd name="T23" fmla="*/ 15 h 55"/>
                <a:gd name="T24" fmla="*/ 31 w 56"/>
                <a:gd name="T25" fmla="*/ 0 h 55"/>
                <a:gd name="T26" fmla="*/ 19 w 56"/>
                <a:gd name="T27" fmla="*/ 6 h 55"/>
                <a:gd name="T28" fmla="*/ 19 w 56"/>
                <a:gd name="T29" fmla="*/ 5 h 55"/>
                <a:gd name="T30" fmla="*/ 18 w 56"/>
                <a:gd name="T31" fmla="*/ 7 h 55"/>
                <a:gd name="T32" fmla="*/ 18 w 56"/>
                <a:gd name="T33" fmla="*/ 12 h 55"/>
                <a:gd name="T34" fmla="*/ 17 w 56"/>
                <a:gd name="T35" fmla="*/ 12 h 55"/>
                <a:gd name="T36" fmla="*/ 1 w 56"/>
                <a:gd name="T37" fmla="*/ 22 h 55"/>
                <a:gd name="T38" fmla="*/ 17 w 56"/>
                <a:gd name="T39" fmla="*/ 31 h 55"/>
                <a:gd name="T40" fmla="*/ 14 w 56"/>
                <a:gd name="T41" fmla="*/ 33 h 55"/>
                <a:gd name="T42" fmla="*/ 4 w 56"/>
                <a:gd name="T43" fmla="*/ 45 h 55"/>
                <a:gd name="T44" fmla="*/ 23 w 56"/>
                <a:gd name="T45" fmla="*/ 30 h 55"/>
                <a:gd name="T46" fmla="*/ 23 w 56"/>
                <a:gd name="T47" fmla="*/ 28 h 55"/>
                <a:gd name="T48" fmla="*/ 22 w 56"/>
                <a:gd name="T49" fmla="*/ 27 h 55"/>
                <a:gd name="T50" fmla="*/ 24 w 56"/>
                <a:gd name="T51" fmla="*/ 23 h 55"/>
                <a:gd name="T52" fmla="*/ 27 w 56"/>
                <a:gd name="T53" fmla="*/ 21 h 55"/>
                <a:gd name="T54" fmla="*/ 27 w 56"/>
                <a:gd name="T55" fmla="*/ 21 h 55"/>
                <a:gd name="T56" fmla="*/ 29 w 56"/>
                <a:gd name="T57" fmla="*/ 21 h 55"/>
                <a:gd name="T58" fmla="*/ 32 w 56"/>
                <a:gd name="T59" fmla="*/ 23 h 55"/>
                <a:gd name="T60" fmla="*/ 34 w 56"/>
                <a:gd name="T61" fmla="*/ 26 h 55"/>
                <a:gd name="T62" fmla="*/ 33 w 56"/>
                <a:gd name="T63" fmla="*/ 30 h 55"/>
                <a:gd name="T64" fmla="*/ 31 w 56"/>
                <a:gd name="T65" fmla="*/ 31 h 55"/>
                <a:gd name="T66" fmla="*/ 29 w 56"/>
                <a:gd name="T67" fmla="*/ 32 h 55"/>
                <a:gd name="T68" fmla="*/ 28 w 56"/>
                <a:gd name="T69" fmla="*/ 32 h 55"/>
                <a:gd name="T70" fmla="*/ 25 w 56"/>
                <a:gd name="T71" fmla="*/ 32 h 55"/>
                <a:gd name="T72" fmla="*/ 23 w 56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5">
                  <a:moveTo>
                    <a:pt x="4" y="45"/>
                  </a:moveTo>
                  <a:cubicBezTo>
                    <a:pt x="4" y="49"/>
                    <a:pt x="10" y="50"/>
                    <a:pt x="13" y="50"/>
                  </a:cubicBezTo>
                  <a:cubicBezTo>
                    <a:pt x="19" y="50"/>
                    <a:pt x="22" y="44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42"/>
                    <a:pt x="28" y="47"/>
                    <a:pt x="29" y="49"/>
                  </a:cubicBezTo>
                  <a:cubicBezTo>
                    <a:pt x="32" y="55"/>
                    <a:pt x="40" y="54"/>
                    <a:pt x="44" y="50"/>
                  </a:cubicBezTo>
                  <a:cubicBezTo>
                    <a:pt x="49" y="46"/>
                    <a:pt x="42" y="39"/>
                    <a:pt x="39" y="36"/>
                  </a:cubicBezTo>
                  <a:cubicBezTo>
                    <a:pt x="45" y="37"/>
                    <a:pt x="51" y="34"/>
                    <a:pt x="54" y="28"/>
                  </a:cubicBezTo>
                  <a:cubicBezTo>
                    <a:pt x="56" y="25"/>
                    <a:pt x="56" y="19"/>
                    <a:pt x="54" y="17"/>
                  </a:cubicBezTo>
                  <a:cubicBezTo>
                    <a:pt x="51" y="14"/>
                    <a:pt x="46" y="14"/>
                    <a:pt x="43" y="15"/>
                  </a:cubicBezTo>
                  <a:cubicBezTo>
                    <a:pt x="42" y="15"/>
                    <a:pt x="41" y="15"/>
                    <a:pt x="40" y="16"/>
                  </a:cubicBezTo>
                  <a:cubicBezTo>
                    <a:pt x="40" y="16"/>
                    <a:pt x="40" y="15"/>
                    <a:pt x="40" y="15"/>
                  </a:cubicBezTo>
                  <a:cubicBezTo>
                    <a:pt x="43" y="5"/>
                    <a:pt x="38" y="0"/>
                    <a:pt x="31" y="0"/>
                  </a:cubicBezTo>
                  <a:cubicBezTo>
                    <a:pt x="27" y="0"/>
                    <a:pt x="20" y="1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9"/>
                    <a:pt x="17" y="11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9" y="10"/>
                    <a:pt x="0" y="14"/>
                    <a:pt x="1" y="22"/>
                  </a:cubicBezTo>
                  <a:cubicBezTo>
                    <a:pt x="2" y="29"/>
                    <a:pt x="11" y="31"/>
                    <a:pt x="17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1" y="35"/>
                    <a:pt x="4" y="40"/>
                    <a:pt x="4" y="45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8"/>
                  </a:cubicBezTo>
                  <a:cubicBezTo>
                    <a:pt x="23" y="28"/>
                    <a:pt x="22" y="28"/>
                    <a:pt x="22" y="27"/>
                  </a:cubicBezTo>
                  <a:cubicBezTo>
                    <a:pt x="22" y="25"/>
                    <a:pt x="23" y="24"/>
                    <a:pt x="24" y="23"/>
                  </a:cubicBezTo>
                  <a:cubicBezTo>
                    <a:pt x="25" y="22"/>
                    <a:pt x="26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2"/>
                    <a:pt x="32" y="22"/>
                    <a:pt x="32" y="23"/>
                  </a:cubicBezTo>
                  <a:cubicBezTo>
                    <a:pt x="33" y="24"/>
                    <a:pt x="34" y="25"/>
                    <a:pt x="34" y="26"/>
                  </a:cubicBezTo>
                  <a:cubicBezTo>
                    <a:pt x="34" y="27"/>
                    <a:pt x="33" y="29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269"/>
            <p:cNvSpPr>
              <a:spLocks noEditPoints="1"/>
            </p:cNvSpPr>
            <p:nvPr/>
          </p:nvSpPr>
          <p:spPr bwMode="auto">
            <a:xfrm>
              <a:off x="7724437" y="3499985"/>
              <a:ext cx="141288" cy="144463"/>
            </a:xfrm>
            <a:custGeom>
              <a:avLst/>
              <a:gdLst>
                <a:gd name="T0" fmla="*/ 3 w 55"/>
                <a:gd name="T1" fmla="*/ 45 h 56"/>
                <a:gd name="T2" fmla="*/ 12 w 55"/>
                <a:gd name="T3" fmla="*/ 50 h 56"/>
                <a:gd name="T4" fmla="*/ 23 w 55"/>
                <a:gd name="T5" fmla="*/ 40 h 56"/>
                <a:gd name="T6" fmla="*/ 25 w 55"/>
                <a:gd name="T7" fmla="*/ 37 h 56"/>
                <a:gd name="T8" fmla="*/ 28 w 55"/>
                <a:gd name="T9" fmla="*/ 50 h 56"/>
                <a:gd name="T10" fmla="*/ 43 w 55"/>
                <a:gd name="T11" fmla="*/ 50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39 w 55"/>
                <a:gd name="T23" fmla="*/ 16 h 56"/>
                <a:gd name="T24" fmla="*/ 30 w 55"/>
                <a:gd name="T25" fmla="*/ 0 h 56"/>
                <a:gd name="T26" fmla="*/ 18 w 55"/>
                <a:gd name="T27" fmla="*/ 6 h 56"/>
                <a:gd name="T28" fmla="*/ 18 w 55"/>
                <a:gd name="T29" fmla="*/ 6 h 56"/>
                <a:gd name="T30" fmla="*/ 18 w 55"/>
                <a:gd name="T31" fmla="*/ 8 h 56"/>
                <a:gd name="T32" fmla="*/ 17 w 55"/>
                <a:gd name="T33" fmla="*/ 12 h 56"/>
                <a:gd name="T34" fmla="*/ 16 w 55"/>
                <a:gd name="T35" fmla="*/ 12 h 56"/>
                <a:gd name="T36" fmla="*/ 0 w 55"/>
                <a:gd name="T37" fmla="*/ 23 h 56"/>
                <a:gd name="T38" fmla="*/ 17 w 55"/>
                <a:gd name="T39" fmla="*/ 31 h 56"/>
                <a:gd name="T40" fmla="*/ 14 w 55"/>
                <a:gd name="T41" fmla="*/ 33 h 56"/>
                <a:gd name="T42" fmla="*/ 3 w 55"/>
                <a:gd name="T43" fmla="*/ 45 h 56"/>
                <a:gd name="T44" fmla="*/ 23 w 55"/>
                <a:gd name="T45" fmla="*/ 30 h 56"/>
                <a:gd name="T46" fmla="*/ 22 w 55"/>
                <a:gd name="T47" fmla="*/ 28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8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0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3" y="45"/>
                  </a:moveTo>
                  <a:cubicBezTo>
                    <a:pt x="3" y="50"/>
                    <a:pt x="9" y="50"/>
                    <a:pt x="12" y="50"/>
                  </a:cubicBezTo>
                  <a:cubicBezTo>
                    <a:pt x="18" y="50"/>
                    <a:pt x="21" y="44"/>
                    <a:pt x="23" y="40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42"/>
                    <a:pt x="27" y="47"/>
                    <a:pt x="28" y="50"/>
                  </a:cubicBezTo>
                  <a:cubicBezTo>
                    <a:pt x="31" y="56"/>
                    <a:pt x="39" y="54"/>
                    <a:pt x="43" y="50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7"/>
                    <a:pt x="50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5" y="14"/>
                    <a:pt x="43" y="15"/>
                  </a:cubicBezTo>
                  <a:cubicBezTo>
                    <a:pt x="42" y="15"/>
                    <a:pt x="40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1"/>
                    <a:pt x="19" y="1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9" y="10"/>
                    <a:pt x="0" y="14"/>
                    <a:pt x="0" y="23"/>
                  </a:cubicBezTo>
                  <a:cubicBezTo>
                    <a:pt x="1" y="29"/>
                    <a:pt x="11" y="32"/>
                    <a:pt x="17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0" y="36"/>
                    <a:pt x="4" y="41"/>
                    <a:pt x="3" y="45"/>
                  </a:cubicBezTo>
                  <a:close/>
                  <a:moveTo>
                    <a:pt x="23" y="30"/>
                  </a:move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4"/>
                    <a:pt x="24" y="23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270"/>
            <p:cNvSpPr>
              <a:spLocks noEditPoints="1"/>
            </p:cNvSpPr>
            <p:nvPr/>
          </p:nvSpPr>
          <p:spPr bwMode="auto">
            <a:xfrm>
              <a:off x="7913349" y="2826885"/>
              <a:ext cx="50800" cy="53975"/>
            </a:xfrm>
            <a:custGeom>
              <a:avLst/>
              <a:gdLst>
                <a:gd name="T0" fmla="*/ 0 w 20"/>
                <a:gd name="T1" fmla="*/ 17 h 21"/>
                <a:gd name="T2" fmla="*/ 5 w 20"/>
                <a:gd name="T3" fmla="*/ 17 h 21"/>
                <a:gd name="T4" fmla="*/ 8 w 20"/>
                <a:gd name="T5" fmla="*/ 20 h 21"/>
                <a:gd name="T6" fmla="*/ 11 w 20"/>
                <a:gd name="T7" fmla="*/ 17 h 21"/>
                <a:gd name="T8" fmla="*/ 12 w 20"/>
                <a:gd name="T9" fmla="*/ 15 h 21"/>
                <a:gd name="T10" fmla="*/ 14 w 20"/>
                <a:gd name="T11" fmla="*/ 17 h 21"/>
                <a:gd name="T12" fmla="*/ 20 w 20"/>
                <a:gd name="T13" fmla="*/ 13 h 21"/>
                <a:gd name="T14" fmla="*/ 15 w 20"/>
                <a:gd name="T15" fmla="*/ 10 h 21"/>
                <a:gd name="T16" fmla="*/ 14 w 20"/>
                <a:gd name="T17" fmla="*/ 10 h 21"/>
                <a:gd name="T18" fmla="*/ 20 w 20"/>
                <a:gd name="T19" fmla="*/ 5 h 21"/>
                <a:gd name="T20" fmla="*/ 15 w 20"/>
                <a:gd name="T21" fmla="*/ 1 h 21"/>
                <a:gd name="T22" fmla="*/ 10 w 20"/>
                <a:gd name="T23" fmla="*/ 5 h 21"/>
                <a:gd name="T24" fmla="*/ 10 w 20"/>
                <a:gd name="T25" fmla="*/ 5 h 21"/>
                <a:gd name="T26" fmla="*/ 8 w 20"/>
                <a:gd name="T27" fmla="*/ 1 h 21"/>
                <a:gd name="T28" fmla="*/ 3 w 20"/>
                <a:gd name="T29" fmla="*/ 3 h 21"/>
                <a:gd name="T30" fmla="*/ 6 w 20"/>
                <a:gd name="T31" fmla="*/ 11 h 21"/>
                <a:gd name="T32" fmla="*/ 6 w 20"/>
                <a:gd name="T33" fmla="*/ 11 h 21"/>
                <a:gd name="T34" fmla="*/ 3 w 20"/>
                <a:gd name="T35" fmla="*/ 11 h 21"/>
                <a:gd name="T36" fmla="*/ 0 w 20"/>
                <a:gd name="T37" fmla="*/ 13 h 21"/>
                <a:gd name="T38" fmla="*/ 0 w 20"/>
                <a:gd name="T39" fmla="*/ 17 h 21"/>
                <a:gd name="T40" fmla="*/ 9 w 20"/>
                <a:gd name="T41" fmla="*/ 12 h 21"/>
                <a:gd name="T42" fmla="*/ 8 w 20"/>
                <a:gd name="T43" fmla="*/ 12 h 21"/>
                <a:gd name="T44" fmla="*/ 8 w 20"/>
                <a:gd name="T45" fmla="*/ 11 h 21"/>
                <a:gd name="T46" fmla="*/ 8 w 20"/>
                <a:gd name="T47" fmla="*/ 11 h 21"/>
                <a:gd name="T48" fmla="*/ 8 w 20"/>
                <a:gd name="T49" fmla="*/ 11 h 21"/>
                <a:gd name="T50" fmla="*/ 9 w 20"/>
                <a:gd name="T51" fmla="*/ 8 h 21"/>
                <a:gd name="T52" fmla="*/ 9 w 20"/>
                <a:gd name="T53" fmla="*/ 8 h 21"/>
                <a:gd name="T54" fmla="*/ 10 w 20"/>
                <a:gd name="T55" fmla="*/ 8 h 21"/>
                <a:gd name="T56" fmla="*/ 12 w 20"/>
                <a:gd name="T57" fmla="*/ 9 h 21"/>
                <a:gd name="T58" fmla="*/ 13 w 20"/>
                <a:gd name="T59" fmla="*/ 10 h 21"/>
                <a:gd name="T60" fmla="*/ 13 w 20"/>
                <a:gd name="T61" fmla="*/ 10 h 21"/>
                <a:gd name="T62" fmla="*/ 11 w 20"/>
                <a:gd name="T63" fmla="*/ 12 h 21"/>
                <a:gd name="T64" fmla="*/ 11 w 20"/>
                <a:gd name="T65" fmla="*/ 12 h 21"/>
                <a:gd name="T66" fmla="*/ 10 w 20"/>
                <a:gd name="T67" fmla="*/ 13 h 21"/>
                <a:gd name="T68" fmla="*/ 9 w 20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" y="19"/>
                    <a:pt x="3" y="18"/>
                    <a:pt x="5" y="17"/>
                  </a:cubicBezTo>
                  <a:cubicBezTo>
                    <a:pt x="6" y="18"/>
                    <a:pt x="6" y="20"/>
                    <a:pt x="8" y="20"/>
                  </a:cubicBezTo>
                  <a:cubicBezTo>
                    <a:pt x="9" y="21"/>
                    <a:pt x="11" y="18"/>
                    <a:pt x="11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6" y="18"/>
                    <a:pt x="20" y="16"/>
                    <a:pt x="20" y="13"/>
                  </a:cubicBezTo>
                  <a:cubicBezTo>
                    <a:pt x="20" y="11"/>
                    <a:pt x="17" y="9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6" y="9"/>
                    <a:pt x="20" y="8"/>
                    <a:pt x="20" y="5"/>
                  </a:cubicBezTo>
                  <a:cubicBezTo>
                    <a:pt x="20" y="1"/>
                    <a:pt x="18" y="0"/>
                    <a:pt x="15" y="1"/>
                  </a:cubicBezTo>
                  <a:cubicBezTo>
                    <a:pt x="13" y="1"/>
                    <a:pt x="11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2"/>
                    <a:pt x="8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1" y="7"/>
                    <a:pt x="4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6"/>
                    <a:pt x="0" y="17"/>
                  </a:cubicBezTo>
                  <a:close/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271"/>
            <p:cNvSpPr>
              <a:spLocks noEditPoints="1"/>
            </p:cNvSpPr>
            <p:nvPr/>
          </p:nvSpPr>
          <p:spPr bwMode="auto">
            <a:xfrm>
              <a:off x="7770474" y="3409497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0 w 21"/>
                <a:gd name="T23" fmla="*/ 6 h 21"/>
                <a:gd name="T24" fmla="*/ 10 w 21"/>
                <a:gd name="T25" fmla="*/ 5 h 21"/>
                <a:gd name="T26" fmla="*/ 9 w 21"/>
                <a:gd name="T27" fmla="*/ 2 h 21"/>
                <a:gd name="T28" fmla="*/ 4 w 21"/>
                <a:gd name="T29" fmla="*/ 4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4 h 21"/>
                <a:gd name="T38" fmla="*/ 1 w 21"/>
                <a:gd name="T39" fmla="*/ 17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1 h 21"/>
                <a:gd name="T48" fmla="*/ 8 w 21"/>
                <a:gd name="T49" fmla="*/ 11 h 21"/>
                <a:gd name="T50" fmla="*/ 9 w 21"/>
                <a:gd name="T51" fmla="*/ 8 h 21"/>
                <a:gd name="T52" fmla="*/ 10 w 21"/>
                <a:gd name="T53" fmla="*/ 8 h 21"/>
                <a:gd name="T54" fmla="*/ 10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3 h 21"/>
                <a:gd name="T64" fmla="*/ 12 w 21"/>
                <a:gd name="T65" fmla="*/ 13 h 21"/>
                <a:gd name="T66" fmla="*/ 11 w 21"/>
                <a:gd name="T67" fmla="*/ 13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1" y="19"/>
                    <a:pt x="4" y="18"/>
                    <a:pt x="6" y="17"/>
                  </a:cubicBezTo>
                  <a:cubicBezTo>
                    <a:pt x="6" y="19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1" y="4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2"/>
                    <a:pt x="9" y="2"/>
                  </a:cubicBezTo>
                  <a:cubicBezTo>
                    <a:pt x="7" y="0"/>
                    <a:pt x="4" y="2"/>
                    <a:pt x="4" y="4"/>
                  </a:cubicBezTo>
                  <a:cubicBezTo>
                    <a:pt x="1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4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272"/>
            <p:cNvSpPr>
              <a:spLocks noEditPoints="1"/>
            </p:cNvSpPr>
            <p:nvPr/>
          </p:nvSpPr>
          <p:spPr bwMode="auto">
            <a:xfrm>
              <a:off x="7727612" y="4003222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1 w 21"/>
                <a:gd name="T23" fmla="*/ 6 h 21"/>
                <a:gd name="T24" fmla="*/ 11 w 21"/>
                <a:gd name="T25" fmla="*/ 5 h 21"/>
                <a:gd name="T26" fmla="*/ 9 w 21"/>
                <a:gd name="T27" fmla="*/ 1 h 21"/>
                <a:gd name="T28" fmla="*/ 4 w 21"/>
                <a:gd name="T29" fmla="*/ 3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3 h 21"/>
                <a:gd name="T38" fmla="*/ 1 w 21"/>
                <a:gd name="T39" fmla="*/ 17 h 21"/>
                <a:gd name="T40" fmla="*/ 10 w 21"/>
                <a:gd name="T41" fmla="*/ 12 h 21"/>
                <a:gd name="T42" fmla="*/ 9 w 21"/>
                <a:gd name="T43" fmla="*/ 12 h 21"/>
                <a:gd name="T44" fmla="*/ 9 w 21"/>
                <a:gd name="T45" fmla="*/ 11 h 21"/>
                <a:gd name="T46" fmla="*/ 9 w 21"/>
                <a:gd name="T47" fmla="*/ 11 h 21"/>
                <a:gd name="T48" fmla="*/ 8 w 21"/>
                <a:gd name="T49" fmla="*/ 11 h 21"/>
                <a:gd name="T50" fmla="*/ 10 w 21"/>
                <a:gd name="T51" fmla="*/ 8 h 21"/>
                <a:gd name="T52" fmla="*/ 10 w 21"/>
                <a:gd name="T53" fmla="*/ 8 h 21"/>
                <a:gd name="T54" fmla="*/ 11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2 h 21"/>
                <a:gd name="T64" fmla="*/ 12 w 21"/>
                <a:gd name="T65" fmla="*/ 12 h 21"/>
                <a:gd name="T66" fmla="*/ 11 w 21"/>
                <a:gd name="T67" fmla="*/ 13 h 21"/>
                <a:gd name="T68" fmla="*/ 10 w 21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2" y="19"/>
                    <a:pt x="4" y="18"/>
                    <a:pt x="6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9"/>
                    <a:pt x="16" y="10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2" y="3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2"/>
                    <a:pt x="9" y="1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2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273"/>
            <p:cNvSpPr>
              <a:spLocks noEditPoints="1"/>
            </p:cNvSpPr>
            <p:nvPr/>
          </p:nvSpPr>
          <p:spPr bwMode="auto">
            <a:xfrm>
              <a:off x="7737137" y="2893560"/>
              <a:ext cx="93663" cy="85725"/>
            </a:xfrm>
            <a:custGeom>
              <a:avLst/>
              <a:gdLst>
                <a:gd name="T0" fmla="*/ 3 w 36"/>
                <a:gd name="T1" fmla="*/ 4 h 33"/>
                <a:gd name="T2" fmla="*/ 5 w 36"/>
                <a:gd name="T3" fmla="*/ 12 h 33"/>
                <a:gd name="T4" fmla="*/ 1 w 36"/>
                <a:gd name="T5" fmla="*/ 17 h 33"/>
                <a:gd name="T6" fmla="*/ 8 w 36"/>
                <a:gd name="T7" fmla="*/ 21 h 33"/>
                <a:gd name="T8" fmla="*/ 11 w 36"/>
                <a:gd name="T9" fmla="*/ 21 h 33"/>
                <a:gd name="T10" fmla="*/ 9 w 36"/>
                <a:gd name="T11" fmla="*/ 25 h 33"/>
                <a:gd name="T12" fmla="*/ 18 w 36"/>
                <a:gd name="T13" fmla="*/ 32 h 33"/>
                <a:gd name="T14" fmla="*/ 21 w 36"/>
                <a:gd name="T15" fmla="*/ 23 h 33"/>
                <a:gd name="T16" fmla="*/ 20 w 36"/>
                <a:gd name="T17" fmla="*/ 21 h 33"/>
                <a:gd name="T18" fmla="*/ 30 w 36"/>
                <a:gd name="T19" fmla="*/ 28 h 33"/>
                <a:gd name="T20" fmla="*/ 34 w 36"/>
                <a:gd name="T21" fmla="*/ 18 h 33"/>
                <a:gd name="T22" fmla="*/ 24 w 36"/>
                <a:gd name="T23" fmla="*/ 13 h 33"/>
                <a:gd name="T24" fmla="*/ 25 w 36"/>
                <a:gd name="T25" fmla="*/ 13 h 33"/>
                <a:gd name="T26" fmla="*/ 29 w 36"/>
                <a:gd name="T27" fmla="*/ 8 h 33"/>
                <a:gd name="T28" fmla="*/ 24 w 36"/>
                <a:gd name="T29" fmla="*/ 2 h 33"/>
                <a:gd name="T30" fmla="*/ 15 w 36"/>
                <a:gd name="T31" fmla="*/ 11 h 33"/>
                <a:gd name="T32" fmla="*/ 15 w 36"/>
                <a:gd name="T33" fmla="*/ 11 h 33"/>
                <a:gd name="T34" fmla="*/ 13 w 36"/>
                <a:gd name="T35" fmla="*/ 5 h 33"/>
                <a:gd name="T36" fmla="*/ 8 w 36"/>
                <a:gd name="T37" fmla="*/ 3 h 33"/>
                <a:gd name="T38" fmla="*/ 3 w 36"/>
                <a:gd name="T39" fmla="*/ 4 h 33"/>
                <a:gd name="T40" fmla="*/ 13 w 36"/>
                <a:gd name="T41" fmla="*/ 15 h 33"/>
                <a:gd name="T42" fmla="*/ 14 w 36"/>
                <a:gd name="T43" fmla="*/ 13 h 33"/>
                <a:gd name="T44" fmla="*/ 14 w 36"/>
                <a:gd name="T45" fmla="*/ 13 h 33"/>
                <a:gd name="T46" fmla="*/ 14 w 36"/>
                <a:gd name="T47" fmla="*/ 13 h 33"/>
                <a:gd name="T48" fmla="*/ 15 w 36"/>
                <a:gd name="T49" fmla="*/ 13 h 33"/>
                <a:gd name="T50" fmla="*/ 20 w 36"/>
                <a:gd name="T51" fmla="*/ 13 h 33"/>
                <a:gd name="T52" fmla="*/ 21 w 36"/>
                <a:gd name="T53" fmla="*/ 14 h 33"/>
                <a:gd name="T54" fmla="*/ 21 w 36"/>
                <a:gd name="T55" fmla="*/ 14 h 33"/>
                <a:gd name="T56" fmla="*/ 20 w 36"/>
                <a:gd name="T57" fmla="*/ 18 h 33"/>
                <a:gd name="T58" fmla="*/ 19 w 36"/>
                <a:gd name="T59" fmla="*/ 19 h 33"/>
                <a:gd name="T60" fmla="*/ 19 w 36"/>
                <a:gd name="T61" fmla="*/ 19 h 33"/>
                <a:gd name="T62" fmla="*/ 15 w 36"/>
                <a:gd name="T63" fmla="*/ 18 h 33"/>
                <a:gd name="T64" fmla="*/ 15 w 36"/>
                <a:gd name="T65" fmla="*/ 18 h 33"/>
                <a:gd name="T66" fmla="*/ 14 w 36"/>
                <a:gd name="T67" fmla="*/ 17 h 33"/>
                <a:gd name="T68" fmla="*/ 13 w 36"/>
                <a:gd name="T6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33">
                  <a:moveTo>
                    <a:pt x="3" y="4"/>
                  </a:moveTo>
                  <a:cubicBezTo>
                    <a:pt x="0" y="6"/>
                    <a:pt x="2" y="10"/>
                    <a:pt x="5" y="12"/>
                  </a:cubicBezTo>
                  <a:cubicBezTo>
                    <a:pt x="3" y="13"/>
                    <a:pt x="0" y="15"/>
                    <a:pt x="1" y="17"/>
                  </a:cubicBezTo>
                  <a:cubicBezTo>
                    <a:pt x="1" y="19"/>
                    <a:pt x="6" y="21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0" y="22"/>
                    <a:pt x="9" y="24"/>
                    <a:pt x="9" y="25"/>
                  </a:cubicBezTo>
                  <a:cubicBezTo>
                    <a:pt x="9" y="29"/>
                    <a:pt x="14" y="33"/>
                    <a:pt x="18" y="32"/>
                  </a:cubicBezTo>
                  <a:cubicBezTo>
                    <a:pt x="21" y="31"/>
                    <a:pt x="22" y="26"/>
                    <a:pt x="21" y="23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2" y="25"/>
                    <a:pt x="26" y="30"/>
                    <a:pt x="30" y="28"/>
                  </a:cubicBezTo>
                  <a:cubicBezTo>
                    <a:pt x="35" y="27"/>
                    <a:pt x="36" y="22"/>
                    <a:pt x="34" y="18"/>
                  </a:cubicBezTo>
                  <a:cubicBezTo>
                    <a:pt x="32" y="16"/>
                    <a:pt x="28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2"/>
                    <a:pt x="29" y="10"/>
                    <a:pt x="29" y="8"/>
                  </a:cubicBezTo>
                  <a:cubicBezTo>
                    <a:pt x="30" y="5"/>
                    <a:pt x="26" y="2"/>
                    <a:pt x="24" y="2"/>
                  </a:cubicBezTo>
                  <a:cubicBezTo>
                    <a:pt x="17" y="0"/>
                    <a:pt x="16" y="6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9"/>
                    <a:pt x="14" y="7"/>
                    <a:pt x="13" y="5"/>
                  </a:cubicBezTo>
                  <a:cubicBezTo>
                    <a:pt x="11" y="4"/>
                    <a:pt x="10" y="3"/>
                    <a:pt x="8" y="3"/>
                  </a:cubicBezTo>
                  <a:cubicBezTo>
                    <a:pt x="6" y="3"/>
                    <a:pt x="4" y="3"/>
                    <a:pt x="3" y="4"/>
                  </a:cubicBezTo>
                  <a:close/>
                  <a:moveTo>
                    <a:pt x="13" y="15"/>
                  </a:move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9" y="11"/>
                    <a:pt x="20" y="13"/>
                  </a:cubicBezTo>
                  <a:cubicBezTo>
                    <a:pt x="20" y="13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1" y="17"/>
                    <a:pt x="20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3" y="17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274"/>
            <p:cNvSpPr>
              <a:spLocks noEditPoints="1"/>
            </p:cNvSpPr>
            <p:nvPr/>
          </p:nvSpPr>
          <p:spPr bwMode="auto">
            <a:xfrm>
              <a:off x="7737137" y="314438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2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6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20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75"/>
            <p:cNvSpPr>
              <a:spLocks noEditPoints="1"/>
            </p:cNvSpPr>
            <p:nvPr/>
          </p:nvSpPr>
          <p:spPr bwMode="auto">
            <a:xfrm>
              <a:off x="7980024" y="3385685"/>
              <a:ext cx="82550" cy="85725"/>
            </a:xfrm>
            <a:custGeom>
              <a:avLst/>
              <a:gdLst>
                <a:gd name="T0" fmla="*/ 0 w 32"/>
                <a:gd name="T1" fmla="*/ 26 h 33"/>
                <a:gd name="T2" fmla="*/ 9 w 32"/>
                <a:gd name="T3" fmla="*/ 27 h 33"/>
                <a:gd name="T4" fmla="*/ 12 w 32"/>
                <a:gd name="T5" fmla="*/ 32 h 33"/>
                <a:gd name="T6" fmla="*/ 18 w 32"/>
                <a:gd name="T7" fmla="*/ 27 h 33"/>
                <a:gd name="T8" fmla="*/ 19 w 32"/>
                <a:gd name="T9" fmla="*/ 24 h 33"/>
                <a:gd name="T10" fmla="*/ 23 w 32"/>
                <a:gd name="T11" fmla="*/ 27 h 33"/>
                <a:gd name="T12" fmla="*/ 32 w 32"/>
                <a:gd name="T13" fmla="*/ 21 h 33"/>
                <a:gd name="T14" fmla="*/ 24 w 32"/>
                <a:gd name="T15" fmla="*/ 15 h 33"/>
                <a:gd name="T16" fmla="*/ 22 w 32"/>
                <a:gd name="T17" fmla="*/ 16 h 33"/>
                <a:gd name="T18" fmla="*/ 32 w 32"/>
                <a:gd name="T19" fmla="*/ 8 h 33"/>
                <a:gd name="T20" fmla="*/ 24 w 32"/>
                <a:gd name="T21" fmla="*/ 2 h 33"/>
                <a:gd name="T22" fmla="*/ 16 w 32"/>
                <a:gd name="T23" fmla="*/ 9 h 33"/>
                <a:gd name="T24" fmla="*/ 16 w 32"/>
                <a:gd name="T25" fmla="*/ 8 h 33"/>
                <a:gd name="T26" fmla="*/ 13 w 32"/>
                <a:gd name="T27" fmla="*/ 3 h 33"/>
                <a:gd name="T28" fmla="*/ 5 w 32"/>
                <a:gd name="T29" fmla="*/ 6 h 33"/>
                <a:gd name="T30" fmla="*/ 10 w 32"/>
                <a:gd name="T31" fmla="*/ 17 h 33"/>
                <a:gd name="T32" fmla="*/ 11 w 32"/>
                <a:gd name="T33" fmla="*/ 17 h 33"/>
                <a:gd name="T34" fmla="*/ 5 w 32"/>
                <a:gd name="T35" fmla="*/ 18 h 33"/>
                <a:gd name="T36" fmla="*/ 1 w 32"/>
                <a:gd name="T37" fmla="*/ 21 h 33"/>
                <a:gd name="T38" fmla="*/ 0 w 32"/>
                <a:gd name="T39" fmla="*/ 26 h 33"/>
                <a:gd name="T40" fmla="*/ 14 w 32"/>
                <a:gd name="T41" fmla="*/ 20 h 33"/>
                <a:gd name="T42" fmla="*/ 13 w 32"/>
                <a:gd name="T43" fmla="*/ 19 h 33"/>
                <a:gd name="T44" fmla="*/ 13 w 32"/>
                <a:gd name="T45" fmla="*/ 18 h 33"/>
                <a:gd name="T46" fmla="*/ 12 w 32"/>
                <a:gd name="T47" fmla="*/ 18 h 33"/>
                <a:gd name="T48" fmla="*/ 12 w 32"/>
                <a:gd name="T49" fmla="*/ 18 h 33"/>
                <a:gd name="T50" fmla="*/ 14 w 32"/>
                <a:gd name="T51" fmla="*/ 13 h 33"/>
                <a:gd name="T52" fmla="*/ 15 w 32"/>
                <a:gd name="T53" fmla="*/ 12 h 33"/>
                <a:gd name="T54" fmla="*/ 16 w 32"/>
                <a:gd name="T55" fmla="*/ 12 h 33"/>
                <a:gd name="T56" fmla="*/ 20 w 32"/>
                <a:gd name="T57" fmla="*/ 14 h 33"/>
                <a:gd name="T58" fmla="*/ 20 w 32"/>
                <a:gd name="T59" fmla="*/ 16 h 33"/>
                <a:gd name="T60" fmla="*/ 20 w 32"/>
                <a:gd name="T61" fmla="*/ 16 h 33"/>
                <a:gd name="T62" fmla="*/ 18 w 32"/>
                <a:gd name="T63" fmla="*/ 20 h 33"/>
                <a:gd name="T64" fmla="*/ 18 w 32"/>
                <a:gd name="T65" fmla="*/ 20 h 33"/>
                <a:gd name="T66" fmla="*/ 16 w 32"/>
                <a:gd name="T67" fmla="*/ 20 h 33"/>
                <a:gd name="T68" fmla="*/ 14 w 32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3">
                  <a:moveTo>
                    <a:pt x="0" y="26"/>
                  </a:moveTo>
                  <a:cubicBezTo>
                    <a:pt x="2" y="30"/>
                    <a:pt x="5" y="29"/>
                    <a:pt x="9" y="27"/>
                  </a:cubicBezTo>
                  <a:cubicBezTo>
                    <a:pt x="9" y="29"/>
                    <a:pt x="10" y="32"/>
                    <a:pt x="12" y="32"/>
                  </a:cubicBezTo>
                  <a:cubicBezTo>
                    <a:pt x="15" y="33"/>
                    <a:pt x="18" y="28"/>
                    <a:pt x="18" y="27"/>
                  </a:cubicBezTo>
                  <a:cubicBezTo>
                    <a:pt x="19" y="26"/>
                    <a:pt x="19" y="25"/>
                    <a:pt x="19" y="24"/>
                  </a:cubicBezTo>
                  <a:cubicBezTo>
                    <a:pt x="20" y="25"/>
                    <a:pt x="22" y="27"/>
                    <a:pt x="23" y="27"/>
                  </a:cubicBezTo>
                  <a:cubicBezTo>
                    <a:pt x="26" y="28"/>
                    <a:pt x="32" y="25"/>
                    <a:pt x="32" y="21"/>
                  </a:cubicBezTo>
                  <a:cubicBezTo>
                    <a:pt x="32" y="17"/>
                    <a:pt x="27" y="15"/>
                    <a:pt x="24" y="15"/>
                  </a:cubicBezTo>
                  <a:cubicBezTo>
                    <a:pt x="24" y="15"/>
                    <a:pt x="23" y="16"/>
                    <a:pt x="22" y="16"/>
                  </a:cubicBezTo>
                  <a:cubicBezTo>
                    <a:pt x="26" y="14"/>
                    <a:pt x="32" y="12"/>
                    <a:pt x="32" y="8"/>
                  </a:cubicBezTo>
                  <a:cubicBezTo>
                    <a:pt x="32" y="3"/>
                    <a:pt x="28" y="1"/>
                    <a:pt x="24" y="2"/>
                  </a:cubicBezTo>
                  <a:cubicBezTo>
                    <a:pt x="21" y="2"/>
                    <a:pt x="17" y="6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5" y="6"/>
                    <a:pt x="15" y="4"/>
                    <a:pt x="13" y="3"/>
                  </a:cubicBezTo>
                  <a:cubicBezTo>
                    <a:pt x="10" y="0"/>
                    <a:pt x="6" y="3"/>
                    <a:pt x="5" y="6"/>
                  </a:cubicBezTo>
                  <a:cubicBezTo>
                    <a:pt x="2" y="11"/>
                    <a:pt x="6" y="14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9" y="17"/>
                    <a:pt x="7" y="17"/>
                    <a:pt x="5" y="18"/>
                  </a:cubicBezTo>
                  <a:cubicBezTo>
                    <a:pt x="3" y="18"/>
                    <a:pt x="1" y="19"/>
                    <a:pt x="1" y="21"/>
                  </a:cubicBezTo>
                  <a:cubicBezTo>
                    <a:pt x="0" y="23"/>
                    <a:pt x="0" y="25"/>
                    <a:pt x="0" y="26"/>
                  </a:cubicBezTo>
                  <a:close/>
                  <a:moveTo>
                    <a:pt x="14" y="20"/>
                  </a:move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4"/>
                    <a:pt x="14" y="13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7" y="12"/>
                    <a:pt x="19" y="13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6" y="20"/>
                    <a:pt x="15" y="20"/>
                    <a:pt x="14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76"/>
            <p:cNvSpPr>
              <a:spLocks noEditPoints="1"/>
            </p:cNvSpPr>
            <p:nvPr/>
          </p:nvSpPr>
          <p:spPr bwMode="auto">
            <a:xfrm>
              <a:off x="7737137" y="3776210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4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7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7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1 h 32"/>
                <a:gd name="T54" fmla="*/ 15 w 32"/>
                <a:gd name="T55" fmla="*/ 11 h 32"/>
                <a:gd name="T56" fmla="*/ 19 w 32"/>
                <a:gd name="T57" fmla="*/ 13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7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4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1"/>
                    <a:pt x="32" y="7"/>
                  </a:cubicBezTo>
                  <a:cubicBezTo>
                    <a:pt x="32" y="2"/>
                    <a:pt x="27" y="0"/>
                    <a:pt x="23" y="1"/>
                  </a:cubicBezTo>
                  <a:cubicBezTo>
                    <a:pt x="20" y="1"/>
                    <a:pt x="17" y="5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0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8"/>
                    <a:pt x="0" y="21"/>
                  </a:cubicBezTo>
                  <a:cubicBezTo>
                    <a:pt x="0" y="22"/>
                    <a:pt x="0" y="24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8" y="12"/>
                    <a:pt x="19" y="13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77"/>
            <p:cNvSpPr>
              <a:spLocks noEditPoints="1"/>
            </p:cNvSpPr>
            <p:nvPr/>
          </p:nvSpPr>
          <p:spPr bwMode="auto">
            <a:xfrm>
              <a:off x="7968912" y="322693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1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78"/>
            <p:cNvSpPr>
              <a:spLocks noEditPoints="1"/>
            </p:cNvSpPr>
            <p:nvPr/>
          </p:nvSpPr>
          <p:spPr bwMode="auto">
            <a:xfrm>
              <a:off x="7757774" y="2625272"/>
              <a:ext cx="80963" cy="84138"/>
            </a:xfrm>
            <a:custGeom>
              <a:avLst/>
              <a:gdLst>
                <a:gd name="T0" fmla="*/ 3 w 31"/>
                <a:gd name="T1" fmla="*/ 25 h 33"/>
                <a:gd name="T2" fmla="*/ 10 w 31"/>
                <a:gd name="T3" fmla="*/ 22 h 33"/>
                <a:gd name="T4" fmla="*/ 11 w 31"/>
                <a:gd name="T5" fmla="*/ 22 h 33"/>
                <a:gd name="T6" fmla="*/ 10 w 31"/>
                <a:gd name="T7" fmla="*/ 24 h 33"/>
                <a:gd name="T8" fmla="*/ 9 w 31"/>
                <a:gd name="T9" fmla="*/ 30 h 33"/>
                <a:gd name="T10" fmla="*/ 14 w 31"/>
                <a:gd name="T11" fmla="*/ 31 h 33"/>
                <a:gd name="T12" fmla="*/ 17 w 31"/>
                <a:gd name="T13" fmla="*/ 27 h 33"/>
                <a:gd name="T14" fmla="*/ 17 w 31"/>
                <a:gd name="T15" fmla="*/ 27 h 33"/>
                <a:gd name="T16" fmla="*/ 19 w 31"/>
                <a:gd name="T17" fmla="*/ 28 h 33"/>
                <a:gd name="T18" fmla="*/ 27 w 31"/>
                <a:gd name="T19" fmla="*/ 23 h 33"/>
                <a:gd name="T20" fmla="*/ 24 w 31"/>
                <a:gd name="T21" fmla="*/ 19 h 33"/>
                <a:gd name="T22" fmla="*/ 24 w 31"/>
                <a:gd name="T23" fmla="*/ 19 h 33"/>
                <a:gd name="T24" fmla="*/ 30 w 31"/>
                <a:gd name="T25" fmla="*/ 15 h 33"/>
                <a:gd name="T26" fmla="*/ 28 w 31"/>
                <a:gd name="T27" fmla="*/ 8 h 33"/>
                <a:gd name="T28" fmla="*/ 24 w 31"/>
                <a:gd name="T29" fmla="*/ 8 h 33"/>
                <a:gd name="T30" fmla="*/ 21 w 31"/>
                <a:gd name="T31" fmla="*/ 9 h 33"/>
                <a:gd name="T32" fmla="*/ 20 w 31"/>
                <a:gd name="T33" fmla="*/ 4 h 33"/>
                <a:gd name="T34" fmla="*/ 11 w 31"/>
                <a:gd name="T35" fmla="*/ 5 h 33"/>
                <a:gd name="T36" fmla="*/ 11 w 31"/>
                <a:gd name="T37" fmla="*/ 7 h 33"/>
                <a:gd name="T38" fmla="*/ 8 w 31"/>
                <a:gd name="T39" fmla="*/ 5 h 33"/>
                <a:gd name="T40" fmla="*/ 2 w 31"/>
                <a:gd name="T41" fmla="*/ 8 h 33"/>
                <a:gd name="T42" fmla="*/ 1 w 31"/>
                <a:gd name="T43" fmla="*/ 13 h 33"/>
                <a:gd name="T44" fmla="*/ 4 w 31"/>
                <a:gd name="T45" fmla="*/ 17 h 33"/>
                <a:gd name="T46" fmla="*/ 5 w 31"/>
                <a:gd name="T47" fmla="*/ 17 h 33"/>
                <a:gd name="T48" fmla="*/ 4 w 31"/>
                <a:gd name="T49" fmla="*/ 17 h 33"/>
                <a:gd name="T50" fmla="*/ 1 w 31"/>
                <a:gd name="T51" fmla="*/ 19 h 33"/>
                <a:gd name="T52" fmla="*/ 3 w 31"/>
                <a:gd name="T53" fmla="*/ 25 h 33"/>
                <a:gd name="T54" fmla="*/ 12 w 31"/>
                <a:gd name="T55" fmla="*/ 19 h 33"/>
                <a:gd name="T56" fmla="*/ 12 w 31"/>
                <a:gd name="T57" fmla="*/ 17 h 33"/>
                <a:gd name="T58" fmla="*/ 12 w 31"/>
                <a:gd name="T59" fmla="*/ 17 h 33"/>
                <a:gd name="T60" fmla="*/ 11 w 31"/>
                <a:gd name="T61" fmla="*/ 16 h 33"/>
                <a:gd name="T62" fmla="*/ 12 w 31"/>
                <a:gd name="T63" fmla="*/ 15 h 33"/>
                <a:gd name="T64" fmla="*/ 14 w 31"/>
                <a:gd name="T65" fmla="*/ 13 h 33"/>
                <a:gd name="T66" fmla="*/ 14 w 31"/>
                <a:gd name="T67" fmla="*/ 13 h 33"/>
                <a:gd name="T68" fmla="*/ 16 w 31"/>
                <a:gd name="T69" fmla="*/ 13 h 33"/>
                <a:gd name="T70" fmla="*/ 18 w 31"/>
                <a:gd name="T71" fmla="*/ 16 h 33"/>
                <a:gd name="T72" fmla="*/ 18 w 31"/>
                <a:gd name="T73" fmla="*/ 16 h 33"/>
                <a:gd name="T74" fmla="*/ 18 w 31"/>
                <a:gd name="T75" fmla="*/ 16 h 33"/>
                <a:gd name="T76" fmla="*/ 18 w 31"/>
                <a:gd name="T77" fmla="*/ 16 h 33"/>
                <a:gd name="T78" fmla="*/ 18 w 31"/>
                <a:gd name="T79" fmla="*/ 18 h 33"/>
                <a:gd name="T80" fmla="*/ 16 w 31"/>
                <a:gd name="T81" fmla="*/ 20 h 33"/>
                <a:gd name="T82" fmla="*/ 15 w 31"/>
                <a:gd name="T83" fmla="*/ 20 h 33"/>
                <a:gd name="T84" fmla="*/ 13 w 31"/>
                <a:gd name="T85" fmla="*/ 20 h 33"/>
                <a:gd name="T86" fmla="*/ 13 w 31"/>
                <a:gd name="T87" fmla="*/ 19 h 33"/>
                <a:gd name="T88" fmla="*/ 13 w 31"/>
                <a:gd name="T89" fmla="*/ 19 h 33"/>
                <a:gd name="T90" fmla="*/ 12 w 31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3">
                  <a:moveTo>
                    <a:pt x="3" y="25"/>
                  </a:moveTo>
                  <a:cubicBezTo>
                    <a:pt x="5" y="27"/>
                    <a:pt x="9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9" y="26"/>
                    <a:pt x="8" y="28"/>
                    <a:pt x="9" y="30"/>
                  </a:cubicBezTo>
                  <a:cubicBezTo>
                    <a:pt x="9" y="33"/>
                    <a:pt x="12" y="32"/>
                    <a:pt x="14" y="31"/>
                  </a:cubicBezTo>
                  <a:cubicBezTo>
                    <a:pt x="16" y="31"/>
                    <a:pt x="17" y="29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9" y="27"/>
                    <a:pt x="19" y="28"/>
                  </a:cubicBezTo>
                  <a:cubicBezTo>
                    <a:pt x="22" y="29"/>
                    <a:pt x="27" y="25"/>
                    <a:pt x="27" y="23"/>
                  </a:cubicBezTo>
                  <a:cubicBezTo>
                    <a:pt x="28" y="21"/>
                    <a:pt x="26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30" y="18"/>
                    <a:pt x="30" y="15"/>
                  </a:cubicBezTo>
                  <a:cubicBezTo>
                    <a:pt x="31" y="12"/>
                    <a:pt x="30" y="9"/>
                    <a:pt x="28" y="8"/>
                  </a:cubicBezTo>
                  <a:cubicBezTo>
                    <a:pt x="27" y="7"/>
                    <a:pt x="25" y="7"/>
                    <a:pt x="24" y="8"/>
                  </a:cubicBezTo>
                  <a:cubicBezTo>
                    <a:pt x="23" y="8"/>
                    <a:pt x="22" y="8"/>
                    <a:pt x="21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0"/>
                    <a:pt x="13" y="3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5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0" y="21"/>
                    <a:pt x="1" y="23"/>
                    <a:pt x="3" y="25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3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79"/>
            <p:cNvSpPr>
              <a:spLocks noEditPoints="1"/>
            </p:cNvSpPr>
            <p:nvPr/>
          </p:nvSpPr>
          <p:spPr bwMode="auto">
            <a:xfrm>
              <a:off x="7745074" y="3004685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7 h 51"/>
                <a:gd name="T8" fmla="*/ 14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9 h 51"/>
                <a:gd name="T22" fmla="*/ 37 w 48"/>
                <a:gd name="T23" fmla="*/ 29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5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1 h 51"/>
                <a:gd name="T84" fmla="*/ 21 w 48"/>
                <a:gd name="T85" fmla="*/ 30 h 51"/>
                <a:gd name="T86" fmla="*/ 21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7"/>
                  </a:cubicBezTo>
                  <a:cubicBezTo>
                    <a:pt x="13" y="40"/>
                    <a:pt x="13" y="43"/>
                    <a:pt x="14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2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8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9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9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2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80"/>
            <p:cNvSpPr>
              <a:spLocks noEditPoints="1"/>
            </p:cNvSpPr>
            <p:nvPr/>
          </p:nvSpPr>
          <p:spPr bwMode="auto">
            <a:xfrm>
              <a:off x="7894299" y="3496810"/>
              <a:ext cx="127000" cy="131763"/>
            </a:xfrm>
            <a:custGeom>
              <a:avLst/>
              <a:gdLst>
                <a:gd name="T0" fmla="*/ 4 w 49"/>
                <a:gd name="T1" fmla="*/ 38 h 51"/>
                <a:gd name="T2" fmla="*/ 17 w 49"/>
                <a:gd name="T3" fmla="*/ 34 h 51"/>
                <a:gd name="T4" fmla="*/ 17 w 49"/>
                <a:gd name="T5" fmla="*/ 34 h 51"/>
                <a:gd name="T6" fmla="*/ 16 w 49"/>
                <a:gd name="T7" fmla="*/ 36 h 51"/>
                <a:gd name="T8" fmla="*/ 14 w 49"/>
                <a:gd name="T9" fmla="*/ 47 h 51"/>
                <a:gd name="T10" fmla="*/ 23 w 49"/>
                <a:gd name="T11" fmla="*/ 48 h 51"/>
                <a:gd name="T12" fmla="*/ 27 w 49"/>
                <a:gd name="T13" fmla="*/ 42 h 51"/>
                <a:gd name="T14" fmla="*/ 27 w 49"/>
                <a:gd name="T15" fmla="*/ 41 h 51"/>
                <a:gd name="T16" fmla="*/ 31 w 49"/>
                <a:gd name="T17" fmla="*/ 43 h 51"/>
                <a:gd name="T18" fmla="*/ 43 w 49"/>
                <a:gd name="T19" fmla="*/ 35 h 51"/>
                <a:gd name="T20" fmla="*/ 38 w 49"/>
                <a:gd name="T21" fmla="*/ 28 h 51"/>
                <a:gd name="T22" fmla="*/ 38 w 49"/>
                <a:gd name="T23" fmla="*/ 28 h 51"/>
                <a:gd name="T24" fmla="*/ 48 w 49"/>
                <a:gd name="T25" fmla="*/ 23 h 51"/>
                <a:gd name="T26" fmla="*/ 45 w 49"/>
                <a:gd name="T27" fmla="*/ 11 h 51"/>
                <a:gd name="T28" fmla="*/ 38 w 49"/>
                <a:gd name="T29" fmla="*/ 11 h 51"/>
                <a:gd name="T30" fmla="*/ 34 w 49"/>
                <a:gd name="T31" fmla="*/ 13 h 51"/>
                <a:gd name="T32" fmla="*/ 32 w 49"/>
                <a:gd name="T33" fmla="*/ 5 h 51"/>
                <a:gd name="T34" fmla="*/ 18 w 49"/>
                <a:gd name="T35" fmla="*/ 8 h 51"/>
                <a:gd name="T36" fmla="*/ 17 w 49"/>
                <a:gd name="T37" fmla="*/ 10 h 51"/>
                <a:gd name="T38" fmla="*/ 12 w 49"/>
                <a:gd name="T39" fmla="*/ 8 h 51"/>
                <a:gd name="T40" fmla="*/ 4 w 49"/>
                <a:gd name="T41" fmla="*/ 11 h 51"/>
                <a:gd name="T42" fmla="*/ 2 w 49"/>
                <a:gd name="T43" fmla="*/ 20 h 51"/>
                <a:gd name="T44" fmla="*/ 7 w 49"/>
                <a:gd name="T45" fmla="*/ 26 h 51"/>
                <a:gd name="T46" fmla="*/ 8 w 49"/>
                <a:gd name="T47" fmla="*/ 26 h 51"/>
                <a:gd name="T48" fmla="*/ 6 w 49"/>
                <a:gd name="T49" fmla="*/ 27 h 51"/>
                <a:gd name="T50" fmla="*/ 2 w 49"/>
                <a:gd name="T51" fmla="*/ 29 h 51"/>
                <a:gd name="T52" fmla="*/ 4 w 49"/>
                <a:gd name="T53" fmla="*/ 38 h 51"/>
                <a:gd name="T54" fmla="*/ 20 w 49"/>
                <a:gd name="T55" fmla="*/ 29 h 51"/>
                <a:gd name="T56" fmla="*/ 18 w 49"/>
                <a:gd name="T57" fmla="*/ 27 h 51"/>
                <a:gd name="T58" fmla="*/ 18 w 49"/>
                <a:gd name="T59" fmla="*/ 26 h 51"/>
                <a:gd name="T60" fmla="*/ 18 w 49"/>
                <a:gd name="T61" fmla="*/ 25 h 51"/>
                <a:gd name="T62" fmla="*/ 19 w 49"/>
                <a:gd name="T63" fmla="*/ 23 h 51"/>
                <a:gd name="T64" fmla="*/ 22 w 49"/>
                <a:gd name="T65" fmla="*/ 20 h 51"/>
                <a:gd name="T66" fmla="*/ 22 w 49"/>
                <a:gd name="T67" fmla="*/ 20 h 51"/>
                <a:gd name="T68" fmla="*/ 25 w 49"/>
                <a:gd name="T69" fmla="*/ 20 h 51"/>
                <a:gd name="T70" fmla="*/ 29 w 49"/>
                <a:gd name="T71" fmla="*/ 24 h 51"/>
                <a:gd name="T72" fmla="*/ 29 w 49"/>
                <a:gd name="T73" fmla="*/ 24 h 51"/>
                <a:gd name="T74" fmla="*/ 28 w 49"/>
                <a:gd name="T75" fmla="*/ 24 h 51"/>
                <a:gd name="T76" fmla="*/ 29 w 49"/>
                <a:gd name="T77" fmla="*/ 24 h 51"/>
                <a:gd name="T78" fmla="*/ 28 w 49"/>
                <a:gd name="T79" fmla="*/ 27 h 51"/>
                <a:gd name="T80" fmla="*/ 25 w 49"/>
                <a:gd name="T81" fmla="*/ 30 h 51"/>
                <a:gd name="T82" fmla="*/ 24 w 49"/>
                <a:gd name="T83" fmla="*/ 30 h 51"/>
                <a:gd name="T84" fmla="*/ 21 w 49"/>
                <a:gd name="T85" fmla="*/ 30 h 51"/>
                <a:gd name="T86" fmla="*/ 21 w 49"/>
                <a:gd name="T87" fmla="*/ 30 h 51"/>
                <a:gd name="T88" fmla="*/ 21 w 49"/>
                <a:gd name="T89" fmla="*/ 30 h 51"/>
                <a:gd name="T90" fmla="*/ 20 w 49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" y="38"/>
                  </a:moveTo>
                  <a:cubicBezTo>
                    <a:pt x="9" y="41"/>
                    <a:pt x="14" y="36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4" y="40"/>
                    <a:pt x="13" y="43"/>
                    <a:pt x="14" y="47"/>
                  </a:cubicBezTo>
                  <a:cubicBezTo>
                    <a:pt x="15" y="51"/>
                    <a:pt x="19" y="50"/>
                    <a:pt x="23" y="48"/>
                  </a:cubicBezTo>
                  <a:cubicBezTo>
                    <a:pt x="25" y="47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30" y="42"/>
                    <a:pt x="31" y="43"/>
                  </a:cubicBezTo>
                  <a:cubicBezTo>
                    <a:pt x="36" y="45"/>
                    <a:pt x="42" y="39"/>
                    <a:pt x="43" y="35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29"/>
                    <a:pt x="47" y="27"/>
                    <a:pt x="48" y="23"/>
                  </a:cubicBezTo>
                  <a:cubicBezTo>
                    <a:pt x="49" y="19"/>
                    <a:pt x="48" y="14"/>
                    <a:pt x="45" y="11"/>
                  </a:cubicBezTo>
                  <a:cubicBezTo>
                    <a:pt x="43" y="10"/>
                    <a:pt x="40" y="10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4" y="10"/>
                    <a:pt x="34" y="7"/>
                    <a:pt x="32" y="5"/>
                  </a:cubicBezTo>
                  <a:cubicBezTo>
                    <a:pt x="28" y="0"/>
                    <a:pt x="21" y="4"/>
                    <a:pt x="18" y="8"/>
                  </a:cubicBezTo>
                  <a:cubicBezTo>
                    <a:pt x="17" y="8"/>
                    <a:pt x="17" y="9"/>
                    <a:pt x="17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8" y="7"/>
                    <a:pt x="6" y="8"/>
                    <a:pt x="4" y="11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3" y="22"/>
                    <a:pt x="5" y="25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7"/>
                    <a:pt x="6" y="27"/>
                  </a:cubicBezTo>
                  <a:cubicBezTo>
                    <a:pt x="4" y="27"/>
                    <a:pt x="3" y="27"/>
                    <a:pt x="2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20" y="29"/>
                  </a:moveTo>
                  <a:cubicBezTo>
                    <a:pt x="19" y="28"/>
                    <a:pt x="19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4" y="20"/>
                    <a:pt x="25" y="20"/>
                  </a:cubicBezTo>
                  <a:cubicBezTo>
                    <a:pt x="27" y="21"/>
                    <a:pt x="28" y="22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5"/>
                    <a:pt x="29" y="26"/>
                    <a:pt x="28" y="27"/>
                  </a:cubicBezTo>
                  <a:cubicBezTo>
                    <a:pt x="28" y="29"/>
                    <a:pt x="27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3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0" y="29"/>
                    <a:pt x="20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81"/>
            <p:cNvSpPr>
              <a:spLocks noEditPoints="1"/>
            </p:cNvSpPr>
            <p:nvPr/>
          </p:nvSpPr>
          <p:spPr bwMode="auto">
            <a:xfrm>
              <a:off x="7848262" y="3145972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6 h 51"/>
                <a:gd name="T8" fmla="*/ 13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8 h 51"/>
                <a:gd name="T22" fmla="*/ 37 w 48"/>
                <a:gd name="T23" fmla="*/ 28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4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0 h 51"/>
                <a:gd name="T84" fmla="*/ 21 w 48"/>
                <a:gd name="T85" fmla="*/ 30 h 51"/>
                <a:gd name="T86" fmla="*/ 20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6"/>
                  </a:cubicBezTo>
                  <a:cubicBezTo>
                    <a:pt x="13" y="40"/>
                    <a:pt x="13" y="43"/>
                    <a:pt x="13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7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8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8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1" y="30"/>
                    <a:pt x="21" y="30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82"/>
            <p:cNvSpPr>
              <a:spLocks noEditPoints="1"/>
            </p:cNvSpPr>
            <p:nvPr/>
          </p:nvSpPr>
          <p:spPr bwMode="auto">
            <a:xfrm>
              <a:off x="7859374" y="2906260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4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4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6 h 41"/>
                <a:gd name="T44" fmla="*/ 5 w 39"/>
                <a:gd name="T45" fmla="*/ 21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19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4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4" y="29"/>
                  </a:cubicBezTo>
                  <a:cubicBezTo>
                    <a:pt x="35" y="27"/>
                    <a:pt x="32" y="25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9"/>
                    <a:pt x="27" y="6"/>
                    <a:pt x="25" y="4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1" y="12"/>
                    <a:pt x="1" y="14"/>
                    <a:pt x="1" y="16"/>
                  </a:cubicBezTo>
                  <a:cubicBezTo>
                    <a:pt x="2" y="18"/>
                    <a:pt x="3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2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ubicBezTo>
                    <a:pt x="16" y="24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83"/>
            <p:cNvSpPr>
              <a:spLocks noEditPoints="1"/>
            </p:cNvSpPr>
            <p:nvPr/>
          </p:nvSpPr>
          <p:spPr bwMode="auto">
            <a:xfrm>
              <a:off x="7735549" y="3257097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7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8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6 h 41"/>
                <a:gd name="T36" fmla="*/ 14 w 39"/>
                <a:gd name="T37" fmla="*/ 8 h 41"/>
                <a:gd name="T38" fmla="*/ 10 w 39"/>
                <a:gd name="T39" fmla="*/ 6 h 41"/>
                <a:gd name="T40" fmla="*/ 3 w 39"/>
                <a:gd name="T41" fmla="*/ 9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3 h 41"/>
                <a:gd name="T56" fmla="*/ 15 w 39"/>
                <a:gd name="T57" fmla="*/ 22 h 41"/>
                <a:gd name="T58" fmla="*/ 15 w 39"/>
                <a:gd name="T59" fmla="*/ 21 h 41"/>
                <a:gd name="T60" fmla="*/ 15 w 39"/>
                <a:gd name="T61" fmla="*/ 20 h 41"/>
                <a:gd name="T62" fmla="*/ 15 w 39"/>
                <a:gd name="T63" fmla="*/ 19 h 41"/>
                <a:gd name="T64" fmla="*/ 18 w 39"/>
                <a:gd name="T65" fmla="*/ 17 h 41"/>
                <a:gd name="T66" fmla="*/ 18 w 39"/>
                <a:gd name="T67" fmla="*/ 16 h 41"/>
                <a:gd name="T68" fmla="*/ 20 w 39"/>
                <a:gd name="T69" fmla="*/ 16 h 41"/>
                <a:gd name="T70" fmla="*/ 23 w 39"/>
                <a:gd name="T71" fmla="*/ 19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8"/>
                    <a:pt x="22" y="36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6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8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8"/>
                    <a:pt x="27" y="6"/>
                    <a:pt x="26" y="4"/>
                  </a:cubicBezTo>
                  <a:cubicBezTo>
                    <a:pt x="23" y="0"/>
                    <a:pt x="17" y="4"/>
                    <a:pt x="14" y="6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7"/>
                    <a:pt x="11" y="7"/>
                    <a:pt x="10" y="6"/>
                  </a:cubicBezTo>
                  <a:cubicBezTo>
                    <a:pt x="7" y="6"/>
                    <a:pt x="4" y="7"/>
                    <a:pt x="3" y="9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3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21" y="17"/>
                    <a:pt x="23" y="18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84"/>
            <p:cNvSpPr>
              <a:spLocks noEditPoints="1"/>
            </p:cNvSpPr>
            <p:nvPr/>
          </p:nvSpPr>
          <p:spPr bwMode="auto">
            <a:xfrm>
              <a:off x="7824449" y="3800022"/>
              <a:ext cx="101600" cy="104775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5 w 39"/>
                <a:gd name="T19" fmla="*/ 29 h 41"/>
                <a:gd name="T20" fmla="*/ 30 w 39"/>
                <a:gd name="T21" fmla="*/ 24 h 41"/>
                <a:gd name="T22" fmla="*/ 30 w 39"/>
                <a:gd name="T23" fmla="*/ 24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5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7 h 41"/>
                <a:gd name="T44" fmla="*/ 5 w 39"/>
                <a:gd name="T45" fmla="*/ 22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3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5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5" y="29"/>
                  </a:cubicBezTo>
                  <a:cubicBezTo>
                    <a:pt x="35" y="27"/>
                    <a:pt x="32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1"/>
                    <a:pt x="27" y="11"/>
                  </a:cubicBezTo>
                  <a:cubicBezTo>
                    <a:pt x="27" y="9"/>
                    <a:pt x="27" y="7"/>
                    <a:pt x="25" y="5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8"/>
                    <a:pt x="3" y="10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2" y="18"/>
                    <a:pt x="3" y="21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3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285"/>
            <p:cNvSpPr>
              <a:spLocks noEditPoints="1"/>
            </p:cNvSpPr>
            <p:nvPr/>
          </p:nvSpPr>
          <p:spPr bwMode="auto">
            <a:xfrm>
              <a:off x="7724437" y="3653972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7 h 41"/>
                <a:gd name="T36" fmla="*/ 14 w 39"/>
                <a:gd name="T37" fmla="*/ 8 h 41"/>
                <a:gd name="T38" fmla="*/ 10 w 39"/>
                <a:gd name="T39" fmla="*/ 7 h 41"/>
                <a:gd name="T40" fmla="*/ 3 w 39"/>
                <a:gd name="T41" fmla="*/ 10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4 h 41"/>
                <a:gd name="T56" fmla="*/ 15 w 39"/>
                <a:gd name="T57" fmla="*/ 22 h 41"/>
                <a:gd name="T58" fmla="*/ 15 w 39"/>
                <a:gd name="T59" fmla="*/ 22 h 41"/>
                <a:gd name="T60" fmla="*/ 15 w 39"/>
                <a:gd name="T61" fmla="*/ 20 h 41"/>
                <a:gd name="T62" fmla="*/ 15 w 39"/>
                <a:gd name="T63" fmla="*/ 19 h 41"/>
                <a:gd name="T64" fmla="*/ 17 w 39"/>
                <a:gd name="T65" fmla="*/ 17 h 41"/>
                <a:gd name="T66" fmla="*/ 18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8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9"/>
                    <a:pt x="22" y="37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7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9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9"/>
                    <a:pt x="27" y="6"/>
                    <a:pt x="26" y="4"/>
                  </a:cubicBezTo>
                  <a:cubicBezTo>
                    <a:pt x="23" y="0"/>
                    <a:pt x="17" y="4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7" y="6"/>
                    <a:pt x="4" y="7"/>
                    <a:pt x="3" y="10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4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9" y="16"/>
                    <a:pt x="20" y="17"/>
                  </a:cubicBezTo>
                  <a:cubicBezTo>
                    <a:pt x="21" y="17"/>
                    <a:pt x="23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286"/>
            <p:cNvSpPr>
              <a:spLocks/>
            </p:cNvSpPr>
            <p:nvPr/>
          </p:nvSpPr>
          <p:spPr bwMode="auto">
            <a:xfrm>
              <a:off x="7956212" y="2606222"/>
              <a:ext cx="598488" cy="1517650"/>
            </a:xfrm>
            <a:custGeom>
              <a:avLst/>
              <a:gdLst>
                <a:gd name="T0" fmla="*/ 83 w 232"/>
                <a:gd name="T1" fmla="*/ 0 h 588"/>
                <a:gd name="T2" fmla="*/ 216 w 232"/>
                <a:gd name="T3" fmla="*/ 275 h 588"/>
                <a:gd name="T4" fmla="*/ 0 w 232"/>
                <a:gd name="T5" fmla="*/ 588 h 588"/>
                <a:gd name="T6" fmla="*/ 232 w 232"/>
                <a:gd name="T7" fmla="*/ 275 h 588"/>
                <a:gd name="T8" fmla="*/ 83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83" y="0"/>
                  </a:moveTo>
                  <a:cubicBezTo>
                    <a:pt x="83" y="0"/>
                    <a:pt x="216" y="69"/>
                    <a:pt x="216" y="275"/>
                  </a:cubicBezTo>
                  <a:cubicBezTo>
                    <a:pt x="216" y="481"/>
                    <a:pt x="0" y="588"/>
                    <a:pt x="0" y="588"/>
                  </a:cubicBezTo>
                  <a:cubicBezTo>
                    <a:pt x="0" y="588"/>
                    <a:pt x="232" y="478"/>
                    <a:pt x="232" y="275"/>
                  </a:cubicBezTo>
                  <a:cubicBezTo>
                    <a:pt x="232" y="72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87"/>
            <p:cNvSpPr>
              <a:spLocks/>
            </p:cNvSpPr>
            <p:nvPr/>
          </p:nvSpPr>
          <p:spPr bwMode="auto">
            <a:xfrm>
              <a:off x="7740312" y="2606222"/>
              <a:ext cx="393700" cy="1517650"/>
            </a:xfrm>
            <a:custGeom>
              <a:avLst/>
              <a:gdLst>
                <a:gd name="T0" fmla="*/ 54 w 153"/>
                <a:gd name="T1" fmla="*/ 0 h 588"/>
                <a:gd name="T2" fmla="*/ 139 w 153"/>
                <a:gd name="T3" fmla="*/ 275 h 588"/>
                <a:gd name="T4" fmla="*/ 0 w 153"/>
                <a:gd name="T5" fmla="*/ 588 h 588"/>
                <a:gd name="T6" fmla="*/ 153 w 153"/>
                <a:gd name="T7" fmla="*/ 275 h 588"/>
                <a:gd name="T8" fmla="*/ 54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54" y="0"/>
                  </a:moveTo>
                  <a:cubicBezTo>
                    <a:pt x="54" y="0"/>
                    <a:pt x="139" y="69"/>
                    <a:pt x="139" y="275"/>
                  </a:cubicBezTo>
                  <a:cubicBezTo>
                    <a:pt x="139" y="481"/>
                    <a:pt x="0" y="588"/>
                    <a:pt x="0" y="588"/>
                  </a:cubicBezTo>
                  <a:cubicBezTo>
                    <a:pt x="0" y="588"/>
                    <a:pt x="153" y="478"/>
                    <a:pt x="153" y="275"/>
                  </a:cubicBezTo>
                  <a:cubicBezTo>
                    <a:pt x="153" y="72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288"/>
            <p:cNvSpPr>
              <a:spLocks/>
            </p:cNvSpPr>
            <p:nvPr/>
          </p:nvSpPr>
          <p:spPr bwMode="auto">
            <a:xfrm>
              <a:off x="7046574" y="2537960"/>
              <a:ext cx="1231900" cy="41275"/>
            </a:xfrm>
            <a:custGeom>
              <a:avLst/>
              <a:gdLst>
                <a:gd name="T0" fmla="*/ 776 w 776"/>
                <a:gd name="T1" fmla="*/ 26 h 26"/>
                <a:gd name="T2" fmla="*/ 0 w 776"/>
                <a:gd name="T3" fmla="*/ 26 h 26"/>
                <a:gd name="T4" fmla="*/ 59 w 776"/>
                <a:gd name="T5" fmla="*/ 0 h 26"/>
                <a:gd name="T6" fmla="*/ 731 w 776"/>
                <a:gd name="T7" fmla="*/ 0 h 26"/>
                <a:gd name="T8" fmla="*/ 776 w 77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26"/>
                  </a:moveTo>
                  <a:lnTo>
                    <a:pt x="0" y="26"/>
                  </a:lnTo>
                  <a:lnTo>
                    <a:pt x="59" y="0"/>
                  </a:lnTo>
                  <a:lnTo>
                    <a:pt x="731" y="0"/>
                  </a:lnTo>
                  <a:lnTo>
                    <a:pt x="776" y="26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89"/>
            <p:cNvSpPr>
              <a:spLocks/>
            </p:cNvSpPr>
            <p:nvPr/>
          </p:nvSpPr>
          <p:spPr bwMode="auto">
            <a:xfrm>
              <a:off x="7194212" y="2482397"/>
              <a:ext cx="938213" cy="23813"/>
            </a:xfrm>
            <a:custGeom>
              <a:avLst/>
              <a:gdLst>
                <a:gd name="T0" fmla="*/ 591 w 591"/>
                <a:gd name="T1" fmla="*/ 15 h 15"/>
                <a:gd name="T2" fmla="*/ 0 w 591"/>
                <a:gd name="T3" fmla="*/ 15 h 15"/>
                <a:gd name="T4" fmla="*/ 40 w 591"/>
                <a:gd name="T5" fmla="*/ 0 h 15"/>
                <a:gd name="T6" fmla="*/ 553 w 591"/>
                <a:gd name="T7" fmla="*/ 0 h 15"/>
                <a:gd name="T8" fmla="*/ 591 w 59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5">
                  <a:moveTo>
                    <a:pt x="591" y="15"/>
                  </a:moveTo>
                  <a:lnTo>
                    <a:pt x="0" y="15"/>
                  </a:lnTo>
                  <a:lnTo>
                    <a:pt x="40" y="0"/>
                  </a:lnTo>
                  <a:lnTo>
                    <a:pt x="553" y="0"/>
                  </a:lnTo>
                  <a:lnTo>
                    <a:pt x="591" y="15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90"/>
            <p:cNvSpPr>
              <a:spLocks/>
            </p:cNvSpPr>
            <p:nvPr/>
          </p:nvSpPr>
          <p:spPr bwMode="auto">
            <a:xfrm>
              <a:off x="7046574" y="4139747"/>
              <a:ext cx="1231900" cy="41275"/>
            </a:xfrm>
            <a:custGeom>
              <a:avLst/>
              <a:gdLst>
                <a:gd name="T0" fmla="*/ 776 w 776"/>
                <a:gd name="T1" fmla="*/ 0 h 26"/>
                <a:gd name="T2" fmla="*/ 0 w 776"/>
                <a:gd name="T3" fmla="*/ 0 h 26"/>
                <a:gd name="T4" fmla="*/ 59 w 776"/>
                <a:gd name="T5" fmla="*/ 26 h 26"/>
                <a:gd name="T6" fmla="*/ 731 w 776"/>
                <a:gd name="T7" fmla="*/ 26 h 26"/>
                <a:gd name="T8" fmla="*/ 776 w 77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0"/>
                  </a:moveTo>
                  <a:lnTo>
                    <a:pt x="0" y="0"/>
                  </a:lnTo>
                  <a:lnTo>
                    <a:pt x="59" y="26"/>
                  </a:lnTo>
                  <a:lnTo>
                    <a:pt x="731" y="26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91"/>
            <p:cNvSpPr>
              <a:spLocks/>
            </p:cNvSpPr>
            <p:nvPr/>
          </p:nvSpPr>
          <p:spPr bwMode="auto">
            <a:xfrm>
              <a:off x="7194212" y="4212772"/>
              <a:ext cx="938213" cy="22225"/>
            </a:xfrm>
            <a:custGeom>
              <a:avLst/>
              <a:gdLst>
                <a:gd name="T0" fmla="*/ 591 w 591"/>
                <a:gd name="T1" fmla="*/ 0 h 14"/>
                <a:gd name="T2" fmla="*/ 0 w 591"/>
                <a:gd name="T3" fmla="*/ 0 h 14"/>
                <a:gd name="T4" fmla="*/ 40 w 591"/>
                <a:gd name="T5" fmla="*/ 14 h 14"/>
                <a:gd name="T6" fmla="*/ 553 w 591"/>
                <a:gd name="T7" fmla="*/ 14 h 14"/>
                <a:gd name="T8" fmla="*/ 591 w 59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4">
                  <a:moveTo>
                    <a:pt x="591" y="0"/>
                  </a:moveTo>
                  <a:lnTo>
                    <a:pt x="0" y="0"/>
                  </a:lnTo>
                  <a:lnTo>
                    <a:pt x="40" y="14"/>
                  </a:lnTo>
                  <a:lnTo>
                    <a:pt x="553" y="1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Rectangle 292"/>
            <p:cNvSpPr>
              <a:spLocks noChangeArrowheads="1"/>
            </p:cNvSpPr>
            <p:nvPr/>
          </p:nvSpPr>
          <p:spPr bwMode="auto">
            <a:xfrm>
              <a:off x="7632362" y="2568122"/>
              <a:ext cx="61913" cy="158432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Rectangle 293"/>
            <p:cNvSpPr>
              <a:spLocks noChangeArrowheads="1"/>
            </p:cNvSpPr>
            <p:nvPr/>
          </p:nvSpPr>
          <p:spPr bwMode="auto">
            <a:xfrm>
              <a:off x="7297399" y="2122035"/>
              <a:ext cx="711200" cy="203200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Rectangle 294"/>
            <p:cNvSpPr>
              <a:spLocks noChangeArrowheads="1"/>
            </p:cNvSpPr>
            <p:nvPr/>
          </p:nvSpPr>
          <p:spPr bwMode="auto">
            <a:xfrm>
              <a:off x="7284699" y="2158547"/>
              <a:ext cx="731838" cy="130175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95"/>
            <p:cNvSpPr>
              <a:spLocks noEditPoints="1"/>
            </p:cNvSpPr>
            <p:nvPr/>
          </p:nvSpPr>
          <p:spPr bwMode="auto">
            <a:xfrm>
              <a:off x="7305337" y="2055360"/>
              <a:ext cx="690563" cy="25400"/>
            </a:xfrm>
            <a:custGeom>
              <a:avLst/>
              <a:gdLst>
                <a:gd name="T0" fmla="*/ 262 w 268"/>
                <a:gd name="T1" fmla="*/ 0 h 10"/>
                <a:gd name="T2" fmla="*/ 268 w 268"/>
                <a:gd name="T3" fmla="*/ 5 h 10"/>
                <a:gd name="T4" fmla="*/ 247 w 268"/>
                <a:gd name="T5" fmla="*/ 10 h 10"/>
                <a:gd name="T6" fmla="*/ 247 w 268"/>
                <a:gd name="T7" fmla="*/ 0 h 10"/>
                <a:gd name="T8" fmla="*/ 248 w 268"/>
                <a:gd name="T9" fmla="*/ 10 h 10"/>
                <a:gd name="T10" fmla="*/ 227 w 268"/>
                <a:gd name="T11" fmla="*/ 5 h 10"/>
                <a:gd name="T12" fmla="*/ 233 w 268"/>
                <a:gd name="T13" fmla="*/ 0 h 10"/>
                <a:gd name="T14" fmla="*/ 233 w 268"/>
                <a:gd name="T15" fmla="*/ 10 h 10"/>
                <a:gd name="T16" fmla="*/ 212 w 268"/>
                <a:gd name="T17" fmla="*/ 5 h 10"/>
                <a:gd name="T18" fmla="*/ 223 w 268"/>
                <a:gd name="T19" fmla="*/ 5 h 10"/>
                <a:gd name="T20" fmla="*/ 217 w 268"/>
                <a:gd name="T21" fmla="*/ 10 h 10"/>
                <a:gd name="T22" fmla="*/ 202 w 268"/>
                <a:gd name="T23" fmla="*/ 0 h 10"/>
                <a:gd name="T24" fmla="*/ 208 w 268"/>
                <a:gd name="T25" fmla="*/ 5 h 10"/>
                <a:gd name="T26" fmla="*/ 186 w 268"/>
                <a:gd name="T27" fmla="*/ 10 h 10"/>
                <a:gd name="T28" fmla="*/ 186 w 268"/>
                <a:gd name="T29" fmla="*/ 0 h 10"/>
                <a:gd name="T30" fmla="*/ 188 w 268"/>
                <a:gd name="T31" fmla="*/ 10 h 10"/>
                <a:gd name="T32" fmla="*/ 167 w 268"/>
                <a:gd name="T33" fmla="*/ 5 h 10"/>
                <a:gd name="T34" fmla="*/ 173 w 268"/>
                <a:gd name="T35" fmla="*/ 0 h 10"/>
                <a:gd name="T36" fmla="*/ 173 w 268"/>
                <a:gd name="T37" fmla="*/ 10 h 10"/>
                <a:gd name="T38" fmla="*/ 151 w 268"/>
                <a:gd name="T39" fmla="*/ 5 h 10"/>
                <a:gd name="T40" fmla="*/ 162 w 268"/>
                <a:gd name="T41" fmla="*/ 5 h 10"/>
                <a:gd name="T42" fmla="*/ 156 w 268"/>
                <a:gd name="T43" fmla="*/ 10 h 10"/>
                <a:gd name="T44" fmla="*/ 141 w 268"/>
                <a:gd name="T45" fmla="*/ 0 h 10"/>
                <a:gd name="T46" fmla="*/ 147 w 268"/>
                <a:gd name="T47" fmla="*/ 5 h 10"/>
                <a:gd name="T48" fmla="*/ 126 w 268"/>
                <a:gd name="T49" fmla="*/ 10 h 10"/>
                <a:gd name="T50" fmla="*/ 126 w 268"/>
                <a:gd name="T51" fmla="*/ 0 h 10"/>
                <a:gd name="T52" fmla="*/ 127 w 268"/>
                <a:gd name="T53" fmla="*/ 10 h 10"/>
                <a:gd name="T54" fmla="*/ 106 w 268"/>
                <a:gd name="T55" fmla="*/ 5 h 10"/>
                <a:gd name="T56" fmla="*/ 112 w 268"/>
                <a:gd name="T57" fmla="*/ 0 h 10"/>
                <a:gd name="T58" fmla="*/ 112 w 268"/>
                <a:gd name="T59" fmla="*/ 10 h 10"/>
                <a:gd name="T60" fmla="*/ 91 w 268"/>
                <a:gd name="T61" fmla="*/ 5 h 10"/>
                <a:gd name="T62" fmla="*/ 102 w 268"/>
                <a:gd name="T63" fmla="*/ 5 h 10"/>
                <a:gd name="T64" fmla="*/ 96 w 268"/>
                <a:gd name="T65" fmla="*/ 10 h 10"/>
                <a:gd name="T66" fmla="*/ 81 w 268"/>
                <a:gd name="T67" fmla="*/ 0 h 10"/>
                <a:gd name="T68" fmla="*/ 87 w 268"/>
                <a:gd name="T69" fmla="*/ 5 h 10"/>
                <a:gd name="T70" fmla="*/ 65 w 268"/>
                <a:gd name="T71" fmla="*/ 10 h 10"/>
                <a:gd name="T72" fmla="*/ 65 w 268"/>
                <a:gd name="T73" fmla="*/ 0 h 10"/>
                <a:gd name="T74" fmla="*/ 67 w 268"/>
                <a:gd name="T75" fmla="*/ 10 h 10"/>
                <a:gd name="T76" fmla="*/ 46 w 268"/>
                <a:gd name="T77" fmla="*/ 5 h 10"/>
                <a:gd name="T78" fmla="*/ 52 w 268"/>
                <a:gd name="T79" fmla="*/ 0 h 10"/>
                <a:gd name="T80" fmla="*/ 52 w 268"/>
                <a:gd name="T81" fmla="*/ 10 h 10"/>
                <a:gd name="T82" fmla="*/ 30 w 268"/>
                <a:gd name="T83" fmla="*/ 5 h 10"/>
                <a:gd name="T84" fmla="*/ 41 w 268"/>
                <a:gd name="T85" fmla="*/ 5 h 10"/>
                <a:gd name="T86" fmla="*/ 35 w 268"/>
                <a:gd name="T87" fmla="*/ 10 h 10"/>
                <a:gd name="T88" fmla="*/ 20 w 268"/>
                <a:gd name="T89" fmla="*/ 0 h 10"/>
                <a:gd name="T90" fmla="*/ 26 w 268"/>
                <a:gd name="T91" fmla="*/ 5 h 10"/>
                <a:gd name="T92" fmla="*/ 5 w 268"/>
                <a:gd name="T93" fmla="*/ 10 h 10"/>
                <a:gd name="T94" fmla="*/ 5 w 268"/>
                <a:gd name="T95" fmla="*/ 0 h 10"/>
                <a:gd name="T96" fmla="*/ 6 w 268"/>
                <a:gd name="T9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10">
                  <a:moveTo>
                    <a:pt x="262" y="10"/>
                  </a:moveTo>
                  <a:cubicBezTo>
                    <a:pt x="260" y="10"/>
                    <a:pt x="257" y="8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3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3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8"/>
                    <a:pt x="266" y="10"/>
                    <a:pt x="263" y="10"/>
                  </a:cubicBezTo>
                  <a:cubicBezTo>
                    <a:pt x="263" y="10"/>
                    <a:pt x="263" y="10"/>
                    <a:pt x="263" y="10"/>
                  </a:cubicBezTo>
                  <a:cubicBezTo>
                    <a:pt x="262" y="10"/>
                    <a:pt x="262" y="10"/>
                    <a:pt x="262" y="10"/>
                  </a:cubicBezTo>
                  <a:close/>
                  <a:moveTo>
                    <a:pt x="247" y="10"/>
                  </a:moveTo>
                  <a:cubicBezTo>
                    <a:pt x="244" y="10"/>
                    <a:pt x="242" y="8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3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3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8"/>
                    <a:pt x="251" y="10"/>
                    <a:pt x="248" y="10"/>
                  </a:cubicBezTo>
                  <a:cubicBezTo>
                    <a:pt x="248" y="10"/>
                    <a:pt x="248" y="10"/>
                    <a:pt x="248" y="10"/>
                  </a:cubicBezTo>
                  <a:cubicBezTo>
                    <a:pt x="247" y="10"/>
                    <a:pt x="247" y="10"/>
                    <a:pt x="247" y="10"/>
                  </a:cubicBezTo>
                  <a:close/>
                  <a:moveTo>
                    <a:pt x="232" y="10"/>
                  </a:moveTo>
                  <a:cubicBezTo>
                    <a:pt x="229" y="10"/>
                    <a:pt x="227" y="8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3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3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8"/>
                    <a:pt x="236" y="10"/>
                    <a:pt x="233" y="10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10"/>
                    <a:pt x="232" y="10"/>
                    <a:pt x="232" y="10"/>
                  </a:cubicBezTo>
                  <a:close/>
                  <a:moveTo>
                    <a:pt x="217" y="10"/>
                  </a:moveTo>
                  <a:cubicBezTo>
                    <a:pt x="214" y="10"/>
                    <a:pt x="212" y="8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3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3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8"/>
                    <a:pt x="221" y="10"/>
                    <a:pt x="218" y="10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17" y="10"/>
                    <a:pt x="217" y="10"/>
                    <a:pt x="217" y="10"/>
                  </a:cubicBezTo>
                  <a:close/>
                  <a:moveTo>
                    <a:pt x="202" y="10"/>
                  </a:moveTo>
                  <a:cubicBezTo>
                    <a:pt x="199" y="10"/>
                    <a:pt x="197" y="8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3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3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8"/>
                    <a:pt x="206" y="10"/>
                    <a:pt x="203" y="10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2" y="10"/>
                    <a:pt x="202" y="10"/>
                    <a:pt x="202" y="10"/>
                  </a:cubicBezTo>
                  <a:close/>
                  <a:moveTo>
                    <a:pt x="186" y="10"/>
                  </a:moveTo>
                  <a:cubicBezTo>
                    <a:pt x="184" y="10"/>
                    <a:pt x="182" y="8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3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3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8"/>
                    <a:pt x="190" y="10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71" y="10"/>
                  </a:moveTo>
                  <a:cubicBezTo>
                    <a:pt x="169" y="10"/>
                    <a:pt x="167" y="8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3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3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8"/>
                    <a:pt x="175" y="10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1" y="10"/>
                    <a:pt x="171" y="10"/>
                    <a:pt x="171" y="10"/>
                  </a:cubicBezTo>
                  <a:close/>
                  <a:moveTo>
                    <a:pt x="156" y="10"/>
                  </a:moveTo>
                  <a:cubicBezTo>
                    <a:pt x="154" y="10"/>
                    <a:pt x="151" y="8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3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3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8"/>
                    <a:pt x="160" y="10"/>
                    <a:pt x="158" y="1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6" y="10"/>
                    <a:pt x="156" y="10"/>
                    <a:pt x="156" y="10"/>
                  </a:cubicBezTo>
                  <a:close/>
                  <a:moveTo>
                    <a:pt x="141" y="10"/>
                  </a:moveTo>
                  <a:cubicBezTo>
                    <a:pt x="138" y="10"/>
                    <a:pt x="136" y="8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3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3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8"/>
                    <a:pt x="145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lose/>
                  <a:moveTo>
                    <a:pt x="126" y="10"/>
                  </a:moveTo>
                  <a:cubicBezTo>
                    <a:pt x="123" y="10"/>
                    <a:pt x="121" y="8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3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3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8"/>
                    <a:pt x="130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6" y="10"/>
                    <a:pt x="126" y="10"/>
                    <a:pt x="126" y="10"/>
                  </a:cubicBezTo>
                  <a:close/>
                  <a:moveTo>
                    <a:pt x="111" y="10"/>
                  </a:moveTo>
                  <a:cubicBezTo>
                    <a:pt x="108" y="10"/>
                    <a:pt x="106" y="8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3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3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8"/>
                    <a:pt x="115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1" y="10"/>
                    <a:pt x="111" y="10"/>
                    <a:pt x="111" y="10"/>
                  </a:cubicBezTo>
                  <a:close/>
                  <a:moveTo>
                    <a:pt x="96" y="10"/>
                  </a:moveTo>
                  <a:cubicBezTo>
                    <a:pt x="93" y="10"/>
                    <a:pt x="91" y="8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3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3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8"/>
                    <a:pt x="100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10"/>
                    <a:pt x="96" y="10"/>
                  </a:cubicBezTo>
                  <a:close/>
                  <a:moveTo>
                    <a:pt x="81" y="10"/>
                  </a:moveTo>
                  <a:cubicBezTo>
                    <a:pt x="78" y="10"/>
                    <a:pt x="76" y="8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3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3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8"/>
                    <a:pt x="84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  <a:moveTo>
                    <a:pt x="65" y="10"/>
                  </a:moveTo>
                  <a:cubicBezTo>
                    <a:pt x="63" y="10"/>
                    <a:pt x="61" y="8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3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3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69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5" y="10"/>
                    <a:pt x="65" y="10"/>
                    <a:pt x="65" y="10"/>
                  </a:cubicBezTo>
                  <a:close/>
                  <a:moveTo>
                    <a:pt x="50" y="10"/>
                  </a:moveTo>
                  <a:cubicBezTo>
                    <a:pt x="48" y="10"/>
                    <a:pt x="46" y="8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3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8"/>
                    <a:pt x="54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50" y="10"/>
                    <a:pt x="50" y="10"/>
                  </a:cubicBezTo>
                  <a:close/>
                  <a:moveTo>
                    <a:pt x="35" y="10"/>
                  </a:moveTo>
                  <a:cubicBezTo>
                    <a:pt x="33" y="10"/>
                    <a:pt x="30" y="8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3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8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20" y="10"/>
                  </a:moveTo>
                  <a:cubicBezTo>
                    <a:pt x="17" y="10"/>
                    <a:pt x="15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3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8"/>
                    <a:pt x="24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96"/>
            <p:cNvSpPr>
              <a:spLocks noEditPoints="1"/>
            </p:cNvSpPr>
            <p:nvPr/>
          </p:nvSpPr>
          <p:spPr bwMode="auto">
            <a:xfrm>
              <a:off x="7305337" y="2369685"/>
              <a:ext cx="690563" cy="22225"/>
            </a:xfrm>
            <a:custGeom>
              <a:avLst/>
              <a:gdLst>
                <a:gd name="T0" fmla="*/ 262 w 268"/>
                <a:gd name="T1" fmla="*/ 0 h 9"/>
                <a:gd name="T2" fmla="*/ 268 w 268"/>
                <a:gd name="T3" fmla="*/ 5 h 9"/>
                <a:gd name="T4" fmla="*/ 247 w 268"/>
                <a:gd name="T5" fmla="*/ 9 h 9"/>
                <a:gd name="T6" fmla="*/ 247 w 268"/>
                <a:gd name="T7" fmla="*/ 0 h 9"/>
                <a:gd name="T8" fmla="*/ 248 w 268"/>
                <a:gd name="T9" fmla="*/ 9 h 9"/>
                <a:gd name="T10" fmla="*/ 227 w 268"/>
                <a:gd name="T11" fmla="*/ 5 h 9"/>
                <a:gd name="T12" fmla="*/ 233 w 268"/>
                <a:gd name="T13" fmla="*/ 0 h 9"/>
                <a:gd name="T14" fmla="*/ 233 w 268"/>
                <a:gd name="T15" fmla="*/ 9 h 9"/>
                <a:gd name="T16" fmla="*/ 212 w 268"/>
                <a:gd name="T17" fmla="*/ 5 h 9"/>
                <a:gd name="T18" fmla="*/ 223 w 268"/>
                <a:gd name="T19" fmla="*/ 5 h 9"/>
                <a:gd name="T20" fmla="*/ 217 w 268"/>
                <a:gd name="T21" fmla="*/ 9 h 9"/>
                <a:gd name="T22" fmla="*/ 202 w 268"/>
                <a:gd name="T23" fmla="*/ 0 h 9"/>
                <a:gd name="T24" fmla="*/ 208 w 268"/>
                <a:gd name="T25" fmla="*/ 5 h 9"/>
                <a:gd name="T26" fmla="*/ 186 w 268"/>
                <a:gd name="T27" fmla="*/ 9 h 9"/>
                <a:gd name="T28" fmla="*/ 186 w 268"/>
                <a:gd name="T29" fmla="*/ 0 h 9"/>
                <a:gd name="T30" fmla="*/ 188 w 268"/>
                <a:gd name="T31" fmla="*/ 9 h 9"/>
                <a:gd name="T32" fmla="*/ 167 w 268"/>
                <a:gd name="T33" fmla="*/ 5 h 9"/>
                <a:gd name="T34" fmla="*/ 173 w 268"/>
                <a:gd name="T35" fmla="*/ 0 h 9"/>
                <a:gd name="T36" fmla="*/ 173 w 268"/>
                <a:gd name="T37" fmla="*/ 9 h 9"/>
                <a:gd name="T38" fmla="*/ 151 w 268"/>
                <a:gd name="T39" fmla="*/ 5 h 9"/>
                <a:gd name="T40" fmla="*/ 162 w 268"/>
                <a:gd name="T41" fmla="*/ 5 h 9"/>
                <a:gd name="T42" fmla="*/ 156 w 268"/>
                <a:gd name="T43" fmla="*/ 9 h 9"/>
                <a:gd name="T44" fmla="*/ 141 w 268"/>
                <a:gd name="T45" fmla="*/ 0 h 9"/>
                <a:gd name="T46" fmla="*/ 147 w 268"/>
                <a:gd name="T47" fmla="*/ 5 h 9"/>
                <a:gd name="T48" fmla="*/ 126 w 268"/>
                <a:gd name="T49" fmla="*/ 9 h 9"/>
                <a:gd name="T50" fmla="*/ 126 w 268"/>
                <a:gd name="T51" fmla="*/ 0 h 9"/>
                <a:gd name="T52" fmla="*/ 127 w 268"/>
                <a:gd name="T53" fmla="*/ 9 h 9"/>
                <a:gd name="T54" fmla="*/ 106 w 268"/>
                <a:gd name="T55" fmla="*/ 5 h 9"/>
                <a:gd name="T56" fmla="*/ 112 w 268"/>
                <a:gd name="T57" fmla="*/ 0 h 9"/>
                <a:gd name="T58" fmla="*/ 112 w 268"/>
                <a:gd name="T59" fmla="*/ 9 h 9"/>
                <a:gd name="T60" fmla="*/ 91 w 268"/>
                <a:gd name="T61" fmla="*/ 5 h 9"/>
                <a:gd name="T62" fmla="*/ 102 w 268"/>
                <a:gd name="T63" fmla="*/ 5 h 9"/>
                <a:gd name="T64" fmla="*/ 96 w 268"/>
                <a:gd name="T65" fmla="*/ 9 h 9"/>
                <a:gd name="T66" fmla="*/ 81 w 268"/>
                <a:gd name="T67" fmla="*/ 0 h 9"/>
                <a:gd name="T68" fmla="*/ 87 w 268"/>
                <a:gd name="T69" fmla="*/ 5 h 9"/>
                <a:gd name="T70" fmla="*/ 65 w 268"/>
                <a:gd name="T71" fmla="*/ 9 h 9"/>
                <a:gd name="T72" fmla="*/ 65 w 268"/>
                <a:gd name="T73" fmla="*/ 0 h 9"/>
                <a:gd name="T74" fmla="*/ 67 w 268"/>
                <a:gd name="T75" fmla="*/ 9 h 9"/>
                <a:gd name="T76" fmla="*/ 46 w 268"/>
                <a:gd name="T77" fmla="*/ 5 h 9"/>
                <a:gd name="T78" fmla="*/ 52 w 268"/>
                <a:gd name="T79" fmla="*/ 0 h 9"/>
                <a:gd name="T80" fmla="*/ 52 w 268"/>
                <a:gd name="T81" fmla="*/ 9 h 9"/>
                <a:gd name="T82" fmla="*/ 30 w 268"/>
                <a:gd name="T83" fmla="*/ 5 h 9"/>
                <a:gd name="T84" fmla="*/ 41 w 268"/>
                <a:gd name="T85" fmla="*/ 5 h 9"/>
                <a:gd name="T86" fmla="*/ 35 w 268"/>
                <a:gd name="T87" fmla="*/ 9 h 9"/>
                <a:gd name="T88" fmla="*/ 20 w 268"/>
                <a:gd name="T89" fmla="*/ 0 h 9"/>
                <a:gd name="T90" fmla="*/ 26 w 268"/>
                <a:gd name="T91" fmla="*/ 5 h 9"/>
                <a:gd name="T92" fmla="*/ 5 w 268"/>
                <a:gd name="T93" fmla="*/ 9 h 9"/>
                <a:gd name="T94" fmla="*/ 5 w 268"/>
                <a:gd name="T95" fmla="*/ 0 h 9"/>
                <a:gd name="T96" fmla="*/ 6 w 268"/>
                <a:gd name="T9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9">
                  <a:moveTo>
                    <a:pt x="262" y="9"/>
                  </a:moveTo>
                  <a:cubicBezTo>
                    <a:pt x="260" y="9"/>
                    <a:pt x="257" y="7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2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2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7"/>
                    <a:pt x="266" y="9"/>
                    <a:pt x="263" y="9"/>
                  </a:cubicBezTo>
                  <a:cubicBezTo>
                    <a:pt x="263" y="9"/>
                    <a:pt x="263" y="9"/>
                    <a:pt x="263" y="9"/>
                  </a:cubicBezTo>
                  <a:cubicBezTo>
                    <a:pt x="262" y="9"/>
                    <a:pt x="262" y="9"/>
                    <a:pt x="262" y="9"/>
                  </a:cubicBezTo>
                  <a:close/>
                  <a:moveTo>
                    <a:pt x="247" y="9"/>
                  </a:moveTo>
                  <a:cubicBezTo>
                    <a:pt x="244" y="9"/>
                    <a:pt x="242" y="7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2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2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7"/>
                    <a:pt x="251" y="9"/>
                    <a:pt x="248" y="9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7" y="9"/>
                    <a:pt x="247" y="9"/>
                    <a:pt x="247" y="9"/>
                  </a:cubicBezTo>
                  <a:close/>
                  <a:moveTo>
                    <a:pt x="232" y="9"/>
                  </a:moveTo>
                  <a:cubicBezTo>
                    <a:pt x="229" y="9"/>
                    <a:pt x="227" y="7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2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2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7"/>
                    <a:pt x="236" y="9"/>
                    <a:pt x="233" y="9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2" y="9"/>
                    <a:pt x="232" y="9"/>
                    <a:pt x="232" y="9"/>
                  </a:cubicBezTo>
                  <a:close/>
                  <a:moveTo>
                    <a:pt x="217" y="9"/>
                  </a:moveTo>
                  <a:cubicBezTo>
                    <a:pt x="214" y="9"/>
                    <a:pt x="212" y="7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2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2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7"/>
                    <a:pt x="221" y="9"/>
                    <a:pt x="218" y="9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17" y="9"/>
                    <a:pt x="217" y="9"/>
                    <a:pt x="217" y="9"/>
                  </a:cubicBezTo>
                  <a:close/>
                  <a:moveTo>
                    <a:pt x="202" y="9"/>
                  </a:moveTo>
                  <a:cubicBezTo>
                    <a:pt x="199" y="9"/>
                    <a:pt x="197" y="7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2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2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7"/>
                    <a:pt x="206" y="9"/>
                    <a:pt x="203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2" y="9"/>
                    <a:pt x="202" y="9"/>
                    <a:pt x="202" y="9"/>
                  </a:cubicBezTo>
                  <a:close/>
                  <a:moveTo>
                    <a:pt x="186" y="9"/>
                  </a:moveTo>
                  <a:cubicBezTo>
                    <a:pt x="184" y="9"/>
                    <a:pt x="182" y="7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2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2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7"/>
                    <a:pt x="190" y="9"/>
                    <a:pt x="188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6" y="9"/>
                    <a:pt x="186" y="9"/>
                    <a:pt x="186" y="9"/>
                  </a:cubicBezTo>
                  <a:close/>
                  <a:moveTo>
                    <a:pt x="171" y="9"/>
                  </a:moveTo>
                  <a:cubicBezTo>
                    <a:pt x="169" y="9"/>
                    <a:pt x="167" y="7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2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7"/>
                    <a:pt x="175" y="9"/>
                    <a:pt x="173" y="9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1" y="9"/>
                    <a:pt x="171" y="9"/>
                    <a:pt x="171" y="9"/>
                  </a:cubicBezTo>
                  <a:close/>
                  <a:moveTo>
                    <a:pt x="156" y="9"/>
                  </a:moveTo>
                  <a:cubicBezTo>
                    <a:pt x="154" y="9"/>
                    <a:pt x="151" y="7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2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7"/>
                    <a:pt x="160" y="9"/>
                    <a:pt x="158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6" y="9"/>
                    <a:pt x="156" y="9"/>
                    <a:pt x="156" y="9"/>
                  </a:cubicBezTo>
                  <a:close/>
                  <a:moveTo>
                    <a:pt x="141" y="9"/>
                  </a:moveTo>
                  <a:cubicBezTo>
                    <a:pt x="138" y="9"/>
                    <a:pt x="136" y="7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2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2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7"/>
                    <a:pt x="145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lose/>
                  <a:moveTo>
                    <a:pt x="126" y="9"/>
                  </a:moveTo>
                  <a:cubicBezTo>
                    <a:pt x="123" y="9"/>
                    <a:pt x="121" y="7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2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7"/>
                    <a:pt x="130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lose/>
                  <a:moveTo>
                    <a:pt x="111" y="9"/>
                  </a:moveTo>
                  <a:cubicBezTo>
                    <a:pt x="108" y="9"/>
                    <a:pt x="106" y="7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2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2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7"/>
                    <a:pt x="115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9"/>
                    <a:pt x="111" y="9"/>
                    <a:pt x="111" y="9"/>
                  </a:cubicBezTo>
                  <a:close/>
                  <a:moveTo>
                    <a:pt x="96" y="9"/>
                  </a:moveTo>
                  <a:cubicBezTo>
                    <a:pt x="93" y="9"/>
                    <a:pt x="91" y="7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2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2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7"/>
                    <a:pt x="100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6" y="9"/>
                    <a:pt x="96" y="9"/>
                  </a:cubicBezTo>
                  <a:close/>
                  <a:moveTo>
                    <a:pt x="81" y="9"/>
                  </a:moveTo>
                  <a:cubicBezTo>
                    <a:pt x="78" y="9"/>
                    <a:pt x="76" y="7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2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7"/>
                    <a:pt x="84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lose/>
                  <a:moveTo>
                    <a:pt x="65" y="9"/>
                  </a:moveTo>
                  <a:cubicBezTo>
                    <a:pt x="63" y="9"/>
                    <a:pt x="61" y="7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2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2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7"/>
                    <a:pt x="69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9"/>
                    <a:pt x="65" y="9"/>
                    <a:pt x="65" y="9"/>
                  </a:cubicBezTo>
                  <a:close/>
                  <a:moveTo>
                    <a:pt x="50" y="9"/>
                  </a:moveTo>
                  <a:cubicBezTo>
                    <a:pt x="48" y="9"/>
                    <a:pt x="46" y="7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2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50" y="9"/>
                    <a:pt x="50" y="9"/>
                  </a:cubicBezTo>
                  <a:close/>
                  <a:moveTo>
                    <a:pt x="35" y="9"/>
                  </a:moveTo>
                  <a:cubicBezTo>
                    <a:pt x="33" y="9"/>
                    <a:pt x="30" y="7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2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2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7"/>
                    <a:pt x="39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20" y="9"/>
                  </a:moveTo>
                  <a:cubicBezTo>
                    <a:pt x="17" y="9"/>
                    <a:pt x="15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2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4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5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9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Rectangle 297"/>
            <p:cNvSpPr>
              <a:spLocks noChangeArrowheads="1"/>
            </p:cNvSpPr>
            <p:nvPr/>
          </p:nvSpPr>
          <p:spPr bwMode="auto">
            <a:xfrm>
              <a:off x="72973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Rectangle 298"/>
            <p:cNvSpPr>
              <a:spLocks noChangeArrowheads="1"/>
            </p:cNvSpPr>
            <p:nvPr/>
          </p:nvSpPr>
          <p:spPr bwMode="auto">
            <a:xfrm>
              <a:off x="7414874" y="2179185"/>
              <a:ext cx="34925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Rectangle 299"/>
            <p:cNvSpPr>
              <a:spLocks noChangeArrowheads="1"/>
            </p:cNvSpPr>
            <p:nvPr/>
          </p:nvSpPr>
          <p:spPr bwMode="auto">
            <a:xfrm>
              <a:off x="72973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Rectangle 300"/>
            <p:cNvSpPr>
              <a:spLocks noChangeArrowheads="1"/>
            </p:cNvSpPr>
            <p:nvPr/>
          </p:nvSpPr>
          <p:spPr bwMode="auto">
            <a:xfrm>
              <a:off x="7352962" y="2237922"/>
              <a:ext cx="96838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Rectangle 301"/>
            <p:cNvSpPr>
              <a:spLocks noChangeArrowheads="1"/>
            </p:cNvSpPr>
            <p:nvPr/>
          </p:nvSpPr>
          <p:spPr bwMode="auto">
            <a:xfrm>
              <a:off x="7603787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Rectangle 302"/>
            <p:cNvSpPr>
              <a:spLocks noChangeArrowheads="1"/>
            </p:cNvSpPr>
            <p:nvPr/>
          </p:nvSpPr>
          <p:spPr bwMode="auto">
            <a:xfrm>
              <a:off x="7484724" y="2179185"/>
              <a:ext cx="31750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Rectangle 303"/>
            <p:cNvSpPr>
              <a:spLocks noChangeArrowheads="1"/>
            </p:cNvSpPr>
            <p:nvPr/>
          </p:nvSpPr>
          <p:spPr bwMode="auto">
            <a:xfrm>
              <a:off x="7484724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Rectangle 304"/>
            <p:cNvSpPr>
              <a:spLocks noChangeArrowheads="1"/>
            </p:cNvSpPr>
            <p:nvPr/>
          </p:nvSpPr>
          <p:spPr bwMode="auto">
            <a:xfrm>
              <a:off x="748472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Rectangle 305"/>
            <p:cNvSpPr>
              <a:spLocks noChangeArrowheads="1"/>
            </p:cNvSpPr>
            <p:nvPr/>
          </p:nvSpPr>
          <p:spPr bwMode="auto">
            <a:xfrm>
              <a:off x="760537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Rectangle 306"/>
            <p:cNvSpPr>
              <a:spLocks noChangeArrowheads="1"/>
            </p:cNvSpPr>
            <p:nvPr/>
          </p:nvSpPr>
          <p:spPr bwMode="auto">
            <a:xfrm>
              <a:off x="76704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Rectangle 307"/>
            <p:cNvSpPr>
              <a:spLocks noChangeArrowheads="1"/>
            </p:cNvSpPr>
            <p:nvPr/>
          </p:nvSpPr>
          <p:spPr bwMode="auto">
            <a:xfrm>
              <a:off x="7789524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Rectangle 308"/>
            <p:cNvSpPr>
              <a:spLocks noChangeArrowheads="1"/>
            </p:cNvSpPr>
            <p:nvPr/>
          </p:nvSpPr>
          <p:spPr bwMode="auto">
            <a:xfrm>
              <a:off x="7670462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Rectangle 309"/>
            <p:cNvSpPr>
              <a:spLocks noChangeArrowheads="1"/>
            </p:cNvSpPr>
            <p:nvPr/>
          </p:nvSpPr>
          <p:spPr bwMode="auto">
            <a:xfrm>
              <a:off x="7727612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Rectangle 310"/>
            <p:cNvSpPr>
              <a:spLocks noChangeArrowheads="1"/>
            </p:cNvSpPr>
            <p:nvPr/>
          </p:nvSpPr>
          <p:spPr bwMode="auto">
            <a:xfrm>
              <a:off x="79752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Rectangle 311"/>
            <p:cNvSpPr>
              <a:spLocks noChangeArrowheads="1"/>
            </p:cNvSpPr>
            <p:nvPr/>
          </p:nvSpPr>
          <p:spPr bwMode="auto">
            <a:xfrm>
              <a:off x="78561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Rectangle 312"/>
            <p:cNvSpPr>
              <a:spLocks noChangeArrowheads="1"/>
            </p:cNvSpPr>
            <p:nvPr/>
          </p:nvSpPr>
          <p:spPr bwMode="auto">
            <a:xfrm>
              <a:off x="78561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Rectangle 313"/>
            <p:cNvSpPr>
              <a:spLocks noChangeArrowheads="1"/>
            </p:cNvSpPr>
            <p:nvPr/>
          </p:nvSpPr>
          <p:spPr bwMode="auto">
            <a:xfrm>
              <a:off x="7856199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314"/>
            <p:cNvSpPr>
              <a:spLocks noEditPoints="1"/>
            </p:cNvSpPr>
            <p:nvPr/>
          </p:nvSpPr>
          <p:spPr bwMode="auto">
            <a:xfrm>
              <a:off x="7311687" y="2420485"/>
              <a:ext cx="688975" cy="12700"/>
            </a:xfrm>
            <a:custGeom>
              <a:avLst/>
              <a:gdLst>
                <a:gd name="T0" fmla="*/ 263 w 267"/>
                <a:gd name="T1" fmla="*/ 0 h 5"/>
                <a:gd name="T2" fmla="*/ 264 w 267"/>
                <a:gd name="T3" fmla="*/ 5 h 5"/>
                <a:gd name="T4" fmla="*/ 253 w 267"/>
                <a:gd name="T5" fmla="*/ 0 h 5"/>
                <a:gd name="T6" fmla="*/ 254 w 267"/>
                <a:gd name="T7" fmla="*/ 5 h 5"/>
                <a:gd name="T8" fmla="*/ 240 w 267"/>
                <a:gd name="T9" fmla="*/ 2 h 5"/>
                <a:gd name="T10" fmla="*/ 246 w 267"/>
                <a:gd name="T11" fmla="*/ 2 h 5"/>
                <a:gd name="T12" fmla="*/ 229 w 267"/>
                <a:gd name="T13" fmla="*/ 2 h 5"/>
                <a:gd name="T14" fmla="*/ 235 w 267"/>
                <a:gd name="T15" fmla="*/ 2 h 5"/>
                <a:gd name="T16" fmla="*/ 221 w 267"/>
                <a:gd name="T17" fmla="*/ 5 h 5"/>
                <a:gd name="T18" fmla="*/ 223 w 267"/>
                <a:gd name="T19" fmla="*/ 0 h 5"/>
                <a:gd name="T20" fmla="*/ 221 w 267"/>
                <a:gd name="T21" fmla="*/ 5 h 5"/>
                <a:gd name="T22" fmla="*/ 211 w 267"/>
                <a:gd name="T23" fmla="*/ 0 h 5"/>
                <a:gd name="T24" fmla="*/ 212 w 267"/>
                <a:gd name="T25" fmla="*/ 5 h 5"/>
                <a:gd name="T26" fmla="*/ 200 w 267"/>
                <a:gd name="T27" fmla="*/ 0 h 5"/>
                <a:gd name="T28" fmla="*/ 202 w 267"/>
                <a:gd name="T29" fmla="*/ 5 h 5"/>
                <a:gd name="T30" fmla="*/ 188 w 267"/>
                <a:gd name="T31" fmla="*/ 2 h 5"/>
                <a:gd name="T32" fmla="*/ 194 w 267"/>
                <a:gd name="T33" fmla="*/ 2 h 5"/>
                <a:gd name="T34" fmla="*/ 177 w 267"/>
                <a:gd name="T35" fmla="*/ 2 h 5"/>
                <a:gd name="T36" fmla="*/ 183 w 267"/>
                <a:gd name="T37" fmla="*/ 2 h 5"/>
                <a:gd name="T38" fmla="*/ 169 w 267"/>
                <a:gd name="T39" fmla="*/ 5 h 5"/>
                <a:gd name="T40" fmla="*/ 170 w 267"/>
                <a:gd name="T41" fmla="*/ 0 h 5"/>
                <a:gd name="T42" fmla="*/ 169 w 267"/>
                <a:gd name="T43" fmla="*/ 5 h 5"/>
                <a:gd name="T44" fmla="*/ 159 w 267"/>
                <a:gd name="T45" fmla="*/ 0 h 5"/>
                <a:gd name="T46" fmla="*/ 160 w 267"/>
                <a:gd name="T47" fmla="*/ 5 h 5"/>
                <a:gd name="T48" fmla="*/ 148 w 267"/>
                <a:gd name="T49" fmla="*/ 0 h 5"/>
                <a:gd name="T50" fmla="*/ 149 w 267"/>
                <a:gd name="T51" fmla="*/ 5 h 5"/>
                <a:gd name="T52" fmla="*/ 135 w 267"/>
                <a:gd name="T53" fmla="*/ 2 h 5"/>
                <a:gd name="T54" fmla="*/ 141 w 267"/>
                <a:gd name="T55" fmla="*/ 2 h 5"/>
                <a:gd name="T56" fmla="*/ 125 w 267"/>
                <a:gd name="T57" fmla="*/ 2 h 5"/>
                <a:gd name="T58" fmla="*/ 131 w 267"/>
                <a:gd name="T59" fmla="*/ 2 h 5"/>
                <a:gd name="T60" fmla="*/ 117 w 267"/>
                <a:gd name="T61" fmla="*/ 5 h 5"/>
                <a:gd name="T62" fmla="*/ 118 w 267"/>
                <a:gd name="T63" fmla="*/ 0 h 5"/>
                <a:gd name="T64" fmla="*/ 117 w 267"/>
                <a:gd name="T65" fmla="*/ 5 h 5"/>
                <a:gd name="T66" fmla="*/ 106 w 267"/>
                <a:gd name="T67" fmla="*/ 0 h 5"/>
                <a:gd name="T68" fmla="*/ 108 w 267"/>
                <a:gd name="T69" fmla="*/ 5 h 5"/>
                <a:gd name="T70" fmla="*/ 96 w 267"/>
                <a:gd name="T71" fmla="*/ 0 h 5"/>
                <a:gd name="T72" fmla="*/ 97 w 267"/>
                <a:gd name="T73" fmla="*/ 5 h 5"/>
                <a:gd name="T74" fmla="*/ 83 w 267"/>
                <a:gd name="T75" fmla="*/ 2 h 5"/>
                <a:gd name="T76" fmla="*/ 89 w 267"/>
                <a:gd name="T77" fmla="*/ 2 h 5"/>
                <a:gd name="T78" fmla="*/ 73 w 267"/>
                <a:gd name="T79" fmla="*/ 2 h 5"/>
                <a:gd name="T80" fmla="*/ 79 w 267"/>
                <a:gd name="T81" fmla="*/ 2 h 5"/>
                <a:gd name="T82" fmla="*/ 65 w 267"/>
                <a:gd name="T83" fmla="*/ 5 h 5"/>
                <a:gd name="T84" fmla="*/ 66 w 267"/>
                <a:gd name="T85" fmla="*/ 0 h 5"/>
                <a:gd name="T86" fmla="*/ 65 w 267"/>
                <a:gd name="T87" fmla="*/ 5 h 5"/>
                <a:gd name="T88" fmla="*/ 54 w 267"/>
                <a:gd name="T89" fmla="*/ 0 h 5"/>
                <a:gd name="T90" fmla="*/ 55 w 267"/>
                <a:gd name="T91" fmla="*/ 5 h 5"/>
                <a:gd name="T92" fmla="*/ 44 w 267"/>
                <a:gd name="T93" fmla="*/ 0 h 5"/>
                <a:gd name="T94" fmla="*/ 45 w 267"/>
                <a:gd name="T95" fmla="*/ 5 h 5"/>
                <a:gd name="T96" fmla="*/ 31 w 267"/>
                <a:gd name="T97" fmla="*/ 2 h 5"/>
                <a:gd name="T98" fmla="*/ 37 w 267"/>
                <a:gd name="T99" fmla="*/ 2 h 5"/>
                <a:gd name="T100" fmla="*/ 20 w 267"/>
                <a:gd name="T101" fmla="*/ 2 h 5"/>
                <a:gd name="T102" fmla="*/ 26 w 267"/>
                <a:gd name="T103" fmla="*/ 2 h 5"/>
                <a:gd name="T104" fmla="*/ 12 w 267"/>
                <a:gd name="T105" fmla="*/ 5 h 5"/>
                <a:gd name="T106" fmla="*/ 14 w 267"/>
                <a:gd name="T107" fmla="*/ 0 h 5"/>
                <a:gd name="T108" fmla="*/ 12 w 267"/>
                <a:gd name="T109" fmla="*/ 5 h 5"/>
                <a:gd name="T110" fmla="*/ 2 w 267"/>
                <a:gd name="T111" fmla="*/ 0 h 5"/>
                <a:gd name="T112" fmla="*/ 3 w 267"/>
                <a:gd name="T1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5">
                  <a:moveTo>
                    <a:pt x="263" y="5"/>
                  </a:moveTo>
                  <a:cubicBezTo>
                    <a:pt x="262" y="5"/>
                    <a:pt x="261" y="4"/>
                    <a:pt x="261" y="2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1"/>
                    <a:pt x="262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6" y="0"/>
                    <a:pt x="267" y="1"/>
                    <a:pt x="267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7" y="4"/>
                    <a:pt x="266" y="5"/>
                    <a:pt x="264" y="5"/>
                  </a:cubicBezTo>
                  <a:cubicBezTo>
                    <a:pt x="264" y="5"/>
                    <a:pt x="264" y="5"/>
                    <a:pt x="264" y="5"/>
                  </a:cubicBezTo>
                  <a:cubicBezTo>
                    <a:pt x="263" y="5"/>
                    <a:pt x="263" y="5"/>
                    <a:pt x="263" y="5"/>
                  </a:cubicBezTo>
                  <a:close/>
                  <a:moveTo>
                    <a:pt x="253" y="5"/>
                  </a:moveTo>
                  <a:cubicBezTo>
                    <a:pt x="251" y="5"/>
                    <a:pt x="250" y="4"/>
                    <a:pt x="250" y="2"/>
                  </a:cubicBezTo>
                  <a:cubicBezTo>
                    <a:pt x="250" y="2"/>
                    <a:pt x="250" y="2"/>
                    <a:pt x="250" y="2"/>
                  </a:cubicBezTo>
                  <a:cubicBezTo>
                    <a:pt x="250" y="1"/>
                    <a:pt x="251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6" y="1"/>
                    <a:pt x="256" y="2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3" y="5"/>
                    <a:pt x="253" y="5"/>
                    <a:pt x="253" y="5"/>
                  </a:cubicBezTo>
                  <a:close/>
                  <a:moveTo>
                    <a:pt x="242" y="5"/>
                  </a:moveTo>
                  <a:cubicBezTo>
                    <a:pt x="241" y="5"/>
                    <a:pt x="240" y="4"/>
                    <a:pt x="240" y="2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40" y="1"/>
                    <a:pt x="241" y="0"/>
                    <a:pt x="242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5" y="0"/>
                    <a:pt x="246" y="1"/>
                    <a:pt x="246" y="2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6" y="4"/>
                    <a:pt x="245" y="5"/>
                    <a:pt x="244" y="5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42" y="5"/>
                    <a:pt x="242" y="5"/>
                    <a:pt x="242" y="5"/>
                  </a:cubicBezTo>
                  <a:close/>
                  <a:moveTo>
                    <a:pt x="232" y="5"/>
                  </a:moveTo>
                  <a:cubicBezTo>
                    <a:pt x="230" y="5"/>
                    <a:pt x="229" y="4"/>
                    <a:pt x="229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29" y="1"/>
                    <a:pt x="230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4" y="0"/>
                    <a:pt x="235" y="1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4"/>
                    <a:pt x="234" y="5"/>
                    <a:pt x="233" y="5"/>
                  </a:cubicBezTo>
                  <a:cubicBezTo>
                    <a:pt x="233" y="5"/>
                    <a:pt x="233" y="5"/>
                    <a:pt x="233" y="5"/>
                  </a:cubicBezTo>
                  <a:cubicBezTo>
                    <a:pt x="232" y="5"/>
                    <a:pt x="232" y="5"/>
                    <a:pt x="232" y="5"/>
                  </a:cubicBezTo>
                  <a:close/>
                  <a:moveTo>
                    <a:pt x="221" y="5"/>
                  </a:moveTo>
                  <a:cubicBezTo>
                    <a:pt x="220" y="5"/>
                    <a:pt x="219" y="4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4" y="0"/>
                    <a:pt x="225" y="1"/>
                    <a:pt x="225" y="2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5" y="4"/>
                    <a:pt x="224" y="5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1" y="5"/>
                    <a:pt x="221" y="5"/>
                    <a:pt x="221" y="5"/>
                  </a:cubicBezTo>
                  <a:close/>
                  <a:moveTo>
                    <a:pt x="211" y="5"/>
                  </a:moveTo>
                  <a:cubicBezTo>
                    <a:pt x="210" y="5"/>
                    <a:pt x="209" y="4"/>
                    <a:pt x="209" y="2"/>
                  </a:cubicBezTo>
                  <a:cubicBezTo>
                    <a:pt x="209" y="2"/>
                    <a:pt x="209" y="2"/>
                    <a:pt x="209" y="2"/>
                  </a:cubicBezTo>
                  <a:cubicBezTo>
                    <a:pt x="209" y="1"/>
                    <a:pt x="210" y="0"/>
                    <a:pt x="211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3" y="0"/>
                    <a:pt x="214" y="1"/>
                    <a:pt x="214" y="2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4" y="4"/>
                    <a:pt x="213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00" y="5"/>
                  </a:moveTo>
                  <a:cubicBezTo>
                    <a:pt x="199" y="5"/>
                    <a:pt x="198" y="4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1"/>
                    <a:pt x="199" y="0"/>
                    <a:pt x="200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4" y="1"/>
                    <a:pt x="204" y="2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4" y="4"/>
                    <a:pt x="203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0" y="5"/>
                    <a:pt x="200" y="5"/>
                    <a:pt x="200" y="5"/>
                  </a:cubicBezTo>
                  <a:close/>
                  <a:moveTo>
                    <a:pt x="190" y="5"/>
                  </a:moveTo>
                  <a:cubicBezTo>
                    <a:pt x="189" y="5"/>
                    <a:pt x="188" y="4"/>
                    <a:pt x="188" y="2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88" y="1"/>
                    <a:pt x="189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4" y="4"/>
                    <a:pt x="193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0" y="5"/>
                    <a:pt x="190" y="5"/>
                    <a:pt x="190" y="5"/>
                  </a:cubicBezTo>
                  <a:close/>
                  <a:moveTo>
                    <a:pt x="179" y="5"/>
                  </a:moveTo>
                  <a:cubicBezTo>
                    <a:pt x="178" y="5"/>
                    <a:pt x="177" y="4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2" y="0"/>
                    <a:pt x="183" y="1"/>
                    <a:pt x="183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3" y="4"/>
                    <a:pt x="182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79" y="5"/>
                    <a:pt x="179" y="5"/>
                    <a:pt x="179" y="5"/>
                  </a:cubicBezTo>
                  <a:close/>
                  <a:moveTo>
                    <a:pt x="169" y="5"/>
                  </a:moveTo>
                  <a:cubicBezTo>
                    <a:pt x="168" y="5"/>
                    <a:pt x="167" y="4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7" y="1"/>
                    <a:pt x="168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2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4"/>
                    <a:pt x="172" y="5"/>
                    <a:pt x="170" y="5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69" y="5"/>
                    <a:pt x="169" y="5"/>
                    <a:pt x="169" y="5"/>
                  </a:cubicBezTo>
                  <a:close/>
                  <a:moveTo>
                    <a:pt x="159" y="5"/>
                  </a:moveTo>
                  <a:cubicBezTo>
                    <a:pt x="157" y="5"/>
                    <a:pt x="156" y="4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2" y="1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1" y="5"/>
                    <a:pt x="160" y="5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9" y="5"/>
                    <a:pt x="159" y="5"/>
                    <a:pt x="159" y="5"/>
                  </a:cubicBezTo>
                  <a:close/>
                  <a:moveTo>
                    <a:pt x="148" y="5"/>
                  </a:moveTo>
                  <a:cubicBezTo>
                    <a:pt x="147" y="5"/>
                    <a:pt x="146" y="4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1"/>
                    <a:pt x="14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1" y="0"/>
                    <a:pt x="152" y="1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4"/>
                    <a:pt x="151" y="5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8" y="5"/>
                    <a:pt x="148" y="5"/>
                    <a:pt x="148" y="5"/>
                  </a:cubicBezTo>
                  <a:close/>
                  <a:moveTo>
                    <a:pt x="138" y="5"/>
                  </a:moveTo>
                  <a:cubicBezTo>
                    <a:pt x="136" y="5"/>
                    <a:pt x="135" y="4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1"/>
                    <a:pt x="136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1" y="1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4"/>
                    <a:pt x="140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27" y="5"/>
                  </a:moveTo>
                  <a:cubicBezTo>
                    <a:pt x="126" y="5"/>
                    <a:pt x="125" y="4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1"/>
                    <a:pt x="126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1" y="1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4"/>
                    <a:pt x="130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7" y="5"/>
                  </a:moveTo>
                  <a:cubicBezTo>
                    <a:pt x="116" y="5"/>
                    <a:pt x="114" y="4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4"/>
                    <a:pt x="119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lose/>
                  <a:moveTo>
                    <a:pt x="106" y="5"/>
                  </a:moveTo>
                  <a:cubicBezTo>
                    <a:pt x="105" y="5"/>
                    <a:pt x="104" y="4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4"/>
                    <a:pt x="109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6" y="5"/>
                    <a:pt x="106" y="5"/>
                    <a:pt x="106" y="5"/>
                  </a:cubicBezTo>
                  <a:close/>
                  <a:moveTo>
                    <a:pt x="96" y="5"/>
                  </a:moveTo>
                  <a:cubicBezTo>
                    <a:pt x="95" y="5"/>
                    <a:pt x="94" y="4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0"/>
                    <a:pt x="100" y="1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5"/>
                    <a:pt x="96" y="5"/>
                    <a:pt x="96" y="5"/>
                  </a:cubicBezTo>
                  <a:close/>
                  <a:moveTo>
                    <a:pt x="85" y="5"/>
                  </a:moveTo>
                  <a:cubicBezTo>
                    <a:pt x="84" y="5"/>
                    <a:pt x="83" y="4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4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9" y="1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4"/>
                    <a:pt x="88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75" y="5"/>
                  </a:moveTo>
                  <a:cubicBezTo>
                    <a:pt x="74" y="5"/>
                    <a:pt x="73" y="4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4"/>
                    <a:pt x="78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lose/>
                  <a:moveTo>
                    <a:pt x="65" y="5"/>
                  </a:moveTo>
                  <a:cubicBezTo>
                    <a:pt x="63" y="5"/>
                    <a:pt x="62" y="4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8" y="1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4"/>
                    <a:pt x="67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lose/>
                  <a:moveTo>
                    <a:pt x="54" y="5"/>
                  </a:moveTo>
                  <a:cubicBezTo>
                    <a:pt x="53" y="5"/>
                    <a:pt x="52" y="4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lose/>
                  <a:moveTo>
                    <a:pt x="44" y="5"/>
                  </a:moveTo>
                  <a:cubicBezTo>
                    <a:pt x="42" y="5"/>
                    <a:pt x="41" y="4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4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lose/>
                  <a:moveTo>
                    <a:pt x="33" y="5"/>
                  </a:moveTo>
                  <a:cubicBezTo>
                    <a:pt x="32" y="5"/>
                    <a:pt x="31" y="4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lose/>
                  <a:moveTo>
                    <a:pt x="23" y="5"/>
                  </a:moveTo>
                  <a:cubicBezTo>
                    <a:pt x="21" y="5"/>
                    <a:pt x="20" y="4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2" y="5"/>
                  </a:moveTo>
                  <a:cubicBezTo>
                    <a:pt x="11" y="5"/>
                    <a:pt x="10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Rectangle 315"/>
            <p:cNvSpPr>
              <a:spLocks noChangeArrowheads="1"/>
            </p:cNvSpPr>
            <p:nvPr/>
          </p:nvSpPr>
          <p:spPr bwMode="auto">
            <a:xfrm>
              <a:off x="7405349" y="4374697"/>
              <a:ext cx="508000" cy="119063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Rectangle 316"/>
            <p:cNvSpPr>
              <a:spLocks noChangeArrowheads="1"/>
            </p:cNvSpPr>
            <p:nvPr/>
          </p:nvSpPr>
          <p:spPr bwMode="auto">
            <a:xfrm>
              <a:off x="7394237" y="4395335"/>
              <a:ext cx="523875" cy="77788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317"/>
            <p:cNvSpPr>
              <a:spLocks noEditPoints="1"/>
            </p:cNvSpPr>
            <p:nvPr/>
          </p:nvSpPr>
          <p:spPr bwMode="auto">
            <a:xfrm>
              <a:off x="7408524" y="45270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318"/>
            <p:cNvSpPr>
              <a:spLocks noEditPoints="1"/>
            </p:cNvSpPr>
            <p:nvPr/>
          </p:nvSpPr>
          <p:spPr bwMode="auto">
            <a:xfrm>
              <a:off x="7408524" y="43238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319"/>
            <p:cNvSpPr>
              <a:spLocks noEditPoints="1"/>
            </p:cNvSpPr>
            <p:nvPr/>
          </p:nvSpPr>
          <p:spPr bwMode="auto">
            <a:xfrm>
              <a:off x="7413287" y="4282622"/>
              <a:ext cx="492125" cy="9525"/>
            </a:xfrm>
            <a:custGeom>
              <a:avLst/>
              <a:gdLst>
                <a:gd name="T0" fmla="*/ 188 w 191"/>
                <a:gd name="T1" fmla="*/ 0 h 4"/>
                <a:gd name="T2" fmla="*/ 191 w 191"/>
                <a:gd name="T3" fmla="*/ 2 h 4"/>
                <a:gd name="T4" fmla="*/ 179 w 191"/>
                <a:gd name="T5" fmla="*/ 4 h 4"/>
                <a:gd name="T6" fmla="*/ 179 w 191"/>
                <a:gd name="T7" fmla="*/ 0 h 4"/>
                <a:gd name="T8" fmla="*/ 180 w 191"/>
                <a:gd name="T9" fmla="*/ 4 h 4"/>
                <a:gd name="T10" fmla="*/ 168 w 191"/>
                <a:gd name="T11" fmla="*/ 2 h 4"/>
                <a:gd name="T12" fmla="*/ 171 w 191"/>
                <a:gd name="T13" fmla="*/ 0 h 4"/>
                <a:gd name="T14" fmla="*/ 171 w 191"/>
                <a:gd name="T15" fmla="*/ 4 h 4"/>
                <a:gd name="T16" fmla="*/ 160 w 191"/>
                <a:gd name="T17" fmla="*/ 2 h 4"/>
                <a:gd name="T18" fmla="*/ 165 w 191"/>
                <a:gd name="T19" fmla="*/ 2 h 4"/>
                <a:gd name="T20" fmla="*/ 161 w 191"/>
                <a:gd name="T21" fmla="*/ 4 h 4"/>
                <a:gd name="T22" fmla="*/ 153 w 191"/>
                <a:gd name="T23" fmla="*/ 0 h 4"/>
                <a:gd name="T24" fmla="*/ 156 w 191"/>
                <a:gd name="T25" fmla="*/ 2 h 4"/>
                <a:gd name="T26" fmla="*/ 144 w 191"/>
                <a:gd name="T27" fmla="*/ 4 h 4"/>
                <a:gd name="T28" fmla="*/ 144 w 191"/>
                <a:gd name="T29" fmla="*/ 0 h 4"/>
                <a:gd name="T30" fmla="*/ 145 w 191"/>
                <a:gd name="T31" fmla="*/ 4 h 4"/>
                <a:gd name="T32" fmla="*/ 133 w 191"/>
                <a:gd name="T33" fmla="*/ 2 h 4"/>
                <a:gd name="T34" fmla="*/ 136 w 191"/>
                <a:gd name="T35" fmla="*/ 0 h 4"/>
                <a:gd name="T36" fmla="*/ 136 w 191"/>
                <a:gd name="T37" fmla="*/ 4 h 4"/>
                <a:gd name="T38" fmla="*/ 124 w 191"/>
                <a:gd name="T39" fmla="*/ 2 h 4"/>
                <a:gd name="T40" fmla="*/ 129 w 191"/>
                <a:gd name="T41" fmla="*/ 2 h 4"/>
                <a:gd name="T42" fmla="*/ 126 w 191"/>
                <a:gd name="T43" fmla="*/ 4 h 4"/>
                <a:gd name="T44" fmla="*/ 117 w 191"/>
                <a:gd name="T45" fmla="*/ 0 h 4"/>
                <a:gd name="T46" fmla="*/ 120 w 191"/>
                <a:gd name="T47" fmla="*/ 2 h 4"/>
                <a:gd name="T48" fmla="*/ 108 w 191"/>
                <a:gd name="T49" fmla="*/ 4 h 4"/>
                <a:gd name="T50" fmla="*/ 108 w 191"/>
                <a:gd name="T51" fmla="*/ 0 h 4"/>
                <a:gd name="T52" fmla="*/ 110 w 191"/>
                <a:gd name="T53" fmla="*/ 4 h 4"/>
                <a:gd name="T54" fmla="*/ 98 w 191"/>
                <a:gd name="T55" fmla="*/ 2 h 4"/>
                <a:gd name="T56" fmla="*/ 101 w 191"/>
                <a:gd name="T57" fmla="*/ 0 h 4"/>
                <a:gd name="T58" fmla="*/ 101 w 191"/>
                <a:gd name="T59" fmla="*/ 4 h 4"/>
                <a:gd name="T60" fmla="*/ 89 w 191"/>
                <a:gd name="T61" fmla="*/ 2 h 4"/>
                <a:gd name="T62" fmla="*/ 94 w 191"/>
                <a:gd name="T63" fmla="*/ 2 h 4"/>
                <a:gd name="T64" fmla="*/ 91 w 191"/>
                <a:gd name="T65" fmla="*/ 4 h 4"/>
                <a:gd name="T66" fmla="*/ 82 w 191"/>
                <a:gd name="T67" fmla="*/ 0 h 4"/>
                <a:gd name="T68" fmla="*/ 85 w 191"/>
                <a:gd name="T69" fmla="*/ 2 h 4"/>
                <a:gd name="T70" fmla="*/ 73 w 191"/>
                <a:gd name="T71" fmla="*/ 4 h 4"/>
                <a:gd name="T72" fmla="*/ 73 w 191"/>
                <a:gd name="T73" fmla="*/ 0 h 4"/>
                <a:gd name="T74" fmla="*/ 74 w 191"/>
                <a:gd name="T75" fmla="*/ 4 h 4"/>
                <a:gd name="T76" fmla="*/ 62 w 191"/>
                <a:gd name="T77" fmla="*/ 2 h 4"/>
                <a:gd name="T78" fmla="*/ 65 w 191"/>
                <a:gd name="T79" fmla="*/ 0 h 4"/>
                <a:gd name="T80" fmla="*/ 65 w 191"/>
                <a:gd name="T81" fmla="*/ 4 h 4"/>
                <a:gd name="T82" fmla="*/ 54 w 191"/>
                <a:gd name="T83" fmla="*/ 2 h 4"/>
                <a:gd name="T84" fmla="*/ 59 w 191"/>
                <a:gd name="T85" fmla="*/ 2 h 4"/>
                <a:gd name="T86" fmla="*/ 55 w 191"/>
                <a:gd name="T87" fmla="*/ 4 h 4"/>
                <a:gd name="T88" fmla="*/ 47 w 191"/>
                <a:gd name="T89" fmla="*/ 0 h 4"/>
                <a:gd name="T90" fmla="*/ 50 w 191"/>
                <a:gd name="T91" fmla="*/ 2 h 4"/>
                <a:gd name="T92" fmla="*/ 38 w 191"/>
                <a:gd name="T93" fmla="*/ 4 h 4"/>
                <a:gd name="T94" fmla="*/ 38 w 191"/>
                <a:gd name="T95" fmla="*/ 0 h 4"/>
                <a:gd name="T96" fmla="*/ 39 w 191"/>
                <a:gd name="T97" fmla="*/ 4 h 4"/>
                <a:gd name="T98" fmla="*/ 27 w 191"/>
                <a:gd name="T99" fmla="*/ 2 h 4"/>
                <a:gd name="T100" fmla="*/ 30 w 191"/>
                <a:gd name="T101" fmla="*/ 0 h 4"/>
                <a:gd name="T102" fmla="*/ 30 w 191"/>
                <a:gd name="T103" fmla="*/ 4 h 4"/>
                <a:gd name="T104" fmla="*/ 18 w 191"/>
                <a:gd name="T105" fmla="*/ 2 h 4"/>
                <a:gd name="T106" fmla="*/ 23 w 191"/>
                <a:gd name="T107" fmla="*/ 2 h 4"/>
                <a:gd name="T108" fmla="*/ 20 w 191"/>
                <a:gd name="T109" fmla="*/ 4 h 4"/>
                <a:gd name="T110" fmla="*/ 11 w 191"/>
                <a:gd name="T111" fmla="*/ 0 h 4"/>
                <a:gd name="T112" fmla="*/ 14 w 191"/>
                <a:gd name="T113" fmla="*/ 2 h 4"/>
                <a:gd name="T114" fmla="*/ 2 w 191"/>
                <a:gd name="T115" fmla="*/ 4 h 4"/>
                <a:gd name="T116" fmla="*/ 2 w 191"/>
                <a:gd name="T117" fmla="*/ 0 h 4"/>
                <a:gd name="T118" fmla="*/ 4 w 191"/>
                <a:gd name="T1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4">
                  <a:moveTo>
                    <a:pt x="188" y="4"/>
                  </a:moveTo>
                  <a:cubicBezTo>
                    <a:pt x="187" y="4"/>
                    <a:pt x="186" y="3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7" y="0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1" y="3"/>
                    <a:pt x="190" y="4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8" y="4"/>
                    <a:pt x="188" y="4"/>
                    <a:pt x="188" y="4"/>
                  </a:cubicBezTo>
                  <a:close/>
                  <a:moveTo>
                    <a:pt x="179" y="4"/>
                  </a:moveTo>
                  <a:cubicBezTo>
                    <a:pt x="178" y="4"/>
                    <a:pt x="177" y="3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1" y="0"/>
                    <a:pt x="182" y="1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3"/>
                    <a:pt x="181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9" y="4"/>
                    <a:pt x="179" y="4"/>
                    <a:pt x="179" y="4"/>
                  </a:cubicBezTo>
                  <a:close/>
                  <a:moveTo>
                    <a:pt x="170" y="4"/>
                  </a:moveTo>
                  <a:cubicBezTo>
                    <a:pt x="169" y="4"/>
                    <a:pt x="168" y="3"/>
                    <a:pt x="168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8" y="1"/>
                    <a:pt x="169" y="0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3"/>
                    <a:pt x="173" y="4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70" y="4"/>
                    <a:pt x="170" y="4"/>
                    <a:pt x="170" y="4"/>
                  </a:cubicBezTo>
                  <a:close/>
                  <a:moveTo>
                    <a:pt x="161" y="4"/>
                  </a:moveTo>
                  <a:cubicBezTo>
                    <a:pt x="160" y="4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4" y="0"/>
                    <a:pt x="165" y="1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3"/>
                    <a:pt x="164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1" y="4"/>
                    <a:pt x="161" y="4"/>
                    <a:pt x="161" y="4"/>
                  </a:cubicBezTo>
                  <a:close/>
                  <a:moveTo>
                    <a:pt x="153" y="4"/>
                  </a:moveTo>
                  <a:cubicBezTo>
                    <a:pt x="152" y="4"/>
                    <a:pt x="151" y="3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1"/>
                    <a:pt x="152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5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4"/>
                    <a:pt x="153" y="4"/>
                    <a:pt x="153" y="4"/>
                  </a:cubicBezTo>
                  <a:close/>
                  <a:moveTo>
                    <a:pt x="144" y="4"/>
                  </a:moveTo>
                  <a:cubicBezTo>
                    <a:pt x="143" y="4"/>
                    <a:pt x="142" y="3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3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7" y="1"/>
                    <a:pt x="147" y="2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7" y="3"/>
                    <a:pt x="146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4" y="4"/>
                    <a:pt x="144" y="4"/>
                    <a:pt x="144" y="4"/>
                  </a:cubicBezTo>
                  <a:close/>
                  <a:moveTo>
                    <a:pt x="135" y="4"/>
                  </a:moveTo>
                  <a:cubicBezTo>
                    <a:pt x="134" y="4"/>
                    <a:pt x="133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4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3"/>
                    <a:pt x="137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5" y="4"/>
                    <a:pt x="135" y="4"/>
                    <a:pt x="135" y="4"/>
                  </a:cubicBezTo>
                  <a:close/>
                  <a:moveTo>
                    <a:pt x="126" y="4"/>
                  </a:moveTo>
                  <a:cubicBezTo>
                    <a:pt x="125" y="4"/>
                    <a:pt x="124" y="3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5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9" y="1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8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lose/>
                  <a:moveTo>
                    <a:pt x="117" y="4"/>
                  </a:moveTo>
                  <a:cubicBezTo>
                    <a:pt x="116" y="4"/>
                    <a:pt x="115" y="3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3"/>
                    <a:pt x="120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7" y="4"/>
                    <a:pt x="117" y="4"/>
                    <a:pt x="117" y="4"/>
                  </a:cubicBezTo>
                  <a:close/>
                  <a:moveTo>
                    <a:pt x="108" y="4"/>
                  </a:moveTo>
                  <a:cubicBezTo>
                    <a:pt x="107" y="4"/>
                    <a:pt x="107" y="3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8" y="4"/>
                    <a:pt x="108" y="4"/>
                    <a:pt x="108" y="4"/>
                  </a:cubicBezTo>
                  <a:close/>
                  <a:moveTo>
                    <a:pt x="100" y="4"/>
                  </a:moveTo>
                  <a:cubicBezTo>
                    <a:pt x="99" y="4"/>
                    <a:pt x="98" y="3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1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3" y="3"/>
                    <a:pt x="102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lose/>
                  <a:moveTo>
                    <a:pt x="91" y="4"/>
                  </a:moveTo>
                  <a:cubicBezTo>
                    <a:pt x="90" y="4"/>
                    <a:pt x="89" y="3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1"/>
                    <a:pt x="90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4"/>
                    <a:pt x="91" y="4"/>
                    <a:pt x="91" y="4"/>
                  </a:cubicBezTo>
                  <a:close/>
                  <a:moveTo>
                    <a:pt x="82" y="4"/>
                  </a:moveTo>
                  <a:cubicBezTo>
                    <a:pt x="81" y="4"/>
                    <a:pt x="80" y="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4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lose/>
                  <a:moveTo>
                    <a:pt x="73" y="4"/>
                  </a:moveTo>
                  <a:cubicBezTo>
                    <a:pt x="72" y="4"/>
                    <a:pt x="71" y="3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3"/>
                    <a:pt x="75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4"/>
                    <a:pt x="73" y="4"/>
                    <a:pt x="73" y="4"/>
                  </a:cubicBezTo>
                  <a:close/>
                  <a:moveTo>
                    <a:pt x="64" y="4"/>
                  </a:moveTo>
                  <a:cubicBezTo>
                    <a:pt x="63" y="4"/>
                    <a:pt x="62" y="3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7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4" y="4"/>
                  </a:cubicBezTo>
                  <a:close/>
                  <a:moveTo>
                    <a:pt x="55" y="4"/>
                  </a:moveTo>
                  <a:cubicBezTo>
                    <a:pt x="54" y="4"/>
                    <a:pt x="54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47" y="4"/>
                  </a:moveTo>
                  <a:cubicBezTo>
                    <a:pt x="46" y="4"/>
                    <a:pt x="45" y="3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6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38" y="4"/>
                  </a:move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29" y="4"/>
                  </a:moveTo>
                  <a:cubicBezTo>
                    <a:pt x="28" y="4"/>
                    <a:pt x="27" y="3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0" y="4"/>
                  </a:moveTo>
                  <a:cubicBezTo>
                    <a:pt x="19" y="4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11" y="4"/>
                  </a:move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Rectangle 320"/>
            <p:cNvSpPr>
              <a:spLocks noChangeArrowheads="1"/>
            </p:cNvSpPr>
            <p:nvPr/>
          </p:nvSpPr>
          <p:spPr bwMode="auto">
            <a:xfrm>
              <a:off x="74259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Rectangle 321"/>
            <p:cNvSpPr>
              <a:spLocks noChangeArrowheads="1"/>
            </p:cNvSpPr>
            <p:nvPr/>
          </p:nvSpPr>
          <p:spPr bwMode="auto">
            <a:xfrm>
              <a:off x="7462499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Rectangle 322"/>
            <p:cNvSpPr>
              <a:spLocks noChangeArrowheads="1"/>
            </p:cNvSpPr>
            <p:nvPr/>
          </p:nvSpPr>
          <p:spPr bwMode="auto">
            <a:xfrm>
              <a:off x="74974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Rectangle 323"/>
            <p:cNvSpPr>
              <a:spLocks noChangeArrowheads="1"/>
            </p:cNvSpPr>
            <p:nvPr/>
          </p:nvSpPr>
          <p:spPr bwMode="auto">
            <a:xfrm>
              <a:off x="75307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Rectangle 324"/>
            <p:cNvSpPr>
              <a:spLocks noChangeArrowheads="1"/>
            </p:cNvSpPr>
            <p:nvPr/>
          </p:nvSpPr>
          <p:spPr bwMode="auto">
            <a:xfrm>
              <a:off x="75672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Rectangle 325"/>
            <p:cNvSpPr>
              <a:spLocks noChangeArrowheads="1"/>
            </p:cNvSpPr>
            <p:nvPr/>
          </p:nvSpPr>
          <p:spPr bwMode="auto">
            <a:xfrm>
              <a:off x="76037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Rectangle 326"/>
            <p:cNvSpPr>
              <a:spLocks noChangeArrowheads="1"/>
            </p:cNvSpPr>
            <p:nvPr/>
          </p:nvSpPr>
          <p:spPr bwMode="auto">
            <a:xfrm>
              <a:off x="76371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Rectangle 327"/>
            <p:cNvSpPr>
              <a:spLocks noChangeArrowheads="1"/>
            </p:cNvSpPr>
            <p:nvPr/>
          </p:nvSpPr>
          <p:spPr bwMode="auto">
            <a:xfrm>
              <a:off x="767363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Rectangle 328"/>
            <p:cNvSpPr>
              <a:spLocks noChangeArrowheads="1"/>
            </p:cNvSpPr>
            <p:nvPr/>
          </p:nvSpPr>
          <p:spPr bwMode="auto">
            <a:xfrm>
              <a:off x="77085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Rectangle 329"/>
            <p:cNvSpPr>
              <a:spLocks noChangeArrowheads="1"/>
            </p:cNvSpPr>
            <p:nvPr/>
          </p:nvSpPr>
          <p:spPr bwMode="auto">
            <a:xfrm>
              <a:off x="77434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Rectangle 330"/>
            <p:cNvSpPr>
              <a:spLocks noChangeArrowheads="1"/>
            </p:cNvSpPr>
            <p:nvPr/>
          </p:nvSpPr>
          <p:spPr bwMode="auto">
            <a:xfrm>
              <a:off x="7778412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331"/>
            <p:cNvSpPr>
              <a:spLocks noChangeArrowheads="1"/>
            </p:cNvSpPr>
            <p:nvPr/>
          </p:nvSpPr>
          <p:spPr bwMode="auto">
            <a:xfrm>
              <a:off x="78149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332"/>
            <p:cNvSpPr>
              <a:spLocks noChangeArrowheads="1"/>
            </p:cNvSpPr>
            <p:nvPr/>
          </p:nvSpPr>
          <p:spPr bwMode="auto">
            <a:xfrm>
              <a:off x="7848262" y="4390572"/>
              <a:ext cx="15875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Rectangle 333"/>
            <p:cNvSpPr>
              <a:spLocks noChangeArrowheads="1"/>
            </p:cNvSpPr>
            <p:nvPr/>
          </p:nvSpPr>
          <p:spPr bwMode="auto">
            <a:xfrm>
              <a:off x="78847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334"/>
            <p:cNvSpPr>
              <a:spLocks noEditPoints="1"/>
            </p:cNvSpPr>
            <p:nvPr/>
          </p:nvSpPr>
          <p:spPr bwMode="auto">
            <a:xfrm>
              <a:off x="8129249" y="4023860"/>
              <a:ext cx="49213" cy="49213"/>
            </a:xfrm>
            <a:custGeom>
              <a:avLst/>
              <a:gdLst>
                <a:gd name="T0" fmla="*/ 0 w 19"/>
                <a:gd name="T1" fmla="*/ 12 h 19"/>
                <a:gd name="T2" fmla="*/ 2 w 19"/>
                <a:gd name="T3" fmla="*/ 14 h 19"/>
                <a:gd name="T4" fmla="*/ 7 w 19"/>
                <a:gd name="T5" fmla="*/ 12 h 19"/>
                <a:gd name="T6" fmla="*/ 8 w 19"/>
                <a:gd name="T7" fmla="*/ 12 h 19"/>
                <a:gd name="T8" fmla="*/ 7 w 19"/>
                <a:gd name="T9" fmla="*/ 16 h 19"/>
                <a:gd name="T10" fmla="*/ 12 w 19"/>
                <a:gd name="T11" fmla="*/ 18 h 19"/>
                <a:gd name="T12" fmla="*/ 12 w 19"/>
                <a:gd name="T13" fmla="*/ 13 h 19"/>
                <a:gd name="T14" fmla="*/ 18 w 19"/>
                <a:gd name="T15" fmla="*/ 12 h 19"/>
                <a:gd name="T16" fmla="*/ 19 w 19"/>
                <a:gd name="T17" fmla="*/ 9 h 19"/>
                <a:gd name="T18" fmla="*/ 16 w 19"/>
                <a:gd name="T19" fmla="*/ 7 h 19"/>
                <a:gd name="T20" fmla="*/ 14 w 19"/>
                <a:gd name="T21" fmla="*/ 7 h 19"/>
                <a:gd name="T22" fmla="*/ 15 w 19"/>
                <a:gd name="T23" fmla="*/ 7 h 19"/>
                <a:gd name="T24" fmla="*/ 14 w 19"/>
                <a:gd name="T25" fmla="*/ 1 h 19"/>
                <a:gd name="T26" fmla="*/ 9 w 19"/>
                <a:gd name="T27" fmla="*/ 1 h 19"/>
                <a:gd name="T28" fmla="*/ 9 w 19"/>
                <a:gd name="T29" fmla="*/ 1 h 19"/>
                <a:gd name="T30" fmla="*/ 9 w 19"/>
                <a:gd name="T31" fmla="*/ 2 h 19"/>
                <a:gd name="T32" fmla="*/ 8 w 19"/>
                <a:gd name="T33" fmla="*/ 3 h 19"/>
                <a:gd name="T34" fmla="*/ 8 w 19"/>
                <a:gd name="T35" fmla="*/ 3 h 19"/>
                <a:gd name="T36" fmla="*/ 2 w 19"/>
                <a:gd name="T37" fmla="*/ 5 h 19"/>
                <a:gd name="T38" fmla="*/ 6 w 19"/>
                <a:gd name="T39" fmla="*/ 9 h 19"/>
                <a:gd name="T40" fmla="*/ 5 w 19"/>
                <a:gd name="T41" fmla="*/ 9 h 19"/>
                <a:gd name="T42" fmla="*/ 0 w 19"/>
                <a:gd name="T43" fmla="*/ 12 h 19"/>
                <a:gd name="T44" fmla="*/ 8 w 19"/>
                <a:gd name="T45" fmla="*/ 9 h 19"/>
                <a:gd name="T46" fmla="*/ 8 w 19"/>
                <a:gd name="T47" fmla="*/ 9 h 19"/>
                <a:gd name="T48" fmla="*/ 8 w 19"/>
                <a:gd name="T49" fmla="*/ 8 h 19"/>
                <a:gd name="T50" fmla="*/ 9 w 19"/>
                <a:gd name="T51" fmla="*/ 7 h 19"/>
                <a:gd name="T52" fmla="*/ 10 w 19"/>
                <a:gd name="T53" fmla="*/ 7 h 19"/>
                <a:gd name="T54" fmla="*/ 10 w 19"/>
                <a:gd name="T55" fmla="*/ 7 h 19"/>
                <a:gd name="T56" fmla="*/ 11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9 w 19"/>
                <a:gd name="T67" fmla="*/ 11 h 19"/>
                <a:gd name="T68" fmla="*/ 9 w 19"/>
                <a:gd name="T69" fmla="*/ 11 h 19"/>
                <a:gd name="T70" fmla="*/ 8 w 19"/>
                <a:gd name="T71" fmla="*/ 10 h 19"/>
                <a:gd name="T72" fmla="*/ 8 w 19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0" y="13"/>
                    <a:pt x="1" y="14"/>
                    <a:pt x="2" y="14"/>
                  </a:cubicBezTo>
                  <a:cubicBezTo>
                    <a:pt x="4" y="15"/>
                    <a:pt x="6" y="14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3"/>
                    <a:pt x="7" y="15"/>
                    <a:pt x="7" y="16"/>
                  </a:cubicBezTo>
                  <a:cubicBezTo>
                    <a:pt x="8" y="18"/>
                    <a:pt x="10" y="19"/>
                    <a:pt x="12" y="18"/>
                  </a:cubicBezTo>
                  <a:cubicBezTo>
                    <a:pt x="14" y="17"/>
                    <a:pt x="12" y="14"/>
                    <a:pt x="12" y="13"/>
                  </a:cubicBezTo>
                  <a:cubicBezTo>
                    <a:pt x="14" y="14"/>
                    <a:pt x="16" y="14"/>
                    <a:pt x="18" y="12"/>
                  </a:cubicBezTo>
                  <a:cubicBezTo>
                    <a:pt x="18" y="11"/>
                    <a:pt x="19" y="10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6" y="2"/>
                    <a:pt x="14" y="1"/>
                  </a:cubicBezTo>
                  <a:cubicBezTo>
                    <a:pt x="12" y="1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2"/>
                    <a:pt x="2" y="5"/>
                  </a:cubicBezTo>
                  <a:cubicBezTo>
                    <a:pt x="1" y="7"/>
                    <a:pt x="4" y="8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1" y="10"/>
                    <a:pt x="0" y="12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2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335"/>
            <p:cNvSpPr>
              <a:spLocks noEditPoints="1"/>
            </p:cNvSpPr>
            <p:nvPr/>
          </p:nvSpPr>
          <p:spPr bwMode="auto">
            <a:xfrm>
              <a:off x="8219737" y="3954010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5 h 20"/>
                <a:gd name="T6" fmla="*/ 9 w 19"/>
                <a:gd name="T7" fmla="*/ 14 h 20"/>
                <a:gd name="T8" fmla="*/ 10 w 19"/>
                <a:gd name="T9" fmla="*/ 18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9 w 19"/>
                <a:gd name="T17" fmla="*/ 6 h 20"/>
                <a:gd name="T18" fmla="*/ 15 w 19"/>
                <a:gd name="T19" fmla="*/ 6 h 20"/>
                <a:gd name="T20" fmla="*/ 14 w 19"/>
                <a:gd name="T21" fmla="*/ 6 h 20"/>
                <a:gd name="T22" fmla="*/ 14 w 19"/>
                <a:gd name="T23" fmla="*/ 6 h 20"/>
                <a:gd name="T24" fmla="*/ 10 w 19"/>
                <a:gd name="T25" fmla="*/ 1 h 20"/>
                <a:gd name="T26" fmla="*/ 6 w 19"/>
                <a:gd name="T27" fmla="*/ 3 h 20"/>
                <a:gd name="T28" fmla="*/ 6 w 19"/>
                <a:gd name="T29" fmla="*/ 3 h 20"/>
                <a:gd name="T30" fmla="*/ 6 w 19"/>
                <a:gd name="T31" fmla="*/ 3 h 20"/>
                <a:gd name="T32" fmla="*/ 6 w 19"/>
                <a:gd name="T33" fmla="*/ 5 h 20"/>
                <a:gd name="T34" fmla="*/ 5 w 19"/>
                <a:gd name="T35" fmla="*/ 5 h 20"/>
                <a:gd name="T36" fmla="*/ 0 w 19"/>
                <a:gd name="T37" fmla="*/ 9 h 20"/>
                <a:gd name="T38" fmla="*/ 6 w 19"/>
                <a:gd name="T39" fmla="*/ 12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8 w 19"/>
                <a:gd name="T47" fmla="*/ 10 h 20"/>
                <a:gd name="T48" fmla="*/ 8 w 19"/>
                <a:gd name="T49" fmla="*/ 10 h 20"/>
                <a:gd name="T50" fmla="*/ 8 w 19"/>
                <a:gd name="T51" fmla="*/ 9 h 20"/>
                <a:gd name="T52" fmla="*/ 9 w 19"/>
                <a:gd name="T53" fmla="*/ 8 h 20"/>
                <a:gd name="T54" fmla="*/ 9 w 19"/>
                <a:gd name="T55" fmla="*/ 8 h 20"/>
                <a:gd name="T56" fmla="*/ 10 w 19"/>
                <a:gd name="T57" fmla="*/ 8 h 20"/>
                <a:gd name="T58" fmla="*/ 11 w 19"/>
                <a:gd name="T59" fmla="*/ 9 h 20"/>
                <a:gd name="T60" fmla="*/ 11 w 19"/>
                <a:gd name="T61" fmla="*/ 10 h 20"/>
                <a:gd name="T62" fmla="*/ 11 w 19"/>
                <a:gd name="T63" fmla="*/ 11 h 20"/>
                <a:gd name="T64" fmla="*/ 11 w 19"/>
                <a:gd name="T65" fmla="*/ 12 h 20"/>
                <a:gd name="T66" fmla="*/ 10 w 19"/>
                <a:gd name="T67" fmla="*/ 12 h 20"/>
                <a:gd name="T68" fmla="*/ 9 w 19"/>
                <a:gd name="T69" fmla="*/ 12 h 20"/>
                <a:gd name="T70" fmla="*/ 9 w 19"/>
                <a:gd name="T71" fmla="*/ 12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5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5"/>
                    <a:pt x="10" y="17"/>
                    <a:pt x="10" y="18"/>
                  </a:cubicBezTo>
                  <a:cubicBezTo>
                    <a:pt x="11" y="20"/>
                    <a:pt x="14" y="20"/>
                    <a:pt x="15" y="18"/>
                  </a:cubicBezTo>
                  <a:cubicBezTo>
                    <a:pt x="17" y="17"/>
                    <a:pt x="14" y="14"/>
                    <a:pt x="13" y="13"/>
                  </a:cubicBezTo>
                  <a:cubicBezTo>
                    <a:pt x="15" y="14"/>
                    <a:pt x="18" y="13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18" y="5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2"/>
                    <a:pt x="13" y="0"/>
                    <a:pt x="10" y="1"/>
                  </a:cubicBezTo>
                  <a:cubicBezTo>
                    <a:pt x="9" y="1"/>
                    <a:pt x="7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3" y="4"/>
                    <a:pt x="0" y="5"/>
                    <a:pt x="0" y="9"/>
                  </a:cubicBezTo>
                  <a:cubicBezTo>
                    <a:pt x="0" y="11"/>
                    <a:pt x="4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1" y="15"/>
                    <a:pt x="1" y="1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2" y="10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336"/>
            <p:cNvSpPr>
              <a:spLocks noEditPoints="1"/>
            </p:cNvSpPr>
            <p:nvPr/>
          </p:nvSpPr>
          <p:spPr bwMode="auto">
            <a:xfrm>
              <a:off x="8397537" y="2745922"/>
              <a:ext cx="49213" cy="49213"/>
            </a:xfrm>
            <a:custGeom>
              <a:avLst/>
              <a:gdLst>
                <a:gd name="T0" fmla="*/ 1 w 19"/>
                <a:gd name="T1" fmla="*/ 16 h 19"/>
                <a:gd name="T2" fmla="*/ 4 w 19"/>
                <a:gd name="T3" fmla="*/ 18 h 19"/>
                <a:gd name="T4" fmla="*/ 8 w 19"/>
                <a:gd name="T5" fmla="*/ 14 h 19"/>
                <a:gd name="T6" fmla="*/ 8 w 19"/>
                <a:gd name="T7" fmla="*/ 13 h 19"/>
                <a:gd name="T8" fmla="*/ 10 w 19"/>
                <a:gd name="T9" fmla="*/ 17 h 19"/>
                <a:gd name="T10" fmla="*/ 15 w 19"/>
                <a:gd name="T11" fmla="*/ 18 h 19"/>
                <a:gd name="T12" fmla="*/ 13 w 19"/>
                <a:gd name="T13" fmla="*/ 13 h 19"/>
                <a:gd name="T14" fmla="*/ 19 w 19"/>
                <a:gd name="T15" fmla="*/ 10 h 19"/>
                <a:gd name="T16" fmla="*/ 18 w 19"/>
                <a:gd name="T17" fmla="*/ 6 h 19"/>
                <a:gd name="T18" fmla="*/ 15 w 19"/>
                <a:gd name="T19" fmla="*/ 5 h 19"/>
                <a:gd name="T20" fmla="*/ 13 w 19"/>
                <a:gd name="T21" fmla="*/ 5 h 19"/>
                <a:gd name="T22" fmla="*/ 13 w 19"/>
                <a:gd name="T23" fmla="*/ 5 h 19"/>
                <a:gd name="T24" fmla="*/ 10 w 19"/>
                <a:gd name="T25" fmla="*/ 0 h 19"/>
                <a:gd name="T26" fmla="*/ 6 w 19"/>
                <a:gd name="T27" fmla="*/ 2 h 19"/>
                <a:gd name="T28" fmla="*/ 6 w 19"/>
                <a:gd name="T29" fmla="*/ 2 h 19"/>
                <a:gd name="T30" fmla="*/ 6 w 19"/>
                <a:gd name="T31" fmla="*/ 2 h 19"/>
                <a:gd name="T32" fmla="*/ 6 w 19"/>
                <a:gd name="T33" fmla="*/ 4 h 19"/>
                <a:gd name="T34" fmla="*/ 5 w 19"/>
                <a:gd name="T35" fmla="*/ 4 h 19"/>
                <a:gd name="T36" fmla="*/ 0 w 19"/>
                <a:gd name="T37" fmla="*/ 8 h 19"/>
                <a:gd name="T38" fmla="*/ 6 w 19"/>
                <a:gd name="T39" fmla="*/ 11 h 19"/>
                <a:gd name="T40" fmla="*/ 5 w 19"/>
                <a:gd name="T41" fmla="*/ 12 h 19"/>
                <a:gd name="T42" fmla="*/ 1 w 19"/>
                <a:gd name="T43" fmla="*/ 16 h 19"/>
                <a:gd name="T44" fmla="*/ 8 w 19"/>
                <a:gd name="T45" fmla="*/ 10 h 19"/>
                <a:gd name="T46" fmla="*/ 7 w 19"/>
                <a:gd name="T47" fmla="*/ 10 h 19"/>
                <a:gd name="T48" fmla="*/ 7 w 19"/>
                <a:gd name="T49" fmla="*/ 10 h 19"/>
                <a:gd name="T50" fmla="*/ 8 w 19"/>
                <a:gd name="T51" fmla="*/ 8 h 19"/>
                <a:gd name="T52" fmla="*/ 9 w 19"/>
                <a:gd name="T53" fmla="*/ 7 h 19"/>
                <a:gd name="T54" fmla="*/ 9 w 19"/>
                <a:gd name="T55" fmla="*/ 7 h 19"/>
                <a:gd name="T56" fmla="*/ 10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10 w 19"/>
                <a:gd name="T67" fmla="*/ 11 h 19"/>
                <a:gd name="T68" fmla="*/ 9 w 19"/>
                <a:gd name="T69" fmla="*/ 11 h 19"/>
                <a:gd name="T70" fmla="*/ 8 w 19"/>
                <a:gd name="T71" fmla="*/ 11 h 19"/>
                <a:gd name="T72" fmla="*/ 8 w 19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1" y="16"/>
                  </a:moveTo>
                  <a:cubicBezTo>
                    <a:pt x="1" y="17"/>
                    <a:pt x="3" y="18"/>
                    <a:pt x="4" y="18"/>
                  </a:cubicBezTo>
                  <a:cubicBezTo>
                    <a:pt x="6" y="18"/>
                    <a:pt x="7" y="15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9" y="16"/>
                    <a:pt x="10" y="17"/>
                  </a:cubicBezTo>
                  <a:cubicBezTo>
                    <a:pt x="11" y="19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0" y="5"/>
                    <a:pt x="0" y="8"/>
                  </a:cubicBezTo>
                  <a:cubicBezTo>
                    <a:pt x="0" y="10"/>
                    <a:pt x="3" y="11"/>
                    <a:pt x="6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3" y="12"/>
                    <a:pt x="1" y="14"/>
                    <a:pt x="1" y="16"/>
                  </a:cubicBezTo>
                  <a:close/>
                  <a:moveTo>
                    <a:pt x="8" y="10"/>
                  </a:move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337"/>
            <p:cNvSpPr>
              <a:spLocks noEditPoints="1"/>
            </p:cNvSpPr>
            <p:nvPr/>
          </p:nvSpPr>
          <p:spPr bwMode="auto">
            <a:xfrm>
              <a:off x="8332449" y="2676072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4 h 20"/>
                <a:gd name="T6" fmla="*/ 8 w 19"/>
                <a:gd name="T7" fmla="*/ 13 h 20"/>
                <a:gd name="T8" fmla="*/ 10 w 19"/>
                <a:gd name="T9" fmla="*/ 17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8 w 19"/>
                <a:gd name="T17" fmla="*/ 6 h 20"/>
                <a:gd name="T18" fmla="*/ 15 w 19"/>
                <a:gd name="T19" fmla="*/ 5 h 20"/>
                <a:gd name="T20" fmla="*/ 14 w 19"/>
                <a:gd name="T21" fmla="*/ 6 h 20"/>
                <a:gd name="T22" fmla="*/ 14 w 19"/>
                <a:gd name="T23" fmla="*/ 5 h 20"/>
                <a:gd name="T24" fmla="*/ 10 w 19"/>
                <a:gd name="T25" fmla="*/ 0 h 20"/>
                <a:gd name="T26" fmla="*/ 6 w 19"/>
                <a:gd name="T27" fmla="*/ 2 h 20"/>
                <a:gd name="T28" fmla="*/ 6 w 19"/>
                <a:gd name="T29" fmla="*/ 2 h 20"/>
                <a:gd name="T30" fmla="*/ 6 w 19"/>
                <a:gd name="T31" fmla="*/ 3 h 20"/>
                <a:gd name="T32" fmla="*/ 6 w 19"/>
                <a:gd name="T33" fmla="*/ 4 h 20"/>
                <a:gd name="T34" fmla="*/ 5 w 19"/>
                <a:gd name="T35" fmla="*/ 4 h 20"/>
                <a:gd name="T36" fmla="*/ 0 w 19"/>
                <a:gd name="T37" fmla="*/ 8 h 20"/>
                <a:gd name="T38" fmla="*/ 6 w 19"/>
                <a:gd name="T39" fmla="*/ 11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7 w 19"/>
                <a:gd name="T47" fmla="*/ 10 h 20"/>
                <a:gd name="T48" fmla="*/ 7 w 19"/>
                <a:gd name="T49" fmla="*/ 10 h 20"/>
                <a:gd name="T50" fmla="*/ 8 w 19"/>
                <a:gd name="T51" fmla="*/ 8 h 20"/>
                <a:gd name="T52" fmla="*/ 9 w 19"/>
                <a:gd name="T53" fmla="*/ 8 h 20"/>
                <a:gd name="T54" fmla="*/ 9 w 19"/>
                <a:gd name="T55" fmla="*/ 7 h 20"/>
                <a:gd name="T56" fmla="*/ 10 w 19"/>
                <a:gd name="T57" fmla="*/ 8 h 20"/>
                <a:gd name="T58" fmla="*/ 11 w 19"/>
                <a:gd name="T59" fmla="*/ 8 h 20"/>
                <a:gd name="T60" fmla="*/ 11 w 19"/>
                <a:gd name="T61" fmla="*/ 9 h 20"/>
                <a:gd name="T62" fmla="*/ 11 w 19"/>
                <a:gd name="T63" fmla="*/ 10 h 20"/>
                <a:gd name="T64" fmla="*/ 11 w 19"/>
                <a:gd name="T65" fmla="*/ 11 h 20"/>
                <a:gd name="T66" fmla="*/ 10 w 19"/>
                <a:gd name="T67" fmla="*/ 11 h 20"/>
                <a:gd name="T68" fmla="*/ 9 w 19"/>
                <a:gd name="T69" fmla="*/ 11 h 20"/>
                <a:gd name="T70" fmla="*/ 8 w 19"/>
                <a:gd name="T71" fmla="*/ 11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10" y="17"/>
                    <a:pt x="10" y="17"/>
                  </a:cubicBezTo>
                  <a:cubicBezTo>
                    <a:pt x="11" y="20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10"/>
                    <a:pt x="4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3" y="13"/>
                    <a:pt x="1" y="14"/>
                    <a:pt x="1" y="16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338"/>
            <p:cNvSpPr>
              <a:spLocks noEditPoints="1"/>
            </p:cNvSpPr>
            <p:nvPr/>
          </p:nvSpPr>
          <p:spPr bwMode="auto">
            <a:xfrm>
              <a:off x="8240374" y="2614160"/>
              <a:ext cx="38100" cy="39688"/>
            </a:xfrm>
            <a:custGeom>
              <a:avLst/>
              <a:gdLst>
                <a:gd name="T0" fmla="*/ 1 w 15"/>
                <a:gd name="T1" fmla="*/ 12 h 15"/>
                <a:gd name="T2" fmla="*/ 4 w 15"/>
                <a:gd name="T3" fmla="*/ 13 h 15"/>
                <a:gd name="T4" fmla="*/ 7 w 15"/>
                <a:gd name="T5" fmla="*/ 10 h 15"/>
                <a:gd name="T6" fmla="*/ 7 w 15"/>
                <a:gd name="T7" fmla="*/ 10 h 15"/>
                <a:gd name="T8" fmla="*/ 8 w 15"/>
                <a:gd name="T9" fmla="*/ 13 h 15"/>
                <a:gd name="T10" fmla="*/ 12 w 15"/>
                <a:gd name="T11" fmla="*/ 13 h 15"/>
                <a:gd name="T12" fmla="*/ 11 w 15"/>
                <a:gd name="T13" fmla="*/ 9 h 15"/>
                <a:gd name="T14" fmla="*/ 15 w 15"/>
                <a:gd name="T15" fmla="*/ 7 h 15"/>
                <a:gd name="T16" fmla="*/ 15 w 15"/>
                <a:gd name="T17" fmla="*/ 4 h 15"/>
                <a:gd name="T18" fmla="*/ 12 w 15"/>
                <a:gd name="T19" fmla="*/ 4 h 15"/>
                <a:gd name="T20" fmla="*/ 11 w 15"/>
                <a:gd name="T21" fmla="*/ 4 h 15"/>
                <a:gd name="T22" fmla="*/ 11 w 15"/>
                <a:gd name="T23" fmla="*/ 4 h 15"/>
                <a:gd name="T24" fmla="*/ 8 w 15"/>
                <a:gd name="T25" fmla="*/ 0 h 15"/>
                <a:gd name="T26" fmla="*/ 5 w 15"/>
                <a:gd name="T27" fmla="*/ 1 h 15"/>
                <a:gd name="T28" fmla="*/ 5 w 15"/>
                <a:gd name="T29" fmla="*/ 1 h 15"/>
                <a:gd name="T30" fmla="*/ 5 w 15"/>
                <a:gd name="T31" fmla="*/ 2 h 15"/>
                <a:gd name="T32" fmla="*/ 5 w 15"/>
                <a:gd name="T33" fmla="*/ 3 h 15"/>
                <a:gd name="T34" fmla="*/ 5 w 15"/>
                <a:gd name="T35" fmla="*/ 3 h 15"/>
                <a:gd name="T36" fmla="*/ 0 w 15"/>
                <a:gd name="T37" fmla="*/ 6 h 15"/>
                <a:gd name="T38" fmla="*/ 5 w 15"/>
                <a:gd name="T39" fmla="*/ 8 h 15"/>
                <a:gd name="T40" fmla="*/ 4 w 15"/>
                <a:gd name="T41" fmla="*/ 9 h 15"/>
                <a:gd name="T42" fmla="*/ 1 w 15"/>
                <a:gd name="T43" fmla="*/ 12 h 15"/>
                <a:gd name="T44" fmla="*/ 6 w 15"/>
                <a:gd name="T45" fmla="*/ 8 h 15"/>
                <a:gd name="T46" fmla="*/ 6 w 15"/>
                <a:gd name="T47" fmla="*/ 7 h 15"/>
                <a:gd name="T48" fmla="*/ 6 w 15"/>
                <a:gd name="T49" fmla="*/ 7 h 15"/>
                <a:gd name="T50" fmla="*/ 7 w 15"/>
                <a:gd name="T51" fmla="*/ 6 h 15"/>
                <a:gd name="T52" fmla="*/ 7 w 15"/>
                <a:gd name="T53" fmla="*/ 5 h 15"/>
                <a:gd name="T54" fmla="*/ 8 w 15"/>
                <a:gd name="T55" fmla="*/ 5 h 15"/>
                <a:gd name="T56" fmla="*/ 8 w 15"/>
                <a:gd name="T57" fmla="*/ 5 h 15"/>
                <a:gd name="T58" fmla="*/ 9 w 15"/>
                <a:gd name="T59" fmla="*/ 6 h 15"/>
                <a:gd name="T60" fmla="*/ 9 w 15"/>
                <a:gd name="T61" fmla="*/ 7 h 15"/>
                <a:gd name="T62" fmla="*/ 9 w 15"/>
                <a:gd name="T63" fmla="*/ 8 h 15"/>
                <a:gd name="T64" fmla="*/ 9 w 15"/>
                <a:gd name="T65" fmla="*/ 8 h 15"/>
                <a:gd name="T66" fmla="*/ 8 w 15"/>
                <a:gd name="T67" fmla="*/ 8 h 15"/>
                <a:gd name="T68" fmla="*/ 8 w 15"/>
                <a:gd name="T69" fmla="*/ 8 h 15"/>
                <a:gd name="T70" fmla="*/ 7 w 15"/>
                <a:gd name="T71" fmla="*/ 8 h 15"/>
                <a:gd name="T72" fmla="*/ 6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" y="12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3" y="12"/>
                    <a:pt x="11" y="10"/>
                    <a:pt x="11" y="9"/>
                  </a:cubicBezTo>
                  <a:cubicBezTo>
                    <a:pt x="12" y="10"/>
                    <a:pt x="14" y="9"/>
                    <a:pt x="15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0" y="3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3" y="9"/>
                    <a:pt x="1" y="11"/>
                    <a:pt x="1" y="12"/>
                  </a:cubicBezTo>
                  <a:close/>
                  <a:moveTo>
                    <a:pt x="6" y="8"/>
                  </a:move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339"/>
            <p:cNvSpPr>
              <a:spLocks noEditPoints="1"/>
            </p:cNvSpPr>
            <p:nvPr/>
          </p:nvSpPr>
          <p:spPr bwMode="auto">
            <a:xfrm>
              <a:off x="8299112" y="3882572"/>
              <a:ext cx="58738" cy="58738"/>
            </a:xfrm>
            <a:custGeom>
              <a:avLst/>
              <a:gdLst>
                <a:gd name="T0" fmla="*/ 2 w 23"/>
                <a:gd name="T1" fmla="*/ 18 h 23"/>
                <a:gd name="T2" fmla="*/ 6 w 23"/>
                <a:gd name="T3" fmla="*/ 20 h 23"/>
                <a:gd name="T4" fmla="*/ 10 w 23"/>
                <a:gd name="T5" fmla="*/ 16 h 23"/>
                <a:gd name="T6" fmla="*/ 10 w 23"/>
                <a:gd name="T7" fmla="*/ 15 h 23"/>
                <a:gd name="T8" fmla="*/ 12 w 23"/>
                <a:gd name="T9" fmla="*/ 20 h 23"/>
                <a:gd name="T10" fmla="*/ 18 w 23"/>
                <a:gd name="T11" fmla="*/ 20 h 23"/>
                <a:gd name="T12" fmla="*/ 16 w 23"/>
                <a:gd name="T13" fmla="*/ 15 h 23"/>
                <a:gd name="T14" fmla="*/ 22 w 23"/>
                <a:gd name="T15" fmla="*/ 11 h 23"/>
                <a:gd name="T16" fmla="*/ 22 w 23"/>
                <a:gd name="T17" fmla="*/ 7 h 23"/>
                <a:gd name="T18" fmla="*/ 18 w 23"/>
                <a:gd name="T19" fmla="*/ 6 h 23"/>
                <a:gd name="T20" fmla="*/ 16 w 23"/>
                <a:gd name="T21" fmla="*/ 6 h 23"/>
                <a:gd name="T22" fmla="*/ 16 w 23"/>
                <a:gd name="T23" fmla="*/ 6 h 23"/>
                <a:gd name="T24" fmla="*/ 13 w 23"/>
                <a:gd name="T25" fmla="*/ 0 h 23"/>
                <a:gd name="T26" fmla="*/ 8 w 23"/>
                <a:gd name="T27" fmla="*/ 2 h 23"/>
                <a:gd name="T28" fmla="*/ 8 w 23"/>
                <a:gd name="T29" fmla="*/ 2 h 23"/>
                <a:gd name="T30" fmla="*/ 8 w 23"/>
                <a:gd name="T31" fmla="*/ 3 h 23"/>
                <a:gd name="T32" fmla="*/ 7 w 23"/>
                <a:gd name="T33" fmla="*/ 5 h 23"/>
                <a:gd name="T34" fmla="*/ 7 w 23"/>
                <a:gd name="T35" fmla="*/ 5 h 23"/>
                <a:gd name="T36" fmla="*/ 1 w 23"/>
                <a:gd name="T37" fmla="*/ 9 h 23"/>
                <a:gd name="T38" fmla="*/ 7 w 23"/>
                <a:gd name="T39" fmla="*/ 13 h 23"/>
                <a:gd name="T40" fmla="*/ 6 w 23"/>
                <a:gd name="T41" fmla="*/ 14 h 23"/>
                <a:gd name="T42" fmla="*/ 2 w 23"/>
                <a:gd name="T43" fmla="*/ 18 h 23"/>
                <a:gd name="T44" fmla="*/ 10 w 23"/>
                <a:gd name="T45" fmla="*/ 12 h 23"/>
                <a:gd name="T46" fmla="*/ 9 w 23"/>
                <a:gd name="T47" fmla="*/ 11 h 23"/>
                <a:gd name="T48" fmla="*/ 9 w 23"/>
                <a:gd name="T49" fmla="*/ 11 h 23"/>
                <a:gd name="T50" fmla="*/ 10 w 23"/>
                <a:gd name="T51" fmla="*/ 9 h 23"/>
                <a:gd name="T52" fmla="*/ 11 w 23"/>
                <a:gd name="T53" fmla="*/ 9 h 23"/>
                <a:gd name="T54" fmla="*/ 11 w 23"/>
                <a:gd name="T55" fmla="*/ 9 h 23"/>
                <a:gd name="T56" fmla="*/ 12 w 23"/>
                <a:gd name="T57" fmla="*/ 9 h 23"/>
                <a:gd name="T58" fmla="*/ 13 w 23"/>
                <a:gd name="T59" fmla="*/ 10 h 23"/>
                <a:gd name="T60" fmla="*/ 14 w 23"/>
                <a:gd name="T61" fmla="*/ 11 h 23"/>
                <a:gd name="T62" fmla="*/ 14 w 23"/>
                <a:gd name="T63" fmla="*/ 12 h 23"/>
                <a:gd name="T64" fmla="*/ 13 w 23"/>
                <a:gd name="T65" fmla="*/ 13 h 23"/>
                <a:gd name="T66" fmla="*/ 12 w 23"/>
                <a:gd name="T67" fmla="*/ 13 h 23"/>
                <a:gd name="T68" fmla="*/ 11 w 23"/>
                <a:gd name="T69" fmla="*/ 13 h 23"/>
                <a:gd name="T70" fmla="*/ 10 w 23"/>
                <a:gd name="T71" fmla="*/ 13 h 23"/>
                <a:gd name="T72" fmla="*/ 10 w 23"/>
                <a:gd name="T7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cubicBezTo>
                    <a:pt x="2" y="20"/>
                    <a:pt x="4" y="20"/>
                    <a:pt x="6" y="20"/>
                  </a:cubicBezTo>
                  <a:cubicBezTo>
                    <a:pt x="8" y="20"/>
                    <a:pt x="9" y="18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1" y="17"/>
                    <a:pt x="12" y="19"/>
                    <a:pt x="12" y="20"/>
                  </a:cubicBezTo>
                  <a:cubicBezTo>
                    <a:pt x="13" y="23"/>
                    <a:pt x="16" y="22"/>
                    <a:pt x="18" y="20"/>
                  </a:cubicBezTo>
                  <a:cubicBezTo>
                    <a:pt x="20" y="19"/>
                    <a:pt x="17" y="16"/>
                    <a:pt x="16" y="15"/>
                  </a:cubicBezTo>
                  <a:cubicBezTo>
                    <a:pt x="18" y="15"/>
                    <a:pt x="21" y="14"/>
                    <a:pt x="22" y="11"/>
                  </a:cubicBezTo>
                  <a:cubicBezTo>
                    <a:pt x="23" y="10"/>
                    <a:pt x="23" y="8"/>
                    <a:pt x="22" y="7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2"/>
                    <a:pt x="15" y="0"/>
                    <a:pt x="13" y="0"/>
                  </a:cubicBezTo>
                  <a:cubicBezTo>
                    <a:pt x="11" y="0"/>
                    <a:pt x="8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4"/>
                    <a:pt x="0" y="6"/>
                    <a:pt x="1" y="9"/>
                  </a:cubicBezTo>
                  <a:cubicBezTo>
                    <a:pt x="1" y="12"/>
                    <a:pt x="5" y="13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5" y="14"/>
                    <a:pt x="2" y="17"/>
                    <a:pt x="2" y="18"/>
                  </a:cubicBezTo>
                  <a:close/>
                  <a:moveTo>
                    <a:pt x="10" y="12"/>
                  </a:moveTo>
                  <a:cubicBezTo>
                    <a:pt x="10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340"/>
            <p:cNvSpPr>
              <a:spLocks noEditPoints="1"/>
            </p:cNvSpPr>
            <p:nvPr/>
          </p:nvSpPr>
          <p:spPr bwMode="auto">
            <a:xfrm>
              <a:off x="8365787" y="3801610"/>
              <a:ext cx="66675" cy="65088"/>
            </a:xfrm>
            <a:custGeom>
              <a:avLst/>
              <a:gdLst>
                <a:gd name="T0" fmla="*/ 2 w 26"/>
                <a:gd name="T1" fmla="*/ 20 h 25"/>
                <a:gd name="T2" fmla="*/ 6 w 26"/>
                <a:gd name="T3" fmla="*/ 23 h 25"/>
                <a:gd name="T4" fmla="*/ 11 w 26"/>
                <a:gd name="T5" fmla="*/ 18 h 25"/>
                <a:gd name="T6" fmla="*/ 12 w 26"/>
                <a:gd name="T7" fmla="*/ 17 h 25"/>
                <a:gd name="T8" fmla="*/ 14 w 26"/>
                <a:gd name="T9" fmla="*/ 22 h 25"/>
                <a:gd name="T10" fmla="*/ 21 w 26"/>
                <a:gd name="T11" fmla="*/ 23 h 25"/>
                <a:gd name="T12" fmla="*/ 18 w 26"/>
                <a:gd name="T13" fmla="*/ 16 h 25"/>
                <a:gd name="T14" fmla="*/ 25 w 26"/>
                <a:gd name="T15" fmla="*/ 12 h 25"/>
                <a:gd name="T16" fmla="*/ 25 w 26"/>
                <a:gd name="T17" fmla="*/ 7 h 25"/>
                <a:gd name="T18" fmla="*/ 20 w 26"/>
                <a:gd name="T19" fmla="*/ 6 h 25"/>
                <a:gd name="T20" fmla="*/ 18 w 26"/>
                <a:gd name="T21" fmla="*/ 7 h 25"/>
                <a:gd name="T22" fmla="*/ 19 w 26"/>
                <a:gd name="T23" fmla="*/ 7 h 25"/>
                <a:gd name="T24" fmla="*/ 14 w 26"/>
                <a:gd name="T25" fmla="*/ 0 h 25"/>
                <a:gd name="T26" fmla="*/ 9 w 26"/>
                <a:gd name="T27" fmla="*/ 2 h 25"/>
                <a:gd name="T28" fmla="*/ 9 w 26"/>
                <a:gd name="T29" fmla="*/ 2 h 25"/>
                <a:gd name="T30" fmla="*/ 9 w 26"/>
                <a:gd name="T31" fmla="*/ 3 h 25"/>
                <a:gd name="T32" fmla="*/ 8 w 26"/>
                <a:gd name="T33" fmla="*/ 5 h 25"/>
                <a:gd name="T34" fmla="*/ 8 w 26"/>
                <a:gd name="T35" fmla="*/ 5 h 25"/>
                <a:gd name="T36" fmla="*/ 1 w 26"/>
                <a:gd name="T37" fmla="*/ 10 h 25"/>
                <a:gd name="T38" fmla="*/ 8 w 26"/>
                <a:gd name="T39" fmla="*/ 14 h 25"/>
                <a:gd name="T40" fmla="*/ 7 w 26"/>
                <a:gd name="T41" fmla="*/ 15 h 25"/>
                <a:gd name="T42" fmla="*/ 2 w 26"/>
                <a:gd name="T43" fmla="*/ 20 h 25"/>
                <a:gd name="T44" fmla="*/ 11 w 26"/>
                <a:gd name="T45" fmla="*/ 14 h 25"/>
                <a:gd name="T46" fmla="*/ 11 w 26"/>
                <a:gd name="T47" fmla="*/ 13 h 25"/>
                <a:gd name="T48" fmla="*/ 11 w 26"/>
                <a:gd name="T49" fmla="*/ 12 h 25"/>
                <a:gd name="T50" fmla="*/ 11 w 26"/>
                <a:gd name="T51" fmla="*/ 10 h 25"/>
                <a:gd name="T52" fmla="*/ 13 w 26"/>
                <a:gd name="T53" fmla="*/ 10 h 25"/>
                <a:gd name="T54" fmla="*/ 13 w 26"/>
                <a:gd name="T55" fmla="*/ 9 h 25"/>
                <a:gd name="T56" fmla="*/ 14 w 26"/>
                <a:gd name="T57" fmla="*/ 10 h 25"/>
                <a:gd name="T58" fmla="*/ 15 w 26"/>
                <a:gd name="T59" fmla="*/ 10 h 25"/>
                <a:gd name="T60" fmla="*/ 16 w 26"/>
                <a:gd name="T61" fmla="*/ 12 h 25"/>
                <a:gd name="T62" fmla="*/ 15 w 26"/>
                <a:gd name="T63" fmla="*/ 13 h 25"/>
                <a:gd name="T64" fmla="*/ 15 w 26"/>
                <a:gd name="T65" fmla="*/ 14 h 25"/>
                <a:gd name="T66" fmla="*/ 13 w 26"/>
                <a:gd name="T67" fmla="*/ 15 h 25"/>
                <a:gd name="T68" fmla="*/ 13 w 26"/>
                <a:gd name="T69" fmla="*/ 15 h 25"/>
                <a:gd name="T70" fmla="*/ 12 w 26"/>
                <a:gd name="T71" fmla="*/ 14 h 25"/>
                <a:gd name="T72" fmla="*/ 11 w 26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2" y="20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5" y="25"/>
                    <a:pt x="19" y="25"/>
                    <a:pt x="21" y="23"/>
                  </a:cubicBezTo>
                  <a:cubicBezTo>
                    <a:pt x="23" y="21"/>
                    <a:pt x="19" y="18"/>
                    <a:pt x="18" y="16"/>
                  </a:cubicBezTo>
                  <a:cubicBezTo>
                    <a:pt x="21" y="17"/>
                    <a:pt x="24" y="15"/>
                    <a:pt x="25" y="12"/>
                  </a:cubicBezTo>
                  <a:cubicBezTo>
                    <a:pt x="26" y="11"/>
                    <a:pt x="26" y="9"/>
                    <a:pt x="25" y="7"/>
                  </a:cubicBezTo>
                  <a:cubicBezTo>
                    <a:pt x="24" y="6"/>
                    <a:pt x="21" y="6"/>
                    <a:pt x="20" y="6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2"/>
                    <a:pt x="17" y="0"/>
                    <a:pt x="14" y="0"/>
                  </a:cubicBezTo>
                  <a:cubicBezTo>
                    <a:pt x="13" y="0"/>
                    <a:pt x="9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4"/>
                    <a:pt x="0" y="6"/>
                    <a:pt x="1" y="10"/>
                  </a:cubicBezTo>
                  <a:cubicBezTo>
                    <a:pt x="1" y="13"/>
                    <a:pt x="5" y="14"/>
                    <a:pt x="8" y="14"/>
                  </a:cubicBezTo>
                  <a:cubicBezTo>
                    <a:pt x="8" y="14"/>
                    <a:pt x="7" y="15"/>
                    <a:pt x="7" y="15"/>
                  </a:cubicBezTo>
                  <a:cubicBezTo>
                    <a:pt x="5" y="16"/>
                    <a:pt x="2" y="18"/>
                    <a:pt x="2" y="20"/>
                  </a:cubicBezTo>
                  <a:close/>
                  <a:moveTo>
                    <a:pt x="11" y="1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341"/>
            <p:cNvSpPr>
              <a:spLocks noEditPoints="1"/>
            </p:cNvSpPr>
            <p:nvPr/>
          </p:nvSpPr>
          <p:spPr bwMode="auto">
            <a:xfrm>
              <a:off x="8507074" y="2917372"/>
              <a:ext cx="65088" cy="63500"/>
            </a:xfrm>
            <a:custGeom>
              <a:avLst/>
              <a:gdLst>
                <a:gd name="T0" fmla="*/ 1 w 25"/>
                <a:gd name="T1" fmla="*/ 21 h 25"/>
                <a:gd name="T2" fmla="*/ 6 w 25"/>
                <a:gd name="T3" fmla="*/ 23 h 25"/>
                <a:gd name="T4" fmla="*/ 11 w 25"/>
                <a:gd name="T5" fmla="*/ 18 h 25"/>
                <a:gd name="T6" fmla="*/ 11 w 25"/>
                <a:gd name="T7" fmla="*/ 17 h 25"/>
                <a:gd name="T8" fmla="*/ 13 w 25"/>
                <a:gd name="T9" fmla="*/ 23 h 25"/>
                <a:gd name="T10" fmla="*/ 20 w 25"/>
                <a:gd name="T11" fmla="*/ 23 h 25"/>
                <a:gd name="T12" fmla="*/ 17 w 25"/>
                <a:gd name="T13" fmla="*/ 16 h 25"/>
                <a:gd name="T14" fmla="*/ 25 w 25"/>
                <a:gd name="T15" fmla="*/ 13 h 25"/>
                <a:gd name="T16" fmla="*/ 24 w 25"/>
                <a:gd name="T17" fmla="*/ 8 h 25"/>
                <a:gd name="T18" fmla="*/ 20 w 25"/>
                <a:gd name="T19" fmla="*/ 7 h 25"/>
                <a:gd name="T20" fmla="*/ 18 w 25"/>
                <a:gd name="T21" fmla="*/ 7 h 25"/>
                <a:gd name="T22" fmla="*/ 18 w 25"/>
                <a:gd name="T23" fmla="*/ 7 h 25"/>
                <a:gd name="T24" fmla="*/ 14 w 25"/>
                <a:gd name="T25" fmla="*/ 0 h 25"/>
                <a:gd name="T26" fmla="*/ 8 w 25"/>
                <a:gd name="T27" fmla="*/ 3 h 25"/>
                <a:gd name="T28" fmla="*/ 8 w 25"/>
                <a:gd name="T29" fmla="*/ 2 h 25"/>
                <a:gd name="T30" fmla="*/ 8 w 25"/>
                <a:gd name="T31" fmla="*/ 3 h 25"/>
                <a:gd name="T32" fmla="*/ 8 w 25"/>
                <a:gd name="T33" fmla="*/ 6 h 25"/>
                <a:gd name="T34" fmla="*/ 7 w 25"/>
                <a:gd name="T35" fmla="*/ 5 h 25"/>
                <a:gd name="T36" fmla="*/ 0 w 25"/>
                <a:gd name="T37" fmla="*/ 10 h 25"/>
                <a:gd name="T38" fmla="*/ 8 w 25"/>
                <a:gd name="T39" fmla="*/ 14 h 25"/>
                <a:gd name="T40" fmla="*/ 6 w 25"/>
                <a:gd name="T41" fmla="*/ 15 h 25"/>
                <a:gd name="T42" fmla="*/ 1 w 25"/>
                <a:gd name="T43" fmla="*/ 21 h 25"/>
                <a:gd name="T44" fmla="*/ 10 w 25"/>
                <a:gd name="T45" fmla="*/ 14 h 25"/>
                <a:gd name="T46" fmla="*/ 10 w 25"/>
                <a:gd name="T47" fmla="*/ 13 h 25"/>
                <a:gd name="T48" fmla="*/ 10 w 25"/>
                <a:gd name="T49" fmla="*/ 13 h 25"/>
                <a:gd name="T50" fmla="*/ 11 w 25"/>
                <a:gd name="T51" fmla="*/ 10 h 25"/>
                <a:gd name="T52" fmla="*/ 12 w 25"/>
                <a:gd name="T53" fmla="*/ 10 h 25"/>
                <a:gd name="T54" fmla="*/ 12 w 25"/>
                <a:gd name="T55" fmla="*/ 10 h 25"/>
                <a:gd name="T56" fmla="*/ 13 w 25"/>
                <a:gd name="T57" fmla="*/ 10 h 25"/>
                <a:gd name="T58" fmla="*/ 15 w 25"/>
                <a:gd name="T59" fmla="*/ 11 h 25"/>
                <a:gd name="T60" fmla="*/ 15 w 25"/>
                <a:gd name="T61" fmla="*/ 12 h 25"/>
                <a:gd name="T62" fmla="*/ 15 w 25"/>
                <a:gd name="T63" fmla="*/ 14 h 25"/>
                <a:gd name="T64" fmla="*/ 14 w 25"/>
                <a:gd name="T65" fmla="*/ 14 h 25"/>
                <a:gd name="T66" fmla="*/ 13 w 25"/>
                <a:gd name="T67" fmla="*/ 15 h 25"/>
                <a:gd name="T68" fmla="*/ 12 w 25"/>
                <a:gd name="T69" fmla="*/ 15 h 25"/>
                <a:gd name="T70" fmla="*/ 11 w 25"/>
                <a:gd name="T71" fmla="*/ 15 h 25"/>
                <a:gd name="T72" fmla="*/ 10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1" y="23"/>
                    <a:pt x="4" y="23"/>
                    <a:pt x="6" y="23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2" y="19"/>
                    <a:pt x="13" y="22"/>
                    <a:pt x="13" y="23"/>
                  </a:cubicBezTo>
                  <a:cubicBezTo>
                    <a:pt x="14" y="25"/>
                    <a:pt x="18" y="25"/>
                    <a:pt x="20" y="23"/>
                  </a:cubicBezTo>
                  <a:cubicBezTo>
                    <a:pt x="22" y="21"/>
                    <a:pt x="19" y="18"/>
                    <a:pt x="17" y="16"/>
                  </a:cubicBezTo>
                  <a:cubicBezTo>
                    <a:pt x="20" y="17"/>
                    <a:pt x="23" y="16"/>
                    <a:pt x="25" y="13"/>
                  </a:cubicBezTo>
                  <a:cubicBezTo>
                    <a:pt x="25" y="11"/>
                    <a:pt x="25" y="9"/>
                    <a:pt x="24" y="8"/>
                  </a:cubicBezTo>
                  <a:cubicBezTo>
                    <a:pt x="23" y="6"/>
                    <a:pt x="21" y="6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12" y="0"/>
                    <a:pt x="9" y="0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5"/>
                    <a:pt x="0" y="6"/>
                    <a:pt x="0" y="10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5" y="16"/>
                    <a:pt x="2" y="19"/>
                    <a:pt x="1" y="21"/>
                  </a:cubicBezTo>
                  <a:close/>
                  <a:moveTo>
                    <a:pt x="10" y="14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1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342"/>
            <p:cNvSpPr>
              <a:spLocks noEditPoints="1"/>
            </p:cNvSpPr>
            <p:nvPr/>
          </p:nvSpPr>
          <p:spPr bwMode="auto">
            <a:xfrm>
              <a:off x="8453099" y="2831647"/>
              <a:ext cx="68263" cy="66675"/>
            </a:xfrm>
            <a:custGeom>
              <a:avLst/>
              <a:gdLst>
                <a:gd name="T0" fmla="*/ 2 w 26"/>
                <a:gd name="T1" fmla="*/ 21 h 26"/>
                <a:gd name="T2" fmla="*/ 6 w 26"/>
                <a:gd name="T3" fmla="*/ 23 h 26"/>
                <a:gd name="T4" fmla="*/ 11 w 26"/>
                <a:gd name="T5" fmla="*/ 18 h 26"/>
                <a:gd name="T6" fmla="*/ 12 w 26"/>
                <a:gd name="T7" fmla="*/ 17 h 26"/>
                <a:gd name="T8" fmla="*/ 14 w 26"/>
                <a:gd name="T9" fmla="*/ 23 h 26"/>
                <a:gd name="T10" fmla="*/ 21 w 26"/>
                <a:gd name="T11" fmla="*/ 23 h 26"/>
                <a:gd name="T12" fmla="*/ 18 w 26"/>
                <a:gd name="T13" fmla="*/ 17 h 26"/>
                <a:gd name="T14" fmla="*/ 25 w 26"/>
                <a:gd name="T15" fmla="*/ 13 h 26"/>
                <a:gd name="T16" fmla="*/ 25 w 26"/>
                <a:gd name="T17" fmla="*/ 8 h 26"/>
                <a:gd name="T18" fmla="*/ 20 w 26"/>
                <a:gd name="T19" fmla="*/ 7 h 26"/>
                <a:gd name="T20" fmla="*/ 19 w 26"/>
                <a:gd name="T21" fmla="*/ 7 h 26"/>
                <a:gd name="T22" fmla="*/ 19 w 26"/>
                <a:gd name="T23" fmla="*/ 7 h 26"/>
                <a:gd name="T24" fmla="*/ 14 w 26"/>
                <a:gd name="T25" fmla="*/ 0 h 26"/>
                <a:gd name="T26" fmla="*/ 9 w 26"/>
                <a:gd name="T27" fmla="*/ 3 h 26"/>
                <a:gd name="T28" fmla="*/ 9 w 26"/>
                <a:gd name="T29" fmla="*/ 3 h 26"/>
                <a:gd name="T30" fmla="*/ 9 w 26"/>
                <a:gd name="T31" fmla="*/ 4 h 26"/>
                <a:gd name="T32" fmla="*/ 8 w 26"/>
                <a:gd name="T33" fmla="*/ 6 h 26"/>
                <a:gd name="T34" fmla="*/ 8 w 26"/>
                <a:gd name="T35" fmla="*/ 6 h 26"/>
                <a:gd name="T36" fmla="*/ 1 w 26"/>
                <a:gd name="T37" fmla="*/ 11 h 26"/>
                <a:gd name="T38" fmla="*/ 8 w 26"/>
                <a:gd name="T39" fmla="*/ 14 h 26"/>
                <a:gd name="T40" fmla="*/ 7 w 26"/>
                <a:gd name="T41" fmla="*/ 15 h 26"/>
                <a:gd name="T42" fmla="*/ 2 w 26"/>
                <a:gd name="T43" fmla="*/ 21 h 26"/>
                <a:gd name="T44" fmla="*/ 11 w 26"/>
                <a:gd name="T45" fmla="*/ 14 h 26"/>
                <a:gd name="T46" fmla="*/ 11 w 26"/>
                <a:gd name="T47" fmla="*/ 13 h 26"/>
                <a:gd name="T48" fmla="*/ 11 w 26"/>
                <a:gd name="T49" fmla="*/ 13 h 26"/>
                <a:gd name="T50" fmla="*/ 11 w 26"/>
                <a:gd name="T51" fmla="*/ 11 h 26"/>
                <a:gd name="T52" fmla="*/ 13 w 26"/>
                <a:gd name="T53" fmla="*/ 10 h 26"/>
                <a:gd name="T54" fmla="*/ 13 w 26"/>
                <a:gd name="T55" fmla="*/ 10 h 26"/>
                <a:gd name="T56" fmla="*/ 14 w 26"/>
                <a:gd name="T57" fmla="*/ 10 h 26"/>
                <a:gd name="T58" fmla="*/ 15 w 26"/>
                <a:gd name="T59" fmla="*/ 11 h 26"/>
                <a:gd name="T60" fmla="*/ 16 w 26"/>
                <a:gd name="T61" fmla="*/ 12 h 26"/>
                <a:gd name="T62" fmla="*/ 15 w 26"/>
                <a:gd name="T63" fmla="*/ 14 h 26"/>
                <a:gd name="T64" fmla="*/ 15 w 26"/>
                <a:gd name="T65" fmla="*/ 15 h 26"/>
                <a:gd name="T66" fmla="*/ 13 w 26"/>
                <a:gd name="T67" fmla="*/ 15 h 26"/>
                <a:gd name="T68" fmla="*/ 13 w 26"/>
                <a:gd name="T69" fmla="*/ 15 h 26"/>
                <a:gd name="T70" fmla="*/ 12 w 26"/>
                <a:gd name="T71" fmla="*/ 15 h 26"/>
                <a:gd name="T72" fmla="*/ 11 w 26"/>
                <a:gd name="T7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2" y="21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9"/>
                    <a:pt x="13" y="22"/>
                    <a:pt x="14" y="23"/>
                  </a:cubicBezTo>
                  <a:cubicBezTo>
                    <a:pt x="15" y="26"/>
                    <a:pt x="19" y="25"/>
                    <a:pt x="21" y="23"/>
                  </a:cubicBezTo>
                  <a:cubicBezTo>
                    <a:pt x="23" y="21"/>
                    <a:pt x="20" y="18"/>
                    <a:pt x="18" y="17"/>
                  </a:cubicBezTo>
                  <a:cubicBezTo>
                    <a:pt x="21" y="17"/>
                    <a:pt x="24" y="16"/>
                    <a:pt x="25" y="13"/>
                  </a:cubicBezTo>
                  <a:cubicBezTo>
                    <a:pt x="26" y="11"/>
                    <a:pt x="26" y="9"/>
                    <a:pt x="25" y="8"/>
                  </a:cubicBezTo>
                  <a:cubicBezTo>
                    <a:pt x="24" y="6"/>
                    <a:pt x="21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2"/>
                    <a:pt x="18" y="0"/>
                    <a:pt x="14" y="0"/>
                  </a:cubicBezTo>
                  <a:cubicBezTo>
                    <a:pt x="13" y="0"/>
                    <a:pt x="9" y="0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5"/>
                    <a:pt x="0" y="6"/>
                    <a:pt x="1" y="11"/>
                  </a:cubicBezTo>
                  <a:cubicBezTo>
                    <a:pt x="1" y="14"/>
                    <a:pt x="6" y="15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5" y="16"/>
                    <a:pt x="2" y="19"/>
                    <a:pt x="2" y="21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3"/>
                    <a:pt x="16" y="13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343"/>
            <p:cNvSpPr>
              <a:spLocks noEditPoints="1"/>
            </p:cNvSpPr>
            <p:nvPr/>
          </p:nvSpPr>
          <p:spPr bwMode="auto">
            <a:xfrm>
              <a:off x="8435637" y="3706360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5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7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7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344"/>
            <p:cNvSpPr>
              <a:spLocks noEditPoints="1"/>
            </p:cNvSpPr>
            <p:nvPr/>
          </p:nvSpPr>
          <p:spPr bwMode="auto">
            <a:xfrm>
              <a:off x="8500724" y="3595235"/>
              <a:ext cx="76200" cy="77788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3 w 30"/>
                <a:gd name="T7" fmla="*/ 20 h 30"/>
                <a:gd name="T8" fmla="*/ 16 w 30"/>
                <a:gd name="T9" fmla="*/ 27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8 w 30"/>
                <a:gd name="T17" fmla="*/ 9 h 30"/>
                <a:gd name="T18" fmla="*/ 23 w 30"/>
                <a:gd name="T19" fmla="*/ 8 h 30"/>
                <a:gd name="T20" fmla="*/ 21 w 30"/>
                <a:gd name="T21" fmla="*/ 9 h 30"/>
                <a:gd name="T22" fmla="*/ 21 w 30"/>
                <a:gd name="T23" fmla="*/ 9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2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2 h 30"/>
                <a:gd name="T56" fmla="*/ 15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7 w 30"/>
                <a:gd name="T63" fmla="*/ 16 h 30"/>
                <a:gd name="T64" fmla="*/ 17 w 30"/>
                <a:gd name="T65" fmla="*/ 17 h 30"/>
                <a:gd name="T66" fmla="*/ 15 w 30"/>
                <a:gd name="T67" fmla="*/ 18 h 30"/>
                <a:gd name="T68" fmla="*/ 15 w 30"/>
                <a:gd name="T69" fmla="*/ 18 h 30"/>
                <a:gd name="T70" fmla="*/ 13 w 30"/>
                <a:gd name="T71" fmla="*/ 17 h 30"/>
                <a:gd name="T72" fmla="*/ 12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5"/>
                    <a:pt x="16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30" y="14"/>
                    <a:pt x="30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2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345"/>
            <p:cNvSpPr>
              <a:spLocks noEditPoints="1"/>
            </p:cNvSpPr>
            <p:nvPr/>
          </p:nvSpPr>
          <p:spPr bwMode="auto">
            <a:xfrm>
              <a:off x="8543587" y="348728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346"/>
            <p:cNvSpPr>
              <a:spLocks noEditPoints="1"/>
            </p:cNvSpPr>
            <p:nvPr/>
          </p:nvSpPr>
          <p:spPr bwMode="auto">
            <a:xfrm>
              <a:off x="8562637" y="337933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6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6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7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4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6"/>
                    <a:pt x="7" y="26"/>
                  </a:cubicBezTo>
                  <a:cubicBezTo>
                    <a:pt x="10" y="26"/>
                    <a:pt x="11" y="23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8"/>
                    <a:pt x="23" y="26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19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6"/>
                    <a:pt x="9" y="16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347"/>
            <p:cNvSpPr>
              <a:spLocks noEditPoints="1"/>
            </p:cNvSpPr>
            <p:nvPr/>
          </p:nvSpPr>
          <p:spPr bwMode="auto">
            <a:xfrm>
              <a:off x="8568987" y="3268210"/>
              <a:ext cx="77788" cy="76200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4 w 30"/>
                <a:gd name="T7" fmla="*/ 20 h 30"/>
                <a:gd name="T8" fmla="*/ 16 w 30"/>
                <a:gd name="T9" fmla="*/ 26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9 w 30"/>
                <a:gd name="T17" fmla="*/ 9 h 30"/>
                <a:gd name="T18" fmla="*/ 23 w 30"/>
                <a:gd name="T19" fmla="*/ 8 h 30"/>
                <a:gd name="T20" fmla="*/ 21 w 30"/>
                <a:gd name="T21" fmla="*/ 8 h 30"/>
                <a:gd name="T22" fmla="*/ 21 w 30"/>
                <a:gd name="T23" fmla="*/ 8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3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1 h 30"/>
                <a:gd name="T56" fmla="*/ 16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8 w 30"/>
                <a:gd name="T63" fmla="*/ 16 h 30"/>
                <a:gd name="T64" fmla="*/ 17 w 30"/>
                <a:gd name="T65" fmla="*/ 17 h 30"/>
                <a:gd name="T66" fmla="*/ 15 w 30"/>
                <a:gd name="T67" fmla="*/ 17 h 30"/>
                <a:gd name="T68" fmla="*/ 15 w 30"/>
                <a:gd name="T69" fmla="*/ 17 h 30"/>
                <a:gd name="T70" fmla="*/ 13 w 30"/>
                <a:gd name="T71" fmla="*/ 17 h 30"/>
                <a:gd name="T72" fmla="*/ 13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2"/>
                    <a:pt x="15" y="25"/>
                    <a:pt x="16" y="26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30" y="13"/>
                    <a:pt x="30" y="10"/>
                    <a:pt x="29" y="9"/>
                  </a:cubicBezTo>
                  <a:cubicBezTo>
                    <a:pt x="27" y="7"/>
                    <a:pt x="24" y="8"/>
                    <a:pt x="23" y="8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7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3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348"/>
            <p:cNvSpPr>
              <a:spLocks noEditPoints="1"/>
            </p:cNvSpPr>
            <p:nvPr/>
          </p:nvSpPr>
          <p:spPr bwMode="auto">
            <a:xfrm>
              <a:off x="8562637" y="314597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3 w 29"/>
                <a:gd name="T5" fmla="*/ 22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20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1 h 30"/>
                <a:gd name="T26" fmla="*/ 10 w 29"/>
                <a:gd name="T27" fmla="*/ 4 h 30"/>
                <a:gd name="T28" fmla="*/ 10 w 29"/>
                <a:gd name="T29" fmla="*/ 4 h 30"/>
                <a:gd name="T30" fmla="*/ 9 w 29"/>
                <a:gd name="T31" fmla="*/ 5 h 30"/>
                <a:gd name="T32" fmla="*/ 9 w 29"/>
                <a:gd name="T33" fmla="*/ 7 h 30"/>
                <a:gd name="T34" fmla="*/ 9 w 29"/>
                <a:gd name="T35" fmla="*/ 7 h 30"/>
                <a:gd name="T36" fmla="*/ 0 w 29"/>
                <a:gd name="T37" fmla="*/ 13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7 h 30"/>
                <a:gd name="T46" fmla="*/ 12 w 29"/>
                <a:gd name="T47" fmla="*/ 16 h 30"/>
                <a:gd name="T48" fmla="*/ 12 w 29"/>
                <a:gd name="T49" fmla="*/ 15 h 30"/>
                <a:gd name="T50" fmla="*/ 13 w 29"/>
                <a:gd name="T51" fmla="*/ 13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8 w 29"/>
                <a:gd name="T61" fmla="*/ 15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8 h 30"/>
                <a:gd name="T72" fmla="*/ 12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6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2"/>
                    <a:pt x="20" y="20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1"/>
                  </a:cubicBezTo>
                  <a:cubicBezTo>
                    <a:pt x="14" y="1"/>
                    <a:pt x="10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0" y="13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20"/>
                    <a:pt x="2" y="22"/>
                    <a:pt x="2" y="24"/>
                  </a:cubicBezTo>
                  <a:close/>
                  <a:moveTo>
                    <a:pt x="12" y="17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7"/>
                    <a:pt x="13" y="17"/>
                    <a:pt x="1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349"/>
            <p:cNvSpPr>
              <a:spLocks noEditPoints="1"/>
            </p:cNvSpPr>
            <p:nvPr/>
          </p:nvSpPr>
          <p:spPr bwMode="auto">
            <a:xfrm>
              <a:off x="8538824" y="302532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2 w 29"/>
                <a:gd name="T5" fmla="*/ 21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19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0 h 30"/>
                <a:gd name="T26" fmla="*/ 10 w 29"/>
                <a:gd name="T27" fmla="*/ 3 h 30"/>
                <a:gd name="T28" fmla="*/ 10 w 29"/>
                <a:gd name="T29" fmla="*/ 3 h 30"/>
                <a:gd name="T30" fmla="*/ 9 w 29"/>
                <a:gd name="T31" fmla="*/ 4 h 30"/>
                <a:gd name="T32" fmla="*/ 9 w 29"/>
                <a:gd name="T33" fmla="*/ 7 h 30"/>
                <a:gd name="T34" fmla="*/ 8 w 29"/>
                <a:gd name="T35" fmla="*/ 7 h 30"/>
                <a:gd name="T36" fmla="*/ 0 w 29"/>
                <a:gd name="T37" fmla="*/ 12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6 h 30"/>
                <a:gd name="T46" fmla="*/ 12 w 29"/>
                <a:gd name="T47" fmla="*/ 15 h 30"/>
                <a:gd name="T48" fmla="*/ 12 w 29"/>
                <a:gd name="T49" fmla="*/ 15 h 30"/>
                <a:gd name="T50" fmla="*/ 13 w 29"/>
                <a:gd name="T51" fmla="*/ 12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7 w 29"/>
                <a:gd name="T61" fmla="*/ 14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7 h 30"/>
                <a:gd name="T72" fmla="*/ 12 w 29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2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3"/>
                    <a:pt x="15" y="25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5" y="25"/>
                    <a:pt x="22" y="21"/>
                    <a:pt x="20" y="19"/>
                  </a:cubicBezTo>
                  <a:cubicBezTo>
                    <a:pt x="23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3"/>
                    <a:pt x="19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4" y="6"/>
                    <a:pt x="0" y="8"/>
                    <a:pt x="0" y="12"/>
                  </a:cubicBezTo>
                  <a:cubicBezTo>
                    <a:pt x="0" y="16"/>
                    <a:pt x="6" y="17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350"/>
            <p:cNvSpPr>
              <a:spLocks noEditPoints="1"/>
            </p:cNvSpPr>
            <p:nvPr/>
          </p:nvSpPr>
          <p:spPr bwMode="auto">
            <a:xfrm>
              <a:off x="7137062" y="4023860"/>
              <a:ext cx="52388" cy="49213"/>
            </a:xfrm>
            <a:custGeom>
              <a:avLst/>
              <a:gdLst>
                <a:gd name="T0" fmla="*/ 15 w 20"/>
                <a:gd name="T1" fmla="*/ 9 h 19"/>
                <a:gd name="T2" fmla="*/ 14 w 20"/>
                <a:gd name="T3" fmla="*/ 9 h 19"/>
                <a:gd name="T4" fmla="*/ 18 w 20"/>
                <a:gd name="T5" fmla="*/ 5 h 19"/>
                <a:gd name="T6" fmla="*/ 12 w 20"/>
                <a:gd name="T7" fmla="*/ 3 h 19"/>
                <a:gd name="T8" fmla="*/ 11 w 20"/>
                <a:gd name="T9" fmla="*/ 3 h 19"/>
                <a:gd name="T10" fmla="*/ 11 w 20"/>
                <a:gd name="T11" fmla="*/ 2 h 19"/>
                <a:gd name="T12" fmla="*/ 10 w 20"/>
                <a:gd name="T13" fmla="*/ 1 h 19"/>
                <a:gd name="T14" fmla="*/ 10 w 20"/>
                <a:gd name="T15" fmla="*/ 1 h 19"/>
                <a:gd name="T16" fmla="*/ 6 w 20"/>
                <a:gd name="T17" fmla="*/ 1 h 19"/>
                <a:gd name="T18" fmla="*/ 5 w 20"/>
                <a:gd name="T19" fmla="*/ 7 h 19"/>
                <a:gd name="T20" fmla="*/ 5 w 20"/>
                <a:gd name="T21" fmla="*/ 7 h 19"/>
                <a:gd name="T22" fmla="*/ 4 w 20"/>
                <a:gd name="T23" fmla="*/ 7 h 19"/>
                <a:gd name="T24" fmla="*/ 1 w 20"/>
                <a:gd name="T25" fmla="*/ 9 h 19"/>
                <a:gd name="T26" fmla="*/ 2 w 20"/>
                <a:gd name="T27" fmla="*/ 12 h 19"/>
                <a:gd name="T28" fmla="*/ 7 w 20"/>
                <a:gd name="T29" fmla="*/ 13 h 19"/>
                <a:gd name="T30" fmla="*/ 7 w 20"/>
                <a:gd name="T31" fmla="*/ 18 h 19"/>
                <a:gd name="T32" fmla="*/ 12 w 20"/>
                <a:gd name="T33" fmla="*/ 16 h 19"/>
                <a:gd name="T34" fmla="*/ 12 w 20"/>
                <a:gd name="T35" fmla="*/ 12 h 19"/>
                <a:gd name="T36" fmla="*/ 12 w 20"/>
                <a:gd name="T37" fmla="*/ 12 h 19"/>
                <a:gd name="T38" fmla="*/ 17 w 20"/>
                <a:gd name="T39" fmla="*/ 14 h 19"/>
                <a:gd name="T40" fmla="*/ 19 w 20"/>
                <a:gd name="T41" fmla="*/ 12 h 19"/>
                <a:gd name="T42" fmla="*/ 15 w 20"/>
                <a:gd name="T43" fmla="*/ 9 h 19"/>
                <a:gd name="T44" fmla="*/ 11 w 20"/>
                <a:gd name="T45" fmla="*/ 10 h 19"/>
                <a:gd name="T46" fmla="*/ 11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9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9 w 20"/>
                <a:gd name="T59" fmla="*/ 7 h 19"/>
                <a:gd name="T60" fmla="*/ 9 w 20"/>
                <a:gd name="T61" fmla="*/ 7 h 19"/>
                <a:gd name="T62" fmla="*/ 10 w 20"/>
                <a:gd name="T63" fmla="*/ 7 h 19"/>
                <a:gd name="T64" fmla="*/ 10 w 20"/>
                <a:gd name="T65" fmla="*/ 7 h 19"/>
                <a:gd name="T66" fmla="*/ 12 w 20"/>
                <a:gd name="T67" fmla="*/ 8 h 19"/>
                <a:gd name="T68" fmla="*/ 12 w 20"/>
                <a:gd name="T69" fmla="*/ 9 h 19"/>
                <a:gd name="T70" fmla="*/ 12 w 20"/>
                <a:gd name="T71" fmla="*/ 9 h 19"/>
                <a:gd name="T72" fmla="*/ 11 w 20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8" y="7"/>
                    <a:pt x="18" y="5"/>
                  </a:cubicBezTo>
                  <a:cubicBezTo>
                    <a:pt x="17" y="2"/>
                    <a:pt x="14" y="2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4" y="2"/>
                    <a:pt x="3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1" y="8"/>
                    <a:pt x="1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6" y="14"/>
                    <a:pt x="7" y="13"/>
                  </a:cubicBezTo>
                  <a:cubicBezTo>
                    <a:pt x="7" y="14"/>
                    <a:pt x="6" y="17"/>
                    <a:pt x="7" y="18"/>
                  </a:cubicBezTo>
                  <a:cubicBezTo>
                    <a:pt x="9" y="19"/>
                    <a:pt x="12" y="18"/>
                    <a:pt x="12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4"/>
                    <a:pt x="15" y="15"/>
                    <a:pt x="17" y="14"/>
                  </a:cubicBezTo>
                  <a:cubicBezTo>
                    <a:pt x="18" y="14"/>
                    <a:pt x="20" y="13"/>
                    <a:pt x="19" y="12"/>
                  </a:cubicBezTo>
                  <a:cubicBezTo>
                    <a:pt x="19" y="10"/>
                    <a:pt x="16" y="10"/>
                    <a:pt x="15" y="9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351"/>
            <p:cNvSpPr>
              <a:spLocks noEditPoints="1"/>
            </p:cNvSpPr>
            <p:nvPr/>
          </p:nvSpPr>
          <p:spPr bwMode="auto">
            <a:xfrm>
              <a:off x="7046574" y="3954010"/>
              <a:ext cx="52388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2 h 20"/>
                <a:gd name="T4" fmla="*/ 19 w 20"/>
                <a:gd name="T5" fmla="*/ 9 h 20"/>
                <a:gd name="T6" fmla="*/ 14 w 20"/>
                <a:gd name="T7" fmla="*/ 5 h 20"/>
                <a:gd name="T8" fmla="*/ 14 w 20"/>
                <a:gd name="T9" fmla="*/ 5 h 20"/>
                <a:gd name="T10" fmla="*/ 13 w 20"/>
                <a:gd name="T11" fmla="*/ 3 h 20"/>
                <a:gd name="T12" fmla="*/ 13 w 20"/>
                <a:gd name="T13" fmla="*/ 3 h 20"/>
                <a:gd name="T14" fmla="*/ 13 w 20"/>
                <a:gd name="T15" fmla="*/ 3 h 20"/>
                <a:gd name="T16" fmla="*/ 9 w 20"/>
                <a:gd name="T17" fmla="*/ 1 h 20"/>
                <a:gd name="T18" fmla="*/ 6 w 20"/>
                <a:gd name="T19" fmla="*/ 6 h 20"/>
                <a:gd name="T20" fmla="*/ 6 w 20"/>
                <a:gd name="T21" fmla="*/ 6 h 20"/>
                <a:gd name="T22" fmla="*/ 4 w 20"/>
                <a:gd name="T23" fmla="*/ 6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8 h 20"/>
                <a:gd name="T34" fmla="*/ 11 w 20"/>
                <a:gd name="T35" fmla="*/ 14 h 20"/>
                <a:gd name="T36" fmla="*/ 11 w 20"/>
                <a:gd name="T37" fmla="*/ 15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2 h 20"/>
                <a:gd name="T46" fmla="*/ 10 w 20"/>
                <a:gd name="T47" fmla="*/ 12 h 20"/>
                <a:gd name="T48" fmla="*/ 10 w 20"/>
                <a:gd name="T49" fmla="*/ 12 h 20"/>
                <a:gd name="T50" fmla="*/ 9 w 20"/>
                <a:gd name="T51" fmla="*/ 12 h 20"/>
                <a:gd name="T52" fmla="*/ 8 w 20"/>
                <a:gd name="T53" fmla="*/ 11 h 20"/>
                <a:gd name="T54" fmla="*/ 8 w 20"/>
                <a:gd name="T55" fmla="*/ 10 h 20"/>
                <a:gd name="T56" fmla="*/ 8 w 20"/>
                <a:gd name="T57" fmla="*/ 9 h 20"/>
                <a:gd name="T58" fmla="*/ 9 w 20"/>
                <a:gd name="T59" fmla="*/ 8 h 20"/>
                <a:gd name="T60" fmla="*/ 10 w 20"/>
                <a:gd name="T61" fmla="*/ 8 h 20"/>
                <a:gd name="T62" fmla="*/ 10 w 20"/>
                <a:gd name="T63" fmla="*/ 8 h 20"/>
                <a:gd name="T64" fmla="*/ 11 w 20"/>
                <a:gd name="T65" fmla="*/ 9 h 20"/>
                <a:gd name="T66" fmla="*/ 12 w 20"/>
                <a:gd name="T67" fmla="*/ 10 h 20"/>
                <a:gd name="T68" fmla="*/ 12 w 20"/>
                <a:gd name="T69" fmla="*/ 10 h 20"/>
                <a:gd name="T70" fmla="*/ 11 w 20"/>
                <a:gd name="T71" fmla="*/ 11 h 20"/>
                <a:gd name="T72" fmla="*/ 11 w 20"/>
                <a:gd name="T7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6" y="12"/>
                    <a:pt x="19" y="11"/>
                    <a:pt x="19" y="9"/>
                  </a:cubicBezTo>
                  <a:cubicBezTo>
                    <a:pt x="20" y="5"/>
                    <a:pt x="17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0" y="1"/>
                    <a:pt x="9" y="1"/>
                  </a:cubicBezTo>
                  <a:cubicBezTo>
                    <a:pt x="7" y="0"/>
                    <a:pt x="5" y="2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3"/>
                    <a:pt x="4" y="14"/>
                    <a:pt x="6" y="13"/>
                  </a:cubicBezTo>
                  <a:cubicBezTo>
                    <a:pt x="5" y="14"/>
                    <a:pt x="3" y="17"/>
                    <a:pt x="4" y="18"/>
                  </a:cubicBezTo>
                  <a:cubicBezTo>
                    <a:pt x="6" y="20"/>
                    <a:pt x="9" y="20"/>
                    <a:pt x="9" y="18"/>
                  </a:cubicBezTo>
                  <a:cubicBezTo>
                    <a:pt x="10" y="17"/>
                    <a:pt x="11" y="15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8" y="18"/>
                    <a:pt x="18" y="16"/>
                  </a:cubicBezTo>
                  <a:cubicBezTo>
                    <a:pt x="18" y="15"/>
                    <a:pt x="16" y="13"/>
                    <a:pt x="15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352"/>
            <p:cNvSpPr>
              <a:spLocks noEditPoints="1"/>
            </p:cNvSpPr>
            <p:nvPr/>
          </p:nvSpPr>
          <p:spPr bwMode="auto">
            <a:xfrm>
              <a:off x="6868774" y="2745922"/>
              <a:ext cx="52388" cy="49213"/>
            </a:xfrm>
            <a:custGeom>
              <a:avLst/>
              <a:gdLst>
                <a:gd name="T0" fmla="*/ 15 w 20"/>
                <a:gd name="T1" fmla="*/ 12 h 19"/>
                <a:gd name="T2" fmla="*/ 14 w 20"/>
                <a:gd name="T3" fmla="*/ 11 h 19"/>
                <a:gd name="T4" fmla="*/ 20 w 20"/>
                <a:gd name="T5" fmla="*/ 8 h 19"/>
                <a:gd name="T6" fmla="*/ 14 w 20"/>
                <a:gd name="T7" fmla="*/ 4 h 19"/>
                <a:gd name="T8" fmla="*/ 14 w 20"/>
                <a:gd name="T9" fmla="*/ 4 h 19"/>
                <a:gd name="T10" fmla="*/ 14 w 20"/>
                <a:gd name="T11" fmla="*/ 2 h 19"/>
                <a:gd name="T12" fmla="*/ 13 w 20"/>
                <a:gd name="T13" fmla="*/ 2 h 19"/>
                <a:gd name="T14" fmla="*/ 13 w 20"/>
                <a:gd name="T15" fmla="*/ 2 h 19"/>
                <a:gd name="T16" fmla="*/ 9 w 20"/>
                <a:gd name="T17" fmla="*/ 0 h 19"/>
                <a:gd name="T18" fmla="*/ 6 w 20"/>
                <a:gd name="T19" fmla="*/ 5 h 19"/>
                <a:gd name="T20" fmla="*/ 6 w 20"/>
                <a:gd name="T21" fmla="*/ 5 h 19"/>
                <a:gd name="T22" fmla="*/ 5 w 20"/>
                <a:gd name="T23" fmla="*/ 5 h 19"/>
                <a:gd name="T24" fmla="*/ 1 w 20"/>
                <a:gd name="T25" fmla="*/ 6 h 19"/>
                <a:gd name="T26" fmla="*/ 1 w 20"/>
                <a:gd name="T27" fmla="*/ 10 h 19"/>
                <a:gd name="T28" fmla="*/ 6 w 20"/>
                <a:gd name="T29" fmla="*/ 13 h 19"/>
                <a:gd name="T30" fmla="*/ 4 w 20"/>
                <a:gd name="T31" fmla="*/ 18 h 19"/>
                <a:gd name="T32" fmla="*/ 10 w 20"/>
                <a:gd name="T33" fmla="*/ 17 h 19"/>
                <a:gd name="T34" fmla="*/ 11 w 20"/>
                <a:gd name="T35" fmla="*/ 13 h 19"/>
                <a:gd name="T36" fmla="*/ 11 w 20"/>
                <a:gd name="T37" fmla="*/ 14 h 19"/>
                <a:gd name="T38" fmla="*/ 15 w 20"/>
                <a:gd name="T39" fmla="*/ 18 h 19"/>
                <a:gd name="T40" fmla="*/ 18 w 20"/>
                <a:gd name="T41" fmla="*/ 16 h 19"/>
                <a:gd name="T42" fmla="*/ 15 w 20"/>
                <a:gd name="T43" fmla="*/ 12 h 19"/>
                <a:gd name="T44" fmla="*/ 11 w 20"/>
                <a:gd name="T45" fmla="*/ 11 h 19"/>
                <a:gd name="T46" fmla="*/ 10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8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10 w 20"/>
                <a:gd name="T59" fmla="*/ 7 h 19"/>
                <a:gd name="T60" fmla="*/ 10 w 20"/>
                <a:gd name="T61" fmla="*/ 7 h 19"/>
                <a:gd name="T62" fmla="*/ 10 w 20"/>
                <a:gd name="T63" fmla="*/ 7 h 19"/>
                <a:gd name="T64" fmla="*/ 11 w 20"/>
                <a:gd name="T65" fmla="*/ 8 h 19"/>
                <a:gd name="T66" fmla="*/ 12 w 20"/>
                <a:gd name="T67" fmla="*/ 10 h 19"/>
                <a:gd name="T68" fmla="*/ 12 w 20"/>
                <a:gd name="T69" fmla="*/ 10 h 19"/>
                <a:gd name="T70" fmla="*/ 12 w 20"/>
                <a:gd name="T71" fmla="*/ 10 h 19"/>
                <a:gd name="T72" fmla="*/ 11 w 20"/>
                <a:gd name="T7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12"/>
                  </a:moveTo>
                  <a:cubicBezTo>
                    <a:pt x="15" y="11"/>
                    <a:pt x="14" y="11"/>
                    <a:pt x="14" y="11"/>
                  </a:cubicBezTo>
                  <a:cubicBezTo>
                    <a:pt x="16" y="11"/>
                    <a:pt x="19" y="10"/>
                    <a:pt x="20" y="8"/>
                  </a:cubicBezTo>
                  <a:cubicBezTo>
                    <a:pt x="20" y="5"/>
                    <a:pt x="17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19"/>
                    <a:pt x="10" y="17"/>
                  </a:cubicBezTo>
                  <a:cubicBezTo>
                    <a:pt x="10" y="16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5"/>
                    <a:pt x="13" y="18"/>
                    <a:pt x="15" y="18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8" y="14"/>
                    <a:pt x="16" y="12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353"/>
            <p:cNvSpPr>
              <a:spLocks noEditPoints="1"/>
            </p:cNvSpPr>
            <p:nvPr/>
          </p:nvSpPr>
          <p:spPr bwMode="auto">
            <a:xfrm>
              <a:off x="6933862" y="2676072"/>
              <a:ext cx="50800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1 h 20"/>
                <a:gd name="T4" fmla="*/ 19 w 20"/>
                <a:gd name="T5" fmla="*/ 8 h 20"/>
                <a:gd name="T6" fmla="*/ 14 w 20"/>
                <a:gd name="T7" fmla="*/ 4 h 20"/>
                <a:gd name="T8" fmla="*/ 14 w 20"/>
                <a:gd name="T9" fmla="*/ 4 h 20"/>
                <a:gd name="T10" fmla="*/ 13 w 20"/>
                <a:gd name="T11" fmla="*/ 3 h 20"/>
                <a:gd name="T12" fmla="*/ 13 w 20"/>
                <a:gd name="T13" fmla="*/ 2 h 20"/>
                <a:gd name="T14" fmla="*/ 13 w 20"/>
                <a:gd name="T15" fmla="*/ 2 h 20"/>
                <a:gd name="T16" fmla="*/ 9 w 20"/>
                <a:gd name="T17" fmla="*/ 0 h 20"/>
                <a:gd name="T18" fmla="*/ 6 w 20"/>
                <a:gd name="T19" fmla="*/ 5 h 20"/>
                <a:gd name="T20" fmla="*/ 6 w 20"/>
                <a:gd name="T21" fmla="*/ 6 h 20"/>
                <a:gd name="T22" fmla="*/ 5 w 20"/>
                <a:gd name="T23" fmla="*/ 5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7 h 20"/>
                <a:gd name="T34" fmla="*/ 11 w 20"/>
                <a:gd name="T35" fmla="*/ 13 h 20"/>
                <a:gd name="T36" fmla="*/ 11 w 20"/>
                <a:gd name="T37" fmla="*/ 14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1 h 20"/>
                <a:gd name="T46" fmla="*/ 10 w 20"/>
                <a:gd name="T47" fmla="*/ 11 h 20"/>
                <a:gd name="T48" fmla="*/ 10 w 20"/>
                <a:gd name="T49" fmla="*/ 11 h 20"/>
                <a:gd name="T50" fmla="*/ 9 w 20"/>
                <a:gd name="T51" fmla="*/ 11 h 20"/>
                <a:gd name="T52" fmla="*/ 8 w 20"/>
                <a:gd name="T53" fmla="*/ 10 h 20"/>
                <a:gd name="T54" fmla="*/ 8 w 20"/>
                <a:gd name="T55" fmla="*/ 9 h 20"/>
                <a:gd name="T56" fmla="*/ 8 w 20"/>
                <a:gd name="T57" fmla="*/ 8 h 20"/>
                <a:gd name="T58" fmla="*/ 10 w 20"/>
                <a:gd name="T59" fmla="*/ 8 h 20"/>
                <a:gd name="T60" fmla="*/ 10 w 20"/>
                <a:gd name="T61" fmla="*/ 7 h 20"/>
                <a:gd name="T62" fmla="*/ 10 w 20"/>
                <a:gd name="T63" fmla="*/ 8 h 20"/>
                <a:gd name="T64" fmla="*/ 11 w 20"/>
                <a:gd name="T65" fmla="*/ 8 h 20"/>
                <a:gd name="T66" fmla="*/ 12 w 20"/>
                <a:gd name="T67" fmla="*/ 10 h 20"/>
                <a:gd name="T68" fmla="*/ 12 w 20"/>
                <a:gd name="T69" fmla="*/ 10 h 20"/>
                <a:gd name="T70" fmla="*/ 12 w 20"/>
                <a:gd name="T71" fmla="*/ 11 h 20"/>
                <a:gd name="T72" fmla="*/ 11 w 20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1"/>
                    <a:pt x="14" y="11"/>
                  </a:cubicBezTo>
                  <a:cubicBezTo>
                    <a:pt x="16" y="11"/>
                    <a:pt x="19" y="10"/>
                    <a:pt x="19" y="8"/>
                  </a:cubicBezTo>
                  <a:cubicBezTo>
                    <a:pt x="20" y="5"/>
                    <a:pt x="17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20"/>
                    <a:pt x="9" y="17"/>
                  </a:cubicBezTo>
                  <a:cubicBezTo>
                    <a:pt x="10" y="17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9" y="18"/>
                    <a:pt x="18" y="16"/>
                  </a:cubicBezTo>
                  <a:cubicBezTo>
                    <a:pt x="18" y="14"/>
                    <a:pt x="16" y="13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354"/>
            <p:cNvSpPr>
              <a:spLocks noEditPoints="1"/>
            </p:cNvSpPr>
            <p:nvPr/>
          </p:nvSpPr>
          <p:spPr bwMode="auto">
            <a:xfrm>
              <a:off x="7037049" y="2614160"/>
              <a:ext cx="38100" cy="39688"/>
            </a:xfrm>
            <a:custGeom>
              <a:avLst/>
              <a:gdLst>
                <a:gd name="T0" fmla="*/ 11 w 15"/>
                <a:gd name="T1" fmla="*/ 9 h 15"/>
                <a:gd name="T2" fmla="*/ 11 w 15"/>
                <a:gd name="T3" fmla="*/ 8 h 15"/>
                <a:gd name="T4" fmla="*/ 15 w 15"/>
                <a:gd name="T5" fmla="*/ 6 h 15"/>
                <a:gd name="T6" fmla="*/ 11 w 15"/>
                <a:gd name="T7" fmla="*/ 3 h 15"/>
                <a:gd name="T8" fmla="*/ 10 w 15"/>
                <a:gd name="T9" fmla="*/ 3 h 15"/>
                <a:gd name="T10" fmla="*/ 10 w 15"/>
                <a:gd name="T11" fmla="*/ 2 h 15"/>
                <a:gd name="T12" fmla="*/ 10 w 15"/>
                <a:gd name="T13" fmla="*/ 1 h 15"/>
                <a:gd name="T14" fmla="*/ 10 w 15"/>
                <a:gd name="T15" fmla="*/ 1 h 15"/>
                <a:gd name="T16" fmla="*/ 7 w 15"/>
                <a:gd name="T17" fmla="*/ 0 h 15"/>
                <a:gd name="T18" fmla="*/ 5 w 15"/>
                <a:gd name="T19" fmla="*/ 4 h 15"/>
                <a:gd name="T20" fmla="*/ 5 w 15"/>
                <a:gd name="T21" fmla="*/ 4 h 15"/>
                <a:gd name="T22" fmla="*/ 4 w 15"/>
                <a:gd name="T23" fmla="*/ 4 h 15"/>
                <a:gd name="T24" fmla="*/ 1 w 15"/>
                <a:gd name="T25" fmla="*/ 4 h 15"/>
                <a:gd name="T26" fmla="*/ 1 w 15"/>
                <a:gd name="T27" fmla="*/ 7 h 15"/>
                <a:gd name="T28" fmla="*/ 5 w 15"/>
                <a:gd name="T29" fmla="*/ 9 h 15"/>
                <a:gd name="T30" fmla="*/ 3 w 15"/>
                <a:gd name="T31" fmla="*/ 13 h 15"/>
                <a:gd name="T32" fmla="*/ 7 w 15"/>
                <a:gd name="T33" fmla="*/ 13 h 15"/>
                <a:gd name="T34" fmla="*/ 8 w 15"/>
                <a:gd name="T35" fmla="*/ 10 h 15"/>
                <a:gd name="T36" fmla="*/ 9 w 15"/>
                <a:gd name="T37" fmla="*/ 10 h 15"/>
                <a:gd name="T38" fmla="*/ 12 w 15"/>
                <a:gd name="T39" fmla="*/ 13 h 15"/>
                <a:gd name="T40" fmla="*/ 14 w 15"/>
                <a:gd name="T41" fmla="*/ 12 h 15"/>
                <a:gd name="T42" fmla="*/ 11 w 15"/>
                <a:gd name="T43" fmla="*/ 9 h 15"/>
                <a:gd name="T44" fmla="*/ 8 w 15"/>
                <a:gd name="T45" fmla="*/ 8 h 15"/>
                <a:gd name="T46" fmla="*/ 8 w 15"/>
                <a:gd name="T47" fmla="*/ 8 h 15"/>
                <a:gd name="T48" fmla="*/ 7 w 15"/>
                <a:gd name="T49" fmla="*/ 8 h 15"/>
                <a:gd name="T50" fmla="*/ 7 w 15"/>
                <a:gd name="T51" fmla="*/ 8 h 15"/>
                <a:gd name="T52" fmla="*/ 6 w 15"/>
                <a:gd name="T53" fmla="*/ 8 h 15"/>
                <a:gd name="T54" fmla="*/ 6 w 15"/>
                <a:gd name="T55" fmla="*/ 7 h 15"/>
                <a:gd name="T56" fmla="*/ 6 w 15"/>
                <a:gd name="T57" fmla="*/ 6 h 15"/>
                <a:gd name="T58" fmla="*/ 7 w 15"/>
                <a:gd name="T59" fmla="*/ 5 h 15"/>
                <a:gd name="T60" fmla="*/ 8 w 15"/>
                <a:gd name="T61" fmla="*/ 5 h 15"/>
                <a:gd name="T62" fmla="*/ 8 w 15"/>
                <a:gd name="T63" fmla="*/ 5 h 15"/>
                <a:gd name="T64" fmla="*/ 9 w 15"/>
                <a:gd name="T65" fmla="*/ 6 h 15"/>
                <a:gd name="T66" fmla="*/ 9 w 15"/>
                <a:gd name="T67" fmla="*/ 7 h 15"/>
                <a:gd name="T68" fmla="*/ 9 w 15"/>
                <a:gd name="T69" fmla="*/ 7 h 15"/>
                <a:gd name="T70" fmla="*/ 9 w 15"/>
                <a:gd name="T71" fmla="*/ 8 h 15"/>
                <a:gd name="T72" fmla="*/ 8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5" y="8"/>
                    <a:pt x="15" y="6"/>
                  </a:cubicBezTo>
                  <a:cubicBezTo>
                    <a:pt x="15" y="3"/>
                    <a:pt x="13" y="2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4" y="1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3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4" y="10"/>
                    <a:pt x="2" y="12"/>
                    <a:pt x="3" y="13"/>
                  </a:cubicBezTo>
                  <a:cubicBezTo>
                    <a:pt x="4" y="14"/>
                    <a:pt x="7" y="15"/>
                    <a:pt x="7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10" y="13"/>
                    <a:pt x="12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2" y="9"/>
                    <a:pt x="11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355"/>
            <p:cNvSpPr>
              <a:spLocks noEditPoints="1"/>
            </p:cNvSpPr>
            <p:nvPr/>
          </p:nvSpPr>
          <p:spPr bwMode="auto">
            <a:xfrm>
              <a:off x="6957674" y="3882572"/>
              <a:ext cx="58738" cy="58738"/>
            </a:xfrm>
            <a:custGeom>
              <a:avLst/>
              <a:gdLst>
                <a:gd name="T0" fmla="*/ 17 w 23"/>
                <a:gd name="T1" fmla="*/ 14 h 23"/>
                <a:gd name="T2" fmla="*/ 16 w 23"/>
                <a:gd name="T3" fmla="*/ 13 h 23"/>
                <a:gd name="T4" fmla="*/ 23 w 23"/>
                <a:gd name="T5" fmla="*/ 9 h 23"/>
                <a:gd name="T6" fmla="*/ 16 w 23"/>
                <a:gd name="T7" fmla="*/ 5 h 23"/>
                <a:gd name="T8" fmla="*/ 16 w 23"/>
                <a:gd name="T9" fmla="*/ 5 h 23"/>
                <a:gd name="T10" fmla="*/ 16 w 23"/>
                <a:gd name="T11" fmla="*/ 3 h 23"/>
                <a:gd name="T12" fmla="*/ 15 w 23"/>
                <a:gd name="T13" fmla="*/ 2 h 23"/>
                <a:gd name="T14" fmla="*/ 16 w 23"/>
                <a:gd name="T15" fmla="*/ 2 h 23"/>
                <a:gd name="T16" fmla="*/ 11 w 23"/>
                <a:gd name="T17" fmla="*/ 0 h 23"/>
                <a:gd name="T18" fmla="*/ 7 w 23"/>
                <a:gd name="T19" fmla="*/ 6 h 23"/>
                <a:gd name="T20" fmla="*/ 7 w 23"/>
                <a:gd name="T21" fmla="*/ 6 h 23"/>
                <a:gd name="T22" fmla="*/ 6 w 23"/>
                <a:gd name="T23" fmla="*/ 6 h 23"/>
                <a:gd name="T24" fmla="*/ 1 w 23"/>
                <a:gd name="T25" fmla="*/ 7 h 23"/>
                <a:gd name="T26" fmla="*/ 1 w 23"/>
                <a:gd name="T27" fmla="*/ 11 h 23"/>
                <a:gd name="T28" fmla="*/ 7 w 23"/>
                <a:gd name="T29" fmla="*/ 15 h 23"/>
                <a:gd name="T30" fmla="*/ 5 w 23"/>
                <a:gd name="T31" fmla="*/ 20 h 23"/>
                <a:gd name="T32" fmla="*/ 11 w 23"/>
                <a:gd name="T33" fmla="*/ 20 h 23"/>
                <a:gd name="T34" fmla="*/ 13 w 23"/>
                <a:gd name="T35" fmla="*/ 15 h 23"/>
                <a:gd name="T36" fmla="*/ 13 w 23"/>
                <a:gd name="T37" fmla="*/ 16 h 23"/>
                <a:gd name="T38" fmla="*/ 18 w 23"/>
                <a:gd name="T39" fmla="*/ 20 h 23"/>
                <a:gd name="T40" fmla="*/ 22 w 23"/>
                <a:gd name="T41" fmla="*/ 18 h 23"/>
                <a:gd name="T42" fmla="*/ 17 w 23"/>
                <a:gd name="T43" fmla="*/ 14 h 23"/>
                <a:gd name="T44" fmla="*/ 13 w 23"/>
                <a:gd name="T45" fmla="*/ 13 h 23"/>
                <a:gd name="T46" fmla="*/ 12 w 23"/>
                <a:gd name="T47" fmla="*/ 13 h 23"/>
                <a:gd name="T48" fmla="*/ 12 w 23"/>
                <a:gd name="T49" fmla="*/ 13 h 23"/>
                <a:gd name="T50" fmla="*/ 11 w 23"/>
                <a:gd name="T51" fmla="*/ 13 h 23"/>
                <a:gd name="T52" fmla="*/ 10 w 23"/>
                <a:gd name="T53" fmla="*/ 12 h 23"/>
                <a:gd name="T54" fmla="*/ 9 w 23"/>
                <a:gd name="T55" fmla="*/ 11 h 23"/>
                <a:gd name="T56" fmla="*/ 10 w 23"/>
                <a:gd name="T57" fmla="*/ 10 h 23"/>
                <a:gd name="T58" fmla="*/ 11 w 23"/>
                <a:gd name="T59" fmla="*/ 9 h 23"/>
                <a:gd name="T60" fmla="*/ 12 w 23"/>
                <a:gd name="T61" fmla="*/ 9 h 23"/>
                <a:gd name="T62" fmla="*/ 12 w 23"/>
                <a:gd name="T63" fmla="*/ 9 h 23"/>
                <a:gd name="T64" fmla="*/ 13 w 23"/>
                <a:gd name="T65" fmla="*/ 9 h 23"/>
                <a:gd name="T66" fmla="*/ 14 w 23"/>
                <a:gd name="T67" fmla="*/ 11 h 23"/>
                <a:gd name="T68" fmla="*/ 14 w 23"/>
                <a:gd name="T69" fmla="*/ 11 h 23"/>
                <a:gd name="T70" fmla="*/ 14 w 23"/>
                <a:gd name="T71" fmla="*/ 12 h 23"/>
                <a:gd name="T72" fmla="*/ 13 w 23"/>
                <a:gd name="T7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17" y="14"/>
                  </a:moveTo>
                  <a:cubicBezTo>
                    <a:pt x="17" y="13"/>
                    <a:pt x="17" y="13"/>
                    <a:pt x="16" y="13"/>
                  </a:cubicBezTo>
                  <a:cubicBezTo>
                    <a:pt x="19" y="13"/>
                    <a:pt x="23" y="12"/>
                    <a:pt x="23" y="9"/>
                  </a:cubicBezTo>
                  <a:cubicBezTo>
                    <a:pt x="23" y="6"/>
                    <a:pt x="19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2" y="14"/>
                    <a:pt x="5" y="15"/>
                    <a:pt x="7" y="15"/>
                  </a:cubicBezTo>
                  <a:cubicBezTo>
                    <a:pt x="6" y="16"/>
                    <a:pt x="3" y="19"/>
                    <a:pt x="5" y="20"/>
                  </a:cubicBezTo>
                  <a:cubicBezTo>
                    <a:pt x="7" y="22"/>
                    <a:pt x="10" y="23"/>
                    <a:pt x="11" y="20"/>
                  </a:cubicBezTo>
                  <a:cubicBezTo>
                    <a:pt x="12" y="19"/>
                    <a:pt x="13" y="17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4" y="18"/>
                    <a:pt x="15" y="20"/>
                    <a:pt x="18" y="20"/>
                  </a:cubicBezTo>
                  <a:cubicBezTo>
                    <a:pt x="19" y="20"/>
                    <a:pt x="22" y="20"/>
                    <a:pt x="22" y="18"/>
                  </a:cubicBezTo>
                  <a:cubicBezTo>
                    <a:pt x="21" y="17"/>
                    <a:pt x="19" y="14"/>
                    <a:pt x="17" y="14"/>
                  </a:cubicBezTo>
                  <a:close/>
                  <a:moveTo>
                    <a:pt x="13" y="13"/>
                  </a:move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356"/>
            <p:cNvSpPr>
              <a:spLocks noEditPoints="1"/>
            </p:cNvSpPr>
            <p:nvPr/>
          </p:nvSpPr>
          <p:spPr bwMode="auto">
            <a:xfrm>
              <a:off x="6884649" y="3801610"/>
              <a:ext cx="65088" cy="65088"/>
            </a:xfrm>
            <a:custGeom>
              <a:avLst/>
              <a:gdLst>
                <a:gd name="T0" fmla="*/ 19 w 25"/>
                <a:gd name="T1" fmla="*/ 15 h 25"/>
                <a:gd name="T2" fmla="*/ 17 w 25"/>
                <a:gd name="T3" fmla="*/ 14 h 25"/>
                <a:gd name="T4" fmla="*/ 25 w 25"/>
                <a:gd name="T5" fmla="*/ 10 h 25"/>
                <a:gd name="T6" fmla="*/ 18 w 25"/>
                <a:gd name="T7" fmla="*/ 5 h 25"/>
                <a:gd name="T8" fmla="*/ 17 w 25"/>
                <a:gd name="T9" fmla="*/ 5 h 25"/>
                <a:gd name="T10" fmla="*/ 17 w 25"/>
                <a:gd name="T11" fmla="*/ 3 h 25"/>
                <a:gd name="T12" fmla="*/ 16 w 25"/>
                <a:gd name="T13" fmla="*/ 2 h 25"/>
                <a:gd name="T14" fmla="*/ 16 w 25"/>
                <a:gd name="T15" fmla="*/ 2 h 25"/>
                <a:gd name="T16" fmla="*/ 11 w 25"/>
                <a:gd name="T17" fmla="*/ 0 h 25"/>
                <a:gd name="T18" fmla="*/ 7 w 25"/>
                <a:gd name="T19" fmla="*/ 7 h 25"/>
                <a:gd name="T20" fmla="*/ 7 w 25"/>
                <a:gd name="T21" fmla="*/ 7 h 25"/>
                <a:gd name="T22" fmla="*/ 5 w 25"/>
                <a:gd name="T23" fmla="*/ 6 h 25"/>
                <a:gd name="T24" fmla="*/ 0 w 25"/>
                <a:gd name="T25" fmla="*/ 7 h 25"/>
                <a:gd name="T26" fmla="*/ 0 w 25"/>
                <a:gd name="T27" fmla="*/ 12 h 25"/>
                <a:gd name="T28" fmla="*/ 7 w 25"/>
                <a:gd name="T29" fmla="*/ 16 h 25"/>
                <a:gd name="T30" fmla="*/ 5 w 25"/>
                <a:gd name="T31" fmla="*/ 23 h 25"/>
                <a:gd name="T32" fmla="*/ 12 w 25"/>
                <a:gd name="T33" fmla="*/ 22 h 25"/>
                <a:gd name="T34" fmla="*/ 14 w 25"/>
                <a:gd name="T35" fmla="*/ 17 h 25"/>
                <a:gd name="T36" fmla="*/ 14 w 25"/>
                <a:gd name="T37" fmla="*/ 18 h 25"/>
                <a:gd name="T38" fmla="*/ 19 w 25"/>
                <a:gd name="T39" fmla="*/ 23 h 25"/>
                <a:gd name="T40" fmla="*/ 23 w 25"/>
                <a:gd name="T41" fmla="*/ 20 h 25"/>
                <a:gd name="T42" fmla="*/ 19 w 25"/>
                <a:gd name="T43" fmla="*/ 15 h 25"/>
                <a:gd name="T44" fmla="*/ 14 w 25"/>
                <a:gd name="T45" fmla="*/ 14 h 25"/>
                <a:gd name="T46" fmla="*/ 12 w 25"/>
                <a:gd name="T47" fmla="*/ 15 h 25"/>
                <a:gd name="T48" fmla="*/ 12 w 25"/>
                <a:gd name="T49" fmla="*/ 15 h 25"/>
                <a:gd name="T50" fmla="*/ 11 w 25"/>
                <a:gd name="T51" fmla="*/ 14 h 25"/>
                <a:gd name="T52" fmla="*/ 10 w 25"/>
                <a:gd name="T53" fmla="*/ 13 h 25"/>
                <a:gd name="T54" fmla="*/ 10 w 25"/>
                <a:gd name="T55" fmla="*/ 12 h 25"/>
                <a:gd name="T56" fmla="*/ 10 w 25"/>
                <a:gd name="T57" fmla="*/ 10 h 25"/>
                <a:gd name="T58" fmla="*/ 12 w 25"/>
                <a:gd name="T59" fmla="*/ 10 h 25"/>
                <a:gd name="T60" fmla="*/ 13 w 25"/>
                <a:gd name="T61" fmla="*/ 9 h 25"/>
                <a:gd name="T62" fmla="*/ 13 w 25"/>
                <a:gd name="T63" fmla="*/ 10 h 25"/>
                <a:gd name="T64" fmla="*/ 14 w 25"/>
                <a:gd name="T65" fmla="*/ 10 h 25"/>
                <a:gd name="T66" fmla="*/ 15 w 25"/>
                <a:gd name="T67" fmla="*/ 12 h 25"/>
                <a:gd name="T68" fmla="*/ 15 w 25"/>
                <a:gd name="T69" fmla="*/ 13 h 25"/>
                <a:gd name="T70" fmla="*/ 14 w 25"/>
                <a:gd name="T71" fmla="*/ 14 h 25"/>
                <a:gd name="T72" fmla="*/ 14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4"/>
                    <a:pt x="24" y="13"/>
                    <a:pt x="25" y="10"/>
                  </a:cubicBezTo>
                  <a:cubicBezTo>
                    <a:pt x="25" y="6"/>
                    <a:pt x="21" y="4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8" y="0"/>
                    <a:pt x="5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4" y="6"/>
                    <a:pt x="1" y="6"/>
                    <a:pt x="0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2" y="15"/>
                    <a:pt x="5" y="17"/>
                    <a:pt x="7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2"/>
                  </a:cubicBezTo>
                  <a:cubicBezTo>
                    <a:pt x="12" y="21"/>
                    <a:pt x="13" y="19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20"/>
                    <a:pt x="16" y="23"/>
                    <a:pt x="19" y="23"/>
                  </a:cubicBezTo>
                  <a:cubicBezTo>
                    <a:pt x="21" y="23"/>
                    <a:pt x="23" y="23"/>
                    <a:pt x="23" y="20"/>
                  </a:cubicBezTo>
                  <a:cubicBezTo>
                    <a:pt x="23" y="18"/>
                    <a:pt x="20" y="16"/>
                    <a:pt x="19" y="15"/>
                  </a:cubicBezTo>
                  <a:close/>
                  <a:moveTo>
                    <a:pt x="14" y="14"/>
                  </a:move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357"/>
            <p:cNvSpPr>
              <a:spLocks noEditPoints="1"/>
            </p:cNvSpPr>
            <p:nvPr/>
          </p:nvSpPr>
          <p:spPr bwMode="auto">
            <a:xfrm>
              <a:off x="6743362" y="2917372"/>
              <a:ext cx="66675" cy="63500"/>
            </a:xfrm>
            <a:custGeom>
              <a:avLst/>
              <a:gdLst>
                <a:gd name="T0" fmla="*/ 19 w 26"/>
                <a:gd name="T1" fmla="*/ 15 h 25"/>
                <a:gd name="T2" fmla="*/ 18 w 26"/>
                <a:gd name="T3" fmla="*/ 14 h 25"/>
                <a:gd name="T4" fmla="*/ 25 w 26"/>
                <a:gd name="T5" fmla="*/ 10 h 25"/>
                <a:gd name="T6" fmla="*/ 18 w 26"/>
                <a:gd name="T7" fmla="*/ 5 h 25"/>
                <a:gd name="T8" fmla="*/ 18 w 26"/>
                <a:gd name="T9" fmla="*/ 6 h 25"/>
                <a:gd name="T10" fmla="*/ 17 w 26"/>
                <a:gd name="T11" fmla="*/ 3 h 25"/>
                <a:gd name="T12" fmla="*/ 17 w 26"/>
                <a:gd name="T13" fmla="*/ 2 h 25"/>
                <a:gd name="T14" fmla="*/ 17 w 26"/>
                <a:gd name="T15" fmla="*/ 3 h 25"/>
                <a:gd name="T16" fmla="*/ 12 w 26"/>
                <a:gd name="T17" fmla="*/ 0 h 25"/>
                <a:gd name="T18" fmla="*/ 7 w 26"/>
                <a:gd name="T19" fmla="*/ 7 h 25"/>
                <a:gd name="T20" fmla="*/ 7 w 26"/>
                <a:gd name="T21" fmla="*/ 7 h 25"/>
                <a:gd name="T22" fmla="*/ 6 w 26"/>
                <a:gd name="T23" fmla="*/ 7 h 25"/>
                <a:gd name="T24" fmla="*/ 1 w 26"/>
                <a:gd name="T25" fmla="*/ 8 h 25"/>
                <a:gd name="T26" fmla="*/ 1 w 26"/>
                <a:gd name="T27" fmla="*/ 13 h 25"/>
                <a:gd name="T28" fmla="*/ 8 w 26"/>
                <a:gd name="T29" fmla="*/ 16 h 25"/>
                <a:gd name="T30" fmla="*/ 5 w 26"/>
                <a:gd name="T31" fmla="*/ 23 h 25"/>
                <a:gd name="T32" fmla="*/ 12 w 26"/>
                <a:gd name="T33" fmla="*/ 23 h 25"/>
                <a:gd name="T34" fmla="*/ 14 w 26"/>
                <a:gd name="T35" fmla="*/ 17 h 25"/>
                <a:gd name="T36" fmla="*/ 15 w 26"/>
                <a:gd name="T37" fmla="*/ 18 h 25"/>
                <a:gd name="T38" fmla="*/ 20 w 26"/>
                <a:gd name="T39" fmla="*/ 23 h 25"/>
                <a:gd name="T40" fmla="*/ 24 w 26"/>
                <a:gd name="T41" fmla="*/ 21 h 25"/>
                <a:gd name="T42" fmla="*/ 19 w 26"/>
                <a:gd name="T43" fmla="*/ 15 h 25"/>
                <a:gd name="T44" fmla="*/ 14 w 26"/>
                <a:gd name="T45" fmla="*/ 15 h 25"/>
                <a:gd name="T46" fmla="*/ 13 w 26"/>
                <a:gd name="T47" fmla="*/ 15 h 25"/>
                <a:gd name="T48" fmla="*/ 13 w 26"/>
                <a:gd name="T49" fmla="*/ 15 h 25"/>
                <a:gd name="T50" fmla="*/ 11 w 26"/>
                <a:gd name="T51" fmla="*/ 14 h 25"/>
                <a:gd name="T52" fmla="*/ 11 w 26"/>
                <a:gd name="T53" fmla="*/ 14 h 25"/>
                <a:gd name="T54" fmla="*/ 10 w 26"/>
                <a:gd name="T55" fmla="*/ 12 h 25"/>
                <a:gd name="T56" fmla="*/ 11 w 26"/>
                <a:gd name="T57" fmla="*/ 11 h 25"/>
                <a:gd name="T58" fmla="*/ 12 w 26"/>
                <a:gd name="T59" fmla="*/ 10 h 25"/>
                <a:gd name="T60" fmla="*/ 13 w 26"/>
                <a:gd name="T61" fmla="*/ 10 h 25"/>
                <a:gd name="T62" fmla="*/ 13 w 26"/>
                <a:gd name="T63" fmla="*/ 10 h 25"/>
                <a:gd name="T64" fmla="*/ 15 w 26"/>
                <a:gd name="T65" fmla="*/ 10 h 25"/>
                <a:gd name="T66" fmla="*/ 15 w 26"/>
                <a:gd name="T67" fmla="*/ 13 h 25"/>
                <a:gd name="T68" fmla="*/ 15 w 26"/>
                <a:gd name="T69" fmla="*/ 13 h 25"/>
                <a:gd name="T70" fmla="*/ 15 w 26"/>
                <a:gd name="T71" fmla="*/ 14 h 25"/>
                <a:gd name="T72" fmla="*/ 14 w 26"/>
                <a:gd name="T7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19" y="15"/>
                  </a:moveTo>
                  <a:cubicBezTo>
                    <a:pt x="19" y="15"/>
                    <a:pt x="18" y="15"/>
                    <a:pt x="18" y="14"/>
                  </a:cubicBezTo>
                  <a:cubicBezTo>
                    <a:pt x="20" y="14"/>
                    <a:pt x="25" y="13"/>
                    <a:pt x="25" y="10"/>
                  </a:cubicBezTo>
                  <a:cubicBezTo>
                    <a:pt x="26" y="6"/>
                    <a:pt x="22" y="5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3" y="0"/>
                    <a:pt x="12" y="0"/>
                  </a:cubicBezTo>
                  <a:cubicBezTo>
                    <a:pt x="9" y="0"/>
                    <a:pt x="6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4" y="17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1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6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358"/>
            <p:cNvSpPr>
              <a:spLocks noEditPoints="1"/>
            </p:cNvSpPr>
            <p:nvPr/>
          </p:nvSpPr>
          <p:spPr bwMode="auto">
            <a:xfrm>
              <a:off x="6794162" y="2831647"/>
              <a:ext cx="66675" cy="66675"/>
            </a:xfrm>
            <a:custGeom>
              <a:avLst/>
              <a:gdLst>
                <a:gd name="T0" fmla="*/ 19 w 26"/>
                <a:gd name="T1" fmla="*/ 15 h 26"/>
                <a:gd name="T2" fmla="*/ 18 w 26"/>
                <a:gd name="T3" fmla="*/ 14 h 26"/>
                <a:gd name="T4" fmla="*/ 26 w 26"/>
                <a:gd name="T5" fmla="*/ 11 h 26"/>
                <a:gd name="T6" fmla="*/ 18 w 26"/>
                <a:gd name="T7" fmla="*/ 6 h 26"/>
                <a:gd name="T8" fmla="*/ 18 w 26"/>
                <a:gd name="T9" fmla="*/ 6 h 26"/>
                <a:gd name="T10" fmla="*/ 18 w 26"/>
                <a:gd name="T11" fmla="*/ 4 h 26"/>
                <a:gd name="T12" fmla="*/ 17 w 26"/>
                <a:gd name="T13" fmla="*/ 3 h 26"/>
                <a:gd name="T14" fmla="*/ 17 w 26"/>
                <a:gd name="T15" fmla="*/ 3 h 26"/>
                <a:gd name="T16" fmla="*/ 12 w 26"/>
                <a:gd name="T17" fmla="*/ 0 h 26"/>
                <a:gd name="T18" fmla="*/ 8 w 26"/>
                <a:gd name="T19" fmla="*/ 7 h 26"/>
                <a:gd name="T20" fmla="*/ 8 w 26"/>
                <a:gd name="T21" fmla="*/ 7 h 26"/>
                <a:gd name="T22" fmla="*/ 6 w 26"/>
                <a:gd name="T23" fmla="*/ 7 h 26"/>
                <a:gd name="T24" fmla="*/ 1 w 26"/>
                <a:gd name="T25" fmla="*/ 8 h 26"/>
                <a:gd name="T26" fmla="*/ 1 w 26"/>
                <a:gd name="T27" fmla="*/ 13 h 26"/>
                <a:gd name="T28" fmla="*/ 8 w 26"/>
                <a:gd name="T29" fmla="*/ 17 h 26"/>
                <a:gd name="T30" fmla="*/ 6 w 26"/>
                <a:gd name="T31" fmla="*/ 23 h 26"/>
                <a:gd name="T32" fmla="*/ 13 w 26"/>
                <a:gd name="T33" fmla="*/ 23 h 26"/>
                <a:gd name="T34" fmla="*/ 14 w 26"/>
                <a:gd name="T35" fmla="*/ 17 h 26"/>
                <a:gd name="T36" fmla="*/ 15 w 26"/>
                <a:gd name="T37" fmla="*/ 18 h 26"/>
                <a:gd name="T38" fmla="*/ 20 w 26"/>
                <a:gd name="T39" fmla="*/ 23 h 26"/>
                <a:gd name="T40" fmla="*/ 24 w 26"/>
                <a:gd name="T41" fmla="*/ 21 h 26"/>
                <a:gd name="T42" fmla="*/ 19 w 26"/>
                <a:gd name="T43" fmla="*/ 15 h 26"/>
                <a:gd name="T44" fmla="*/ 14 w 26"/>
                <a:gd name="T45" fmla="*/ 15 h 26"/>
                <a:gd name="T46" fmla="*/ 13 w 26"/>
                <a:gd name="T47" fmla="*/ 15 h 26"/>
                <a:gd name="T48" fmla="*/ 13 w 26"/>
                <a:gd name="T49" fmla="*/ 15 h 26"/>
                <a:gd name="T50" fmla="*/ 12 w 26"/>
                <a:gd name="T51" fmla="*/ 15 h 26"/>
                <a:gd name="T52" fmla="*/ 11 w 26"/>
                <a:gd name="T53" fmla="*/ 14 h 26"/>
                <a:gd name="T54" fmla="*/ 11 w 26"/>
                <a:gd name="T55" fmla="*/ 12 h 26"/>
                <a:gd name="T56" fmla="*/ 11 w 26"/>
                <a:gd name="T57" fmla="*/ 11 h 26"/>
                <a:gd name="T58" fmla="*/ 13 w 26"/>
                <a:gd name="T59" fmla="*/ 10 h 26"/>
                <a:gd name="T60" fmla="*/ 13 w 26"/>
                <a:gd name="T61" fmla="*/ 10 h 26"/>
                <a:gd name="T62" fmla="*/ 14 w 26"/>
                <a:gd name="T63" fmla="*/ 10 h 26"/>
                <a:gd name="T64" fmla="*/ 15 w 26"/>
                <a:gd name="T65" fmla="*/ 11 h 26"/>
                <a:gd name="T66" fmla="*/ 16 w 26"/>
                <a:gd name="T67" fmla="*/ 13 h 26"/>
                <a:gd name="T68" fmla="*/ 16 w 26"/>
                <a:gd name="T69" fmla="*/ 13 h 26"/>
                <a:gd name="T70" fmla="*/ 15 w 26"/>
                <a:gd name="T71" fmla="*/ 14 h 26"/>
                <a:gd name="T72" fmla="*/ 14 w 26"/>
                <a:gd name="T7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19" y="15"/>
                  </a:moveTo>
                  <a:cubicBezTo>
                    <a:pt x="19" y="15"/>
                    <a:pt x="19" y="15"/>
                    <a:pt x="18" y="14"/>
                  </a:cubicBezTo>
                  <a:cubicBezTo>
                    <a:pt x="21" y="15"/>
                    <a:pt x="25" y="14"/>
                    <a:pt x="26" y="11"/>
                  </a:cubicBezTo>
                  <a:cubicBezTo>
                    <a:pt x="26" y="6"/>
                    <a:pt x="22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9" y="0"/>
                    <a:pt x="6" y="2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7" y="18"/>
                    <a:pt x="4" y="21"/>
                    <a:pt x="6" y="23"/>
                  </a:cubicBezTo>
                  <a:cubicBezTo>
                    <a:pt x="8" y="25"/>
                    <a:pt x="11" y="26"/>
                    <a:pt x="13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2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359"/>
            <p:cNvSpPr>
              <a:spLocks noEditPoints="1"/>
            </p:cNvSpPr>
            <p:nvPr/>
          </p:nvSpPr>
          <p:spPr bwMode="auto">
            <a:xfrm>
              <a:off x="6805274" y="3706360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7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5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4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360"/>
            <p:cNvSpPr>
              <a:spLocks noEditPoints="1"/>
            </p:cNvSpPr>
            <p:nvPr/>
          </p:nvSpPr>
          <p:spPr bwMode="auto">
            <a:xfrm>
              <a:off x="6740187" y="3595235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9 h 30"/>
                <a:gd name="T20" fmla="*/ 8 w 29"/>
                <a:gd name="T21" fmla="*/ 9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7"/>
                    <a:pt x="20" y="17"/>
                  </a:cubicBezTo>
                  <a:cubicBezTo>
                    <a:pt x="23" y="17"/>
                    <a:pt x="29" y="16"/>
                    <a:pt x="29" y="12"/>
                  </a:cubicBezTo>
                  <a:cubicBezTo>
                    <a:pt x="29" y="8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0" y="15"/>
                  </a:cubicBezTo>
                  <a:cubicBezTo>
                    <a:pt x="2" y="19"/>
                    <a:pt x="6" y="20"/>
                    <a:pt x="9" y="19"/>
                  </a:cubicBezTo>
                  <a:cubicBezTo>
                    <a:pt x="7" y="21"/>
                    <a:pt x="4" y="25"/>
                    <a:pt x="6" y="27"/>
                  </a:cubicBezTo>
                  <a:cubicBezTo>
                    <a:pt x="8" y="29"/>
                    <a:pt x="12" y="30"/>
                    <a:pt x="14" y="27"/>
                  </a:cubicBezTo>
                  <a:cubicBezTo>
                    <a:pt x="14" y="25"/>
                    <a:pt x="16" y="23"/>
                    <a:pt x="16" y="20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1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361"/>
            <p:cNvSpPr>
              <a:spLocks noEditPoints="1"/>
            </p:cNvSpPr>
            <p:nvPr/>
          </p:nvSpPr>
          <p:spPr bwMode="auto">
            <a:xfrm>
              <a:off x="6697324" y="3487285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19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8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3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3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362"/>
            <p:cNvSpPr>
              <a:spLocks noEditPoints="1"/>
            </p:cNvSpPr>
            <p:nvPr/>
          </p:nvSpPr>
          <p:spPr bwMode="auto">
            <a:xfrm>
              <a:off x="6678274" y="3379335"/>
              <a:ext cx="74613" cy="74613"/>
            </a:xfrm>
            <a:custGeom>
              <a:avLst/>
              <a:gdLst>
                <a:gd name="T0" fmla="*/ 22 w 29"/>
                <a:gd name="T1" fmla="*/ 17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6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6 h 29"/>
                <a:gd name="T40" fmla="*/ 27 w 29"/>
                <a:gd name="T41" fmla="*/ 24 h 29"/>
                <a:gd name="T42" fmla="*/ 22 w 29"/>
                <a:gd name="T43" fmla="*/ 17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4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7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4" y="16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2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19"/>
                    <a:pt x="9" y="19"/>
                  </a:cubicBezTo>
                  <a:cubicBezTo>
                    <a:pt x="7" y="21"/>
                    <a:pt x="4" y="24"/>
                    <a:pt x="6" y="26"/>
                  </a:cubicBezTo>
                  <a:cubicBezTo>
                    <a:pt x="8" y="28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0"/>
                    <a:pt x="17" y="21"/>
                  </a:cubicBezTo>
                  <a:cubicBezTo>
                    <a:pt x="18" y="23"/>
                    <a:pt x="19" y="26"/>
                    <a:pt x="23" y="26"/>
                  </a:cubicBezTo>
                  <a:cubicBezTo>
                    <a:pt x="24" y="26"/>
                    <a:pt x="28" y="26"/>
                    <a:pt x="27" y="24"/>
                  </a:cubicBezTo>
                  <a:cubicBezTo>
                    <a:pt x="27" y="21"/>
                    <a:pt x="24" y="19"/>
                    <a:pt x="22" y="17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7" y="12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363"/>
            <p:cNvSpPr>
              <a:spLocks noEditPoints="1"/>
            </p:cNvSpPr>
            <p:nvPr/>
          </p:nvSpPr>
          <p:spPr bwMode="auto">
            <a:xfrm>
              <a:off x="6670337" y="3268210"/>
              <a:ext cx="74613" cy="76200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8 h 30"/>
                <a:gd name="T20" fmla="*/ 8 w 29"/>
                <a:gd name="T21" fmla="*/ 8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6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7 h 30"/>
                <a:gd name="T48" fmla="*/ 14 w 29"/>
                <a:gd name="T49" fmla="*/ 17 h 30"/>
                <a:gd name="T50" fmla="*/ 13 w 29"/>
                <a:gd name="T51" fmla="*/ 17 h 30"/>
                <a:gd name="T52" fmla="*/ 12 w 29"/>
                <a:gd name="T53" fmla="*/ 16 h 30"/>
                <a:gd name="T54" fmla="*/ 11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1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3" y="17"/>
                    <a:pt x="28" y="16"/>
                    <a:pt x="29" y="12"/>
                  </a:cubicBezTo>
                  <a:cubicBezTo>
                    <a:pt x="29" y="7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0"/>
                    <a:pt x="13" y="0"/>
                  </a:cubicBezTo>
                  <a:cubicBezTo>
                    <a:pt x="9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2" y="7"/>
                    <a:pt x="1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3" y="25"/>
                    <a:pt x="6" y="27"/>
                  </a:cubicBezTo>
                  <a:cubicBezTo>
                    <a:pt x="8" y="29"/>
                    <a:pt x="12" y="30"/>
                    <a:pt x="14" y="26"/>
                  </a:cubicBezTo>
                  <a:cubicBezTo>
                    <a:pt x="14" y="25"/>
                    <a:pt x="15" y="22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1" y="15"/>
                    <a:pt x="11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364"/>
            <p:cNvSpPr>
              <a:spLocks noEditPoints="1"/>
            </p:cNvSpPr>
            <p:nvPr/>
          </p:nvSpPr>
          <p:spPr bwMode="auto">
            <a:xfrm>
              <a:off x="6678274" y="3145972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3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5 h 30"/>
                <a:gd name="T12" fmla="*/ 20 w 29"/>
                <a:gd name="T13" fmla="*/ 4 h 30"/>
                <a:gd name="T14" fmla="*/ 20 w 29"/>
                <a:gd name="T15" fmla="*/ 4 h 30"/>
                <a:gd name="T16" fmla="*/ 13 w 29"/>
                <a:gd name="T17" fmla="*/ 1 h 30"/>
                <a:gd name="T18" fmla="*/ 8 w 29"/>
                <a:gd name="T19" fmla="*/ 9 h 30"/>
                <a:gd name="T20" fmla="*/ 9 w 29"/>
                <a:gd name="T21" fmla="*/ 9 h 30"/>
                <a:gd name="T22" fmla="*/ 7 w 29"/>
                <a:gd name="T23" fmla="*/ 8 h 30"/>
                <a:gd name="T24" fmla="*/ 1 w 29"/>
                <a:gd name="T25" fmla="*/ 9 h 30"/>
                <a:gd name="T26" fmla="*/ 1 w 29"/>
                <a:gd name="T27" fmla="*/ 15 h 30"/>
                <a:gd name="T28" fmla="*/ 9 w 29"/>
                <a:gd name="T29" fmla="*/ 20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2 h 30"/>
                <a:gd name="T38" fmla="*/ 23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8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5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7 w 29"/>
                <a:gd name="T65" fmla="*/ 13 h 30"/>
                <a:gd name="T66" fmla="*/ 18 w 29"/>
                <a:gd name="T67" fmla="*/ 15 h 30"/>
                <a:gd name="T68" fmla="*/ 18 w 29"/>
                <a:gd name="T69" fmla="*/ 16 h 30"/>
                <a:gd name="T70" fmla="*/ 17 w 29"/>
                <a:gd name="T71" fmla="*/ 17 h 30"/>
                <a:gd name="T72" fmla="*/ 16 w 29"/>
                <a:gd name="T7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8"/>
                    <a:pt x="20" y="17"/>
                  </a:cubicBezTo>
                  <a:cubicBezTo>
                    <a:pt x="24" y="17"/>
                    <a:pt x="29" y="16"/>
                    <a:pt x="29" y="13"/>
                  </a:cubicBezTo>
                  <a:cubicBezTo>
                    <a:pt x="29" y="8"/>
                    <a:pt x="25" y="6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1"/>
                    <a:pt x="15" y="1"/>
                    <a:pt x="13" y="1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2" y="19"/>
                    <a:pt x="6" y="20"/>
                    <a:pt x="9" y="20"/>
                  </a:cubicBezTo>
                  <a:cubicBezTo>
                    <a:pt x="7" y="22"/>
                    <a:pt x="4" y="25"/>
                    <a:pt x="6" y="27"/>
                  </a:cubicBezTo>
                  <a:cubicBezTo>
                    <a:pt x="8" y="29"/>
                    <a:pt x="13" y="30"/>
                    <a:pt x="14" y="27"/>
                  </a:cubicBezTo>
                  <a:cubicBezTo>
                    <a:pt x="15" y="26"/>
                    <a:pt x="16" y="23"/>
                    <a:pt x="16" y="20"/>
                  </a:cubicBezTo>
                  <a:cubicBezTo>
                    <a:pt x="16" y="21"/>
                    <a:pt x="17" y="21"/>
                    <a:pt x="17" y="22"/>
                  </a:cubicBezTo>
                  <a:cubicBezTo>
                    <a:pt x="18" y="24"/>
                    <a:pt x="19" y="27"/>
                    <a:pt x="23" y="27"/>
                  </a:cubicBezTo>
                  <a:cubicBezTo>
                    <a:pt x="24" y="27"/>
                    <a:pt x="28" y="27"/>
                    <a:pt x="27" y="24"/>
                  </a:cubicBezTo>
                  <a:cubicBezTo>
                    <a:pt x="27" y="22"/>
                    <a:pt x="24" y="20"/>
                    <a:pt x="22" y="18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365"/>
            <p:cNvSpPr>
              <a:spLocks noEditPoints="1"/>
            </p:cNvSpPr>
            <p:nvPr/>
          </p:nvSpPr>
          <p:spPr bwMode="auto">
            <a:xfrm>
              <a:off x="6702087" y="3025322"/>
              <a:ext cx="77788" cy="77788"/>
            </a:xfrm>
            <a:custGeom>
              <a:avLst/>
              <a:gdLst>
                <a:gd name="T0" fmla="*/ 22 w 30"/>
                <a:gd name="T1" fmla="*/ 18 h 30"/>
                <a:gd name="T2" fmla="*/ 21 w 30"/>
                <a:gd name="T3" fmla="*/ 17 h 30"/>
                <a:gd name="T4" fmla="*/ 29 w 30"/>
                <a:gd name="T5" fmla="*/ 12 h 30"/>
                <a:gd name="T6" fmla="*/ 21 w 30"/>
                <a:gd name="T7" fmla="*/ 7 h 30"/>
                <a:gd name="T8" fmla="*/ 21 w 30"/>
                <a:gd name="T9" fmla="*/ 7 h 30"/>
                <a:gd name="T10" fmla="*/ 20 w 30"/>
                <a:gd name="T11" fmla="*/ 4 h 30"/>
                <a:gd name="T12" fmla="*/ 20 w 30"/>
                <a:gd name="T13" fmla="*/ 3 h 30"/>
                <a:gd name="T14" fmla="*/ 20 w 30"/>
                <a:gd name="T15" fmla="*/ 3 h 30"/>
                <a:gd name="T16" fmla="*/ 13 w 30"/>
                <a:gd name="T17" fmla="*/ 0 h 30"/>
                <a:gd name="T18" fmla="*/ 9 w 30"/>
                <a:gd name="T19" fmla="*/ 9 h 30"/>
                <a:gd name="T20" fmla="*/ 9 w 30"/>
                <a:gd name="T21" fmla="*/ 9 h 30"/>
                <a:gd name="T22" fmla="*/ 7 w 30"/>
                <a:gd name="T23" fmla="*/ 8 h 30"/>
                <a:gd name="T24" fmla="*/ 1 w 30"/>
                <a:gd name="T25" fmla="*/ 9 h 30"/>
                <a:gd name="T26" fmla="*/ 1 w 30"/>
                <a:gd name="T27" fmla="*/ 15 h 30"/>
                <a:gd name="T28" fmla="*/ 9 w 30"/>
                <a:gd name="T29" fmla="*/ 19 h 30"/>
                <a:gd name="T30" fmla="*/ 6 w 30"/>
                <a:gd name="T31" fmla="*/ 27 h 30"/>
                <a:gd name="T32" fmla="*/ 14 w 30"/>
                <a:gd name="T33" fmla="*/ 27 h 30"/>
                <a:gd name="T34" fmla="*/ 16 w 30"/>
                <a:gd name="T35" fmla="*/ 20 h 30"/>
                <a:gd name="T36" fmla="*/ 17 w 30"/>
                <a:gd name="T37" fmla="*/ 21 h 30"/>
                <a:gd name="T38" fmla="*/ 23 w 30"/>
                <a:gd name="T39" fmla="*/ 27 h 30"/>
                <a:gd name="T40" fmla="*/ 28 w 30"/>
                <a:gd name="T41" fmla="*/ 24 h 30"/>
                <a:gd name="T42" fmla="*/ 22 w 30"/>
                <a:gd name="T43" fmla="*/ 18 h 30"/>
                <a:gd name="T44" fmla="*/ 16 w 30"/>
                <a:gd name="T45" fmla="*/ 17 h 30"/>
                <a:gd name="T46" fmla="*/ 15 w 30"/>
                <a:gd name="T47" fmla="*/ 18 h 30"/>
                <a:gd name="T48" fmla="*/ 15 w 30"/>
                <a:gd name="T49" fmla="*/ 18 h 30"/>
                <a:gd name="T50" fmla="*/ 13 w 30"/>
                <a:gd name="T51" fmla="*/ 17 h 30"/>
                <a:gd name="T52" fmla="*/ 12 w 30"/>
                <a:gd name="T53" fmla="*/ 16 h 30"/>
                <a:gd name="T54" fmla="*/ 12 w 30"/>
                <a:gd name="T55" fmla="*/ 14 h 30"/>
                <a:gd name="T56" fmla="*/ 13 w 30"/>
                <a:gd name="T57" fmla="*/ 13 h 30"/>
                <a:gd name="T58" fmla="*/ 14 w 30"/>
                <a:gd name="T59" fmla="*/ 12 h 30"/>
                <a:gd name="T60" fmla="*/ 15 w 30"/>
                <a:gd name="T61" fmla="*/ 12 h 30"/>
                <a:gd name="T62" fmla="*/ 16 w 30"/>
                <a:gd name="T63" fmla="*/ 12 h 30"/>
                <a:gd name="T64" fmla="*/ 17 w 30"/>
                <a:gd name="T65" fmla="*/ 12 h 30"/>
                <a:gd name="T66" fmla="*/ 18 w 30"/>
                <a:gd name="T67" fmla="*/ 15 h 30"/>
                <a:gd name="T68" fmla="*/ 18 w 30"/>
                <a:gd name="T69" fmla="*/ 15 h 30"/>
                <a:gd name="T70" fmla="*/ 17 w 30"/>
                <a:gd name="T71" fmla="*/ 16 h 30"/>
                <a:gd name="T72" fmla="*/ 16 w 30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2" y="18"/>
                  </a:moveTo>
                  <a:cubicBezTo>
                    <a:pt x="22" y="18"/>
                    <a:pt x="21" y="17"/>
                    <a:pt x="21" y="17"/>
                  </a:cubicBezTo>
                  <a:cubicBezTo>
                    <a:pt x="24" y="17"/>
                    <a:pt x="29" y="16"/>
                    <a:pt x="29" y="12"/>
                  </a:cubicBezTo>
                  <a:cubicBezTo>
                    <a:pt x="30" y="8"/>
                    <a:pt x="25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5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3" y="19"/>
                    <a:pt x="6" y="20"/>
                    <a:pt x="9" y="19"/>
                  </a:cubicBezTo>
                  <a:cubicBezTo>
                    <a:pt x="8" y="21"/>
                    <a:pt x="4" y="25"/>
                    <a:pt x="6" y="27"/>
                  </a:cubicBezTo>
                  <a:cubicBezTo>
                    <a:pt x="9" y="29"/>
                    <a:pt x="13" y="30"/>
                    <a:pt x="14" y="27"/>
                  </a:cubicBezTo>
                  <a:cubicBezTo>
                    <a:pt x="15" y="25"/>
                    <a:pt x="16" y="23"/>
                    <a:pt x="1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4"/>
                    <a:pt x="20" y="27"/>
                    <a:pt x="23" y="27"/>
                  </a:cubicBezTo>
                  <a:cubicBezTo>
                    <a:pt x="25" y="27"/>
                    <a:pt x="28" y="27"/>
                    <a:pt x="28" y="24"/>
                  </a:cubicBezTo>
                  <a:cubicBezTo>
                    <a:pt x="27" y="22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366"/>
            <p:cNvSpPr>
              <a:spLocks noEditPoints="1"/>
            </p:cNvSpPr>
            <p:nvPr/>
          </p:nvSpPr>
          <p:spPr bwMode="auto">
            <a:xfrm>
              <a:off x="7456149" y="4585835"/>
              <a:ext cx="20638" cy="684213"/>
            </a:xfrm>
            <a:custGeom>
              <a:avLst/>
              <a:gdLst>
                <a:gd name="T0" fmla="*/ 4 w 8"/>
                <a:gd name="T1" fmla="*/ 256 h 265"/>
                <a:gd name="T2" fmla="*/ 4 w 8"/>
                <a:gd name="T3" fmla="*/ 265 h 265"/>
                <a:gd name="T4" fmla="*/ 0 w 8"/>
                <a:gd name="T5" fmla="*/ 247 h 265"/>
                <a:gd name="T6" fmla="*/ 8 w 8"/>
                <a:gd name="T7" fmla="*/ 247 h 265"/>
                <a:gd name="T8" fmla="*/ 0 w 8"/>
                <a:gd name="T9" fmla="*/ 248 h 265"/>
                <a:gd name="T10" fmla="*/ 4 w 8"/>
                <a:gd name="T11" fmla="*/ 230 h 265"/>
                <a:gd name="T12" fmla="*/ 4 w 8"/>
                <a:gd name="T13" fmla="*/ 239 h 265"/>
                <a:gd name="T14" fmla="*/ 0 w 8"/>
                <a:gd name="T15" fmla="*/ 221 h 265"/>
                <a:gd name="T16" fmla="*/ 8 w 8"/>
                <a:gd name="T17" fmla="*/ 221 h 265"/>
                <a:gd name="T18" fmla="*/ 0 w 8"/>
                <a:gd name="T19" fmla="*/ 222 h 265"/>
                <a:gd name="T20" fmla="*/ 4 w 8"/>
                <a:gd name="T21" fmla="*/ 204 h 265"/>
                <a:gd name="T22" fmla="*/ 4 w 8"/>
                <a:gd name="T23" fmla="*/ 214 h 265"/>
                <a:gd name="T24" fmla="*/ 0 w 8"/>
                <a:gd name="T25" fmla="*/ 196 h 265"/>
                <a:gd name="T26" fmla="*/ 8 w 8"/>
                <a:gd name="T27" fmla="*/ 196 h 265"/>
                <a:gd name="T28" fmla="*/ 0 w 8"/>
                <a:gd name="T29" fmla="*/ 197 h 265"/>
                <a:gd name="T30" fmla="*/ 4 w 8"/>
                <a:gd name="T31" fmla="*/ 179 h 265"/>
                <a:gd name="T32" fmla="*/ 4 w 8"/>
                <a:gd name="T33" fmla="*/ 188 h 265"/>
                <a:gd name="T34" fmla="*/ 0 w 8"/>
                <a:gd name="T35" fmla="*/ 170 h 265"/>
                <a:gd name="T36" fmla="*/ 8 w 8"/>
                <a:gd name="T37" fmla="*/ 170 h 265"/>
                <a:gd name="T38" fmla="*/ 0 w 8"/>
                <a:gd name="T39" fmla="*/ 171 h 265"/>
                <a:gd name="T40" fmla="*/ 4 w 8"/>
                <a:gd name="T41" fmla="*/ 153 h 265"/>
                <a:gd name="T42" fmla="*/ 4 w 8"/>
                <a:gd name="T43" fmla="*/ 162 h 265"/>
                <a:gd name="T44" fmla="*/ 0 w 8"/>
                <a:gd name="T45" fmla="*/ 144 h 265"/>
                <a:gd name="T46" fmla="*/ 8 w 8"/>
                <a:gd name="T47" fmla="*/ 144 h 265"/>
                <a:gd name="T48" fmla="*/ 0 w 8"/>
                <a:gd name="T49" fmla="*/ 146 h 265"/>
                <a:gd name="T50" fmla="*/ 4 w 8"/>
                <a:gd name="T51" fmla="*/ 128 h 265"/>
                <a:gd name="T52" fmla="*/ 4 w 8"/>
                <a:gd name="T53" fmla="*/ 137 h 265"/>
                <a:gd name="T54" fmla="*/ 0 w 8"/>
                <a:gd name="T55" fmla="*/ 119 h 265"/>
                <a:gd name="T56" fmla="*/ 8 w 8"/>
                <a:gd name="T57" fmla="*/ 119 h 265"/>
                <a:gd name="T58" fmla="*/ 0 w 8"/>
                <a:gd name="T59" fmla="*/ 120 h 265"/>
                <a:gd name="T60" fmla="*/ 4 w 8"/>
                <a:gd name="T61" fmla="*/ 102 h 265"/>
                <a:gd name="T62" fmla="*/ 4 w 8"/>
                <a:gd name="T63" fmla="*/ 111 h 265"/>
                <a:gd name="T64" fmla="*/ 0 w 8"/>
                <a:gd name="T65" fmla="*/ 93 h 265"/>
                <a:gd name="T66" fmla="*/ 8 w 8"/>
                <a:gd name="T67" fmla="*/ 93 h 265"/>
                <a:gd name="T68" fmla="*/ 0 w 8"/>
                <a:gd name="T69" fmla="*/ 94 h 265"/>
                <a:gd name="T70" fmla="*/ 4 w 8"/>
                <a:gd name="T71" fmla="*/ 76 h 265"/>
                <a:gd name="T72" fmla="*/ 4 w 8"/>
                <a:gd name="T73" fmla="*/ 86 h 265"/>
                <a:gd name="T74" fmla="*/ 0 w 8"/>
                <a:gd name="T75" fmla="*/ 68 h 265"/>
                <a:gd name="T76" fmla="*/ 8 w 8"/>
                <a:gd name="T77" fmla="*/ 68 h 265"/>
                <a:gd name="T78" fmla="*/ 0 w 8"/>
                <a:gd name="T79" fmla="*/ 69 h 265"/>
                <a:gd name="T80" fmla="*/ 4 w 8"/>
                <a:gd name="T81" fmla="*/ 51 h 265"/>
                <a:gd name="T82" fmla="*/ 4 w 8"/>
                <a:gd name="T83" fmla="*/ 60 h 265"/>
                <a:gd name="T84" fmla="*/ 0 w 8"/>
                <a:gd name="T85" fmla="*/ 42 h 265"/>
                <a:gd name="T86" fmla="*/ 8 w 8"/>
                <a:gd name="T87" fmla="*/ 42 h 265"/>
                <a:gd name="T88" fmla="*/ 0 w 8"/>
                <a:gd name="T89" fmla="*/ 43 h 265"/>
                <a:gd name="T90" fmla="*/ 4 w 8"/>
                <a:gd name="T91" fmla="*/ 25 h 265"/>
                <a:gd name="T92" fmla="*/ 4 w 8"/>
                <a:gd name="T93" fmla="*/ 34 h 265"/>
                <a:gd name="T94" fmla="*/ 0 w 8"/>
                <a:gd name="T95" fmla="*/ 16 h 265"/>
                <a:gd name="T96" fmla="*/ 8 w 8"/>
                <a:gd name="T97" fmla="*/ 16 h 265"/>
                <a:gd name="T98" fmla="*/ 0 w 8"/>
                <a:gd name="T99" fmla="*/ 18 h 265"/>
                <a:gd name="T100" fmla="*/ 4 w 8"/>
                <a:gd name="T101" fmla="*/ 0 h 265"/>
                <a:gd name="T102" fmla="*/ 4 w 8"/>
                <a:gd name="T103" fmla="*/ 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265"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7"/>
                    <a:pt x="2" y="256"/>
                    <a:pt x="4" y="256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7" y="256"/>
                    <a:pt x="8" y="257"/>
                    <a:pt x="8" y="260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8" y="263"/>
                    <a:pt x="7" y="265"/>
                    <a:pt x="4" y="265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2" y="265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2" y="243"/>
                    <a:pt x="4" y="243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7" y="243"/>
                    <a:pt x="8" y="245"/>
                    <a:pt x="8" y="247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50"/>
                    <a:pt x="7" y="252"/>
                    <a:pt x="4" y="252"/>
                  </a:cubicBezTo>
                  <a:cubicBezTo>
                    <a:pt x="4" y="252"/>
                    <a:pt x="4" y="252"/>
                    <a:pt x="4" y="252"/>
                  </a:cubicBezTo>
                  <a:cubicBezTo>
                    <a:pt x="2" y="252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7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7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7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7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7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7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7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7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7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7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7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7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7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7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7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7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7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7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7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7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7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7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7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7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7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7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367"/>
            <p:cNvSpPr>
              <a:spLocks noEditPoints="1"/>
            </p:cNvSpPr>
            <p:nvPr/>
          </p:nvSpPr>
          <p:spPr bwMode="auto">
            <a:xfrm>
              <a:off x="7408524" y="4585835"/>
              <a:ext cx="20638" cy="419100"/>
            </a:xfrm>
            <a:custGeom>
              <a:avLst/>
              <a:gdLst>
                <a:gd name="T0" fmla="*/ 4 w 8"/>
                <a:gd name="T1" fmla="*/ 153 h 162"/>
                <a:gd name="T2" fmla="*/ 8 w 8"/>
                <a:gd name="T3" fmla="*/ 157 h 162"/>
                <a:gd name="T4" fmla="*/ 4 w 8"/>
                <a:gd name="T5" fmla="*/ 162 h 162"/>
                <a:gd name="T6" fmla="*/ 0 w 8"/>
                <a:gd name="T7" fmla="*/ 144 h 162"/>
                <a:gd name="T8" fmla="*/ 8 w 8"/>
                <a:gd name="T9" fmla="*/ 144 h 162"/>
                <a:gd name="T10" fmla="*/ 4 w 8"/>
                <a:gd name="T11" fmla="*/ 150 h 162"/>
                <a:gd name="T12" fmla="*/ 0 w 8"/>
                <a:gd name="T13" fmla="*/ 133 h 162"/>
                <a:gd name="T14" fmla="*/ 4 w 8"/>
                <a:gd name="T15" fmla="*/ 128 h 162"/>
                <a:gd name="T16" fmla="*/ 8 w 8"/>
                <a:gd name="T17" fmla="*/ 133 h 162"/>
                <a:gd name="T18" fmla="*/ 0 w 8"/>
                <a:gd name="T19" fmla="*/ 133 h 162"/>
                <a:gd name="T20" fmla="*/ 4 w 8"/>
                <a:gd name="T21" fmla="*/ 115 h 162"/>
                <a:gd name="T22" fmla="*/ 8 w 8"/>
                <a:gd name="T23" fmla="*/ 119 h 162"/>
                <a:gd name="T24" fmla="*/ 4 w 8"/>
                <a:gd name="T25" fmla="*/ 124 h 162"/>
                <a:gd name="T26" fmla="*/ 0 w 8"/>
                <a:gd name="T27" fmla="*/ 106 h 162"/>
                <a:gd name="T28" fmla="*/ 8 w 8"/>
                <a:gd name="T29" fmla="*/ 106 h 162"/>
                <a:gd name="T30" fmla="*/ 4 w 8"/>
                <a:gd name="T31" fmla="*/ 111 h 162"/>
                <a:gd name="T32" fmla="*/ 0 w 8"/>
                <a:gd name="T33" fmla="*/ 94 h 162"/>
                <a:gd name="T34" fmla="*/ 4 w 8"/>
                <a:gd name="T35" fmla="*/ 89 h 162"/>
                <a:gd name="T36" fmla="*/ 8 w 8"/>
                <a:gd name="T37" fmla="*/ 94 h 162"/>
                <a:gd name="T38" fmla="*/ 0 w 8"/>
                <a:gd name="T39" fmla="*/ 94 h 162"/>
                <a:gd name="T40" fmla="*/ 4 w 8"/>
                <a:gd name="T41" fmla="*/ 76 h 162"/>
                <a:gd name="T42" fmla="*/ 8 w 8"/>
                <a:gd name="T43" fmla="*/ 80 h 162"/>
                <a:gd name="T44" fmla="*/ 4 w 8"/>
                <a:gd name="T45" fmla="*/ 86 h 162"/>
                <a:gd name="T46" fmla="*/ 0 w 8"/>
                <a:gd name="T47" fmla="*/ 68 h 162"/>
                <a:gd name="T48" fmla="*/ 8 w 8"/>
                <a:gd name="T49" fmla="*/ 68 h 162"/>
                <a:gd name="T50" fmla="*/ 4 w 8"/>
                <a:gd name="T51" fmla="*/ 73 h 162"/>
                <a:gd name="T52" fmla="*/ 0 w 8"/>
                <a:gd name="T53" fmla="*/ 56 h 162"/>
                <a:gd name="T54" fmla="*/ 4 w 8"/>
                <a:gd name="T55" fmla="*/ 51 h 162"/>
                <a:gd name="T56" fmla="*/ 8 w 8"/>
                <a:gd name="T57" fmla="*/ 56 h 162"/>
                <a:gd name="T58" fmla="*/ 0 w 8"/>
                <a:gd name="T59" fmla="*/ 56 h 162"/>
                <a:gd name="T60" fmla="*/ 4 w 8"/>
                <a:gd name="T61" fmla="*/ 38 h 162"/>
                <a:gd name="T62" fmla="*/ 8 w 8"/>
                <a:gd name="T63" fmla="*/ 42 h 162"/>
                <a:gd name="T64" fmla="*/ 4 w 8"/>
                <a:gd name="T65" fmla="*/ 47 h 162"/>
                <a:gd name="T66" fmla="*/ 0 w 8"/>
                <a:gd name="T67" fmla="*/ 29 h 162"/>
                <a:gd name="T68" fmla="*/ 8 w 8"/>
                <a:gd name="T69" fmla="*/ 29 h 162"/>
                <a:gd name="T70" fmla="*/ 4 w 8"/>
                <a:gd name="T71" fmla="*/ 34 h 162"/>
                <a:gd name="T72" fmla="*/ 0 w 8"/>
                <a:gd name="T73" fmla="*/ 18 h 162"/>
                <a:gd name="T74" fmla="*/ 4 w 8"/>
                <a:gd name="T75" fmla="*/ 12 h 162"/>
                <a:gd name="T76" fmla="*/ 8 w 8"/>
                <a:gd name="T77" fmla="*/ 18 h 162"/>
                <a:gd name="T78" fmla="*/ 0 w 8"/>
                <a:gd name="T79" fmla="*/ 18 h 162"/>
                <a:gd name="T80" fmla="*/ 4 w 8"/>
                <a:gd name="T81" fmla="*/ 0 h 162"/>
                <a:gd name="T82" fmla="*/ 8 w 8"/>
                <a:gd name="T83" fmla="*/ 4 h 162"/>
                <a:gd name="T84" fmla="*/ 4 w 8"/>
                <a:gd name="T8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62"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368"/>
            <p:cNvSpPr>
              <a:spLocks noEditPoints="1"/>
            </p:cNvSpPr>
            <p:nvPr/>
          </p:nvSpPr>
          <p:spPr bwMode="auto">
            <a:xfrm>
              <a:off x="7516474" y="4592185"/>
              <a:ext cx="9525" cy="558800"/>
            </a:xfrm>
            <a:custGeom>
              <a:avLst/>
              <a:gdLst>
                <a:gd name="T0" fmla="*/ 2 w 4"/>
                <a:gd name="T1" fmla="*/ 212 h 217"/>
                <a:gd name="T2" fmla="*/ 2 w 4"/>
                <a:gd name="T3" fmla="*/ 217 h 217"/>
                <a:gd name="T4" fmla="*/ 0 w 4"/>
                <a:gd name="T5" fmla="*/ 205 h 217"/>
                <a:gd name="T6" fmla="*/ 4 w 4"/>
                <a:gd name="T7" fmla="*/ 205 h 217"/>
                <a:gd name="T8" fmla="*/ 0 w 4"/>
                <a:gd name="T9" fmla="*/ 206 h 217"/>
                <a:gd name="T10" fmla="*/ 2 w 4"/>
                <a:gd name="T11" fmla="*/ 194 h 217"/>
                <a:gd name="T12" fmla="*/ 2 w 4"/>
                <a:gd name="T13" fmla="*/ 199 h 217"/>
                <a:gd name="T14" fmla="*/ 0 w 4"/>
                <a:gd name="T15" fmla="*/ 187 h 217"/>
                <a:gd name="T16" fmla="*/ 4 w 4"/>
                <a:gd name="T17" fmla="*/ 187 h 217"/>
                <a:gd name="T18" fmla="*/ 0 w 4"/>
                <a:gd name="T19" fmla="*/ 188 h 217"/>
                <a:gd name="T20" fmla="*/ 2 w 4"/>
                <a:gd name="T21" fmla="*/ 176 h 217"/>
                <a:gd name="T22" fmla="*/ 2 w 4"/>
                <a:gd name="T23" fmla="*/ 181 h 217"/>
                <a:gd name="T24" fmla="*/ 0 w 4"/>
                <a:gd name="T25" fmla="*/ 170 h 217"/>
                <a:gd name="T26" fmla="*/ 4 w 4"/>
                <a:gd name="T27" fmla="*/ 170 h 217"/>
                <a:gd name="T28" fmla="*/ 0 w 4"/>
                <a:gd name="T29" fmla="*/ 171 h 217"/>
                <a:gd name="T30" fmla="*/ 2 w 4"/>
                <a:gd name="T31" fmla="*/ 159 h 217"/>
                <a:gd name="T32" fmla="*/ 2 w 4"/>
                <a:gd name="T33" fmla="*/ 164 h 217"/>
                <a:gd name="T34" fmla="*/ 0 w 4"/>
                <a:gd name="T35" fmla="*/ 152 h 217"/>
                <a:gd name="T36" fmla="*/ 4 w 4"/>
                <a:gd name="T37" fmla="*/ 152 h 217"/>
                <a:gd name="T38" fmla="*/ 0 w 4"/>
                <a:gd name="T39" fmla="*/ 153 h 217"/>
                <a:gd name="T40" fmla="*/ 2 w 4"/>
                <a:gd name="T41" fmla="*/ 141 h 217"/>
                <a:gd name="T42" fmla="*/ 2 w 4"/>
                <a:gd name="T43" fmla="*/ 146 h 217"/>
                <a:gd name="T44" fmla="*/ 0 w 4"/>
                <a:gd name="T45" fmla="*/ 134 h 217"/>
                <a:gd name="T46" fmla="*/ 4 w 4"/>
                <a:gd name="T47" fmla="*/ 134 h 217"/>
                <a:gd name="T48" fmla="*/ 0 w 4"/>
                <a:gd name="T49" fmla="*/ 135 h 217"/>
                <a:gd name="T50" fmla="*/ 2 w 4"/>
                <a:gd name="T51" fmla="*/ 123 h 217"/>
                <a:gd name="T52" fmla="*/ 2 w 4"/>
                <a:gd name="T53" fmla="*/ 128 h 217"/>
                <a:gd name="T54" fmla="*/ 0 w 4"/>
                <a:gd name="T55" fmla="*/ 117 h 217"/>
                <a:gd name="T56" fmla="*/ 4 w 4"/>
                <a:gd name="T57" fmla="*/ 117 h 217"/>
                <a:gd name="T58" fmla="*/ 0 w 4"/>
                <a:gd name="T59" fmla="*/ 118 h 217"/>
                <a:gd name="T60" fmla="*/ 2 w 4"/>
                <a:gd name="T61" fmla="*/ 106 h 217"/>
                <a:gd name="T62" fmla="*/ 2 w 4"/>
                <a:gd name="T63" fmla="*/ 111 h 217"/>
                <a:gd name="T64" fmla="*/ 0 w 4"/>
                <a:gd name="T65" fmla="*/ 99 h 217"/>
                <a:gd name="T66" fmla="*/ 4 w 4"/>
                <a:gd name="T67" fmla="*/ 99 h 217"/>
                <a:gd name="T68" fmla="*/ 0 w 4"/>
                <a:gd name="T69" fmla="*/ 100 h 217"/>
                <a:gd name="T70" fmla="*/ 2 w 4"/>
                <a:gd name="T71" fmla="*/ 88 h 217"/>
                <a:gd name="T72" fmla="*/ 2 w 4"/>
                <a:gd name="T73" fmla="*/ 93 h 217"/>
                <a:gd name="T74" fmla="*/ 0 w 4"/>
                <a:gd name="T75" fmla="*/ 81 h 217"/>
                <a:gd name="T76" fmla="*/ 4 w 4"/>
                <a:gd name="T77" fmla="*/ 81 h 217"/>
                <a:gd name="T78" fmla="*/ 0 w 4"/>
                <a:gd name="T79" fmla="*/ 82 h 217"/>
                <a:gd name="T80" fmla="*/ 2 w 4"/>
                <a:gd name="T81" fmla="*/ 70 h 217"/>
                <a:gd name="T82" fmla="*/ 2 w 4"/>
                <a:gd name="T83" fmla="*/ 75 h 217"/>
                <a:gd name="T84" fmla="*/ 0 w 4"/>
                <a:gd name="T85" fmla="*/ 63 h 217"/>
                <a:gd name="T86" fmla="*/ 4 w 4"/>
                <a:gd name="T87" fmla="*/ 63 h 217"/>
                <a:gd name="T88" fmla="*/ 0 w 4"/>
                <a:gd name="T89" fmla="*/ 65 h 217"/>
                <a:gd name="T90" fmla="*/ 2 w 4"/>
                <a:gd name="T91" fmla="*/ 53 h 217"/>
                <a:gd name="T92" fmla="*/ 2 w 4"/>
                <a:gd name="T93" fmla="*/ 58 h 217"/>
                <a:gd name="T94" fmla="*/ 0 w 4"/>
                <a:gd name="T95" fmla="*/ 46 h 217"/>
                <a:gd name="T96" fmla="*/ 4 w 4"/>
                <a:gd name="T97" fmla="*/ 46 h 217"/>
                <a:gd name="T98" fmla="*/ 0 w 4"/>
                <a:gd name="T99" fmla="*/ 47 h 217"/>
                <a:gd name="T100" fmla="*/ 2 w 4"/>
                <a:gd name="T101" fmla="*/ 35 h 217"/>
                <a:gd name="T102" fmla="*/ 2 w 4"/>
                <a:gd name="T103" fmla="*/ 40 h 217"/>
                <a:gd name="T104" fmla="*/ 0 w 4"/>
                <a:gd name="T105" fmla="*/ 28 h 217"/>
                <a:gd name="T106" fmla="*/ 4 w 4"/>
                <a:gd name="T107" fmla="*/ 28 h 217"/>
                <a:gd name="T108" fmla="*/ 0 w 4"/>
                <a:gd name="T109" fmla="*/ 29 h 217"/>
                <a:gd name="T110" fmla="*/ 2 w 4"/>
                <a:gd name="T111" fmla="*/ 17 h 217"/>
                <a:gd name="T112" fmla="*/ 2 w 4"/>
                <a:gd name="T113" fmla="*/ 22 h 217"/>
                <a:gd name="T114" fmla="*/ 0 w 4"/>
                <a:gd name="T115" fmla="*/ 10 h 217"/>
                <a:gd name="T116" fmla="*/ 4 w 4"/>
                <a:gd name="T117" fmla="*/ 10 h 217"/>
                <a:gd name="T118" fmla="*/ 0 w 4"/>
                <a:gd name="T119" fmla="*/ 12 h 217"/>
                <a:gd name="T120" fmla="*/ 2 w 4"/>
                <a:gd name="T121" fmla="*/ 0 h 217"/>
                <a:gd name="T122" fmla="*/ 2 w 4"/>
                <a:gd name="T123" fmla="*/ 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" h="217"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7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7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369"/>
            <p:cNvSpPr>
              <a:spLocks noEditPoints="1"/>
            </p:cNvSpPr>
            <p:nvPr/>
          </p:nvSpPr>
          <p:spPr bwMode="auto">
            <a:xfrm>
              <a:off x="7626012" y="4592185"/>
              <a:ext cx="11113" cy="649288"/>
            </a:xfrm>
            <a:custGeom>
              <a:avLst/>
              <a:gdLst>
                <a:gd name="T0" fmla="*/ 4 w 4"/>
                <a:gd name="T1" fmla="*/ 249 h 252"/>
                <a:gd name="T2" fmla="*/ 0 w 4"/>
                <a:gd name="T3" fmla="*/ 250 h 252"/>
                <a:gd name="T4" fmla="*/ 4 w 4"/>
                <a:gd name="T5" fmla="*/ 240 h 252"/>
                <a:gd name="T6" fmla="*/ 0 w 4"/>
                <a:gd name="T7" fmla="*/ 241 h 252"/>
                <a:gd name="T8" fmla="*/ 4 w 4"/>
                <a:gd name="T9" fmla="*/ 231 h 252"/>
                <a:gd name="T10" fmla="*/ 0 w 4"/>
                <a:gd name="T11" fmla="*/ 233 h 252"/>
                <a:gd name="T12" fmla="*/ 4 w 4"/>
                <a:gd name="T13" fmla="*/ 223 h 252"/>
                <a:gd name="T14" fmla="*/ 0 w 4"/>
                <a:gd name="T15" fmla="*/ 224 h 252"/>
                <a:gd name="T16" fmla="*/ 4 w 4"/>
                <a:gd name="T17" fmla="*/ 214 h 252"/>
                <a:gd name="T18" fmla="*/ 0 w 4"/>
                <a:gd name="T19" fmla="*/ 215 h 252"/>
                <a:gd name="T20" fmla="*/ 4 w 4"/>
                <a:gd name="T21" fmla="*/ 205 h 252"/>
                <a:gd name="T22" fmla="*/ 0 w 4"/>
                <a:gd name="T23" fmla="*/ 206 h 252"/>
                <a:gd name="T24" fmla="*/ 4 w 4"/>
                <a:gd name="T25" fmla="*/ 196 h 252"/>
                <a:gd name="T26" fmla="*/ 0 w 4"/>
                <a:gd name="T27" fmla="*/ 197 h 252"/>
                <a:gd name="T28" fmla="*/ 4 w 4"/>
                <a:gd name="T29" fmla="*/ 187 h 252"/>
                <a:gd name="T30" fmla="*/ 0 w 4"/>
                <a:gd name="T31" fmla="*/ 188 h 252"/>
                <a:gd name="T32" fmla="*/ 4 w 4"/>
                <a:gd name="T33" fmla="*/ 178 h 252"/>
                <a:gd name="T34" fmla="*/ 0 w 4"/>
                <a:gd name="T35" fmla="*/ 180 h 252"/>
                <a:gd name="T36" fmla="*/ 4 w 4"/>
                <a:gd name="T37" fmla="*/ 170 h 252"/>
                <a:gd name="T38" fmla="*/ 0 w 4"/>
                <a:gd name="T39" fmla="*/ 171 h 252"/>
                <a:gd name="T40" fmla="*/ 4 w 4"/>
                <a:gd name="T41" fmla="*/ 161 h 252"/>
                <a:gd name="T42" fmla="*/ 0 w 4"/>
                <a:gd name="T43" fmla="*/ 162 h 252"/>
                <a:gd name="T44" fmla="*/ 4 w 4"/>
                <a:gd name="T45" fmla="*/ 152 h 252"/>
                <a:gd name="T46" fmla="*/ 0 w 4"/>
                <a:gd name="T47" fmla="*/ 153 h 252"/>
                <a:gd name="T48" fmla="*/ 4 w 4"/>
                <a:gd name="T49" fmla="*/ 143 h 252"/>
                <a:gd name="T50" fmla="*/ 0 w 4"/>
                <a:gd name="T51" fmla="*/ 144 h 252"/>
                <a:gd name="T52" fmla="*/ 4 w 4"/>
                <a:gd name="T53" fmla="*/ 134 h 252"/>
                <a:gd name="T54" fmla="*/ 0 w 4"/>
                <a:gd name="T55" fmla="*/ 135 h 252"/>
                <a:gd name="T56" fmla="*/ 4 w 4"/>
                <a:gd name="T57" fmla="*/ 125 h 252"/>
                <a:gd name="T58" fmla="*/ 0 w 4"/>
                <a:gd name="T59" fmla="*/ 126 h 252"/>
                <a:gd name="T60" fmla="*/ 4 w 4"/>
                <a:gd name="T61" fmla="*/ 117 h 252"/>
                <a:gd name="T62" fmla="*/ 0 w 4"/>
                <a:gd name="T63" fmla="*/ 118 h 252"/>
                <a:gd name="T64" fmla="*/ 4 w 4"/>
                <a:gd name="T65" fmla="*/ 108 h 252"/>
                <a:gd name="T66" fmla="*/ 0 w 4"/>
                <a:gd name="T67" fmla="*/ 109 h 252"/>
                <a:gd name="T68" fmla="*/ 4 w 4"/>
                <a:gd name="T69" fmla="*/ 99 h 252"/>
                <a:gd name="T70" fmla="*/ 0 w 4"/>
                <a:gd name="T71" fmla="*/ 100 h 252"/>
                <a:gd name="T72" fmla="*/ 4 w 4"/>
                <a:gd name="T73" fmla="*/ 90 h 252"/>
                <a:gd name="T74" fmla="*/ 0 w 4"/>
                <a:gd name="T75" fmla="*/ 91 h 252"/>
                <a:gd name="T76" fmla="*/ 4 w 4"/>
                <a:gd name="T77" fmla="*/ 81 h 252"/>
                <a:gd name="T78" fmla="*/ 0 w 4"/>
                <a:gd name="T79" fmla="*/ 82 h 252"/>
                <a:gd name="T80" fmla="*/ 4 w 4"/>
                <a:gd name="T81" fmla="*/ 72 h 252"/>
                <a:gd name="T82" fmla="*/ 0 w 4"/>
                <a:gd name="T83" fmla="*/ 73 h 252"/>
                <a:gd name="T84" fmla="*/ 4 w 4"/>
                <a:gd name="T85" fmla="*/ 63 h 252"/>
                <a:gd name="T86" fmla="*/ 0 w 4"/>
                <a:gd name="T87" fmla="*/ 65 h 252"/>
                <a:gd name="T88" fmla="*/ 4 w 4"/>
                <a:gd name="T89" fmla="*/ 55 h 252"/>
                <a:gd name="T90" fmla="*/ 0 w 4"/>
                <a:gd name="T91" fmla="*/ 56 h 252"/>
                <a:gd name="T92" fmla="*/ 4 w 4"/>
                <a:gd name="T93" fmla="*/ 46 h 252"/>
                <a:gd name="T94" fmla="*/ 0 w 4"/>
                <a:gd name="T95" fmla="*/ 47 h 252"/>
                <a:gd name="T96" fmla="*/ 4 w 4"/>
                <a:gd name="T97" fmla="*/ 37 h 252"/>
                <a:gd name="T98" fmla="*/ 0 w 4"/>
                <a:gd name="T99" fmla="*/ 38 h 252"/>
                <a:gd name="T100" fmla="*/ 4 w 4"/>
                <a:gd name="T101" fmla="*/ 28 h 252"/>
                <a:gd name="T102" fmla="*/ 0 w 4"/>
                <a:gd name="T103" fmla="*/ 29 h 252"/>
                <a:gd name="T104" fmla="*/ 4 w 4"/>
                <a:gd name="T105" fmla="*/ 19 h 252"/>
                <a:gd name="T106" fmla="*/ 0 w 4"/>
                <a:gd name="T107" fmla="*/ 20 h 252"/>
                <a:gd name="T108" fmla="*/ 4 w 4"/>
                <a:gd name="T109" fmla="*/ 10 h 252"/>
                <a:gd name="T110" fmla="*/ 0 w 4"/>
                <a:gd name="T111" fmla="*/ 12 h 252"/>
                <a:gd name="T112" fmla="*/ 4 w 4"/>
                <a:gd name="T113" fmla="*/ 2 h 252"/>
                <a:gd name="T114" fmla="*/ 0 w 4"/>
                <a:gd name="T115" fmla="*/ 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252">
                  <a:moveTo>
                    <a:pt x="0" y="250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48"/>
                    <a:pt x="1" y="247"/>
                    <a:pt x="2" y="247"/>
                  </a:cubicBezTo>
                  <a:cubicBezTo>
                    <a:pt x="2" y="247"/>
                    <a:pt x="2" y="247"/>
                    <a:pt x="2" y="247"/>
                  </a:cubicBezTo>
                  <a:cubicBezTo>
                    <a:pt x="3" y="247"/>
                    <a:pt x="4" y="248"/>
                    <a:pt x="4" y="249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51"/>
                    <a:pt x="3" y="252"/>
                    <a:pt x="2" y="25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" y="252"/>
                    <a:pt x="0" y="251"/>
                    <a:pt x="0" y="250"/>
                  </a:cubicBezTo>
                  <a:close/>
                  <a:moveTo>
                    <a:pt x="0" y="241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0" y="239"/>
                    <a:pt x="1" y="238"/>
                    <a:pt x="2" y="238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3" y="238"/>
                    <a:pt x="4" y="239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4" y="241"/>
                    <a:pt x="4" y="241"/>
                    <a:pt x="4" y="241"/>
                  </a:cubicBezTo>
                  <a:cubicBezTo>
                    <a:pt x="4" y="242"/>
                    <a:pt x="3" y="243"/>
                    <a:pt x="2" y="24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1" y="243"/>
                    <a:pt x="0" y="242"/>
                    <a:pt x="0" y="241"/>
                  </a:cubicBezTo>
                  <a:close/>
                  <a:moveTo>
                    <a:pt x="0" y="233"/>
                  </a:moveTo>
                  <a:cubicBezTo>
                    <a:pt x="0" y="231"/>
                    <a:pt x="0" y="231"/>
                    <a:pt x="0" y="231"/>
                  </a:cubicBezTo>
                  <a:cubicBezTo>
                    <a:pt x="0" y="230"/>
                    <a:pt x="1" y="229"/>
                    <a:pt x="2" y="229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3" y="229"/>
                    <a:pt x="4" y="230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4"/>
                    <a:pt x="3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1" y="234"/>
                    <a:pt x="0" y="234"/>
                    <a:pt x="0" y="233"/>
                  </a:cubicBezTo>
                  <a:close/>
                  <a:moveTo>
                    <a:pt x="0" y="224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21"/>
                    <a:pt x="1" y="221"/>
                    <a:pt x="2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" y="221"/>
                    <a:pt x="4" y="221"/>
                    <a:pt x="4" y="223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5"/>
                    <a:pt x="3" y="226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1" y="226"/>
                    <a:pt x="0" y="225"/>
                    <a:pt x="0" y="224"/>
                  </a:cubicBezTo>
                  <a:close/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370"/>
            <p:cNvSpPr>
              <a:spLocks noEditPoints="1"/>
            </p:cNvSpPr>
            <p:nvPr/>
          </p:nvSpPr>
          <p:spPr bwMode="auto">
            <a:xfrm>
              <a:off x="77196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371"/>
            <p:cNvSpPr>
              <a:spLocks noEditPoints="1"/>
            </p:cNvSpPr>
            <p:nvPr/>
          </p:nvSpPr>
          <p:spPr bwMode="auto">
            <a:xfrm>
              <a:off x="79101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0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0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0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0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0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0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0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0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0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0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372"/>
            <p:cNvSpPr>
              <a:spLocks noEditPoints="1"/>
            </p:cNvSpPr>
            <p:nvPr/>
          </p:nvSpPr>
          <p:spPr bwMode="auto">
            <a:xfrm>
              <a:off x="7673637" y="4585835"/>
              <a:ext cx="20638" cy="485775"/>
            </a:xfrm>
            <a:custGeom>
              <a:avLst/>
              <a:gdLst>
                <a:gd name="T0" fmla="*/ 4 w 8"/>
                <a:gd name="T1" fmla="*/ 179 h 188"/>
                <a:gd name="T2" fmla="*/ 8 w 8"/>
                <a:gd name="T3" fmla="*/ 183 h 188"/>
                <a:gd name="T4" fmla="*/ 4 w 8"/>
                <a:gd name="T5" fmla="*/ 188 h 188"/>
                <a:gd name="T6" fmla="*/ 0 w 8"/>
                <a:gd name="T7" fmla="*/ 170 h 188"/>
                <a:gd name="T8" fmla="*/ 8 w 8"/>
                <a:gd name="T9" fmla="*/ 170 h 188"/>
                <a:gd name="T10" fmla="*/ 4 w 8"/>
                <a:gd name="T11" fmla="*/ 175 h 188"/>
                <a:gd name="T12" fmla="*/ 0 w 8"/>
                <a:gd name="T13" fmla="*/ 158 h 188"/>
                <a:gd name="T14" fmla="*/ 4 w 8"/>
                <a:gd name="T15" fmla="*/ 153 h 188"/>
                <a:gd name="T16" fmla="*/ 8 w 8"/>
                <a:gd name="T17" fmla="*/ 158 h 188"/>
                <a:gd name="T18" fmla="*/ 0 w 8"/>
                <a:gd name="T19" fmla="*/ 158 h 188"/>
                <a:gd name="T20" fmla="*/ 4 w 8"/>
                <a:gd name="T21" fmla="*/ 140 h 188"/>
                <a:gd name="T22" fmla="*/ 8 w 8"/>
                <a:gd name="T23" fmla="*/ 144 h 188"/>
                <a:gd name="T24" fmla="*/ 4 w 8"/>
                <a:gd name="T25" fmla="*/ 150 h 188"/>
                <a:gd name="T26" fmla="*/ 0 w 8"/>
                <a:gd name="T27" fmla="*/ 132 h 188"/>
                <a:gd name="T28" fmla="*/ 8 w 8"/>
                <a:gd name="T29" fmla="*/ 132 h 188"/>
                <a:gd name="T30" fmla="*/ 4 w 8"/>
                <a:gd name="T31" fmla="*/ 137 h 188"/>
                <a:gd name="T32" fmla="*/ 0 w 8"/>
                <a:gd name="T33" fmla="*/ 120 h 188"/>
                <a:gd name="T34" fmla="*/ 4 w 8"/>
                <a:gd name="T35" fmla="*/ 115 h 188"/>
                <a:gd name="T36" fmla="*/ 8 w 8"/>
                <a:gd name="T37" fmla="*/ 120 h 188"/>
                <a:gd name="T38" fmla="*/ 0 w 8"/>
                <a:gd name="T39" fmla="*/ 120 h 188"/>
                <a:gd name="T40" fmla="*/ 4 w 8"/>
                <a:gd name="T41" fmla="*/ 102 h 188"/>
                <a:gd name="T42" fmla="*/ 8 w 8"/>
                <a:gd name="T43" fmla="*/ 106 h 188"/>
                <a:gd name="T44" fmla="*/ 4 w 8"/>
                <a:gd name="T45" fmla="*/ 111 h 188"/>
                <a:gd name="T46" fmla="*/ 0 w 8"/>
                <a:gd name="T47" fmla="*/ 93 h 188"/>
                <a:gd name="T48" fmla="*/ 8 w 8"/>
                <a:gd name="T49" fmla="*/ 93 h 188"/>
                <a:gd name="T50" fmla="*/ 4 w 8"/>
                <a:gd name="T51" fmla="*/ 98 h 188"/>
                <a:gd name="T52" fmla="*/ 0 w 8"/>
                <a:gd name="T53" fmla="*/ 82 h 188"/>
                <a:gd name="T54" fmla="*/ 4 w 8"/>
                <a:gd name="T55" fmla="*/ 76 h 188"/>
                <a:gd name="T56" fmla="*/ 8 w 8"/>
                <a:gd name="T57" fmla="*/ 82 h 188"/>
                <a:gd name="T58" fmla="*/ 0 w 8"/>
                <a:gd name="T59" fmla="*/ 82 h 188"/>
                <a:gd name="T60" fmla="*/ 4 w 8"/>
                <a:gd name="T61" fmla="*/ 64 h 188"/>
                <a:gd name="T62" fmla="*/ 8 w 8"/>
                <a:gd name="T63" fmla="*/ 68 h 188"/>
                <a:gd name="T64" fmla="*/ 4 w 8"/>
                <a:gd name="T65" fmla="*/ 73 h 188"/>
                <a:gd name="T66" fmla="*/ 0 w 8"/>
                <a:gd name="T67" fmla="*/ 55 h 188"/>
                <a:gd name="T68" fmla="*/ 8 w 8"/>
                <a:gd name="T69" fmla="*/ 55 h 188"/>
                <a:gd name="T70" fmla="*/ 4 w 8"/>
                <a:gd name="T71" fmla="*/ 60 h 188"/>
                <a:gd name="T72" fmla="*/ 0 w 8"/>
                <a:gd name="T73" fmla="*/ 43 h 188"/>
                <a:gd name="T74" fmla="*/ 4 w 8"/>
                <a:gd name="T75" fmla="*/ 38 h 188"/>
                <a:gd name="T76" fmla="*/ 8 w 8"/>
                <a:gd name="T77" fmla="*/ 43 h 188"/>
                <a:gd name="T78" fmla="*/ 0 w 8"/>
                <a:gd name="T79" fmla="*/ 43 h 188"/>
                <a:gd name="T80" fmla="*/ 4 w 8"/>
                <a:gd name="T81" fmla="*/ 25 h 188"/>
                <a:gd name="T82" fmla="*/ 8 w 8"/>
                <a:gd name="T83" fmla="*/ 29 h 188"/>
                <a:gd name="T84" fmla="*/ 4 w 8"/>
                <a:gd name="T85" fmla="*/ 34 h 188"/>
                <a:gd name="T86" fmla="*/ 0 w 8"/>
                <a:gd name="T87" fmla="*/ 16 h 188"/>
                <a:gd name="T88" fmla="*/ 8 w 8"/>
                <a:gd name="T89" fmla="*/ 16 h 188"/>
                <a:gd name="T90" fmla="*/ 4 w 8"/>
                <a:gd name="T91" fmla="*/ 22 h 188"/>
                <a:gd name="T92" fmla="*/ 0 w 8"/>
                <a:gd name="T93" fmla="*/ 5 h 188"/>
                <a:gd name="T94" fmla="*/ 4 w 8"/>
                <a:gd name="T95" fmla="*/ 0 h 188"/>
                <a:gd name="T96" fmla="*/ 8 w 8"/>
                <a:gd name="T97" fmla="*/ 5 h 188"/>
                <a:gd name="T98" fmla="*/ 0 w 8"/>
                <a:gd name="T99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88"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373"/>
            <p:cNvSpPr>
              <a:spLocks noEditPoints="1"/>
            </p:cNvSpPr>
            <p:nvPr/>
          </p:nvSpPr>
          <p:spPr bwMode="auto">
            <a:xfrm>
              <a:off x="7843499" y="4589010"/>
              <a:ext cx="41275" cy="508000"/>
            </a:xfrm>
            <a:custGeom>
              <a:avLst/>
              <a:gdLst>
                <a:gd name="T0" fmla="*/ 0 w 16"/>
                <a:gd name="T1" fmla="*/ 188 h 197"/>
                <a:gd name="T2" fmla="*/ 8 w 16"/>
                <a:gd name="T3" fmla="*/ 180 h 197"/>
                <a:gd name="T4" fmla="*/ 16 w 16"/>
                <a:gd name="T5" fmla="*/ 188 h 197"/>
                <a:gd name="T6" fmla="*/ 8 w 16"/>
                <a:gd name="T7" fmla="*/ 197 h 197"/>
                <a:gd name="T8" fmla="*/ 0 w 16"/>
                <a:gd name="T9" fmla="*/ 189 h 197"/>
                <a:gd name="T10" fmla="*/ 0 w 16"/>
                <a:gd name="T11" fmla="*/ 165 h 197"/>
                <a:gd name="T12" fmla="*/ 8 w 16"/>
                <a:gd name="T13" fmla="*/ 158 h 197"/>
                <a:gd name="T14" fmla="*/ 16 w 16"/>
                <a:gd name="T15" fmla="*/ 165 h 197"/>
                <a:gd name="T16" fmla="*/ 8 w 16"/>
                <a:gd name="T17" fmla="*/ 174 h 197"/>
                <a:gd name="T18" fmla="*/ 0 w 16"/>
                <a:gd name="T19" fmla="*/ 166 h 197"/>
                <a:gd name="T20" fmla="*/ 0 w 16"/>
                <a:gd name="T21" fmla="*/ 143 h 197"/>
                <a:gd name="T22" fmla="*/ 8 w 16"/>
                <a:gd name="T23" fmla="*/ 135 h 197"/>
                <a:gd name="T24" fmla="*/ 16 w 16"/>
                <a:gd name="T25" fmla="*/ 143 h 197"/>
                <a:gd name="T26" fmla="*/ 8 w 16"/>
                <a:gd name="T27" fmla="*/ 152 h 197"/>
                <a:gd name="T28" fmla="*/ 0 w 16"/>
                <a:gd name="T29" fmla="*/ 144 h 197"/>
                <a:gd name="T30" fmla="*/ 0 w 16"/>
                <a:gd name="T31" fmla="*/ 121 h 197"/>
                <a:gd name="T32" fmla="*/ 8 w 16"/>
                <a:gd name="T33" fmla="*/ 113 h 197"/>
                <a:gd name="T34" fmla="*/ 16 w 16"/>
                <a:gd name="T35" fmla="*/ 121 h 197"/>
                <a:gd name="T36" fmla="*/ 8 w 16"/>
                <a:gd name="T37" fmla="*/ 129 h 197"/>
                <a:gd name="T38" fmla="*/ 0 w 16"/>
                <a:gd name="T39" fmla="*/ 121 h 197"/>
                <a:gd name="T40" fmla="*/ 0 w 16"/>
                <a:gd name="T41" fmla="*/ 98 h 197"/>
                <a:gd name="T42" fmla="*/ 8 w 16"/>
                <a:gd name="T43" fmla="*/ 90 h 197"/>
                <a:gd name="T44" fmla="*/ 16 w 16"/>
                <a:gd name="T45" fmla="*/ 98 h 197"/>
                <a:gd name="T46" fmla="*/ 8 w 16"/>
                <a:gd name="T47" fmla="*/ 107 h 197"/>
                <a:gd name="T48" fmla="*/ 0 w 16"/>
                <a:gd name="T49" fmla="*/ 99 h 197"/>
                <a:gd name="T50" fmla="*/ 0 w 16"/>
                <a:gd name="T51" fmla="*/ 76 h 197"/>
                <a:gd name="T52" fmla="*/ 8 w 16"/>
                <a:gd name="T53" fmla="*/ 68 h 197"/>
                <a:gd name="T54" fmla="*/ 16 w 16"/>
                <a:gd name="T55" fmla="*/ 76 h 197"/>
                <a:gd name="T56" fmla="*/ 8 w 16"/>
                <a:gd name="T57" fmla="*/ 84 h 197"/>
                <a:gd name="T58" fmla="*/ 0 w 16"/>
                <a:gd name="T59" fmla="*/ 76 h 197"/>
                <a:gd name="T60" fmla="*/ 0 w 16"/>
                <a:gd name="T61" fmla="*/ 53 h 197"/>
                <a:gd name="T62" fmla="*/ 8 w 16"/>
                <a:gd name="T63" fmla="*/ 45 h 197"/>
                <a:gd name="T64" fmla="*/ 16 w 16"/>
                <a:gd name="T65" fmla="*/ 53 h 197"/>
                <a:gd name="T66" fmla="*/ 8 w 16"/>
                <a:gd name="T67" fmla="*/ 62 h 197"/>
                <a:gd name="T68" fmla="*/ 0 w 16"/>
                <a:gd name="T69" fmla="*/ 54 h 197"/>
                <a:gd name="T70" fmla="*/ 0 w 16"/>
                <a:gd name="T71" fmla="*/ 31 h 197"/>
                <a:gd name="T72" fmla="*/ 8 w 16"/>
                <a:gd name="T73" fmla="*/ 23 h 197"/>
                <a:gd name="T74" fmla="*/ 16 w 16"/>
                <a:gd name="T75" fmla="*/ 31 h 197"/>
                <a:gd name="T76" fmla="*/ 8 w 16"/>
                <a:gd name="T77" fmla="*/ 39 h 197"/>
                <a:gd name="T78" fmla="*/ 0 w 16"/>
                <a:gd name="T79" fmla="*/ 31 h 197"/>
                <a:gd name="T80" fmla="*/ 0 w 16"/>
                <a:gd name="T81" fmla="*/ 8 h 197"/>
                <a:gd name="T82" fmla="*/ 8 w 16"/>
                <a:gd name="T83" fmla="*/ 0 h 197"/>
                <a:gd name="T84" fmla="*/ 16 w 16"/>
                <a:gd name="T85" fmla="*/ 8 h 197"/>
                <a:gd name="T86" fmla="*/ 8 w 16"/>
                <a:gd name="T87" fmla="*/ 17 h 197"/>
                <a:gd name="T88" fmla="*/ 0 w 16"/>
                <a:gd name="T89" fmla="*/ 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7">
                  <a:moveTo>
                    <a:pt x="0" y="189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0" y="184"/>
                    <a:pt x="3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80"/>
                    <a:pt x="16" y="184"/>
                    <a:pt x="16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93"/>
                    <a:pt x="12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3" y="197"/>
                    <a:pt x="0" y="193"/>
                    <a:pt x="0" y="189"/>
                  </a:cubicBezTo>
                  <a:close/>
                  <a:moveTo>
                    <a:pt x="0" y="166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0" y="161"/>
                    <a:pt x="3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2" y="158"/>
                    <a:pt x="16" y="161"/>
                    <a:pt x="16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71"/>
                    <a:pt x="12" y="174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74"/>
                    <a:pt x="0" y="171"/>
                    <a:pt x="0" y="166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3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3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3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3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3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3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3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3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3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3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3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374"/>
            <p:cNvSpPr>
              <a:spLocks noEditPoints="1"/>
            </p:cNvSpPr>
            <p:nvPr/>
          </p:nvSpPr>
          <p:spPr bwMode="auto">
            <a:xfrm>
              <a:off x="7559337" y="4589010"/>
              <a:ext cx="41275" cy="392113"/>
            </a:xfrm>
            <a:custGeom>
              <a:avLst/>
              <a:gdLst>
                <a:gd name="T0" fmla="*/ 0 w 16"/>
                <a:gd name="T1" fmla="*/ 143 h 152"/>
                <a:gd name="T2" fmla="*/ 8 w 16"/>
                <a:gd name="T3" fmla="*/ 135 h 152"/>
                <a:gd name="T4" fmla="*/ 16 w 16"/>
                <a:gd name="T5" fmla="*/ 143 h 152"/>
                <a:gd name="T6" fmla="*/ 8 w 16"/>
                <a:gd name="T7" fmla="*/ 152 h 152"/>
                <a:gd name="T8" fmla="*/ 0 w 16"/>
                <a:gd name="T9" fmla="*/ 144 h 152"/>
                <a:gd name="T10" fmla="*/ 0 w 16"/>
                <a:gd name="T11" fmla="*/ 121 h 152"/>
                <a:gd name="T12" fmla="*/ 8 w 16"/>
                <a:gd name="T13" fmla="*/ 113 h 152"/>
                <a:gd name="T14" fmla="*/ 16 w 16"/>
                <a:gd name="T15" fmla="*/ 121 h 152"/>
                <a:gd name="T16" fmla="*/ 8 w 16"/>
                <a:gd name="T17" fmla="*/ 129 h 152"/>
                <a:gd name="T18" fmla="*/ 0 w 16"/>
                <a:gd name="T19" fmla="*/ 121 h 152"/>
                <a:gd name="T20" fmla="*/ 0 w 16"/>
                <a:gd name="T21" fmla="*/ 98 h 152"/>
                <a:gd name="T22" fmla="*/ 8 w 16"/>
                <a:gd name="T23" fmla="*/ 90 h 152"/>
                <a:gd name="T24" fmla="*/ 16 w 16"/>
                <a:gd name="T25" fmla="*/ 98 h 152"/>
                <a:gd name="T26" fmla="*/ 8 w 16"/>
                <a:gd name="T27" fmla="*/ 107 h 152"/>
                <a:gd name="T28" fmla="*/ 0 w 16"/>
                <a:gd name="T29" fmla="*/ 99 h 152"/>
                <a:gd name="T30" fmla="*/ 0 w 16"/>
                <a:gd name="T31" fmla="*/ 76 h 152"/>
                <a:gd name="T32" fmla="*/ 8 w 16"/>
                <a:gd name="T33" fmla="*/ 68 h 152"/>
                <a:gd name="T34" fmla="*/ 16 w 16"/>
                <a:gd name="T35" fmla="*/ 76 h 152"/>
                <a:gd name="T36" fmla="*/ 8 w 16"/>
                <a:gd name="T37" fmla="*/ 84 h 152"/>
                <a:gd name="T38" fmla="*/ 0 w 16"/>
                <a:gd name="T39" fmla="*/ 76 h 152"/>
                <a:gd name="T40" fmla="*/ 0 w 16"/>
                <a:gd name="T41" fmla="*/ 53 h 152"/>
                <a:gd name="T42" fmla="*/ 8 w 16"/>
                <a:gd name="T43" fmla="*/ 45 h 152"/>
                <a:gd name="T44" fmla="*/ 16 w 16"/>
                <a:gd name="T45" fmla="*/ 53 h 152"/>
                <a:gd name="T46" fmla="*/ 8 w 16"/>
                <a:gd name="T47" fmla="*/ 62 h 152"/>
                <a:gd name="T48" fmla="*/ 0 w 16"/>
                <a:gd name="T49" fmla="*/ 54 h 152"/>
                <a:gd name="T50" fmla="*/ 0 w 16"/>
                <a:gd name="T51" fmla="*/ 31 h 152"/>
                <a:gd name="T52" fmla="*/ 8 w 16"/>
                <a:gd name="T53" fmla="*/ 23 h 152"/>
                <a:gd name="T54" fmla="*/ 16 w 16"/>
                <a:gd name="T55" fmla="*/ 31 h 152"/>
                <a:gd name="T56" fmla="*/ 8 w 16"/>
                <a:gd name="T57" fmla="*/ 39 h 152"/>
                <a:gd name="T58" fmla="*/ 0 w 16"/>
                <a:gd name="T59" fmla="*/ 31 h 152"/>
                <a:gd name="T60" fmla="*/ 0 w 16"/>
                <a:gd name="T61" fmla="*/ 8 h 152"/>
                <a:gd name="T62" fmla="*/ 8 w 16"/>
                <a:gd name="T63" fmla="*/ 0 h 152"/>
                <a:gd name="T64" fmla="*/ 16 w 16"/>
                <a:gd name="T65" fmla="*/ 8 h 152"/>
                <a:gd name="T66" fmla="*/ 8 w 16"/>
                <a:gd name="T67" fmla="*/ 17 h 152"/>
                <a:gd name="T68" fmla="*/ 0 w 16"/>
                <a:gd name="T69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52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4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4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4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4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4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4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4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4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4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4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375"/>
            <p:cNvSpPr>
              <a:spLocks noEditPoints="1"/>
            </p:cNvSpPr>
            <p:nvPr/>
          </p:nvSpPr>
          <p:spPr bwMode="auto">
            <a:xfrm>
              <a:off x="7778412" y="4585835"/>
              <a:ext cx="20638" cy="617538"/>
            </a:xfrm>
            <a:custGeom>
              <a:avLst/>
              <a:gdLst>
                <a:gd name="T0" fmla="*/ 4 w 8"/>
                <a:gd name="T1" fmla="*/ 230 h 239"/>
                <a:gd name="T2" fmla="*/ 8 w 8"/>
                <a:gd name="T3" fmla="*/ 234 h 239"/>
                <a:gd name="T4" fmla="*/ 4 w 8"/>
                <a:gd name="T5" fmla="*/ 239 h 239"/>
                <a:gd name="T6" fmla="*/ 0 w 8"/>
                <a:gd name="T7" fmla="*/ 221 h 239"/>
                <a:gd name="T8" fmla="*/ 8 w 8"/>
                <a:gd name="T9" fmla="*/ 221 h 239"/>
                <a:gd name="T10" fmla="*/ 4 w 8"/>
                <a:gd name="T11" fmla="*/ 226 h 239"/>
                <a:gd name="T12" fmla="*/ 0 w 8"/>
                <a:gd name="T13" fmla="*/ 210 h 239"/>
                <a:gd name="T14" fmla="*/ 4 w 8"/>
                <a:gd name="T15" fmla="*/ 204 h 239"/>
                <a:gd name="T16" fmla="*/ 8 w 8"/>
                <a:gd name="T17" fmla="*/ 210 h 239"/>
                <a:gd name="T18" fmla="*/ 0 w 8"/>
                <a:gd name="T19" fmla="*/ 210 h 239"/>
                <a:gd name="T20" fmla="*/ 4 w 8"/>
                <a:gd name="T21" fmla="*/ 192 h 239"/>
                <a:gd name="T22" fmla="*/ 8 w 8"/>
                <a:gd name="T23" fmla="*/ 196 h 239"/>
                <a:gd name="T24" fmla="*/ 4 w 8"/>
                <a:gd name="T25" fmla="*/ 201 h 239"/>
                <a:gd name="T26" fmla="*/ 0 w 8"/>
                <a:gd name="T27" fmla="*/ 183 h 239"/>
                <a:gd name="T28" fmla="*/ 8 w 8"/>
                <a:gd name="T29" fmla="*/ 183 h 239"/>
                <a:gd name="T30" fmla="*/ 4 w 8"/>
                <a:gd name="T31" fmla="*/ 188 h 239"/>
                <a:gd name="T32" fmla="*/ 0 w 8"/>
                <a:gd name="T33" fmla="*/ 171 h 239"/>
                <a:gd name="T34" fmla="*/ 4 w 8"/>
                <a:gd name="T35" fmla="*/ 166 h 239"/>
                <a:gd name="T36" fmla="*/ 8 w 8"/>
                <a:gd name="T37" fmla="*/ 171 h 239"/>
                <a:gd name="T38" fmla="*/ 0 w 8"/>
                <a:gd name="T39" fmla="*/ 171 h 239"/>
                <a:gd name="T40" fmla="*/ 4 w 8"/>
                <a:gd name="T41" fmla="*/ 153 h 239"/>
                <a:gd name="T42" fmla="*/ 8 w 8"/>
                <a:gd name="T43" fmla="*/ 157 h 239"/>
                <a:gd name="T44" fmla="*/ 4 w 8"/>
                <a:gd name="T45" fmla="*/ 162 h 239"/>
                <a:gd name="T46" fmla="*/ 0 w 8"/>
                <a:gd name="T47" fmla="*/ 144 h 239"/>
                <a:gd name="T48" fmla="*/ 8 w 8"/>
                <a:gd name="T49" fmla="*/ 144 h 239"/>
                <a:gd name="T50" fmla="*/ 4 w 8"/>
                <a:gd name="T51" fmla="*/ 150 h 239"/>
                <a:gd name="T52" fmla="*/ 0 w 8"/>
                <a:gd name="T53" fmla="*/ 133 h 239"/>
                <a:gd name="T54" fmla="*/ 4 w 8"/>
                <a:gd name="T55" fmla="*/ 128 h 239"/>
                <a:gd name="T56" fmla="*/ 8 w 8"/>
                <a:gd name="T57" fmla="*/ 133 h 239"/>
                <a:gd name="T58" fmla="*/ 0 w 8"/>
                <a:gd name="T59" fmla="*/ 133 h 239"/>
                <a:gd name="T60" fmla="*/ 4 w 8"/>
                <a:gd name="T61" fmla="*/ 115 h 239"/>
                <a:gd name="T62" fmla="*/ 8 w 8"/>
                <a:gd name="T63" fmla="*/ 119 h 239"/>
                <a:gd name="T64" fmla="*/ 4 w 8"/>
                <a:gd name="T65" fmla="*/ 124 h 239"/>
                <a:gd name="T66" fmla="*/ 0 w 8"/>
                <a:gd name="T67" fmla="*/ 106 h 239"/>
                <a:gd name="T68" fmla="*/ 8 w 8"/>
                <a:gd name="T69" fmla="*/ 106 h 239"/>
                <a:gd name="T70" fmla="*/ 4 w 8"/>
                <a:gd name="T71" fmla="*/ 111 h 239"/>
                <a:gd name="T72" fmla="*/ 0 w 8"/>
                <a:gd name="T73" fmla="*/ 94 h 239"/>
                <a:gd name="T74" fmla="*/ 4 w 8"/>
                <a:gd name="T75" fmla="*/ 89 h 239"/>
                <a:gd name="T76" fmla="*/ 8 w 8"/>
                <a:gd name="T77" fmla="*/ 94 h 239"/>
                <a:gd name="T78" fmla="*/ 0 w 8"/>
                <a:gd name="T79" fmla="*/ 94 h 239"/>
                <a:gd name="T80" fmla="*/ 4 w 8"/>
                <a:gd name="T81" fmla="*/ 76 h 239"/>
                <a:gd name="T82" fmla="*/ 8 w 8"/>
                <a:gd name="T83" fmla="*/ 80 h 239"/>
                <a:gd name="T84" fmla="*/ 4 w 8"/>
                <a:gd name="T85" fmla="*/ 86 h 239"/>
                <a:gd name="T86" fmla="*/ 0 w 8"/>
                <a:gd name="T87" fmla="*/ 68 h 239"/>
                <a:gd name="T88" fmla="*/ 8 w 8"/>
                <a:gd name="T89" fmla="*/ 68 h 239"/>
                <a:gd name="T90" fmla="*/ 4 w 8"/>
                <a:gd name="T91" fmla="*/ 73 h 239"/>
                <a:gd name="T92" fmla="*/ 0 w 8"/>
                <a:gd name="T93" fmla="*/ 56 h 239"/>
                <a:gd name="T94" fmla="*/ 4 w 8"/>
                <a:gd name="T95" fmla="*/ 51 h 239"/>
                <a:gd name="T96" fmla="*/ 8 w 8"/>
                <a:gd name="T97" fmla="*/ 56 h 239"/>
                <a:gd name="T98" fmla="*/ 0 w 8"/>
                <a:gd name="T99" fmla="*/ 56 h 239"/>
                <a:gd name="T100" fmla="*/ 4 w 8"/>
                <a:gd name="T101" fmla="*/ 38 h 239"/>
                <a:gd name="T102" fmla="*/ 8 w 8"/>
                <a:gd name="T103" fmla="*/ 42 h 239"/>
                <a:gd name="T104" fmla="*/ 4 w 8"/>
                <a:gd name="T105" fmla="*/ 47 h 239"/>
                <a:gd name="T106" fmla="*/ 0 w 8"/>
                <a:gd name="T107" fmla="*/ 29 h 239"/>
                <a:gd name="T108" fmla="*/ 8 w 8"/>
                <a:gd name="T109" fmla="*/ 29 h 239"/>
                <a:gd name="T110" fmla="*/ 4 w 8"/>
                <a:gd name="T111" fmla="*/ 34 h 239"/>
                <a:gd name="T112" fmla="*/ 0 w 8"/>
                <a:gd name="T113" fmla="*/ 18 h 239"/>
                <a:gd name="T114" fmla="*/ 4 w 8"/>
                <a:gd name="T115" fmla="*/ 12 h 239"/>
                <a:gd name="T116" fmla="*/ 8 w 8"/>
                <a:gd name="T117" fmla="*/ 18 h 239"/>
                <a:gd name="T118" fmla="*/ 0 w 8"/>
                <a:gd name="T119" fmla="*/ 18 h 239"/>
                <a:gd name="T120" fmla="*/ 4 w 8"/>
                <a:gd name="T121" fmla="*/ 0 h 239"/>
                <a:gd name="T122" fmla="*/ 8 w 8"/>
                <a:gd name="T123" fmla="*/ 4 h 239"/>
                <a:gd name="T124" fmla="*/ 4 w 8"/>
                <a:gd name="T125" fmla="*/ 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" h="239"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6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6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6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6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6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6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6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376"/>
            <p:cNvSpPr>
              <a:spLocks noEditPoints="1"/>
            </p:cNvSpPr>
            <p:nvPr/>
          </p:nvSpPr>
          <p:spPr bwMode="auto">
            <a:xfrm>
              <a:off x="7459324" y="1517197"/>
              <a:ext cx="17463" cy="509588"/>
            </a:xfrm>
            <a:custGeom>
              <a:avLst/>
              <a:gdLst>
                <a:gd name="T0" fmla="*/ 3 w 7"/>
                <a:gd name="T1" fmla="*/ 189 h 197"/>
                <a:gd name="T2" fmla="*/ 7 w 7"/>
                <a:gd name="T3" fmla="*/ 192 h 197"/>
                <a:gd name="T4" fmla="*/ 3 w 7"/>
                <a:gd name="T5" fmla="*/ 197 h 197"/>
                <a:gd name="T6" fmla="*/ 0 w 7"/>
                <a:gd name="T7" fmla="*/ 182 h 197"/>
                <a:gd name="T8" fmla="*/ 7 w 7"/>
                <a:gd name="T9" fmla="*/ 182 h 197"/>
                <a:gd name="T10" fmla="*/ 3 w 7"/>
                <a:gd name="T11" fmla="*/ 186 h 197"/>
                <a:gd name="T12" fmla="*/ 0 w 7"/>
                <a:gd name="T13" fmla="*/ 172 h 197"/>
                <a:gd name="T14" fmla="*/ 3 w 7"/>
                <a:gd name="T15" fmla="*/ 168 h 197"/>
                <a:gd name="T16" fmla="*/ 7 w 7"/>
                <a:gd name="T17" fmla="*/ 172 h 197"/>
                <a:gd name="T18" fmla="*/ 0 w 7"/>
                <a:gd name="T19" fmla="*/ 172 h 197"/>
                <a:gd name="T20" fmla="*/ 3 w 7"/>
                <a:gd name="T21" fmla="*/ 157 h 197"/>
                <a:gd name="T22" fmla="*/ 7 w 7"/>
                <a:gd name="T23" fmla="*/ 161 h 197"/>
                <a:gd name="T24" fmla="*/ 3 w 7"/>
                <a:gd name="T25" fmla="*/ 165 h 197"/>
                <a:gd name="T26" fmla="*/ 0 w 7"/>
                <a:gd name="T27" fmla="*/ 150 h 197"/>
                <a:gd name="T28" fmla="*/ 7 w 7"/>
                <a:gd name="T29" fmla="*/ 150 h 197"/>
                <a:gd name="T30" fmla="*/ 3 w 7"/>
                <a:gd name="T31" fmla="*/ 154 h 197"/>
                <a:gd name="T32" fmla="*/ 0 w 7"/>
                <a:gd name="T33" fmla="*/ 141 h 197"/>
                <a:gd name="T34" fmla="*/ 3 w 7"/>
                <a:gd name="T35" fmla="*/ 136 h 197"/>
                <a:gd name="T36" fmla="*/ 7 w 7"/>
                <a:gd name="T37" fmla="*/ 141 h 197"/>
                <a:gd name="T38" fmla="*/ 0 w 7"/>
                <a:gd name="T39" fmla="*/ 141 h 197"/>
                <a:gd name="T40" fmla="*/ 3 w 7"/>
                <a:gd name="T41" fmla="*/ 126 h 197"/>
                <a:gd name="T42" fmla="*/ 7 w 7"/>
                <a:gd name="T43" fmla="*/ 129 h 197"/>
                <a:gd name="T44" fmla="*/ 3 w 7"/>
                <a:gd name="T45" fmla="*/ 133 h 197"/>
                <a:gd name="T46" fmla="*/ 0 w 7"/>
                <a:gd name="T47" fmla="*/ 119 h 197"/>
                <a:gd name="T48" fmla="*/ 7 w 7"/>
                <a:gd name="T49" fmla="*/ 119 h 197"/>
                <a:gd name="T50" fmla="*/ 3 w 7"/>
                <a:gd name="T51" fmla="*/ 123 h 197"/>
                <a:gd name="T52" fmla="*/ 0 w 7"/>
                <a:gd name="T53" fmla="*/ 109 h 197"/>
                <a:gd name="T54" fmla="*/ 3 w 7"/>
                <a:gd name="T55" fmla="*/ 105 h 197"/>
                <a:gd name="T56" fmla="*/ 7 w 7"/>
                <a:gd name="T57" fmla="*/ 109 h 197"/>
                <a:gd name="T58" fmla="*/ 0 w 7"/>
                <a:gd name="T59" fmla="*/ 109 h 197"/>
                <a:gd name="T60" fmla="*/ 3 w 7"/>
                <a:gd name="T61" fmla="*/ 94 h 197"/>
                <a:gd name="T62" fmla="*/ 7 w 7"/>
                <a:gd name="T63" fmla="*/ 98 h 197"/>
                <a:gd name="T64" fmla="*/ 3 w 7"/>
                <a:gd name="T65" fmla="*/ 102 h 197"/>
                <a:gd name="T66" fmla="*/ 0 w 7"/>
                <a:gd name="T67" fmla="*/ 87 h 197"/>
                <a:gd name="T68" fmla="*/ 7 w 7"/>
                <a:gd name="T69" fmla="*/ 87 h 197"/>
                <a:gd name="T70" fmla="*/ 3 w 7"/>
                <a:gd name="T71" fmla="*/ 91 h 197"/>
                <a:gd name="T72" fmla="*/ 0 w 7"/>
                <a:gd name="T73" fmla="*/ 77 h 197"/>
                <a:gd name="T74" fmla="*/ 3 w 7"/>
                <a:gd name="T75" fmla="*/ 73 h 197"/>
                <a:gd name="T76" fmla="*/ 7 w 7"/>
                <a:gd name="T77" fmla="*/ 77 h 197"/>
                <a:gd name="T78" fmla="*/ 0 w 7"/>
                <a:gd name="T79" fmla="*/ 77 h 197"/>
                <a:gd name="T80" fmla="*/ 3 w 7"/>
                <a:gd name="T81" fmla="*/ 63 h 197"/>
                <a:gd name="T82" fmla="*/ 7 w 7"/>
                <a:gd name="T83" fmla="*/ 66 h 197"/>
                <a:gd name="T84" fmla="*/ 3 w 7"/>
                <a:gd name="T85" fmla="*/ 70 h 197"/>
                <a:gd name="T86" fmla="*/ 0 w 7"/>
                <a:gd name="T87" fmla="*/ 55 h 197"/>
                <a:gd name="T88" fmla="*/ 7 w 7"/>
                <a:gd name="T89" fmla="*/ 55 h 197"/>
                <a:gd name="T90" fmla="*/ 3 w 7"/>
                <a:gd name="T91" fmla="*/ 60 h 197"/>
                <a:gd name="T92" fmla="*/ 0 w 7"/>
                <a:gd name="T93" fmla="*/ 46 h 197"/>
                <a:gd name="T94" fmla="*/ 3 w 7"/>
                <a:gd name="T95" fmla="*/ 42 h 197"/>
                <a:gd name="T96" fmla="*/ 7 w 7"/>
                <a:gd name="T97" fmla="*/ 46 h 197"/>
                <a:gd name="T98" fmla="*/ 0 w 7"/>
                <a:gd name="T99" fmla="*/ 46 h 197"/>
                <a:gd name="T100" fmla="*/ 3 w 7"/>
                <a:gd name="T101" fmla="*/ 31 h 197"/>
                <a:gd name="T102" fmla="*/ 7 w 7"/>
                <a:gd name="T103" fmla="*/ 34 h 197"/>
                <a:gd name="T104" fmla="*/ 3 w 7"/>
                <a:gd name="T105" fmla="*/ 39 h 197"/>
                <a:gd name="T106" fmla="*/ 0 w 7"/>
                <a:gd name="T107" fmla="*/ 24 h 197"/>
                <a:gd name="T108" fmla="*/ 7 w 7"/>
                <a:gd name="T109" fmla="*/ 24 h 197"/>
                <a:gd name="T110" fmla="*/ 3 w 7"/>
                <a:gd name="T111" fmla="*/ 28 h 197"/>
                <a:gd name="T112" fmla="*/ 0 w 7"/>
                <a:gd name="T113" fmla="*/ 14 h 197"/>
                <a:gd name="T114" fmla="*/ 3 w 7"/>
                <a:gd name="T115" fmla="*/ 10 h 197"/>
                <a:gd name="T116" fmla="*/ 7 w 7"/>
                <a:gd name="T117" fmla="*/ 14 h 197"/>
                <a:gd name="T118" fmla="*/ 0 w 7"/>
                <a:gd name="T119" fmla="*/ 14 h 197"/>
                <a:gd name="T120" fmla="*/ 3 w 7"/>
                <a:gd name="T121" fmla="*/ 0 h 197"/>
                <a:gd name="T122" fmla="*/ 7 w 7"/>
                <a:gd name="T123" fmla="*/ 3 h 197"/>
                <a:gd name="T124" fmla="*/ 3 w 7"/>
                <a:gd name="T125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197">
                  <a:moveTo>
                    <a:pt x="0" y="193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0" y="190"/>
                    <a:pt x="2" y="189"/>
                    <a:pt x="3" y="189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5" y="189"/>
                    <a:pt x="7" y="190"/>
                    <a:pt x="7" y="192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7" y="193"/>
                    <a:pt x="7" y="193"/>
                    <a:pt x="7" y="193"/>
                  </a:cubicBezTo>
                  <a:cubicBezTo>
                    <a:pt x="7" y="195"/>
                    <a:pt x="5" y="197"/>
                    <a:pt x="3" y="197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2" y="197"/>
                    <a:pt x="0" y="195"/>
                    <a:pt x="0" y="193"/>
                  </a:cubicBezTo>
                  <a:close/>
                  <a:moveTo>
                    <a:pt x="0" y="183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0" y="180"/>
                    <a:pt x="2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5" y="179"/>
                    <a:pt x="7" y="180"/>
                    <a:pt x="7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5"/>
                    <a:pt x="5" y="186"/>
                    <a:pt x="3" y="186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6"/>
                    <a:pt x="0" y="185"/>
                    <a:pt x="0" y="183"/>
                  </a:cubicBezTo>
                  <a:close/>
                  <a:moveTo>
                    <a:pt x="0" y="172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69"/>
                    <a:pt x="2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5" y="168"/>
                    <a:pt x="7" y="169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7" y="174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0" y="174"/>
                    <a:pt x="0" y="172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59"/>
                    <a:pt x="2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7" y="159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5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2" y="165"/>
                    <a:pt x="0" y="163"/>
                    <a:pt x="0" y="162"/>
                  </a:cubicBezTo>
                  <a:close/>
                  <a:moveTo>
                    <a:pt x="0" y="151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48"/>
                    <a:pt x="2" y="147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5" y="147"/>
                    <a:pt x="7" y="148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3"/>
                    <a:pt x="5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0" y="153"/>
                    <a:pt x="0" y="151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5" y="136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2"/>
                    <a:pt x="5" y="144"/>
                    <a:pt x="3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2" y="144"/>
                    <a:pt x="0" y="142"/>
                    <a:pt x="0" y="141"/>
                  </a:cubicBezTo>
                  <a:close/>
                  <a:moveTo>
                    <a:pt x="0" y="13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127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5" y="126"/>
                    <a:pt x="7" y="127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2"/>
                    <a:pt x="5" y="13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33"/>
                    <a:pt x="0" y="132"/>
                    <a:pt x="0" y="130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5" y="115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0" y="121"/>
                    <a:pt x="0" y="120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6"/>
                    <a:pt x="2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7" y="106"/>
                    <a:pt x="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1"/>
                    <a:pt x="5" y="112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2" y="112"/>
                    <a:pt x="0" y="111"/>
                    <a:pt x="0" y="109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5" y="94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0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2"/>
                    <a:pt x="0" y="100"/>
                    <a:pt x="0" y="99"/>
                  </a:cubicBezTo>
                  <a:close/>
                  <a:moveTo>
                    <a:pt x="0" y="88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5"/>
                    <a:pt x="2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7" y="85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0"/>
                    <a:pt x="5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0" y="90"/>
                    <a:pt x="0" y="88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73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9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1"/>
                    <a:pt x="0" y="79"/>
                    <a:pt x="0" y="77"/>
                  </a:cubicBezTo>
                  <a:close/>
                  <a:moveTo>
                    <a:pt x="0" y="67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2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7" y="64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9"/>
                    <a:pt x="5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0" y="69"/>
                    <a:pt x="0" y="67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8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7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8"/>
                    <a:pt x="5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48"/>
                    <a:pt x="0" y="46"/>
                  </a:cubicBezTo>
                  <a:close/>
                  <a:moveTo>
                    <a:pt x="0" y="35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2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1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0" y="37"/>
                    <a:pt x="0" y="35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7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5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0" y="27"/>
                    <a:pt x="0" y="2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4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377"/>
            <p:cNvSpPr>
              <a:spLocks noEditPoints="1"/>
            </p:cNvSpPr>
            <p:nvPr/>
          </p:nvSpPr>
          <p:spPr bwMode="auto">
            <a:xfrm>
              <a:off x="7408524" y="1652135"/>
              <a:ext cx="17463" cy="374650"/>
            </a:xfrm>
            <a:custGeom>
              <a:avLst/>
              <a:gdLst>
                <a:gd name="T0" fmla="*/ 4 w 7"/>
                <a:gd name="T1" fmla="*/ 137 h 145"/>
                <a:gd name="T2" fmla="*/ 7 w 7"/>
                <a:gd name="T3" fmla="*/ 140 h 145"/>
                <a:gd name="T4" fmla="*/ 4 w 7"/>
                <a:gd name="T5" fmla="*/ 145 h 145"/>
                <a:gd name="T6" fmla="*/ 0 w 7"/>
                <a:gd name="T7" fmla="*/ 130 h 145"/>
                <a:gd name="T8" fmla="*/ 7 w 7"/>
                <a:gd name="T9" fmla="*/ 130 h 145"/>
                <a:gd name="T10" fmla="*/ 4 w 7"/>
                <a:gd name="T11" fmla="*/ 134 h 145"/>
                <a:gd name="T12" fmla="*/ 0 w 7"/>
                <a:gd name="T13" fmla="*/ 120 h 145"/>
                <a:gd name="T14" fmla="*/ 4 w 7"/>
                <a:gd name="T15" fmla="*/ 116 h 145"/>
                <a:gd name="T16" fmla="*/ 7 w 7"/>
                <a:gd name="T17" fmla="*/ 120 h 145"/>
                <a:gd name="T18" fmla="*/ 0 w 7"/>
                <a:gd name="T19" fmla="*/ 120 h 145"/>
                <a:gd name="T20" fmla="*/ 4 w 7"/>
                <a:gd name="T21" fmla="*/ 105 h 145"/>
                <a:gd name="T22" fmla="*/ 7 w 7"/>
                <a:gd name="T23" fmla="*/ 109 h 145"/>
                <a:gd name="T24" fmla="*/ 4 w 7"/>
                <a:gd name="T25" fmla="*/ 113 h 145"/>
                <a:gd name="T26" fmla="*/ 0 w 7"/>
                <a:gd name="T27" fmla="*/ 98 h 145"/>
                <a:gd name="T28" fmla="*/ 7 w 7"/>
                <a:gd name="T29" fmla="*/ 98 h 145"/>
                <a:gd name="T30" fmla="*/ 4 w 7"/>
                <a:gd name="T31" fmla="*/ 102 h 145"/>
                <a:gd name="T32" fmla="*/ 0 w 7"/>
                <a:gd name="T33" fmla="*/ 89 h 145"/>
                <a:gd name="T34" fmla="*/ 4 w 7"/>
                <a:gd name="T35" fmla="*/ 84 h 145"/>
                <a:gd name="T36" fmla="*/ 7 w 7"/>
                <a:gd name="T37" fmla="*/ 89 h 145"/>
                <a:gd name="T38" fmla="*/ 0 w 7"/>
                <a:gd name="T39" fmla="*/ 89 h 145"/>
                <a:gd name="T40" fmla="*/ 4 w 7"/>
                <a:gd name="T41" fmla="*/ 74 h 145"/>
                <a:gd name="T42" fmla="*/ 7 w 7"/>
                <a:gd name="T43" fmla="*/ 77 h 145"/>
                <a:gd name="T44" fmla="*/ 4 w 7"/>
                <a:gd name="T45" fmla="*/ 81 h 145"/>
                <a:gd name="T46" fmla="*/ 0 w 7"/>
                <a:gd name="T47" fmla="*/ 67 h 145"/>
                <a:gd name="T48" fmla="*/ 7 w 7"/>
                <a:gd name="T49" fmla="*/ 67 h 145"/>
                <a:gd name="T50" fmla="*/ 4 w 7"/>
                <a:gd name="T51" fmla="*/ 71 h 145"/>
                <a:gd name="T52" fmla="*/ 0 w 7"/>
                <a:gd name="T53" fmla="*/ 57 h 145"/>
                <a:gd name="T54" fmla="*/ 4 w 7"/>
                <a:gd name="T55" fmla="*/ 53 h 145"/>
                <a:gd name="T56" fmla="*/ 7 w 7"/>
                <a:gd name="T57" fmla="*/ 57 h 145"/>
                <a:gd name="T58" fmla="*/ 0 w 7"/>
                <a:gd name="T59" fmla="*/ 57 h 145"/>
                <a:gd name="T60" fmla="*/ 4 w 7"/>
                <a:gd name="T61" fmla="*/ 42 h 145"/>
                <a:gd name="T62" fmla="*/ 7 w 7"/>
                <a:gd name="T63" fmla="*/ 46 h 145"/>
                <a:gd name="T64" fmla="*/ 4 w 7"/>
                <a:gd name="T65" fmla="*/ 50 h 145"/>
                <a:gd name="T66" fmla="*/ 0 w 7"/>
                <a:gd name="T67" fmla="*/ 35 h 145"/>
                <a:gd name="T68" fmla="*/ 7 w 7"/>
                <a:gd name="T69" fmla="*/ 35 h 145"/>
                <a:gd name="T70" fmla="*/ 4 w 7"/>
                <a:gd name="T71" fmla="*/ 39 h 145"/>
                <a:gd name="T72" fmla="*/ 0 w 7"/>
                <a:gd name="T73" fmla="*/ 25 h 145"/>
                <a:gd name="T74" fmla="*/ 4 w 7"/>
                <a:gd name="T75" fmla="*/ 21 h 145"/>
                <a:gd name="T76" fmla="*/ 7 w 7"/>
                <a:gd name="T77" fmla="*/ 25 h 145"/>
                <a:gd name="T78" fmla="*/ 0 w 7"/>
                <a:gd name="T79" fmla="*/ 25 h 145"/>
                <a:gd name="T80" fmla="*/ 4 w 7"/>
                <a:gd name="T81" fmla="*/ 11 h 145"/>
                <a:gd name="T82" fmla="*/ 7 w 7"/>
                <a:gd name="T83" fmla="*/ 14 h 145"/>
                <a:gd name="T84" fmla="*/ 4 w 7"/>
                <a:gd name="T85" fmla="*/ 18 h 145"/>
                <a:gd name="T86" fmla="*/ 0 w 7"/>
                <a:gd name="T87" fmla="*/ 3 h 145"/>
                <a:gd name="T88" fmla="*/ 7 w 7"/>
                <a:gd name="T89" fmla="*/ 3 h 145"/>
                <a:gd name="T90" fmla="*/ 4 w 7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6" y="137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3"/>
                    <a:pt x="6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2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2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6" y="127"/>
                    <a:pt x="7" y="128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3"/>
                    <a:pt x="6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2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6" y="116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2"/>
                    <a:pt x="6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2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2" y="105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6" y="105"/>
                    <a:pt x="7" y="107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1"/>
                    <a:pt x="6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2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5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1"/>
                    <a:pt x="6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2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2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6" y="84"/>
                    <a:pt x="7" y="86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6" y="92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2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4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80"/>
                    <a:pt x="6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2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3"/>
                    <a:pt x="7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6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2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2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3"/>
                    <a:pt x="7" y="54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9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2"/>
                    <a:pt x="7" y="44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6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2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2"/>
                    <a:pt x="7" y="33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6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2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1"/>
                    <a:pt x="7" y="23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6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7" y="1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6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378"/>
            <p:cNvSpPr>
              <a:spLocks noEditPoints="1"/>
            </p:cNvSpPr>
            <p:nvPr/>
          </p:nvSpPr>
          <p:spPr bwMode="auto">
            <a:xfrm>
              <a:off x="7518062" y="1804535"/>
              <a:ext cx="7938" cy="215900"/>
            </a:xfrm>
            <a:custGeom>
              <a:avLst/>
              <a:gdLst>
                <a:gd name="T0" fmla="*/ 0 w 3"/>
                <a:gd name="T1" fmla="*/ 81 h 84"/>
                <a:gd name="T2" fmla="*/ 1 w 3"/>
                <a:gd name="T3" fmla="*/ 80 h 84"/>
                <a:gd name="T4" fmla="*/ 3 w 3"/>
                <a:gd name="T5" fmla="*/ 81 h 84"/>
                <a:gd name="T6" fmla="*/ 1 w 3"/>
                <a:gd name="T7" fmla="*/ 84 h 84"/>
                <a:gd name="T8" fmla="*/ 0 w 3"/>
                <a:gd name="T9" fmla="*/ 82 h 84"/>
                <a:gd name="T10" fmla="*/ 0 w 3"/>
                <a:gd name="T11" fmla="*/ 74 h 84"/>
                <a:gd name="T12" fmla="*/ 1 w 3"/>
                <a:gd name="T13" fmla="*/ 72 h 84"/>
                <a:gd name="T14" fmla="*/ 3 w 3"/>
                <a:gd name="T15" fmla="*/ 74 h 84"/>
                <a:gd name="T16" fmla="*/ 1 w 3"/>
                <a:gd name="T17" fmla="*/ 77 h 84"/>
                <a:gd name="T18" fmla="*/ 0 w 3"/>
                <a:gd name="T19" fmla="*/ 75 h 84"/>
                <a:gd name="T20" fmla="*/ 0 w 3"/>
                <a:gd name="T21" fmla="*/ 67 h 84"/>
                <a:gd name="T22" fmla="*/ 1 w 3"/>
                <a:gd name="T23" fmla="*/ 65 h 84"/>
                <a:gd name="T24" fmla="*/ 3 w 3"/>
                <a:gd name="T25" fmla="*/ 67 h 84"/>
                <a:gd name="T26" fmla="*/ 1 w 3"/>
                <a:gd name="T27" fmla="*/ 69 h 84"/>
                <a:gd name="T28" fmla="*/ 0 w 3"/>
                <a:gd name="T29" fmla="*/ 68 h 84"/>
                <a:gd name="T30" fmla="*/ 0 w 3"/>
                <a:gd name="T31" fmla="*/ 59 h 84"/>
                <a:gd name="T32" fmla="*/ 1 w 3"/>
                <a:gd name="T33" fmla="*/ 58 h 84"/>
                <a:gd name="T34" fmla="*/ 3 w 3"/>
                <a:gd name="T35" fmla="*/ 59 h 84"/>
                <a:gd name="T36" fmla="*/ 1 w 3"/>
                <a:gd name="T37" fmla="*/ 62 h 84"/>
                <a:gd name="T38" fmla="*/ 0 w 3"/>
                <a:gd name="T39" fmla="*/ 60 h 84"/>
                <a:gd name="T40" fmla="*/ 0 w 3"/>
                <a:gd name="T41" fmla="*/ 52 h 84"/>
                <a:gd name="T42" fmla="*/ 1 w 3"/>
                <a:gd name="T43" fmla="*/ 51 h 84"/>
                <a:gd name="T44" fmla="*/ 3 w 3"/>
                <a:gd name="T45" fmla="*/ 52 h 84"/>
                <a:gd name="T46" fmla="*/ 1 w 3"/>
                <a:gd name="T47" fmla="*/ 55 h 84"/>
                <a:gd name="T48" fmla="*/ 0 w 3"/>
                <a:gd name="T49" fmla="*/ 53 h 84"/>
                <a:gd name="T50" fmla="*/ 0 w 3"/>
                <a:gd name="T51" fmla="*/ 45 h 84"/>
                <a:gd name="T52" fmla="*/ 1 w 3"/>
                <a:gd name="T53" fmla="*/ 43 h 84"/>
                <a:gd name="T54" fmla="*/ 3 w 3"/>
                <a:gd name="T55" fmla="*/ 45 h 84"/>
                <a:gd name="T56" fmla="*/ 1 w 3"/>
                <a:gd name="T57" fmla="*/ 48 h 84"/>
                <a:gd name="T58" fmla="*/ 0 w 3"/>
                <a:gd name="T59" fmla="*/ 46 h 84"/>
                <a:gd name="T60" fmla="*/ 0 w 3"/>
                <a:gd name="T61" fmla="*/ 38 h 84"/>
                <a:gd name="T62" fmla="*/ 1 w 3"/>
                <a:gd name="T63" fmla="*/ 36 h 84"/>
                <a:gd name="T64" fmla="*/ 3 w 3"/>
                <a:gd name="T65" fmla="*/ 38 h 84"/>
                <a:gd name="T66" fmla="*/ 1 w 3"/>
                <a:gd name="T67" fmla="*/ 40 h 84"/>
                <a:gd name="T68" fmla="*/ 0 w 3"/>
                <a:gd name="T69" fmla="*/ 39 h 84"/>
                <a:gd name="T70" fmla="*/ 0 w 3"/>
                <a:gd name="T71" fmla="*/ 30 h 84"/>
                <a:gd name="T72" fmla="*/ 1 w 3"/>
                <a:gd name="T73" fmla="*/ 29 h 84"/>
                <a:gd name="T74" fmla="*/ 3 w 3"/>
                <a:gd name="T75" fmla="*/ 30 h 84"/>
                <a:gd name="T76" fmla="*/ 1 w 3"/>
                <a:gd name="T77" fmla="*/ 33 h 84"/>
                <a:gd name="T78" fmla="*/ 0 w 3"/>
                <a:gd name="T79" fmla="*/ 31 h 84"/>
                <a:gd name="T80" fmla="*/ 0 w 3"/>
                <a:gd name="T81" fmla="*/ 23 h 84"/>
                <a:gd name="T82" fmla="*/ 1 w 3"/>
                <a:gd name="T83" fmla="*/ 22 h 84"/>
                <a:gd name="T84" fmla="*/ 3 w 3"/>
                <a:gd name="T85" fmla="*/ 23 h 84"/>
                <a:gd name="T86" fmla="*/ 1 w 3"/>
                <a:gd name="T87" fmla="*/ 26 h 84"/>
                <a:gd name="T88" fmla="*/ 0 w 3"/>
                <a:gd name="T89" fmla="*/ 24 h 84"/>
                <a:gd name="T90" fmla="*/ 0 w 3"/>
                <a:gd name="T91" fmla="*/ 16 h 84"/>
                <a:gd name="T92" fmla="*/ 1 w 3"/>
                <a:gd name="T93" fmla="*/ 14 h 84"/>
                <a:gd name="T94" fmla="*/ 3 w 3"/>
                <a:gd name="T95" fmla="*/ 16 h 84"/>
                <a:gd name="T96" fmla="*/ 1 w 3"/>
                <a:gd name="T97" fmla="*/ 18 h 84"/>
                <a:gd name="T98" fmla="*/ 0 w 3"/>
                <a:gd name="T99" fmla="*/ 17 h 84"/>
                <a:gd name="T100" fmla="*/ 0 w 3"/>
                <a:gd name="T101" fmla="*/ 9 h 84"/>
                <a:gd name="T102" fmla="*/ 1 w 3"/>
                <a:gd name="T103" fmla="*/ 7 h 84"/>
                <a:gd name="T104" fmla="*/ 3 w 3"/>
                <a:gd name="T105" fmla="*/ 9 h 84"/>
                <a:gd name="T106" fmla="*/ 1 w 3"/>
                <a:gd name="T107" fmla="*/ 11 h 84"/>
                <a:gd name="T108" fmla="*/ 0 w 3"/>
                <a:gd name="T109" fmla="*/ 10 h 84"/>
                <a:gd name="T110" fmla="*/ 0 w 3"/>
                <a:gd name="T111" fmla="*/ 1 h 84"/>
                <a:gd name="T112" fmla="*/ 1 w 3"/>
                <a:gd name="T113" fmla="*/ 0 h 84"/>
                <a:gd name="T114" fmla="*/ 3 w 3"/>
                <a:gd name="T115" fmla="*/ 1 h 84"/>
                <a:gd name="T116" fmla="*/ 1 w 3"/>
                <a:gd name="T117" fmla="*/ 4 h 84"/>
                <a:gd name="T118" fmla="*/ 0 w 3"/>
                <a:gd name="T119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84"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9"/>
                    <a:pt x="0" y="69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39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0" y="10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379"/>
            <p:cNvSpPr>
              <a:spLocks noEditPoints="1"/>
            </p:cNvSpPr>
            <p:nvPr/>
          </p:nvSpPr>
          <p:spPr bwMode="auto">
            <a:xfrm>
              <a:off x="7629187" y="1558472"/>
              <a:ext cx="7938" cy="461963"/>
            </a:xfrm>
            <a:custGeom>
              <a:avLst/>
              <a:gdLst>
                <a:gd name="T0" fmla="*/ 1 w 3"/>
                <a:gd name="T1" fmla="*/ 175 h 179"/>
                <a:gd name="T2" fmla="*/ 1 w 3"/>
                <a:gd name="T3" fmla="*/ 179 h 179"/>
                <a:gd name="T4" fmla="*/ 0 w 3"/>
                <a:gd name="T5" fmla="*/ 169 h 179"/>
                <a:gd name="T6" fmla="*/ 3 w 3"/>
                <a:gd name="T7" fmla="*/ 169 h 179"/>
                <a:gd name="T8" fmla="*/ 0 w 3"/>
                <a:gd name="T9" fmla="*/ 170 h 179"/>
                <a:gd name="T10" fmla="*/ 1 w 3"/>
                <a:gd name="T11" fmla="*/ 160 h 179"/>
                <a:gd name="T12" fmla="*/ 1 w 3"/>
                <a:gd name="T13" fmla="*/ 164 h 179"/>
                <a:gd name="T14" fmla="*/ 0 w 3"/>
                <a:gd name="T15" fmla="*/ 154 h 179"/>
                <a:gd name="T16" fmla="*/ 3 w 3"/>
                <a:gd name="T17" fmla="*/ 154 h 179"/>
                <a:gd name="T18" fmla="*/ 0 w 3"/>
                <a:gd name="T19" fmla="*/ 155 h 179"/>
                <a:gd name="T20" fmla="*/ 1 w 3"/>
                <a:gd name="T21" fmla="*/ 146 h 179"/>
                <a:gd name="T22" fmla="*/ 1 w 3"/>
                <a:gd name="T23" fmla="*/ 150 h 179"/>
                <a:gd name="T24" fmla="*/ 0 w 3"/>
                <a:gd name="T25" fmla="*/ 140 h 179"/>
                <a:gd name="T26" fmla="*/ 3 w 3"/>
                <a:gd name="T27" fmla="*/ 140 h 179"/>
                <a:gd name="T28" fmla="*/ 0 w 3"/>
                <a:gd name="T29" fmla="*/ 141 h 179"/>
                <a:gd name="T30" fmla="*/ 1 w 3"/>
                <a:gd name="T31" fmla="*/ 131 h 179"/>
                <a:gd name="T32" fmla="*/ 1 w 3"/>
                <a:gd name="T33" fmla="*/ 135 h 179"/>
                <a:gd name="T34" fmla="*/ 0 w 3"/>
                <a:gd name="T35" fmla="*/ 125 h 179"/>
                <a:gd name="T36" fmla="*/ 3 w 3"/>
                <a:gd name="T37" fmla="*/ 125 h 179"/>
                <a:gd name="T38" fmla="*/ 0 w 3"/>
                <a:gd name="T39" fmla="*/ 126 h 179"/>
                <a:gd name="T40" fmla="*/ 1 w 3"/>
                <a:gd name="T41" fmla="*/ 117 h 179"/>
                <a:gd name="T42" fmla="*/ 1 w 3"/>
                <a:gd name="T43" fmla="*/ 121 h 179"/>
                <a:gd name="T44" fmla="*/ 0 w 3"/>
                <a:gd name="T45" fmla="*/ 111 h 179"/>
                <a:gd name="T46" fmla="*/ 3 w 3"/>
                <a:gd name="T47" fmla="*/ 111 h 179"/>
                <a:gd name="T48" fmla="*/ 0 w 3"/>
                <a:gd name="T49" fmla="*/ 112 h 179"/>
                <a:gd name="T50" fmla="*/ 1 w 3"/>
                <a:gd name="T51" fmla="*/ 102 h 179"/>
                <a:gd name="T52" fmla="*/ 1 w 3"/>
                <a:gd name="T53" fmla="*/ 106 h 179"/>
                <a:gd name="T54" fmla="*/ 0 w 3"/>
                <a:gd name="T55" fmla="*/ 96 h 179"/>
                <a:gd name="T56" fmla="*/ 3 w 3"/>
                <a:gd name="T57" fmla="*/ 96 h 179"/>
                <a:gd name="T58" fmla="*/ 0 w 3"/>
                <a:gd name="T59" fmla="*/ 97 h 179"/>
                <a:gd name="T60" fmla="*/ 1 w 3"/>
                <a:gd name="T61" fmla="*/ 88 h 179"/>
                <a:gd name="T62" fmla="*/ 1 w 3"/>
                <a:gd name="T63" fmla="*/ 92 h 179"/>
                <a:gd name="T64" fmla="*/ 0 w 3"/>
                <a:gd name="T65" fmla="*/ 82 h 179"/>
                <a:gd name="T66" fmla="*/ 3 w 3"/>
                <a:gd name="T67" fmla="*/ 82 h 179"/>
                <a:gd name="T68" fmla="*/ 0 w 3"/>
                <a:gd name="T69" fmla="*/ 83 h 179"/>
                <a:gd name="T70" fmla="*/ 1 w 3"/>
                <a:gd name="T71" fmla="*/ 73 h 179"/>
                <a:gd name="T72" fmla="*/ 1 w 3"/>
                <a:gd name="T73" fmla="*/ 77 h 179"/>
                <a:gd name="T74" fmla="*/ 0 w 3"/>
                <a:gd name="T75" fmla="*/ 67 h 179"/>
                <a:gd name="T76" fmla="*/ 3 w 3"/>
                <a:gd name="T77" fmla="*/ 67 h 179"/>
                <a:gd name="T78" fmla="*/ 0 w 3"/>
                <a:gd name="T79" fmla="*/ 68 h 179"/>
                <a:gd name="T80" fmla="*/ 1 w 3"/>
                <a:gd name="T81" fmla="*/ 58 h 179"/>
                <a:gd name="T82" fmla="*/ 1 w 3"/>
                <a:gd name="T83" fmla="*/ 63 h 179"/>
                <a:gd name="T84" fmla="*/ 0 w 3"/>
                <a:gd name="T85" fmla="*/ 53 h 179"/>
                <a:gd name="T86" fmla="*/ 3 w 3"/>
                <a:gd name="T87" fmla="*/ 53 h 179"/>
                <a:gd name="T88" fmla="*/ 0 w 3"/>
                <a:gd name="T89" fmla="*/ 54 h 179"/>
                <a:gd name="T90" fmla="*/ 1 w 3"/>
                <a:gd name="T91" fmla="*/ 44 h 179"/>
                <a:gd name="T92" fmla="*/ 1 w 3"/>
                <a:gd name="T93" fmla="*/ 48 h 179"/>
                <a:gd name="T94" fmla="*/ 0 w 3"/>
                <a:gd name="T95" fmla="*/ 38 h 179"/>
                <a:gd name="T96" fmla="*/ 3 w 3"/>
                <a:gd name="T97" fmla="*/ 38 h 179"/>
                <a:gd name="T98" fmla="*/ 0 w 3"/>
                <a:gd name="T99" fmla="*/ 39 h 179"/>
                <a:gd name="T100" fmla="*/ 1 w 3"/>
                <a:gd name="T101" fmla="*/ 29 h 179"/>
                <a:gd name="T102" fmla="*/ 1 w 3"/>
                <a:gd name="T103" fmla="*/ 34 h 179"/>
                <a:gd name="T104" fmla="*/ 0 w 3"/>
                <a:gd name="T105" fmla="*/ 24 h 179"/>
                <a:gd name="T106" fmla="*/ 3 w 3"/>
                <a:gd name="T107" fmla="*/ 24 h 179"/>
                <a:gd name="T108" fmla="*/ 0 w 3"/>
                <a:gd name="T109" fmla="*/ 25 h 179"/>
                <a:gd name="T110" fmla="*/ 1 w 3"/>
                <a:gd name="T111" fmla="*/ 15 h 179"/>
                <a:gd name="T112" fmla="*/ 1 w 3"/>
                <a:gd name="T113" fmla="*/ 19 h 179"/>
                <a:gd name="T114" fmla="*/ 0 w 3"/>
                <a:gd name="T115" fmla="*/ 9 h 179"/>
                <a:gd name="T116" fmla="*/ 3 w 3"/>
                <a:gd name="T117" fmla="*/ 9 h 179"/>
                <a:gd name="T118" fmla="*/ 0 w 3"/>
                <a:gd name="T119" fmla="*/ 10 h 179"/>
                <a:gd name="T120" fmla="*/ 1 w 3"/>
                <a:gd name="T121" fmla="*/ 0 h 179"/>
                <a:gd name="T122" fmla="*/ 1 w 3"/>
                <a:gd name="T123" fmla="*/ 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" h="179">
                  <a:moveTo>
                    <a:pt x="0" y="177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5"/>
                    <a:pt x="0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2" y="175"/>
                    <a:pt x="3" y="175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8"/>
                    <a:pt x="2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0" y="179"/>
                    <a:pt x="0" y="178"/>
                    <a:pt x="0" y="177"/>
                  </a:cubicBezTo>
                  <a:close/>
                  <a:moveTo>
                    <a:pt x="0" y="17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0" y="167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2" y="167"/>
                    <a:pt x="3" y="168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1"/>
                    <a:pt x="2" y="172"/>
                    <a:pt x="1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2"/>
                    <a:pt x="0" y="171"/>
                    <a:pt x="0" y="170"/>
                  </a:cubicBezTo>
                  <a:close/>
                  <a:moveTo>
                    <a:pt x="0" y="163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0" y="161"/>
                    <a:pt x="0" y="160"/>
                    <a:pt x="1" y="160"/>
                  </a:cubicBezTo>
                  <a:cubicBezTo>
                    <a:pt x="1" y="160"/>
                    <a:pt x="1" y="160"/>
                    <a:pt x="1" y="160"/>
                  </a:cubicBezTo>
                  <a:cubicBezTo>
                    <a:pt x="2" y="160"/>
                    <a:pt x="3" y="161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2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0" y="164"/>
                    <a:pt x="0" y="164"/>
                    <a:pt x="0" y="163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0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2" y="153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0" y="157"/>
                    <a:pt x="0" y="156"/>
                    <a:pt x="0" y="155"/>
                  </a:cubicBezTo>
                  <a:close/>
                  <a:moveTo>
                    <a:pt x="0" y="148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46"/>
                    <a:pt x="0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3" y="146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9"/>
                    <a:pt x="2" y="150"/>
                    <a:pt x="1" y="15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0" y="150"/>
                    <a:pt x="0" y="149"/>
                    <a:pt x="0" y="148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8"/>
                    <a:pt x="3" y="139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2" y="143"/>
                    <a:pt x="1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2"/>
                    <a:pt x="0" y="141"/>
                  </a:cubicBezTo>
                  <a:close/>
                  <a:moveTo>
                    <a:pt x="0" y="134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2"/>
                    <a:pt x="0" y="131"/>
                    <a:pt x="1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2" y="131"/>
                    <a:pt x="3" y="132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5"/>
                    <a:pt x="0" y="135"/>
                    <a:pt x="0" y="134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8"/>
                    <a:pt x="1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0" y="128"/>
                    <a:pt x="0" y="127"/>
                    <a:pt x="0" y="126"/>
                  </a:cubicBezTo>
                  <a:close/>
                  <a:moveTo>
                    <a:pt x="0" y="119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7"/>
                    <a:pt x="0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2" y="117"/>
                    <a:pt x="3" y="117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2" y="121"/>
                    <a:pt x="1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0" y="121"/>
                    <a:pt x="0" y="120"/>
                    <a:pt x="0" y="119"/>
                  </a:cubicBezTo>
                  <a:close/>
                  <a:moveTo>
                    <a:pt x="0" y="112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0"/>
                    <a:pt x="0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2" y="109"/>
                    <a:pt x="3" y="110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13"/>
                    <a:pt x="2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3"/>
                    <a:pt x="0" y="113"/>
                    <a:pt x="0" y="112"/>
                  </a:cubicBezTo>
                  <a:close/>
                  <a:moveTo>
                    <a:pt x="0" y="105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03"/>
                    <a:pt x="0" y="102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" y="102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2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6"/>
                    <a:pt x="0" y="105"/>
                    <a:pt x="0" y="105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8"/>
                    <a:pt x="2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99"/>
                    <a:pt x="0" y="98"/>
                    <a:pt x="0" y="97"/>
                  </a:cubicBezTo>
                  <a:close/>
                  <a:moveTo>
                    <a:pt x="0" y="9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88"/>
                    <a:pt x="3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1"/>
                    <a:pt x="2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1"/>
                    <a:pt x="0" y="90"/>
                  </a:cubicBezTo>
                  <a:close/>
                  <a:moveTo>
                    <a:pt x="0" y="83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1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4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4"/>
                    <a:pt x="0" y="83"/>
                  </a:cubicBezTo>
                  <a:close/>
                  <a:moveTo>
                    <a:pt x="0" y="76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74"/>
                    <a:pt x="0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6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2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2"/>
                    <a:pt x="0" y="61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4"/>
                  </a:cubicBezTo>
                  <a:close/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4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380"/>
            <p:cNvSpPr>
              <a:spLocks noEditPoints="1"/>
            </p:cNvSpPr>
            <p:nvPr/>
          </p:nvSpPr>
          <p:spPr bwMode="auto">
            <a:xfrm>
              <a:off x="7719674" y="1821997"/>
              <a:ext cx="7938" cy="198438"/>
            </a:xfrm>
            <a:custGeom>
              <a:avLst/>
              <a:gdLst>
                <a:gd name="T0" fmla="*/ 0 w 3"/>
                <a:gd name="T1" fmla="*/ 74 h 77"/>
                <a:gd name="T2" fmla="*/ 2 w 3"/>
                <a:gd name="T3" fmla="*/ 73 h 77"/>
                <a:gd name="T4" fmla="*/ 3 w 3"/>
                <a:gd name="T5" fmla="*/ 74 h 77"/>
                <a:gd name="T6" fmla="*/ 2 w 3"/>
                <a:gd name="T7" fmla="*/ 77 h 77"/>
                <a:gd name="T8" fmla="*/ 0 w 3"/>
                <a:gd name="T9" fmla="*/ 75 h 77"/>
                <a:gd name="T10" fmla="*/ 0 w 3"/>
                <a:gd name="T11" fmla="*/ 67 h 77"/>
                <a:gd name="T12" fmla="*/ 2 w 3"/>
                <a:gd name="T13" fmla="*/ 65 h 77"/>
                <a:gd name="T14" fmla="*/ 3 w 3"/>
                <a:gd name="T15" fmla="*/ 67 h 77"/>
                <a:gd name="T16" fmla="*/ 2 w 3"/>
                <a:gd name="T17" fmla="*/ 70 h 77"/>
                <a:gd name="T18" fmla="*/ 0 w 3"/>
                <a:gd name="T19" fmla="*/ 68 h 77"/>
                <a:gd name="T20" fmla="*/ 0 w 3"/>
                <a:gd name="T21" fmla="*/ 60 h 77"/>
                <a:gd name="T22" fmla="*/ 2 w 3"/>
                <a:gd name="T23" fmla="*/ 58 h 77"/>
                <a:gd name="T24" fmla="*/ 3 w 3"/>
                <a:gd name="T25" fmla="*/ 60 h 77"/>
                <a:gd name="T26" fmla="*/ 2 w 3"/>
                <a:gd name="T27" fmla="*/ 62 h 77"/>
                <a:gd name="T28" fmla="*/ 0 w 3"/>
                <a:gd name="T29" fmla="*/ 61 h 77"/>
                <a:gd name="T30" fmla="*/ 0 w 3"/>
                <a:gd name="T31" fmla="*/ 52 h 77"/>
                <a:gd name="T32" fmla="*/ 2 w 3"/>
                <a:gd name="T33" fmla="*/ 51 h 77"/>
                <a:gd name="T34" fmla="*/ 3 w 3"/>
                <a:gd name="T35" fmla="*/ 52 h 77"/>
                <a:gd name="T36" fmla="*/ 2 w 3"/>
                <a:gd name="T37" fmla="*/ 55 h 77"/>
                <a:gd name="T38" fmla="*/ 0 w 3"/>
                <a:gd name="T39" fmla="*/ 53 h 77"/>
                <a:gd name="T40" fmla="*/ 0 w 3"/>
                <a:gd name="T41" fmla="*/ 45 h 77"/>
                <a:gd name="T42" fmla="*/ 2 w 3"/>
                <a:gd name="T43" fmla="*/ 44 h 77"/>
                <a:gd name="T44" fmla="*/ 3 w 3"/>
                <a:gd name="T45" fmla="*/ 45 h 77"/>
                <a:gd name="T46" fmla="*/ 2 w 3"/>
                <a:gd name="T47" fmla="*/ 48 h 77"/>
                <a:gd name="T48" fmla="*/ 0 w 3"/>
                <a:gd name="T49" fmla="*/ 46 h 77"/>
                <a:gd name="T50" fmla="*/ 0 w 3"/>
                <a:gd name="T51" fmla="*/ 38 h 77"/>
                <a:gd name="T52" fmla="*/ 2 w 3"/>
                <a:gd name="T53" fmla="*/ 36 h 77"/>
                <a:gd name="T54" fmla="*/ 3 w 3"/>
                <a:gd name="T55" fmla="*/ 38 h 77"/>
                <a:gd name="T56" fmla="*/ 2 w 3"/>
                <a:gd name="T57" fmla="*/ 41 h 77"/>
                <a:gd name="T58" fmla="*/ 0 w 3"/>
                <a:gd name="T59" fmla="*/ 39 h 77"/>
                <a:gd name="T60" fmla="*/ 0 w 3"/>
                <a:gd name="T61" fmla="*/ 31 h 77"/>
                <a:gd name="T62" fmla="*/ 2 w 3"/>
                <a:gd name="T63" fmla="*/ 29 h 77"/>
                <a:gd name="T64" fmla="*/ 3 w 3"/>
                <a:gd name="T65" fmla="*/ 31 h 77"/>
                <a:gd name="T66" fmla="*/ 2 w 3"/>
                <a:gd name="T67" fmla="*/ 33 h 77"/>
                <a:gd name="T68" fmla="*/ 0 w 3"/>
                <a:gd name="T69" fmla="*/ 32 h 77"/>
                <a:gd name="T70" fmla="*/ 0 w 3"/>
                <a:gd name="T71" fmla="*/ 23 h 77"/>
                <a:gd name="T72" fmla="*/ 2 w 3"/>
                <a:gd name="T73" fmla="*/ 22 h 77"/>
                <a:gd name="T74" fmla="*/ 3 w 3"/>
                <a:gd name="T75" fmla="*/ 23 h 77"/>
                <a:gd name="T76" fmla="*/ 2 w 3"/>
                <a:gd name="T77" fmla="*/ 26 h 77"/>
                <a:gd name="T78" fmla="*/ 0 w 3"/>
                <a:gd name="T79" fmla="*/ 24 h 77"/>
                <a:gd name="T80" fmla="*/ 0 w 3"/>
                <a:gd name="T81" fmla="*/ 16 h 77"/>
                <a:gd name="T82" fmla="*/ 2 w 3"/>
                <a:gd name="T83" fmla="*/ 15 h 77"/>
                <a:gd name="T84" fmla="*/ 3 w 3"/>
                <a:gd name="T85" fmla="*/ 16 h 77"/>
                <a:gd name="T86" fmla="*/ 2 w 3"/>
                <a:gd name="T87" fmla="*/ 19 h 77"/>
                <a:gd name="T88" fmla="*/ 0 w 3"/>
                <a:gd name="T89" fmla="*/ 17 h 77"/>
                <a:gd name="T90" fmla="*/ 0 w 3"/>
                <a:gd name="T91" fmla="*/ 9 h 77"/>
                <a:gd name="T92" fmla="*/ 2 w 3"/>
                <a:gd name="T93" fmla="*/ 7 h 77"/>
                <a:gd name="T94" fmla="*/ 3 w 3"/>
                <a:gd name="T95" fmla="*/ 9 h 77"/>
                <a:gd name="T96" fmla="*/ 2 w 3"/>
                <a:gd name="T97" fmla="*/ 11 h 77"/>
                <a:gd name="T98" fmla="*/ 0 w 3"/>
                <a:gd name="T99" fmla="*/ 10 h 77"/>
                <a:gd name="T100" fmla="*/ 0 w 3"/>
                <a:gd name="T101" fmla="*/ 2 h 77"/>
                <a:gd name="T102" fmla="*/ 2 w 3"/>
                <a:gd name="T103" fmla="*/ 0 h 77"/>
                <a:gd name="T104" fmla="*/ 3 w 3"/>
                <a:gd name="T105" fmla="*/ 2 h 77"/>
                <a:gd name="T106" fmla="*/ 2 w 3"/>
                <a:gd name="T107" fmla="*/ 4 h 77"/>
                <a:gd name="T108" fmla="*/ 0 w 3"/>
                <a:gd name="T10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" h="77"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3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2"/>
                    <a:pt x="0" y="61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1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3"/>
                    <a:pt x="0" y="32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381"/>
            <p:cNvSpPr>
              <a:spLocks noEditPoints="1"/>
            </p:cNvSpPr>
            <p:nvPr/>
          </p:nvSpPr>
          <p:spPr bwMode="auto">
            <a:xfrm>
              <a:off x="7910174" y="1579110"/>
              <a:ext cx="7938" cy="441325"/>
            </a:xfrm>
            <a:custGeom>
              <a:avLst/>
              <a:gdLst>
                <a:gd name="T0" fmla="*/ 2 w 3"/>
                <a:gd name="T1" fmla="*/ 167 h 171"/>
                <a:gd name="T2" fmla="*/ 2 w 3"/>
                <a:gd name="T3" fmla="*/ 171 h 171"/>
                <a:gd name="T4" fmla="*/ 0 w 3"/>
                <a:gd name="T5" fmla="*/ 161 h 171"/>
                <a:gd name="T6" fmla="*/ 3 w 3"/>
                <a:gd name="T7" fmla="*/ 161 h 171"/>
                <a:gd name="T8" fmla="*/ 0 w 3"/>
                <a:gd name="T9" fmla="*/ 162 h 171"/>
                <a:gd name="T10" fmla="*/ 2 w 3"/>
                <a:gd name="T11" fmla="*/ 152 h 171"/>
                <a:gd name="T12" fmla="*/ 2 w 3"/>
                <a:gd name="T13" fmla="*/ 156 h 171"/>
                <a:gd name="T14" fmla="*/ 0 w 3"/>
                <a:gd name="T15" fmla="*/ 146 h 171"/>
                <a:gd name="T16" fmla="*/ 3 w 3"/>
                <a:gd name="T17" fmla="*/ 146 h 171"/>
                <a:gd name="T18" fmla="*/ 0 w 3"/>
                <a:gd name="T19" fmla="*/ 147 h 171"/>
                <a:gd name="T20" fmla="*/ 2 w 3"/>
                <a:gd name="T21" fmla="*/ 138 h 171"/>
                <a:gd name="T22" fmla="*/ 2 w 3"/>
                <a:gd name="T23" fmla="*/ 142 h 171"/>
                <a:gd name="T24" fmla="*/ 0 w 3"/>
                <a:gd name="T25" fmla="*/ 132 h 171"/>
                <a:gd name="T26" fmla="*/ 3 w 3"/>
                <a:gd name="T27" fmla="*/ 132 h 171"/>
                <a:gd name="T28" fmla="*/ 0 w 3"/>
                <a:gd name="T29" fmla="*/ 133 h 171"/>
                <a:gd name="T30" fmla="*/ 2 w 3"/>
                <a:gd name="T31" fmla="*/ 123 h 171"/>
                <a:gd name="T32" fmla="*/ 2 w 3"/>
                <a:gd name="T33" fmla="*/ 127 h 171"/>
                <a:gd name="T34" fmla="*/ 0 w 3"/>
                <a:gd name="T35" fmla="*/ 117 h 171"/>
                <a:gd name="T36" fmla="*/ 3 w 3"/>
                <a:gd name="T37" fmla="*/ 117 h 171"/>
                <a:gd name="T38" fmla="*/ 0 w 3"/>
                <a:gd name="T39" fmla="*/ 118 h 171"/>
                <a:gd name="T40" fmla="*/ 2 w 3"/>
                <a:gd name="T41" fmla="*/ 109 h 171"/>
                <a:gd name="T42" fmla="*/ 2 w 3"/>
                <a:gd name="T43" fmla="*/ 113 h 171"/>
                <a:gd name="T44" fmla="*/ 0 w 3"/>
                <a:gd name="T45" fmla="*/ 103 h 171"/>
                <a:gd name="T46" fmla="*/ 3 w 3"/>
                <a:gd name="T47" fmla="*/ 103 h 171"/>
                <a:gd name="T48" fmla="*/ 0 w 3"/>
                <a:gd name="T49" fmla="*/ 104 h 171"/>
                <a:gd name="T50" fmla="*/ 2 w 3"/>
                <a:gd name="T51" fmla="*/ 94 h 171"/>
                <a:gd name="T52" fmla="*/ 2 w 3"/>
                <a:gd name="T53" fmla="*/ 98 h 171"/>
                <a:gd name="T54" fmla="*/ 0 w 3"/>
                <a:gd name="T55" fmla="*/ 88 h 171"/>
                <a:gd name="T56" fmla="*/ 3 w 3"/>
                <a:gd name="T57" fmla="*/ 88 h 171"/>
                <a:gd name="T58" fmla="*/ 0 w 3"/>
                <a:gd name="T59" fmla="*/ 89 h 171"/>
                <a:gd name="T60" fmla="*/ 2 w 3"/>
                <a:gd name="T61" fmla="*/ 80 h 171"/>
                <a:gd name="T62" fmla="*/ 2 w 3"/>
                <a:gd name="T63" fmla="*/ 84 h 171"/>
                <a:gd name="T64" fmla="*/ 0 w 3"/>
                <a:gd name="T65" fmla="*/ 74 h 171"/>
                <a:gd name="T66" fmla="*/ 3 w 3"/>
                <a:gd name="T67" fmla="*/ 74 h 171"/>
                <a:gd name="T68" fmla="*/ 0 w 3"/>
                <a:gd name="T69" fmla="*/ 75 h 171"/>
                <a:gd name="T70" fmla="*/ 2 w 3"/>
                <a:gd name="T71" fmla="*/ 65 h 171"/>
                <a:gd name="T72" fmla="*/ 2 w 3"/>
                <a:gd name="T73" fmla="*/ 69 h 171"/>
                <a:gd name="T74" fmla="*/ 0 w 3"/>
                <a:gd name="T75" fmla="*/ 59 h 171"/>
                <a:gd name="T76" fmla="*/ 3 w 3"/>
                <a:gd name="T77" fmla="*/ 59 h 171"/>
                <a:gd name="T78" fmla="*/ 0 w 3"/>
                <a:gd name="T79" fmla="*/ 60 h 171"/>
                <a:gd name="T80" fmla="*/ 2 w 3"/>
                <a:gd name="T81" fmla="*/ 50 h 171"/>
                <a:gd name="T82" fmla="*/ 2 w 3"/>
                <a:gd name="T83" fmla="*/ 55 h 171"/>
                <a:gd name="T84" fmla="*/ 0 w 3"/>
                <a:gd name="T85" fmla="*/ 45 h 171"/>
                <a:gd name="T86" fmla="*/ 3 w 3"/>
                <a:gd name="T87" fmla="*/ 45 h 171"/>
                <a:gd name="T88" fmla="*/ 0 w 3"/>
                <a:gd name="T89" fmla="*/ 46 h 171"/>
                <a:gd name="T90" fmla="*/ 2 w 3"/>
                <a:gd name="T91" fmla="*/ 36 h 171"/>
                <a:gd name="T92" fmla="*/ 2 w 3"/>
                <a:gd name="T93" fmla="*/ 40 h 171"/>
                <a:gd name="T94" fmla="*/ 0 w 3"/>
                <a:gd name="T95" fmla="*/ 30 h 171"/>
                <a:gd name="T96" fmla="*/ 3 w 3"/>
                <a:gd name="T97" fmla="*/ 30 h 171"/>
                <a:gd name="T98" fmla="*/ 0 w 3"/>
                <a:gd name="T99" fmla="*/ 31 h 171"/>
                <a:gd name="T100" fmla="*/ 2 w 3"/>
                <a:gd name="T101" fmla="*/ 21 h 171"/>
                <a:gd name="T102" fmla="*/ 2 w 3"/>
                <a:gd name="T103" fmla="*/ 26 h 171"/>
                <a:gd name="T104" fmla="*/ 0 w 3"/>
                <a:gd name="T105" fmla="*/ 16 h 171"/>
                <a:gd name="T106" fmla="*/ 3 w 3"/>
                <a:gd name="T107" fmla="*/ 16 h 171"/>
                <a:gd name="T108" fmla="*/ 0 w 3"/>
                <a:gd name="T109" fmla="*/ 17 h 171"/>
                <a:gd name="T110" fmla="*/ 2 w 3"/>
                <a:gd name="T111" fmla="*/ 7 h 171"/>
                <a:gd name="T112" fmla="*/ 2 w 3"/>
                <a:gd name="T113" fmla="*/ 11 h 171"/>
                <a:gd name="T114" fmla="*/ 0 w 3"/>
                <a:gd name="T115" fmla="*/ 1 h 171"/>
                <a:gd name="T116" fmla="*/ 3 w 3"/>
                <a:gd name="T117" fmla="*/ 1 h 171"/>
                <a:gd name="T118" fmla="*/ 0 w 3"/>
                <a:gd name="T119" fmla="*/ 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171">
                  <a:moveTo>
                    <a:pt x="0" y="169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7"/>
                    <a:pt x="1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3" y="167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3"/>
                    <a:pt x="1" y="152"/>
                    <a:pt x="2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2"/>
                    <a:pt x="3" y="153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6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56"/>
                    <a:pt x="0" y="156"/>
                    <a:pt x="0" y="155"/>
                  </a:cubicBezTo>
                  <a:close/>
                  <a:moveTo>
                    <a:pt x="0" y="147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146"/>
                    <a:pt x="1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3" y="146"/>
                    <a:pt x="3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2" y="149"/>
                    <a:pt x="2" y="149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1" y="149"/>
                    <a:pt x="0" y="148"/>
                    <a:pt x="0" y="147"/>
                  </a:cubicBezTo>
                  <a:close/>
                  <a:moveTo>
                    <a:pt x="0" y="14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8"/>
                    <a:pt x="1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3" y="138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0" y="141"/>
                    <a:pt x="0" y="140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30"/>
                    <a:pt x="3" y="131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0" y="134"/>
                    <a:pt x="0" y="133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3" y="124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0" y="127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1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11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09"/>
                    <a:pt x="1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3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1" y="113"/>
                    <a:pt x="0" y="112"/>
                    <a:pt x="0" y="111"/>
                  </a:cubicBezTo>
                  <a:close/>
                  <a:moveTo>
                    <a:pt x="0" y="104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1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3" y="102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0" y="105"/>
                    <a:pt x="0" y="104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1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4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" y="98"/>
                    <a:pt x="0" y="97"/>
                    <a:pt x="0" y="97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3" y="87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0" y="90"/>
                    <a:pt x="0" y="89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9"/>
                    <a:pt x="0" y="68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3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1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8"/>
                    <a:pt x="0" y="17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382"/>
            <p:cNvSpPr>
              <a:spLocks noEditPoints="1"/>
            </p:cNvSpPr>
            <p:nvPr/>
          </p:nvSpPr>
          <p:spPr bwMode="auto">
            <a:xfrm>
              <a:off x="7675224" y="1652135"/>
              <a:ext cx="15875" cy="374650"/>
            </a:xfrm>
            <a:custGeom>
              <a:avLst/>
              <a:gdLst>
                <a:gd name="T0" fmla="*/ 3 w 6"/>
                <a:gd name="T1" fmla="*/ 137 h 145"/>
                <a:gd name="T2" fmla="*/ 6 w 6"/>
                <a:gd name="T3" fmla="*/ 140 h 145"/>
                <a:gd name="T4" fmla="*/ 3 w 6"/>
                <a:gd name="T5" fmla="*/ 145 h 145"/>
                <a:gd name="T6" fmla="*/ 0 w 6"/>
                <a:gd name="T7" fmla="*/ 130 h 145"/>
                <a:gd name="T8" fmla="*/ 6 w 6"/>
                <a:gd name="T9" fmla="*/ 130 h 145"/>
                <a:gd name="T10" fmla="*/ 3 w 6"/>
                <a:gd name="T11" fmla="*/ 134 h 145"/>
                <a:gd name="T12" fmla="*/ 0 w 6"/>
                <a:gd name="T13" fmla="*/ 120 h 145"/>
                <a:gd name="T14" fmla="*/ 3 w 6"/>
                <a:gd name="T15" fmla="*/ 116 h 145"/>
                <a:gd name="T16" fmla="*/ 6 w 6"/>
                <a:gd name="T17" fmla="*/ 120 h 145"/>
                <a:gd name="T18" fmla="*/ 0 w 6"/>
                <a:gd name="T19" fmla="*/ 120 h 145"/>
                <a:gd name="T20" fmla="*/ 3 w 6"/>
                <a:gd name="T21" fmla="*/ 105 h 145"/>
                <a:gd name="T22" fmla="*/ 6 w 6"/>
                <a:gd name="T23" fmla="*/ 109 h 145"/>
                <a:gd name="T24" fmla="*/ 3 w 6"/>
                <a:gd name="T25" fmla="*/ 113 h 145"/>
                <a:gd name="T26" fmla="*/ 0 w 6"/>
                <a:gd name="T27" fmla="*/ 98 h 145"/>
                <a:gd name="T28" fmla="*/ 6 w 6"/>
                <a:gd name="T29" fmla="*/ 98 h 145"/>
                <a:gd name="T30" fmla="*/ 3 w 6"/>
                <a:gd name="T31" fmla="*/ 102 h 145"/>
                <a:gd name="T32" fmla="*/ 0 w 6"/>
                <a:gd name="T33" fmla="*/ 89 h 145"/>
                <a:gd name="T34" fmla="*/ 3 w 6"/>
                <a:gd name="T35" fmla="*/ 84 h 145"/>
                <a:gd name="T36" fmla="*/ 6 w 6"/>
                <a:gd name="T37" fmla="*/ 89 h 145"/>
                <a:gd name="T38" fmla="*/ 0 w 6"/>
                <a:gd name="T39" fmla="*/ 89 h 145"/>
                <a:gd name="T40" fmla="*/ 3 w 6"/>
                <a:gd name="T41" fmla="*/ 74 h 145"/>
                <a:gd name="T42" fmla="*/ 6 w 6"/>
                <a:gd name="T43" fmla="*/ 77 h 145"/>
                <a:gd name="T44" fmla="*/ 3 w 6"/>
                <a:gd name="T45" fmla="*/ 81 h 145"/>
                <a:gd name="T46" fmla="*/ 0 w 6"/>
                <a:gd name="T47" fmla="*/ 67 h 145"/>
                <a:gd name="T48" fmla="*/ 6 w 6"/>
                <a:gd name="T49" fmla="*/ 67 h 145"/>
                <a:gd name="T50" fmla="*/ 3 w 6"/>
                <a:gd name="T51" fmla="*/ 71 h 145"/>
                <a:gd name="T52" fmla="*/ 0 w 6"/>
                <a:gd name="T53" fmla="*/ 57 h 145"/>
                <a:gd name="T54" fmla="*/ 3 w 6"/>
                <a:gd name="T55" fmla="*/ 53 h 145"/>
                <a:gd name="T56" fmla="*/ 6 w 6"/>
                <a:gd name="T57" fmla="*/ 57 h 145"/>
                <a:gd name="T58" fmla="*/ 0 w 6"/>
                <a:gd name="T59" fmla="*/ 57 h 145"/>
                <a:gd name="T60" fmla="*/ 3 w 6"/>
                <a:gd name="T61" fmla="*/ 42 h 145"/>
                <a:gd name="T62" fmla="*/ 6 w 6"/>
                <a:gd name="T63" fmla="*/ 46 h 145"/>
                <a:gd name="T64" fmla="*/ 3 w 6"/>
                <a:gd name="T65" fmla="*/ 50 h 145"/>
                <a:gd name="T66" fmla="*/ 0 w 6"/>
                <a:gd name="T67" fmla="*/ 35 h 145"/>
                <a:gd name="T68" fmla="*/ 6 w 6"/>
                <a:gd name="T69" fmla="*/ 35 h 145"/>
                <a:gd name="T70" fmla="*/ 3 w 6"/>
                <a:gd name="T71" fmla="*/ 39 h 145"/>
                <a:gd name="T72" fmla="*/ 0 w 6"/>
                <a:gd name="T73" fmla="*/ 25 h 145"/>
                <a:gd name="T74" fmla="*/ 3 w 6"/>
                <a:gd name="T75" fmla="*/ 21 h 145"/>
                <a:gd name="T76" fmla="*/ 6 w 6"/>
                <a:gd name="T77" fmla="*/ 25 h 145"/>
                <a:gd name="T78" fmla="*/ 0 w 6"/>
                <a:gd name="T79" fmla="*/ 25 h 145"/>
                <a:gd name="T80" fmla="*/ 3 w 6"/>
                <a:gd name="T81" fmla="*/ 11 h 145"/>
                <a:gd name="T82" fmla="*/ 6 w 6"/>
                <a:gd name="T83" fmla="*/ 14 h 145"/>
                <a:gd name="T84" fmla="*/ 3 w 6"/>
                <a:gd name="T85" fmla="*/ 18 h 145"/>
                <a:gd name="T86" fmla="*/ 0 w 6"/>
                <a:gd name="T87" fmla="*/ 3 h 145"/>
                <a:gd name="T88" fmla="*/ 6 w 6"/>
                <a:gd name="T89" fmla="*/ 3 h 145"/>
                <a:gd name="T90" fmla="*/ 3 w 6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1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5" y="137"/>
                    <a:pt x="6" y="138"/>
                    <a:pt x="6" y="140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3"/>
                    <a:pt x="5" y="145"/>
                    <a:pt x="3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1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1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5" y="127"/>
                    <a:pt x="6" y="128"/>
                    <a:pt x="6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3"/>
                    <a:pt x="5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1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1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383"/>
            <p:cNvSpPr>
              <a:spLocks noEditPoints="1"/>
            </p:cNvSpPr>
            <p:nvPr/>
          </p:nvSpPr>
          <p:spPr bwMode="auto">
            <a:xfrm>
              <a:off x="7845087" y="1655310"/>
              <a:ext cx="34925" cy="368300"/>
            </a:xfrm>
            <a:custGeom>
              <a:avLst/>
              <a:gdLst>
                <a:gd name="T0" fmla="*/ 0 w 13"/>
                <a:gd name="T1" fmla="*/ 136 h 143"/>
                <a:gd name="T2" fmla="*/ 7 w 13"/>
                <a:gd name="T3" fmla="*/ 129 h 143"/>
                <a:gd name="T4" fmla="*/ 13 w 13"/>
                <a:gd name="T5" fmla="*/ 136 h 143"/>
                <a:gd name="T6" fmla="*/ 7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7 w 13"/>
                <a:gd name="T13" fmla="*/ 111 h 143"/>
                <a:gd name="T14" fmla="*/ 13 w 13"/>
                <a:gd name="T15" fmla="*/ 117 h 143"/>
                <a:gd name="T16" fmla="*/ 7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7 w 13"/>
                <a:gd name="T23" fmla="*/ 92 h 143"/>
                <a:gd name="T24" fmla="*/ 13 w 13"/>
                <a:gd name="T25" fmla="*/ 99 h 143"/>
                <a:gd name="T26" fmla="*/ 7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7 w 13"/>
                <a:gd name="T33" fmla="*/ 74 h 143"/>
                <a:gd name="T34" fmla="*/ 13 w 13"/>
                <a:gd name="T35" fmla="*/ 80 h 143"/>
                <a:gd name="T36" fmla="*/ 7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7 w 13"/>
                <a:gd name="T43" fmla="*/ 55 h 143"/>
                <a:gd name="T44" fmla="*/ 13 w 13"/>
                <a:gd name="T45" fmla="*/ 62 h 143"/>
                <a:gd name="T46" fmla="*/ 7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7 w 13"/>
                <a:gd name="T53" fmla="*/ 37 h 143"/>
                <a:gd name="T54" fmla="*/ 13 w 13"/>
                <a:gd name="T55" fmla="*/ 43 h 143"/>
                <a:gd name="T56" fmla="*/ 7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7 w 13"/>
                <a:gd name="T63" fmla="*/ 19 h 143"/>
                <a:gd name="T64" fmla="*/ 13 w 13"/>
                <a:gd name="T65" fmla="*/ 25 h 143"/>
                <a:gd name="T66" fmla="*/ 7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7 w 13"/>
                <a:gd name="T73" fmla="*/ 0 h 143"/>
                <a:gd name="T74" fmla="*/ 13 w 13"/>
                <a:gd name="T75" fmla="*/ 7 h 143"/>
                <a:gd name="T76" fmla="*/ 7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3" y="129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3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3" y="111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3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3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7" y="106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3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3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3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3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384"/>
            <p:cNvSpPr>
              <a:spLocks noEditPoints="1"/>
            </p:cNvSpPr>
            <p:nvPr/>
          </p:nvSpPr>
          <p:spPr bwMode="auto">
            <a:xfrm>
              <a:off x="7565687" y="1655310"/>
              <a:ext cx="33338" cy="368300"/>
            </a:xfrm>
            <a:custGeom>
              <a:avLst/>
              <a:gdLst>
                <a:gd name="T0" fmla="*/ 0 w 13"/>
                <a:gd name="T1" fmla="*/ 136 h 143"/>
                <a:gd name="T2" fmla="*/ 6 w 13"/>
                <a:gd name="T3" fmla="*/ 129 h 143"/>
                <a:gd name="T4" fmla="*/ 13 w 13"/>
                <a:gd name="T5" fmla="*/ 136 h 143"/>
                <a:gd name="T6" fmla="*/ 6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6 w 13"/>
                <a:gd name="T13" fmla="*/ 111 h 143"/>
                <a:gd name="T14" fmla="*/ 13 w 13"/>
                <a:gd name="T15" fmla="*/ 117 h 143"/>
                <a:gd name="T16" fmla="*/ 6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6 w 13"/>
                <a:gd name="T23" fmla="*/ 92 h 143"/>
                <a:gd name="T24" fmla="*/ 13 w 13"/>
                <a:gd name="T25" fmla="*/ 99 h 143"/>
                <a:gd name="T26" fmla="*/ 6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6 w 13"/>
                <a:gd name="T33" fmla="*/ 74 h 143"/>
                <a:gd name="T34" fmla="*/ 13 w 13"/>
                <a:gd name="T35" fmla="*/ 80 h 143"/>
                <a:gd name="T36" fmla="*/ 6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6 w 13"/>
                <a:gd name="T43" fmla="*/ 55 h 143"/>
                <a:gd name="T44" fmla="*/ 13 w 13"/>
                <a:gd name="T45" fmla="*/ 62 h 143"/>
                <a:gd name="T46" fmla="*/ 6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6 w 13"/>
                <a:gd name="T53" fmla="*/ 37 h 143"/>
                <a:gd name="T54" fmla="*/ 13 w 13"/>
                <a:gd name="T55" fmla="*/ 43 h 143"/>
                <a:gd name="T56" fmla="*/ 6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6 w 13"/>
                <a:gd name="T63" fmla="*/ 19 h 143"/>
                <a:gd name="T64" fmla="*/ 13 w 13"/>
                <a:gd name="T65" fmla="*/ 25 h 143"/>
                <a:gd name="T66" fmla="*/ 6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6 w 13"/>
                <a:gd name="T73" fmla="*/ 0 h 143"/>
                <a:gd name="T74" fmla="*/ 13 w 13"/>
                <a:gd name="T75" fmla="*/ 7 h 143"/>
                <a:gd name="T76" fmla="*/ 6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2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2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2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6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2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2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2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2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2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2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2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2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2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385"/>
            <p:cNvSpPr>
              <a:spLocks noEditPoints="1"/>
            </p:cNvSpPr>
            <p:nvPr/>
          </p:nvSpPr>
          <p:spPr bwMode="auto">
            <a:xfrm>
              <a:off x="7781587" y="1706110"/>
              <a:ext cx="15875" cy="320675"/>
            </a:xfrm>
            <a:custGeom>
              <a:avLst/>
              <a:gdLst>
                <a:gd name="T0" fmla="*/ 0 w 6"/>
                <a:gd name="T1" fmla="*/ 119 h 124"/>
                <a:gd name="T2" fmla="*/ 3 w 6"/>
                <a:gd name="T3" fmla="*/ 116 h 124"/>
                <a:gd name="T4" fmla="*/ 6 w 6"/>
                <a:gd name="T5" fmla="*/ 119 h 124"/>
                <a:gd name="T6" fmla="*/ 3 w 6"/>
                <a:gd name="T7" fmla="*/ 124 h 124"/>
                <a:gd name="T8" fmla="*/ 0 w 6"/>
                <a:gd name="T9" fmla="*/ 120 h 124"/>
                <a:gd name="T10" fmla="*/ 0 w 6"/>
                <a:gd name="T11" fmla="*/ 109 h 124"/>
                <a:gd name="T12" fmla="*/ 3 w 6"/>
                <a:gd name="T13" fmla="*/ 106 h 124"/>
                <a:gd name="T14" fmla="*/ 6 w 6"/>
                <a:gd name="T15" fmla="*/ 109 h 124"/>
                <a:gd name="T16" fmla="*/ 3 w 6"/>
                <a:gd name="T17" fmla="*/ 113 h 124"/>
                <a:gd name="T18" fmla="*/ 0 w 6"/>
                <a:gd name="T19" fmla="*/ 110 h 124"/>
                <a:gd name="T20" fmla="*/ 0 w 6"/>
                <a:gd name="T21" fmla="*/ 98 h 124"/>
                <a:gd name="T22" fmla="*/ 3 w 6"/>
                <a:gd name="T23" fmla="*/ 95 h 124"/>
                <a:gd name="T24" fmla="*/ 6 w 6"/>
                <a:gd name="T25" fmla="*/ 98 h 124"/>
                <a:gd name="T26" fmla="*/ 3 w 6"/>
                <a:gd name="T27" fmla="*/ 102 h 124"/>
                <a:gd name="T28" fmla="*/ 0 w 6"/>
                <a:gd name="T29" fmla="*/ 99 h 124"/>
                <a:gd name="T30" fmla="*/ 0 w 6"/>
                <a:gd name="T31" fmla="*/ 88 h 124"/>
                <a:gd name="T32" fmla="*/ 3 w 6"/>
                <a:gd name="T33" fmla="*/ 84 h 124"/>
                <a:gd name="T34" fmla="*/ 6 w 6"/>
                <a:gd name="T35" fmla="*/ 88 h 124"/>
                <a:gd name="T36" fmla="*/ 3 w 6"/>
                <a:gd name="T37" fmla="*/ 92 h 124"/>
                <a:gd name="T38" fmla="*/ 0 w 6"/>
                <a:gd name="T39" fmla="*/ 89 h 124"/>
                <a:gd name="T40" fmla="*/ 0 w 6"/>
                <a:gd name="T41" fmla="*/ 77 h 124"/>
                <a:gd name="T42" fmla="*/ 3 w 6"/>
                <a:gd name="T43" fmla="*/ 74 h 124"/>
                <a:gd name="T44" fmla="*/ 6 w 6"/>
                <a:gd name="T45" fmla="*/ 77 h 124"/>
                <a:gd name="T46" fmla="*/ 3 w 6"/>
                <a:gd name="T47" fmla="*/ 81 h 124"/>
                <a:gd name="T48" fmla="*/ 0 w 6"/>
                <a:gd name="T49" fmla="*/ 78 h 124"/>
                <a:gd name="T50" fmla="*/ 0 w 6"/>
                <a:gd name="T51" fmla="*/ 67 h 124"/>
                <a:gd name="T52" fmla="*/ 3 w 6"/>
                <a:gd name="T53" fmla="*/ 63 h 124"/>
                <a:gd name="T54" fmla="*/ 6 w 6"/>
                <a:gd name="T55" fmla="*/ 67 h 124"/>
                <a:gd name="T56" fmla="*/ 3 w 6"/>
                <a:gd name="T57" fmla="*/ 71 h 124"/>
                <a:gd name="T58" fmla="*/ 0 w 6"/>
                <a:gd name="T59" fmla="*/ 68 h 124"/>
                <a:gd name="T60" fmla="*/ 0 w 6"/>
                <a:gd name="T61" fmla="*/ 56 h 124"/>
                <a:gd name="T62" fmla="*/ 3 w 6"/>
                <a:gd name="T63" fmla="*/ 53 h 124"/>
                <a:gd name="T64" fmla="*/ 6 w 6"/>
                <a:gd name="T65" fmla="*/ 56 h 124"/>
                <a:gd name="T66" fmla="*/ 3 w 6"/>
                <a:gd name="T67" fmla="*/ 60 h 124"/>
                <a:gd name="T68" fmla="*/ 0 w 6"/>
                <a:gd name="T69" fmla="*/ 57 h 124"/>
                <a:gd name="T70" fmla="*/ 0 w 6"/>
                <a:gd name="T71" fmla="*/ 46 h 124"/>
                <a:gd name="T72" fmla="*/ 3 w 6"/>
                <a:gd name="T73" fmla="*/ 42 h 124"/>
                <a:gd name="T74" fmla="*/ 6 w 6"/>
                <a:gd name="T75" fmla="*/ 46 h 124"/>
                <a:gd name="T76" fmla="*/ 3 w 6"/>
                <a:gd name="T77" fmla="*/ 50 h 124"/>
                <a:gd name="T78" fmla="*/ 0 w 6"/>
                <a:gd name="T79" fmla="*/ 47 h 124"/>
                <a:gd name="T80" fmla="*/ 0 w 6"/>
                <a:gd name="T81" fmla="*/ 35 h 124"/>
                <a:gd name="T82" fmla="*/ 3 w 6"/>
                <a:gd name="T83" fmla="*/ 32 h 124"/>
                <a:gd name="T84" fmla="*/ 6 w 6"/>
                <a:gd name="T85" fmla="*/ 35 h 124"/>
                <a:gd name="T86" fmla="*/ 3 w 6"/>
                <a:gd name="T87" fmla="*/ 39 h 124"/>
                <a:gd name="T88" fmla="*/ 0 w 6"/>
                <a:gd name="T89" fmla="*/ 36 h 124"/>
                <a:gd name="T90" fmla="*/ 0 w 6"/>
                <a:gd name="T91" fmla="*/ 25 h 124"/>
                <a:gd name="T92" fmla="*/ 3 w 6"/>
                <a:gd name="T93" fmla="*/ 21 h 124"/>
                <a:gd name="T94" fmla="*/ 6 w 6"/>
                <a:gd name="T95" fmla="*/ 25 h 124"/>
                <a:gd name="T96" fmla="*/ 3 w 6"/>
                <a:gd name="T97" fmla="*/ 29 h 124"/>
                <a:gd name="T98" fmla="*/ 0 w 6"/>
                <a:gd name="T99" fmla="*/ 26 h 124"/>
                <a:gd name="T100" fmla="*/ 0 w 6"/>
                <a:gd name="T101" fmla="*/ 14 h 124"/>
                <a:gd name="T102" fmla="*/ 3 w 6"/>
                <a:gd name="T103" fmla="*/ 11 h 124"/>
                <a:gd name="T104" fmla="*/ 6 w 6"/>
                <a:gd name="T105" fmla="*/ 14 h 124"/>
                <a:gd name="T106" fmla="*/ 3 w 6"/>
                <a:gd name="T107" fmla="*/ 18 h 124"/>
                <a:gd name="T108" fmla="*/ 0 w 6"/>
                <a:gd name="T109" fmla="*/ 15 h 124"/>
                <a:gd name="T110" fmla="*/ 0 w 6"/>
                <a:gd name="T111" fmla="*/ 4 h 124"/>
                <a:gd name="T112" fmla="*/ 3 w 6"/>
                <a:gd name="T113" fmla="*/ 0 h 124"/>
                <a:gd name="T114" fmla="*/ 6 w 6"/>
                <a:gd name="T115" fmla="*/ 4 h 124"/>
                <a:gd name="T116" fmla="*/ 3 w 6"/>
                <a:gd name="T117" fmla="*/ 8 h 124"/>
                <a:gd name="T118" fmla="*/ 0 w 6"/>
                <a:gd name="T11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" h="124"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4"/>
                    <a:pt x="3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1" y="124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5" y="106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2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2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6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386"/>
            <p:cNvSpPr>
              <a:spLocks noEditPoints="1"/>
            </p:cNvSpPr>
            <p:nvPr/>
          </p:nvSpPr>
          <p:spPr bwMode="auto">
            <a:xfrm>
              <a:off x="7657762" y="2599872"/>
              <a:ext cx="15875" cy="1539875"/>
            </a:xfrm>
            <a:custGeom>
              <a:avLst/>
              <a:gdLst>
                <a:gd name="T0" fmla="*/ 3 w 6"/>
                <a:gd name="T1" fmla="*/ 597 h 597"/>
                <a:gd name="T2" fmla="*/ 6 w 6"/>
                <a:gd name="T3" fmla="*/ 580 h 597"/>
                <a:gd name="T4" fmla="*/ 3 w 6"/>
                <a:gd name="T5" fmla="*/ 564 h 597"/>
                <a:gd name="T6" fmla="*/ 0 w 6"/>
                <a:gd name="T7" fmla="*/ 554 h 597"/>
                <a:gd name="T8" fmla="*/ 0 w 6"/>
                <a:gd name="T9" fmla="*/ 555 h 597"/>
                <a:gd name="T10" fmla="*/ 3 w 6"/>
                <a:gd name="T11" fmla="*/ 546 h 597"/>
                <a:gd name="T12" fmla="*/ 6 w 6"/>
                <a:gd name="T13" fmla="*/ 529 h 597"/>
                <a:gd name="T14" fmla="*/ 3 w 6"/>
                <a:gd name="T15" fmla="*/ 512 h 597"/>
                <a:gd name="T16" fmla="*/ 0 w 6"/>
                <a:gd name="T17" fmla="*/ 503 h 597"/>
                <a:gd name="T18" fmla="*/ 0 w 6"/>
                <a:gd name="T19" fmla="*/ 504 h 597"/>
                <a:gd name="T20" fmla="*/ 3 w 6"/>
                <a:gd name="T21" fmla="*/ 495 h 597"/>
                <a:gd name="T22" fmla="*/ 6 w 6"/>
                <a:gd name="T23" fmla="*/ 477 h 597"/>
                <a:gd name="T24" fmla="*/ 3 w 6"/>
                <a:gd name="T25" fmla="*/ 461 h 597"/>
                <a:gd name="T26" fmla="*/ 0 w 6"/>
                <a:gd name="T27" fmla="*/ 452 h 597"/>
                <a:gd name="T28" fmla="*/ 0 w 6"/>
                <a:gd name="T29" fmla="*/ 453 h 597"/>
                <a:gd name="T30" fmla="*/ 3 w 6"/>
                <a:gd name="T31" fmla="*/ 443 h 597"/>
                <a:gd name="T32" fmla="*/ 6 w 6"/>
                <a:gd name="T33" fmla="*/ 426 h 597"/>
                <a:gd name="T34" fmla="*/ 3 w 6"/>
                <a:gd name="T35" fmla="*/ 410 h 597"/>
                <a:gd name="T36" fmla="*/ 0 w 6"/>
                <a:gd name="T37" fmla="*/ 401 h 597"/>
                <a:gd name="T38" fmla="*/ 0 w 6"/>
                <a:gd name="T39" fmla="*/ 402 h 597"/>
                <a:gd name="T40" fmla="*/ 3 w 6"/>
                <a:gd name="T41" fmla="*/ 392 h 597"/>
                <a:gd name="T42" fmla="*/ 6 w 6"/>
                <a:gd name="T43" fmla="*/ 375 h 597"/>
                <a:gd name="T44" fmla="*/ 3 w 6"/>
                <a:gd name="T45" fmla="*/ 359 h 597"/>
                <a:gd name="T46" fmla="*/ 0 w 6"/>
                <a:gd name="T47" fmla="*/ 349 h 597"/>
                <a:gd name="T48" fmla="*/ 0 w 6"/>
                <a:gd name="T49" fmla="*/ 350 h 597"/>
                <a:gd name="T50" fmla="*/ 3 w 6"/>
                <a:gd name="T51" fmla="*/ 341 h 597"/>
                <a:gd name="T52" fmla="*/ 6 w 6"/>
                <a:gd name="T53" fmla="*/ 324 h 597"/>
                <a:gd name="T54" fmla="*/ 3 w 6"/>
                <a:gd name="T55" fmla="*/ 308 h 597"/>
                <a:gd name="T56" fmla="*/ 0 w 6"/>
                <a:gd name="T57" fmla="*/ 298 h 597"/>
                <a:gd name="T58" fmla="*/ 0 w 6"/>
                <a:gd name="T59" fmla="*/ 299 h 597"/>
                <a:gd name="T60" fmla="*/ 3 w 6"/>
                <a:gd name="T61" fmla="*/ 290 h 597"/>
                <a:gd name="T62" fmla="*/ 6 w 6"/>
                <a:gd name="T63" fmla="*/ 273 h 597"/>
                <a:gd name="T64" fmla="*/ 3 w 6"/>
                <a:gd name="T65" fmla="*/ 256 h 597"/>
                <a:gd name="T66" fmla="*/ 0 w 6"/>
                <a:gd name="T67" fmla="*/ 247 h 597"/>
                <a:gd name="T68" fmla="*/ 0 w 6"/>
                <a:gd name="T69" fmla="*/ 248 h 597"/>
                <a:gd name="T70" fmla="*/ 3 w 6"/>
                <a:gd name="T71" fmla="*/ 239 h 597"/>
                <a:gd name="T72" fmla="*/ 6 w 6"/>
                <a:gd name="T73" fmla="*/ 221 h 597"/>
                <a:gd name="T74" fmla="*/ 3 w 6"/>
                <a:gd name="T75" fmla="*/ 205 h 597"/>
                <a:gd name="T76" fmla="*/ 0 w 6"/>
                <a:gd name="T77" fmla="*/ 196 h 597"/>
                <a:gd name="T78" fmla="*/ 0 w 6"/>
                <a:gd name="T79" fmla="*/ 197 h 597"/>
                <a:gd name="T80" fmla="*/ 3 w 6"/>
                <a:gd name="T81" fmla="*/ 187 h 597"/>
                <a:gd name="T82" fmla="*/ 6 w 6"/>
                <a:gd name="T83" fmla="*/ 170 h 597"/>
                <a:gd name="T84" fmla="*/ 3 w 6"/>
                <a:gd name="T85" fmla="*/ 154 h 597"/>
                <a:gd name="T86" fmla="*/ 0 w 6"/>
                <a:gd name="T87" fmla="*/ 145 h 597"/>
                <a:gd name="T88" fmla="*/ 0 w 6"/>
                <a:gd name="T89" fmla="*/ 146 h 597"/>
                <a:gd name="T90" fmla="*/ 3 w 6"/>
                <a:gd name="T91" fmla="*/ 136 h 597"/>
                <a:gd name="T92" fmla="*/ 6 w 6"/>
                <a:gd name="T93" fmla="*/ 119 h 597"/>
                <a:gd name="T94" fmla="*/ 3 w 6"/>
                <a:gd name="T95" fmla="*/ 103 h 597"/>
                <a:gd name="T96" fmla="*/ 0 w 6"/>
                <a:gd name="T97" fmla="*/ 93 h 597"/>
                <a:gd name="T98" fmla="*/ 0 w 6"/>
                <a:gd name="T99" fmla="*/ 94 h 597"/>
                <a:gd name="T100" fmla="*/ 3 w 6"/>
                <a:gd name="T101" fmla="*/ 85 h 597"/>
                <a:gd name="T102" fmla="*/ 6 w 6"/>
                <a:gd name="T103" fmla="*/ 68 h 597"/>
                <a:gd name="T104" fmla="*/ 3 w 6"/>
                <a:gd name="T105" fmla="*/ 52 h 597"/>
                <a:gd name="T106" fmla="*/ 0 w 6"/>
                <a:gd name="T107" fmla="*/ 42 h 597"/>
                <a:gd name="T108" fmla="*/ 0 w 6"/>
                <a:gd name="T109" fmla="*/ 43 h 597"/>
                <a:gd name="T110" fmla="*/ 3 w 6"/>
                <a:gd name="T111" fmla="*/ 34 h 597"/>
                <a:gd name="T112" fmla="*/ 6 w 6"/>
                <a:gd name="T113" fmla="*/ 16 h 597"/>
                <a:gd name="T114" fmla="*/ 3 w 6"/>
                <a:gd name="T1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597">
                  <a:moveTo>
                    <a:pt x="0" y="594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91"/>
                    <a:pt x="1" y="589"/>
                    <a:pt x="3" y="589"/>
                  </a:cubicBezTo>
                  <a:cubicBezTo>
                    <a:pt x="3" y="589"/>
                    <a:pt x="3" y="589"/>
                    <a:pt x="3" y="589"/>
                  </a:cubicBezTo>
                  <a:cubicBezTo>
                    <a:pt x="5" y="589"/>
                    <a:pt x="6" y="591"/>
                    <a:pt x="6" y="593"/>
                  </a:cubicBezTo>
                  <a:cubicBezTo>
                    <a:pt x="6" y="593"/>
                    <a:pt x="6" y="593"/>
                    <a:pt x="6" y="593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6" y="596"/>
                    <a:pt x="5" y="597"/>
                    <a:pt x="3" y="597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1" y="597"/>
                    <a:pt x="0" y="596"/>
                    <a:pt x="0" y="594"/>
                  </a:cubicBezTo>
                  <a:close/>
                  <a:moveTo>
                    <a:pt x="0" y="581"/>
                  </a:moveTo>
                  <a:cubicBezTo>
                    <a:pt x="0" y="580"/>
                    <a:pt x="0" y="580"/>
                    <a:pt x="0" y="580"/>
                  </a:cubicBezTo>
                  <a:cubicBezTo>
                    <a:pt x="0" y="578"/>
                    <a:pt x="1" y="576"/>
                    <a:pt x="3" y="576"/>
                  </a:cubicBezTo>
                  <a:cubicBezTo>
                    <a:pt x="3" y="576"/>
                    <a:pt x="3" y="576"/>
                    <a:pt x="3" y="576"/>
                  </a:cubicBezTo>
                  <a:cubicBezTo>
                    <a:pt x="5" y="576"/>
                    <a:pt x="6" y="578"/>
                    <a:pt x="6" y="580"/>
                  </a:cubicBezTo>
                  <a:cubicBezTo>
                    <a:pt x="6" y="580"/>
                    <a:pt x="6" y="580"/>
                    <a:pt x="6" y="580"/>
                  </a:cubicBezTo>
                  <a:cubicBezTo>
                    <a:pt x="6" y="581"/>
                    <a:pt x="6" y="581"/>
                    <a:pt x="6" y="581"/>
                  </a:cubicBezTo>
                  <a:cubicBezTo>
                    <a:pt x="6" y="583"/>
                    <a:pt x="5" y="584"/>
                    <a:pt x="3" y="584"/>
                  </a:cubicBezTo>
                  <a:cubicBezTo>
                    <a:pt x="3" y="584"/>
                    <a:pt x="3" y="584"/>
                    <a:pt x="3" y="584"/>
                  </a:cubicBezTo>
                  <a:cubicBezTo>
                    <a:pt x="1" y="584"/>
                    <a:pt x="0" y="583"/>
                    <a:pt x="0" y="581"/>
                  </a:cubicBezTo>
                  <a:close/>
                  <a:moveTo>
                    <a:pt x="0" y="568"/>
                  </a:moveTo>
                  <a:cubicBezTo>
                    <a:pt x="0" y="567"/>
                    <a:pt x="0" y="567"/>
                    <a:pt x="0" y="567"/>
                  </a:cubicBezTo>
                  <a:cubicBezTo>
                    <a:pt x="0" y="565"/>
                    <a:pt x="1" y="564"/>
                    <a:pt x="3" y="564"/>
                  </a:cubicBezTo>
                  <a:cubicBezTo>
                    <a:pt x="3" y="564"/>
                    <a:pt x="3" y="564"/>
                    <a:pt x="3" y="564"/>
                  </a:cubicBezTo>
                  <a:cubicBezTo>
                    <a:pt x="5" y="564"/>
                    <a:pt x="6" y="565"/>
                    <a:pt x="6" y="567"/>
                  </a:cubicBezTo>
                  <a:cubicBezTo>
                    <a:pt x="6" y="567"/>
                    <a:pt x="6" y="567"/>
                    <a:pt x="6" y="567"/>
                  </a:cubicBezTo>
                  <a:cubicBezTo>
                    <a:pt x="6" y="568"/>
                    <a:pt x="6" y="568"/>
                    <a:pt x="6" y="568"/>
                  </a:cubicBezTo>
                  <a:cubicBezTo>
                    <a:pt x="6" y="570"/>
                    <a:pt x="5" y="571"/>
                    <a:pt x="3" y="571"/>
                  </a:cubicBezTo>
                  <a:cubicBezTo>
                    <a:pt x="3" y="571"/>
                    <a:pt x="3" y="571"/>
                    <a:pt x="3" y="571"/>
                  </a:cubicBezTo>
                  <a:cubicBezTo>
                    <a:pt x="1" y="571"/>
                    <a:pt x="0" y="570"/>
                    <a:pt x="0" y="568"/>
                  </a:cubicBezTo>
                  <a:close/>
                  <a:moveTo>
                    <a:pt x="0" y="555"/>
                  </a:moveTo>
                  <a:cubicBezTo>
                    <a:pt x="0" y="554"/>
                    <a:pt x="0" y="554"/>
                    <a:pt x="0" y="554"/>
                  </a:cubicBezTo>
                  <a:cubicBezTo>
                    <a:pt x="0" y="552"/>
                    <a:pt x="1" y="551"/>
                    <a:pt x="3" y="551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5" y="551"/>
                    <a:pt x="6" y="552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6" y="555"/>
                    <a:pt x="6" y="555"/>
                  </a:cubicBezTo>
                  <a:cubicBezTo>
                    <a:pt x="6" y="557"/>
                    <a:pt x="5" y="559"/>
                    <a:pt x="3" y="559"/>
                  </a:cubicBezTo>
                  <a:cubicBezTo>
                    <a:pt x="3" y="559"/>
                    <a:pt x="3" y="559"/>
                    <a:pt x="3" y="559"/>
                  </a:cubicBezTo>
                  <a:cubicBezTo>
                    <a:pt x="1" y="559"/>
                    <a:pt x="0" y="557"/>
                    <a:pt x="0" y="555"/>
                  </a:cubicBezTo>
                  <a:close/>
                  <a:moveTo>
                    <a:pt x="0" y="542"/>
                  </a:moveTo>
                  <a:cubicBezTo>
                    <a:pt x="0" y="541"/>
                    <a:pt x="0" y="541"/>
                    <a:pt x="0" y="541"/>
                  </a:cubicBezTo>
                  <a:cubicBezTo>
                    <a:pt x="0" y="539"/>
                    <a:pt x="1" y="538"/>
                    <a:pt x="3" y="538"/>
                  </a:cubicBezTo>
                  <a:cubicBezTo>
                    <a:pt x="3" y="538"/>
                    <a:pt x="3" y="538"/>
                    <a:pt x="3" y="538"/>
                  </a:cubicBezTo>
                  <a:cubicBezTo>
                    <a:pt x="5" y="538"/>
                    <a:pt x="6" y="539"/>
                    <a:pt x="6" y="541"/>
                  </a:cubicBezTo>
                  <a:cubicBezTo>
                    <a:pt x="6" y="541"/>
                    <a:pt x="6" y="541"/>
                    <a:pt x="6" y="541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6" y="544"/>
                    <a:pt x="5" y="546"/>
                    <a:pt x="3" y="546"/>
                  </a:cubicBezTo>
                  <a:cubicBezTo>
                    <a:pt x="3" y="546"/>
                    <a:pt x="3" y="546"/>
                    <a:pt x="3" y="546"/>
                  </a:cubicBezTo>
                  <a:cubicBezTo>
                    <a:pt x="1" y="546"/>
                    <a:pt x="0" y="544"/>
                    <a:pt x="0" y="542"/>
                  </a:cubicBezTo>
                  <a:close/>
                  <a:moveTo>
                    <a:pt x="0" y="530"/>
                  </a:moveTo>
                  <a:cubicBezTo>
                    <a:pt x="0" y="529"/>
                    <a:pt x="0" y="529"/>
                    <a:pt x="0" y="529"/>
                  </a:cubicBezTo>
                  <a:cubicBezTo>
                    <a:pt x="0" y="527"/>
                    <a:pt x="1" y="525"/>
                    <a:pt x="3" y="525"/>
                  </a:cubicBezTo>
                  <a:cubicBezTo>
                    <a:pt x="3" y="525"/>
                    <a:pt x="3" y="525"/>
                    <a:pt x="3" y="525"/>
                  </a:cubicBezTo>
                  <a:cubicBezTo>
                    <a:pt x="5" y="525"/>
                    <a:pt x="6" y="527"/>
                    <a:pt x="6" y="529"/>
                  </a:cubicBezTo>
                  <a:cubicBezTo>
                    <a:pt x="6" y="529"/>
                    <a:pt x="6" y="529"/>
                    <a:pt x="6" y="529"/>
                  </a:cubicBezTo>
                  <a:cubicBezTo>
                    <a:pt x="6" y="530"/>
                    <a:pt x="6" y="530"/>
                    <a:pt x="6" y="530"/>
                  </a:cubicBezTo>
                  <a:cubicBezTo>
                    <a:pt x="6" y="532"/>
                    <a:pt x="5" y="533"/>
                    <a:pt x="3" y="533"/>
                  </a:cubicBezTo>
                  <a:cubicBezTo>
                    <a:pt x="3" y="533"/>
                    <a:pt x="3" y="533"/>
                    <a:pt x="3" y="533"/>
                  </a:cubicBezTo>
                  <a:cubicBezTo>
                    <a:pt x="1" y="533"/>
                    <a:pt x="0" y="532"/>
                    <a:pt x="0" y="530"/>
                  </a:cubicBezTo>
                  <a:close/>
                  <a:moveTo>
                    <a:pt x="0" y="517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0" y="514"/>
                    <a:pt x="1" y="512"/>
                    <a:pt x="3" y="512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5" y="512"/>
                    <a:pt x="6" y="514"/>
                    <a:pt x="6" y="516"/>
                  </a:cubicBezTo>
                  <a:cubicBezTo>
                    <a:pt x="6" y="516"/>
                    <a:pt x="6" y="516"/>
                    <a:pt x="6" y="516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6" y="519"/>
                    <a:pt x="5" y="520"/>
                    <a:pt x="3" y="520"/>
                  </a:cubicBezTo>
                  <a:cubicBezTo>
                    <a:pt x="3" y="520"/>
                    <a:pt x="3" y="520"/>
                    <a:pt x="3" y="520"/>
                  </a:cubicBezTo>
                  <a:cubicBezTo>
                    <a:pt x="1" y="520"/>
                    <a:pt x="0" y="519"/>
                    <a:pt x="0" y="517"/>
                  </a:cubicBezTo>
                  <a:close/>
                  <a:moveTo>
                    <a:pt x="0" y="504"/>
                  </a:moveTo>
                  <a:cubicBezTo>
                    <a:pt x="0" y="503"/>
                    <a:pt x="0" y="503"/>
                    <a:pt x="0" y="503"/>
                  </a:cubicBezTo>
                  <a:cubicBezTo>
                    <a:pt x="0" y="501"/>
                    <a:pt x="1" y="500"/>
                    <a:pt x="3" y="500"/>
                  </a:cubicBezTo>
                  <a:cubicBezTo>
                    <a:pt x="3" y="500"/>
                    <a:pt x="3" y="500"/>
                    <a:pt x="3" y="500"/>
                  </a:cubicBezTo>
                  <a:cubicBezTo>
                    <a:pt x="5" y="500"/>
                    <a:pt x="6" y="501"/>
                    <a:pt x="6" y="503"/>
                  </a:cubicBezTo>
                  <a:cubicBezTo>
                    <a:pt x="6" y="503"/>
                    <a:pt x="6" y="503"/>
                    <a:pt x="6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6"/>
                    <a:pt x="5" y="507"/>
                    <a:pt x="3" y="507"/>
                  </a:cubicBezTo>
                  <a:cubicBezTo>
                    <a:pt x="3" y="507"/>
                    <a:pt x="3" y="507"/>
                    <a:pt x="3" y="507"/>
                  </a:cubicBezTo>
                  <a:cubicBezTo>
                    <a:pt x="1" y="507"/>
                    <a:pt x="0" y="506"/>
                    <a:pt x="0" y="504"/>
                  </a:cubicBezTo>
                  <a:close/>
                  <a:moveTo>
                    <a:pt x="0" y="491"/>
                  </a:moveTo>
                  <a:cubicBezTo>
                    <a:pt x="0" y="490"/>
                    <a:pt x="0" y="490"/>
                    <a:pt x="0" y="490"/>
                  </a:cubicBezTo>
                  <a:cubicBezTo>
                    <a:pt x="0" y="488"/>
                    <a:pt x="1" y="487"/>
                    <a:pt x="3" y="487"/>
                  </a:cubicBezTo>
                  <a:cubicBezTo>
                    <a:pt x="3" y="487"/>
                    <a:pt x="3" y="487"/>
                    <a:pt x="3" y="487"/>
                  </a:cubicBezTo>
                  <a:cubicBezTo>
                    <a:pt x="5" y="487"/>
                    <a:pt x="6" y="488"/>
                    <a:pt x="6" y="490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6" y="491"/>
                    <a:pt x="6" y="491"/>
                    <a:pt x="6" y="491"/>
                  </a:cubicBezTo>
                  <a:cubicBezTo>
                    <a:pt x="6" y="493"/>
                    <a:pt x="5" y="495"/>
                    <a:pt x="3" y="495"/>
                  </a:cubicBezTo>
                  <a:cubicBezTo>
                    <a:pt x="3" y="495"/>
                    <a:pt x="3" y="495"/>
                    <a:pt x="3" y="495"/>
                  </a:cubicBezTo>
                  <a:cubicBezTo>
                    <a:pt x="1" y="495"/>
                    <a:pt x="0" y="493"/>
                    <a:pt x="0" y="491"/>
                  </a:cubicBezTo>
                  <a:close/>
                  <a:moveTo>
                    <a:pt x="0" y="478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75"/>
                    <a:pt x="1" y="474"/>
                    <a:pt x="3" y="474"/>
                  </a:cubicBezTo>
                  <a:cubicBezTo>
                    <a:pt x="3" y="474"/>
                    <a:pt x="3" y="474"/>
                    <a:pt x="3" y="474"/>
                  </a:cubicBezTo>
                  <a:cubicBezTo>
                    <a:pt x="5" y="474"/>
                    <a:pt x="6" y="475"/>
                    <a:pt x="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6" y="480"/>
                    <a:pt x="5" y="482"/>
                    <a:pt x="3" y="482"/>
                  </a:cubicBezTo>
                  <a:cubicBezTo>
                    <a:pt x="3" y="482"/>
                    <a:pt x="3" y="482"/>
                    <a:pt x="3" y="482"/>
                  </a:cubicBezTo>
                  <a:cubicBezTo>
                    <a:pt x="1" y="482"/>
                    <a:pt x="0" y="480"/>
                    <a:pt x="0" y="478"/>
                  </a:cubicBezTo>
                  <a:close/>
                  <a:moveTo>
                    <a:pt x="0" y="466"/>
                  </a:moveTo>
                  <a:cubicBezTo>
                    <a:pt x="0" y="465"/>
                    <a:pt x="0" y="465"/>
                    <a:pt x="0" y="465"/>
                  </a:cubicBezTo>
                  <a:cubicBezTo>
                    <a:pt x="0" y="463"/>
                    <a:pt x="1" y="461"/>
                    <a:pt x="3" y="461"/>
                  </a:cubicBezTo>
                  <a:cubicBezTo>
                    <a:pt x="3" y="461"/>
                    <a:pt x="3" y="461"/>
                    <a:pt x="3" y="461"/>
                  </a:cubicBezTo>
                  <a:cubicBezTo>
                    <a:pt x="5" y="461"/>
                    <a:pt x="6" y="463"/>
                    <a:pt x="6" y="465"/>
                  </a:cubicBezTo>
                  <a:cubicBezTo>
                    <a:pt x="6" y="465"/>
                    <a:pt x="6" y="465"/>
                    <a:pt x="6" y="465"/>
                  </a:cubicBezTo>
                  <a:cubicBezTo>
                    <a:pt x="6" y="466"/>
                    <a:pt x="6" y="466"/>
                    <a:pt x="6" y="466"/>
                  </a:cubicBezTo>
                  <a:cubicBezTo>
                    <a:pt x="6" y="468"/>
                    <a:pt x="5" y="469"/>
                    <a:pt x="3" y="469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1" y="469"/>
                    <a:pt x="0" y="468"/>
                    <a:pt x="0" y="466"/>
                  </a:cubicBezTo>
                  <a:close/>
                  <a:moveTo>
                    <a:pt x="0" y="453"/>
                  </a:moveTo>
                  <a:cubicBezTo>
                    <a:pt x="0" y="452"/>
                    <a:pt x="0" y="452"/>
                    <a:pt x="0" y="452"/>
                  </a:cubicBezTo>
                  <a:cubicBezTo>
                    <a:pt x="0" y="450"/>
                    <a:pt x="1" y="448"/>
                    <a:pt x="3" y="448"/>
                  </a:cubicBezTo>
                  <a:cubicBezTo>
                    <a:pt x="3" y="448"/>
                    <a:pt x="3" y="448"/>
                    <a:pt x="3" y="448"/>
                  </a:cubicBezTo>
                  <a:cubicBezTo>
                    <a:pt x="5" y="448"/>
                    <a:pt x="6" y="450"/>
                    <a:pt x="6" y="452"/>
                  </a:cubicBezTo>
                  <a:cubicBezTo>
                    <a:pt x="6" y="452"/>
                    <a:pt x="6" y="452"/>
                    <a:pt x="6" y="452"/>
                  </a:cubicBezTo>
                  <a:cubicBezTo>
                    <a:pt x="6" y="453"/>
                    <a:pt x="6" y="453"/>
                    <a:pt x="6" y="453"/>
                  </a:cubicBezTo>
                  <a:cubicBezTo>
                    <a:pt x="6" y="455"/>
                    <a:pt x="5" y="456"/>
                    <a:pt x="3" y="456"/>
                  </a:cubicBezTo>
                  <a:cubicBezTo>
                    <a:pt x="3" y="456"/>
                    <a:pt x="3" y="456"/>
                    <a:pt x="3" y="456"/>
                  </a:cubicBezTo>
                  <a:cubicBezTo>
                    <a:pt x="1" y="456"/>
                    <a:pt x="0" y="455"/>
                    <a:pt x="0" y="453"/>
                  </a:cubicBezTo>
                  <a:close/>
                  <a:moveTo>
                    <a:pt x="0" y="440"/>
                  </a:move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1" y="436"/>
                    <a:pt x="3" y="436"/>
                  </a:cubicBezTo>
                  <a:cubicBezTo>
                    <a:pt x="3" y="436"/>
                    <a:pt x="3" y="436"/>
                    <a:pt x="3" y="436"/>
                  </a:cubicBezTo>
                  <a:cubicBezTo>
                    <a:pt x="5" y="436"/>
                    <a:pt x="6" y="437"/>
                    <a:pt x="6" y="439"/>
                  </a:cubicBezTo>
                  <a:cubicBezTo>
                    <a:pt x="6" y="439"/>
                    <a:pt x="6" y="439"/>
                    <a:pt x="6" y="439"/>
                  </a:cubicBezTo>
                  <a:cubicBezTo>
                    <a:pt x="6" y="440"/>
                    <a:pt x="6" y="440"/>
                    <a:pt x="6" y="440"/>
                  </a:cubicBezTo>
                  <a:cubicBezTo>
                    <a:pt x="6" y="442"/>
                    <a:pt x="5" y="443"/>
                    <a:pt x="3" y="443"/>
                  </a:cubicBezTo>
                  <a:cubicBezTo>
                    <a:pt x="3" y="443"/>
                    <a:pt x="3" y="443"/>
                    <a:pt x="3" y="443"/>
                  </a:cubicBezTo>
                  <a:cubicBezTo>
                    <a:pt x="1" y="443"/>
                    <a:pt x="0" y="442"/>
                    <a:pt x="0" y="440"/>
                  </a:cubicBezTo>
                  <a:close/>
                  <a:moveTo>
                    <a:pt x="0" y="427"/>
                  </a:moveTo>
                  <a:cubicBezTo>
                    <a:pt x="0" y="426"/>
                    <a:pt x="0" y="426"/>
                    <a:pt x="0" y="426"/>
                  </a:cubicBezTo>
                  <a:cubicBezTo>
                    <a:pt x="0" y="424"/>
                    <a:pt x="1" y="423"/>
                    <a:pt x="3" y="423"/>
                  </a:cubicBezTo>
                  <a:cubicBezTo>
                    <a:pt x="3" y="423"/>
                    <a:pt x="3" y="423"/>
                    <a:pt x="3" y="423"/>
                  </a:cubicBezTo>
                  <a:cubicBezTo>
                    <a:pt x="5" y="423"/>
                    <a:pt x="6" y="424"/>
                    <a:pt x="6" y="426"/>
                  </a:cubicBezTo>
                  <a:cubicBezTo>
                    <a:pt x="6" y="426"/>
                    <a:pt x="6" y="426"/>
                    <a:pt x="6" y="426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6" y="429"/>
                    <a:pt x="5" y="431"/>
                    <a:pt x="3" y="431"/>
                  </a:cubicBezTo>
                  <a:cubicBezTo>
                    <a:pt x="3" y="431"/>
                    <a:pt x="3" y="431"/>
                    <a:pt x="3" y="431"/>
                  </a:cubicBezTo>
                  <a:cubicBezTo>
                    <a:pt x="1" y="431"/>
                    <a:pt x="0" y="429"/>
                    <a:pt x="0" y="427"/>
                  </a:cubicBezTo>
                  <a:close/>
                  <a:moveTo>
                    <a:pt x="0" y="414"/>
                  </a:move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1" y="410"/>
                    <a:pt x="3" y="410"/>
                  </a:cubicBezTo>
                  <a:cubicBezTo>
                    <a:pt x="3" y="410"/>
                    <a:pt x="3" y="410"/>
                    <a:pt x="3" y="410"/>
                  </a:cubicBezTo>
                  <a:cubicBezTo>
                    <a:pt x="5" y="410"/>
                    <a:pt x="6" y="411"/>
                    <a:pt x="6" y="413"/>
                  </a:cubicBezTo>
                  <a:cubicBezTo>
                    <a:pt x="6" y="413"/>
                    <a:pt x="6" y="413"/>
                    <a:pt x="6" y="413"/>
                  </a:cubicBezTo>
                  <a:cubicBezTo>
                    <a:pt x="6" y="414"/>
                    <a:pt x="6" y="414"/>
                    <a:pt x="6" y="414"/>
                  </a:cubicBezTo>
                  <a:cubicBezTo>
                    <a:pt x="6" y="416"/>
                    <a:pt x="5" y="418"/>
                    <a:pt x="3" y="418"/>
                  </a:cubicBezTo>
                  <a:cubicBezTo>
                    <a:pt x="3" y="418"/>
                    <a:pt x="3" y="418"/>
                    <a:pt x="3" y="418"/>
                  </a:cubicBezTo>
                  <a:cubicBezTo>
                    <a:pt x="1" y="418"/>
                    <a:pt x="0" y="416"/>
                    <a:pt x="0" y="414"/>
                  </a:cubicBezTo>
                  <a:close/>
                  <a:moveTo>
                    <a:pt x="0" y="402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99"/>
                    <a:pt x="1" y="397"/>
                    <a:pt x="3" y="397"/>
                  </a:cubicBezTo>
                  <a:cubicBezTo>
                    <a:pt x="3" y="397"/>
                    <a:pt x="3" y="397"/>
                    <a:pt x="3" y="397"/>
                  </a:cubicBezTo>
                  <a:cubicBezTo>
                    <a:pt x="5" y="397"/>
                    <a:pt x="6" y="399"/>
                    <a:pt x="6" y="401"/>
                  </a:cubicBezTo>
                  <a:cubicBezTo>
                    <a:pt x="6" y="401"/>
                    <a:pt x="6" y="401"/>
                    <a:pt x="6" y="401"/>
                  </a:cubicBezTo>
                  <a:cubicBezTo>
                    <a:pt x="6" y="402"/>
                    <a:pt x="6" y="402"/>
                    <a:pt x="6" y="402"/>
                  </a:cubicBezTo>
                  <a:cubicBezTo>
                    <a:pt x="6" y="404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1" y="405"/>
                    <a:pt x="0" y="404"/>
                    <a:pt x="0" y="402"/>
                  </a:cubicBezTo>
                  <a:close/>
                  <a:moveTo>
                    <a:pt x="0" y="389"/>
                  </a:moveTo>
                  <a:cubicBezTo>
                    <a:pt x="0" y="388"/>
                    <a:pt x="0" y="388"/>
                    <a:pt x="0" y="388"/>
                  </a:cubicBezTo>
                  <a:cubicBezTo>
                    <a:pt x="0" y="386"/>
                    <a:pt x="1" y="384"/>
                    <a:pt x="3" y="384"/>
                  </a:cubicBezTo>
                  <a:cubicBezTo>
                    <a:pt x="3" y="384"/>
                    <a:pt x="3" y="384"/>
                    <a:pt x="3" y="384"/>
                  </a:cubicBezTo>
                  <a:cubicBezTo>
                    <a:pt x="5" y="384"/>
                    <a:pt x="6" y="386"/>
                    <a:pt x="6" y="388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6" y="389"/>
                    <a:pt x="6" y="389"/>
                    <a:pt x="6" y="389"/>
                  </a:cubicBezTo>
                  <a:cubicBezTo>
                    <a:pt x="6" y="391"/>
                    <a:pt x="5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1" y="392"/>
                    <a:pt x="0" y="391"/>
                    <a:pt x="0" y="389"/>
                  </a:cubicBezTo>
                  <a:close/>
                  <a:moveTo>
                    <a:pt x="0" y="376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3"/>
                    <a:pt x="1" y="372"/>
                    <a:pt x="3" y="372"/>
                  </a:cubicBezTo>
                  <a:cubicBezTo>
                    <a:pt x="3" y="372"/>
                    <a:pt x="3" y="372"/>
                    <a:pt x="3" y="372"/>
                  </a:cubicBezTo>
                  <a:cubicBezTo>
                    <a:pt x="5" y="372"/>
                    <a:pt x="6" y="373"/>
                    <a:pt x="6" y="375"/>
                  </a:cubicBezTo>
                  <a:cubicBezTo>
                    <a:pt x="6" y="375"/>
                    <a:pt x="6" y="375"/>
                    <a:pt x="6" y="375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8"/>
                    <a:pt x="5" y="379"/>
                    <a:pt x="3" y="379"/>
                  </a:cubicBezTo>
                  <a:cubicBezTo>
                    <a:pt x="3" y="379"/>
                    <a:pt x="3" y="379"/>
                    <a:pt x="3" y="379"/>
                  </a:cubicBezTo>
                  <a:cubicBezTo>
                    <a:pt x="1" y="379"/>
                    <a:pt x="0" y="378"/>
                    <a:pt x="0" y="376"/>
                  </a:cubicBezTo>
                  <a:close/>
                  <a:moveTo>
                    <a:pt x="0" y="363"/>
                  </a:moveTo>
                  <a:cubicBezTo>
                    <a:pt x="0" y="362"/>
                    <a:pt x="0" y="362"/>
                    <a:pt x="0" y="362"/>
                  </a:cubicBezTo>
                  <a:cubicBezTo>
                    <a:pt x="0" y="360"/>
                    <a:pt x="1" y="359"/>
                    <a:pt x="3" y="359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6" y="360"/>
                    <a:pt x="6" y="362"/>
                  </a:cubicBezTo>
                  <a:cubicBezTo>
                    <a:pt x="6" y="362"/>
                    <a:pt x="6" y="362"/>
                    <a:pt x="6" y="362"/>
                  </a:cubicBezTo>
                  <a:cubicBezTo>
                    <a:pt x="6" y="363"/>
                    <a:pt x="6" y="363"/>
                    <a:pt x="6" y="363"/>
                  </a:cubicBezTo>
                  <a:cubicBezTo>
                    <a:pt x="6" y="365"/>
                    <a:pt x="5" y="367"/>
                    <a:pt x="3" y="367"/>
                  </a:cubicBezTo>
                  <a:cubicBezTo>
                    <a:pt x="3" y="367"/>
                    <a:pt x="3" y="367"/>
                    <a:pt x="3" y="367"/>
                  </a:cubicBezTo>
                  <a:cubicBezTo>
                    <a:pt x="1" y="367"/>
                    <a:pt x="0" y="365"/>
                    <a:pt x="0" y="363"/>
                  </a:cubicBezTo>
                  <a:close/>
                  <a:moveTo>
                    <a:pt x="0" y="350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7"/>
                    <a:pt x="1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5" y="346"/>
                    <a:pt x="6" y="347"/>
                    <a:pt x="6" y="349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6" y="352"/>
                    <a:pt x="5" y="354"/>
                    <a:pt x="3" y="354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1" y="354"/>
                    <a:pt x="0" y="352"/>
                    <a:pt x="0" y="350"/>
                  </a:cubicBezTo>
                  <a:close/>
                  <a:moveTo>
                    <a:pt x="0" y="338"/>
                  </a:moveTo>
                  <a:cubicBezTo>
                    <a:pt x="0" y="337"/>
                    <a:pt x="0" y="337"/>
                    <a:pt x="0" y="337"/>
                  </a:cubicBezTo>
                  <a:cubicBezTo>
                    <a:pt x="0" y="335"/>
                    <a:pt x="1" y="333"/>
                    <a:pt x="3" y="333"/>
                  </a:cubicBezTo>
                  <a:cubicBezTo>
                    <a:pt x="3" y="333"/>
                    <a:pt x="3" y="333"/>
                    <a:pt x="3" y="333"/>
                  </a:cubicBezTo>
                  <a:cubicBezTo>
                    <a:pt x="5" y="333"/>
                    <a:pt x="6" y="335"/>
                    <a:pt x="6" y="337"/>
                  </a:cubicBezTo>
                  <a:cubicBezTo>
                    <a:pt x="6" y="337"/>
                    <a:pt x="6" y="337"/>
                    <a:pt x="6" y="337"/>
                  </a:cubicBezTo>
                  <a:cubicBezTo>
                    <a:pt x="6" y="338"/>
                    <a:pt x="6" y="338"/>
                    <a:pt x="6" y="338"/>
                  </a:cubicBezTo>
                  <a:cubicBezTo>
                    <a:pt x="6" y="339"/>
                    <a:pt x="5" y="341"/>
                    <a:pt x="3" y="341"/>
                  </a:cubicBezTo>
                  <a:cubicBezTo>
                    <a:pt x="3" y="341"/>
                    <a:pt x="3" y="341"/>
                    <a:pt x="3" y="341"/>
                  </a:cubicBezTo>
                  <a:cubicBezTo>
                    <a:pt x="1" y="341"/>
                    <a:pt x="0" y="339"/>
                    <a:pt x="0" y="338"/>
                  </a:cubicBezTo>
                  <a:close/>
                  <a:moveTo>
                    <a:pt x="0" y="325"/>
                  </a:moveTo>
                  <a:cubicBezTo>
                    <a:pt x="0" y="324"/>
                    <a:pt x="0" y="324"/>
                    <a:pt x="0" y="324"/>
                  </a:cubicBezTo>
                  <a:cubicBezTo>
                    <a:pt x="0" y="322"/>
                    <a:pt x="1" y="320"/>
                    <a:pt x="3" y="320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20"/>
                    <a:pt x="6" y="322"/>
                    <a:pt x="6" y="324"/>
                  </a:cubicBezTo>
                  <a:cubicBezTo>
                    <a:pt x="6" y="324"/>
                    <a:pt x="6" y="324"/>
                    <a:pt x="6" y="324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7"/>
                    <a:pt x="5" y="328"/>
                    <a:pt x="3" y="328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1" y="328"/>
                    <a:pt x="0" y="327"/>
                    <a:pt x="0" y="325"/>
                  </a:cubicBezTo>
                  <a:close/>
                  <a:moveTo>
                    <a:pt x="0" y="312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0" y="309"/>
                    <a:pt x="1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6" y="314"/>
                    <a:pt x="5" y="315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15"/>
                    <a:pt x="0" y="314"/>
                    <a:pt x="0" y="312"/>
                  </a:cubicBezTo>
                  <a:close/>
                  <a:moveTo>
                    <a:pt x="0" y="299"/>
                  </a:moveTo>
                  <a:cubicBezTo>
                    <a:pt x="0" y="298"/>
                    <a:pt x="0" y="298"/>
                    <a:pt x="0" y="298"/>
                  </a:cubicBezTo>
                  <a:cubicBezTo>
                    <a:pt x="0" y="296"/>
                    <a:pt x="1" y="295"/>
                    <a:pt x="3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5" y="295"/>
                    <a:pt x="6" y="296"/>
                    <a:pt x="6" y="298"/>
                  </a:cubicBezTo>
                  <a:cubicBezTo>
                    <a:pt x="6" y="298"/>
                    <a:pt x="6" y="298"/>
                    <a:pt x="6" y="298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6" y="301"/>
                    <a:pt x="5" y="303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3"/>
                    <a:pt x="0" y="301"/>
                    <a:pt x="0" y="299"/>
                  </a:cubicBezTo>
                  <a:close/>
                  <a:moveTo>
                    <a:pt x="0" y="286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0" y="283"/>
                    <a:pt x="1" y="282"/>
                    <a:pt x="3" y="282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5" y="282"/>
                    <a:pt x="6" y="283"/>
                    <a:pt x="6" y="285"/>
                  </a:cubicBezTo>
                  <a:cubicBezTo>
                    <a:pt x="6" y="285"/>
                    <a:pt x="6" y="285"/>
                    <a:pt x="6" y="285"/>
                  </a:cubicBezTo>
                  <a:cubicBezTo>
                    <a:pt x="6" y="286"/>
                    <a:pt x="6" y="286"/>
                    <a:pt x="6" y="286"/>
                  </a:cubicBezTo>
                  <a:cubicBezTo>
                    <a:pt x="6" y="288"/>
                    <a:pt x="5" y="290"/>
                    <a:pt x="3" y="290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1" y="290"/>
                    <a:pt x="0" y="288"/>
                    <a:pt x="0" y="286"/>
                  </a:cubicBezTo>
                  <a:close/>
                  <a:moveTo>
                    <a:pt x="0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71"/>
                    <a:pt x="1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6" y="271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6" y="274"/>
                    <a:pt x="6" y="274"/>
                    <a:pt x="6" y="274"/>
                  </a:cubicBezTo>
                  <a:cubicBezTo>
                    <a:pt x="6" y="276"/>
                    <a:pt x="5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1" y="277"/>
                    <a:pt x="0" y="276"/>
                    <a:pt x="0" y="274"/>
                  </a:cubicBezTo>
                  <a:close/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8"/>
                    <a:pt x="1" y="256"/>
                    <a:pt x="3" y="256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5" y="256"/>
                    <a:pt x="6" y="258"/>
                    <a:pt x="6" y="260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6" y="261"/>
                    <a:pt x="6" y="261"/>
                    <a:pt x="6" y="261"/>
                  </a:cubicBezTo>
                  <a:cubicBezTo>
                    <a:pt x="6" y="263"/>
                    <a:pt x="5" y="264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1" y="264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1" y="244"/>
                    <a:pt x="3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5" y="244"/>
                    <a:pt x="6" y="245"/>
                    <a:pt x="6" y="247"/>
                  </a:cubicBezTo>
                  <a:cubicBezTo>
                    <a:pt x="6" y="247"/>
                    <a:pt x="6" y="247"/>
                    <a:pt x="6" y="247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6" y="250"/>
                    <a:pt x="5" y="251"/>
                    <a:pt x="3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1" y="251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1" y="231"/>
                    <a:pt x="3" y="231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5" y="231"/>
                    <a:pt x="6" y="232"/>
                    <a:pt x="6" y="234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7"/>
                    <a:pt x="5" y="239"/>
                    <a:pt x="3" y="239"/>
                  </a:cubicBezTo>
                  <a:cubicBezTo>
                    <a:pt x="3" y="239"/>
                    <a:pt x="3" y="239"/>
                    <a:pt x="3" y="239"/>
                  </a:cubicBezTo>
                  <a:cubicBezTo>
                    <a:pt x="1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1" y="218"/>
                    <a:pt x="3" y="21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8"/>
                    <a:pt x="6" y="219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6" y="224"/>
                    <a:pt x="5" y="226"/>
                    <a:pt x="3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1" y="226"/>
                    <a:pt x="0" y="224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207"/>
                    <a:pt x="1" y="205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5" y="205"/>
                    <a:pt x="6" y="207"/>
                    <a:pt x="6" y="20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6" y="211"/>
                    <a:pt x="5" y="213"/>
                    <a:pt x="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1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4"/>
                    <a:pt x="1" y="192"/>
                    <a:pt x="3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5" y="192"/>
                    <a:pt x="6" y="194"/>
                    <a:pt x="6" y="196"/>
                  </a:cubicBezTo>
                  <a:cubicBezTo>
                    <a:pt x="6" y="196"/>
                    <a:pt x="6" y="196"/>
                    <a:pt x="6" y="196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6" y="199"/>
                    <a:pt x="5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1" y="200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1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5" y="180"/>
                    <a:pt x="6" y="181"/>
                    <a:pt x="6" y="183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6"/>
                    <a:pt x="5" y="187"/>
                    <a:pt x="3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1" y="187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5" y="167"/>
                    <a:pt x="6" y="168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3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1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5" y="154"/>
                    <a:pt x="6" y="155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6" y="160"/>
                    <a:pt x="5" y="162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1" y="162"/>
                    <a:pt x="0" y="160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0" y="143"/>
                    <a:pt x="1" y="141"/>
                    <a:pt x="3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5" y="141"/>
                    <a:pt x="6" y="143"/>
                    <a:pt x="6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7"/>
                    <a:pt x="5" y="149"/>
                    <a:pt x="3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1" y="149"/>
                    <a:pt x="0" y="147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1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5" y="128"/>
                    <a:pt x="6" y="130"/>
                    <a:pt x="6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5"/>
                    <a:pt x="5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1" y="136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1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5" y="103"/>
                    <a:pt x="6" y="104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9"/>
                    <a:pt x="5" y="111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1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6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96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8"/>
                    <a:pt x="0" y="96"/>
                    <a:pt x="0" y="94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7"/>
                    <a:pt x="6" y="79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3"/>
                    <a:pt x="5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" y="85"/>
                    <a:pt x="0" y="83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64"/>
                    <a:pt x="6" y="6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5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1" y="72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6" y="53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8"/>
                    <a:pt x="5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59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39"/>
                    <a:pt x="6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5"/>
                    <a:pt x="5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6"/>
                    <a:pt x="6" y="27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5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2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5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19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387"/>
            <p:cNvSpPr>
              <a:spLocks noEditPoints="1"/>
            </p:cNvSpPr>
            <p:nvPr/>
          </p:nvSpPr>
          <p:spPr bwMode="auto">
            <a:xfrm>
              <a:off x="7141824" y="2550660"/>
              <a:ext cx="1041400" cy="12700"/>
            </a:xfrm>
            <a:custGeom>
              <a:avLst/>
              <a:gdLst>
                <a:gd name="T0" fmla="*/ 401 w 404"/>
                <a:gd name="T1" fmla="*/ 0 h 5"/>
                <a:gd name="T2" fmla="*/ 388 w 404"/>
                <a:gd name="T3" fmla="*/ 5 h 5"/>
                <a:gd name="T4" fmla="*/ 392 w 404"/>
                <a:gd name="T5" fmla="*/ 3 h 5"/>
                <a:gd name="T6" fmla="*/ 373 w 404"/>
                <a:gd name="T7" fmla="*/ 3 h 5"/>
                <a:gd name="T8" fmla="*/ 379 w 404"/>
                <a:gd name="T9" fmla="*/ 3 h 5"/>
                <a:gd name="T10" fmla="*/ 361 w 404"/>
                <a:gd name="T11" fmla="*/ 3 h 5"/>
                <a:gd name="T12" fmla="*/ 364 w 404"/>
                <a:gd name="T13" fmla="*/ 5 h 5"/>
                <a:gd name="T14" fmla="*/ 351 w 404"/>
                <a:gd name="T15" fmla="*/ 0 h 5"/>
                <a:gd name="T16" fmla="*/ 352 w 404"/>
                <a:gd name="T17" fmla="*/ 5 h 5"/>
                <a:gd name="T18" fmla="*/ 338 w 404"/>
                <a:gd name="T19" fmla="*/ 0 h 5"/>
                <a:gd name="T20" fmla="*/ 338 w 404"/>
                <a:gd name="T21" fmla="*/ 5 h 5"/>
                <a:gd name="T22" fmla="*/ 327 w 404"/>
                <a:gd name="T23" fmla="*/ 0 h 5"/>
                <a:gd name="T24" fmla="*/ 314 w 404"/>
                <a:gd name="T25" fmla="*/ 5 h 5"/>
                <a:gd name="T26" fmla="*/ 317 w 404"/>
                <a:gd name="T27" fmla="*/ 3 h 5"/>
                <a:gd name="T28" fmla="*/ 299 w 404"/>
                <a:gd name="T29" fmla="*/ 3 h 5"/>
                <a:gd name="T30" fmla="*/ 304 w 404"/>
                <a:gd name="T31" fmla="*/ 3 h 5"/>
                <a:gd name="T32" fmla="*/ 286 w 404"/>
                <a:gd name="T33" fmla="*/ 3 h 5"/>
                <a:gd name="T34" fmla="*/ 289 w 404"/>
                <a:gd name="T35" fmla="*/ 5 h 5"/>
                <a:gd name="T36" fmla="*/ 276 w 404"/>
                <a:gd name="T37" fmla="*/ 0 h 5"/>
                <a:gd name="T38" fmla="*/ 277 w 404"/>
                <a:gd name="T39" fmla="*/ 5 h 5"/>
                <a:gd name="T40" fmla="*/ 264 w 404"/>
                <a:gd name="T41" fmla="*/ 0 h 5"/>
                <a:gd name="T42" fmla="*/ 264 w 404"/>
                <a:gd name="T43" fmla="*/ 5 h 5"/>
                <a:gd name="T44" fmla="*/ 252 w 404"/>
                <a:gd name="T45" fmla="*/ 0 h 5"/>
                <a:gd name="T46" fmla="*/ 239 w 404"/>
                <a:gd name="T47" fmla="*/ 5 h 5"/>
                <a:gd name="T48" fmla="*/ 242 w 404"/>
                <a:gd name="T49" fmla="*/ 3 h 5"/>
                <a:gd name="T50" fmla="*/ 224 w 404"/>
                <a:gd name="T51" fmla="*/ 3 h 5"/>
                <a:gd name="T52" fmla="*/ 230 w 404"/>
                <a:gd name="T53" fmla="*/ 3 h 5"/>
                <a:gd name="T54" fmla="*/ 211 w 404"/>
                <a:gd name="T55" fmla="*/ 3 h 5"/>
                <a:gd name="T56" fmla="*/ 215 w 404"/>
                <a:gd name="T57" fmla="*/ 5 h 5"/>
                <a:gd name="T58" fmla="*/ 201 w 404"/>
                <a:gd name="T59" fmla="*/ 0 h 5"/>
                <a:gd name="T60" fmla="*/ 202 w 404"/>
                <a:gd name="T61" fmla="*/ 5 h 5"/>
                <a:gd name="T62" fmla="*/ 189 w 404"/>
                <a:gd name="T63" fmla="*/ 0 h 5"/>
                <a:gd name="T64" fmla="*/ 189 w 404"/>
                <a:gd name="T65" fmla="*/ 5 h 5"/>
                <a:gd name="T66" fmla="*/ 177 w 404"/>
                <a:gd name="T67" fmla="*/ 0 h 5"/>
                <a:gd name="T68" fmla="*/ 164 w 404"/>
                <a:gd name="T69" fmla="*/ 5 h 5"/>
                <a:gd name="T70" fmla="*/ 167 w 404"/>
                <a:gd name="T71" fmla="*/ 3 h 5"/>
                <a:gd name="T72" fmla="*/ 149 w 404"/>
                <a:gd name="T73" fmla="*/ 3 h 5"/>
                <a:gd name="T74" fmla="*/ 155 w 404"/>
                <a:gd name="T75" fmla="*/ 3 h 5"/>
                <a:gd name="T76" fmla="*/ 137 w 404"/>
                <a:gd name="T77" fmla="*/ 3 h 5"/>
                <a:gd name="T78" fmla="*/ 140 w 404"/>
                <a:gd name="T79" fmla="*/ 5 h 5"/>
                <a:gd name="T80" fmla="*/ 127 w 404"/>
                <a:gd name="T81" fmla="*/ 0 h 5"/>
                <a:gd name="T82" fmla="*/ 128 w 404"/>
                <a:gd name="T83" fmla="*/ 5 h 5"/>
                <a:gd name="T84" fmla="*/ 114 w 404"/>
                <a:gd name="T85" fmla="*/ 0 h 5"/>
                <a:gd name="T86" fmla="*/ 114 w 404"/>
                <a:gd name="T87" fmla="*/ 5 h 5"/>
                <a:gd name="T88" fmla="*/ 103 w 404"/>
                <a:gd name="T89" fmla="*/ 0 h 5"/>
                <a:gd name="T90" fmla="*/ 89 w 404"/>
                <a:gd name="T91" fmla="*/ 5 h 5"/>
                <a:gd name="T92" fmla="*/ 93 w 404"/>
                <a:gd name="T93" fmla="*/ 3 h 5"/>
                <a:gd name="T94" fmla="*/ 74 w 404"/>
                <a:gd name="T95" fmla="*/ 3 h 5"/>
                <a:gd name="T96" fmla="*/ 80 w 404"/>
                <a:gd name="T97" fmla="*/ 3 h 5"/>
                <a:gd name="T98" fmla="*/ 62 w 404"/>
                <a:gd name="T99" fmla="*/ 3 h 5"/>
                <a:gd name="T100" fmla="*/ 65 w 404"/>
                <a:gd name="T101" fmla="*/ 5 h 5"/>
                <a:gd name="T102" fmla="*/ 52 w 404"/>
                <a:gd name="T103" fmla="*/ 0 h 5"/>
                <a:gd name="T104" fmla="*/ 53 w 404"/>
                <a:gd name="T105" fmla="*/ 5 h 5"/>
                <a:gd name="T106" fmla="*/ 40 w 404"/>
                <a:gd name="T107" fmla="*/ 0 h 5"/>
                <a:gd name="T108" fmla="*/ 40 w 404"/>
                <a:gd name="T109" fmla="*/ 5 h 5"/>
                <a:gd name="T110" fmla="*/ 28 w 404"/>
                <a:gd name="T111" fmla="*/ 0 h 5"/>
                <a:gd name="T112" fmla="*/ 15 w 404"/>
                <a:gd name="T113" fmla="*/ 5 h 5"/>
                <a:gd name="T114" fmla="*/ 18 w 404"/>
                <a:gd name="T115" fmla="*/ 3 h 5"/>
                <a:gd name="T116" fmla="*/ 0 w 404"/>
                <a:gd name="T117" fmla="*/ 3 h 5"/>
                <a:gd name="T118" fmla="*/ 6 w 404"/>
                <a:gd name="T1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5">
                  <a:moveTo>
                    <a:pt x="401" y="5"/>
                  </a:moveTo>
                  <a:cubicBezTo>
                    <a:pt x="399" y="5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1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1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lose/>
                  <a:moveTo>
                    <a:pt x="388" y="5"/>
                  </a:moveTo>
                  <a:cubicBezTo>
                    <a:pt x="387" y="5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1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1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8" y="5"/>
                    <a:pt x="388" y="5"/>
                    <a:pt x="388" y="5"/>
                  </a:cubicBezTo>
                  <a:close/>
                  <a:moveTo>
                    <a:pt x="376" y="5"/>
                  </a:moveTo>
                  <a:cubicBezTo>
                    <a:pt x="374" y="5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1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1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5"/>
                    <a:pt x="377" y="5"/>
                  </a:cubicBezTo>
                  <a:cubicBezTo>
                    <a:pt x="377" y="5"/>
                    <a:pt x="377" y="5"/>
                    <a:pt x="377" y="5"/>
                  </a:cubicBezTo>
                  <a:cubicBezTo>
                    <a:pt x="376" y="5"/>
                    <a:pt x="376" y="5"/>
                    <a:pt x="376" y="5"/>
                  </a:cubicBezTo>
                  <a:close/>
                  <a:moveTo>
                    <a:pt x="363" y="5"/>
                  </a:moveTo>
                  <a:cubicBezTo>
                    <a:pt x="362" y="5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1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1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5"/>
                    <a:pt x="364" y="5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3" y="5"/>
                    <a:pt x="363" y="5"/>
                    <a:pt x="363" y="5"/>
                  </a:cubicBezTo>
                  <a:close/>
                  <a:moveTo>
                    <a:pt x="351" y="5"/>
                  </a:moveTo>
                  <a:cubicBezTo>
                    <a:pt x="349" y="5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1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1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ubicBezTo>
                    <a:pt x="351" y="5"/>
                    <a:pt x="351" y="5"/>
                    <a:pt x="351" y="5"/>
                  </a:cubicBezTo>
                  <a:close/>
                  <a:moveTo>
                    <a:pt x="338" y="5"/>
                  </a:moveTo>
                  <a:cubicBezTo>
                    <a:pt x="337" y="5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1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1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lose/>
                  <a:moveTo>
                    <a:pt x="326" y="5"/>
                  </a:moveTo>
                  <a:cubicBezTo>
                    <a:pt x="325" y="5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1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1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5"/>
                    <a:pt x="327" y="5"/>
                  </a:cubicBezTo>
                  <a:cubicBezTo>
                    <a:pt x="327" y="5"/>
                    <a:pt x="327" y="5"/>
                    <a:pt x="327" y="5"/>
                  </a:cubicBezTo>
                  <a:cubicBezTo>
                    <a:pt x="326" y="5"/>
                    <a:pt x="326" y="5"/>
                    <a:pt x="326" y="5"/>
                  </a:cubicBezTo>
                  <a:close/>
                  <a:moveTo>
                    <a:pt x="314" y="5"/>
                  </a:moveTo>
                  <a:cubicBezTo>
                    <a:pt x="312" y="5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1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1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lose/>
                  <a:moveTo>
                    <a:pt x="301" y="5"/>
                  </a:moveTo>
                  <a:cubicBezTo>
                    <a:pt x="300" y="5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1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1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5"/>
                    <a:pt x="302" y="5"/>
                  </a:cubicBezTo>
                  <a:cubicBezTo>
                    <a:pt x="302" y="5"/>
                    <a:pt x="302" y="5"/>
                    <a:pt x="302" y="5"/>
                  </a:cubicBezTo>
                  <a:cubicBezTo>
                    <a:pt x="301" y="5"/>
                    <a:pt x="301" y="5"/>
                    <a:pt x="301" y="5"/>
                  </a:cubicBezTo>
                  <a:close/>
                  <a:moveTo>
                    <a:pt x="289" y="5"/>
                  </a:moveTo>
                  <a:cubicBezTo>
                    <a:pt x="287" y="5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1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1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lose/>
                  <a:moveTo>
                    <a:pt x="276" y="5"/>
                  </a:moveTo>
                  <a:cubicBezTo>
                    <a:pt x="275" y="5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1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1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5"/>
                    <a:pt x="277" y="5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76" y="5"/>
                    <a:pt x="276" y="5"/>
                    <a:pt x="276" y="5"/>
                  </a:cubicBezTo>
                  <a:close/>
                  <a:moveTo>
                    <a:pt x="264" y="5"/>
                  </a:moveTo>
                  <a:cubicBezTo>
                    <a:pt x="262" y="5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1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1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5"/>
                    <a:pt x="265" y="5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4" y="5"/>
                    <a:pt x="264" y="5"/>
                    <a:pt x="264" y="5"/>
                  </a:cubicBezTo>
                  <a:close/>
                  <a:moveTo>
                    <a:pt x="251" y="5"/>
                  </a:moveTo>
                  <a:cubicBezTo>
                    <a:pt x="250" y="5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1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1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5"/>
                    <a:pt x="252" y="5"/>
                  </a:cubicBezTo>
                  <a:cubicBezTo>
                    <a:pt x="252" y="5"/>
                    <a:pt x="252" y="5"/>
                    <a:pt x="252" y="5"/>
                  </a:cubicBezTo>
                  <a:cubicBezTo>
                    <a:pt x="251" y="5"/>
                    <a:pt x="251" y="5"/>
                    <a:pt x="251" y="5"/>
                  </a:cubicBezTo>
                  <a:close/>
                  <a:moveTo>
                    <a:pt x="239" y="5"/>
                  </a:moveTo>
                  <a:cubicBezTo>
                    <a:pt x="237" y="5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1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1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5"/>
                    <a:pt x="240" y="5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9" y="5"/>
                    <a:pt x="239" y="5"/>
                    <a:pt x="239" y="5"/>
                  </a:cubicBezTo>
                  <a:close/>
                  <a:moveTo>
                    <a:pt x="226" y="5"/>
                  </a:moveTo>
                  <a:cubicBezTo>
                    <a:pt x="225" y="5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1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1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5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6" y="5"/>
                    <a:pt x="226" y="5"/>
                    <a:pt x="226" y="5"/>
                  </a:cubicBezTo>
                  <a:close/>
                  <a:moveTo>
                    <a:pt x="214" y="5"/>
                  </a:moveTo>
                  <a:cubicBezTo>
                    <a:pt x="212" y="5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1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1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1" y="5"/>
                  </a:moveTo>
                  <a:cubicBezTo>
                    <a:pt x="200" y="5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1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1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189" y="5"/>
                  </a:moveTo>
                  <a:cubicBezTo>
                    <a:pt x="188" y="5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1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1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5"/>
                    <a:pt x="190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9" y="5"/>
                    <a:pt x="189" y="5"/>
                    <a:pt x="189" y="5"/>
                  </a:cubicBezTo>
                  <a:close/>
                  <a:moveTo>
                    <a:pt x="177" y="5"/>
                  </a:moveTo>
                  <a:cubicBezTo>
                    <a:pt x="175" y="5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1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1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lose/>
                  <a:moveTo>
                    <a:pt x="164" y="5"/>
                  </a:moveTo>
                  <a:cubicBezTo>
                    <a:pt x="163" y="5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1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1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lose/>
                  <a:moveTo>
                    <a:pt x="152" y="5"/>
                  </a:moveTo>
                  <a:cubicBezTo>
                    <a:pt x="150" y="5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1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1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lose/>
                  <a:moveTo>
                    <a:pt x="139" y="5"/>
                  </a:moveTo>
                  <a:cubicBezTo>
                    <a:pt x="138" y="5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1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1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5"/>
                    <a:pt x="140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9" y="5"/>
                    <a:pt x="139" y="5"/>
                    <a:pt x="139" y="5"/>
                  </a:cubicBezTo>
                  <a:close/>
                  <a:moveTo>
                    <a:pt x="127" y="5"/>
                  </a:moveTo>
                  <a:cubicBezTo>
                    <a:pt x="125" y="5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1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4" y="5"/>
                  </a:moveTo>
                  <a:cubicBezTo>
                    <a:pt x="113" y="5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1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8" y="1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6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4" y="5"/>
                    <a:pt x="114" y="5"/>
                    <a:pt x="114" y="5"/>
                  </a:cubicBezTo>
                  <a:close/>
                  <a:moveTo>
                    <a:pt x="102" y="5"/>
                  </a:moveTo>
                  <a:cubicBezTo>
                    <a:pt x="100" y="5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1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1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5"/>
                    <a:pt x="102" y="5"/>
                    <a:pt x="102" y="5"/>
                  </a:cubicBezTo>
                  <a:close/>
                  <a:moveTo>
                    <a:pt x="89" y="5"/>
                  </a:moveTo>
                  <a:cubicBezTo>
                    <a:pt x="88" y="5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1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9" y="5"/>
                    <a:pt x="89" y="5"/>
                  </a:cubicBezTo>
                  <a:close/>
                  <a:moveTo>
                    <a:pt x="77" y="5"/>
                  </a:moveTo>
                  <a:cubicBezTo>
                    <a:pt x="76" y="5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lose/>
                  <a:moveTo>
                    <a:pt x="64" y="5"/>
                  </a:moveTo>
                  <a:cubicBezTo>
                    <a:pt x="63" y="5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1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52" y="5"/>
                  </a:moveTo>
                  <a:cubicBezTo>
                    <a:pt x="51" y="5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close/>
                  <a:moveTo>
                    <a:pt x="40" y="5"/>
                  </a:moveTo>
                  <a:cubicBezTo>
                    <a:pt x="38" y="5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lose/>
                  <a:moveTo>
                    <a:pt x="27" y="5"/>
                  </a:moveTo>
                  <a:cubicBezTo>
                    <a:pt x="26" y="5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15" y="5"/>
                  </a:moveTo>
                  <a:cubicBezTo>
                    <a:pt x="13" y="5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388"/>
            <p:cNvSpPr>
              <a:spLocks noEditPoints="1"/>
            </p:cNvSpPr>
            <p:nvPr/>
          </p:nvSpPr>
          <p:spPr bwMode="auto">
            <a:xfrm>
              <a:off x="7141824" y="4152447"/>
              <a:ext cx="1041400" cy="15875"/>
            </a:xfrm>
            <a:custGeom>
              <a:avLst/>
              <a:gdLst>
                <a:gd name="T0" fmla="*/ 401 w 404"/>
                <a:gd name="T1" fmla="*/ 0 h 6"/>
                <a:gd name="T2" fmla="*/ 388 w 404"/>
                <a:gd name="T3" fmla="*/ 6 h 6"/>
                <a:gd name="T4" fmla="*/ 392 w 404"/>
                <a:gd name="T5" fmla="*/ 3 h 6"/>
                <a:gd name="T6" fmla="*/ 373 w 404"/>
                <a:gd name="T7" fmla="*/ 3 h 6"/>
                <a:gd name="T8" fmla="*/ 379 w 404"/>
                <a:gd name="T9" fmla="*/ 3 h 6"/>
                <a:gd name="T10" fmla="*/ 361 w 404"/>
                <a:gd name="T11" fmla="*/ 3 h 6"/>
                <a:gd name="T12" fmla="*/ 364 w 404"/>
                <a:gd name="T13" fmla="*/ 6 h 6"/>
                <a:gd name="T14" fmla="*/ 351 w 404"/>
                <a:gd name="T15" fmla="*/ 0 h 6"/>
                <a:gd name="T16" fmla="*/ 352 w 404"/>
                <a:gd name="T17" fmla="*/ 6 h 6"/>
                <a:gd name="T18" fmla="*/ 338 w 404"/>
                <a:gd name="T19" fmla="*/ 0 h 6"/>
                <a:gd name="T20" fmla="*/ 338 w 404"/>
                <a:gd name="T21" fmla="*/ 6 h 6"/>
                <a:gd name="T22" fmla="*/ 327 w 404"/>
                <a:gd name="T23" fmla="*/ 0 h 6"/>
                <a:gd name="T24" fmla="*/ 314 w 404"/>
                <a:gd name="T25" fmla="*/ 6 h 6"/>
                <a:gd name="T26" fmla="*/ 317 w 404"/>
                <a:gd name="T27" fmla="*/ 3 h 6"/>
                <a:gd name="T28" fmla="*/ 299 w 404"/>
                <a:gd name="T29" fmla="*/ 3 h 6"/>
                <a:gd name="T30" fmla="*/ 304 w 404"/>
                <a:gd name="T31" fmla="*/ 3 h 6"/>
                <a:gd name="T32" fmla="*/ 286 w 404"/>
                <a:gd name="T33" fmla="*/ 3 h 6"/>
                <a:gd name="T34" fmla="*/ 289 w 404"/>
                <a:gd name="T35" fmla="*/ 6 h 6"/>
                <a:gd name="T36" fmla="*/ 276 w 404"/>
                <a:gd name="T37" fmla="*/ 0 h 6"/>
                <a:gd name="T38" fmla="*/ 277 w 404"/>
                <a:gd name="T39" fmla="*/ 6 h 6"/>
                <a:gd name="T40" fmla="*/ 264 w 404"/>
                <a:gd name="T41" fmla="*/ 0 h 6"/>
                <a:gd name="T42" fmla="*/ 264 w 404"/>
                <a:gd name="T43" fmla="*/ 6 h 6"/>
                <a:gd name="T44" fmla="*/ 252 w 404"/>
                <a:gd name="T45" fmla="*/ 0 h 6"/>
                <a:gd name="T46" fmla="*/ 239 w 404"/>
                <a:gd name="T47" fmla="*/ 6 h 6"/>
                <a:gd name="T48" fmla="*/ 242 w 404"/>
                <a:gd name="T49" fmla="*/ 3 h 6"/>
                <a:gd name="T50" fmla="*/ 224 w 404"/>
                <a:gd name="T51" fmla="*/ 3 h 6"/>
                <a:gd name="T52" fmla="*/ 230 w 404"/>
                <a:gd name="T53" fmla="*/ 3 h 6"/>
                <a:gd name="T54" fmla="*/ 211 w 404"/>
                <a:gd name="T55" fmla="*/ 3 h 6"/>
                <a:gd name="T56" fmla="*/ 215 w 404"/>
                <a:gd name="T57" fmla="*/ 6 h 6"/>
                <a:gd name="T58" fmla="*/ 201 w 404"/>
                <a:gd name="T59" fmla="*/ 0 h 6"/>
                <a:gd name="T60" fmla="*/ 202 w 404"/>
                <a:gd name="T61" fmla="*/ 6 h 6"/>
                <a:gd name="T62" fmla="*/ 189 w 404"/>
                <a:gd name="T63" fmla="*/ 0 h 6"/>
                <a:gd name="T64" fmla="*/ 189 w 404"/>
                <a:gd name="T65" fmla="*/ 6 h 6"/>
                <a:gd name="T66" fmla="*/ 177 w 404"/>
                <a:gd name="T67" fmla="*/ 0 h 6"/>
                <a:gd name="T68" fmla="*/ 164 w 404"/>
                <a:gd name="T69" fmla="*/ 6 h 6"/>
                <a:gd name="T70" fmla="*/ 167 w 404"/>
                <a:gd name="T71" fmla="*/ 3 h 6"/>
                <a:gd name="T72" fmla="*/ 149 w 404"/>
                <a:gd name="T73" fmla="*/ 3 h 6"/>
                <a:gd name="T74" fmla="*/ 155 w 404"/>
                <a:gd name="T75" fmla="*/ 3 h 6"/>
                <a:gd name="T76" fmla="*/ 137 w 404"/>
                <a:gd name="T77" fmla="*/ 3 h 6"/>
                <a:gd name="T78" fmla="*/ 140 w 404"/>
                <a:gd name="T79" fmla="*/ 6 h 6"/>
                <a:gd name="T80" fmla="*/ 127 w 404"/>
                <a:gd name="T81" fmla="*/ 0 h 6"/>
                <a:gd name="T82" fmla="*/ 128 w 404"/>
                <a:gd name="T83" fmla="*/ 6 h 6"/>
                <a:gd name="T84" fmla="*/ 114 w 404"/>
                <a:gd name="T85" fmla="*/ 0 h 6"/>
                <a:gd name="T86" fmla="*/ 114 w 404"/>
                <a:gd name="T87" fmla="*/ 6 h 6"/>
                <a:gd name="T88" fmla="*/ 103 w 404"/>
                <a:gd name="T89" fmla="*/ 0 h 6"/>
                <a:gd name="T90" fmla="*/ 89 w 404"/>
                <a:gd name="T91" fmla="*/ 6 h 6"/>
                <a:gd name="T92" fmla="*/ 93 w 404"/>
                <a:gd name="T93" fmla="*/ 3 h 6"/>
                <a:gd name="T94" fmla="*/ 74 w 404"/>
                <a:gd name="T95" fmla="*/ 3 h 6"/>
                <a:gd name="T96" fmla="*/ 80 w 404"/>
                <a:gd name="T97" fmla="*/ 3 h 6"/>
                <a:gd name="T98" fmla="*/ 62 w 404"/>
                <a:gd name="T99" fmla="*/ 3 h 6"/>
                <a:gd name="T100" fmla="*/ 65 w 404"/>
                <a:gd name="T101" fmla="*/ 6 h 6"/>
                <a:gd name="T102" fmla="*/ 52 w 404"/>
                <a:gd name="T103" fmla="*/ 0 h 6"/>
                <a:gd name="T104" fmla="*/ 53 w 404"/>
                <a:gd name="T105" fmla="*/ 6 h 6"/>
                <a:gd name="T106" fmla="*/ 40 w 404"/>
                <a:gd name="T107" fmla="*/ 0 h 6"/>
                <a:gd name="T108" fmla="*/ 40 w 404"/>
                <a:gd name="T109" fmla="*/ 6 h 6"/>
                <a:gd name="T110" fmla="*/ 28 w 404"/>
                <a:gd name="T111" fmla="*/ 0 h 6"/>
                <a:gd name="T112" fmla="*/ 15 w 404"/>
                <a:gd name="T113" fmla="*/ 6 h 6"/>
                <a:gd name="T114" fmla="*/ 18 w 404"/>
                <a:gd name="T115" fmla="*/ 3 h 6"/>
                <a:gd name="T116" fmla="*/ 0 w 404"/>
                <a:gd name="T117" fmla="*/ 3 h 6"/>
                <a:gd name="T118" fmla="*/ 6 w 404"/>
                <a:gd name="T1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6">
                  <a:moveTo>
                    <a:pt x="401" y="6"/>
                  </a:moveTo>
                  <a:cubicBezTo>
                    <a:pt x="399" y="6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2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2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lose/>
                  <a:moveTo>
                    <a:pt x="388" y="6"/>
                  </a:moveTo>
                  <a:cubicBezTo>
                    <a:pt x="387" y="6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2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2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6"/>
                    <a:pt x="389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88" y="6"/>
                    <a:pt x="388" y="6"/>
                    <a:pt x="388" y="6"/>
                  </a:cubicBezTo>
                  <a:close/>
                  <a:moveTo>
                    <a:pt x="376" y="6"/>
                  </a:moveTo>
                  <a:cubicBezTo>
                    <a:pt x="374" y="6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2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2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6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lose/>
                  <a:moveTo>
                    <a:pt x="363" y="6"/>
                  </a:moveTo>
                  <a:cubicBezTo>
                    <a:pt x="362" y="6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2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2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1" y="6"/>
                  </a:moveTo>
                  <a:cubicBezTo>
                    <a:pt x="349" y="6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2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2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6"/>
                    <a:pt x="352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lose/>
                  <a:moveTo>
                    <a:pt x="338" y="6"/>
                  </a:moveTo>
                  <a:cubicBezTo>
                    <a:pt x="337" y="6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2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2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6"/>
                    <a:pt x="338" y="6"/>
                    <a:pt x="338" y="6"/>
                  </a:cubicBezTo>
                  <a:close/>
                  <a:moveTo>
                    <a:pt x="326" y="6"/>
                  </a:moveTo>
                  <a:cubicBezTo>
                    <a:pt x="325" y="6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2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2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6"/>
                    <a:pt x="327" y="6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6" y="6"/>
                    <a:pt x="326" y="6"/>
                    <a:pt x="326" y="6"/>
                  </a:cubicBezTo>
                  <a:close/>
                  <a:moveTo>
                    <a:pt x="314" y="6"/>
                  </a:moveTo>
                  <a:cubicBezTo>
                    <a:pt x="312" y="6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2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2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lose/>
                  <a:moveTo>
                    <a:pt x="301" y="6"/>
                  </a:moveTo>
                  <a:cubicBezTo>
                    <a:pt x="300" y="6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2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2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6"/>
                    <a:pt x="302" y="6"/>
                  </a:cubicBezTo>
                  <a:cubicBezTo>
                    <a:pt x="302" y="6"/>
                    <a:pt x="302" y="6"/>
                    <a:pt x="302" y="6"/>
                  </a:cubicBezTo>
                  <a:cubicBezTo>
                    <a:pt x="301" y="6"/>
                    <a:pt x="301" y="6"/>
                    <a:pt x="301" y="6"/>
                  </a:cubicBezTo>
                  <a:close/>
                  <a:moveTo>
                    <a:pt x="289" y="6"/>
                  </a:moveTo>
                  <a:cubicBezTo>
                    <a:pt x="287" y="6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2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2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lose/>
                  <a:moveTo>
                    <a:pt x="276" y="6"/>
                  </a:moveTo>
                  <a:cubicBezTo>
                    <a:pt x="275" y="6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2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2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6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6" y="6"/>
                    <a:pt x="276" y="6"/>
                    <a:pt x="276" y="6"/>
                  </a:cubicBezTo>
                  <a:close/>
                  <a:moveTo>
                    <a:pt x="264" y="6"/>
                  </a:moveTo>
                  <a:cubicBezTo>
                    <a:pt x="262" y="6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2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2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4" y="6"/>
                    <a:pt x="264" y="6"/>
                    <a:pt x="264" y="6"/>
                  </a:cubicBezTo>
                  <a:close/>
                  <a:moveTo>
                    <a:pt x="251" y="6"/>
                  </a:moveTo>
                  <a:cubicBezTo>
                    <a:pt x="250" y="6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2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2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6"/>
                    <a:pt x="252" y="6"/>
                  </a:cubicBezTo>
                  <a:cubicBezTo>
                    <a:pt x="252" y="6"/>
                    <a:pt x="252" y="6"/>
                    <a:pt x="252" y="6"/>
                  </a:cubicBezTo>
                  <a:cubicBezTo>
                    <a:pt x="251" y="6"/>
                    <a:pt x="251" y="6"/>
                    <a:pt x="251" y="6"/>
                  </a:cubicBezTo>
                  <a:close/>
                  <a:moveTo>
                    <a:pt x="239" y="6"/>
                  </a:moveTo>
                  <a:cubicBezTo>
                    <a:pt x="237" y="6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2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2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6"/>
                    <a:pt x="240" y="6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39" y="6"/>
                    <a:pt x="239" y="6"/>
                    <a:pt x="239" y="6"/>
                  </a:cubicBezTo>
                  <a:close/>
                  <a:moveTo>
                    <a:pt x="226" y="6"/>
                  </a:moveTo>
                  <a:cubicBezTo>
                    <a:pt x="225" y="6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2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2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6"/>
                    <a:pt x="227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26" y="6"/>
                    <a:pt x="226" y="6"/>
                    <a:pt x="226" y="6"/>
                  </a:cubicBezTo>
                  <a:close/>
                  <a:moveTo>
                    <a:pt x="214" y="6"/>
                  </a:moveTo>
                  <a:cubicBezTo>
                    <a:pt x="212" y="6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2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2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6"/>
                    <a:pt x="215" y="6"/>
                  </a:cubicBezTo>
                  <a:cubicBezTo>
                    <a:pt x="215" y="6"/>
                    <a:pt x="215" y="6"/>
                    <a:pt x="215" y="6"/>
                  </a:cubicBezTo>
                  <a:cubicBezTo>
                    <a:pt x="214" y="6"/>
                    <a:pt x="214" y="6"/>
                    <a:pt x="214" y="6"/>
                  </a:cubicBezTo>
                  <a:close/>
                  <a:moveTo>
                    <a:pt x="201" y="6"/>
                  </a:moveTo>
                  <a:cubicBezTo>
                    <a:pt x="200" y="6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2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2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1" y="6"/>
                    <a:pt x="201" y="6"/>
                    <a:pt x="201" y="6"/>
                  </a:cubicBezTo>
                  <a:close/>
                  <a:moveTo>
                    <a:pt x="189" y="6"/>
                  </a:moveTo>
                  <a:cubicBezTo>
                    <a:pt x="188" y="6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2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6"/>
                    <a:pt x="190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lose/>
                  <a:moveTo>
                    <a:pt x="177" y="6"/>
                  </a:moveTo>
                  <a:cubicBezTo>
                    <a:pt x="175" y="6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2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2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lose/>
                  <a:moveTo>
                    <a:pt x="164" y="6"/>
                  </a:moveTo>
                  <a:cubicBezTo>
                    <a:pt x="163" y="6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2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2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6"/>
                    <a:pt x="165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6"/>
                    <a:pt x="164" y="6"/>
                    <a:pt x="164" y="6"/>
                  </a:cubicBezTo>
                  <a:close/>
                  <a:moveTo>
                    <a:pt x="152" y="6"/>
                  </a:moveTo>
                  <a:cubicBezTo>
                    <a:pt x="150" y="6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2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2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lose/>
                  <a:moveTo>
                    <a:pt x="139" y="6"/>
                  </a:moveTo>
                  <a:cubicBezTo>
                    <a:pt x="138" y="6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2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9" y="6"/>
                    <a:pt x="139" y="6"/>
                    <a:pt x="139" y="6"/>
                  </a:cubicBezTo>
                  <a:close/>
                  <a:moveTo>
                    <a:pt x="127" y="6"/>
                  </a:moveTo>
                  <a:cubicBezTo>
                    <a:pt x="125" y="6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2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6"/>
                    <a:pt x="128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lose/>
                  <a:moveTo>
                    <a:pt x="114" y="6"/>
                  </a:moveTo>
                  <a:cubicBezTo>
                    <a:pt x="113" y="6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2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7" y="0"/>
                    <a:pt x="118" y="2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7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6"/>
                    <a:pt x="114" y="6"/>
                    <a:pt x="114" y="6"/>
                  </a:cubicBezTo>
                  <a:close/>
                  <a:moveTo>
                    <a:pt x="102" y="6"/>
                  </a:moveTo>
                  <a:cubicBezTo>
                    <a:pt x="100" y="6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2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2" y="6"/>
                    <a:pt x="102" y="6"/>
                    <a:pt x="102" y="6"/>
                  </a:cubicBezTo>
                  <a:close/>
                  <a:moveTo>
                    <a:pt x="89" y="6"/>
                  </a:moveTo>
                  <a:cubicBezTo>
                    <a:pt x="88" y="6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2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2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lose/>
                  <a:moveTo>
                    <a:pt x="77" y="6"/>
                  </a:moveTo>
                  <a:cubicBezTo>
                    <a:pt x="76" y="6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2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6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7" y="6"/>
                    <a:pt x="77" y="6"/>
                  </a:cubicBezTo>
                  <a:close/>
                  <a:moveTo>
                    <a:pt x="64" y="6"/>
                  </a:moveTo>
                  <a:cubicBezTo>
                    <a:pt x="63" y="6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6"/>
                    <a:pt x="64" y="6"/>
                    <a:pt x="64" y="6"/>
                  </a:cubicBezTo>
                  <a:close/>
                  <a:moveTo>
                    <a:pt x="52" y="6"/>
                  </a:moveTo>
                  <a:cubicBezTo>
                    <a:pt x="51" y="6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lose/>
                  <a:moveTo>
                    <a:pt x="40" y="6"/>
                  </a:moveTo>
                  <a:cubicBezTo>
                    <a:pt x="38" y="6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2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27" y="6"/>
                  </a:moveTo>
                  <a:cubicBezTo>
                    <a:pt x="26" y="6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15" y="6"/>
                  </a:moveTo>
                  <a:cubicBezTo>
                    <a:pt x="13" y="6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2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4" name="组 643"/>
          <p:cNvGrpSpPr/>
          <p:nvPr/>
        </p:nvGrpSpPr>
        <p:grpSpPr>
          <a:xfrm>
            <a:off x="5056655" y="3627928"/>
            <a:ext cx="2078691" cy="3154059"/>
            <a:chOff x="6424274" y="1517197"/>
            <a:chExt cx="2473325" cy="375285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45" name="Freeform 206"/>
            <p:cNvSpPr>
              <a:spLocks/>
            </p:cNvSpPr>
            <p:nvPr/>
          </p:nvSpPr>
          <p:spPr bwMode="auto">
            <a:xfrm>
              <a:off x="6503649" y="2426835"/>
              <a:ext cx="2316163" cy="1868488"/>
            </a:xfrm>
            <a:custGeom>
              <a:avLst/>
              <a:gdLst>
                <a:gd name="T0" fmla="*/ 591 w 899"/>
                <a:gd name="T1" fmla="*/ 0 h 724"/>
                <a:gd name="T2" fmla="*/ 450 w 899"/>
                <a:gd name="T3" fmla="*/ 2 h 724"/>
                <a:gd name="T4" fmla="*/ 308 w 899"/>
                <a:gd name="T5" fmla="*/ 0 h 724"/>
                <a:gd name="T6" fmla="*/ 0 w 899"/>
                <a:gd name="T7" fmla="*/ 361 h 724"/>
                <a:gd name="T8" fmla="*/ 307 w 899"/>
                <a:gd name="T9" fmla="*/ 724 h 724"/>
                <a:gd name="T10" fmla="*/ 447 w 899"/>
                <a:gd name="T11" fmla="*/ 724 h 724"/>
                <a:gd name="T12" fmla="*/ 452 w 899"/>
                <a:gd name="T13" fmla="*/ 724 h 724"/>
                <a:gd name="T14" fmla="*/ 593 w 899"/>
                <a:gd name="T15" fmla="*/ 724 h 724"/>
                <a:gd name="T16" fmla="*/ 899 w 899"/>
                <a:gd name="T17" fmla="*/ 361 h 724"/>
                <a:gd name="T18" fmla="*/ 591 w 899"/>
                <a:gd name="T1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9" h="724">
                  <a:moveTo>
                    <a:pt x="591" y="0"/>
                  </a:moveTo>
                  <a:cubicBezTo>
                    <a:pt x="450" y="2"/>
                    <a:pt x="450" y="2"/>
                    <a:pt x="450" y="2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0"/>
                    <a:pt x="0" y="70"/>
                    <a:pt x="0" y="361"/>
                  </a:cubicBezTo>
                  <a:cubicBezTo>
                    <a:pt x="0" y="652"/>
                    <a:pt x="307" y="724"/>
                    <a:pt x="307" y="724"/>
                  </a:cubicBezTo>
                  <a:cubicBezTo>
                    <a:pt x="447" y="724"/>
                    <a:pt x="447" y="724"/>
                    <a:pt x="447" y="724"/>
                  </a:cubicBezTo>
                  <a:cubicBezTo>
                    <a:pt x="452" y="724"/>
                    <a:pt x="452" y="724"/>
                    <a:pt x="452" y="724"/>
                  </a:cubicBezTo>
                  <a:cubicBezTo>
                    <a:pt x="593" y="724"/>
                    <a:pt x="593" y="724"/>
                    <a:pt x="593" y="724"/>
                  </a:cubicBezTo>
                  <a:cubicBezTo>
                    <a:pt x="593" y="724"/>
                    <a:pt x="899" y="652"/>
                    <a:pt x="899" y="361"/>
                  </a:cubicBezTo>
                  <a:cubicBezTo>
                    <a:pt x="899" y="70"/>
                    <a:pt x="591" y="0"/>
                    <a:pt x="591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32"/>
            <p:cNvSpPr>
              <a:spLocks noEditPoints="1"/>
            </p:cNvSpPr>
            <p:nvPr/>
          </p:nvSpPr>
          <p:spPr bwMode="auto">
            <a:xfrm>
              <a:off x="8018124" y="2420485"/>
              <a:ext cx="814388" cy="1887538"/>
            </a:xfrm>
            <a:custGeom>
              <a:avLst/>
              <a:gdLst>
                <a:gd name="T0" fmla="*/ 15 w 316"/>
                <a:gd name="T1" fmla="*/ 723 h 731"/>
                <a:gd name="T2" fmla="*/ 32 w 316"/>
                <a:gd name="T3" fmla="*/ 713 h 731"/>
                <a:gd name="T4" fmla="*/ 48 w 316"/>
                <a:gd name="T5" fmla="*/ 707 h 731"/>
                <a:gd name="T6" fmla="*/ 68 w 316"/>
                <a:gd name="T7" fmla="*/ 704 h 731"/>
                <a:gd name="T8" fmla="*/ 79 w 316"/>
                <a:gd name="T9" fmla="*/ 704 h 731"/>
                <a:gd name="T10" fmla="*/ 92 w 316"/>
                <a:gd name="T11" fmla="*/ 698 h 731"/>
                <a:gd name="T12" fmla="*/ 103 w 316"/>
                <a:gd name="T13" fmla="*/ 692 h 731"/>
                <a:gd name="T14" fmla="*/ 113 w 316"/>
                <a:gd name="T15" fmla="*/ 682 h 731"/>
                <a:gd name="T16" fmla="*/ 140 w 316"/>
                <a:gd name="T17" fmla="*/ 660 h 731"/>
                <a:gd name="T18" fmla="*/ 154 w 316"/>
                <a:gd name="T19" fmla="*/ 651 h 731"/>
                <a:gd name="T20" fmla="*/ 172 w 316"/>
                <a:gd name="T21" fmla="*/ 643 h 731"/>
                <a:gd name="T22" fmla="*/ 183 w 316"/>
                <a:gd name="T23" fmla="*/ 640 h 731"/>
                <a:gd name="T24" fmla="*/ 194 w 316"/>
                <a:gd name="T25" fmla="*/ 631 h 731"/>
                <a:gd name="T26" fmla="*/ 202 w 316"/>
                <a:gd name="T27" fmla="*/ 622 h 731"/>
                <a:gd name="T28" fmla="*/ 213 w 316"/>
                <a:gd name="T29" fmla="*/ 612 h 731"/>
                <a:gd name="T30" fmla="*/ 220 w 316"/>
                <a:gd name="T31" fmla="*/ 599 h 731"/>
                <a:gd name="T32" fmla="*/ 239 w 316"/>
                <a:gd name="T33" fmla="*/ 570 h 731"/>
                <a:gd name="T34" fmla="*/ 249 w 316"/>
                <a:gd name="T35" fmla="*/ 557 h 731"/>
                <a:gd name="T36" fmla="*/ 263 w 316"/>
                <a:gd name="T37" fmla="*/ 543 h 731"/>
                <a:gd name="T38" fmla="*/ 273 w 316"/>
                <a:gd name="T39" fmla="*/ 536 h 731"/>
                <a:gd name="T40" fmla="*/ 279 w 316"/>
                <a:gd name="T41" fmla="*/ 524 h 731"/>
                <a:gd name="T42" fmla="*/ 281 w 316"/>
                <a:gd name="T43" fmla="*/ 513 h 731"/>
                <a:gd name="T44" fmla="*/ 286 w 316"/>
                <a:gd name="T45" fmla="*/ 498 h 731"/>
                <a:gd name="T46" fmla="*/ 293 w 316"/>
                <a:gd name="T47" fmla="*/ 464 h 731"/>
                <a:gd name="T48" fmla="*/ 297 w 316"/>
                <a:gd name="T49" fmla="*/ 448 h 731"/>
                <a:gd name="T50" fmla="*/ 306 w 316"/>
                <a:gd name="T51" fmla="*/ 430 h 731"/>
                <a:gd name="T52" fmla="*/ 308 w 316"/>
                <a:gd name="T53" fmla="*/ 415 h 731"/>
                <a:gd name="T54" fmla="*/ 314 w 316"/>
                <a:gd name="T55" fmla="*/ 405 h 731"/>
                <a:gd name="T56" fmla="*/ 315 w 316"/>
                <a:gd name="T57" fmla="*/ 392 h 731"/>
                <a:gd name="T58" fmla="*/ 311 w 316"/>
                <a:gd name="T59" fmla="*/ 381 h 731"/>
                <a:gd name="T60" fmla="*/ 306 w 316"/>
                <a:gd name="T61" fmla="*/ 345 h 731"/>
                <a:gd name="T62" fmla="*/ 310 w 316"/>
                <a:gd name="T63" fmla="*/ 325 h 731"/>
                <a:gd name="T64" fmla="*/ 313 w 316"/>
                <a:gd name="T65" fmla="*/ 314 h 731"/>
                <a:gd name="T66" fmla="*/ 311 w 316"/>
                <a:gd name="T67" fmla="*/ 300 h 731"/>
                <a:gd name="T68" fmla="*/ 305 w 316"/>
                <a:gd name="T69" fmla="*/ 290 h 731"/>
                <a:gd name="T70" fmla="*/ 300 w 316"/>
                <a:gd name="T71" fmla="*/ 276 h 731"/>
                <a:gd name="T72" fmla="*/ 292 w 316"/>
                <a:gd name="T73" fmla="*/ 258 h 731"/>
                <a:gd name="T74" fmla="*/ 281 w 316"/>
                <a:gd name="T75" fmla="*/ 229 h 731"/>
                <a:gd name="T76" fmla="*/ 277 w 316"/>
                <a:gd name="T77" fmla="*/ 209 h 731"/>
                <a:gd name="T78" fmla="*/ 270 w 316"/>
                <a:gd name="T79" fmla="*/ 195 h 731"/>
                <a:gd name="T80" fmla="*/ 269 w 316"/>
                <a:gd name="T81" fmla="*/ 184 h 731"/>
                <a:gd name="T82" fmla="*/ 262 w 316"/>
                <a:gd name="T83" fmla="*/ 172 h 731"/>
                <a:gd name="T84" fmla="*/ 253 w 316"/>
                <a:gd name="T85" fmla="*/ 160 h 731"/>
                <a:gd name="T86" fmla="*/ 243 w 316"/>
                <a:gd name="T87" fmla="*/ 154 h 731"/>
                <a:gd name="T88" fmla="*/ 233 w 316"/>
                <a:gd name="T89" fmla="*/ 142 h 731"/>
                <a:gd name="T90" fmla="*/ 220 w 316"/>
                <a:gd name="T91" fmla="*/ 132 h 731"/>
                <a:gd name="T92" fmla="*/ 206 w 316"/>
                <a:gd name="T93" fmla="*/ 120 h 731"/>
                <a:gd name="T94" fmla="*/ 183 w 316"/>
                <a:gd name="T95" fmla="*/ 99 h 731"/>
                <a:gd name="T96" fmla="*/ 170 w 316"/>
                <a:gd name="T97" fmla="*/ 83 h 731"/>
                <a:gd name="T98" fmla="*/ 165 w 316"/>
                <a:gd name="T99" fmla="*/ 73 h 731"/>
                <a:gd name="T100" fmla="*/ 153 w 316"/>
                <a:gd name="T101" fmla="*/ 65 h 731"/>
                <a:gd name="T102" fmla="*/ 142 w 316"/>
                <a:gd name="T103" fmla="*/ 63 h 731"/>
                <a:gd name="T104" fmla="*/ 125 w 316"/>
                <a:gd name="T105" fmla="*/ 58 h 731"/>
                <a:gd name="T106" fmla="*/ 112 w 316"/>
                <a:gd name="T107" fmla="*/ 50 h 731"/>
                <a:gd name="T108" fmla="*/ 83 w 316"/>
                <a:gd name="T109" fmla="*/ 36 h 731"/>
                <a:gd name="T110" fmla="*/ 68 w 316"/>
                <a:gd name="T111" fmla="*/ 30 h 731"/>
                <a:gd name="T112" fmla="*/ 51 w 316"/>
                <a:gd name="T113" fmla="*/ 18 h 731"/>
                <a:gd name="T114" fmla="*/ 43 w 316"/>
                <a:gd name="T115" fmla="*/ 10 h 731"/>
                <a:gd name="T116" fmla="*/ 30 w 316"/>
                <a:gd name="T117" fmla="*/ 5 h 731"/>
                <a:gd name="T118" fmla="*/ 18 w 316"/>
                <a:gd name="T119" fmla="*/ 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0" y="727"/>
                  </a:moveTo>
                  <a:cubicBezTo>
                    <a:pt x="0" y="725"/>
                    <a:pt x="1" y="722"/>
                    <a:pt x="4" y="722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4" y="722"/>
                    <a:pt x="4" y="722"/>
                    <a:pt x="5" y="721"/>
                  </a:cubicBezTo>
                  <a:cubicBezTo>
                    <a:pt x="5" y="721"/>
                    <a:pt x="5" y="721"/>
                    <a:pt x="5" y="721"/>
                  </a:cubicBezTo>
                  <a:cubicBezTo>
                    <a:pt x="7" y="721"/>
                    <a:pt x="10" y="722"/>
                    <a:pt x="11" y="725"/>
                  </a:cubicBezTo>
                  <a:cubicBezTo>
                    <a:pt x="11" y="725"/>
                    <a:pt x="11" y="725"/>
                    <a:pt x="11" y="725"/>
                  </a:cubicBezTo>
                  <a:cubicBezTo>
                    <a:pt x="11" y="727"/>
                    <a:pt x="10" y="730"/>
                    <a:pt x="7" y="730"/>
                  </a:cubicBezTo>
                  <a:cubicBezTo>
                    <a:pt x="7" y="730"/>
                    <a:pt x="7" y="730"/>
                    <a:pt x="7" y="730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5" y="731"/>
                    <a:pt x="5" y="731"/>
                  </a:cubicBezTo>
                  <a:cubicBezTo>
                    <a:pt x="5" y="731"/>
                    <a:pt x="5" y="731"/>
                    <a:pt x="5" y="731"/>
                  </a:cubicBezTo>
                  <a:cubicBezTo>
                    <a:pt x="3" y="731"/>
                    <a:pt x="1" y="730"/>
                    <a:pt x="0" y="727"/>
                  </a:cubicBezTo>
                  <a:close/>
                  <a:moveTo>
                    <a:pt x="15" y="723"/>
                  </a:moveTo>
                  <a:cubicBezTo>
                    <a:pt x="14" y="721"/>
                    <a:pt x="16" y="718"/>
                    <a:pt x="18" y="718"/>
                  </a:cubicBezTo>
                  <a:cubicBezTo>
                    <a:pt x="18" y="718"/>
                    <a:pt x="18" y="718"/>
                    <a:pt x="18" y="718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22" y="716"/>
                    <a:pt x="25" y="718"/>
                    <a:pt x="25" y="720"/>
                  </a:cubicBezTo>
                  <a:cubicBezTo>
                    <a:pt x="25" y="720"/>
                    <a:pt x="25" y="720"/>
                    <a:pt x="25" y="720"/>
                  </a:cubicBezTo>
                  <a:cubicBezTo>
                    <a:pt x="26" y="723"/>
                    <a:pt x="25" y="725"/>
                    <a:pt x="22" y="726"/>
                  </a:cubicBezTo>
                  <a:cubicBezTo>
                    <a:pt x="22" y="726"/>
                    <a:pt x="22" y="726"/>
                    <a:pt x="22" y="726"/>
                  </a:cubicBezTo>
                  <a:cubicBezTo>
                    <a:pt x="22" y="726"/>
                    <a:pt x="21" y="726"/>
                    <a:pt x="21" y="727"/>
                  </a:cubicBezTo>
                  <a:cubicBezTo>
                    <a:pt x="21" y="727"/>
                    <a:pt x="21" y="727"/>
                    <a:pt x="21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17" y="727"/>
                    <a:pt x="16" y="725"/>
                    <a:pt x="15" y="723"/>
                  </a:cubicBezTo>
                  <a:close/>
                  <a:moveTo>
                    <a:pt x="29" y="719"/>
                  </a:moveTo>
                  <a:cubicBezTo>
                    <a:pt x="29" y="716"/>
                    <a:pt x="30" y="714"/>
                    <a:pt x="32" y="713"/>
                  </a:cubicBezTo>
                  <a:cubicBezTo>
                    <a:pt x="32" y="713"/>
                    <a:pt x="32" y="713"/>
                    <a:pt x="32" y="713"/>
                  </a:cubicBezTo>
                  <a:cubicBezTo>
                    <a:pt x="33" y="713"/>
                    <a:pt x="33" y="713"/>
                    <a:pt x="34" y="712"/>
                  </a:cubicBezTo>
                  <a:cubicBezTo>
                    <a:pt x="34" y="712"/>
                    <a:pt x="34" y="712"/>
                    <a:pt x="34" y="712"/>
                  </a:cubicBezTo>
                  <a:cubicBezTo>
                    <a:pt x="36" y="712"/>
                    <a:pt x="39" y="713"/>
                    <a:pt x="40" y="715"/>
                  </a:cubicBezTo>
                  <a:cubicBezTo>
                    <a:pt x="40" y="715"/>
                    <a:pt x="40" y="715"/>
                    <a:pt x="40" y="715"/>
                  </a:cubicBezTo>
                  <a:cubicBezTo>
                    <a:pt x="41" y="718"/>
                    <a:pt x="39" y="720"/>
                    <a:pt x="37" y="721"/>
                  </a:cubicBezTo>
                  <a:cubicBezTo>
                    <a:pt x="37" y="721"/>
                    <a:pt x="37" y="721"/>
                    <a:pt x="37" y="721"/>
                  </a:cubicBezTo>
                  <a:cubicBezTo>
                    <a:pt x="36" y="721"/>
                    <a:pt x="36" y="722"/>
                    <a:pt x="35" y="722"/>
                  </a:cubicBezTo>
                  <a:cubicBezTo>
                    <a:pt x="35" y="722"/>
                    <a:pt x="35" y="722"/>
                    <a:pt x="35" y="722"/>
                  </a:cubicBezTo>
                  <a:cubicBezTo>
                    <a:pt x="35" y="722"/>
                    <a:pt x="34" y="722"/>
                    <a:pt x="34" y="722"/>
                  </a:cubicBezTo>
                  <a:cubicBezTo>
                    <a:pt x="34" y="722"/>
                    <a:pt x="34" y="722"/>
                    <a:pt x="34" y="722"/>
                  </a:cubicBezTo>
                  <a:cubicBezTo>
                    <a:pt x="32" y="722"/>
                    <a:pt x="30" y="721"/>
                    <a:pt x="29" y="719"/>
                  </a:cubicBezTo>
                  <a:close/>
                  <a:moveTo>
                    <a:pt x="44" y="714"/>
                  </a:moveTo>
                  <a:cubicBezTo>
                    <a:pt x="43" y="711"/>
                    <a:pt x="44" y="709"/>
                    <a:pt x="46" y="708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47" y="708"/>
                    <a:pt x="47" y="707"/>
                    <a:pt x="48" y="707"/>
                  </a:cubicBezTo>
                  <a:cubicBezTo>
                    <a:pt x="48" y="707"/>
                    <a:pt x="48" y="707"/>
                    <a:pt x="48" y="707"/>
                  </a:cubicBezTo>
                  <a:cubicBezTo>
                    <a:pt x="50" y="706"/>
                    <a:pt x="53" y="707"/>
                    <a:pt x="54" y="710"/>
                  </a:cubicBezTo>
                  <a:cubicBezTo>
                    <a:pt x="54" y="710"/>
                    <a:pt x="54" y="710"/>
                    <a:pt x="54" y="710"/>
                  </a:cubicBezTo>
                  <a:cubicBezTo>
                    <a:pt x="55" y="712"/>
                    <a:pt x="54" y="715"/>
                    <a:pt x="51" y="716"/>
                  </a:cubicBezTo>
                  <a:cubicBezTo>
                    <a:pt x="51" y="716"/>
                    <a:pt x="51" y="716"/>
                    <a:pt x="51" y="716"/>
                  </a:cubicBezTo>
                  <a:cubicBezTo>
                    <a:pt x="51" y="716"/>
                    <a:pt x="50" y="716"/>
                    <a:pt x="50" y="717"/>
                  </a:cubicBezTo>
                  <a:cubicBezTo>
                    <a:pt x="50" y="717"/>
                    <a:pt x="50" y="717"/>
                    <a:pt x="50" y="717"/>
                  </a:cubicBezTo>
                  <a:cubicBezTo>
                    <a:pt x="49" y="717"/>
                    <a:pt x="49" y="717"/>
                    <a:pt x="48" y="717"/>
                  </a:cubicBezTo>
                  <a:cubicBezTo>
                    <a:pt x="48" y="717"/>
                    <a:pt x="48" y="717"/>
                    <a:pt x="48" y="717"/>
                  </a:cubicBezTo>
                  <a:cubicBezTo>
                    <a:pt x="46" y="717"/>
                    <a:pt x="45" y="716"/>
                    <a:pt x="44" y="714"/>
                  </a:cubicBezTo>
                  <a:close/>
                  <a:moveTo>
                    <a:pt x="58" y="708"/>
                  </a:moveTo>
                  <a:cubicBezTo>
                    <a:pt x="57" y="706"/>
                    <a:pt x="58" y="703"/>
                    <a:pt x="60" y="702"/>
                  </a:cubicBezTo>
                  <a:cubicBezTo>
                    <a:pt x="60" y="702"/>
                    <a:pt x="60" y="702"/>
                    <a:pt x="60" y="702"/>
                  </a:cubicBezTo>
                  <a:cubicBezTo>
                    <a:pt x="61" y="702"/>
                    <a:pt x="61" y="702"/>
                    <a:pt x="62" y="702"/>
                  </a:cubicBezTo>
                  <a:cubicBezTo>
                    <a:pt x="62" y="702"/>
                    <a:pt x="62" y="702"/>
                    <a:pt x="62" y="702"/>
                  </a:cubicBezTo>
                  <a:cubicBezTo>
                    <a:pt x="64" y="701"/>
                    <a:pt x="67" y="702"/>
                    <a:pt x="68" y="704"/>
                  </a:cubicBezTo>
                  <a:cubicBezTo>
                    <a:pt x="68" y="704"/>
                    <a:pt x="68" y="704"/>
                    <a:pt x="68" y="704"/>
                  </a:cubicBezTo>
                  <a:cubicBezTo>
                    <a:pt x="69" y="707"/>
                    <a:pt x="68" y="709"/>
                    <a:pt x="65" y="710"/>
                  </a:cubicBezTo>
                  <a:cubicBezTo>
                    <a:pt x="65" y="710"/>
                    <a:pt x="65" y="710"/>
                    <a:pt x="65" y="710"/>
                  </a:cubicBezTo>
                  <a:cubicBezTo>
                    <a:pt x="65" y="710"/>
                    <a:pt x="65" y="711"/>
                    <a:pt x="64" y="711"/>
                  </a:cubicBezTo>
                  <a:cubicBezTo>
                    <a:pt x="64" y="711"/>
                    <a:pt x="64" y="711"/>
                    <a:pt x="64" y="711"/>
                  </a:cubicBezTo>
                  <a:cubicBezTo>
                    <a:pt x="63" y="711"/>
                    <a:pt x="63" y="711"/>
                    <a:pt x="62" y="711"/>
                  </a:cubicBezTo>
                  <a:cubicBezTo>
                    <a:pt x="62" y="711"/>
                    <a:pt x="62" y="711"/>
                    <a:pt x="62" y="711"/>
                  </a:cubicBezTo>
                  <a:cubicBezTo>
                    <a:pt x="60" y="711"/>
                    <a:pt x="59" y="710"/>
                    <a:pt x="58" y="708"/>
                  </a:cubicBezTo>
                  <a:close/>
                  <a:moveTo>
                    <a:pt x="72" y="702"/>
                  </a:moveTo>
                  <a:cubicBezTo>
                    <a:pt x="71" y="700"/>
                    <a:pt x="72" y="697"/>
                    <a:pt x="74" y="696"/>
                  </a:cubicBezTo>
                  <a:cubicBezTo>
                    <a:pt x="74" y="696"/>
                    <a:pt x="74" y="696"/>
                    <a:pt x="74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8" y="694"/>
                    <a:pt x="81" y="696"/>
                    <a:pt x="82" y="698"/>
                  </a:cubicBezTo>
                  <a:cubicBezTo>
                    <a:pt x="82" y="698"/>
                    <a:pt x="82" y="698"/>
                    <a:pt x="82" y="698"/>
                  </a:cubicBezTo>
                  <a:cubicBezTo>
                    <a:pt x="83" y="700"/>
                    <a:pt x="82" y="703"/>
                    <a:pt x="79" y="704"/>
                  </a:cubicBezTo>
                  <a:cubicBezTo>
                    <a:pt x="79" y="704"/>
                    <a:pt x="79" y="704"/>
                    <a:pt x="79" y="704"/>
                  </a:cubicBezTo>
                  <a:cubicBezTo>
                    <a:pt x="79" y="704"/>
                    <a:pt x="79" y="705"/>
                    <a:pt x="78" y="705"/>
                  </a:cubicBezTo>
                  <a:cubicBezTo>
                    <a:pt x="78" y="705"/>
                    <a:pt x="78" y="705"/>
                    <a:pt x="78" y="705"/>
                  </a:cubicBezTo>
                  <a:cubicBezTo>
                    <a:pt x="77" y="705"/>
                    <a:pt x="77" y="705"/>
                    <a:pt x="76" y="705"/>
                  </a:cubicBezTo>
                  <a:cubicBezTo>
                    <a:pt x="76" y="705"/>
                    <a:pt x="76" y="705"/>
                    <a:pt x="76" y="705"/>
                  </a:cubicBezTo>
                  <a:cubicBezTo>
                    <a:pt x="74" y="705"/>
                    <a:pt x="73" y="704"/>
                    <a:pt x="72" y="702"/>
                  </a:cubicBezTo>
                  <a:close/>
                  <a:moveTo>
                    <a:pt x="86" y="696"/>
                  </a:moveTo>
                  <a:cubicBezTo>
                    <a:pt x="84" y="694"/>
                    <a:pt x="85" y="691"/>
                    <a:pt x="88" y="690"/>
                  </a:cubicBezTo>
                  <a:cubicBezTo>
                    <a:pt x="88" y="690"/>
                    <a:pt x="88" y="690"/>
                    <a:pt x="88" y="690"/>
                  </a:cubicBezTo>
                  <a:cubicBezTo>
                    <a:pt x="88" y="690"/>
                    <a:pt x="89" y="689"/>
                    <a:pt x="89" y="689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91" y="688"/>
                    <a:pt x="94" y="689"/>
                    <a:pt x="95" y="691"/>
                  </a:cubicBezTo>
                  <a:cubicBezTo>
                    <a:pt x="95" y="691"/>
                    <a:pt x="95" y="691"/>
                    <a:pt x="95" y="691"/>
                  </a:cubicBezTo>
                  <a:cubicBezTo>
                    <a:pt x="96" y="694"/>
                    <a:pt x="96" y="696"/>
                    <a:pt x="93" y="698"/>
                  </a:cubicBezTo>
                  <a:cubicBezTo>
                    <a:pt x="93" y="698"/>
                    <a:pt x="93" y="698"/>
                    <a:pt x="93" y="698"/>
                  </a:cubicBezTo>
                  <a:cubicBezTo>
                    <a:pt x="93" y="698"/>
                    <a:pt x="92" y="698"/>
                    <a:pt x="92" y="698"/>
                  </a:cubicBezTo>
                  <a:cubicBezTo>
                    <a:pt x="92" y="698"/>
                    <a:pt x="92" y="698"/>
                    <a:pt x="92" y="698"/>
                  </a:cubicBezTo>
                  <a:cubicBezTo>
                    <a:pt x="91" y="699"/>
                    <a:pt x="91" y="699"/>
                    <a:pt x="90" y="699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88" y="699"/>
                    <a:pt x="86" y="698"/>
                    <a:pt x="86" y="696"/>
                  </a:cubicBezTo>
                  <a:close/>
                  <a:moveTo>
                    <a:pt x="99" y="689"/>
                  </a:moveTo>
                  <a:cubicBezTo>
                    <a:pt x="98" y="687"/>
                    <a:pt x="99" y="684"/>
                    <a:pt x="101" y="683"/>
                  </a:cubicBezTo>
                  <a:cubicBezTo>
                    <a:pt x="101" y="683"/>
                    <a:pt x="101" y="683"/>
                    <a:pt x="101" y="683"/>
                  </a:cubicBezTo>
                  <a:cubicBezTo>
                    <a:pt x="102" y="683"/>
                    <a:pt x="102" y="682"/>
                    <a:pt x="102" y="682"/>
                  </a:cubicBezTo>
                  <a:cubicBezTo>
                    <a:pt x="102" y="682"/>
                    <a:pt x="102" y="682"/>
                    <a:pt x="102" y="682"/>
                  </a:cubicBezTo>
                  <a:cubicBezTo>
                    <a:pt x="105" y="681"/>
                    <a:pt x="108" y="682"/>
                    <a:pt x="109" y="684"/>
                  </a:cubicBezTo>
                  <a:cubicBezTo>
                    <a:pt x="109" y="684"/>
                    <a:pt x="109" y="684"/>
                    <a:pt x="109" y="684"/>
                  </a:cubicBezTo>
                  <a:cubicBezTo>
                    <a:pt x="110" y="687"/>
                    <a:pt x="109" y="689"/>
                    <a:pt x="107" y="691"/>
                  </a:cubicBezTo>
                  <a:cubicBezTo>
                    <a:pt x="107" y="691"/>
                    <a:pt x="107" y="691"/>
                    <a:pt x="107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5" y="692"/>
                    <a:pt x="104" y="692"/>
                    <a:pt x="103" y="692"/>
                  </a:cubicBezTo>
                  <a:cubicBezTo>
                    <a:pt x="103" y="692"/>
                    <a:pt x="103" y="692"/>
                    <a:pt x="103" y="692"/>
                  </a:cubicBezTo>
                  <a:cubicBezTo>
                    <a:pt x="102" y="692"/>
                    <a:pt x="100" y="691"/>
                    <a:pt x="99" y="689"/>
                  </a:cubicBezTo>
                  <a:close/>
                  <a:moveTo>
                    <a:pt x="113" y="682"/>
                  </a:moveTo>
                  <a:cubicBezTo>
                    <a:pt x="111" y="680"/>
                    <a:pt x="112" y="677"/>
                    <a:pt x="114" y="676"/>
                  </a:cubicBezTo>
                  <a:cubicBezTo>
                    <a:pt x="114" y="676"/>
                    <a:pt x="114" y="676"/>
                    <a:pt x="114" y="676"/>
                  </a:cubicBezTo>
                  <a:cubicBezTo>
                    <a:pt x="115" y="676"/>
                    <a:pt x="115" y="675"/>
                    <a:pt x="116" y="675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18" y="674"/>
                    <a:pt x="121" y="675"/>
                    <a:pt x="122" y="677"/>
                  </a:cubicBezTo>
                  <a:cubicBezTo>
                    <a:pt x="122" y="677"/>
                    <a:pt x="122" y="677"/>
                    <a:pt x="122" y="677"/>
                  </a:cubicBezTo>
                  <a:cubicBezTo>
                    <a:pt x="123" y="679"/>
                    <a:pt x="122" y="682"/>
                    <a:pt x="120" y="683"/>
                  </a:cubicBezTo>
                  <a:cubicBezTo>
                    <a:pt x="120" y="683"/>
                    <a:pt x="120" y="683"/>
                    <a:pt x="120" y="683"/>
                  </a:cubicBezTo>
                  <a:cubicBezTo>
                    <a:pt x="120" y="683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8" y="684"/>
                    <a:pt x="117" y="685"/>
                    <a:pt x="117" y="685"/>
                  </a:cubicBezTo>
                  <a:cubicBezTo>
                    <a:pt x="117" y="685"/>
                    <a:pt x="117" y="685"/>
                    <a:pt x="117" y="685"/>
                  </a:cubicBezTo>
                  <a:cubicBezTo>
                    <a:pt x="115" y="685"/>
                    <a:pt x="113" y="684"/>
                    <a:pt x="113" y="682"/>
                  </a:cubicBezTo>
                  <a:close/>
                  <a:moveTo>
                    <a:pt x="126" y="675"/>
                  </a:moveTo>
                  <a:cubicBezTo>
                    <a:pt x="124" y="672"/>
                    <a:pt x="125" y="669"/>
                    <a:pt x="127" y="668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8" y="668"/>
                    <a:pt x="128" y="667"/>
                  </a:cubicBezTo>
                  <a:cubicBezTo>
                    <a:pt x="128" y="667"/>
                    <a:pt x="128" y="667"/>
                    <a:pt x="128" y="667"/>
                  </a:cubicBezTo>
                  <a:cubicBezTo>
                    <a:pt x="131" y="666"/>
                    <a:pt x="134" y="667"/>
                    <a:pt x="135" y="669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6" y="671"/>
                    <a:pt x="136" y="674"/>
                    <a:pt x="133" y="675"/>
                  </a:cubicBezTo>
                  <a:cubicBezTo>
                    <a:pt x="133" y="675"/>
                    <a:pt x="133" y="675"/>
                    <a:pt x="133" y="675"/>
                  </a:cubicBezTo>
                  <a:cubicBezTo>
                    <a:pt x="133" y="676"/>
                    <a:pt x="133" y="676"/>
                    <a:pt x="132" y="676"/>
                  </a:cubicBezTo>
                  <a:cubicBezTo>
                    <a:pt x="132" y="676"/>
                    <a:pt x="132" y="676"/>
                    <a:pt x="132" y="676"/>
                  </a:cubicBezTo>
                  <a:cubicBezTo>
                    <a:pt x="131" y="677"/>
                    <a:pt x="131" y="677"/>
                    <a:pt x="130" y="677"/>
                  </a:cubicBezTo>
                  <a:cubicBezTo>
                    <a:pt x="130" y="677"/>
                    <a:pt x="130" y="677"/>
                    <a:pt x="130" y="677"/>
                  </a:cubicBezTo>
                  <a:cubicBezTo>
                    <a:pt x="128" y="677"/>
                    <a:pt x="127" y="676"/>
                    <a:pt x="126" y="675"/>
                  </a:cubicBezTo>
                  <a:close/>
                  <a:moveTo>
                    <a:pt x="139" y="667"/>
                  </a:moveTo>
                  <a:cubicBezTo>
                    <a:pt x="137" y="664"/>
                    <a:pt x="138" y="662"/>
                    <a:pt x="140" y="660"/>
                  </a:cubicBezTo>
                  <a:cubicBezTo>
                    <a:pt x="140" y="660"/>
                    <a:pt x="140" y="660"/>
                    <a:pt x="140" y="660"/>
                  </a:cubicBezTo>
                  <a:cubicBezTo>
                    <a:pt x="140" y="660"/>
                    <a:pt x="141" y="660"/>
                    <a:pt x="141" y="659"/>
                  </a:cubicBezTo>
                  <a:cubicBezTo>
                    <a:pt x="141" y="659"/>
                    <a:pt x="141" y="659"/>
                    <a:pt x="141" y="659"/>
                  </a:cubicBezTo>
                  <a:cubicBezTo>
                    <a:pt x="143" y="658"/>
                    <a:pt x="146" y="659"/>
                    <a:pt x="148" y="661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49" y="663"/>
                    <a:pt x="148" y="666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46" y="668"/>
                    <a:pt x="146" y="668"/>
                    <a:pt x="145" y="668"/>
                  </a:cubicBezTo>
                  <a:cubicBezTo>
                    <a:pt x="145" y="668"/>
                    <a:pt x="145" y="668"/>
                    <a:pt x="145" y="668"/>
                  </a:cubicBezTo>
                  <a:cubicBezTo>
                    <a:pt x="144" y="669"/>
                    <a:pt x="143" y="669"/>
                    <a:pt x="143" y="669"/>
                  </a:cubicBezTo>
                  <a:cubicBezTo>
                    <a:pt x="143" y="669"/>
                    <a:pt x="143" y="669"/>
                    <a:pt x="143" y="669"/>
                  </a:cubicBezTo>
                  <a:cubicBezTo>
                    <a:pt x="141" y="669"/>
                    <a:pt x="140" y="668"/>
                    <a:pt x="139" y="667"/>
                  </a:cubicBezTo>
                  <a:close/>
                  <a:moveTo>
                    <a:pt x="151" y="658"/>
                  </a:moveTo>
                  <a:cubicBezTo>
                    <a:pt x="150" y="656"/>
                    <a:pt x="150" y="653"/>
                    <a:pt x="152" y="652"/>
                  </a:cubicBezTo>
                  <a:cubicBezTo>
                    <a:pt x="152" y="652"/>
                    <a:pt x="152" y="652"/>
                    <a:pt x="152" y="652"/>
                  </a:cubicBezTo>
                  <a:cubicBezTo>
                    <a:pt x="153" y="652"/>
                    <a:pt x="153" y="651"/>
                    <a:pt x="154" y="651"/>
                  </a:cubicBezTo>
                  <a:cubicBezTo>
                    <a:pt x="154" y="651"/>
                    <a:pt x="154" y="651"/>
                    <a:pt x="154" y="651"/>
                  </a:cubicBezTo>
                  <a:cubicBezTo>
                    <a:pt x="156" y="650"/>
                    <a:pt x="159" y="650"/>
                    <a:pt x="160" y="652"/>
                  </a:cubicBezTo>
                  <a:cubicBezTo>
                    <a:pt x="160" y="652"/>
                    <a:pt x="160" y="652"/>
                    <a:pt x="160" y="652"/>
                  </a:cubicBezTo>
                  <a:cubicBezTo>
                    <a:pt x="162" y="654"/>
                    <a:pt x="161" y="657"/>
                    <a:pt x="159" y="659"/>
                  </a:cubicBezTo>
                  <a:cubicBezTo>
                    <a:pt x="159" y="659"/>
                    <a:pt x="159" y="659"/>
                    <a:pt x="159" y="659"/>
                  </a:cubicBezTo>
                  <a:cubicBezTo>
                    <a:pt x="159" y="659"/>
                    <a:pt x="158" y="659"/>
                    <a:pt x="158" y="659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60"/>
                    <a:pt x="156" y="660"/>
                    <a:pt x="155" y="660"/>
                  </a:cubicBezTo>
                  <a:cubicBezTo>
                    <a:pt x="155" y="660"/>
                    <a:pt x="155" y="660"/>
                    <a:pt x="155" y="660"/>
                  </a:cubicBezTo>
                  <a:cubicBezTo>
                    <a:pt x="154" y="660"/>
                    <a:pt x="152" y="660"/>
                    <a:pt x="151" y="658"/>
                  </a:cubicBezTo>
                  <a:close/>
                  <a:moveTo>
                    <a:pt x="164" y="650"/>
                  </a:moveTo>
                  <a:cubicBezTo>
                    <a:pt x="162" y="647"/>
                    <a:pt x="162" y="645"/>
                    <a:pt x="165" y="643"/>
                  </a:cubicBezTo>
                  <a:cubicBezTo>
                    <a:pt x="165" y="643"/>
                    <a:pt x="165" y="643"/>
                    <a:pt x="165" y="643"/>
                  </a:cubicBezTo>
                  <a:cubicBezTo>
                    <a:pt x="165" y="643"/>
                    <a:pt x="165" y="642"/>
                    <a:pt x="166" y="642"/>
                  </a:cubicBezTo>
                  <a:cubicBezTo>
                    <a:pt x="166" y="642"/>
                    <a:pt x="166" y="642"/>
                    <a:pt x="166" y="642"/>
                  </a:cubicBezTo>
                  <a:cubicBezTo>
                    <a:pt x="168" y="641"/>
                    <a:pt x="171" y="641"/>
                    <a:pt x="172" y="643"/>
                  </a:cubicBezTo>
                  <a:cubicBezTo>
                    <a:pt x="172" y="643"/>
                    <a:pt x="172" y="643"/>
                    <a:pt x="172" y="643"/>
                  </a:cubicBezTo>
                  <a:cubicBezTo>
                    <a:pt x="174" y="645"/>
                    <a:pt x="173" y="648"/>
                    <a:pt x="171" y="650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71" y="650"/>
                    <a:pt x="171" y="650"/>
                    <a:pt x="170" y="651"/>
                  </a:cubicBezTo>
                  <a:cubicBezTo>
                    <a:pt x="170" y="651"/>
                    <a:pt x="170" y="651"/>
                    <a:pt x="170" y="651"/>
                  </a:cubicBezTo>
                  <a:cubicBezTo>
                    <a:pt x="169" y="651"/>
                    <a:pt x="168" y="651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6" y="651"/>
                    <a:pt x="165" y="651"/>
                    <a:pt x="164" y="650"/>
                  </a:cubicBezTo>
                  <a:close/>
                  <a:moveTo>
                    <a:pt x="176" y="640"/>
                  </a:moveTo>
                  <a:cubicBezTo>
                    <a:pt x="174" y="638"/>
                    <a:pt x="174" y="635"/>
                    <a:pt x="176" y="634"/>
                  </a:cubicBezTo>
                  <a:cubicBezTo>
                    <a:pt x="176" y="634"/>
                    <a:pt x="176" y="634"/>
                    <a:pt x="176" y="634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9" y="631"/>
                    <a:pt x="182" y="632"/>
                    <a:pt x="184" y="634"/>
                  </a:cubicBezTo>
                  <a:cubicBezTo>
                    <a:pt x="184" y="634"/>
                    <a:pt x="184" y="634"/>
                    <a:pt x="184" y="634"/>
                  </a:cubicBezTo>
                  <a:cubicBezTo>
                    <a:pt x="186" y="636"/>
                    <a:pt x="185" y="639"/>
                    <a:pt x="183" y="640"/>
                  </a:cubicBezTo>
                  <a:cubicBezTo>
                    <a:pt x="183" y="640"/>
                    <a:pt x="183" y="640"/>
                    <a:pt x="183" y="640"/>
                  </a:cubicBezTo>
                  <a:cubicBezTo>
                    <a:pt x="183" y="641"/>
                    <a:pt x="183" y="641"/>
                    <a:pt x="182" y="641"/>
                  </a:cubicBezTo>
                  <a:cubicBezTo>
                    <a:pt x="182" y="641"/>
                    <a:pt x="182" y="641"/>
                    <a:pt x="182" y="641"/>
                  </a:cubicBezTo>
                  <a:cubicBezTo>
                    <a:pt x="181" y="642"/>
                    <a:pt x="180" y="642"/>
                    <a:pt x="179" y="642"/>
                  </a:cubicBezTo>
                  <a:cubicBezTo>
                    <a:pt x="179" y="642"/>
                    <a:pt x="179" y="642"/>
                    <a:pt x="179" y="642"/>
                  </a:cubicBezTo>
                  <a:cubicBezTo>
                    <a:pt x="178" y="642"/>
                    <a:pt x="177" y="642"/>
                    <a:pt x="176" y="640"/>
                  </a:cubicBezTo>
                  <a:close/>
                  <a:moveTo>
                    <a:pt x="187" y="631"/>
                  </a:moveTo>
                  <a:cubicBezTo>
                    <a:pt x="186" y="629"/>
                    <a:pt x="186" y="626"/>
                    <a:pt x="188" y="624"/>
                  </a:cubicBezTo>
                  <a:cubicBezTo>
                    <a:pt x="188" y="624"/>
                    <a:pt x="188" y="624"/>
                    <a:pt x="188" y="624"/>
                  </a:cubicBezTo>
                  <a:cubicBezTo>
                    <a:pt x="188" y="624"/>
                    <a:pt x="189" y="624"/>
                    <a:pt x="189" y="623"/>
                  </a:cubicBezTo>
                  <a:cubicBezTo>
                    <a:pt x="189" y="623"/>
                    <a:pt x="189" y="623"/>
                    <a:pt x="189" y="623"/>
                  </a:cubicBezTo>
                  <a:cubicBezTo>
                    <a:pt x="191" y="622"/>
                    <a:pt x="194" y="622"/>
                    <a:pt x="196" y="624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7" y="626"/>
                    <a:pt x="197" y="629"/>
                    <a:pt x="195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31"/>
                    <a:pt x="194" y="631"/>
                    <a:pt x="194" y="631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93" y="632"/>
                    <a:pt x="192" y="632"/>
                    <a:pt x="191" y="632"/>
                  </a:cubicBezTo>
                  <a:cubicBezTo>
                    <a:pt x="191" y="632"/>
                    <a:pt x="191" y="632"/>
                    <a:pt x="191" y="632"/>
                  </a:cubicBezTo>
                  <a:cubicBezTo>
                    <a:pt x="190" y="632"/>
                    <a:pt x="188" y="632"/>
                    <a:pt x="187" y="631"/>
                  </a:cubicBezTo>
                  <a:close/>
                  <a:moveTo>
                    <a:pt x="199" y="621"/>
                  </a:moveTo>
                  <a:cubicBezTo>
                    <a:pt x="197" y="619"/>
                    <a:pt x="197" y="616"/>
                    <a:pt x="199" y="614"/>
                  </a:cubicBezTo>
                  <a:cubicBezTo>
                    <a:pt x="199" y="614"/>
                    <a:pt x="199" y="614"/>
                    <a:pt x="199" y="614"/>
                  </a:cubicBezTo>
                  <a:cubicBezTo>
                    <a:pt x="199" y="614"/>
                    <a:pt x="200" y="614"/>
                    <a:pt x="200" y="613"/>
                  </a:cubicBezTo>
                  <a:cubicBezTo>
                    <a:pt x="200" y="613"/>
                    <a:pt x="200" y="613"/>
                    <a:pt x="200" y="613"/>
                  </a:cubicBezTo>
                  <a:cubicBezTo>
                    <a:pt x="202" y="611"/>
                    <a:pt x="205" y="611"/>
                    <a:pt x="207" y="613"/>
                  </a:cubicBezTo>
                  <a:cubicBezTo>
                    <a:pt x="207" y="613"/>
                    <a:pt x="207" y="613"/>
                    <a:pt x="207" y="613"/>
                  </a:cubicBezTo>
                  <a:cubicBezTo>
                    <a:pt x="208" y="615"/>
                    <a:pt x="208" y="618"/>
                    <a:pt x="206" y="620"/>
                  </a:cubicBezTo>
                  <a:cubicBezTo>
                    <a:pt x="206" y="620"/>
                    <a:pt x="206" y="620"/>
                    <a:pt x="206" y="620"/>
                  </a:cubicBezTo>
                  <a:cubicBezTo>
                    <a:pt x="206" y="620"/>
                    <a:pt x="206" y="621"/>
                    <a:pt x="205" y="621"/>
                  </a:cubicBezTo>
                  <a:cubicBezTo>
                    <a:pt x="205" y="621"/>
                    <a:pt x="205" y="621"/>
                    <a:pt x="205" y="621"/>
                  </a:cubicBezTo>
                  <a:cubicBezTo>
                    <a:pt x="205" y="622"/>
                    <a:pt x="203" y="622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01" y="622"/>
                    <a:pt x="200" y="622"/>
                    <a:pt x="199" y="621"/>
                  </a:cubicBezTo>
                  <a:close/>
                  <a:moveTo>
                    <a:pt x="210" y="610"/>
                  </a:moveTo>
                  <a:cubicBezTo>
                    <a:pt x="208" y="609"/>
                    <a:pt x="208" y="606"/>
                    <a:pt x="210" y="604"/>
                  </a:cubicBezTo>
                  <a:cubicBezTo>
                    <a:pt x="210" y="604"/>
                    <a:pt x="210" y="604"/>
                    <a:pt x="210" y="604"/>
                  </a:cubicBezTo>
                  <a:cubicBezTo>
                    <a:pt x="210" y="603"/>
                    <a:pt x="210" y="603"/>
                    <a:pt x="211" y="603"/>
                  </a:cubicBezTo>
                  <a:cubicBezTo>
                    <a:pt x="211" y="603"/>
                    <a:pt x="211" y="603"/>
                    <a:pt x="211" y="603"/>
                  </a:cubicBezTo>
                  <a:cubicBezTo>
                    <a:pt x="212" y="601"/>
                    <a:pt x="215" y="601"/>
                    <a:pt x="217" y="603"/>
                  </a:cubicBezTo>
                  <a:cubicBezTo>
                    <a:pt x="217" y="603"/>
                    <a:pt x="217" y="603"/>
                    <a:pt x="217" y="603"/>
                  </a:cubicBezTo>
                  <a:cubicBezTo>
                    <a:pt x="219" y="604"/>
                    <a:pt x="219" y="607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17" y="610"/>
                    <a:pt x="217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5" y="611"/>
                    <a:pt x="214" y="612"/>
                    <a:pt x="213" y="612"/>
                  </a:cubicBezTo>
                  <a:cubicBezTo>
                    <a:pt x="213" y="612"/>
                    <a:pt x="213" y="612"/>
                    <a:pt x="213" y="612"/>
                  </a:cubicBezTo>
                  <a:cubicBezTo>
                    <a:pt x="212" y="612"/>
                    <a:pt x="211" y="611"/>
                    <a:pt x="210" y="610"/>
                  </a:cubicBezTo>
                  <a:close/>
                  <a:moveTo>
                    <a:pt x="220" y="599"/>
                  </a:moveTo>
                  <a:cubicBezTo>
                    <a:pt x="218" y="598"/>
                    <a:pt x="218" y="595"/>
                    <a:pt x="220" y="593"/>
                  </a:cubicBezTo>
                  <a:cubicBezTo>
                    <a:pt x="220" y="593"/>
                    <a:pt x="220" y="593"/>
                    <a:pt x="220" y="593"/>
                  </a:cubicBezTo>
                  <a:cubicBezTo>
                    <a:pt x="220" y="592"/>
                    <a:pt x="221" y="592"/>
                    <a:pt x="221" y="592"/>
                  </a:cubicBezTo>
                  <a:cubicBezTo>
                    <a:pt x="221" y="592"/>
                    <a:pt x="221" y="592"/>
                    <a:pt x="221" y="592"/>
                  </a:cubicBezTo>
                  <a:cubicBezTo>
                    <a:pt x="223" y="590"/>
                    <a:pt x="226" y="590"/>
                    <a:pt x="227" y="591"/>
                  </a:cubicBezTo>
                  <a:cubicBezTo>
                    <a:pt x="227" y="591"/>
                    <a:pt x="227" y="591"/>
                    <a:pt x="227" y="591"/>
                  </a:cubicBezTo>
                  <a:cubicBezTo>
                    <a:pt x="229" y="593"/>
                    <a:pt x="230" y="596"/>
                    <a:pt x="228" y="598"/>
                  </a:cubicBezTo>
                  <a:cubicBezTo>
                    <a:pt x="228" y="598"/>
                    <a:pt x="228" y="598"/>
                    <a:pt x="228" y="598"/>
                  </a:cubicBezTo>
                  <a:cubicBezTo>
                    <a:pt x="228" y="598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6" y="600"/>
                    <a:pt x="225" y="601"/>
                    <a:pt x="223" y="601"/>
                  </a:cubicBezTo>
                  <a:cubicBezTo>
                    <a:pt x="223" y="601"/>
                    <a:pt x="223" y="601"/>
                    <a:pt x="223" y="601"/>
                  </a:cubicBezTo>
                  <a:cubicBezTo>
                    <a:pt x="222" y="601"/>
                    <a:pt x="221" y="600"/>
                    <a:pt x="220" y="599"/>
                  </a:cubicBezTo>
                  <a:close/>
                  <a:moveTo>
                    <a:pt x="230" y="588"/>
                  </a:moveTo>
                  <a:cubicBezTo>
                    <a:pt x="228" y="587"/>
                    <a:pt x="228" y="584"/>
                    <a:pt x="230" y="582"/>
                  </a:cubicBezTo>
                  <a:cubicBezTo>
                    <a:pt x="230" y="582"/>
                    <a:pt x="230" y="582"/>
                    <a:pt x="230" y="582"/>
                  </a:cubicBezTo>
                  <a:cubicBezTo>
                    <a:pt x="230" y="581"/>
                    <a:pt x="230" y="581"/>
                    <a:pt x="231" y="581"/>
                  </a:cubicBezTo>
                  <a:cubicBezTo>
                    <a:pt x="231" y="581"/>
                    <a:pt x="231" y="581"/>
                    <a:pt x="231" y="581"/>
                  </a:cubicBezTo>
                  <a:cubicBezTo>
                    <a:pt x="232" y="579"/>
                    <a:pt x="235" y="578"/>
                    <a:pt x="237" y="580"/>
                  </a:cubicBezTo>
                  <a:cubicBezTo>
                    <a:pt x="237" y="580"/>
                    <a:pt x="237" y="580"/>
                    <a:pt x="237" y="580"/>
                  </a:cubicBezTo>
                  <a:cubicBezTo>
                    <a:pt x="239" y="582"/>
                    <a:pt x="239" y="585"/>
                    <a:pt x="238" y="58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8" y="587"/>
                    <a:pt x="237" y="587"/>
                    <a:pt x="237" y="588"/>
                  </a:cubicBezTo>
                  <a:cubicBezTo>
                    <a:pt x="237" y="588"/>
                    <a:pt x="237" y="588"/>
                    <a:pt x="237" y="588"/>
                  </a:cubicBezTo>
                  <a:cubicBezTo>
                    <a:pt x="236" y="589"/>
                    <a:pt x="235" y="589"/>
                    <a:pt x="233" y="589"/>
                  </a:cubicBezTo>
                  <a:cubicBezTo>
                    <a:pt x="233" y="589"/>
                    <a:pt x="233" y="589"/>
                    <a:pt x="233" y="589"/>
                  </a:cubicBezTo>
                  <a:cubicBezTo>
                    <a:pt x="232" y="589"/>
                    <a:pt x="231" y="589"/>
                    <a:pt x="230" y="588"/>
                  </a:cubicBezTo>
                  <a:close/>
                  <a:moveTo>
                    <a:pt x="240" y="576"/>
                  </a:moveTo>
                  <a:cubicBezTo>
                    <a:pt x="238" y="575"/>
                    <a:pt x="237" y="572"/>
                    <a:pt x="239" y="570"/>
                  </a:cubicBezTo>
                  <a:cubicBezTo>
                    <a:pt x="239" y="570"/>
                    <a:pt x="239" y="570"/>
                    <a:pt x="239" y="570"/>
                  </a:cubicBezTo>
                  <a:cubicBezTo>
                    <a:pt x="239" y="570"/>
                    <a:pt x="240" y="569"/>
                    <a:pt x="240" y="569"/>
                  </a:cubicBezTo>
                  <a:cubicBezTo>
                    <a:pt x="240" y="569"/>
                    <a:pt x="240" y="569"/>
                    <a:pt x="240" y="569"/>
                  </a:cubicBezTo>
                  <a:cubicBezTo>
                    <a:pt x="241" y="567"/>
                    <a:pt x="244" y="566"/>
                    <a:pt x="246" y="568"/>
                  </a:cubicBezTo>
                  <a:cubicBezTo>
                    <a:pt x="246" y="568"/>
                    <a:pt x="246" y="568"/>
                    <a:pt x="246" y="568"/>
                  </a:cubicBezTo>
                  <a:cubicBezTo>
                    <a:pt x="248" y="569"/>
                    <a:pt x="249" y="572"/>
                    <a:pt x="247" y="575"/>
                  </a:cubicBezTo>
                  <a:cubicBezTo>
                    <a:pt x="247" y="575"/>
                    <a:pt x="247" y="575"/>
                    <a:pt x="247" y="575"/>
                  </a:cubicBezTo>
                  <a:cubicBezTo>
                    <a:pt x="247" y="575"/>
                    <a:pt x="247" y="575"/>
                    <a:pt x="247" y="576"/>
                  </a:cubicBezTo>
                  <a:cubicBezTo>
                    <a:pt x="247" y="576"/>
                    <a:pt x="247" y="576"/>
                    <a:pt x="247" y="576"/>
                  </a:cubicBezTo>
                  <a:cubicBezTo>
                    <a:pt x="246" y="577"/>
                    <a:pt x="244" y="577"/>
                    <a:pt x="243" y="577"/>
                  </a:cubicBezTo>
                  <a:cubicBezTo>
                    <a:pt x="243" y="577"/>
                    <a:pt x="243" y="577"/>
                    <a:pt x="243" y="577"/>
                  </a:cubicBezTo>
                  <a:cubicBezTo>
                    <a:pt x="242" y="577"/>
                    <a:pt x="241" y="577"/>
                    <a:pt x="240" y="576"/>
                  </a:cubicBezTo>
                  <a:close/>
                  <a:moveTo>
                    <a:pt x="249" y="564"/>
                  </a:moveTo>
                  <a:cubicBezTo>
                    <a:pt x="247" y="563"/>
                    <a:pt x="246" y="560"/>
                    <a:pt x="248" y="558"/>
                  </a:cubicBezTo>
                  <a:cubicBezTo>
                    <a:pt x="248" y="558"/>
                    <a:pt x="248" y="558"/>
                    <a:pt x="248" y="558"/>
                  </a:cubicBezTo>
                  <a:cubicBezTo>
                    <a:pt x="248" y="557"/>
                    <a:pt x="248" y="557"/>
                    <a:pt x="249" y="557"/>
                  </a:cubicBezTo>
                  <a:cubicBezTo>
                    <a:pt x="249" y="557"/>
                    <a:pt x="249" y="557"/>
                    <a:pt x="249" y="557"/>
                  </a:cubicBezTo>
                  <a:cubicBezTo>
                    <a:pt x="250" y="555"/>
                    <a:pt x="253" y="554"/>
                    <a:pt x="255" y="556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7" y="557"/>
                    <a:pt x="258" y="560"/>
                    <a:pt x="256" y="562"/>
                  </a:cubicBezTo>
                  <a:cubicBezTo>
                    <a:pt x="256" y="562"/>
                    <a:pt x="256" y="562"/>
                    <a:pt x="256" y="562"/>
                  </a:cubicBezTo>
                  <a:cubicBezTo>
                    <a:pt x="256" y="562"/>
                    <a:pt x="256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5" y="565"/>
                    <a:pt x="253" y="565"/>
                    <a:pt x="252" y="565"/>
                  </a:cubicBezTo>
                  <a:cubicBezTo>
                    <a:pt x="252" y="565"/>
                    <a:pt x="252" y="565"/>
                    <a:pt x="252" y="565"/>
                  </a:cubicBezTo>
                  <a:cubicBezTo>
                    <a:pt x="251" y="565"/>
                    <a:pt x="250" y="565"/>
                    <a:pt x="249" y="564"/>
                  </a:cubicBezTo>
                  <a:close/>
                  <a:moveTo>
                    <a:pt x="258" y="552"/>
                  </a:moveTo>
                  <a:cubicBezTo>
                    <a:pt x="255" y="550"/>
                    <a:pt x="255" y="548"/>
                    <a:pt x="256" y="545"/>
                  </a:cubicBezTo>
                  <a:cubicBezTo>
                    <a:pt x="256" y="545"/>
                    <a:pt x="256" y="545"/>
                    <a:pt x="256" y="545"/>
                  </a:cubicBezTo>
                  <a:cubicBezTo>
                    <a:pt x="256" y="545"/>
                    <a:pt x="257" y="545"/>
                    <a:pt x="257" y="544"/>
                  </a:cubicBezTo>
                  <a:cubicBezTo>
                    <a:pt x="257" y="544"/>
                    <a:pt x="257" y="544"/>
                    <a:pt x="257" y="544"/>
                  </a:cubicBezTo>
                  <a:cubicBezTo>
                    <a:pt x="258" y="542"/>
                    <a:pt x="261" y="541"/>
                    <a:pt x="263" y="543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5" y="544"/>
                    <a:pt x="266" y="547"/>
                    <a:pt x="265" y="549"/>
                  </a:cubicBezTo>
                  <a:cubicBezTo>
                    <a:pt x="265" y="549"/>
                    <a:pt x="265" y="549"/>
                    <a:pt x="265" y="549"/>
                  </a:cubicBezTo>
                  <a:cubicBezTo>
                    <a:pt x="265" y="550"/>
                    <a:pt x="264" y="550"/>
                    <a:pt x="264" y="550"/>
                  </a:cubicBezTo>
                  <a:cubicBezTo>
                    <a:pt x="264" y="550"/>
                    <a:pt x="264" y="550"/>
                    <a:pt x="264" y="550"/>
                  </a:cubicBezTo>
                  <a:cubicBezTo>
                    <a:pt x="263" y="552"/>
                    <a:pt x="262" y="553"/>
                    <a:pt x="260" y="553"/>
                  </a:cubicBezTo>
                  <a:cubicBezTo>
                    <a:pt x="260" y="553"/>
                    <a:pt x="260" y="553"/>
                    <a:pt x="260" y="553"/>
                  </a:cubicBezTo>
                  <a:cubicBezTo>
                    <a:pt x="259" y="553"/>
                    <a:pt x="258" y="552"/>
                    <a:pt x="258" y="552"/>
                  </a:cubicBezTo>
                  <a:close/>
                  <a:moveTo>
                    <a:pt x="265" y="539"/>
                  </a:moveTo>
                  <a:cubicBezTo>
                    <a:pt x="263" y="538"/>
                    <a:pt x="262" y="535"/>
                    <a:pt x="264" y="533"/>
                  </a:cubicBezTo>
                  <a:cubicBezTo>
                    <a:pt x="264" y="533"/>
                    <a:pt x="264" y="533"/>
                    <a:pt x="264" y="533"/>
                  </a:cubicBezTo>
                  <a:cubicBezTo>
                    <a:pt x="264" y="532"/>
                    <a:pt x="264" y="532"/>
                    <a:pt x="264" y="531"/>
                  </a:cubicBezTo>
                  <a:cubicBezTo>
                    <a:pt x="264" y="531"/>
                    <a:pt x="264" y="531"/>
                    <a:pt x="264" y="531"/>
                  </a:cubicBezTo>
                  <a:cubicBezTo>
                    <a:pt x="266" y="529"/>
                    <a:pt x="268" y="528"/>
                    <a:pt x="271" y="530"/>
                  </a:cubicBezTo>
                  <a:cubicBezTo>
                    <a:pt x="271" y="530"/>
                    <a:pt x="271" y="530"/>
                    <a:pt x="271" y="530"/>
                  </a:cubicBezTo>
                  <a:cubicBezTo>
                    <a:pt x="273" y="531"/>
                    <a:pt x="274" y="534"/>
                    <a:pt x="273" y="536"/>
                  </a:cubicBezTo>
                  <a:cubicBezTo>
                    <a:pt x="273" y="536"/>
                    <a:pt x="273" y="536"/>
                    <a:pt x="273" y="536"/>
                  </a:cubicBezTo>
                  <a:cubicBezTo>
                    <a:pt x="272" y="536"/>
                    <a:pt x="272" y="537"/>
                    <a:pt x="272" y="537"/>
                  </a:cubicBezTo>
                  <a:cubicBezTo>
                    <a:pt x="272" y="537"/>
                    <a:pt x="272" y="537"/>
                    <a:pt x="272" y="537"/>
                  </a:cubicBezTo>
                  <a:cubicBezTo>
                    <a:pt x="271" y="539"/>
                    <a:pt x="269" y="540"/>
                    <a:pt x="268" y="540"/>
                  </a:cubicBezTo>
                  <a:cubicBezTo>
                    <a:pt x="268" y="540"/>
                    <a:pt x="268" y="540"/>
                    <a:pt x="268" y="540"/>
                  </a:cubicBezTo>
                  <a:cubicBezTo>
                    <a:pt x="267" y="540"/>
                    <a:pt x="266" y="539"/>
                    <a:pt x="265" y="539"/>
                  </a:cubicBezTo>
                  <a:close/>
                  <a:moveTo>
                    <a:pt x="273" y="526"/>
                  </a:moveTo>
                  <a:cubicBezTo>
                    <a:pt x="270" y="525"/>
                    <a:pt x="270" y="522"/>
                    <a:pt x="271" y="519"/>
                  </a:cubicBezTo>
                  <a:cubicBezTo>
                    <a:pt x="271" y="519"/>
                    <a:pt x="271" y="519"/>
                    <a:pt x="271" y="519"/>
                  </a:cubicBezTo>
                  <a:cubicBezTo>
                    <a:pt x="271" y="519"/>
                    <a:pt x="271" y="519"/>
                    <a:pt x="271" y="518"/>
                  </a:cubicBezTo>
                  <a:cubicBezTo>
                    <a:pt x="271" y="518"/>
                    <a:pt x="271" y="518"/>
                    <a:pt x="271" y="518"/>
                  </a:cubicBezTo>
                  <a:cubicBezTo>
                    <a:pt x="273" y="516"/>
                    <a:pt x="275" y="515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80" y="517"/>
                    <a:pt x="281" y="520"/>
                    <a:pt x="280" y="523"/>
                  </a:cubicBezTo>
                  <a:cubicBezTo>
                    <a:pt x="280" y="523"/>
                    <a:pt x="280" y="523"/>
                    <a:pt x="280" y="523"/>
                  </a:cubicBezTo>
                  <a:cubicBezTo>
                    <a:pt x="280" y="523"/>
                    <a:pt x="279" y="523"/>
                    <a:pt x="279" y="524"/>
                  </a:cubicBezTo>
                  <a:cubicBezTo>
                    <a:pt x="279" y="524"/>
                    <a:pt x="279" y="524"/>
                    <a:pt x="279" y="524"/>
                  </a:cubicBezTo>
                  <a:cubicBezTo>
                    <a:pt x="278" y="525"/>
                    <a:pt x="277" y="526"/>
                    <a:pt x="275" y="526"/>
                  </a:cubicBezTo>
                  <a:cubicBezTo>
                    <a:pt x="275" y="526"/>
                    <a:pt x="275" y="526"/>
                    <a:pt x="275" y="526"/>
                  </a:cubicBezTo>
                  <a:cubicBezTo>
                    <a:pt x="274" y="526"/>
                    <a:pt x="274" y="526"/>
                    <a:pt x="273" y="526"/>
                  </a:cubicBezTo>
                  <a:close/>
                  <a:moveTo>
                    <a:pt x="280" y="512"/>
                  </a:moveTo>
                  <a:cubicBezTo>
                    <a:pt x="277" y="511"/>
                    <a:pt x="276" y="508"/>
                    <a:pt x="277" y="506"/>
                  </a:cubicBezTo>
                  <a:cubicBezTo>
                    <a:pt x="277" y="506"/>
                    <a:pt x="277" y="506"/>
                    <a:pt x="277" y="506"/>
                  </a:cubicBezTo>
                  <a:cubicBezTo>
                    <a:pt x="277" y="506"/>
                    <a:pt x="278" y="505"/>
                    <a:pt x="278" y="505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279" y="502"/>
                    <a:pt x="282" y="501"/>
                    <a:pt x="284" y="502"/>
                  </a:cubicBezTo>
                  <a:cubicBezTo>
                    <a:pt x="284" y="502"/>
                    <a:pt x="284" y="502"/>
                    <a:pt x="284" y="502"/>
                  </a:cubicBezTo>
                  <a:cubicBezTo>
                    <a:pt x="286" y="503"/>
                    <a:pt x="287" y="506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10"/>
                  </a:cubicBezTo>
                  <a:cubicBezTo>
                    <a:pt x="286" y="510"/>
                    <a:pt x="286" y="510"/>
                    <a:pt x="286" y="510"/>
                  </a:cubicBezTo>
                  <a:cubicBezTo>
                    <a:pt x="285" y="512"/>
                    <a:pt x="283" y="513"/>
                    <a:pt x="281" y="513"/>
                  </a:cubicBezTo>
                  <a:cubicBezTo>
                    <a:pt x="281" y="513"/>
                    <a:pt x="281" y="513"/>
                    <a:pt x="281" y="513"/>
                  </a:cubicBezTo>
                  <a:cubicBezTo>
                    <a:pt x="281" y="513"/>
                    <a:pt x="280" y="513"/>
                    <a:pt x="280" y="512"/>
                  </a:cubicBezTo>
                  <a:close/>
                  <a:moveTo>
                    <a:pt x="286" y="498"/>
                  </a:moveTo>
                  <a:cubicBezTo>
                    <a:pt x="283" y="497"/>
                    <a:pt x="282" y="495"/>
                    <a:pt x="283" y="492"/>
                  </a:cubicBezTo>
                  <a:cubicBezTo>
                    <a:pt x="283" y="492"/>
                    <a:pt x="283" y="492"/>
                    <a:pt x="283" y="492"/>
                  </a:cubicBezTo>
                  <a:cubicBezTo>
                    <a:pt x="283" y="492"/>
                    <a:pt x="283" y="491"/>
                    <a:pt x="283" y="491"/>
                  </a:cubicBezTo>
                  <a:cubicBezTo>
                    <a:pt x="283" y="491"/>
                    <a:pt x="283" y="491"/>
                    <a:pt x="283" y="491"/>
                  </a:cubicBezTo>
                  <a:cubicBezTo>
                    <a:pt x="284" y="489"/>
                    <a:pt x="287" y="487"/>
                    <a:pt x="290" y="488"/>
                  </a:cubicBezTo>
                  <a:cubicBezTo>
                    <a:pt x="290" y="488"/>
                    <a:pt x="290" y="488"/>
                    <a:pt x="290" y="488"/>
                  </a:cubicBezTo>
                  <a:cubicBezTo>
                    <a:pt x="292" y="489"/>
                    <a:pt x="293" y="492"/>
                    <a:pt x="292" y="495"/>
                  </a:cubicBezTo>
                  <a:cubicBezTo>
                    <a:pt x="292" y="495"/>
                    <a:pt x="292" y="495"/>
                    <a:pt x="292" y="495"/>
                  </a:cubicBezTo>
                  <a:cubicBezTo>
                    <a:pt x="292" y="495"/>
                    <a:pt x="292" y="495"/>
                    <a:pt x="292" y="496"/>
                  </a:cubicBezTo>
                  <a:cubicBezTo>
                    <a:pt x="292" y="496"/>
                    <a:pt x="292" y="496"/>
                    <a:pt x="292" y="496"/>
                  </a:cubicBezTo>
                  <a:cubicBezTo>
                    <a:pt x="291" y="498"/>
                    <a:pt x="289" y="499"/>
                    <a:pt x="287" y="499"/>
                  </a:cubicBezTo>
                  <a:cubicBezTo>
                    <a:pt x="287" y="499"/>
                    <a:pt x="287" y="499"/>
                    <a:pt x="287" y="499"/>
                  </a:cubicBezTo>
                  <a:cubicBezTo>
                    <a:pt x="287" y="499"/>
                    <a:pt x="286" y="499"/>
                    <a:pt x="286" y="498"/>
                  </a:cubicBezTo>
                  <a:close/>
                  <a:moveTo>
                    <a:pt x="291" y="484"/>
                  </a:moveTo>
                  <a:cubicBezTo>
                    <a:pt x="289" y="483"/>
                    <a:pt x="287" y="481"/>
                    <a:pt x="288" y="478"/>
                  </a:cubicBezTo>
                  <a:cubicBezTo>
                    <a:pt x="288" y="478"/>
                    <a:pt x="288" y="478"/>
                    <a:pt x="288" y="478"/>
                  </a:cubicBezTo>
                  <a:cubicBezTo>
                    <a:pt x="288" y="478"/>
                    <a:pt x="288" y="477"/>
                    <a:pt x="289" y="477"/>
                  </a:cubicBezTo>
                  <a:cubicBezTo>
                    <a:pt x="289" y="477"/>
                    <a:pt x="289" y="477"/>
                    <a:pt x="289" y="477"/>
                  </a:cubicBezTo>
                  <a:cubicBezTo>
                    <a:pt x="289" y="475"/>
                    <a:pt x="292" y="473"/>
                    <a:pt x="295" y="474"/>
                  </a:cubicBezTo>
                  <a:cubicBezTo>
                    <a:pt x="295" y="474"/>
                    <a:pt x="295" y="474"/>
                    <a:pt x="295" y="474"/>
                  </a:cubicBezTo>
                  <a:cubicBezTo>
                    <a:pt x="297" y="475"/>
                    <a:pt x="298" y="478"/>
                    <a:pt x="298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6" y="483"/>
                    <a:pt x="295" y="485"/>
                    <a:pt x="293" y="485"/>
                  </a:cubicBezTo>
                  <a:cubicBezTo>
                    <a:pt x="293" y="485"/>
                    <a:pt x="293" y="485"/>
                    <a:pt x="293" y="485"/>
                  </a:cubicBezTo>
                  <a:cubicBezTo>
                    <a:pt x="292" y="485"/>
                    <a:pt x="292" y="484"/>
                    <a:pt x="291" y="484"/>
                  </a:cubicBezTo>
                  <a:close/>
                  <a:moveTo>
                    <a:pt x="296" y="470"/>
                  </a:moveTo>
                  <a:cubicBezTo>
                    <a:pt x="293" y="469"/>
                    <a:pt x="292" y="467"/>
                    <a:pt x="293" y="464"/>
                  </a:cubicBezTo>
                  <a:cubicBezTo>
                    <a:pt x="293" y="464"/>
                    <a:pt x="293" y="464"/>
                    <a:pt x="293" y="464"/>
                  </a:cubicBezTo>
                  <a:cubicBezTo>
                    <a:pt x="293" y="464"/>
                    <a:pt x="293" y="463"/>
                    <a:pt x="293" y="463"/>
                  </a:cubicBezTo>
                  <a:cubicBezTo>
                    <a:pt x="293" y="463"/>
                    <a:pt x="293" y="463"/>
                    <a:pt x="293" y="463"/>
                  </a:cubicBezTo>
                  <a:cubicBezTo>
                    <a:pt x="294" y="460"/>
                    <a:pt x="296" y="459"/>
                    <a:pt x="299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301" y="460"/>
                    <a:pt x="303" y="463"/>
                    <a:pt x="302" y="465"/>
                  </a:cubicBezTo>
                  <a:cubicBezTo>
                    <a:pt x="302" y="465"/>
                    <a:pt x="302" y="465"/>
                    <a:pt x="302" y="465"/>
                  </a:cubicBezTo>
                  <a:cubicBezTo>
                    <a:pt x="302" y="466"/>
                    <a:pt x="302" y="466"/>
                    <a:pt x="302" y="467"/>
                  </a:cubicBezTo>
                  <a:cubicBezTo>
                    <a:pt x="302" y="467"/>
                    <a:pt x="302" y="467"/>
                    <a:pt x="302" y="467"/>
                  </a:cubicBezTo>
                  <a:cubicBezTo>
                    <a:pt x="301" y="469"/>
                    <a:pt x="299" y="470"/>
                    <a:pt x="297" y="470"/>
                  </a:cubicBezTo>
                  <a:cubicBezTo>
                    <a:pt x="297" y="470"/>
                    <a:pt x="297" y="470"/>
                    <a:pt x="297" y="470"/>
                  </a:cubicBezTo>
                  <a:cubicBezTo>
                    <a:pt x="297" y="470"/>
                    <a:pt x="296" y="470"/>
                    <a:pt x="296" y="470"/>
                  </a:cubicBezTo>
                  <a:close/>
                  <a:moveTo>
                    <a:pt x="300" y="455"/>
                  </a:moveTo>
                  <a:cubicBezTo>
                    <a:pt x="297" y="455"/>
                    <a:pt x="296" y="452"/>
                    <a:pt x="297" y="450"/>
                  </a:cubicBezTo>
                  <a:cubicBezTo>
                    <a:pt x="297" y="450"/>
                    <a:pt x="297" y="450"/>
                    <a:pt x="297" y="450"/>
                  </a:cubicBezTo>
                  <a:cubicBezTo>
                    <a:pt x="297" y="449"/>
                    <a:pt x="297" y="449"/>
                    <a:pt x="297" y="448"/>
                  </a:cubicBezTo>
                  <a:cubicBezTo>
                    <a:pt x="297" y="448"/>
                    <a:pt x="297" y="448"/>
                    <a:pt x="297" y="448"/>
                  </a:cubicBezTo>
                  <a:cubicBezTo>
                    <a:pt x="297" y="446"/>
                    <a:pt x="300" y="444"/>
                    <a:pt x="303" y="445"/>
                  </a:cubicBezTo>
                  <a:cubicBezTo>
                    <a:pt x="303" y="445"/>
                    <a:pt x="303" y="445"/>
                    <a:pt x="303" y="445"/>
                  </a:cubicBezTo>
                  <a:cubicBezTo>
                    <a:pt x="305" y="446"/>
                    <a:pt x="307" y="448"/>
                    <a:pt x="306" y="451"/>
                  </a:cubicBezTo>
                  <a:cubicBezTo>
                    <a:pt x="306" y="451"/>
                    <a:pt x="306" y="451"/>
                    <a:pt x="306" y="451"/>
                  </a:cubicBezTo>
                  <a:cubicBezTo>
                    <a:pt x="306" y="451"/>
                    <a:pt x="306" y="452"/>
                    <a:pt x="306" y="452"/>
                  </a:cubicBezTo>
                  <a:cubicBezTo>
                    <a:pt x="306" y="452"/>
                    <a:pt x="306" y="452"/>
                    <a:pt x="306" y="452"/>
                  </a:cubicBezTo>
                  <a:cubicBezTo>
                    <a:pt x="305" y="454"/>
                    <a:pt x="303" y="456"/>
                    <a:pt x="301" y="456"/>
                  </a:cubicBezTo>
                  <a:cubicBezTo>
                    <a:pt x="301" y="456"/>
                    <a:pt x="301" y="456"/>
                    <a:pt x="301" y="456"/>
                  </a:cubicBezTo>
                  <a:cubicBezTo>
                    <a:pt x="301" y="456"/>
                    <a:pt x="300" y="456"/>
                    <a:pt x="300" y="455"/>
                  </a:cubicBezTo>
                  <a:close/>
                  <a:moveTo>
                    <a:pt x="304" y="441"/>
                  </a:moveTo>
                  <a:cubicBezTo>
                    <a:pt x="301" y="440"/>
                    <a:pt x="299" y="438"/>
                    <a:pt x="300" y="435"/>
                  </a:cubicBezTo>
                  <a:cubicBezTo>
                    <a:pt x="300" y="435"/>
                    <a:pt x="300" y="435"/>
                    <a:pt x="300" y="435"/>
                  </a:cubicBezTo>
                  <a:cubicBezTo>
                    <a:pt x="300" y="435"/>
                    <a:pt x="300" y="434"/>
                    <a:pt x="300" y="434"/>
                  </a:cubicBezTo>
                  <a:cubicBezTo>
                    <a:pt x="300" y="434"/>
                    <a:pt x="300" y="434"/>
                    <a:pt x="300" y="434"/>
                  </a:cubicBezTo>
                  <a:cubicBezTo>
                    <a:pt x="301" y="431"/>
                    <a:pt x="303" y="430"/>
                    <a:pt x="306" y="430"/>
                  </a:cubicBezTo>
                  <a:cubicBezTo>
                    <a:pt x="306" y="430"/>
                    <a:pt x="306" y="430"/>
                    <a:pt x="306" y="430"/>
                  </a:cubicBezTo>
                  <a:cubicBezTo>
                    <a:pt x="308" y="431"/>
                    <a:pt x="310" y="433"/>
                    <a:pt x="309" y="436"/>
                  </a:cubicBezTo>
                  <a:cubicBezTo>
                    <a:pt x="309" y="436"/>
                    <a:pt x="309" y="436"/>
                    <a:pt x="309" y="436"/>
                  </a:cubicBezTo>
                  <a:cubicBezTo>
                    <a:pt x="309" y="436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9"/>
                    <a:pt x="307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lose/>
                  <a:moveTo>
                    <a:pt x="306" y="426"/>
                  </a:moveTo>
                  <a:cubicBezTo>
                    <a:pt x="304" y="425"/>
                    <a:pt x="302" y="423"/>
                    <a:pt x="302" y="420"/>
                  </a:cubicBezTo>
                  <a:cubicBezTo>
                    <a:pt x="302" y="420"/>
                    <a:pt x="302" y="420"/>
                    <a:pt x="302" y="420"/>
                  </a:cubicBezTo>
                  <a:cubicBezTo>
                    <a:pt x="302" y="420"/>
                    <a:pt x="303" y="420"/>
                    <a:pt x="303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3" y="417"/>
                    <a:pt x="305" y="415"/>
                    <a:pt x="308" y="415"/>
                  </a:cubicBezTo>
                  <a:cubicBezTo>
                    <a:pt x="308" y="415"/>
                    <a:pt x="308" y="415"/>
                    <a:pt x="308" y="415"/>
                  </a:cubicBezTo>
                  <a:cubicBezTo>
                    <a:pt x="311" y="416"/>
                    <a:pt x="312" y="418"/>
                    <a:pt x="312" y="421"/>
                  </a:cubicBezTo>
                  <a:cubicBezTo>
                    <a:pt x="312" y="421"/>
                    <a:pt x="312" y="421"/>
                    <a:pt x="312" y="421"/>
                  </a:cubicBezTo>
                  <a:cubicBezTo>
                    <a:pt x="312" y="421"/>
                    <a:pt x="312" y="421"/>
                    <a:pt x="312" y="422"/>
                  </a:cubicBezTo>
                  <a:cubicBezTo>
                    <a:pt x="312" y="422"/>
                    <a:pt x="312" y="422"/>
                    <a:pt x="312" y="422"/>
                  </a:cubicBezTo>
                  <a:cubicBezTo>
                    <a:pt x="311" y="424"/>
                    <a:pt x="309" y="426"/>
                    <a:pt x="307" y="426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07" y="426"/>
                    <a:pt x="307" y="426"/>
                    <a:pt x="306" y="426"/>
                  </a:cubicBezTo>
                  <a:close/>
                  <a:moveTo>
                    <a:pt x="309" y="411"/>
                  </a:moveTo>
                  <a:cubicBezTo>
                    <a:pt x="306" y="411"/>
                    <a:pt x="304" y="408"/>
                    <a:pt x="304" y="406"/>
                  </a:cubicBezTo>
                  <a:cubicBezTo>
                    <a:pt x="304" y="406"/>
                    <a:pt x="304" y="406"/>
                    <a:pt x="304" y="406"/>
                  </a:cubicBezTo>
                  <a:cubicBezTo>
                    <a:pt x="304" y="405"/>
                    <a:pt x="304" y="405"/>
                    <a:pt x="305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5" y="402"/>
                    <a:pt x="307" y="400"/>
                    <a:pt x="310" y="400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2" y="400"/>
                    <a:pt x="314" y="403"/>
                    <a:pt x="314" y="405"/>
                  </a:cubicBezTo>
                  <a:cubicBezTo>
                    <a:pt x="314" y="405"/>
                    <a:pt x="314" y="405"/>
                    <a:pt x="314" y="405"/>
                  </a:cubicBezTo>
                  <a:cubicBezTo>
                    <a:pt x="314" y="406"/>
                    <a:pt x="314" y="406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3" y="409"/>
                    <a:pt x="311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lose/>
                  <a:moveTo>
                    <a:pt x="310" y="396"/>
                  </a:moveTo>
                  <a:cubicBezTo>
                    <a:pt x="307" y="396"/>
                    <a:pt x="306" y="393"/>
                    <a:pt x="306" y="391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87"/>
                    <a:pt x="308" y="385"/>
                    <a:pt x="311" y="385"/>
                  </a:cubicBezTo>
                  <a:cubicBezTo>
                    <a:pt x="311" y="385"/>
                    <a:pt x="311" y="385"/>
                    <a:pt x="311" y="385"/>
                  </a:cubicBezTo>
                  <a:cubicBezTo>
                    <a:pt x="313" y="385"/>
                    <a:pt x="315" y="388"/>
                    <a:pt x="315" y="390"/>
                  </a:cubicBezTo>
                  <a:cubicBezTo>
                    <a:pt x="315" y="390"/>
                    <a:pt x="315" y="390"/>
                    <a:pt x="315" y="390"/>
                  </a:cubicBezTo>
                  <a:cubicBezTo>
                    <a:pt x="315" y="391"/>
                    <a:pt x="315" y="391"/>
                    <a:pt x="315" y="392"/>
                  </a:cubicBezTo>
                  <a:cubicBezTo>
                    <a:pt x="315" y="392"/>
                    <a:pt x="315" y="392"/>
                    <a:pt x="315" y="392"/>
                  </a:cubicBezTo>
                  <a:cubicBezTo>
                    <a:pt x="315" y="394"/>
                    <a:pt x="313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lose/>
                  <a:moveTo>
                    <a:pt x="311" y="381"/>
                  </a:moveTo>
                  <a:cubicBezTo>
                    <a:pt x="308" y="381"/>
                    <a:pt x="306" y="379"/>
                    <a:pt x="307" y="376"/>
                  </a:cubicBezTo>
                  <a:cubicBezTo>
                    <a:pt x="307" y="376"/>
                    <a:pt x="307" y="376"/>
                    <a:pt x="307" y="376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2"/>
                    <a:pt x="309" y="370"/>
                    <a:pt x="311" y="370"/>
                  </a:cubicBezTo>
                  <a:cubicBezTo>
                    <a:pt x="311" y="370"/>
                    <a:pt x="311" y="370"/>
                    <a:pt x="311" y="370"/>
                  </a:cubicBezTo>
                  <a:cubicBezTo>
                    <a:pt x="314" y="370"/>
                    <a:pt x="316" y="372"/>
                    <a:pt x="316" y="375"/>
                  </a:cubicBezTo>
                  <a:cubicBezTo>
                    <a:pt x="316" y="375"/>
                    <a:pt x="316" y="375"/>
                    <a:pt x="316" y="375"/>
                  </a:cubicBezTo>
                  <a:cubicBezTo>
                    <a:pt x="316" y="375"/>
                    <a:pt x="316" y="376"/>
                    <a:pt x="316" y="376"/>
                  </a:cubicBezTo>
                  <a:cubicBezTo>
                    <a:pt x="316" y="376"/>
                    <a:pt x="316" y="376"/>
                    <a:pt x="316" y="376"/>
                  </a:cubicBezTo>
                  <a:cubicBezTo>
                    <a:pt x="316" y="379"/>
                    <a:pt x="314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lose/>
                  <a:moveTo>
                    <a:pt x="307" y="361"/>
                  </a:moveTo>
                  <a:cubicBezTo>
                    <a:pt x="307" y="361"/>
                    <a:pt x="307" y="360"/>
                    <a:pt x="307" y="360"/>
                  </a:cubicBezTo>
                  <a:cubicBezTo>
                    <a:pt x="307" y="360"/>
                    <a:pt x="307" y="360"/>
                    <a:pt x="307" y="360"/>
                  </a:cubicBezTo>
                  <a:cubicBezTo>
                    <a:pt x="307" y="357"/>
                    <a:pt x="309" y="355"/>
                    <a:pt x="311" y="355"/>
                  </a:cubicBezTo>
                  <a:cubicBezTo>
                    <a:pt x="311" y="355"/>
                    <a:pt x="311" y="355"/>
                    <a:pt x="311" y="355"/>
                  </a:cubicBezTo>
                  <a:cubicBezTo>
                    <a:pt x="314" y="355"/>
                    <a:pt x="316" y="357"/>
                    <a:pt x="316" y="360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16" y="360"/>
                    <a:pt x="316" y="360"/>
                    <a:pt x="316" y="361"/>
                  </a:cubicBezTo>
                  <a:cubicBezTo>
                    <a:pt x="316" y="361"/>
                    <a:pt x="316" y="361"/>
                    <a:pt x="316" y="361"/>
                  </a:cubicBezTo>
                  <a:cubicBezTo>
                    <a:pt x="316" y="364"/>
                    <a:pt x="314" y="366"/>
                    <a:pt x="311" y="366"/>
                  </a:cubicBezTo>
                  <a:cubicBezTo>
                    <a:pt x="311" y="366"/>
                    <a:pt x="311" y="366"/>
                    <a:pt x="311" y="366"/>
                  </a:cubicBezTo>
                  <a:cubicBezTo>
                    <a:pt x="309" y="366"/>
                    <a:pt x="307" y="364"/>
                    <a:pt x="307" y="361"/>
                  </a:cubicBezTo>
                  <a:close/>
                  <a:moveTo>
                    <a:pt x="306" y="346"/>
                  </a:moveTo>
                  <a:cubicBezTo>
                    <a:pt x="306" y="346"/>
                    <a:pt x="306" y="345"/>
                    <a:pt x="306" y="345"/>
                  </a:cubicBezTo>
                  <a:cubicBezTo>
                    <a:pt x="306" y="345"/>
                    <a:pt x="306" y="345"/>
                    <a:pt x="306" y="345"/>
                  </a:cubicBezTo>
                  <a:cubicBezTo>
                    <a:pt x="306" y="342"/>
                    <a:pt x="308" y="340"/>
                    <a:pt x="311" y="340"/>
                  </a:cubicBezTo>
                  <a:cubicBezTo>
                    <a:pt x="311" y="340"/>
                    <a:pt x="311" y="340"/>
                    <a:pt x="311" y="340"/>
                  </a:cubicBezTo>
                  <a:cubicBezTo>
                    <a:pt x="313" y="340"/>
                    <a:pt x="316" y="342"/>
                    <a:pt x="316" y="344"/>
                  </a:cubicBezTo>
                  <a:cubicBezTo>
                    <a:pt x="316" y="344"/>
                    <a:pt x="316" y="344"/>
                    <a:pt x="316" y="344"/>
                  </a:cubicBezTo>
                  <a:cubicBezTo>
                    <a:pt x="316" y="345"/>
                    <a:pt x="316" y="345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8"/>
                    <a:pt x="314" y="350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09" y="351"/>
                    <a:pt x="306" y="349"/>
                    <a:pt x="306" y="346"/>
                  </a:cubicBezTo>
                  <a:close/>
                  <a:moveTo>
                    <a:pt x="305" y="331"/>
                  </a:moveTo>
                  <a:cubicBezTo>
                    <a:pt x="305" y="331"/>
                    <a:pt x="305" y="330"/>
                    <a:pt x="305" y="330"/>
                  </a:cubicBezTo>
                  <a:cubicBezTo>
                    <a:pt x="305" y="330"/>
                    <a:pt x="305" y="330"/>
                    <a:pt x="305" y="330"/>
                  </a:cubicBezTo>
                  <a:cubicBezTo>
                    <a:pt x="305" y="327"/>
                    <a:pt x="307" y="325"/>
                    <a:pt x="310" y="325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12" y="324"/>
                    <a:pt x="315" y="326"/>
                    <a:pt x="315" y="329"/>
                  </a:cubicBezTo>
                  <a:cubicBezTo>
                    <a:pt x="315" y="329"/>
                    <a:pt x="315" y="329"/>
                    <a:pt x="315" y="329"/>
                  </a:cubicBezTo>
                  <a:cubicBezTo>
                    <a:pt x="315" y="329"/>
                    <a:pt x="315" y="330"/>
                    <a:pt x="315" y="330"/>
                  </a:cubicBezTo>
                  <a:cubicBezTo>
                    <a:pt x="315" y="330"/>
                    <a:pt x="315" y="330"/>
                    <a:pt x="315" y="330"/>
                  </a:cubicBezTo>
                  <a:cubicBezTo>
                    <a:pt x="315" y="333"/>
                    <a:pt x="313" y="335"/>
                    <a:pt x="311" y="335"/>
                  </a:cubicBezTo>
                  <a:cubicBezTo>
                    <a:pt x="311" y="335"/>
                    <a:pt x="311" y="335"/>
                    <a:pt x="311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08" y="335"/>
                    <a:pt x="306" y="334"/>
                    <a:pt x="305" y="331"/>
                  </a:cubicBezTo>
                  <a:close/>
                  <a:moveTo>
                    <a:pt x="304" y="316"/>
                  </a:moveTo>
                  <a:cubicBezTo>
                    <a:pt x="304" y="316"/>
                    <a:pt x="304" y="315"/>
                    <a:pt x="304" y="315"/>
                  </a:cubicBezTo>
                  <a:cubicBezTo>
                    <a:pt x="304" y="315"/>
                    <a:pt x="304" y="315"/>
                    <a:pt x="304" y="315"/>
                  </a:cubicBezTo>
                  <a:cubicBezTo>
                    <a:pt x="303" y="312"/>
                    <a:pt x="305" y="310"/>
                    <a:pt x="308" y="310"/>
                  </a:cubicBezTo>
                  <a:cubicBezTo>
                    <a:pt x="308" y="310"/>
                    <a:pt x="308" y="310"/>
                    <a:pt x="308" y="310"/>
                  </a:cubicBezTo>
                  <a:cubicBezTo>
                    <a:pt x="310" y="309"/>
                    <a:pt x="313" y="311"/>
                    <a:pt x="313" y="314"/>
                  </a:cubicBezTo>
                  <a:cubicBezTo>
                    <a:pt x="313" y="314"/>
                    <a:pt x="313" y="314"/>
                    <a:pt x="313" y="314"/>
                  </a:cubicBezTo>
                  <a:cubicBezTo>
                    <a:pt x="313" y="314"/>
                    <a:pt x="313" y="315"/>
                    <a:pt x="313" y="315"/>
                  </a:cubicBezTo>
                  <a:cubicBezTo>
                    <a:pt x="313" y="315"/>
                    <a:pt x="313" y="315"/>
                    <a:pt x="313" y="315"/>
                  </a:cubicBezTo>
                  <a:cubicBezTo>
                    <a:pt x="314" y="318"/>
                    <a:pt x="312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6" y="320"/>
                    <a:pt x="304" y="319"/>
                    <a:pt x="304" y="316"/>
                  </a:cubicBezTo>
                  <a:close/>
                  <a:moveTo>
                    <a:pt x="302" y="302"/>
                  </a:moveTo>
                  <a:cubicBezTo>
                    <a:pt x="302" y="301"/>
                    <a:pt x="302" y="301"/>
                    <a:pt x="302" y="300"/>
                  </a:cubicBezTo>
                  <a:cubicBezTo>
                    <a:pt x="302" y="300"/>
                    <a:pt x="302" y="300"/>
                    <a:pt x="302" y="300"/>
                  </a:cubicBezTo>
                  <a:cubicBezTo>
                    <a:pt x="301" y="298"/>
                    <a:pt x="303" y="295"/>
                    <a:pt x="305" y="295"/>
                  </a:cubicBezTo>
                  <a:cubicBezTo>
                    <a:pt x="305" y="295"/>
                    <a:pt x="305" y="295"/>
                    <a:pt x="305" y="295"/>
                  </a:cubicBezTo>
                  <a:cubicBezTo>
                    <a:pt x="308" y="294"/>
                    <a:pt x="310" y="296"/>
                    <a:pt x="311" y="299"/>
                  </a:cubicBezTo>
                  <a:cubicBezTo>
                    <a:pt x="311" y="299"/>
                    <a:pt x="311" y="299"/>
                    <a:pt x="311" y="299"/>
                  </a:cubicBezTo>
                  <a:cubicBezTo>
                    <a:pt x="311" y="299"/>
                    <a:pt x="311" y="300"/>
                    <a:pt x="311" y="300"/>
                  </a:cubicBezTo>
                  <a:cubicBezTo>
                    <a:pt x="311" y="300"/>
                    <a:pt x="311" y="300"/>
                    <a:pt x="311" y="300"/>
                  </a:cubicBezTo>
                  <a:cubicBezTo>
                    <a:pt x="312" y="303"/>
                    <a:pt x="310" y="305"/>
                    <a:pt x="307" y="305"/>
                  </a:cubicBezTo>
                  <a:cubicBezTo>
                    <a:pt x="307" y="305"/>
                    <a:pt x="307" y="305"/>
                    <a:pt x="307" y="305"/>
                  </a:cubicBezTo>
                  <a:cubicBezTo>
                    <a:pt x="307" y="305"/>
                    <a:pt x="307" y="305"/>
                    <a:pt x="306" y="305"/>
                  </a:cubicBezTo>
                  <a:cubicBezTo>
                    <a:pt x="306" y="305"/>
                    <a:pt x="306" y="305"/>
                    <a:pt x="306" y="305"/>
                  </a:cubicBezTo>
                  <a:cubicBezTo>
                    <a:pt x="304" y="305"/>
                    <a:pt x="302" y="304"/>
                    <a:pt x="302" y="302"/>
                  </a:cubicBezTo>
                  <a:close/>
                  <a:moveTo>
                    <a:pt x="299" y="287"/>
                  </a:move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8" y="283"/>
                    <a:pt x="300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5" y="279"/>
                    <a:pt x="307" y="281"/>
                    <a:pt x="308" y="284"/>
                  </a:cubicBezTo>
                  <a:cubicBezTo>
                    <a:pt x="308" y="284"/>
                    <a:pt x="308" y="284"/>
                    <a:pt x="308" y="284"/>
                  </a:cubicBezTo>
                  <a:cubicBezTo>
                    <a:pt x="308" y="284"/>
                    <a:pt x="308" y="284"/>
                    <a:pt x="308" y="285"/>
                  </a:cubicBezTo>
                  <a:cubicBezTo>
                    <a:pt x="308" y="285"/>
                    <a:pt x="308" y="285"/>
                    <a:pt x="308" y="285"/>
                  </a:cubicBezTo>
                  <a:cubicBezTo>
                    <a:pt x="309" y="287"/>
                    <a:pt x="307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1" y="291"/>
                    <a:pt x="300" y="289"/>
                    <a:pt x="299" y="287"/>
                  </a:cubicBezTo>
                  <a:close/>
                  <a:moveTo>
                    <a:pt x="296" y="272"/>
                  </a:moveTo>
                  <a:cubicBezTo>
                    <a:pt x="296" y="272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69"/>
                    <a:pt x="296" y="266"/>
                    <a:pt x="299" y="26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301" y="265"/>
                    <a:pt x="304" y="266"/>
                    <a:pt x="304" y="269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5" y="269"/>
                    <a:pt x="305" y="270"/>
                    <a:pt x="305" y="270"/>
                  </a:cubicBezTo>
                  <a:cubicBezTo>
                    <a:pt x="305" y="270"/>
                    <a:pt x="305" y="270"/>
                    <a:pt x="305" y="270"/>
                  </a:cubicBezTo>
                  <a:cubicBezTo>
                    <a:pt x="305" y="272"/>
                    <a:pt x="304" y="275"/>
                    <a:pt x="301" y="276"/>
                  </a:cubicBezTo>
                  <a:cubicBezTo>
                    <a:pt x="301" y="276"/>
                    <a:pt x="301" y="276"/>
                    <a:pt x="301" y="276"/>
                  </a:cubicBezTo>
                  <a:cubicBezTo>
                    <a:pt x="301" y="276"/>
                    <a:pt x="301" y="276"/>
                    <a:pt x="300" y="276"/>
                  </a:cubicBezTo>
                  <a:cubicBezTo>
                    <a:pt x="300" y="276"/>
                    <a:pt x="300" y="276"/>
                    <a:pt x="300" y="276"/>
                  </a:cubicBezTo>
                  <a:cubicBezTo>
                    <a:pt x="298" y="276"/>
                    <a:pt x="296" y="274"/>
                    <a:pt x="296" y="272"/>
                  </a:cubicBezTo>
                  <a:close/>
                  <a:moveTo>
                    <a:pt x="292" y="258"/>
                  </a:moveTo>
                  <a:cubicBezTo>
                    <a:pt x="291" y="258"/>
                    <a:pt x="291" y="257"/>
                    <a:pt x="291" y="257"/>
                  </a:cubicBezTo>
                  <a:cubicBezTo>
                    <a:pt x="291" y="257"/>
                    <a:pt x="291" y="257"/>
                    <a:pt x="291" y="257"/>
                  </a:cubicBezTo>
                  <a:cubicBezTo>
                    <a:pt x="290" y="254"/>
                    <a:pt x="292" y="252"/>
                    <a:pt x="294" y="251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7" y="250"/>
                    <a:pt x="299" y="251"/>
                    <a:pt x="300" y="254"/>
                  </a:cubicBezTo>
                  <a:cubicBezTo>
                    <a:pt x="300" y="254"/>
                    <a:pt x="300" y="254"/>
                    <a:pt x="300" y="254"/>
                  </a:cubicBezTo>
                  <a:cubicBezTo>
                    <a:pt x="300" y="254"/>
                    <a:pt x="300" y="255"/>
                    <a:pt x="301" y="255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01" y="258"/>
                    <a:pt x="300" y="260"/>
                    <a:pt x="297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7" y="261"/>
                    <a:pt x="297" y="261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4" y="261"/>
                    <a:pt x="292" y="260"/>
                    <a:pt x="292" y="258"/>
                  </a:cubicBezTo>
                  <a:close/>
                  <a:moveTo>
                    <a:pt x="287" y="244"/>
                  </a:moveTo>
                  <a:cubicBezTo>
                    <a:pt x="287" y="243"/>
                    <a:pt x="287" y="243"/>
                    <a:pt x="286" y="243"/>
                  </a:cubicBezTo>
                  <a:cubicBezTo>
                    <a:pt x="286" y="243"/>
                    <a:pt x="286" y="243"/>
                    <a:pt x="286" y="243"/>
                  </a:cubicBezTo>
                  <a:cubicBezTo>
                    <a:pt x="286" y="240"/>
                    <a:pt x="287" y="237"/>
                    <a:pt x="289" y="237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92" y="236"/>
                    <a:pt x="294" y="237"/>
                    <a:pt x="295" y="239"/>
                  </a:cubicBezTo>
                  <a:cubicBezTo>
                    <a:pt x="295" y="239"/>
                    <a:pt x="295" y="239"/>
                    <a:pt x="295" y="239"/>
                  </a:cubicBezTo>
                  <a:cubicBezTo>
                    <a:pt x="295" y="240"/>
                    <a:pt x="296" y="240"/>
                    <a:pt x="296" y="241"/>
                  </a:cubicBezTo>
                  <a:cubicBezTo>
                    <a:pt x="296" y="241"/>
                    <a:pt x="296" y="241"/>
                    <a:pt x="296" y="241"/>
                  </a:cubicBezTo>
                  <a:cubicBezTo>
                    <a:pt x="297" y="243"/>
                    <a:pt x="295" y="246"/>
                    <a:pt x="293" y="247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2" y="247"/>
                    <a:pt x="292" y="247"/>
                    <a:pt x="291" y="247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89" y="247"/>
                    <a:pt x="288" y="246"/>
                    <a:pt x="287" y="244"/>
                  </a:cubicBezTo>
                  <a:close/>
                  <a:moveTo>
                    <a:pt x="281" y="230"/>
                  </a:moveTo>
                  <a:cubicBezTo>
                    <a:pt x="281" y="230"/>
                    <a:pt x="281" y="229"/>
                    <a:pt x="281" y="229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0" y="226"/>
                    <a:pt x="281" y="224"/>
                    <a:pt x="284" y="223"/>
                  </a:cubicBezTo>
                  <a:cubicBezTo>
                    <a:pt x="284" y="223"/>
                    <a:pt x="284" y="223"/>
                    <a:pt x="284" y="223"/>
                  </a:cubicBezTo>
                  <a:cubicBezTo>
                    <a:pt x="286" y="222"/>
                    <a:pt x="289" y="223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1" y="229"/>
                    <a:pt x="290" y="232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7" y="233"/>
                    <a:pt x="286" y="233"/>
                    <a:pt x="286" y="233"/>
                  </a:cubicBezTo>
                  <a:cubicBezTo>
                    <a:pt x="286" y="233"/>
                    <a:pt x="286" y="233"/>
                    <a:pt x="286" y="233"/>
                  </a:cubicBezTo>
                  <a:cubicBezTo>
                    <a:pt x="284" y="233"/>
                    <a:pt x="282" y="232"/>
                    <a:pt x="281" y="230"/>
                  </a:cubicBezTo>
                  <a:close/>
                  <a:moveTo>
                    <a:pt x="275" y="216"/>
                  </a:moveTo>
                  <a:cubicBezTo>
                    <a:pt x="275" y="216"/>
                    <a:pt x="275" y="216"/>
                    <a:pt x="275" y="215"/>
                  </a:cubicBezTo>
                  <a:cubicBezTo>
                    <a:pt x="275" y="215"/>
                    <a:pt x="275" y="215"/>
                    <a:pt x="275" y="215"/>
                  </a:cubicBezTo>
                  <a:cubicBezTo>
                    <a:pt x="274" y="213"/>
                    <a:pt x="275" y="210"/>
                    <a:pt x="277" y="209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9" y="208"/>
                    <a:pt x="282" y="209"/>
                    <a:pt x="283" y="211"/>
                  </a:cubicBezTo>
                  <a:cubicBezTo>
                    <a:pt x="283" y="211"/>
                    <a:pt x="283" y="211"/>
                    <a:pt x="283" y="211"/>
                  </a:cubicBezTo>
                  <a:cubicBezTo>
                    <a:pt x="284" y="211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5" y="215"/>
                    <a:pt x="284" y="217"/>
                    <a:pt x="282" y="219"/>
                  </a:cubicBezTo>
                  <a:cubicBezTo>
                    <a:pt x="282" y="219"/>
                    <a:pt x="282" y="219"/>
                    <a:pt x="282" y="219"/>
                  </a:cubicBezTo>
                  <a:cubicBezTo>
                    <a:pt x="281" y="219"/>
                    <a:pt x="280" y="219"/>
                    <a:pt x="280" y="219"/>
                  </a:cubicBezTo>
                  <a:cubicBezTo>
                    <a:pt x="280" y="219"/>
                    <a:pt x="280" y="219"/>
                    <a:pt x="280" y="219"/>
                  </a:cubicBezTo>
                  <a:cubicBezTo>
                    <a:pt x="278" y="219"/>
                    <a:pt x="276" y="218"/>
                    <a:pt x="275" y="216"/>
                  </a:cubicBezTo>
                  <a:close/>
                  <a:moveTo>
                    <a:pt x="269" y="203"/>
                  </a:moveTo>
                  <a:cubicBezTo>
                    <a:pt x="269" y="203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7" y="200"/>
                    <a:pt x="268" y="197"/>
                    <a:pt x="270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2" y="194"/>
                    <a:pt x="275" y="195"/>
                    <a:pt x="277" y="197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7" y="198"/>
                    <a:pt x="277" y="198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8" y="201"/>
                    <a:pt x="277" y="204"/>
                    <a:pt x="275" y="205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4" y="205"/>
                    <a:pt x="274" y="206"/>
                    <a:pt x="273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1" y="206"/>
                    <a:pt x="270" y="205"/>
                    <a:pt x="269" y="203"/>
                  </a:cubicBezTo>
                  <a:close/>
                  <a:moveTo>
                    <a:pt x="262" y="190"/>
                  </a:move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87"/>
                    <a:pt x="260" y="184"/>
                    <a:pt x="263" y="182"/>
                  </a:cubicBezTo>
                  <a:cubicBezTo>
                    <a:pt x="263" y="182"/>
                    <a:pt x="263" y="182"/>
                    <a:pt x="263" y="182"/>
                  </a:cubicBezTo>
                  <a:cubicBezTo>
                    <a:pt x="265" y="181"/>
                    <a:pt x="268" y="182"/>
                    <a:pt x="269" y="184"/>
                  </a:cubicBezTo>
                  <a:cubicBezTo>
                    <a:pt x="269" y="184"/>
                    <a:pt x="269" y="184"/>
                    <a:pt x="269" y="184"/>
                  </a:cubicBezTo>
                  <a:cubicBezTo>
                    <a:pt x="269" y="184"/>
                    <a:pt x="269" y="185"/>
                    <a:pt x="270" y="185"/>
                  </a:cubicBezTo>
                  <a:cubicBezTo>
                    <a:pt x="270" y="185"/>
                    <a:pt x="270" y="185"/>
                    <a:pt x="270" y="185"/>
                  </a:cubicBezTo>
                  <a:cubicBezTo>
                    <a:pt x="271" y="187"/>
                    <a:pt x="270" y="190"/>
                    <a:pt x="268" y="192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7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4" y="192"/>
                    <a:pt x="262" y="191"/>
                    <a:pt x="262" y="190"/>
                  </a:cubicBezTo>
                  <a:close/>
                  <a:moveTo>
                    <a:pt x="254" y="177"/>
                  </a:moveTo>
                  <a:cubicBezTo>
                    <a:pt x="253" y="177"/>
                    <a:pt x="253" y="177"/>
                    <a:pt x="253" y="176"/>
                  </a:cubicBezTo>
                  <a:cubicBezTo>
                    <a:pt x="253" y="176"/>
                    <a:pt x="253" y="176"/>
                    <a:pt x="253" y="176"/>
                  </a:cubicBezTo>
                  <a:cubicBezTo>
                    <a:pt x="252" y="174"/>
                    <a:pt x="252" y="171"/>
                    <a:pt x="254" y="170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6" y="168"/>
                    <a:pt x="259" y="169"/>
                    <a:pt x="261" y="171"/>
                  </a:cubicBezTo>
                  <a:cubicBezTo>
                    <a:pt x="261" y="171"/>
                    <a:pt x="261" y="171"/>
                    <a:pt x="261" y="171"/>
                  </a:cubicBezTo>
                  <a:cubicBezTo>
                    <a:pt x="261" y="171"/>
                    <a:pt x="261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3" y="174"/>
                    <a:pt x="262" y="177"/>
                    <a:pt x="260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59" y="179"/>
                    <a:pt x="258" y="179"/>
                    <a:pt x="258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56" y="179"/>
                    <a:pt x="255" y="179"/>
                    <a:pt x="254" y="177"/>
                  </a:cubicBezTo>
                  <a:close/>
                  <a:moveTo>
                    <a:pt x="245" y="165"/>
                  </a:moveTo>
                  <a:cubicBezTo>
                    <a:pt x="245" y="165"/>
                    <a:pt x="245" y="164"/>
                    <a:pt x="244" y="164"/>
                  </a:cubicBezTo>
                  <a:cubicBezTo>
                    <a:pt x="244" y="164"/>
                    <a:pt x="244" y="164"/>
                    <a:pt x="244" y="164"/>
                  </a:cubicBezTo>
                  <a:cubicBezTo>
                    <a:pt x="243" y="162"/>
                    <a:pt x="243" y="159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8" y="156"/>
                    <a:pt x="251" y="156"/>
                    <a:pt x="252" y="158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52" y="159"/>
                    <a:pt x="253" y="159"/>
                    <a:pt x="253" y="160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4" y="162"/>
                    <a:pt x="254" y="165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1" y="167"/>
                    <a:pt x="250" y="167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48" y="167"/>
                    <a:pt x="246" y="166"/>
                    <a:pt x="245" y="165"/>
                  </a:cubicBezTo>
                  <a:close/>
                  <a:moveTo>
                    <a:pt x="236" y="153"/>
                  </a:moveTo>
                  <a:cubicBezTo>
                    <a:pt x="236" y="153"/>
                    <a:pt x="236" y="152"/>
                    <a:pt x="235" y="152"/>
                  </a:cubicBezTo>
                  <a:cubicBezTo>
                    <a:pt x="235" y="152"/>
                    <a:pt x="235" y="152"/>
                    <a:pt x="235" y="152"/>
                  </a:cubicBezTo>
                  <a:cubicBezTo>
                    <a:pt x="234" y="150"/>
                    <a:pt x="234" y="147"/>
                    <a:pt x="236" y="145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8" y="144"/>
                    <a:pt x="241" y="144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5" y="149"/>
                    <a:pt x="245" y="152"/>
                    <a:pt x="243" y="154"/>
                  </a:cubicBezTo>
                  <a:cubicBezTo>
                    <a:pt x="243" y="154"/>
                    <a:pt x="243" y="154"/>
                    <a:pt x="243" y="154"/>
                  </a:cubicBezTo>
                  <a:cubicBezTo>
                    <a:pt x="242" y="155"/>
                    <a:pt x="241" y="155"/>
                    <a:pt x="240" y="155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5"/>
                    <a:pt x="237" y="154"/>
                    <a:pt x="236" y="153"/>
                  </a:cubicBezTo>
                  <a:close/>
                  <a:moveTo>
                    <a:pt x="227" y="142"/>
                  </a:moveTo>
                  <a:cubicBezTo>
                    <a:pt x="226" y="141"/>
                    <a:pt x="226" y="141"/>
                    <a:pt x="226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4" y="139"/>
                    <a:pt x="224" y="136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8" y="132"/>
                    <a:pt x="231" y="132"/>
                    <a:pt x="233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6" y="137"/>
                    <a:pt x="235" y="140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2" y="143"/>
                    <a:pt x="231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29" y="143"/>
                    <a:pt x="228" y="143"/>
                    <a:pt x="227" y="142"/>
                  </a:cubicBezTo>
                  <a:close/>
                  <a:moveTo>
                    <a:pt x="217" y="131"/>
                  </a:moveTo>
                  <a:cubicBezTo>
                    <a:pt x="216" y="130"/>
                    <a:pt x="216" y="130"/>
                    <a:pt x="216" y="130"/>
                  </a:cubicBezTo>
                  <a:cubicBezTo>
                    <a:pt x="216" y="130"/>
                    <a:pt x="216" y="130"/>
                    <a:pt x="216" y="130"/>
                  </a:cubicBezTo>
                  <a:cubicBezTo>
                    <a:pt x="214" y="128"/>
                    <a:pt x="214" y="125"/>
                    <a:pt x="216" y="123"/>
                  </a:cubicBezTo>
                  <a:cubicBezTo>
                    <a:pt x="216" y="123"/>
                    <a:pt x="216" y="123"/>
                    <a:pt x="216" y="123"/>
                  </a:cubicBezTo>
                  <a:cubicBezTo>
                    <a:pt x="218" y="121"/>
                    <a:pt x="221" y="121"/>
                    <a:pt x="223" y="123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3" y="123"/>
                    <a:pt x="223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5" y="126"/>
                    <a:pt x="225" y="129"/>
                    <a:pt x="223" y="131"/>
                  </a:cubicBezTo>
                  <a:cubicBezTo>
                    <a:pt x="223" y="131"/>
                    <a:pt x="223" y="131"/>
                    <a:pt x="223" y="131"/>
                  </a:cubicBezTo>
                  <a:cubicBezTo>
                    <a:pt x="222" y="132"/>
                    <a:pt x="221" y="132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2"/>
                    <a:pt x="218" y="132"/>
                    <a:pt x="217" y="131"/>
                  </a:cubicBezTo>
                  <a:close/>
                  <a:moveTo>
                    <a:pt x="206" y="120"/>
                  </a:moveTo>
                  <a:cubicBezTo>
                    <a:pt x="206" y="120"/>
                    <a:pt x="206" y="119"/>
                    <a:pt x="205" y="119"/>
                  </a:cubicBezTo>
                  <a:cubicBezTo>
                    <a:pt x="205" y="119"/>
                    <a:pt x="205" y="119"/>
                    <a:pt x="205" y="119"/>
                  </a:cubicBezTo>
                  <a:cubicBezTo>
                    <a:pt x="203" y="117"/>
                    <a:pt x="203" y="114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7" y="110"/>
                    <a:pt x="210" y="110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2" y="113"/>
                    <a:pt x="212" y="113"/>
                    <a:pt x="213" y="113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5" y="115"/>
                    <a:pt x="215" y="118"/>
                    <a:pt x="213" y="120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2" y="121"/>
                    <a:pt x="211" y="121"/>
                    <a:pt x="210" y="121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08" y="121"/>
                    <a:pt x="207" y="121"/>
                    <a:pt x="206" y="120"/>
                  </a:cubicBezTo>
                  <a:close/>
                  <a:moveTo>
                    <a:pt x="195" y="110"/>
                  </a:moveTo>
                  <a:cubicBezTo>
                    <a:pt x="195" y="109"/>
                    <a:pt x="195" y="109"/>
                    <a:pt x="194" y="109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2" y="107"/>
                    <a:pt x="192" y="104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6" y="100"/>
                    <a:pt x="199" y="100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1" y="102"/>
                    <a:pt x="201" y="102"/>
                    <a:pt x="202" y="103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4" y="104"/>
                    <a:pt x="204" y="107"/>
                    <a:pt x="202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1" y="110"/>
                    <a:pt x="200" y="111"/>
                    <a:pt x="198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7" y="111"/>
                    <a:pt x="196" y="110"/>
                    <a:pt x="195" y="110"/>
                  </a:cubicBezTo>
                  <a:close/>
                  <a:moveTo>
                    <a:pt x="184" y="100"/>
                  </a:moveTo>
                  <a:cubicBezTo>
                    <a:pt x="184" y="100"/>
                    <a:pt x="183" y="99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1" y="97"/>
                    <a:pt x="181" y="94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4" y="90"/>
                    <a:pt x="187" y="90"/>
                    <a:pt x="189" y="92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89" y="92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92" y="94"/>
                    <a:pt x="192" y="97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0" y="100"/>
                    <a:pt x="188" y="101"/>
                    <a:pt x="187" y="101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186" y="101"/>
                    <a:pt x="185" y="101"/>
                    <a:pt x="184" y="100"/>
                  </a:cubicBezTo>
                  <a:close/>
                  <a:moveTo>
                    <a:pt x="172" y="90"/>
                  </a:moveTo>
                  <a:cubicBezTo>
                    <a:pt x="172" y="90"/>
                    <a:pt x="172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69" y="88"/>
                    <a:pt x="169" y="85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2" y="81"/>
                    <a:pt x="175" y="81"/>
                    <a:pt x="177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2"/>
                    <a:pt x="178" y="83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80" y="85"/>
                    <a:pt x="181" y="88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8" y="91"/>
                    <a:pt x="177" y="91"/>
                    <a:pt x="175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4" y="91"/>
                    <a:pt x="173" y="91"/>
                    <a:pt x="172" y="90"/>
                  </a:cubicBezTo>
                  <a:close/>
                  <a:moveTo>
                    <a:pt x="160" y="81"/>
                  </a:moveTo>
                  <a:cubicBezTo>
                    <a:pt x="160" y="81"/>
                    <a:pt x="160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7" y="79"/>
                    <a:pt x="157" y="76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60" y="72"/>
                    <a:pt x="163" y="71"/>
                    <a:pt x="165" y="73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6" y="74"/>
                    <a:pt x="166" y="74"/>
                  </a:cubicBezTo>
                  <a:cubicBezTo>
                    <a:pt x="166" y="74"/>
                    <a:pt x="166" y="74"/>
                    <a:pt x="166" y="74"/>
                  </a:cubicBezTo>
                  <a:cubicBezTo>
                    <a:pt x="168" y="75"/>
                    <a:pt x="169" y="78"/>
                    <a:pt x="167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6" y="82"/>
                    <a:pt x="165" y="82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2" y="82"/>
                    <a:pt x="161" y="82"/>
                    <a:pt x="160" y="81"/>
                  </a:cubicBezTo>
                  <a:close/>
                  <a:moveTo>
                    <a:pt x="148" y="73"/>
                  </a:moveTo>
                  <a:cubicBezTo>
                    <a:pt x="148" y="73"/>
                    <a:pt x="147" y="72"/>
                    <a:pt x="147" y="72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45" y="71"/>
                    <a:pt x="144" y="68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7" y="63"/>
                    <a:pt x="150" y="63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6" y="66"/>
                    <a:pt x="156" y="69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4" y="73"/>
                    <a:pt x="152" y="74"/>
                    <a:pt x="151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0" y="74"/>
                    <a:pt x="149" y="73"/>
                    <a:pt x="148" y="73"/>
                  </a:cubicBezTo>
                  <a:close/>
                  <a:moveTo>
                    <a:pt x="136" y="65"/>
                  </a:moveTo>
                  <a:cubicBezTo>
                    <a:pt x="135" y="64"/>
                    <a:pt x="135" y="64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2" y="63"/>
                    <a:pt x="132" y="60"/>
                    <a:pt x="133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5"/>
                    <a:pt x="137" y="55"/>
                    <a:pt x="139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40" y="56"/>
                    <a:pt x="140" y="56"/>
                    <a:pt x="141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3" y="58"/>
                    <a:pt x="143" y="61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1" y="65"/>
                    <a:pt x="140" y="65"/>
                    <a:pt x="138" y="65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6" y="65"/>
                    <a:pt x="136" y="65"/>
                  </a:cubicBezTo>
                  <a:close/>
                  <a:moveTo>
                    <a:pt x="123" y="57"/>
                  </a:moveTo>
                  <a:cubicBezTo>
                    <a:pt x="122" y="57"/>
                    <a:pt x="122" y="57"/>
                    <a:pt x="122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19" y="55"/>
                    <a:pt x="118" y="52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48"/>
                    <a:pt x="124" y="47"/>
                    <a:pt x="126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8"/>
                    <a:pt x="127" y="49"/>
                    <a:pt x="127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30" y="50"/>
                    <a:pt x="130" y="53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8" y="57"/>
                    <a:pt x="127" y="58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4" y="58"/>
                    <a:pt x="123" y="57"/>
                    <a:pt x="123" y="57"/>
                  </a:cubicBezTo>
                  <a:close/>
                  <a:moveTo>
                    <a:pt x="110" y="50"/>
                  </a:moveTo>
                  <a:cubicBezTo>
                    <a:pt x="109" y="49"/>
                    <a:pt x="109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6" y="48"/>
                    <a:pt x="105" y="45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8" y="40"/>
                    <a:pt x="111" y="39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7" y="45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5" y="49"/>
                    <a:pt x="113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50"/>
                    <a:pt x="110" y="50"/>
                    <a:pt x="110" y="50"/>
                  </a:cubicBezTo>
                  <a:close/>
                  <a:moveTo>
                    <a:pt x="96" y="43"/>
                  </a:moveTo>
                  <a:cubicBezTo>
                    <a:pt x="96" y="43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3" y="41"/>
                    <a:pt x="92" y="38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3"/>
                    <a:pt x="97" y="33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3" y="35"/>
                    <a:pt x="104" y="38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2"/>
                    <a:pt x="100" y="43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7" y="43"/>
                    <a:pt x="96" y="43"/>
                  </a:cubicBezTo>
                  <a:close/>
                  <a:moveTo>
                    <a:pt x="83" y="36"/>
                  </a:moveTo>
                  <a:cubicBezTo>
                    <a:pt x="82" y="36"/>
                    <a:pt x="82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5"/>
                    <a:pt x="78" y="32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27"/>
                    <a:pt x="83" y="26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9" y="29"/>
                    <a:pt x="90" y="32"/>
                    <a:pt x="89" y="34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8" y="36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3" y="36"/>
                    <a:pt x="83" y="36"/>
                  </a:cubicBezTo>
                  <a:close/>
                  <a:moveTo>
                    <a:pt x="69" y="30"/>
                  </a:moveTo>
                  <a:cubicBezTo>
                    <a:pt x="69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5" y="28"/>
                    <a:pt x="64" y="26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1"/>
                    <a:pt x="69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22"/>
                    <a:pt x="76" y="25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9"/>
                    <a:pt x="73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30"/>
                    <a:pt x="70" y="30"/>
                    <a:pt x="69" y="30"/>
                  </a:cubicBezTo>
                  <a:close/>
                  <a:moveTo>
                    <a:pt x="55" y="24"/>
                  </a:moveTo>
                  <a:cubicBezTo>
                    <a:pt x="55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1" y="23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15"/>
                    <a:pt x="55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5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6"/>
                    <a:pt x="62" y="19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5"/>
                    <a:pt x="56" y="25"/>
                    <a:pt x="55" y="24"/>
                  </a:cubicBezTo>
                  <a:close/>
                  <a:moveTo>
                    <a:pt x="41" y="19"/>
                  </a:move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8"/>
                    <a:pt x="36" y="15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0"/>
                    <a:pt x="41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7" y="11"/>
                    <a:pt x="48" y="14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8"/>
                    <a:pt x="45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3"/>
                    <a:pt x="22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6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6"/>
                    <a:pt x="34" y="9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3"/>
                    <a:pt x="30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lose/>
                  <a:moveTo>
                    <a:pt x="13" y="10"/>
                  </a:moveTo>
                  <a:cubicBezTo>
                    <a:pt x="12" y="10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7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1"/>
                    <a:pt x="19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6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33"/>
            <p:cNvSpPr>
              <a:spLocks noEditPoints="1"/>
            </p:cNvSpPr>
            <p:nvPr/>
          </p:nvSpPr>
          <p:spPr bwMode="auto">
            <a:xfrm>
              <a:off x="8103849" y="2390322"/>
              <a:ext cx="793750" cy="1951038"/>
            </a:xfrm>
            <a:custGeom>
              <a:avLst/>
              <a:gdLst>
                <a:gd name="T0" fmla="*/ 15 w 308"/>
                <a:gd name="T1" fmla="*/ 752 h 756"/>
                <a:gd name="T2" fmla="*/ 32 w 308"/>
                <a:gd name="T3" fmla="*/ 742 h 756"/>
                <a:gd name="T4" fmla="*/ 43 w 308"/>
                <a:gd name="T5" fmla="*/ 742 h 756"/>
                <a:gd name="T6" fmla="*/ 62 w 308"/>
                <a:gd name="T7" fmla="*/ 729 h 756"/>
                <a:gd name="T8" fmla="*/ 71 w 308"/>
                <a:gd name="T9" fmla="*/ 730 h 756"/>
                <a:gd name="T10" fmla="*/ 92 w 308"/>
                <a:gd name="T11" fmla="*/ 720 h 756"/>
                <a:gd name="T12" fmla="*/ 107 w 308"/>
                <a:gd name="T13" fmla="*/ 706 h 756"/>
                <a:gd name="T14" fmla="*/ 118 w 308"/>
                <a:gd name="T15" fmla="*/ 705 h 756"/>
                <a:gd name="T16" fmla="*/ 138 w 308"/>
                <a:gd name="T17" fmla="*/ 690 h 756"/>
                <a:gd name="T18" fmla="*/ 142 w 308"/>
                <a:gd name="T19" fmla="*/ 687 h 756"/>
                <a:gd name="T20" fmla="*/ 163 w 308"/>
                <a:gd name="T21" fmla="*/ 674 h 756"/>
                <a:gd name="T22" fmla="*/ 175 w 308"/>
                <a:gd name="T23" fmla="*/ 658 h 756"/>
                <a:gd name="T24" fmla="*/ 186 w 308"/>
                <a:gd name="T25" fmla="*/ 655 h 756"/>
                <a:gd name="T26" fmla="*/ 199 w 308"/>
                <a:gd name="T27" fmla="*/ 636 h 756"/>
                <a:gd name="T28" fmla="*/ 207 w 308"/>
                <a:gd name="T29" fmla="*/ 634 h 756"/>
                <a:gd name="T30" fmla="*/ 223 w 308"/>
                <a:gd name="T31" fmla="*/ 613 h 756"/>
                <a:gd name="T32" fmla="*/ 226 w 308"/>
                <a:gd name="T33" fmla="*/ 610 h 756"/>
                <a:gd name="T34" fmla="*/ 243 w 308"/>
                <a:gd name="T35" fmla="*/ 591 h 756"/>
                <a:gd name="T36" fmla="*/ 250 w 308"/>
                <a:gd name="T37" fmla="*/ 573 h 756"/>
                <a:gd name="T38" fmla="*/ 259 w 308"/>
                <a:gd name="T39" fmla="*/ 566 h 756"/>
                <a:gd name="T40" fmla="*/ 269 w 308"/>
                <a:gd name="T41" fmla="*/ 543 h 756"/>
                <a:gd name="T42" fmla="*/ 275 w 308"/>
                <a:gd name="T43" fmla="*/ 530 h 756"/>
                <a:gd name="T44" fmla="*/ 282 w 308"/>
                <a:gd name="T45" fmla="*/ 519 h 756"/>
                <a:gd name="T46" fmla="*/ 285 w 308"/>
                <a:gd name="T47" fmla="*/ 496 h 756"/>
                <a:gd name="T48" fmla="*/ 290 w 308"/>
                <a:gd name="T49" fmla="*/ 491 h 756"/>
                <a:gd name="T50" fmla="*/ 296 w 308"/>
                <a:gd name="T51" fmla="*/ 465 h 756"/>
                <a:gd name="T52" fmla="*/ 298 w 308"/>
                <a:gd name="T53" fmla="*/ 447 h 756"/>
                <a:gd name="T54" fmla="*/ 304 w 308"/>
                <a:gd name="T55" fmla="*/ 438 h 756"/>
                <a:gd name="T56" fmla="*/ 302 w 308"/>
                <a:gd name="T57" fmla="*/ 415 h 756"/>
                <a:gd name="T58" fmla="*/ 305 w 308"/>
                <a:gd name="T59" fmla="*/ 409 h 756"/>
                <a:gd name="T60" fmla="*/ 308 w 308"/>
                <a:gd name="T61" fmla="*/ 384 h 756"/>
                <a:gd name="T62" fmla="*/ 308 w 308"/>
                <a:gd name="T63" fmla="*/ 363 h 756"/>
                <a:gd name="T64" fmla="*/ 306 w 308"/>
                <a:gd name="T65" fmla="*/ 357 h 756"/>
                <a:gd name="T66" fmla="*/ 306 w 308"/>
                <a:gd name="T67" fmla="*/ 333 h 756"/>
                <a:gd name="T68" fmla="*/ 299 w 308"/>
                <a:gd name="T69" fmla="*/ 312 h 756"/>
                <a:gd name="T70" fmla="*/ 300 w 308"/>
                <a:gd name="T71" fmla="*/ 305 h 756"/>
                <a:gd name="T72" fmla="*/ 294 w 308"/>
                <a:gd name="T73" fmla="*/ 278 h 756"/>
                <a:gd name="T74" fmla="*/ 293 w 308"/>
                <a:gd name="T75" fmla="*/ 274 h 756"/>
                <a:gd name="T76" fmla="*/ 289 w 308"/>
                <a:gd name="T77" fmla="*/ 251 h 756"/>
                <a:gd name="T78" fmla="*/ 277 w 308"/>
                <a:gd name="T79" fmla="*/ 233 h 756"/>
                <a:gd name="T80" fmla="*/ 277 w 308"/>
                <a:gd name="T81" fmla="*/ 222 h 756"/>
                <a:gd name="T82" fmla="*/ 264 w 308"/>
                <a:gd name="T83" fmla="*/ 204 h 756"/>
                <a:gd name="T84" fmla="*/ 263 w 308"/>
                <a:gd name="T85" fmla="*/ 197 h 756"/>
                <a:gd name="T86" fmla="*/ 252 w 308"/>
                <a:gd name="T87" fmla="*/ 174 h 756"/>
                <a:gd name="T88" fmla="*/ 237 w 308"/>
                <a:gd name="T89" fmla="*/ 161 h 756"/>
                <a:gd name="T90" fmla="*/ 234 w 308"/>
                <a:gd name="T91" fmla="*/ 153 h 756"/>
                <a:gd name="T92" fmla="*/ 217 w 308"/>
                <a:gd name="T93" fmla="*/ 132 h 756"/>
                <a:gd name="T94" fmla="*/ 213 w 308"/>
                <a:gd name="T95" fmla="*/ 129 h 756"/>
                <a:gd name="T96" fmla="*/ 200 w 308"/>
                <a:gd name="T97" fmla="*/ 110 h 756"/>
                <a:gd name="T98" fmla="*/ 180 w 308"/>
                <a:gd name="T99" fmla="*/ 99 h 756"/>
                <a:gd name="T100" fmla="*/ 176 w 308"/>
                <a:gd name="T101" fmla="*/ 93 h 756"/>
                <a:gd name="T102" fmla="*/ 159 w 308"/>
                <a:gd name="T103" fmla="*/ 75 h 756"/>
                <a:gd name="T104" fmla="*/ 140 w 308"/>
                <a:gd name="T105" fmla="*/ 68 h 756"/>
                <a:gd name="T106" fmla="*/ 135 w 308"/>
                <a:gd name="T107" fmla="*/ 61 h 756"/>
                <a:gd name="T108" fmla="*/ 112 w 308"/>
                <a:gd name="T109" fmla="*/ 47 h 756"/>
                <a:gd name="T110" fmla="*/ 106 w 308"/>
                <a:gd name="T111" fmla="*/ 46 h 756"/>
                <a:gd name="T112" fmla="*/ 87 w 308"/>
                <a:gd name="T113" fmla="*/ 31 h 756"/>
                <a:gd name="T114" fmla="*/ 66 w 308"/>
                <a:gd name="T115" fmla="*/ 27 h 756"/>
                <a:gd name="T116" fmla="*/ 61 w 308"/>
                <a:gd name="T117" fmla="*/ 22 h 756"/>
                <a:gd name="T118" fmla="*/ 39 w 308"/>
                <a:gd name="T119" fmla="*/ 10 h 756"/>
                <a:gd name="T120" fmla="*/ 19 w 308"/>
                <a:gd name="T121" fmla="*/ 8 h 756"/>
                <a:gd name="T122" fmla="*/ 12 w 308"/>
                <a:gd name="T123" fmla="*/ 4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756">
                  <a:moveTo>
                    <a:pt x="0" y="754"/>
                  </a:moveTo>
                  <a:cubicBezTo>
                    <a:pt x="0" y="753"/>
                    <a:pt x="1" y="752"/>
                    <a:pt x="2" y="751"/>
                  </a:cubicBezTo>
                  <a:cubicBezTo>
                    <a:pt x="2" y="751"/>
                    <a:pt x="2" y="751"/>
                    <a:pt x="2" y="751"/>
                  </a:cubicBezTo>
                  <a:cubicBezTo>
                    <a:pt x="2" y="751"/>
                    <a:pt x="2" y="751"/>
                    <a:pt x="3" y="751"/>
                  </a:cubicBezTo>
                  <a:cubicBezTo>
                    <a:pt x="3" y="751"/>
                    <a:pt x="3" y="751"/>
                    <a:pt x="3" y="751"/>
                  </a:cubicBezTo>
                  <a:cubicBezTo>
                    <a:pt x="4" y="751"/>
                    <a:pt x="6" y="751"/>
                    <a:pt x="6" y="753"/>
                  </a:cubicBezTo>
                  <a:cubicBezTo>
                    <a:pt x="6" y="753"/>
                    <a:pt x="6" y="753"/>
                    <a:pt x="6" y="753"/>
                  </a:cubicBezTo>
                  <a:cubicBezTo>
                    <a:pt x="6" y="754"/>
                    <a:pt x="6" y="755"/>
                    <a:pt x="4" y="755"/>
                  </a:cubicBezTo>
                  <a:cubicBezTo>
                    <a:pt x="4" y="755"/>
                    <a:pt x="4" y="755"/>
                    <a:pt x="4" y="755"/>
                  </a:cubicBezTo>
                  <a:cubicBezTo>
                    <a:pt x="4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2" y="756"/>
                  </a:cubicBezTo>
                  <a:cubicBezTo>
                    <a:pt x="2" y="756"/>
                    <a:pt x="2" y="756"/>
                    <a:pt x="2" y="756"/>
                  </a:cubicBezTo>
                  <a:cubicBezTo>
                    <a:pt x="1" y="756"/>
                    <a:pt x="1" y="755"/>
                    <a:pt x="0" y="754"/>
                  </a:cubicBezTo>
                  <a:close/>
                  <a:moveTo>
                    <a:pt x="10" y="751"/>
                  </a:moveTo>
                  <a:cubicBezTo>
                    <a:pt x="10" y="750"/>
                    <a:pt x="11" y="749"/>
                    <a:pt x="12" y="748"/>
                  </a:cubicBezTo>
                  <a:cubicBezTo>
                    <a:pt x="12" y="748"/>
                    <a:pt x="12" y="748"/>
                    <a:pt x="12" y="748"/>
                  </a:cubicBezTo>
                  <a:cubicBezTo>
                    <a:pt x="12" y="748"/>
                    <a:pt x="13" y="748"/>
                    <a:pt x="13" y="748"/>
                  </a:cubicBezTo>
                  <a:cubicBezTo>
                    <a:pt x="13" y="748"/>
                    <a:pt x="13" y="748"/>
                    <a:pt x="13" y="748"/>
                  </a:cubicBezTo>
                  <a:cubicBezTo>
                    <a:pt x="14" y="748"/>
                    <a:pt x="16" y="748"/>
                    <a:pt x="16" y="750"/>
                  </a:cubicBezTo>
                  <a:cubicBezTo>
                    <a:pt x="16" y="750"/>
                    <a:pt x="16" y="750"/>
                    <a:pt x="16" y="750"/>
                  </a:cubicBezTo>
                  <a:cubicBezTo>
                    <a:pt x="17" y="751"/>
                    <a:pt x="16" y="752"/>
                    <a:pt x="15" y="752"/>
                  </a:cubicBezTo>
                  <a:cubicBezTo>
                    <a:pt x="15" y="752"/>
                    <a:pt x="15" y="752"/>
                    <a:pt x="15" y="752"/>
                  </a:cubicBezTo>
                  <a:cubicBezTo>
                    <a:pt x="14" y="753"/>
                    <a:pt x="14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2" y="753"/>
                    <a:pt x="11" y="752"/>
                    <a:pt x="10" y="751"/>
                  </a:cubicBezTo>
                  <a:close/>
                  <a:moveTo>
                    <a:pt x="20" y="748"/>
                  </a:moveTo>
                  <a:cubicBezTo>
                    <a:pt x="20" y="747"/>
                    <a:pt x="21" y="746"/>
                    <a:pt x="22" y="745"/>
                  </a:cubicBezTo>
                  <a:cubicBezTo>
                    <a:pt x="22" y="745"/>
                    <a:pt x="22" y="745"/>
                    <a:pt x="22" y="745"/>
                  </a:cubicBezTo>
                  <a:cubicBezTo>
                    <a:pt x="22" y="745"/>
                    <a:pt x="23" y="745"/>
                    <a:pt x="23" y="745"/>
                  </a:cubicBezTo>
                  <a:cubicBezTo>
                    <a:pt x="23" y="745"/>
                    <a:pt x="23" y="745"/>
                    <a:pt x="23" y="745"/>
                  </a:cubicBezTo>
                  <a:cubicBezTo>
                    <a:pt x="24" y="744"/>
                    <a:pt x="26" y="745"/>
                    <a:pt x="26" y="746"/>
                  </a:cubicBezTo>
                  <a:cubicBezTo>
                    <a:pt x="26" y="746"/>
                    <a:pt x="26" y="746"/>
                    <a:pt x="26" y="746"/>
                  </a:cubicBezTo>
                  <a:cubicBezTo>
                    <a:pt x="26" y="747"/>
                    <a:pt x="26" y="749"/>
                    <a:pt x="25" y="749"/>
                  </a:cubicBezTo>
                  <a:cubicBezTo>
                    <a:pt x="25" y="749"/>
                    <a:pt x="25" y="749"/>
                    <a:pt x="25" y="749"/>
                  </a:cubicBezTo>
                  <a:cubicBezTo>
                    <a:pt x="24" y="749"/>
                    <a:pt x="24" y="749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2" y="750"/>
                    <a:pt x="21" y="749"/>
                    <a:pt x="20" y="748"/>
                  </a:cubicBezTo>
                  <a:close/>
                  <a:moveTo>
                    <a:pt x="30" y="745"/>
                  </a:moveTo>
                  <a:cubicBezTo>
                    <a:pt x="30" y="743"/>
                    <a:pt x="30" y="742"/>
                    <a:pt x="32" y="742"/>
                  </a:cubicBezTo>
                  <a:cubicBezTo>
                    <a:pt x="32" y="742"/>
                    <a:pt x="32" y="742"/>
                    <a:pt x="32" y="742"/>
                  </a:cubicBezTo>
                  <a:cubicBezTo>
                    <a:pt x="32" y="742"/>
                    <a:pt x="33" y="741"/>
                    <a:pt x="33" y="741"/>
                  </a:cubicBezTo>
                  <a:cubicBezTo>
                    <a:pt x="33" y="741"/>
                    <a:pt x="33" y="741"/>
                    <a:pt x="33" y="741"/>
                  </a:cubicBezTo>
                  <a:cubicBezTo>
                    <a:pt x="34" y="741"/>
                    <a:pt x="35" y="741"/>
                    <a:pt x="36" y="743"/>
                  </a:cubicBezTo>
                  <a:cubicBezTo>
                    <a:pt x="36" y="743"/>
                    <a:pt x="36" y="743"/>
                    <a:pt x="36" y="743"/>
                  </a:cubicBezTo>
                  <a:cubicBezTo>
                    <a:pt x="36" y="744"/>
                    <a:pt x="36" y="745"/>
                    <a:pt x="35" y="746"/>
                  </a:cubicBezTo>
                  <a:cubicBezTo>
                    <a:pt x="35" y="746"/>
                    <a:pt x="35" y="746"/>
                    <a:pt x="35" y="746"/>
                  </a:cubicBezTo>
                  <a:cubicBezTo>
                    <a:pt x="34" y="746"/>
                    <a:pt x="34" y="746"/>
                    <a:pt x="33" y="746"/>
                  </a:cubicBezTo>
                  <a:cubicBezTo>
                    <a:pt x="33" y="746"/>
                    <a:pt x="33" y="746"/>
                    <a:pt x="33" y="746"/>
                  </a:cubicBezTo>
                  <a:cubicBezTo>
                    <a:pt x="33" y="746"/>
                    <a:pt x="33" y="746"/>
                    <a:pt x="32" y="746"/>
                  </a:cubicBezTo>
                  <a:cubicBezTo>
                    <a:pt x="32" y="746"/>
                    <a:pt x="32" y="746"/>
                    <a:pt x="32" y="746"/>
                  </a:cubicBezTo>
                  <a:cubicBezTo>
                    <a:pt x="32" y="746"/>
                    <a:pt x="31" y="746"/>
                    <a:pt x="30" y="745"/>
                  </a:cubicBezTo>
                  <a:close/>
                  <a:moveTo>
                    <a:pt x="40" y="741"/>
                  </a:moveTo>
                  <a:cubicBezTo>
                    <a:pt x="40" y="740"/>
                    <a:pt x="40" y="738"/>
                    <a:pt x="41" y="738"/>
                  </a:cubicBezTo>
                  <a:cubicBezTo>
                    <a:pt x="41" y="738"/>
                    <a:pt x="41" y="738"/>
                    <a:pt x="41" y="738"/>
                  </a:cubicBezTo>
                  <a:cubicBezTo>
                    <a:pt x="42" y="738"/>
                    <a:pt x="42" y="738"/>
                    <a:pt x="43" y="738"/>
                  </a:cubicBezTo>
                  <a:cubicBezTo>
                    <a:pt x="43" y="738"/>
                    <a:pt x="43" y="738"/>
                    <a:pt x="43" y="738"/>
                  </a:cubicBezTo>
                  <a:cubicBezTo>
                    <a:pt x="44" y="737"/>
                    <a:pt x="45" y="738"/>
                    <a:pt x="46" y="739"/>
                  </a:cubicBezTo>
                  <a:cubicBezTo>
                    <a:pt x="46" y="739"/>
                    <a:pt x="46" y="739"/>
                    <a:pt x="46" y="739"/>
                  </a:cubicBezTo>
                  <a:cubicBezTo>
                    <a:pt x="46" y="740"/>
                    <a:pt x="46" y="741"/>
                    <a:pt x="44" y="742"/>
                  </a:cubicBezTo>
                  <a:cubicBezTo>
                    <a:pt x="44" y="742"/>
                    <a:pt x="44" y="742"/>
                    <a:pt x="44" y="742"/>
                  </a:cubicBezTo>
                  <a:cubicBezTo>
                    <a:pt x="44" y="742"/>
                    <a:pt x="44" y="742"/>
                    <a:pt x="43" y="742"/>
                  </a:cubicBezTo>
                  <a:cubicBezTo>
                    <a:pt x="43" y="742"/>
                    <a:pt x="43" y="742"/>
                    <a:pt x="43" y="742"/>
                  </a:cubicBezTo>
                  <a:cubicBezTo>
                    <a:pt x="43" y="742"/>
                    <a:pt x="43" y="742"/>
                    <a:pt x="42" y="742"/>
                  </a:cubicBezTo>
                  <a:cubicBezTo>
                    <a:pt x="42" y="742"/>
                    <a:pt x="42" y="742"/>
                    <a:pt x="42" y="742"/>
                  </a:cubicBezTo>
                  <a:cubicBezTo>
                    <a:pt x="41" y="742"/>
                    <a:pt x="40" y="742"/>
                    <a:pt x="40" y="741"/>
                  </a:cubicBezTo>
                  <a:close/>
                  <a:moveTo>
                    <a:pt x="50" y="737"/>
                  </a:moveTo>
                  <a:cubicBezTo>
                    <a:pt x="49" y="736"/>
                    <a:pt x="50" y="735"/>
                    <a:pt x="51" y="734"/>
                  </a:cubicBezTo>
                  <a:cubicBezTo>
                    <a:pt x="51" y="734"/>
                    <a:pt x="51" y="734"/>
                    <a:pt x="51" y="734"/>
                  </a:cubicBezTo>
                  <a:cubicBezTo>
                    <a:pt x="51" y="734"/>
                    <a:pt x="52" y="734"/>
                    <a:pt x="52" y="734"/>
                  </a:cubicBezTo>
                  <a:cubicBezTo>
                    <a:pt x="52" y="734"/>
                    <a:pt x="52" y="734"/>
                    <a:pt x="52" y="734"/>
                  </a:cubicBezTo>
                  <a:cubicBezTo>
                    <a:pt x="53" y="733"/>
                    <a:pt x="55" y="734"/>
                    <a:pt x="55" y="735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6" y="736"/>
                    <a:pt x="55" y="737"/>
                    <a:pt x="54" y="738"/>
                  </a:cubicBezTo>
                  <a:cubicBezTo>
                    <a:pt x="54" y="738"/>
                    <a:pt x="54" y="738"/>
                    <a:pt x="54" y="738"/>
                  </a:cubicBezTo>
                  <a:cubicBezTo>
                    <a:pt x="54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2" y="738"/>
                    <a:pt x="52" y="738"/>
                  </a:cubicBezTo>
                  <a:cubicBezTo>
                    <a:pt x="52" y="738"/>
                    <a:pt x="52" y="738"/>
                    <a:pt x="52" y="738"/>
                  </a:cubicBezTo>
                  <a:cubicBezTo>
                    <a:pt x="51" y="738"/>
                    <a:pt x="50" y="738"/>
                    <a:pt x="50" y="737"/>
                  </a:cubicBezTo>
                  <a:close/>
                  <a:moveTo>
                    <a:pt x="59" y="733"/>
                  </a:moveTo>
                  <a:cubicBezTo>
                    <a:pt x="59" y="732"/>
                    <a:pt x="59" y="730"/>
                    <a:pt x="61" y="730"/>
                  </a:cubicBezTo>
                  <a:cubicBezTo>
                    <a:pt x="61" y="730"/>
                    <a:pt x="61" y="730"/>
                    <a:pt x="61" y="730"/>
                  </a:cubicBezTo>
                  <a:cubicBezTo>
                    <a:pt x="61" y="730"/>
                    <a:pt x="61" y="730"/>
                    <a:pt x="62" y="729"/>
                  </a:cubicBezTo>
                  <a:cubicBezTo>
                    <a:pt x="62" y="729"/>
                    <a:pt x="62" y="729"/>
                    <a:pt x="62" y="729"/>
                  </a:cubicBezTo>
                  <a:cubicBezTo>
                    <a:pt x="63" y="729"/>
                    <a:pt x="64" y="729"/>
                    <a:pt x="65" y="731"/>
                  </a:cubicBezTo>
                  <a:cubicBezTo>
                    <a:pt x="65" y="731"/>
                    <a:pt x="65" y="731"/>
                    <a:pt x="65" y="731"/>
                  </a:cubicBezTo>
                  <a:cubicBezTo>
                    <a:pt x="65" y="732"/>
                    <a:pt x="65" y="733"/>
                    <a:pt x="64" y="734"/>
                  </a:cubicBezTo>
                  <a:cubicBezTo>
                    <a:pt x="64" y="734"/>
                    <a:pt x="64" y="734"/>
                    <a:pt x="64" y="734"/>
                  </a:cubicBezTo>
                  <a:cubicBezTo>
                    <a:pt x="63" y="734"/>
                    <a:pt x="63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1" y="734"/>
                    <a:pt x="60" y="734"/>
                    <a:pt x="59" y="733"/>
                  </a:cubicBezTo>
                  <a:close/>
                  <a:moveTo>
                    <a:pt x="69" y="729"/>
                  </a:moveTo>
                  <a:cubicBezTo>
                    <a:pt x="68" y="727"/>
                    <a:pt x="69" y="726"/>
                    <a:pt x="70" y="726"/>
                  </a:cubicBezTo>
                  <a:cubicBezTo>
                    <a:pt x="70" y="726"/>
                    <a:pt x="70" y="726"/>
                    <a:pt x="70" y="726"/>
                  </a:cubicBezTo>
                  <a:cubicBezTo>
                    <a:pt x="70" y="725"/>
                    <a:pt x="71" y="725"/>
                    <a:pt x="71" y="725"/>
                  </a:cubicBezTo>
                  <a:cubicBezTo>
                    <a:pt x="71" y="725"/>
                    <a:pt x="71" y="725"/>
                    <a:pt x="71" y="725"/>
                  </a:cubicBezTo>
                  <a:cubicBezTo>
                    <a:pt x="72" y="724"/>
                    <a:pt x="74" y="725"/>
                    <a:pt x="74" y="726"/>
                  </a:cubicBezTo>
                  <a:cubicBezTo>
                    <a:pt x="74" y="726"/>
                    <a:pt x="74" y="726"/>
                    <a:pt x="74" y="726"/>
                  </a:cubicBezTo>
                  <a:cubicBezTo>
                    <a:pt x="75" y="727"/>
                    <a:pt x="74" y="729"/>
                    <a:pt x="73" y="729"/>
                  </a:cubicBezTo>
                  <a:cubicBezTo>
                    <a:pt x="73" y="729"/>
                    <a:pt x="73" y="729"/>
                    <a:pt x="73" y="729"/>
                  </a:cubicBezTo>
                  <a:cubicBezTo>
                    <a:pt x="73" y="729"/>
                    <a:pt x="72" y="730"/>
                    <a:pt x="72" y="730"/>
                  </a:cubicBezTo>
                  <a:cubicBezTo>
                    <a:pt x="72" y="730"/>
                    <a:pt x="72" y="730"/>
                    <a:pt x="72" y="730"/>
                  </a:cubicBezTo>
                  <a:cubicBezTo>
                    <a:pt x="72" y="730"/>
                    <a:pt x="71" y="730"/>
                    <a:pt x="71" y="730"/>
                  </a:cubicBezTo>
                  <a:cubicBezTo>
                    <a:pt x="71" y="730"/>
                    <a:pt x="71" y="730"/>
                    <a:pt x="71" y="730"/>
                  </a:cubicBezTo>
                  <a:cubicBezTo>
                    <a:pt x="70" y="730"/>
                    <a:pt x="69" y="729"/>
                    <a:pt x="69" y="729"/>
                  </a:cubicBezTo>
                  <a:close/>
                  <a:moveTo>
                    <a:pt x="78" y="724"/>
                  </a:moveTo>
                  <a:cubicBezTo>
                    <a:pt x="78" y="723"/>
                    <a:pt x="78" y="722"/>
                    <a:pt x="79" y="721"/>
                  </a:cubicBezTo>
                  <a:cubicBezTo>
                    <a:pt x="79" y="721"/>
                    <a:pt x="79" y="721"/>
                    <a:pt x="79" y="721"/>
                  </a:cubicBezTo>
                  <a:cubicBezTo>
                    <a:pt x="80" y="721"/>
                    <a:pt x="80" y="721"/>
                    <a:pt x="81" y="720"/>
                  </a:cubicBezTo>
                  <a:cubicBezTo>
                    <a:pt x="81" y="720"/>
                    <a:pt x="81" y="720"/>
                    <a:pt x="81" y="720"/>
                  </a:cubicBezTo>
                  <a:cubicBezTo>
                    <a:pt x="82" y="720"/>
                    <a:pt x="83" y="720"/>
                    <a:pt x="84" y="721"/>
                  </a:cubicBezTo>
                  <a:cubicBezTo>
                    <a:pt x="84" y="721"/>
                    <a:pt x="84" y="721"/>
                    <a:pt x="84" y="721"/>
                  </a:cubicBezTo>
                  <a:cubicBezTo>
                    <a:pt x="84" y="723"/>
                    <a:pt x="84" y="724"/>
                    <a:pt x="83" y="725"/>
                  </a:cubicBezTo>
                  <a:cubicBezTo>
                    <a:pt x="83" y="725"/>
                    <a:pt x="83" y="725"/>
                    <a:pt x="83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1" y="725"/>
                    <a:pt x="81" y="725"/>
                    <a:pt x="80" y="725"/>
                  </a:cubicBezTo>
                  <a:cubicBezTo>
                    <a:pt x="80" y="725"/>
                    <a:pt x="80" y="725"/>
                    <a:pt x="80" y="725"/>
                  </a:cubicBezTo>
                  <a:cubicBezTo>
                    <a:pt x="80" y="725"/>
                    <a:pt x="79" y="725"/>
                    <a:pt x="78" y="724"/>
                  </a:cubicBezTo>
                  <a:close/>
                  <a:moveTo>
                    <a:pt x="88" y="719"/>
                  </a:moveTo>
                  <a:cubicBezTo>
                    <a:pt x="87" y="718"/>
                    <a:pt x="88" y="717"/>
                    <a:pt x="89" y="716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89" y="716"/>
                    <a:pt x="90" y="716"/>
                    <a:pt x="90" y="716"/>
                  </a:cubicBezTo>
                  <a:cubicBezTo>
                    <a:pt x="90" y="716"/>
                    <a:pt x="90" y="716"/>
                    <a:pt x="90" y="716"/>
                  </a:cubicBezTo>
                  <a:cubicBezTo>
                    <a:pt x="91" y="715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4" y="718"/>
                    <a:pt x="93" y="719"/>
                    <a:pt x="92" y="720"/>
                  </a:cubicBezTo>
                  <a:cubicBezTo>
                    <a:pt x="92" y="720"/>
                    <a:pt x="92" y="720"/>
                    <a:pt x="92" y="720"/>
                  </a:cubicBezTo>
                  <a:cubicBezTo>
                    <a:pt x="92" y="720"/>
                    <a:pt x="91" y="720"/>
                    <a:pt x="91" y="720"/>
                  </a:cubicBezTo>
                  <a:cubicBezTo>
                    <a:pt x="91" y="720"/>
                    <a:pt x="91" y="720"/>
                    <a:pt x="91" y="720"/>
                  </a:cubicBezTo>
                  <a:cubicBezTo>
                    <a:pt x="91" y="721"/>
                    <a:pt x="90" y="721"/>
                    <a:pt x="90" y="721"/>
                  </a:cubicBezTo>
                  <a:cubicBezTo>
                    <a:pt x="90" y="721"/>
                    <a:pt x="90" y="721"/>
                    <a:pt x="90" y="721"/>
                  </a:cubicBezTo>
                  <a:cubicBezTo>
                    <a:pt x="89" y="721"/>
                    <a:pt x="88" y="720"/>
                    <a:pt x="88" y="719"/>
                  </a:cubicBezTo>
                  <a:close/>
                  <a:moveTo>
                    <a:pt x="97" y="715"/>
                  </a:moveTo>
                  <a:cubicBezTo>
                    <a:pt x="96" y="713"/>
                    <a:pt x="97" y="712"/>
                    <a:pt x="98" y="711"/>
                  </a:cubicBezTo>
                  <a:cubicBezTo>
                    <a:pt x="98" y="711"/>
                    <a:pt x="98" y="711"/>
                    <a:pt x="98" y="711"/>
                  </a:cubicBezTo>
                  <a:cubicBezTo>
                    <a:pt x="98" y="711"/>
                    <a:pt x="99" y="711"/>
                    <a:pt x="99" y="711"/>
                  </a:cubicBezTo>
                  <a:cubicBezTo>
                    <a:pt x="99" y="711"/>
                    <a:pt x="99" y="711"/>
                    <a:pt x="99" y="711"/>
                  </a:cubicBezTo>
                  <a:cubicBezTo>
                    <a:pt x="100" y="710"/>
                    <a:pt x="102" y="711"/>
                    <a:pt x="102" y="712"/>
                  </a:cubicBezTo>
                  <a:cubicBezTo>
                    <a:pt x="102" y="712"/>
                    <a:pt x="102" y="712"/>
                    <a:pt x="102" y="712"/>
                  </a:cubicBezTo>
                  <a:cubicBezTo>
                    <a:pt x="103" y="713"/>
                    <a:pt x="102" y="714"/>
                    <a:pt x="101" y="715"/>
                  </a:cubicBezTo>
                  <a:cubicBezTo>
                    <a:pt x="101" y="715"/>
                    <a:pt x="101" y="715"/>
                    <a:pt x="101" y="715"/>
                  </a:cubicBezTo>
                  <a:cubicBezTo>
                    <a:pt x="101" y="715"/>
                    <a:pt x="101" y="715"/>
                    <a:pt x="100" y="715"/>
                  </a:cubicBezTo>
                  <a:cubicBezTo>
                    <a:pt x="100" y="715"/>
                    <a:pt x="100" y="715"/>
                    <a:pt x="100" y="715"/>
                  </a:cubicBezTo>
                  <a:cubicBezTo>
                    <a:pt x="100" y="716"/>
                    <a:pt x="99" y="716"/>
                    <a:pt x="99" y="716"/>
                  </a:cubicBezTo>
                  <a:cubicBezTo>
                    <a:pt x="99" y="716"/>
                    <a:pt x="99" y="716"/>
                    <a:pt x="99" y="716"/>
                  </a:cubicBezTo>
                  <a:cubicBezTo>
                    <a:pt x="98" y="716"/>
                    <a:pt x="97" y="715"/>
                    <a:pt x="97" y="715"/>
                  </a:cubicBezTo>
                  <a:close/>
                  <a:moveTo>
                    <a:pt x="106" y="709"/>
                  </a:moveTo>
                  <a:cubicBezTo>
                    <a:pt x="106" y="708"/>
                    <a:pt x="106" y="707"/>
                    <a:pt x="107" y="706"/>
                  </a:cubicBezTo>
                  <a:cubicBezTo>
                    <a:pt x="107" y="706"/>
                    <a:pt x="107" y="706"/>
                    <a:pt x="107" y="706"/>
                  </a:cubicBezTo>
                  <a:cubicBezTo>
                    <a:pt x="107" y="706"/>
                    <a:pt x="108" y="706"/>
                    <a:pt x="108" y="706"/>
                  </a:cubicBezTo>
                  <a:cubicBezTo>
                    <a:pt x="108" y="706"/>
                    <a:pt x="108" y="706"/>
                    <a:pt x="108" y="706"/>
                  </a:cubicBezTo>
                  <a:cubicBezTo>
                    <a:pt x="109" y="705"/>
                    <a:pt x="111" y="705"/>
                    <a:pt x="111" y="706"/>
                  </a:cubicBezTo>
                  <a:cubicBezTo>
                    <a:pt x="111" y="706"/>
                    <a:pt x="111" y="706"/>
                    <a:pt x="111" y="706"/>
                  </a:cubicBezTo>
                  <a:cubicBezTo>
                    <a:pt x="112" y="708"/>
                    <a:pt x="112" y="709"/>
                    <a:pt x="110" y="710"/>
                  </a:cubicBezTo>
                  <a:cubicBezTo>
                    <a:pt x="110" y="710"/>
                    <a:pt x="110" y="710"/>
                    <a:pt x="110" y="710"/>
                  </a:cubicBezTo>
                  <a:cubicBezTo>
                    <a:pt x="110" y="710"/>
                    <a:pt x="110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1"/>
                    <a:pt x="108" y="711"/>
                  </a:cubicBezTo>
                  <a:cubicBezTo>
                    <a:pt x="108" y="711"/>
                    <a:pt x="108" y="711"/>
                    <a:pt x="108" y="711"/>
                  </a:cubicBezTo>
                  <a:cubicBezTo>
                    <a:pt x="107" y="711"/>
                    <a:pt x="107" y="710"/>
                    <a:pt x="106" y="709"/>
                  </a:cubicBezTo>
                  <a:close/>
                  <a:moveTo>
                    <a:pt x="115" y="704"/>
                  </a:moveTo>
                  <a:cubicBezTo>
                    <a:pt x="115" y="703"/>
                    <a:pt x="115" y="702"/>
                    <a:pt x="116" y="701"/>
                  </a:cubicBezTo>
                  <a:cubicBezTo>
                    <a:pt x="116" y="701"/>
                    <a:pt x="116" y="701"/>
                    <a:pt x="116" y="701"/>
                  </a:cubicBezTo>
                  <a:cubicBezTo>
                    <a:pt x="116" y="701"/>
                    <a:pt x="117" y="701"/>
                    <a:pt x="117" y="700"/>
                  </a:cubicBezTo>
                  <a:cubicBezTo>
                    <a:pt x="117" y="700"/>
                    <a:pt x="117" y="700"/>
                    <a:pt x="117" y="700"/>
                  </a:cubicBezTo>
                  <a:cubicBezTo>
                    <a:pt x="118" y="700"/>
                    <a:pt x="120" y="700"/>
                    <a:pt x="120" y="701"/>
                  </a:cubicBezTo>
                  <a:cubicBezTo>
                    <a:pt x="120" y="701"/>
                    <a:pt x="120" y="701"/>
                    <a:pt x="120" y="701"/>
                  </a:cubicBezTo>
                  <a:cubicBezTo>
                    <a:pt x="121" y="702"/>
                    <a:pt x="121" y="704"/>
                    <a:pt x="120" y="704"/>
                  </a:cubicBezTo>
                  <a:cubicBezTo>
                    <a:pt x="120" y="704"/>
                    <a:pt x="120" y="704"/>
                    <a:pt x="120" y="704"/>
                  </a:cubicBezTo>
                  <a:cubicBezTo>
                    <a:pt x="119" y="704"/>
                    <a:pt x="119" y="705"/>
                    <a:pt x="118" y="705"/>
                  </a:cubicBezTo>
                  <a:cubicBezTo>
                    <a:pt x="118" y="705"/>
                    <a:pt x="118" y="705"/>
                    <a:pt x="118" y="705"/>
                  </a:cubicBezTo>
                  <a:cubicBezTo>
                    <a:pt x="118" y="705"/>
                    <a:pt x="118" y="705"/>
                    <a:pt x="117" y="705"/>
                  </a:cubicBezTo>
                  <a:cubicBezTo>
                    <a:pt x="117" y="705"/>
                    <a:pt x="117" y="705"/>
                    <a:pt x="117" y="705"/>
                  </a:cubicBezTo>
                  <a:cubicBezTo>
                    <a:pt x="116" y="705"/>
                    <a:pt x="116" y="705"/>
                    <a:pt x="115" y="704"/>
                  </a:cubicBezTo>
                  <a:close/>
                  <a:moveTo>
                    <a:pt x="124" y="699"/>
                  </a:moveTo>
                  <a:cubicBezTo>
                    <a:pt x="123" y="698"/>
                    <a:pt x="124" y="696"/>
                    <a:pt x="125" y="696"/>
                  </a:cubicBezTo>
                  <a:cubicBezTo>
                    <a:pt x="125" y="696"/>
                    <a:pt x="125" y="696"/>
                    <a:pt x="125" y="696"/>
                  </a:cubicBezTo>
                  <a:cubicBezTo>
                    <a:pt x="125" y="695"/>
                    <a:pt x="126" y="695"/>
                    <a:pt x="126" y="695"/>
                  </a:cubicBezTo>
                  <a:cubicBezTo>
                    <a:pt x="126" y="695"/>
                    <a:pt x="126" y="695"/>
                    <a:pt x="126" y="695"/>
                  </a:cubicBezTo>
                  <a:cubicBezTo>
                    <a:pt x="127" y="694"/>
                    <a:pt x="128" y="694"/>
                    <a:pt x="129" y="695"/>
                  </a:cubicBezTo>
                  <a:cubicBezTo>
                    <a:pt x="129" y="695"/>
                    <a:pt x="129" y="695"/>
                    <a:pt x="129" y="695"/>
                  </a:cubicBezTo>
                  <a:cubicBezTo>
                    <a:pt x="130" y="697"/>
                    <a:pt x="129" y="698"/>
                    <a:pt x="128" y="699"/>
                  </a:cubicBezTo>
                  <a:cubicBezTo>
                    <a:pt x="128" y="699"/>
                    <a:pt x="128" y="699"/>
                    <a:pt x="128" y="699"/>
                  </a:cubicBezTo>
                  <a:cubicBezTo>
                    <a:pt x="128" y="699"/>
                    <a:pt x="128" y="699"/>
                    <a:pt x="127" y="699"/>
                  </a:cubicBezTo>
                  <a:cubicBezTo>
                    <a:pt x="127" y="699"/>
                    <a:pt x="127" y="699"/>
                    <a:pt x="127" y="699"/>
                  </a:cubicBezTo>
                  <a:cubicBezTo>
                    <a:pt x="127" y="700"/>
                    <a:pt x="126" y="700"/>
                    <a:pt x="126" y="700"/>
                  </a:cubicBezTo>
                  <a:cubicBezTo>
                    <a:pt x="126" y="700"/>
                    <a:pt x="126" y="700"/>
                    <a:pt x="126" y="700"/>
                  </a:cubicBezTo>
                  <a:cubicBezTo>
                    <a:pt x="125" y="700"/>
                    <a:pt x="125" y="699"/>
                    <a:pt x="124" y="699"/>
                  </a:cubicBezTo>
                  <a:close/>
                  <a:moveTo>
                    <a:pt x="133" y="693"/>
                  </a:moveTo>
                  <a:cubicBezTo>
                    <a:pt x="132" y="692"/>
                    <a:pt x="132" y="691"/>
                    <a:pt x="133" y="690"/>
                  </a:cubicBezTo>
                  <a:cubicBezTo>
                    <a:pt x="133" y="690"/>
                    <a:pt x="133" y="690"/>
                    <a:pt x="133" y="690"/>
                  </a:cubicBezTo>
                  <a:cubicBezTo>
                    <a:pt x="134" y="690"/>
                    <a:pt x="134" y="689"/>
                    <a:pt x="135" y="689"/>
                  </a:cubicBezTo>
                  <a:cubicBezTo>
                    <a:pt x="135" y="689"/>
                    <a:pt x="135" y="689"/>
                    <a:pt x="135" y="689"/>
                  </a:cubicBezTo>
                  <a:cubicBezTo>
                    <a:pt x="136" y="688"/>
                    <a:pt x="137" y="689"/>
                    <a:pt x="138" y="690"/>
                  </a:cubicBezTo>
                  <a:cubicBezTo>
                    <a:pt x="138" y="690"/>
                    <a:pt x="138" y="690"/>
                    <a:pt x="138" y="690"/>
                  </a:cubicBezTo>
                  <a:cubicBezTo>
                    <a:pt x="139" y="691"/>
                    <a:pt x="138" y="692"/>
                    <a:pt x="137" y="693"/>
                  </a:cubicBezTo>
                  <a:cubicBezTo>
                    <a:pt x="137" y="693"/>
                    <a:pt x="137" y="693"/>
                    <a:pt x="137" y="693"/>
                  </a:cubicBezTo>
                  <a:cubicBezTo>
                    <a:pt x="137" y="693"/>
                    <a:pt x="136" y="693"/>
                    <a:pt x="136" y="694"/>
                  </a:cubicBezTo>
                  <a:cubicBezTo>
                    <a:pt x="136" y="694"/>
                    <a:pt x="136" y="694"/>
                    <a:pt x="136" y="694"/>
                  </a:cubicBezTo>
                  <a:cubicBezTo>
                    <a:pt x="136" y="694"/>
                    <a:pt x="135" y="694"/>
                    <a:pt x="135" y="694"/>
                  </a:cubicBezTo>
                  <a:cubicBezTo>
                    <a:pt x="135" y="694"/>
                    <a:pt x="135" y="694"/>
                    <a:pt x="135" y="694"/>
                  </a:cubicBezTo>
                  <a:cubicBezTo>
                    <a:pt x="134" y="694"/>
                    <a:pt x="133" y="694"/>
                    <a:pt x="133" y="693"/>
                  </a:cubicBezTo>
                  <a:close/>
                  <a:moveTo>
                    <a:pt x="142" y="687"/>
                  </a:moveTo>
                  <a:cubicBezTo>
                    <a:pt x="141" y="686"/>
                    <a:pt x="141" y="685"/>
                    <a:pt x="142" y="684"/>
                  </a:cubicBezTo>
                  <a:cubicBezTo>
                    <a:pt x="142" y="684"/>
                    <a:pt x="142" y="684"/>
                    <a:pt x="142" y="684"/>
                  </a:cubicBezTo>
                  <a:cubicBezTo>
                    <a:pt x="142" y="684"/>
                    <a:pt x="143" y="683"/>
                    <a:pt x="143" y="683"/>
                  </a:cubicBezTo>
                  <a:cubicBezTo>
                    <a:pt x="143" y="683"/>
                    <a:pt x="143" y="683"/>
                    <a:pt x="143" y="683"/>
                  </a:cubicBezTo>
                  <a:cubicBezTo>
                    <a:pt x="144" y="682"/>
                    <a:pt x="146" y="683"/>
                    <a:pt x="146" y="684"/>
                  </a:cubicBezTo>
                  <a:cubicBezTo>
                    <a:pt x="146" y="684"/>
                    <a:pt x="146" y="684"/>
                    <a:pt x="146" y="684"/>
                  </a:cubicBezTo>
                  <a:cubicBezTo>
                    <a:pt x="147" y="685"/>
                    <a:pt x="147" y="686"/>
                    <a:pt x="146" y="687"/>
                  </a:cubicBezTo>
                  <a:cubicBezTo>
                    <a:pt x="146" y="687"/>
                    <a:pt x="146" y="687"/>
                    <a:pt x="146" y="687"/>
                  </a:cubicBezTo>
                  <a:cubicBezTo>
                    <a:pt x="145" y="687"/>
                    <a:pt x="145" y="687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4" y="688"/>
                    <a:pt x="144" y="688"/>
                    <a:pt x="143" y="688"/>
                  </a:cubicBezTo>
                  <a:cubicBezTo>
                    <a:pt x="143" y="688"/>
                    <a:pt x="143" y="688"/>
                    <a:pt x="143" y="688"/>
                  </a:cubicBezTo>
                  <a:cubicBezTo>
                    <a:pt x="143" y="688"/>
                    <a:pt x="142" y="688"/>
                    <a:pt x="142" y="687"/>
                  </a:cubicBezTo>
                  <a:close/>
                  <a:moveTo>
                    <a:pt x="150" y="681"/>
                  </a:moveTo>
                  <a:cubicBezTo>
                    <a:pt x="149" y="680"/>
                    <a:pt x="149" y="679"/>
                    <a:pt x="151" y="678"/>
                  </a:cubicBezTo>
                  <a:cubicBezTo>
                    <a:pt x="151" y="678"/>
                    <a:pt x="151" y="678"/>
                    <a:pt x="151" y="678"/>
                  </a:cubicBezTo>
                  <a:cubicBezTo>
                    <a:pt x="151" y="678"/>
                    <a:pt x="151" y="677"/>
                    <a:pt x="152" y="67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53" y="676"/>
                    <a:pt x="154" y="677"/>
                    <a:pt x="155" y="678"/>
                  </a:cubicBezTo>
                  <a:cubicBezTo>
                    <a:pt x="155" y="678"/>
                    <a:pt x="155" y="678"/>
                    <a:pt x="155" y="678"/>
                  </a:cubicBezTo>
                  <a:cubicBezTo>
                    <a:pt x="156" y="679"/>
                    <a:pt x="155" y="680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3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3" y="682"/>
                    <a:pt x="152" y="682"/>
                    <a:pt x="152" y="682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1" y="682"/>
                    <a:pt x="150" y="682"/>
                    <a:pt x="150" y="681"/>
                  </a:cubicBezTo>
                  <a:close/>
                  <a:moveTo>
                    <a:pt x="158" y="675"/>
                  </a:moveTo>
                  <a:cubicBezTo>
                    <a:pt x="158" y="674"/>
                    <a:pt x="158" y="672"/>
                    <a:pt x="159" y="672"/>
                  </a:cubicBezTo>
                  <a:cubicBezTo>
                    <a:pt x="159" y="672"/>
                    <a:pt x="159" y="672"/>
                    <a:pt x="159" y="672"/>
                  </a:cubicBezTo>
                  <a:cubicBezTo>
                    <a:pt x="159" y="671"/>
                    <a:pt x="160" y="671"/>
                    <a:pt x="160" y="671"/>
                  </a:cubicBezTo>
                  <a:cubicBezTo>
                    <a:pt x="160" y="671"/>
                    <a:pt x="160" y="671"/>
                    <a:pt x="160" y="671"/>
                  </a:cubicBezTo>
                  <a:cubicBezTo>
                    <a:pt x="161" y="670"/>
                    <a:pt x="162" y="670"/>
                    <a:pt x="163" y="671"/>
                  </a:cubicBezTo>
                  <a:cubicBezTo>
                    <a:pt x="163" y="671"/>
                    <a:pt x="163" y="671"/>
                    <a:pt x="163" y="671"/>
                  </a:cubicBezTo>
                  <a:cubicBezTo>
                    <a:pt x="164" y="672"/>
                    <a:pt x="164" y="674"/>
                    <a:pt x="163" y="674"/>
                  </a:cubicBezTo>
                  <a:cubicBezTo>
                    <a:pt x="163" y="674"/>
                    <a:pt x="163" y="674"/>
                    <a:pt x="163" y="674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1" y="676"/>
                    <a:pt x="161" y="676"/>
                    <a:pt x="160" y="676"/>
                  </a:cubicBezTo>
                  <a:cubicBezTo>
                    <a:pt x="160" y="676"/>
                    <a:pt x="160" y="676"/>
                    <a:pt x="160" y="676"/>
                  </a:cubicBezTo>
                  <a:cubicBezTo>
                    <a:pt x="160" y="676"/>
                    <a:pt x="159" y="675"/>
                    <a:pt x="158" y="675"/>
                  </a:cubicBezTo>
                  <a:close/>
                  <a:moveTo>
                    <a:pt x="167" y="668"/>
                  </a:moveTo>
                  <a:cubicBezTo>
                    <a:pt x="166" y="667"/>
                    <a:pt x="166" y="666"/>
                    <a:pt x="167" y="665"/>
                  </a:cubicBezTo>
                  <a:cubicBezTo>
                    <a:pt x="167" y="665"/>
                    <a:pt x="167" y="665"/>
                    <a:pt x="167" y="665"/>
                  </a:cubicBezTo>
                  <a:cubicBezTo>
                    <a:pt x="167" y="665"/>
                    <a:pt x="168" y="665"/>
                    <a:pt x="168" y="664"/>
                  </a:cubicBezTo>
                  <a:cubicBezTo>
                    <a:pt x="168" y="664"/>
                    <a:pt x="168" y="664"/>
                    <a:pt x="168" y="664"/>
                  </a:cubicBezTo>
                  <a:cubicBezTo>
                    <a:pt x="169" y="663"/>
                    <a:pt x="170" y="664"/>
                    <a:pt x="171" y="665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2" y="666"/>
                    <a:pt x="172" y="667"/>
                    <a:pt x="171" y="668"/>
                  </a:cubicBezTo>
                  <a:cubicBezTo>
                    <a:pt x="171" y="668"/>
                    <a:pt x="171" y="668"/>
                    <a:pt x="171" y="668"/>
                  </a:cubicBezTo>
                  <a:cubicBezTo>
                    <a:pt x="171" y="668"/>
                    <a:pt x="170" y="668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69" y="669"/>
                    <a:pt x="169" y="669"/>
                    <a:pt x="168" y="669"/>
                  </a:cubicBezTo>
                  <a:cubicBezTo>
                    <a:pt x="168" y="669"/>
                    <a:pt x="168" y="669"/>
                    <a:pt x="168" y="669"/>
                  </a:cubicBezTo>
                  <a:cubicBezTo>
                    <a:pt x="168" y="669"/>
                    <a:pt x="167" y="669"/>
                    <a:pt x="167" y="668"/>
                  </a:cubicBezTo>
                  <a:close/>
                  <a:moveTo>
                    <a:pt x="175" y="662"/>
                  </a:moveTo>
                  <a:cubicBezTo>
                    <a:pt x="174" y="661"/>
                    <a:pt x="174" y="659"/>
                    <a:pt x="175" y="658"/>
                  </a:cubicBezTo>
                  <a:cubicBezTo>
                    <a:pt x="175" y="658"/>
                    <a:pt x="175" y="658"/>
                    <a:pt x="175" y="658"/>
                  </a:cubicBezTo>
                  <a:cubicBezTo>
                    <a:pt x="175" y="658"/>
                    <a:pt x="176" y="658"/>
                    <a:pt x="176" y="658"/>
                  </a:cubicBezTo>
                  <a:cubicBezTo>
                    <a:pt x="176" y="658"/>
                    <a:pt x="176" y="658"/>
                    <a:pt x="176" y="658"/>
                  </a:cubicBezTo>
                  <a:cubicBezTo>
                    <a:pt x="177" y="657"/>
                    <a:pt x="178" y="657"/>
                    <a:pt x="179" y="658"/>
                  </a:cubicBezTo>
                  <a:cubicBezTo>
                    <a:pt x="179" y="658"/>
                    <a:pt x="179" y="658"/>
                    <a:pt x="179" y="658"/>
                  </a:cubicBezTo>
                  <a:cubicBezTo>
                    <a:pt x="180" y="659"/>
                    <a:pt x="180" y="660"/>
                    <a:pt x="179" y="661"/>
                  </a:cubicBezTo>
                  <a:cubicBezTo>
                    <a:pt x="179" y="661"/>
                    <a:pt x="179" y="661"/>
                    <a:pt x="179" y="661"/>
                  </a:cubicBezTo>
                  <a:cubicBezTo>
                    <a:pt x="179" y="661"/>
                    <a:pt x="178" y="662"/>
                    <a:pt x="178" y="662"/>
                  </a:cubicBezTo>
                  <a:cubicBezTo>
                    <a:pt x="178" y="662"/>
                    <a:pt x="178" y="662"/>
                    <a:pt x="178" y="662"/>
                  </a:cubicBezTo>
                  <a:cubicBezTo>
                    <a:pt x="177" y="662"/>
                    <a:pt x="177" y="663"/>
                    <a:pt x="176" y="663"/>
                  </a:cubicBezTo>
                  <a:cubicBezTo>
                    <a:pt x="176" y="663"/>
                    <a:pt x="176" y="663"/>
                    <a:pt x="176" y="663"/>
                  </a:cubicBezTo>
                  <a:cubicBezTo>
                    <a:pt x="176" y="663"/>
                    <a:pt x="175" y="662"/>
                    <a:pt x="175" y="662"/>
                  </a:cubicBezTo>
                  <a:close/>
                  <a:moveTo>
                    <a:pt x="183" y="655"/>
                  </a:moveTo>
                  <a:cubicBezTo>
                    <a:pt x="182" y="654"/>
                    <a:pt x="182" y="652"/>
                    <a:pt x="183" y="652"/>
                  </a:cubicBezTo>
                  <a:cubicBezTo>
                    <a:pt x="183" y="652"/>
                    <a:pt x="183" y="652"/>
                    <a:pt x="183" y="652"/>
                  </a:cubicBezTo>
                  <a:cubicBezTo>
                    <a:pt x="183" y="651"/>
                    <a:pt x="183" y="651"/>
                    <a:pt x="184" y="651"/>
                  </a:cubicBezTo>
                  <a:cubicBezTo>
                    <a:pt x="184" y="651"/>
                    <a:pt x="184" y="651"/>
                    <a:pt x="184" y="651"/>
                  </a:cubicBezTo>
                  <a:cubicBezTo>
                    <a:pt x="185" y="650"/>
                    <a:pt x="186" y="650"/>
                    <a:pt x="187" y="651"/>
                  </a:cubicBezTo>
                  <a:cubicBezTo>
                    <a:pt x="187" y="651"/>
                    <a:pt x="187" y="651"/>
                    <a:pt x="187" y="651"/>
                  </a:cubicBezTo>
                  <a:cubicBezTo>
                    <a:pt x="188" y="652"/>
                    <a:pt x="188" y="653"/>
                    <a:pt x="187" y="654"/>
                  </a:cubicBezTo>
                  <a:cubicBezTo>
                    <a:pt x="187" y="654"/>
                    <a:pt x="187" y="654"/>
                    <a:pt x="187" y="654"/>
                  </a:cubicBezTo>
                  <a:cubicBezTo>
                    <a:pt x="186" y="654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5" y="655"/>
                    <a:pt x="185" y="656"/>
                    <a:pt x="184" y="656"/>
                  </a:cubicBezTo>
                  <a:cubicBezTo>
                    <a:pt x="184" y="656"/>
                    <a:pt x="184" y="656"/>
                    <a:pt x="184" y="656"/>
                  </a:cubicBezTo>
                  <a:cubicBezTo>
                    <a:pt x="184" y="656"/>
                    <a:pt x="183" y="655"/>
                    <a:pt x="183" y="655"/>
                  </a:cubicBezTo>
                  <a:close/>
                  <a:moveTo>
                    <a:pt x="190" y="648"/>
                  </a:moveTo>
                  <a:cubicBezTo>
                    <a:pt x="189" y="647"/>
                    <a:pt x="189" y="645"/>
                    <a:pt x="190" y="645"/>
                  </a:cubicBezTo>
                  <a:cubicBezTo>
                    <a:pt x="190" y="645"/>
                    <a:pt x="190" y="645"/>
                    <a:pt x="190" y="645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2" y="643"/>
                    <a:pt x="194" y="643"/>
                    <a:pt x="195" y="644"/>
                  </a:cubicBezTo>
                  <a:cubicBezTo>
                    <a:pt x="195" y="644"/>
                    <a:pt x="195" y="644"/>
                    <a:pt x="195" y="644"/>
                  </a:cubicBezTo>
                  <a:cubicBezTo>
                    <a:pt x="195" y="645"/>
                    <a:pt x="195" y="646"/>
                    <a:pt x="195" y="647"/>
                  </a:cubicBezTo>
                  <a:cubicBezTo>
                    <a:pt x="195" y="647"/>
                    <a:pt x="195" y="647"/>
                    <a:pt x="195" y="647"/>
                  </a:cubicBezTo>
                  <a:cubicBezTo>
                    <a:pt x="194" y="647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3" y="648"/>
                    <a:pt x="193" y="649"/>
                    <a:pt x="192" y="649"/>
                  </a:cubicBezTo>
                  <a:cubicBezTo>
                    <a:pt x="192" y="649"/>
                    <a:pt x="192" y="649"/>
                    <a:pt x="192" y="649"/>
                  </a:cubicBezTo>
                  <a:cubicBezTo>
                    <a:pt x="191" y="649"/>
                    <a:pt x="191" y="648"/>
                    <a:pt x="190" y="648"/>
                  </a:cubicBezTo>
                  <a:close/>
                  <a:moveTo>
                    <a:pt x="198" y="641"/>
                  </a:moveTo>
                  <a:cubicBezTo>
                    <a:pt x="197" y="640"/>
                    <a:pt x="197" y="638"/>
                    <a:pt x="198" y="637"/>
                  </a:cubicBezTo>
                  <a:cubicBezTo>
                    <a:pt x="198" y="637"/>
                    <a:pt x="198" y="637"/>
                    <a:pt x="198" y="637"/>
                  </a:cubicBezTo>
                  <a:cubicBezTo>
                    <a:pt x="198" y="637"/>
                    <a:pt x="198" y="637"/>
                    <a:pt x="199" y="636"/>
                  </a:cubicBezTo>
                  <a:cubicBezTo>
                    <a:pt x="199" y="636"/>
                    <a:pt x="199" y="636"/>
                    <a:pt x="199" y="636"/>
                  </a:cubicBezTo>
                  <a:cubicBezTo>
                    <a:pt x="200" y="635"/>
                    <a:pt x="201" y="635"/>
                    <a:pt x="202" y="636"/>
                  </a:cubicBezTo>
                  <a:cubicBezTo>
                    <a:pt x="202" y="636"/>
                    <a:pt x="202" y="636"/>
                    <a:pt x="202" y="636"/>
                  </a:cubicBezTo>
                  <a:cubicBezTo>
                    <a:pt x="203" y="637"/>
                    <a:pt x="203" y="639"/>
                    <a:pt x="202" y="640"/>
                  </a:cubicBezTo>
                  <a:cubicBezTo>
                    <a:pt x="202" y="640"/>
                    <a:pt x="202" y="640"/>
                    <a:pt x="202" y="640"/>
                  </a:cubicBezTo>
                  <a:cubicBezTo>
                    <a:pt x="202" y="640"/>
                    <a:pt x="201" y="640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0" y="641"/>
                    <a:pt x="199" y="641"/>
                  </a:cubicBezTo>
                  <a:cubicBezTo>
                    <a:pt x="199" y="641"/>
                    <a:pt x="199" y="641"/>
                    <a:pt x="199" y="641"/>
                  </a:cubicBezTo>
                  <a:cubicBezTo>
                    <a:pt x="199" y="641"/>
                    <a:pt x="198" y="641"/>
                    <a:pt x="198" y="641"/>
                  </a:cubicBezTo>
                  <a:close/>
                  <a:moveTo>
                    <a:pt x="205" y="633"/>
                  </a:moveTo>
                  <a:cubicBezTo>
                    <a:pt x="204" y="632"/>
                    <a:pt x="204" y="631"/>
                    <a:pt x="205" y="630"/>
                  </a:cubicBezTo>
                  <a:cubicBezTo>
                    <a:pt x="205" y="630"/>
                    <a:pt x="205" y="630"/>
                    <a:pt x="205" y="630"/>
                  </a:cubicBezTo>
                  <a:cubicBezTo>
                    <a:pt x="205" y="630"/>
                    <a:pt x="206" y="629"/>
                    <a:pt x="206" y="629"/>
                  </a:cubicBezTo>
                  <a:cubicBezTo>
                    <a:pt x="206" y="629"/>
                    <a:pt x="206" y="629"/>
                    <a:pt x="206" y="629"/>
                  </a:cubicBezTo>
                  <a:cubicBezTo>
                    <a:pt x="207" y="628"/>
                    <a:pt x="208" y="628"/>
                    <a:pt x="209" y="629"/>
                  </a:cubicBezTo>
                  <a:cubicBezTo>
                    <a:pt x="209" y="629"/>
                    <a:pt x="209" y="629"/>
                    <a:pt x="209" y="629"/>
                  </a:cubicBezTo>
                  <a:cubicBezTo>
                    <a:pt x="210" y="630"/>
                    <a:pt x="210" y="631"/>
                    <a:pt x="209" y="632"/>
                  </a:cubicBezTo>
                  <a:cubicBezTo>
                    <a:pt x="209" y="632"/>
                    <a:pt x="209" y="632"/>
                    <a:pt x="209" y="632"/>
                  </a:cubicBezTo>
                  <a:cubicBezTo>
                    <a:pt x="209" y="632"/>
                    <a:pt x="209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4"/>
                    <a:pt x="207" y="634"/>
                    <a:pt x="207" y="634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06" y="634"/>
                    <a:pt x="206" y="634"/>
                    <a:pt x="205" y="633"/>
                  </a:cubicBezTo>
                  <a:close/>
                  <a:moveTo>
                    <a:pt x="212" y="626"/>
                  </a:moveTo>
                  <a:cubicBezTo>
                    <a:pt x="211" y="625"/>
                    <a:pt x="211" y="623"/>
                    <a:pt x="212" y="622"/>
                  </a:cubicBezTo>
                  <a:cubicBezTo>
                    <a:pt x="212" y="622"/>
                    <a:pt x="212" y="622"/>
                    <a:pt x="212" y="622"/>
                  </a:cubicBezTo>
                  <a:cubicBezTo>
                    <a:pt x="212" y="622"/>
                    <a:pt x="213" y="622"/>
                    <a:pt x="213" y="621"/>
                  </a:cubicBezTo>
                  <a:cubicBezTo>
                    <a:pt x="213" y="621"/>
                    <a:pt x="213" y="621"/>
                    <a:pt x="213" y="621"/>
                  </a:cubicBezTo>
                  <a:cubicBezTo>
                    <a:pt x="214" y="620"/>
                    <a:pt x="215" y="620"/>
                    <a:pt x="216" y="621"/>
                  </a:cubicBezTo>
                  <a:cubicBezTo>
                    <a:pt x="216" y="621"/>
                    <a:pt x="216" y="621"/>
                    <a:pt x="216" y="621"/>
                  </a:cubicBezTo>
                  <a:cubicBezTo>
                    <a:pt x="217" y="622"/>
                    <a:pt x="217" y="623"/>
                    <a:pt x="216" y="624"/>
                  </a:cubicBezTo>
                  <a:cubicBezTo>
                    <a:pt x="216" y="624"/>
                    <a:pt x="216" y="624"/>
                    <a:pt x="216" y="624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5" y="626"/>
                    <a:pt x="214" y="626"/>
                    <a:pt x="214" y="626"/>
                  </a:cubicBezTo>
                  <a:cubicBezTo>
                    <a:pt x="214" y="626"/>
                    <a:pt x="214" y="626"/>
                    <a:pt x="214" y="626"/>
                  </a:cubicBezTo>
                  <a:cubicBezTo>
                    <a:pt x="213" y="626"/>
                    <a:pt x="213" y="626"/>
                    <a:pt x="212" y="626"/>
                  </a:cubicBezTo>
                  <a:close/>
                  <a:moveTo>
                    <a:pt x="219" y="618"/>
                  </a:moveTo>
                  <a:cubicBezTo>
                    <a:pt x="218" y="617"/>
                    <a:pt x="218" y="615"/>
                    <a:pt x="219" y="614"/>
                  </a:cubicBezTo>
                  <a:cubicBezTo>
                    <a:pt x="219" y="614"/>
                    <a:pt x="219" y="614"/>
                    <a:pt x="219" y="614"/>
                  </a:cubicBezTo>
                  <a:cubicBezTo>
                    <a:pt x="219" y="614"/>
                    <a:pt x="220" y="614"/>
                    <a:pt x="220" y="613"/>
                  </a:cubicBezTo>
                  <a:cubicBezTo>
                    <a:pt x="220" y="613"/>
                    <a:pt x="220" y="613"/>
                    <a:pt x="220" y="613"/>
                  </a:cubicBezTo>
                  <a:cubicBezTo>
                    <a:pt x="221" y="612"/>
                    <a:pt x="222" y="612"/>
                    <a:pt x="223" y="613"/>
                  </a:cubicBezTo>
                  <a:cubicBezTo>
                    <a:pt x="223" y="613"/>
                    <a:pt x="223" y="613"/>
                    <a:pt x="223" y="613"/>
                  </a:cubicBezTo>
                  <a:cubicBezTo>
                    <a:pt x="224" y="614"/>
                    <a:pt x="224" y="615"/>
                    <a:pt x="223" y="616"/>
                  </a:cubicBezTo>
                  <a:cubicBezTo>
                    <a:pt x="223" y="616"/>
                    <a:pt x="223" y="616"/>
                    <a:pt x="223" y="616"/>
                  </a:cubicBezTo>
                  <a:cubicBezTo>
                    <a:pt x="223" y="617"/>
                    <a:pt x="223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8"/>
                    <a:pt x="221" y="618"/>
                    <a:pt x="221" y="618"/>
                  </a:cubicBezTo>
                  <a:cubicBezTo>
                    <a:pt x="221" y="618"/>
                    <a:pt x="221" y="618"/>
                    <a:pt x="221" y="618"/>
                  </a:cubicBezTo>
                  <a:cubicBezTo>
                    <a:pt x="220" y="618"/>
                    <a:pt x="220" y="618"/>
                    <a:pt x="219" y="618"/>
                  </a:cubicBezTo>
                  <a:close/>
                  <a:moveTo>
                    <a:pt x="226" y="610"/>
                  </a:moveTo>
                  <a:cubicBezTo>
                    <a:pt x="225" y="609"/>
                    <a:pt x="225" y="607"/>
                    <a:pt x="226" y="606"/>
                  </a:cubicBezTo>
                  <a:cubicBezTo>
                    <a:pt x="226" y="606"/>
                    <a:pt x="226" y="606"/>
                    <a:pt x="226" y="606"/>
                  </a:cubicBezTo>
                  <a:cubicBezTo>
                    <a:pt x="226" y="606"/>
                    <a:pt x="226" y="606"/>
                    <a:pt x="226" y="605"/>
                  </a:cubicBezTo>
                  <a:cubicBezTo>
                    <a:pt x="226" y="605"/>
                    <a:pt x="226" y="605"/>
                    <a:pt x="226" y="605"/>
                  </a:cubicBezTo>
                  <a:cubicBezTo>
                    <a:pt x="227" y="604"/>
                    <a:pt x="229" y="604"/>
                    <a:pt x="230" y="605"/>
                  </a:cubicBezTo>
                  <a:cubicBezTo>
                    <a:pt x="230" y="605"/>
                    <a:pt x="230" y="605"/>
                    <a:pt x="230" y="605"/>
                  </a:cubicBezTo>
                  <a:cubicBezTo>
                    <a:pt x="231" y="606"/>
                    <a:pt x="231" y="607"/>
                    <a:pt x="230" y="608"/>
                  </a:cubicBezTo>
                  <a:cubicBezTo>
                    <a:pt x="230" y="608"/>
                    <a:pt x="230" y="608"/>
                    <a:pt x="230" y="608"/>
                  </a:cubicBezTo>
                  <a:cubicBezTo>
                    <a:pt x="230" y="609"/>
                    <a:pt x="229" y="609"/>
                    <a:pt x="229" y="609"/>
                  </a:cubicBezTo>
                  <a:cubicBezTo>
                    <a:pt x="229" y="609"/>
                    <a:pt x="229" y="609"/>
                    <a:pt x="229" y="609"/>
                  </a:cubicBezTo>
                  <a:cubicBezTo>
                    <a:pt x="229" y="610"/>
                    <a:pt x="228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0"/>
                    <a:pt x="226" y="610"/>
                    <a:pt x="226" y="610"/>
                  </a:cubicBezTo>
                  <a:close/>
                  <a:moveTo>
                    <a:pt x="232" y="601"/>
                  </a:moveTo>
                  <a:cubicBezTo>
                    <a:pt x="231" y="601"/>
                    <a:pt x="231" y="599"/>
                    <a:pt x="232" y="598"/>
                  </a:cubicBezTo>
                  <a:cubicBezTo>
                    <a:pt x="232" y="598"/>
                    <a:pt x="232" y="598"/>
                    <a:pt x="232" y="598"/>
                  </a:cubicBezTo>
                  <a:cubicBezTo>
                    <a:pt x="232" y="598"/>
                    <a:pt x="232" y="598"/>
                    <a:pt x="233" y="597"/>
                  </a:cubicBezTo>
                  <a:cubicBezTo>
                    <a:pt x="233" y="597"/>
                    <a:pt x="233" y="597"/>
                    <a:pt x="233" y="597"/>
                  </a:cubicBezTo>
                  <a:cubicBezTo>
                    <a:pt x="234" y="596"/>
                    <a:pt x="235" y="596"/>
                    <a:pt x="236" y="597"/>
                  </a:cubicBezTo>
                  <a:cubicBezTo>
                    <a:pt x="236" y="597"/>
                    <a:pt x="236" y="597"/>
                    <a:pt x="236" y="597"/>
                  </a:cubicBezTo>
                  <a:cubicBezTo>
                    <a:pt x="237" y="597"/>
                    <a:pt x="237" y="599"/>
                    <a:pt x="236" y="600"/>
                  </a:cubicBezTo>
                  <a:cubicBezTo>
                    <a:pt x="236" y="600"/>
                    <a:pt x="236" y="600"/>
                    <a:pt x="236" y="600"/>
                  </a:cubicBezTo>
                  <a:cubicBezTo>
                    <a:pt x="236" y="600"/>
                    <a:pt x="236" y="601"/>
                    <a:pt x="236" y="601"/>
                  </a:cubicBezTo>
                  <a:cubicBezTo>
                    <a:pt x="236" y="601"/>
                    <a:pt x="236" y="601"/>
                    <a:pt x="236" y="601"/>
                  </a:cubicBezTo>
                  <a:cubicBezTo>
                    <a:pt x="235" y="602"/>
                    <a:pt x="234" y="602"/>
                    <a:pt x="234" y="602"/>
                  </a:cubicBezTo>
                  <a:cubicBezTo>
                    <a:pt x="234" y="602"/>
                    <a:pt x="234" y="602"/>
                    <a:pt x="234" y="602"/>
                  </a:cubicBezTo>
                  <a:cubicBezTo>
                    <a:pt x="233" y="602"/>
                    <a:pt x="233" y="602"/>
                    <a:pt x="232" y="601"/>
                  </a:cubicBezTo>
                  <a:close/>
                  <a:moveTo>
                    <a:pt x="239" y="593"/>
                  </a:moveTo>
                  <a:cubicBezTo>
                    <a:pt x="238" y="592"/>
                    <a:pt x="237" y="591"/>
                    <a:pt x="238" y="590"/>
                  </a:cubicBezTo>
                  <a:cubicBezTo>
                    <a:pt x="238" y="590"/>
                    <a:pt x="238" y="590"/>
                    <a:pt x="238" y="590"/>
                  </a:cubicBezTo>
                  <a:cubicBezTo>
                    <a:pt x="238" y="590"/>
                    <a:pt x="239" y="589"/>
                    <a:pt x="239" y="589"/>
                  </a:cubicBezTo>
                  <a:cubicBezTo>
                    <a:pt x="239" y="589"/>
                    <a:pt x="239" y="589"/>
                    <a:pt x="239" y="589"/>
                  </a:cubicBezTo>
                  <a:cubicBezTo>
                    <a:pt x="240" y="588"/>
                    <a:pt x="241" y="588"/>
                    <a:pt x="242" y="588"/>
                  </a:cubicBezTo>
                  <a:cubicBezTo>
                    <a:pt x="242" y="588"/>
                    <a:pt x="242" y="588"/>
                    <a:pt x="242" y="588"/>
                  </a:cubicBezTo>
                  <a:cubicBezTo>
                    <a:pt x="243" y="589"/>
                    <a:pt x="243" y="590"/>
                    <a:pt x="243" y="591"/>
                  </a:cubicBezTo>
                  <a:cubicBezTo>
                    <a:pt x="243" y="591"/>
                    <a:pt x="243" y="591"/>
                    <a:pt x="243" y="591"/>
                  </a:cubicBezTo>
                  <a:cubicBezTo>
                    <a:pt x="242" y="592"/>
                    <a:pt x="242" y="592"/>
                    <a:pt x="242" y="593"/>
                  </a:cubicBezTo>
                  <a:cubicBezTo>
                    <a:pt x="242" y="593"/>
                    <a:pt x="242" y="593"/>
                    <a:pt x="242" y="593"/>
                  </a:cubicBezTo>
                  <a:cubicBezTo>
                    <a:pt x="241" y="593"/>
                    <a:pt x="241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39" y="593"/>
                    <a:pt x="239" y="593"/>
                  </a:cubicBezTo>
                  <a:close/>
                  <a:moveTo>
                    <a:pt x="245" y="585"/>
                  </a:moveTo>
                  <a:cubicBezTo>
                    <a:pt x="244" y="584"/>
                    <a:pt x="243" y="582"/>
                    <a:pt x="244" y="581"/>
                  </a:cubicBezTo>
                  <a:cubicBezTo>
                    <a:pt x="244" y="581"/>
                    <a:pt x="244" y="581"/>
                    <a:pt x="244" y="581"/>
                  </a:cubicBezTo>
                  <a:cubicBezTo>
                    <a:pt x="244" y="581"/>
                    <a:pt x="244" y="581"/>
                    <a:pt x="245" y="580"/>
                  </a:cubicBezTo>
                  <a:cubicBezTo>
                    <a:pt x="245" y="580"/>
                    <a:pt x="245" y="580"/>
                    <a:pt x="245" y="580"/>
                  </a:cubicBezTo>
                  <a:cubicBezTo>
                    <a:pt x="245" y="579"/>
                    <a:pt x="247" y="579"/>
                    <a:pt x="248" y="580"/>
                  </a:cubicBezTo>
                  <a:cubicBezTo>
                    <a:pt x="248" y="580"/>
                    <a:pt x="248" y="580"/>
                    <a:pt x="248" y="580"/>
                  </a:cubicBezTo>
                  <a:cubicBezTo>
                    <a:pt x="249" y="580"/>
                    <a:pt x="249" y="582"/>
                    <a:pt x="249" y="583"/>
                  </a:cubicBezTo>
                  <a:cubicBezTo>
                    <a:pt x="249" y="583"/>
                    <a:pt x="249" y="583"/>
                    <a:pt x="249" y="583"/>
                  </a:cubicBezTo>
                  <a:cubicBezTo>
                    <a:pt x="248" y="583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5"/>
                    <a:pt x="247" y="585"/>
                    <a:pt x="246" y="585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5" y="585"/>
                    <a:pt x="245" y="585"/>
                    <a:pt x="245" y="585"/>
                  </a:cubicBezTo>
                  <a:close/>
                  <a:moveTo>
                    <a:pt x="250" y="576"/>
                  </a:moveTo>
                  <a:cubicBezTo>
                    <a:pt x="249" y="575"/>
                    <a:pt x="249" y="574"/>
                    <a:pt x="250" y="573"/>
                  </a:cubicBezTo>
                  <a:cubicBezTo>
                    <a:pt x="250" y="573"/>
                    <a:pt x="250" y="573"/>
                    <a:pt x="250" y="573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1" y="570"/>
                    <a:pt x="252" y="570"/>
                    <a:pt x="254" y="571"/>
                  </a:cubicBezTo>
                  <a:cubicBezTo>
                    <a:pt x="254" y="571"/>
                    <a:pt x="254" y="571"/>
                    <a:pt x="254" y="571"/>
                  </a:cubicBezTo>
                  <a:cubicBezTo>
                    <a:pt x="255" y="571"/>
                    <a:pt x="255" y="573"/>
                    <a:pt x="254" y="574"/>
                  </a:cubicBezTo>
                  <a:cubicBezTo>
                    <a:pt x="254" y="574"/>
                    <a:pt x="254" y="574"/>
                    <a:pt x="254" y="574"/>
                  </a:cubicBezTo>
                  <a:cubicBezTo>
                    <a:pt x="254" y="574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3" y="576"/>
                    <a:pt x="252" y="576"/>
                    <a:pt x="252" y="576"/>
                  </a:cubicBezTo>
                  <a:cubicBezTo>
                    <a:pt x="252" y="576"/>
                    <a:pt x="252" y="576"/>
                    <a:pt x="252" y="576"/>
                  </a:cubicBezTo>
                  <a:cubicBezTo>
                    <a:pt x="251" y="576"/>
                    <a:pt x="251" y="576"/>
                    <a:pt x="250" y="576"/>
                  </a:cubicBezTo>
                  <a:close/>
                  <a:moveTo>
                    <a:pt x="256" y="567"/>
                  </a:moveTo>
                  <a:cubicBezTo>
                    <a:pt x="255" y="566"/>
                    <a:pt x="254" y="565"/>
                    <a:pt x="255" y="564"/>
                  </a:cubicBezTo>
                  <a:cubicBezTo>
                    <a:pt x="255" y="564"/>
                    <a:pt x="255" y="564"/>
                    <a:pt x="255" y="564"/>
                  </a:cubicBezTo>
                  <a:cubicBezTo>
                    <a:pt x="255" y="563"/>
                    <a:pt x="255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6" y="562"/>
                    <a:pt x="258" y="561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60" y="562"/>
                    <a:pt x="260" y="564"/>
                    <a:pt x="260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59" y="565"/>
                    <a:pt x="259" y="566"/>
                    <a:pt x="259" y="566"/>
                  </a:cubicBezTo>
                  <a:cubicBezTo>
                    <a:pt x="259" y="566"/>
                    <a:pt x="259" y="566"/>
                    <a:pt x="259" y="566"/>
                  </a:cubicBezTo>
                  <a:cubicBezTo>
                    <a:pt x="259" y="567"/>
                    <a:pt x="258" y="567"/>
                    <a:pt x="257" y="567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57" y="567"/>
                    <a:pt x="256" y="567"/>
                    <a:pt x="256" y="567"/>
                  </a:cubicBezTo>
                  <a:close/>
                  <a:moveTo>
                    <a:pt x="261" y="558"/>
                  </a:moveTo>
                  <a:cubicBezTo>
                    <a:pt x="260" y="557"/>
                    <a:pt x="259" y="556"/>
                    <a:pt x="260" y="555"/>
                  </a:cubicBezTo>
                  <a:cubicBezTo>
                    <a:pt x="260" y="555"/>
                    <a:pt x="260" y="555"/>
                    <a:pt x="260" y="555"/>
                  </a:cubicBezTo>
                  <a:cubicBezTo>
                    <a:pt x="260" y="554"/>
                    <a:pt x="261" y="554"/>
                    <a:pt x="261" y="554"/>
                  </a:cubicBezTo>
                  <a:cubicBezTo>
                    <a:pt x="261" y="554"/>
                    <a:pt x="261" y="554"/>
                    <a:pt x="261" y="554"/>
                  </a:cubicBezTo>
                  <a:cubicBezTo>
                    <a:pt x="261" y="552"/>
                    <a:pt x="263" y="552"/>
                    <a:pt x="264" y="553"/>
                  </a:cubicBezTo>
                  <a:cubicBezTo>
                    <a:pt x="264" y="553"/>
                    <a:pt x="264" y="553"/>
                    <a:pt x="264" y="553"/>
                  </a:cubicBezTo>
                  <a:cubicBezTo>
                    <a:pt x="265" y="553"/>
                    <a:pt x="265" y="555"/>
                    <a:pt x="265" y="556"/>
                  </a:cubicBezTo>
                  <a:cubicBezTo>
                    <a:pt x="265" y="556"/>
                    <a:pt x="265" y="556"/>
                    <a:pt x="265" y="556"/>
                  </a:cubicBezTo>
                  <a:cubicBezTo>
                    <a:pt x="265" y="556"/>
                    <a:pt x="264" y="557"/>
                    <a:pt x="264" y="557"/>
                  </a:cubicBezTo>
                  <a:cubicBezTo>
                    <a:pt x="264" y="557"/>
                    <a:pt x="264" y="557"/>
                    <a:pt x="264" y="557"/>
                  </a:cubicBezTo>
                  <a:cubicBezTo>
                    <a:pt x="264" y="558"/>
                    <a:pt x="263" y="558"/>
                    <a:pt x="262" y="558"/>
                  </a:cubicBezTo>
                  <a:cubicBezTo>
                    <a:pt x="262" y="558"/>
                    <a:pt x="262" y="558"/>
                    <a:pt x="262" y="558"/>
                  </a:cubicBezTo>
                  <a:cubicBezTo>
                    <a:pt x="262" y="558"/>
                    <a:pt x="261" y="558"/>
                    <a:pt x="261" y="558"/>
                  </a:cubicBezTo>
                  <a:close/>
                  <a:moveTo>
                    <a:pt x="266" y="549"/>
                  </a:moveTo>
                  <a:cubicBezTo>
                    <a:pt x="265" y="548"/>
                    <a:pt x="264" y="547"/>
                    <a:pt x="265" y="546"/>
                  </a:cubicBezTo>
                  <a:cubicBezTo>
                    <a:pt x="265" y="546"/>
                    <a:pt x="265" y="546"/>
                    <a:pt x="265" y="546"/>
                  </a:cubicBezTo>
                  <a:cubicBezTo>
                    <a:pt x="265" y="545"/>
                    <a:pt x="265" y="545"/>
                    <a:pt x="266" y="544"/>
                  </a:cubicBezTo>
                  <a:cubicBezTo>
                    <a:pt x="266" y="544"/>
                    <a:pt x="266" y="544"/>
                    <a:pt x="266" y="544"/>
                  </a:cubicBezTo>
                  <a:cubicBezTo>
                    <a:pt x="266" y="543"/>
                    <a:pt x="268" y="543"/>
                    <a:pt x="269" y="543"/>
                  </a:cubicBezTo>
                  <a:cubicBezTo>
                    <a:pt x="269" y="543"/>
                    <a:pt x="269" y="543"/>
                    <a:pt x="269" y="543"/>
                  </a:cubicBezTo>
                  <a:cubicBezTo>
                    <a:pt x="270" y="544"/>
                    <a:pt x="270" y="545"/>
                    <a:pt x="270" y="546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69" y="547"/>
                    <a:pt x="269" y="547"/>
                    <a:pt x="269" y="54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69" y="548"/>
                    <a:pt x="268" y="549"/>
                    <a:pt x="267" y="549"/>
                  </a:cubicBezTo>
                  <a:cubicBezTo>
                    <a:pt x="267" y="549"/>
                    <a:pt x="267" y="549"/>
                    <a:pt x="267" y="549"/>
                  </a:cubicBezTo>
                  <a:cubicBezTo>
                    <a:pt x="267" y="549"/>
                    <a:pt x="266" y="549"/>
                    <a:pt x="266" y="549"/>
                  </a:cubicBezTo>
                  <a:close/>
                  <a:moveTo>
                    <a:pt x="271" y="539"/>
                  </a:moveTo>
                  <a:cubicBezTo>
                    <a:pt x="269" y="539"/>
                    <a:pt x="269" y="537"/>
                    <a:pt x="270" y="536"/>
                  </a:cubicBezTo>
                  <a:cubicBezTo>
                    <a:pt x="270" y="536"/>
                    <a:pt x="270" y="536"/>
                    <a:pt x="270" y="536"/>
                  </a:cubicBezTo>
                  <a:cubicBezTo>
                    <a:pt x="270" y="536"/>
                    <a:pt x="270" y="535"/>
                    <a:pt x="270" y="535"/>
                  </a:cubicBezTo>
                  <a:cubicBezTo>
                    <a:pt x="270" y="535"/>
                    <a:pt x="270" y="535"/>
                    <a:pt x="270" y="535"/>
                  </a:cubicBezTo>
                  <a:cubicBezTo>
                    <a:pt x="271" y="534"/>
                    <a:pt x="272" y="533"/>
                    <a:pt x="273" y="534"/>
                  </a:cubicBezTo>
                  <a:cubicBezTo>
                    <a:pt x="273" y="534"/>
                    <a:pt x="273" y="534"/>
                    <a:pt x="273" y="534"/>
                  </a:cubicBezTo>
                  <a:cubicBezTo>
                    <a:pt x="274" y="534"/>
                    <a:pt x="275" y="536"/>
                    <a:pt x="274" y="537"/>
                  </a:cubicBezTo>
                  <a:cubicBezTo>
                    <a:pt x="274" y="537"/>
                    <a:pt x="274" y="537"/>
                    <a:pt x="274" y="537"/>
                  </a:cubicBezTo>
                  <a:cubicBezTo>
                    <a:pt x="274" y="537"/>
                    <a:pt x="274" y="538"/>
                    <a:pt x="274" y="538"/>
                  </a:cubicBezTo>
                  <a:cubicBezTo>
                    <a:pt x="274" y="538"/>
                    <a:pt x="274" y="538"/>
                    <a:pt x="274" y="538"/>
                  </a:cubicBezTo>
                  <a:cubicBezTo>
                    <a:pt x="273" y="539"/>
                    <a:pt x="272" y="540"/>
                    <a:pt x="272" y="540"/>
                  </a:cubicBezTo>
                  <a:cubicBezTo>
                    <a:pt x="272" y="540"/>
                    <a:pt x="272" y="540"/>
                    <a:pt x="272" y="540"/>
                  </a:cubicBezTo>
                  <a:cubicBezTo>
                    <a:pt x="271" y="540"/>
                    <a:pt x="271" y="539"/>
                    <a:pt x="271" y="539"/>
                  </a:cubicBezTo>
                  <a:close/>
                  <a:moveTo>
                    <a:pt x="275" y="530"/>
                  </a:moveTo>
                  <a:cubicBezTo>
                    <a:pt x="274" y="529"/>
                    <a:pt x="273" y="528"/>
                    <a:pt x="274" y="527"/>
                  </a:cubicBezTo>
                  <a:cubicBezTo>
                    <a:pt x="274" y="527"/>
                    <a:pt x="274" y="527"/>
                    <a:pt x="274" y="527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5" y="524"/>
                    <a:pt x="276" y="524"/>
                    <a:pt x="277" y="524"/>
                  </a:cubicBezTo>
                  <a:cubicBezTo>
                    <a:pt x="277" y="524"/>
                    <a:pt x="277" y="524"/>
                    <a:pt x="277" y="524"/>
                  </a:cubicBezTo>
                  <a:cubicBezTo>
                    <a:pt x="278" y="525"/>
                    <a:pt x="279" y="526"/>
                    <a:pt x="279" y="527"/>
                  </a:cubicBezTo>
                  <a:cubicBezTo>
                    <a:pt x="279" y="527"/>
                    <a:pt x="279" y="527"/>
                    <a:pt x="279" y="527"/>
                  </a:cubicBezTo>
                  <a:cubicBezTo>
                    <a:pt x="278" y="528"/>
                    <a:pt x="278" y="528"/>
                    <a:pt x="278" y="529"/>
                  </a:cubicBezTo>
                  <a:cubicBezTo>
                    <a:pt x="278" y="529"/>
                    <a:pt x="278" y="529"/>
                    <a:pt x="278" y="529"/>
                  </a:cubicBezTo>
                  <a:cubicBezTo>
                    <a:pt x="278" y="529"/>
                    <a:pt x="277" y="530"/>
                    <a:pt x="276" y="530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276" y="530"/>
                    <a:pt x="275" y="530"/>
                    <a:pt x="275" y="530"/>
                  </a:cubicBezTo>
                  <a:close/>
                  <a:moveTo>
                    <a:pt x="279" y="520"/>
                  </a:moveTo>
                  <a:cubicBezTo>
                    <a:pt x="278" y="520"/>
                    <a:pt x="277" y="518"/>
                    <a:pt x="278" y="517"/>
                  </a:cubicBezTo>
                  <a:cubicBezTo>
                    <a:pt x="278" y="517"/>
                    <a:pt x="278" y="517"/>
                    <a:pt x="278" y="517"/>
                  </a:cubicBezTo>
                  <a:cubicBezTo>
                    <a:pt x="278" y="517"/>
                    <a:pt x="278" y="516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79" y="515"/>
                    <a:pt x="280" y="514"/>
                    <a:pt x="281" y="515"/>
                  </a:cubicBezTo>
                  <a:cubicBezTo>
                    <a:pt x="281" y="515"/>
                    <a:pt x="281" y="515"/>
                    <a:pt x="281" y="515"/>
                  </a:cubicBezTo>
                  <a:cubicBezTo>
                    <a:pt x="282" y="515"/>
                    <a:pt x="283" y="516"/>
                    <a:pt x="283" y="518"/>
                  </a:cubicBezTo>
                  <a:cubicBezTo>
                    <a:pt x="283" y="518"/>
                    <a:pt x="283" y="518"/>
                    <a:pt x="283" y="518"/>
                  </a:cubicBezTo>
                  <a:cubicBezTo>
                    <a:pt x="282" y="518"/>
                    <a:pt x="282" y="518"/>
                    <a:pt x="282" y="519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2" y="520"/>
                    <a:pt x="281" y="520"/>
                    <a:pt x="280" y="520"/>
                  </a:cubicBezTo>
                  <a:cubicBezTo>
                    <a:pt x="280" y="520"/>
                    <a:pt x="280" y="520"/>
                    <a:pt x="280" y="520"/>
                  </a:cubicBezTo>
                  <a:cubicBezTo>
                    <a:pt x="280" y="520"/>
                    <a:pt x="279" y="520"/>
                    <a:pt x="279" y="520"/>
                  </a:cubicBezTo>
                  <a:close/>
                  <a:moveTo>
                    <a:pt x="283" y="510"/>
                  </a:moveTo>
                  <a:cubicBezTo>
                    <a:pt x="282" y="510"/>
                    <a:pt x="281" y="509"/>
                    <a:pt x="281" y="508"/>
                  </a:cubicBezTo>
                  <a:cubicBezTo>
                    <a:pt x="281" y="508"/>
                    <a:pt x="281" y="508"/>
                    <a:pt x="281" y="508"/>
                  </a:cubicBezTo>
                  <a:cubicBezTo>
                    <a:pt x="282" y="507"/>
                    <a:pt x="282" y="507"/>
                    <a:pt x="282" y="506"/>
                  </a:cubicBezTo>
                  <a:cubicBezTo>
                    <a:pt x="282" y="506"/>
                    <a:pt x="282" y="506"/>
                    <a:pt x="282" y="506"/>
                  </a:cubicBezTo>
                  <a:cubicBezTo>
                    <a:pt x="282" y="505"/>
                    <a:pt x="284" y="504"/>
                    <a:pt x="285" y="505"/>
                  </a:cubicBezTo>
                  <a:cubicBezTo>
                    <a:pt x="285" y="505"/>
                    <a:pt x="285" y="505"/>
                    <a:pt x="285" y="505"/>
                  </a:cubicBezTo>
                  <a:cubicBezTo>
                    <a:pt x="286" y="505"/>
                    <a:pt x="287" y="507"/>
                    <a:pt x="286" y="508"/>
                  </a:cubicBezTo>
                  <a:cubicBezTo>
                    <a:pt x="286" y="508"/>
                    <a:pt x="286" y="508"/>
                    <a:pt x="286" y="508"/>
                  </a:cubicBezTo>
                  <a:cubicBezTo>
                    <a:pt x="286" y="508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5" y="510"/>
                    <a:pt x="285" y="511"/>
                    <a:pt x="284" y="51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83" y="511"/>
                    <a:pt x="283" y="511"/>
                    <a:pt x="283" y="510"/>
                  </a:cubicBezTo>
                  <a:close/>
                  <a:moveTo>
                    <a:pt x="286" y="501"/>
                  </a:moveTo>
                  <a:cubicBezTo>
                    <a:pt x="285" y="500"/>
                    <a:pt x="284" y="499"/>
                    <a:pt x="285" y="498"/>
                  </a:cubicBezTo>
                  <a:cubicBezTo>
                    <a:pt x="285" y="498"/>
                    <a:pt x="285" y="498"/>
                    <a:pt x="285" y="498"/>
                  </a:cubicBezTo>
                  <a:cubicBezTo>
                    <a:pt x="285" y="497"/>
                    <a:pt x="285" y="497"/>
                    <a:pt x="285" y="496"/>
                  </a:cubicBezTo>
                  <a:cubicBezTo>
                    <a:pt x="285" y="496"/>
                    <a:pt x="285" y="496"/>
                    <a:pt x="285" y="496"/>
                  </a:cubicBezTo>
                  <a:cubicBezTo>
                    <a:pt x="286" y="495"/>
                    <a:pt x="287" y="495"/>
                    <a:pt x="288" y="495"/>
                  </a:cubicBezTo>
                  <a:cubicBezTo>
                    <a:pt x="288" y="495"/>
                    <a:pt x="288" y="495"/>
                    <a:pt x="288" y="495"/>
                  </a:cubicBezTo>
                  <a:cubicBezTo>
                    <a:pt x="289" y="495"/>
                    <a:pt x="290" y="497"/>
                    <a:pt x="290" y="498"/>
                  </a:cubicBezTo>
                  <a:cubicBezTo>
                    <a:pt x="290" y="498"/>
                    <a:pt x="290" y="498"/>
                    <a:pt x="290" y="498"/>
                  </a:cubicBezTo>
                  <a:cubicBezTo>
                    <a:pt x="290" y="498"/>
                    <a:pt x="289" y="499"/>
                    <a:pt x="289" y="499"/>
                  </a:cubicBezTo>
                  <a:cubicBezTo>
                    <a:pt x="289" y="499"/>
                    <a:pt x="289" y="499"/>
                    <a:pt x="289" y="499"/>
                  </a:cubicBezTo>
                  <a:cubicBezTo>
                    <a:pt x="289" y="500"/>
                    <a:pt x="288" y="501"/>
                    <a:pt x="287" y="501"/>
                  </a:cubicBezTo>
                  <a:cubicBezTo>
                    <a:pt x="287" y="501"/>
                    <a:pt x="287" y="501"/>
                    <a:pt x="287" y="501"/>
                  </a:cubicBezTo>
                  <a:cubicBezTo>
                    <a:pt x="287" y="501"/>
                    <a:pt x="287" y="501"/>
                    <a:pt x="286" y="501"/>
                  </a:cubicBezTo>
                  <a:close/>
                  <a:moveTo>
                    <a:pt x="290" y="491"/>
                  </a:moveTo>
                  <a:cubicBezTo>
                    <a:pt x="288" y="490"/>
                    <a:pt x="288" y="489"/>
                    <a:pt x="288" y="488"/>
                  </a:cubicBezTo>
                  <a:cubicBezTo>
                    <a:pt x="288" y="488"/>
                    <a:pt x="288" y="488"/>
                    <a:pt x="288" y="488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9" y="485"/>
                    <a:pt x="290" y="485"/>
                    <a:pt x="291" y="485"/>
                  </a:cubicBezTo>
                  <a:cubicBezTo>
                    <a:pt x="291" y="485"/>
                    <a:pt x="291" y="485"/>
                    <a:pt x="291" y="485"/>
                  </a:cubicBezTo>
                  <a:cubicBezTo>
                    <a:pt x="292" y="485"/>
                    <a:pt x="293" y="487"/>
                    <a:pt x="293" y="488"/>
                  </a:cubicBezTo>
                  <a:cubicBezTo>
                    <a:pt x="293" y="488"/>
                    <a:pt x="293" y="488"/>
                    <a:pt x="293" y="488"/>
                  </a:cubicBezTo>
                  <a:cubicBezTo>
                    <a:pt x="293" y="488"/>
                    <a:pt x="293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90"/>
                    <a:pt x="291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lose/>
                  <a:moveTo>
                    <a:pt x="292" y="481"/>
                  </a:moveTo>
                  <a:cubicBezTo>
                    <a:pt x="291" y="480"/>
                    <a:pt x="290" y="479"/>
                    <a:pt x="291" y="478"/>
                  </a:cubicBezTo>
                  <a:cubicBezTo>
                    <a:pt x="291" y="478"/>
                    <a:pt x="291" y="478"/>
                    <a:pt x="291" y="478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5"/>
                    <a:pt x="293" y="475"/>
                    <a:pt x="294" y="475"/>
                  </a:cubicBezTo>
                  <a:cubicBezTo>
                    <a:pt x="294" y="475"/>
                    <a:pt x="294" y="475"/>
                    <a:pt x="294" y="475"/>
                  </a:cubicBezTo>
                  <a:cubicBezTo>
                    <a:pt x="295" y="475"/>
                    <a:pt x="296" y="476"/>
                    <a:pt x="296" y="478"/>
                  </a:cubicBezTo>
                  <a:cubicBezTo>
                    <a:pt x="296" y="478"/>
                    <a:pt x="296" y="478"/>
                    <a:pt x="296" y="478"/>
                  </a:cubicBezTo>
                  <a:cubicBezTo>
                    <a:pt x="295" y="478"/>
                    <a:pt x="295" y="479"/>
                    <a:pt x="295" y="479"/>
                  </a:cubicBezTo>
                  <a:cubicBezTo>
                    <a:pt x="295" y="479"/>
                    <a:pt x="295" y="479"/>
                    <a:pt x="295" y="479"/>
                  </a:cubicBezTo>
                  <a:cubicBezTo>
                    <a:pt x="295" y="480"/>
                    <a:pt x="294" y="481"/>
                    <a:pt x="293" y="481"/>
                  </a:cubicBezTo>
                  <a:cubicBezTo>
                    <a:pt x="293" y="481"/>
                    <a:pt x="293" y="481"/>
                    <a:pt x="293" y="481"/>
                  </a:cubicBezTo>
                  <a:cubicBezTo>
                    <a:pt x="293" y="481"/>
                    <a:pt x="293" y="481"/>
                    <a:pt x="292" y="481"/>
                  </a:cubicBezTo>
                  <a:close/>
                  <a:moveTo>
                    <a:pt x="295" y="471"/>
                  </a:moveTo>
                  <a:cubicBezTo>
                    <a:pt x="294" y="470"/>
                    <a:pt x="293" y="469"/>
                    <a:pt x="293" y="468"/>
                  </a:cubicBezTo>
                  <a:cubicBezTo>
                    <a:pt x="293" y="468"/>
                    <a:pt x="293" y="468"/>
                    <a:pt x="293" y="468"/>
                  </a:cubicBezTo>
                  <a:cubicBezTo>
                    <a:pt x="293" y="467"/>
                    <a:pt x="294" y="467"/>
                    <a:pt x="294" y="466"/>
                  </a:cubicBezTo>
                  <a:cubicBezTo>
                    <a:pt x="294" y="466"/>
                    <a:pt x="294" y="466"/>
                    <a:pt x="294" y="466"/>
                  </a:cubicBezTo>
                  <a:cubicBezTo>
                    <a:pt x="294" y="465"/>
                    <a:pt x="295" y="464"/>
                    <a:pt x="296" y="465"/>
                  </a:cubicBezTo>
                  <a:cubicBezTo>
                    <a:pt x="296" y="465"/>
                    <a:pt x="296" y="465"/>
                    <a:pt x="296" y="465"/>
                  </a:cubicBezTo>
                  <a:cubicBezTo>
                    <a:pt x="298" y="465"/>
                    <a:pt x="298" y="466"/>
                    <a:pt x="298" y="468"/>
                  </a:cubicBezTo>
                  <a:cubicBezTo>
                    <a:pt x="298" y="468"/>
                    <a:pt x="298" y="468"/>
                    <a:pt x="298" y="468"/>
                  </a:cubicBezTo>
                  <a:cubicBezTo>
                    <a:pt x="298" y="468"/>
                    <a:pt x="298" y="468"/>
                    <a:pt x="298" y="469"/>
                  </a:cubicBezTo>
                  <a:cubicBezTo>
                    <a:pt x="298" y="469"/>
                    <a:pt x="298" y="469"/>
                    <a:pt x="298" y="469"/>
                  </a:cubicBezTo>
                  <a:cubicBezTo>
                    <a:pt x="298" y="470"/>
                    <a:pt x="297" y="471"/>
                    <a:pt x="296" y="471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95" y="471"/>
                    <a:pt x="295" y="471"/>
                    <a:pt x="295" y="471"/>
                  </a:cubicBezTo>
                  <a:close/>
                  <a:moveTo>
                    <a:pt x="297" y="460"/>
                  </a:moveTo>
                  <a:cubicBezTo>
                    <a:pt x="296" y="460"/>
                    <a:pt x="295" y="459"/>
                    <a:pt x="296" y="458"/>
                  </a:cubicBezTo>
                  <a:cubicBezTo>
                    <a:pt x="296" y="458"/>
                    <a:pt x="296" y="458"/>
                    <a:pt x="296" y="458"/>
                  </a:cubicBezTo>
                  <a:cubicBezTo>
                    <a:pt x="296" y="457"/>
                    <a:pt x="296" y="457"/>
                    <a:pt x="296" y="456"/>
                  </a:cubicBezTo>
                  <a:cubicBezTo>
                    <a:pt x="296" y="456"/>
                    <a:pt x="296" y="456"/>
                    <a:pt x="296" y="456"/>
                  </a:cubicBezTo>
                  <a:cubicBezTo>
                    <a:pt x="296" y="455"/>
                    <a:pt x="297" y="454"/>
                    <a:pt x="299" y="455"/>
                  </a:cubicBezTo>
                  <a:cubicBezTo>
                    <a:pt x="299" y="455"/>
                    <a:pt x="299" y="455"/>
                    <a:pt x="299" y="455"/>
                  </a:cubicBezTo>
                  <a:cubicBezTo>
                    <a:pt x="300" y="455"/>
                    <a:pt x="301" y="456"/>
                    <a:pt x="300" y="457"/>
                  </a:cubicBezTo>
                  <a:cubicBezTo>
                    <a:pt x="300" y="457"/>
                    <a:pt x="300" y="457"/>
                    <a:pt x="300" y="457"/>
                  </a:cubicBezTo>
                  <a:cubicBezTo>
                    <a:pt x="300" y="458"/>
                    <a:pt x="300" y="458"/>
                    <a:pt x="300" y="459"/>
                  </a:cubicBezTo>
                  <a:cubicBezTo>
                    <a:pt x="300" y="459"/>
                    <a:pt x="300" y="459"/>
                    <a:pt x="300" y="459"/>
                  </a:cubicBezTo>
                  <a:cubicBezTo>
                    <a:pt x="300" y="460"/>
                    <a:pt x="299" y="460"/>
                    <a:pt x="298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7" y="460"/>
                  </a:cubicBezTo>
                  <a:close/>
                  <a:moveTo>
                    <a:pt x="299" y="450"/>
                  </a:moveTo>
                  <a:cubicBezTo>
                    <a:pt x="298" y="450"/>
                    <a:pt x="297" y="449"/>
                    <a:pt x="298" y="447"/>
                  </a:cubicBezTo>
                  <a:cubicBezTo>
                    <a:pt x="298" y="447"/>
                    <a:pt x="298" y="447"/>
                    <a:pt x="298" y="447"/>
                  </a:cubicBezTo>
                  <a:cubicBezTo>
                    <a:pt x="298" y="447"/>
                    <a:pt x="298" y="447"/>
                    <a:pt x="298" y="446"/>
                  </a:cubicBezTo>
                  <a:cubicBezTo>
                    <a:pt x="298" y="446"/>
                    <a:pt x="298" y="446"/>
                    <a:pt x="298" y="446"/>
                  </a:cubicBezTo>
                  <a:cubicBezTo>
                    <a:pt x="298" y="445"/>
                    <a:pt x="299" y="444"/>
                    <a:pt x="300" y="444"/>
                  </a:cubicBezTo>
                  <a:cubicBezTo>
                    <a:pt x="300" y="444"/>
                    <a:pt x="300" y="444"/>
                    <a:pt x="300" y="444"/>
                  </a:cubicBezTo>
                  <a:cubicBezTo>
                    <a:pt x="302" y="444"/>
                    <a:pt x="303" y="446"/>
                    <a:pt x="302" y="447"/>
                  </a:cubicBezTo>
                  <a:cubicBezTo>
                    <a:pt x="302" y="447"/>
                    <a:pt x="302" y="447"/>
                    <a:pt x="302" y="447"/>
                  </a:cubicBezTo>
                  <a:cubicBezTo>
                    <a:pt x="302" y="447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9"/>
                    <a:pt x="301" y="450"/>
                    <a:pt x="300" y="450"/>
                  </a:cubicBezTo>
                  <a:cubicBezTo>
                    <a:pt x="300" y="450"/>
                    <a:pt x="300" y="450"/>
                    <a:pt x="300" y="450"/>
                  </a:cubicBezTo>
                  <a:cubicBezTo>
                    <a:pt x="300" y="450"/>
                    <a:pt x="300" y="450"/>
                    <a:pt x="299" y="450"/>
                  </a:cubicBezTo>
                  <a:close/>
                  <a:moveTo>
                    <a:pt x="301" y="440"/>
                  </a:moveTo>
                  <a:cubicBezTo>
                    <a:pt x="300" y="440"/>
                    <a:pt x="299" y="438"/>
                    <a:pt x="299" y="437"/>
                  </a:cubicBezTo>
                  <a:cubicBezTo>
                    <a:pt x="299" y="437"/>
                    <a:pt x="299" y="437"/>
                    <a:pt x="299" y="437"/>
                  </a:cubicBezTo>
                  <a:cubicBezTo>
                    <a:pt x="299" y="437"/>
                    <a:pt x="299" y="436"/>
                    <a:pt x="299" y="436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300" y="435"/>
                    <a:pt x="301" y="434"/>
                    <a:pt x="302" y="434"/>
                  </a:cubicBezTo>
                  <a:cubicBezTo>
                    <a:pt x="302" y="434"/>
                    <a:pt x="302" y="434"/>
                    <a:pt x="302" y="434"/>
                  </a:cubicBezTo>
                  <a:cubicBezTo>
                    <a:pt x="303" y="434"/>
                    <a:pt x="304" y="435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8"/>
                  </a:cubicBezTo>
                  <a:cubicBezTo>
                    <a:pt x="304" y="438"/>
                    <a:pt x="304" y="438"/>
                    <a:pt x="304" y="438"/>
                  </a:cubicBezTo>
                  <a:cubicBezTo>
                    <a:pt x="304" y="439"/>
                    <a:pt x="303" y="440"/>
                    <a:pt x="302" y="440"/>
                  </a:cubicBezTo>
                  <a:cubicBezTo>
                    <a:pt x="302" y="440"/>
                    <a:pt x="302" y="440"/>
                    <a:pt x="302" y="440"/>
                  </a:cubicBezTo>
                  <a:cubicBezTo>
                    <a:pt x="301" y="440"/>
                    <a:pt x="301" y="440"/>
                    <a:pt x="301" y="440"/>
                  </a:cubicBezTo>
                  <a:close/>
                  <a:moveTo>
                    <a:pt x="303" y="430"/>
                  </a:moveTo>
                  <a:cubicBezTo>
                    <a:pt x="301" y="429"/>
                    <a:pt x="300" y="428"/>
                    <a:pt x="301" y="427"/>
                  </a:cubicBezTo>
                  <a:cubicBezTo>
                    <a:pt x="301" y="427"/>
                    <a:pt x="301" y="427"/>
                    <a:pt x="301" y="427"/>
                  </a:cubicBezTo>
                  <a:cubicBezTo>
                    <a:pt x="301" y="427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ubicBezTo>
                    <a:pt x="301" y="424"/>
                    <a:pt x="302" y="423"/>
                    <a:pt x="303" y="424"/>
                  </a:cubicBezTo>
                  <a:cubicBezTo>
                    <a:pt x="303" y="424"/>
                    <a:pt x="303" y="424"/>
                    <a:pt x="303" y="424"/>
                  </a:cubicBezTo>
                  <a:cubicBezTo>
                    <a:pt x="305" y="424"/>
                    <a:pt x="306" y="425"/>
                    <a:pt x="305" y="426"/>
                  </a:cubicBezTo>
                  <a:cubicBezTo>
                    <a:pt x="305" y="426"/>
                    <a:pt x="305" y="426"/>
                    <a:pt x="305" y="426"/>
                  </a:cubicBezTo>
                  <a:cubicBezTo>
                    <a:pt x="305" y="427"/>
                    <a:pt x="305" y="427"/>
                    <a:pt x="305" y="428"/>
                  </a:cubicBezTo>
                  <a:cubicBezTo>
                    <a:pt x="305" y="428"/>
                    <a:pt x="305" y="428"/>
                    <a:pt x="305" y="428"/>
                  </a:cubicBezTo>
                  <a:cubicBezTo>
                    <a:pt x="305" y="429"/>
                    <a:pt x="304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lose/>
                  <a:moveTo>
                    <a:pt x="304" y="419"/>
                  </a:moveTo>
                  <a:cubicBezTo>
                    <a:pt x="303" y="419"/>
                    <a:pt x="302" y="418"/>
                    <a:pt x="302" y="417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6"/>
                    <a:pt x="302" y="416"/>
                    <a:pt x="302" y="415"/>
                  </a:cubicBezTo>
                  <a:cubicBezTo>
                    <a:pt x="302" y="415"/>
                    <a:pt x="302" y="415"/>
                    <a:pt x="302" y="415"/>
                  </a:cubicBezTo>
                  <a:cubicBezTo>
                    <a:pt x="302" y="414"/>
                    <a:pt x="303" y="413"/>
                    <a:pt x="304" y="413"/>
                  </a:cubicBezTo>
                  <a:cubicBezTo>
                    <a:pt x="304" y="413"/>
                    <a:pt x="304" y="413"/>
                    <a:pt x="304" y="413"/>
                  </a:cubicBezTo>
                  <a:cubicBezTo>
                    <a:pt x="306" y="413"/>
                    <a:pt x="307" y="414"/>
                    <a:pt x="306" y="416"/>
                  </a:cubicBezTo>
                  <a:cubicBezTo>
                    <a:pt x="306" y="416"/>
                    <a:pt x="306" y="416"/>
                    <a:pt x="306" y="416"/>
                  </a:cubicBezTo>
                  <a:cubicBezTo>
                    <a:pt x="306" y="416"/>
                    <a:pt x="306" y="417"/>
                    <a:pt x="306" y="417"/>
                  </a:cubicBezTo>
                  <a:cubicBezTo>
                    <a:pt x="306" y="417"/>
                    <a:pt x="306" y="417"/>
                    <a:pt x="306" y="417"/>
                  </a:cubicBezTo>
                  <a:cubicBezTo>
                    <a:pt x="306" y="418"/>
                    <a:pt x="305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lose/>
                  <a:moveTo>
                    <a:pt x="305" y="409"/>
                  </a:moveTo>
                  <a:cubicBezTo>
                    <a:pt x="304" y="409"/>
                    <a:pt x="303" y="408"/>
                    <a:pt x="303" y="406"/>
                  </a:cubicBezTo>
                  <a:cubicBezTo>
                    <a:pt x="303" y="406"/>
                    <a:pt x="303" y="406"/>
                    <a:pt x="303" y="406"/>
                  </a:cubicBezTo>
                  <a:cubicBezTo>
                    <a:pt x="303" y="406"/>
                    <a:pt x="303" y="405"/>
                    <a:pt x="303" y="405"/>
                  </a:cubicBezTo>
                  <a:cubicBezTo>
                    <a:pt x="303" y="405"/>
                    <a:pt x="303" y="405"/>
                    <a:pt x="303" y="405"/>
                  </a:cubicBezTo>
                  <a:cubicBezTo>
                    <a:pt x="303" y="404"/>
                    <a:pt x="304" y="403"/>
                    <a:pt x="305" y="403"/>
                  </a:cubicBezTo>
                  <a:cubicBezTo>
                    <a:pt x="305" y="403"/>
                    <a:pt x="305" y="403"/>
                    <a:pt x="305" y="403"/>
                  </a:cubicBezTo>
                  <a:cubicBezTo>
                    <a:pt x="306" y="403"/>
                    <a:pt x="307" y="404"/>
                    <a:pt x="307" y="405"/>
                  </a:cubicBezTo>
                  <a:cubicBezTo>
                    <a:pt x="307" y="405"/>
                    <a:pt x="307" y="405"/>
                    <a:pt x="307" y="405"/>
                  </a:cubicBezTo>
                  <a:cubicBezTo>
                    <a:pt x="307" y="406"/>
                    <a:pt x="307" y="406"/>
                    <a:pt x="307" y="407"/>
                  </a:cubicBezTo>
                  <a:cubicBezTo>
                    <a:pt x="307" y="407"/>
                    <a:pt x="307" y="407"/>
                    <a:pt x="307" y="407"/>
                  </a:cubicBezTo>
                  <a:cubicBezTo>
                    <a:pt x="307" y="408"/>
                    <a:pt x="306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lose/>
                  <a:moveTo>
                    <a:pt x="305" y="398"/>
                  </a:moveTo>
                  <a:cubicBezTo>
                    <a:pt x="304" y="398"/>
                    <a:pt x="303" y="397"/>
                    <a:pt x="303" y="396"/>
                  </a:cubicBezTo>
                  <a:cubicBezTo>
                    <a:pt x="303" y="396"/>
                    <a:pt x="303" y="396"/>
                    <a:pt x="303" y="396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3"/>
                    <a:pt x="304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8" y="393"/>
                    <a:pt x="308" y="395"/>
                  </a:cubicBezTo>
                  <a:cubicBezTo>
                    <a:pt x="308" y="395"/>
                    <a:pt x="308" y="395"/>
                    <a:pt x="308" y="395"/>
                  </a:cubicBezTo>
                  <a:cubicBezTo>
                    <a:pt x="308" y="395"/>
                    <a:pt x="308" y="396"/>
                    <a:pt x="308" y="396"/>
                  </a:cubicBezTo>
                  <a:cubicBezTo>
                    <a:pt x="308" y="396"/>
                    <a:pt x="308" y="396"/>
                    <a:pt x="308" y="396"/>
                  </a:cubicBezTo>
                  <a:cubicBezTo>
                    <a:pt x="308" y="397"/>
                    <a:pt x="307" y="398"/>
                    <a:pt x="306" y="398"/>
                  </a:cubicBezTo>
                  <a:cubicBezTo>
                    <a:pt x="306" y="398"/>
                    <a:pt x="306" y="398"/>
                    <a:pt x="306" y="398"/>
                  </a:cubicBezTo>
                  <a:cubicBezTo>
                    <a:pt x="306" y="398"/>
                    <a:pt x="305" y="398"/>
                    <a:pt x="305" y="398"/>
                  </a:cubicBezTo>
                  <a:close/>
                  <a:moveTo>
                    <a:pt x="306" y="388"/>
                  </a:moveTo>
                  <a:cubicBezTo>
                    <a:pt x="305" y="388"/>
                    <a:pt x="304" y="387"/>
                    <a:pt x="304" y="386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4" y="385"/>
                    <a:pt x="304" y="384"/>
                  </a:cubicBezTo>
                  <a:cubicBezTo>
                    <a:pt x="304" y="384"/>
                    <a:pt x="304" y="384"/>
                    <a:pt x="304" y="384"/>
                  </a:cubicBezTo>
                  <a:cubicBezTo>
                    <a:pt x="304" y="383"/>
                    <a:pt x="305" y="382"/>
                    <a:pt x="306" y="382"/>
                  </a:cubicBezTo>
                  <a:cubicBezTo>
                    <a:pt x="306" y="382"/>
                    <a:pt x="306" y="382"/>
                    <a:pt x="306" y="382"/>
                  </a:cubicBezTo>
                  <a:cubicBezTo>
                    <a:pt x="307" y="382"/>
                    <a:pt x="308" y="383"/>
                    <a:pt x="308" y="384"/>
                  </a:cubicBezTo>
                  <a:cubicBezTo>
                    <a:pt x="308" y="384"/>
                    <a:pt x="308" y="384"/>
                    <a:pt x="308" y="384"/>
                  </a:cubicBezTo>
                  <a:cubicBezTo>
                    <a:pt x="308" y="385"/>
                    <a:pt x="308" y="385"/>
                    <a:pt x="308" y="386"/>
                  </a:cubicBezTo>
                  <a:cubicBezTo>
                    <a:pt x="308" y="386"/>
                    <a:pt x="308" y="386"/>
                    <a:pt x="308" y="386"/>
                  </a:cubicBezTo>
                  <a:cubicBezTo>
                    <a:pt x="308" y="387"/>
                    <a:pt x="307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lose/>
                  <a:moveTo>
                    <a:pt x="304" y="375"/>
                  </a:moveTo>
                  <a:cubicBezTo>
                    <a:pt x="304" y="375"/>
                    <a:pt x="304" y="374"/>
                    <a:pt x="304" y="374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04" y="373"/>
                    <a:pt x="305" y="371"/>
                    <a:pt x="306" y="371"/>
                  </a:cubicBezTo>
                  <a:cubicBezTo>
                    <a:pt x="306" y="371"/>
                    <a:pt x="306" y="371"/>
                    <a:pt x="306" y="371"/>
                  </a:cubicBezTo>
                  <a:cubicBezTo>
                    <a:pt x="307" y="371"/>
                    <a:pt x="308" y="372"/>
                    <a:pt x="308" y="374"/>
                  </a:cubicBezTo>
                  <a:cubicBezTo>
                    <a:pt x="308" y="374"/>
                    <a:pt x="308" y="374"/>
                    <a:pt x="308" y="374"/>
                  </a:cubicBezTo>
                  <a:cubicBezTo>
                    <a:pt x="308" y="374"/>
                    <a:pt x="308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08" y="376"/>
                    <a:pt x="307" y="377"/>
                    <a:pt x="306" y="377"/>
                  </a:cubicBezTo>
                  <a:cubicBezTo>
                    <a:pt x="306" y="377"/>
                    <a:pt x="306" y="377"/>
                    <a:pt x="306" y="377"/>
                  </a:cubicBezTo>
                  <a:cubicBezTo>
                    <a:pt x="305" y="377"/>
                    <a:pt x="304" y="376"/>
                    <a:pt x="304" y="375"/>
                  </a:cubicBezTo>
                  <a:close/>
                  <a:moveTo>
                    <a:pt x="304" y="365"/>
                  </a:moveTo>
                  <a:cubicBezTo>
                    <a:pt x="304" y="364"/>
                    <a:pt x="304" y="364"/>
                    <a:pt x="304" y="363"/>
                  </a:cubicBezTo>
                  <a:cubicBezTo>
                    <a:pt x="304" y="363"/>
                    <a:pt x="304" y="363"/>
                    <a:pt x="304" y="363"/>
                  </a:cubicBezTo>
                  <a:cubicBezTo>
                    <a:pt x="304" y="362"/>
                    <a:pt x="305" y="361"/>
                    <a:pt x="306" y="361"/>
                  </a:cubicBezTo>
                  <a:cubicBezTo>
                    <a:pt x="306" y="361"/>
                    <a:pt x="306" y="361"/>
                    <a:pt x="306" y="361"/>
                  </a:cubicBezTo>
                  <a:cubicBezTo>
                    <a:pt x="307" y="361"/>
                    <a:pt x="308" y="362"/>
                    <a:pt x="308" y="363"/>
                  </a:cubicBezTo>
                  <a:cubicBezTo>
                    <a:pt x="308" y="363"/>
                    <a:pt x="308" y="363"/>
                    <a:pt x="308" y="363"/>
                  </a:cubicBezTo>
                  <a:cubicBezTo>
                    <a:pt x="308" y="364"/>
                    <a:pt x="308" y="364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6"/>
                    <a:pt x="307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5" y="367"/>
                    <a:pt x="304" y="366"/>
                    <a:pt x="304" y="365"/>
                  </a:cubicBezTo>
                  <a:close/>
                  <a:moveTo>
                    <a:pt x="303" y="354"/>
                  </a:moveTo>
                  <a:cubicBezTo>
                    <a:pt x="303" y="354"/>
                    <a:pt x="303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3" y="352"/>
                    <a:pt x="304" y="351"/>
                    <a:pt x="305" y="351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307" y="351"/>
                    <a:pt x="308" y="352"/>
                    <a:pt x="308" y="353"/>
                  </a:cubicBezTo>
                  <a:cubicBezTo>
                    <a:pt x="308" y="353"/>
                    <a:pt x="308" y="353"/>
                    <a:pt x="308" y="353"/>
                  </a:cubicBezTo>
                  <a:cubicBezTo>
                    <a:pt x="308" y="353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5"/>
                    <a:pt x="307" y="356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4" y="357"/>
                    <a:pt x="303" y="356"/>
                    <a:pt x="303" y="354"/>
                  </a:cubicBezTo>
                  <a:close/>
                  <a:moveTo>
                    <a:pt x="303" y="344"/>
                  </a:moveTo>
                  <a:cubicBezTo>
                    <a:pt x="303" y="344"/>
                    <a:pt x="303" y="343"/>
                    <a:pt x="302" y="343"/>
                  </a:cubicBezTo>
                  <a:cubicBezTo>
                    <a:pt x="302" y="343"/>
                    <a:pt x="302" y="343"/>
                    <a:pt x="302" y="343"/>
                  </a:cubicBezTo>
                  <a:cubicBezTo>
                    <a:pt x="302" y="341"/>
                    <a:pt x="303" y="340"/>
                    <a:pt x="305" y="340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6" y="340"/>
                    <a:pt x="307" y="341"/>
                    <a:pt x="307" y="342"/>
                  </a:cubicBezTo>
                  <a:cubicBezTo>
                    <a:pt x="307" y="342"/>
                    <a:pt x="307" y="342"/>
                    <a:pt x="307" y="342"/>
                  </a:cubicBezTo>
                  <a:cubicBezTo>
                    <a:pt x="307" y="343"/>
                    <a:pt x="307" y="343"/>
                    <a:pt x="307" y="344"/>
                  </a:cubicBezTo>
                  <a:cubicBezTo>
                    <a:pt x="307" y="344"/>
                    <a:pt x="307" y="344"/>
                    <a:pt x="307" y="344"/>
                  </a:cubicBezTo>
                  <a:cubicBezTo>
                    <a:pt x="307" y="345"/>
                    <a:pt x="306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4" y="346"/>
                    <a:pt x="303" y="345"/>
                    <a:pt x="303" y="344"/>
                  </a:cubicBezTo>
                  <a:close/>
                  <a:moveTo>
                    <a:pt x="302" y="334"/>
                  </a:moveTo>
                  <a:cubicBezTo>
                    <a:pt x="302" y="333"/>
                    <a:pt x="302" y="333"/>
                    <a:pt x="302" y="332"/>
                  </a:cubicBezTo>
                  <a:cubicBezTo>
                    <a:pt x="302" y="332"/>
                    <a:pt x="302" y="332"/>
                    <a:pt x="302" y="332"/>
                  </a:cubicBezTo>
                  <a:cubicBezTo>
                    <a:pt x="301" y="331"/>
                    <a:pt x="302" y="330"/>
                    <a:pt x="304" y="330"/>
                  </a:cubicBezTo>
                  <a:cubicBezTo>
                    <a:pt x="304" y="330"/>
                    <a:pt x="304" y="330"/>
                    <a:pt x="304" y="330"/>
                  </a:cubicBezTo>
                  <a:cubicBezTo>
                    <a:pt x="305" y="330"/>
                    <a:pt x="306" y="331"/>
                    <a:pt x="306" y="332"/>
                  </a:cubicBezTo>
                  <a:cubicBezTo>
                    <a:pt x="306" y="332"/>
                    <a:pt x="306" y="332"/>
                    <a:pt x="306" y="332"/>
                  </a:cubicBezTo>
                  <a:cubicBezTo>
                    <a:pt x="306" y="332"/>
                    <a:pt x="306" y="333"/>
                    <a:pt x="306" y="333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6" y="334"/>
                    <a:pt x="305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3" y="336"/>
                    <a:pt x="302" y="335"/>
                    <a:pt x="302" y="334"/>
                  </a:cubicBezTo>
                  <a:close/>
                  <a:moveTo>
                    <a:pt x="301" y="323"/>
                  </a:moveTo>
                  <a:cubicBezTo>
                    <a:pt x="300" y="323"/>
                    <a:pt x="300" y="322"/>
                    <a:pt x="300" y="322"/>
                  </a:cubicBezTo>
                  <a:cubicBezTo>
                    <a:pt x="300" y="322"/>
                    <a:pt x="300" y="322"/>
                    <a:pt x="300" y="322"/>
                  </a:cubicBezTo>
                  <a:cubicBezTo>
                    <a:pt x="300" y="321"/>
                    <a:pt x="301" y="320"/>
                    <a:pt x="302" y="319"/>
                  </a:cubicBezTo>
                  <a:cubicBezTo>
                    <a:pt x="302" y="319"/>
                    <a:pt x="302" y="319"/>
                    <a:pt x="302" y="319"/>
                  </a:cubicBezTo>
                  <a:cubicBezTo>
                    <a:pt x="304" y="319"/>
                    <a:pt x="305" y="320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2"/>
                    <a:pt x="305" y="322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4"/>
                    <a:pt x="304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2" y="325"/>
                    <a:pt x="301" y="325"/>
                    <a:pt x="301" y="323"/>
                  </a:cubicBezTo>
                  <a:close/>
                  <a:moveTo>
                    <a:pt x="299" y="313"/>
                  </a:moveTo>
                  <a:cubicBezTo>
                    <a:pt x="299" y="313"/>
                    <a:pt x="299" y="312"/>
                    <a:pt x="299" y="312"/>
                  </a:cubicBezTo>
                  <a:cubicBezTo>
                    <a:pt x="299" y="312"/>
                    <a:pt x="299" y="312"/>
                    <a:pt x="299" y="312"/>
                  </a:cubicBezTo>
                  <a:cubicBezTo>
                    <a:pt x="299" y="310"/>
                    <a:pt x="300" y="309"/>
                    <a:pt x="301" y="309"/>
                  </a:cubicBezTo>
                  <a:cubicBezTo>
                    <a:pt x="301" y="309"/>
                    <a:pt x="301" y="309"/>
                    <a:pt x="301" y="309"/>
                  </a:cubicBezTo>
                  <a:cubicBezTo>
                    <a:pt x="302" y="309"/>
                    <a:pt x="303" y="310"/>
                    <a:pt x="303" y="311"/>
                  </a:cubicBezTo>
                  <a:cubicBezTo>
                    <a:pt x="303" y="311"/>
                    <a:pt x="303" y="311"/>
                    <a:pt x="303" y="311"/>
                  </a:cubicBezTo>
                  <a:cubicBezTo>
                    <a:pt x="304" y="311"/>
                    <a:pt x="304" y="312"/>
                    <a:pt x="304" y="312"/>
                  </a:cubicBezTo>
                  <a:cubicBezTo>
                    <a:pt x="304" y="312"/>
                    <a:pt x="304" y="312"/>
                    <a:pt x="304" y="312"/>
                  </a:cubicBezTo>
                  <a:cubicBezTo>
                    <a:pt x="304" y="314"/>
                    <a:pt x="303" y="315"/>
                    <a:pt x="302" y="315"/>
                  </a:cubicBezTo>
                  <a:cubicBezTo>
                    <a:pt x="302" y="315"/>
                    <a:pt x="302" y="315"/>
                    <a:pt x="302" y="315"/>
                  </a:cubicBezTo>
                  <a:cubicBezTo>
                    <a:pt x="302" y="315"/>
                    <a:pt x="301" y="315"/>
                    <a:pt x="301" y="315"/>
                  </a:cubicBezTo>
                  <a:cubicBezTo>
                    <a:pt x="301" y="315"/>
                    <a:pt x="301" y="315"/>
                    <a:pt x="301" y="315"/>
                  </a:cubicBezTo>
                  <a:cubicBezTo>
                    <a:pt x="300" y="315"/>
                    <a:pt x="299" y="314"/>
                    <a:pt x="299" y="313"/>
                  </a:cubicBezTo>
                  <a:close/>
                  <a:moveTo>
                    <a:pt x="297" y="303"/>
                  </a:moveTo>
                  <a:cubicBezTo>
                    <a:pt x="297" y="302"/>
                    <a:pt x="297" y="302"/>
                    <a:pt x="297" y="302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297" y="300"/>
                    <a:pt x="298" y="299"/>
                    <a:pt x="299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300" y="299"/>
                    <a:pt x="301" y="299"/>
                    <a:pt x="302" y="301"/>
                  </a:cubicBezTo>
                  <a:cubicBezTo>
                    <a:pt x="302" y="301"/>
                    <a:pt x="302" y="301"/>
                    <a:pt x="302" y="301"/>
                  </a:cubicBezTo>
                  <a:cubicBezTo>
                    <a:pt x="302" y="301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3"/>
                    <a:pt x="301" y="304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299" y="305"/>
                    <a:pt x="298" y="304"/>
                    <a:pt x="297" y="303"/>
                  </a:cubicBezTo>
                  <a:close/>
                  <a:moveTo>
                    <a:pt x="295" y="293"/>
                  </a:moveTo>
                  <a:cubicBezTo>
                    <a:pt x="295" y="292"/>
                    <a:pt x="295" y="292"/>
                    <a:pt x="295" y="291"/>
                  </a:cubicBezTo>
                  <a:cubicBezTo>
                    <a:pt x="295" y="291"/>
                    <a:pt x="295" y="291"/>
                    <a:pt x="295" y="291"/>
                  </a:cubicBezTo>
                  <a:cubicBezTo>
                    <a:pt x="295" y="290"/>
                    <a:pt x="296" y="289"/>
                    <a:pt x="297" y="289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8" y="288"/>
                    <a:pt x="299" y="289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1"/>
                    <a:pt x="300" y="291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3"/>
                    <a:pt x="299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7" y="294"/>
                    <a:pt x="296" y="294"/>
                    <a:pt x="295" y="293"/>
                  </a:cubicBezTo>
                  <a:close/>
                  <a:moveTo>
                    <a:pt x="293" y="283"/>
                  </a:moveTo>
                  <a:cubicBezTo>
                    <a:pt x="293" y="282"/>
                    <a:pt x="293" y="282"/>
                    <a:pt x="293" y="281"/>
                  </a:cubicBezTo>
                  <a:cubicBezTo>
                    <a:pt x="293" y="281"/>
                    <a:pt x="293" y="281"/>
                    <a:pt x="293" y="281"/>
                  </a:cubicBezTo>
                  <a:cubicBezTo>
                    <a:pt x="292" y="280"/>
                    <a:pt x="293" y="279"/>
                    <a:pt x="294" y="278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6" y="278"/>
                    <a:pt x="297" y="279"/>
                    <a:pt x="297" y="280"/>
                  </a:cubicBezTo>
                  <a:cubicBezTo>
                    <a:pt x="297" y="280"/>
                    <a:pt x="297" y="280"/>
                    <a:pt x="297" y="280"/>
                  </a:cubicBezTo>
                  <a:cubicBezTo>
                    <a:pt x="297" y="281"/>
                    <a:pt x="297" y="281"/>
                    <a:pt x="298" y="281"/>
                  </a:cubicBezTo>
                  <a:cubicBezTo>
                    <a:pt x="298" y="281"/>
                    <a:pt x="298" y="281"/>
                    <a:pt x="298" y="281"/>
                  </a:cubicBezTo>
                  <a:cubicBezTo>
                    <a:pt x="298" y="283"/>
                    <a:pt x="297" y="284"/>
                    <a:pt x="296" y="284"/>
                  </a:cubicBezTo>
                  <a:cubicBezTo>
                    <a:pt x="296" y="284"/>
                    <a:pt x="296" y="284"/>
                    <a:pt x="296" y="284"/>
                  </a:cubicBezTo>
                  <a:cubicBezTo>
                    <a:pt x="296" y="284"/>
                    <a:pt x="296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4" y="284"/>
                    <a:pt x="293" y="284"/>
                    <a:pt x="293" y="283"/>
                  </a:cubicBezTo>
                  <a:close/>
                  <a:moveTo>
                    <a:pt x="291" y="272"/>
                  </a:moveTo>
                  <a:cubicBezTo>
                    <a:pt x="290" y="272"/>
                    <a:pt x="290" y="272"/>
                    <a:pt x="290" y="271"/>
                  </a:cubicBezTo>
                  <a:cubicBezTo>
                    <a:pt x="290" y="271"/>
                    <a:pt x="290" y="271"/>
                    <a:pt x="290" y="271"/>
                  </a:cubicBezTo>
                  <a:cubicBezTo>
                    <a:pt x="290" y="270"/>
                    <a:pt x="291" y="269"/>
                    <a:pt x="292" y="268"/>
                  </a:cubicBezTo>
                  <a:cubicBezTo>
                    <a:pt x="292" y="268"/>
                    <a:pt x="292" y="268"/>
                    <a:pt x="292" y="268"/>
                  </a:cubicBezTo>
                  <a:cubicBezTo>
                    <a:pt x="293" y="268"/>
                    <a:pt x="294" y="269"/>
                    <a:pt x="295" y="270"/>
                  </a:cubicBezTo>
                  <a:cubicBezTo>
                    <a:pt x="295" y="270"/>
                    <a:pt x="295" y="270"/>
                    <a:pt x="295" y="270"/>
                  </a:cubicBezTo>
                  <a:cubicBezTo>
                    <a:pt x="295" y="270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72"/>
                    <a:pt x="295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2" y="274"/>
                    <a:pt x="291" y="274"/>
                    <a:pt x="291" y="272"/>
                  </a:cubicBezTo>
                  <a:close/>
                  <a:moveTo>
                    <a:pt x="288" y="263"/>
                  </a:moveTo>
                  <a:cubicBezTo>
                    <a:pt x="288" y="262"/>
                    <a:pt x="287" y="262"/>
                    <a:pt x="287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7" y="260"/>
                    <a:pt x="288" y="259"/>
                    <a:pt x="289" y="258"/>
                  </a:cubicBezTo>
                  <a:cubicBezTo>
                    <a:pt x="289" y="258"/>
                    <a:pt x="289" y="258"/>
                    <a:pt x="289" y="258"/>
                  </a:cubicBezTo>
                  <a:cubicBezTo>
                    <a:pt x="290" y="258"/>
                    <a:pt x="291" y="259"/>
                    <a:pt x="292" y="260"/>
                  </a:cubicBezTo>
                  <a:cubicBezTo>
                    <a:pt x="292" y="260"/>
                    <a:pt x="292" y="260"/>
                    <a:pt x="292" y="260"/>
                  </a:cubicBezTo>
                  <a:cubicBezTo>
                    <a:pt x="292" y="260"/>
                    <a:pt x="292" y="261"/>
                    <a:pt x="292" y="261"/>
                  </a:cubicBezTo>
                  <a:cubicBezTo>
                    <a:pt x="292" y="261"/>
                    <a:pt x="292" y="261"/>
                    <a:pt x="292" y="261"/>
                  </a:cubicBezTo>
                  <a:cubicBezTo>
                    <a:pt x="292" y="262"/>
                    <a:pt x="292" y="264"/>
                    <a:pt x="291" y="264"/>
                  </a:cubicBezTo>
                  <a:cubicBezTo>
                    <a:pt x="291" y="264"/>
                    <a:pt x="291" y="264"/>
                    <a:pt x="291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4"/>
                    <a:pt x="288" y="263"/>
                    <a:pt x="288" y="263"/>
                  </a:cubicBezTo>
                  <a:close/>
                  <a:moveTo>
                    <a:pt x="285" y="253"/>
                  </a:moveTo>
                  <a:cubicBezTo>
                    <a:pt x="284" y="252"/>
                    <a:pt x="284" y="252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4" y="250"/>
                    <a:pt x="284" y="249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7" y="248"/>
                    <a:pt x="288" y="249"/>
                    <a:pt x="288" y="250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9" y="250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2"/>
                    <a:pt x="289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6" y="254"/>
                    <a:pt x="285" y="254"/>
                    <a:pt x="285" y="253"/>
                  </a:cubicBezTo>
                  <a:close/>
                  <a:moveTo>
                    <a:pt x="281" y="243"/>
                  </a:moveTo>
                  <a:cubicBezTo>
                    <a:pt x="281" y="242"/>
                    <a:pt x="281" y="242"/>
                    <a:pt x="281" y="242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0" y="240"/>
                    <a:pt x="281" y="239"/>
                    <a:pt x="282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8"/>
                    <a:pt x="284" y="239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6" y="242"/>
                    <a:pt x="285" y="244"/>
                    <a:pt x="284" y="244"/>
                  </a:cubicBezTo>
                  <a:cubicBezTo>
                    <a:pt x="284" y="244"/>
                    <a:pt x="284" y="244"/>
                    <a:pt x="284" y="244"/>
                  </a:cubicBezTo>
                  <a:cubicBezTo>
                    <a:pt x="284" y="244"/>
                    <a:pt x="283" y="244"/>
                    <a:pt x="283" y="244"/>
                  </a:cubicBezTo>
                  <a:cubicBezTo>
                    <a:pt x="283" y="244"/>
                    <a:pt x="283" y="244"/>
                    <a:pt x="283" y="244"/>
                  </a:cubicBezTo>
                  <a:cubicBezTo>
                    <a:pt x="282" y="244"/>
                    <a:pt x="281" y="244"/>
                    <a:pt x="281" y="243"/>
                  </a:cubicBezTo>
                  <a:close/>
                  <a:moveTo>
                    <a:pt x="277" y="233"/>
                  </a:moveTo>
                  <a:cubicBezTo>
                    <a:pt x="277" y="233"/>
                    <a:pt x="277" y="232"/>
                    <a:pt x="277" y="232"/>
                  </a:cubicBezTo>
                  <a:cubicBezTo>
                    <a:pt x="277" y="232"/>
                    <a:pt x="277" y="232"/>
                    <a:pt x="277" y="232"/>
                  </a:cubicBezTo>
                  <a:cubicBezTo>
                    <a:pt x="276" y="231"/>
                    <a:pt x="277" y="229"/>
                    <a:pt x="278" y="229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9" y="228"/>
                    <a:pt x="281" y="229"/>
                    <a:pt x="281" y="230"/>
                  </a:cubicBezTo>
                  <a:cubicBezTo>
                    <a:pt x="281" y="230"/>
                    <a:pt x="281" y="230"/>
                    <a:pt x="281" y="230"/>
                  </a:cubicBezTo>
                  <a:cubicBezTo>
                    <a:pt x="281" y="231"/>
                    <a:pt x="281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3"/>
                    <a:pt x="281" y="234"/>
                    <a:pt x="280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0" y="235"/>
                    <a:pt x="280" y="235"/>
                    <a:pt x="279" y="235"/>
                  </a:cubicBezTo>
                  <a:cubicBezTo>
                    <a:pt x="279" y="235"/>
                    <a:pt x="279" y="235"/>
                    <a:pt x="279" y="235"/>
                  </a:cubicBezTo>
                  <a:cubicBezTo>
                    <a:pt x="279" y="235"/>
                    <a:pt x="278" y="234"/>
                    <a:pt x="277" y="233"/>
                  </a:cubicBezTo>
                  <a:close/>
                  <a:moveTo>
                    <a:pt x="273" y="224"/>
                  </a:moveTo>
                  <a:cubicBezTo>
                    <a:pt x="273" y="223"/>
                    <a:pt x="273" y="223"/>
                    <a:pt x="273" y="222"/>
                  </a:cubicBezTo>
                  <a:cubicBezTo>
                    <a:pt x="273" y="222"/>
                    <a:pt x="273" y="222"/>
                    <a:pt x="273" y="222"/>
                  </a:cubicBezTo>
                  <a:cubicBezTo>
                    <a:pt x="272" y="221"/>
                    <a:pt x="273" y="220"/>
                    <a:pt x="274" y="219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5" y="219"/>
                    <a:pt x="276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1"/>
                    <a:pt x="277" y="221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8" y="223"/>
                    <a:pt x="277" y="224"/>
                    <a:pt x="276" y="225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6" y="225"/>
                    <a:pt x="276" y="225"/>
                    <a:pt x="275" y="225"/>
                  </a:cubicBezTo>
                  <a:cubicBezTo>
                    <a:pt x="275" y="225"/>
                    <a:pt x="275" y="225"/>
                    <a:pt x="275" y="225"/>
                  </a:cubicBezTo>
                  <a:cubicBezTo>
                    <a:pt x="274" y="225"/>
                    <a:pt x="274" y="224"/>
                    <a:pt x="273" y="224"/>
                  </a:cubicBezTo>
                  <a:close/>
                  <a:moveTo>
                    <a:pt x="269" y="214"/>
                  </a:moveTo>
                  <a:cubicBezTo>
                    <a:pt x="269" y="214"/>
                    <a:pt x="269" y="213"/>
                    <a:pt x="268" y="213"/>
                  </a:cubicBezTo>
                  <a:cubicBezTo>
                    <a:pt x="268" y="213"/>
                    <a:pt x="268" y="213"/>
                    <a:pt x="268" y="213"/>
                  </a:cubicBezTo>
                  <a:cubicBezTo>
                    <a:pt x="268" y="212"/>
                    <a:pt x="268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71" y="209"/>
                    <a:pt x="272" y="210"/>
                    <a:pt x="272" y="211"/>
                  </a:cubicBezTo>
                  <a:cubicBezTo>
                    <a:pt x="272" y="211"/>
                    <a:pt x="272" y="211"/>
                    <a:pt x="272" y="211"/>
                  </a:cubicBezTo>
                  <a:cubicBezTo>
                    <a:pt x="273" y="211"/>
                    <a:pt x="273" y="212"/>
                    <a:pt x="273" y="212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4" y="213"/>
                    <a:pt x="273" y="215"/>
                    <a:pt x="272" y="215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2" y="215"/>
                    <a:pt x="271" y="216"/>
                    <a:pt x="271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0" y="216"/>
                    <a:pt x="269" y="215"/>
                    <a:pt x="269" y="214"/>
                  </a:cubicBezTo>
                  <a:close/>
                  <a:moveTo>
                    <a:pt x="264" y="205"/>
                  </a:moveTo>
                  <a:cubicBezTo>
                    <a:pt x="264" y="205"/>
                    <a:pt x="264" y="204"/>
                    <a:pt x="264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3" y="203"/>
                    <a:pt x="264" y="201"/>
                    <a:pt x="265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6" y="200"/>
                    <a:pt x="267" y="200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3"/>
                  </a:cubicBezTo>
                  <a:cubicBezTo>
                    <a:pt x="268" y="203"/>
                    <a:pt x="268" y="203"/>
                    <a:pt x="268" y="203"/>
                  </a:cubicBezTo>
                  <a:cubicBezTo>
                    <a:pt x="269" y="204"/>
                    <a:pt x="269" y="205"/>
                    <a:pt x="267" y="206"/>
                  </a:cubicBezTo>
                  <a:cubicBezTo>
                    <a:pt x="267" y="206"/>
                    <a:pt x="267" y="206"/>
                    <a:pt x="267" y="206"/>
                  </a:cubicBezTo>
                  <a:cubicBezTo>
                    <a:pt x="267" y="206"/>
                    <a:pt x="267" y="206"/>
                    <a:pt x="266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206"/>
                    <a:pt x="265" y="206"/>
                    <a:pt x="264" y="205"/>
                  </a:cubicBezTo>
                  <a:close/>
                  <a:moveTo>
                    <a:pt x="259" y="196"/>
                  </a:moveTo>
                  <a:cubicBezTo>
                    <a:pt x="259" y="195"/>
                    <a:pt x="259" y="195"/>
                    <a:pt x="259" y="195"/>
                  </a:cubicBezTo>
                  <a:cubicBezTo>
                    <a:pt x="259" y="195"/>
                    <a:pt x="259" y="195"/>
                    <a:pt x="259" y="195"/>
                  </a:cubicBezTo>
                  <a:cubicBezTo>
                    <a:pt x="258" y="193"/>
                    <a:pt x="259" y="19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1" y="191"/>
                    <a:pt x="262" y="191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3"/>
                    <a:pt x="263" y="193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4" y="195"/>
                    <a:pt x="264" y="196"/>
                    <a:pt x="263" y="197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2" y="197"/>
                    <a:pt x="262" y="197"/>
                    <a:pt x="261" y="197"/>
                  </a:cubicBezTo>
                  <a:cubicBezTo>
                    <a:pt x="261" y="197"/>
                    <a:pt x="261" y="197"/>
                    <a:pt x="261" y="197"/>
                  </a:cubicBezTo>
                  <a:cubicBezTo>
                    <a:pt x="261" y="197"/>
                    <a:pt x="260" y="197"/>
                    <a:pt x="259" y="196"/>
                  </a:cubicBezTo>
                  <a:close/>
                  <a:moveTo>
                    <a:pt x="254" y="187"/>
                  </a:moveTo>
                  <a:cubicBezTo>
                    <a:pt x="254" y="186"/>
                    <a:pt x="254" y="186"/>
                    <a:pt x="254" y="186"/>
                  </a:cubicBezTo>
                  <a:cubicBezTo>
                    <a:pt x="254" y="186"/>
                    <a:pt x="254" y="186"/>
                    <a:pt x="254" y="186"/>
                  </a:cubicBezTo>
                  <a:cubicBezTo>
                    <a:pt x="253" y="185"/>
                    <a:pt x="253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55" y="182"/>
                    <a:pt x="257" y="182"/>
                    <a:pt x="257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9" y="186"/>
                    <a:pt x="258" y="187"/>
                    <a:pt x="257" y="188"/>
                  </a:cubicBezTo>
                  <a:cubicBezTo>
                    <a:pt x="257" y="188"/>
                    <a:pt x="257" y="188"/>
                    <a:pt x="257" y="188"/>
                  </a:cubicBezTo>
                  <a:cubicBezTo>
                    <a:pt x="257" y="188"/>
                    <a:pt x="257" y="188"/>
                    <a:pt x="256" y="188"/>
                  </a:cubicBezTo>
                  <a:cubicBezTo>
                    <a:pt x="256" y="188"/>
                    <a:pt x="256" y="188"/>
                    <a:pt x="256" y="188"/>
                  </a:cubicBezTo>
                  <a:cubicBezTo>
                    <a:pt x="255" y="188"/>
                    <a:pt x="255" y="187"/>
                    <a:pt x="254" y="187"/>
                  </a:cubicBezTo>
                  <a:close/>
                  <a:moveTo>
                    <a:pt x="249" y="178"/>
                  </a:moveTo>
                  <a:cubicBezTo>
                    <a:pt x="249" y="178"/>
                    <a:pt x="248" y="177"/>
                    <a:pt x="248" y="177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47" y="176"/>
                    <a:pt x="248" y="174"/>
                    <a:pt x="249" y="17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50" y="173"/>
                    <a:pt x="251" y="173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5"/>
                    <a:pt x="252" y="175"/>
                    <a:pt x="253" y="175"/>
                  </a:cubicBezTo>
                  <a:cubicBezTo>
                    <a:pt x="253" y="175"/>
                    <a:pt x="253" y="175"/>
                    <a:pt x="253" y="175"/>
                  </a:cubicBezTo>
                  <a:cubicBezTo>
                    <a:pt x="253" y="177"/>
                    <a:pt x="253" y="178"/>
                    <a:pt x="252" y="179"/>
                  </a:cubicBezTo>
                  <a:cubicBezTo>
                    <a:pt x="252" y="179"/>
                    <a:pt x="252" y="179"/>
                    <a:pt x="252" y="179"/>
                  </a:cubicBezTo>
                  <a:cubicBezTo>
                    <a:pt x="252" y="179"/>
                    <a:pt x="251" y="179"/>
                    <a:pt x="251" y="179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50" y="179"/>
                    <a:pt x="249" y="179"/>
                    <a:pt x="249" y="178"/>
                  </a:cubicBezTo>
                  <a:close/>
                  <a:moveTo>
                    <a:pt x="243" y="169"/>
                  </a:moveTo>
                  <a:cubicBezTo>
                    <a:pt x="243" y="169"/>
                    <a:pt x="243" y="169"/>
                    <a:pt x="242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7"/>
                    <a:pt x="242" y="166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4" y="164"/>
                    <a:pt x="245" y="165"/>
                    <a:pt x="246" y="166"/>
                  </a:cubicBezTo>
                  <a:cubicBezTo>
                    <a:pt x="246" y="166"/>
                    <a:pt x="246" y="166"/>
                    <a:pt x="246" y="166"/>
                  </a:cubicBezTo>
                  <a:cubicBezTo>
                    <a:pt x="246" y="166"/>
                    <a:pt x="247" y="166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8" y="168"/>
                    <a:pt x="247" y="169"/>
                    <a:pt x="246" y="170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6" y="170"/>
                    <a:pt x="245" y="170"/>
                    <a:pt x="245" y="17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4" y="170"/>
                    <a:pt x="244" y="170"/>
                    <a:pt x="243" y="169"/>
                  </a:cubicBezTo>
                  <a:close/>
                  <a:moveTo>
                    <a:pt x="237" y="161"/>
                  </a:moveTo>
                  <a:cubicBezTo>
                    <a:pt x="237" y="160"/>
                    <a:pt x="237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6" y="157"/>
                    <a:pt x="237" y="156"/>
                  </a:cubicBezTo>
                  <a:cubicBezTo>
                    <a:pt x="237" y="156"/>
                    <a:pt x="237" y="156"/>
                    <a:pt x="237" y="156"/>
                  </a:cubicBezTo>
                  <a:cubicBezTo>
                    <a:pt x="238" y="156"/>
                    <a:pt x="239" y="156"/>
                    <a:pt x="240" y="157"/>
                  </a:cubicBezTo>
                  <a:cubicBezTo>
                    <a:pt x="240" y="157"/>
                    <a:pt x="240" y="157"/>
                    <a:pt x="240" y="157"/>
                  </a:cubicBezTo>
                  <a:cubicBezTo>
                    <a:pt x="240" y="157"/>
                    <a:pt x="241" y="158"/>
                    <a:pt x="241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2" y="159"/>
                    <a:pt x="241" y="161"/>
                    <a:pt x="240" y="161"/>
                  </a:cubicBezTo>
                  <a:cubicBezTo>
                    <a:pt x="240" y="161"/>
                    <a:pt x="240" y="161"/>
                    <a:pt x="240" y="161"/>
                  </a:cubicBezTo>
                  <a:cubicBezTo>
                    <a:pt x="240" y="162"/>
                    <a:pt x="239" y="162"/>
                    <a:pt x="239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38" y="162"/>
                    <a:pt x="238" y="161"/>
                    <a:pt x="237" y="161"/>
                  </a:cubicBezTo>
                  <a:close/>
                  <a:moveTo>
                    <a:pt x="231" y="152"/>
                  </a:moveTo>
                  <a:cubicBezTo>
                    <a:pt x="231" y="152"/>
                    <a:pt x="230" y="152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29" y="150"/>
                    <a:pt x="229" y="149"/>
                    <a:pt x="230" y="148"/>
                  </a:cubicBezTo>
                  <a:cubicBezTo>
                    <a:pt x="230" y="148"/>
                    <a:pt x="230" y="148"/>
                    <a:pt x="230" y="148"/>
                  </a:cubicBezTo>
                  <a:cubicBezTo>
                    <a:pt x="231" y="147"/>
                    <a:pt x="233" y="148"/>
                    <a:pt x="234" y="149"/>
                  </a:cubicBezTo>
                  <a:cubicBezTo>
                    <a:pt x="234" y="149"/>
                    <a:pt x="234" y="149"/>
                    <a:pt x="234" y="149"/>
                  </a:cubicBezTo>
                  <a:cubicBezTo>
                    <a:pt x="234" y="149"/>
                    <a:pt x="234" y="149"/>
                    <a:pt x="235" y="150"/>
                  </a:cubicBezTo>
                  <a:cubicBezTo>
                    <a:pt x="235" y="150"/>
                    <a:pt x="235" y="150"/>
                    <a:pt x="235" y="150"/>
                  </a:cubicBezTo>
                  <a:cubicBezTo>
                    <a:pt x="235" y="151"/>
                    <a:pt x="235" y="152"/>
                    <a:pt x="234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3"/>
                    <a:pt x="233" y="153"/>
                    <a:pt x="233" y="153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2" y="153"/>
                    <a:pt x="231" y="153"/>
                    <a:pt x="231" y="152"/>
                  </a:cubicBezTo>
                  <a:close/>
                  <a:moveTo>
                    <a:pt x="224" y="144"/>
                  </a:moveTo>
                  <a:cubicBezTo>
                    <a:pt x="224" y="144"/>
                    <a:pt x="224" y="144"/>
                    <a:pt x="224" y="143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3" y="142"/>
                    <a:pt x="223" y="141"/>
                    <a:pt x="224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6" y="139"/>
                    <a:pt x="227" y="140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7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9" y="142"/>
                    <a:pt x="229" y="144"/>
                    <a:pt x="228" y="145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7" y="145"/>
                    <a:pt x="227" y="145"/>
                    <a:pt x="226" y="145"/>
                  </a:cubicBezTo>
                  <a:cubicBezTo>
                    <a:pt x="226" y="145"/>
                    <a:pt x="226" y="145"/>
                    <a:pt x="226" y="145"/>
                  </a:cubicBezTo>
                  <a:cubicBezTo>
                    <a:pt x="226" y="145"/>
                    <a:pt x="225" y="145"/>
                    <a:pt x="224" y="144"/>
                  </a:cubicBezTo>
                  <a:close/>
                  <a:moveTo>
                    <a:pt x="218" y="136"/>
                  </a:moveTo>
                  <a:cubicBezTo>
                    <a:pt x="217" y="136"/>
                    <a:pt x="217" y="136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6" y="134"/>
                    <a:pt x="216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8" y="131"/>
                    <a:pt x="219" y="131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2" y="134"/>
                    <a:pt x="222" y="136"/>
                    <a:pt x="221" y="137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1" y="137"/>
                    <a:pt x="220" y="137"/>
                    <a:pt x="219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9" y="137"/>
                    <a:pt x="218" y="137"/>
                    <a:pt x="218" y="136"/>
                  </a:cubicBezTo>
                  <a:close/>
                  <a:moveTo>
                    <a:pt x="211" y="129"/>
                  </a:moveTo>
                  <a:cubicBezTo>
                    <a:pt x="211" y="128"/>
                    <a:pt x="210" y="128"/>
                    <a:pt x="210" y="128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09" y="127"/>
                    <a:pt x="209" y="125"/>
                    <a:pt x="210" y="124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11" y="124"/>
                    <a:pt x="212" y="124"/>
                    <a:pt x="213" y="125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14" y="125"/>
                    <a:pt x="214" y="125"/>
                    <a:pt x="214" y="126"/>
                  </a:cubicBezTo>
                  <a:cubicBezTo>
                    <a:pt x="214" y="126"/>
                    <a:pt x="214" y="126"/>
                    <a:pt x="214" y="126"/>
                  </a:cubicBezTo>
                  <a:cubicBezTo>
                    <a:pt x="215" y="127"/>
                    <a:pt x="215" y="128"/>
                    <a:pt x="214" y="129"/>
                  </a:cubicBezTo>
                  <a:cubicBezTo>
                    <a:pt x="214" y="129"/>
                    <a:pt x="214" y="129"/>
                    <a:pt x="214" y="129"/>
                  </a:cubicBezTo>
                  <a:cubicBezTo>
                    <a:pt x="214" y="129"/>
                    <a:pt x="213" y="129"/>
                    <a:pt x="213" y="12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2" y="129"/>
                    <a:pt x="211" y="129"/>
                    <a:pt x="211" y="129"/>
                  </a:cubicBezTo>
                  <a:close/>
                  <a:moveTo>
                    <a:pt x="204" y="121"/>
                  </a:moveTo>
                  <a:cubicBezTo>
                    <a:pt x="203" y="121"/>
                    <a:pt x="203" y="120"/>
                    <a:pt x="203" y="120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2" y="119"/>
                    <a:pt x="202" y="118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4" y="116"/>
                    <a:pt x="205" y="116"/>
                    <a:pt x="206" y="117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6" y="117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8" y="119"/>
                    <a:pt x="208" y="120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6" y="122"/>
                    <a:pt x="206" y="122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5" y="122"/>
                    <a:pt x="204" y="122"/>
                    <a:pt x="204" y="121"/>
                  </a:cubicBezTo>
                  <a:close/>
                  <a:moveTo>
                    <a:pt x="196" y="114"/>
                  </a:moveTo>
                  <a:cubicBezTo>
                    <a:pt x="196" y="113"/>
                    <a:pt x="196" y="113"/>
                    <a:pt x="195" y="113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4" y="112"/>
                    <a:pt x="194" y="110"/>
                    <a:pt x="195" y="110"/>
                  </a:cubicBezTo>
                  <a:cubicBezTo>
                    <a:pt x="195" y="110"/>
                    <a:pt x="195" y="110"/>
                    <a:pt x="195" y="110"/>
                  </a:cubicBezTo>
                  <a:cubicBezTo>
                    <a:pt x="196" y="109"/>
                    <a:pt x="198" y="109"/>
                    <a:pt x="199" y="110"/>
                  </a:cubicBezTo>
                  <a:cubicBezTo>
                    <a:pt x="199" y="110"/>
                    <a:pt x="199" y="110"/>
                    <a:pt x="199" y="110"/>
                  </a:cubicBezTo>
                  <a:cubicBezTo>
                    <a:pt x="199" y="110"/>
                    <a:pt x="199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1"/>
                    <a:pt x="200" y="113"/>
                    <a:pt x="200" y="114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199" y="114"/>
                    <a:pt x="199" y="114"/>
                    <a:pt x="198" y="114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7" y="114"/>
                    <a:pt x="197" y="114"/>
                    <a:pt x="196" y="114"/>
                  </a:cubicBezTo>
                  <a:close/>
                  <a:moveTo>
                    <a:pt x="189" y="107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5"/>
                    <a:pt x="187" y="103"/>
                    <a:pt x="188" y="102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9" y="102"/>
                    <a:pt x="190" y="101"/>
                    <a:pt x="191" y="102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1" y="103"/>
                    <a:pt x="192" y="103"/>
                    <a:pt x="192" y="103"/>
                  </a:cubicBezTo>
                  <a:cubicBezTo>
                    <a:pt x="192" y="103"/>
                    <a:pt x="192" y="103"/>
                    <a:pt x="192" y="103"/>
                  </a:cubicBezTo>
                  <a:cubicBezTo>
                    <a:pt x="193" y="104"/>
                    <a:pt x="193" y="106"/>
                    <a:pt x="192" y="106"/>
                  </a:cubicBezTo>
                  <a:cubicBezTo>
                    <a:pt x="192" y="106"/>
                    <a:pt x="192" y="106"/>
                    <a:pt x="192" y="106"/>
                  </a:cubicBezTo>
                  <a:cubicBezTo>
                    <a:pt x="192" y="107"/>
                    <a:pt x="191" y="107"/>
                    <a:pt x="190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0" y="107"/>
                    <a:pt x="189" y="107"/>
                    <a:pt x="189" y="107"/>
                  </a:cubicBezTo>
                  <a:close/>
                  <a:moveTo>
                    <a:pt x="181" y="100"/>
                  </a:moveTo>
                  <a:cubicBezTo>
                    <a:pt x="181" y="99"/>
                    <a:pt x="180" y="99"/>
                    <a:pt x="180" y="99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79" y="98"/>
                    <a:pt x="179" y="96"/>
                    <a:pt x="180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81" y="95"/>
                    <a:pt x="182" y="94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6"/>
                    <a:pt x="184" y="96"/>
                    <a:pt x="184" y="96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85" y="97"/>
                    <a:pt x="185" y="98"/>
                    <a:pt x="184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100"/>
                    <a:pt x="183" y="100"/>
                    <a:pt x="183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1" y="100"/>
                  </a:cubicBezTo>
                  <a:close/>
                  <a:moveTo>
                    <a:pt x="173" y="93"/>
                  </a:moveTo>
                  <a:cubicBezTo>
                    <a:pt x="173" y="93"/>
                    <a:pt x="173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1"/>
                    <a:pt x="171" y="90"/>
                    <a:pt x="172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3" y="88"/>
                    <a:pt x="174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7" y="90"/>
                    <a:pt x="177" y="92"/>
                    <a:pt x="176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3"/>
                    <a:pt x="175" y="93"/>
                    <a:pt x="175" y="93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3"/>
                    <a:pt x="174" y="93"/>
                    <a:pt x="173" y="93"/>
                  </a:cubicBezTo>
                  <a:close/>
                  <a:moveTo>
                    <a:pt x="165" y="86"/>
                  </a:moveTo>
                  <a:cubicBezTo>
                    <a:pt x="165" y="86"/>
                    <a:pt x="164" y="86"/>
                    <a:pt x="164" y="85"/>
                  </a:cubicBezTo>
                  <a:cubicBezTo>
                    <a:pt x="164" y="85"/>
                    <a:pt x="164" y="85"/>
                    <a:pt x="164" y="85"/>
                  </a:cubicBezTo>
                  <a:cubicBezTo>
                    <a:pt x="163" y="85"/>
                    <a:pt x="163" y="83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6" y="81"/>
                    <a:pt x="167" y="82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7" y="82"/>
                    <a:pt x="168" y="82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9" y="84"/>
                    <a:pt x="169" y="85"/>
                    <a:pt x="168" y="86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8" y="87"/>
                    <a:pt x="167" y="87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6" y="87"/>
                    <a:pt x="166" y="87"/>
                    <a:pt x="165" y="86"/>
                  </a:cubicBezTo>
                  <a:close/>
                  <a:moveTo>
                    <a:pt x="157" y="80"/>
                  </a:moveTo>
                  <a:cubicBezTo>
                    <a:pt x="157" y="80"/>
                    <a:pt x="156" y="79"/>
                    <a:pt x="156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78"/>
                    <a:pt x="155" y="77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6" y="75"/>
                    <a:pt x="158" y="75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9" y="76"/>
                    <a:pt x="159" y="76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1" y="77"/>
                    <a:pt x="161" y="79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59" y="80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0"/>
                    <a:pt x="157" y="80"/>
                    <a:pt x="157" y="80"/>
                  </a:cubicBezTo>
                  <a:close/>
                  <a:moveTo>
                    <a:pt x="149" y="74"/>
                  </a:moveTo>
                  <a:cubicBezTo>
                    <a:pt x="148" y="74"/>
                    <a:pt x="148" y="73"/>
                    <a:pt x="147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6" y="71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8" y="69"/>
                    <a:pt x="149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2" y="71"/>
                    <a:pt x="152" y="72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4"/>
                    <a:pt x="151" y="74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49" y="74"/>
                    <a:pt x="149" y="74"/>
                    <a:pt x="149" y="74"/>
                  </a:cubicBezTo>
                  <a:close/>
                  <a:moveTo>
                    <a:pt x="140" y="68"/>
                  </a:moveTo>
                  <a:cubicBezTo>
                    <a:pt x="140" y="68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6"/>
                    <a:pt x="138" y="65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9" y="63"/>
                    <a:pt x="140" y="63"/>
                    <a:pt x="141" y="63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2" y="64"/>
                    <a:pt x="142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4" y="65"/>
                    <a:pt x="144" y="66"/>
                    <a:pt x="143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68"/>
                    <a:pt x="142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8"/>
                    <a:pt x="140" y="68"/>
                  </a:cubicBezTo>
                  <a:close/>
                  <a:moveTo>
                    <a:pt x="131" y="62"/>
                  </a:moveTo>
                  <a:cubicBezTo>
                    <a:pt x="131" y="62"/>
                    <a:pt x="131" y="62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9" y="61"/>
                    <a:pt x="129" y="59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7"/>
                    <a:pt x="132" y="57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8"/>
                    <a:pt x="134" y="58"/>
                    <a:pt x="134" y="5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5" y="59"/>
                    <a:pt x="135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4" y="62"/>
                    <a:pt x="133" y="62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2" y="62"/>
                    <a:pt x="132" y="62"/>
                    <a:pt x="131" y="62"/>
                  </a:cubicBezTo>
                  <a:close/>
                  <a:moveTo>
                    <a:pt x="123" y="57"/>
                  </a:moveTo>
                  <a:cubicBezTo>
                    <a:pt x="122" y="56"/>
                    <a:pt x="122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0" y="55"/>
                    <a:pt x="120" y="54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2"/>
                    <a:pt x="123" y="51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6" y="53"/>
                    <a:pt x="126" y="55"/>
                    <a:pt x="126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5" y="56"/>
                    <a:pt x="125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3" y="57"/>
                    <a:pt x="123" y="57"/>
                    <a:pt x="123" y="57"/>
                  </a:cubicBezTo>
                  <a:close/>
                  <a:moveTo>
                    <a:pt x="114" y="51"/>
                  </a:moveTo>
                  <a:cubicBezTo>
                    <a:pt x="113" y="51"/>
                    <a:pt x="113" y="51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1" y="50"/>
                    <a:pt x="111" y="48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6"/>
                    <a:pt x="114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8"/>
                    <a:pt x="117" y="49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6" y="51"/>
                    <a:pt x="116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4" y="51"/>
                    <a:pt x="114" y="51"/>
                    <a:pt x="114" y="51"/>
                  </a:cubicBezTo>
                  <a:close/>
                  <a:moveTo>
                    <a:pt x="105" y="46"/>
                  </a:moveTo>
                  <a:cubicBezTo>
                    <a:pt x="104" y="46"/>
                    <a:pt x="104" y="46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2" y="45"/>
                    <a:pt x="102" y="43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1"/>
                    <a:pt x="105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8" y="43"/>
                    <a:pt x="108" y="44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6"/>
                    <a:pt x="107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5" y="46"/>
                    <a:pt x="105" y="46"/>
                    <a:pt x="105" y="46"/>
                  </a:cubicBezTo>
                  <a:close/>
                  <a:moveTo>
                    <a:pt x="96" y="41"/>
                  </a:moveTo>
                  <a:cubicBezTo>
                    <a:pt x="95" y="41"/>
                    <a:pt x="95" y="41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38"/>
                    <a:pt x="93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6"/>
                    <a:pt x="95" y="36"/>
                    <a:pt x="96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6"/>
                    <a:pt x="97" y="37"/>
                    <a:pt x="98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9" y="38"/>
                    <a:pt x="99" y="39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8" y="41"/>
                    <a:pt x="97" y="41"/>
                    <a:pt x="97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lose/>
                  <a:moveTo>
                    <a:pt x="86" y="36"/>
                  </a:moveTo>
                  <a:cubicBezTo>
                    <a:pt x="86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4" y="35"/>
                    <a:pt x="83" y="34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9" y="33"/>
                    <a:pt x="90" y="34"/>
                    <a:pt x="89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6"/>
                    <a:pt x="88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6" y="36"/>
                  </a:cubicBezTo>
                  <a:close/>
                  <a:moveTo>
                    <a:pt x="77" y="32"/>
                  </a:moveTo>
                  <a:cubicBezTo>
                    <a:pt x="77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5" y="30"/>
                    <a:pt x="74" y="29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7" y="26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8"/>
                    <a:pt x="81" y="29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9" y="32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7" y="32"/>
                    <a:pt x="77" y="32"/>
                  </a:cubicBezTo>
                  <a:close/>
                  <a:moveTo>
                    <a:pt x="67" y="27"/>
                  </a:moveTo>
                  <a:cubicBezTo>
                    <a:pt x="67" y="27"/>
                    <a:pt x="67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6"/>
                    <a:pt x="65" y="25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7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1" y="24"/>
                    <a:pt x="71" y="25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7"/>
                    <a:pt x="69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lose/>
                  <a:moveTo>
                    <a:pt x="58" y="23"/>
                  </a:moveTo>
                  <a:cubicBezTo>
                    <a:pt x="58" y="23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5" y="21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9"/>
                    <a:pt x="61" y="21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0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5" y="17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8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5"/>
                    <a:pt x="52" y="17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0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8" y="19"/>
                  </a:cubicBezTo>
                  <a:close/>
                  <a:moveTo>
                    <a:pt x="39" y="15"/>
                  </a:moveTo>
                  <a:cubicBezTo>
                    <a:pt x="38" y="15"/>
                    <a:pt x="38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8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2" y="13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29" y="1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6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8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1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19" y="8"/>
                  </a:move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2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9" y="5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34"/>
            <p:cNvSpPr>
              <a:spLocks noEditPoints="1"/>
            </p:cNvSpPr>
            <p:nvPr/>
          </p:nvSpPr>
          <p:spPr bwMode="auto">
            <a:xfrm>
              <a:off x="6424274" y="2390322"/>
              <a:ext cx="792163" cy="1951038"/>
            </a:xfrm>
            <a:custGeom>
              <a:avLst/>
              <a:gdLst>
                <a:gd name="T0" fmla="*/ 296 w 308"/>
                <a:gd name="T1" fmla="*/ 748 h 756"/>
                <a:gd name="T2" fmla="*/ 274 w 308"/>
                <a:gd name="T3" fmla="*/ 746 h 756"/>
                <a:gd name="T4" fmla="*/ 266 w 308"/>
                <a:gd name="T5" fmla="*/ 742 h 756"/>
                <a:gd name="T6" fmla="*/ 246 w 308"/>
                <a:gd name="T7" fmla="*/ 729 h 756"/>
                <a:gd name="T8" fmla="*/ 227 w 308"/>
                <a:gd name="T9" fmla="*/ 725 h 756"/>
                <a:gd name="T10" fmla="*/ 219 w 308"/>
                <a:gd name="T11" fmla="*/ 716 h 756"/>
                <a:gd name="T12" fmla="*/ 198 w 308"/>
                <a:gd name="T13" fmla="*/ 710 h 756"/>
                <a:gd name="T14" fmla="*/ 191 w 308"/>
                <a:gd name="T15" fmla="*/ 705 h 756"/>
                <a:gd name="T16" fmla="*/ 174 w 308"/>
                <a:gd name="T17" fmla="*/ 689 h 756"/>
                <a:gd name="T18" fmla="*/ 154 w 308"/>
                <a:gd name="T19" fmla="*/ 681 h 756"/>
                <a:gd name="T20" fmla="*/ 149 w 308"/>
                <a:gd name="T21" fmla="*/ 672 h 756"/>
                <a:gd name="T22" fmla="*/ 129 w 308"/>
                <a:gd name="T23" fmla="*/ 661 h 756"/>
                <a:gd name="T24" fmla="*/ 126 w 308"/>
                <a:gd name="T25" fmla="*/ 655 h 756"/>
                <a:gd name="T26" fmla="*/ 106 w 308"/>
                <a:gd name="T27" fmla="*/ 636 h 756"/>
                <a:gd name="T28" fmla="*/ 100 w 308"/>
                <a:gd name="T29" fmla="*/ 633 h 756"/>
                <a:gd name="T30" fmla="*/ 89 w 308"/>
                <a:gd name="T31" fmla="*/ 614 h 756"/>
                <a:gd name="T32" fmla="*/ 72 w 308"/>
                <a:gd name="T33" fmla="*/ 600 h 756"/>
                <a:gd name="T34" fmla="*/ 69 w 308"/>
                <a:gd name="T35" fmla="*/ 593 h 756"/>
                <a:gd name="T36" fmla="*/ 58 w 308"/>
                <a:gd name="T37" fmla="*/ 571 h 756"/>
                <a:gd name="T38" fmla="*/ 49 w 308"/>
                <a:gd name="T39" fmla="*/ 566 h 756"/>
                <a:gd name="T40" fmla="*/ 43 w 308"/>
                <a:gd name="T41" fmla="*/ 546 h 756"/>
                <a:gd name="T42" fmla="*/ 31 w 308"/>
                <a:gd name="T43" fmla="*/ 524 h 756"/>
                <a:gd name="T44" fmla="*/ 28 w 308"/>
                <a:gd name="T45" fmla="*/ 520 h 756"/>
                <a:gd name="T46" fmla="*/ 23 w 308"/>
                <a:gd name="T47" fmla="*/ 496 h 756"/>
                <a:gd name="T48" fmla="*/ 13 w 308"/>
                <a:gd name="T49" fmla="*/ 479 h 756"/>
                <a:gd name="T50" fmla="*/ 15 w 308"/>
                <a:gd name="T51" fmla="*/ 468 h 756"/>
                <a:gd name="T52" fmla="*/ 8 w 308"/>
                <a:gd name="T53" fmla="*/ 444 h 756"/>
                <a:gd name="T54" fmla="*/ 7 w 308"/>
                <a:gd name="T55" fmla="*/ 440 h 756"/>
                <a:gd name="T56" fmla="*/ 6 w 308"/>
                <a:gd name="T57" fmla="*/ 415 h 756"/>
                <a:gd name="T58" fmla="*/ 0 w 308"/>
                <a:gd name="T59" fmla="*/ 396 h 756"/>
                <a:gd name="T60" fmla="*/ 2 w 308"/>
                <a:gd name="T61" fmla="*/ 388 h 756"/>
                <a:gd name="T62" fmla="*/ 2 w 308"/>
                <a:gd name="T63" fmla="*/ 361 h 756"/>
                <a:gd name="T64" fmla="*/ 3 w 308"/>
                <a:gd name="T65" fmla="*/ 357 h 756"/>
                <a:gd name="T66" fmla="*/ 7 w 308"/>
                <a:gd name="T67" fmla="*/ 332 h 756"/>
                <a:gd name="T68" fmla="*/ 4 w 308"/>
                <a:gd name="T69" fmla="*/ 312 h 756"/>
                <a:gd name="T70" fmla="*/ 11 w 308"/>
                <a:gd name="T71" fmla="*/ 303 h 756"/>
                <a:gd name="T72" fmla="*/ 14 w 308"/>
                <a:gd name="T73" fmla="*/ 278 h 756"/>
                <a:gd name="T74" fmla="*/ 18 w 308"/>
                <a:gd name="T75" fmla="*/ 264 h 756"/>
                <a:gd name="T76" fmla="*/ 24 w 308"/>
                <a:gd name="T77" fmla="*/ 253 h 756"/>
                <a:gd name="T78" fmla="*/ 27 w 308"/>
                <a:gd name="T79" fmla="*/ 230 h 756"/>
                <a:gd name="T80" fmla="*/ 33 w 308"/>
                <a:gd name="T81" fmla="*/ 225 h 756"/>
                <a:gd name="T82" fmla="*/ 44 w 308"/>
                <a:gd name="T83" fmla="*/ 204 h 756"/>
                <a:gd name="T84" fmla="*/ 50 w 308"/>
                <a:gd name="T85" fmla="*/ 184 h 756"/>
                <a:gd name="T86" fmla="*/ 59 w 308"/>
                <a:gd name="T87" fmla="*/ 178 h 756"/>
                <a:gd name="T88" fmla="*/ 68 w 308"/>
                <a:gd name="T89" fmla="*/ 157 h 756"/>
                <a:gd name="T90" fmla="*/ 75 w 308"/>
                <a:gd name="T91" fmla="*/ 153 h 756"/>
                <a:gd name="T92" fmla="*/ 91 w 308"/>
                <a:gd name="T93" fmla="*/ 135 h 756"/>
                <a:gd name="T94" fmla="*/ 101 w 308"/>
                <a:gd name="T95" fmla="*/ 118 h 756"/>
                <a:gd name="T96" fmla="*/ 112 w 308"/>
                <a:gd name="T97" fmla="*/ 114 h 756"/>
                <a:gd name="T98" fmla="*/ 128 w 308"/>
                <a:gd name="T99" fmla="*/ 96 h 756"/>
                <a:gd name="T100" fmla="*/ 140 w 308"/>
                <a:gd name="T101" fmla="*/ 86 h 756"/>
                <a:gd name="T102" fmla="*/ 151 w 308"/>
                <a:gd name="T103" fmla="*/ 80 h 756"/>
                <a:gd name="T104" fmla="*/ 167 w 308"/>
                <a:gd name="T105" fmla="*/ 63 h 756"/>
                <a:gd name="T106" fmla="*/ 176 w 308"/>
                <a:gd name="T107" fmla="*/ 62 h 756"/>
                <a:gd name="T108" fmla="*/ 196 w 308"/>
                <a:gd name="T109" fmla="*/ 50 h 756"/>
                <a:gd name="T110" fmla="*/ 210 w 308"/>
                <a:gd name="T111" fmla="*/ 37 h 756"/>
                <a:gd name="T112" fmla="*/ 221 w 308"/>
                <a:gd name="T113" fmla="*/ 36 h 756"/>
                <a:gd name="T114" fmla="*/ 243 w 308"/>
                <a:gd name="T115" fmla="*/ 24 h 756"/>
                <a:gd name="T116" fmla="*/ 258 w 308"/>
                <a:gd name="T117" fmla="*/ 15 h 756"/>
                <a:gd name="T118" fmla="*/ 269 w 308"/>
                <a:gd name="T119" fmla="*/ 15 h 756"/>
                <a:gd name="T120" fmla="*/ 292 w 308"/>
                <a:gd name="T121" fmla="*/ 5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756">
                  <a:moveTo>
                    <a:pt x="305" y="756"/>
                  </a:moveTo>
                  <a:cubicBezTo>
                    <a:pt x="305" y="756"/>
                    <a:pt x="305" y="756"/>
                    <a:pt x="304" y="755"/>
                  </a:cubicBezTo>
                  <a:cubicBezTo>
                    <a:pt x="304" y="755"/>
                    <a:pt x="304" y="755"/>
                    <a:pt x="304" y="755"/>
                  </a:cubicBezTo>
                  <a:cubicBezTo>
                    <a:pt x="302" y="755"/>
                    <a:pt x="302" y="754"/>
                    <a:pt x="302" y="753"/>
                  </a:cubicBezTo>
                  <a:cubicBezTo>
                    <a:pt x="302" y="753"/>
                    <a:pt x="302" y="753"/>
                    <a:pt x="302" y="753"/>
                  </a:cubicBezTo>
                  <a:cubicBezTo>
                    <a:pt x="302" y="751"/>
                    <a:pt x="304" y="751"/>
                    <a:pt x="305" y="751"/>
                  </a:cubicBezTo>
                  <a:cubicBezTo>
                    <a:pt x="305" y="751"/>
                    <a:pt x="305" y="751"/>
                    <a:pt x="305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7" y="752"/>
                    <a:pt x="308" y="753"/>
                    <a:pt x="308" y="754"/>
                  </a:cubicBezTo>
                  <a:cubicBezTo>
                    <a:pt x="308" y="754"/>
                    <a:pt x="308" y="754"/>
                    <a:pt x="308" y="754"/>
                  </a:cubicBezTo>
                  <a:cubicBezTo>
                    <a:pt x="308" y="755"/>
                    <a:pt x="307" y="756"/>
                    <a:pt x="306" y="756"/>
                  </a:cubicBezTo>
                  <a:cubicBezTo>
                    <a:pt x="306" y="756"/>
                    <a:pt x="306" y="756"/>
                    <a:pt x="306" y="756"/>
                  </a:cubicBezTo>
                  <a:cubicBezTo>
                    <a:pt x="305" y="756"/>
                    <a:pt x="305" y="756"/>
                    <a:pt x="305" y="756"/>
                  </a:cubicBezTo>
                  <a:close/>
                  <a:moveTo>
                    <a:pt x="295" y="753"/>
                  </a:moveTo>
                  <a:cubicBezTo>
                    <a:pt x="294" y="753"/>
                    <a:pt x="294" y="753"/>
                    <a:pt x="294" y="752"/>
                  </a:cubicBezTo>
                  <a:cubicBezTo>
                    <a:pt x="294" y="752"/>
                    <a:pt x="294" y="752"/>
                    <a:pt x="294" y="752"/>
                  </a:cubicBezTo>
                  <a:cubicBezTo>
                    <a:pt x="292" y="752"/>
                    <a:pt x="292" y="751"/>
                    <a:pt x="292" y="750"/>
                  </a:cubicBezTo>
                  <a:cubicBezTo>
                    <a:pt x="292" y="750"/>
                    <a:pt x="292" y="750"/>
                    <a:pt x="292" y="750"/>
                  </a:cubicBezTo>
                  <a:cubicBezTo>
                    <a:pt x="292" y="748"/>
                    <a:pt x="294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6" y="748"/>
                    <a:pt x="296" y="748"/>
                    <a:pt x="296" y="748"/>
                  </a:cubicBezTo>
                  <a:cubicBezTo>
                    <a:pt x="297" y="749"/>
                    <a:pt x="298" y="750"/>
                    <a:pt x="298" y="751"/>
                  </a:cubicBezTo>
                  <a:cubicBezTo>
                    <a:pt x="298" y="751"/>
                    <a:pt x="298" y="751"/>
                    <a:pt x="298" y="751"/>
                  </a:cubicBezTo>
                  <a:cubicBezTo>
                    <a:pt x="297" y="752"/>
                    <a:pt x="296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lose/>
                  <a:moveTo>
                    <a:pt x="285" y="750"/>
                  </a:moveTo>
                  <a:cubicBezTo>
                    <a:pt x="284" y="749"/>
                    <a:pt x="284" y="749"/>
                    <a:pt x="283" y="749"/>
                  </a:cubicBezTo>
                  <a:cubicBezTo>
                    <a:pt x="283" y="749"/>
                    <a:pt x="283" y="749"/>
                    <a:pt x="283" y="749"/>
                  </a:cubicBezTo>
                  <a:cubicBezTo>
                    <a:pt x="282" y="749"/>
                    <a:pt x="282" y="747"/>
                    <a:pt x="282" y="746"/>
                  </a:cubicBezTo>
                  <a:cubicBezTo>
                    <a:pt x="282" y="746"/>
                    <a:pt x="282" y="746"/>
                    <a:pt x="282" y="746"/>
                  </a:cubicBezTo>
                  <a:cubicBezTo>
                    <a:pt x="282" y="745"/>
                    <a:pt x="284" y="744"/>
                    <a:pt x="285" y="745"/>
                  </a:cubicBezTo>
                  <a:cubicBezTo>
                    <a:pt x="285" y="745"/>
                    <a:pt x="285" y="745"/>
                    <a:pt x="285" y="745"/>
                  </a:cubicBezTo>
                  <a:cubicBezTo>
                    <a:pt x="285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7" y="746"/>
                    <a:pt x="288" y="747"/>
                    <a:pt x="288" y="748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87" y="749"/>
                    <a:pt x="286" y="750"/>
                    <a:pt x="286" y="750"/>
                  </a:cubicBezTo>
                  <a:cubicBezTo>
                    <a:pt x="286" y="750"/>
                    <a:pt x="286" y="750"/>
                    <a:pt x="286" y="750"/>
                  </a:cubicBezTo>
                  <a:cubicBezTo>
                    <a:pt x="285" y="750"/>
                    <a:pt x="285" y="750"/>
                    <a:pt x="285" y="750"/>
                  </a:cubicBezTo>
                  <a:close/>
                  <a:moveTo>
                    <a:pt x="275" y="746"/>
                  </a:moveTo>
                  <a:cubicBezTo>
                    <a:pt x="274" y="746"/>
                    <a:pt x="274" y="746"/>
                    <a:pt x="274" y="746"/>
                  </a:cubicBezTo>
                  <a:cubicBezTo>
                    <a:pt x="274" y="746"/>
                    <a:pt x="274" y="746"/>
                    <a:pt x="274" y="746"/>
                  </a:cubicBezTo>
                  <a:cubicBezTo>
                    <a:pt x="272" y="745"/>
                    <a:pt x="272" y="744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3" y="741"/>
                    <a:pt x="274" y="741"/>
                    <a:pt x="275" y="741"/>
                  </a:cubicBezTo>
                  <a:cubicBezTo>
                    <a:pt x="275" y="741"/>
                    <a:pt x="275" y="741"/>
                    <a:pt x="275" y="741"/>
                  </a:cubicBezTo>
                  <a:cubicBezTo>
                    <a:pt x="276" y="741"/>
                    <a:pt x="276" y="742"/>
                    <a:pt x="276" y="742"/>
                  </a:cubicBezTo>
                  <a:cubicBezTo>
                    <a:pt x="276" y="742"/>
                    <a:pt x="276" y="742"/>
                    <a:pt x="276" y="742"/>
                  </a:cubicBezTo>
                  <a:cubicBezTo>
                    <a:pt x="278" y="742"/>
                    <a:pt x="278" y="743"/>
                    <a:pt x="278" y="745"/>
                  </a:cubicBezTo>
                  <a:cubicBezTo>
                    <a:pt x="278" y="745"/>
                    <a:pt x="278" y="745"/>
                    <a:pt x="278" y="745"/>
                  </a:cubicBezTo>
                  <a:cubicBezTo>
                    <a:pt x="277" y="746"/>
                    <a:pt x="277" y="746"/>
                    <a:pt x="276" y="746"/>
                  </a:cubicBezTo>
                  <a:cubicBezTo>
                    <a:pt x="276" y="746"/>
                    <a:pt x="276" y="746"/>
                    <a:pt x="276" y="746"/>
                  </a:cubicBezTo>
                  <a:cubicBezTo>
                    <a:pt x="275" y="746"/>
                    <a:pt x="275" y="746"/>
                    <a:pt x="275" y="746"/>
                  </a:cubicBezTo>
                  <a:close/>
                  <a:moveTo>
                    <a:pt x="265" y="742"/>
                  </a:moveTo>
                  <a:cubicBezTo>
                    <a:pt x="265" y="742"/>
                    <a:pt x="264" y="742"/>
                    <a:pt x="264" y="742"/>
                  </a:cubicBezTo>
                  <a:cubicBezTo>
                    <a:pt x="264" y="742"/>
                    <a:pt x="264" y="742"/>
                    <a:pt x="264" y="742"/>
                  </a:cubicBezTo>
                  <a:cubicBezTo>
                    <a:pt x="263" y="741"/>
                    <a:pt x="262" y="740"/>
                    <a:pt x="262" y="739"/>
                  </a:cubicBezTo>
                  <a:cubicBezTo>
                    <a:pt x="262" y="739"/>
                    <a:pt x="262" y="739"/>
                    <a:pt x="262" y="739"/>
                  </a:cubicBezTo>
                  <a:cubicBezTo>
                    <a:pt x="263" y="738"/>
                    <a:pt x="264" y="737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ubicBezTo>
                    <a:pt x="266" y="738"/>
                    <a:pt x="266" y="738"/>
                    <a:pt x="267" y="738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8" y="738"/>
                    <a:pt x="268" y="740"/>
                    <a:pt x="268" y="741"/>
                  </a:cubicBezTo>
                  <a:cubicBezTo>
                    <a:pt x="268" y="741"/>
                    <a:pt x="268" y="741"/>
                    <a:pt x="268" y="741"/>
                  </a:cubicBezTo>
                  <a:cubicBezTo>
                    <a:pt x="268" y="742"/>
                    <a:pt x="267" y="742"/>
                    <a:pt x="266" y="742"/>
                  </a:cubicBezTo>
                  <a:cubicBezTo>
                    <a:pt x="266" y="742"/>
                    <a:pt x="266" y="742"/>
                    <a:pt x="266" y="742"/>
                  </a:cubicBezTo>
                  <a:cubicBezTo>
                    <a:pt x="266" y="742"/>
                    <a:pt x="265" y="742"/>
                    <a:pt x="265" y="742"/>
                  </a:cubicBezTo>
                  <a:close/>
                  <a:moveTo>
                    <a:pt x="255" y="738"/>
                  </a:moveTo>
                  <a:cubicBezTo>
                    <a:pt x="255" y="738"/>
                    <a:pt x="254" y="738"/>
                    <a:pt x="254" y="738"/>
                  </a:cubicBezTo>
                  <a:cubicBezTo>
                    <a:pt x="254" y="738"/>
                    <a:pt x="254" y="738"/>
                    <a:pt x="254" y="738"/>
                  </a:cubicBezTo>
                  <a:cubicBezTo>
                    <a:pt x="253" y="737"/>
                    <a:pt x="252" y="736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3" y="734"/>
                    <a:pt x="255" y="733"/>
                    <a:pt x="256" y="734"/>
                  </a:cubicBezTo>
                  <a:cubicBezTo>
                    <a:pt x="256" y="734"/>
                    <a:pt x="256" y="734"/>
                    <a:pt x="256" y="734"/>
                  </a:cubicBezTo>
                  <a:cubicBezTo>
                    <a:pt x="256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8" y="735"/>
                    <a:pt x="259" y="736"/>
                    <a:pt x="258" y="737"/>
                  </a:cubicBezTo>
                  <a:cubicBezTo>
                    <a:pt x="258" y="737"/>
                    <a:pt x="258" y="737"/>
                    <a:pt x="258" y="737"/>
                  </a:cubicBezTo>
                  <a:cubicBezTo>
                    <a:pt x="258" y="738"/>
                    <a:pt x="257" y="738"/>
                    <a:pt x="256" y="738"/>
                  </a:cubicBezTo>
                  <a:cubicBezTo>
                    <a:pt x="256" y="738"/>
                    <a:pt x="256" y="738"/>
                    <a:pt x="256" y="738"/>
                  </a:cubicBezTo>
                  <a:cubicBezTo>
                    <a:pt x="256" y="738"/>
                    <a:pt x="256" y="738"/>
                    <a:pt x="255" y="738"/>
                  </a:cubicBezTo>
                  <a:close/>
                  <a:moveTo>
                    <a:pt x="246" y="734"/>
                  </a:moveTo>
                  <a:cubicBezTo>
                    <a:pt x="245" y="734"/>
                    <a:pt x="245" y="734"/>
                    <a:pt x="244" y="734"/>
                  </a:cubicBezTo>
                  <a:cubicBezTo>
                    <a:pt x="244" y="734"/>
                    <a:pt x="244" y="734"/>
                    <a:pt x="244" y="734"/>
                  </a:cubicBezTo>
                  <a:cubicBezTo>
                    <a:pt x="243" y="733"/>
                    <a:pt x="243" y="732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4" y="729"/>
                    <a:pt x="245" y="729"/>
                    <a:pt x="246" y="729"/>
                  </a:cubicBezTo>
                  <a:cubicBezTo>
                    <a:pt x="246" y="729"/>
                    <a:pt x="246" y="729"/>
                    <a:pt x="246" y="729"/>
                  </a:cubicBezTo>
                  <a:cubicBezTo>
                    <a:pt x="247" y="730"/>
                    <a:pt x="247" y="730"/>
                    <a:pt x="248" y="730"/>
                  </a:cubicBezTo>
                  <a:cubicBezTo>
                    <a:pt x="248" y="730"/>
                    <a:pt x="248" y="730"/>
                    <a:pt x="248" y="730"/>
                  </a:cubicBezTo>
                  <a:cubicBezTo>
                    <a:pt x="249" y="730"/>
                    <a:pt x="249" y="732"/>
                    <a:pt x="249" y="733"/>
                  </a:cubicBezTo>
                  <a:cubicBezTo>
                    <a:pt x="249" y="733"/>
                    <a:pt x="249" y="733"/>
                    <a:pt x="249" y="733"/>
                  </a:cubicBezTo>
                  <a:cubicBezTo>
                    <a:pt x="248" y="734"/>
                    <a:pt x="247" y="734"/>
                    <a:pt x="247" y="734"/>
                  </a:cubicBezTo>
                  <a:cubicBezTo>
                    <a:pt x="247" y="734"/>
                    <a:pt x="247" y="734"/>
                    <a:pt x="247" y="734"/>
                  </a:cubicBezTo>
                  <a:cubicBezTo>
                    <a:pt x="246" y="734"/>
                    <a:pt x="246" y="734"/>
                    <a:pt x="246" y="734"/>
                  </a:cubicBezTo>
                  <a:close/>
                  <a:moveTo>
                    <a:pt x="236" y="730"/>
                  </a:moveTo>
                  <a:cubicBezTo>
                    <a:pt x="236" y="730"/>
                    <a:pt x="235" y="729"/>
                    <a:pt x="235" y="729"/>
                  </a:cubicBezTo>
                  <a:cubicBezTo>
                    <a:pt x="235" y="729"/>
                    <a:pt x="235" y="729"/>
                    <a:pt x="235" y="729"/>
                  </a:cubicBezTo>
                  <a:cubicBezTo>
                    <a:pt x="234" y="729"/>
                    <a:pt x="233" y="727"/>
                    <a:pt x="234" y="726"/>
                  </a:cubicBezTo>
                  <a:cubicBezTo>
                    <a:pt x="234" y="726"/>
                    <a:pt x="234" y="726"/>
                    <a:pt x="234" y="726"/>
                  </a:cubicBezTo>
                  <a:cubicBezTo>
                    <a:pt x="234" y="725"/>
                    <a:pt x="236" y="724"/>
                    <a:pt x="237" y="725"/>
                  </a:cubicBezTo>
                  <a:cubicBezTo>
                    <a:pt x="237" y="725"/>
                    <a:pt x="237" y="725"/>
                    <a:pt x="237" y="725"/>
                  </a:cubicBezTo>
                  <a:cubicBezTo>
                    <a:pt x="237" y="725"/>
                    <a:pt x="238" y="725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39" y="726"/>
                    <a:pt x="240" y="728"/>
                    <a:pt x="239" y="729"/>
                  </a:cubicBezTo>
                  <a:cubicBezTo>
                    <a:pt x="239" y="729"/>
                    <a:pt x="239" y="729"/>
                    <a:pt x="239" y="729"/>
                  </a:cubicBezTo>
                  <a:cubicBezTo>
                    <a:pt x="239" y="729"/>
                    <a:pt x="238" y="730"/>
                    <a:pt x="237" y="730"/>
                  </a:cubicBezTo>
                  <a:cubicBezTo>
                    <a:pt x="237" y="730"/>
                    <a:pt x="237" y="730"/>
                    <a:pt x="237" y="730"/>
                  </a:cubicBezTo>
                  <a:cubicBezTo>
                    <a:pt x="237" y="730"/>
                    <a:pt x="236" y="730"/>
                    <a:pt x="236" y="730"/>
                  </a:cubicBezTo>
                  <a:close/>
                  <a:moveTo>
                    <a:pt x="227" y="725"/>
                  </a:moveTo>
                  <a:cubicBezTo>
                    <a:pt x="226" y="725"/>
                    <a:pt x="226" y="725"/>
                    <a:pt x="225" y="725"/>
                  </a:cubicBezTo>
                  <a:cubicBezTo>
                    <a:pt x="225" y="725"/>
                    <a:pt x="225" y="725"/>
                    <a:pt x="225" y="725"/>
                  </a:cubicBezTo>
                  <a:cubicBezTo>
                    <a:pt x="224" y="724"/>
                    <a:pt x="224" y="723"/>
                    <a:pt x="224" y="721"/>
                  </a:cubicBezTo>
                  <a:cubicBezTo>
                    <a:pt x="224" y="721"/>
                    <a:pt x="224" y="721"/>
                    <a:pt x="224" y="721"/>
                  </a:cubicBezTo>
                  <a:cubicBezTo>
                    <a:pt x="225" y="720"/>
                    <a:pt x="226" y="720"/>
                    <a:pt x="227" y="720"/>
                  </a:cubicBezTo>
                  <a:cubicBezTo>
                    <a:pt x="227" y="720"/>
                    <a:pt x="227" y="720"/>
                    <a:pt x="227" y="720"/>
                  </a:cubicBezTo>
                  <a:cubicBezTo>
                    <a:pt x="228" y="721"/>
                    <a:pt x="228" y="721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0" y="723"/>
                    <a:pt x="230" y="724"/>
                  </a:cubicBezTo>
                  <a:cubicBezTo>
                    <a:pt x="230" y="724"/>
                    <a:pt x="230" y="724"/>
                    <a:pt x="230" y="724"/>
                  </a:cubicBezTo>
                  <a:cubicBezTo>
                    <a:pt x="229" y="725"/>
                    <a:pt x="228" y="725"/>
                    <a:pt x="228" y="725"/>
                  </a:cubicBezTo>
                  <a:cubicBezTo>
                    <a:pt x="228" y="725"/>
                    <a:pt x="228" y="725"/>
                    <a:pt x="228" y="725"/>
                  </a:cubicBezTo>
                  <a:cubicBezTo>
                    <a:pt x="227" y="725"/>
                    <a:pt x="227" y="725"/>
                    <a:pt x="227" y="725"/>
                  </a:cubicBezTo>
                  <a:close/>
                  <a:moveTo>
                    <a:pt x="217" y="720"/>
                  </a:moveTo>
                  <a:cubicBezTo>
                    <a:pt x="217" y="720"/>
                    <a:pt x="216" y="720"/>
                    <a:pt x="216" y="720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15" y="719"/>
                    <a:pt x="214" y="718"/>
                    <a:pt x="215" y="717"/>
                  </a:cubicBezTo>
                  <a:cubicBezTo>
                    <a:pt x="215" y="717"/>
                    <a:pt x="215" y="717"/>
                    <a:pt x="215" y="717"/>
                  </a:cubicBezTo>
                  <a:cubicBezTo>
                    <a:pt x="216" y="716"/>
                    <a:pt x="217" y="715"/>
                    <a:pt x="218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1" y="717"/>
                    <a:pt x="221" y="718"/>
                    <a:pt x="220" y="719"/>
                  </a:cubicBezTo>
                  <a:cubicBezTo>
                    <a:pt x="220" y="719"/>
                    <a:pt x="220" y="719"/>
                    <a:pt x="220" y="719"/>
                  </a:cubicBezTo>
                  <a:cubicBezTo>
                    <a:pt x="220" y="720"/>
                    <a:pt x="219" y="721"/>
                    <a:pt x="218" y="721"/>
                  </a:cubicBezTo>
                  <a:cubicBezTo>
                    <a:pt x="218" y="721"/>
                    <a:pt x="218" y="721"/>
                    <a:pt x="218" y="721"/>
                  </a:cubicBezTo>
                  <a:cubicBezTo>
                    <a:pt x="218" y="721"/>
                    <a:pt x="218" y="721"/>
                    <a:pt x="217" y="720"/>
                  </a:cubicBezTo>
                  <a:close/>
                  <a:moveTo>
                    <a:pt x="208" y="715"/>
                  </a:moveTo>
                  <a:cubicBezTo>
                    <a:pt x="208" y="715"/>
                    <a:pt x="207" y="715"/>
                    <a:pt x="207" y="715"/>
                  </a:cubicBezTo>
                  <a:cubicBezTo>
                    <a:pt x="207" y="715"/>
                    <a:pt x="207" y="715"/>
                    <a:pt x="207" y="715"/>
                  </a:cubicBezTo>
                  <a:cubicBezTo>
                    <a:pt x="206" y="714"/>
                    <a:pt x="205" y="713"/>
                    <a:pt x="206" y="712"/>
                  </a:cubicBezTo>
                  <a:cubicBezTo>
                    <a:pt x="206" y="712"/>
                    <a:pt x="206" y="712"/>
                    <a:pt x="206" y="712"/>
                  </a:cubicBezTo>
                  <a:cubicBezTo>
                    <a:pt x="207" y="711"/>
                    <a:pt x="208" y="710"/>
                    <a:pt x="209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9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1" y="712"/>
                    <a:pt x="212" y="713"/>
                    <a:pt x="211" y="715"/>
                  </a:cubicBezTo>
                  <a:cubicBezTo>
                    <a:pt x="211" y="715"/>
                    <a:pt x="211" y="715"/>
                    <a:pt x="211" y="715"/>
                  </a:cubicBezTo>
                  <a:cubicBezTo>
                    <a:pt x="211" y="715"/>
                    <a:pt x="210" y="716"/>
                    <a:pt x="209" y="716"/>
                  </a:cubicBezTo>
                  <a:cubicBezTo>
                    <a:pt x="209" y="716"/>
                    <a:pt x="209" y="716"/>
                    <a:pt x="209" y="716"/>
                  </a:cubicBezTo>
                  <a:cubicBezTo>
                    <a:pt x="209" y="716"/>
                    <a:pt x="208" y="716"/>
                    <a:pt x="208" y="715"/>
                  </a:cubicBezTo>
                  <a:close/>
                  <a:moveTo>
                    <a:pt x="199" y="710"/>
                  </a:moveTo>
                  <a:cubicBezTo>
                    <a:pt x="198" y="710"/>
                    <a:pt x="198" y="710"/>
                    <a:pt x="198" y="710"/>
                  </a:cubicBezTo>
                  <a:cubicBezTo>
                    <a:pt x="198" y="710"/>
                    <a:pt x="198" y="710"/>
                    <a:pt x="198" y="710"/>
                  </a:cubicBezTo>
                  <a:cubicBezTo>
                    <a:pt x="197" y="709"/>
                    <a:pt x="196" y="708"/>
                    <a:pt x="197" y="706"/>
                  </a:cubicBezTo>
                  <a:cubicBezTo>
                    <a:pt x="197" y="706"/>
                    <a:pt x="197" y="706"/>
                    <a:pt x="197" y="706"/>
                  </a:cubicBezTo>
                  <a:cubicBezTo>
                    <a:pt x="197" y="705"/>
                    <a:pt x="199" y="705"/>
                    <a:pt x="200" y="706"/>
                  </a:cubicBezTo>
                  <a:cubicBezTo>
                    <a:pt x="200" y="706"/>
                    <a:pt x="200" y="706"/>
                    <a:pt x="200" y="706"/>
                  </a:cubicBezTo>
                  <a:cubicBezTo>
                    <a:pt x="200" y="706"/>
                    <a:pt x="201" y="706"/>
                    <a:pt x="201" y="706"/>
                  </a:cubicBezTo>
                  <a:cubicBezTo>
                    <a:pt x="201" y="706"/>
                    <a:pt x="201" y="706"/>
                    <a:pt x="201" y="706"/>
                  </a:cubicBezTo>
                  <a:cubicBezTo>
                    <a:pt x="202" y="707"/>
                    <a:pt x="203" y="708"/>
                    <a:pt x="202" y="709"/>
                  </a:cubicBezTo>
                  <a:cubicBezTo>
                    <a:pt x="202" y="709"/>
                    <a:pt x="202" y="709"/>
                    <a:pt x="202" y="709"/>
                  </a:cubicBezTo>
                  <a:cubicBezTo>
                    <a:pt x="202" y="710"/>
                    <a:pt x="201" y="711"/>
                    <a:pt x="200" y="711"/>
                  </a:cubicBezTo>
                  <a:cubicBezTo>
                    <a:pt x="200" y="711"/>
                    <a:pt x="200" y="711"/>
                    <a:pt x="200" y="711"/>
                  </a:cubicBezTo>
                  <a:cubicBezTo>
                    <a:pt x="200" y="711"/>
                    <a:pt x="199" y="710"/>
                    <a:pt x="199" y="710"/>
                  </a:cubicBezTo>
                  <a:close/>
                  <a:moveTo>
                    <a:pt x="190" y="705"/>
                  </a:moveTo>
                  <a:cubicBezTo>
                    <a:pt x="189" y="705"/>
                    <a:pt x="189" y="704"/>
                    <a:pt x="189" y="704"/>
                  </a:cubicBezTo>
                  <a:cubicBezTo>
                    <a:pt x="189" y="704"/>
                    <a:pt x="189" y="704"/>
                    <a:pt x="189" y="704"/>
                  </a:cubicBezTo>
                  <a:cubicBezTo>
                    <a:pt x="188" y="704"/>
                    <a:pt x="187" y="702"/>
                    <a:pt x="188" y="701"/>
                  </a:cubicBezTo>
                  <a:cubicBezTo>
                    <a:pt x="188" y="701"/>
                    <a:pt x="188" y="701"/>
                    <a:pt x="188" y="701"/>
                  </a:cubicBezTo>
                  <a:cubicBezTo>
                    <a:pt x="189" y="700"/>
                    <a:pt x="190" y="700"/>
                    <a:pt x="191" y="700"/>
                  </a:cubicBezTo>
                  <a:cubicBezTo>
                    <a:pt x="191" y="700"/>
                    <a:pt x="191" y="700"/>
                    <a:pt x="191" y="700"/>
                  </a:cubicBezTo>
                  <a:cubicBezTo>
                    <a:pt x="191" y="701"/>
                    <a:pt x="192" y="701"/>
                    <a:pt x="192" y="701"/>
                  </a:cubicBezTo>
                  <a:cubicBezTo>
                    <a:pt x="192" y="701"/>
                    <a:pt x="192" y="701"/>
                    <a:pt x="192" y="701"/>
                  </a:cubicBezTo>
                  <a:cubicBezTo>
                    <a:pt x="193" y="702"/>
                    <a:pt x="194" y="703"/>
                    <a:pt x="193" y="704"/>
                  </a:cubicBezTo>
                  <a:cubicBezTo>
                    <a:pt x="193" y="704"/>
                    <a:pt x="193" y="704"/>
                    <a:pt x="193" y="704"/>
                  </a:cubicBezTo>
                  <a:cubicBezTo>
                    <a:pt x="193" y="705"/>
                    <a:pt x="192" y="705"/>
                    <a:pt x="191" y="705"/>
                  </a:cubicBezTo>
                  <a:cubicBezTo>
                    <a:pt x="191" y="705"/>
                    <a:pt x="191" y="705"/>
                    <a:pt x="191" y="705"/>
                  </a:cubicBezTo>
                  <a:cubicBezTo>
                    <a:pt x="191" y="705"/>
                    <a:pt x="190" y="705"/>
                    <a:pt x="190" y="705"/>
                  </a:cubicBezTo>
                  <a:close/>
                  <a:moveTo>
                    <a:pt x="181" y="699"/>
                  </a:moveTo>
                  <a:cubicBezTo>
                    <a:pt x="180" y="699"/>
                    <a:pt x="180" y="699"/>
                    <a:pt x="180" y="699"/>
                  </a:cubicBezTo>
                  <a:cubicBezTo>
                    <a:pt x="180" y="699"/>
                    <a:pt x="180" y="699"/>
                    <a:pt x="180" y="699"/>
                  </a:cubicBezTo>
                  <a:cubicBezTo>
                    <a:pt x="179" y="698"/>
                    <a:pt x="178" y="697"/>
                    <a:pt x="179" y="695"/>
                  </a:cubicBezTo>
                  <a:cubicBezTo>
                    <a:pt x="179" y="695"/>
                    <a:pt x="179" y="695"/>
                    <a:pt x="179" y="695"/>
                  </a:cubicBezTo>
                  <a:cubicBezTo>
                    <a:pt x="180" y="694"/>
                    <a:pt x="181" y="694"/>
                    <a:pt x="182" y="695"/>
                  </a:cubicBezTo>
                  <a:cubicBezTo>
                    <a:pt x="182" y="695"/>
                    <a:pt x="182" y="695"/>
                    <a:pt x="182" y="695"/>
                  </a:cubicBezTo>
                  <a:cubicBezTo>
                    <a:pt x="183" y="695"/>
                    <a:pt x="183" y="695"/>
                    <a:pt x="183" y="696"/>
                  </a:cubicBezTo>
                  <a:cubicBezTo>
                    <a:pt x="183" y="696"/>
                    <a:pt x="183" y="696"/>
                    <a:pt x="183" y="696"/>
                  </a:cubicBezTo>
                  <a:cubicBezTo>
                    <a:pt x="184" y="696"/>
                    <a:pt x="185" y="698"/>
                    <a:pt x="184" y="699"/>
                  </a:cubicBezTo>
                  <a:cubicBezTo>
                    <a:pt x="184" y="699"/>
                    <a:pt x="184" y="699"/>
                    <a:pt x="184" y="699"/>
                  </a:cubicBezTo>
                  <a:cubicBezTo>
                    <a:pt x="184" y="699"/>
                    <a:pt x="183" y="700"/>
                    <a:pt x="182" y="700"/>
                  </a:cubicBezTo>
                  <a:cubicBezTo>
                    <a:pt x="182" y="700"/>
                    <a:pt x="182" y="700"/>
                    <a:pt x="182" y="700"/>
                  </a:cubicBezTo>
                  <a:cubicBezTo>
                    <a:pt x="182" y="700"/>
                    <a:pt x="181" y="700"/>
                    <a:pt x="181" y="699"/>
                  </a:cubicBezTo>
                  <a:close/>
                  <a:moveTo>
                    <a:pt x="172" y="694"/>
                  </a:moveTo>
                  <a:cubicBezTo>
                    <a:pt x="172" y="693"/>
                    <a:pt x="171" y="693"/>
                    <a:pt x="171" y="693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70" y="692"/>
                    <a:pt x="170" y="691"/>
                    <a:pt x="170" y="690"/>
                  </a:cubicBezTo>
                  <a:cubicBezTo>
                    <a:pt x="170" y="690"/>
                    <a:pt x="170" y="690"/>
                    <a:pt x="170" y="690"/>
                  </a:cubicBezTo>
                  <a:cubicBezTo>
                    <a:pt x="171" y="689"/>
                    <a:pt x="172" y="688"/>
                    <a:pt x="174" y="689"/>
                  </a:cubicBezTo>
                  <a:cubicBezTo>
                    <a:pt x="174" y="689"/>
                    <a:pt x="174" y="689"/>
                    <a:pt x="174" y="689"/>
                  </a:cubicBezTo>
                  <a:cubicBezTo>
                    <a:pt x="174" y="689"/>
                    <a:pt x="174" y="690"/>
                    <a:pt x="175" y="690"/>
                  </a:cubicBezTo>
                  <a:cubicBezTo>
                    <a:pt x="175" y="690"/>
                    <a:pt x="175" y="690"/>
                    <a:pt x="175" y="690"/>
                  </a:cubicBezTo>
                  <a:cubicBezTo>
                    <a:pt x="176" y="691"/>
                    <a:pt x="176" y="692"/>
                    <a:pt x="175" y="693"/>
                  </a:cubicBezTo>
                  <a:cubicBezTo>
                    <a:pt x="175" y="693"/>
                    <a:pt x="175" y="693"/>
                    <a:pt x="175" y="693"/>
                  </a:cubicBezTo>
                  <a:cubicBezTo>
                    <a:pt x="175" y="694"/>
                    <a:pt x="174" y="694"/>
                    <a:pt x="173" y="694"/>
                  </a:cubicBezTo>
                  <a:cubicBezTo>
                    <a:pt x="173" y="694"/>
                    <a:pt x="173" y="694"/>
                    <a:pt x="173" y="694"/>
                  </a:cubicBezTo>
                  <a:cubicBezTo>
                    <a:pt x="173" y="694"/>
                    <a:pt x="172" y="694"/>
                    <a:pt x="172" y="694"/>
                  </a:cubicBezTo>
                  <a:close/>
                  <a:moveTo>
                    <a:pt x="163" y="688"/>
                  </a:moveTo>
                  <a:cubicBezTo>
                    <a:pt x="163" y="687"/>
                    <a:pt x="163" y="687"/>
                    <a:pt x="162" y="687"/>
                  </a:cubicBezTo>
                  <a:cubicBezTo>
                    <a:pt x="162" y="687"/>
                    <a:pt x="162" y="687"/>
                    <a:pt x="162" y="687"/>
                  </a:cubicBezTo>
                  <a:cubicBezTo>
                    <a:pt x="161" y="686"/>
                    <a:pt x="161" y="685"/>
                    <a:pt x="162" y="684"/>
                  </a:cubicBezTo>
                  <a:cubicBezTo>
                    <a:pt x="162" y="684"/>
                    <a:pt x="162" y="684"/>
                    <a:pt x="162" y="684"/>
                  </a:cubicBezTo>
                  <a:cubicBezTo>
                    <a:pt x="162" y="683"/>
                    <a:pt x="164" y="682"/>
                    <a:pt x="165" y="683"/>
                  </a:cubicBezTo>
                  <a:cubicBezTo>
                    <a:pt x="165" y="683"/>
                    <a:pt x="165" y="683"/>
                    <a:pt x="165" y="683"/>
                  </a:cubicBezTo>
                  <a:cubicBezTo>
                    <a:pt x="165" y="683"/>
                    <a:pt x="166" y="684"/>
                    <a:pt x="166" y="684"/>
                  </a:cubicBezTo>
                  <a:cubicBezTo>
                    <a:pt x="166" y="684"/>
                    <a:pt x="166" y="684"/>
                    <a:pt x="166" y="684"/>
                  </a:cubicBezTo>
                  <a:cubicBezTo>
                    <a:pt x="167" y="685"/>
                    <a:pt x="167" y="686"/>
                    <a:pt x="167" y="687"/>
                  </a:cubicBezTo>
                  <a:cubicBezTo>
                    <a:pt x="167" y="687"/>
                    <a:pt x="167" y="687"/>
                    <a:pt x="167" y="687"/>
                  </a:cubicBezTo>
                  <a:cubicBezTo>
                    <a:pt x="166" y="688"/>
                    <a:pt x="165" y="688"/>
                    <a:pt x="165" y="688"/>
                  </a:cubicBezTo>
                  <a:cubicBezTo>
                    <a:pt x="165" y="688"/>
                    <a:pt x="165" y="688"/>
                    <a:pt x="165" y="688"/>
                  </a:cubicBezTo>
                  <a:cubicBezTo>
                    <a:pt x="164" y="688"/>
                    <a:pt x="164" y="688"/>
                    <a:pt x="163" y="688"/>
                  </a:cubicBezTo>
                  <a:close/>
                  <a:moveTo>
                    <a:pt x="155" y="682"/>
                  </a:moveTo>
                  <a:cubicBezTo>
                    <a:pt x="155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3" y="680"/>
                    <a:pt x="153" y="679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4" y="677"/>
                    <a:pt x="156" y="676"/>
                    <a:pt x="157" y="677"/>
                  </a:cubicBezTo>
                  <a:cubicBezTo>
                    <a:pt x="157" y="677"/>
                    <a:pt x="157" y="677"/>
                    <a:pt x="157" y="677"/>
                  </a:cubicBezTo>
                  <a:cubicBezTo>
                    <a:pt x="157" y="677"/>
                    <a:pt x="157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9" y="679"/>
                    <a:pt x="159" y="680"/>
                    <a:pt x="158" y="681"/>
                  </a:cubicBezTo>
                  <a:cubicBezTo>
                    <a:pt x="158" y="681"/>
                    <a:pt x="158" y="681"/>
                    <a:pt x="158" y="681"/>
                  </a:cubicBezTo>
                  <a:cubicBezTo>
                    <a:pt x="158" y="682"/>
                    <a:pt x="157" y="682"/>
                    <a:pt x="156" y="682"/>
                  </a:cubicBezTo>
                  <a:cubicBezTo>
                    <a:pt x="156" y="682"/>
                    <a:pt x="156" y="682"/>
                    <a:pt x="156" y="682"/>
                  </a:cubicBezTo>
                  <a:cubicBezTo>
                    <a:pt x="156" y="682"/>
                    <a:pt x="155" y="682"/>
                    <a:pt x="155" y="682"/>
                  </a:cubicBezTo>
                  <a:close/>
                  <a:moveTo>
                    <a:pt x="147" y="675"/>
                  </a:moveTo>
                  <a:cubicBezTo>
                    <a:pt x="146" y="675"/>
                    <a:pt x="146" y="675"/>
                    <a:pt x="145" y="674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44" y="674"/>
                    <a:pt x="144" y="672"/>
                    <a:pt x="145" y="671"/>
                  </a:cubicBezTo>
                  <a:cubicBezTo>
                    <a:pt x="145" y="671"/>
                    <a:pt x="145" y="671"/>
                    <a:pt x="145" y="671"/>
                  </a:cubicBezTo>
                  <a:cubicBezTo>
                    <a:pt x="146" y="670"/>
                    <a:pt x="147" y="670"/>
                    <a:pt x="148" y="671"/>
                  </a:cubicBezTo>
                  <a:cubicBezTo>
                    <a:pt x="148" y="671"/>
                    <a:pt x="148" y="671"/>
                    <a:pt x="148" y="671"/>
                  </a:cubicBezTo>
                  <a:cubicBezTo>
                    <a:pt x="149" y="671"/>
                    <a:pt x="149" y="671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50" y="672"/>
                    <a:pt x="151" y="674"/>
                    <a:pt x="150" y="675"/>
                  </a:cubicBezTo>
                  <a:cubicBezTo>
                    <a:pt x="150" y="675"/>
                    <a:pt x="150" y="675"/>
                    <a:pt x="150" y="675"/>
                  </a:cubicBezTo>
                  <a:cubicBezTo>
                    <a:pt x="149" y="675"/>
                    <a:pt x="149" y="676"/>
                    <a:pt x="148" y="676"/>
                  </a:cubicBezTo>
                  <a:cubicBezTo>
                    <a:pt x="148" y="676"/>
                    <a:pt x="148" y="676"/>
                    <a:pt x="148" y="676"/>
                  </a:cubicBezTo>
                  <a:cubicBezTo>
                    <a:pt x="147" y="676"/>
                    <a:pt x="147" y="676"/>
                    <a:pt x="147" y="675"/>
                  </a:cubicBezTo>
                  <a:close/>
                  <a:moveTo>
                    <a:pt x="138" y="669"/>
                  </a:moveTo>
                  <a:cubicBezTo>
                    <a:pt x="138" y="668"/>
                    <a:pt x="138" y="668"/>
                    <a:pt x="137" y="668"/>
                  </a:cubicBezTo>
                  <a:cubicBezTo>
                    <a:pt x="137" y="668"/>
                    <a:pt x="137" y="668"/>
                    <a:pt x="137" y="668"/>
                  </a:cubicBezTo>
                  <a:cubicBezTo>
                    <a:pt x="136" y="667"/>
                    <a:pt x="136" y="666"/>
                    <a:pt x="137" y="665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8" y="664"/>
                    <a:pt x="139" y="663"/>
                    <a:pt x="140" y="664"/>
                  </a:cubicBezTo>
                  <a:cubicBezTo>
                    <a:pt x="140" y="664"/>
                    <a:pt x="140" y="664"/>
                    <a:pt x="140" y="664"/>
                  </a:cubicBezTo>
                  <a:cubicBezTo>
                    <a:pt x="140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2" y="666"/>
                    <a:pt x="142" y="667"/>
                    <a:pt x="142" y="668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1" y="669"/>
                    <a:pt x="140" y="669"/>
                    <a:pt x="140" y="669"/>
                  </a:cubicBezTo>
                  <a:cubicBezTo>
                    <a:pt x="140" y="669"/>
                    <a:pt x="140" y="669"/>
                    <a:pt x="140" y="669"/>
                  </a:cubicBezTo>
                  <a:cubicBezTo>
                    <a:pt x="139" y="669"/>
                    <a:pt x="139" y="669"/>
                    <a:pt x="138" y="669"/>
                  </a:cubicBezTo>
                  <a:close/>
                  <a:moveTo>
                    <a:pt x="130" y="662"/>
                  </a:moveTo>
                  <a:cubicBezTo>
                    <a:pt x="130" y="662"/>
                    <a:pt x="130" y="661"/>
                    <a:pt x="129" y="661"/>
                  </a:cubicBezTo>
                  <a:cubicBezTo>
                    <a:pt x="129" y="661"/>
                    <a:pt x="129" y="661"/>
                    <a:pt x="129" y="661"/>
                  </a:cubicBezTo>
                  <a:cubicBezTo>
                    <a:pt x="128" y="660"/>
                    <a:pt x="128" y="659"/>
                    <a:pt x="129" y="658"/>
                  </a:cubicBezTo>
                  <a:cubicBezTo>
                    <a:pt x="129" y="658"/>
                    <a:pt x="129" y="658"/>
                    <a:pt x="129" y="658"/>
                  </a:cubicBezTo>
                  <a:cubicBezTo>
                    <a:pt x="130" y="657"/>
                    <a:pt x="131" y="657"/>
                    <a:pt x="132" y="658"/>
                  </a:cubicBezTo>
                  <a:cubicBezTo>
                    <a:pt x="132" y="658"/>
                    <a:pt x="132" y="658"/>
                    <a:pt x="132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4" y="659"/>
                    <a:pt x="134" y="661"/>
                    <a:pt x="133" y="662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3" y="662"/>
                    <a:pt x="132" y="663"/>
                    <a:pt x="132" y="663"/>
                  </a:cubicBezTo>
                  <a:cubicBezTo>
                    <a:pt x="132" y="663"/>
                    <a:pt x="132" y="663"/>
                    <a:pt x="132" y="663"/>
                  </a:cubicBezTo>
                  <a:cubicBezTo>
                    <a:pt x="131" y="663"/>
                    <a:pt x="131" y="662"/>
                    <a:pt x="130" y="662"/>
                  </a:cubicBezTo>
                  <a:close/>
                  <a:moveTo>
                    <a:pt x="122" y="655"/>
                  </a:moveTo>
                  <a:cubicBezTo>
                    <a:pt x="122" y="655"/>
                    <a:pt x="122" y="654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2" y="650"/>
                    <a:pt x="123" y="650"/>
                    <a:pt x="124" y="651"/>
                  </a:cubicBezTo>
                  <a:cubicBezTo>
                    <a:pt x="124" y="651"/>
                    <a:pt x="124" y="651"/>
                    <a:pt x="124" y="651"/>
                  </a:cubicBezTo>
                  <a:cubicBezTo>
                    <a:pt x="125" y="651"/>
                    <a:pt x="125" y="651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6" y="652"/>
                    <a:pt x="126" y="654"/>
                    <a:pt x="126" y="655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5" y="655"/>
                    <a:pt x="124" y="656"/>
                    <a:pt x="124" y="656"/>
                  </a:cubicBezTo>
                  <a:cubicBezTo>
                    <a:pt x="124" y="656"/>
                    <a:pt x="124" y="656"/>
                    <a:pt x="124" y="656"/>
                  </a:cubicBezTo>
                  <a:cubicBezTo>
                    <a:pt x="123" y="656"/>
                    <a:pt x="123" y="655"/>
                    <a:pt x="122" y="655"/>
                  </a:cubicBezTo>
                  <a:close/>
                  <a:moveTo>
                    <a:pt x="115" y="648"/>
                  </a:moveTo>
                  <a:cubicBezTo>
                    <a:pt x="114" y="648"/>
                    <a:pt x="114" y="647"/>
                    <a:pt x="114" y="647"/>
                  </a:cubicBezTo>
                  <a:cubicBezTo>
                    <a:pt x="114" y="647"/>
                    <a:pt x="114" y="647"/>
                    <a:pt x="114" y="647"/>
                  </a:cubicBezTo>
                  <a:cubicBezTo>
                    <a:pt x="113" y="646"/>
                    <a:pt x="113" y="645"/>
                    <a:pt x="114" y="644"/>
                  </a:cubicBezTo>
                  <a:cubicBezTo>
                    <a:pt x="114" y="644"/>
                    <a:pt x="114" y="644"/>
                    <a:pt x="114" y="644"/>
                  </a:cubicBezTo>
                  <a:cubicBezTo>
                    <a:pt x="114" y="643"/>
                    <a:pt x="116" y="643"/>
                    <a:pt x="117" y="644"/>
                  </a:cubicBezTo>
                  <a:cubicBezTo>
                    <a:pt x="117" y="644"/>
                    <a:pt x="117" y="644"/>
                    <a:pt x="117" y="644"/>
                  </a:cubicBezTo>
                  <a:cubicBezTo>
                    <a:pt x="117" y="644"/>
                    <a:pt x="117" y="644"/>
                    <a:pt x="118" y="645"/>
                  </a:cubicBezTo>
                  <a:cubicBezTo>
                    <a:pt x="118" y="645"/>
                    <a:pt x="118" y="645"/>
                    <a:pt x="118" y="645"/>
                  </a:cubicBezTo>
                  <a:cubicBezTo>
                    <a:pt x="119" y="645"/>
                    <a:pt x="119" y="647"/>
                    <a:pt x="118" y="648"/>
                  </a:cubicBezTo>
                  <a:cubicBezTo>
                    <a:pt x="118" y="648"/>
                    <a:pt x="118" y="648"/>
                    <a:pt x="118" y="648"/>
                  </a:cubicBezTo>
                  <a:cubicBezTo>
                    <a:pt x="117" y="648"/>
                    <a:pt x="117" y="649"/>
                    <a:pt x="116" y="649"/>
                  </a:cubicBezTo>
                  <a:cubicBezTo>
                    <a:pt x="116" y="649"/>
                    <a:pt x="116" y="649"/>
                    <a:pt x="116" y="649"/>
                  </a:cubicBezTo>
                  <a:cubicBezTo>
                    <a:pt x="116" y="649"/>
                    <a:pt x="115" y="648"/>
                    <a:pt x="115" y="648"/>
                  </a:cubicBezTo>
                  <a:close/>
                  <a:moveTo>
                    <a:pt x="107" y="641"/>
                  </a:moveTo>
                  <a:cubicBezTo>
                    <a:pt x="107" y="640"/>
                    <a:pt x="106" y="640"/>
                    <a:pt x="106" y="640"/>
                  </a:cubicBezTo>
                  <a:cubicBezTo>
                    <a:pt x="106" y="640"/>
                    <a:pt x="106" y="640"/>
                    <a:pt x="106" y="640"/>
                  </a:cubicBezTo>
                  <a:cubicBezTo>
                    <a:pt x="105" y="639"/>
                    <a:pt x="105" y="637"/>
                    <a:pt x="106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7" y="635"/>
                    <a:pt x="108" y="635"/>
                    <a:pt x="109" y="636"/>
                  </a:cubicBezTo>
                  <a:cubicBezTo>
                    <a:pt x="109" y="636"/>
                    <a:pt x="109" y="636"/>
                    <a:pt x="109" y="636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1" y="638"/>
                    <a:pt x="111" y="640"/>
                    <a:pt x="110" y="641"/>
                  </a:cubicBezTo>
                  <a:cubicBezTo>
                    <a:pt x="110" y="641"/>
                    <a:pt x="110" y="641"/>
                    <a:pt x="110" y="641"/>
                  </a:cubicBezTo>
                  <a:cubicBezTo>
                    <a:pt x="110" y="641"/>
                    <a:pt x="109" y="641"/>
                    <a:pt x="109" y="641"/>
                  </a:cubicBezTo>
                  <a:cubicBezTo>
                    <a:pt x="109" y="641"/>
                    <a:pt x="109" y="641"/>
                    <a:pt x="109" y="641"/>
                  </a:cubicBezTo>
                  <a:cubicBezTo>
                    <a:pt x="108" y="641"/>
                    <a:pt x="108" y="641"/>
                    <a:pt x="107" y="641"/>
                  </a:cubicBezTo>
                  <a:close/>
                  <a:moveTo>
                    <a:pt x="100" y="633"/>
                  </a:moveTo>
                  <a:cubicBezTo>
                    <a:pt x="99" y="633"/>
                    <a:pt x="99" y="632"/>
                    <a:pt x="99" y="632"/>
                  </a:cubicBezTo>
                  <a:cubicBezTo>
                    <a:pt x="99" y="632"/>
                    <a:pt x="99" y="632"/>
                    <a:pt x="99" y="632"/>
                  </a:cubicBezTo>
                  <a:cubicBezTo>
                    <a:pt x="98" y="631"/>
                    <a:pt x="98" y="630"/>
                    <a:pt x="99" y="629"/>
                  </a:cubicBezTo>
                  <a:cubicBezTo>
                    <a:pt x="99" y="629"/>
                    <a:pt x="99" y="629"/>
                    <a:pt x="99" y="629"/>
                  </a:cubicBezTo>
                  <a:cubicBezTo>
                    <a:pt x="100" y="628"/>
                    <a:pt x="101" y="628"/>
                    <a:pt x="102" y="629"/>
                  </a:cubicBezTo>
                  <a:cubicBezTo>
                    <a:pt x="102" y="629"/>
                    <a:pt x="102" y="629"/>
                    <a:pt x="102" y="629"/>
                  </a:cubicBezTo>
                  <a:cubicBezTo>
                    <a:pt x="102" y="629"/>
                    <a:pt x="103" y="630"/>
                    <a:pt x="103" y="630"/>
                  </a:cubicBezTo>
                  <a:cubicBezTo>
                    <a:pt x="103" y="630"/>
                    <a:pt x="103" y="630"/>
                    <a:pt x="103" y="630"/>
                  </a:cubicBezTo>
                  <a:cubicBezTo>
                    <a:pt x="104" y="631"/>
                    <a:pt x="104" y="632"/>
                    <a:pt x="103" y="633"/>
                  </a:cubicBezTo>
                  <a:cubicBezTo>
                    <a:pt x="103" y="633"/>
                    <a:pt x="103" y="633"/>
                    <a:pt x="103" y="633"/>
                  </a:cubicBezTo>
                  <a:cubicBezTo>
                    <a:pt x="103" y="634"/>
                    <a:pt x="102" y="634"/>
                    <a:pt x="101" y="634"/>
                  </a:cubicBezTo>
                  <a:cubicBezTo>
                    <a:pt x="101" y="634"/>
                    <a:pt x="101" y="634"/>
                    <a:pt x="101" y="634"/>
                  </a:cubicBezTo>
                  <a:cubicBezTo>
                    <a:pt x="101" y="634"/>
                    <a:pt x="100" y="634"/>
                    <a:pt x="100" y="633"/>
                  </a:cubicBezTo>
                  <a:close/>
                  <a:moveTo>
                    <a:pt x="93" y="625"/>
                  </a:moveTo>
                  <a:cubicBezTo>
                    <a:pt x="92" y="625"/>
                    <a:pt x="92" y="625"/>
                    <a:pt x="92" y="624"/>
                  </a:cubicBezTo>
                  <a:cubicBezTo>
                    <a:pt x="92" y="624"/>
                    <a:pt x="92" y="624"/>
                    <a:pt x="92" y="624"/>
                  </a:cubicBezTo>
                  <a:cubicBezTo>
                    <a:pt x="91" y="623"/>
                    <a:pt x="91" y="622"/>
                    <a:pt x="92" y="621"/>
                  </a:cubicBezTo>
                  <a:cubicBezTo>
                    <a:pt x="92" y="621"/>
                    <a:pt x="92" y="621"/>
                    <a:pt x="92" y="621"/>
                  </a:cubicBezTo>
                  <a:cubicBezTo>
                    <a:pt x="93" y="620"/>
                    <a:pt x="94" y="620"/>
                    <a:pt x="95" y="621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5" y="622"/>
                    <a:pt x="96" y="622"/>
                    <a:pt x="96" y="622"/>
                  </a:cubicBezTo>
                  <a:cubicBezTo>
                    <a:pt x="96" y="622"/>
                    <a:pt x="96" y="622"/>
                    <a:pt x="96" y="622"/>
                  </a:cubicBezTo>
                  <a:cubicBezTo>
                    <a:pt x="97" y="623"/>
                    <a:pt x="97" y="625"/>
                    <a:pt x="96" y="626"/>
                  </a:cubicBezTo>
                  <a:cubicBezTo>
                    <a:pt x="96" y="626"/>
                    <a:pt x="96" y="626"/>
                    <a:pt x="96" y="626"/>
                  </a:cubicBezTo>
                  <a:cubicBezTo>
                    <a:pt x="95" y="626"/>
                    <a:pt x="95" y="626"/>
                    <a:pt x="94" y="626"/>
                  </a:cubicBezTo>
                  <a:cubicBezTo>
                    <a:pt x="94" y="626"/>
                    <a:pt x="94" y="626"/>
                    <a:pt x="94" y="626"/>
                  </a:cubicBezTo>
                  <a:cubicBezTo>
                    <a:pt x="94" y="626"/>
                    <a:pt x="93" y="626"/>
                    <a:pt x="93" y="625"/>
                  </a:cubicBezTo>
                  <a:close/>
                  <a:moveTo>
                    <a:pt x="86" y="617"/>
                  </a:moveTo>
                  <a:cubicBezTo>
                    <a:pt x="85" y="617"/>
                    <a:pt x="85" y="617"/>
                    <a:pt x="85" y="616"/>
                  </a:cubicBezTo>
                  <a:cubicBezTo>
                    <a:pt x="85" y="616"/>
                    <a:pt x="85" y="616"/>
                    <a:pt x="85" y="616"/>
                  </a:cubicBezTo>
                  <a:cubicBezTo>
                    <a:pt x="84" y="615"/>
                    <a:pt x="84" y="614"/>
                    <a:pt x="85" y="613"/>
                  </a:cubicBezTo>
                  <a:cubicBezTo>
                    <a:pt x="85" y="613"/>
                    <a:pt x="85" y="613"/>
                    <a:pt x="85" y="613"/>
                  </a:cubicBezTo>
                  <a:cubicBezTo>
                    <a:pt x="86" y="612"/>
                    <a:pt x="87" y="612"/>
                    <a:pt x="88" y="613"/>
                  </a:cubicBezTo>
                  <a:cubicBezTo>
                    <a:pt x="88" y="613"/>
                    <a:pt x="88" y="613"/>
                    <a:pt x="88" y="613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90" y="615"/>
                    <a:pt x="90" y="617"/>
                    <a:pt x="89" y="618"/>
                  </a:cubicBezTo>
                  <a:cubicBezTo>
                    <a:pt x="89" y="618"/>
                    <a:pt x="89" y="618"/>
                    <a:pt x="89" y="618"/>
                  </a:cubicBezTo>
                  <a:cubicBezTo>
                    <a:pt x="88" y="618"/>
                    <a:pt x="88" y="618"/>
                    <a:pt x="87" y="618"/>
                  </a:cubicBezTo>
                  <a:cubicBezTo>
                    <a:pt x="87" y="618"/>
                    <a:pt x="87" y="618"/>
                    <a:pt x="87" y="618"/>
                  </a:cubicBezTo>
                  <a:cubicBezTo>
                    <a:pt x="87" y="618"/>
                    <a:pt x="86" y="618"/>
                    <a:pt x="86" y="617"/>
                  </a:cubicBezTo>
                  <a:close/>
                  <a:moveTo>
                    <a:pt x="79" y="609"/>
                  </a:moveTo>
                  <a:cubicBezTo>
                    <a:pt x="79" y="609"/>
                    <a:pt x="78" y="609"/>
                    <a:pt x="78" y="608"/>
                  </a:cubicBezTo>
                  <a:cubicBezTo>
                    <a:pt x="78" y="608"/>
                    <a:pt x="78" y="608"/>
                    <a:pt x="78" y="608"/>
                  </a:cubicBezTo>
                  <a:cubicBezTo>
                    <a:pt x="77" y="607"/>
                    <a:pt x="77" y="606"/>
                    <a:pt x="78" y="605"/>
                  </a:cubicBezTo>
                  <a:cubicBezTo>
                    <a:pt x="78" y="605"/>
                    <a:pt x="78" y="605"/>
                    <a:pt x="78" y="605"/>
                  </a:cubicBezTo>
                  <a:cubicBezTo>
                    <a:pt x="79" y="604"/>
                    <a:pt x="81" y="604"/>
                    <a:pt x="82" y="605"/>
                  </a:cubicBezTo>
                  <a:cubicBezTo>
                    <a:pt x="82" y="605"/>
                    <a:pt x="82" y="605"/>
                    <a:pt x="82" y="605"/>
                  </a:cubicBezTo>
                  <a:cubicBezTo>
                    <a:pt x="82" y="606"/>
                    <a:pt x="82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7"/>
                    <a:pt x="83" y="609"/>
                    <a:pt x="82" y="610"/>
                  </a:cubicBezTo>
                  <a:cubicBezTo>
                    <a:pt x="82" y="610"/>
                    <a:pt x="82" y="610"/>
                    <a:pt x="82" y="610"/>
                  </a:cubicBezTo>
                  <a:cubicBezTo>
                    <a:pt x="82" y="610"/>
                    <a:pt x="81" y="610"/>
                    <a:pt x="81" y="610"/>
                  </a:cubicBezTo>
                  <a:cubicBezTo>
                    <a:pt x="81" y="610"/>
                    <a:pt x="81" y="610"/>
                    <a:pt x="81" y="610"/>
                  </a:cubicBezTo>
                  <a:cubicBezTo>
                    <a:pt x="80" y="610"/>
                    <a:pt x="79" y="610"/>
                    <a:pt x="79" y="609"/>
                  </a:cubicBezTo>
                  <a:close/>
                  <a:moveTo>
                    <a:pt x="73" y="601"/>
                  </a:moveTo>
                  <a:cubicBezTo>
                    <a:pt x="72" y="601"/>
                    <a:pt x="72" y="600"/>
                    <a:pt x="72" y="600"/>
                  </a:cubicBezTo>
                  <a:cubicBezTo>
                    <a:pt x="72" y="600"/>
                    <a:pt x="72" y="600"/>
                    <a:pt x="72" y="600"/>
                  </a:cubicBezTo>
                  <a:cubicBezTo>
                    <a:pt x="71" y="599"/>
                    <a:pt x="71" y="597"/>
                    <a:pt x="72" y="597"/>
                  </a:cubicBezTo>
                  <a:cubicBezTo>
                    <a:pt x="72" y="597"/>
                    <a:pt x="72" y="597"/>
                    <a:pt x="72" y="597"/>
                  </a:cubicBezTo>
                  <a:cubicBezTo>
                    <a:pt x="73" y="596"/>
                    <a:pt x="75" y="596"/>
                    <a:pt x="75" y="597"/>
                  </a:cubicBezTo>
                  <a:cubicBezTo>
                    <a:pt x="75" y="597"/>
                    <a:pt x="75" y="597"/>
                    <a:pt x="75" y="597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7" y="599"/>
                    <a:pt x="77" y="601"/>
                    <a:pt x="76" y="601"/>
                  </a:cubicBezTo>
                  <a:cubicBezTo>
                    <a:pt x="76" y="601"/>
                    <a:pt x="76" y="601"/>
                    <a:pt x="76" y="601"/>
                  </a:cubicBezTo>
                  <a:cubicBezTo>
                    <a:pt x="75" y="602"/>
                    <a:pt x="75" y="602"/>
                    <a:pt x="74" y="602"/>
                  </a:cubicBezTo>
                  <a:cubicBezTo>
                    <a:pt x="74" y="602"/>
                    <a:pt x="74" y="602"/>
                    <a:pt x="74" y="602"/>
                  </a:cubicBezTo>
                  <a:cubicBezTo>
                    <a:pt x="74" y="602"/>
                    <a:pt x="73" y="602"/>
                    <a:pt x="73" y="601"/>
                  </a:cubicBezTo>
                  <a:close/>
                  <a:moveTo>
                    <a:pt x="66" y="593"/>
                  </a:moveTo>
                  <a:cubicBezTo>
                    <a:pt x="66" y="592"/>
                    <a:pt x="66" y="592"/>
                    <a:pt x="65" y="591"/>
                  </a:cubicBezTo>
                  <a:cubicBezTo>
                    <a:pt x="65" y="591"/>
                    <a:pt x="65" y="591"/>
                    <a:pt x="65" y="591"/>
                  </a:cubicBezTo>
                  <a:cubicBezTo>
                    <a:pt x="65" y="590"/>
                    <a:pt x="65" y="589"/>
                    <a:pt x="66" y="588"/>
                  </a:cubicBezTo>
                  <a:cubicBezTo>
                    <a:pt x="66" y="588"/>
                    <a:pt x="66" y="588"/>
                    <a:pt x="66" y="588"/>
                  </a:cubicBezTo>
                  <a:cubicBezTo>
                    <a:pt x="67" y="588"/>
                    <a:pt x="69" y="588"/>
                    <a:pt x="69" y="589"/>
                  </a:cubicBezTo>
                  <a:cubicBezTo>
                    <a:pt x="69" y="589"/>
                    <a:pt x="69" y="589"/>
                    <a:pt x="69" y="589"/>
                  </a:cubicBezTo>
                  <a:cubicBezTo>
                    <a:pt x="70" y="589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1" y="591"/>
                    <a:pt x="71" y="592"/>
                    <a:pt x="69" y="593"/>
                  </a:cubicBezTo>
                  <a:cubicBezTo>
                    <a:pt x="69" y="593"/>
                    <a:pt x="69" y="593"/>
                    <a:pt x="69" y="593"/>
                  </a:cubicBezTo>
                  <a:cubicBezTo>
                    <a:pt x="69" y="593"/>
                    <a:pt x="69" y="594"/>
                    <a:pt x="68" y="594"/>
                  </a:cubicBezTo>
                  <a:cubicBezTo>
                    <a:pt x="68" y="594"/>
                    <a:pt x="68" y="594"/>
                    <a:pt x="68" y="594"/>
                  </a:cubicBezTo>
                  <a:cubicBezTo>
                    <a:pt x="67" y="594"/>
                    <a:pt x="67" y="593"/>
                    <a:pt x="66" y="593"/>
                  </a:cubicBezTo>
                  <a:close/>
                  <a:moveTo>
                    <a:pt x="60" y="584"/>
                  </a:moveTo>
                  <a:cubicBezTo>
                    <a:pt x="60" y="584"/>
                    <a:pt x="60" y="583"/>
                    <a:pt x="60" y="583"/>
                  </a:cubicBezTo>
                  <a:cubicBezTo>
                    <a:pt x="60" y="583"/>
                    <a:pt x="60" y="583"/>
                    <a:pt x="60" y="583"/>
                  </a:cubicBezTo>
                  <a:cubicBezTo>
                    <a:pt x="59" y="582"/>
                    <a:pt x="59" y="580"/>
                    <a:pt x="60" y="580"/>
                  </a:cubicBezTo>
                  <a:cubicBezTo>
                    <a:pt x="60" y="580"/>
                    <a:pt x="60" y="580"/>
                    <a:pt x="60" y="580"/>
                  </a:cubicBezTo>
                  <a:cubicBezTo>
                    <a:pt x="61" y="579"/>
                    <a:pt x="63" y="579"/>
                    <a:pt x="63" y="580"/>
                  </a:cubicBezTo>
                  <a:cubicBezTo>
                    <a:pt x="63" y="580"/>
                    <a:pt x="63" y="580"/>
                    <a:pt x="63" y="580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5" y="582"/>
                    <a:pt x="65" y="584"/>
                    <a:pt x="64" y="585"/>
                  </a:cubicBezTo>
                  <a:cubicBezTo>
                    <a:pt x="64" y="585"/>
                    <a:pt x="64" y="585"/>
                    <a:pt x="64" y="585"/>
                  </a:cubicBezTo>
                  <a:cubicBezTo>
                    <a:pt x="63" y="585"/>
                    <a:pt x="63" y="585"/>
                    <a:pt x="62" y="585"/>
                  </a:cubicBezTo>
                  <a:cubicBezTo>
                    <a:pt x="62" y="585"/>
                    <a:pt x="62" y="585"/>
                    <a:pt x="62" y="585"/>
                  </a:cubicBezTo>
                  <a:cubicBezTo>
                    <a:pt x="61" y="585"/>
                    <a:pt x="61" y="585"/>
                    <a:pt x="60" y="584"/>
                  </a:cubicBezTo>
                  <a:close/>
                  <a:moveTo>
                    <a:pt x="55" y="575"/>
                  </a:moveTo>
                  <a:cubicBezTo>
                    <a:pt x="54" y="575"/>
                    <a:pt x="54" y="574"/>
                    <a:pt x="54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3" y="573"/>
                    <a:pt x="54" y="571"/>
                    <a:pt x="55" y="571"/>
                  </a:cubicBezTo>
                  <a:cubicBezTo>
                    <a:pt x="55" y="571"/>
                    <a:pt x="55" y="571"/>
                    <a:pt x="55" y="571"/>
                  </a:cubicBezTo>
                  <a:cubicBezTo>
                    <a:pt x="56" y="570"/>
                    <a:pt x="57" y="570"/>
                    <a:pt x="58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2"/>
                    <a:pt x="58" y="572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4"/>
                    <a:pt x="59" y="575"/>
                    <a:pt x="58" y="576"/>
                  </a:cubicBezTo>
                  <a:cubicBezTo>
                    <a:pt x="58" y="576"/>
                    <a:pt x="58" y="576"/>
                    <a:pt x="58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6" y="576"/>
                    <a:pt x="55" y="576"/>
                    <a:pt x="55" y="575"/>
                  </a:cubicBezTo>
                  <a:close/>
                  <a:moveTo>
                    <a:pt x="49" y="566"/>
                  </a:moveTo>
                  <a:cubicBezTo>
                    <a:pt x="49" y="566"/>
                    <a:pt x="49" y="565"/>
                    <a:pt x="48" y="565"/>
                  </a:cubicBezTo>
                  <a:cubicBezTo>
                    <a:pt x="48" y="565"/>
                    <a:pt x="48" y="565"/>
                    <a:pt x="48" y="565"/>
                  </a:cubicBezTo>
                  <a:cubicBezTo>
                    <a:pt x="48" y="564"/>
                    <a:pt x="48" y="562"/>
                    <a:pt x="49" y="562"/>
                  </a:cubicBezTo>
                  <a:cubicBezTo>
                    <a:pt x="49" y="562"/>
                    <a:pt x="49" y="562"/>
                    <a:pt x="49" y="562"/>
                  </a:cubicBezTo>
                  <a:cubicBezTo>
                    <a:pt x="50" y="561"/>
                    <a:pt x="52" y="561"/>
                    <a:pt x="52" y="563"/>
                  </a:cubicBezTo>
                  <a:cubicBezTo>
                    <a:pt x="52" y="563"/>
                    <a:pt x="52" y="563"/>
                    <a:pt x="52" y="563"/>
                  </a:cubicBezTo>
                  <a:cubicBezTo>
                    <a:pt x="53" y="563"/>
                    <a:pt x="53" y="563"/>
                    <a:pt x="53" y="564"/>
                  </a:cubicBezTo>
                  <a:cubicBezTo>
                    <a:pt x="53" y="564"/>
                    <a:pt x="53" y="564"/>
                    <a:pt x="53" y="564"/>
                  </a:cubicBezTo>
                  <a:cubicBezTo>
                    <a:pt x="54" y="565"/>
                    <a:pt x="53" y="566"/>
                    <a:pt x="52" y="567"/>
                  </a:cubicBezTo>
                  <a:cubicBezTo>
                    <a:pt x="52" y="567"/>
                    <a:pt x="52" y="567"/>
                    <a:pt x="52" y="567"/>
                  </a:cubicBezTo>
                  <a:cubicBezTo>
                    <a:pt x="52" y="567"/>
                    <a:pt x="52" y="567"/>
                    <a:pt x="51" y="567"/>
                  </a:cubicBezTo>
                  <a:cubicBezTo>
                    <a:pt x="51" y="567"/>
                    <a:pt x="51" y="567"/>
                    <a:pt x="51" y="567"/>
                  </a:cubicBezTo>
                  <a:cubicBezTo>
                    <a:pt x="50" y="567"/>
                    <a:pt x="50" y="567"/>
                    <a:pt x="49" y="566"/>
                  </a:cubicBezTo>
                  <a:close/>
                  <a:moveTo>
                    <a:pt x="44" y="557"/>
                  </a:moveTo>
                  <a:cubicBezTo>
                    <a:pt x="44" y="557"/>
                    <a:pt x="44" y="556"/>
                    <a:pt x="43" y="556"/>
                  </a:cubicBezTo>
                  <a:cubicBezTo>
                    <a:pt x="43" y="556"/>
                    <a:pt x="43" y="556"/>
                    <a:pt x="43" y="556"/>
                  </a:cubicBezTo>
                  <a:cubicBezTo>
                    <a:pt x="43" y="555"/>
                    <a:pt x="43" y="553"/>
                    <a:pt x="44" y="553"/>
                  </a:cubicBezTo>
                  <a:cubicBezTo>
                    <a:pt x="44" y="553"/>
                    <a:pt x="44" y="553"/>
                    <a:pt x="44" y="553"/>
                  </a:cubicBezTo>
                  <a:cubicBezTo>
                    <a:pt x="45" y="552"/>
                    <a:pt x="47" y="552"/>
                    <a:pt x="47" y="554"/>
                  </a:cubicBezTo>
                  <a:cubicBezTo>
                    <a:pt x="47" y="554"/>
                    <a:pt x="47" y="554"/>
                    <a:pt x="47" y="554"/>
                  </a:cubicBezTo>
                  <a:cubicBezTo>
                    <a:pt x="48" y="554"/>
                    <a:pt x="48" y="554"/>
                    <a:pt x="48" y="555"/>
                  </a:cubicBezTo>
                  <a:cubicBezTo>
                    <a:pt x="48" y="555"/>
                    <a:pt x="48" y="555"/>
                    <a:pt x="48" y="555"/>
                  </a:cubicBezTo>
                  <a:cubicBezTo>
                    <a:pt x="49" y="556"/>
                    <a:pt x="48" y="557"/>
                    <a:pt x="47" y="558"/>
                  </a:cubicBezTo>
                  <a:cubicBezTo>
                    <a:pt x="47" y="558"/>
                    <a:pt x="47" y="558"/>
                    <a:pt x="47" y="558"/>
                  </a:cubicBezTo>
                  <a:cubicBezTo>
                    <a:pt x="47" y="558"/>
                    <a:pt x="46" y="558"/>
                    <a:pt x="46" y="558"/>
                  </a:cubicBezTo>
                  <a:cubicBezTo>
                    <a:pt x="46" y="558"/>
                    <a:pt x="46" y="558"/>
                    <a:pt x="46" y="558"/>
                  </a:cubicBezTo>
                  <a:cubicBezTo>
                    <a:pt x="45" y="558"/>
                    <a:pt x="44" y="558"/>
                    <a:pt x="44" y="557"/>
                  </a:cubicBezTo>
                  <a:close/>
                  <a:moveTo>
                    <a:pt x="39" y="548"/>
                  </a:moveTo>
                  <a:cubicBezTo>
                    <a:pt x="39" y="547"/>
                    <a:pt x="39" y="547"/>
                    <a:pt x="38" y="546"/>
                  </a:cubicBezTo>
                  <a:cubicBezTo>
                    <a:pt x="38" y="546"/>
                    <a:pt x="38" y="546"/>
                    <a:pt x="38" y="546"/>
                  </a:cubicBezTo>
                  <a:cubicBezTo>
                    <a:pt x="38" y="545"/>
                    <a:pt x="38" y="544"/>
                    <a:pt x="39" y="543"/>
                  </a:cubicBezTo>
                  <a:cubicBezTo>
                    <a:pt x="39" y="543"/>
                    <a:pt x="39" y="543"/>
                    <a:pt x="39" y="543"/>
                  </a:cubicBezTo>
                  <a:cubicBezTo>
                    <a:pt x="41" y="543"/>
                    <a:pt x="42" y="543"/>
                    <a:pt x="43" y="544"/>
                  </a:cubicBezTo>
                  <a:cubicBezTo>
                    <a:pt x="43" y="544"/>
                    <a:pt x="43" y="544"/>
                    <a:pt x="43" y="544"/>
                  </a:cubicBezTo>
                  <a:cubicBezTo>
                    <a:pt x="43" y="545"/>
                    <a:pt x="43" y="545"/>
                    <a:pt x="43" y="546"/>
                  </a:cubicBezTo>
                  <a:cubicBezTo>
                    <a:pt x="43" y="546"/>
                    <a:pt x="43" y="546"/>
                    <a:pt x="43" y="546"/>
                  </a:cubicBezTo>
                  <a:cubicBezTo>
                    <a:pt x="44" y="547"/>
                    <a:pt x="43" y="548"/>
                    <a:pt x="42" y="549"/>
                  </a:cubicBezTo>
                  <a:cubicBezTo>
                    <a:pt x="42" y="549"/>
                    <a:pt x="42" y="549"/>
                    <a:pt x="42" y="549"/>
                  </a:cubicBezTo>
                  <a:cubicBezTo>
                    <a:pt x="42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39" y="548"/>
                    <a:pt x="39" y="548"/>
                  </a:cubicBezTo>
                  <a:close/>
                  <a:moveTo>
                    <a:pt x="34" y="538"/>
                  </a:moveTo>
                  <a:cubicBezTo>
                    <a:pt x="34" y="538"/>
                    <a:pt x="34" y="537"/>
                    <a:pt x="34" y="537"/>
                  </a:cubicBezTo>
                  <a:cubicBezTo>
                    <a:pt x="34" y="537"/>
                    <a:pt x="34" y="537"/>
                    <a:pt x="34" y="537"/>
                  </a:cubicBezTo>
                  <a:cubicBezTo>
                    <a:pt x="33" y="536"/>
                    <a:pt x="34" y="534"/>
                    <a:pt x="35" y="534"/>
                  </a:cubicBezTo>
                  <a:cubicBezTo>
                    <a:pt x="35" y="534"/>
                    <a:pt x="35" y="534"/>
                    <a:pt x="35" y="534"/>
                  </a:cubicBezTo>
                  <a:cubicBezTo>
                    <a:pt x="36" y="533"/>
                    <a:pt x="38" y="534"/>
                    <a:pt x="38" y="535"/>
                  </a:cubicBezTo>
                  <a:cubicBezTo>
                    <a:pt x="38" y="535"/>
                    <a:pt x="38" y="535"/>
                    <a:pt x="38" y="535"/>
                  </a:cubicBezTo>
                  <a:cubicBezTo>
                    <a:pt x="38" y="535"/>
                    <a:pt x="38" y="536"/>
                    <a:pt x="39" y="536"/>
                  </a:cubicBezTo>
                  <a:cubicBezTo>
                    <a:pt x="39" y="536"/>
                    <a:pt x="39" y="536"/>
                    <a:pt x="39" y="536"/>
                  </a:cubicBezTo>
                  <a:cubicBezTo>
                    <a:pt x="39" y="537"/>
                    <a:pt x="39" y="539"/>
                    <a:pt x="38" y="539"/>
                  </a:cubicBezTo>
                  <a:cubicBezTo>
                    <a:pt x="38" y="539"/>
                    <a:pt x="38" y="539"/>
                    <a:pt x="38" y="539"/>
                  </a:cubicBezTo>
                  <a:cubicBezTo>
                    <a:pt x="37" y="539"/>
                    <a:pt x="37" y="540"/>
                    <a:pt x="37" y="540"/>
                  </a:cubicBezTo>
                  <a:cubicBezTo>
                    <a:pt x="37" y="540"/>
                    <a:pt x="37" y="540"/>
                    <a:pt x="37" y="540"/>
                  </a:cubicBezTo>
                  <a:cubicBezTo>
                    <a:pt x="36" y="540"/>
                    <a:pt x="35" y="539"/>
                    <a:pt x="34" y="538"/>
                  </a:cubicBezTo>
                  <a:close/>
                  <a:moveTo>
                    <a:pt x="30" y="529"/>
                  </a:moveTo>
                  <a:cubicBezTo>
                    <a:pt x="30" y="528"/>
                    <a:pt x="30" y="528"/>
                    <a:pt x="30" y="527"/>
                  </a:cubicBezTo>
                  <a:cubicBezTo>
                    <a:pt x="30" y="527"/>
                    <a:pt x="30" y="527"/>
                    <a:pt x="30" y="527"/>
                  </a:cubicBezTo>
                  <a:cubicBezTo>
                    <a:pt x="29" y="526"/>
                    <a:pt x="30" y="525"/>
                    <a:pt x="31" y="524"/>
                  </a:cubicBezTo>
                  <a:cubicBezTo>
                    <a:pt x="31" y="524"/>
                    <a:pt x="31" y="524"/>
                    <a:pt x="31" y="524"/>
                  </a:cubicBezTo>
                  <a:cubicBezTo>
                    <a:pt x="32" y="524"/>
                    <a:pt x="33" y="524"/>
                    <a:pt x="34" y="526"/>
                  </a:cubicBezTo>
                  <a:cubicBezTo>
                    <a:pt x="34" y="526"/>
                    <a:pt x="34" y="526"/>
                    <a:pt x="34" y="526"/>
                  </a:cubicBezTo>
                  <a:cubicBezTo>
                    <a:pt x="34" y="526"/>
                    <a:pt x="34" y="526"/>
                    <a:pt x="34" y="527"/>
                  </a:cubicBezTo>
                  <a:cubicBezTo>
                    <a:pt x="34" y="527"/>
                    <a:pt x="34" y="527"/>
                    <a:pt x="34" y="527"/>
                  </a:cubicBezTo>
                  <a:cubicBezTo>
                    <a:pt x="35" y="528"/>
                    <a:pt x="34" y="529"/>
                    <a:pt x="33" y="530"/>
                  </a:cubicBezTo>
                  <a:cubicBezTo>
                    <a:pt x="33" y="530"/>
                    <a:pt x="33" y="530"/>
                    <a:pt x="33" y="530"/>
                  </a:cubicBezTo>
                  <a:cubicBezTo>
                    <a:pt x="33" y="530"/>
                    <a:pt x="33" y="530"/>
                    <a:pt x="32" y="530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1" y="530"/>
                    <a:pt x="31" y="529"/>
                    <a:pt x="30" y="529"/>
                  </a:cubicBezTo>
                  <a:close/>
                  <a:moveTo>
                    <a:pt x="26" y="519"/>
                  </a:moveTo>
                  <a:cubicBezTo>
                    <a:pt x="26" y="518"/>
                    <a:pt x="26" y="518"/>
                    <a:pt x="26" y="518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5" y="516"/>
                    <a:pt x="26" y="515"/>
                    <a:pt x="27" y="515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514"/>
                    <a:pt x="29" y="515"/>
                    <a:pt x="30" y="516"/>
                  </a:cubicBezTo>
                  <a:cubicBezTo>
                    <a:pt x="30" y="516"/>
                    <a:pt x="30" y="516"/>
                    <a:pt x="30" y="516"/>
                  </a:cubicBezTo>
                  <a:cubicBezTo>
                    <a:pt x="30" y="516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1" y="518"/>
                    <a:pt x="30" y="520"/>
                    <a:pt x="29" y="520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29" y="520"/>
                    <a:pt x="29" y="520"/>
                    <a:pt x="28" y="520"/>
                  </a:cubicBezTo>
                  <a:cubicBezTo>
                    <a:pt x="28" y="520"/>
                    <a:pt x="28" y="520"/>
                    <a:pt x="28" y="520"/>
                  </a:cubicBezTo>
                  <a:cubicBezTo>
                    <a:pt x="27" y="520"/>
                    <a:pt x="26" y="520"/>
                    <a:pt x="26" y="519"/>
                  </a:cubicBezTo>
                  <a:close/>
                  <a:moveTo>
                    <a:pt x="22" y="509"/>
                  </a:moveTo>
                  <a:cubicBezTo>
                    <a:pt x="22" y="509"/>
                    <a:pt x="22" y="508"/>
                    <a:pt x="22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1" y="507"/>
                    <a:pt x="22" y="505"/>
                    <a:pt x="23" y="505"/>
                  </a:cubicBezTo>
                  <a:cubicBezTo>
                    <a:pt x="23" y="505"/>
                    <a:pt x="23" y="505"/>
                    <a:pt x="23" y="505"/>
                  </a:cubicBezTo>
                  <a:cubicBezTo>
                    <a:pt x="24" y="504"/>
                    <a:pt x="26" y="505"/>
                    <a:pt x="26" y="506"/>
                  </a:cubicBezTo>
                  <a:cubicBezTo>
                    <a:pt x="26" y="506"/>
                    <a:pt x="26" y="506"/>
                    <a:pt x="26" y="506"/>
                  </a:cubicBezTo>
                  <a:cubicBezTo>
                    <a:pt x="26" y="507"/>
                    <a:pt x="27" y="507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9"/>
                    <a:pt x="27" y="510"/>
                    <a:pt x="25" y="510"/>
                  </a:cubicBezTo>
                  <a:cubicBezTo>
                    <a:pt x="25" y="510"/>
                    <a:pt x="25" y="510"/>
                    <a:pt x="25" y="510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4" y="511"/>
                    <a:pt x="23" y="510"/>
                    <a:pt x="22" y="509"/>
                  </a:cubicBezTo>
                  <a:close/>
                  <a:moveTo>
                    <a:pt x="19" y="499"/>
                  </a:moveTo>
                  <a:cubicBezTo>
                    <a:pt x="19" y="499"/>
                    <a:pt x="19" y="498"/>
                    <a:pt x="18" y="498"/>
                  </a:cubicBezTo>
                  <a:cubicBezTo>
                    <a:pt x="18" y="498"/>
                    <a:pt x="18" y="498"/>
                    <a:pt x="18" y="498"/>
                  </a:cubicBezTo>
                  <a:cubicBezTo>
                    <a:pt x="18" y="497"/>
                    <a:pt x="19" y="495"/>
                    <a:pt x="20" y="495"/>
                  </a:cubicBezTo>
                  <a:cubicBezTo>
                    <a:pt x="20" y="495"/>
                    <a:pt x="20" y="495"/>
                    <a:pt x="20" y="495"/>
                  </a:cubicBezTo>
                  <a:cubicBezTo>
                    <a:pt x="21" y="495"/>
                    <a:pt x="22" y="495"/>
                    <a:pt x="23" y="496"/>
                  </a:cubicBezTo>
                  <a:cubicBezTo>
                    <a:pt x="23" y="496"/>
                    <a:pt x="23" y="496"/>
                    <a:pt x="23" y="496"/>
                  </a:cubicBezTo>
                  <a:cubicBezTo>
                    <a:pt x="23" y="497"/>
                    <a:pt x="23" y="497"/>
                    <a:pt x="23" y="498"/>
                  </a:cubicBezTo>
                  <a:cubicBezTo>
                    <a:pt x="23" y="498"/>
                    <a:pt x="23" y="498"/>
                    <a:pt x="23" y="498"/>
                  </a:cubicBezTo>
                  <a:cubicBezTo>
                    <a:pt x="24" y="499"/>
                    <a:pt x="23" y="500"/>
                    <a:pt x="22" y="501"/>
                  </a:cubicBezTo>
                  <a:cubicBezTo>
                    <a:pt x="22" y="501"/>
                    <a:pt x="22" y="501"/>
                    <a:pt x="22" y="501"/>
                  </a:cubicBezTo>
                  <a:cubicBezTo>
                    <a:pt x="22" y="501"/>
                    <a:pt x="21" y="501"/>
                    <a:pt x="21" y="501"/>
                  </a:cubicBezTo>
                  <a:cubicBezTo>
                    <a:pt x="21" y="501"/>
                    <a:pt x="21" y="501"/>
                    <a:pt x="21" y="501"/>
                  </a:cubicBezTo>
                  <a:cubicBezTo>
                    <a:pt x="20" y="501"/>
                    <a:pt x="19" y="500"/>
                    <a:pt x="19" y="499"/>
                  </a:cubicBezTo>
                  <a:close/>
                  <a:moveTo>
                    <a:pt x="16" y="489"/>
                  </a:moveTo>
                  <a:cubicBezTo>
                    <a:pt x="16" y="489"/>
                    <a:pt x="15" y="488"/>
                    <a:pt x="15" y="488"/>
                  </a:cubicBezTo>
                  <a:cubicBezTo>
                    <a:pt x="15" y="488"/>
                    <a:pt x="15" y="488"/>
                    <a:pt x="15" y="488"/>
                  </a:cubicBezTo>
                  <a:cubicBezTo>
                    <a:pt x="15" y="487"/>
                    <a:pt x="16" y="485"/>
                    <a:pt x="17" y="485"/>
                  </a:cubicBezTo>
                  <a:cubicBezTo>
                    <a:pt x="17" y="485"/>
                    <a:pt x="17" y="485"/>
                    <a:pt x="17" y="485"/>
                  </a:cubicBezTo>
                  <a:cubicBezTo>
                    <a:pt x="18" y="485"/>
                    <a:pt x="19" y="485"/>
                    <a:pt x="20" y="487"/>
                  </a:cubicBezTo>
                  <a:cubicBezTo>
                    <a:pt x="20" y="487"/>
                    <a:pt x="20" y="487"/>
                    <a:pt x="20" y="487"/>
                  </a:cubicBezTo>
                  <a:cubicBezTo>
                    <a:pt x="20" y="487"/>
                    <a:pt x="20" y="487"/>
                    <a:pt x="20" y="488"/>
                  </a:cubicBezTo>
                  <a:cubicBezTo>
                    <a:pt x="20" y="488"/>
                    <a:pt x="20" y="488"/>
                    <a:pt x="20" y="488"/>
                  </a:cubicBezTo>
                  <a:cubicBezTo>
                    <a:pt x="21" y="489"/>
                    <a:pt x="20" y="490"/>
                    <a:pt x="19" y="491"/>
                  </a:cubicBezTo>
                  <a:cubicBezTo>
                    <a:pt x="19" y="491"/>
                    <a:pt x="19" y="491"/>
                    <a:pt x="19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7" y="491"/>
                    <a:pt x="16" y="490"/>
                    <a:pt x="16" y="489"/>
                  </a:cubicBezTo>
                  <a:close/>
                  <a:moveTo>
                    <a:pt x="13" y="479"/>
                  </a:moveTo>
                  <a:cubicBezTo>
                    <a:pt x="13" y="479"/>
                    <a:pt x="13" y="478"/>
                    <a:pt x="13" y="478"/>
                  </a:cubicBezTo>
                  <a:cubicBezTo>
                    <a:pt x="13" y="478"/>
                    <a:pt x="13" y="478"/>
                    <a:pt x="13" y="478"/>
                  </a:cubicBezTo>
                  <a:cubicBezTo>
                    <a:pt x="12" y="476"/>
                    <a:pt x="13" y="475"/>
                    <a:pt x="14" y="475"/>
                  </a:cubicBezTo>
                  <a:cubicBezTo>
                    <a:pt x="14" y="475"/>
                    <a:pt x="14" y="475"/>
                    <a:pt x="14" y="475"/>
                  </a:cubicBezTo>
                  <a:cubicBezTo>
                    <a:pt x="15" y="475"/>
                    <a:pt x="17" y="475"/>
                    <a:pt x="17" y="477"/>
                  </a:cubicBezTo>
                  <a:cubicBezTo>
                    <a:pt x="17" y="477"/>
                    <a:pt x="17" y="477"/>
                    <a:pt x="17" y="477"/>
                  </a:cubicBezTo>
                  <a:cubicBezTo>
                    <a:pt x="17" y="477"/>
                    <a:pt x="17" y="477"/>
                    <a:pt x="17" y="478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8" y="479"/>
                    <a:pt x="17" y="480"/>
                    <a:pt x="16" y="481"/>
                  </a:cubicBezTo>
                  <a:cubicBezTo>
                    <a:pt x="16" y="481"/>
                    <a:pt x="16" y="481"/>
                    <a:pt x="16" y="481"/>
                  </a:cubicBezTo>
                  <a:cubicBezTo>
                    <a:pt x="16" y="481"/>
                    <a:pt x="15" y="481"/>
                    <a:pt x="15" y="481"/>
                  </a:cubicBezTo>
                  <a:cubicBezTo>
                    <a:pt x="15" y="481"/>
                    <a:pt x="15" y="481"/>
                    <a:pt x="15" y="481"/>
                  </a:cubicBezTo>
                  <a:cubicBezTo>
                    <a:pt x="14" y="481"/>
                    <a:pt x="13" y="480"/>
                    <a:pt x="13" y="479"/>
                  </a:cubicBezTo>
                  <a:close/>
                  <a:moveTo>
                    <a:pt x="10" y="469"/>
                  </a:moveTo>
                  <a:cubicBezTo>
                    <a:pt x="10" y="468"/>
                    <a:pt x="10" y="468"/>
                    <a:pt x="10" y="468"/>
                  </a:cubicBezTo>
                  <a:cubicBezTo>
                    <a:pt x="10" y="468"/>
                    <a:pt x="10" y="468"/>
                    <a:pt x="10" y="468"/>
                  </a:cubicBezTo>
                  <a:cubicBezTo>
                    <a:pt x="10" y="466"/>
                    <a:pt x="11" y="465"/>
                    <a:pt x="12" y="465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3" y="464"/>
                    <a:pt x="14" y="465"/>
                    <a:pt x="14" y="466"/>
                  </a:cubicBezTo>
                  <a:cubicBezTo>
                    <a:pt x="14" y="466"/>
                    <a:pt x="14" y="466"/>
                    <a:pt x="14" y="466"/>
                  </a:cubicBezTo>
                  <a:cubicBezTo>
                    <a:pt x="15" y="467"/>
                    <a:pt x="15" y="467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9"/>
                    <a:pt x="14" y="470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2" y="471"/>
                    <a:pt x="11" y="470"/>
                    <a:pt x="10" y="469"/>
                  </a:cubicBezTo>
                  <a:close/>
                  <a:moveTo>
                    <a:pt x="8" y="459"/>
                  </a:moveTo>
                  <a:cubicBezTo>
                    <a:pt x="8" y="458"/>
                    <a:pt x="8" y="458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6"/>
                    <a:pt x="8" y="455"/>
                    <a:pt x="10" y="455"/>
                  </a:cubicBezTo>
                  <a:cubicBezTo>
                    <a:pt x="10" y="455"/>
                    <a:pt x="10" y="455"/>
                    <a:pt x="10" y="455"/>
                  </a:cubicBezTo>
                  <a:cubicBezTo>
                    <a:pt x="11" y="454"/>
                    <a:pt x="12" y="455"/>
                    <a:pt x="12" y="456"/>
                  </a:cubicBezTo>
                  <a:cubicBezTo>
                    <a:pt x="12" y="456"/>
                    <a:pt x="12" y="456"/>
                    <a:pt x="12" y="456"/>
                  </a:cubicBezTo>
                  <a:cubicBezTo>
                    <a:pt x="12" y="457"/>
                    <a:pt x="12" y="457"/>
                    <a:pt x="13" y="458"/>
                  </a:cubicBezTo>
                  <a:cubicBezTo>
                    <a:pt x="13" y="458"/>
                    <a:pt x="13" y="458"/>
                    <a:pt x="13" y="458"/>
                  </a:cubicBezTo>
                  <a:cubicBezTo>
                    <a:pt x="13" y="459"/>
                    <a:pt x="12" y="460"/>
                    <a:pt x="11" y="460"/>
                  </a:cubicBezTo>
                  <a:cubicBezTo>
                    <a:pt x="11" y="460"/>
                    <a:pt x="11" y="460"/>
                    <a:pt x="11" y="460"/>
                  </a:cubicBezTo>
                  <a:cubicBezTo>
                    <a:pt x="11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9" y="460"/>
                    <a:pt x="8" y="460"/>
                    <a:pt x="8" y="459"/>
                  </a:cubicBezTo>
                  <a:close/>
                  <a:moveTo>
                    <a:pt x="6" y="448"/>
                  </a:moveTo>
                  <a:cubicBezTo>
                    <a:pt x="6" y="448"/>
                    <a:pt x="6" y="447"/>
                    <a:pt x="6" y="447"/>
                  </a:cubicBezTo>
                  <a:cubicBezTo>
                    <a:pt x="6" y="447"/>
                    <a:pt x="6" y="447"/>
                    <a:pt x="6" y="447"/>
                  </a:cubicBezTo>
                  <a:cubicBezTo>
                    <a:pt x="6" y="446"/>
                    <a:pt x="6" y="444"/>
                    <a:pt x="8" y="444"/>
                  </a:cubicBezTo>
                  <a:cubicBezTo>
                    <a:pt x="8" y="444"/>
                    <a:pt x="8" y="444"/>
                    <a:pt x="8" y="444"/>
                  </a:cubicBezTo>
                  <a:cubicBezTo>
                    <a:pt x="9" y="444"/>
                    <a:pt x="10" y="445"/>
                    <a:pt x="10" y="446"/>
                  </a:cubicBezTo>
                  <a:cubicBezTo>
                    <a:pt x="10" y="446"/>
                    <a:pt x="10" y="446"/>
                    <a:pt x="10" y="446"/>
                  </a:cubicBezTo>
                  <a:cubicBezTo>
                    <a:pt x="10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9"/>
                    <a:pt x="10" y="450"/>
                    <a:pt x="9" y="450"/>
                  </a:cubicBezTo>
                  <a:cubicBezTo>
                    <a:pt x="9" y="450"/>
                    <a:pt x="9" y="450"/>
                    <a:pt x="9" y="450"/>
                  </a:cubicBezTo>
                  <a:cubicBezTo>
                    <a:pt x="9" y="450"/>
                    <a:pt x="8" y="450"/>
                    <a:pt x="8" y="450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7" y="450"/>
                    <a:pt x="6" y="449"/>
                    <a:pt x="6" y="448"/>
                  </a:cubicBezTo>
                  <a:close/>
                  <a:moveTo>
                    <a:pt x="4" y="438"/>
                  </a:moveTo>
                  <a:cubicBezTo>
                    <a:pt x="4" y="437"/>
                    <a:pt x="4" y="437"/>
                    <a:pt x="4" y="437"/>
                  </a:cubicBezTo>
                  <a:cubicBezTo>
                    <a:pt x="4" y="437"/>
                    <a:pt x="4" y="437"/>
                    <a:pt x="4" y="437"/>
                  </a:cubicBezTo>
                  <a:cubicBezTo>
                    <a:pt x="4" y="435"/>
                    <a:pt x="5" y="434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7" y="434"/>
                    <a:pt x="9" y="435"/>
                    <a:pt x="9" y="436"/>
                  </a:cubicBezTo>
                  <a:cubicBezTo>
                    <a:pt x="9" y="436"/>
                    <a:pt x="9" y="436"/>
                    <a:pt x="9" y="436"/>
                  </a:cubicBezTo>
                  <a:cubicBezTo>
                    <a:pt x="9" y="436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8"/>
                    <a:pt x="8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6" y="440"/>
                    <a:pt x="5" y="439"/>
                    <a:pt x="4" y="438"/>
                  </a:cubicBezTo>
                  <a:close/>
                  <a:moveTo>
                    <a:pt x="3" y="428"/>
                  </a:moveTo>
                  <a:cubicBezTo>
                    <a:pt x="3" y="427"/>
                    <a:pt x="3" y="427"/>
                    <a:pt x="3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" y="425"/>
                    <a:pt x="4" y="424"/>
                    <a:pt x="5" y="424"/>
                  </a:cubicBezTo>
                  <a:cubicBezTo>
                    <a:pt x="5" y="424"/>
                    <a:pt x="5" y="424"/>
                    <a:pt x="5" y="424"/>
                  </a:cubicBezTo>
                  <a:cubicBezTo>
                    <a:pt x="6" y="423"/>
                    <a:pt x="7" y="424"/>
                    <a:pt x="7" y="426"/>
                  </a:cubicBezTo>
                  <a:cubicBezTo>
                    <a:pt x="7" y="426"/>
                    <a:pt x="7" y="426"/>
                    <a:pt x="7" y="426"/>
                  </a:cubicBezTo>
                  <a:cubicBezTo>
                    <a:pt x="7" y="426"/>
                    <a:pt x="7" y="426"/>
                    <a:pt x="8" y="427"/>
                  </a:cubicBezTo>
                  <a:cubicBezTo>
                    <a:pt x="8" y="427"/>
                    <a:pt x="8" y="427"/>
                    <a:pt x="8" y="427"/>
                  </a:cubicBezTo>
                  <a:cubicBezTo>
                    <a:pt x="8" y="428"/>
                    <a:pt x="7" y="429"/>
                    <a:pt x="6" y="430"/>
                  </a:cubicBezTo>
                  <a:cubicBezTo>
                    <a:pt x="6" y="430"/>
                    <a:pt x="6" y="430"/>
                    <a:pt x="6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4" y="430"/>
                    <a:pt x="3" y="429"/>
                    <a:pt x="3" y="428"/>
                  </a:cubicBezTo>
                  <a:close/>
                  <a:moveTo>
                    <a:pt x="2" y="417"/>
                  </a:moveTo>
                  <a:cubicBezTo>
                    <a:pt x="2" y="417"/>
                    <a:pt x="2" y="416"/>
                    <a:pt x="2" y="416"/>
                  </a:cubicBezTo>
                  <a:cubicBezTo>
                    <a:pt x="2" y="416"/>
                    <a:pt x="2" y="416"/>
                    <a:pt x="2" y="416"/>
                  </a:cubicBezTo>
                  <a:cubicBezTo>
                    <a:pt x="2" y="414"/>
                    <a:pt x="2" y="413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5" y="413"/>
                    <a:pt x="6" y="414"/>
                    <a:pt x="6" y="415"/>
                  </a:cubicBezTo>
                  <a:cubicBezTo>
                    <a:pt x="6" y="415"/>
                    <a:pt x="6" y="415"/>
                    <a:pt x="6" y="415"/>
                  </a:cubicBezTo>
                  <a:cubicBezTo>
                    <a:pt x="6" y="416"/>
                    <a:pt x="6" y="416"/>
                    <a:pt x="6" y="417"/>
                  </a:cubicBezTo>
                  <a:cubicBezTo>
                    <a:pt x="6" y="417"/>
                    <a:pt x="6" y="417"/>
                    <a:pt x="6" y="417"/>
                  </a:cubicBezTo>
                  <a:cubicBezTo>
                    <a:pt x="6" y="418"/>
                    <a:pt x="6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3" y="419"/>
                    <a:pt x="2" y="418"/>
                    <a:pt x="2" y="417"/>
                  </a:cubicBezTo>
                  <a:close/>
                  <a:moveTo>
                    <a:pt x="1" y="407"/>
                  </a:moveTo>
                  <a:cubicBezTo>
                    <a:pt x="1" y="406"/>
                    <a:pt x="1" y="406"/>
                    <a:pt x="1" y="405"/>
                  </a:cubicBezTo>
                  <a:cubicBezTo>
                    <a:pt x="1" y="405"/>
                    <a:pt x="1" y="405"/>
                    <a:pt x="1" y="405"/>
                  </a:cubicBezTo>
                  <a:cubicBezTo>
                    <a:pt x="1" y="404"/>
                    <a:pt x="2" y="403"/>
                    <a:pt x="3" y="403"/>
                  </a:cubicBezTo>
                  <a:cubicBezTo>
                    <a:pt x="3" y="403"/>
                    <a:pt x="3" y="403"/>
                    <a:pt x="3" y="403"/>
                  </a:cubicBezTo>
                  <a:cubicBezTo>
                    <a:pt x="4" y="403"/>
                    <a:pt x="5" y="404"/>
                    <a:pt x="5" y="405"/>
                  </a:cubicBezTo>
                  <a:cubicBezTo>
                    <a:pt x="5" y="405"/>
                    <a:pt x="5" y="405"/>
                    <a:pt x="5" y="405"/>
                  </a:cubicBezTo>
                  <a:cubicBezTo>
                    <a:pt x="5" y="405"/>
                    <a:pt x="5" y="406"/>
                    <a:pt x="5" y="406"/>
                  </a:cubicBezTo>
                  <a:cubicBezTo>
                    <a:pt x="5" y="406"/>
                    <a:pt x="5" y="406"/>
                    <a:pt x="5" y="406"/>
                  </a:cubicBezTo>
                  <a:cubicBezTo>
                    <a:pt x="6" y="408"/>
                    <a:pt x="5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2" y="409"/>
                    <a:pt x="1" y="408"/>
                    <a:pt x="1" y="407"/>
                  </a:cubicBezTo>
                  <a:close/>
                  <a:moveTo>
                    <a:pt x="0" y="396"/>
                  </a:moveTo>
                  <a:cubicBezTo>
                    <a:pt x="0" y="396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3"/>
                    <a:pt x="1" y="392"/>
                    <a:pt x="2" y="392"/>
                  </a:cubicBezTo>
                  <a:cubicBezTo>
                    <a:pt x="2" y="392"/>
                    <a:pt x="2" y="392"/>
                    <a:pt x="2" y="392"/>
                  </a:cubicBezTo>
                  <a:cubicBezTo>
                    <a:pt x="4" y="392"/>
                    <a:pt x="5" y="393"/>
                    <a:pt x="5" y="395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5" y="395"/>
                    <a:pt x="5" y="395"/>
                    <a:pt x="5" y="396"/>
                  </a:cubicBezTo>
                  <a:cubicBezTo>
                    <a:pt x="5" y="396"/>
                    <a:pt x="5" y="396"/>
                    <a:pt x="5" y="396"/>
                  </a:cubicBezTo>
                  <a:cubicBezTo>
                    <a:pt x="5" y="397"/>
                    <a:pt x="4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1" y="398"/>
                    <a:pt x="0" y="397"/>
                    <a:pt x="0" y="396"/>
                  </a:cubicBezTo>
                  <a:close/>
                  <a:moveTo>
                    <a:pt x="0" y="386"/>
                  </a:moveTo>
                  <a:cubicBezTo>
                    <a:pt x="0" y="385"/>
                    <a:pt x="0" y="385"/>
                    <a:pt x="0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3"/>
                    <a:pt x="1" y="382"/>
                    <a:pt x="2" y="382"/>
                  </a:cubicBezTo>
                  <a:cubicBezTo>
                    <a:pt x="2" y="382"/>
                    <a:pt x="2" y="382"/>
                    <a:pt x="2" y="382"/>
                  </a:cubicBezTo>
                  <a:cubicBezTo>
                    <a:pt x="3" y="382"/>
                    <a:pt x="4" y="383"/>
                    <a:pt x="4" y="384"/>
                  </a:cubicBezTo>
                  <a:cubicBezTo>
                    <a:pt x="4" y="384"/>
                    <a:pt x="4" y="384"/>
                    <a:pt x="4" y="384"/>
                  </a:cubicBezTo>
                  <a:cubicBezTo>
                    <a:pt x="4" y="385"/>
                    <a:pt x="5" y="385"/>
                    <a:pt x="5" y="386"/>
                  </a:cubicBezTo>
                  <a:cubicBezTo>
                    <a:pt x="5" y="386"/>
                    <a:pt x="5" y="386"/>
                    <a:pt x="5" y="386"/>
                  </a:cubicBezTo>
                  <a:cubicBezTo>
                    <a:pt x="5" y="387"/>
                    <a:pt x="4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1" y="388"/>
                    <a:pt x="0" y="387"/>
                    <a:pt x="0" y="386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4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2"/>
                    <a:pt x="1" y="371"/>
                    <a:pt x="2" y="371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3" y="371"/>
                    <a:pt x="4" y="373"/>
                    <a:pt x="4" y="374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6"/>
                    <a:pt x="3" y="377"/>
                    <a:pt x="2" y="377"/>
                  </a:cubicBezTo>
                  <a:cubicBezTo>
                    <a:pt x="2" y="377"/>
                    <a:pt x="2" y="377"/>
                    <a:pt x="2" y="377"/>
                  </a:cubicBezTo>
                  <a:cubicBezTo>
                    <a:pt x="1" y="377"/>
                    <a:pt x="0" y="376"/>
                    <a:pt x="0" y="375"/>
                  </a:cubicBezTo>
                  <a:close/>
                  <a:moveTo>
                    <a:pt x="2" y="367"/>
                  </a:moveTo>
                  <a:cubicBezTo>
                    <a:pt x="1" y="367"/>
                    <a:pt x="0" y="366"/>
                    <a:pt x="0" y="36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64"/>
                    <a:pt x="0" y="364"/>
                    <a:pt x="0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62"/>
                    <a:pt x="1" y="361"/>
                    <a:pt x="2" y="361"/>
                  </a:cubicBezTo>
                  <a:cubicBezTo>
                    <a:pt x="2" y="361"/>
                    <a:pt x="2" y="361"/>
                    <a:pt x="2" y="361"/>
                  </a:cubicBezTo>
                  <a:cubicBezTo>
                    <a:pt x="4" y="361"/>
                    <a:pt x="5" y="362"/>
                    <a:pt x="5" y="363"/>
                  </a:cubicBezTo>
                  <a:cubicBezTo>
                    <a:pt x="5" y="363"/>
                    <a:pt x="5" y="363"/>
                    <a:pt x="5" y="363"/>
                  </a:cubicBezTo>
                  <a:cubicBezTo>
                    <a:pt x="5" y="364"/>
                    <a:pt x="5" y="364"/>
                    <a:pt x="5" y="365"/>
                  </a:cubicBezTo>
                  <a:cubicBezTo>
                    <a:pt x="5" y="365"/>
                    <a:pt x="5" y="365"/>
                    <a:pt x="5" y="365"/>
                  </a:cubicBezTo>
                  <a:cubicBezTo>
                    <a:pt x="4" y="366"/>
                    <a:pt x="3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lose/>
                  <a:moveTo>
                    <a:pt x="3" y="357"/>
                  </a:moveTo>
                  <a:cubicBezTo>
                    <a:pt x="1" y="356"/>
                    <a:pt x="0" y="355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4"/>
                    <a:pt x="0" y="353"/>
                    <a:pt x="0" y="35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2"/>
                    <a:pt x="2" y="351"/>
                    <a:pt x="3" y="351"/>
                  </a:cubicBezTo>
                  <a:cubicBezTo>
                    <a:pt x="3" y="351"/>
                    <a:pt x="3" y="351"/>
                    <a:pt x="3" y="351"/>
                  </a:cubicBezTo>
                  <a:cubicBezTo>
                    <a:pt x="4" y="351"/>
                    <a:pt x="5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5" y="353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6"/>
                    <a:pt x="4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lose/>
                  <a:moveTo>
                    <a:pt x="3" y="346"/>
                  </a:moveTo>
                  <a:cubicBezTo>
                    <a:pt x="2" y="346"/>
                    <a:pt x="1" y="345"/>
                    <a:pt x="1" y="344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3"/>
                    <a:pt x="1" y="343"/>
                    <a:pt x="1" y="342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41"/>
                    <a:pt x="2" y="340"/>
                    <a:pt x="4" y="340"/>
                  </a:cubicBezTo>
                  <a:cubicBezTo>
                    <a:pt x="4" y="340"/>
                    <a:pt x="4" y="340"/>
                    <a:pt x="4" y="340"/>
                  </a:cubicBezTo>
                  <a:cubicBezTo>
                    <a:pt x="5" y="340"/>
                    <a:pt x="6" y="341"/>
                    <a:pt x="6" y="343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6" y="343"/>
                    <a:pt x="6" y="344"/>
                    <a:pt x="6" y="344"/>
                  </a:cubicBezTo>
                  <a:cubicBezTo>
                    <a:pt x="6" y="344"/>
                    <a:pt x="6" y="344"/>
                    <a:pt x="6" y="344"/>
                  </a:cubicBezTo>
                  <a:cubicBezTo>
                    <a:pt x="5" y="345"/>
                    <a:pt x="4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lose/>
                  <a:moveTo>
                    <a:pt x="4" y="336"/>
                  </a:moveTo>
                  <a:cubicBezTo>
                    <a:pt x="3" y="336"/>
                    <a:pt x="2" y="334"/>
                    <a:pt x="2" y="333"/>
                  </a:cubicBezTo>
                  <a:cubicBezTo>
                    <a:pt x="2" y="333"/>
                    <a:pt x="2" y="333"/>
                    <a:pt x="2" y="333"/>
                  </a:cubicBezTo>
                  <a:cubicBezTo>
                    <a:pt x="2" y="333"/>
                    <a:pt x="2" y="332"/>
                    <a:pt x="2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1"/>
                    <a:pt x="3" y="330"/>
                    <a:pt x="5" y="330"/>
                  </a:cubicBezTo>
                  <a:cubicBezTo>
                    <a:pt x="5" y="330"/>
                    <a:pt x="5" y="330"/>
                    <a:pt x="5" y="330"/>
                  </a:cubicBezTo>
                  <a:cubicBezTo>
                    <a:pt x="6" y="330"/>
                    <a:pt x="7" y="331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6" y="333"/>
                    <a:pt x="6" y="334"/>
                  </a:cubicBezTo>
                  <a:cubicBezTo>
                    <a:pt x="6" y="334"/>
                    <a:pt x="6" y="334"/>
                    <a:pt x="6" y="334"/>
                  </a:cubicBezTo>
                  <a:cubicBezTo>
                    <a:pt x="6" y="335"/>
                    <a:pt x="5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lose/>
                  <a:moveTo>
                    <a:pt x="5" y="325"/>
                  </a:moveTo>
                  <a:cubicBezTo>
                    <a:pt x="4" y="325"/>
                    <a:pt x="3" y="324"/>
                    <a:pt x="3" y="323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3" y="322"/>
                    <a:pt x="3" y="322"/>
                    <a:pt x="3" y="321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3" y="320"/>
                    <a:pt x="5" y="319"/>
                    <a:pt x="6" y="319"/>
                  </a:cubicBezTo>
                  <a:cubicBezTo>
                    <a:pt x="6" y="319"/>
                    <a:pt x="6" y="319"/>
                    <a:pt x="6" y="319"/>
                  </a:cubicBezTo>
                  <a:cubicBezTo>
                    <a:pt x="7" y="320"/>
                    <a:pt x="8" y="321"/>
                    <a:pt x="8" y="322"/>
                  </a:cubicBezTo>
                  <a:cubicBezTo>
                    <a:pt x="8" y="322"/>
                    <a:pt x="8" y="322"/>
                    <a:pt x="8" y="322"/>
                  </a:cubicBezTo>
                  <a:cubicBezTo>
                    <a:pt x="8" y="322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7" y="325"/>
                    <a:pt x="6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lose/>
                  <a:moveTo>
                    <a:pt x="6" y="315"/>
                  </a:moveTo>
                  <a:cubicBezTo>
                    <a:pt x="5" y="315"/>
                    <a:pt x="4" y="314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5" y="312"/>
                    <a:pt x="5" y="311"/>
                    <a:pt x="5" y="311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0"/>
                    <a:pt x="6" y="309"/>
                    <a:pt x="7" y="309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9" y="309"/>
                    <a:pt x="9" y="310"/>
                    <a:pt x="9" y="312"/>
                  </a:cubicBezTo>
                  <a:cubicBezTo>
                    <a:pt x="9" y="312"/>
                    <a:pt x="9" y="312"/>
                    <a:pt x="9" y="312"/>
                  </a:cubicBezTo>
                  <a:cubicBezTo>
                    <a:pt x="9" y="312"/>
                    <a:pt x="9" y="313"/>
                    <a:pt x="9" y="313"/>
                  </a:cubicBezTo>
                  <a:cubicBezTo>
                    <a:pt x="9" y="313"/>
                    <a:pt x="9" y="313"/>
                    <a:pt x="9" y="313"/>
                  </a:cubicBezTo>
                  <a:cubicBezTo>
                    <a:pt x="9" y="314"/>
                    <a:pt x="8" y="315"/>
                    <a:pt x="7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7" y="315"/>
                    <a:pt x="7" y="315"/>
                    <a:pt x="6" y="315"/>
                  </a:cubicBezTo>
                  <a:close/>
                  <a:moveTo>
                    <a:pt x="8" y="305"/>
                  </a:moveTo>
                  <a:cubicBezTo>
                    <a:pt x="7" y="304"/>
                    <a:pt x="6" y="303"/>
                    <a:pt x="6" y="302"/>
                  </a:cubicBezTo>
                  <a:cubicBezTo>
                    <a:pt x="6" y="302"/>
                    <a:pt x="6" y="302"/>
                    <a:pt x="6" y="302"/>
                  </a:cubicBezTo>
                  <a:cubicBezTo>
                    <a:pt x="6" y="302"/>
                    <a:pt x="6" y="301"/>
                    <a:pt x="6" y="301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7" y="299"/>
                    <a:pt x="8" y="299"/>
                    <a:pt x="9" y="299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0" y="299"/>
                    <a:pt x="11" y="300"/>
                    <a:pt x="11" y="301"/>
                  </a:cubicBezTo>
                  <a:cubicBezTo>
                    <a:pt x="11" y="301"/>
                    <a:pt x="11" y="301"/>
                    <a:pt x="11" y="301"/>
                  </a:cubicBezTo>
                  <a:cubicBezTo>
                    <a:pt x="11" y="302"/>
                    <a:pt x="11" y="302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0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lose/>
                  <a:moveTo>
                    <a:pt x="10" y="294"/>
                  </a:moveTo>
                  <a:cubicBezTo>
                    <a:pt x="9" y="294"/>
                    <a:pt x="8" y="293"/>
                    <a:pt x="8" y="292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8" y="291"/>
                    <a:pt x="8" y="291"/>
                    <a:pt x="9" y="290"/>
                  </a:cubicBezTo>
                  <a:cubicBezTo>
                    <a:pt x="9" y="290"/>
                    <a:pt x="9" y="290"/>
                    <a:pt x="9" y="290"/>
                  </a:cubicBezTo>
                  <a:cubicBezTo>
                    <a:pt x="9" y="289"/>
                    <a:pt x="10" y="288"/>
                    <a:pt x="11" y="289"/>
                  </a:cubicBezTo>
                  <a:cubicBezTo>
                    <a:pt x="11" y="289"/>
                    <a:pt x="11" y="289"/>
                    <a:pt x="11" y="289"/>
                  </a:cubicBezTo>
                  <a:cubicBezTo>
                    <a:pt x="12" y="289"/>
                    <a:pt x="13" y="290"/>
                    <a:pt x="13" y="291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4"/>
                    <a:pt x="12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lose/>
                  <a:moveTo>
                    <a:pt x="12" y="284"/>
                  </a:moveTo>
                  <a:cubicBezTo>
                    <a:pt x="11" y="284"/>
                    <a:pt x="10" y="283"/>
                    <a:pt x="11" y="281"/>
                  </a:cubicBezTo>
                  <a:cubicBezTo>
                    <a:pt x="11" y="281"/>
                    <a:pt x="11" y="281"/>
                    <a:pt x="11" y="281"/>
                  </a:cubicBezTo>
                  <a:cubicBezTo>
                    <a:pt x="11" y="281"/>
                    <a:pt x="11" y="281"/>
                    <a:pt x="11" y="280"/>
                  </a:cubicBezTo>
                  <a:cubicBezTo>
                    <a:pt x="11" y="280"/>
                    <a:pt x="11" y="280"/>
                    <a:pt x="11" y="280"/>
                  </a:cubicBezTo>
                  <a:cubicBezTo>
                    <a:pt x="11" y="279"/>
                    <a:pt x="12" y="278"/>
                    <a:pt x="14" y="278"/>
                  </a:cubicBezTo>
                  <a:cubicBezTo>
                    <a:pt x="14" y="278"/>
                    <a:pt x="14" y="278"/>
                    <a:pt x="14" y="278"/>
                  </a:cubicBezTo>
                  <a:cubicBezTo>
                    <a:pt x="15" y="279"/>
                    <a:pt x="16" y="280"/>
                    <a:pt x="15" y="281"/>
                  </a:cubicBezTo>
                  <a:cubicBezTo>
                    <a:pt x="15" y="281"/>
                    <a:pt x="15" y="281"/>
                    <a:pt x="15" y="281"/>
                  </a:cubicBezTo>
                  <a:cubicBezTo>
                    <a:pt x="15" y="282"/>
                    <a:pt x="15" y="282"/>
                    <a:pt x="15" y="283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5" y="284"/>
                    <a:pt x="14" y="284"/>
                    <a:pt x="13" y="284"/>
                  </a:cubicBezTo>
                  <a:cubicBezTo>
                    <a:pt x="13" y="284"/>
                    <a:pt x="13" y="284"/>
                    <a:pt x="13" y="284"/>
                  </a:cubicBezTo>
                  <a:cubicBezTo>
                    <a:pt x="13" y="284"/>
                    <a:pt x="12" y="284"/>
                    <a:pt x="12" y="284"/>
                  </a:cubicBezTo>
                  <a:close/>
                  <a:moveTo>
                    <a:pt x="15" y="274"/>
                  </a:moveTo>
                  <a:cubicBezTo>
                    <a:pt x="14" y="274"/>
                    <a:pt x="13" y="272"/>
                    <a:pt x="13" y="271"/>
                  </a:cubicBezTo>
                  <a:cubicBezTo>
                    <a:pt x="13" y="271"/>
                    <a:pt x="13" y="271"/>
                    <a:pt x="13" y="271"/>
                  </a:cubicBezTo>
                  <a:cubicBezTo>
                    <a:pt x="13" y="271"/>
                    <a:pt x="13" y="270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14" y="269"/>
                    <a:pt x="15" y="268"/>
                    <a:pt x="16" y="268"/>
                  </a:cubicBezTo>
                  <a:cubicBezTo>
                    <a:pt x="16" y="268"/>
                    <a:pt x="16" y="268"/>
                    <a:pt x="16" y="268"/>
                  </a:cubicBezTo>
                  <a:cubicBezTo>
                    <a:pt x="18" y="269"/>
                    <a:pt x="18" y="270"/>
                    <a:pt x="18" y="271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7" y="273"/>
                    <a:pt x="16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lose/>
                  <a:moveTo>
                    <a:pt x="18" y="264"/>
                  </a:moveTo>
                  <a:cubicBezTo>
                    <a:pt x="16" y="264"/>
                    <a:pt x="16" y="262"/>
                    <a:pt x="16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7" y="259"/>
                    <a:pt x="18" y="258"/>
                    <a:pt x="19" y="258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21" y="259"/>
                    <a:pt x="21" y="260"/>
                    <a:pt x="21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0" y="26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0" y="264"/>
                    <a:pt x="19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lose/>
                  <a:moveTo>
                    <a:pt x="21" y="254"/>
                  </a:moveTo>
                  <a:cubicBezTo>
                    <a:pt x="20" y="254"/>
                    <a:pt x="19" y="252"/>
                    <a:pt x="19" y="251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1"/>
                    <a:pt x="20" y="250"/>
                    <a:pt x="20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49"/>
                    <a:pt x="21" y="248"/>
                    <a:pt x="23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4" y="249"/>
                    <a:pt x="24" y="250"/>
                    <a:pt x="24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2"/>
                    <a:pt x="24" y="252"/>
                    <a:pt x="24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3" y="254"/>
                    <a:pt x="22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lose/>
                  <a:moveTo>
                    <a:pt x="24" y="244"/>
                  </a:moveTo>
                  <a:cubicBezTo>
                    <a:pt x="23" y="244"/>
                    <a:pt x="22" y="242"/>
                    <a:pt x="23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1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4" y="239"/>
                    <a:pt x="25" y="238"/>
                    <a:pt x="26" y="239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7" y="239"/>
                    <a:pt x="28" y="240"/>
                    <a:pt x="28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2"/>
                    <a:pt x="27" y="242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4"/>
                    <a:pt x="26" y="244"/>
                    <a:pt x="25" y="244"/>
                  </a:cubicBezTo>
                  <a:cubicBezTo>
                    <a:pt x="25" y="244"/>
                    <a:pt x="25" y="244"/>
                    <a:pt x="25" y="244"/>
                  </a:cubicBezTo>
                  <a:cubicBezTo>
                    <a:pt x="25" y="244"/>
                    <a:pt x="24" y="244"/>
                    <a:pt x="24" y="244"/>
                  </a:cubicBezTo>
                  <a:close/>
                  <a:moveTo>
                    <a:pt x="28" y="234"/>
                  </a:moveTo>
                  <a:cubicBezTo>
                    <a:pt x="27" y="234"/>
                    <a:pt x="26" y="233"/>
                    <a:pt x="27" y="231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27" y="231"/>
                    <a:pt x="27" y="231"/>
                    <a:pt x="27" y="230"/>
                  </a:cubicBezTo>
                  <a:cubicBezTo>
                    <a:pt x="27" y="230"/>
                    <a:pt x="27" y="230"/>
                    <a:pt x="27" y="230"/>
                  </a:cubicBezTo>
                  <a:cubicBezTo>
                    <a:pt x="28" y="229"/>
                    <a:pt x="29" y="228"/>
                    <a:pt x="30" y="22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31" y="229"/>
                    <a:pt x="32" y="231"/>
                    <a:pt x="31" y="232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31" y="233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0" y="234"/>
                    <a:pt x="30" y="235"/>
                    <a:pt x="29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28" y="235"/>
                    <a:pt x="28" y="235"/>
                    <a:pt x="28" y="234"/>
                  </a:cubicBezTo>
                  <a:close/>
                  <a:moveTo>
                    <a:pt x="32" y="225"/>
                  </a:moveTo>
                  <a:cubicBezTo>
                    <a:pt x="31" y="224"/>
                    <a:pt x="30" y="223"/>
                    <a:pt x="31" y="22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2" y="219"/>
                    <a:pt x="33" y="219"/>
                    <a:pt x="34" y="219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5" y="220"/>
                    <a:pt x="36" y="221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3"/>
                    <a:pt x="35" y="223"/>
                    <a:pt x="35" y="224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4" y="224"/>
                    <a:pt x="34" y="225"/>
                    <a:pt x="33" y="225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2" y="225"/>
                    <a:pt x="32" y="225"/>
                    <a:pt x="32" y="225"/>
                  </a:cubicBezTo>
                  <a:close/>
                  <a:moveTo>
                    <a:pt x="36" y="215"/>
                  </a:moveTo>
                  <a:cubicBezTo>
                    <a:pt x="35" y="215"/>
                    <a:pt x="34" y="213"/>
                    <a:pt x="35" y="212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5" y="212"/>
                    <a:pt x="35" y="211"/>
                    <a:pt x="36" y="211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6" y="210"/>
                    <a:pt x="38" y="209"/>
                    <a:pt x="39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40" y="210"/>
                    <a:pt x="40" y="212"/>
                    <a:pt x="40" y="213"/>
                  </a:cubicBezTo>
                  <a:cubicBezTo>
                    <a:pt x="40" y="213"/>
                    <a:pt x="40" y="213"/>
                    <a:pt x="40" y="213"/>
                  </a:cubicBezTo>
                  <a:cubicBezTo>
                    <a:pt x="40" y="213"/>
                    <a:pt x="39" y="214"/>
                    <a:pt x="39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9" y="215"/>
                    <a:pt x="38" y="216"/>
                    <a:pt x="37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6" y="215"/>
                    <a:pt x="36" y="215"/>
                  </a:cubicBezTo>
                  <a:close/>
                  <a:moveTo>
                    <a:pt x="41" y="206"/>
                  </a:moveTo>
                  <a:cubicBezTo>
                    <a:pt x="40" y="205"/>
                    <a:pt x="39" y="204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1" y="200"/>
                    <a:pt x="42" y="200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5" y="201"/>
                    <a:pt x="45" y="203"/>
                    <a:pt x="44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4" y="204"/>
                    <a:pt x="44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3" y="206"/>
                    <a:pt x="43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1" y="206"/>
                    <a:pt x="41" y="206"/>
                    <a:pt x="41" y="206"/>
                  </a:cubicBezTo>
                  <a:close/>
                  <a:moveTo>
                    <a:pt x="46" y="197"/>
                  </a:moveTo>
                  <a:cubicBezTo>
                    <a:pt x="44" y="196"/>
                    <a:pt x="44" y="195"/>
                    <a:pt x="45" y="194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45" y="193"/>
                    <a:pt x="45" y="193"/>
                    <a:pt x="45" y="192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46" y="191"/>
                    <a:pt x="47" y="191"/>
                    <a:pt x="48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0" y="192"/>
                    <a:pt x="50" y="193"/>
                    <a:pt x="49" y="195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49" y="195"/>
                    <a:pt x="49" y="195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8" y="197"/>
                    <a:pt x="48" y="197"/>
                    <a:pt x="47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197"/>
                    <a:pt x="46" y="197"/>
                    <a:pt x="46" y="197"/>
                  </a:cubicBezTo>
                  <a:close/>
                  <a:moveTo>
                    <a:pt x="51" y="188"/>
                  </a:moveTo>
                  <a:cubicBezTo>
                    <a:pt x="50" y="187"/>
                    <a:pt x="49" y="186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3" y="182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5" y="183"/>
                    <a:pt x="55" y="185"/>
                    <a:pt x="55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4" y="186"/>
                    <a:pt x="54" y="186"/>
                    <a:pt x="54" y="187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53" y="187"/>
                    <a:pt x="53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1" y="188"/>
                    <a:pt x="51" y="188"/>
                  </a:cubicBezTo>
                  <a:close/>
                  <a:moveTo>
                    <a:pt x="56" y="179"/>
                  </a:moveTo>
                  <a:cubicBezTo>
                    <a:pt x="55" y="178"/>
                    <a:pt x="55" y="177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6" y="175"/>
                    <a:pt x="56" y="175"/>
                    <a:pt x="56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7" y="173"/>
                    <a:pt x="58" y="173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0" y="174"/>
                    <a:pt x="61" y="176"/>
                    <a:pt x="60" y="177"/>
                  </a:cubicBezTo>
                  <a:cubicBezTo>
                    <a:pt x="60" y="177"/>
                    <a:pt x="60" y="177"/>
                    <a:pt x="60" y="177"/>
                  </a:cubicBezTo>
                  <a:cubicBezTo>
                    <a:pt x="60" y="177"/>
                    <a:pt x="60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9"/>
                    <a:pt x="56" y="179"/>
                  </a:cubicBezTo>
                  <a:close/>
                  <a:moveTo>
                    <a:pt x="62" y="170"/>
                  </a:moveTo>
                  <a:cubicBezTo>
                    <a:pt x="61" y="169"/>
                    <a:pt x="61" y="168"/>
                    <a:pt x="61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3" y="165"/>
                    <a:pt x="64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6"/>
                    <a:pt x="67" y="167"/>
                    <a:pt x="66" y="168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9"/>
                    <a:pt x="65" y="169"/>
                    <a:pt x="65" y="169"/>
                  </a:cubicBezTo>
                  <a:cubicBezTo>
                    <a:pt x="65" y="169"/>
                    <a:pt x="65" y="169"/>
                    <a:pt x="65" y="169"/>
                  </a:cubicBezTo>
                  <a:cubicBezTo>
                    <a:pt x="65" y="170"/>
                    <a:pt x="64" y="170"/>
                    <a:pt x="63" y="170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70"/>
                    <a:pt x="62" y="170"/>
                    <a:pt x="62" y="170"/>
                  </a:cubicBezTo>
                  <a:close/>
                  <a:moveTo>
                    <a:pt x="68" y="161"/>
                  </a:moveTo>
                  <a:cubicBezTo>
                    <a:pt x="67" y="161"/>
                    <a:pt x="67" y="159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8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9" y="156"/>
                    <a:pt x="70" y="156"/>
                    <a:pt x="71" y="156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2" y="157"/>
                    <a:pt x="73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2" y="160"/>
                    <a:pt x="71" y="160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0" y="162"/>
                    <a:pt x="69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62"/>
                    <a:pt x="68" y="162"/>
                    <a:pt x="68" y="161"/>
                  </a:cubicBezTo>
                  <a:close/>
                  <a:moveTo>
                    <a:pt x="74" y="153"/>
                  </a:moveTo>
                  <a:cubicBezTo>
                    <a:pt x="73" y="152"/>
                    <a:pt x="73" y="151"/>
                    <a:pt x="74" y="150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5" y="148"/>
                    <a:pt x="77" y="147"/>
                    <a:pt x="78" y="148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9" y="149"/>
                    <a:pt x="79" y="150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2"/>
                    <a:pt x="78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3"/>
                    <a:pt x="76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4" y="153"/>
                    <a:pt x="74" y="153"/>
                  </a:cubicBezTo>
                  <a:close/>
                  <a:moveTo>
                    <a:pt x="80" y="145"/>
                  </a:moveTo>
                  <a:cubicBezTo>
                    <a:pt x="79" y="144"/>
                    <a:pt x="79" y="142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1" y="141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2" y="139"/>
                    <a:pt x="83" y="139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1"/>
                    <a:pt x="85" y="142"/>
                    <a:pt x="85" y="143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3" y="145"/>
                    <a:pt x="83" y="145"/>
                    <a:pt x="82" y="145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81" y="145"/>
                    <a:pt x="81" y="145"/>
                    <a:pt x="80" y="145"/>
                  </a:cubicBezTo>
                  <a:close/>
                  <a:moveTo>
                    <a:pt x="87" y="137"/>
                  </a:moveTo>
                  <a:cubicBezTo>
                    <a:pt x="86" y="136"/>
                    <a:pt x="86" y="134"/>
                    <a:pt x="87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3"/>
                    <a:pt x="88" y="133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9" y="131"/>
                    <a:pt x="90" y="131"/>
                    <a:pt x="91" y="132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92" y="133"/>
                    <a:pt x="92" y="134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6"/>
                    <a:pt x="91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8" y="137"/>
                    <a:pt x="88" y="137"/>
                    <a:pt x="87" y="137"/>
                  </a:cubicBezTo>
                  <a:close/>
                  <a:moveTo>
                    <a:pt x="94" y="129"/>
                  </a:moveTo>
                  <a:cubicBezTo>
                    <a:pt x="93" y="128"/>
                    <a:pt x="93" y="127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5"/>
                    <a:pt x="95" y="125"/>
                    <a:pt x="95" y="125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6" y="124"/>
                    <a:pt x="97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9" y="125"/>
                    <a:pt x="99" y="127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7" y="129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5" y="129"/>
                    <a:pt x="95" y="129"/>
                    <a:pt x="94" y="129"/>
                  </a:cubicBezTo>
                  <a:close/>
                  <a:moveTo>
                    <a:pt x="101" y="121"/>
                  </a:moveTo>
                  <a:cubicBezTo>
                    <a:pt x="100" y="120"/>
                    <a:pt x="100" y="119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3" y="116"/>
                    <a:pt x="104" y="116"/>
                    <a:pt x="105" y="117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8"/>
                    <a:pt x="106" y="119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1"/>
                    <a:pt x="104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2"/>
                    <a:pt x="103" y="122"/>
                    <a:pt x="103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2" y="122"/>
                    <a:pt x="102" y="122"/>
                    <a:pt x="101" y="121"/>
                  </a:cubicBezTo>
                  <a:close/>
                  <a:moveTo>
                    <a:pt x="109" y="114"/>
                  </a:moveTo>
                  <a:cubicBezTo>
                    <a:pt x="108" y="113"/>
                    <a:pt x="108" y="111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0"/>
                    <a:pt x="109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09"/>
                    <a:pt x="112" y="109"/>
                    <a:pt x="113" y="110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4" y="110"/>
                    <a:pt x="114" y="112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2" y="113"/>
                    <a:pt x="112" y="113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1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09" y="114"/>
                    <a:pt x="109" y="114"/>
                  </a:cubicBezTo>
                  <a:close/>
                  <a:moveTo>
                    <a:pt x="116" y="106"/>
                  </a:moveTo>
                  <a:cubicBezTo>
                    <a:pt x="115" y="106"/>
                    <a:pt x="115" y="104"/>
                    <a:pt x="116" y="103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3"/>
                    <a:pt x="117" y="103"/>
                    <a:pt x="117" y="10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8" y="101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1" y="103"/>
                    <a:pt x="121" y="105"/>
                    <a:pt x="120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6"/>
                    <a:pt x="119" y="107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19" y="107"/>
                    <a:pt x="118" y="107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7" y="107"/>
                    <a:pt x="117" y="107"/>
                    <a:pt x="116" y="106"/>
                  </a:cubicBezTo>
                  <a:close/>
                  <a:moveTo>
                    <a:pt x="124" y="99"/>
                  </a:moveTo>
                  <a:cubicBezTo>
                    <a:pt x="123" y="98"/>
                    <a:pt x="123" y="97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5" y="96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6" y="94"/>
                    <a:pt x="127" y="95"/>
                    <a:pt x="128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9" y="96"/>
                    <a:pt x="129" y="98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9"/>
                    <a:pt x="127" y="99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6" y="100"/>
                    <a:pt x="126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4" y="100"/>
                    <a:pt x="124" y="99"/>
                  </a:cubicBezTo>
                  <a:close/>
                  <a:moveTo>
                    <a:pt x="132" y="93"/>
                  </a:moveTo>
                  <a:cubicBezTo>
                    <a:pt x="131" y="92"/>
                    <a:pt x="131" y="90"/>
                    <a:pt x="132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89"/>
                    <a:pt x="133" y="89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8"/>
                    <a:pt x="135" y="88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90"/>
                    <a:pt x="137" y="91"/>
                    <a:pt x="136" y="92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6" y="92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3"/>
                    <a:pt x="132" y="93"/>
                    <a:pt x="132" y="93"/>
                  </a:cubicBezTo>
                  <a:close/>
                  <a:moveTo>
                    <a:pt x="140" y="86"/>
                  </a:moveTo>
                  <a:cubicBezTo>
                    <a:pt x="139" y="85"/>
                    <a:pt x="139" y="84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2"/>
                    <a:pt x="141" y="82"/>
                    <a:pt x="14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2" y="81"/>
                    <a:pt x="144" y="81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5" y="83"/>
                    <a:pt x="145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6"/>
                    <a:pt x="143" y="86"/>
                    <a:pt x="143" y="86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3" y="87"/>
                    <a:pt x="142" y="87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0" y="87"/>
                    <a:pt x="140" y="86"/>
                  </a:cubicBezTo>
                  <a:close/>
                  <a:moveTo>
                    <a:pt x="148" y="80"/>
                  </a:moveTo>
                  <a:cubicBezTo>
                    <a:pt x="147" y="79"/>
                    <a:pt x="147" y="77"/>
                    <a:pt x="148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9" y="76"/>
                    <a:pt x="149" y="76"/>
                    <a:pt x="150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1" y="75"/>
                    <a:pt x="152" y="75"/>
                    <a:pt x="153" y="76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4" y="77"/>
                    <a:pt x="153" y="78"/>
                    <a:pt x="152" y="79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79"/>
                    <a:pt x="152" y="80"/>
                    <a:pt x="151" y="80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9" y="80"/>
                    <a:pt x="148" y="80"/>
                    <a:pt x="148" y="80"/>
                  </a:cubicBezTo>
                  <a:close/>
                  <a:moveTo>
                    <a:pt x="156" y="73"/>
                  </a:moveTo>
                  <a:cubicBezTo>
                    <a:pt x="156" y="72"/>
                    <a:pt x="156" y="71"/>
                    <a:pt x="157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0"/>
                    <a:pt x="158" y="70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9" y="69"/>
                    <a:pt x="160" y="69"/>
                    <a:pt x="161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2" y="71"/>
                    <a:pt x="162" y="72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60" y="74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7" y="74"/>
                    <a:pt x="156" y="73"/>
                  </a:cubicBezTo>
                  <a:close/>
                  <a:moveTo>
                    <a:pt x="165" y="67"/>
                  </a:moveTo>
                  <a:cubicBezTo>
                    <a:pt x="164" y="66"/>
                    <a:pt x="164" y="65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5"/>
                    <a:pt x="170" y="66"/>
                    <a:pt x="169" y="67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9" y="67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7" y="68"/>
                    <a:pt x="167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6" y="68"/>
                    <a:pt x="165" y="68"/>
                    <a:pt x="165" y="67"/>
                  </a:cubicBezTo>
                  <a:close/>
                  <a:moveTo>
                    <a:pt x="174" y="61"/>
                  </a:moveTo>
                  <a:cubicBezTo>
                    <a:pt x="173" y="60"/>
                    <a:pt x="173" y="59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5" y="58"/>
                    <a:pt x="175" y="58"/>
                    <a:pt x="175" y="57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6" y="57"/>
                    <a:pt x="178" y="57"/>
                    <a:pt x="179" y="58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9" y="59"/>
                    <a:pt x="179" y="61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62"/>
                    <a:pt x="174" y="62"/>
                    <a:pt x="174" y="61"/>
                  </a:cubicBezTo>
                  <a:close/>
                  <a:moveTo>
                    <a:pt x="182" y="56"/>
                  </a:moveTo>
                  <a:cubicBezTo>
                    <a:pt x="182" y="55"/>
                    <a:pt x="182" y="53"/>
                    <a:pt x="183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5" y="51"/>
                    <a:pt x="187" y="52"/>
                    <a:pt x="187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8" y="54"/>
                    <a:pt x="188" y="55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6" y="56"/>
                    <a:pt x="186" y="56"/>
                    <a:pt x="186" y="57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5" y="57"/>
                    <a:pt x="185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4" y="57"/>
                    <a:pt x="183" y="56"/>
                    <a:pt x="182" y="56"/>
                  </a:cubicBezTo>
                  <a:close/>
                  <a:moveTo>
                    <a:pt x="191" y="50"/>
                  </a:moveTo>
                  <a:cubicBezTo>
                    <a:pt x="191" y="49"/>
                    <a:pt x="191" y="48"/>
                    <a:pt x="192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3" y="47"/>
                    <a:pt x="193" y="47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4" y="46"/>
                    <a:pt x="196" y="46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7" y="48"/>
                    <a:pt x="197" y="50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5" y="51"/>
                    <a:pt x="195" y="51"/>
                    <a:pt x="194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4" y="51"/>
                    <a:pt x="194" y="51"/>
                    <a:pt x="193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3" y="51"/>
                    <a:pt x="192" y="51"/>
                    <a:pt x="191" y="50"/>
                  </a:cubicBezTo>
                  <a:close/>
                  <a:moveTo>
                    <a:pt x="200" y="45"/>
                  </a:moveTo>
                  <a:cubicBezTo>
                    <a:pt x="200" y="44"/>
                    <a:pt x="200" y="43"/>
                    <a:pt x="201" y="42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2" y="42"/>
                    <a:pt x="202" y="41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4" y="41"/>
                    <a:pt x="205" y="41"/>
                    <a:pt x="206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3"/>
                    <a:pt x="206" y="45"/>
                    <a:pt x="205" y="45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4" y="46"/>
                    <a:pt x="204" y="46"/>
                    <a:pt x="203" y="46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203" y="46"/>
                    <a:pt x="203" y="46"/>
                    <a:pt x="202" y="46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2" y="46"/>
                    <a:pt x="201" y="46"/>
                    <a:pt x="200" y="45"/>
                  </a:cubicBezTo>
                  <a:close/>
                  <a:moveTo>
                    <a:pt x="210" y="40"/>
                  </a:moveTo>
                  <a:cubicBezTo>
                    <a:pt x="209" y="39"/>
                    <a:pt x="209" y="38"/>
                    <a:pt x="210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11" y="37"/>
                    <a:pt x="211" y="36"/>
                    <a:pt x="21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3" y="36"/>
                    <a:pt x="214" y="36"/>
                    <a:pt x="215" y="37"/>
                  </a:cubicBezTo>
                  <a:cubicBezTo>
                    <a:pt x="215" y="37"/>
                    <a:pt x="215" y="37"/>
                    <a:pt x="215" y="37"/>
                  </a:cubicBezTo>
                  <a:cubicBezTo>
                    <a:pt x="215" y="38"/>
                    <a:pt x="215" y="40"/>
                    <a:pt x="21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1" y="41"/>
                    <a:pt x="210" y="41"/>
                    <a:pt x="210" y="40"/>
                  </a:cubicBezTo>
                  <a:close/>
                  <a:moveTo>
                    <a:pt x="219" y="35"/>
                  </a:moveTo>
                  <a:cubicBezTo>
                    <a:pt x="218" y="34"/>
                    <a:pt x="219" y="33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1" y="32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2" y="31"/>
                    <a:pt x="224" y="31"/>
                    <a:pt x="224" y="32"/>
                  </a:cubicBezTo>
                  <a:cubicBezTo>
                    <a:pt x="224" y="32"/>
                    <a:pt x="224" y="32"/>
                    <a:pt x="224" y="32"/>
                  </a:cubicBezTo>
                  <a:cubicBezTo>
                    <a:pt x="225" y="34"/>
                    <a:pt x="224" y="35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0" y="36"/>
                    <a:pt x="219" y="36"/>
                    <a:pt x="219" y="35"/>
                  </a:cubicBezTo>
                  <a:close/>
                  <a:moveTo>
                    <a:pt x="228" y="30"/>
                  </a:moveTo>
                  <a:cubicBezTo>
                    <a:pt x="228" y="29"/>
                    <a:pt x="228" y="28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2" y="26"/>
                    <a:pt x="233" y="27"/>
                    <a:pt x="234" y="28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4" y="29"/>
                    <a:pt x="234" y="30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2" y="31"/>
                    <a:pt x="232" y="31"/>
                    <a:pt x="231" y="32"/>
                  </a:cubicBezTo>
                  <a:cubicBezTo>
                    <a:pt x="231" y="32"/>
                    <a:pt x="231" y="32"/>
                    <a:pt x="231" y="32"/>
                  </a:cubicBezTo>
                  <a:cubicBezTo>
                    <a:pt x="231" y="32"/>
                    <a:pt x="231" y="32"/>
                    <a:pt x="230" y="32"/>
                  </a:cubicBezTo>
                  <a:cubicBezTo>
                    <a:pt x="230" y="32"/>
                    <a:pt x="230" y="32"/>
                    <a:pt x="230" y="32"/>
                  </a:cubicBezTo>
                  <a:cubicBezTo>
                    <a:pt x="229" y="32"/>
                    <a:pt x="229" y="31"/>
                    <a:pt x="228" y="30"/>
                  </a:cubicBezTo>
                  <a:close/>
                  <a:moveTo>
                    <a:pt x="238" y="26"/>
                  </a:moveTo>
                  <a:cubicBezTo>
                    <a:pt x="237" y="25"/>
                    <a:pt x="238" y="24"/>
                    <a:pt x="239" y="23"/>
                  </a:cubicBezTo>
                  <a:cubicBezTo>
                    <a:pt x="239" y="23"/>
                    <a:pt x="239" y="23"/>
                    <a:pt x="239" y="23"/>
                  </a:cubicBezTo>
                  <a:cubicBezTo>
                    <a:pt x="239" y="23"/>
                    <a:pt x="240" y="23"/>
                    <a:pt x="240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1" y="22"/>
                    <a:pt x="243" y="22"/>
                    <a:pt x="243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5"/>
                    <a:pt x="243" y="26"/>
                    <a:pt x="242" y="27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39" y="27"/>
                    <a:pt x="238" y="27"/>
                    <a:pt x="238" y="26"/>
                  </a:cubicBezTo>
                  <a:close/>
                  <a:moveTo>
                    <a:pt x="247" y="22"/>
                  </a:moveTo>
                  <a:cubicBezTo>
                    <a:pt x="247" y="21"/>
                    <a:pt x="247" y="19"/>
                    <a:pt x="248" y="19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9" y="19"/>
                    <a:pt x="249" y="18"/>
                    <a:pt x="250" y="18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1" y="18"/>
                    <a:pt x="252" y="18"/>
                    <a:pt x="253" y="19"/>
                  </a:cubicBezTo>
                  <a:cubicBezTo>
                    <a:pt x="253" y="19"/>
                    <a:pt x="253" y="19"/>
                    <a:pt x="253" y="19"/>
                  </a:cubicBezTo>
                  <a:cubicBezTo>
                    <a:pt x="253" y="21"/>
                    <a:pt x="253" y="22"/>
                    <a:pt x="251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1" y="23"/>
                    <a:pt x="251" y="23"/>
                    <a:pt x="250" y="23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0" y="23"/>
                    <a:pt x="250" y="23"/>
                    <a:pt x="249" y="23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8" y="23"/>
                    <a:pt x="248" y="23"/>
                    <a:pt x="247" y="22"/>
                  </a:cubicBezTo>
                  <a:close/>
                  <a:moveTo>
                    <a:pt x="257" y="18"/>
                  </a:moveTo>
                  <a:cubicBezTo>
                    <a:pt x="256" y="17"/>
                    <a:pt x="257" y="15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8" y="15"/>
                    <a:pt x="259" y="14"/>
                    <a:pt x="259" y="14"/>
                  </a:cubicBezTo>
                  <a:cubicBezTo>
                    <a:pt x="259" y="14"/>
                    <a:pt x="259" y="14"/>
                    <a:pt x="259" y="14"/>
                  </a:cubicBezTo>
                  <a:cubicBezTo>
                    <a:pt x="261" y="14"/>
                    <a:pt x="262" y="14"/>
                    <a:pt x="262" y="15"/>
                  </a:cubicBezTo>
                  <a:cubicBezTo>
                    <a:pt x="262" y="15"/>
                    <a:pt x="262" y="15"/>
                    <a:pt x="262" y="15"/>
                  </a:cubicBezTo>
                  <a:cubicBezTo>
                    <a:pt x="263" y="17"/>
                    <a:pt x="262" y="18"/>
                    <a:pt x="261" y="18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61" y="19"/>
                    <a:pt x="260" y="19"/>
                    <a:pt x="260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0" y="19"/>
                    <a:pt x="259" y="19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7" y="19"/>
                    <a:pt x="257" y="18"/>
                  </a:cubicBezTo>
                  <a:close/>
                  <a:moveTo>
                    <a:pt x="267" y="14"/>
                  </a:moveTo>
                  <a:cubicBezTo>
                    <a:pt x="266" y="13"/>
                    <a:pt x="267" y="11"/>
                    <a:pt x="268" y="11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9" y="11"/>
                    <a:pt x="269" y="10"/>
                  </a:cubicBezTo>
                  <a:cubicBezTo>
                    <a:pt x="269" y="10"/>
                    <a:pt x="269" y="10"/>
                    <a:pt x="269" y="10"/>
                  </a:cubicBezTo>
                  <a:cubicBezTo>
                    <a:pt x="270" y="10"/>
                    <a:pt x="272" y="11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3" y="13"/>
                    <a:pt x="272" y="14"/>
                    <a:pt x="271" y="15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0" y="15"/>
                    <a:pt x="270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8" y="15"/>
                    <a:pt x="267" y="15"/>
                    <a:pt x="267" y="14"/>
                  </a:cubicBezTo>
                  <a:close/>
                  <a:moveTo>
                    <a:pt x="276" y="10"/>
                  </a:moveTo>
                  <a:cubicBezTo>
                    <a:pt x="276" y="9"/>
                    <a:pt x="277" y="8"/>
                    <a:pt x="278" y="7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8" y="7"/>
                    <a:pt x="279" y="7"/>
                    <a:pt x="279" y="7"/>
                  </a:cubicBezTo>
                  <a:cubicBezTo>
                    <a:pt x="279" y="7"/>
                    <a:pt x="279" y="7"/>
                    <a:pt x="279" y="7"/>
                  </a:cubicBezTo>
                  <a:cubicBezTo>
                    <a:pt x="280" y="6"/>
                    <a:pt x="282" y="7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9"/>
                    <a:pt x="282" y="11"/>
                    <a:pt x="281" y="11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0" y="11"/>
                    <a:pt x="280" y="11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8" y="12"/>
                    <a:pt x="277" y="11"/>
                    <a:pt x="276" y="10"/>
                  </a:cubicBezTo>
                  <a:close/>
                  <a:moveTo>
                    <a:pt x="286" y="7"/>
                  </a:moveTo>
                  <a:cubicBezTo>
                    <a:pt x="286" y="6"/>
                    <a:pt x="287" y="4"/>
                    <a:pt x="288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88" y="4"/>
                    <a:pt x="289" y="4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90" y="3"/>
                    <a:pt x="292" y="4"/>
                    <a:pt x="292" y="5"/>
                  </a:cubicBezTo>
                  <a:cubicBezTo>
                    <a:pt x="292" y="5"/>
                    <a:pt x="292" y="5"/>
                    <a:pt x="292" y="5"/>
                  </a:cubicBezTo>
                  <a:cubicBezTo>
                    <a:pt x="292" y="6"/>
                    <a:pt x="292" y="7"/>
                    <a:pt x="290" y="8"/>
                  </a:cubicBezTo>
                  <a:cubicBezTo>
                    <a:pt x="290" y="8"/>
                    <a:pt x="290" y="8"/>
                    <a:pt x="290" y="8"/>
                  </a:cubicBezTo>
                  <a:cubicBezTo>
                    <a:pt x="290" y="8"/>
                    <a:pt x="290" y="8"/>
                    <a:pt x="289" y="8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8"/>
                    <a:pt x="289" y="8"/>
                    <a:pt x="288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7" y="8"/>
                    <a:pt x="287" y="8"/>
                    <a:pt x="286" y="7"/>
                  </a:cubicBezTo>
                  <a:close/>
                  <a:moveTo>
                    <a:pt x="296" y="4"/>
                  </a:moveTo>
                  <a:cubicBezTo>
                    <a:pt x="296" y="2"/>
                    <a:pt x="297" y="1"/>
                    <a:pt x="298" y="1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1"/>
                    <a:pt x="299" y="0"/>
                    <a:pt x="299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0" y="0"/>
                    <a:pt x="302" y="1"/>
                    <a:pt x="302" y="2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2" y="3"/>
                    <a:pt x="302" y="4"/>
                    <a:pt x="300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0" y="5"/>
                    <a:pt x="300" y="5"/>
                    <a:pt x="299" y="5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5"/>
                    <a:pt x="299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7" y="5"/>
                    <a:pt x="297" y="5"/>
                    <a:pt x="296" y="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35"/>
            <p:cNvSpPr>
              <a:spLocks noEditPoints="1"/>
            </p:cNvSpPr>
            <p:nvPr/>
          </p:nvSpPr>
          <p:spPr bwMode="auto">
            <a:xfrm>
              <a:off x="6490949" y="2420485"/>
              <a:ext cx="814388" cy="1887538"/>
            </a:xfrm>
            <a:custGeom>
              <a:avLst/>
              <a:gdLst>
                <a:gd name="T0" fmla="*/ 295 w 316"/>
                <a:gd name="T1" fmla="*/ 727 h 731"/>
                <a:gd name="T2" fmla="*/ 279 w 316"/>
                <a:gd name="T3" fmla="*/ 721 h 731"/>
                <a:gd name="T4" fmla="*/ 262 w 316"/>
                <a:gd name="T5" fmla="*/ 710 h 731"/>
                <a:gd name="T6" fmla="*/ 248 w 316"/>
                <a:gd name="T7" fmla="*/ 704 h 731"/>
                <a:gd name="T8" fmla="*/ 241 w 316"/>
                <a:gd name="T9" fmla="*/ 696 h 731"/>
                <a:gd name="T10" fmla="*/ 228 w 316"/>
                <a:gd name="T11" fmla="*/ 690 h 731"/>
                <a:gd name="T12" fmla="*/ 217 w 316"/>
                <a:gd name="T13" fmla="*/ 689 h 731"/>
                <a:gd name="T14" fmla="*/ 204 w 316"/>
                <a:gd name="T15" fmla="*/ 682 h 731"/>
                <a:gd name="T16" fmla="*/ 186 w 316"/>
                <a:gd name="T17" fmla="*/ 677 h 731"/>
                <a:gd name="T18" fmla="*/ 173 w 316"/>
                <a:gd name="T19" fmla="*/ 669 h 731"/>
                <a:gd name="T20" fmla="*/ 146 w 316"/>
                <a:gd name="T21" fmla="*/ 651 h 731"/>
                <a:gd name="T22" fmla="*/ 133 w 316"/>
                <a:gd name="T23" fmla="*/ 640 h 731"/>
                <a:gd name="T24" fmla="*/ 121 w 316"/>
                <a:gd name="T25" fmla="*/ 624 h 731"/>
                <a:gd name="T26" fmla="*/ 116 w 316"/>
                <a:gd name="T27" fmla="*/ 613 h 731"/>
                <a:gd name="T28" fmla="*/ 106 w 316"/>
                <a:gd name="T29" fmla="*/ 604 h 731"/>
                <a:gd name="T30" fmla="*/ 96 w 316"/>
                <a:gd name="T31" fmla="*/ 599 h 731"/>
                <a:gd name="T32" fmla="*/ 86 w 316"/>
                <a:gd name="T33" fmla="*/ 588 h 731"/>
                <a:gd name="T34" fmla="*/ 73 w 316"/>
                <a:gd name="T35" fmla="*/ 577 h 731"/>
                <a:gd name="T36" fmla="*/ 52 w 316"/>
                <a:gd name="T37" fmla="*/ 550 h 731"/>
                <a:gd name="T38" fmla="*/ 44 w 316"/>
                <a:gd name="T39" fmla="*/ 536 h 731"/>
                <a:gd name="T40" fmla="*/ 38 w 316"/>
                <a:gd name="T41" fmla="*/ 516 h 731"/>
                <a:gd name="T42" fmla="*/ 38 w 316"/>
                <a:gd name="T43" fmla="*/ 505 h 731"/>
                <a:gd name="T44" fmla="*/ 33 w 316"/>
                <a:gd name="T45" fmla="*/ 492 h 731"/>
                <a:gd name="T46" fmla="*/ 25 w 316"/>
                <a:gd name="T47" fmla="*/ 484 h 731"/>
                <a:gd name="T48" fmla="*/ 19 w 316"/>
                <a:gd name="T49" fmla="*/ 470 h 731"/>
                <a:gd name="T50" fmla="*/ 10 w 316"/>
                <a:gd name="T51" fmla="*/ 452 h 731"/>
                <a:gd name="T52" fmla="*/ 4 w 316"/>
                <a:gd name="T53" fmla="*/ 421 h 731"/>
                <a:gd name="T54" fmla="*/ 6 w 316"/>
                <a:gd name="T55" fmla="*/ 400 h 731"/>
                <a:gd name="T56" fmla="*/ 10 w 316"/>
                <a:gd name="T57" fmla="*/ 390 h 731"/>
                <a:gd name="T58" fmla="*/ 10 w 316"/>
                <a:gd name="T59" fmla="*/ 375 h 731"/>
                <a:gd name="T60" fmla="*/ 9 w 316"/>
                <a:gd name="T61" fmla="*/ 360 h 731"/>
                <a:gd name="T62" fmla="*/ 10 w 316"/>
                <a:gd name="T63" fmla="*/ 346 h 731"/>
                <a:gd name="T64" fmla="*/ 11 w 316"/>
                <a:gd name="T65" fmla="*/ 331 h 731"/>
                <a:gd name="T66" fmla="*/ 7 w 316"/>
                <a:gd name="T67" fmla="*/ 320 h 731"/>
                <a:gd name="T68" fmla="*/ 9 w 316"/>
                <a:gd name="T69" fmla="*/ 305 h 731"/>
                <a:gd name="T70" fmla="*/ 11 w 316"/>
                <a:gd name="T71" fmla="*/ 270 h 731"/>
                <a:gd name="T72" fmla="*/ 16 w 316"/>
                <a:gd name="T73" fmla="*/ 254 h 731"/>
                <a:gd name="T74" fmla="*/ 27 w 316"/>
                <a:gd name="T75" fmla="*/ 237 h 731"/>
                <a:gd name="T76" fmla="*/ 35 w 316"/>
                <a:gd name="T77" fmla="*/ 229 h 731"/>
                <a:gd name="T78" fmla="*/ 41 w 316"/>
                <a:gd name="T79" fmla="*/ 216 h 731"/>
                <a:gd name="T80" fmla="*/ 43 w 316"/>
                <a:gd name="T81" fmla="*/ 206 h 731"/>
                <a:gd name="T82" fmla="*/ 50 w 316"/>
                <a:gd name="T83" fmla="*/ 192 h 731"/>
                <a:gd name="T84" fmla="*/ 56 w 316"/>
                <a:gd name="T85" fmla="*/ 179 h 731"/>
                <a:gd name="T86" fmla="*/ 72 w 316"/>
                <a:gd name="T87" fmla="*/ 147 h 731"/>
                <a:gd name="T88" fmla="*/ 83 w 316"/>
                <a:gd name="T89" fmla="*/ 134 h 731"/>
                <a:gd name="T90" fmla="*/ 100 w 316"/>
                <a:gd name="T91" fmla="*/ 123 h 731"/>
                <a:gd name="T92" fmla="*/ 111 w 316"/>
                <a:gd name="T93" fmla="*/ 119 h 731"/>
                <a:gd name="T94" fmla="*/ 121 w 316"/>
                <a:gd name="T95" fmla="*/ 110 h 731"/>
                <a:gd name="T96" fmla="*/ 132 w 316"/>
                <a:gd name="T97" fmla="*/ 100 h 731"/>
                <a:gd name="T98" fmla="*/ 141 w 316"/>
                <a:gd name="T99" fmla="*/ 91 h 731"/>
                <a:gd name="T100" fmla="*/ 161 w 316"/>
                <a:gd name="T101" fmla="*/ 72 h 731"/>
                <a:gd name="T102" fmla="*/ 176 w 316"/>
                <a:gd name="T103" fmla="*/ 57 h 731"/>
                <a:gd name="T104" fmla="*/ 190 w 316"/>
                <a:gd name="T105" fmla="*/ 48 h 731"/>
                <a:gd name="T106" fmla="*/ 210 w 316"/>
                <a:gd name="T107" fmla="*/ 43 h 731"/>
                <a:gd name="T108" fmla="*/ 221 w 316"/>
                <a:gd name="T109" fmla="*/ 42 h 731"/>
                <a:gd name="T110" fmla="*/ 233 w 316"/>
                <a:gd name="T111" fmla="*/ 36 h 731"/>
                <a:gd name="T112" fmla="*/ 247 w 316"/>
                <a:gd name="T113" fmla="*/ 30 h 731"/>
                <a:gd name="T114" fmla="*/ 259 w 316"/>
                <a:gd name="T115" fmla="*/ 25 h 731"/>
                <a:gd name="T116" fmla="*/ 283 w 316"/>
                <a:gd name="T117" fmla="*/ 11 h 731"/>
                <a:gd name="T118" fmla="*/ 301 w 316"/>
                <a:gd name="T119" fmla="*/ 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310" y="731"/>
                  </a:moveTo>
                  <a:cubicBezTo>
                    <a:pt x="310" y="731"/>
                    <a:pt x="310" y="731"/>
                    <a:pt x="309" y="730"/>
                  </a:cubicBezTo>
                  <a:cubicBezTo>
                    <a:pt x="309" y="730"/>
                    <a:pt x="309" y="730"/>
                    <a:pt x="309" y="730"/>
                  </a:cubicBezTo>
                  <a:cubicBezTo>
                    <a:pt x="306" y="730"/>
                    <a:pt x="305" y="727"/>
                    <a:pt x="305" y="725"/>
                  </a:cubicBezTo>
                  <a:cubicBezTo>
                    <a:pt x="305" y="725"/>
                    <a:pt x="305" y="725"/>
                    <a:pt x="305" y="725"/>
                  </a:cubicBezTo>
                  <a:cubicBezTo>
                    <a:pt x="306" y="722"/>
                    <a:pt x="309" y="721"/>
                    <a:pt x="311" y="721"/>
                  </a:cubicBezTo>
                  <a:cubicBezTo>
                    <a:pt x="311" y="721"/>
                    <a:pt x="311" y="721"/>
                    <a:pt x="311" y="721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5" y="722"/>
                    <a:pt x="316" y="725"/>
                    <a:pt x="316" y="727"/>
                  </a:cubicBezTo>
                  <a:cubicBezTo>
                    <a:pt x="316" y="727"/>
                    <a:pt x="316" y="727"/>
                    <a:pt x="316" y="727"/>
                  </a:cubicBezTo>
                  <a:cubicBezTo>
                    <a:pt x="315" y="730"/>
                    <a:pt x="313" y="731"/>
                    <a:pt x="311" y="731"/>
                  </a:cubicBezTo>
                  <a:cubicBezTo>
                    <a:pt x="311" y="731"/>
                    <a:pt x="311" y="731"/>
                    <a:pt x="311" y="731"/>
                  </a:cubicBezTo>
                  <a:cubicBezTo>
                    <a:pt x="311" y="731"/>
                    <a:pt x="311" y="731"/>
                    <a:pt x="310" y="731"/>
                  </a:cubicBezTo>
                  <a:close/>
                  <a:moveTo>
                    <a:pt x="295" y="727"/>
                  </a:moveTo>
                  <a:cubicBezTo>
                    <a:pt x="295" y="726"/>
                    <a:pt x="294" y="726"/>
                    <a:pt x="294" y="726"/>
                  </a:cubicBezTo>
                  <a:cubicBezTo>
                    <a:pt x="294" y="726"/>
                    <a:pt x="294" y="726"/>
                    <a:pt x="294" y="726"/>
                  </a:cubicBezTo>
                  <a:cubicBezTo>
                    <a:pt x="291" y="725"/>
                    <a:pt x="290" y="723"/>
                    <a:pt x="291" y="720"/>
                  </a:cubicBezTo>
                  <a:cubicBezTo>
                    <a:pt x="291" y="720"/>
                    <a:pt x="291" y="720"/>
                    <a:pt x="291" y="720"/>
                  </a:cubicBezTo>
                  <a:cubicBezTo>
                    <a:pt x="292" y="718"/>
                    <a:pt x="294" y="716"/>
                    <a:pt x="297" y="717"/>
                  </a:cubicBezTo>
                  <a:cubicBezTo>
                    <a:pt x="297" y="717"/>
                    <a:pt x="297" y="717"/>
                    <a:pt x="297" y="717"/>
                  </a:cubicBezTo>
                  <a:cubicBezTo>
                    <a:pt x="297" y="717"/>
                    <a:pt x="298" y="717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300" y="718"/>
                    <a:pt x="302" y="721"/>
                    <a:pt x="301" y="723"/>
                  </a:cubicBezTo>
                  <a:cubicBezTo>
                    <a:pt x="301" y="723"/>
                    <a:pt x="301" y="723"/>
                    <a:pt x="301" y="723"/>
                  </a:cubicBezTo>
                  <a:cubicBezTo>
                    <a:pt x="300" y="726"/>
                    <a:pt x="299" y="727"/>
                    <a:pt x="297" y="727"/>
                  </a:cubicBezTo>
                  <a:cubicBezTo>
                    <a:pt x="297" y="727"/>
                    <a:pt x="297" y="727"/>
                    <a:pt x="297" y="727"/>
                  </a:cubicBezTo>
                  <a:cubicBezTo>
                    <a:pt x="296" y="727"/>
                    <a:pt x="296" y="727"/>
                    <a:pt x="295" y="727"/>
                  </a:cubicBezTo>
                  <a:close/>
                  <a:moveTo>
                    <a:pt x="281" y="722"/>
                  </a:moveTo>
                  <a:cubicBezTo>
                    <a:pt x="280" y="722"/>
                    <a:pt x="280" y="721"/>
                    <a:pt x="279" y="721"/>
                  </a:cubicBezTo>
                  <a:cubicBezTo>
                    <a:pt x="279" y="721"/>
                    <a:pt x="279" y="721"/>
                    <a:pt x="279" y="721"/>
                  </a:cubicBezTo>
                  <a:cubicBezTo>
                    <a:pt x="277" y="720"/>
                    <a:pt x="276" y="718"/>
                    <a:pt x="276" y="715"/>
                  </a:cubicBezTo>
                  <a:cubicBezTo>
                    <a:pt x="276" y="715"/>
                    <a:pt x="276" y="715"/>
                    <a:pt x="276" y="715"/>
                  </a:cubicBezTo>
                  <a:cubicBezTo>
                    <a:pt x="277" y="713"/>
                    <a:pt x="280" y="712"/>
                    <a:pt x="282" y="712"/>
                  </a:cubicBezTo>
                  <a:cubicBezTo>
                    <a:pt x="282" y="712"/>
                    <a:pt x="282" y="712"/>
                    <a:pt x="282" y="712"/>
                  </a:cubicBezTo>
                  <a:cubicBezTo>
                    <a:pt x="283" y="713"/>
                    <a:pt x="283" y="713"/>
                    <a:pt x="284" y="713"/>
                  </a:cubicBezTo>
                  <a:cubicBezTo>
                    <a:pt x="284" y="713"/>
                    <a:pt x="284" y="713"/>
                    <a:pt x="284" y="713"/>
                  </a:cubicBezTo>
                  <a:cubicBezTo>
                    <a:pt x="286" y="714"/>
                    <a:pt x="287" y="716"/>
                    <a:pt x="287" y="719"/>
                  </a:cubicBezTo>
                  <a:cubicBezTo>
                    <a:pt x="287" y="719"/>
                    <a:pt x="287" y="719"/>
                    <a:pt x="287" y="719"/>
                  </a:cubicBezTo>
                  <a:cubicBezTo>
                    <a:pt x="286" y="721"/>
                    <a:pt x="284" y="722"/>
                    <a:pt x="282" y="722"/>
                  </a:cubicBezTo>
                  <a:cubicBezTo>
                    <a:pt x="282" y="722"/>
                    <a:pt x="282" y="722"/>
                    <a:pt x="282" y="722"/>
                  </a:cubicBezTo>
                  <a:cubicBezTo>
                    <a:pt x="282" y="722"/>
                    <a:pt x="281" y="722"/>
                    <a:pt x="281" y="722"/>
                  </a:cubicBezTo>
                  <a:close/>
                  <a:moveTo>
                    <a:pt x="266" y="717"/>
                  </a:moveTo>
                  <a:cubicBezTo>
                    <a:pt x="266" y="716"/>
                    <a:pt x="265" y="716"/>
                    <a:pt x="265" y="716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3" y="715"/>
                    <a:pt x="261" y="712"/>
                    <a:pt x="262" y="710"/>
                  </a:cubicBezTo>
                  <a:cubicBezTo>
                    <a:pt x="262" y="710"/>
                    <a:pt x="262" y="710"/>
                    <a:pt x="262" y="710"/>
                  </a:cubicBezTo>
                  <a:cubicBezTo>
                    <a:pt x="263" y="707"/>
                    <a:pt x="266" y="706"/>
                    <a:pt x="268" y="707"/>
                  </a:cubicBezTo>
                  <a:cubicBezTo>
                    <a:pt x="268" y="707"/>
                    <a:pt x="268" y="707"/>
                    <a:pt x="268" y="707"/>
                  </a:cubicBezTo>
                  <a:cubicBezTo>
                    <a:pt x="269" y="707"/>
                    <a:pt x="269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2" y="709"/>
                    <a:pt x="273" y="711"/>
                    <a:pt x="272" y="714"/>
                  </a:cubicBezTo>
                  <a:cubicBezTo>
                    <a:pt x="272" y="714"/>
                    <a:pt x="272" y="714"/>
                    <a:pt x="272" y="714"/>
                  </a:cubicBezTo>
                  <a:cubicBezTo>
                    <a:pt x="272" y="716"/>
                    <a:pt x="270" y="717"/>
                    <a:pt x="268" y="717"/>
                  </a:cubicBezTo>
                  <a:cubicBezTo>
                    <a:pt x="268" y="717"/>
                    <a:pt x="268" y="717"/>
                    <a:pt x="268" y="717"/>
                  </a:cubicBezTo>
                  <a:cubicBezTo>
                    <a:pt x="267" y="717"/>
                    <a:pt x="267" y="717"/>
                    <a:pt x="266" y="717"/>
                  </a:cubicBezTo>
                  <a:close/>
                  <a:moveTo>
                    <a:pt x="252" y="711"/>
                  </a:moveTo>
                  <a:cubicBezTo>
                    <a:pt x="252" y="711"/>
                    <a:pt x="251" y="710"/>
                    <a:pt x="251" y="710"/>
                  </a:cubicBezTo>
                  <a:cubicBezTo>
                    <a:pt x="251" y="710"/>
                    <a:pt x="251" y="710"/>
                    <a:pt x="251" y="710"/>
                  </a:cubicBezTo>
                  <a:cubicBezTo>
                    <a:pt x="248" y="709"/>
                    <a:pt x="247" y="706"/>
                    <a:pt x="248" y="704"/>
                  </a:cubicBezTo>
                  <a:cubicBezTo>
                    <a:pt x="248" y="704"/>
                    <a:pt x="248" y="704"/>
                    <a:pt x="248" y="704"/>
                  </a:cubicBezTo>
                  <a:cubicBezTo>
                    <a:pt x="249" y="702"/>
                    <a:pt x="252" y="701"/>
                    <a:pt x="254" y="702"/>
                  </a:cubicBezTo>
                  <a:cubicBezTo>
                    <a:pt x="254" y="702"/>
                    <a:pt x="254" y="702"/>
                    <a:pt x="254" y="702"/>
                  </a:cubicBezTo>
                  <a:cubicBezTo>
                    <a:pt x="255" y="702"/>
                    <a:pt x="255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8" y="703"/>
                    <a:pt x="259" y="706"/>
                    <a:pt x="258" y="708"/>
                  </a:cubicBezTo>
                  <a:cubicBezTo>
                    <a:pt x="258" y="708"/>
                    <a:pt x="258" y="708"/>
                    <a:pt x="258" y="708"/>
                  </a:cubicBezTo>
                  <a:cubicBezTo>
                    <a:pt x="257" y="710"/>
                    <a:pt x="256" y="711"/>
                    <a:pt x="254" y="711"/>
                  </a:cubicBezTo>
                  <a:cubicBezTo>
                    <a:pt x="254" y="711"/>
                    <a:pt x="254" y="711"/>
                    <a:pt x="254" y="711"/>
                  </a:cubicBezTo>
                  <a:cubicBezTo>
                    <a:pt x="253" y="711"/>
                    <a:pt x="253" y="711"/>
                    <a:pt x="252" y="711"/>
                  </a:cubicBezTo>
                  <a:close/>
                  <a:moveTo>
                    <a:pt x="238" y="705"/>
                  </a:moveTo>
                  <a:cubicBezTo>
                    <a:pt x="238" y="705"/>
                    <a:pt x="237" y="704"/>
                    <a:pt x="237" y="704"/>
                  </a:cubicBezTo>
                  <a:cubicBezTo>
                    <a:pt x="237" y="704"/>
                    <a:pt x="237" y="704"/>
                    <a:pt x="237" y="704"/>
                  </a:cubicBezTo>
                  <a:cubicBezTo>
                    <a:pt x="234" y="703"/>
                    <a:pt x="233" y="700"/>
                    <a:pt x="234" y="698"/>
                  </a:cubicBezTo>
                  <a:cubicBezTo>
                    <a:pt x="234" y="698"/>
                    <a:pt x="234" y="698"/>
                    <a:pt x="234" y="698"/>
                  </a:cubicBezTo>
                  <a:cubicBezTo>
                    <a:pt x="236" y="696"/>
                    <a:pt x="238" y="694"/>
                    <a:pt x="241" y="696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1" y="696"/>
                    <a:pt x="241" y="696"/>
                    <a:pt x="242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4" y="697"/>
                    <a:pt x="245" y="700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3" y="704"/>
                    <a:pt x="242" y="705"/>
                    <a:pt x="240" y="705"/>
                  </a:cubicBezTo>
                  <a:cubicBezTo>
                    <a:pt x="240" y="705"/>
                    <a:pt x="240" y="705"/>
                    <a:pt x="240" y="705"/>
                  </a:cubicBezTo>
                  <a:cubicBezTo>
                    <a:pt x="239" y="705"/>
                    <a:pt x="239" y="705"/>
                    <a:pt x="238" y="705"/>
                  </a:cubicBezTo>
                  <a:close/>
                  <a:moveTo>
                    <a:pt x="224" y="698"/>
                  </a:moveTo>
                  <a:cubicBezTo>
                    <a:pt x="224" y="698"/>
                    <a:pt x="223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1" y="696"/>
                    <a:pt x="220" y="694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2" y="689"/>
                    <a:pt x="225" y="688"/>
                    <a:pt x="227" y="689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7" y="689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31" y="691"/>
                    <a:pt x="232" y="694"/>
                    <a:pt x="230" y="696"/>
                  </a:cubicBezTo>
                  <a:cubicBezTo>
                    <a:pt x="230" y="696"/>
                    <a:pt x="230" y="696"/>
                    <a:pt x="230" y="696"/>
                  </a:cubicBezTo>
                  <a:cubicBezTo>
                    <a:pt x="230" y="698"/>
                    <a:pt x="228" y="699"/>
                    <a:pt x="226" y="699"/>
                  </a:cubicBezTo>
                  <a:cubicBezTo>
                    <a:pt x="226" y="699"/>
                    <a:pt x="226" y="699"/>
                    <a:pt x="226" y="699"/>
                  </a:cubicBezTo>
                  <a:cubicBezTo>
                    <a:pt x="226" y="699"/>
                    <a:pt x="225" y="699"/>
                    <a:pt x="224" y="698"/>
                  </a:cubicBezTo>
                  <a:close/>
                  <a:moveTo>
                    <a:pt x="211" y="691"/>
                  </a:moveTo>
                  <a:cubicBezTo>
                    <a:pt x="210" y="691"/>
                    <a:pt x="210" y="691"/>
                    <a:pt x="209" y="691"/>
                  </a:cubicBezTo>
                  <a:cubicBezTo>
                    <a:pt x="209" y="691"/>
                    <a:pt x="209" y="691"/>
                    <a:pt x="209" y="691"/>
                  </a:cubicBezTo>
                  <a:cubicBezTo>
                    <a:pt x="207" y="689"/>
                    <a:pt x="206" y="687"/>
                    <a:pt x="207" y="684"/>
                  </a:cubicBezTo>
                  <a:cubicBezTo>
                    <a:pt x="207" y="684"/>
                    <a:pt x="207" y="684"/>
                    <a:pt x="207" y="684"/>
                  </a:cubicBezTo>
                  <a:cubicBezTo>
                    <a:pt x="209" y="682"/>
                    <a:pt x="211" y="681"/>
                    <a:pt x="214" y="682"/>
                  </a:cubicBezTo>
                  <a:cubicBezTo>
                    <a:pt x="214" y="682"/>
                    <a:pt x="214" y="682"/>
                    <a:pt x="214" y="682"/>
                  </a:cubicBezTo>
                  <a:cubicBezTo>
                    <a:pt x="214" y="682"/>
                    <a:pt x="215" y="683"/>
                    <a:pt x="215" y="683"/>
                  </a:cubicBezTo>
                  <a:cubicBezTo>
                    <a:pt x="215" y="683"/>
                    <a:pt x="215" y="683"/>
                    <a:pt x="215" y="683"/>
                  </a:cubicBezTo>
                  <a:cubicBezTo>
                    <a:pt x="217" y="684"/>
                    <a:pt x="218" y="687"/>
                    <a:pt x="217" y="689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6" y="691"/>
                    <a:pt x="214" y="692"/>
                    <a:pt x="213" y="692"/>
                  </a:cubicBezTo>
                  <a:cubicBezTo>
                    <a:pt x="213" y="692"/>
                    <a:pt x="213" y="692"/>
                    <a:pt x="213" y="692"/>
                  </a:cubicBezTo>
                  <a:cubicBezTo>
                    <a:pt x="212" y="692"/>
                    <a:pt x="211" y="692"/>
                    <a:pt x="211" y="691"/>
                  </a:cubicBezTo>
                  <a:close/>
                  <a:moveTo>
                    <a:pt x="197" y="684"/>
                  </a:moveTo>
                  <a:cubicBezTo>
                    <a:pt x="197" y="684"/>
                    <a:pt x="196" y="683"/>
                    <a:pt x="196" y="683"/>
                  </a:cubicBezTo>
                  <a:cubicBezTo>
                    <a:pt x="196" y="683"/>
                    <a:pt x="196" y="683"/>
                    <a:pt x="196" y="683"/>
                  </a:cubicBezTo>
                  <a:cubicBezTo>
                    <a:pt x="194" y="682"/>
                    <a:pt x="193" y="679"/>
                    <a:pt x="194" y="677"/>
                  </a:cubicBezTo>
                  <a:cubicBezTo>
                    <a:pt x="194" y="677"/>
                    <a:pt x="194" y="677"/>
                    <a:pt x="194" y="677"/>
                  </a:cubicBezTo>
                  <a:cubicBezTo>
                    <a:pt x="195" y="675"/>
                    <a:pt x="198" y="674"/>
                    <a:pt x="201" y="675"/>
                  </a:cubicBezTo>
                  <a:cubicBezTo>
                    <a:pt x="201" y="675"/>
                    <a:pt x="201" y="675"/>
                    <a:pt x="201" y="675"/>
                  </a:cubicBezTo>
                  <a:cubicBezTo>
                    <a:pt x="201" y="675"/>
                    <a:pt x="201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4" y="677"/>
                    <a:pt x="205" y="680"/>
                    <a:pt x="204" y="682"/>
                  </a:cubicBezTo>
                  <a:cubicBezTo>
                    <a:pt x="204" y="682"/>
                    <a:pt x="204" y="682"/>
                    <a:pt x="204" y="682"/>
                  </a:cubicBezTo>
                  <a:cubicBezTo>
                    <a:pt x="203" y="684"/>
                    <a:pt x="201" y="685"/>
                    <a:pt x="199" y="685"/>
                  </a:cubicBezTo>
                  <a:cubicBezTo>
                    <a:pt x="199" y="685"/>
                    <a:pt x="199" y="685"/>
                    <a:pt x="199" y="685"/>
                  </a:cubicBezTo>
                  <a:cubicBezTo>
                    <a:pt x="199" y="685"/>
                    <a:pt x="198" y="684"/>
                    <a:pt x="197" y="684"/>
                  </a:cubicBezTo>
                  <a:close/>
                  <a:moveTo>
                    <a:pt x="184" y="676"/>
                  </a:moveTo>
                  <a:cubicBezTo>
                    <a:pt x="183" y="676"/>
                    <a:pt x="183" y="676"/>
                    <a:pt x="183" y="67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4"/>
                    <a:pt x="180" y="671"/>
                    <a:pt x="181" y="669"/>
                  </a:cubicBezTo>
                  <a:cubicBezTo>
                    <a:pt x="181" y="669"/>
                    <a:pt x="181" y="669"/>
                    <a:pt x="181" y="669"/>
                  </a:cubicBezTo>
                  <a:cubicBezTo>
                    <a:pt x="183" y="667"/>
                    <a:pt x="185" y="666"/>
                    <a:pt x="188" y="667"/>
                  </a:cubicBezTo>
                  <a:cubicBezTo>
                    <a:pt x="188" y="667"/>
                    <a:pt x="188" y="667"/>
                    <a:pt x="188" y="667"/>
                  </a:cubicBezTo>
                  <a:cubicBezTo>
                    <a:pt x="188" y="668"/>
                    <a:pt x="188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91" y="669"/>
                    <a:pt x="192" y="672"/>
                    <a:pt x="190" y="675"/>
                  </a:cubicBezTo>
                  <a:cubicBezTo>
                    <a:pt x="190" y="675"/>
                    <a:pt x="190" y="675"/>
                    <a:pt x="190" y="675"/>
                  </a:cubicBezTo>
                  <a:cubicBezTo>
                    <a:pt x="189" y="676"/>
                    <a:pt x="188" y="677"/>
                    <a:pt x="186" y="677"/>
                  </a:cubicBezTo>
                  <a:cubicBezTo>
                    <a:pt x="186" y="677"/>
                    <a:pt x="186" y="677"/>
                    <a:pt x="186" y="677"/>
                  </a:cubicBezTo>
                  <a:cubicBezTo>
                    <a:pt x="185" y="677"/>
                    <a:pt x="185" y="677"/>
                    <a:pt x="184" y="676"/>
                  </a:cubicBezTo>
                  <a:close/>
                  <a:moveTo>
                    <a:pt x="171" y="668"/>
                  </a:moveTo>
                  <a:cubicBezTo>
                    <a:pt x="171" y="668"/>
                    <a:pt x="170" y="668"/>
                    <a:pt x="170" y="667"/>
                  </a:cubicBezTo>
                  <a:cubicBezTo>
                    <a:pt x="170" y="667"/>
                    <a:pt x="170" y="667"/>
                    <a:pt x="170" y="667"/>
                  </a:cubicBezTo>
                  <a:cubicBezTo>
                    <a:pt x="168" y="666"/>
                    <a:pt x="167" y="663"/>
                    <a:pt x="168" y="661"/>
                  </a:cubicBezTo>
                  <a:cubicBezTo>
                    <a:pt x="168" y="661"/>
                    <a:pt x="168" y="661"/>
                    <a:pt x="168" y="661"/>
                  </a:cubicBezTo>
                  <a:cubicBezTo>
                    <a:pt x="170" y="659"/>
                    <a:pt x="173" y="658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8" y="662"/>
                    <a:pt x="179" y="665"/>
                    <a:pt x="177" y="667"/>
                  </a:cubicBezTo>
                  <a:cubicBezTo>
                    <a:pt x="177" y="667"/>
                    <a:pt x="177" y="667"/>
                    <a:pt x="177" y="667"/>
                  </a:cubicBezTo>
                  <a:cubicBezTo>
                    <a:pt x="177" y="668"/>
                    <a:pt x="175" y="669"/>
                    <a:pt x="173" y="669"/>
                  </a:cubicBezTo>
                  <a:cubicBezTo>
                    <a:pt x="173" y="669"/>
                    <a:pt x="173" y="669"/>
                    <a:pt x="173" y="669"/>
                  </a:cubicBezTo>
                  <a:cubicBezTo>
                    <a:pt x="173" y="669"/>
                    <a:pt x="172" y="669"/>
                    <a:pt x="171" y="668"/>
                  </a:cubicBezTo>
                  <a:close/>
                  <a:moveTo>
                    <a:pt x="158" y="660"/>
                  </a:moveTo>
                  <a:cubicBezTo>
                    <a:pt x="158" y="659"/>
                    <a:pt x="158" y="659"/>
                    <a:pt x="157" y="659"/>
                  </a:cubicBezTo>
                  <a:cubicBezTo>
                    <a:pt x="157" y="659"/>
                    <a:pt x="157" y="659"/>
                    <a:pt x="157" y="659"/>
                  </a:cubicBezTo>
                  <a:cubicBezTo>
                    <a:pt x="155" y="657"/>
                    <a:pt x="154" y="654"/>
                    <a:pt x="156" y="652"/>
                  </a:cubicBezTo>
                  <a:cubicBezTo>
                    <a:pt x="156" y="652"/>
                    <a:pt x="156" y="652"/>
                    <a:pt x="156" y="652"/>
                  </a:cubicBezTo>
                  <a:cubicBezTo>
                    <a:pt x="157" y="650"/>
                    <a:pt x="160" y="650"/>
                    <a:pt x="163" y="651"/>
                  </a:cubicBezTo>
                  <a:cubicBezTo>
                    <a:pt x="163" y="651"/>
                    <a:pt x="163" y="651"/>
                    <a:pt x="163" y="651"/>
                  </a:cubicBezTo>
                  <a:cubicBezTo>
                    <a:pt x="163" y="651"/>
                    <a:pt x="163" y="652"/>
                    <a:pt x="164" y="652"/>
                  </a:cubicBezTo>
                  <a:cubicBezTo>
                    <a:pt x="164" y="652"/>
                    <a:pt x="164" y="652"/>
                    <a:pt x="164" y="652"/>
                  </a:cubicBezTo>
                  <a:cubicBezTo>
                    <a:pt x="166" y="653"/>
                    <a:pt x="166" y="656"/>
                    <a:pt x="165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4" y="660"/>
                    <a:pt x="162" y="660"/>
                    <a:pt x="161" y="660"/>
                  </a:cubicBezTo>
                  <a:cubicBezTo>
                    <a:pt x="161" y="660"/>
                    <a:pt x="161" y="660"/>
                    <a:pt x="161" y="660"/>
                  </a:cubicBezTo>
                  <a:cubicBezTo>
                    <a:pt x="160" y="660"/>
                    <a:pt x="159" y="660"/>
                    <a:pt x="158" y="660"/>
                  </a:cubicBezTo>
                  <a:close/>
                  <a:moveTo>
                    <a:pt x="146" y="651"/>
                  </a:moveTo>
                  <a:cubicBezTo>
                    <a:pt x="145" y="650"/>
                    <a:pt x="145" y="650"/>
                    <a:pt x="145" y="650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3" y="648"/>
                    <a:pt x="142" y="645"/>
                    <a:pt x="144" y="643"/>
                  </a:cubicBezTo>
                  <a:cubicBezTo>
                    <a:pt x="144" y="643"/>
                    <a:pt x="144" y="643"/>
                    <a:pt x="144" y="643"/>
                  </a:cubicBezTo>
                  <a:cubicBezTo>
                    <a:pt x="145" y="641"/>
                    <a:pt x="148" y="641"/>
                    <a:pt x="150" y="642"/>
                  </a:cubicBezTo>
                  <a:cubicBezTo>
                    <a:pt x="150" y="642"/>
                    <a:pt x="150" y="642"/>
                    <a:pt x="150" y="642"/>
                  </a:cubicBezTo>
                  <a:cubicBezTo>
                    <a:pt x="151" y="642"/>
                    <a:pt x="151" y="643"/>
                    <a:pt x="152" y="643"/>
                  </a:cubicBezTo>
                  <a:cubicBezTo>
                    <a:pt x="152" y="643"/>
                    <a:pt x="152" y="643"/>
                    <a:pt x="152" y="643"/>
                  </a:cubicBezTo>
                  <a:cubicBezTo>
                    <a:pt x="154" y="645"/>
                    <a:pt x="154" y="648"/>
                    <a:pt x="152" y="650"/>
                  </a:cubicBezTo>
                  <a:cubicBezTo>
                    <a:pt x="152" y="650"/>
                    <a:pt x="152" y="650"/>
                    <a:pt x="152" y="650"/>
                  </a:cubicBezTo>
                  <a:cubicBezTo>
                    <a:pt x="152" y="651"/>
                    <a:pt x="150" y="651"/>
                    <a:pt x="149" y="651"/>
                  </a:cubicBezTo>
                  <a:cubicBezTo>
                    <a:pt x="149" y="651"/>
                    <a:pt x="149" y="651"/>
                    <a:pt x="149" y="651"/>
                  </a:cubicBezTo>
                  <a:cubicBezTo>
                    <a:pt x="148" y="651"/>
                    <a:pt x="147" y="651"/>
                    <a:pt x="146" y="651"/>
                  </a:cubicBezTo>
                  <a:close/>
                  <a:moveTo>
                    <a:pt x="134" y="641"/>
                  </a:moveTo>
                  <a:cubicBezTo>
                    <a:pt x="133" y="641"/>
                    <a:pt x="133" y="641"/>
                    <a:pt x="133" y="640"/>
                  </a:cubicBezTo>
                  <a:cubicBezTo>
                    <a:pt x="133" y="640"/>
                    <a:pt x="133" y="640"/>
                    <a:pt x="133" y="640"/>
                  </a:cubicBezTo>
                  <a:cubicBezTo>
                    <a:pt x="131" y="639"/>
                    <a:pt x="130" y="636"/>
                    <a:pt x="132" y="634"/>
                  </a:cubicBezTo>
                  <a:cubicBezTo>
                    <a:pt x="132" y="634"/>
                    <a:pt x="132" y="634"/>
                    <a:pt x="132" y="634"/>
                  </a:cubicBezTo>
                  <a:cubicBezTo>
                    <a:pt x="134" y="632"/>
                    <a:pt x="137" y="631"/>
                    <a:pt x="139" y="633"/>
                  </a:cubicBezTo>
                  <a:cubicBezTo>
                    <a:pt x="139" y="633"/>
                    <a:pt x="139" y="633"/>
                    <a:pt x="139" y="633"/>
                  </a:cubicBezTo>
                  <a:cubicBezTo>
                    <a:pt x="139" y="633"/>
                    <a:pt x="139" y="633"/>
                    <a:pt x="140" y="634"/>
                  </a:cubicBezTo>
                  <a:cubicBezTo>
                    <a:pt x="140" y="634"/>
                    <a:pt x="140" y="634"/>
                    <a:pt x="140" y="634"/>
                  </a:cubicBezTo>
                  <a:cubicBezTo>
                    <a:pt x="142" y="635"/>
                    <a:pt x="142" y="638"/>
                    <a:pt x="140" y="640"/>
                  </a:cubicBezTo>
                  <a:cubicBezTo>
                    <a:pt x="140" y="640"/>
                    <a:pt x="140" y="640"/>
                    <a:pt x="140" y="640"/>
                  </a:cubicBezTo>
                  <a:cubicBezTo>
                    <a:pt x="139" y="642"/>
                    <a:pt x="138" y="642"/>
                    <a:pt x="137" y="642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2"/>
                    <a:pt x="135" y="642"/>
                    <a:pt x="134" y="641"/>
                  </a:cubicBezTo>
                  <a:close/>
                  <a:moveTo>
                    <a:pt x="122" y="631"/>
                  </a:moveTo>
                  <a:cubicBezTo>
                    <a:pt x="122" y="631"/>
                    <a:pt x="121" y="631"/>
                    <a:pt x="121" y="630"/>
                  </a:cubicBezTo>
                  <a:cubicBezTo>
                    <a:pt x="121" y="630"/>
                    <a:pt x="121" y="630"/>
                    <a:pt x="121" y="630"/>
                  </a:cubicBezTo>
                  <a:cubicBezTo>
                    <a:pt x="119" y="629"/>
                    <a:pt x="119" y="626"/>
                    <a:pt x="121" y="624"/>
                  </a:cubicBezTo>
                  <a:cubicBezTo>
                    <a:pt x="121" y="624"/>
                    <a:pt x="121" y="624"/>
                    <a:pt x="121" y="624"/>
                  </a:cubicBezTo>
                  <a:cubicBezTo>
                    <a:pt x="122" y="622"/>
                    <a:pt x="125" y="622"/>
                    <a:pt x="127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30" y="626"/>
                    <a:pt x="130" y="629"/>
                    <a:pt x="129" y="631"/>
                  </a:cubicBezTo>
                  <a:cubicBezTo>
                    <a:pt x="129" y="631"/>
                    <a:pt x="129" y="631"/>
                    <a:pt x="129" y="631"/>
                  </a:cubicBezTo>
                  <a:cubicBezTo>
                    <a:pt x="128" y="632"/>
                    <a:pt x="126" y="632"/>
                    <a:pt x="125" y="632"/>
                  </a:cubicBezTo>
                  <a:cubicBezTo>
                    <a:pt x="125" y="632"/>
                    <a:pt x="125" y="632"/>
                    <a:pt x="125" y="632"/>
                  </a:cubicBezTo>
                  <a:cubicBezTo>
                    <a:pt x="124" y="632"/>
                    <a:pt x="123" y="632"/>
                    <a:pt x="122" y="631"/>
                  </a:cubicBezTo>
                  <a:close/>
                  <a:moveTo>
                    <a:pt x="111" y="621"/>
                  </a:moveTo>
                  <a:cubicBezTo>
                    <a:pt x="110" y="621"/>
                    <a:pt x="110" y="620"/>
                    <a:pt x="110" y="620"/>
                  </a:cubicBezTo>
                  <a:cubicBezTo>
                    <a:pt x="110" y="620"/>
                    <a:pt x="110" y="620"/>
                    <a:pt x="110" y="620"/>
                  </a:cubicBezTo>
                  <a:cubicBezTo>
                    <a:pt x="108" y="618"/>
                    <a:pt x="108" y="615"/>
                    <a:pt x="110" y="613"/>
                  </a:cubicBezTo>
                  <a:cubicBezTo>
                    <a:pt x="110" y="613"/>
                    <a:pt x="110" y="613"/>
                    <a:pt x="110" y="613"/>
                  </a:cubicBezTo>
                  <a:cubicBezTo>
                    <a:pt x="111" y="612"/>
                    <a:pt x="114" y="611"/>
                    <a:pt x="116" y="613"/>
                  </a:cubicBezTo>
                  <a:cubicBezTo>
                    <a:pt x="116" y="613"/>
                    <a:pt x="116" y="613"/>
                    <a:pt x="116" y="613"/>
                  </a:cubicBezTo>
                  <a:cubicBezTo>
                    <a:pt x="116" y="614"/>
                    <a:pt x="117" y="614"/>
                    <a:pt x="117" y="614"/>
                  </a:cubicBezTo>
                  <a:cubicBezTo>
                    <a:pt x="117" y="614"/>
                    <a:pt x="117" y="614"/>
                    <a:pt x="117" y="614"/>
                  </a:cubicBezTo>
                  <a:cubicBezTo>
                    <a:pt x="119" y="616"/>
                    <a:pt x="119" y="619"/>
                    <a:pt x="117" y="621"/>
                  </a:cubicBezTo>
                  <a:cubicBezTo>
                    <a:pt x="117" y="621"/>
                    <a:pt x="117" y="621"/>
                    <a:pt x="117" y="621"/>
                  </a:cubicBezTo>
                  <a:cubicBezTo>
                    <a:pt x="116" y="622"/>
                    <a:pt x="115" y="622"/>
                    <a:pt x="114" y="622"/>
                  </a:cubicBezTo>
                  <a:cubicBezTo>
                    <a:pt x="114" y="622"/>
                    <a:pt x="114" y="622"/>
                    <a:pt x="114" y="622"/>
                  </a:cubicBezTo>
                  <a:cubicBezTo>
                    <a:pt x="113" y="622"/>
                    <a:pt x="112" y="622"/>
                    <a:pt x="111" y="621"/>
                  </a:cubicBezTo>
                  <a:close/>
                  <a:moveTo>
                    <a:pt x="100" y="610"/>
                  </a:moveTo>
                  <a:cubicBezTo>
                    <a:pt x="99" y="610"/>
                    <a:pt x="99" y="610"/>
                    <a:pt x="99" y="609"/>
                  </a:cubicBezTo>
                  <a:cubicBezTo>
                    <a:pt x="99" y="609"/>
                    <a:pt x="99" y="609"/>
                    <a:pt x="99" y="609"/>
                  </a:cubicBezTo>
                  <a:cubicBezTo>
                    <a:pt x="97" y="607"/>
                    <a:pt x="97" y="604"/>
                    <a:pt x="99" y="603"/>
                  </a:cubicBezTo>
                  <a:cubicBezTo>
                    <a:pt x="99" y="603"/>
                    <a:pt x="99" y="603"/>
                    <a:pt x="99" y="603"/>
                  </a:cubicBezTo>
                  <a:cubicBezTo>
                    <a:pt x="101" y="601"/>
                    <a:pt x="104" y="601"/>
                    <a:pt x="106" y="603"/>
                  </a:cubicBezTo>
                  <a:cubicBezTo>
                    <a:pt x="106" y="603"/>
                    <a:pt x="106" y="603"/>
                    <a:pt x="106" y="603"/>
                  </a:cubicBezTo>
                  <a:cubicBezTo>
                    <a:pt x="106" y="603"/>
                    <a:pt x="106" y="603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8" y="606"/>
                    <a:pt x="108" y="609"/>
                    <a:pt x="106" y="610"/>
                  </a:cubicBezTo>
                  <a:cubicBezTo>
                    <a:pt x="106" y="610"/>
                    <a:pt x="106" y="610"/>
                    <a:pt x="106" y="610"/>
                  </a:cubicBezTo>
                  <a:cubicBezTo>
                    <a:pt x="105" y="611"/>
                    <a:pt x="104" y="612"/>
                    <a:pt x="103" y="612"/>
                  </a:cubicBezTo>
                  <a:cubicBezTo>
                    <a:pt x="103" y="612"/>
                    <a:pt x="103" y="612"/>
                    <a:pt x="103" y="612"/>
                  </a:cubicBezTo>
                  <a:cubicBezTo>
                    <a:pt x="102" y="612"/>
                    <a:pt x="101" y="611"/>
                    <a:pt x="100" y="610"/>
                  </a:cubicBezTo>
                  <a:close/>
                  <a:moveTo>
                    <a:pt x="89" y="599"/>
                  </a:moveTo>
                  <a:cubicBezTo>
                    <a:pt x="89" y="599"/>
                    <a:pt x="89" y="598"/>
                    <a:pt x="88" y="598"/>
                  </a:cubicBezTo>
                  <a:cubicBezTo>
                    <a:pt x="88" y="598"/>
                    <a:pt x="88" y="598"/>
                    <a:pt x="88" y="598"/>
                  </a:cubicBezTo>
                  <a:cubicBezTo>
                    <a:pt x="87" y="596"/>
                    <a:pt x="87" y="593"/>
                    <a:pt x="89" y="591"/>
                  </a:cubicBezTo>
                  <a:cubicBezTo>
                    <a:pt x="89" y="591"/>
                    <a:pt x="89" y="591"/>
                    <a:pt x="89" y="591"/>
                  </a:cubicBezTo>
                  <a:cubicBezTo>
                    <a:pt x="91" y="590"/>
                    <a:pt x="94" y="590"/>
                    <a:pt x="95" y="592"/>
                  </a:cubicBezTo>
                  <a:cubicBezTo>
                    <a:pt x="95" y="592"/>
                    <a:pt x="95" y="592"/>
                    <a:pt x="95" y="592"/>
                  </a:cubicBezTo>
                  <a:cubicBezTo>
                    <a:pt x="96" y="592"/>
                    <a:pt x="96" y="592"/>
                    <a:pt x="96" y="593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8" y="595"/>
                    <a:pt x="98" y="598"/>
                    <a:pt x="96" y="599"/>
                  </a:cubicBezTo>
                  <a:cubicBezTo>
                    <a:pt x="96" y="599"/>
                    <a:pt x="96" y="599"/>
                    <a:pt x="96" y="599"/>
                  </a:cubicBezTo>
                  <a:cubicBezTo>
                    <a:pt x="95" y="600"/>
                    <a:pt x="94" y="601"/>
                    <a:pt x="93" y="601"/>
                  </a:cubicBezTo>
                  <a:cubicBezTo>
                    <a:pt x="93" y="601"/>
                    <a:pt x="93" y="601"/>
                    <a:pt x="93" y="601"/>
                  </a:cubicBezTo>
                  <a:cubicBezTo>
                    <a:pt x="91" y="601"/>
                    <a:pt x="90" y="600"/>
                    <a:pt x="89" y="599"/>
                  </a:cubicBezTo>
                  <a:close/>
                  <a:moveTo>
                    <a:pt x="79" y="588"/>
                  </a:moveTo>
                  <a:cubicBezTo>
                    <a:pt x="79" y="587"/>
                    <a:pt x="79" y="587"/>
                    <a:pt x="78" y="587"/>
                  </a:cubicBezTo>
                  <a:cubicBezTo>
                    <a:pt x="78" y="587"/>
                    <a:pt x="78" y="587"/>
                    <a:pt x="78" y="587"/>
                  </a:cubicBezTo>
                  <a:cubicBezTo>
                    <a:pt x="77" y="585"/>
                    <a:pt x="77" y="582"/>
                    <a:pt x="79" y="580"/>
                  </a:cubicBezTo>
                  <a:cubicBezTo>
                    <a:pt x="79" y="580"/>
                    <a:pt x="79" y="580"/>
                    <a:pt x="79" y="580"/>
                  </a:cubicBezTo>
                  <a:cubicBezTo>
                    <a:pt x="81" y="578"/>
                    <a:pt x="84" y="579"/>
                    <a:pt x="86" y="581"/>
                  </a:cubicBezTo>
                  <a:cubicBezTo>
                    <a:pt x="86" y="581"/>
                    <a:pt x="86" y="581"/>
                    <a:pt x="86" y="581"/>
                  </a:cubicBezTo>
                  <a:cubicBezTo>
                    <a:pt x="86" y="581"/>
                    <a:pt x="86" y="581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8" y="584"/>
                    <a:pt x="88" y="587"/>
                    <a:pt x="86" y="588"/>
                  </a:cubicBezTo>
                  <a:cubicBezTo>
                    <a:pt x="86" y="588"/>
                    <a:pt x="86" y="588"/>
                    <a:pt x="86" y="588"/>
                  </a:cubicBezTo>
                  <a:cubicBezTo>
                    <a:pt x="85" y="589"/>
                    <a:pt x="84" y="589"/>
                    <a:pt x="83" y="589"/>
                  </a:cubicBezTo>
                  <a:cubicBezTo>
                    <a:pt x="83" y="589"/>
                    <a:pt x="83" y="589"/>
                    <a:pt x="83" y="589"/>
                  </a:cubicBezTo>
                  <a:cubicBezTo>
                    <a:pt x="81" y="589"/>
                    <a:pt x="80" y="589"/>
                    <a:pt x="79" y="588"/>
                  </a:cubicBezTo>
                  <a:close/>
                  <a:moveTo>
                    <a:pt x="70" y="576"/>
                  </a:moveTo>
                  <a:cubicBezTo>
                    <a:pt x="69" y="575"/>
                    <a:pt x="69" y="575"/>
                    <a:pt x="69" y="575"/>
                  </a:cubicBezTo>
                  <a:cubicBezTo>
                    <a:pt x="69" y="575"/>
                    <a:pt x="69" y="575"/>
                    <a:pt x="69" y="575"/>
                  </a:cubicBezTo>
                  <a:cubicBezTo>
                    <a:pt x="67" y="572"/>
                    <a:pt x="68" y="569"/>
                    <a:pt x="70" y="568"/>
                  </a:cubicBezTo>
                  <a:cubicBezTo>
                    <a:pt x="70" y="568"/>
                    <a:pt x="70" y="568"/>
                    <a:pt x="70" y="568"/>
                  </a:cubicBezTo>
                  <a:cubicBezTo>
                    <a:pt x="72" y="566"/>
                    <a:pt x="75" y="567"/>
                    <a:pt x="76" y="569"/>
                  </a:cubicBezTo>
                  <a:cubicBezTo>
                    <a:pt x="76" y="569"/>
                    <a:pt x="76" y="569"/>
                    <a:pt x="76" y="569"/>
                  </a:cubicBezTo>
                  <a:cubicBezTo>
                    <a:pt x="77" y="569"/>
                    <a:pt x="77" y="570"/>
                    <a:pt x="77" y="570"/>
                  </a:cubicBezTo>
                  <a:cubicBezTo>
                    <a:pt x="77" y="570"/>
                    <a:pt x="77" y="570"/>
                    <a:pt x="77" y="570"/>
                  </a:cubicBezTo>
                  <a:cubicBezTo>
                    <a:pt x="79" y="572"/>
                    <a:pt x="78" y="575"/>
                    <a:pt x="76" y="576"/>
                  </a:cubicBezTo>
                  <a:cubicBezTo>
                    <a:pt x="76" y="576"/>
                    <a:pt x="76" y="576"/>
                    <a:pt x="76" y="576"/>
                  </a:cubicBezTo>
                  <a:cubicBezTo>
                    <a:pt x="75" y="577"/>
                    <a:pt x="74" y="577"/>
                    <a:pt x="73" y="577"/>
                  </a:cubicBezTo>
                  <a:cubicBezTo>
                    <a:pt x="73" y="577"/>
                    <a:pt x="73" y="577"/>
                    <a:pt x="73" y="577"/>
                  </a:cubicBezTo>
                  <a:cubicBezTo>
                    <a:pt x="72" y="577"/>
                    <a:pt x="71" y="577"/>
                    <a:pt x="70" y="576"/>
                  </a:cubicBezTo>
                  <a:close/>
                  <a:moveTo>
                    <a:pt x="61" y="563"/>
                  </a:moveTo>
                  <a:cubicBezTo>
                    <a:pt x="60" y="563"/>
                    <a:pt x="60" y="562"/>
                    <a:pt x="60" y="562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58" y="560"/>
                    <a:pt x="59" y="557"/>
                    <a:pt x="61" y="556"/>
                  </a:cubicBezTo>
                  <a:cubicBezTo>
                    <a:pt x="61" y="556"/>
                    <a:pt x="61" y="556"/>
                    <a:pt x="61" y="556"/>
                  </a:cubicBezTo>
                  <a:cubicBezTo>
                    <a:pt x="63" y="554"/>
                    <a:pt x="66" y="555"/>
                    <a:pt x="68" y="557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8" y="557"/>
                    <a:pt x="68" y="557"/>
                    <a:pt x="68" y="558"/>
                  </a:cubicBezTo>
                  <a:cubicBezTo>
                    <a:pt x="68" y="558"/>
                    <a:pt x="68" y="558"/>
                    <a:pt x="68" y="558"/>
                  </a:cubicBezTo>
                  <a:cubicBezTo>
                    <a:pt x="70" y="560"/>
                    <a:pt x="69" y="563"/>
                    <a:pt x="67" y="564"/>
                  </a:cubicBezTo>
                  <a:cubicBezTo>
                    <a:pt x="67" y="564"/>
                    <a:pt x="67" y="564"/>
                    <a:pt x="67" y="564"/>
                  </a:cubicBezTo>
                  <a:cubicBezTo>
                    <a:pt x="66" y="565"/>
                    <a:pt x="65" y="565"/>
                    <a:pt x="64" y="565"/>
                  </a:cubicBezTo>
                  <a:cubicBezTo>
                    <a:pt x="64" y="565"/>
                    <a:pt x="64" y="565"/>
                    <a:pt x="64" y="565"/>
                  </a:cubicBezTo>
                  <a:cubicBezTo>
                    <a:pt x="63" y="565"/>
                    <a:pt x="61" y="565"/>
                    <a:pt x="61" y="563"/>
                  </a:cubicBezTo>
                  <a:close/>
                  <a:moveTo>
                    <a:pt x="52" y="550"/>
                  </a:moveTo>
                  <a:cubicBezTo>
                    <a:pt x="52" y="550"/>
                    <a:pt x="52" y="550"/>
                    <a:pt x="51" y="549"/>
                  </a:cubicBezTo>
                  <a:cubicBezTo>
                    <a:pt x="51" y="549"/>
                    <a:pt x="51" y="549"/>
                    <a:pt x="51" y="549"/>
                  </a:cubicBezTo>
                  <a:cubicBezTo>
                    <a:pt x="50" y="547"/>
                    <a:pt x="51" y="544"/>
                    <a:pt x="53" y="543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55" y="541"/>
                    <a:pt x="58" y="542"/>
                    <a:pt x="59" y="544"/>
                  </a:cubicBezTo>
                  <a:cubicBezTo>
                    <a:pt x="59" y="544"/>
                    <a:pt x="59" y="544"/>
                    <a:pt x="59" y="544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1" y="548"/>
                    <a:pt x="61" y="550"/>
                    <a:pt x="59" y="552"/>
                  </a:cubicBezTo>
                  <a:cubicBezTo>
                    <a:pt x="59" y="552"/>
                    <a:pt x="59" y="552"/>
                    <a:pt x="59" y="552"/>
                  </a:cubicBezTo>
                  <a:cubicBezTo>
                    <a:pt x="58" y="552"/>
                    <a:pt x="57" y="553"/>
                    <a:pt x="56" y="553"/>
                  </a:cubicBezTo>
                  <a:cubicBezTo>
                    <a:pt x="56" y="553"/>
                    <a:pt x="56" y="553"/>
                    <a:pt x="56" y="553"/>
                  </a:cubicBezTo>
                  <a:cubicBezTo>
                    <a:pt x="55" y="553"/>
                    <a:pt x="53" y="552"/>
                    <a:pt x="52" y="550"/>
                  </a:cubicBezTo>
                  <a:close/>
                  <a:moveTo>
                    <a:pt x="44" y="537"/>
                  </a:moveTo>
                  <a:cubicBezTo>
                    <a:pt x="44" y="537"/>
                    <a:pt x="44" y="536"/>
                    <a:pt x="44" y="536"/>
                  </a:cubicBezTo>
                  <a:cubicBezTo>
                    <a:pt x="44" y="536"/>
                    <a:pt x="44" y="536"/>
                    <a:pt x="44" y="536"/>
                  </a:cubicBezTo>
                  <a:cubicBezTo>
                    <a:pt x="42" y="534"/>
                    <a:pt x="43" y="531"/>
                    <a:pt x="45" y="530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8" y="528"/>
                    <a:pt x="50" y="529"/>
                    <a:pt x="52" y="531"/>
                  </a:cubicBezTo>
                  <a:cubicBezTo>
                    <a:pt x="52" y="531"/>
                    <a:pt x="52" y="531"/>
                    <a:pt x="52" y="531"/>
                  </a:cubicBezTo>
                  <a:cubicBezTo>
                    <a:pt x="52" y="532"/>
                    <a:pt x="52" y="532"/>
                    <a:pt x="52" y="53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4" y="535"/>
                    <a:pt x="53" y="538"/>
                    <a:pt x="51" y="539"/>
                  </a:cubicBezTo>
                  <a:cubicBezTo>
                    <a:pt x="51" y="539"/>
                    <a:pt x="51" y="539"/>
                    <a:pt x="51" y="539"/>
                  </a:cubicBezTo>
                  <a:cubicBezTo>
                    <a:pt x="50" y="539"/>
                    <a:pt x="49" y="540"/>
                    <a:pt x="48" y="540"/>
                  </a:cubicBezTo>
                  <a:cubicBezTo>
                    <a:pt x="48" y="540"/>
                    <a:pt x="48" y="540"/>
                    <a:pt x="48" y="540"/>
                  </a:cubicBezTo>
                  <a:cubicBezTo>
                    <a:pt x="47" y="540"/>
                    <a:pt x="45" y="539"/>
                    <a:pt x="44" y="537"/>
                  </a:cubicBezTo>
                  <a:close/>
                  <a:moveTo>
                    <a:pt x="37" y="524"/>
                  </a:moveTo>
                  <a:cubicBezTo>
                    <a:pt x="37" y="523"/>
                    <a:pt x="37" y="523"/>
                    <a:pt x="36" y="523"/>
                  </a:cubicBezTo>
                  <a:cubicBezTo>
                    <a:pt x="36" y="523"/>
                    <a:pt x="36" y="523"/>
                    <a:pt x="36" y="523"/>
                  </a:cubicBezTo>
                  <a:cubicBezTo>
                    <a:pt x="35" y="520"/>
                    <a:pt x="36" y="517"/>
                    <a:pt x="38" y="516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41" y="515"/>
                    <a:pt x="44" y="516"/>
                    <a:pt x="45" y="518"/>
                  </a:cubicBezTo>
                  <a:cubicBezTo>
                    <a:pt x="45" y="518"/>
                    <a:pt x="45" y="518"/>
                    <a:pt x="45" y="518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7" y="522"/>
                    <a:pt x="46" y="525"/>
                    <a:pt x="43" y="526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3" y="526"/>
                    <a:pt x="42" y="526"/>
                    <a:pt x="41" y="526"/>
                  </a:cubicBezTo>
                  <a:cubicBezTo>
                    <a:pt x="41" y="526"/>
                    <a:pt x="41" y="526"/>
                    <a:pt x="41" y="526"/>
                  </a:cubicBezTo>
                  <a:cubicBezTo>
                    <a:pt x="39" y="526"/>
                    <a:pt x="38" y="525"/>
                    <a:pt x="37" y="524"/>
                  </a:cubicBezTo>
                  <a:close/>
                  <a:moveTo>
                    <a:pt x="30" y="510"/>
                  </a:moveTo>
                  <a:cubicBezTo>
                    <a:pt x="30" y="509"/>
                    <a:pt x="30" y="509"/>
                    <a:pt x="30" y="509"/>
                  </a:cubicBezTo>
                  <a:cubicBezTo>
                    <a:pt x="30" y="509"/>
                    <a:pt x="30" y="509"/>
                    <a:pt x="30" y="509"/>
                  </a:cubicBezTo>
                  <a:cubicBezTo>
                    <a:pt x="29" y="506"/>
                    <a:pt x="30" y="503"/>
                    <a:pt x="32" y="502"/>
                  </a:cubicBezTo>
                  <a:cubicBezTo>
                    <a:pt x="32" y="502"/>
                    <a:pt x="32" y="502"/>
                    <a:pt x="32" y="502"/>
                  </a:cubicBezTo>
                  <a:cubicBezTo>
                    <a:pt x="35" y="501"/>
                    <a:pt x="37" y="502"/>
                    <a:pt x="38" y="505"/>
                  </a:cubicBezTo>
                  <a:cubicBezTo>
                    <a:pt x="38" y="505"/>
                    <a:pt x="38" y="505"/>
                    <a:pt x="38" y="505"/>
                  </a:cubicBezTo>
                  <a:cubicBezTo>
                    <a:pt x="39" y="505"/>
                    <a:pt x="39" y="506"/>
                    <a:pt x="39" y="506"/>
                  </a:cubicBezTo>
                  <a:cubicBezTo>
                    <a:pt x="39" y="506"/>
                    <a:pt x="39" y="506"/>
                    <a:pt x="39" y="506"/>
                  </a:cubicBezTo>
                  <a:cubicBezTo>
                    <a:pt x="40" y="508"/>
                    <a:pt x="39" y="511"/>
                    <a:pt x="37" y="512"/>
                  </a:cubicBezTo>
                  <a:cubicBezTo>
                    <a:pt x="37" y="512"/>
                    <a:pt x="37" y="512"/>
                    <a:pt x="37" y="512"/>
                  </a:cubicBezTo>
                  <a:cubicBezTo>
                    <a:pt x="36" y="513"/>
                    <a:pt x="35" y="513"/>
                    <a:pt x="35" y="513"/>
                  </a:cubicBezTo>
                  <a:cubicBezTo>
                    <a:pt x="35" y="513"/>
                    <a:pt x="35" y="513"/>
                    <a:pt x="35" y="513"/>
                  </a:cubicBezTo>
                  <a:cubicBezTo>
                    <a:pt x="33" y="513"/>
                    <a:pt x="31" y="512"/>
                    <a:pt x="30" y="510"/>
                  </a:cubicBezTo>
                  <a:close/>
                  <a:moveTo>
                    <a:pt x="24" y="496"/>
                  </a:moveTo>
                  <a:cubicBezTo>
                    <a:pt x="24" y="495"/>
                    <a:pt x="24" y="495"/>
                    <a:pt x="24" y="495"/>
                  </a:cubicBezTo>
                  <a:cubicBezTo>
                    <a:pt x="24" y="495"/>
                    <a:pt x="24" y="495"/>
                    <a:pt x="24" y="495"/>
                  </a:cubicBezTo>
                  <a:cubicBezTo>
                    <a:pt x="23" y="492"/>
                    <a:pt x="24" y="489"/>
                    <a:pt x="26" y="488"/>
                  </a:cubicBezTo>
                  <a:cubicBezTo>
                    <a:pt x="26" y="488"/>
                    <a:pt x="26" y="488"/>
                    <a:pt x="26" y="488"/>
                  </a:cubicBezTo>
                  <a:cubicBezTo>
                    <a:pt x="29" y="487"/>
                    <a:pt x="32" y="489"/>
                    <a:pt x="33" y="491"/>
                  </a:cubicBezTo>
                  <a:cubicBezTo>
                    <a:pt x="33" y="491"/>
                    <a:pt x="33" y="491"/>
                    <a:pt x="33" y="491"/>
                  </a:cubicBezTo>
                  <a:cubicBezTo>
                    <a:pt x="33" y="491"/>
                    <a:pt x="33" y="492"/>
                    <a:pt x="33" y="492"/>
                  </a:cubicBezTo>
                  <a:cubicBezTo>
                    <a:pt x="33" y="492"/>
                    <a:pt x="33" y="492"/>
                    <a:pt x="33" y="492"/>
                  </a:cubicBezTo>
                  <a:cubicBezTo>
                    <a:pt x="34" y="495"/>
                    <a:pt x="33" y="497"/>
                    <a:pt x="30" y="498"/>
                  </a:cubicBezTo>
                  <a:cubicBezTo>
                    <a:pt x="30" y="498"/>
                    <a:pt x="30" y="498"/>
                    <a:pt x="30" y="498"/>
                  </a:cubicBezTo>
                  <a:cubicBezTo>
                    <a:pt x="30" y="499"/>
                    <a:pt x="29" y="499"/>
                    <a:pt x="29" y="499"/>
                  </a:cubicBezTo>
                  <a:cubicBezTo>
                    <a:pt x="29" y="499"/>
                    <a:pt x="29" y="499"/>
                    <a:pt x="29" y="499"/>
                  </a:cubicBezTo>
                  <a:cubicBezTo>
                    <a:pt x="27" y="499"/>
                    <a:pt x="25" y="498"/>
                    <a:pt x="24" y="496"/>
                  </a:cubicBezTo>
                  <a:close/>
                  <a:moveTo>
                    <a:pt x="19" y="481"/>
                  </a:moveTo>
                  <a:cubicBezTo>
                    <a:pt x="19" y="481"/>
                    <a:pt x="19" y="481"/>
                    <a:pt x="19" y="480"/>
                  </a:cubicBezTo>
                  <a:cubicBezTo>
                    <a:pt x="19" y="480"/>
                    <a:pt x="19" y="480"/>
                    <a:pt x="19" y="480"/>
                  </a:cubicBezTo>
                  <a:cubicBezTo>
                    <a:pt x="18" y="478"/>
                    <a:pt x="19" y="475"/>
                    <a:pt x="22" y="474"/>
                  </a:cubicBezTo>
                  <a:cubicBezTo>
                    <a:pt x="22" y="474"/>
                    <a:pt x="22" y="474"/>
                    <a:pt x="22" y="474"/>
                  </a:cubicBezTo>
                  <a:cubicBezTo>
                    <a:pt x="24" y="473"/>
                    <a:pt x="27" y="475"/>
                    <a:pt x="27" y="477"/>
                  </a:cubicBezTo>
                  <a:cubicBezTo>
                    <a:pt x="27" y="477"/>
                    <a:pt x="27" y="477"/>
                    <a:pt x="27" y="477"/>
                  </a:cubicBezTo>
                  <a:cubicBezTo>
                    <a:pt x="28" y="477"/>
                    <a:pt x="28" y="478"/>
                    <a:pt x="28" y="478"/>
                  </a:cubicBezTo>
                  <a:cubicBezTo>
                    <a:pt x="28" y="478"/>
                    <a:pt x="28" y="478"/>
                    <a:pt x="28" y="478"/>
                  </a:cubicBezTo>
                  <a:cubicBezTo>
                    <a:pt x="29" y="481"/>
                    <a:pt x="27" y="483"/>
                    <a:pt x="25" y="484"/>
                  </a:cubicBezTo>
                  <a:cubicBezTo>
                    <a:pt x="25" y="484"/>
                    <a:pt x="25" y="484"/>
                    <a:pt x="25" y="484"/>
                  </a:cubicBezTo>
                  <a:cubicBezTo>
                    <a:pt x="24" y="484"/>
                    <a:pt x="24" y="485"/>
                    <a:pt x="23" y="485"/>
                  </a:cubicBezTo>
                  <a:cubicBezTo>
                    <a:pt x="23" y="485"/>
                    <a:pt x="23" y="485"/>
                    <a:pt x="23" y="485"/>
                  </a:cubicBezTo>
                  <a:cubicBezTo>
                    <a:pt x="22" y="485"/>
                    <a:pt x="20" y="483"/>
                    <a:pt x="19" y="481"/>
                  </a:cubicBezTo>
                  <a:close/>
                  <a:moveTo>
                    <a:pt x="14" y="467"/>
                  </a:moveTo>
                  <a:cubicBezTo>
                    <a:pt x="14" y="466"/>
                    <a:pt x="14" y="466"/>
                    <a:pt x="14" y="465"/>
                  </a:cubicBezTo>
                  <a:cubicBezTo>
                    <a:pt x="14" y="465"/>
                    <a:pt x="14" y="465"/>
                    <a:pt x="14" y="465"/>
                  </a:cubicBezTo>
                  <a:cubicBezTo>
                    <a:pt x="13" y="463"/>
                    <a:pt x="15" y="460"/>
                    <a:pt x="17" y="460"/>
                  </a:cubicBezTo>
                  <a:cubicBezTo>
                    <a:pt x="17" y="460"/>
                    <a:pt x="17" y="460"/>
                    <a:pt x="17" y="460"/>
                  </a:cubicBezTo>
                  <a:cubicBezTo>
                    <a:pt x="20" y="459"/>
                    <a:pt x="22" y="460"/>
                    <a:pt x="23" y="463"/>
                  </a:cubicBezTo>
                  <a:cubicBezTo>
                    <a:pt x="23" y="463"/>
                    <a:pt x="23" y="463"/>
                    <a:pt x="23" y="463"/>
                  </a:cubicBezTo>
                  <a:cubicBezTo>
                    <a:pt x="23" y="463"/>
                    <a:pt x="23" y="464"/>
                    <a:pt x="23" y="464"/>
                  </a:cubicBezTo>
                  <a:cubicBezTo>
                    <a:pt x="23" y="464"/>
                    <a:pt x="23" y="464"/>
                    <a:pt x="23" y="464"/>
                  </a:cubicBezTo>
                  <a:cubicBezTo>
                    <a:pt x="24" y="467"/>
                    <a:pt x="23" y="469"/>
                    <a:pt x="20" y="470"/>
                  </a:cubicBezTo>
                  <a:cubicBezTo>
                    <a:pt x="20" y="470"/>
                    <a:pt x="20" y="470"/>
                    <a:pt x="20" y="470"/>
                  </a:cubicBezTo>
                  <a:cubicBezTo>
                    <a:pt x="20" y="470"/>
                    <a:pt x="19" y="470"/>
                    <a:pt x="19" y="470"/>
                  </a:cubicBezTo>
                  <a:cubicBezTo>
                    <a:pt x="19" y="470"/>
                    <a:pt x="19" y="470"/>
                    <a:pt x="19" y="470"/>
                  </a:cubicBezTo>
                  <a:cubicBezTo>
                    <a:pt x="17" y="470"/>
                    <a:pt x="15" y="469"/>
                    <a:pt x="14" y="467"/>
                  </a:cubicBezTo>
                  <a:close/>
                  <a:moveTo>
                    <a:pt x="10" y="452"/>
                  </a:moveTo>
                  <a:cubicBezTo>
                    <a:pt x="10" y="452"/>
                    <a:pt x="10" y="451"/>
                    <a:pt x="10" y="451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9" y="448"/>
                    <a:pt x="11" y="446"/>
                    <a:pt x="14" y="445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16" y="444"/>
                    <a:pt x="19" y="446"/>
                    <a:pt x="19" y="448"/>
                  </a:cubicBezTo>
                  <a:cubicBezTo>
                    <a:pt x="19" y="448"/>
                    <a:pt x="19" y="448"/>
                    <a:pt x="19" y="448"/>
                  </a:cubicBezTo>
                  <a:cubicBezTo>
                    <a:pt x="19" y="449"/>
                    <a:pt x="19" y="449"/>
                    <a:pt x="20" y="450"/>
                  </a:cubicBezTo>
                  <a:cubicBezTo>
                    <a:pt x="20" y="450"/>
                    <a:pt x="20" y="450"/>
                    <a:pt x="20" y="450"/>
                  </a:cubicBezTo>
                  <a:cubicBezTo>
                    <a:pt x="20" y="452"/>
                    <a:pt x="19" y="455"/>
                    <a:pt x="16" y="455"/>
                  </a:cubicBezTo>
                  <a:cubicBezTo>
                    <a:pt x="16" y="455"/>
                    <a:pt x="16" y="455"/>
                    <a:pt x="16" y="455"/>
                  </a:cubicBezTo>
                  <a:cubicBezTo>
                    <a:pt x="16" y="456"/>
                    <a:pt x="15" y="456"/>
                    <a:pt x="15" y="456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13" y="456"/>
                    <a:pt x="11" y="454"/>
                    <a:pt x="10" y="452"/>
                  </a:cubicBezTo>
                  <a:close/>
                  <a:moveTo>
                    <a:pt x="7" y="437"/>
                  </a:moveTo>
                  <a:cubicBezTo>
                    <a:pt x="7" y="437"/>
                    <a:pt x="7" y="436"/>
                    <a:pt x="7" y="436"/>
                  </a:cubicBezTo>
                  <a:cubicBezTo>
                    <a:pt x="7" y="436"/>
                    <a:pt x="7" y="436"/>
                    <a:pt x="7" y="436"/>
                  </a:cubicBezTo>
                  <a:cubicBezTo>
                    <a:pt x="6" y="433"/>
                    <a:pt x="8" y="431"/>
                    <a:pt x="11" y="430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3" y="430"/>
                    <a:pt x="16" y="431"/>
                    <a:pt x="16" y="434"/>
                  </a:cubicBezTo>
                  <a:cubicBezTo>
                    <a:pt x="16" y="434"/>
                    <a:pt x="16" y="434"/>
                    <a:pt x="16" y="434"/>
                  </a:cubicBezTo>
                  <a:cubicBezTo>
                    <a:pt x="16" y="434"/>
                    <a:pt x="16" y="435"/>
                    <a:pt x="16" y="435"/>
                  </a:cubicBezTo>
                  <a:cubicBezTo>
                    <a:pt x="16" y="435"/>
                    <a:pt x="16" y="435"/>
                    <a:pt x="16" y="435"/>
                  </a:cubicBezTo>
                  <a:cubicBezTo>
                    <a:pt x="17" y="438"/>
                    <a:pt x="15" y="440"/>
                    <a:pt x="13" y="441"/>
                  </a:cubicBezTo>
                  <a:cubicBezTo>
                    <a:pt x="13" y="441"/>
                    <a:pt x="13" y="441"/>
                    <a:pt x="13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9" y="441"/>
                    <a:pt x="8" y="439"/>
                    <a:pt x="7" y="437"/>
                  </a:cubicBezTo>
                  <a:close/>
                  <a:moveTo>
                    <a:pt x="4" y="422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ubicBezTo>
                    <a:pt x="4" y="418"/>
                    <a:pt x="6" y="416"/>
                    <a:pt x="8" y="415"/>
                  </a:cubicBezTo>
                  <a:cubicBezTo>
                    <a:pt x="8" y="415"/>
                    <a:pt x="8" y="415"/>
                    <a:pt x="8" y="415"/>
                  </a:cubicBezTo>
                  <a:cubicBezTo>
                    <a:pt x="11" y="415"/>
                    <a:pt x="13" y="417"/>
                    <a:pt x="14" y="419"/>
                  </a:cubicBezTo>
                  <a:cubicBezTo>
                    <a:pt x="14" y="419"/>
                    <a:pt x="14" y="419"/>
                    <a:pt x="14" y="419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3"/>
                    <a:pt x="12" y="425"/>
                    <a:pt x="10" y="426"/>
                  </a:cubicBezTo>
                  <a:cubicBezTo>
                    <a:pt x="10" y="426"/>
                    <a:pt x="10" y="426"/>
                    <a:pt x="10" y="426"/>
                  </a:cubicBezTo>
                  <a:cubicBezTo>
                    <a:pt x="10" y="426"/>
                    <a:pt x="9" y="426"/>
                    <a:pt x="9" y="426"/>
                  </a:cubicBezTo>
                  <a:cubicBezTo>
                    <a:pt x="9" y="426"/>
                    <a:pt x="9" y="426"/>
                    <a:pt x="9" y="426"/>
                  </a:cubicBezTo>
                  <a:cubicBezTo>
                    <a:pt x="7" y="426"/>
                    <a:pt x="5" y="424"/>
                    <a:pt x="4" y="422"/>
                  </a:cubicBezTo>
                  <a:close/>
                  <a:moveTo>
                    <a:pt x="2" y="407"/>
                  </a:moveTo>
                  <a:cubicBezTo>
                    <a:pt x="2" y="406"/>
                    <a:pt x="2" y="406"/>
                    <a:pt x="2" y="405"/>
                  </a:cubicBezTo>
                  <a:cubicBezTo>
                    <a:pt x="2" y="405"/>
                    <a:pt x="2" y="405"/>
                    <a:pt x="2" y="405"/>
                  </a:cubicBezTo>
                  <a:cubicBezTo>
                    <a:pt x="2" y="403"/>
                    <a:pt x="4" y="400"/>
                    <a:pt x="6" y="400"/>
                  </a:cubicBezTo>
                  <a:cubicBezTo>
                    <a:pt x="6" y="400"/>
                    <a:pt x="6" y="400"/>
                    <a:pt x="6" y="400"/>
                  </a:cubicBezTo>
                  <a:cubicBezTo>
                    <a:pt x="9" y="400"/>
                    <a:pt x="11" y="402"/>
                    <a:pt x="12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12" y="405"/>
                    <a:pt x="12" y="405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8"/>
                    <a:pt x="10" y="411"/>
                    <a:pt x="8" y="411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5" y="411"/>
                    <a:pt x="3" y="409"/>
                    <a:pt x="2" y="407"/>
                  </a:cubicBezTo>
                  <a:close/>
                  <a:moveTo>
                    <a:pt x="1" y="392"/>
                  </a:moveTo>
                  <a:cubicBezTo>
                    <a:pt x="1" y="391"/>
                    <a:pt x="1" y="391"/>
                    <a:pt x="1" y="390"/>
                  </a:cubicBezTo>
                  <a:cubicBezTo>
                    <a:pt x="1" y="390"/>
                    <a:pt x="1" y="390"/>
                    <a:pt x="1" y="390"/>
                  </a:cubicBezTo>
                  <a:cubicBezTo>
                    <a:pt x="1" y="388"/>
                    <a:pt x="3" y="385"/>
                    <a:pt x="5" y="385"/>
                  </a:cubicBezTo>
                  <a:cubicBezTo>
                    <a:pt x="5" y="385"/>
                    <a:pt x="5" y="385"/>
                    <a:pt x="5" y="385"/>
                  </a:cubicBezTo>
                  <a:cubicBezTo>
                    <a:pt x="8" y="385"/>
                    <a:pt x="10" y="387"/>
                    <a:pt x="10" y="390"/>
                  </a:cubicBezTo>
                  <a:cubicBezTo>
                    <a:pt x="10" y="390"/>
                    <a:pt x="10" y="390"/>
                    <a:pt x="10" y="390"/>
                  </a:cubicBezTo>
                  <a:cubicBezTo>
                    <a:pt x="10" y="390"/>
                    <a:pt x="10" y="390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1" y="393"/>
                    <a:pt x="9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3" y="396"/>
                    <a:pt x="1" y="394"/>
                    <a:pt x="1" y="392"/>
                  </a:cubicBezTo>
                  <a:close/>
                  <a:moveTo>
                    <a:pt x="0" y="376"/>
                  </a:moveTo>
                  <a:cubicBezTo>
                    <a:pt x="0" y="376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2"/>
                    <a:pt x="2" y="370"/>
                    <a:pt x="5" y="370"/>
                  </a:cubicBezTo>
                  <a:cubicBezTo>
                    <a:pt x="5" y="370"/>
                    <a:pt x="5" y="370"/>
                    <a:pt x="5" y="370"/>
                  </a:cubicBezTo>
                  <a:cubicBezTo>
                    <a:pt x="7" y="370"/>
                    <a:pt x="9" y="372"/>
                    <a:pt x="10" y="375"/>
                  </a:cubicBezTo>
                  <a:cubicBezTo>
                    <a:pt x="10" y="375"/>
                    <a:pt x="10" y="375"/>
                    <a:pt x="10" y="375"/>
                  </a:cubicBezTo>
                  <a:cubicBezTo>
                    <a:pt x="10" y="375"/>
                    <a:pt x="10" y="375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9"/>
                    <a:pt x="8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2" y="381"/>
                    <a:pt x="0" y="379"/>
                    <a:pt x="0" y="376"/>
                  </a:cubicBezTo>
                  <a:close/>
                  <a:moveTo>
                    <a:pt x="5" y="366"/>
                  </a:moveTo>
                  <a:cubicBezTo>
                    <a:pt x="2" y="366"/>
                    <a:pt x="0" y="364"/>
                    <a:pt x="0" y="361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57"/>
                    <a:pt x="2" y="355"/>
                    <a:pt x="5" y="355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7" y="355"/>
                    <a:pt x="9" y="357"/>
                    <a:pt x="9" y="360"/>
                  </a:cubicBezTo>
                  <a:cubicBezTo>
                    <a:pt x="9" y="360"/>
                    <a:pt x="9" y="360"/>
                    <a:pt x="9" y="360"/>
                  </a:cubicBezTo>
                  <a:cubicBezTo>
                    <a:pt x="9" y="360"/>
                    <a:pt x="9" y="361"/>
                    <a:pt x="9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9" y="364"/>
                    <a:pt x="7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lose/>
                  <a:moveTo>
                    <a:pt x="5" y="351"/>
                  </a:moveTo>
                  <a:cubicBezTo>
                    <a:pt x="2" y="350"/>
                    <a:pt x="0" y="348"/>
                    <a:pt x="0" y="346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45"/>
                    <a:pt x="0" y="345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2"/>
                    <a:pt x="3" y="340"/>
                    <a:pt x="5" y="340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8" y="340"/>
                    <a:pt x="10" y="342"/>
                    <a:pt x="10" y="345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0" y="345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9"/>
                    <a:pt x="8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lose/>
                  <a:moveTo>
                    <a:pt x="6" y="335"/>
                  </a:moveTo>
                  <a:cubicBezTo>
                    <a:pt x="3" y="335"/>
                    <a:pt x="1" y="333"/>
                    <a:pt x="1" y="330"/>
                  </a:cubicBezTo>
                  <a:cubicBezTo>
                    <a:pt x="1" y="330"/>
                    <a:pt x="1" y="330"/>
                    <a:pt x="1" y="330"/>
                  </a:cubicBezTo>
                  <a:cubicBezTo>
                    <a:pt x="1" y="330"/>
                    <a:pt x="1" y="329"/>
                    <a:pt x="1" y="329"/>
                  </a:cubicBezTo>
                  <a:cubicBezTo>
                    <a:pt x="1" y="329"/>
                    <a:pt x="1" y="329"/>
                    <a:pt x="1" y="329"/>
                  </a:cubicBezTo>
                  <a:cubicBezTo>
                    <a:pt x="2" y="326"/>
                    <a:pt x="4" y="324"/>
                    <a:pt x="6" y="325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9" y="325"/>
                    <a:pt x="11" y="327"/>
                    <a:pt x="11" y="330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11" y="330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0" y="334"/>
                    <a:pt x="8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lose/>
                  <a:moveTo>
                    <a:pt x="7" y="320"/>
                  </a:moveTo>
                  <a:cubicBezTo>
                    <a:pt x="4" y="320"/>
                    <a:pt x="2" y="318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3" y="315"/>
                    <a:pt x="3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3" y="311"/>
                    <a:pt x="6" y="309"/>
                    <a:pt x="8" y="310"/>
                  </a:cubicBezTo>
                  <a:cubicBezTo>
                    <a:pt x="8" y="310"/>
                    <a:pt x="8" y="310"/>
                    <a:pt x="8" y="310"/>
                  </a:cubicBezTo>
                  <a:cubicBezTo>
                    <a:pt x="11" y="310"/>
                    <a:pt x="13" y="312"/>
                    <a:pt x="12" y="315"/>
                  </a:cubicBezTo>
                  <a:cubicBezTo>
                    <a:pt x="12" y="315"/>
                    <a:pt x="12" y="315"/>
                    <a:pt x="12" y="315"/>
                  </a:cubicBezTo>
                  <a:cubicBezTo>
                    <a:pt x="12" y="315"/>
                    <a:pt x="12" y="316"/>
                    <a:pt x="12" y="316"/>
                  </a:cubicBezTo>
                  <a:cubicBezTo>
                    <a:pt x="12" y="316"/>
                    <a:pt x="12" y="316"/>
                    <a:pt x="12" y="316"/>
                  </a:cubicBezTo>
                  <a:cubicBezTo>
                    <a:pt x="12" y="319"/>
                    <a:pt x="10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lose/>
                  <a:moveTo>
                    <a:pt x="9" y="305"/>
                  </a:moveTo>
                  <a:cubicBezTo>
                    <a:pt x="6" y="305"/>
                    <a:pt x="5" y="303"/>
                    <a:pt x="5" y="300"/>
                  </a:cubicBezTo>
                  <a:cubicBezTo>
                    <a:pt x="5" y="300"/>
                    <a:pt x="5" y="300"/>
                    <a:pt x="5" y="300"/>
                  </a:cubicBezTo>
                  <a:cubicBezTo>
                    <a:pt x="5" y="300"/>
                    <a:pt x="5" y="299"/>
                    <a:pt x="5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6" y="296"/>
                    <a:pt x="8" y="294"/>
                    <a:pt x="11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3" y="295"/>
                    <a:pt x="15" y="298"/>
                    <a:pt x="15" y="300"/>
                  </a:cubicBezTo>
                  <a:cubicBezTo>
                    <a:pt x="15" y="300"/>
                    <a:pt x="15" y="300"/>
                    <a:pt x="15" y="300"/>
                  </a:cubicBezTo>
                  <a:cubicBezTo>
                    <a:pt x="14" y="301"/>
                    <a:pt x="14" y="301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4"/>
                    <a:pt x="12" y="305"/>
                    <a:pt x="10" y="305"/>
                  </a:cubicBezTo>
                  <a:cubicBezTo>
                    <a:pt x="10" y="305"/>
                    <a:pt x="10" y="305"/>
                    <a:pt x="10" y="305"/>
                  </a:cubicBezTo>
                  <a:cubicBezTo>
                    <a:pt x="9" y="305"/>
                    <a:pt x="9" y="305"/>
                    <a:pt x="9" y="305"/>
                  </a:cubicBezTo>
                  <a:close/>
                  <a:moveTo>
                    <a:pt x="11" y="290"/>
                  </a:moveTo>
                  <a:cubicBezTo>
                    <a:pt x="9" y="290"/>
                    <a:pt x="7" y="287"/>
                    <a:pt x="8" y="285"/>
                  </a:cubicBezTo>
                  <a:cubicBezTo>
                    <a:pt x="8" y="285"/>
                    <a:pt x="8" y="285"/>
                    <a:pt x="8" y="285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9" y="281"/>
                    <a:pt x="11" y="279"/>
                    <a:pt x="14" y="280"/>
                  </a:cubicBezTo>
                  <a:cubicBezTo>
                    <a:pt x="14" y="280"/>
                    <a:pt x="14" y="280"/>
                    <a:pt x="14" y="280"/>
                  </a:cubicBezTo>
                  <a:cubicBezTo>
                    <a:pt x="16" y="280"/>
                    <a:pt x="18" y="283"/>
                    <a:pt x="17" y="286"/>
                  </a:cubicBezTo>
                  <a:cubicBezTo>
                    <a:pt x="17" y="286"/>
                    <a:pt x="17" y="286"/>
                    <a:pt x="17" y="286"/>
                  </a:cubicBezTo>
                  <a:cubicBezTo>
                    <a:pt x="17" y="286"/>
                    <a:pt x="17" y="286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7" y="289"/>
                    <a:pt x="15" y="291"/>
                    <a:pt x="12" y="291"/>
                  </a:cubicBezTo>
                  <a:cubicBezTo>
                    <a:pt x="12" y="291"/>
                    <a:pt x="12" y="291"/>
                    <a:pt x="12" y="291"/>
                  </a:cubicBezTo>
                  <a:cubicBezTo>
                    <a:pt x="12" y="291"/>
                    <a:pt x="12" y="291"/>
                    <a:pt x="11" y="290"/>
                  </a:cubicBezTo>
                  <a:close/>
                  <a:moveTo>
                    <a:pt x="15" y="276"/>
                  </a:moveTo>
                  <a:cubicBezTo>
                    <a:pt x="12" y="275"/>
                    <a:pt x="11" y="272"/>
                    <a:pt x="11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70"/>
                    <a:pt x="12" y="269"/>
                    <a:pt x="12" y="269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2" y="266"/>
                    <a:pt x="15" y="265"/>
                    <a:pt x="17" y="265"/>
                  </a:cubicBezTo>
                  <a:cubicBezTo>
                    <a:pt x="17" y="265"/>
                    <a:pt x="17" y="265"/>
                    <a:pt x="17" y="265"/>
                  </a:cubicBezTo>
                  <a:cubicBezTo>
                    <a:pt x="20" y="266"/>
                    <a:pt x="21" y="269"/>
                    <a:pt x="21" y="271"/>
                  </a:cubicBezTo>
                  <a:cubicBezTo>
                    <a:pt x="21" y="271"/>
                    <a:pt x="21" y="271"/>
                    <a:pt x="21" y="271"/>
                  </a:cubicBezTo>
                  <a:cubicBezTo>
                    <a:pt x="21" y="271"/>
                    <a:pt x="21" y="272"/>
                    <a:pt x="20" y="272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0" y="274"/>
                    <a:pt x="18" y="276"/>
                    <a:pt x="16" y="276"/>
                  </a:cubicBezTo>
                  <a:cubicBezTo>
                    <a:pt x="16" y="276"/>
                    <a:pt x="16" y="276"/>
                    <a:pt x="16" y="276"/>
                  </a:cubicBezTo>
                  <a:cubicBezTo>
                    <a:pt x="16" y="276"/>
                    <a:pt x="15" y="276"/>
                    <a:pt x="15" y="276"/>
                  </a:cubicBezTo>
                  <a:close/>
                  <a:moveTo>
                    <a:pt x="19" y="261"/>
                  </a:moveTo>
                  <a:cubicBezTo>
                    <a:pt x="16" y="260"/>
                    <a:pt x="15" y="258"/>
                    <a:pt x="16" y="255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5"/>
                    <a:pt x="16" y="254"/>
                    <a:pt x="16" y="254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7" y="251"/>
                    <a:pt x="19" y="250"/>
                    <a:pt x="22" y="251"/>
                  </a:cubicBezTo>
                  <a:cubicBezTo>
                    <a:pt x="22" y="251"/>
                    <a:pt x="22" y="251"/>
                    <a:pt x="22" y="251"/>
                  </a:cubicBezTo>
                  <a:cubicBezTo>
                    <a:pt x="24" y="252"/>
                    <a:pt x="26" y="254"/>
                    <a:pt x="25" y="257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7"/>
                    <a:pt x="25" y="258"/>
                    <a:pt x="25" y="258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24" y="260"/>
                    <a:pt x="22" y="261"/>
                    <a:pt x="20" y="261"/>
                  </a:cubicBezTo>
                  <a:cubicBezTo>
                    <a:pt x="20" y="261"/>
                    <a:pt x="20" y="261"/>
                    <a:pt x="20" y="261"/>
                  </a:cubicBezTo>
                  <a:cubicBezTo>
                    <a:pt x="20" y="261"/>
                    <a:pt x="19" y="261"/>
                    <a:pt x="19" y="261"/>
                  </a:cubicBezTo>
                  <a:close/>
                  <a:moveTo>
                    <a:pt x="23" y="247"/>
                  </a:moveTo>
                  <a:cubicBezTo>
                    <a:pt x="21" y="246"/>
                    <a:pt x="19" y="243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1" y="240"/>
                    <a:pt x="21" y="240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2" y="237"/>
                    <a:pt x="24" y="236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9" y="237"/>
                    <a:pt x="31" y="240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3"/>
                    <a:pt x="29" y="243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46"/>
                    <a:pt x="27" y="247"/>
                    <a:pt x="25" y="247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4" y="247"/>
                    <a:pt x="24" y="247"/>
                    <a:pt x="23" y="247"/>
                  </a:cubicBezTo>
                  <a:close/>
                  <a:moveTo>
                    <a:pt x="28" y="233"/>
                  </a:moveTo>
                  <a:cubicBezTo>
                    <a:pt x="26" y="232"/>
                    <a:pt x="25" y="229"/>
                    <a:pt x="26" y="226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6" y="226"/>
                    <a:pt x="26" y="226"/>
                    <a:pt x="26" y="225"/>
                  </a:cubicBezTo>
                  <a:cubicBezTo>
                    <a:pt x="26" y="225"/>
                    <a:pt x="26" y="225"/>
                    <a:pt x="26" y="225"/>
                  </a:cubicBezTo>
                  <a:cubicBezTo>
                    <a:pt x="27" y="223"/>
                    <a:pt x="30" y="222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5" y="224"/>
                    <a:pt x="36" y="226"/>
                    <a:pt x="35" y="229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5" y="229"/>
                    <a:pt x="35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4" y="232"/>
                    <a:pt x="32" y="233"/>
                    <a:pt x="30" y="233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0" y="233"/>
                    <a:pt x="29" y="233"/>
                    <a:pt x="28" y="233"/>
                  </a:cubicBezTo>
                  <a:close/>
                  <a:moveTo>
                    <a:pt x="34" y="219"/>
                  </a:moveTo>
                  <a:cubicBezTo>
                    <a:pt x="32" y="217"/>
                    <a:pt x="31" y="215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3" y="211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4" y="209"/>
                    <a:pt x="37" y="208"/>
                    <a:pt x="39" y="209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41" y="210"/>
                    <a:pt x="42" y="213"/>
                    <a:pt x="41" y="215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0" y="218"/>
                    <a:pt x="38" y="219"/>
                    <a:pt x="36" y="219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6" y="219"/>
                    <a:pt x="35" y="219"/>
                    <a:pt x="34" y="219"/>
                  </a:cubicBezTo>
                  <a:close/>
                  <a:moveTo>
                    <a:pt x="41" y="205"/>
                  </a:moveTo>
                  <a:cubicBezTo>
                    <a:pt x="39" y="204"/>
                    <a:pt x="38" y="201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8"/>
                    <a:pt x="39" y="198"/>
                    <a:pt x="40" y="197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1" y="195"/>
                    <a:pt x="44" y="194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8" y="197"/>
                    <a:pt x="49" y="200"/>
                    <a:pt x="48" y="202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8" y="202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6" y="205"/>
                    <a:pt x="45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2" y="206"/>
                    <a:pt x="42" y="205"/>
                    <a:pt x="41" y="205"/>
                  </a:cubicBezTo>
                  <a:close/>
                  <a:moveTo>
                    <a:pt x="48" y="192"/>
                  </a:moveTo>
                  <a:cubicBezTo>
                    <a:pt x="46" y="190"/>
                    <a:pt x="45" y="187"/>
                    <a:pt x="46" y="185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5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2"/>
                    <a:pt x="51" y="181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6" y="184"/>
                    <a:pt x="57" y="187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4" y="191"/>
                    <a:pt x="52" y="192"/>
                    <a:pt x="50" y="192"/>
                  </a:cubicBezTo>
                  <a:cubicBezTo>
                    <a:pt x="50" y="192"/>
                    <a:pt x="50" y="192"/>
                    <a:pt x="50" y="192"/>
                  </a:cubicBezTo>
                  <a:cubicBezTo>
                    <a:pt x="50" y="192"/>
                    <a:pt x="49" y="192"/>
                    <a:pt x="48" y="192"/>
                  </a:cubicBezTo>
                  <a:close/>
                  <a:moveTo>
                    <a:pt x="56" y="179"/>
                  </a:moveTo>
                  <a:cubicBezTo>
                    <a:pt x="54" y="177"/>
                    <a:pt x="53" y="174"/>
                    <a:pt x="55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7" y="169"/>
                    <a:pt x="60" y="168"/>
                    <a:pt x="62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4" y="171"/>
                    <a:pt x="65" y="174"/>
                    <a:pt x="63" y="176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63" y="177"/>
                    <a:pt x="63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9"/>
                    <a:pt x="60" y="179"/>
                    <a:pt x="58" y="179"/>
                  </a:cubicBezTo>
                  <a:cubicBezTo>
                    <a:pt x="58" y="179"/>
                    <a:pt x="58" y="179"/>
                    <a:pt x="58" y="179"/>
                  </a:cubicBezTo>
                  <a:cubicBezTo>
                    <a:pt x="58" y="179"/>
                    <a:pt x="57" y="179"/>
                    <a:pt x="56" y="179"/>
                  </a:cubicBezTo>
                  <a:close/>
                  <a:moveTo>
                    <a:pt x="64" y="166"/>
                  </a:moveTo>
                  <a:cubicBezTo>
                    <a:pt x="62" y="165"/>
                    <a:pt x="62" y="162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4" y="159"/>
                    <a:pt x="64" y="159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6" y="156"/>
                    <a:pt x="69" y="156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3" y="159"/>
                    <a:pt x="73" y="162"/>
                    <a:pt x="7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0" y="166"/>
                    <a:pt x="69" y="167"/>
                    <a:pt x="67" y="167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6" y="167"/>
                    <a:pt x="65" y="167"/>
                    <a:pt x="64" y="166"/>
                  </a:cubicBezTo>
                  <a:close/>
                  <a:moveTo>
                    <a:pt x="73" y="154"/>
                  </a:moveTo>
                  <a:cubicBezTo>
                    <a:pt x="71" y="152"/>
                    <a:pt x="71" y="149"/>
                    <a:pt x="72" y="147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3" y="147"/>
                    <a:pt x="73" y="147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5" y="144"/>
                    <a:pt x="78" y="144"/>
                    <a:pt x="80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7"/>
                    <a:pt x="82" y="150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0" y="152"/>
                    <a:pt x="80" y="153"/>
                    <a:pt x="80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5" y="155"/>
                    <a:pt x="74" y="155"/>
                    <a:pt x="73" y="154"/>
                  </a:cubicBezTo>
                  <a:close/>
                  <a:moveTo>
                    <a:pt x="83" y="142"/>
                  </a:moveTo>
                  <a:cubicBezTo>
                    <a:pt x="81" y="140"/>
                    <a:pt x="81" y="137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3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5" y="132"/>
                    <a:pt x="88" y="132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2" y="136"/>
                    <a:pt x="92" y="139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1"/>
                    <a:pt x="90" y="141"/>
                    <a:pt x="89" y="14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8" y="143"/>
                    <a:pt x="87" y="143"/>
                    <a:pt x="86" y="143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85" y="143"/>
                    <a:pt x="84" y="143"/>
                    <a:pt x="83" y="142"/>
                  </a:cubicBezTo>
                  <a:close/>
                  <a:moveTo>
                    <a:pt x="93" y="131"/>
                  </a:moveTo>
                  <a:cubicBezTo>
                    <a:pt x="91" y="129"/>
                    <a:pt x="91" y="126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3"/>
                    <a:pt x="93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5" y="121"/>
                    <a:pt x="98" y="121"/>
                    <a:pt x="100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102" y="125"/>
                    <a:pt x="102" y="128"/>
                    <a:pt x="100" y="13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8" y="132"/>
                    <a:pt x="97" y="132"/>
                    <a:pt x="96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5" y="132"/>
                    <a:pt x="94" y="132"/>
                    <a:pt x="93" y="131"/>
                  </a:cubicBezTo>
                  <a:close/>
                  <a:moveTo>
                    <a:pt x="103" y="120"/>
                  </a:moveTo>
                  <a:cubicBezTo>
                    <a:pt x="101" y="118"/>
                    <a:pt x="101" y="115"/>
                    <a:pt x="103" y="113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4" y="113"/>
                    <a:pt x="104" y="113"/>
                    <a:pt x="104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6" y="110"/>
                    <a:pt x="109" y="110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3" y="114"/>
                    <a:pt x="113" y="117"/>
                    <a:pt x="111" y="119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09" y="121"/>
                    <a:pt x="108" y="121"/>
                    <a:pt x="107" y="121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5" y="121"/>
                    <a:pt x="104" y="121"/>
                    <a:pt x="103" y="120"/>
                  </a:cubicBezTo>
                  <a:close/>
                  <a:moveTo>
                    <a:pt x="114" y="109"/>
                  </a:moveTo>
                  <a:cubicBezTo>
                    <a:pt x="112" y="107"/>
                    <a:pt x="113" y="104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7" y="100"/>
                    <a:pt x="120" y="100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4"/>
                    <a:pt x="124" y="107"/>
                    <a:pt x="122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1" y="109"/>
                    <a:pt x="121" y="109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0" y="110"/>
                    <a:pt x="119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6" y="111"/>
                    <a:pt x="115" y="110"/>
                    <a:pt x="114" y="109"/>
                  </a:cubicBezTo>
                  <a:close/>
                  <a:moveTo>
                    <a:pt x="125" y="99"/>
                  </a:moveTo>
                  <a:cubicBezTo>
                    <a:pt x="124" y="97"/>
                    <a:pt x="124" y="94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2"/>
                    <a:pt x="127" y="92"/>
                    <a:pt x="127" y="9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9" y="90"/>
                    <a:pt x="132" y="90"/>
                    <a:pt x="134" y="9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5" y="94"/>
                    <a:pt x="135" y="97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2" y="100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1" y="101"/>
                    <a:pt x="130" y="101"/>
                    <a:pt x="129" y="101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1"/>
                    <a:pt x="126" y="100"/>
                    <a:pt x="125" y="99"/>
                  </a:cubicBezTo>
                  <a:close/>
                  <a:moveTo>
                    <a:pt x="137" y="90"/>
                  </a:moveTo>
                  <a:cubicBezTo>
                    <a:pt x="135" y="88"/>
                    <a:pt x="136" y="85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9" y="82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1" y="81"/>
                    <a:pt x="144" y="81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7" y="85"/>
                    <a:pt x="147" y="88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3" y="91"/>
                    <a:pt x="142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39" y="91"/>
                    <a:pt x="138" y="91"/>
                    <a:pt x="137" y="90"/>
                  </a:cubicBezTo>
                  <a:close/>
                  <a:moveTo>
                    <a:pt x="149" y="80"/>
                  </a:moveTo>
                  <a:cubicBezTo>
                    <a:pt x="148" y="78"/>
                    <a:pt x="148" y="75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1" y="74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3" y="71"/>
                    <a:pt x="156" y="72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9" y="76"/>
                    <a:pt x="159" y="79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5" y="82"/>
                    <a:pt x="154" y="82"/>
                    <a:pt x="153" y="82"/>
                  </a:cubicBezTo>
                  <a:cubicBezTo>
                    <a:pt x="153" y="82"/>
                    <a:pt x="153" y="82"/>
                    <a:pt x="153" y="82"/>
                  </a:cubicBezTo>
                  <a:cubicBezTo>
                    <a:pt x="151" y="82"/>
                    <a:pt x="150" y="82"/>
                    <a:pt x="149" y="80"/>
                  </a:cubicBezTo>
                  <a:close/>
                  <a:moveTo>
                    <a:pt x="161" y="72"/>
                  </a:moveTo>
                  <a:cubicBezTo>
                    <a:pt x="160" y="69"/>
                    <a:pt x="161" y="67"/>
                    <a:pt x="163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3" y="65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6" y="63"/>
                    <a:pt x="169" y="63"/>
                    <a:pt x="170" y="66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8"/>
                    <a:pt x="171" y="71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8" y="73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3"/>
                    <a:pt x="166" y="74"/>
                    <a:pt x="165" y="74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4" y="74"/>
                    <a:pt x="162" y="73"/>
                    <a:pt x="161" y="72"/>
                  </a:cubicBezTo>
                  <a:close/>
                  <a:moveTo>
                    <a:pt x="174" y="63"/>
                  </a:moveTo>
                  <a:cubicBezTo>
                    <a:pt x="173" y="61"/>
                    <a:pt x="173" y="58"/>
                    <a:pt x="176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56"/>
                    <a:pt x="176" y="56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9" y="55"/>
                    <a:pt x="182" y="55"/>
                    <a:pt x="183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5" y="60"/>
                    <a:pt x="184" y="63"/>
                    <a:pt x="182" y="64"/>
                  </a:cubicBezTo>
                  <a:cubicBezTo>
                    <a:pt x="182" y="64"/>
                    <a:pt x="182" y="64"/>
                    <a:pt x="182" y="64"/>
                  </a:cubicBezTo>
                  <a:cubicBezTo>
                    <a:pt x="181" y="64"/>
                    <a:pt x="181" y="64"/>
                    <a:pt x="181" y="65"/>
                  </a:cubicBezTo>
                  <a:cubicBezTo>
                    <a:pt x="181" y="65"/>
                    <a:pt x="181" y="65"/>
                    <a:pt x="181" y="65"/>
                  </a:cubicBezTo>
                  <a:cubicBezTo>
                    <a:pt x="180" y="65"/>
                    <a:pt x="179" y="65"/>
                    <a:pt x="178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7" y="65"/>
                    <a:pt x="175" y="65"/>
                    <a:pt x="174" y="63"/>
                  </a:cubicBezTo>
                  <a:close/>
                  <a:moveTo>
                    <a:pt x="187" y="55"/>
                  </a:moveTo>
                  <a:cubicBezTo>
                    <a:pt x="186" y="53"/>
                    <a:pt x="186" y="50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2" y="47"/>
                    <a:pt x="195" y="48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8" y="52"/>
                    <a:pt x="197" y="55"/>
                    <a:pt x="195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7"/>
                    <a:pt x="194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2" y="58"/>
                    <a:pt x="191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89" y="58"/>
                    <a:pt x="188" y="57"/>
                    <a:pt x="187" y="55"/>
                  </a:cubicBezTo>
                  <a:close/>
                  <a:moveTo>
                    <a:pt x="200" y="48"/>
                  </a:moveTo>
                  <a:cubicBezTo>
                    <a:pt x="199" y="45"/>
                    <a:pt x="200" y="43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2" y="41"/>
                    <a:pt x="203" y="41"/>
                    <a:pt x="203" y="41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6" y="39"/>
                    <a:pt x="208" y="40"/>
                    <a:pt x="210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1" y="45"/>
                    <a:pt x="210" y="48"/>
                    <a:pt x="208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7" y="49"/>
                    <a:pt x="207" y="49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0"/>
                    <a:pt x="205" y="50"/>
                    <a:pt x="204" y="5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3" y="50"/>
                    <a:pt x="201" y="49"/>
                    <a:pt x="200" y="48"/>
                  </a:cubicBezTo>
                  <a:close/>
                  <a:moveTo>
                    <a:pt x="213" y="41"/>
                  </a:moveTo>
                  <a:cubicBezTo>
                    <a:pt x="212" y="38"/>
                    <a:pt x="213" y="35"/>
                    <a:pt x="216" y="34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6" y="34"/>
                    <a:pt x="216" y="34"/>
                    <a:pt x="217" y="34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9" y="33"/>
                    <a:pt x="222" y="33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4" y="38"/>
                    <a:pt x="223" y="41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6" y="43"/>
                    <a:pt x="214" y="42"/>
                    <a:pt x="213" y="41"/>
                  </a:cubicBezTo>
                  <a:close/>
                  <a:moveTo>
                    <a:pt x="227" y="34"/>
                  </a:moveTo>
                  <a:cubicBezTo>
                    <a:pt x="226" y="32"/>
                    <a:pt x="227" y="29"/>
                    <a:pt x="229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30" y="27"/>
                    <a:pt x="230" y="27"/>
                    <a:pt x="231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3" y="26"/>
                    <a:pt x="236" y="27"/>
                    <a:pt x="237" y="29"/>
                  </a:cubicBezTo>
                  <a:cubicBezTo>
                    <a:pt x="237" y="29"/>
                    <a:pt x="237" y="29"/>
                    <a:pt x="237" y="29"/>
                  </a:cubicBezTo>
                  <a:cubicBezTo>
                    <a:pt x="238" y="32"/>
                    <a:pt x="237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6"/>
                    <a:pt x="234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2" y="37"/>
                    <a:pt x="231" y="37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0" y="37"/>
                    <a:pt x="228" y="36"/>
                    <a:pt x="227" y="34"/>
                  </a:cubicBezTo>
                  <a:close/>
                  <a:moveTo>
                    <a:pt x="241" y="28"/>
                  </a:moveTo>
                  <a:cubicBezTo>
                    <a:pt x="240" y="25"/>
                    <a:pt x="241" y="22"/>
                    <a:pt x="243" y="21"/>
                  </a:cubicBezTo>
                  <a:cubicBezTo>
                    <a:pt x="243" y="21"/>
                    <a:pt x="243" y="21"/>
                    <a:pt x="243" y="21"/>
                  </a:cubicBezTo>
                  <a:cubicBezTo>
                    <a:pt x="244" y="21"/>
                    <a:pt x="244" y="21"/>
                    <a:pt x="245" y="21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7" y="20"/>
                    <a:pt x="250" y="21"/>
                    <a:pt x="251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2" y="26"/>
                    <a:pt x="251" y="28"/>
                    <a:pt x="248" y="30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8" y="30"/>
                    <a:pt x="247" y="30"/>
                    <a:pt x="247" y="30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6" y="30"/>
                    <a:pt x="246" y="30"/>
                    <a:pt x="245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3" y="30"/>
                    <a:pt x="242" y="29"/>
                    <a:pt x="241" y="28"/>
                  </a:cubicBezTo>
                  <a:close/>
                  <a:moveTo>
                    <a:pt x="255" y="22"/>
                  </a:moveTo>
                  <a:cubicBezTo>
                    <a:pt x="254" y="19"/>
                    <a:pt x="255" y="16"/>
                    <a:pt x="257" y="16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5"/>
                    <a:pt x="258" y="15"/>
                    <a:pt x="259" y="15"/>
                  </a:cubicBezTo>
                  <a:cubicBezTo>
                    <a:pt x="259" y="15"/>
                    <a:pt x="259" y="15"/>
                    <a:pt x="259" y="15"/>
                  </a:cubicBezTo>
                  <a:cubicBezTo>
                    <a:pt x="261" y="14"/>
                    <a:pt x="264" y="15"/>
                    <a:pt x="265" y="18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20"/>
                    <a:pt x="265" y="23"/>
                    <a:pt x="262" y="24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62" y="24"/>
                    <a:pt x="261" y="24"/>
                    <a:pt x="261" y="24"/>
                  </a:cubicBezTo>
                  <a:cubicBezTo>
                    <a:pt x="261" y="24"/>
                    <a:pt x="261" y="24"/>
                    <a:pt x="261" y="24"/>
                  </a:cubicBezTo>
                  <a:cubicBezTo>
                    <a:pt x="260" y="25"/>
                    <a:pt x="260" y="25"/>
                    <a:pt x="259" y="25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57" y="25"/>
                    <a:pt x="256" y="23"/>
                    <a:pt x="255" y="22"/>
                  </a:cubicBezTo>
                  <a:close/>
                  <a:moveTo>
                    <a:pt x="269" y="16"/>
                  </a:moveTo>
                  <a:cubicBezTo>
                    <a:pt x="268" y="14"/>
                    <a:pt x="269" y="11"/>
                    <a:pt x="272" y="10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2" y="10"/>
                    <a:pt x="273" y="10"/>
                    <a:pt x="273" y="10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76" y="9"/>
                    <a:pt x="278" y="10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80" y="15"/>
                    <a:pt x="279" y="18"/>
                    <a:pt x="276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6" y="19"/>
                    <a:pt x="275" y="19"/>
                    <a:pt x="275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4" y="19"/>
                    <a:pt x="274" y="19"/>
                    <a:pt x="273" y="19"/>
                  </a:cubicBezTo>
                  <a:cubicBezTo>
                    <a:pt x="273" y="19"/>
                    <a:pt x="273" y="19"/>
                    <a:pt x="273" y="19"/>
                  </a:cubicBezTo>
                  <a:cubicBezTo>
                    <a:pt x="271" y="19"/>
                    <a:pt x="270" y="18"/>
                    <a:pt x="269" y="16"/>
                  </a:cubicBezTo>
                  <a:close/>
                  <a:moveTo>
                    <a:pt x="283" y="11"/>
                  </a:moveTo>
                  <a:cubicBezTo>
                    <a:pt x="282" y="9"/>
                    <a:pt x="284" y="6"/>
                    <a:pt x="286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5"/>
                    <a:pt x="287" y="5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90" y="4"/>
                    <a:pt x="293" y="5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10"/>
                    <a:pt x="293" y="13"/>
                    <a:pt x="290" y="14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90" y="14"/>
                    <a:pt x="290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8" y="14"/>
                    <a:pt x="288" y="14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6" y="14"/>
                    <a:pt x="284" y="13"/>
                    <a:pt x="283" y="11"/>
                  </a:cubicBezTo>
                  <a:close/>
                  <a:moveTo>
                    <a:pt x="298" y="6"/>
                  </a:moveTo>
                  <a:cubicBezTo>
                    <a:pt x="297" y="4"/>
                    <a:pt x="299" y="1"/>
                    <a:pt x="301" y="1"/>
                  </a:cubicBezTo>
                  <a:cubicBezTo>
                    <a:pt x="301" y="1"/>
                    <a:pt x="301" y="1"/>
                    <a:pt x="301" y="1"/>
                  </a:cubicBezTo>
                  <a:cubicBezTo>
                    <a:pt x="301" y="0"/>
                    <a:pt x="302" y="0"/>
                    <a:pt x="302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5" y="0"/>
                    <a:pt x="307" y="1"/>
                    <a:pt x="308" y="3"/>
                  </a:cubicBezTo>
                  <a:cubicBezTo>
                    <a:pt x="308" y="3"/>
                    <a:pt x="308" y="3"/>
                    <a:pt x="308" y="3"/>
                  </a:cubicBezTo>
                  <a:cubicBezTo>
                    <a:pt x="309" y="6"/>
                    <a:pt x="307" y="9"/>
                    <a:pt x="305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4" y="9"/>
                    <a:pt x="304" y="10"/>
                    <a:pt x="304" y="10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3" y="10"/>
                    <a:pt x="303" y="10"/>
                    <a:pt x="302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0"/>
                    <a:pt x="298" y="8"/>
                    <a:pt x="298" y="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36"/>
            <p:cNvSpPr>
              <a:spLocks/>
            </p:cNvSpPr>
            <p:nvPr/>
          </p:nvSpPr>
          <p:spPr bwMode="auto">
            <a:xfrm>
              <a:off x="7144999" y="2555422"/>
              <a:ext cx="517525" cy="1674813"/>
            </a:xfrm>
            <a:custGeom>
              <a:avLst/>
              <a:gdLst>
                <a:gd name="T0" fmla="*/ 120 w 201"/>
                <a:gd name="T1" fmla="*/ 11 h 649"/>
                <a:gd name="T2" fmla="*/ 201 w 201"/>
                <a:gd name="T3" fmla="*/ 1 h 649"/>
                <a:gd name="T4" fmla="*/ 201 w 201"/>
                <a:gd name="T5" fmla="*/ 649 h 649"/>
                <a:gd name="T6" fmla="*/ 0 w 201"/>
                <a:gd name="T7" fmla="*/ 289 h 649"/>
                <a:gd name="T8" fmla="*/ 120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120" y="11"/>
                  </a:moveTo>
                  <a:cubicBezTo>
                    <a:pt x="141" y="0"/>
                    <a:pt x="201" y="1"/>
                    <a:pt x="201" y="1"/>
                  </a:cubicBezTo>
                  <a:cubicBezTo>
                    <a:pt x="201" y="649"/>
                    <a:pt x="201" y="649"/>
                    <a:pt x="201" y="649"/>
                  </a:cubicBezTo>
                  <a:cubicBezTo>
                    <a:pt x="201" y="649"/>
                    <a:pt x="0" y="538"/>
                    <a:pt x="0" y="289"/>
                  </a:cubicBezTo>
                  <a:cubicBezTo>
                    <a:pt x="0" y="126"/>
                    <a:pt x="62" y="42"/>
                    <a:pt x="120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37"/>
            <p:cNvSpPr>
              <a:spLocks/>
            </p:cNvSpPr>
            <p:nvPr/>
          </p:nvSpPr>
          <p:spPr bwMode="auto">
            <a:xfrm>
              <a:off x="6717962" y="2596697"/>
              <a:ext cx="663575" cy="1527175"/>
            </a:xfrm>
            <a:custGeom>
              <a:avLst/>
              <a:gdLst>
                <a:gd name="T0" fmla="*/ 179 w 258"/>
                <a:gd name="T1" fmla="*/ 0 h 592"/>
                <a:gd name="T2" fmla="*/ 32 w 258"/>
                <a:gd name="T3" fmla="*/ 282 h 592"/>
                <a:gd name="T4" fmla="*/ 258 w 258"/>
                <a:gd name="T5" fmla="*/ 592 h 592"/>
                <a:gd name="T6" fmla="*/ 0 w 258"/>
                <a:gd name="T7" fmla="*/ 281 h 592"/>
                <a:gd name="T8" fmla="*/ 1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179" y="0"/>
                  </a:moveTo>
                  <a:cubicBezTo>
                    <a:pt x="179" y="0"/>
                    <a:pt x="32" y="75"/>
                    <a:pt x="32" y="282"/>
                  </a:cubicBezTo>
                  <a:cubicBezTo>
                    <a:pt x="32" y="481"/>
                    <a:pt x="258" y="592"/>
                    <a:pt x="258" y="592"/>
                  </a:cubicBezTo>
                  <a:cubicBezTo>
                    <a:pt x="258" y="592"/>
                    <a:pt x="0" y="539"/>
                    <a:pt x="0" y="281"/>
                  </a:cubicBezTo>
                  <a:cubicBezTo>
                    <a:pt x="0" y="63"/>
                    <a:pt x="179" y="0"/>
                    <a:pt x="1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38"/>
            <p:cNvSpPr>
              <a:spLocks noEditPoints="1"/>
            </p:cNvSpPr>
            <p:nvPr/>
          </p:nvSpPr>
          <p:spPr bwMode="auto">
            <a:xfrm>
              <a:off x="7435512" y="2704647"/>
              <a:ext cx="142875" cy="144463"/>
            </a:xfrm>
            <a:custGeom>
              <a:avLst/>
              <a:gdLst>
                <a:gd name="T0" fmla="*/ 42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2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2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2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2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10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2" y="28"/>
                  </a:cubicBezTo>
                  <a:cubicBezTo>
                    <a:pt x="5" y="35"/>
                    <a:pt x="11" y="38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2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39"/>
            <p:cNvSpPr>
              <a:spLocks noEditPoints="1"/>
            </p:cNvSpPr>
            <p:nvPr/>
          </p:nvSpPr>
          <p:spPr bwMode="auto">
            <a:xfrm>
              <a:off x="7348199" y="3647622"/>
              <a:ext cx="141288" cy="144463"/>
            </a:xfrm>
            <a:custGeom>
              <a:avLst/>
              <a:gdLst>
                <a:gd name="T0" fmla="*/ 41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1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9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5" y="35"/>
                    <a:pt x="11" y="37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1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40"/>
            <p:cNvSpPr>
              <a:spLocks noEditPoints="1"/>
            </p:cNvSpPr>
            <p:nvPr/>
          </p:nvSpPr>
          <p:spPr bwMode="auto">
            <a:xfrm>
              <a:off x="7497424" y="3903210"/>
              <a:ext cx="101600" cy="87313"/>
            </a:xfrm>
            <a:custGeom>
              <a:avLst/>
              <a:gdLst>
                <a:gd name="T0" fmla="*/ 29 w 39"/>
                <a:gd name="T1" fmla="*/ 21 h 34"/>
                <a:gd name="T2" fmla="*/ 27 w 39"/>
                <a:gd name="T3" fmla="*/ 19 h 34"/>
                <a:gd name="T4" fmla="*/ 38 w 39"/>
                <a:gd name="T5" fmla="*/ 14 h 34"/>
                <a:gd name="T6" fmla="*/ 27 w 39"/>
                <a:gd name="T7" fmla="*/ 8 h 34"/>
                <a:gd name="T8" fmla="*/ 27 w 39"/>
                <a:gd name="T9" fmla="*/ 8 h 34"/>
                <a:gd name="T10" fmla="*/ 26 w 39"/>
                <a:gd name="T11" fmla="*/ 5 h 34"/>
                <a:gd name="T12" fmla="*/ 26 w 39"/>
                <a:gd name="T13" fmla="*/ 4 h 34"/>
                <a:gd name="T14" fmla="*/ 26 w 39"/>
                <a:gd name="T15" fmla="*/ 4 h 34"/>
                <a:gd name="T16" fmla="*/ 18 w 39"/>
                <a:gd name="T17" fmla="*/ 1 h 34"/>
                <a:gd name="T18" fmla="*/ 11 w 39"/>
                <a:gd name="T19" fmla="*/ 10 h 34"/>
                <a:gd name="T20" fmla="*/ 11 w 39"/>
                <a:gd name="T21" fmla="*/ 10 h 34"/>
                <a:gd name="T22" fmla="*/ 9 w 39"/>
                <a:gd name="T23" fmla="*/ 9 h 34"/>
                <a:gd name="T24" fmla="*/ 2 w 39"/>
                <a:gd name="T25" fmla="*/ 11 h 34"/>
                <a:gd name="T26" fmla="*/ 1 w 39"/>
                <a:gd name="T27" fmla="*/ 17 h 34"/>
                <a:gd name="T28" fmla="*/ 12 w 39"/>
                <a:gd name="T29" fmla="*/ 22 h 34"/>
                <a:gd name="T30" fmla="*/ 8 w 39"/>
                <a:gd name="T31" fmla="*/ 31 h 34"/>
                <a:gd name="T32" fmla="*/ 19 w 39"/>
                <a:gd name="T33" fmla="*/ 30 h 34"/>
                <a:gd name="T34" fmla="*/ 21 w 39"/>
                <a:gd name="T35" fmla="*/ 23 h 34"/>
                <a:gd name="T36" fmla="*/ 22 w 39"/>
                <a:gd name="T37" fmla="*/ 24 h 34"/>
                <a:gd name="T38" fmla="*/ 30 w 39"/>
                <a:gd name="T39" fmla="*/ 31 h 34"/>
                <a:gd name="T40" fmla="*/ 36 w 39"/>
                <a:gd name="T41" fmla="*/ 28 h 34"/>
                <a:gd name="T42" fmla="*/ 29 w 39"/>
                <a:gd name="T43" fmla="*/ 21 h 34"/>
                <a:gd name="T44" fmla="*/ 21 w 39"/>
                <a:gd name="T45" fmla="*/ 20 h 34"/>
                <a:gd name="T46" fmla="*/ 20 w 39"/>
                <a:gd name="T47" fmla="*/ 20 h 34"/>
                <a:gd name="T48" fmla="*/ 19 w 39"/>
                <a:gd name="T49" fmla="*/ 20 h 34"/>
                <a:gd name="T50" fmla="*/ 17 w 39"/>
                <a:gd name="T51" fmla="*/ 20 h 34"/>
                <a:gd name="T52" fmla="*/ 16 w 39"/>
                <a:gd name="T53" fmla="*/ 19 h 34"/>
                <a:gd name="T54" fmla="*/ 16 w 39"/>
                <a:gd name="T55" fmla="*/ 16 h 34"/>
                <a:gd name="T56" fmla="*/ 16 w 39"/>
                <a:gd name="T57" fmla="*/ 15 h 34"/>
                <a:gd name="T58" fmla="*/ 19 w 39"/>
                <a:gd name="T59" fmla="*/ 13 h 34"/>
                <a:gd name="T60" fmla="*/ 20 w 39"/>
                <a:gd name="T61" fmla="*/ 13 h 34"/>
                <a:gd name="T62" fmla="*/ 20 w 39"/>
                <a:gd name="T63" fmla="*/ 13 h 34"/>
                <a:gd name="T64" fmla="*/ 22 w 39"/>
                <a:gd name="T65" fmla="*/ 14 h 34"/>
                <a:gd name="T66" fmla="*/ 23 w 39"/>
                <a:gd name="T67" fmla="*/ 17 h 34"/>
                <a:gd name="T68" fmla="*/ 23 w 39"/>
                <a:gd name="T69" fmla="*/ 17 h 34"/>
                <a:gd name="T70" fmla="*/ 23 w 39"/>
                <a:gd name="T71" fmla="*/ 19 h 34"/>
                <a:gd name="T72" fmla="*/ 21 w 39"/>
                <a:gd name="T7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34">
                  <a:moveTo>
                    <a:pt x="29" y="21"/>
                  </a:moveTo>
                  <a:cubicBezTo>
                    <a:pt x="28" y="20"/>
                    <a:pt x="28" y="20"/>
                    <a:pt x="27" y="19"/>
                  </a:cubicBezTo>
                  <a:cubicBezTo>
                    <a:pt x="31" y="19"/>
                    <a:pt x="38" y="18"/>
                    <a:pt x="38" y="14"/>
                  </a:cubicBezTo>
                  <a:cubicBezTo>
                    <a:pt x="39" y="9"/>
                    <a:pt x="33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6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1"/>
                    <a:pt x="20" y="1"/>
                    <a:pt x="18" y="1"/>
                  </a:cubicBezTo>
                  <a:cubicBezTo>
                    <a:pt x="13" y="0"/>
                    <a:pt x="9" y="4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7" y="9"/>
                    <a:pt x="3" y="9"/>
                    <a:pt x="2" y="11"/>
                  </a:cubicBezTo>
                  <a:cubicBezTo>
                    <a:pt x="0" y="12"/>
                    <a:pt x="0" y="16"/>
                    <a:pt x="1" y="17"/>
                  </a:cubicBezTo>
                  <a:cubicBezTo>
                    <a:pt x="3" y="21"/>
                    <a:pt x="8" y="23"/>
                    <a:pt x="12" y="22"/>
                  </a:cubicBezTo>
                  <a:cubicBezTo>
                    <a:pt x="10" y="24"/>
                    <a:pt x="5" y="28"/>
                    <a:pt x="8" y="31"/>
                  </a:cubicBezTo>
                  <a:cubicBezTo>
                    <a:pt x="11" y="33"/>
                    <a:pt x="17" y="34"/>
                    <a:pt x="19" y="30"/>
                  </a:cubicBezTo>
                  <a:cubicBezTo>
                    <a:pt x="19" y="29"/>
                    <a:pt x="21" y="26"/>
                    <a:pt x="21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4" y="27"/>
                    <a:pt x="26" y="31"/>
                    <a:pt x="30" y="31"/>
                  </a:cubicBezTo>
                  <a:cubicBezTo>
                    <a:pt x="32" y="31"/>
                    <a:pt x="37" y="30"/>
                    <a:pt x="36" y="28"/>
                  </a:cubicBezTo>
                  <a:cubicBezTo>
                    <a:pt x="36" y="25"/>
                    <a:pt x="31" y="22"/>
                    <a:pt x="29" y="21"/>
                  </a:cubicBezTo>
                  <a:close/>
                  <a:moveTo>
                    <a:pt x="21" y="20"/>
                  </a:move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8"/>
                    <a:pt x="15" y="17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4"/>
                    <a:pt x="18" y="14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3" y="15"/>
                    <a:pt x="24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19"/>
                    <a:pt x="22" y="19"/>
                    <a:pt x="21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41"/>
            <p:cNvSpPr>
              <a:spLocks noEditPoints="1"/>
            </p:cNvSpPr>
            <p:nvPr/>
          </p:nvSpPr>
          <p:spPr bwMode="auto">
            <a:xfrm>
              <a:off x="7360899" y="3326947"/>
              <a:ext cx="142875" cy="141288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6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7 h 55"/>
                <a:gd name="T28" fmla="*/ 17 w 55"/>
                <a:gd name="T29" fmla="*/ 36 h 55"/>
                <a:gd name="T30" fmla="*/ 11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1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2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19"/>
                    <a:pt x="0" y="25"/>
                    <a:pt x="1" y="27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1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30" y="21"/>
                    <a:pt x="30" y="22"/>
                    <a:pt x="31" y="22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1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42"/>
            <p:cNvSpPr>
              <a:spLocks noEditPoints="1"/>
            </p:cNvSpPr>
            <p:nvPr/>
          </p:nvSpPr>
          <p:spPr bwMode="auto">
            <a:xfrm>
              <a:off x="7289462" y="3001510"/>
              <a:ext cx="141288" cy="142875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7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8 h 55"/>
                <a:gd name="T28" fmla="*/ 17 w 55"/>
                <a:gd name="T29" fmla="*/ 36 h 55"/>
                <a:gd name="T30" fmla="*/ 12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2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3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10" y="14"/>
                    <a:pt x="4" y="14"/>
                    <a:pt x="2" y="17"/>
                  </a:cubicBezTo>
                  <a:cubicBezTo>
                    <a:pt x="0" y="19"/>
                    <a:pt x="0" y="25"/>
                    <a:pt x="1" y="28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2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2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30" y="32"/>
                    <a:pt x="29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0" y="22"/>
                    <a:pt x="30" y="22"/>
                    <a:pt x="31" y="23"/>
                  </a:cubicBezTo>
                  <a:cubicBezTo>
                    <a:pt x="33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43"/>
            <p:cNvSpPr>
              <a:spLocks noEditPoints="1"/>
            </p:cNvSpPr>
            <p:nvPr/>
          </p:nvSpPr>
          <p:spPr bwMode="auto">
            <a:xfrm>
              <a:off x="7472024" y="3499985"/>
              <a:ext cx="141288" cy="144463"/>
            </a:xfrm>
            <a:custGeom>
              <a:avLst/>
              <a:gdLst>
                <a:gd name="T0" fmla="*/ 41 w 55"/>
                <a:gd name="T1" fmla="*/ 33 h 56"/>
                <a:gd name="T2" fmla="*/ 38 w 55"/>
                <a:gd name="T3" fmla="*/ 31 h 56"/>
                <a:gd name="T4" fmla="*/ 54 w 55"/>
                <a:gd name="T5" fmla="*/ 23 h 56"/>
                <a:gd name="T6" fmla="*/ 39 w 55"/>
                <a:gd name="T7" fmla="*/ 12 h 56"/>
                <a:gd name="T8" fmla="*/ 38 w 55"/>
                <a:gd name="T9" fmla="*/ 12 h 56"/>
                <a:gd name="T10" fmla="*/ 37 w 55"/>
                <a:gd name="T11" fmla="*/ 8 h 56"/>
                <a:gd name="T12" fmla="*/ 36 w 55"/>
                <a:gd name="T13" fmla="*/ 6 h 56"/>
                <a:gd name="T14" fmla="*/ 36 w 55"/>
                <a:gd name="T15" fmla="*/ 6 h 56"/>
                <a:gd name="T16" fmla="*/ 24 w 55"/>
                <a:gd name="T17" fmla="*/ 0 h 56"/>
                <a:gd name="T18" fmla="*/ 15 w 55"/>
                <a:gd name="T19" fmla="*/ 16 h 56"/>
                <a:gd name="T20" fmla="*/ 16 w 55"/>
                <a:gd name="T21" fmla="*/ 16 h 56"/>
                <a:gd name="T22" fmla="*/ 12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1 w 55"/>
                <a:gd name="T31" fmla="*/ 50 h 56"/>
                <a:gd name="T32" fmla="*/ 26 w 55"/>
                <a:gd name="T33" fmla="*/ 50 h 56"/>
                <a:gd name="T34" fmla="*/ 30 w 55"/>
                <a:gd name="T35" fmla="*/ 37 h 56"/>
                <a:gd name="T36" fmla="*/ 31 w 55"/>
                <a:gd name="T37" fmla="*/ 40 h 56"/>
                <a:gd name="T38" fmla="*/ 42 w 55"/>
                <a:gd name="T39" fmla="*/ 50 h 56"/>
                <a:gd name="T40" fmla="*/ 51 w 55"/>
                <a:gd name="T41" fmla="*/ 45 h 56"/>
                <a:gd name="T42" fmla="*/ 41 w 55"/>
                <a:gd name="T43" fmla="*/ 33 h 56"/>
                <a:gd name="T44" fmla="*/ 30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4 w 55"/>
                <a:gd name="T51" fmla="*/ 32 h 56"/>
                <a:gd name="T52" fmla="*/ 22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6 w 55"/>
                <a:gd name="T59" fmla="*/ 22 h 56"/>
                <a:gd name="T60" fmla="*/ 28 w 55"/>
                <a:gd name="T61" fmla="*/ 22 h 56"/>
                <a:gd name="T62" fmla="*/ 28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8 h 56"/>
                <a:gd name="T70" fmla="*/ 32 w 55"/>
                <a:gd name="T71" fmla="*/ 30 h 56"/>
                <a:gd name="T72" fmla="*/ 30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3"/>
                  </a:moveTo>
                  <a:cubicBezTo>
                    <a:pt x="40" y="33"/>
                    <a:pt x="39" y="32"/>
                    <a:pt x="38" y="31"/>
                  </a:cubicBezTo>
                  <a:cubicBezTo>
                    <a:pt x="44" y="32"/>
                    <a:pt x="54" y="29"/>
                    <a:pt x="54" y="23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8"/>
                  </a:cubicBezTo>
                  <a:cubicBezTo>
                    <a:pt x="37" y="7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1"/>
                    <a:pt x="28" y="1"/>
                    <a:pt x="24" y="0"/>
                  </a:cubicBezTo>
                  <a:cubicBezTo>
                    <a:pt x="18" y="0"/>
                    <a:pt x="12" y="5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4" y="35"/>
                    <a:pt x="11" y="37"/>
                    <a:pt x="17" y="36"/>
                  </a:cubicBezTo>
                  <a:cubicBezTo>
                    <a:pt x="13" y="40"/>
                    <a:pt x="7" y="46"/>
                    <a:pt x="11" y="50"/>
                  </a:cubicBezTo>
                  <a:cubicBezTo>
                    <a:pt x="15" y="54"/>
                    <a:pt x="24" y="56"/>
                    <a:pt x="26" y="50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0" y="38"/>
                    <a:pt x="31" y="39"/>
                    <a:pt x="31" y="40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50"/>
                    <a:pt x="51" y="45"/>
                  </a:cubicBezTo>
                  <a:cubicBezTo>
                    <a:pt x="51" y="41"/>
                    <a:pt x="44" y="36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8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2"/>
                    <a:pt x="24" y="32"/>
                  </a:cubicBezTo>
                  <a:cubicBezTo>
                    <a:pt x="23" y="31"/>
                    <a:pt x="23" y="31"/>
                    <a:pt x="22" y="30"/>
                  </a:cubicBezTo>
                  <a:cubicBezTo>
                    <a:pt x="22" y="29"/>
                    <a:pt x="21" y="28"/>
                    <a:pt x="22" y="27"/>
                  </a:cubicBezTo>
                  <a:cubicBezTo>
                    <a:pt x="22" y="25"/>
                    <a:pt x="22" y="24"/>
                    <a:pt x="23" y="24"/>
                  </a:cubicBezTo>
                  <a:cubicBezTo>
                    <a:pt x="24" y="23"/>
                    <a:pt x="25" y="22"/>
                    <a:pt x="26" y="22"/>
                  </a:cubicBezTo>
                  <a:cubicBezTo>
                    <a:pt x="27" y="22"/>
                    <a:pt x="27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2"/>
                    <a:pt x="31" y="23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44"/>
            <p:cNvSpPr>
              <a:spLocks noEditPoints="1"/>
            </p:cNvSpPr>
            <p:nvPr/>
          </p:nvSpPr>
          <p:spPr bwMode="auto">
            <a:xfrm>
              <a:off x="7372012" y="2826885"/>
              <a:ext cx="53975" cy="53975"/>
            </a:xfrm>
            <a:custGeom>
              <a:avLst/>
              <a:gdLst>
                <a:gd name="T0" fmla="*/ 20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5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0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0 h 21"/>
                <a:gd name="T34" fmla="*/ 15 w 21"/>
                <a:gd name="T35" fmla="*/ 17 h 21"/>
                <a:gd name="T36" fmla="*/ 21 w 21"/>
                <a:gd name="T37" fmla="*/ 17 h 21"/>
                <a:gd name="T38" fmla="*/ 20 w 21"/>
                <a:gd name="T39" fmla="*/ 13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8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0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4" y="0"/>
                    <a:pt x="13" y="1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7" y="1"/>
                    <a:pt x="6" y="1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3" y="9"/>
                    <a:pt x="0" y="11"/>
                    <a:pt x="0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8"/>
                    <a:pt x="11" y="21"/>
                    <a:pt x="13" y="20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7" y="18"/>
                    <a:pt x="20" y="19"/>
                    <a:pt x="21" y="17"/>
                  </a:cubicBezTo>
                  <a:cubicBezTo>
                    <a:pt x="21" y="16"/>
                    <a:pt x="21" y="14"/>
                    <a:pt x="20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45"/>
            <p:cNvSpPr>
              <a:spLocks noEditPoints="1"/>
            </p:cNvSpPr>
            <p:nvPr/>
          </p:nvSpPr>
          <p:spPr bwMode="auto">
            <a:xfrm>
              <a:off x="7513299" y="3409497"/>
              <a:ext cx="52388" cy="53975"/>
            </a:xfrm>
            <a:custGeom>
              <a:avLst/>
              <a:gdLst>
                <a:gd name="T0" fmla="*/ 20 w 20"/>
                <a:gd name="T1" fmla="*/ 14 h 21"/>
                <a:gd name="T2" fmla="*/ 17 w 20"/>
                <a:gd name="T3" fmla="*/ 11 h 21"/>
                <a:gd name="T4" fmla="*/ 13 w 20"/>
                <a:gd name="T5" fmla="*/ 11 h 21"/>
                <a:gd name="T6" fmla="*/ 13 w 20"/>
                <a:gd name="T7" fmla="*/ 11 h 21"/>
                <a:gd name="T8" fmla="*/ 17 w 20"/>
                <a:gd name="T9" fmla="*/ 4 h 21"/>
                <a:gd name="T10" fmla="*/ 12 w 20"/>
                <a:gd name="T11" fmla="*/ 2 h 21"/>
                <a:gd name="T12" fmla="*/ 10 w 20"/>
                <a:gd name="T13" fmla="*/ 5 h 21"/>
                <a:gd name="T14" fmla="*/ 10 w 20"/>
                <a:gd name="T15" fmla="*/ 6 h 21"/>
                <a:gd name="T16" fmla="*/ 5 w 20"/>
                <a:gd name="T17" fmla="*/ 1 h 21"/>
                <a:gd name="T18" fmla="*/ 0 w 20"/>
                <a:gd name="T19" fmla="*/ 5 h 21"/>
                <a:gd name="T20" fmla="*/ 6 w 20"/>
                <a:gd name="T21" fmla="*/ 10 h 21"/>
                <a:gd name="T22" fmla="*/ 5 w 20"/>
                <a:gd name="T23" fmla="*/ 10 h 21"/>
                <a:gd name="T24" fmla="*/ 0 w 20"/>
                <a:gd name="T25" fmla="*/ 13 h 21"/>
                <a:gd name="T26" fmla="*/ 6 w 20"/>
                <a:gd name="T27" fmla="*/ 17 h 21"/>
                <a:gd name="T28" fmla="*/ 8 w 20"/>
                <a:gd name="T29" fmla="*/ 15 h 21"/>
                <a:gd name="T30" fmla="*/ 8 w 20"/>
                <a:gd name="T31" fmla="*/ 17 h 21"/>
                <a:gd name="T32" fmla="*/ 12 w 20"/>
                <a:gd name="T33" fmla="*/ 21 h 21"/>
                <a:gd name="T34" fmla="*/ 14 w 20"/>
                <a:gd name="T35" fmla="*/ 17 h 21"/>
                <a:gd name="T36" fmla="*/ 20 w 20"/>
                <a:gd name="T37" fmla="*/ 17 h 21"/>
                <a:gd name="T38" fmla="*/ 20 w 20"/>
                <a:gd name="T39" fmla="*/ 14 h 21"/>
                <a:gd name="T40" fmla="*/ 10 w 20"/>
                <a:gd name="T41" fmla="*/ 13 h 21"/>
                <a:gd name="T42" fmla="*/ 9 w 20"/>
                <a:gd name="T43" fmla="*/ 13 h 21"/>
                <a:gd name="T44" fmla="*/ 9 w 20"/>
                <a:gd name="T45" fmla="*/ 13 h 21"/>
                <a:gd name="T46" fmla="*/ 7 w 20"/>
                <a:gd name="T47" fmla="*/ 10 h 21"/>
                <a:gd name="T48" fmla="*/ 7 w 20"/>
                <a:gd name="T49" fmla="*/ 10 h 21"/>
                <a:gd name="T50" fmla="*/ 8 w 20"/>
                <a:gd name="T51" fmla="*/ 9 h 21"/>
                <a:gd name="T52" fmla="*/ 10 w 20"/>
                <a:gd name="T53" fmla="*/ 8 h 21"/>
                <a:gd name="T54" fmla="*/ 10 w 20"/>
                <a:gd name="T55" fmla="*/ 8 h 21"/>
                <a:gd name="T56" fmla="*/ 11 w 20"/>
                <a:gd name="T57" fmla="*/ 8 h 21"/>
                <a:gd name="T58" fmla="*/ 12 w 20"/>
                <a:gd name="T59" fmla="*/ 11 h 21"/>
                <a:gd name="T60" fmla="*/ 12 w 20"/>
                <a:gd name="T61" fmla="*/ 11 h 21"/>
                <a:gd name="T62" fmla="*/ 12 w 20"/>
                <a:gd name="T63" fmla="*/ 12 h 21"/>
                <a:gd name="T64" fmla="*/ 12 w 20"/>
                <a:gd name="T65" fmla="*/ 12 h 21"/>
                <a:gd name="T66" fmla="*/ 11 w 20"/>
                <a:gd name="T67" fmla="*/ 13 h 21"/>
                <a:gd name="T68" fmla="*/ 10 w 20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20" y="14"/>
                  </a:moveTo>
                  <a:cubicBezTo>
                    <a:pt x="19" y="12"/>
                    <a:pt x="18" y="12"/>
                    <a:pt x="17" y="11"/>
                  </a:cubicBezTo>
                  <a:cubicBezTo>
                    <a:pt x="16" y="11"/>
                    <a:pt x="15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9"/>
                    <a:pt x="19" y="7"/>
                    <a:pt x="17" y="4"/>
                  </a:cubicBezTo>
                  <a:cubicBezTo>
                    <a:pt x="16" y="2"/>
                    <a:pt x="14" y="0"/>
                    <a:pt x="12" y="2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9" y="4"/>
                    <a:pt x="7" y="1"/>
                    <a:pt x="5" y="1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3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3" y="10"/>
                    <a:pt x="0" y="11"/>
                    <a:pt x="0" y="13"/>
                  </a:cubicBezTo>
                  <a:cubicBezTo>
                    <a:pt x="0" y="16"/>
                    <a:pt x="3" y="18"/>
                    <a:pt x="6" y="17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9" y="18"/>
                    <a:pt x="11" y="21"/>
                    <a:pt x="12" y="21"/>
                  </a:cubicBezTo>
                  <a:cubicBezTo>
                    <a:pt x="14" y="20"/>
                    <a:pt x="14" y="19"/>
                    <a:pt x="14" y="17"/>
                  </a:cubicBezTo>
                  <a:cubicBezTo>
                    <a:pt x="17" y="18"/>
                    <a:pt x="19" y="19"/>
                    <a:pt x="20" y="17"/>
                  </a:cubicBezTo>
                  <a:cubicBezTo>
                    <a:pt x="20" y="16"/>
                    <a:pt x="20" y="14"/>
                    <a:pt x="20" y="14"/>
                  </a:cubicBezTo>
                  <a:close/>
                  <a:moveTo>
                    <a:pt x="10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3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46"/>
            <p:cNvSpPr>
              <a:spLocks noEditPoints="1"/>
            </p:cNvSpPr>
            <p:nvPr/>
          </p:nvSpPr>
          <p:spPr bwMode="auto">
            <a:xfrm>
              <a:off x="7554574" y="4003222"/>
              <a:ext cx="53975" cy="53975"/>
            </a:xfrm>
            <a:custGeom>
              <a:avLst/>
              <a:gdLst>
                <a:gd name="T0" fmla="*/ 21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6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1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1 h 21"/>
                <a:gd name="T34" fmla="*/ 15 w 21"/>
                <a:gd name="T35" fmla="*/ 17 h 21"/>
                <a:gd name="T36" fmla="*/ 21 w 21"/>
                <a:gd name="T37" fmla="*/ 17 h 21"/>
                <a:gd name="T38" fmla="*/ 21 w 21"/>
                <a:gd name="T39" fmla="*/ 13 h 21"/>
                <a:gd name="T40" fmla="*/ 10 w 21"/>
                <a:gd name="T41" fmla="*/ 13 h 21"/>
                <a:gd name="T42" fmla="*/ 10 w 21"/>
                <a:gd name="T43" fmla="*/ 12 h 21"/>
                <a:gd name="T44" fmla="*/ 10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9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5" y="0"/>
                    <a:pt x="13" y="1"/>
                  </a:cubicBezTo>
                  <a:cubicBezTo>
                    <a:pt x="12" y="2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4" y="9"/>
                    <a:pt x="1" y="11"/>
                    <a:pt x="1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10" y="18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8" y="18"/>
                    <a:pt x="20" y="19"/>
                    <a:pt x="21" y="17"/>
                  </a:cubicBezTo>
                  <a:cubicBezTo>
                    <a:pt x="21" y="16"/>
                    <a:pt x="21" y="14"/>
                    <a:pt x="21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247"/>
            <p:cNvSpPr>
              <a:spLocks noEditPoints="1"/>
            </p:cNvSpPr>
            <p:nvPr/>
          </p:nvSpPr>
          <p:spPr bwMode="auto">
            <a:xfrm>
              <a:off x="7508537" y="2893560"/>
              <a:ext cx="90488" cy="85725"/>
            </a:xfrm>
            <a:custGeom>
              <a:avLst/>
              <a:gdLst>
                <a:gd name="T0" fmla="*/ 28 w 35"/>
                <a:gd name="T1" fmla="*/ 3 h 33"/>
                <a:gd name="T2" fmla="*/ 23 w 35"/>
                <a:gd name="T3" fmla="*/ 5 h 33"/>
                <a:gd name="T4" fmla="*/ 21 w 35"/>
                <a:gd name="T5" fmla="*/ 11 h 33"/>
                <a:gd name="T6" fmla="*/ 21 w 35"/>
                <a:gd name="T7" fmla="*/ 11 h 33"/>
                <a:gd name="T8" fmla="*/ 12 w 35"/>
                <a:gd name="T9" fmla="*/ 2 h 33"/>
                <a:gd name="T10" fmla="*/ 6 w 35"/>
                <a:gd name="T11" fmla="*/ 8 h 33"/>
                <a:gd name="T12" fmla="*/ 11 w 35"/>
                <a:gd name="T13" fmla="*/ 13 h 33"/>
                <a:gd name="T14" fmla="*/ 12 w 35"/>
                <a:gd name="T15" fmla="*/ 13 h 33"/>
                <a:gd name="T16" fmla="*/ 2 w 35"/>
                <a:gd name="T17" fmla="*/ 18 h 33"/>
                <a:gd name="T18" fmla="*/ 5 w 35"/>
                <a:gd name="T19" fmla="*/ 28 h 33"/>
                <a:gd name="T20" fmla="*/ 16 w 35"/>
                <a:gd name="T21" fmla="*/ 21 h 33"/>
                <a:gd name="T22" fmla="*/ 15 w 35"/>
                <a:gd name="T23" fmla="*/ 23 h 33"/>
                <a:gd name="T24" fmla="*/ 18 w 35"/>
                <a:gd name="T25" fmla="*/ 32 h 33"/>
                <a:gd name="T26" fmla="*/ 26 w 35"/>
                <a:gd name="T27" fmla="*/ 25 h 33"/>
                <a:gd name="T28" fmla="*/ 25 w 35"/>
                <a:gd name="T29" fmla="*/ 21 h 33"/>
                <a:gd name="T30" fmla="*/ 28 w 35"/>
                <a:gd name="T31" fmla="*/ 21 h 33"/>
                <a:gd name="T32" fmla="*/ 35 w 35"/>
                <a:gd name="T33" fmla="*/ 17 h 33"/>
                <a:gd name="T34" fmla="*/ 30 w 35"/>
                <a:gd name="T35" fmla="*/ 12 h 33"/>
                <a:gd name="T36" fmla="*/ 33 w 35"/>
                <a:gd name="T37" fmla="*/ 4 h 33"/>
                <a:gd name="T38" fmla="*/ 28 w 35"/>
                <a:gd name="T39" fmla="*/ 3 h 33"/>
                <a:gd name="T40" fmla="*/ 22 w 35"/>
                <a:gd name="T41" fmla="*/ 17 h 33"/>
                <a:gd name="T42" fmla="*/ 21 w 35"/>
                <a:gd name="T43" fmla="*/ 18 h 33"/>
                <a:gd name="T44" fmla="*/ 21 w 35"/>
                <a:gd name="T45" fmla="*/ 18 h 33"/>
                <a:gd name="T46" fmla="*/ 17 w 35"/>
                <a:gd name="T47" fmla="*/ 19 h 33"/>
                <a:gd name="T48" fmla="*/ 17 w 35"/>
                <a:gd name="T49" fmla="*/ 19 h 33"/>
                <a:gd name="T50" fmla="*/ 15 w 35"/>
                <a:gd name="T51" fmla="*/ 18 h 33"/>
                <a:gd name="T52" fmla="*/ 15 w 35"/>
                <a:gd name="T53" fmla="*/ 14 h 33"/>
                <a:gd name="T54" fmla="*/ 15 w 35"/>
                <a:gd name="T55" fmla="*/ 14 h 33"/>
                <a:gd name="T56" fmla="*/ 15 w 35"/>
                <a:gd name="T57" fmla="*/ 13 h 33"/>
                <a:gd name="T58" fmla="*/ 21 w 35"/>
                <a:gd name="T59" fmla="*/ 13 h 33"/>
                <a:gd name="T60" fmla="*/ 21 w 35"/>
                <a:gd name="T61" fmla="*/ 13 h 33"/>
                <a:gd name="T62" fmla="*/ 21 w 35"/>
                <a:gd name="T63" fmla="*/ 13 h 33"/>
                <a:gd name="T64" fmla="*/ 22 w 35"/>
                <a:gd name="T65" fmla="*/ 13 h 33"/>
                <a:gd name="T66" fmla="*/ 22 w 35"/>
                <a:gd name="T67" fmla="*/ 15 h 33"/>
                <a:gd name="T68" fmla="*/ 22 w 35"/>
                <a:gd name="T6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33">
                  <a:moveTo>
                    <a:pt x="28" y="3"/>
                  </a:moveTo>
                  <a:cubicBezTo>
                    <a:pt x="26" y="3"/>
                    <a:pt x="25" y="4"/>
                    <a:pt x="23" y="5"/>
                  </a:cubicBezTo>
                  <a:cubicBezTo>
                    <a:pt x="22" y="7"/>
                    <a:pt x="21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6"/>
                    <a:pt x="18" y="0"/>
                    <a:pt x="12" y="2"/>
                  </a:cubicBezTo>
                  <a:cubicBezTo>
                    <a:pt x="9" y="2"/>
                    <a:pt x="5" y="5"/>
                    <a:pt x="6" y="8"/>
                  </a:cubicBezTo>
                  <a:cubicBezTo>
                    <a:pt x="7" y="10"/>
                    <a:pt x="9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8" y="13"/>
                    <a:pt x="4" y="16"/>
                    <a:pt x="2" y="18"/>
                  </a:cubicBezTo>
                  <a:cubicBezTo>
                    <a:pt x="0" y="22"/>
                    <a:pt x="0" y="27"/>
                    <a:pt x="5" y="28"/>
                  </a:cubicBezTo>
                  <a:cubicBezTo>
                    <a:pt x="9" y="30"/>
                    <a:pt x="13" y="25"/>
                    <a:pt x="16" y="21"/>
                  </a:cubicBezTo>
                  <a:cubicBezTo>
                    <a:pt x="16" y="22"/>
                    <a:pt x="15" y="23"/>
                    <a:pt x="15" y="23"/>
                  </a:cubicBezTo>
                  <a:cubicBezTo>
                    <a:pt x="14" y="26"/>
                    <a:pt x="14" y="31"/>
                    <a:pt x="18" y="32"/>
                  </a:cubicBezTo>
                  <a:cubicBezTo>
                    <a:pt x="22" y="33"/>
                    <a:pt x="26" y="29"/>
                    <a:pt x="26" y="25"/>
                  </a:cubicBezTo>
                  <a:cubicBezTo>
                    <a:pt x="26" y="24"/>
                    <a:pt x="26" y="22"/>
                    <a:pt x="25" y="21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9" y="21"/>
                    <a:pt x="35" y="19"/>
                    <a:pt x="35" y="17"/>
                  </a:cubicBezTo>
                  <a:cubicBezTo>
                    <a:pt x="35" y="15"/>
                    <a:pt x="33" y="13"/>
                    <a:pt x="30" y="12"/>
                  </a:cubicBezTo>
                  <a:cubicBezTo>
                    <a:pt x="33" y="10"/>
                    <a:pt x="35" y="6"/>
                    <a:pt x="33" y="4"/>
                  </a:cubicBezTo>
                  <a:cubicBezTo>
                    <a:pt x="32" y="3"/>
                    <a:pt x="29" y="3"/>
                    <a:pt x="28" y="3"/>
                  </a:cubicBezTo>
                  <a:close/>
                  <a:moveTo>
                    <a:pt x="22" y="17"/>
                  </a:moveTo>
                  <a:cubicBezTo>
                    <a:pt x="22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18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5" y="18"/>
                  </a:cubicBezTo>
                  <a:cubicBezTo>
                    <a:pt x="14" y="17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1"/>
                    <a:pt x="19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6"/>
                    <a:pt x="22" y="17"/>
                    <a:pt x="2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248"/>
            <p:cNvSpPr>
              <a:spLocks noEditPoints="1"/>
            </p:cNvSpPr>
            <p:nvPr/>
          </p:nvSpPr>
          <p:spPr bwMode="auto">
            <a:xfrm>
              <a:off x="7518062" y="314438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6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2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20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249"/>
            <p:cNvSpPr>
              <a:spLocks noEditPoints="1"/>
            </p:cNvSpPr>
            <p:nvPr/>
          </p:nvSpPr>
          <p:spPr bwMode="auto">
            <a:xfrm>
              <a:off x="7273587" y="3385685"/>
              <a:ext cx="85725" cy="85725"/>
            </a:xfrm>
            <a:custGeom>
              <a:avLst/>
              <a:gdLst>
                <a:gd name="T0" fmla="*/ 32 w 33"/>
                <a:gd name="T1" fmla="*/ 21 h 33"/>
                <a:gd name="T2" fmla="*/ 28 w 33"/>
                <a:gd name="T3" fmla="*/ 18 h 33"/>
                <a:gd name="T4" fmla="*/ 22 w 33"/>
                <a:gd name="T5" fmla="*/ 17 h 33"/>
                <a:gd name="T6" fmla="*/ 22 w 33"/>
                <a:gd name="T7" fmla="*/ 17 h 33"/>
                <a:gd name="T8" fmla="*/ 28 w 33"/>
                <a:gd name="T9" fmla="*/ 6 h 33"/>
                <a:gd name="T10" fmla="*/ 20 w 33"/>
                <a:gd name="T11" fmla="*/ 3 h 33"/>
                <a:gd name="T12" fmla="*/ 17 w 33"/>
                <a:gd name="T13" fmla="*/ 8 h 33"/>
                <a:gd name="T14" fmla="*/ 17 w 33"/>
                <a:gd name="T15" fmla="*/ 9 h 33"/>
                <a:gd name="T16" fmla="*/ 9 w 33"/>
                <a:gd name="T17" fmla="*/ 2 h 33"/>
                <a:gd name="T18" fmla="*/ 0 w 33"/>
                <a:gd name="T19" fmla="*/ 8 h 33"/>
                <a:gd name="T20" fmla="*/ 11 w 33"/>
                <a:gd name="T21" fmla="*/ 16 h 33"/>
                <a:gd name="T22" fmla="*/ 8 w 33"/>
                <a:gd name="T23" fmla="*/ 15 h 33"/>
                <a:gd name="T24" fmla="*/ 1 w 33"/>
                <a:gd name="T25" fmla="*/ 21 h 33"/>
                <a:gd name="T26" fmla="*/ 10 w 33"/>
                <a:gd name="T27" fmla="*/ 27 h 33"/>
                <a:gd name="T28" fmla="*/ 14 w 33"/>
                <a:gd name="T29" fmla="*/ 24 h 33"/>
                <a:gd name="T30" fmla="*/ 14 w 33"/>
                <a:gd name="T31" fmla="*/ 27 h 33"/>
                <a:gd name="T32" fmla="*/ 20 w 33"/>
                <a:gd name="T33" fmla="*/ 32 h 33"/>
                <a:gd name="T34" fmla="*/ 24 w 33"/>
                <a:gd name="T35" fmla="*/ 27 h 33"/>
                <a:gd name="T36" fmla="*/ 32 w 33"/>
                <a:gd name="T37" fmla="*/ 26 h 33"/>
                <a:gd name="T38" fmla="*/ 32 w 33"/>
                <a:gd name="T39" fmla="*/ 21 h 33"/>
                <a:gd name="T40" fmla="*/ 16 w 33"/>
                <a:gd name="T41" fmla="*/ 20 h 33"/>
                <a:gd name="T42" fmla="*/ 15 w 33"/>
                <a:gd name="T43" fmla="*/ 20 h 33"/>
                <a:gd name="T44" fmla="*/ 15 w 33"/>
                <a:gd name="T45" fmla="*/ 20 h 33"/>
                <a:gd name="T46" fmla="*/ 13 w 33"/>
                <a:gd name="T47" fmla="*/ 16 h 33"/>
                <a:gd name="T48" fmla="*/ 13 w 33"/>
                <a:gd name="T49" fmla="*/ 16 h 33"/>
                <a:gd name="T50" fmla="*/ 13 w 33"/>
                <a:gd name="T51" fmla="*/ 14 h 33"/>
                <a:gd name="T52" fmla="*/ 17 w 33"/>
                <a:gd name="T53" fmla="*/ 12 h 33"/>
                <a:gd name="T54" fmla="*/ 17 w 33"/>
                <a:gd name="T55" fmla="*/ 12 h 33"/>
                <a:gd name="T56" fmla="*/ 18 w 33"/>
                <a:gd name="T57" fmla="*/ 13 h 33"/>
                <a:gd name="T58" fmla="*/ 20 w 33"/>
                <a:gd name="T59" fmla="*/ 18 h 33"/>
                <a:gd name="T60" fmla="*/ 20 w 33"/>
                <a:gd name="T61" fmla="*/ 18 h 33"/>
                <a:gd name="T62" fmla="*/ 20 w 33"/>
                <a:gd name="T63" fmla="*/ 18 h 33"/>
                <a:gd name="T64" fmla="*/ 20 w 33"/>
                <a:gd name="T65" fmla="*/ 19 h 33"/>
                <a:gd name="T66" fmla="*/ 18 w 33"/>
                <a:gd name="T67" fmla="*/ 20 h 33"/>
                <a:gd name="T68" fmla="*/ 16 w 33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33">
                  <a:moveTo>
                    <a:pt x="32" y="21"/>
                  </a:moveTo>
                  <a:cubicBezTo>
                    <a:pt x="31" y="19"/>
                    <a:pt x="30" y="18"/>
                    <a:pt x="28" y="18"/>
                  </a:cubicBezTo>
                  <a:cubicBezTo>
                    <a:pt x="26" y="17"/>
                    <a:pt x="24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7" y="14"/>
                    <a:pt x="31" y="11"/>
                    <a:pt x="28" y="6"/>
                  </a:cubicBezTo>
                  <a:cubicBezTo>
                    <a:pt x="26" y="3"/>
                    <a:pt x="22" y="0"/>
                    <a:pt x="20" y="3"/>
                  </a:cubicBezTo>
                  <a:cubicBezTo>
                    <a:pt x="18" y="4"/>
                    <a:pt x="17" y="6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6"/>
                    <a:pt x="12" y="2"/>
                    <a:pt x="9" y="2"/>
                  </a:cubicBezTo>
                  <a:cubicBezTo>
                    <a:pt x="5" y="1"/>
                    <a:pt x="0" y="3"/>
                    <a:pt x="0" y="8"/>
                  </a:cubicBezTo>
                  <a:cubicBezTo>
                    <a:pt x="0" y="12"/>
                    <a:pt x="6" y="14"/>
                    <a:pt x="11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5" y="15"/>
                    <a:pt x="1" y="17"/>
                    <a:pt x="1" y="21"/>
                  </a:cubicBezTo>
                  <a:cubicBezTo>
                    <a:pt x="1" y="25"/>
                    <a:pt x="6" y="28"/>
                    <a:pt x="10" y="27"/>
                  </a:cubicBezTo>
                  <a:cubicBezTo>
                    <a:pt x="11" y="27"/>
                    <a:pt x="13" y="25"/>
                    <a:pt x="14" y="24"/>
                  </a:cubicBezTo>
                  <a:cubicBezTo>
                    <a:pt x="14" y="25"/>
                    <a:pt x="14" y="26"/>
                    <a:pt x="14" y="27"/>
                  </a:cubicBezTo>
                  <a:cubicBezTo>
                    <a:pt x="15" y="28"/>
                    <a:pt x="18" y="33"/>
                    <a:pt x="20" y="32"/>
                  </a:cubicBezTo>
                  <a:cubicBezTo>
                    <a:pt x="22" y="32"/>
                    <a:pt x="23" y="29"/>
                    <a:pt x="24" y="27"/>
                  </a:cubicBezTo>
                  <a:cubicBezTo>
                    <a:pt x="27" y="29"/>
                    <a:pt x="31" y="30"/>
                    <a:pt x="32" y="26"/>
                  </a:cubicBezTo>
                  <a:cubicBezTo>
                    <a:pt x="33" y="25"/>
                    <a:pt x="32" y="23"/>
                    <a:pt x="32" y="21"/>
                  </a:cubicBezTo>
                  <a:close/>
                  <a:moveTo>
                    <a:pt x="16" y="20"/>
                  </a:move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4" y="13"/>
                    <a:pt x="15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20" y="14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8" y="20"/>
                    <a:pt x="17" y="20"/>
                    <a:pt x="16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250"/>
            <p:cNvSpPr>
              <a:spLocks noEditPoints="1"/>
            </p:cNvSpPr>
            <p:nvPr/>
          </p:nvSpPr>
          <p:spPr bwMode="auto">
            <a:xfrm>
              <a:off x="7518062" y="3776210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7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4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2 w 32"/>
                <a:gd name="T37" fmla="*/ 26 h 32"/>
                <a:gd name="T38" fmla="*/ 31 w 32"/>
                <a:gd name="T39" fmla="*/ 21 h 32"/>
                <a:gd name="T40" fmla="*/ 16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3 h 32"/>
                <a:gd name="T52" fmla="*/ 16 w 32"/>
                <a:gd name="T53" fmla="*/ 11 h 32"/>
                <a:gd name="T54" fmla="*/ 17 w 32"/>
                <a:gd name="T55" fmla="*/ 11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7 h 32"/>
                <a:gd name="T64" fmla="*/ 19 w 32"/>
                <a:gd name="T65" fmla="*/ 18 h 32"/>
                <a:gd name="T66" fmla="*/ 18 w 32"/>
                <a:gd name="T67" fmla="*/ 19 h 32"/>
                <a:gd name="T68" fmla="*/ 16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8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0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1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1"/>
                    <a:pt x="6" y="14"/>
                    <a:pt x="10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2" y="26"/>
                  </a:cubicBezTo>
                  <a:cubicBezTo>
                    <a:pt x="32" y="24"/>
                    <a:pt x="32" y="22"/>
                    <a:pt x="31" y="21"/>
                  </a:cubicBezTo>
                  <a:close/>
                  <a:moveTo>
                    <a:pt x="16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251"/>
            <p:cNvSpPr>
              <a:spLocks noEditPoints="1"/>
            </p:cNvSpPr>
            <p:nvPr/>
          </p:nvSpPr>
          <p:spPr bwMode="auto">
            <a:xfrm>
              <a:off x="7286287" y="322693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1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252"/>
            <p:cNvSpPr>
              <a:spLocks noEditPoints="1"/>
            </p:cNvSpPr>
            <p:nvPr/>
          </p:nvSpPr>
          <p:spPr bwMode="auto">
            <a:xfrm>
              <a:off x="7500599" y="2625272"/>
              <a:ext cx="77788" cy="84138"/>
            </a:xfrm>
            <a:custGeom>
              <a:avLst/>
              <a:gdLst>
                <a:gd name="T0" fmla="*/ 30 w 30"/>
                <a:gd name="T1" fmla="*/ 19 h 33"/>
                <a:gd name="T2" fmla="*/ 27 w 30"/>
                <a:gd name="T3" fmla="*/ 17 h 33"/>
                <a:gd name="T4" fmla="*/ 26 w 30"/>
                <a:gd name="T5" fmla="*/ 17 h 33"/>
                <a:gd name="T6" fmla="*/ 26 w 30"/>
                <a:gd name="T7" fmla="*/ 17 h 33"/>
                <a:gd name="T8" fmla="*/ 29 w 30"/>
                <a:gd name="T9" fmla="*/ 13 h 33"/>
                <a:gd name="T10" fmla="*/ 28 w 30"/>
                <a:gd name="T11" fmla="*/ 8 h 33"/>
                <a:gd name="T12" fmla="*/ 23 w 30"/>
                <a:gd name="T13" fmla="*/ 5 h 33"/>
                <a:gd name="T14" fmla="*/ 20 w 30"/>
                <a:gd name="T15" fmla="*/ 7 h 33"/>
                <a:gd name="T16" fmla="*/ 19 w 30"/>
                <a:gd name="T17" fmla="*/ 5 h 33"/>
                <a:gd name="T18" fmla="*/ 10 w 30"/>
                <a:gd name="T19" fmla="*/ 4 h 33"/>
                <a:gd name="T20" fmla="*/ 9 w 30"/>
                <a:gd name="T21" fmla="*/ 9 h 33"/>
                <a:gd name="T22" fmla="*/ 7 w 30"/>
                <a:gd name="T23" fmla="*/ 8 h 33"/>
                <a:gd name="T24" fmla="*/ 2 w 30"/>
                <a:gd name="T25" fmla="*/ 8 h 33"/>
                <a:gd name="T26" fmla="*/ 0 w 30"/>
                <a:gd name="T27" fmla="*/ 15 h 33"/>
                <a:gd name="T28" fmla="*/ 7 w 30"/>
                <a:gd name="T29" fmla="*/ 19 h 33"/>
                <a:gd name="T30" fmla="*/ 7 w 30"/>
                <a:gd name="T31" fmla="*/ 19 h 33"/>
                <a:gd name="T32" fmla="*/ 3 w 30"/>
                <a:gd name="T33" fmla="*/ 23 h 33"/>
                <a:gd name="T34" fmla="*/ 11 w 30"/>
                <a:gd name="T35" fmla="*/ 28 h 33"/>
                <a:gd name="T36" fmla="*/ 13 w 30"/>
                <a:gd name="T37" fmla="*/ 27 h 33"/>
                <a:gd name="T38" fmla="*/ 13 w 30"/>
                <a:gd name="T39" fmla="*/ 27 h 33"/>
                <a:gd name="T40" fmla="*/ 16 w 30"/>
                <a:gd name="T41" fmla="*/ 31 h 33"/>
                <a:gd name="T42" fmla="*/ 22 w 30"/>
                <a:gd name="T43" fmla="*/ 30 h 33"/>
                <a:gd name="T44" fmla="*/ 21 w 30"/>
                <a:gd name="T45" fmla="*/ 24 h 33"/>
                <a:gd name="T46" fmla="*/ 20 w 30"/>
                <a:gd name="T47" fmla="*/ 22 h 33"/>
                <a:gd name="T48" fmla="*/ 20 w 30"/>
                <a:gd name="T49" fmla="*/ 22 h 33"/>
                <a:gd name="T50" fmla="*/ 28 w 30"/>
                <a:gd name="T51" fmla="*/ 25 h 33"/>
                <a:gd name="T52" fmla="*/ 30 w 30"/>
                <a:gd name="T53" fmla="*/ 19 h 33"/>
                <a:gd name="T54" fmla="*/ 17 w 30"/>
                <a:gd name="T55" fmla="*/ 19 h 33"/>
                <a:gd name="T56" fmla="*/ 17 w 30"/>
                <a:gd name="T57" fmla="*/ 19 h 33"/>
                <a:gd name="T58" fmla="*/ 17 w 30"/>
                <a:gd name="T59" fmla="*/ 20 h 33"/>
                <a:gd name="T60" fmla="*/ 15 w 30"/>
                <a:gd name="T61" fmla="*/ 20 h 33"/>
                <a:gd name="T62" fmla="*/ 15 w 30"/>
                <a:gd name="T63" fmla="*/ 20 h 33"/>
                <a:gd name="T64" fmla="*/ 13 w 30"/>
                <a:gd name="T65" fmla="*/ 18 h 33"/>
                <a:gd name="T66" fmla="*/ 12 w 30"/>
                <a:gd name="T67" fmla="*/ 16 h 33"/>
                <a:gd name="T68" fmla="*/ 13 w 30"/>
                <a:gd name="T69" fmla="*/ 16 h 33"/>
                <a:gd name="T70" fmla="*/ 13 w 30"/>
                <a:gd name="T71" fmla="*/ 16 h 33"/>
                <a:gd name="T72" fmla="*/ 13 w 30"/>
                <a:gd name="T73" fmla="*/ 16 h 33"/>
                <a:gd name="T74" fmla="*/ 15 w 30"/>
                <a:gd name="T75" fmla="*/ 13 h 33"/>
                <a:gd name="T76" fmla="*/ 17 w 30"/>
                <a:gd name="T77" fmla="*/ 13 h 33"/>
                <a:gd name="T78" fmla="*/ 17 w 30"/>
                <a:gd name="T79" fmla="*/ 13 h 33"/>
                <a:gd name="T80" fmla="*/ 19 w 30"/>
                <a:gd name="T81" fmla="*/ 15 h 33"/>
                <a:gd name="T82" fmla="*/ 19 w 30"/>
                <a:gd name="T83" fmla="*/ 16 h 33"/>
                <a:gd name="T84" fmla="*/ 19 w 30"/>
                <a:gd name="T85" fmla="*/ 17 h 33"/>
                <a:gd name="T86" fmla="*/ 19 w 30"/>
                <a:gd name="T87" fmla="*/ 17 h 33"/>
                <a:gd name="T88" fmla="*/ 18 w 30"/>
                <a:gd name="T89" fmla="*/ 19 h 33"/>
                <a:gd name="T90" fmla="*/ 17 w 30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33">
                  <a:moveTo>
                    <a:pt x="30" y="19"/>
                  </a:moveTo>
                  <a:cubicBezTo>
                    <a:pt x="29" y="18"/>
                    <a:pt x="28" y="18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6"/>
                    <a:pt x="29" y="15"/>
                    <a:pt x="29" y="13"/>
                  </a:cubicBezTo>
                  <a:cubicBezTo>
                    <a:pt x="30" y="11"/>
                    <a:pt x="29" y="10"/>
                    <a:pt x="28" y="8"/>
                  </a:cubicBezTo>
                  <a:cubicBezTo>
                    <a:pt x="27" y="6"/>
                    <a:pt x="25" y="5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ubicBezTo>
                    <a:pt x="17" y="3"/>
                    <a:pt x="13" y="0"/>
                    <a:pt x="10" y="4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4" y="7"/>
                    <a:pt x="2" y="8"/>
                  </a:cubicBezTo>
                  <a:cubicBezTo>
                    <a:pt x="0" y="9"/>
                    <a:pt x="0" y="12"/>
                    <a:pt x="0" y="15"/>
                  </a:cubicBezTo>
                  <a:cubicBezTo>
                    <a:pt x="1" y="18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2" y="21"/>
                    <a:pt x="3" y="23"/>
                  </a:cubicBezTo>
                  <a:cubicBezTo>
                    <a:pt x="4" y="25"/>
                    <a:pt x="8" y="29"/>
                    <a:pt x="11" y="28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5" y="31"/>
                    <a:pt x="16" y="31"/>
                  </a:cubicBezTo>
                  <a:cubicBezTo>
                    <a:pt x="18" y="32"/>
                    <a:pt x="21" y="33"/>
                    <a:pt x="22" y="30"/>
                  </a:cubicBezTo>
                  <a:cubicBezTo>
                    <a:pt x="22" y="28"/>
                    <a:pt x="22" y="26"/>
                    <a:pt x="21" y="24"/>
                  </a:cubicBezTo>
                  <a:cubicBezTo>
                    <a:pt x="21" y="23"/>
                    <a:pt x="20" y="23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3"/>
                    <a:pt x="25" y="27"/>
                    <a:pt x="28" y="25"/>
                  </a:cubicBezTo>
                  <a:cubicBezTo>
                    <a:pt x="30" y="23"/>
                    <a:pt x="30" y="21"/>
                    <a:pt x="30" y="19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53"/>
            <p:cNvSpPr>
              <a:spLocks noEditPoints="1"/>
            </p:cNvSpPr>
            <p:nvPr/>
          </p:nvSpPr>
          <p:spPr bwMode="auto">
            <a:xfrm>
              <a:off x="7467262" y="3004685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1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9 h 51"/>
                <a:gd name="T30" fmla="*/ 12 w 49"/>
                <a:gd name="T31" fmla="*/ 29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7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1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5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29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6" y="27"/>
                    <a:pt x="45" y="27"/>
                    <a:pt x="43" y="27"/>
                  </a:cubicBezTo>
                  <a:cubicBezTo>
                    <a:pt x="42" y="27"/>
                    <a:pt x="42" y="27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9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9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1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7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0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5" y="31"/>
                    <a:pt x="25" y="31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4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0" y="28"/>
                    <a:pt x="29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54"/>
            <p:cNvSpPr>
              <a:spLocks noEditPoints="1"/>
            </p:cNvSpPr>
            <p:nvPr/>
          </p:nvSpPr>
          <p:spPr bwMode="auto">
            <a:xfrm>
              <a:off x="7318037" y="3496810"/>
              <a:ext cx="123825" cy="131763"/>
            </a:xfrm>
            <a:custGeom>
              <a:avLst/>
              <a:gdLst>
                <a:gd name="T0" fmla="*/ 47 w 48"/>
                <a:gd name="T1" fmla="*/ 29 h 51"/>
                <a:gd name="T2" fmla="*/ 42 w 48"/>
                <a:gd name="T3" fmla="*/ 27 h 51"/>
                <a:gd name="T4" fmla="*/ 40 w 48"/>
                <a:gd name="T5" fmla="*/ 26 h 51"/>
                <a:gd name="T6" fmla="*/ 41 w 48"/>
                <a:gd name="T7" fmla="*/ 26 h 51"/>
                <a:gd name="T8" fmla="*/ 46 w 48"/>
                <a:gd name="T9" fmla="*/ 20 h 51"/>
                <a:gd name="T10" fmla="*/ 45 w 48"/>
                <a:gd name="T11" fmla="*/ 11 h 51"/>
                <a:gd name="T12" fmla="*/ 36 w 48"/>
                <a:gd name="T13" fmla="*/ 8 h 51"/>
                <a:gd name="T14" fmla="*/ 32 w 48"/>
                <a:gd name="T15" fmla="*/ 10 h 51"/>
                <a:gd name="T16" fmla="*/ 30 w 48"/>
                <a:gd name="T17" fmla="*/ 8 h 51"/>
                <a:gd name="T18" fmla="*/ 16 w 48"/>
                <a:gd name="T19" fmla="*/ 5 h 51"/>
                <a:gd name="T20" fmla="*/ 15 w 48"/>
                <a:gd name="T21" fmla="*/ 13 h 51"/>
                <a:gd name="T22" fmla="*/ 11 w 48"/>
                <a:gd name="T23" fmla="*/ 11 h 51"/>
                <a:gd name="T24" fmla="*/ 4 w 48"/>
                <a:gd name="T25" fmla="*/ 11 h 51"/>
                <a:gd name="T26" fmla="*/ 1 w 48"/>
                <a:gd name="T27" fmla="*/ 23 h 51"/>
                <a:gd name="T28" fmla="*/ 11 w 48"/>
                <a:gd name="T29" fmla="*/ 28 h 51"/>
                <a:gd name="T30" fmla="*/ 11 w 48"/>
                <a:gd name="T31" fmla="*/ 28 h 51"/>
                <a:gd name="T32" fmla="*/ 5 w 48"/>
                <a:gd name="T33" fmla="*/ 35 h 51"/>
                <a:gd name="T34" fmla="*/ 18 w 48"/>
                <a:gd name="T35" fmla="*/ 43 h 51"/>
                <a:gd name="T36" fmla="*/ 21 w 48"/>
                <a:gd name="T37" fmla="*/ 41 h 51"/>
                <a:gd name="T38" fmla="*/ 21 w 48"/>
                <a:gd name="T39" fmla="*/ 42 h 51"/>
                <a:gd name="T40" fmla="*/ 26 w 48"/>
                <a:gd name="T41" fmla="*/ 48 h 51"/>
                <a:gd name="T42" fmla="*/ 34 w 48"/>
                <a:gd name="T43" fmla="*/ 47 h 51"/>
                <a:gd name="T44" fmla="*/ 33 w 48"/>
                <a:gd name="T45" fmla="*/ 36 h 51"/>
                <a:gd name="T46" fmla="*/ 32 w 48"/>
                <a:gd name="T47" fmla="*/ 34 h 51"/>
                <a:gd name="T48" fmla="*/ 32 w 48"/>
                <a:gd name="T49" fmla="*/ 34 h 51"/>
                <a:gd name="T50" fmla="*/ 44 w 48"/>
                <a:gd name="T51" fmla="*/ 38 h 51"/>
                <a:gd name="T52" fmla="*/ 47 w 48"/>
                <a:gd name="T53" fmla="*/ 29 h 51"/>
                <a:gd name="T54" fmla="*/ 28 w 48"/>
                <a:gd name="T55" fmla="*/ 30 h 51"/>
                <a:gd name="T56" fmla="*/ 27 w 48"/>
                <a:gd name="T57" fmla="*/ 30 h 51"/>
                <a:gd name="T58" fmla="*/ 27 w 48"/>
                <a:gd name="T59" fmla="*/ 30 h 51"/>
                <a:gd name="T60" fmla="*/ 24 w 48"/>
                <a:gd name="T61" fmla="*/ 30 h 51"/>
                <a:gd name="T62" fmla="*/ 24 w 48"/>
                <a:gd name="T63" fmla="*/ 30 h 51"/>
                <a:gd name="T64" fmla="*/ 20 w 48"/>
                <a:gd name="T65" fmla="*/ 27 h 51"/>
                <a:gd name="T66" fmla="*/ 20 w 48"/>
                <a:gd name="T67" fmla="*/ 24 h 51"/>
                <a:gd name="T68" fmla="*/ 20 w 48"/>
                <a:gd name="T69" fmla="*/ 24 h 51"/>
                <a:gd name="T70" fmla="*/ 20 w 48"/>
                <a:gd name="T71" fmla="*/ 24 h 51"/>
                <a:gd name="T72" fmla="*/ 20 w 48"/>
                <a:gd name="T73" fmla="*/ 24 h 51"/>
                <a:gd name="T74" fmla="*/ 24 w 48"/>
                <a:gd name="T75" fmla="*/ 20 h 51"/>
                <a:gd name="T76" fmla="*/ 26 w 48"/>
                <a:gd name="T77" fmla="*/ 20 h 51"/>
                <a:gd name="T78" fmla="*/ 27 w 48"/>
                <a:gd name="T79" fmla="*/ 20 h 51"/>
                <a:gd name="T80" fmla="*/ 30 w 48"/>
                <a:gd name="T81" fmla="*/ 23 h 51"/>
                <a:gd name="T82" fmla="*/ 30 w 48"/>
                <a:gd name="T83" fmla="*/ 25 h 51"/>
                <a:gd name="T84" fmla="*/ 30 w 48"/>
                <a:gd name="T85" fmla="*/ 26 h 51"/>
                <a:gd name="T86" fmla="*/ 30 w 48"/>
                <a:gd name="T87" fmla="*/ 27 h 51"/>
                <a:gd name="T88" fmla="*/ 29 w 48"/>
                <a:gd name="T89" fmla="*/ 29 h 51"/>
                <a:gd name="T90" fmla="*/ 28 w 48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7" y="29"/>
                  </a:moveTo>
                  <a:cubicBezTo>
                    <a:pt x="46" y="27"/>
                    <a:pt x="44" y="27"/>
                    <a:pt x="42" y="27"/>
                  </a:cubicBezTo>
                  <a:cubicBezTo>
                    <a:pt x="42" y="27"/>
                    <a:pt x="41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4" y="25"/>
                    <a:pt x="45" y="22"/>
                    <a:pt x="46" y="20"/>
                  </a:cubicBezTo>
                  <a:cubicBezTo>
                    <a:pt x="47" y="17"/>
                    <a:pt x="46" y="14"/>
                    <a:pt x="45" y="11"/>
                  </a:cubicBezTo>
                  <a:cubicBezTo>
                    <a:pt x="43" y="8"/>
                    <a:pt x="40" y="7"/>
                    <a:pt x="36" y="8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1" y="9"/>
                    <a:pt x="31" y="8"/>
                    <a:pt x="30" y="8"/>
                  </a:cubicBezTo>
                  <a:cubicBezTo>
                    <a:pt x="28" y="4"/>
                    <a:pt x="20" y="0"/>
                    <a:pt x="16" y="5"/>
                  </a:cubicBezTo>
                  <a:cubicBezTo>
                    <a:pt x="15" y="7"/>
                    <a:pt x="14" y="10"/>
                    <a:pt x="15" y="13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8" y="10"/>
                    <a:pt x="6" y="10"/>
                    <a:pt x="4" y="11"/>
                  </a:cubicBezTo>
                  <a:cubicBezTo>
                    <a:pt x="0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8" y="30"/>
                    <a:pt x="4" y="32"/>
                    <a:pt x="5" y="35"/>
                  </a:cubicBezTo>
                  <a:cubicBezTo>
                    <a:pt x="6" y="39"/>
                    <a:pt x="13" y="45"/>
                    <a:pt x="18" y="43"/>
                  </a:cubicBezTo>
                  <a:cubicBezTo>
                    <a:pt x="19" y="42"/>
                    <a:pt x="20" y="42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5"/>
                    <a:pt x="23" y="47"/>
                    <a:pt x="26" y="48"/>
                  </a:cubicBezTo>
                  <a:cubicBezTo>
                    <a:pt x="29" y="50"/>
                    <a:pt x="33" y="51"/>
                    <a:pt x="34" y="47"/>
                  </a:cubicBezTo>
                  <a:cubicBezTo>
                    <a:pt x="35" y="43"/>
                    <a:pt x="34" y="40"/>
                    <a:pt x="33" y="36"/>
                  </a:cubicBezTo>
                  <a:cubicBezTo>
                    <a:pt x="33" y="36"/>
                    <a:pt x="32" y="35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36"/>
                    <a:pt x="40" y="41"/>
                    <a:pt x="44" y="38"/>
                  </a:cubicBezTo>
                  <a:cubicBezTo>
                    <a:pt x="47" y="36"/>
                    <a:pt x="48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5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0"/>
                    <a:pt x="21" y="29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2"/>
                    <a:pt x="22" y="21"/>
                    <a:pt x="24" y="20"/>
                  </a:cubicBezTo>
                  <a:cubicBezTo>
                    <a:pt x="25" y="20"/>
                    <a:pt x="25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30" y="23"/>
                    <a:pt x="30" y="24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8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55"/>
            <p:cNvSpPr>
              <a:spLocks noEditPoints="1"/>
            </p:cNvSpPr>
            <p:nvPr/>
          </p:nvSpPr>
          <p:spPr bwMode="auto">
            <a:xfrm>
              <a:off x="7364074" y="3145972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2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8 h 51"/>
                <a:gd name="T30" fmla="*/ 12 w 49"/>
                <a:gd name="T31" fmla="*/ 28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6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0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4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30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7" y="27"/>
                    <a:pt x="45" y="27"/>
                    <a:pt x="43" y="27"/>
                  </a:cubicBezTo>
                  <a:cubicBezTo>
                    <a:pt x="42" y="27"/>
                    <a:pt x="42" y="26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8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8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6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1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6" y="31"/>
                    <a:pt x="25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1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3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1" y="28"/>
                    <a:pt x="30" y="28"/>
                    <a:pt x="30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56"/>
            <p:cNvSpPr>
              <a:spLocks noEditPoints="1"/>
            </p:cNvSpPr>
            <p:nvPr/>
          </p:nvSpPr>
          <p:spPr bwMode="auto">
            <a:xfrm>
              <a:off x="7379949" y="2906260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1 h 41"/>
                <a:gd name="T8" fmla="*/ 37 w 39"/>
                <a:gd name="T9" fmla="*/ 16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4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8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2 w 39"/>
                <a:gd name="T55" fmla="*/ 25 h 41"/>
                <a:gd name="T56" fmla="*/ 22 w 39"/>
                <a:gd name="T57" fmla="*/ 24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2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3"/>
                    <a:pt x="36" y="22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21"/>
                    <a:pt x="37" y="18"/>
                    <a:pt x="37" y="16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5" y="7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7"/>
                    <a:pt x="24" y="7"/>
                  </a:cubicBezTo>
                  <a:cubicBezTo>
                    <a:pt x="22" y="4"/>
                    <a:pt x="16" y="0"/>
                    <a:pt x="13" y="4"/>
                  </a:cubicBezTo>
                  <a:cubicBezTo>
                    <a:pt x="12" y="6"/>
                    <a:pt x="11" y="9"/>
                    <a:pt x="12" y="11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5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8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8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2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4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57"/>
            <p:cNvSpPr>
              <a:spLocks noEditPoints="1"/>
            </p:cNvSpPr>
            <p:nvPr/>
          </p:nvSpPr>
          <p:spPr bwMode="auto">
            <a:xfrm>
              <a:off x="7500599" y="3257097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9 h 41"/>
                <a:gd name="T12" fmla="*/ 30 w 39"/>
                <a:gd name="T13" fmla="*/ 6 h 41"/>
                <a:gd name="T14" fmla="*/ 26 w 39"/>
                <a:gd name="T15" fmla="*/ 8 h 41"/>
                <a:gd name="T16" fmla="*/ 25 w 39"/>
                <a:gd name="T17" fmla="*/ 6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8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7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19 h 41"/>
                <a:gd name="T74" fmla="*/ 20 w 39"/>
                <a:gd name="T75" fmla="*/ 16 h 41"/>
                <a:gd name="T76" fmla="*/ 22 w 39"/>
                <a:gd name="T77" fmla="*/ 16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1 h 41"/>
                <a:gd name="T86" fmla="*/ 25 w 39"/>
                <a:gd name="T87" fmla="*/ 22 h 41"/>
                <a:gd name="T88" fmla="*/ 24 w 39"/>
                <a:gd name="T89" fmla="*/ 23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9"/>
                  </a:cubicBezTo>
                  <a:cubicBezTo>
                    <a:pt x="35" y="7"/>
                    <a:pt x="33" y="6"/>
                    <a:pt x="30" y="6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8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6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6"/>
                    <a:pt x="19" y="38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8"/>
                    <a:pt x="18" y="17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58"/>
            <p:cNvSpPr>
              <a:spLocks noEditPoints="1"/>
            </p:cNvSpPr>
            <p:nvPr/>
          </p:nvSpPr>
          <p:spPr bwMode="auto">
            <a:xfrm>
              <a:off x="7413287" y="3800022"/>
              <a:ext cx="100013" cy="104775"/>
            </a:xfrm>
            <a:custGeom>
              <a:avLst/>
              <a:gdLst>
                <a:gd name="T0" fmla="*/ 37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2 h 41"/>
                <a:gd name="T8" fmla="*/ 37 w 39"/>
                <a:gd name="T9" fmla="*/ 17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5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4 h 41"/>
                <a:gd name="T30" fmla="*/ 9 w 39"/>
                <a:gd name="T31" fmla="*/ 24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7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7 w 39"/>
                <a:gd name="T53" fmla="*/ 24 h 41"/>
                <a:gd name="T54" fmla="*/ 22 w 39"/>
                <a:gd name="T55" fmla="*/ 25 h 41"/>
                <a:gd name="T56" fmla="*/ 22 w 39"/>
                <a:gd name="T57" fmla="*/ 25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3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7" y="24"/>
                  </a:moveTo>
                  <a:cubicBezTo>
                    <a:pt x="37" y="23"/>
                    <a:pt x="36" y="23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1"/>
                    <a:pt x="36" y="18"/>
                    <a:pt x="37" y="17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4" y="8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2" y="4"/>
                    <a:pt x="16" y="0"/>
                    <a:pt x="13" y="5"/>
                  </a:cubicBezTo>
                  <a:cubicBezTo>
                    <a:pt x="12" y="7"/>
                    <a:pt x="11" y="9"/>
                    <a:pt x="12" y="11"/>
                  </a:cubicBezTo>
                  <a:cubicBezTo>
                    <a:pt x="11" y="11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4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7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7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5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259"/>
            <p:cNvSpPr>
              <a:spLocks noEditPoints="1"/>
            </p:cNvSpPr>
            <p:nvPr/>
          </p:nvSpPr>
          <p:spPr bwMode="auto">
            <a:xfrm>
              <a:off x="7510124" y="3653972"/>
              <a:ext cx="101600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10 h 41"/>
                <a:gd name="T12" fmla="*/ 30 w 39"/>
                <a:gd name="T13" fmla="*/ 7 h 41"/>
                <a:gd name="T14" fmla="*/ 26 w 39"/>
                <a:gd name="T15" fmla="*/ 8 h 41"/>
                <a:gd name="T16" fmla="*/ 25 w 39"/>
                <a:gd name="T17" fmla="*/ 7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20 h 41"/>
                <a:gd name="T74" fmla="*/ 20 w 39"/>
                <a:gd name="T75" fmla="*/ 17 h 41"/>
                <a:gd name="T76" fmla="*/ 22 w 39"/>
                <a:gd name="T77" fmla="*/ 17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2 h 41"/>
                <a:gd name="T86" fmla="*/ 25 w 39"/>
                <a:gd name="T87" fmla="*/ 22 h 41"/>
                <a:gd name="T88" fmla="*/ 24 w 39"/>
                <a:gd name="T89" fmla="*/ 24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2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10"/>
                  </a:cubicBezTo>
                  <a:cubicBezTo>
                    <a:pt x="35" y="7"/>
                    <a:pt x="33" y="6"/>
                    <a:pt x="30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6" y="8"/>
                    <a:pt x="26" y="7"/>
                    <a:pt x="25" y="7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9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9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7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7"/>
                    <a:pt x="19" y="39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2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8"/>
                    <a:pt x="18" y="17"/>
                    <a:pt x="20" y="17"/>
                  </a:cubicBezTo>
                  <a:cubicBezTo>
                    <a:pt x="20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260"/>
            <p:cNvSpPr>
              <a:spLocks/>
            </p:cNvSpPr>
            <p:nvPr/>
          </p:nvSpPr>
          <p:spPr bwMode="auto">
            <a:xfrm>
              <a:off x="6784637" y="2606222"/>
              <a:ext cx="596900" cy="1517650"/>
            </a:xfrm>
            <a:custGeom>
              <a:avLst/>
              <a:gdLst>
                <a:gd name="T0" fmla="*/ 149 w 232"/>
                <a:gd name="T1" fmla="*/ 0 h 588"/>
                <a:gd name="T2" fmla="*/ 15 w 232"/>
                <a:gd name="T3" fmla="*/ 275 h 588"/>
                <a:gd name="T4" fmla="*/ 232 w 232"/>
                <a:gd name="T5" fmla="*/ 588 h 588"/>
                <a:gd name="T6" fmla="*/ 0 w 232"/>
                <a:gd name="T7" fmla="*/ 275 h 588"/>
                <a:gd name="T8" fmla="*/ 149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149" y="0"/>
                  </a:moveTo>
                  <a:cubicBezTo>
                    <a:pt x="149" y="0"/>
                    <a:pt x="15" y="69"/>
                    <a:pt x="15" y="275"/>
                  </a:cubicBezTo>
                  <a:cubicBezTo>
                    <a:pt x="15" y="481"/>
                    <a:pt x="232" y="588"/>
                    <a:pt x="232" y="588"/>
                  </a:cubicBezTo>
                  <a:cubicBezTo>
                    <a:pt x="232" y="588"/>
                    <a:pt x="0" y="478"/>
                    <a:pt x="0" y="275"/>
                  </a:cubicBezTo>
                  <a:cubicBezTo>
                    <a:pt x="0" y="72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261"/>
            <p:cNvSpPr>
              <a:spLocks/>
            </p:cNvSpPr>
            <p:nvPr/>
          </p:nvSpPr>
          <p:spPr bwMode="auto">
            <a:xfrm>
              <a:off x="7203737" y="2606222"/>
              <a:ext cx="395288" cy="1517650"/>
            </a:xfrm>
            <a:custGeom>
              <a:avLst/>
              <a:gdLst>
                <a:gd name="T0" fmla="*/ 98 w 153"/>
                <a:gd name="T1" fmla="*/ 0 h 588"/>
                <a:gd name="T2" fmla="*/ 14 w 153"/>
                <a:gd name="T3" fmla="*/ 275 h 588"/>
                <a:gd name="T4" fmla="*/ 153 w 153"/>
                <a:gd name="T5" fmla="*/ 588 h 588"/>
                <a:gd name="T6" fmla="*/ 0 w 153"/>
                <a:gd name="T7" fmla="*/ 275 h 588"/>
                <a:gd name="T8" fmla="*/ 98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98" y="0"/>
                  </a:moveTo>
                  <a:cubicBezTo>
                    <a:pt x="98" y="0"/>
                    <a:pt x="14" y="69"/>
                    <a:pt x="14" y="275"/>
                  </a:cubicBezTo>
                  <a:cubicBezTo>
                    <a:pt x="14" y="481"/>
                    <a:pt x="153" y="588"/>
                    <a:pt x="153" y="588"/>
                  </a:cubicBezTo>
                  <a:cubicBezTo>
                    <a:pt x="153" y="588"/>
                    <a:pt x="0" y="478"/>
                    <a:pt x="0" y="275"/>
                  </a:cubicBezTo>
                  <a:cubicBezTo>
                    <a:pt x="0" y="72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262"/>
            <p:cNvSpPr>
              <a:spLocks/>
            </p:cNvSpPr>
            <p:nvPr/>
          </p:nvSpPr>
          <p:spPr bwMode="auto">
            <a:xfrm>
              <a:off x="7673637" y="2555422"/>
              <a:ext cx="517525" cy="1674813"/>
            </a:xfrm>
            <a:custGeom>
              <a:avLst/>
              <a:gdLst>
                <a:gd name="T0" fmla="*/ 82 w 201"/>
                <a:gd name="T1" fmla="*/ 11 h 649"/>
                <a:gd name="T2" fmla="*/ 0 w 201"/>
                <a:gd name="T3" fmla="*/ 1 h 649"/>
                <a:gd name="T4" fmla="*/ 0 w 201"/>
                <a:gd name="T5" fmla="*/ 649 h 649"/>
                <a:gd name="T6" fmla="*/ 201 w 201"/>
                <a:gd name="T7" fmla="*/ 289 h 649"/>
                <a:gd name="T8" fmla="*/ 82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82" y="11"/>
                  </a:moveTo>
                  <a:cubicBezTo>
                    <a:pt x="61" y="0"/>
                    <a:pt x="0" y="1"/>
                    <a:pt x="0" y="1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49"/>
                    <a:pt x="201" y="538"/>
                    <a:pt x="201" y="289"/>
                  </a:cubicBezTo>
                  <a:cubicBezTo>
                    <a:pt x="201" y="126"/>
                    <a:pt x="139" y="42"/>
                    <a:pt x="82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263"/>
            <p:cNvSpPr>
              <a:spLocks/>
            </p:cNvSpPr>
            <p:nvPr/>
          </p:nvSpPr>
          <p:spPr bwMode="auto">
            <a:xfrm>
              <a:off x="7956212" y="2596697"/>
              <a:ext cx="665163" cy="1527175"/>
            </a:xfrm>
            <a:custGeom>
              <a:avLst/>
              <a:gdLst>
                <a:gd name="T0" fmla="*/ 79 w 258"/>
                <a:gd name="T1" fmla="*/ 0 h 592"/>
                <a:gd name="T2" fmla="*/ 225 w 258"/>
                <a:gd name="T3" fmla="*/ 282 h 592"/>
                <a:gd name="T4" fmla="*/ 0 w 258"/>
                <a:gd name="T5" fmla="*/ 592 h 592"/>
                <a:gd name="T6" fmla="*/ 258 w 258"/>
                <a:gd name="T7" fmla="*/ 281 h 592"/>
                <a:gd name="T8" fmla="*/ 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79" y="0"/>
                  </a:moveTo>
                  <a:cubicBezTo>
                    <a:pt x="79" y="0"/>
                    <a:pt x="225" y="75"/>
                    <a:pt x="225" y="282"/>
                  </a:cubicBezTo>
                  <a:cubicBezTo>
                    <a:pt x="225" y="481"/>
                    <a:pt x="0" y="592"/>
                    <a:pt x="0" y="592"/>
                  </a:cubicBezTo>
                  <a:cubicBezTo>
                    <a:pt x="0" y="592"/>
                    <a:pt x="258" y="539"/>
                    <a:pt x="258" y="281"/>
                  </a:cubicBezTo>
                  <a:cubicBezTo>
                    <a:pt x="258" y="63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64"/>
            <p:cNvSpPr>
              <a:spLocks noEditPoints="1"/>
            </p:cNvSpPr>
            <p:nvPr/>
          </p:nvSpPr>
          <p:spPr bwMode="auto">
            <a:xfrm>
              <a:off x="7757774" y="2704647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4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39" y="54"/>
                    <a:pt x="44" y="51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8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19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10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265"/>
            <p:cNvSpPr>
              <a:spLocks noEditPoints="1"/>
            </p:cNvSpPr>
            <p:nvPr/>
          </p:nvSpPr>
          <p:spPr bwMode="auto">
            <a:xfrm>
              <a:off x="7845087" y="3647622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7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3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5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40" y="54"/>
                    <a:pt x="44" y="51"/>
                  </a:cubicBezTo>
                  <a:cubicBezTo>
                    <a:pt x="48" y="46"/>
                    <a:pt x="42" y="40"/>
                    <a:pt x="38" y="36"/>
                  </a:cubicBezTo>
                  <a:cubicBezTo>
                    <a:pt x="44" y="37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20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7" y="9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3" y="30"/>
                  </a:cubicBezTo>
                  <a:cubicBezTo>
                    <a:pt x="32" y="31"/>
                    <a:pt x="32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66"/>
            <p:cNvSpPr>
              <a:spLocks noEditPoints="1"/>
            </p:cNvSpPr>
            <p:nvPr/>
          </p:nvSpPr>
          <p:spPr bwMode="auto">
            <a:xfrm>
              <a:off x="7740312" y="3903210"/>
              <a:ext cx="98425" cy="87313"/>
            </a:xfrm>
            <a:custGeom>
              <a:avLst/>
              <a:gdLst>
                <a:gd name="T0" fmla="*/ 2 w 38"/>
                <a:gd name="T1" fmla="*/ 28 h 34"/>
                <a:gd name="T2" fmla="*/ 9 w 38"/>
                <a:gd name="T3" fmla="*/ 31 h 34"/>
                <a:gd name="T4" fmla="*/ 16 w 38"/>
                <a:gd name="T5" fmla="*/ 24 h 34"/>
                <a:gd name="T6" fmla="*/ 17 w 38"/>
                <a:gd name="T7" fmla="*/ 23 h 34"/>
                <a:gd name="T8" fmla="*/ 20 w 38"/>
                <a:gd name="T9" fmla="*/ 30 h 34"/>
                <a:gd name="T10" fmla="*/ 30 w 38"/>
                <a:gd name="T11" fmla="*/ 31 h 34"/>
                <a:gd name="T12" fmla="*/ 27 w 38"/>
                <a:gd name="T13" fmla="*/ 22 h 34"/>
                <a:gd name="T14" fmla="*/ 37 w 38"/>
                <a:gd name="T15" fmla="*/ 17 h 34"/>
                <a:gd name="T16" fmla="*/ 37 w 38"/>
                <a:gd name="T17" fmla="*/ 11 h 34"/>
                <a:gd name="T18" fmla="*/ 30 w 38"/>
                <a:gd name="T19" fmla="*/ 9 h 34"/>
                <a:gd name="T20" fmla="*/ 27 w 38"/>
                <a:gd name="T21" fmla="*/ 10 h 34"/>
                <a:gd name="T22" fmla="*/ 27 w 38"/>
                <a:gd name="T23" fmla="*/ 10 h 34"/>
                <a:gd name="T24" fmla="*/ 21 w 38"/>
                <a:gd name="T25" fmla="*/ 1 h 34"/>
                <a:gd name="T26" fmla="*/ 13 w 38"/>
                <a:gd name="T27" fmla="*/ 4 h 34"/>
                <a:gd name="T28" fmla="*/ 13 w 38"/>
                <a:gd name="T29" fmla="*/ 4 h 34"/>
                <a:gd name="T30" fmla="*/ 12 w 38"/>
                <a:gd name="T31" fmla="*/ 5 h 34"/>
                <a:gd name="T32" fmla="*/ 12 w 38"/>
                <a:gd name="T33" fmla="*/ 8 h 34"/>
                <a:gd name="T34" fmla="*/ 11 w 38"/>
                <a:gd name="T35" fmla="*/ 8 h 34"/>
                <a:gd name="T36" fmla="*/ 0 w 38"/>
                <a:gd name="T37" fmla="*/ 14 h 34"/>
                <a:gd name="T38" fmla="*/ 12 w 38"/>
                <a:gd name="T39" fmla="*/ 19 h 34"/>
                <a:gd name="T40" fmla="*/ 9 w 38"/>
                <a:gd name="T41" fmla="*/ 21 h 34"/>
                <a:gd name="T42" fmla="*/ 2 w 38"/>
                <a:gd name="T43" fmla="*/ 28 h 34"/>
                <a:gd name="T44" fmla="*/ 16 w 38"/>
                <a:gd name="T45" fmla="*/ 19 h 34"/>
                <a:gd name="T46" fmla="*/ 15 w 38"/>
                <a:gd name="T47" fmla="*/ 17 h 34"/>
                <a:gd name="T48" fmla="*/ 15 w 38"/>
                <a:gd name="T49" fmla="*/ 17 h 34"/>
                <a:gd name="T50" fmla="*/ 16 w 38"/>
                <a:gd name="T51" fmla="*/ 14 h 34"/>
                <a:gd name="T52" fmla="*/ 18 w 38"/>
                <a:gd name="T53" fmla="*/ 13 h 34"/>
                <a:gd name="T54" fmla="*/ 19 w 38"/>
                <a:gd name="T55" fmla="*/ 13 h 34"/>
                <a:gd name="T56" fmla="*/ 20 w 38"/>
                <a:gd name="T57" fmla="*/ 13 h 34"/>
                <a:gd name="T58" fmla="*/ 22 w 38"/>
                <a:gd name="T59" fmla="*/ 15 h 34"/>
                <a:gd name="T60" fmla="*/ 23 w 38"/>
                <a:gd name="T61" fmla="*/ 16 h 34"/>
                <a:gd name="T62" fmla="*/ 22 w 38"/>
                <a:gd name="T63" fmla="*/ 19 h 34"/>
                <a:gd name="T64" fmla="*/ 21 w 38"/>
                <a:gd name="T65" fmla="*/ 20 h 34"/>
                <a:gd name="T66" fmla="*/ 19 w 38"/>
                <a:gd name="T67" fmla="*/ 20 h 34"/>
                <a:gd name="T68" fmla="*/ 19 w 38"/>
                <a:gd name="T69" fmla="*/ 20 h 34"/>
                <a:gd name="T70" fmla="*/ 17 w 38"/>
                <a:gd name="T71" fmla="*/ 20 h 34"/>
                <a:gd name="T72" fmla="*/ 16 w 38"/>
                <a:gd name="T7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4">
                  <a:moveTo>
                    <a:pt x="2" y="28"/>
                  </a:moveTo>
                  <a:cubicBezTo>
                    <a:pt x="2" y="30"/>
                    <a:pt x="6" y="31"/>
                    <a:pt x="9" y="31"/>
                  </a:cubicBezTo>
                  <a:cubicBezTo>
                    <a:pt x="13" y="31"/>
                    <a:pt x="15" y="27"/>
                    <a:pt x="16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8" y="26"/>
                    <a:pt x="19" y="29"/>
                    <a:pt x="20" y="30"/>
                  </a:cubicBezTo>
                  <a:cubicBezTo>
                    <a:pt x="22" y="34"/>
                    <a:pt x="27" y="33"/>
                    <a:pt x="30" y="31"/>
                  </a:cubicBezTo>
                  <a:cubicBezTo>
                    <a:pt x="33" y="28"/>
                    <a:pt x="29" y="24"/>
                    <a:pt x="27" y="22"/>
                  </a:cubicBezTo>
                  <a:cubicBezTo>
                    <a:pt x="31" y="23"/>
                    <a:pt x="35" y="21"/>
                    <a:pt x="37" y="17"/>
                  </a:cubicBezTo>
                  <a:cubicBezTo>
                    <a:pt x="38" y="16"/>
                    <a:pt x="38" y="12"/>
                    <a:pt x="37" y="11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4"/>
                    <a:pt x="26" y="0"/>
                    <a:pt x="21" y="1"/>
                  </a:cubicBezTo>
                  <a:cubicBezTo>
                    <a:pt x="18" y="1"/>
                    <a:pt x="13" y="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7"/>
                    <a:pt x="0" y="9"/>
                    <a:pt x="0" y="14"/>
                  </a:cubicBezTo>
                  <a:cubicBezTo>
                    <a:pt x="1" y="18"/>
                    <a:pt x="7" y="19"/>
                    <a:pt x="12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7" y="22"/>
                    <a:pt x="2" y="25"/>
                    <a:pt x="2" y="28"/>
                  </a:cubicBezTo>
                  <a:close/>
                  <a:moveTo>
                    <a:pt x="16" y="19"/>
                  </a:moveTo>
                  <a:cubicBezTo>
                    <a:pt x="16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1" y="14"/>
                    <a:pt x="22" y="14"/>
                    <a:pt x="22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7"/>
                    <a:pt x="23" y="18"/>
                    <a:pt x="22" y="19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267"/>
            <p:cNvSpPr>
              <a:spLocks noEditPoints="1"/>
            </p:cNvSpPr>
            <p:nvPr/>
          </p:nvSpPr>
          <p:spPr bwMode="auto">
            <a:xfrm>
              <a:off x="7835562" y="3326947"/>
              <a:ext cx="141288" cy="141288"/>
            </a:xfrm>
            <a:custGeom>
              <a:avLst/>
              <a:gdLst>
                <a:gd name="T0" fmla="*/ 3 w 55"/>
                <a:gd name="T1" fmla="*/ 45 h 55"/>
                <a:gd name="T2" fmla="*/ 12 w 55"/>
                <a:gd name="T3" fmla="*/ 50 h 55"/>
                <a:gd name="T4" fmla="*/ 23 w 55"/>
                <a:gd name="T5" fmla="*/ 39 h 55"/>
                <a:gd name="T6" fmla="*/ 24 w 55"/>
                <a:gd name="T7" fmla="*/ 37 h 55"/>
                <a:gd name="T8" fmla="*/ 28 w 55"/>
                <a:gd name="T9" fmla="*/ 49 h 55"/>
                <a:gd name="T10" fmla="*/ 43 w 55"/>
                <a:gd name="T11" fmla="*/ 50 h 55"/>
                <a:gd name="T12" fmla="*/ 38 w 55"/>
                <a:gd name="T13" fmla="*/ 36 h 55"/>
                <a:gd name="T14" fmla="*/ 53 w 55"/>
                <a:gd name="T15" fmla="*/ 27 h 55"/>
                <a:gd name="T16" fmla="*/ 53 w 55"/>
                <a:gd name="T17" fmla="*/ 17 h 55"/>
                <a:gd name="T18" fmla="*/ 42 w 55"/>
                <a:gd name="T19" fmla="*/ 15 h 55"/>
                <a:gd name="T20" fmla="*/ 39 w 55"/>
                <a:gd name="T21" fmla="*/ 16 h 55"/>
                <a:gd name="T22" fmla="*/ 39 w 55"/>
                <a:gd name="T23" fmla="*/ 15 h 55"/>
                <a:gd name="T24" fmla="*/ 30 w 55"/>
                <a:gd name="T25" fmla="*/ 0 h 55"/>
                <a:gd name="T26" fmla="*/ 18 w 55"/>
                <a:gd name="T27" fmla="*/ 6 h 55"/>
                <a:gd name="T28" fmla="*/ 18 w 55"/>
                <a:gd name="T29" fmla="*/ 5 h 55"/>
                <a:gd name="T30" fmla="*/ 17 w 55"/>
                <a:gd name="T31" fmla="*/ 7 h 55"/>
                <a:gd name="T32" fmla="*/ 17 w 55"/>
                <a:gd name="T33" fmla="*/ 12 h 55"/>
                <a:gd name="T34" fmla="*/ 16 w 55"/>
                <a:gd name="T35" fmla="*/ 12 h 55"/>
                <a:gd name="T36" fmla="*/ 0 w 55"/>
                <a:gd name="T37" fmla="*/ 22 h 55"/>
                <a:gd name="T38" fmla="*/ 16 w 55"/>
                <a:gd name="T39" fmla="*/ 31 h 55"/>
                <a:gd name="T40" fmla="*/ 13 w 55"/>
                <a:gd name="T41" fmla="*/ 33 h 55"/>
                <a:gd name="T42" fmla="*/ 3 w 55"/>
                <a:gd name="T43" fmla="*/ 45 h 55"/>
                <a:gd name="T44" fmla="*/ 23 w 55"/>
                <a:gd name="T45" fmla="*/ 30 h 55"/>
                <a:gd name="T46" fmla="*/ 22 w 55"/>
                <a:gd name="T47" fmla="*/ 28 h 55"/>
                <a:gd name="T48" fmla="*/ 22 w 55"/>
                <a:gd name="T49" fmla="*/ 27 h 55"/>
                <a:gd name="T50" fmla="*/ 23 w 55"/>
                <a:gd name="T51" fmla="*/ 22 h 55"/>
                <a:gd name="T52" fmla="*/ 26 w 55"/>
                <a:gd name="T53" fmla="*/ 21 h 55"/>
                <a:gd name="T54" fmla="*/ 27 w 55"/>
                <a:gd name="T55" fmla="*/ 21 h 55"/>
                <a:gd name="T56" fmla="*/ 28 w 55"/>
                <a:gd name="T57" fmla="*/ 21 h 55"/>
                <a:gd name="T58" fmla="*/ 32 w 55"/>
                <a:gd name="T59" fmla="*/ 23 h 55"/>
                <a:gd name="T60" fmla="*/ 33 w 55"/>
                <a:gd name="T61" fmla="*/ 26 h 55"/>
                <a:gd name="T62" fmla="*/ 32 w 55"/>
                <a:gd name="T63" fmla="*/ 30 h 55"/>
                <a:gd name="T64" fmla="*/ 30 w 55"/>
                <a:gd name="T65" fmla="*/ 31 h 55"/>
                <a:gd name="T66" fmla="*/ 28 w 55"/>
                <a:gd name="T67" fmla="*/ 32 h 55"/>
                <a:gd name="T68" fmla="*/ 27 w 55"/>
                <a:gd name="T69" fmla="*/ 32 h 55"/>
                <a:gd name="T70" fmla="*/ 24 w 55"/>
                <a:gd name="T71" fmla="*/ 32 h 55"/>
                <a:gd name="T72" fmla="*/ 23 w 55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3" y="45"/>
                  </a:moveTo>
                  <a:cubicBezTo>
                    <a:pt x="3" y="49"/>
                    <a:pt x="9" y="50"/>
                    <a:pt x="12" y="50"/>
                  </a:cubicBezTo>
                  <a:cubicBezTo>
                    <a:pt x="18" y="50"/>
                    <a:pt x="21" y="44"/>
                    <a:pt x="23" y="39"/>
                  </a:cubicBezTo>
                  <a:cubicBezTo>
                    <a:pt x="24" y="39"/>
                    <a:pt x="24" y="38"/>
                    <a:pt x="24" y="37"/>
                  </a:cubicBezTo>
                  <a:cubicBezTo>
                    <a:pt x="25" y="42"/>
                    <a:pt x="27" y="47"/>
                    <a:pt x="28" y="49"/>
                  </a:cubicBezTo>
                  <a:cubicBezTo>
                    <a:pt x="31" y="55"/>
                    <a:pt x="39" y="54"/>
                    <a:pt x="43" y="50"/>
                  </a:cubicBezTo>
                  <a:cubicBezTo>
                    <a:pt x="48" y="46"/>
                    <a:pt x="41" y="39"/>
                    <a:pt x="38" y="36"/>
                  </a:cubicBezTo>
                  <a:cubicBezTo>
                    <a:pt x="44" y="37"/>
                    <a:pt x="50" y="34"/>
                    <a:pt x="53" y="27"/>
                  </a:cubicBezTo>
                  <a:cubicBezTo>
                    <a:pt x="55" y="25"/>
                    <a:pt x="55" y="19"/>
                    <a:pt x="53" y="17"/>
                  </a:cubicBezTo>
                  <a:cubicBezTo>
                    <a:pt x="51" y="14"/>
                    <a:pt x="45" y="14"/>
                    <a:pt x="42" y="15"/>
                  </a:cubicBezTo>
                  <a:cubicBezTo>
                    <a:pt x="42" y="15"/>
                    <a:pt x="40" y="15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0"/>
                    <a:pt x="19" y="1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8" y="10"/>
                    <a:pt x="0" y="14"/>
                    <a:pt x="0" y="22"/>
                  </a:cubicBezTo>
                  <a:cubicBezTo>
                    <a:pt x="1" y="29"/>
                    <a:pt x="11" y="31"/>
                    <a:pt x="16" y="31"/>
                  </a:cubicBezTo>
                  <a:cubicBezTo>
                    <a:pt x="15" y="32"/>
                    <a:pt x="14" y="32"/>
                    <a:pt x="13" y="33"/>
                  </a:cubicBezTo>
                  <a:cubicBezTo>
                    <a:pt x="10" y="35"/>
                    <a:pt x="3" y="40"/>
                    <a:pt x="3" y="45"/>
                  </a:cubicBezTo>
                  <a:close/>
                  <a:moveTo>
                    <a:pt x="23" y="30"/>
                  </a:move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1" y="25"/>
                    <a:pt x="22" y="24"/>
                    <a:pt x="23" y="22"/>
                  </a:cubicBezTo>
                  <a:cubicBezTo>
                    <a:pt x="24" y="22"/>
                    <a:pt x="25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2" y="24"/>
                    <a:pt x="33" y="25"/>
                    <a:pt x="33" y="26"/>
                  </a:cubicBezTo>
                  <a:cubicBezTo>
                    <a:pt x="33" y="27"/>
                    <a:pt x="33" y="29"/>
                    <a:pt x="32" y="30"/>
                  </a:cubicBezTo>
                  <a:cubicBezTo>
                    <a:pt x="32" y="30"/>
                    <a:pt x="31" y="31"/>
                    <a:pt x="30" y="31"/>
                  </a:cubicBezTo>
                  <a:cubicBezTo>
                    <a:pt x="30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268"/>
            <p:cNvSpPr>
              <a:spLocks noEditPoints="1"/>
            </p:cNvSpPr>
            <p:nvPr/>
          </p:nvSpPr>
          <p:spPr bwMode="auto">
            <a:xfrm>
              <a:off x="7905412" y="3001510"/>
              <a:ext cx="144463" cy="142875"/>
            </a:xfrm>
            <a:custGeom>
              <a:avLst/>
              <a:gdLst>
                <a:gd name="T0" fmla="*/ 4 w 56"/>
                <a:gd name="T1" fmla="*/ 45 h 55"/>
                <a:gd name="T2" fmla="*/ 13 w 56"/>
                <a:gd name="T3" fmla="*/ 50 h 55"/>
                <a:gd name="T4" fmla="*/ 24 w 56"/>
                <a:gd name="T5" fmla="*/ 39 h 55"/>
                <a:gd name="T6" fmla="*/ 25 w 56"/>
                <a:gd name="T7" fmla="*/ 37 h 55"/>
                <a:gd name="T8" fmla="*/ 29 w 56"/>
                <a:gd name="T9" fmla="*/ 49 h 55"/>
                <a:gd name="T10" fmla="*/ 44 w 56"/>
                <a:gd name="T11" fmla="*/ 50 h 55"/>
                <a:gd name="T12" fmla="*/ 39 w 56"/>
                <a:gd name="T13" fmla="*/ 36 h 55"/>
                <a:gd name="T14" fmla="*/ 54 w 56"/>
                <a:gd name="T15" fmla="*/ 28 h 55"/>
                <a:gd name="T16" fmla="*/ 54 w 56"/>
                <a:gd name="T17" fmla="*/ 17 h 55"/>
                <a:gd name="T18" fmla="*/ 43 w 56"/>
                <a:gd name="T19" fmla="*/ 15 h 55"/>
                <a:gd name="T20" fmla="*/ 40 w 56"/>
                <a:gd name="T21" fmla="*/ 16 h 55"/>
                <a:gd name="T22" fmla="*/ 40 w 56"/>
                <a:gd name="T23" fmla="*/ 15 h 55"/>
                <a:gd name="T24" fmla="*/ 31 w 56"/>
                <a:gd name="T25" fmla="*/ 0 h 55"/>
                <a:gd name="T26" fmla="*/ 19 w 56"/>
                <a:gd name="T27" fmla="*/ 6 h 55"/>
                <a:gd name="T28" fmla="*/ 19 w 56"/>
                <a:gd name="T29" fmla="*/ 5 h 55"/>
                <a:gd name="T30" fmla="*/ 18 w 56"/>
                <a:gd name="T31" fmla="*/ 7 h 55"/>
                <a:gd name="T32" fmla="*/ 18 w 56"/>
                <a:gd name="T33" fmla="*/ 12 h 55"/>
                <a:gd name="T34" fmla="*/ 17 w 56"/>
                <a:gd name="T35" fmla="*/ 12 h 55"/>
                <a:gd name="T36" fmla="*/ 1 w 56"/>
                <a:gd name="T37" fmla="*/ 22 h 55"/>
                <a:gd name="T38" fmla="*/ 17 w 56"/>
                <a:gd name="T39" fmla="*/ 31 h 55"/>
                <a:gd name="T40" fmla="*/ 14 w 56"/>
                <a:gd name="T41" fmla="*/ 33 h 55"/>
                <a:gd name="T42" fmla="*/ 4 w 56"/>
                <a:gd name="T43" fmla="*/ 45 h 55"/>
                <a:gd name="T44" fmla="*/ 23 w 56"/>
                <a:gd name="T45" fmla="*/ 30 h 55"/>
                <a:gd name="T46" fmla="*/ 23 w 56"/>
                <a:gd name="T47" fmla="*/ 28 h 55"/>
                <a:gd name="T48" fmla="*/ 22 w 56"/>
                <a:gd name="T49" fmla="*/ 27 h 55"/>
                <a:gd name="T50" fmla="*/ 24 w 56"/>
                <a:gd name="T51" fmla="*/ 23 h 55"/>
                <a:gd name="T52" fmla="*/ 27 w 56"/>
                <a:gd name="T53" fmla="*/ 21 h 55"/>
                <a:gd name="T54" fmla="*/ 27 w 56"/>
                <a:gd name="T55" fmla="*/ 21 h 55"/>
                <a:gd name="T56" fmla="*/ 29 w 56"/>
                <a:gd name="T57" fmla="*/ 21 h 55"/>
                <a:gd name="T58" fmla="*/ 32 w 56"/>
                <a:gd name="T59" fmla="*/ 23 h 55"/>
                <a:gd name="T60" fmla="*/ 34 w 56"/>
                <a:gd name="T61" fmla="*/ 26 h 55"/>
                <a:gd name="T62" fmla="*/ 33 w 56"/>
                <a:gd name="T63" fmla="*/ 30 h 55"/>
                <a:gd name="T64" fmla="*/ 31 w 56"/>
                <a:gd name="T65" fmla="*/ 31 h 55"/>
                <a:gd name="T66" fmla="*/ 29 w 56"/>
                <a:gd name="T67" fmla="*/ 32 h 55"/>
                <a:gd name="T68" fmla="*/ 28 w 56"/>
                <a:gd name="T69" fmla="*/ 32 h 55"/>
                <a:gd name="T70" fmla="*/ 25 w 56"/>
                <a:gd name="T71" fmla="*/ 32 h 55"/>
                <a:gd name="T72" fmla="*/ 23 w 56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5">
                  <a:moveTo>
                    <a:pt x="4" y="45"/>
                  </a:moveTo>
                  <a:cubicBezTo>
                    <a:pt x="4" y="49"/>
                    <a:pt x="10" y="50"/>
                    <a:pt x="13" y="50"/>
                  </a:cubicBezTo>
                  <a:cubicBezTo>
                    <a:pt x="19" y="50"/>
                    <a:pt x="22" y="44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42"/>
                    <a:pt x="28" y="47"/>
                    <a:pt x="29" y="49"/>
                  </a:cubicBezTo>
                  <a:cubicBezTo>
                    <a:pt x="32" y="55"/>
                    <a:pt x="40" y="54"/>
                    <a:pt x="44" y="50"/>
                  </a:cubicBezTo>
                  <a:cubicBezTo>
                    <a:pt x="49" y="46"/>
                    <a:pt x="42" y="39"/>
                    <a:pt x="39" y="36"/>
                  </a:cubicBezTo>
                  <a:cubicBezTo>
                    <a:pt x="45" y="37"/>
                    <a:pt x="51" y="34"/>
                    <a:pt x="54" y="28"/>
                  </a:cubicBezTo>
                  <a:cubicBezTo>
                    <a:pt x="56" y="25"/>
                    <a:pt x="56" y="19"/>
                    <a:pt x="54" y="17"/>
                  </a:cubicBezTo>
                  <a:cubicBezTo>
                    <a:pt x="51" y="14"/>
                    <a:pt x="46" y="14"/>
                    <a:pt x="43" y="15"/>
                  </a:cubicBezTo>
                  <a:cubicBezTo>
                    <a:pt x="42" y="15"/>
                    <a:pt x="41" y="15"/>
                    <a:pt x="40" y="16"/>
                  </a:cubicBezTo>
                  <a:cubicBezTo>
                    <a:pt x="40" y="16"/>
                    <a:pt x="40" y="15"/>
                    <a:pt x="40" y="15"/>
                  </a:cubicBezTo>
                  <a:cubicBezTo>
                    <a:pt x="43" y="5"/>
                    <a:pt x="38" y="0"/>
                    <a:pt x="31" y="0"/>
                  </a:cubicBezTo>
                  <a:cubicBezTo>
                    <a:pt x="27" y="0"/>
                    <a:pt x="20" y="1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9"/>
                    <a:pt x="17" y="11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9" y="10"/>
                    <a:pt x="0" y="14"/>
                    <a:pt x="1" y="22"/>
                  </a:cubicBezTo>
                  <a:cubicBezTo>
                    <a:pt x="2" y="29"/>
                    <a:pt x="11" y="31"/>
                    <a:pt x="17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1" y="35"/>
                    <a:pt x="4" y="40"/>
                    <a:pt x="4" y="45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8"/>
                  </a:cubicBezTo>
                  <a:cubicBezTo>
                    <a:pt x="23" y="28"/>
                    <a:pt x="22" y="28"/>
                    <a:pt x="22" y="27"/>
                  </a:cubicBezTo>
                  <a:cubicBezTo>
                    <a:pt x="22" y="25"/>
                    <a:pt x="23" y="24"/>
                    <a:pt x="24" y="23"/>
                  </a:cubicBezTo>
                  <a:cubicBezTo>
                    <a:pt x="25" y="22"/>
                    <a:pt x="26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2"/>
                    <a:pt x="32" y="22"/>
                    <a:pt x="32" y="23"/>
                  </a:cubicBezTo>
                  <a:cubicBezTo>
                    <a:pt x="33" y="24"/>
                    <a:pt x="34" y="25"/>
                    <a:pt x="34" y="26"/>
                  </a:cubicBezTo>
                  <a:cubicBezTo>
                    <a:pt x="34" y="27"/>
                    <a:pt x="33" y="29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269"/>
            <p:cNvSpPr>
              <a:spLocks noEditPoints="1"/>
            </p:cNvSpPr>
            <p:nvPr/>
          </p:nvSpPr>
          <p:spPr bwMode="auto">
            <a:xfrm>
              <a:off x="7724437" y="3499985"/>
              <a:ext cx="141288" cy="144463"/>
            </a:xfrm>
            <a:custGeom>
              <a:avLst/>
              <a:gdLst>
                <a:gd name="T0" fmla="*/ 3 w 55"/>
                <a:gd name="T1" fmla="*/ 45 h 56"/>
                <a:gd name="T2" fmla="*/ 12 w 55"/>
                <a:gd name="T3" fmla="*/ 50 h 56"/>
                <a:gd name="T4" fmla="*/ 23 w 55"/>
                <a:gd name="T5" fmla="*/ 40 h 56"/>
                <a:gd name="T6" fmla="*/ 25 w 55"/>
                <a:gd name="T7" fmla="*/ 37 h 56"/>
                <a:gd name="T8" fmla="*/ 28 w 55"/>
                <a:gd name="T9" fmla="*/ 50 h 56"/>
                <a:gd name="T10" fmla="*/ 43 w 55"/>
                <a:gd name="T11" fmla="*/ 50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39 w 55"/>
                <a:gd name="T23" fmla="*/ 16 h 56"/>
                <a:gd name="T24" fmla="*/ 30 w 55"/>
                <a:gd name="T25" fmla="*/ 0 h 56"/>
                <a:gd name="T26" fmla="*/ 18 w 55"/>
                <a:gd name="T27" fmla="*/ 6 h 56"/>
                <a:gd name="T28" fmla="*/ 18 w 55"/>
                <a:gd name="T29" fmla="*/ 6 h 56"/>
                <a:gd name="T30" fmla="*/ 18 w 55"/>
                <a:gd name="T31" fmla="*/ 8 h 56"/>
                <a:gd name="T32" fmla="*/ 17 w 55"/>
                <a:gd name="T33" fmla="*/ 12 h 56"/>
                <a:gd name="T34" fmla="*/ 16 w 55"/>
                <a:gd name="T35" fmla="*/ 12 h 56"/>
                <a:gd name="T36" fmla="*/ 0 w 55"/>
                <a:gd name="T37" fmla="*/ 23 h 56"/>
                <a:gd name="T38" fmla="*/ 17 w 55"/>
                <a:gd name="T39" fmla="*/ 31 h 56"/>
                <a:gd name="T40" fmla="*/ 14 w 55"/>
                <a:gd name="T41" fmla="*/ 33 h 56"/>
                <a:gd name="T42" fmla="*/ 3 w 55"/>
                <a:gd name="T43" fmla="*/ 45 h 56"/>
                <a:gd name="T44" fmla="*/ 23 w 55"/>
                <a:gd name="T45" fmla="*/ 30 h 56"/>
                <a:gd name="T46" fmla="*/ 22 w 55"/>
                <a:gd name="T47" fmla="*/ 28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8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0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3" y="45"/>
                  </a:moveTo>
                  <a:cubicBezTo>
                    <a:pt x="3" y="50"/>
                    <a:pt x="9" y="50"/>
                    <a:pt x="12" y="50"/>
                  </a:cubicBezTo>
                  <a:cubicBezTo>
                    <a:pt x="18" y="50"/>
                    <a:pt x="21" y="44"/>
                    <a:pt x="23" y="40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42"/>
                    <a:pt x="27" y="47"/>
                    <a:pt x="28" y="50"/>
                  </a:cubicBezTo>
                  <a:cubicBezTo>
                    <a:pt x="31" y="56"/>
                    <a:pt x="39" y="54"/>
                    <a:pt x="43" y="50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7"/>
                    <a:pt x="50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5" y="14"/>
                    <a:pt x="43" y="15"/>
                  </a:cubicBezTo>
                  <a:cubicBezTo>
                    <a:pt x="42" y="15"/>
                    <a:pt x="40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1"/>
                    <a:pt x="19" y="1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9" y="10"/>
                    <a:pt x="0" y="14"/>
                    <a:pt x="0" y="23"/>
                  </a:cubicBezTo>
                  <a:cubicBezTo>
                    <a:pt x="1" y="29"/>
                    <a:pt x="11" y="32"/>
                    <a:pt x="17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0" y="36"/>
                    <a:pt x="4" y="41"/>
                    <a:pt x="3" y="45"/>
                  </a:cubicBezTo>
                  <a:close/>
                  <a:moveTo>
                    <a:pt x="23" y="30"/>
                  </a:move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4"/>
                    <a:pt x="24" y="23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270"/>
            <p:cNvSpPr>
              <a:spLocks noEditPoints="1"/>
            </p:cNvSpPr>
            <p:nvPr/>
          </p:nvSpPr>
          <p:spPr bwMode="auto">
            <a:xfrm>
              <a:off x="7913349" y="2826885"/>
              <a:ext cx="50800" cy="53975"/>
            </a:xfrm>
            <a:custGeom>
              <a:avLst/>
              <a:gdLst>
                <a:gd name="T0" fmla="*/ 0 w 20"/>
                <a:gd name="T1" fmla="*/ 17 h 21"/>
                <a:gd name="T2" fmla="*/ 5 w 20"/>
                <a:gd name="T3" fmla="*/ 17 h 21"/>
                <a:gd name="T4" fmla="*/ 8 w 20"/>
                <a:gd name="T5" fmla="*/ 20 h 21"/>
                <a:gd name="T6" fmla="*/ 11 w 20"/>
                <a:gd name="T7" fmla="*/ 17 h 21"/>
                <a:gd name="T8" fmla="*/ 12 w 20"/>
                <a:gd name="T9" fmla="*/ 15 h 21"/>
                <a:gd name="T10" fmla="*/ 14 w 20"/>
                <a:gd name="T11" fmla="*/ 17 h 21"/>
                <a:gd name="T12" fmla="*/ 20 w 20"/>
                <a:gd name="T13" fmla="*/ 13 h 21"/>
                <a:gd name="T14" fmla="*/ 15 w 20"/>
                <a:gd name="T15" fmla="*/ 10 h 21"/>
                <a:gd name="T16" fmla="*/ 14 w 20"/>
                <a:gd name="T17" fmla="*/ 10 h 21"/>
                <a:gd name="T18" fmla="*/ 20 w 20"/>
                <a:gd name="T19" fmla="*/ 5 h 21"/>
                <a:gd name="T20" fmla="*/ 15 w 20"/>
                <a:gd name="T21" fmla="*/ 1 h 21"/>
                <a:gd name="T22" fmla="*/ 10 w 20"/>
                <a:gd name="T23" fmla="*/ 5 h 21"/>
                <a:gd name="T24" fmla="*/ 10 w 20"/>
                <a:gd name="T25" fmla="*/ 5 h 21"/>
                <a:gd name="T26" fmla="*/ 8 w 20"/>
                <a:gd name="T27" fmla="*/ 1 h 21"/>
                <a:gd name="T28" fmla="*/ 3 w 20"/>
                <a:gd name="T29" fmla="*/ 3 h 21"/>
                <a:gd name="T30" fmla="*/ 6 w 20"/>
                <a:gd name="T31" fmla="*/ 11 h 21"/>
                <a:gd name="T32" fmla="*/ 6 w 20"/>
                <a:gd name="T33" fmla="*/ 11 h 21"/>
                <a:gd name="T34" fmla="*/ 3 w 20"/>
                <a:gd name="T35" fmla="*/ 11 h 21"/>
                <a:gd name="T36" fmla="*/ 0 w 20"/>
                <a:gd name="T37" fmla="*/ 13 h 21"/>
                <a:gd name="T38" fmla="*/ 0 w 20"/>
                <a:gd name="T39" fmla="*/ 17 h 21"/>
                <a:gd name="T40" fmla="*/ 9 w 20"/>
                <a:gd name="T41" fmla="*/ 12 h 21"/>
                <a:gd name="T42" fmla="*/ 8 w 20"/>
                <a:gd name="T43" fmla="*/ 12 h 21"/>
                <a:gd name="T44" fmla="*/ 8 w 20"/>
                <a:gd name="T45" fmla="*/ 11 h 21"/>
                <a:gd name="T46" fmla="*/ 8 w 20"/>
                <a:gd name="T47" fmla="*/ 11 h 21"/>
                <a:gd name="T48" fmla="*/ 8 w 20"/>
                <a:gd name="T49" fmla="*/ 11 h 21"/>
                <a:gd name="T50" fmla="*/ 9 w 20"/>
                <a:gd name="T51" fmla="*/ 8 h 21"/>
                <a:gd name="T52" fmla="*/ 9 w 20"/>
                <a:gd name="T53" fmla="*/ 8 h 21"/>
                <a:gd name="T54" fmla="*/ 10 w 20"/>
                <a:gd name="T55" fmla="*/ 8 h 21"/>
                <a:gd name="T56" fmla="*/ 12 w 20"/>
                <a:gd name="T57" fmla="*/ 9 h 21"/>
                <a:gd name="T58" fmla="*/ 13 w 20"/>
                <a:gd name="T59" fmla="*/ 10 h 21"/>
                <a:gd name="T60" fmla="*/ 13 w 20"/>
                <a:gd name="T61" fmla="*/ 10 h 21"/>
                <a:gd name="T62" fmla="*/ 11 w 20"/>
                <a:gd name="T63" fmla="*/ 12 h 21"/>
                <a:gd name="T64" fmla="*/ 11 w 20"/>
                <a:gd name="T65" fmla="*/ 12 h 21"/>
                <a:gd name="T66" fmla="*/ 10 w 20"/>
                <a:gd name="T67" fmla="*/ 13 h 21"/>
                <a:gd name="T68" fmla="*/ 9 w 20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" y="19"/>
                    <a:pt x="3" y="18"/>
                    <a:pt x="5" y="17"/>
                  </a:cubicBezTo>
                  <a:cubicBezTo>
                    <a:pt x="6" y="18"/>
                    <a:pt x="6" y="20"/>
                    <a:pt x="8" y="20"/>
                  </a:cubicBezTo>
                  <a:cubicBezTo>
                    <a:pt x="9" y="21"/>
                    <a:pt x="11" y="18"/>
                    <a:pt x="11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6" y="18"/>
                    <a:pt x="20" y="16"/>
                    <a:pt x="20" y="13"/>
                  </a:cubicBezTo>
                  <a:cubicBezTo>
                    <a:pt x="20" y="11"/>
                    <a:pt x="17" y="9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6" y="9"/>
                    <a:pt x="20" y="8"/>
                    <a:pt x="20" y="5"/>
                  </a:cubicBezTo>
                  <a:cubicBezTo>
                    <a:pt x="20" y="1"/>
                    <a:pt x="18" y="0"/>
                    <a:pt x="15" y="1"/>
                  </a:cubicBezTo>
                  <a:cubicBezTo>
                    <a:pt x="13" y="1"/>
                    <a:pt x="11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2"/>
                    <a:pt x="8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1" y="7"/>
                    <a:pt x="4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6"/>
                    <a:pt x="0" y="17"/>
                  </a:cubicBezTo>
                  <a:close/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271"/>
            <p:cNvSpPr>
              <a:spLocks noEditPoints="1"/>
            </p:cNvSpPr>
            <p:nvPr/>
          </p:nvSpPr>
          <p:spPr bwMode="auto">
            <a:xfrm>
              <a:off x="7770474" y="3409497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0 w 21"/>
                <a:gd name="T23" fmla="*/ 6 h 21"/>
                <a:gd name="T24" fmla="*/ 10 w 21"/>
                <a:gd name="T25" fmla="*/ 5 h 21"/>
                <a:gd name="T26" fmla="*/ 9 w 21"/>
                <a:gd name="T27" fmla="*/ 2 h 21"/>
                <a:gd name="T28" fmla="*/ 4 w 21"/>
                <a:gd name="T29" fmla="*/ 4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4 h 21"/>
                <a:gd name="T38" fmla="*/ 1 w 21"/>
                <a:gd name="T39" fmla="*/ 17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1 h 21"/>
                <a:gd name="T48" fmla="*/ 8 w 21"/>
                <a:gd name="T49" fmla="*/ 11 h 21"/>
                <a:gd name="T50" fmla="*/ 9 w 21"/>
                <a:gd name="T51" fmla="*/ 8 h 21"/>
                <a:gd name="T52" fmla="*/ 10 w 21"/>
                <a:gd name="T53" fmla="*/ 8 h 21"/>
                <a:gd name="T54" fmla="*/ 10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3 h 21"/>
                <a:gd name="T64" fmla="*/ 12 w 21"/>
                <a:gd name="T65" fmla="*/ 13 h 21"/>
                <a:gd name="T66" fmla="*/ 11 w 21"/>
                <a:gd name="T67" fmla="*/ 13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1" y="19"/>
                    <a:pt x="4" y="18"/>
                    <a:pt x="6" y="17"/>
                  </a:cubicBezTo>
                  <a:cubicBezTo>
                    <a:pt x="6" y="19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1" y="4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2"/>
                    <a:pt x="9" y="2"/>
                  </a:cubicBezTo>
                  <a:cubicBezTo>
                    <a:pt x="7" y="0"/>
                    <a:pt x="4" y="2"/>
                    <a:pt x="4" y="4"/>
                  </a:cubicBezTo>
                  <a:cubicBezTo>
                    <a:pt x="1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4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72"/>
            <p:cNvSpPr>
              <a:spLocks noEditPoints="1"/>
            </p:cNvSpPr>
            <p:nvPr/>
          </p:nvSpPr>
          <p:spPr bwMode="auto">
            <a:xfrm>
              <a:off x="7727612" y="4003222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1 w 21"/>
                <a:gd name="T23" fmla="*/ 6 h 21"/>
                <a:gd name="T24" fmla="*/ 11 w 21"/>
                <a:gd name="T25" fmla="*/ 5 h 21"/>
                <a:gd name="T26" fmla="*/ 9 w 21"/>
                <a:gd name="T27" fmla="*/ 1 h 21"/>
                <a:gd name="T28" fmla="*/ 4 w 21"/>
                <a:gd name="T29" fmla="*/ 3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3 h 21"/>
                <a:gd name="T38" fmla="*/ 1 w 21"/>
                <a:gd name="T39" fmla="*/ 17 h 21"/>
                <a:gd name="T40" fmla="*/ 10 w 21"/>
                <a:gd name="T41" fmla="*/ 12 h 21"/>
                <a:gd name="T42" fmla="*/ 9 w 21"/>
                <a:gd name="T43" fmla="*/ 12 h 21"/>
                <a:gd name="T44" fmla="*/ 9 w 21"/>
                <a:gd name="T45" fmla="*/ 11 h 21"/>
                <a:gd name="T46" fmla="*/ 9 w 21"/>
                <a:gd name="T47" fmla="*/ 11 h 21"/>
                <a:gd name="T48" fmla="*/ 8 w 21"/>
                <a:gd name="T49" fmla="*/ 11 h 21"/>
                <a:gd name="T50" fmla="*/ 10 w 21"/>
                <a:gd name="T51" fmla="*/ 8 h 21"/>
                <a:gd name="T52" fmla="*/ 10 w 21"/>
                <a:gd name="T53" fmla="*/ 8 h 21"/>
                <a:gd name="T54" fmla="*/ 11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2 h 21"/>
                <a:gd name="T64" fmla="*/ 12 w 21"/>
                <a:gd name="T65" fmla="*/ 12 h 21"/>
                <a:gd name="T66" fmla="*/ 11 w 21"/>
                <a:gd name="T67" fmla="*/ 13 h 21"/>
                <a:gd name="T68" fmla="*/ 10 w 21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2" y="19"/>
                    <a:pt x="4" y="18"/>
                    <a:pt x="6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9"/>
                    <a:pt x="16" y="10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2" y="3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2"/>
                    <a:pt x="9" y="1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2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73"/>
            <p:cNvSpPr>
              <a:spLocks noEditPoints="1"/>
            </p:cNvSpPr>
            <p:nvPr/>
          </p:nvSpPr>
          <p:spPr bwMode="auto">
            <a:xfrm>
              <a:off x="7737137" y="2893560"/>
              <a:ext cx="93663" cy="85725"/>
            </a:xfrm>
            <a:custGeom>
              <a:avLst/>
              <a:gdLst>
                <a:gd name="T0" fmla="*/ 3 w 36"/>
                <a:gd name="T1" fmla="*/ 4 h 33"/>
                <a:gd name="T2" fmla="*/ 5 w 36"/>
                <a:gd name="T3" fmla="*/ 12 h 33"/>
                <a:gd name="T4" fmla="*/ 1 w 36"/>
                <a:gd name="T5" fmla="*/ 17 h 33"/>
                <a:gd name="T6" fmla="*/ 8 w 36"/>
                <a:gd name="T7" fmla="*/ 21 h 33"/>
                <a:gd name="T8" fmla="*/ 11 w 36"/>
                <a:gd name="T9" fmla="*/ 21 h 33"/>
                <a:gd name="T10" fmla="*/ 9 w 36"/>
                <a:gd name="T11" fmla="*/ 25 h 33"/>
                <a:gd name="T12" fmla="*/ 18 w 36"/>
                <a:gd name="T13" fmla="*/ 32 h 33"/>
                <a:gd name="T14" fmla="*/ 21 w 36"/>
                <a:gd name="T15" fmla="*/ 23 h 33"/>
                <a:gd name="T16" fmla="*/ 20 w 36"/>
                <a:gd name="T17" fmla="*/ 21 h 33"/>
                <a:gd name="T18" fmla="*/ 30 w 36"/>
                <a:gd name="T19" fmla="*/ 28 h 33"/>
                <a:gd name="T20" fmla="*/ 34 w 36"/>
                <a:gd name="T21" fmla="*/ 18 h 33"/>
                <a:gd name="T22" fmla="*/ 24 w 36"/>
                <a:gd name="T23" fmla="*/ 13 h 33"/>
                <a:gd name="T24" fmla="*/ 25 w 36"/>
                <a:gd name="T25" fmla="*/ 13 h 33"/>
                <a:gd name="T26" fmla="*/ 29 w 36"/>
                <a:gd name="T27" fmla="*/ 8 h 33"/>
                <a:gd name="T28" fmla="*/ 24 w 36"/>
                <a:gd name="T29" fmla="*/ 2 h 33"/>
                <a:gd name="T30" fmla="*/ 15 w 36"/>
                <a:gd name="T31" fmla="*/ 11 h 33"/>
                <a:gd name="T32" fmla="*/ 15 w 36"/>
                <a:gd name="T33" fmla="*/ 11 h 33"/>
                <a:gd name="T34" fmla="*/ 13 w 36"/>
                <a:gd name="T35" fmla="*/ 5 h 33"/>
                <a:gd name="T36" fmla="*/ 8 w 36"/>
                <a:gd name="T37" fmla="*/ 3 h 33"/>
                <a:gd name="T38" fmla="*/ 3 w 36"/>
                <a:gd name="T39" fmla="*/ 4 h 33"/>
                <a:gd name="T40" fmla="*/ 13 w 36"/>
                <a:gd name="T41" fmla="*/ 15 h 33"/>
                <a:gd name="T42" fmla="*/ 14 w 36"/>
                <a:gd name="T43" fmla="*/ 13 h 33"/>
                <a:gd name="T44" fmla="*/ 14 w 36"/>
                <a:gd name="T45" fmla="*/ 13 h 33"/>
                <a:gd name="T46" fmla="*/ 14 w 36"/>
                <a:gd name="T47" fmla="*/ 13 h 33"/>
                <a:gd name="T48" fmla="*/ 15 w 36"/>
                <a:gd name="T49" fmla="*/ 13 h 33"/>
                <a:gd name="T50" fmla="*/ 20 w 36"/>
                <a:gd name="T51" fmla="*/ 13 h 33"/>
                <a:gd name="T52" fmla="*/ 21 w 36"/>
                <a:gd name="T53" fmla="*/ 14 h 33"/>
                <a:gd name="T54" fmla="*/ 21 w 36"/>
                <a:gd name="T55" fmla="*/ 14 h 33"/>
                <a:gd name="T56" fmla="*/ 20 w 36"/>
                <a:gd name="T57" fmla="*/ 18 h 33"/>
                <a:gd name="T58" fmla="*/ 19 w 36"/>
                <a:gd name="T59" fmla="*/ 19 h 33"/>
                <a:gd name="T60" fmla="*/ 19 w 36"/>
                <a:gd name="T61" fmla="*/ 19 h 33"/>
                <a:gd name="T62" fmla="*/ 15 w 36"/>
                <a:gd name="T63" fmla="*/ 18 h 33"/>
                <a:gd name="T64" fmla="*/ 15 w 36"/>
                <a:gd name="T65" fmla="*/ 18 h 33"/>
                <a:gd name="T66" fmla="*/ 14 w 36"/>
                <a:gd name="T67" fmla="*/ 17 h 33"/>
                <a:gd name="T68" fmla="*/ 13 w 36"/>
                <a:gd name="T6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33">
                  <a:moveTo>
                    <a:pt x="3" y="4"/>
                  </a:moveTo>
                  <a:cubicBezTo>
                    <a:pt x="0" y="6"/>
                    <a:pt x="2" y="10"/>
                    <a:pt x="5" y="12"/>
                  </a:cubicBezTo>
                  <a:cubicBezTo>
                    <a:pt x="3" y="13"/>
                    <a:pt x="0" y="15"/>
                    <a:pt x="1" y="17"/>
                  </a:cubicBezTo>
                  <a:cubicBezTo>
                    <a:pt x="1" y="19"/>
                    <a:pt x="6" y="21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0" y="22"/>
                    <a:pt x="9" y="24"/>
                    <a:pt x="9" y="25"/>
                  </a:cubicBezTo>
                  <a:cubicBezTo>
                    <a:pt x="9" y="29"/>
                    <a:pt x="14" y="33"/>
                    <a:pt x="18" y="32"/>
                  </a:cubicBezTo>
                  <a:cubicBezTo>
                    <a:pt x="21" y="31"/>
                    <a:pt x="22" y="26"/>
                    <a:pt x="21" y="23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2" y="25"/>
                    <a:pt x="26" y="30"/>
                    <a:pt x="30" y="28"/>
                  </a:cubicBezTo>
                  <a:cubicBezTo>
                    <a:pt x="35" y="27"/>
                    <a:pt x="36" y="22"/>
                    <a:pt x="34" y="18"/>
                  </a:cubicBezTo>
                  <a:cubicBezTo>
                    <a:pt x="32" y="16"/>
                    <a:pt x="28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2"/>
                    <a:pt x="29" y="10"/>
                    <a:pt x="29" y="8"/>
                  </a:cubicBezTo>
                  <a:cubicBezTo>
                    <a:pt x="30" y="5"/>
                    <a:pt x="26" y="2"/>
                    <a:pt x="24" y="2"/>
                  </a:cubicBezTo>
                  <a:cubicBezTo>
                    <a:pt x="17" y="0"/>
                    <a:pt x="16" y="6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9"/>
                    <a:pt x="14" y="7"/>
                    <a:pt x="13" y="5"/>
                  </a:cubicBezTo>
                  <a:cubicBezTo>
                    <a:pt x="11" y="4"/>
                    <a:pt x="10" y="3"/>
                    <a:pt x="8" y="3"/>
                  </a:cubicBezTo>
                  <a:cubicBezTo>
                    <a:pt x="6" y="3"/>
                    <a:pt x="4" y="3"/>
                    <a:pt x="3" y="4"/>
                  </a:cubicBezTo>
                  <a:close/>
                  <a:moveTo>
                    <a:pt x="13" y="15"/>
                  </a:move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9" y="11"/>
                    <a:pt x="20" y="13"/>
                  </a:cubicBezTo>
                  <a:cubicBezTo>
                    <a:pt x="20" y="13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1" y="17"/>
                    <a:pt x="20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3" y="17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74"/>
            <p:cNvSpPr>
              <a:spLocks noEditPoints="1"/>
            </p:cNvSpPr>
            <p:nvPr/>
          </p:nvSpPr>
          <p:spPr bwMode="auto">
            <a:xfrm>
              <a:off x="7737137" y="314438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2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6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20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75"/>
            <p:cNvSpPr>
              <a:spLocks noEditPoints="1"/>
            </p:cNvSpPr>
            <p:nvPr/>
          </p:nvSpPr>
          <p:spPr bwMode="auto">
            <a:xfrm>
              <a:off x="7980024" y="3385685"/>
              <a:ext cx="82550" cy="85725"/>
            </a:xfrm>
            <a:custGeom>
              <a:avLst/>
              <a:gdLst>
                <a:gd name="T0" fmla="*/ 0 w 32"/>
                <a:gd name="T1" fmla="*/ 26 h 33"/>
                <a:gd name="T2" fmla="*/ 9 w 32"/>
                <a:gd name="T3" fmla="*/ 27 h 33"/>
                <a:gd name="T4" fmla="*/ 12 w 32"/>
                <a:gd name="T5" fmla="*/ 32 h 33"/>
                <a:gd name="T6" fmla="*/ 18 w 32"/>
                <a:gd name="T7" fmla="*/ 27 h 33"/>
                <a:gd name="T8" fmla="*/ 19 w 32"/>
                <a:gd name="T9" fmla="*/ 24 h 33"/>
                <a:gd name="T10" fmla="*/ 23 w 32"/>
                <a:gd name="T11" fmla="*/ 27 h 33"/>
                <a:gd name="T12" fmla="*/ 32 w 32"/>
                <a:gd name="T13" fmla="*/ 21 h 33"/>
                <a:gd name="T14" fmla="*/ 24 w 32"/>
                <a:gd name="T15" fmla="*/ 15 h 33"/>
                <a:gd name="T16" fmla="*/ 22 w 32"/>
                <a:gd name="T17" fmla="*/ 16 h 33"/>
                <a:gd name="T18" fmla="*/ 32 w 32"/>
                <a:gd name="T19" fmla="*/ 8 h 33"/>
                <a:gd name="T20" fmla="*/ 24 w 32"/>
                <a:gd name="T21" fmla="*/ 2 h 33"/>
                <a:gd name="T22" fmla="*/ 16 w 32"/>
                <a:gd name="T23" fmla="*/ 9 h 33"/>
                <a:gd name="T24" fmla="*/ 16 w 32"/>
                <a:gd name="T25" fmla="*/ 8 h 33"/>
                <a:gd name="T26" fmla="*/ 13 w 32"/>
                <a:gd name="T27" fmla="*/ 3 h 33"/>
                <a:gd name="T28" fmla="*/ 5 w 32"/>
                <a:gd name="T29" fmla="*/ 6 h 33"/>
                <a:gd name="T30" fmla="*/ 10 w 32"/>
                <a:gd name="T31" fmla="*/ 17 h 33"/>
                <a:gd name="T32" fmla="*/ 11 w 32"/>
                <a:gd name="T33" fmla="*/ 17 h 33"/>
                <a:gd name="T34" fmla="*/ 5 w 32"/>
                <a:gd name="T35" fmla="*/ 18 h 33"/>
                <a:gd name="T36" fmla="*/ 1 w 32"/>
                <a:gd name="T37" fmla="*/ 21 h 33"/>
                <a:gd name="T38" fmla="*/ 0 w 32"/>
                <a:gd name="T39" fmla="*/ 26 h 33"/>
                <a:gd name="T40" fmla="*/ 14 w 32"/>
                <a:gd name="T41" fmla="*/ 20 h 33"/>
                <a:gd name="T42" fmla="*/ 13 w 32"/>
                <a:gd name="T43" fmla="*/ 19 h 33"/>
                <a:gd name="T44" fmla="*/ 13 w 32"/>
                <a:gd name="T45" fmla="*/ 18 h 33"/>
                <a:gd name="T46" fmla="*/ 12 w 32"/>
                <a:gd name="T47" fmla="*/ 18 h 33"/>
                <a:gd name="T48" fmla="*/ 12 w 32"/>
                <a:gd name="T49" fmla="*/ 18 h 33"/>
                <a:gd name="T50" fmla="*/ 14 w 32"/>
                <a:gd name="T51" fmla="*/ 13 h 33"/>
                <a:gd name="T52" fmla="*/ 15 w 32"/>
                <a:gd name="T53" fmla="*/ 12 h 33"/>
                <a:gd name="T54" fmla="*/ 16 w 32"/>
                <a:gd name="T55" fmla="*/ 12 h 33"/>
                <a:gd name="T56" fmla="*/ 20 w 32"/>
                <a:gd name="T57" fmla="*/ 14 h 33"/>
                <a:gd name="T58" fmla="*/ 20 w 32"/>
                <a:gd name="T59" fmla="*/ 16 h 33"/>
                <a:gd name="T60" fmla="*/ 20 w 32"/>
                <a:gd name="T61" fmla="*/ 16 h 33"/>
                <a:gd name="T62" fmla="*/ 18 w 32"/>
                <a:gd name="T63" fmla="*/ 20 h 33"/>
                <a:gd name="T64" fmla="*/ 18 w 32"/>
                <a:gd name="T65" fmla="*/ 20 h 33"/>
                <a:gd name="T66" fmla="*/ 16 w 32"/>
                <a:gd name="T67" fmla="*/ 20 h 33"/>
                <a:gd name="T68" fmla="*/ 14 w 32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3">
                  <a:moveTo>
                    <a:pt x="0" y="26"/>
                  </a:moveTo>
                  <a:cubicBezTo>
                    <a:pt x="2" y="30"/>
                    <a:pt x="5" y="29"/>
                    <a:pt x="9" y="27"/>
                  </a:cubicBezTo>
                  <a:cubicBezTo>
                    <a:pt x="9" y="29"/>
                    <a:pt x="10" y="32"/>
                    <a:pt x="12" y="32"/>
                  </a:cubicBezTo>
                  <a:cubicBezTo>
                    <a:pt x="15" y="33"/>
                    <a:pt x="18" y="28"/>
                    <a:pt x="18" y="27"/>
                  </a:cubicBezTo>
                  <a:cubicBezTo>
                    <a:pt x="19" y="26"/>
                    <a:pt x="19" y="25"/>
                    <a:pt x="19" y="24"/>
                  </a:cubicBezTo>
                  <a:cubicBezTo>
                    <a:pt x="20" y="25"/>
                    <a:pt x="22" y="27"/>
                    <a:pt x="23" y="27"/>
                  </a:cubicBezTo>
                  <a:cubicBezTo>
                    <a:pt x="26" y="28"/>
                    <a:pt x="32" y="25"/>
                    <a:pt x="32" y="21"/>
                  </a:cubicBezTo>
                  <a:cubicBezTo>
                    <a:pt x="32" y="17"/>
                    <a:pt x="27" y="15"/>
                    <a:pt x="24" y="15"/>
                  </a:cubicBezTo>
                  <a:cubicBezTo>
                    <a:pt x="24" y="15"/>
                    <a:pt x="23" y="16"/>
                    <a:pt x="22" y="16"/>
                  </a:cubicBezTo>
                  <a:cubicBezTo>
                    <a:pt x="26" y="14"/>
                    <a:pt x="32" y="12"/>
                    <a:pt x="32" y="8"/>
                  </a:cubicBezTo>
                  <a:cubicBezTo>
                    <a:pt x="32" y="3"/>
                    <a:pt x="28" y="1"/>
                    <a:pt x="24" y="2"/>
                  </a:cubicBezTo>
                  <a:cubicBezTo>
                    <a:pt x="21" y="2"/>
                    <a:pt x="17" y="6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5" y="6"/>
                    <a:pt x="15" y="4"/>
                    <a:pt x="13" y="3"/>
                  </a:cubicBezTo>
                  <a:cubicBezTo>
                    <a:pt x="10" y="0"/>
                    <a:pt x="6" y="3"/>
                    <a:pt x="5" y="6"/>
                  </a:cubicBezTo>
                  <a:cubicBezTo>
                    <a:pt x="2" y="11"/>
                    <a:pt x="6" y="14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9" y="17"/>
                    <a:pt x="7" y="17"/>
                    <a:pt x="5" y="18"/>
                  </a:cubicBezTo>
                  <a:cubicBezTo>
                    <a:pt x="3" y="18"/>
                    <a:pt x="1" y="19"/>
                    <a:pt x="1" y="21"/>
                  </a:cubicBezTo>
                  <a:cubicBezTo>
                    <a:pt x="0" y="23"/>
                    <a:pt x="0" y="25"/>
                    <a:pt x="0" y="26"/>
                  </a:cubicBezTo>
                  <a:close/>
                  <a:moveTo>
                    <a:pt x="14" y="20"/>
                  </a:move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4"/>
                    <a:pt x="14" y="13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7" y="12"/>
                    <a:pt x="19" y="13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6" y="20"/>
                    <a:pt x="15" y="20"/>
                    <a:pt x="14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76"/>
            <p:cNvSpPr>
              <a:spLocks noEditPoints="1"/>
            </p:cNvSpPr>
            <p:nvPr/>
          </p:nvSpPr>
          <p:spPr bwMode="auto">
            <a:xfrm>
              <a:off x="7737137" y="3776210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4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7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7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1 h 32"/>
                <a:gd name="T54" fmla="*/ 15 w 32"/>
                <a:gd name="T55" fmla="*/ 11 h 32"/>
                <a:gd name="T56" fmla="*/ 19 w 32"/>
                <a:gd name="T57" fmla="*/ 13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7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4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1"/>
                    <a:pt x="32" y="7"/>
                  </a:cubicBezTo>
                  <a:cubicBezTo>
                    <a:pt x="32" y="2"/>
                    <a:pt x="27" y="0"/>
                    <a:pt x="23" y="1"/>
                  </a:cubicBezTo>
                  <a:cubicBezTo>
                    <a:pt x="20" y="1"/>
                    <a:pt x="17" y="5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0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8"/>
                    <a:pt x="0" y="21"/>
                  </a:cubicBezTo>
                  <a:cubicBezTo>
                    <a:pt x="0" y="22"/>
                    <a:pt x="0" y="24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8" y="12"/>
                    <a:pt x="19" y="13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77"/>
            <p:cNvSpPr>
              <a:spLocks noEditPoints="1"/>
            </p:cNvSpPr>
            <p:nvPr/>
          </p:nvSpPr>
          <p:spPr bwMode="auto">
            <a:xfrm>
              <a:off x="7968912" y="322693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1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78"/>
            <p:cNvSpPr>
              <a:spLocks noEditPoints="1"/>
            </p:cNvSpPr>
            <p:nvPr/>
          </p:nvSpPr>
          <p:spPr bwMode="auto">
            <a:xfrm>
              <a:off x="7757774" y="2625272"/>
              <a:ext cx="80963" cy="84138"/>
            </a:xfrm>
            <a:custGeom>
              <a:avLst/>
              <a:gdLst>
                <a:gd name="T0" fmla="*/ 3 w 31"/>
                <a:gd name="T1" fmla="*/ 25 h 33"/>
                <a:gd name="T2" fmla="*/ 10 w 31"/>
                <a:gd name="T3" fmla="*/ 22 h 33"/>
                <a:gd name="T4" fmla="*/ 11 w 31"/>
                <a:gd name="T5" fmla="*/ 22 h 33"/>
                <a:gd name="T6" fmla="*/ 10 w 31"/>
                <a:gd name="T7" fmla="*/ 24 h 33"/>
                <a:gd name="T8" fmla="*/ 9 w 31"/>
                <a:gd name="T9" fmla="*/ 30 h 33"/>
                <a:gd name="T10" fmla="*/ 14 w 31"/>
                <a:gd name="T11" fmla="*/ 31 h 33"/>
                <a:gd name="T12" fmla="*/ 17 w 31"/>
                <a:gd name="T13" fmla="*/ 27 h 33"/>
                <a:gd name="T14" fmla="*/ 17 w 31"/>
                <a:gd name="T15" fmla="*/ 27 h 33"/>
                <a:gd name="T16" fmla="*/ 19 w 31"/>
                <a:gd name="T17" fmla="*/ 28 h 33"/>
                <a:gd name="T18" fmla="*/ 27 w 31"/>
                <a:gd name="T19" fmla="*/ 23 h 33"/>
                <a:gd name="T20" fmla="*/ 24 w 31"/>
                <a:gd name="T21" fmla="*/ 19 h 33"/>
                <a:gd name="T22" fmla="*/ 24 w 31"/>
                <a:gd name="T23" fmla="*/ 19 h 33"/>
                <a:gd name="T24" fmla="*/ 30 w 31"/>
                <a:gd name="T25" fmla="*/ 15 h 33"/>
                <a:gd name="T26" fmla="*/ 28 w 31"/>
                <a:gd name="T27" fmla="*/ 8 h 33"/>
                <a:gd name="T28" fmla="*/ 24 w 31"/>
                <a:gd name="T29" fmla="*/ 8 h 33"/>
                <a:gd name="T30" fmla="*/ 21 w 31"/>
                <a:gd name="T31" fmla="*/ 9 h 33"/>
                <a:gd name="T32" fmla="*/ 20 w 31"/>
                <a:gd name="T33" fmla="*/ 4 h 33"/>
                <a:gd name="T34" fmla="*/ 11 w 31"/>
                <a:gd name="T35" fmla="*/ 5 h 33"/>
                <a:gd name="T36" fmla="*/ 11 w 31"/>
                <a:gd name="T37" fmla="*/ 7 h 33"/>
                <a:gd name="T38" fmla="*/ 8 w 31"/>
                <a:gd name="T39" fmla="*/ 5 h 33"/>
                <a:gd name="T40" fmla="*/ 2 w 31"/>
                <a:gd name="T41" fmla="*/ 8 h 33"/>
                <a:gd name="T42" fmla="*/ 1 w 31"/>
                <a:gd name="T43" fmla="*/ 13 h 33"/>
                <a:gd name="T44" fmla="*/ 4 w 31"/>
                <a:gd name="T45" fmla="*/ 17 h 33"/>
                <a:gd name="T46" fmla="*/ 5 w 31"/>
                <a:gd name="T47" fmla="*/ 17 h 33"/>
                <a:gd name="T48" fmla="*/ 4 w 31"/>
                <a:gd name="T49" fmla="*/ 17 h 33"/>
                <a:gd name="T50" fmla="*/ 1 w 31"/>
                <a:gd name="T51" fmla="*/ 19 h 33"/>
                <a:gd name="T52" fmla="*/ 3 w 31"/>
                <a:gd name="T53" fmla="*/ 25 h 33"/>
                <a:gd name="T54" fmla="*/ 12 w 31"/>
                <a:gd name="T55" fmla="*/ 19 h 33"/>
                <a:gd name="T56" fmla="*/ 12 w 31"/>
                <a:gd name="T57" fmla="*/ 17 h 33"/>
                <a:gd name="T58" fmla="*/ 12 w 31"/>
                <a:gd name="T59" fmla="*/ 17 h 33"/>
                <a:gd name="T60" fmla="*/ 11 w 31"/>
                <a:gd name="T61" fmla="*/ 16 h 33"/>
                <a:gd name="T62" fmla="*/ 12 w 31"/>
                <a:gd name="T63" fmla="*/ 15 h 33"/>
                <a:gd name="T64" fmla="*/ 14 w 31"/>
                <a:gd name="T65" fmla="*/ 13 h 33"/>
                <a:gd name="T66" fmla="*/ 14 w 31"/>
                <a:gd name="T67" fmla="*/ 13 h 33"/>
                <a:gd name="T68" fmla="*/ 16 w 31"/>
                <a:gd name="T69" fmla="*/ 13 h 33"/>
                <a:gd name="T70" fmla="*/ 18 w 31"/>
                <a:gd name="T71" fmla="*/ 16 h 33"/>
                <a:gd name="T72" fmla="*/ 18 w 31"/>
                <a:gd name="T73" fmla="*/ 16 h 33"/>
                <a:gd name="T74" fmla="*/ 18 w 31"/>
                <a:gd name="T75" fmla="*/ 16 h 33"/>
                <a:gd name="T76" fmla="*/ 18 w 31"/>
                <a:gd name="T77" fmla="*/ 16 h 33"/>
                <a:gd name="T78" fmla="*/ 18 w 31"/>
                <a:gd name="T79" fmla="*/ 18 h 33"/>
                <a:gd name="T80" fmla="*/ 16 w 31"/>
                <a:gd name="T81" fmla="*/ 20 h 33"/>
                <a:gd name="T82" fmla="*/ 15 w 31"/>
                <a:gd name="T83" fmla="*/ 20 h 33"/>
                <a:gd name="T84" fmla="*/ 13 w 31"/>
                <a:gd name="T85" fmla="*/ 20 h 33"/>
                <a:gd name="T86" fmla="*/ 13 w 31"/>
                <a:gd name="T87" fmla="*/ 19 h 33"/>
                <a:gd name="T88" fmla="*/ 13 w 31"/>
                <a:gd name="T89" fmla="*/ 19 h 33"/>
                <a:gd name="T90" fmla="*/ 12 w 31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3">
                  <a:moveTo>
                    <a:pt x="3" y="25"/>
                  </a:moveTo>
                  <a:cubicBezTo>
                    <a:pt x="5" y="27"/>
                    <a:pt x="9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9" y="26"/>
                    <a:pt x="8" y="28"/>
                    <a:pt x="9" y="30"/>
                  </a:cubicBezTo>
                  <a:cubicBezTo>
                    <a:pt x="9" y="33"/>
                    <a:pt x="12" y="32"/>
                    <a:pt x="14" y="31"/>
                  </a:cubicBezTo>
                  <a:cubicBezTo>
                    <a:pt x="16" y="31"/>
                    <a:pt x="17" y="29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9" y="27"/>
                    <a:pt x="19" y="28"/>
                  </a:cubicBezTo>
                  <a:cubicBezTo>
                    <a:pt x="22" y="29"/>
                    <a:pt x="27" y="25"/>
                    <a:pt x="27" y="23"/>
                  </a:cubicBezTo>
                  <a:cubicBezTo>
                    <a:pt x="28" y="21"/>
                    <a:pt x="26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30" y="18"/>
                    <a:pt x="30" y="15"/>
                  </a:cubicBezTo>
                  <a:cubicBezTo>
                    <a:pt x="31" y="12"/>
                    <a:pt x="30" y="9"/>
                    <a:pt x="28" y="8"/>
                  </a:cubicBezTo>
                  <a:cubicBezTo>
                    <a:pt x="27" y="7"/>
                    <a:pt x="25" y="7"/>
                    <a:pt x="24" y="8"/>
                  </a:cubicBezTo>
                  <a:cubicBezTo>
                    <a:pt x="23" y="8"/>
                    <a:pt x="22" y="8"/>
                    <a:pt x="21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0"/>
                    <a:pt x="13" y="3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5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0" y="21"/>
                    <a:pt x="1" y="23"/>
                    <a:pt x="3" y="25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3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279"/>
            <p:cNvSpPr>
              <a:spLocks noEditPoints="1"/>
            </p:cNvSpPr>
            <p:nvPr/>
          </p:nvSpPr>
          <p:spPr bwMode="auto">
            <a:xfrm>
              <a:off x="7745074" y="3004685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7 h 51"/>
                <a:gd name="T8" fmla="*/ 14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9 h 51"/>
                <a:gd name="T22" fmla="*/ 37 w 48"/>
                <a:gd name="T23" fmla="*/ 29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5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1 h 51"/>
                <a:gd name="T84" fmla="*/ 21 w 48"/>
                <a:gd name="T85" fmla="*/ 30 h 51"/>
                <a:gd name="T86" fmla="*/ 21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7"/>
                  </a:cubicBezTo>
                  <a:cubicBezTo>
                    <a:pt x="13" y="40"/>
                    <a:pt x="13" y="43"/>
                    <a:pt x="14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2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8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9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9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2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80"/>
            <p:cNvSpPr>
              <a:spLocks noEditPoints="1"/>
            </p:cNvSpPr>
            <p:nvPr/>
          </p:nvSpPr>
          <p:spPr bwMode="auto">
            <a:xfrm>
              <a:off x="7894299" y="3496810"/>
              <a:ext cx="127000" cy="131763"/>
            </a:xfrm>
            <a:custGeom>
              <a:avLst/>
              <a:gdLst>
                <a:gd name="T0" fmla="*/ 4 w 49"/>
                <a:gd name="T1" fmla="*/ 38 h 51"/>
                <a:gd name="T2" fmla="*/ 17 w 49"/>
                <a:gd name="T3" fmla="*/ 34 h 51"/>
                <a:gd name="T4" fmla="*/ 17 w 49"/>
                <a:gd name="T5" fmla="*/ 34 h 51"/>
                <a:gd name="T6" fmla="*/ 16 w 49"/>
                <a:gd name="T7" fmla="*/ 36 h 51"/>
                <a:gd name="T8" fmla="*/ 14 w 49"/>
                <a:gd name="T9" fmla="*/ 47 h 51"/>
                <a:gd name="T10" fmla="*/ 23 w 49"/>
                <a:gd name="T11" fmla="*/ 48 h 51"/>
                <a:gd name="T12" fmla="*/ 27 w 49"/>
                <a:gd name="T13" fmla="*/ 42 h 51"/>
                <a:gd name="T14" fmla="*/ 27 w 49"/>
                <a:gd name="T15" fmla="*/ 41 h 51"/>
                <a:gd name="T16" fmla="*/ 31 w 49"/>
                <a:gd name="T17" fmla="*/ 43 h 51"/>
                <a:gd name="T18" fmla="*/ 43 w 49"/>
                <a:gd name="T19" fmla="*/ 35 h 51"/>
                <a:gd name="T20" fmla="*/ 38 w 49"/>
                <a:gd name="T21" fmla="*/ 28 h 51"/>
                <a:gd name="T22" fmla="*/ 38 w 49"/>
                <a:gd name="T23" fmla="*/ 28 h 51"/>
                <a:gd name="T24" fmla="*/ 48 w 49"/>
                <a:gd name="T25" fmla="*/ 23 h 51"/>
                <a:gd name="T26" fmla="*/ 45 w 49"/>
                <a:gd name="T27" fmla="*/ 11 h 51"/>
                <a:gd name="T28" fmla="*/ 38 w 49"/>
                <a:gd name="T29" fmla="*/ 11 h 51"/>
                <a:gd name="T30" fmla="*/ 34 w 49"/>
                <a:gd name="T31" fmla="*/ 13 h 51"/>
                <a:gd name="T32" fmla="*/ 32 w 49"/>
                <a:gd name="T33" fmla="*/ 5 h 51"/>
                <a:gd name="T34" fmla="*/ 18 w 49"/>
                <a:gd name="T35" fmla="*/ 8 h 51"/>
                <a:gd name="T36" fmla="*/ 17 w 49"/>
                <a:gd name="T37" fmla="*/ 10 h 51"/>
                <a:gd name="T38" fmla="*/ 12 w 49"/>
                <a:gd name="T39" fmla="*/ 8 h 51"/>
                <a:gd name="T40" fmla="*/ 4 w 49"/>
                <a:gd name="T41" fmla="*/ 11 h 51"/>
                <a:gd name="T42" fmla="*/ 2 w 49"/>
                <a:gd name="T43" fmla="*/ 20 h 51"/>
                <a:gd name="T44" fmla="*/ 7 w 49"/>
                <a:gd name="T45" fmla="*/ 26 h 51"/>
                <a:gd name="T46" fmla="*/ 8 w 49"/>
                <a:gd name="T47" fmla="*/ 26 h 51"/>
                <a:gd name="T48" fmla="*/ 6 w 49"/>
                <a:gd name="T49" fmla="*/ 27 h 51"/>
                <a:gd name="T50" fmla="*/ 2 w 49"/>
                <a:gd name="T51" fmla="*/ 29 h 51"/>
                <a:gd name="T52" fmla="*/ 4 w 49"/>
                <a:gd name="T53" fmla="*/ 38 h 51"/>
                <a:gd name="T54" fmla="*/ 20 w 49"/>
                <a:gd name="T55" fmla="*/ 29 h 51"/>
                <a:gd name="T56" fmla="*/ 18 w 49"/>
                <a:gd name="T57" fmla="*/ 27 h 51"/>
                <a:gd name="T58" fmla="*/ 18 w 49"/>
                <a:gd name="T59" fmla="*/ 26 h 51"/>
                <a:gd name="T60" fmla="*/ 18 w 49"/>
                <a:gd name="T61" fmla="*/ 25 h 51"/>
                <a:gd name="T62" fmla="*/ 19 w 49"/>
                <a:gd name="T63" fmla="*/ 23 h 51"/>
                <a:gd name="T64" fmla="*/ 22 w 49"/>
                <a:gd name="T65" fmla="*/ 20 h 51"/>
                <a:gd name="T66" fmla="*/ 22 w 49"/>
                <a:gd name="T67" fmla="*/ 20 h 51"/>
                <a:gd name="T68" fmla="*/ 25 w 49"/>
                <a:gd name="T69" fmla="*/ 20 h 51"/>
                <a:gd name="T70" fmla="*/ 29 w 49"/>
                <a:gd name="T71" fmla="*/ 24 h 51"/>
                <a:gd name="T72" fmla="*/ 29 w 49"/>
                <a:gd name="T73" fmla="*/ 24 h 51"/>
                <a:gd name="T74" fmla="*/ 28 w 49"/>
                <a:gd name="T75" fmla="*/ 24 h 51"/>
                <a:gd name="T76" fmla="*/ 29 w 49"/>
                <a:gd name="T77" fmla="*/ 24 h 51"/>
                <a:gd name="T78" fmla="*/ 28 w 49"/>
                <a:gd name="T79" fmla="*/ 27 h 51"/>
                <a:gd name="T80" fmla="*/ 25 w 49"/>
                <a:gd name="T81" fmla="*/ 30 h 51"/>
                <a:gd name="T82" fmla="*/ 24 w 49"/>
                <a:gd name="T83" fmla="*/ 30 h 51"/>
                <a:gd name="T84" fmla="*/ 21 w 49"/>
                <a:gd name="T85" fmla="*/ 30 h 51"/>
                <a:gd name="T86" fmla="*/ 21 w 49"/>
                <a:gd name="T87" fmla="*/ 30 h 51"/>
                <a:gd name="T88" fmla="*/ 21 w 49"/>
                <a:gd name="T89" fmla="*/ 30 h 51"/>
                <a:gd name="T90" fmla="*/ 20 w 49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" y="38"/>
                  </a:moveTo>
                  <a:cubicBezTo>
                    <a:pt x="9" y="41"/>
                    <a:pt x="14" y="36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4" y="40"/>
                    <a:pt x="13" y="43"/>
                    <a:pt x="14" y="47"/>
                  </a:cubicBezTo>
                  <a:cubicBezTo>
                    <a:pt x="15" y="51"/>
                    <a:pt x="19" y="50"/>
                    <a:pt x="23" y="48"/>
                  </a:cubicBezTo>
                  <a:cubicBezTo>
                    <a:pt x="25" y="47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30" y="42"/>
                    <a:pt x="31" y="43"/>
                  </a:cubicBezTo>
                  <a:cubicBezTo>
                    <a:pt x="36" y="45"/>
                    <a:pt x="42" y="39"/>
                    <a:pt x="43" y="35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29"/>
                    <a:pt x="47" y="27"/>
                    <a:pt x="48" y="23"/>
                  </a:cubicBezTo>
                  <a:cubicBezTo>
                    <a:pt x="49" y="19"/>
                    <a:pt x="48" y="14"/>
                    <a:pt x="45" y="11"/>
                  </a:cubicBezTo>
                  <a:cubicBezTo>
                    <a:pt x="43" y="10"/>
                    <a:pt x="40" y="10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4" y="10"/>
                    <a:pt x="34" y="7"/>
                    <a:pt x="32" y="5"/>
                  </a:cubicBezTo>
                  <a:cubicBezTo>
                    <a:pt x="28" y="0"/>
                    <a:pt x="21" y="4"/>
                    <a:pt x="18" y="8"/>
                  </a:cubicBezTo>
                  <a:cubicBezTo>
                    <a:pt x="17" y="8"/>
                    <a:pt x="17" y="9"/>
                    <a:pt x="17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8" y="7"/>
                    <a:pt x="6" y="8"/>
                    <a:pt x="4" y="11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3" y="22"/>
                    <a:pt x="5" y="25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7"/>
                    <a:pt x="6" y="27"/>
                  </a:cubicBezTo>
                  <a:cubicBezTo>
                    <a:pt x="4" y="27"/>
                    <a:pt x="3" y="27"/>
                    <a:pt x="2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20" y="29"/>
                  </a:moveTo>
                  <a:cubicBezTo>
                    <a:pt x="19" y="28"/>
                    <a:pt x="19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4" y="20"/>
                    <a:pt x="25" y="20"/>
                  </a:cubicBezTo>
                  <a:cubicBezTo>
                    <a:pt x="27" y="21"/>
                    <a:pt x="28" y="22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5"/>
                    <a:pt x="29" y="26"/>
                    <a:pt x="28" y="27"/>
                  </a:cubicBezTo>
                  <a:cubicBezTo>
                    <a:pt x="28" y="29"/>
                    <a:pt x="27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3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0" y="29"/>
                    <a:pt x="20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81"/>
            <p:cNvSpPr>
              <a:spLocks noEditPoints="1"/>
            </p:cNvSpPr>
            <p:nvPr/>
          </p:nvSpPr>
          <p:spPr bwMode="auto">
            <a:xfrm>
              <a:off x="7848262" y="3145972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6 h 51"/>
                <a:gd name="T8" fmla="*/ 13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8 h 51"/>
                <a:gd name="T22" fmla="*/ 37 w 48"/>
                <a:gd name="T23" fmla="*/ 28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4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0 h 51"/>
                <a:gd name="T84" fmla="*/ 21 w 48"/>
                <a:gd name="T85" fmla="*/ 30 h 51"/>
                <a:gd name="T86" fmla="*/ 20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6"/>
                  </a:cubicBezTo>
                  <a:cubicBezTo>
                    <a:pt x="13" y="40"/>
                    <a:pt x="13" y="43"/>
                    <a:pt x="13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7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8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8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1" y="30"/>
                    <a:pt x="21" y="30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282"/>
            <p:cNvSpPr>
              <a:spLocks noEditPoints="1"/>
            </p:cNvSpPr>
            <p:nvPr/>
          </p:nvSpPr>
          <p:spPr bwMode="auto">
            <a:xfrm>
              <a:off x="7859374" y="2906260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4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4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6 h 41"/>
                <a:gd name="T44" fmla="*/ 5 w 39"/>
                <a:gd name="T45" fmla="*/ 21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19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4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4" y="29"/>
                  </a:cubicBezTo>
                  <a:cubicBezTo>
                    <a:pt x="35" y="27"/>
                    <a:pt x="32" y="25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9"/>
                    <a:pt x="27" y="6"/>
                    <a:pt x="25" y="4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1" y="12"/>
                    <a:pt x="1" y="14"/>
                    <a:pt x="1" y="16"/>
                  </a:cubicBezTo>
                  <a:cubicBezTo>
                    <a:pt x="2" y="18"/>
                    <a:pt x="3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2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ubicBezTo>
                    <a:pt x="16" y="24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283"/>
            <p:cNvSpPr>
              <a:spLocks noEditPoints="1"/>
            </p:cNvSpPr>
            <p:nvPr/>
          </p:nvSpPr>
          <p:spPr bwMode="auto">
            <a:xfrm>
              <a:off x="7735549" y="3257097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7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8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6 h 41"/>
                <a:gd name="T36" fmla="*/ 14 w 39"/>
                <a:gd name="T37" fmla="*/ 8 h 41"/>
                <a:gd name="T38" fmla="*/ 10 w 39"/>
                <a:gd name="T39" fmla="*/ 6 h 41"/>
                <a:gd name="T40" fmla="*/ 3 w 39"/>
                <a:gd name="T41" fmla="*/ 9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3 h 41"/>
                <a:gd name="T56" fmla="*/ 15 w 39"/>
                <a:gd name="T57" fmla="*/ 22 h 41"/>
                <a:gd name="T58" fmla="*/ 15 w 39"/>
                <a:gd name="T59" fmla="*/ 21 h 41"/>
                <a:gd name="T60" fmla="*/ 15 w 39"/>
                <a:gd name="T61" fmla="*/ 20 h 41"/>
                <a:gd name="T62" fmla="*/ 15 w 39"/>
                <a:gd name="T63" fmla="*/ 19 h 41"/>
                <a:gd name="T64" fmla="*/ 18 w 39"/>
                <a:gd name="T65" fmla="*/ 17 h 41"/>
                <a:gd name="T66" fmla="*/ 18 w 39"/>
                <a:gd name="T67" fmla="*/ 16 h 41"/>
                <a:gd name="T68" fmla="*/ 20 w 39"/>
                <a:gd name="T69" fmla="*/ 16 h 41"/>
                <a:gd name="T70" fmla="*/ 23 w 39"/>
                <a:gd name="T71" fmla="*/ 19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8"/>
                    <a:pt x="22" y="36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6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8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8"/>
                    <a:pt x="27" y="6"/>
                    <a:pt x="26" y="4"/>
                  </a:cubicBezTo>
                  <a:cubicBezTo>
                    <a:pt x="23" y="0"/>
                    <a:pt x="17" y="4"/>
                    <a:pt x="14" y="6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7"/>
                    <a:pt x="11" y="7"/>
                    <a:pt x="10" y="6"/>
                  </a:cubicBezTo>
                  <a:cubicBezTo>
                    <a:pt x="7" y="6"/>
                    <a:pt x="4" y="7"/>
                    <a:pt x="3" y="9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3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21" y="17"/>
                    <a:pt x="23" y="18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284"/>
            <p:cNvSpPr>
              <a:spLocks noEditPoints="1"/>
            </p:cNvSpPr>
            <p:nvPr/>
          </p:nvSpPr>
          <p:spPr bwMode="auto">
            <a:xfrm>
              <a:off x="7824449" y="3800022"/>
              <a:ext cx="101600" cy="104775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5 w 39"/>
                <a:gd name="T19" fmla="*/ 29 h 41"/>
                <a:gd name="T20" fmla="*/ 30 w 39"/>
                <a:gd name="T21" fmla="*/ 24 h 41"/>
                <a:gd name="T22" fmla="*/ 30 w 39"/>
                <a:gd name="T23" fmla="*/ 24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5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7 h 41"/>
                <a:gd name="T44" fmla="*/ 5 w 39"/>
                <a:gd name="T45" fmla="*/ 22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3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5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5" y="29"/>
                  </a:cubicBezTo>
                  <a:cubicBezTo>
                    <a:pt x="35" y="27"/>
                    <a:pt x="32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1"/>
                    <a:pt x="27" y="11"/>
                  </a:cubicBezTo>
                  <a:cubicBezTo>
                    <a:pt x="27" y="9"/>
                    <a:pt x="27" y="7"/>
                    <a:pt x="25" y="5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8"/>
                    <a:pt x="3" y="10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2" y="18"/>
                    <a:pt x="3" y="21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3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285"/>
            <p:cNvSpPr>
              <a:spLocks noEditPoints="1"/>
            </p:cNvSpPr>
            <p:nvPr/>
          </p:nvSpPr>
          <p:spPr bwMode="auto">
            <a:xfrm>
              <a:off x="7724437" y="3653972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7 h 41"/>
                <a:gd name="T36" fmla="*/ 14 w 39"/>
                <a:gd name="T37" fmla="*/ 8 h 41"/>
                <a:gd name="T38" fmla="*/ 10 w 39"/>
                <a:gd name="T39" fmla="*/ 7 h 41"/>
                <a:gd name="T40" fmla="*/ 3 w 39"/>
                <a:gd name="T41" fmla="*/ 10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4 h 41"/>
                <a:gd name="T56" fmla="*/ 15 w 39"/>
                <a:gd name="T57" fmla="*/ 22 h 41"/>
                <a:gd name="T58" fmla="*/ 15 w 39"/>
                <a:gd name="T59" fmla="*/ 22 h 41"/>
                <a:gd name="T60" fmla="*/ 15 w 39"/>
                <a:gd name="T61" fmla="*/ 20 h 41"/>
                <a:gd name="T62" fmla="*/ 15 w 39"/>
                <a:gd name="T63" fmla="*/ 19 h 41"/>
                <a:gd name="T64" fmla="*/ 17 w 39"/>
                <a:gd name="T65" fmla="*/ 17 h 41"/>
                <a:gd name="T66" fmla="*/ 18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8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9"/>
                    <a:pt x="22" y="37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7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9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9"/>
                    <a:pt x="27" y="6"/>
                    <a:pt x="26" y="4"/>
                  </a:cubicBezTo>
                  <a:cubicBezTo>
                    <a:pt x="23" y="0"/>
                    <a:pt x="17" y="4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7" y="6"/>
                    <a:pt x="4" y="7"/>
                    <a:pt x="3" y="10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4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9" y="16"/>
                    <a:pt x="20" y="17"/>
                  </a:cubicBezTo>
                  <a:cubicBezTo>
                    <a:pt x="21" y="17"/>
                    <a:pt x="23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286"/>
            <p:cNvSpPr>
              <a:spLocks/>
            </p:cNvSpPr>
            <p:nvPr/>
          </p:nvSpPr>
          <p:spPr bwMode="auto">
            <a:xfrm>
              <a:off x="7956212" y="2606222"/>
              <a:ext cx="598488" cy="1517650"/>
            </a:xfrm>
            <a:custGeom>
              <a:avLst/>
              <a:gdLst>
                <a:gd name="T0" fmla="*/ 83 w 232"/>
                <a:gd name="T1" fmla="*/ 0 h 588"/>
                <a:gd name="T2" fmla="*/ 216 w 232"/>
                <a:gd name="T3" fmla="*/ 275 h 588"/>
                <a:gd name="T4" fmla="*/ 0 w 232"/>
                <a:gd name="T5" fmla="*/ 588 h 588"/>
                <a:gd name="T6" fmla="*/ 232 w 232"/>
                <a:gd name="T7" fmla="*/ 275 h 588"/>
                <a:gd name="T8" fmla="*/ 83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83" y="0"/>
                  </a:moveTo>
                  <a:cubicBezTo>
                    <a:pt x="83" y="0"/>
                    <a:pt x="216" y="69"/>
                    <a:pt x="216" y="275"/>
                  </a:cubicBezTo>
                  <a:cubicBezTo>
                    <a:pt x="216" y="481"/>
                    <a:pt x="0" y="588"/>
                    <a:pt x="0" y="588"/>
                  </a:cubicBezTo>
                  <a:cubicBezTo>
                    <a:pt x="0" y="588"/>
                    <a:pt x="232" y="478"/>
                    <a:pt x="232" y="275"/>
                  </a:cubicBezTo>
                  <a:cubicBezTo>
                    <a:pt x="232" y="72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287"/>
            <p:cNvSpPr>
              <a:spLocks/>
            </p:cNvSpPr>
            <p:nvPr/>
          </p:nvSpPr>
          <p:spPr bwMode="auto">
            <a:xfrm>
              <a:off x="7740312" y="2606222"/>
              <a:ext cx="393700" cy="1517650"/>
            </a:xfrm>
            <a:custGeom>
              <a:avLst/>
              <a:gdLst>
                <a:gd name="T0" fmla="*/ 54 w 153"/>
                <a:gd name="T1" fmla="*/ 0 h 588"/>
                <a:gd name="T2" fmla="*/ 139 w 153"/>
                <a:gd name="T3" fmla="*/ 275 h 588"/>
                <a:gd name="T4" fmla="*/ 0 w 153"/>
                <a:gd name="T5" fmla="*/ 588 h 588"/>
                <a:gd name="T6" fmla="*/ 153 w 153"/>
                <a:gd name="T7" fmla="*/ 275 h 588"/>
                <a:gd name="T8" fmla="*/ 54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54" y="0"/>
                  </a:moveTo>
                  <a:cubicBezTo>
                    <a:pt x="54" y="0"/>
                    <a:pt x="139" y="69"/>
                    <a:pt x="139" y="275"/>
                  </a:cubicBezTo>
                  <a:cubicBezTo>
                    <a:pt x="139" y="481"/>
                    <a:pt x="0" y="588"/>
                    <a:pt x="0" y="588"/>
                  </a:cubicBezTo>
                  <a:cubicBezTo>
                    <a:pt x="0" y="588"/>
                    <a:pt x="153" y="478"/>
                    <a:pt x="153" y="275"/>
                  </a:cubicBezTo>
                  <a:cubicBezTo>
                    <a:pt x="153" y="72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288"/>
            <p:cNvSpPr>
              <a:spLocks/>
            </p:cNvSpPr>
            <p:nvPr/>
          </p:nvSpPr>
          <p:spPr bwMode="auto">
            <a:xfrm>
              <a:off x="7046574" y="2537960"/>
              <a:ext cx="1231900" cy="41275"/>
            </a:xfrm>
            <a:custGeom>
              <a:avLst/>
              <a:gdLst>
                <a:gd name="T0" fmla="*/ 776 w 776"/>
                <a:gd name="T1" fmla="*/ 26 h 26"/>
                <a:gd name="T2" fmla="*/ 0 w 776"/>
                <a:gd name="T3" fmla="*/ 26 h 26"/>
                <a:gd name="T4" fmla="*/ 59 w 776"/>
                <a:gd name="T5" fmla="*/ 0 h 26"/>
                <a:gd name="T6" fmla="*/ 731 w 776"/>
                <a:gd name="T7" fmla="*/ 0 h 26"/>
                <a:gd name="T8" fmla="*/ 776 w 77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26"/>
                  </a:moveTo>
                  <a:lnTo>
                    <a:pt x="0" y="26"/>
                  </a:lnTo>
                  <a:lnTo>
                    <a:pt x="59" y="0"/>
                  </a:lnTo>
                  <a:lnTo>
                    <a:pt x="731" y="0"/>
                  </a:lnTo>
                  <a:lnTo>
                    <a:pt x="776" y="26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289"/>
            <p:cNvSpPr>
              <a:spLocks/>
            </p:cNvSpPr>
            <p:nvPr/>
          </p:nvSpPr>
          <p:spPr bwMode="auto">
            <a:xfrm>
              <a:off x="7194212" y="2482397"/>
              <a:ext cx="938213" cy="23813"/>
            </a:xfrm>
            <a:custGeom>
              <a:avLst/>
              <a:gdLst>
                <a:gd name="T0" fmla="*/ 591 w 591"/>
                <a:gd name="T1" fmla="*/ 15 h 15"/>
                <a:gd name="T2" fmla="*/ 0 w 591"/>
                <a:gd name="T3" fmla="*/ 15 h 15"/>
                <a:gd name="T4" fmla="*/ 40 w 591"/>
                <a:gd name="T5" fmla="*/ 0 h 15"/>
                <a:gd name="T6" fmla="*/ 553 w 591"/>
                <a:gd name="T7" fmla="*/ 0 h 15"/>
                <a:gd name="T8" fmla="*/ 591 w 59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5">
                  <a:moveTo>
                    <a:pt x="591" y="15"/>
                  </a:moveTo>
                  <a:lnTo>
                    <a:pt x="0" y="15"/>
                  </a:lnTo>
                  <a:lnTo>
                    <a:pt x="40" y="0"/>
                  </a:lnTo>
                  <a:lnTo>
                    <a:pt x="553" y="0"/>
                  </a:lnTo>
                  <a:lnTo>
                    <a:pt x="591" y="15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290"/>
            <p:cNvSpPr>
              <a:spLocks/>
            </p:cNvSpPr>
            <p:nvPr/>
          </p:nvSpPr>
          <p:spPr bwMode="auto">
            <a:xfrm>
              <a:off x="7046574" y="4139747"/>
              <a:ext cx="1231900" cy="41275"/>
            </a:xfrm>
            <a:custGeom>
              <a:avLst/>
              <a:gdLst>
                <a:gd name="T0" fmla="*/ 776 w 776"/>
                <a:gd name="T1" fmla="*/ 0 h 26"/>
                <a:gd name="T2" fmla="*/ 0 w 776"/>
                <a:gd name="T3" fmla="*/ 0 h 26"/>
                <a:gd name="T4" fmla="*/ 59 w 776"/>
                <a:gd name="T5" fmla="*/ 26 h 26"/>
                <a:gd name="T6" fmla="*/ 731 w 776"/>
                <a:gd name="T7" fmla="*/ 26 h 26"/>
                <a:gd name="T8" fmla="*/ 776 w 77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0"/>
                  </a:moveTo>
                  <a:lnTo>
                    <a:pt x="0" y="0"/>
                  </a:lnTo>
                  <a:lnTo>
                    <a:pt x="59" y="26"/>
                  </a:lnTo>
                  <a:lnTo>
                    <a:pt x="731" y="26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291"/>
            <p:cNvSpPr>
              <a:spLocks/>
            </p:cNvSpPr>
            <p:nvPr/>
          </p:nvSpPr>
          <p:spPr bwMode="auto">
            <a:xfrm>
              <a:off x="7194212" y="4212772"/>
              <a:ext cx="938213" cy="22225"/>
            </a:xfrm>
            <a:custGeom>
              <a:avLst/>
              <a:gdLst>
                <a:gd name="T0" fmla="*/ 591 w 591"/>
                <a:gd name="T1" fmla="*/ 0 h 14"/>
                <a:gd name="T2" fmla="*/ 0 w 591"/>
                <a:gd name="T3" fmla="*/ 0 h 14"/>
                <a:gd name="T4" fmla="*/ 40 w 591"/>
                <a:gd name="T5" fmla="*/ 14 h 14"/>
                <a:gd name="T6" fmla="*/ 553 w 591"/>
                <a:gd name="T7" fmla="*/ 14 h 14"/>
                <a:gd name="T8" fmla="*/ 591 w 59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4">
                  <a:moveTo>
                    <a:pt x="591" y="0"/>
                  </a:moveTo>
                  <a:lnTo>
                    <a:pt x="0" y="0"/>
                  </a:lnTo>
                  <a:lnTo>
                    <a:pt x="40" y="14"/>
                  </a:lnTo>
                  <a:lnTo>
                    <a:pt x="553" y="1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Rectangle 292"/>
            <p:cNvSpPr>
              <a:spLocks noChangeArrowheads="1"/>
            </p:cNvSpPr>
            <p:nvPr/>
          </p:nvSpPr>
          <p:spPr bwMode="auto">
            <a:xfrm>
              <a:off x="7632362" y="2568122"/>
              <a:ext cx="61913" cy="158432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Rectangle 293"/>
            <p:cNvSpPr>
              <a:spLocks noChangeArrowheads="1"/>
            </p:cNvSpPr>
            <p:nvPr/>
          </p:nvSpPr>
          <p:spPr bwMode="auto">
            <a:xfrm>
              <a:off x="7297399" y="2122035"/>
              <a:ext cx="711200" cy="203200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Rectangle 294"/>
            <p:cNvSpPr>
              <a:spLocks noChangeArrowheads="1"/>
            </p:cNvSpPr>
            <p:nvPr/>
          </p:nvSpPr>
          <p:spPr bwMode="auto">
            <a:xfrm>
              <a:off x="7284699" y="2158547"/>
              <a:ext cx="731838" cy="130175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295"/>
            <p:cNvSpPr>
              <a:spLocks noEditPoints="1"/>
            </p:cNvSpPr>
            <p:nvPr/>
          </p:nvSpPr>
          <p:spPr bwMode="auto">
            <a:xfrm>
              <a:off x="7305337" y="2055360"/>
              <a:ext cx="690563" cy="25400"/>
            </a:xfrm>
            <a:custGeom>
              <a:avLst/>
              <a:gdLst>
                <a:gd name="T0" fmla="*/ 262 w 268"/>
                <a:gd name="T1" fmla="*/ 0 h 10"/>
                <a:gd name="T2" fmla="*/ 268 w 268"/>
                <a:gd name="T3" fmla="*/ 5 h 10"/>
                <a:gd name="T4" fmla="*/ 247 w 268"/>
                <a:gd name="T5" fmla="*/ 10 h 10"/>
                <a:gd name="T6" fmla="*/ 247 w 268"/>
                <a:gd name="T7" fmla="*/ 0 h 10"/>
                <a:gd name="T8" fmla="*/ 248 w 268"/>
                <a:gd name="T9" fmla="*/ 10 h 10"/>
                <a:gd name="T10" fmla="*/ 227 w 268"/>
                <a:gd name="T11" fmla="*/ 5 h 10"/>
                <a:gd name="T12" fmla="*/ 233 w 268"/>
                <a:gd name="T13" fmla="*/ 0 h 10"/>
                <a:gd name="T14" fmla="*/ 233 w 268"/>
                <a:gd name="T15" fmla="*/ 10 h 10"/>
                <a:gd name="T16" fmla="*/ 212 w 268"/>
                <a:gd name="T17" fmla="*/ 5 h 10"/>
                <a:gd name="T18" fmla="*/ 223 w 268"/>
                <a:gd name="T19" fmla="*/ 5 h 10"/>
                <a:gd name="T20" fmla="*/ 217 w 268"/>
                <a:gd name="T21" fmla="*/ 10 h 10"/>
                <a:gd name="T22" fmla="*/ 202 w 268"/>
                <a:gd name="T23" fmla="*/ 0 h 10"/>
                <a:gd name="T24" fmla="*/ 208 w 268"/>
                <a:gd name="T25" fmla="*/ 5 h 10"/>
                <a:gd name="T26" fmla="*/ 186 w 268"/>
                <a:gd name="T27" fmla="*/ 10 h 10"/>
                <a:gd name="T28" fmla="*/ 186 w 268"/>
                <a:gd name="T29" fmla="*/ 0 h 10"/>
                <a:gd name="T30" fmla="*/ 188 w 268"/>
                <a:gd name="T31" fmla="*/ 10 h 10"/>
                <a:gd name="T32" fmla="*/ 167 w 268"/>
                <a:gd name="T33" fmla="*/ 5 h 10"/>
                <a:gd name="T34" fmla="*/ 173 w 268"/>
                <a:gd name="T35" fmla="*/ 0 h 10"/>
                <a:gd name="T36" fmla="*/ 173 w 268"/>
                <a:gd name="T37" fmla="*/ 10 h 10"/>
                <a:gd name="T38" fmla="*/ 151 w 268"/>
                <a:gd name="T39" fmla="*/ 5 h 10"/>
                <a:gd name="T40" fmla="*/ 162 w 268"/>
                <a:gd name="T41" fmla="*/ 5 h 10"/>
                <a:gd name="T42" fmla="*/ 156 w 268"/>
                <a:gd name="T43" fmla="*/ 10 h 10"/>
                <a:gd name="T44" fmla="*/ 141 w 268"/>
                <a:gd name="T45" fmla="*/ 0 h 10"/>
                <a:gd name="T46" fmla="*/ 147 w 268"/>
                <a:gd name="T47" fmla="*/ 5 h 10"/>
                <a:gd name="T48" fmla="*/ 126 w 268"/>
                <a:gd name="T49" fmla="*/ 10 h 10"/>
                <a:gd name="T50" fmla="*/ 126 w 268"/>
                <a:gd name="T51" fmla="*/ 0 h 10"/>
                <a:gd name="T52" fmla="*/ 127 w 268"/>
                <a:gd name="T53" fmla="*/ 10 h 10"/>
                <a:gd name="T54" fmla="*/ 106 w 268"/>
                <a:gd name="T55" fmla="*/ 5 h 10"/>
                <a:gd name="T56" fmla="*/ 112 w 268"/>
                <a:gd name="T57" fmla="*/ 0 h 10"/>
                <a:gd name="T58" fmla="*/ 112 w 268"/>
                <a:gd name="T59" fmla="*/ 10 h 10"/>
                <a:gd name="T60" fmla="*/ 91 w 268"/>
                <a:gd name="T61" fmla="*/ 5 h 10"/>
                <a:gd name="T62" fmla="*/ 102 w 268"/>
                <a:gd name="T63" fmla="*/ 5 h 10"/>
                <a:gd name="T64" fmla="*/ 96 w 268"/>
                <a:gd name="T65" fmla="*/ 10 h 10"/>
                <a:gd name="T66" fmla="*/ 81 w 268"/>
                <a:gd name="T67" fmla="*/ 0 h 10"/>
                <a:gd name="T68" fmla="*/ 87 w 268"/>
                <a:gd name="T69" fmla="*/ 5 h 10"/>
                <a:gd name="T70" fmla="*/ 65 w 268"/>
                <a:gd name="T71" fmla="*/ 10 h 10"/>
                <a:gd name="T72" fmla="*/ 65 w 268"/>
                <a:gd name="T73" fmla="*/ 0 h 10"/>
                <a:gd name="T74" fmla="*/ 67 w 268"/>
                <a:gd name="T75" fmla="*/ 10 h 10"/>
                <a:gd name="T76" fmla="*/ 46 w 268"/>
                <a:gd name="T77" fmla="*/ 5 h 10"/>
                <a:gd name="T78" fmla="*/ 52 w 268"/>
                <a:gd name="T79" fmla="*/ 0 h 10"/>
                <a:gd name="T80" fmla="*/ 52 w 268"/>
                <a:gd name="T81" fmla="*/ 10 h 10"/>
                <a:gd name="T82" fmla="*/ 30 w 268"/>
                <a:gd name="T83" fmla="*/ 5 h 10"/>
                <a:gd name="T84" fmla="*/ 41 w 268"/>
                <a:gd name="T85" fmla="*/ 5 h 10"/>
                <a:gd name="T86" fmla="*/ 35 w 268"/>
                <a:gd name="T87" fmla="*/ 10 h 10"/>
                <a:gd name="T88" fmla="*/ 20 w 268"/>
                <a:gd name="T89" fmla="*/ 0 h 10"/>
                <a:gd name="T90" fmla="*/ 26 w 268"/>
                <a:gd name="T91" fmla="*/ 5 h 10"/>
                <a:gd name="T92" fmla="*/ 5 w 268"/>
                <a:gd name="T93" fmla="*/ 10 h 10"/>
                <a:gd name="T94" fmla="*/ 5 w 268"/>
                <a:gd name="T95" fmla="*/ 0 h 10"/>
                <a:gd name="T96" fmla="*/ 6 w 268"/>
                <a:gd name="T9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10">
                  <a:moveTo>
                    <a:pt x="262" y="10"/>
                  </a:moveTo>
                  <a:cubicBezTo>
                    <a:pt x="260" y="10"/>
                    <a:pt x="257" y="8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3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3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8"/>
                    <a:pt x="266" y="10"/>
                    <a:pt x="263" y="10"/>
                  </a:cubicBezTo>
                  <a:cubicBezTo>
                    <a:pt x="263" y="10"/>
                    <a:pt x="263" y="10"/>
                    <a:pt x="263" y="10"/>
                  </a:cubicBezTo>
                  <a:cubicBezTo>
                    <a:pt x="262" y="10"/>
                    <a:pt x="262" y="10"/>
                    <a:pt x="262" y="10"/>
                  </a:cubicBezTo>
                  <a:close/>
                  <a:moveTo>
                    <a:pt x="247" y="10"/>
                  </a:moveTo>
                  <a:cubicBezTo>
                    <a:pt x="244" y="10"/>
                    <a:pt x="242" y="8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3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3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8"/>
                    <a:pt x="251" y="10"/>
                    <a:pt x="248" y="10"/>
                  </a:cubicBezTo>
                  <a:cubicBezTo>
                    <a:pt x="248" y="10"/>
                    <a:pt x="248" y="10"/>
                    <a:pt x="248" y="10"/>
                  </a:cubicBezTo>
                  <a:cubicBezTo>
                    <a:pt x="247" y="10"/>
                    <a:pt x="247" y="10"/>
                    <a:pt x="247" y="10"/>
                  </a:cubicBezTo>
                  <a:close/>
                  <a:moveTo>
                    <a:pt x="232" y="10"/>
                  </a:moveTo>
                  <a:cubicBezTo>
                    <a:pt x="229" y="10"/>
                    <a:pt x="227" y="8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3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3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8"/>
                    <a:pt x="236" y="10"/>
                    <a:pt x="233" y="10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10"/>
                    <a:pt x="232" y="10"/>
                    <a:pt x="232" y="10"/>
                  </a:cubicBezTo>
                  <a:close/>
                  <a:moveTo>
                    <a:pt x="217" y="10"/>
                  </a:moveTo>
                  <a:cubicBezTo>
                    <a:pt x="214" y="10"/>
                    <a:pt x="212" y="8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3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3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8"/>
                    <a:pt x="221" y="10"/>
                    <a:pt x="218" y="10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17" y="10"/>
                    <a:pt x="217" y="10"/>
                    <a:pt x="217" y="10"/>
                  </a:cubicBezTo>
                  <a:close/>
                  <a:moveTo>
                    <a:pt x="202" y="10"/>
                  </a:moveTo>
                  <a:cubicBezTo>
                    <a:pt x="199" y="10"/>
                    <a:pt x="197" y="8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3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3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8"/>
                    <a:pt x="206" y="10"/>
                    <a:pt x="203" y="10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2" y="10"/>
                    <a:pt x="202" y="10"/>
                    <a:pt x="202" y="10"/>
                  </a:cubicBezTo>
                  <a:close/>
                  <a:moveTo>
                    <a:pt x="186" y="10"/>
                  </a:moveTo>
                  <a:cubicBezTo>
                    <a:pt x="184" y="10"/>
                    <a:pt x="182" y="8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3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3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8"/>
                    <a:pt x="190" y="10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71" y="10"/>
                  </a:moveTo>
                  <a:cubicBezTo>
                    <a:pt x="169" y="10"/>
                    <a:pt x="167" y="8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3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3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8"/>
                    <a:pt x="175" y="10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1" y="10"/>
                    <a:pt x="171" y="10"/>
                    <a:pt x="171" y="10"/>
                  </a:cubicBezTo>
                  <a:close/>
                  <a:moveTo>
                    <a:pt x="156" y="10"/>
                  </a:moveTo>
                  <a:cubicBezTo>
                    <a:pt x="154" y="10"/>
                    <a:pt x="151" y="8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3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3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8"/>
                    <a:pt x="160" y="10"/>
                    <a:pt x="158" y="1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6" y="10"/>
                    <a:pt x="156" y="10"/>
                    <a:pt x="156" y="10"/>
                  </a:cubicBezTo>
                  <a:close/>
                  <a:moveTo>
                    <a:pt x="141" y="10"/>
                  </a:moveTo>
                  <a:cubicBezTo>
                    <a:pt x="138" y="10"/>
                    <a:pt x="136" y="8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3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3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8"/>
                    <a:pt x="145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lose/>
                  <a:moveTo>
                    <a:pt x="126" y="10"/>
                  </a:moveTo>
                  <a:cubicBezTo>
                    <a:pt x="123" y="10"/>
                    <a:pt x="121" y="8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3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3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8"/>
                    <a:pt x="130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6" y="10"/>
                    <a:pt x="126" y="10"/>
                    <a:pt x="126" y="10"/>
                  </a:cubicBezTo>
                  <a:close/>
                  <a:moveTo>
                    <a:pt x="111" y="10"/>
                  </a:moveTo>
                  <a:cubicBezTo>
                    <a:pt x="108" y="10"/>
                    <a:pt x="106" y="8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3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3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8"/>
                    <a:pt x="115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1" y="10"/>
                    <a:pt x="111" y="10"/>
                    <a:pt x="111" y="10"/>
                  </a:cubicBezTo>
                  <a:close/>
                  <a:moveTo>
                    <a:pt x="96" y="10"/>
                  </a:moveTo>
                  <a:cubicBezTo>
                    <a:pt x="93" y="10"/>
                    <a:pt x="91" y="8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3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3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8"/>
                    <a:pt x="100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10"/>
                    <a:pt x="96" y="10"/>
                  </a:cubicBezTo>
                  <a:close/>
                  <a:moveTo>
                    <a:pt x="81" y="10"/>
                  </a:moveTo>
                  <a:cubicBezTo>
                    <a:pt x="78" y="10"/>
                    <a:pt x="76" y="8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3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3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8"/>
                    <a:pt x="84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  <a:moveTo>
                    <a:pt x="65" y="10"/>
                  </a:moveTo>
                  <a:cubicBezTo>
                    <a:pt x="63" y="10"/>
                    <a:pt x="61" y="8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3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3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69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5" y="10"/>
                    <a:pt x="65" y="10"/>
                    <a:pt x="65" y="10"/>
                  </a:cubicBezTo>
                  <a:close/>
                  <a:moveTo>
                    <a:pt x="50" y="10"/>
                  </a:moveTo>
                  <a:cubicBezTo>
                    <a:pt x="48" y="10"/>
                    <a:pt x="46" y="8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3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8"/>
                    <a:pt x="54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50" y="10"/>
                    <a:pt x="50" y="10"/>
                  </a:cubicBezTo>
                  <a:close/>
                  <a:moveTo>
                    <a:pt x="35" y="10"/>
                  </a:moveTo>
                  <a:cubicBezTo>
                    <a:pt x="33" y="10"/>
                    <a:pt x="30" y="8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3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8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20" y="10"/>
                  </a:moveTo>
                  <a:cubicBezTo>
                    <a:pt x="17" y="10"/>
                    <a:pt x="15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3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8"/>
                    <a:pt x="24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296"/>
            <p:cNvSpPr>
              <a:spLocks noEditPoints="1"/>
            </p:cNvSpPr>
            <p:nvPr/>
          </p:nvSpPr>
          <p:spPr bwMode="auto">
            <a:xfrm>
              <a:off x="7305337" y="2369685"/>
              <a:ext cx="690563" cy="22225"/>
            </a:xfrm>
            <a:custGeom>
              <a:avLst/>
              <a:gdLst>
                <a:gd name="T0" fmla="*/ 262 w 268"/>
                <a:gd name="T1" fmla="*/ 0 h 9"/>
                <a:gd name="T2" fmla="*/ 268 w 268"/>
                <a:gd name="T3" fmla="*/ 5 h 9"/>
                <a:gd name="T4" fmla="*/ 247 w 268"/>
                <a:gd name="T5" fmla="*/ 9 h 9"/>
                <a:gd name="T6" fmla="*/ 247 w 268"/>
                <a:gd name="T7" fmla="*/ 0 h 9"/>
                <a:gd name="T8" fmla="*/ 248 w 268"/>
                <a:gd name="T9" fmla="*/ 9 h 9"/>
                <a:gd name="T10" fmla="*/ 227 w 268"/>
                <a:gd name="T11" fmla="*/ 5 h 9"/>
                <a:gd name="T12" fmla="*/ 233 w 268"/>
                <a:gd name="T13" fmla="*/ 0 h 9"/>
                <a:gd name="T14" fmla="*/ 233 w 268"/>
                <a:gd name="T15" fmla="*/ 9 h 9"/>
                <a:gd name="T16" fmla="*/ 212 w 268"/>
                <a:gd name="T17" fmla="*/ 5 h 9"/>
                <a:gd name="T18" fmla="*/ 223 w 268"/>
                <a:gd name="T19" fmla="*/ 5 h 9"/>
                <a:gd name="T20" fmla="*/ 217 w 268"/>
                <a:gd name="T21" fmla="*/ 9 h 9"/>
                <a:gd name="T22" fmla="*/ 202 w 268"/>
                <a:gd name="T23" fmla="*/ 0 h 9"/>
                <a:gd name="T24" fmla="*/ 208 w 268"/>
                <a:gd name="T25" fmla="*/ 5 h 9"/>
                <a:gd name="T26" fmla="*/ 186 w 268"/>
                <a:gd name="T27" fmla="*/ 9 h 9"/>
                <a:gd name="T28" fmla="*/ 186 w 268"/>
                <a:gd name="T29" fmla="*/ 0 h 9"/>
                <a:gd name="T30" fmla="*/ 188 w 268"/>
                <a:gd name="T31" fmla="*/ 9 h 9"/>
                <a:gd name="T32" fmla="*/ 167 w 268"/>
                <a:gd name="T33" fmla="*/ 5 h 9"/>
                <a:gd name="T34" fmla="*/ 173 w 268"/>
                <a:gd name="T35" fmla="*/ 0 h 9"/>
                <a:gd name="T36" fmla="*/ 173 w 268"/>
                <a:gd name="T37" fmla="*/ 9 h 9"/>
                <a:gd name="T38" fmla="*/ 151 w 268"/>
                <a:gd name="T39" fmla="*/ 5 h 9"/>
                <a:gd name="T40" fmla="*/ 162 w 268"/>
                <a:gd name="T41" fmla="*/ 5 h 9"/>
                <a:gd name="T42" fmla="*/ 156 w 268"/>
                <a:gd name="T43" fmla="*/ 9 h 9"/>
                <a:gd name="T44" fmla="*/ 141 w 268"/>
                <a:gd name="T45" fmla="*/ 0 h 9"/>
                <a:gd name="T46" fmla="*/ 147 w 268"/>
                <a:gd name="T47" fmla="*/ 5 h 9"/>
                <a:gd name="T48" fmla="*/ 126 w 268"/>
                <a:gd name="T49" fmla="*/ 9 h 9"/>
                <a:gd name="T50" fmla="*/ 126 w 268"/>
                <a:gd name="T51" fmla="*/ 0 h 9"/>
                <a:gd name="T52" fmla="*/ 127 w 268"/>
                <a:gd name="T53" fmla="*/ 9 h 9"/>
                <a:gd name="T54" fmla="*/ 106 w 268"/>
                <a:gd name="T55" fmla="*/ 5 h 9"/>
                <a:gd name="T56" fmla="*/ 112 w 268"/>
                <a:gd name="T57" fmla="*/ 0 h 9"/>
                <a:gd name="T58" fmla="*/ 112 w 268"/>
                <a:gd name="T59" fmla="*/ 9 h 9"/>
                <a:gd name="T60" fmla="*/ 91 w 268"/>
                <a:gd name="T61" fmla="*/ 5 h 9"/>
                <a:gd name="T62" fmla="*/ 102 w 268"/>
                <a:gd name="T63" fmla="*/ 5 h 9"/>
                <a:gd name="T64" fmla="*/ 96 w 268"/>
                <a:gd name="T65" fmla="*/ 9 h 9"/>
                <a:gd name="T66" fmla="*/ 81 w 268"/>
                <a:gd name="T67" fmla="*/ 0 h 9"/>
                <a:gd name="T68" fmla="*/ 87 w 268"/>
                <a:gd name="T69" fmla="*/ 5 h 9"/>
                <a:gd name="T70" fmla="*/ 65 w 268"/>
                <a:gd name="T71" fmla="*/ 9 h 9"/>
                <a:gd name="T72" fmla="*/ 65 w 268"/>
                <a:gd name="T73" fmla="*/ 0 h 9"/>
                <a:gd name="T74" fmla="*/ 67 w 268"/>
                <a:gd name="T75" fmla="*/ 9 h 9"/>
                <a:gd name="T76" fmla="*/ 46 w 268"/>
                <a:gd name="T77" fmla="*/ 5 h 9"/>
                <a:gd name="T78" fmla="*/ 52 w 268"/>
                <a:gd name="T79" fmla="*/ 0 h 9"/>
                <a:gd name="T80" fmla="*/ 52 w 268"/>
                <a:gd name="T81" fmla="*/ 9 h 9"/>
                <a:gd name="T82" fmla="*/ 30 w 268"/>
                <a:gd name="T83" fmla="*/ 5 h 9"/>
                <a:gd name="T84" fmla="*/ 41 w 268"/>
                <a:gd name="T85" fmla="*/ 5 h 9"/>
                <a:gd name="T86" fmla="*/ 35 w 268"/>
                <a:gd name="T87" fmla="*/ 9 h 9"/>
                <a:gd name="T88" fmla="*/ 20 w 268"/>
                <a:gd name="T89" fmla="*/ 0 h 9"/>
                <a:gd name="T90" fmla="*/ 26 w 268"/>
                <a:gd name="T91" fmla="*/ 5 h 9"/>
                <a:gd name="T92" fmla="*/ 5 w 268"/>
                <a:gd name="T93" fmla="*/ 9 h 9"/>
                <a:gd name="T94" fmla="*/ 5 w 268"/>
                <a:gd name="T95" fmla="*/ 0 h 9"/>
                <a:gd name="T96" fmla="*/ 6 w 268"/>
                <a:gd name="T9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9">
                  <a:moveTo>
                    <a:pt x="262" y="9"/>
                  </a:moveTo>
                  <a:cubicBezTo>
                    <a:pt x="260" y="9"/>
                    <a:pt x="257" y="7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2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2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7"/>
                    <a:pt x="266" y="9"/>
                    <a:pt x="263" y="9"/>
                  </a:cubicBezTo>
                  <a:cubicBezTo>
                    <a:pt x="263" y="9"/>
                    <a:pt x="263" y="9"/>
                    <a:pt x="263" y="9"/>
                  </a:cubicBezTo>
                  <a:cubicBezTo>
                    <a:pt x="262" y="9"/>
                    <a:pt x="262" y="9"/>
                    <a:pt x="262" y="9"/>
                  </a:cubicBezTo>
                  <a:close/>
                  <a:moveTo>
                    <a:pt x="247" y="9"/>
                  </a:moveTo>
                  <a:cubicBezTo>
                    <a:pt x="244" y="9"/>
                    <a:pt x="242" y="7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2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2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7"/>
                    <a:pt x="251" y="9"/>
                    <a:pt x="248" y="9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7" y="9"/>
                    <a:pt x="247" y="9"/>
                    <a:pt x="247" y="9"/>
                  </a:cubicBezTo>
                  <a:close/>
                  <a:moveTo>
                    <a:pt x="232" y="9"/>
                  </a:moveTo>
                  <a:cubicBezTo>
                    <a:pt x="229" y="9"/>
                    <a:pt x="227" y="7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2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2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7"/>
                    <a:pt x="236" y="9"/>
                    <a:pt x="233" y="9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2" y="9"/>
                    <a:pt x="232" y="9"/>
                    <a:pt x="232" y="9"/>
                  </a:cubicBezTo>
                  <a:close/>
                  <a:moveTo>
                    <a:pt x="217" y="9"/>
                  </a:moveTo>
                  <a:cubicBezTo>
                    <a:pt x="214" y="9"/>
                    <a:pt x="212" y="7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2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2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7"/>
                    <a:pt x="221" y="9"/>
                    <a:pt x="218" y="9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17" y="9"/>
                    <a:pt x="217" y="9"/>
                    <a:pt x="217" y="9"/>
                  </a:cubicBezTo>
                  <a:close/>
                  <a:moveTo>
                    <a:pt x="202" y="9"/>
                  </a:moveTo>
                  <a:cubicBezTo>
                    <a:pt x="199" y="9"/>
                    <a:pt x="197" y="7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2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2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7"/>
                    <a:pt x="206" y="9"/>
                    <a:pt x="203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2" y="9"/>
                    <a:pt x="202" y="9"/>
                    <a:pt x="202" y="9"/>
                  </a:cubicBezTo>
                  <a:close/>
                  <a:moveTo>
                    <a:pt x="186" y="9"/>
                  </a:moveTo>
                  <a:cubicBezTo>
                    <a:pt x="184" y="9"/>
                    <a:pt x="182" y="7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2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2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7"/>
                    <a:pt x="190" y="9"/>
                    <a:pt x="188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6" y="9"/>
                    <a:pt x="186" y="9"/>
                    <a:pt x="186" y="9"/>
                  </a:cubicBezTo>
                  <a:close/>
                  <a:moveTo>
                    <a:pt x="171" y="9"/>
                  </a:moveTo>
                  <a:cubicBezTo>
                    <a:pt x="169" y="9"/>
                    <a:pt x="167" y="7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2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7"/>
                    <a:pt x="175" y="9"/>
                    <a:pt x="173" y="9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1" y="9"/>
                    <a:pt x="171" y="9"/>
                    <a:pt x="171" y="9"/>
                  </a:cubicBezTo>
                  <a:close/>
                  <a:moveTo>
                    <a:pt x="156" y="9"/>
                  </a:moveTo>
                  <a:cubicBezTo>
                    <a:pt x="154" y="9"/>
                    <a:pt x="151" y="7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2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7"/>
                    <a:pt x="160" y="9"/>
                    <a:pt x="158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6" y="9"/>
                    <a:pt x="156" y="9"/>
                    <a:pt x="156" y="9"/>
                  </a:cubicBezTo>
                  <a:close/>
                  <a:moveTo>
                    <a:pt x="141" y="9"/>
                  </a:moveTo>
                  <a:cubicBezTo>
                    <a:pt x="138" y="9"/>
                    <a:pt x="136" y="7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2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2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7"/>
                    <a:pt x="145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lose/>
                  <a:moveTo>
                    <a:pt x="126" y="9"/>
                  </a:moveTo>
                  <a:cubicBezTo>
                    <a:pt x="123" y="9"/>
                    <a:pt x="121" y="7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2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7"/>
                    <a:pt x="130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lose/>
                  <a:moveTo>
                    <a:pt x="111" y="9"/>
                  </a:moveTo>
                  <a:cubicBezTo>
                    <a:pt x="108" y="9"/>
                    <a:pt x="106" y="7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2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2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7"/>
                    <a:pt x="115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9"/>
                    <a:pt x="111" y="9"/>
                    <a:pt x="111" y="9"/>
                  </a:cubicBezTo>
                  <a:close/>
                  <a:moveTo>
                    <a:pt x="96" y="9"/>
                  </a:moveTo>
                  <a:cubicBezTo>
                    <a:pt x="93" y="9"/>
                    <a:pt x="91" y="7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2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2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7"/>
                    <a:pt x="100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6" y="9"/>
                    <a:pt x="96" y="9"/>
                  </a:cubicBezTo>
                  <a:close/>
                  <a:moveTo>
                    <a:pt x="81" y="9"/>
                  </a:moveTo>
                  <a:cubicBezTo>
                    <a:pt x="78" y="9"/>
                    <a:pt x="76" y="7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2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7"/>
                    <a:pt x="84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lose/>
                  <a:moveTo>
                    <a:pt x="65" y="9"/>
                  </a:moveTo>
                  <a:cubicBezTo>
                    <a:pt x="63" y="9"/>
                    <a:pt x="61" y="7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2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2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7"/>
                    <a:pt x="69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9"/>
                    <a:pt x="65" y="9"/>
                    <a:pt x="65" y="9"/>
                  </a:cubicBezTo>
                  <a:close/>
                  <a:moveTo>
                    <a:pt x="50" y="9"/>
                  </a:moveTo>
                  <a:cubicBezTo>
                    <a:pt x="48" y="9"/>
                    <a:pt x="46" y="7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2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50" y="9"/>
                    <a:pt x="50" y="9"/>
                  </a:cubicBezTo>
                  <a:close/>
                  <a:moveTo>
                    <a:pt x="35" y="9"/>
                  </a:moveTo>
                  <a:cubicBezTo>
                    <a:pt x="33" y="9"/>
                    <a:pt x="30" y="7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2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2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7"/>
                    <a:pt x="39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20" y="9"/>
                  </a:moveTo>
                  <a:cubicBezTo>
                    <a:pt x="17" y="9"/>
                    <a:pt x="15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2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4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5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9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Rectangle 297"/>
            <p:cNvSpPr>
              <a:spLocks noChangeArrowheads="1"/>
            </p:cNvSpPr>
            <p:nvPr/>
          </p:nvSpPr>
          <p:spPr bwMode="auto">
            <a:xfrm>
              <a:off x="72973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Rectangle 298"/>
            <p:cNvSpPr>
              <a:spLocks noChangeArrowheads="1"/>
            </p:cNvSpPr>
            <p:nvPr/>
          </p:nvSpPr>
          <p:spPr bwMode="auto">
            <a:xfrm>
              <a:off x="7414874" y="2179185"/>
              <a:ext cx="34925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Rectangle 299"/>
            <p:cNvSpPr>
              <a:spLocks noChangeArrowheads="1"/>
            </p:cNvSpPr>
            <p:nvPr/>
          </p:nvSpPr>
          <p:spPr bwMode="auto">
            <a:xfrm>
              <a:off x="72973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Rectangle 300"/>
            <p:cNvSpPr>
              <a:spLocks noChangeArrowheads="1"/>
            </p:cNvSpPr>
            <p:nvPr/>
          </p:nvSpPr>
          <p:spPr bwMode="auto">
            <a:xfrm>
              <a:off x="7352962" y="2237922"/>
              <a:ext cx="96838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Rectangle 301"/>
            <p:cNvSpPr>
              <a:spLocks noChangeArrowheads="1"/>
            </p:cNvSpPr>
            <p:nvPr/>
          </p:nvSpPr>
          <p:spPr bwMode="auto">
            <a:xfrm>
              <a:off x="7603787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Rectangle 302"/>
            <p:cNvSpPr>
              <a:spLocks noChangeArrowheads="1"/>
            </p:cNvSpPr>
            <p:nvPr/>
          </p:nvSpPr>
          <p:spPr bwMode="auto">
            <a:xfrm>
              <a:off x="7484724" y="2179185"/>
              <a:ext cx="31750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Rectangle 303"/>
            <p:cNvSpPr>
              <a:spLocks noChangeArrowheads="1"/>
            </p:cNvSpPr>
            <p:nvPr/>
          </p:nvSpPr>
          <p:spPr bwMode="auto">
            <a:xfrm>
              <a:off x="7484724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Rectangle 304"/>
            <p:cNvSpPr>
              <a:spLocks noChangeArrowheads="1"/>
            </p:cNvSpPr>
            <p:nvPr/>
          </p:nvSpPr>
          <p:spPr bwMode="auto">
            <a:xfrm>
              <a:off x="748472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Rectangle 305"/>
            <p:cNvSpPr>
              <a:spLocks noChangeArrowheads="1"/>
            </p:cNvSpPr>
            <p:nvPr/>
          </p:nvSpPr>
          <p:spPr bwMode="auto">
            <a:xfrm>
              <a:off x="760537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Rectangle 306"/>
            <p:cNvSpPr>
              <a:spLocks noChangeArrowheads="1"/>
            </p:cNvSpPr>
            <p:nvPr/>
          </p:nvSpPr>
          <p:spPr bwMode="auto">
            <a:xfrm>
              <a:off x="76704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Rectangle 307"/>
            <p:cNvSpPr>
              <a:spLocks noChangeArrowheads="1"/>
            </p:cNvSpPr>
            <p:nvPr/>
          </p:nvSpPr>
          <p:spPr bwMode="auto">
            <a:xfrm>
              <a:off x="7789524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Rectangle 308"/>
            <p:cNvSpPr>
              <a:spLocks noChangeArrowheads="1"/>
            </p:cNvSpPr>
            <p:nvPr/>
          </p:nvSpPr>
          <p:spPr bwMode="auto">
            <a:xfrm>
              <a:off x="7670462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Rectangle 309"/>
            <p:cNvSpPr>
              <a:spLocks noChangeArrowheads="1"/>
            </p:cNvSpPr>
            <p:nvPr/>
          </p:nvSpPr>
          <p:spPr bwMode="auto">
            <a:xfrm>
              <a:off x="7727612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Rectangle 310"/>
            <p:cNvSpPr>
              <a:spLocks noChangeArrowheads="1"/>
            </p:cNvSpPr>
            <p:nvPr/>
          </p:nvSpPr>
          <p:spPr bwMode="auto">
            <a:xfrm>
              <a:off x="79752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Rectangle 311"/>
            <p:cNvSpPr>
              <a:spLocks noChangeArrowheads="1"/>
            </p:cNvSpPr>
            <p:nvPr/>
          </p:nvSpPr>
          <p:spPr bwMode="auto">
            <a:xfrm>
              <a:off x="78561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Rectangle 312"/>
            <p:cNvSpPr>
              <a:spLocks noChangeArrowheads="1"/>
            </p:cNvSpPr>
            <p:nvPr/>
          </p:nvSpPr>
          <p:spPr bwMode="auto">
            <a:xfrm>
              <a:off x="78561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Rectangle 313"/>
            <p:cNvSpPr>
              <a:spLocks noChangeArrowheads="1"/>
            </p:cNvSpPr>
            <p:nvPr/>
          </p:nvSpPr>
          <p:spPr bwMode="auto">
            <a:xfrm>
              <a:off x="7856199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314"/>
            <p:cNvSpPr>
              <a:spLocks noEditPoints="1"/>
            </p:cNvSpPr>
            <p:nvPr/>
          </p:nvSpPr>
          <p:spPr bwMode="auto">
            <a:xfrm>
              <a:off x="7311687" y="2420485"/>
              <a:ext cx="688975" cy="12700"/>
            </a:xfrm>
            <a:custGeom>
              <a:avLst/>
              <a:gdLst>
                <a:gd name="T0" fmla="*/ 263 w 267"/>
                <a:gd name="T1" fmla="*/ 0 h 5"/>
                <a:gd name="T2" fmla="*/ 264 w 267"/>
                <a:gd name="T3" fmla="*/ 5 h 5"/>
                <a:gd name="T4" fmla="*/ 253 w 267"/>
                <a:gd name="T5" fmla="*/ 0 h 5"/>
                <a:gd name="T6" fmla="*/ 254 w 267"/>
                <a:gd name="T7" fmla="*/ 5 h 5"/>
                <a:gd name="T8" fmla="*/ 240 w 267"/>
                <a:gd name="T9" fmla="*/ 2 h 5"/>
                <a:gd name="T10" fmla="*/ 246 w 267"/>
                <a:gd name="T11" fmla="*/ 2 h 5"/>
                <a:gd name="T12" fmla="*/ 229 w 267"/>
                <a:gd name="T13" fmla="*/ 2 h 5"/>
                <a:gd name="T14" fmla="*/ 235 w 267"/>
                <a:gd name="T15" fmla="*/ 2 h 5"/>
                <a:gd name="T16" fmla="*/ 221 w 267"/>
                <a:gd name="T17" fmla="*/ 5 h 5"/>
                <a:gd name="T18" fmla="*/ 223 w 267"/>
                <a:gd name="T19" fmla="*/ 0 h 5"/>
                <a:gd name="T20" fmla="*/ 221 w 267"/>
                <a:gd name="T21" fmla="*/ 5 h 5"/>
                <a:gd name="T22" fmla="*/ 211 w 267"/>
                <a:gd name="T23" fmla="*/ 0 h 5"/>
                <a:gd name="T24" fmla="*/ 212 w 267"/>
                <a:gd name="T25" fmla="*/ 5 h 5"/>
                <a:gd name="T26" fmla="*/ 200 w 267"/>
                <a:gd name="T27" fmla="*/ 0 h 5"/>
                <a:gd name="T28" fmla="*/ 202 w 267"/>
                <a:gd name="T29" fmla="*/ 5 h 5"/>
                <a:gd name="T30" fmla="*/ 188 w 267"/>
                <a:gd name="T31" fmla="*/ 2 h 5"/>
                <a:gd name="T32" fmla="*/ 194 w 267"/>
                <a:gd name="T33" fmla="*/ 2 h 5"/>
                <a:gd name="T34" fmla="*/ 177 w 267"/>
                <a:gd name="T35" fmla="*/ 2 h 5"/>
                <a:gd name="T36" fmla="*/ 183 w 267"/>
                <a:gd name="T37" fmla="*/ 2 h 5"/>
                <a:gd name="T38" fmla="*/ 169 w 267"/>
                <a:gd name="T39" fmla="*/ 5 h 5"/>
                <a:gd name="T40" fmla="*/ 170 w 267"/>
                <a:gd name="T41" fmla="*/ 0 h 5"/>
                <a:gd name="T42" fmla="*/ 169 w 267"/>
                <a:gd name="T43" fmla="*/ 5 h 5"/>
                <a:gd name="T44" fmla="*/ 159 w 267"/>
                <a:gd name="T45" fmla="*/ 0 h 5"/>
                <a:gd name="T46" fmla="*/ 160 w 267"/>
                <a:gd name="T47" fmla="*/ 5 h 5"/>
                <a:gd name="T48" fmla="*/ 148 w 267"/>
                <a:gd name="T49" fmla="*/ 0 h 5"/>
                <a:gd name="T50" fmla="*/ 149 w 267"/>
                <a:gd name="T51" fmla="*/ 5 h 5"/>
                <a:gd name="T52" fmla="*/ 135 w 267"/>
                <a:gd name="T53" fmla="*/ 2 h 5"/>
                <a:gd name="T54" fmla="*/ 141 w 267"/>
                <a:gd name="T55" fmla="*/ 2 h 5"/>
                <a:gd name="T56" fmla="*/ 125 w 267"/>
                <a:gd name="T57" fmla="*/ 2 h 5"/>
                <a:gd name="T58" fmla="*/ 131 w 267"/>
                <a:gd name="T59" fmla="*/ 2 h 5"/>
                <a:gd name="T60" fmla="*/ 117 w 267"/>
                <a:gd name="T61" fmla="*/ 5 h 5"/>
                <a:gd name="T62" fmla="*/ 118 w 267"/>
                <a:gd name="T63" fmla="*/ 0 h 5"/>
                <a:gd name="T64" fmla="*/ 117 w 267"/>
                <a:gd name="T65" fmla="*/ 5 h 5"/>
                <a:gd name="T66" fmla="*/ 106 w 267"/>
                <a:gd name="T67" fmla="*/ 0 h 5"/>
                <a:gd name="T68" fmla="*/ 108 w 267"/>
                <a:gd name="T69" fmla="*/ 5 h 5"/>
                <a:gd name="T70" fmla="*/ 96 w 267"/>
                <a:gd name="T71" fmla="*/ 0 h 5"/>
                <a:gd name="T72" fmla="*/ 97 w 267"/>
                <a:gd name="T73" fmla="*/ 5 h 5"/>
                <a:gd name="T74" fmla="*/ 83 w 267"/>
                <a:gd name="T75" fmla="*/ 2 h 5"/>
                <a:gd name="T76" fmla="*/ 89 w 267"/>
                <a:gd name="T77" fmla="*/ 2 h 5"/>
                <a:gd name="T78" fmla="*/ 73 w 267"/>
                <a:gd name="T79" fmla="*/ 2 h 5"/>
                <a:gd name="T80" fmla="*/ 79 w 267"/>
                <a:gd name="T81" fmla="*/ 2 h 5"/>
                <a:gd name="T82" fmla="*/ 65 w 267"/>
                <a:gd name="T83" fmla="*/ 5 h 5"/>
                <a:gd name="T84" fmla="*/ 66 w 267"/>
                <a:gd name="T85" fmla="*/ 0 h 5"/>
                <a:gd name="T86" fmla="*/ 65 w 267"/>
                <a:gd name="T87" fmla="*/ 5 h 5"/>
                <a:gd name="T88" fmla="*/ 54 w 267"/>
                <a:gd name="T89" fmla="*/ 0 h 5"/>
                <a:gd name="T90" fmla="*/ 55 w 267"/>
                <a:gd name="T91" fmla="*/ 5 h 5"/>
                <a:gd name="T92" fmla="*/ 44 w 267"/>
                <a:gd name="T93" fmla="*/ 0 h 5"/>
                <a:gd name="T94" fmla="*/ 45 w 267"/>
                <a:gd name="T95" fmla="*/ 5 h 5"/>
                <a:gd name="T96" fmla="*/ 31 w 267"/>
                <a:gd name="T97" fmla="*/ 2 h 5"/>
                <a:gd name="T98" fmla="*/ 37 w 267"/>
                <a:gd name="T99" fmla="*/ 2 h 5"/>
                <a:gd name="T100" fmla="*/ 20 w 267"/>
                <a:gd name="T101" fmla="*/ 2 h 5"/>
                <a:gd name="T102" fmla="*/ 26 w 267"/>
                <a:gd name="T103" fmla="*/ 2 h 5"/>
                <a:gd name="T104" fmla="*/ 12 w 267"/>
                <a:gd name="T105" fmla="*/ 5 h 5"/>
                <a:gd name="T106" fmla="*/ 14 w 267"/>
                <a:gd name="T107" fmla="*/ 0 h 5"/>
                <a:gd name="T108" fmla="*/ 12 w 267"/>
                <a:gd name="T109" fmla="*/ 5 h 5"/>
                <a:gd name="T110" fmla="*/ 2 w 267"/>
                <a:gd name="T111" fmla="*/ 0 h 5"/>
                <a:gd name="T112" fmla="*/ 3 w 267"/>
                <a:gd name="T1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5">
                  <a:moveTo>
                    <a:pt x="263" y="5"/>
                  </a:moveTo>
                  <a:cubicBezTo>
                    <a:pt x="262" y="5"/>
                    <a:pt x="261" y="4"/>
                    <a:pt x="261" y="2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1"/>
                    <a:pt x="262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6" y="0"/>
                    <a:pt x="267" y="1"/>
                    <a:pt x="267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7" y="4"/>
                    <a:pt x="266" y="5"/>
                    <a:pt x="264" y="5"/>
                  </a:cubicBezTo>
                  <a:cubicBezTo>
                    <a:pt x="264" y="5"/>
                    <a:pt x="264" y="5"/>
                    <a:pt x="264" y="5"/>
                  </a:cubicBezTo>
                  <a:cubicBezTo>
                    <a:pt x="263" y="5"/>
                    <a:pt x="263" y="5"/>
                    <a:pt x="263" y="5"/>
                  </a:cubicBezTo>
                  <a:close/>
                  <a:moveTo>
                    <a:pt x="253" y="5"/>
                  </a:moveTo>
                  <a:cubicBezTo>
                    <a:pt x="251" y="5"/>
                    <a:pt x="250" y="4"/>
                    <a:pt x="250" y="2"/>
                  </a:cubicBezTo>
                  <a:cubicBezTo>
                    <a:pt x="250" y="2"/>
                    <a:pt x="250" y="2"/>
                    <a:pt x="250" y="2"/>
                  </a:cubicBezTo>
                  <a:cubicBezTo>
                    <a:pt x="250" y="1"/>
                    <a:pt x="251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6" y="1"/>
                    <a:pt x="256" y="2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3" y="5"/>
                    <a:pt x="253" y="5"/>
                    <a:pt x="253" y="5"/>
                  </a:cubicBezTo>
                  <a:close/>
                  <a:moveTo>
                    <a:pt x="242" y="5"/>
                  </a:moveTo>
                  <a:cubicBezTo>
                    <a:pt x="241" y="5"/>
                    <a:pt x="240" y="4"/>
                    <a:pt x="240" y="2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40" y="1"/>
                    <a:pt x="241" y="0"/>
                    <a:pt x="242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5" y="0"/>
                    <a:pt x="246" y="1"/>
                    <a:pt x="246" y="2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6" y="4"/>
                    <a:pt x="245" y="5"/>
                    <a:pt x="244" y="5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42" y="5"/>
                    <a:pt x="242" y="5"/>
                    <a:pt x="242" y="5"/>
                  </a:cubicBezTo>
                  <a:close/>
                  <a:moveTo>
                    <a:pt x="232" y="5"/>
                  </a:moveTo>
                  <a:cubicBezTo>
                    <a:pt x="230" y="5"/>
                    <a:pt x="229" y="4"/>
                    <a:pt x="229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29" y="1"/>
                    <a:pt x="230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4" y="0"/>
                    <a:pt x="235" y="1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4"/>
                    <a:pt x="234" y="5"/>
                    <a:pt x="233" y="5"/>
                  </a:cubicBezTo>
                  <a:cubicBezTo>
                    <a:pt x="233" y="5"/>
                    <a:pt x="233" y="5"/>
                    <a:pt x="233" y="5"/>
                  </a:cubicBezTo>
                  <a:cubicBezTo>
                    <a:pt x="232" y="5"/>
                    <a:pt x="232" y="5"/>
                    <a:pt x="232" y="5"/>
                  </a:cubicBezTo>
                  <a:close/>
                  <a:moveTo>
                    <a:pt x="221" y="5"/>
                  </a:moveTo>
                  <a:cubicBezTo>
                    <a:pt x="220" y="5"/>
                    <a:pt x="219" y="4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4" y="0"/>
                    <a:pt x="225" y="1"/>
                    <a:pt x="225" y="2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5" y="4"/>
                    <a:pt x="224" y="5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1" y="5"/>
                    <a:pt x="221" y="5"/>
                    <a:pt x="221" y="5"/>
                  </a:cubicBezTo>
                  <a:close/>
                  <a:moveTo>
                    <a:pt x="211" y="5"/>
                  </a:moveTo>
                  <a:cubicBezTo>
                    <a:pt x="210" y="5"/>
                    <a:pt x="209" y="4"/>
                    <a:pt x="209" y="2"/>
                  </a:cubicBezTo>
                  <a:cubicBezTo>
                    <a:pt x="209" y="2"/>
                    <a:pt x="209" y="2"/>
                    <a:pt x="209" y="2"/>
                  </a:cubicBezTo>
                  <a:cubicBezTo>
                    <a:pt x="209" y="1"/>
                    <a:pt x="210" y="0"/>
                    <a:pt x="211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3" y="0"/>
                    <a:pt x="214" y="1"/>
                    <a:pt x="214" y="2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4" y="4"/>
                    <a:pt x="213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00" y="5"/>
                  </a:moveTo>
                  <a:cubicBezTo>
                    <a:pt x="199" y="5"/>
                    <a:pt x="198" y="4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1"/>
                    <a:pt x="199" y="0"/>
                    <a:pt x="200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4" y="1"/>
                    <a:pt x="204" y="2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4" y="4"/>
                    <a:pt x="203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0" y="5"/>
                    <a:pt x="200" y="5"/>
                    <a:pt x="200" y="5"/>
                  </a:cubicBezTo>
                  <a:close/>
                  <a:moveTo>
                    <a:pt x="190" y="5"/>
                  </a:moveTo>
                  <a:cubicBezTo>
                    <a:pt x="189" y="5"/>
                    <a:pt x="188" y="4"/>
                    <a:pt x="188" y="2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88" y="1"/>
                    <a:pt x="189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4" y="4"/>
                    <a:pt x="193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0" y="5"/>
                    <a:pt x="190" y="5"/>
                    <a:pt x="190" y="5"/>
                  </a:cubicBezTo>
                  <a:close/>
                  <a:moveTo>
                    <a:pt x="179" y="5"/>
                  </a:moveTo>
                  <a:cubicBezTo>
                    <a:pt x="178" y="5"/>
                    <a:pt x="177" y="4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2" y="0"/>
                    <a:pt x="183" y="1"/>
                    <a:pt x="183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3" y="4"/>
                    <a:pt x="182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79" y="5"/>
                    <a:pt x="179" y="5"/>
                    <a:pt x="179" y="5"/>
                  </a:cubicBezTo>
                  <a:close/>
                  <a:moveTo>
                    <a:pt x="169" y="5"/>
                  </a:moveTo>
                  <a:cubicBezTo>
                    <a:pt x="168" y="5"/>
                    <a:pt x="167" y="4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7" y="1"/>
                    <a:pt x="168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2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4"/>
                    <a:pt x="172" y="5"/>
                    <a:pt x="170" y="5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69" y="5"/>
                    <a:pt x="169" y="5"/>
                    <a:pt x="169" y="5"/>
                  </a:cubicBezTo>
                  <a:close/>
                  <a:moveTo>
                    <a:pt x="159" y="5"/>
                  </a:moveTo>
                  <a:cubicBezTo>
                    <a:pt x="157" y="5"/>
                    <a:pt x="156" y="4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2" y="1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1" y="5"/>
                    <a:pt x="160" y="5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9" y="5"/>
                    <a:pt x="159" y="5"/>
                    <a:pt x="159" y="5"/>
                  </a:cubicBezTo>
                  <a:close/>
                  <a:moveTo>
                    <a:pt x="148" y="5"/>
                  </a:moveTo>
                  <a:cubicBezTo>
                    <a:pt x="147" y="5"/>
                    <a:pt x="146" y="4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1"/>
                    <a:pt x="14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1" y="0"/>
                    <a:pt x="152" y="1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4"/>
                    <a:pt x="151" y="5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8" y="5"/>
                    <a:pt x="148" y="5"/>
                    <a:pt x="148" y="5"/>
                  </a:cubicBezTo>
                  <a:close/>
                  <a:moveTo>
                    <a:pt x="138" y="5"/>
                  </a:moveTo>
                  <a:cubicBezTo>
                    <a:pt x="136" y="5"/>
                    <a:pt x="135" y="4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1"/>
                    <a:pt x="136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1" y="1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4"/>
                    <a:pt x="140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27" y="5"/>
                  </a:moveTo>
                  <a:cubicBezTo>
                    <a:pt x="126" y="5"/>
                    <a:pt x="125" y="4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1"/>
                    <a:pt x="126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1" y="1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4"/>
                    <a:pt x="130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7" y="5"/>
                  </a:moveTo>
                  <a:cubicBezTo>
                    <a:pt x="116" y="5"/>
                    <a:pt x="114" y="4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4"/>
                    <a:pt x="119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lose/>
                  <a:moveTo>
                    <a:pt x="106" y="5"/>
                  </a:moveTo>
                  <a:cubicBezTo>
                    <a:pt x="105" y="5"/>
                    <a:pt x="104" y="4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4"/>
                    <a:pt x="109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6" y="5"/>
                    <a:pt x="106" y="5"/>
                    <a:pt x="106" y="5"/>
                  </a:cubicBezTo>
                  <a:close/>
                  <a:moveTo>
                    <a:pt x="96" y="5"/>
                  </a:moveTo>
                  <a:cubicBezTo>
                    <a:pt x="95" y="5"/>
                    <a:pt x="94" y="4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0"/>
                    <a:pt x="100" y="1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5"/>
                    <a:pt x="96" y="5"/>
                    <a:pt x="96" y="5"/>
                  </a:cubicBezTo>
                  <a:close/>
                  <a:moveTo>
                    <a:pt x="85" y="5"/>
                  </a:moveTo>
                  <a:cubicBezTo>
                    <a:pt x="84" y="5"/>
                    <a:pt x="83" y="4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4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9" y="1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4"/>
                    <a:pt x="88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75" y="5"/>
                  </a:moveTo>
                  <a:cubicBezTo>
                    <a:pt x="74" y="5"/>
                    <a:pt x="73" y="4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4"/>
                    <a:pt x="78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lose/>
                  <a:moveTo>
                    <a:pt x="65" y="5"/>
                  </a:moveTo>
                  <a:cubicBezTo>
                    <a:pt x="63" y="5"/>
                    <a:pt x="62" y="4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8" y="1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4"/>
                    <a:pt x="67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lose/>
                  <a:moveTo>
                    <a:pt x="54" y="5"/>
                  </a:moveTo>
                  <a:cubicBezTo>
                    <a:pt x="53" y="5"/>
                    <a:pt x="52" y="4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lose/>
                  <a:moveTo>
                    <a:pt x="44" y="5"/>
                  </a:moveTo>
                  <a:cubicBezTo>
                    <a:pt x="42" y="5"/>
                    <a:pt x="41" y="4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4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lose/>
                  <a:moveTo>
                    <a:pt x="33" y="5"/>
                  </a:moveTo>
                  <a:cubicBezTo>
                    <a:pt x="32" y="5"/>
                    <a:pt x="31" y="4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lose/>
                  <a:moveTo>
                    <a:pt x="23" y="5"/>
                  </a:moveTo>
                  <a:cubicBezTo>
                    <a:pt x="21" y="5"/>
                    <a:pt x="20" y="4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2" y="5"/>
                  </a:moveTo>
                  <a:cubicBezTo>
                    <a:pt x="11" y="5"/>
                    <a:pt x="10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Rectangle 315"/>
            <p:cNvSpPr>
              <a:spLocks noChangeArrowheads="1"/>
            </p:cNvSpPr>
            <p:nvPr/>
          </p:nvSpPr>
          <p:spPr bwMode="auto">
            <a:xfrm>
              <a:off x="7405349" y="4374697"/>
              <a:ext cx="508000" cy="119063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Rectangle 316"/>
            <p:cNvSpPr>
              <a:spLocks noChangeArrowheads="1"/>
            </p:cNvSpPr>
            <p:nvPr/>
          </p:nvSpPr>
          <p:spPr bwMode="auto">
            <a:xfrm>
              <a:off x="7394237" y="4395335"/>
              <a:ext cx="523875" cy="77788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317"/>
            <p:cNvSpPr>
              <a:spLocks noEditPoints="1"/>
            </p:cNvSpPr>
            <p:nvPr/>
          </p:nvSpPr>
          <p:spPr bwMode="auto">
            <a:xfrm>
              <a:off x="7408524" y="45270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318"/>
            <p:cNvSpPr>
              <a:spLocks noEditPoints="1"/>
            </p:cNvSpPr>
            <p:nvPr/>
          </p:nvSpPr>
          <p:spPr bwMode="auto">
            <a:xfrm>
              <a:off x="7408524" y="43238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319"/>
            <p:cNvSpPr>
              <a:spLocks noEditPoints="1"/>
            </p:cNvSpPr>
            <p:nvPr/>
          </p:nvSpPr>
          <p:spPr bwMode="auto">
            <a:xfrm>
              <a:off x="7413287" y="4282622"/>
              <a:ext cx="492125" cy="9525"/>
            </a:xfrm>
            <a:custGeom>
              <a:avLst/>
              <a:gdLst>
                <a:gd name="T0" fmla="*/ 188 w 191"/>
                <a:gd name="T1" fmla="*/ 0 h 4"/>
                <a:gd name="T2" fmla="*/ 191 w 191"/>
                <a:gd name="T3" fmla="*/ 2 h 4"/>
                <a:gd name="T4" fmla="*/ 179 w 191"/>
                <a:gd name="T5" fmla="*/ 4 h 4"/>
                <a:gd name="T6" fmla="*/ 179 w 191"/>
                <a:gd name="T7" fmla="*/ 0 h 4"/>
                <a:gd name="T8" fmla="*/ 180 w 191"/>
                <a:gd name="T9" fmla="*/ 4 h 4"/>
                <a:gd name="T10" fmla="*/ 168 w 191"/>
                <a:gd name="T11" fmla="*/ 2 h 4"/>
                <a:gd name="T12" fmla="*/ 171 w 191"/>
                <a:gd name="T13" fmla="*/ 0 h 4"/>
                <a:gd name="T14" fmla="*/ 171 w 191"/>
                <a:gd name="T15" fmla="*/ 4 h 4"/>
                <a:gd name="T16" fmla="*/ 160 w 191"/>
                <a:gd name="T17" fmla="*/ 2 h 4"/>
                <a:gd name="T18" fmla="*/ 165 w 191"/>
                <a:gd name="T19" fmla="*/ 2 h 4"/>
                <a:gd name="T20" fmla="*/ 161 w 191"/>
                <a:gd name="T21" fmla="*/ 4 h 4"/>
                <a:gd name="T22" fmla="*/ 153 w 191"/>
                <a:gd name="T23" fmla="*/ 0 h 4"/>
                <a:gd name="T24" fmla="*/ 156 w 191"/>
                <a:gd name="T25" fmla="*/ 2 h 4"/>
                <a:gd name="T26" fmla="*/ 144 w 191"/>
                <a:gd name="T27" fmla="*/ 4 h 4"/>
                <a:gd name="T28" fmla="*/ 144 w 191"/>
                <a:gd name="T29" fmla="*/ 0 h 4"/>
                <a:gd name="T30" fmla="*/ 145 w 191"/>
                <a:gd name="T31" fmla="*/ 4 h 4"/>
                <a:gd name="T32" fmla="*/ 133 w 191"/>
                <a:gd name="T33" fmla="*/ 2 h 4"/>
                <a:gd name="T34" fmla="*/ 136 w 191"/>
                <a:gd name="T35" fmla="*/ 0 h 4"/>
                <a:gd name="T36" fmla="*/ 136 w 191"/>
                <a:gd name="T37" fmla="*/ 4 h 4"/>
                <a:gd name="T38" fmla="*/ 124 w 191"/>
                <a:gd name="T39" fmla="*/ 2 h 4"/>
                <a:gd name="T40" fmla="*/ 129 w 191"/>
                <a:gd name="T41" fmla="*/ 2 h 4"/>
                <a:gd name="T42" fmla="*/ 126 w 191"/>
                <a:gd name="T43" fmla="*/ 4 h 4"/>
                <a:gd name="T44" fmla="*/ 117 w 191"/>
                <a:gd name="T45" fmla="*/ 0 h 4"/>
                <a:gd name="T46" fmla="*/ 120 w 191"/>
                <a:gd name="T47" fmla="*/ 2 h 4"/>
                <a:gd name="T48" fmla="*/ 108 w 191"/>
                <a:gd name="T49" fmla="*/ 4 h 4"/>
                <a:gd name="T50" fmla="*/ 108 w 191"/>
                <a:gd name="T51" fmla="*/ 0 h 4"/>
                <a:gd name="T52" fmla="*/ 110 w 191"/>
                <a:gd name="T53" fmla="*/ 4 h 4"/>
                <a:gd name="T54" fmla="*/ 98 w 191"/>
                <a:gd name="T55" fmla="*/ 2 h 4"/>
                <a:gd name="T56" fmla="*/ 101 w 191"/>
                <a:gd name="T57" fmla="*/ 0 h 4"/>
                <a:gd name="T58" fmla="*/ 101 w 191"/>
                <a:gd name="T59" fmla="*/ 4 h 4"/>
                <a:gd name="T60" fmla="*/ 89 w 191"/>
                <a:gd name="T61" fmla="*/ 2 h 4"/>
                <a:gd name="T62" fmla="*/ 94 w 191"/>
                <a:gd name="T63" fmla="*/ 2 h 4"/>
                <a:gd name="T64" fmla="*/ 91 w 191"/>
                <a:gd name="T65" fmla="*/ 4 h 4"/>
                <a:gd name="T66" fmla="*/ 82 w 191"/>
                <a:gd name="T67" fmla="*/ 0 h 4"/>
                <a:gd name="T68" fmla="*/ 85 w 191"/>
                <a:gd name="T69" fmla="*/ 2 h 4"/>
                <a:gd name="T70" fmla="*/ 73 w 191"/>
                <a:gd name="T71" fmla="*/ 4 h 4"/>
                <a:gd name="T72" fmla="*/ 73 w 191"/>
                <a:gd name="T73" fmla="*/ 0 h 4"/>
                <a:gd name="T74" fmla="*/ 74 w 191"/>
                <a:gd name="T75" fmla="*/ 4 h 4"/>
                <a:gd name="T76" fmla="*/ 62 w 191"/>
                <a:gd name="T77" fmla="*/ 2 h 4"/>
                <a:gd name="T78" fmla="*/ 65 w 191"/>
                <a:gd name="T79" fmla="*/ 0 h 4"/>
                <a:gd name="T80" fmla="*/ 65 w 191"/>
                <a:gd name="T81" fmla="*/ 4 h 4"/>
                <a:gd name="T82" fmla="*/ 54 w 191"/>
                <a:gd name="T83" fmla="*/ 2 h 4"/>
                <a:gd name="T84" fmla="*/ 59 w 191"/>
                <a:gd name="T85" fmla="*/ 2 h 4"/>
                <a:gd name="T86" fmla="*/ 55 w 191"/>
                <a:gd name="T87" fmla="*/ 4 h 4"/>
                <a:gd name="T88" fmla="*/ 47 w 191"/>
                <a:gd name="T89" fmla="*/ 0 h 4"/>
                <a:gd name="T90" fmla="*/ 50 w 191"/>
                <a:gd name="T91" fmla="*/ 2 h 4"/>
                <a:gd name="T92" fmla="*/ 38 w 191"/>
                <a:gd name="T93" fmla="*/ 4 h 4"/>
                <a:gd name="T94" fmla="*/ 38 w 191"/>
                <a:gd name="T95" fmla="*/ 0 h 4"/>
                <a:gd name="T96" fmla="*/ 39 w 191"/>
                <a:gd name="T97" fmla="*/ 4 h 4"/>
                <a:gd name="T98" fmla="*/ 27 w 191"/>
                <a:gd name="T99" fmla="*/ 2 h 4"/>
                <a:gd name="T100" fmla="*/ 30 w 191"/>
                <a:gd name="T101" fmla="*/ 0 h 4"/>
                <a:gd name="T102" fmla="*/ 30 w 191"/>
                <a:gd name="T103" fmla="*/ 4 h 4"/>
                <a:gd name="T104" fmla="*/ 18 w 191"/>
                <a:gd name="T105" fmla="*/ 2 h 4"/>
                <a:gd name="T106" fmla="*/ 23 w 191"/>
                <a:gd name="T107" fmla="*/ 2 h 4"/>
                <a:gd name="T108" fmla="*/ 20 w 191"/>
                <a:gd name="T109" fmla="*/ 4 h 4"/>
                <a:gd name="T110" fmla="*/ 11 w 191"/>
                <a:gd name="T111" fmla="*/ 0 h 4"/>
                <a:gd name="T112" fmla="*/ 14 w 191"/>
                <a:gd name="T113" fmla="*/ 2 h 4"/>
                <a:gd name="T114" fmla="*/ 2 w 191"/>
                <a:gd name="T115" fmla="*/ 4 h 4"/>
                <a:gd name="T116" fmla="*/ 2 w 191"/>
                <a:gd name="T117" fmla="*/ 0 h 4"/>
                <a:gd name="T118" fmla="*/ 4 w 191"/>
                <a:gd name="T1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4">
                  <a:moveTo>
                    <a:pt x="188" y="4"/>
                  </a:moveTo>
                  <a:cubicBezTo>
                    <a:pt x="187" y="4"/>
                    <a:pt x="186" y="3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7" y="0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1" y="3"/>
                    <a:pt x="190" y="4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8" y="4"/>
                    <a:pt x="188" y="4"/>
                    <a:pt x="188" y="4"/>
                  </a:cubicBezTo>
                  <a:close/>
                  <a:moveTo>
                    <a:pt x="179" y="4"/>
                  </a:moveTo>
                  <a:cubicBezTo>
                    <a:pt x="178" y="4"/>
                    <a:pt x="177" y="3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1" y="0"/>
                    <a:pt x="182" y="1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3"/>
                    <a:pt x="181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9" y="4"/>
                    <a:pt x="179" y="4"/>
                    <a:pt x="179" y="4"/>
                  </a:cubicBezTo>
                  <a:close/>
                  <a:moveTo>
                    <a:pt x="170" y="4"/>
                  </a:moveTo>
                  <a:cubicBezTo>
                    <a:pt x="169" y="4"/>
                    <a:pt x="168" y="3"/>
                    <a:pt x="168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8" y="1"/>
                    <a:pt x="169" y="0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3"/>
                    <a:pt x="173" y="4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70" y="4"/>
                    <a:pt x="170" y="4"/>
                    <a:pt x="170" y="4"/>
                  </a:cubicBezTo>
                  <a:close/>
                  <a:moveTo>
                    <a:pt x="161" y="4"/>
                  </a:moveTo>
                  <a:cubicBezTo>
                    <a:pt x="160" y="4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4" y="0"/>
                    <a:pt x="165" y="1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3"/>
                    <a:pt x="164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1" y="4"/>
                    <a:pt x="161" y="4"/>
                    <a:pt x="161" y="4"/>
                  </a:cubicBezTo>
                  <a:close/>
                  <a:moveTo>
                    <a:pt x="153" y="4"/>
                  </a:moveTo>
                  <a:cubicBezTo>
                    <a:pt x="152" y="4"/>
                    <a:pt x="151" y="3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1"/>
                    <a:pt x="152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5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4"/>
                    <a:pt x="153" y="4"/>
                    <a:pt x="153" y="4"/>
                  </a:cubicBezTo>
                  <a:close/>
                  <a:moveTo>
                    <a:pt x="144" y="4"/>
                  </a:moveTo>
                  <a:cubicBezTo>
                    <a:pt x="143" y="4"/>
                    <a:pt x="142" y="3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3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7" y="1"/>
                    <a:pt x="147" y="2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7" y="3"/>
                    <a:pt x="146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4" y="4"/>
                    <a:pt x="144" y="4"/>
                    <a:pt x="144" y="4"/>
                  </a:cubicBezTo>
                  <a:close/>
                  <a:moveTo>
                    <a:pt x="135" y="4"/>
                  </a:moveTo>
                  <a:cubicBezTo>
                    <a:pt x="134" y="4"/>
                    <a:pt x="133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4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3"/>
                    <a:pt x="137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5" y="4"/>
                    <a:pt x="135" y="4"/>
                    <a:pt x="135" y="4"/>
                  </a:cubicBezTo>
                  <a:close/>
                  <a:moveTo>
                    <a:pt x="126" y="4"/>
                  </a:moveTo>
                  <a:cubicBezTo>
                    <a:pt x="125" y="4"/>
                    <a:pt x="124" y="3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5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9" y="1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8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lose/>
                  <a:moveTo>
                    <a:pt x="117" y="4"/>
                  </a:moveTo>
                  <a:cubicBezTo>
                    <a:pt x="116" y="4"/>
                    <a:pt x="115" y="3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3"/>
                    <a:pt x="120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7" y="4"/>
                    <a:pt x="117" y="4"/>
                    <a:pt x="117" y="4"/>
                  </a:cubicBezTo>
                  <a:close/>
                  <a:moveTo>
                    <a:pt x="108" y="4"/>
                  </a:moveTo>
                  <a:cubicBezTo>
                    <a:pt x="107" y="4"/>
                    <a:pt x="107" y="3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8" y="4"/>
                    <a:pt x="108" y="4"/>
                    <a:pt x="108" y="4"/>
                  </a:cubicBezTo>
                  <a:close/>
                  <a:moveTo>
                    <a:pt x="100" y="4"/>
                  </a:moveTo>
                  <a:cubicBezTo>
                    <a:pt x="99" y="4"/>
                    <a:pt x="98" y="3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1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3" y="3"/>
                    <a:pt x="102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lose/>
                  <a:moveTo>
                    <a:pt x="91" y="4"/>
                  </a:moveTo>
                  <a:cubicBezTo>
                    <a:pt x="90" y="4"/>
                    <a:pt x="89" y="3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1"/>
                    <a:pt x="90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4"/>
                    <a:pt x="91" y="4"/>
                    <a:pt x="91" y="4"/>
                  </a:cubicBezTo>
                  <a:close/>
                  <a:moveTo>
                    <a:pt x="82" y="4"/>
                  </a:moveTo>
                  <a:cubicBezTo>
                    <a:pt x="81" y="4"/>
                    <a:pt x="80" y="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4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lose/>
                  <a:moveTo>
                    <a:pt x="73" y="4"/>
                  </a:moveTo>
                  <a:cubicBezTo>
                    <a:pt x="72" y="4"/>
                    <a:pt x="71" y="3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3"/>
                    <a:pt x="75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4"/>
                    <a:pt x="73" y="4"/>
                    <a:pt x="73" y="4"/>
                  </a:cubicBezTo>
                  <a:close/>
                  <a:moveTo>
                    <a:pt x="64" y="4"/>
                  </a:moveTo>
                  <a:cubicBezTo>
                    <a:pt x="63" y="4"/>
                    <a:pt x="62" y="3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7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4" y="4"/>
                  </a:cubicBezTo>
                  <a:close/>
                  <a:moveTo>
                    <a:pt x="55" y="4"/>
                  </a:moveTo>
                  <a:cubicBezTo>
                    <a:pt x="54" y="4"/>
                    <a:pt x="54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47" y="4"/>
                  </a:moveTo>
                  <a:cubicBezTo>
                    <a:pt x="46" y="4"/>
                    <a:pt x="45" y="3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6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38" y="4"/>
                  </a:move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29" y="4"/>
                  </a:moveTo>
                  <a:cubicBezTo>
                    <a:pt x="28" y="4"/>
                    <a:pt x="27" y="3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0" y="4"/>
                  </a:moveTo>
                  <a:cubicBezTo>
                    <a:pt x="19" y="4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11" y="4"/>
                  </a:move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Rectangle 320"/>
            <p:cNvSpPr>
              <a:spLocks noChangeArrowheads="1"/>
            </p:cNvSpPr>
            <p:nvPr/>
          </p:nvSpPr>
          <p:spPr bwMode="auto">
            <a:xfrm>
              <a:off x="74259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Rectangle 321"/>
            <p:cNvSpPr>
              <a:spLocks noChangeArrowheads="1"/>
            </p:cNvSpPr>
            <p:nvPr/>
          </p:nvSpPr>
          <p:spPr bwMode="auto">
            <a:xfrm>
              <a:off x="7462499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Rectangle 322"/>
            <p:cNvSpPr>
              <a:spLocks noChangeArrowheads="1"/>
            </p:cNvSpPr>
            <p:nvPr/>
          </p:nvSpPr>
          <p:spPr bwMode="auto">
            <a:xfrm>
              <a:off x="74974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Rectangle 323"/>
            <p:cNvSpPr>
              <a:spLocks noChangeArrowheads="1"/>
            </p:cNvSpPr>
            <p:nvPr/>
          </p:nvSpPr>
          <p:spPr bwMode="auto">
            <a:xfrm>
              <a:off x="75307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Rectangle 324"/>
            <p:cNvSpPr>
              <a:spLocks noChangeArrowheads="1"/>
            </p:cNvSpPr>
            <p:nvPr/>
          </p:nvSpPr>
          <p:spPr bwMode="auto">
            <a:xfrm>
              <a:off x="75672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Rectangle 325"/>
            <p:cNvSpPr>
              <a:spLocks noChangeArrowheads="1"/>
            </p:cNvSpPr>
            <p:nvPr/>
          </p:nvSpPr>
          <p:spPr bwMode="auto">
            <a:xfrm>
              <a:off x="76037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Rectangle 326"/>
            <p:cNvSpPr>
              <a:spLocks noChangeArrowheads="1"/>
            </p:cNvSpPr>
            <p:nvPr/>
          </p:nvSpPr>
          <p:spPr bwMode="auto">
            <a:xfrm>
              <a:off x="76371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Rectangle 327"/>
            <p:cNvSpPr>
              <a:spLocks noChangeArrowheads="1"/>
            </p:cNvSpPr>
            <p:nvPr/>
          </p:nvSpPr>
          <p:spPr bwMode="auto">
            <a:xfrm>
              <a:off x="767363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Rectangle 328"/>
            <p:cNvSpPr>
              <a:spLocks noChangeArrowheads="1"/>
            </p:cNvSpPr>
            <p:nvPr/>
          </p:nvSpPr>
          <p:spPr bwMode="auto">
            <a:xfrm>
              <a:off x="77085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Rectangle 329"/>
            <p:cNvSpPr>
              <a:spLocks noChangeArrowheads="1"/>
            </p:cNvSpPr>
            <p:nvPr/>
          </p:nvSpPr>
          <p:spPr bwMode="auto">
            <a:xfrm>
              <a:off x="77434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Rectangle 330"/>
            <p:cNvSpPr>
              <a:spLocks noChangeArrowheads="1"/>
            </p:cNvSpPr>
            <p:nvPr/>
          </p:nvSpPr>
          <p:spPr bwMode="auto">
            <a:xfrm>
              <a:off x="7778412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Rectangle 331"/>
            <p:cNvSpPr>
              <a:spLocks noChangeArrowheads="1"/>
            </p:cNvSpPr>
            <p:nvPr/>
          </p:nvSpPr>
          <p:spPr bwMode="auto">
            <a:xfrm>
              <a:off x="78149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Rectangle 332"/>
            <p:cNvSpPr>
              <a:spLocks noChangeArrowheads="1"/>
            </p:cNvSpPr>
            <p:nvPr/>
          </p:nvSpPr>
          <p:spPr bwMode="auto">
            <a:xfrm>
              <a:off x="7848262" y="4390572"/>
              <a:ext cx="15875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Rectangle 333"/>
            <p:cNvSpPr>
              <a:spLocks noChangeArrowheads="1"/>
            </p:cNvSpPr>
            <p:nvPr/>
          </p:nvSpPr>
          <p:spPr bwMode="auto">
            <a:xfrm>
              <a:off x="78847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334"/>
            <p:cNvSpPr>
              <a:spLocks noEditPoints="1"/>
            </p:cNvSpPr>
            <p:nvPr/>
          </p:nvSpPr>
          <p:spPr bwMode="auto">
            <a:xfrm>
              <a:off x="8129249" y="4023860"/>
              <a:ext cx="49213" cy="49213"/>
            </a:xfrm>
            <a:custGeom>
              <a:avLst/>
              <a:gdLst>
                <a:gd name="T0" fmla="*/ 0 w 19"/>
                <a:gd name="T1" fmla="*/ 12 h 19"/>
                <a:gd name="T2" fmla="*/ 2 w 19"/>
                <a:gd name="T3" fmla="*/ 14 h 19"/>
                <a:gd name="T4" fmla="*/ 7 w 19"/>
                <a:gd name="T5" fmla="*/ 12 h 19"/>
                <a:gd name="T6" fmla="*/ 8 w 19"/>
                <a:gd name="T7" fmla="*/ 12 h 19"/>
                <a:gd name="T8" fmla="*/ 7 w 19"/>
                <a:gd name="T9" fmla="*/ 16 h 19"/>
                <a:gd name="T10" fmla="*/ 12 w 19"/>
                <a:gd name="T11" fmla="*/ 18 h 19"/>
                <a:gd name="T12" fmla="*/ 12 w 19"/>
                <a:gd name="T13" fmla="*/ 13 h 19"/>
                <a:gd name="T14" fmla="*/ 18 w 19"/>
                <a:gd name="T15" fmla="*/ 12 h 19"/>
                <a:gd name="T16" fmla="*/ 19 w 19"/>
                <a:gd name="T17" fmla="*/ 9 h 19"/>
                <a:gd name="T18" fmla="*/ 16 w 19"/>
                <a:gd name="T19" fmla="*/ 7 h 19"/>
                <a:gd name="T20" fmla="*/ 14 w 19"/>
                <a:gd name="T21" fmla="*/ 7 h 19"/>
                <a:gd name="T22" fmla="*/ 15 w 19"/>
                <a:gd name="T23" fmla="*/ 7 h 19"/>
                <a:gd name="T24" fmla="*/ 14 w 19"/>
                <a:gd name="T25" fmla="*/ 1 h 19"/>
                <a:gd name="T26" fmla="*/ 9 w 19"/>
                <a:gd name="T27" fmla="*/ 1 h 19"/>
                <a:gd name="T28" fmla="*/ 9 w 19"/>
                <a:gd name="T29" fmla="*/ 1 h 19"/>
                <a:gd name="T30" fmla="*/ 9 w 19"/>
                <a:gd name="T31" fmla="*/ 2 h 19"/>
                <a:gd name="T32" fmla="*/ 8 w 19"/>
                <a:gd name="T33" fmla="*/ 3 h 19"/>
                <a:gd name="T34" fmla="*/ 8 w 19"/>
                <a:gd name="T35" fmla="*/ 3 h 19"/>
                <a:gd name="T36" fmla="*/ 2 w 19"/>
                <a:gd name="T37" fmla="*/ 5 h 19"/>
                <a:gd name="T38" fmla="*/ 6 w 19"/>
                <a:gd name="T39" fmla="*/ 9 h 19"/>
                <a:gd name="T40" fmla="*/ 5 w 19"/>
                <a:gd name="T41" fmla="*/ 9 h 19"/>
                <a:gd name="T42" fmla="*/ 0 w 19"/>
                <a:gd name="T43" fmla="*/ 12 h 19"/>
                <a:gd name="T44" fmla="*/ 8 w 19"/>
                <a:gd name="T45" fmla="*/ 9 h 19"/>
                <a:gd name="T46" fmla="*/ 8 w 19"/>
                <a:gd name="T47" fmla="*/ 9 h 19"/>
                <a:gd name="T48" fmla="*/ 8 w 19"/>
                <a:gd name="T49" fmla="*/ 8 h 19"/>
                <a:gd name="T50" fmla="*/ 9 w 19"/>
                <a:gd name="T51" fmla="*/ 7 h 19"/>
                <a:gd name="T52" fmla="*/ 10 w 19"/>
                <a:gd name="T53" fmla="*/ 7 h 19"/>
                <a:gd name="T54" fmla="*/ 10 w 19"/>
                <a:gd name="T55" fmla="*/ 7 h 19"/>
                <a:gd name="T56" fmla="*/ 11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9 w 19"/>
                <a:gd name="T67" fmla="*/ 11 h 19"/>
                <a:gd name="T68" fmla="*/ 9 w 19"/>
                <a:gd name="T69" fmla="*/ 11 h 19"/>
                <a:gd name="T70" fmla="*/ 8 w 19"/>
                <a:gd name="T71" fmla="*/ 10 h 19"/>
                <a:gd name="T72" fmla="*/ 8 w 19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0" y="13"/>
                    <a:pt x="1" y="14"/>
                    <a:pt x="2" y="14"/>
                  </a:cubicBezTo>
                  <a:cubicBezTo>
                    <a:pt x="4" y="15"/>
                    <a:pt x="6" y="14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3"/>
                    <a:pt x="7" y="15"/>
                    <a:pt x="7" y="16"/>
                  </a:cubicBezTo>
                  <a:cubicBezTo>
                    <a:pt x="8" y="18"/>
                    <a:pt x="10" y="19"/>
                    <a:pt x="12" y="18"/>
                  </a:cubicBezTo>
                  <a:cubicBezTo>
                    <a:pt x="14" y="17"/>
                    <a:pt x="12" y="14"/>
                    <a:pt x="12" y="13"/>
                  </a:cubicBezTo>
                  <a:cubicBezTo>
                    <a:pt x="14" y="14"/>
                    <a:pt x="16" y="14"/>
                    <a:pt x="18" y="12"/>
                  </a:cubicBezTo>
                  <a:cubicBezTo>
                    <a:pt x="18" y="11"/>
                    <a:pt x="19" y="10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6" y="2"/>
                    <a:pt x="14" y="1"/>
                  </a:cubicBezTo>
                  <a:cubicBezTo>
                    <a:pt x="12" y="1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2"/>
                    <a:pt x="2" y="5"/>
                  </a:cubicBezTo>
                  <a:cubicBezTo>
                    <a:pt x="1" y="7"/>
                    <a:pt x="4" y="8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1" y="10"/>
                    <a:pt x="0" y="12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2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335"/>
            <p:cNvSpPr>
              <a:spLocks noEditPoints="1"/>
            </p:cNvSpPr>
            <p:nvPr/>
          </p:nvSpPr>
          <p:spPr bwMode="auto">
            <a:xfrm>
              <a:off x="8219737" y="3954010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5 h 20"/>
                <a:gd name="T6" fmla="*/ 9 w 19"/>
                <a:gd name="T7" fmla="*/ 14 h 20"/>
                <a:gd name="T8" fmla="*/ 10 w 19"/>
                <a:gd name="T9" fmla="*/ 18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9 w 19"/>
                <a:gd name="T17" fmla="*/ 6 h 20"/>
                <a:gd name="T18" fmla="*/ 15 w 19"/>
                <a:gd name="T19" fmla="*/ 6 h 20"/>
                <a:gd name="T20" fmla="*/ 14 w 19"/>
                <a:gd name="T21" fmla="*/ 6 h 20"/>
                <a:gd name="T22" fmla="*/ 14 w 19"/>
                <a:gd name="T23" fmla="*/ 6 h 20"/>
                <a:gd name="T24" fmla="*/ 10 w 19"/>
                <a:gd name="T25" fmla="*/ 1 h 20"/>
                <a:gd name="T26" fmla="*/ 6 w 19"/>
                <a:gd name="T27" fmla="*/ 3 h 20"/>
                <a:gd name="T28" fmla="*/ 6 w 19"/>
                <a:gd name="T29" fmla="*/ 3 h 20"/>
                <a:gd name="T30" fmla="*/ 6 w 19"/>
                <a:gd name="T31" fmla="*/ 3 h 20"/>
                <a:gd name="T32" fmla="*/ 6 w 19"/>
                <a:gd name="T33" fmla="*/ 5 h 20"/>
                <a:gd name="T34" fmla="*/ 5 w 19"/>
                <a:gd name="T35" fmla="*/ 5 h 20"/>
                <a:gd name="T36" fmla="*/ 0 w 19"/>
                <a:gd name="T37" fmla="*/ 9 h 20"/>
                <a:gd name="T38" fmla="*/ 6 w 19"/>
                <a:gd name="T39" fmla="*/ 12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8 w 19"/>
                <a:gd name="T47" fmla="*/ 10 h 20"/>
                <a:gd name="T48" fmla="*/ 8 w 19"/>
                <a:gd name="T49" fmla="*/ 10 h 20"/>
                <a:gd name="T50" fmla="*/ 8 w 19"/>
                <a:gd name="T51" fmla="*/ 9 h 20"/>
                <a:gd name="T52" fmla="*/ 9 w 19"/>
                <a:gd name="T53" fmla="*/ 8 h 20"/>
                <a:gd name="T54" fmla="*/ 9 w 19"/>
                <a:gd name="T55" fmla="*/ 8 h 20"/>
                <a:gd name="T56" fmla="*/ 10 w 19"/>
                <a:gd name="T57" fmla="*/ 8 h 20"/>
                <a:gd name="T58" fmla="*/ 11 w 19"/>
                <a:gd name="T59" fmla="*/ 9 h 20"/>
                <a:gd name="T60" fmla="*/ 11 w 19"/>
                <a:gd name="T61" fmla="*/ 10 h 20"/>
                <a:gd name="T62" fmla="*/ 11 w 19"/>
                <a:gd name="T63" fmla="*/ 11 h 20"/>
                <a:gd name="T64" fmla="*/ 11 w 19"/>
                <a:gd name="T65" fmla="*/ 12 h 20"/>
                <a:gd name="T66" fmla="*/ 10 w 19"/>
                <a:gd name="T67" fmla="*/ 12 h 20"/>
                <a:gd name="T68" fmla="*/ 9 w 19"/>
                <a:gd name="T69" fmla="*/ 12 h 20"/>
                <a:gd name="T70" fmla="*/ 9 w 19"/>
                <a:gd name="T71" fmla="*/ 12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5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5"/>
                    <a:pt x="10" y="17"/>
                    <a:pt x="10" y="18"/>
                  </a:cubicBezTo>
                  <a:cubicBezTo>
                    <a:pt x="11" y="20"/>
                    <a:pt x="14" y="20"/>
                    <a:pt x="15" y="18"/>
                  </a:cubicBezTo>
                  <a:cubicBezTo>
                    <a:pt x="17" y="17"/>
                    <a:pt x="14" y="14"/>
                    <a:pt x="13" y="13"/>
                  </a:cubicBezTo>
                  <a:cubicBezTo>
                    <a:pt x="15" y="14"/>
                    <a:pt x="18" y="13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18" y="5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2"/>
                    <a:pt x="13" y="0"/>
                    <a:pt x="10" y="1"/>
                  </a:cubicBezTo>
                  <a:cubicBezTo>
                    <a:pt x="9" y="1"/>
                    <a:pt x="7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3" y="4"/>
                    <a:pt x="0" y="5"/>
                    <a:pt x="0" y="9"/>
                  </a:cubicBezTo>
                  <a:cubicBezTo>
                    <a:pt x="0" y="11"/>
                    <a:pt x="4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1" y="15"/>
                    <a:pt x="1" y="1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2" y="10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336"/>
            <p:cNvSpPr>
              <a:spLocks noEditPoints="1"/>
            </p:cNvSpPr>
            <p:nvPr/>
          </p:nvSpPr>
          <p:spPr bwMode="auto">
            <a:xfrm>
              <a:off x="8397537" y="2745922"/>
              <a:ext cx="49213" cy="49213"/>
            </a:xfrm>
            <a:custGeom>
              <a:avLst/>
              <a:gdLst>
                <a:gd name="T0" fmla="*/ 1 w 19"/>
                <a:gd name="T1" fmla="*/ 16 h 19"/>
                <a:gd name="T2" fmla="*/ 4 w 19"/>
                <a:gd name="T3" fmla="*/ 18 h 19"/>
                <a:gd name="T4" fmla="*/ 8 w 19"/>
                <a:gd name="T5" fmla="*/ 14 h 19"/>
                <a:gd name="T6" fmla="*/ 8 w 19"/>
                <a:gd name="T7" fmla="*/ 13 h 19"/>
                <a:gd name="T8" fmla="*/ 10 w 19"/>
                <a:gd name="T9" fmla="*/ 17 h 19"/>
                <a:gd name="T10" fmla="*/ 15 w 19"/>
                <a:gd name="T11" fmla="*/ 18 h 19"/>
                <a:gd name="T12" fmla="*/ 13 w 19"/>
                <a:gd name="T13" fmla="*/ 13 h 19"/>
                <a:gd name="T14" fmla="*/ 19 w 19"/>
                <a:gd name="T15" fmla="*/ 10 h 19"/>
                <a:gd name="T16" fmla="*/ 18 w 19"/>
                <a:gd name="T17" fmla="*/ 6 h 19"/>
                <a:gd name="T18" fmla="*/ 15 w 19"/>
                <a:gd name="T19" fmla="*/ 5 h 19"/>
                <a:gd name="T20" fmla="*/ 13 w 19"/>
                <a:gd name="T21" fmla="*/ 5 h 19"/>
                <a:gd name="T22" fmla="*/ 13 w 19"/>
                <a:gd name="T23" fmla="*/ 5 h 19"/>
                <a:gd name="T24" fmla="*/ 10 w 19"/>
                <a:gd name="T25" fmla="*/ 0 h 19"/>
                <a:gd name="T26" fmla="*/ 6 w 19"/>
                <a:gd name="T27" fmla="*/ 2 h 19"/>
                <a:gd name="T28" fmla="*/ 6 w 19"/>
                <a:gd name="T29" fmla="*/ 2 h 19"/>
                <a:gd name="T30" fmla="*/ 6 w 19"/>
                <a:gd name="T31" fmla="*/ 2 h 19"/>
                <a:gd name="T32" fmla="*/ 6 w 19"/>
                <a:gd name="T33" fmla="*/ 4 h 19"/>
                <a:gd name="T34" fmla="*/ 5 w 19"/>
                <a:gd name="T35" fmla="*/ 4 h 19"/>
                <a:gd name="T36" fmla="*/ 0 w 19"/>
                <a:gd name="T37" fmla="*/ 8 h 19"/>
                <a:gd name="T38" fmla="*/ 6 w 19"/>
                <a:gd name="T39" fmla="*/ 11 h 19"/>
                <a:gd name="T40" fmla="*/ 5 w 19"/>
                <a:gd name="T41" fmla="*/ 12 h 19"/>
                <a:gd name="T42" fmla="*/ 1 w 19"/>
                <a:gd name="T43" fmla="*/ 16 h 19"/>
                <a:gd name="T44" fmla="*/ 8 w 19"/>
                <a:gd name="T45" fmla="*/ 10 h 19"/>
                <a:gd name="T46" fmla="*/ 7 w 19"/>
                <a:gd name="T47" fmla="*/ 10 h 19"/>
                <a:gd name="T48" fmla="*/ 7 w 19"/>
                <a:gd name="T49" fmla="*/ 10 h 19"/>
                <a:gd name="T50" fmla="*/ 8 w 19"/>
                <a:gd name="T51" fmla="*/ 8 h 19"/>
                <a:gd name="T52" fmla="*/ 9 w 19"/>
                <a:gd name="T53" fmla="*/ 7 h 19"/>
                <a:gd name="T54" fmla="*/ 9 w 19"/>
                <a:gd name="T55" fmla="*/ 7 h 19"/>
                <a:gd name="T56" fmla="*/ 10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10 w 19"/>
                <a:gd name="T67" fmla="*/ 11 h 19"/>
                <a:gd name="T68" fmla="*/ 9 w 19"/>
                <a:gd name="T69" fmla="*/ 11 h 19"/>
                <a:gd name="T70" fmla="*/ 8 w 19"/>
                <a:gd name="T71" fmla="*/ 11 h 19"/>
                <a:gd name="T72" fmla="*/ 8 w 19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1" y="16"/>
                  </a:moveTo>
                  <a:cubicBezTo>
                    <a:pt x="1" y="17"/>
                    <a:pt x="3" y="18"/>
                    <a:pt x="4" y="18"/>
                  </a:cubicBezTo>
                  <a:cubicBezTo>
                    <a:pt x="6" y="18"/>
                    <a:pt x="7" y="15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9" y="16"/>
                    <a:pt x="10" y="17"/>
                  </a:cubicBezTo>
                  <a:cubicBezTo>
                    <a:pt x="11" y="19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0" y="5"/>
                    <a:pt x="0" y="8"/>
                  </a:cubicBezTo>
                  <a:cubicBezTo>
                    <a:pt x="0" y="10"/>
                    <a:pt x="3" y="11"/>
                    <a:pt x="6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3" y="12"/>
                    <a:pt x="1" y="14"/>
                    <a:pt x="1" y="16"/>
                  </a:cubicBezTo>
                  <a:close/>
                  <a:moveTo>
                    <a:pt x="8" y="10"/>
                  </a:move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337"/>
            <p:cNvSpPr>
              <a:spLocks noEditPoints="1"/>
            </p:cNvSpPr>
            <p:nvPr/>
          </p:nvSpPr>
          <p:spPr bwMode="auto">
            <a:xfrm>
              <a:off x="8332449" y="2676072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4 h 20"/>
                <a:gd name="T6" fmla="*/ 8 w 19"/>
                <a:gd name="T7" fmla="*/ 13 h 20"/>
                <a:gd name="T8" fmla="*/ 10 w 19"/>
                <a:gd name="T9" fmla="*/ 17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8 w 19"/>
                <a:gd name="T17" fmla="*/ 6 h 20"/>
                <a:gd name="T18" fmla="*/ 15 w 19"/>
                <a:gd name="T19" fmla="*/ 5 h 20"/>
                <a:gd name="T20" fmla="*/ 14 w 19"/>
                <a:gd name="T21" fmla="*/ 6 h 20"/>
                <a:gd name="T22" fmla="*/ 14 w 19"/>
                <a:gd name="T23" fmla="*/ 5 h 20"/>
                <a:gd name="T24" fmla="*/ 10 w 19"/>
                <a:gd name="T25" fmla="*/ 0 h 20"/>
                <a:gd name="T26" fmla="*/ 6 w 19"/>
                <a:gd name="T27" fmla="*/ 2 h 20"/>
                <a:gd name="T28" fmla="*/ 6 w 19"/>
                <a:gd name="T29" fmla="*/ 2 h 20"/>
                <a:gd name="T30" fmla="*/ 6 w 19"/>
                <a:gd name="T31" fmla="*/ 3 h 20"/>
                <a:gd name="T32" fmla="*/ 6 w 19"/>
                <a:gd name="T33" fmla="*/ 4 h 20"/>
                <a:gd name="T34" fmla="*/ 5 w 19"/>
                <a:gd name="T35" fmla="*/ 4 h 20"/>
                <a:gd name="T36" fmla="*/ 0 w 19"/>
                <a:gd name="T37" fmla="*/ 8 h 20"/>
                <a:gd name="T38" fmla="*/ 6 w 19"/>
                <a:gd name="T39" fmla="*/ 11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7 w 19"/>
                <a:gd name="T47" fmla="*/ 10 h 20"/>
                <a:gd name="T48" fmla="*/ 7 w 19"/>
                <a:gd name="T49" fmla="*/ 10 h 20"/>
                <a:gd name="T50" fmla="*/ 8 w 19"/>
                <a:gd name="T51" fmla="*/ 8 h 20"/>
                <a:gd name="T52" fmla="*/ 9 w 19"/>
                <a:gd name="T53" fmla="*/ 8 h 20"/>
                <a:gd name="T54" fmla="*/ 9 w 19"/>
                <a:gd name="T55" fmla="*/ 7 h 20"/>
                <a:gd name="T56" fmla="*/ 10 w 19"/>
                <a:gd name="T57" fmla="*/ 8 h 20"/>
                <a:gd name="T58" fmla="*/ 11 w 19"/>
                <a:gd name="T59" fmla="*/ 8 h 20"/>
                <a:gd name="T60" fmla="*/ 11 w 19"/>
                <a:gd name="T61" fmla="*/ 9 h 20"/>
                <a:gd name="T62" fmla="*/ 11 w 19"/>
                <a:gd name="T63" fmla="*/ 10 h 20"/>
                <a:gd name="T64" fmla="*/ 11 w 19"/>
                <a:gd name="T65" fmla="*/ 11 h 20"/>
                <a:gd name="T66" fmla="*/ 10 w 19"/>
                <a:gd name="T67" fmla="*/ 11 h 20"/>
                <a:gd name="T68" fmla="*/ 9 w 19"/>
                <a:gd name="T69" fmla="*/ 11 h 20"/>
                <a:gd name="T70" fmla="*/ 8 w 19"/>
                <a:gd name="T71" fmla="*/ 11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10" y="17"/>
                    <a:pt x="10" y="17"/>
                  </a:cubicBezTo>
                  <a:cubicBezTo>
                    <a:pt x="11" y="20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10"/>
                    <a:pt x="4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3" y="13"/>
                    <a:pt x="1" y="14"/>
                    <a:pt x="1" y="16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338"/>
            <p:cNvSpPr>
              <a:spLocks noEditPoints="1"/>
            </p:cNvSpPr>
            <p:nvPr/>
          </p:nvSpPr>
          <p:spPr bwMode="auto">
            <a:xfrm>
              <a:off x="8240374" y="2614160"/>
              <a:ext cx="38100" cy="39688"/>
            </a:xfrm>
            <a:custGeom>
              <a:avLst/>
              <a:gdLst>
                <a:gd name="T0" fmla="*/ 1 w 15"/>
                <a:gd name="T1" fmla="*/ 12 h 15"/>
                <a:gd name="T2" fmla="*/ 4 w 15"/>
                <a:gd name="T3" fmla="*/ 13 h 15"/>
                <a:gd name="T4" fmla="*/ 7 w 15"/>
                <a:gd name="T5" fmla="*/ 10 h 15"/>
                <a:gd name="T6" fmla="*/ 7 w 15"/>
                <a:gd name="T7" fmla="*/ 10 h 15"/>
                <a:gd name="T8" fmla="*/ 8 w 15"/>
                <a:gd name="T9" fmla="*/ 13 h 15"/>
                <a:gd name="T10" fmla="*/ 12 w 15"/>
                <a:gd name="T11" fmla="*/ 13 h 15"/>
                <a:gd name="T12" fmla="*/ 11 w 15"/>
                <a:gd name="T13" fmla="*/ 9 h 15"/>
                <a:gd name="T14" fmla="*/ 15 w 15"/>
                <a:gd name="T15" fmla="*/ 7 h 15"/>
                <a:gd name="T16" fmla="*/ 15 w 15"/>
                <a:gd name="T17" fmla="*/ 4 h 15"/>
                <a:gd name="T18" fmla="*/ 12 w 15"/>
                <a:gd name="T19" fmla="*/ 4 h 15"/>
                <a:gd name="T20" fmla="*/ 11 w 15"/>
                <a:gd name="T21" fmla="*/ 4 h 15"/>
                <a:gd name="T22" fmla="*/ 11 w 15"/>
                <a:gd name="T23" fmla="*/ 4 h 15"/>
                <a:gd name="T24" fmla="*/ 8 w 15"/>
                <a:gd name="T25" fmla="*/ 0 h 15"/>
                <a:gd name="T26" fmla="*/ 5 w 15"/>
                <a:gd name="T27" fmla="*/ 1 h 15"/>
                <a:gd name="T28" fmla="*/ 5 w 15"/>
                <a:gd name="T29" fmla="*/ 1 h 15"/>
                <a:gd name="T30" fmla="*/ 5 w 15"/>
                <a:gd name="T31" fmla="*/ 2 h 15"/>
                <a:gd name="T32" fmla="*/ 5 w 15"/>
                <a:gd name="T33" fmla="*/ 3 h 15"/>
                <a:gd name="T34" fmla="*/ 5 w 15"/>
                <a:gd name="T35" fmla="*/ 3 h 15"/>
                <a:gd name="T36" fmla="*/ 0 w 15"/>
                <a:gd name="T37" fmla="*/ 6 h 15"/>
                <a:gd name="T38" fmla="*/ 5 w 15"/>
                <a:gd name="T39" fmla="*/ 8 h 15"/>
                <a:gd name="T40" fmla="*/ 4 w 15"/>
                <a:gd name="T41" fmla="*/ 9 h 15"/>
                <a:gd name="T42" fmla="*/ 1 w 15"/>
                <a:gd name="T43" fmla="*/ 12 h 15"/>
                <a:gd name="T44" fmla="*/ 6 w 15"/>
                <a:gd name="T45" fmla="*/ 8 h 15"/>
                <a:gd name="T46" fmla="*/ 6 w 15"/>
                <a:gd name="T47" fmla="*/ 7 h 15"/>
                <a:gd name="T48" fmla="*/ 6 w 15"/>
                <a:gd name="T49" fmla="*/ 7 h 15"/>
                <a:gd name="T50" fmla="*/ 7 w 15"/>
                <a:gd name="T51" fmla="*/ 6 h 15"/>
                <a:gd name="T52" fmla="*/ 7 w 15"/>
                <a:gd name="T53" fmla="*/ 5 h 15"/>
                <a:gd name="T54" fmla="*/ 8 w 15"/>
                <a:gd name="T55" fmla="*/ 5 h 15"/>
                <a:gd name="T56" fmla="*/ 8 w 15"/>
                <a:gd name="T57" fmla="*/ 5 h 15"/>
                <a:gd name="T58" fmla="*/ 9 w 15"/>
                <a:gd name="T59" fmla="*/ 6 h 15"/>
                <a:gd name="T60" fmla="*/ 9 w 15"/>
                <a:gd name="T61" fmla="*/ 7 h 15"/>
                <a:gd name="T62" fmla="*/ 9 w 15"/>
                <a:gd name="T63" fmla="*/ 8 h 15"/>
                <a:gd name="T64" fmla="*/ 9 w 15"/>
                <a:gd name="T65" fmla="*/ 8 h 15"/>
                <a:gd name="T66" fmla="*/ 8 w 15"/>
                <a:gd name="T67" fmla="*/ 8 h 15"/>
                <a:gd name="T68" fmla="*/ 8 w 15"/>
                <a:gd name="T69" fmla="*/ 8 h 15"/>
                <a:gd name="T70" fmla="*/ 7 w 15"/>
                <a:gd name="T71" fmla="*/ 8 h 15"/>
                <a:gd name="T72" fmla="*/ 6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" y="12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3" y="12"/>
                    <a:pt x="11" y="10"/>
                    <a:pt x="11" y="9"/>
                  </a:cubicBezTo>
                  <a:cubicBezTo>
                    <a:pt x="12" y="10"/>
                    <a:pt x="14" y="9"/>
                    <a:pt x="15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0" y="3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3" y="9"/>
                    <a:pt x="1" y="11"/>
                    <a:pt x="1" y="12"/>
                  </a:cubicBezTo>
                  <a:close/>
                  <a:moveTo>
                    <a:pt x="6" y="8"/>
                  </a:move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339"/>
            <p:cNvSpPr>
              <a:spLocks noEditPoints="1"/>
            </p:cNvSpPr>
            <p:nvPr/>
          </p:nvSpPr>
          <p:spPr bwMode="auto">
            <a:xfrm>
              <a:off x="8299112" y="3882572"/>
              <a:ext cx="58738" cy="58738"/>
            </a:xfrm>
            <a:custGeom>
              <a:avLst/>
              <a:gdLst>
                <a:gd name="T0" fmla="*/ 2 w 23"/>
                <a:gd name="T1" fmla="*/ 18 h 23"/>
                <a:gd name="T2" fmla="*/ 6 w 23"/>
                <a:gd name="T3" fmla="*/ 20 h 23"/>
                <a:gd name="T4" fmla="*/ 10 w 23"/>
                <a:gd name="T5" fmla="*/ 16 h 23"/>
                <a:gd name="T6" fmla="*/ 10 w 23"/>
                <a:gd name="T7" fmla="*/ 15 h 23"/>
                <a:gd name="T8" fmla="*/ 12 w 23"/>
                <a:gd name="T9" fmla="*/ 20 h 23"/>
                <a:gd name="T10" fmla="*/ 18 w 23"/>
                <a:gd name="T11" fmla="*/ 20 h 23"/>
                <a:gd name="T12" fmla="*/ 16 w 23"/>
                <a:gd name="T13" fmla="*/ 15 h 23"/>
                <a:gd name="T14" fmla="*/ 22 w 23"/>
                <a:gd name="T15" fmla="*/ 11 h 23"/>
                <a:gd name="T16" fmla="*/ 22 w 23"/>
                <a:gd name="T17" fmla="*/ 7 h 23"/>
                <a:gd name="T18" fmla="*/ 18 w 23"/>
                <a:gd name="T19" fmla="*/ 6 h 23"/>
                <a:gd name="T20" fmla="*/ 16 w 23"/>
                <a:gd name="T21" fmla="*/ 6 h 23"/>
                <a:gd name="T22" fmla="*/ 16 w 23"/>
                <a:gd name="T23" fmla="*/ 6 h 23"/>
                <a:gd name="T24" fmla="*/ 13 w 23"/>
                <a:gd name="T25" fmla="*/ 0 h 23"/>
                <a:gd name="T26" fmla="*/ 8 w 23"/>
                <a:gd name="T27" fmla="*/ 2 h 23"/>
                <a:gd name="T28" fmla="*/ 8 w 23"/>
                <a:gd name="T29" fmla="*/ 2 h 23"/>
                <a:gd name="T30" fmla="*/ 8 w 23"/>
                <a:gd name="T31" fmla="*/ 3 h 23"/>
                <a:gd name="T32" fmla="*/ 7 w 23"/>
                <a:gd name="T33" fmla="*/ 5 h 23"/>
                <a:gd name="T34" fmla="*/ 7 w 23"/>
                <a:gd name="T35" fmla="*/ 5 h 23"/>
                <a:gd name="T36" fmla="*/ 1 w 23"/>
                <a:gd name="T37" fmla="*/ 9 h 23"/>
                <a:gd name="T38" fmla="*/ 7 w 23"/>
                <a:gd name="T39" fmla="*/ 13 h 23"/>
                <a:gd name="T40" fmla="*/ 6 w 23"/>
                <a:gd name="T41" fmla="*/ 14 h 23"/>
                <a:gd name="T42" fmla="*/ 2 w 23"/>
                <a:gd name="T43" fmla="*/ 18 h 23"/>
                <a:gd name="T44" fmla="*/ 10 w 23"/>
                <a:gd name="T45" fmla="*/ 12 h 23"/>
                <a:gd name="T46" fmla="*/ 9 w 23"/>
                <a:gd name="T47" fmla="*/ 11 h 23"/>
                <a:gd name="T48" fmla="*/ 9 w 23"/>
                <a:gd name="T49" fmla="*/ 11 h 23"/>
                <a:gd name="T50" fmla="*/ 10 w 23"/>
                <a:gd name="T51" fmla="*/ 9 h 23"/>
                <a:gd name="T52" fmla="*/ 11 w 23"/>
                <a:gd name="T53" fmla="*/ 9 h 23"/>
                <a:gd name="T54" fmla="*/ 11 w 23"/>
                <a:gd name="T55" fmla="*/ 9 h 23"/>
                <a:gd name="T56" fmla="*/ 12 w 23"/>
                <a:gd name="T57" fmla="*/ 9 h 23"/>
                <a:gd name="T58" fmla="*/ 13 w 23"/>
                <a:gd name="T59" fmla="*/ 10 h 23"/>
                <a:gd name="T60" fmla="*/ 14 w 23"/>
                <a:gd name="T61" fmla="*/ 11 h 23"/>
                <a:gd name="T62" fmla="*/ 14 w 23"/>
                <a:gd name="T63" fmla="*/ 12 h 23"/>
                <a:gd name="T64" fmla="*/ 13 w 23"/>
                <a:gd name="T65" fmla="*/ 13 h 23"/>
                <a:gd name="T66" fmla="*/ 12 w 23"/>
                <a:gd name="T67" fmla="*/ 13 h 23"/>
                <a:gd name="T68" fmla="*/ 11 w 23"/>
                <a:gd name="T69" fmla="*/ 13 h 23"/>
                <a:gd name="T70" fmla="*/ 10 w 23"/>
                <a:gd name="T71" fmla="*/ 13 h 23"/>
                <a:gd name="T72" fmla="*/ 10 w 23"/>
                <a:gd name="T7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cubicBezTo>
                    <a:pt x="2" y="20"/>
                    <a:pt x="4" y="20"/>
                    <a:pt x="6" y="20"/>
                  </a:cubicBezTo>
                  <a:cubicBezTo>
                    <a:pt x="8" y="20"/>
                    <a:pt x="9" y="18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1" y="17"/>
                    <a:pt x="12" y="19"/>
                    <a:pt x="12" y="20"/>
                  </a:cubicBezTo>
                  <a:cubicBezTo>
                    <a:pt x="13" y="23"/>
                    <a:pt x="16" y="22"/>
                    <a:pt x="18" y="20"/>
                  </a:cubicBezTo>
                  <a:cubicBezTo>
                    <a:pt x="20" y="19"/>
                    <a:pt x="17" y="16"/>
                    <a:pt x="16" y="15"/>
                  </a:cubicBezTo>
                  <a:cubicBezTo>
                    <a:pt x="18" y="15"/>
                    <a:pt x="21" y="14"/>
                    <a:pt x="22" y="11"/>
                  </a:cubicBezTo>
                  <a:cubicBezTo>
                    <a:pt x="23" y="10"/>
                    <a:pt x="23" y="8"/>
                    <a:pt x="22" y="7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2"/>
                    <a:pt x="15" y="0"/>
                    <a:pt x="13" y="0"/>
                  </a:cubicBezTo>
                  <a:cubicBezTo>
                    <a:pt x="11" y="0"/>
                    <a:pt x="8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4"/>
                    <a:pt x="0" y="6"/>
                    <a:pt x="1" y="9"/>
                  </a:cubicBezTo>
                  <a:cubicBezTo>
                    <a:pt x="1" y="12"/>
                    <a:pt x="5" y="13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5" y="14"/>
                    <a:pt x="2" y="17"/>
                    <a:pt x="2" y="18"/>
                  </a:cubicBezTo>
                  <a:close/>
                  <a:moveTo>
                    <a:pt x="10" y="12"/>
                  </a:moveTo>
                  <a:cubicBezTo>
                    <a:pt x="10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340"/>
            <p:cNvSpPr>
              <a:spLocks noEditPoints="1"/>
            </p:cNvSpPr>
            <p:nvPr/>
          </p:nvSpPr>
          <p:spPr bwMode="auto">
            <a:xfrm>
              <a:off x="8365787" y="3801610"/>
              <a:ext cx="66675" cy="65088"/>
            </a:xfrm>
            <a:custGeom>
              <a:avLst/>
              <a:gdLst>
                <a:gd name="T0" fmla="*/ 2 w 26"/>
                <a:gd name="T1" fmla="*/ 20 h 25"/>
                <a:gd name="T2" fmla="*/ 6 w 26"/>
                <a:gd name="T3" fmla="*/ 23 h 25"/>
                <a:gd name="T4" fmla="*/ 11 w 26"/>
                <a:gd name="T5" fmla="*/ 18 h 25"/>
                <a:gd name="T6" fmla="*/ 12 w 26"/>
                <a:gd name="T7" fmla="*/ 17 h 25"/>
                <a:gd name="T8" fmla="*/ 14 w 26"/>
                <a:gd name="T9" fmla="*/ 22 h 25"/>
                <a:gd name="T10" fmla="*/ 21 w 26"/>
                <a:gd name="T11" fmla="*/ 23 h 25"/>
                <a:gd name="T12" fmla="*/ 18 w 26"/>
                <a:gd name="T13" fmla="*/ 16 h 25"/>
                <a:gd name="T14" fmla="*/ 25 w 26"/>
                <a:gd name="T15" fmla="*/ 12 h 25"/>
                <a:gd name="T16" fmla="*/ 25 w 26"/>
                <a:gd name="T17" fmla="*/ 7 h 25"/>
                <a:gd name="T18" fmla="*/ 20 w 26"/>
                <a:gd name="T19" fmla="*/ 6 h 25"/>
                <a:gd name="T20" fmla="*/ 18 w 26"/>
                <a:gd name="T21" fmla="*/ 7 h 25"/>
                <a:gd name="T22" fmla="*/ 19 w 26"/>
                <a:gd name="T23" fmla="*/ 7 h 25"/>
                <a:gd name="T24" fmla="*/ 14 w 26"/>
                <a:gd name="T25" fmla="*/ 0 h 25"/>
                <a:gd name="T26" fmla="*/ 9 w 26"/>
                <a:gd name="T27" fmla="*/ 2 h 25"/>
                <a:gd name="T28" fmla="*/ 9 w 26"/>
                <a:gd name="T29" fmla="*/ 2 h 25"/>
                <a:gd name="T30" fmla="*/ 9 w 26"/>
                <a:gd name="T31" fmla="*/ 3 h 25"/>
                <a:gd name="T32" fmla="*/ 8 w 26"/>
                <a:gd name="T33" fmla="*/ 5 h 25"/>
                <a:gd name="T34" fmla="*/ 8 w 26"/>
                <a:gd name="T35" fmla="*/ 5 h 25"/>
                <a:gd name="T36" fmla="*/ 1 w 26"/>
                <a:gd name="T37" fmla="*/ 10 h 25"/>
                <a:gd name="T38" fmla="*/ 8 w 26"/>
                <a:gd name="T39" fmla="*/ 14 h 25"/>
                <a:gd name="T40" fmla="*/ 7 w 26"/>
                <a:gd name="T41" fmla="*/ 15 h 25"/>
                <a:gd name="T42" fmla="*/ 2 w 26"/>
                <a:gd name="T43" fmla="*/ 20 h 25"/>
                <a:gd name="T44" fmla="*/ 11 w 26"/>
                <a:gd name="T45" fmla="*/ 14 h 25"/>
                <a:gd name="T46" fmla="*/ 11 w 26"/>
                <a:gd name="T47" fmla="*/ 13 h 25"/>
                <a:gd name="T48" fmla="*/ 11 w 26"/>
                <a:gd name="T49" fmla="*/ 12 h 25"/>
                <a:gd name="T50" fmla="*/ 11 w 26"/>
                <a:gd name="T51" fmla="*/ 10 h 25"/>
                <a:gd name="T52" fmla="*/ 13 w 26"/>
                <a:gd name="T53" fmla="*/ 10 h 25"/>
                <a:gd name="T54" fmla="*/ 13 w 26"/>
                <a:gd name="T55" fmla="*/ 9 h 25"/>
                <a:gd name="T56" fmla="*/ 14 w 26"/>
                <a:gd name="T57" fmla="*/ 10 h 25"/>
                <a:gd name="T58" fmla="*/ 15 w 26"/>
                <a:gd name="T59" fmla="*/ 10 h 25"/>
                <a:gd name="T60" fmla="*/ 16 w 26"/>
                <a:gd name="T61" fmla="*/ 12 h 25"/>
                <a:gd name="T62" fmla="*/ 15 w 26"/>
                <a:gd name="T63" fmla="*/ 13 h 25"/>
                <a:gd name="T64" fmla="*/ 15 w 26"/>
                <a:gd name="T65" fmla="*/ 14 h 25"/>
                <a:gd name="T66" fmla="*/ 13 w 26"/>
                <a:gd name="T67" fmla="*/ 15 h 25"/>
                <a:gd name="T68" fmla="*/ 13 w 26"/>
                <a:gd name="T69" fmla="*/ 15 h 25"/>
                <a:gd name="T70" fmla="*/ 12 w 26"/>
                <a:gd name="T71" fmla="*/ 14 h 25"/>
                <a:gd name="T72" fmla="*/ 11 w 26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2" y="20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5" y="25"/>
                    <a:pt x="19" y="25"/>
                    <a:pt x="21" y="23"/>
                  </a:cubicBezTo>
                  <a:cubicBezTo>
                    <a:pt x="23" y="21"/>
                    <a:pt x="19" y="18"/>
                    <a:pt x="18" y="16"/>
                  </a:cubicBezTo>
                  <a:cubicBezTo>
                    <a:pt x="21" y="17"/>
                    <a:pt x="24" y="15"/>
                    <a:pt x="25" y="12"/>
                  </a:cubicBezTo>
                  <a:cubicBezTo>
                    <a:pt x="26" y="11"/>
                    <a:pt x="26" y="9"/>
                    <a:pt x="25" y="7"/>
                  </a:cubicBezTo>
                  <a:cubicBezTo>
                    <a:pt x="24" y="6"/>
                    <a:pt x="21" y="6"/>
                    <a:pt x="20" y="6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2"/>
                    <a:pt x="17" y="0"/>
                    <a:pt x="14" y="0"/>
                  </a:cubicBezTo>
                  <a:cubicBezTo>
                    <a:pt x="13" y="0"/>
                    <a:pt x="9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4"/>
                    <a:pt x="0" y="6"/>
                    <a:pt x="1" y="10"/>
                  </a:cubicBezTo>
                  <a:cubicBezTo>
                    <a:pt x="1" y="13"/>
                    <a:pt x="5" y="14"/>
                    <a:pt x="8" y="14"/>
                  </a:cubicBezTo>
                  <a:cubicBezTo>
                    <a:pt x="8" y="14"/>
                    <a:pt x="7" y="15"/>
                    <a:pt x="7" y="15"/>
                  </a:cubicBezTo>
                  <a:cubicBezTo>
                    <a:pt x="5" y="16"/>
                    <a:pt x="2" y="18"/>
                    <a:pt x="2" y="20"/>
                  </a:cubicBezTo>
                  <a:close/>
                  <a:moveTo>
                    <a:pt x="11" y="1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341"/>
            <p:cNvSpPr>
              <a:spLocks noEditPoints="1"/>
            </p:cNvSpPr>
            <p:nvPr/>
          </p:nvSpPr>
          <p:spPr bwMode="auto">
            <a:xfrm>
              <a:off x="8507074" y="2917372"/>
              <a:ext cx="65088" cy="63500"/>
            </a:xfrm>
            <a:custGeom>
              <a:avLst/>
              <a:gdLst>
                <a:gd name="T0" fmla="*/ 1 w 25"/>
                <a:gd name="T1" fmla="*/ 21 h 25"/>
                <a:gd name="T2" fmla="*/ 6 w 25"/>
                <a:gd name="T3" fmla="*/ 23 h 25"/>
                <a:gd name="T4" fmla="*/ 11 w 25"/>
                <a:gd name="T5" fmla="*/ 18 h 25"/>
                <a:gd name="T6" fmla="*/ 11 w 25"/>
                <a:gd name="T7" fmla="*/ 17 h 25"/>
                <a:gd name="T8" fmla="*/ 13 w 25"/>
                <a:gd name="T9" fmla="*/ 23 h 25"/>
                <a:gd name="T10" fmla="*/ 20 w 25"/>
                <a:gd name="T11" fmla="*/ 23 h 25"/>
                <a:gd name="T12" fmla="*/ 17 w 25"/>
                <a:gd name="T13" fmla="*/ 16 h 25"/>
                <a:gd name="T14" fmla="*/ 25 w 25"/>
                <a:gd name="T15" fmla="*/ 13 h 25"/>
                <a:gd name="T16" fmla="*/ 24 w 25"/>
                <a:gd name="T17" fmla="*/ 8 h 25"/>
                <a:gd name="T18" fmla="*/ 20 w 25"/>
                <a:gd name="T19" fmla="*/ 7 h 25"/>
                <a:gd name="T20" fmla="*/ 18 w 25"/>
                <a:gd name="T21" fmla="*/ 7 h 25"/>
                <a:gd name="T22" fmla="*/ 18 w 25"/>
                <a:gd name="T23" fmla="*/ 7 h 25"/>
                <a:gd name="T24" fmla="*/ 14 w 25"/>
                <a:gd name="T25" fmla="*/ 0 h 25"/>
                <a:gd name="T26" fmla="*/ 8 w 25"/>
                <a:gd name="T27" fmla="*/ 3 h 25"/>
                <a:gd name="T28" fmla="*/ 8 w 25"/>
                <a:gd name="T29" fmla="*/ 2 h 25"/>
                <a:gd name="T30" fmla="*/ 8 w 25"/>
                <a:gd name="T31" fmla="*/ 3 h 25"/>
                <a:gd name="T32" fmla="*/ 8 w 25"/>
                <a:gd name="T33" fmla="*/ 6 h 25"/>
                <a:gd name="T34" fmla="*/ 7 w 25"/>
                <a:gd name="T35" fmla="*/ 5 h 25"/>
                <a:gd name="T36" fmla="*/ 0 w 25"/>
                <a:gd name="T37" fmla="*/ 10 h 25"/>
                <a:gd name="T38" fmla="*/ 8 w 25"/>
                <a:gd name="T39" fmla="*/ 14 h 25"/>
                <a:gd name="T40" fmla="*/ 6 w 25"/>
                <a:gd name="T41" fmla="*/ 15 h 25"/>
                <a:gd name="T42" fmla="*/ 1 w 25"/>
                <a:gd name="T43" fmla="*/ 21 h 25"/>
                <a:gd name="T44" fmla="*/ 10 w 25"/>
                <a:gd name="T45" fmla="*/ 14 h 25"/>
                <a:gd name="T46" fmla="*/ 10 w 25"/>
                <a:gd name="T47" fmla="*/ 13 h 25"/>
                <a:gd name="T48" fmla="*/ 10 w 25"/>
                <a:gd name="T49" fmla="*/ 13 h 25"/>
                <a:gd name="T50" fmla="*/ 11 w 25"/>
                <a:gd name="T51" fmla="*/ 10 h 25"/>
                <a:gd name="T52" fmla="*/ 12 w 25"/>
                <a:gd name="T53" fmla="*/ 10 h 25"/>
                <a:gd name="T54" fmla="*/ 12 w 25"/>
                <a:gd name="T55" fmla="*/ 10 h 25"/>
                <a:gd name="T56" fmla="*/ 13 w 25"/>
                <a:gd name="T57" fmla="*/ 10 h 25"/>
                <a:gd name="T58" fmla="*/ 15 w 25"/>
                <a:gd name="T59" fmla="*/ 11 h 25"/>
                <a:gd name="T60" fmla="*/ 15 w 25"/>
                <a:gd name="T61" fmla="*/ 12 h 25"/>
                <a:gd name="T62" fmla="*/ 15 w 25"/>
                <a:gd name="T63" fmla="*/ 14 h 25"/>
                <a:gd name="T64" fmla="*/ 14 w 25"/>
                <a:gd name="T65" fmla="*/ 14 h 25"/>
                <a:gd name="T66" fmla="*/ 13 w 25"/>
                <a:gd name="T67" fmla="*/ 15 h 25"/>
                <a:gd name="T68" fmla="*/ 12 w 25"/>
                <a:gd name="T69" fmla="*/ 15 h 25"/>
                <a:gd name="T70" fmla="*/ 11 w 25"/>
                <a:gd name="T71" fmla="*/ 15 h 25"/>
                <a:gd name="T72" fmla="*/ 10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1" y="23"/>
                    <a:pt x="4" y="23"/>
                    <a:pt x="6" y="23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2" y="19"/>
                    <a:pt x="13" y="22"/>
                    <a:pt x="13" y="23"/>
                  </a:cubicBezTo>
                  <a:cubicBezTo>
                    <a:pt x="14" y="25"/>
                    <a:pt x="18" y="25"/>
                    <a:pt x="20" y="23"/>
                  </a:cubicBezTo>
                  <a:cubicBezTo>
                    <a:pt x="22" y="21"/>
                    <a:pt x="19" y="18"/>
                    <a:pt x="17" y="16"/>
                  </a:cubicBezTo>
                  <a:cubicBezTo>
                    <a:pt x="20" y="17"/>
                    <a:pt x="23" y="16"/>
                    <a:pt x="25" y="13"/>
                  </a:cubicBezTo>
                  <a:cubicBezTo>
                    <a:pt x="25" y="11"/>
                    <a:pt x="25" y="9"/>
                    <a:pt x="24" y="8"/>
                  </a:cubicBezTo>
                  <a:cubicBezTo>
                    <a:pt x="23" y="6"/>
                    <a:pt x="21" y="6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12" y="0"/>
                    <a:pt x="9" y="0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5"/>
                    <a:pt x="0" y="6"/>
                    <a:pt x="0" y="10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5" y="16"/>
                    <a:pt x="2" y="19"/>
                    <a:pt x="1" y="21"/>
                  </a:cubicBezTo>
                  <a:close/>
                  <a:moveTo>
                    <a:pt x="10" y="14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1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342"/>
            <p:cNvSpPr>
              <a:spLocks noEditPoints="1"/>
            </p:cNvSpPr>
            <p:nvPr/>
          </p:nvSpPr>
          <p:spPr bwMode="auto">
            <a:xfrm>
              <a:off x="8453099" y="2831647"/>
              <a:ext cx="68263" cy="66675"/>
            </a:xfrm>
            <a:custGeom>
              <a:avLst/>
              <a:gdLst>
                <a:gd name="T0" fmla="*/ 2 w 26"/>
                <a:gd name="T1" fmla="*/ 21 h 26"/>
                <a:gd name="T2" fmla="*/ 6 w 26"/>
                <a:gd name="T3" fmla="*/ 23 h 26"/>
                <a:gd name="T4" fmla="*/ 11 w 26"/>
                <a:gd name="T5" fmla="*/ 18 h 26"/>
                <a:gd name="T6" fmla="*/ 12 w 26"/>
                <a:gd name="T7" fmla="*/ 17 h 26"/>
                <a:gd name="T8" fmla="*/ 14 w 26"/>
                <a:gd name="T9" fmla="*/ 23 h 26"/>
                <a:gd name="T10" fmla="*/ 21 w 26"/>
                <a:gd name="T11" fmla="*/ 23 h 26"/>
                <a:gd name="T12" fmla="*/ 18 w 26"/>
                <a:gd name="T13" fmla="*/ 17 h 26"/>
                <a:gd name="T14" fmla="*/ 25 w 26"/>
                <a:gd name="T15" fmla="*/ 13 h 26"/>
                <a:gd name="T16" fmla="*/ 25 w 26"/>
                <a:gd name="T17" fmla="*/ 8 h 26"/>
                <a:gd name="T18" fmla="*/ 20 w 26"/>
                <a:gd name="T19" fmla="*/ 7 h 26"/>
                <a:gd name="T20" fmla="*/ 19 w 26"/>
                <a:gd name="T21" fmla="*/ 7 h 26"/>
                <a:gd name="T22" fmla="*/ 19 w 26"/>
                <a:gd name="T23" fmla="*/ 7 h 26"/>
                <a:gd name="T24" fmla="*/ 14 w 26"/>
                <a:gd name="T25" fmla="*/ 0 h 26"/>
                <a:gd name="T26" fmla="*/ 9 w 26"/>
                <a:gd name="T27" fmla="*/ 3 h 26"/>
                <a:gd name="T28" fmla="*/ 9 w 26"/>
                <a:gd name="T29" fmla="*/ 3 h 26"/>
                <a:gd name="T30" fmla="*/ 9 w 26"/>
                <a:gd name="T31" fmla="*/ 4 h 26"/>
                <a:gd name="T32" fmla="*/ 8 w 26"/>
                <a:gd name="T33" fmla="*/ 6 h 26"/>
                <a:gd name="T34" fmla="*/ 8 w 26"/>
                <a:gd name="T35" fmla="*/ 6 h 26"/>
                <a:gd name="T36" fmla="*/ 1 w 26"/>
                <a:gd name="T37" fmla="*/ 11 h 26"/>
                <a:gd name="T38" fmla="*/ 8 w 26"/>
                <a:gd name="T39" fmla="*/ 14 h 26"/>
                <a:gd name="T40" fmla="*/ 7 w 26"/>
                <a:gd name="T41" fmla="*/ 15 h 26"/>
                <a:gd name="T42" fmla="*/ 2 w 26"/>
                <a:gd name="T43" fmla="*/ 21 h 26"/>
                <a:gd name="T44" fmla="*/ 11 w 26"/>
                <a:gd name="T45" fmla="*/ 14 h 26"/>
                <a:gd name="T46" fmla="*/ 11 w 26"/>
                <a:gd name="T47" fmla="*/ 13 h 26"/>
                <a:gd name="T48" fmla="*/ 11 w 26"/>
                <a:gd name="T49" fmla="*/ 13 h 26"/>
                <a:gd name="T50" fmla="*/ 11 w 26"/>
                <a:gd name="T51" fmla="*/ 11 h 26"/>
                <a:gd name="T52" fmla="*/ 13 w 26"/>
                <a:gd name="T53" fmla="*/ 10 h 26"/>
                <a:gd name="T54" fmla="*/ 13 w 26"/>
                <a:gd name="T55" fmla="*/ 10 h 26"/>
                <a:gd name="T56" fmla="*/ 14 w 26"/>
                <a:gd name="T57" fmla="*/ 10 h 26"/>
                <a:gd name="T58" fmla="*/ 15 w 26"/>
                <a:gd name="T59" fmla="*/ 11 h 26"/>
                <a:gd name="T60" fmla="*/ 16 w 26"/>
                <a:gd name="T61" fmla="*/ 12 h 26"/>
                <a:gd name="T62" fmla="*/ 15 w 26"/>
                <a:gd name="T63" fmla="*/ 14 h 26"/>
                <a:gd name="T64" fmla="*/ 15 w 26"/>
                <a:gd name="T65" fmla="*/ 15 h 26"/>
                <a:gd name="T66" fmla="*/ 13 w 26"/>
                <a:gd name="T67" fmla="*/ 15 h 26"/>
                <a:gd name="T68" fmla="*/ 13 w 26"/>
                <a:gd name="T69" fmla="*/ 15 h 26"/>
                <a:gd name="T70" fmla="*/ 12 w 26"/>
                <a:gd name="T71" fmla="*/ 15 h 26"/>
                <a:gd name="T72" fmla="*/ 11 w 26"/>
                <a:gd name="T7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2" y="21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9"/>
                    <a:pt x="13" y="22"/>
                    <a:pt x="14" y="23"/>
                  </a:cubicBezTo>
                  <a:cubicBezTo>
                    <a:pt x="15" y="26"/>
                    <a:pt x="19" y="25"/>
                    <a:pt x="21" y="23"/>
                  </a:cubicBezTo>
                  <a:cubicBezTo>
                    <a:pt x="23" y="21"/>
                    <a:pt x="20" y="18"/>
                    <a:pt x="18" y="17"/>
                  </a:cubicBezTo>
                  <a:cubicBezTo>
                    <a:pt x="21" y="17"/>
                    <a:pt x="24" y="16"/>
                    <a:pt x="25" y="13"/>
                  </a:cubicBezTo>
                  <a:cubicBezTo>
                    <a:pt x="26" y="11"/>
                    <a:pt x="26" y="9"/>
                    <a:pt x="25" y="8"/>
                  </a:cubicBezTo>
                  <a:cubicBezTo>
                    <a:pt x="24" y="6"/>
                    <a:pt x="21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2"/>
                    <a:pt x="18" y="0"/>
                    <a:pt x="14" y="0"/>
                  </a:cubicBezTo>
                  <a:cubicBezTo>
                    <a:pt x="13" y="0"/>
                    <a:pt x="9" y="0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5"/>
                    <a:pt x="0" y="6"/>
                    <a:pt x="1" y="11"/>
                  </a:cubicBezTo>
                  <a:cubicBezTo>
                    <a:pt x="1" y="14"/>
                    <a:pt x="6" y="15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5" y="16"/>
                    <a:pt x="2" y="19"/>
                    <a:pt x="2" y="21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3"/>
                    <a:pt x="16" y="13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343"/>
            <p:cNvSpPr>
              <a:spLocks noEditPoints="1"/>
            </p:cNvSpPr>
            <p:nvPr/>
          </p:nvSpPr>
          <p:spPr bwMode="auto">
            <a:xfrm>
              <a:off x="8435637" y="3706360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5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7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7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344"/>
            <p:cNvSpPr>
              <a:spLocks noEditPoints="1"/>
            </p:cNvSpPr>
            <p:nvPr/>
          </p:nvSpPr>
          <p:spPr bwMode="auto">
            <a:xfrm>
              <a:off x="8500724" y="3595235"/>
              <a:ext cx="76200" cy="77788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3 w 30"/>
                <a:gd name="T7" fmla="*/ 20 h 30"/>
                <a:gd name="T8" fmla="*/ 16 w 30"/>
                <a:gd name="T9" fmla="*/ 27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8 w 30"/>
                <a:gd name="T17" fmla="*/ 9 h 30"/>
                <a:gd name="T18" fmla="*/ 23 w 30"/>
                <a:gd name="T19" fmla="*/ 8 h 30"/>
                <a:gd name="T20" fmla="*/ 21 w 30"/>
                <a:gd name="T21" fmla="*/ 9 h 30"/>
                <a:gd name="T22" fmla="*/ 21 w 30"/>
                <a:gd name="T23" fmla="*/ 9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2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2 h 30"/>
                <a:gd name="T56" fmla="*/ 15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7 w 30"/>
                <a:gd name="T63" fmla="*/ 16 h 30"/>
                <a:gd name="T64" fmla="*/ 17 w 30"/>
                <a:gd name="T65" fmla="*/ 17 h 30"/>
                <a:gd name="T66" fmla="*/ 15 w 30"/>
                <a:gd name="T67" fmla="*/ 18 h 30"/>
                <a:gd name="T68" fmla="*/ 15 w 30"/>
                <a:gd name="T69" fmla="*/ 18 h 30"/>
                <a:gd name="T70" fmla="*/ 13 w 30"/>
                <a:gd name="T71" fmla="*/ 17 h 30"/>
                <a:gd name="T72" fmla="*/ 12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5"/>
                    <a:pt x="16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30" y="14"/>
                    <a:pt x="30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2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345"/>
            <p:cNvSpPr>
              <a:spLocks noEditPoints="1"/>
            </p:cNvSpPr>
            <p:nvPr/>
          </p:nvSpPr>
          <p:spPr bwMode="auto">
            <a:xfrm>
              <a:off x="8543587" y="348728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346"/>
            <p:cNvSpPr>
              <a:spLocks noEditPoints="1"/>
            </p:cNvSpPr>
            <p:nvPr/>
          </p:nvSpPr>
          <p:spPr bwMode="auto">
            <a:xfrm>
              <a:off x="8562637" y="337933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6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6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7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4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6"/>
                    <a:pt x="7" y="26"/>
                  </a:cubicBezTo>
                  <a:cubicBezTo>
                    <a:pt x="10" y="26"/>
                    <a:pt x="11" y="23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8"/>
                    <a:pt x="23" y="26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19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6"/>
                    <a:pt x="9" y="16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347"/>
            <p:cNvSpPr>
              <a:spLocks noEditPoints="1"/>
            </p:cNvSpPr>
            <p:nvPr/>
          </p:nvSpPr>
          <p:spPr bwMode="auto">
            <a:xfrm>
              <a:off x="8568987" y="3268210"/>
              <a:ext cx="77788" cy="76200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4 w 30"/>
                <a:gd name="T7" fmla="*/ 20 h 30"/>
                <a:gd name="T8" fmla="*/ 16 w 30"/>
                <a:gd name="T9" fmla="*/ 26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9 w 30"/>
                <a:gd name="T17" fmla="*/ 9 h 30"/>
                <a:gd name="T18" fmla="*/ 23 w 30"/>
                <a:gd name="T19" fmla="*/ 8 h 30"/>
                <a:gd name="T20" fmla="*/ 21 w 30"/>
                <a:gd name="T21" fmla="*/ 8 h 30"/>
                <a:gd name="T22" fmla="*/ 21 w 30"/>
                <a:gd name="T23" fmla="*/ 8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3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1 h 30"/>
                <a:gd name="T56" fmla="*/ 16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8 w 30"/>
                <a:gd name="T63" fmla="*/ 16 h 30"/>
                <a:gd name="T64" fmla="*/ 17 w 30"/>
                <a:gd name="T65" fmla="*/ 17 h 30"/>
                <a:gd name="T66" fmla="*/ 15 w 30"/>
                <a:gd name="T67" fmla="*/ 17 h 30"/>
                <a:gd name="T68" fmla="*/ 15 w 30"/>
                <a:gd name="T69" fmla="*/ 17 h 30"/>
                <a:gd name="T70" fmla="*/ 13 w 30"/>
                <a:gd name="T71" fmla="*/ 17 h 30"/>
                <a:gd name="T72" fmla="*/ 13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2"/>
                    <a:pt x="15" y="25"/>
                    <a:pt x="16" y="26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30" y="13"/>
                    <a:pt x="30" y="10"/>
                    <a:pt x="29" y="9"/>
                  </a:cubicBezTo>
                  <a:cubicBezTo>
                    <a:pt x="27" y="7"/>
                    <a:pt x="24" y="8"/>
                    <a:pt x="23" y="8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7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3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348"/>
            <p:cNvSpPr>
              <a:spLocks noEditPoints="1"/>
            </p:cNvSpPr>
            <p:nvPr/>
          </p:nvSpPr>
          <p:spPr bwMode="auto">
            <a:xfrm>
              <a:off x="8562637" y="314597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3 w 29"/>
                <a:gd name="T5" fmla="*/ 22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20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1 h 30"/>
                <a:gd name="T26" fmla="*/ 10 w 29"/>
                <a:gd name="T27" fmla="*/ 4 h 30"/>
                <a:gd name="T28" fmla="*/ 10 w 29"/>
                <a:gd name="T29" fmla="*/ 4 h 30"/>
                <a:gd name="T30" fmla="*/ 9 w 29"/>
                <a:gd name="T31" fmla="*/ 5 h 30"/>
                <a:gd name="T32" fmla="*/ 9 w 29"/>
                <a:gd name="T33" fmla="*/ 7 h 30"/>
                <a:gd name="T34" fmla="*/ 9 w 29"/>
                <a:gd name="T35" fmla="*/ 7 h 30"/>
                <a:gd name="T36" fmla="*/ 0 w 29"/>
                <a:gd name="T37" fmla="*/ 13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7 h 30"/>
                <a:gd name="T46" fmla="*/ 12 w 29"/>
                <a:gd name="T47" fmla="*/ 16 h 30"/>
                <a:gd name="T48" fmla="*/ 12 w 29"/>
                <a:gd name="T49" fmla="*/ 15 h 30"/>
                <a:gd name="T50" fmla="*/ 13 w 29"/>
                <a:gd name="T51" fmla="*/ 13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8 w 29"/>
                <a:gd name="T61" fmla="*/ 15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8 h 30"/>
                <a:gd name="T72" fmla="*/ 12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6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2"/>
                    <a:pt x="20" y="20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1"/>
                  </a:cubicBezTo>
                  <a:cubicBezTo>
                    <a:pt x="14" y="1"/>
                    <a:pt x="10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0" y="13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20"/>
                    <a:pt x="2" y="22"/>
                    <a:pt x="2" y="24"/>
                  </a:cubicBezTo>
                  <a:close/>
                  <a:moveTo>
                    <a:pt x="12" y="17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7"/>
                    <a:pt x="13" y="17"/>
                    <a:pt x="1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349"/>
            <p:cNvSpPr>
              <a:spLocks noEditPoints="1"/>
            </p:cNvSpPr>
            <p:nvPr/>
          </p:nvSpPr>
          <p:spPr bwMode="auto">
            <a:xfrm>
              <a:off x="8538824" y="302532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2 w 29"/>
                <a:gd name="T5" fmla="*/ 21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19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0 h 30"/>
                <a:gd name="T26" fmla="*/ 10 w 29"/>
                <a:gd name="T27" fmla="*/ 3 h 30"/>
                <a:gd name="T28" fmla="*/ 10 w 29"/>
                <a:gd name="T29" fmla="*/ 3 h 30"/>
                <a:gd name="T30" fmla="*/ 9 w 29"/>
                <a:gd name="T31" fmla="*/ 4 h 30"/>
                <a:gd name="T32" fmla="*/ 9 w 29"/>
                <a:gd name="T33" fmla="*/ 7 h 30"/>
                <a:gd name="T34" fmla="*/ 8 w 29"/>
                <a:gd name="T35" fmla="*/ 7 h 30"/>
                <a:gd name="T36" fmla="*/ 0 w 29"/>
                <a:gd name="T37" fmla="*/ 12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6 h 30"/>
                <a:gd name="T46" fmla="*/ 12 w 29"/>
                <a:gd name="T47" fmla="*/ 15 h 30"/>
                <a:gd name="T48" fmla="*/ 12 w 29"/>
                <a:gd name="T49" fmla="*/ 15 h 30"/>
                <a:gd name="T50" fmla="*/ 13 w 29"/>
                <a:gd name="T51" fmla="*/ 12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7 w 29"/>
                <a:gd name="T61" fmla="*/ 14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7 h 30"/>
                <a:gd name="T72" fmla="*/ 12 w 29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2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3"/>
                    <a:pt x="15" y="25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5" y="25"/>
                    <a:pt x="22" y="21"/>
                    <a:pt x="20" y="19"/>
                  </a:cubicBezTo>
                  <a:cubicBezTo>
                    <a:pt x="23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3"/>
                    <a:pt x="19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4" y="6"/>
                    <a:pt x="0" y="8"/>
                    <a:pt x="0" y="12"/>
                  </a:cubicBezTo>
                  <a:cubicBezTo>
                    <a:pt x="0" y="16"/>
                    <a:pt x="6" y="17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350"/>
            <p:cNvSpPr>
              <a:spLocks noEditPoints="1"/>
            </p:cNvSpPr>
            <p:nvPr/>
          </p:nvSpPr>
          <p:spPr bwMode="auto">
            <a:xfrm>
              <a:off x="7137062" y="4023860"/>
              <a:ext cx="52388" cy="49213"/>
            </a:xfrm>
            <a:custGeom>
              <a:avLst/>
              <a:gdLst>
                <a:gd name="T0" fmla="*/ 15 w 20"/>
                <a:gd name="T1" fmla="*/ 9 h 19"/>
                <a:gd name="T2" fmla="*/ 14 w 20"/>
                <a:gd name="T3" fmla="*/ 9 h 19"/>
                <a:gd name="T4" fmla="*/ 18 w 20"/>
                <a:gd name="T5" fmla="*/ 5 h 19"/>
                <a:gd name="T6" fmla="*/ 12 w 20"/>
                <a:gd name="T7" fmla="*/ 3 h 19"/>
                <a:gd name="T8" fmla="*/ 11 w 20"/>
                <a:gd name="T9" fmla="*/ 3 h 19"/>
                <a:gd name="T10" fmla="*/ 11 w 20"/>
                <a:gd name="T11" fmla="*/ 2 h 19"/>
                <a:gd name="T12" fmla="*/ 10 w 20"/>
                <a:gd name="T13" fmla="*/ 1 h 19"/>
                <a:gd name="T14" fmla="*/ 10 w 20"/>
                <a:gd name="T15" fmla="*/ 1 h 19"/>
                <a:gd name="T16" fmla="*/ 6 w 20"/>
                <a:gd name="T17" fmla="*/ 1 h 19"/>
                <a:gd name="T18" fmla="*/ 5 w 20"/>
                <a:gd name="T19" fmla="*/ 7 h 19"/>
                <a:gd name="T20" fmla="*/ 5 w 20"/>
                <a:gd name="T21" fmla="*/ 7 h 19"/>
                <a:gd name="T22" fmla="*/ 4 w 20"/>
                <a:gd name="T23" fmla="*/ 7 h 19"/>
                <a:gd name="T24" fmla="*/ 1 w 20"/>
                <a:gd name="T25" fmla="*/ 9 h 19"/>
                <a:gd name="T26" fmla="*/ 2 w 20"/>
                <a:gd name="T27" fmla="*/ 12 h 19"/>
                <a:gd name="T28" fmla="*/ 7 w 20"/>
                <a:gd name="T29" fmla="*/ 13 h 19"/>
                <a:gd name="T30" fmla="*/ 7 w 20"/>
                <a:gd name="T31" fmla="*/ 18 h 19"/>
                <a:gd name="T32" fmla="*/ 12 w 20"/>
                <a:gd name="T33" fmla="*/ 16 h 19"/>
                <a:gd name="T34" fmla="*/ 12 w 20"/>
                <a:gd name="T35" fmla="*/ 12 h 19"/>
                <a:gd name="T36" fmla="*/ 12 w 20"/>
                <a:gd name="T37" fmla="*/ 12 h 19"/>
                <a:gd name="T38" fmla="*/ 17 w 20"/>
                <a:gd name="T39" fmla="*/ 14 h 19"/>
                <a:gd name="T40" fmla="*/ 19 w 20"/>
                <a:gd name="T41" fmla="*/ 12 h 19"/>
                <a:gd name="T42" fmla="*/ 15 w 20"/>
                <a:gd name="T43" fmla="*/ 9 h 19"/>
                <a:gd name="T44" fmla="*/ 11 w 20"/>
                <a:gd name="T45" fmla="*/ 10 h 19"/>
                <a:gd name="T46" fmla="*/ 11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9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9 w 20"/>
                <a:gd name="T59" fmla="*/ 7 h 19"/>
                <a:gd name="T60" fmla="*/ 9 w 20"/>
                <a:gd name="T61" fmla="*/ 7 h 19"/>
                <a:gd name="T62" fmla="*/ 10 w 20"/>
                <a:gd name="T63" fmla="*/ 7 h 19"/>
                <a:gd name="T64" fmla="*/ 10 w 20"/>
                <a:gd name="T65" fmla="*/ 7 h 19"/>
                <a:gd name="T66" fmla="*/ 12 w 20"/>
                <a:gd name="T67" fmla="*/ 8 h 19"/>
                <a:gd name="T68" fmla="*/ 12 w 20"/>
                <a:gd name="T69" fmla="*/ 9 h 19"/>
                <a:gd name="T70" fmla="*/ 12 w 20"/>
                <a:gd name="T71" fmla="*/ 9 h 19"/>
                <a:gd name="T72" fmla="*/ 11 w 20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8" y="7"/>
                    <a:pt x="18" y="5"/>
                  </a:cubicBezTo>
                  <a:cubicBezTo>
                    <a:pt x="17" y="2"/>
                    <a:pt x="14" y="2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4" y="2"/>
                    <a:pt x="3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1" y="8"/>
                    <a:pt x="1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6" y="14"/>
                    <a:pt x="7" y="13"/>
                  </a:cubicBezTo>
                  <a:cubicBezTo>
                    <a:pt x="7" y="14"/>
                    <a:pt x="6" y="17"/>
                    <a:pt x="7" y="18"/>
                  </a:cubicBezTo>
                  <a:cubicBezTo>
                    <a:pt x="9" y="19"/>
                    <a:pt x="12" y="18"/>
                    <a:pt x="12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4"/>
                    <a:pt x="15" y="15"/>
                    <a:pt x="17" y="14"/>
                  </a:cubicBezTo>
                  <a:cubicBezTo>
                    <a:pt x="18" y="14"/>
                    <a:pt x="20" y="13"/>
                    <a:pt x="19" y="12"/>
                  </a:cubicBezTo>
                  <a:cubicBezTo>
                    <a:pt x="19" y="10"/>
                    <a:pt x="16" y="10"/>
                    <a:pt x="15" y="9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351"/>
            <p:cNvSpPr>
              <a:spLocks noEditPoints="1"/>
            </p:cNvSpPr>
            <p:nvPr/>
          </p:nvSpPr>
          <p:spPr bwMode="auto">
            <a:xfrm>
              <a:off x="7046574" y="3954010"/>
              <a:ext cx="52388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2 h 20"/>
                <a:gd name="T4" fmla="*/ 19 w 20"/>
                <a:gd name="T5" fmla="*/ 9 h 20"/>
                <a:gd name="T6" fmla="*/ 14 w 20"/>
                <a:gd name="T7" fmla="*/ 5 h 20"/>
                <a:gd name="T8" fmla="*/ 14 w 20"/>
                <a:gd name="T9" fmla="*/ 5 h 20"/>
                <a:gd name="T10" fmla="*/ 13 w 20"/>
                <a:gd name="T11" fmla="*/ 3 h 20"/>
                <a:gd name="T12" fmla="*/ 13 w 20"/>
                <a:gd name="T13" fmla="*/ 3 h 20"/>
                <a:gd name="T14" fmla="*/ 13 w 20"/>
                <a:gd name="T15" fmla="*/ 3 h 20"/>
                <a:gd name="T16" fmla="*/ 9 w 20"/>
                <a:gd name="T17" fmla="*/ 1 h 20"/>
                <a:gd name="T18" fmla="*/ 6 w 20"/>
                <a:gd name="T19" fmla="*/ 6 h 20"/>
                <a:gd name="T20" fmla="*/ 6 w 20"/>
                <a:gd name="T21" fmla="*/ 6 h 20"/>
                <a:gd name="T22" fmla="*/ 4 w 20"/>
                <a:gd name="T23" fmla="*/ 6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8 h 20"/>
                <a:gd name="T34" fmla="*/ 11 w 20"/>
                <a:gd name="T35" fmla="*/ 14 h 20"/>
                <a:gd name="T36" fmla="*/ 11 w 20"/>
                <a:gd name="T37" fmla="*/ 15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2 h 20"/>
                <a:gd name="T46" fmla="*/ 10 w 20"/>
                <a:gd name="T47" fmla="*/ 12 h 20"/>
                <a:gd name="T48" fmla="*/ 10 w 20"/>
                <a:gd name="T49" fmla="*/ 12 h 20"/>
                <a:gd name="T50" fmla="*/ 9 w 20"/>
                <a:gd name="T51" fmla="*/ 12 h 20"/>
                <a:gd name="T52" fmla="*/ 8 w 20"/>
                <a:gd name="T53" fmla="*/ 11 h 20"/>
                <a:gd name="T54" fmla="*/ 8 w 20"/>
                <a:gd name="T55" fmla="*/ 10 h 20"/>
                <a:gd name="T56" fmla="*/ 8 w 20"/>
                <a:gd name="T57" fmla="*/ 9 h 20"/>
                <a:gd name="T58" fmla="*/ 9 w 20"/>
                <a:gd name="T59" fmla="*/ 8 h 20"/>
                <a:gd name="T60" fmla="*/ 10 w 20"/>
                <a:gd name="T61" fmla="*/ 8 h 20"/>
                <a:gd name="T62" fmla="*/ 10 w 20"/>
                <a:gd name="T63" fmla="*/ 8 h 20"/>
                <a:gd name="T64" fmla="*/ 11 w 20"/>
                <a:gd name="T65" fmla="*/ 9 h 20"/>
                <a:gd name="T66" fmla="*/ 12 w 20"/>
                <a:gd name="T67" fmla="*/ 10 h 20"/>
                <a:gd name="T68" fmla="*/ 12 w 20"/>
                <a:gd name="T69" fmla="*/ 10 h 20"/>
                <a:gd name="T70" fmla="*/ 11 w 20"/>
                <a:gd name="T71" fmla="*/ 11 h 20"/>
                <a:gd name="T72" fmla="*/ 11 w 20"/>
                <a:gd name="T7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6" y="12"/>
                    <a:pt x="19" y="11"/>
                    <a:pt x="19" y="9"/>
                  </a:cubicBezTo>
                  <a:cubicBezTo>
                    <a:pt x="20" y="5"/>
                    <a:pt x="17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0" y="1"/>
                    <a:pt x="9" y="1"/>
                  </a:cubicBezTo>
                  <a:cubicBezTo>
                    <a:pt x="7" y="0"/>
                    <a:pt x="5" y="2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3"/>
                    <a:pt x="4" y="14"/>
                    <a:pt x="6" y="13"/>
                  </a:cubicBezTo>
                  <a:cubicBezTo>
                    <a:pt x="5" y="14"/>
                    <a:pt x="3" y="17"/>
                    <a:pt x="4" y="18"/>
                  </a:cubicBezTo>
                  <a:cubicBezTo>
                    <a:pt x="6" y="20"/>
                    <a:pt x="9" y="20"/>
                    <a:pt x="9" y="18"/>
                  </a:cubicBezTo>
                  <a:cubicBezTo>
                    <a:pt x="10" y="17"/>
                    <a:pt x="11" y="15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8" y="18"/>
                    <a:pt x="18" y="16"/>
                  </a:cubicBezTo>
                  <a:cubicBezTo>
                    <a:pt x="18" y="15"/>
                    <a:pt x="16" y="13"/>
                    <a:pt x="15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352"/>
            <p:cNvSpPr>
              <a:spLocks noEditPoints="1"/>
            </p:cNvSpPr>
            <p:nvPr/>
          </p:nvSpPr>
          <p:spPr bwMode="auto">
            <a:xfrm>
              <a:off x="6868774" y="2745922"/>
              <a:ext cx="52388" cy="49213"/>
            </a:xfrm>
            <a:custGeom>
              <a:avLst/>
              <a:gdLst>
                <a:gd name="T0" fmla="*/ 15 w 20"/>
                <a:gd name="T1" fmla="*/ 12 h 19"/>
                <a:gd name="T2" fmla="*/ 14 w 20"/>
                <a:gd name="T3" fmla="*/ 11 h 19"/>
                <a:gd name="T4" fmla="*/ 20 w 20"/>
                <a:gd name="T5" fmla="*/ 8 h 19"/>
                <a:gd name="T6" fmla="*/ 14 w 20"/>
                <a:gd name="T7" fmla="*/ 4 h 19"/>
                <a:gd name="T8" fmla="*/ 14 w 20"/>
                <a:gd name="T9" fmla="*/ 4 h 19"/>
                <a:gd name="T10" fmla="*/ 14 w 20"/>
                <a:gd name="T11" fmla="*/ 2 h 19"/>
                <a:gd name="T12" fmla="*/ 13 w 20"/>
                <a:gd name="T13" fmla="*/ 2 h 19"/>
                <a:gd name="T14" fmla="*/ 13 w 20"/>
                <a:gd name="T15" fmla="*/ 2 h 19"/>
                <a:gd name="T16" fmla="*/ 9 w 20"/>
                <a:gd name="T17" fmla="*/ 0 h 19"/>
                <a:gd name="T18" fmla="*/ 6 w 20"/>
                <a:gd name="T19" fmla="*/ 5 h 19"/>
                <a:gd name="T20" fmla="*/ 6 w 20"/>
                <a:gd name="T21" fmla="*/ 5 h 19"/>
                <a:gd name="T22" fmla="*/ 5 w 20"/>
                <a:gd name="T23" fmla="*/ 5 h 19"/>
                <a:gd name="T24" fmla="*/ 1 w 20"/>
                <a:gd name="T25" fmla="*/ 6 h 19"/>
                <a:gd name="T26" fmla="*/ 1 w 20"/>
                <a:gd name="T27" fmla="*/ 10 h 19"/>
                <a:gd name="T28" fmla="*/ 6 w 20"/>
                <a:gd name="T29" fmla="*/ 13 h 19"/>
                <a:gd name="T30" fmla="*/ 4 w 20"/>
                <a:gd name="T31" fmla="*/ 18 h 19"/>
                <a:gd name="T32" fmla="*/ 10 w 20"/>
                <a:gd name="T33" fmla="*/ 17 h 19"/>
                <a:gd name="T34" fmla="*/ 11 w 20"/>
                <a:gd name="T35" fmla="*/ 13 h 19"/>
                <a:gd name="T36" fmla="*/ 11 w 20"/>
                <a:gd name="T37" fmla="*/ 14 h 19"/>
                <a:gd name="T38" fmla="*/ 15 w 20"/>
                <a:gd name="T39" fmla="*/ 18 h 19"/>
                <a:gd name="T40" fmla="*/ 18 w 20"/>
                <a:gd name="T41" fmla="*/ 16 h 19"/>
                <a:gd name="T42" fmla="*/ 15 w 20"/>
                <a:gd name="T43" fmla="*/ 12 h 19"/>
                <a:gd name="T44" fmla="*/ 11 w 20"/>
                <a:gd name="T45" fmla="*/ 11 h 19"/>
                <a:gd name="T46" fmla="*/ 10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8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10 w 20"/>
                <a:gd name="T59" fmla="*/ 7 h 19"/>
                <a:gd name="T60" fmla="*/ 10 w 20"/>
                <a:gd name="T61" fmla="*/ 7 h 19"/>
                <a:gd name="T62" fmla="*/ 10 w 20"/>
                <a:gd name="T63" fmla="*/ 7 h 19"/>
                <a:gd name="T64" fmla="*/ 11 w 20"/>
                <a:gd name="T65" fmla="*/ 8 h 19"/>
                <a:gd name="T66" fmla="*/ 12 w 20"/>
                <a:gd name="T67" fmla="*/ 10 h 19"/>
                <a:gd name="T68" fmla="*/ 12 w 20"/>
                <a:gd name="T69" fmla="*/ 10 h 19"/>
                <a:gd name="T70" fmla="*/ 12 w 20"/>
                <a:gd name="T71" fmla="*/ 10 h 19"/>
                <a:gd name="T72" fmla="*/ 11 w 20"/>
                <a:gd name="T7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12"/>
                  </a:moveTo>
                  <a:cubicBezTo>
                    <a:pt x="15" y="11"/>
                    <a:pt x="14" y="11"/>
                    <a:pt x="14" y="11"/>
                  </a:cubicBezTo>
                  <a:cubicBezTo>
                    <a:pt x="16" y="11"/>
                    <a:pt x="19" y="10"/>
                    <a:pt x="20" y="8"/>
                  </a:cubicBezTo>
                  <a:cubicBezTo>
                    <a:pt x="20" y="5"/>
                    <a:pt x="17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19"/>
                    <a:pt x="10" y="17"/>
                  </a:cubicBezTo>
                  <a:cubicBezTo>
                    <a:pt x="10" y="16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5"/>
                    <a:pt x="13" y="18"/>
                    <a:pt x="15" y="18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8" y="14"/>
                    <a:pt x="16" y="12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353"/>
            <p:cNvSpPr>
              <a:spLocks noEditPoints="1"/>
            </p:cNvSpPr>
            <p:nvPr/>
          </p:nvSpPr>
          <p:spPr bwMode="auto">
            <a:xfrm>
              <a:off x="6933862" y="2676072"/>
              <a:ext cx="50800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1 h 20"/>
                <a:gd name="T4" fmla="*/ 19 w 20"/>
                <a:gd name="T5" fmla="*/ 8 h 20"/>
                <a:gd name="T6" fmla="*/ 14 w 20"/>
                <a:gd name="T7" fmla="*/ 4 h 20"/>
                <a:gd name="T8" fmla="*/ 14 w 20"/>
                <a:gd name="T9" fmla="*/ 4 h 20"/>
                <a:gd name="T10" fmla="*/ 13 w 20"/>
                <a:gd name="T11" fmla="*/ 3 h 20"/>
                <a:gd name="T12" fmla="*/ 13 w 20"/>
                <a:gd name="T13" fmla="*/ 2 h 20"/>
                <a:gd name="T14" fmla="*/ 13 w 20"/>
                <a:gd name="T15" fmla="*/ 2 h 20"/>
                <a:gd name="T16" fmla="*/ 9 w 20"/>
                <a:gd name="T17" fmla="*/ 0 h 20"/>
                <a:gd name="T18" fmla="*/ 6 w 20"/>
                <a:gd name="T19" fmla="*/ 5 h 20"/>
                <a:gd name="T20" fmla="*/ 6 w 20"/>
                <a:gd name="T21" fmla="*/ 6 h 20"/>
                <a:gd name="T22" fmla="*/ 5 w 20"/>
                <a:gd name="T23" fmla="*/ 5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7 h 20"/>
                <a:gd name="T34" fmla="*/ 11 w 20"/>
                <a:gd name="T35" fmla="*/ 13 h 20"/>
                <a:gd name="T36" fmla="*/ 11 w 20"/>
                <a:gd name="T37" fmla="*/ 14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1 h 20"/>
                <a:gd name="T46" fmla="*/ 10 w 20"/>
                <a:gd name="T47" fmla="*/ 11 h 20"/>
                <a:gd name="T48" fmla="*/ 10 w 20"/>
                <a:gd name="T49" fmla="*/ 11 h 20"/>
                <a:gd name="T50" fmla="*/ 9 w 20"/>
                <a:gd name="T51" fmla="*/ 11 h 20"/>
                <a:gd name="T52" fmla="*/ 8 w 20"/>
                <a:gd name="T53" fmla="*/ 10 h 20"/>
                <a:gd name="T54" fmla="*/ 8 w 20"/>
                <a:gd name="T55" fmla="*/ 9 h 20"/>
                <a:gd name="T56" fmla="*/ 8 w 20"/>
                <a:gd name="T57" fmla="*/ 8 h 20"/>
                <a:gd name="T58" fmla="*/ 10 w 20"/>
                <a:gd name="T59" fmla="*/ 8 h 20"/>
                <a:gd name="T60" fmla="*/ 10 w 20"/>
                <a:gd name="T61" fmla="*/ 7 h 20"/>
                <a:gd name="T62" fmla="*/ 10 w 20"/>
                <a:gd name="T63" fmla="*/ 8 h 20"/>
                <a:gd name="T64" fmla="*/ 11 w 20"/>
                <a:gd name="T65" fmla="*/ 8 h 20"/>
                <a:gd name="T66" fmla="*/ 12 w 20"/>
                <a:gd name="T67" fmla="*/ 10 h 20"/>
                <a:gd name="T68" fmla="*/ 12 w 20"/>
                <a:gd name="T69" fmla="*/ 10 h 20"/>
                <a:gd name="T70" fmla="*/ 12 w 20"/>
                <a:gd name="T71" fmla="*/ 11 h 20"/>
                <a:gd name="T72" fmla="*/ 11 w 20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1"/>
                    <a:pt x="14" y="11"/>
                  </a:cubicBezTo>
                  <a:cubicBezTo>
                    <a:pt x="16" y="11"/>
                    <a:pt x="19" y="10"/>
                    <a:pt x="19" y="8"/>
                  </a:cubicBezTo>
                  <a:cubicBezTo>
                    <a:pt x="20" y="5"/>
                    <a:pt x="17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20"/>
                    <a:pt x="9" y="17"/>
                  </a:cubicBezTo>
                  <a:cubicBezTo>
                    <a:pt x="10" y="17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9" y="18"/>
                    <a:pt x="18" y="16"/>
                  </a:cubicBezTo>
                  <a:cubicBezTo>
                    <a:pt x="18" y="14"/>
                    <a:pt x="16" y="13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354"/>
            <p:cNvSpPr>
              <a:spLocks noEditPoints="1"/>
            </p:cNvSpPr>
            <p:nvPr/>
          </p:nvSpPr>
          <p:spPr bwMode="auto">
            <a:xfrm>
              <a:off x="7037049" y="2614160"/>
              <a:ext cx="38100" cy="39688"/>
            </a:xfrm>
            <a:custGeom>
              <a:avLst/>
              <a:gdLst>
                <a:gd name="T0" fmla="*/ 11 w 15"/>
                <a:gd name="T1" fmla="*/ 9 h 15"/>
                <a:gd name="T2" fmla="*/ 11 w 15"/>
                <a:gd name="T3" fmla="*/ 8 h 15"/>
                <a:gd name="T4" fmla="*/ 15 w 15"/>
                <a:gd name="T5" fmla="*/ 6 h 15"/>
                <a:gd name="T6" fmla="*/ 11 w 15"/>
                <a:gd name="T7" fmla="*/ 3 h 15"/>
                <a:gd name="T8" fmla="*/ 10 w 15"/>
                <a:gd name="T9" fmla="*/ 3 h 15"/>
                <a:gd name="T10" fmla="*/ 10 w 15"/>
                <a:gd name="T11" fmla="*/ 2 h 15"/>
                <a:gd name="T12" fmla="*/ 10 w 15"/>
                <a:gd name="T13" fmla="*/ 1 h 15"/>
                <a:gd name="T14" fmla="*/ 10 w 15"/>
                <a:gd name="T15" fmla="*/ 1 h 15"/>
                <a:gd name="T16" fmla="*/ 7 w 15"/>
                <a:gd name="T17" fmla="*/ 0 h 15"/>
                <a:gd name="T18" fmla="*/ 5 w 15"/>
                <a:gd name="T19" fmla="*/ 4 h 15"/>
                <a:gd name="T20" fmla="*/ 5 w 15"/>
                <a:gd name="T21" fmla="*/ 4 h 15"/>
                <a:gd name="T22" fmla="*/ 4 w 15"/>
                <a:gd name="T23" fmla="*/ 4 h 15"/>
                <a:gd name="T24" fmla="*/ 1 w 15"/>
                <a:gd name="T25" fmla="*/ 4 h 15"/>
                <a:gd name="T26" fmla="*/ 1 w 15"/>
                <a:gd name="T27" fmla="*/ 7 h 15"/>
                <a:gd name="T28" fmla="*/ 5 w 15"/>
                <a:gd name="T29" fmla="*/ 9 h 15"/>
                <a:gd name="T30" fmla="*/ 3 w 15"/>
                <a:gd name="T31" fmla="*/ 13 h 15"/>
                <a:gd name="T32" fmla="*/ 7 w 15"/>
                <a:gd name="T33" fmla="*/ 13 h 15"/>
                <a:gd name="T34" fmla="*/ 8 w 15"/>
                <a:gd name="T35" fmla="*/ 10 h 15"/>
                <a:gd name="T36" fmla="*/ 9 w 15"/>
                <a:gd name="T37" fmla="*/ 10 h 15"/>
                <a:gd name="T38" fmla="*/ 12 w 15"/>
                <a:gd name="T39" fmla="*/ 13 h 15"/>
                <a:gd name="T40" fmla="*/ 14 w 15"/>
                <a:gd name="T41" fmla="*/ 12 h 15"/>
                <a:gd name="T42" fmla="*/ 11 w 15"/>
                <a:gd name="T43" fmla="*/ 9 h 15"/>
                <a:gd name="T44" fmla="*/ 8 w 15"/>
                <a:gd name="T45" fmla="*/ 8 h 15"/>
                <a:gd name="T46" fmla="*/ 8 w 15"/>
                <a:gd name="T47" fmla="*/ 8 h 15"/>
                <a:gd name="T48" fmla="*/ 7 w 15"/>
                <a:gd name="T49" fmla="*/ 8 h 15"/>
                <a:gd name="T50" fmla="*/ 7 w 15"/>
                <a:gd name="T51" fmla="*/ 8 h 15"/>
                <a:gd name="T52" fmla="*/ 6 w 15"/>
                <a:gd name="T53" fmla="*/ 8 h 15"/>
                <a:gd name="T54" fmla="*/ 6 w 15"/>
                <a:gd name="T55" fmla="*/ 7 h 15"/>
                <a:gd name="T56" fmla="*/ 6 w 15"/>
                <a:gd name="T57" fmla="*/ 6 h 15"/>
                <a:gd name="T58" fmla="*/ 7 w 15"/>
                <a:gd name="T59" fmla="*/ 5 h 15"/>
                <a:gd name="T60" fmla="*/ 8 w 15"/>
                <a:gd name="T61" fmla="*/ 5 h 15"/>
                <a:gd name="T62" fmla="*/ 8 w 15"/>
                <a:gd name="T63" fmla="*/ 5 h 15"/>
                <a:gd name="T64" fmla="*/ 9 w 15"/>
                <a:gd name="T65" fmla="*/ 6 h 15"/>
                <a:gd name="T66" fmla="*/ 9 w 15"/>
                <a:gd name="T67" fmla="*/ 7 h 15"/>
                <a:gd name="T68" fmla="*/ 9 w 15"/>
                <a:gd name="T69" fmla="*/ 7 h 15"/>
                <a:gd name="T70" fmla="*/ 9 w 15"/>
                <a:gd name="T71" fmla="*/ 8 h 15"/>
                <a:gd name="T72" fmla="*/ 8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5" y="8"/>
                    <a:pt x="15" y="6"/>
                  </a:cubicBezTo>
                  <a:cubicBezTo>
                    <a:pt x="15" y="3"/>
                    <a:pt x="13" y="2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4" y="1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3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4" y="10"/>
                    <a:pt x="2" y="12"/>
                    <a:pt x="3" y="13"/>
                  </a:cubicBezTo>
                  <a:cubicBezTo>
                    <a:pt x="4" y="14"/>
                    <a:pt x="7" y="15"/>
                    <a:pt x="7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10" y="13"/>
                    <a:pt x="12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2" y="9"/>
                    <a:pt x="11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355"/>
            <p:cNvSpPr>
              <a:spLocks noEditPoints="1"/>
            </p:cNvSpPr>
            <p:nvPr/>
          </p:nvSpPr>
          <p:spPr bwMode="auto">
            <a:xfrm>
              <a:off x="6957674" y="3882572"/>
              <a:ext cx="58738" cy="58738"/>
            </a:xfrm>
            <a:custGeom>
              <a:avLst/>
              <a:gdLst>
                <a:gd name="T0" fmla="*/ 17 w 23"/>
                <a:gd name="T1" fmla="*/ 14 h 23"/>
                <a:gd name="T2" fmla="*/ 16 w 23"/>
                <a:gd name="T3" fmla="*/ 13 h 23"/>
                <a:gd name="T4" fmla="*/ 23 w 23"/>
                <a:gd name="T5" fmla="*/ 9 h 23"/>
                <a:gd name="T6" fmla="*/ 16 w 23"/>
                <a:gd name="T7" fmla="*/ 5 h 23"/>
                <a:gd name="T8" fmla="*/ 16 w 23"/>
                <a:gd name="T9" fmla="*/ 5 h 23"/>
                <a:gd name="T10" fmla="*/ 16 w 23"/>
                <a:gd name="T11" fmla="*/ 3 h 23"/>
                <a:gd name="T12" fmla="*/ 15 w 23"/>
                <a:gd name="T13" fmla="*/ 2 h 23"/>
                <a:gd name="T14" fmla="*/ 16 w 23"/>
                <a:gd name="T15" fmla="*/ 2 h 23"/>
                <a:gd name="T16" fmla="*/ 11 w 23"/>
                <a:gd name="T17" fmla="*/ 0 h 23"/>
                <a:gd name="T18" fmla="*/ 7 w 23"/>
                <a:gd name="T19" fmla="*/ 6 h 23"/>
                <a:gd name="T20" fmla="*/ 7 w 23"/>
                <a:gd name="T21" fmla="*/ 6 h 23"/>
                <a:gd name="T22" fmla="*/ 6 w 23"/>
                <a:gd name="T23" fmla="*/ 6 h 23"/>
                <a:gd name="T24" fmla="*/ 1 w 23"/>
                <a:gd name="T25" fmla="*/ 7 h 23"/>
                <a:gd name="T26" fmla="*/ 1 w 23"/>
                <a:gd name="T27" fmla="*/ 11 h 23"/>
                <a:gd name="T28" fmla="*/ 7 w 23"/>
                <a:gd name="T29" fmla="*/ 15 h 23"/>
                <a:gd name="T30" fmla="*/ 5 w 23"/>
                <a:gd name="T31" fmla="*/ 20 h 23"/>
                <a:gd name="T32" fmla="*/ 11 w 23"/>
                <a:gd name="T33" fmla="*/ 20 h 23"/>
                <a:gd name="T34" fmla="*/ 13 w 23"/>
                <a:gd name="T35" fmla="*/ 15 h 23"/>
                <a:gd name="T36" fmla="*/ 13 w 23"/>
                <a:gd name="T37" fmla="*/ 16 h 23"/>
                <a:gd name="T38" fmla="*/ 18 w 23"/>
                <a:gd name="T39" fmla="*/ 20 h 23"/>
                <a:gd name="T40" fmla="*/ 22 w 23"/>
                <a:gd name="T41" fmla="*/ 18 h 23"/>
                <a:gd name="T42" fmla="*/ 17 w 23"/>
                <a:gd name="T43" fmla="*/ 14 h 23"/>
                <a:gd name="T44" fmla="*/ 13 w 23"/>
                <a:gd name="T45" fmla="*/ 13 h 23"/>
                <a:gd name="T46" fmla="*/ 12 w 23"/>
                <a:gd name="T47" fmla="*/ 13 h 23"/>
                <a:gd name="T48" fmla="*/ 12 w 23"/>
                <a:gd name="T49" fmla="*/ 13 h 23"/>
                <a:gd name="T50" fmla="*/ 11 w 23"/>
                <a:gd name="T51" fmla="*/ 13 h 23"/>
                <a:gd name="T52" fmla="*/ 10 w 23"/>
                <a:gd name="T53" fmla="*/ 12 h 23"/>
                <a:gd name="T54" fmla="*/ 9 w 23"/>
                <a:gd name="T55" fmla="*/ 11 h 23"/>
                <a:gd name="T56" fmla="*/ 10 w 23"/>
                <a:gd name="T57" fmla="*/ 10 h 23"/>
                <a:gd name="T58" fmla="*/ 11 w 23"/>
                <a:gd name="T59" fmla="*/ 9 h 23"/>
                <a:gd name="T60" fmla="*/ 12 w 23"/>
                <a:gd name="T61" fmla="*/ 9 h 23"/>
                <a:gd name="T62" fmla="*/ 12 w 23"/>
                <a:gd name="T63" fmla="*/ 9 h 23"/>
                <a:gd name="T64" fmla="*/ 13 w 23"/>
                <a:gd name="T65" fmla="*/ 9 h 23"/>
                <a:gd name="T66" fmla="*/ 14 w 23"/>
                <a:gd name="T67" fmla="*/ 11 h 23"/>
                <a:gd name="T68" fmla="*/ 14 w 23"/>
                <a:gd name="T69" fmla="*/ 11 h 23"/>
                <a:gd name="T70" fmla="*/ 14 w 23"/>
                <a:gd name="T71" fmla="*/ 12 h 23"/>
                <a:gd name="T72" fmla="*/ 13 w 23"/>
                <a:gd name="T7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17" y="14"/>
                  </a:moveTo>
                  <a:cubicBezTo>
                    <a:pt x="17" y="13"/>
                    <a:pt x="17" y="13"/>
                    <a:pt x="16" y="13"/>
                  </a:cubicBezTo>
                  <a:cubicBezTo>
                    <a:pt x="19" y="13"/>
                    <a:pt x="23" y="12"/>
                    <a:pt x="23" y="9"/>
                  </a:cubicBezTo>
                  <a:cubicBezTo>
                    <a:pt x="23" y="6"/>
                    <a:pt x="19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2" y="14"/>
                    <a:pt x="5" y="15"/>
                    <a:pt x="7" y="15"/>
                  </a:cubicBezTo>
                  <a:cubicBezTo>
                    <a:pt x="6" y="16"/>
                    <a:pt x="3" y="19"/>
                    <a:pt x="5" y="20"/>
                  </a:cubicBezTo>
                  <a:cubicBezTo>
                    <a:pt x="7" y="22"/>
                    <a:pt x="10" y="23"/>
                    <a:pt x="11" y="20"/>
                  </a:cubicBezTo>
                  <a:cubicBezTo>
                    <a:pt x="12" y="19"/>
                    <a:pt x="13" y="17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4" y="18"/>
                    <a:pt x="15" y="20"/>
                    <a:pt x="18" y="20"/>
                  </a:cubicBezTo>
                  <a:cubicBezTo>
                    <a:pt x="19" y="20"/>
                    <a:pt x="22" y="20"/>
                    <a:pt x="22" y="18"/>
                  </a:cubicBezTo>
                  <a:cubicBezTo>
                    <a:pt x="21" y="17"/>
                    <a:pt x="19" y="14"/>
                    <a:pt x="17" y="14"/>
                  </a:cubicBezTo>
                  <a:close/>
                  <a:moveTo>
                    <a:pt x="13" y="13"/>
                  </a:move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356"/>
            <p:cNvSpPr>
              <a:spLocks noEditPoints="1"/>
            </p:cNvSpPr>
            <p:nvPr/>
          </p:nvSpPr>
          <p:spPr bwMode="auto">
            <a:xfrm>
              <a:off x="6884649" y="3801610"/>
              <a:ext cx="65088" cy="65088"/>
            </a:xfrm>
            <a:custGeom>
              <a:avLst/>
              <a:gdLst>
                <a:gd name="T0" fmla="*/ 19 w 25"/>
                <a:gd name="T1" fmla="*/ 15 h 25"/>
                <a:gd name="T2" fmla="*/ 17 w 25"/>
                <a:gd name="T3" fmla="*/ 14 h 25"/>
                <a:gd name="T4" fmla="*/ 25 w 25"/>
                <a:gd name="T5" fmla="*/ 10 h 25"/>
                <a:gd name="T6" fmla="*/ 18 w 25"/>
                <a:gd name="T7" fmla="*/ 5 h 25"/>
                <a:gd name="T8" fmla="*/ 17 w 25"/>
                <a:gd name="T9" fmla="*/ 5 h 25"/>
                <a:gd name="T10" fmla="*/ 17 w 25"/>
                <a:gd name="T11" fmla="*/ 3 h 25"/>
                <a:gd name="T12" fmla="*/ 16 w 25"/>
                <a:gd name="T13" fmla="*/ 2 h 25"/>
                <a:gd name="T14" fmla="*/ 16 w 25"/>
                <a:gd name="T15" fmla="*/ 2 h 25"/>
                <a:gd name="T16" fmla="*/ 11 w 25"/>
                <a:gd name="T17" fmla="*/ 0 h 25"/>
                <a:gd name="T18" fmla="*/ 7 w 25"/>
                <a:gd name="T19" fmla="*/ 7 h 25"/>
                <a:gd name="T20" fmla="*/ 7 w 25"/>
                <a:gd name="T21" fmla="*/ 7 h 25"/>
                <a:gd name="T22" fmla="*/ 5 w 25"/>
                <a:gd name="T23" fmla="*/ 6 h 25"/>
                <a:gd name="T24" fmla="*/ 0 w 25"/>
                <a:gd name="T25" fmla="*/ 7 h 25"/>
                <a:gd name="T26" fmla="*/ 0 w 25"/>
                <a:gd name="T27" fmla="*/ 12 h 25"/>
                <a:gd name="T28" fmla="*/ 7 w 25"/>
                <a:gd name="T29" fmla="*/ 16 h 25"/>
                <a:gd name="T30" fmla="*/ 5 w 25"/>
                <a:gd name="T31" fmla="*/ 23 h 25"/>
                <a:gd name="T32" fmla="*/ 12 w 25"/>
                <a:gd name="T33" fmla="*/ 22 h 25"/>
                <a:gd name="T34" fmla="*/ 14 w 25"/>
                <a:gd name="T35" fmla="*/ 17 h 25"/>
                <a:gd name="T36" fmla="*/ 14 w 25"/>
                <a:gd name="T37" fmla="*/ 18 h 25"/>
                <a:gd name="T38" fmla="*/ 19 w 25"/>
                <a:gd name="T39" fmla="*/ 23 h 25"/>
                <a:gd name="T40" fmla="*/ 23 w 25"/>
                <a:gd name="T41" fmla="*/ 20 h 25"/>
                <a:gd name="T42" fmla="*/ 19 w 25"/>
                <a:gd name="T43" fmla="*/ 15 h 25"/>
                <a:gd name="T44" fmla="*/ 14 w 25"/>
                <a:gd name="T45" fmla="*/ 14 h 25"/>
                <a:gd name="T46" fmla="*/ 12 w 25"/>
                <a:gd name="T47" fmla="*/ 15 h 25"/>
                <a:gd name="T48" fmla="*/ 12 w 25"/>
                <a:gd name="T49" fmla="*/ 15 h 25"/>
                <a:gd name="T50" fmla="*/ 11 w 25"/>
                <a:gd name="T51" fmla="*/ 14 h 25"/>
                <a:gd name="T52" fmla="*/ 10 w 25"/>
                <a:gd name="T53" fmla="*/ 13 h 25"/>
                <a:gd name="T54" fmla="*/ 10 w 25"/>
                <a:gd name="T55" fmla="*/ 12 h 25"/>
                <a:gd name="T56" fmla="*/ 10 w 25"/>
                <a:gd name="T57" fmla="*/ 10 h 25"/>
                <a:gd name="T58" fmla="*/ 12 w 25"/>
                <a:gd name="T59" fmla="*/ 10 h 25"/>
                <a:gd name="T60" fmla="*/ 13 w 25"/>
                <a:gd name="T61" fmla="*/ 9 h 25"/>
                <a:gd name="T62" fmla="*/ 13 w 25"/>
                <a:gd name="T63" fmla="*/ 10 h 25"/>
                <a:gd name="T64" fmla="*/ 14 w 25"/>
                <a:gd name="T65" fmla="*/ 10 h 25"/>
                <a:gd name="T66" fmla="*/ 15 w 25"/>
                <a:gd name="T67" fmla="*/ 12 h 25"/>
                <a:gd name="T68" fmla="*/ 15 w 25"/>
                <a:gd name="T69" fmla="*/ 13 h 25"/>
                <a:gd name="T70" fmla="*/ 14 w 25"/>
                <a:gd name="T71" fmla="*/ 14 h 25"/>
                <a:gd name="T72" fmla="*/ 14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4"/>
                    <a:pt x="24" y="13"/>
                    <a:pt x="25" y="10"/>
                  </a:cubicBezTo>
                  <a:cubicBezTo>
                    <a:pt x="25" y="6"/>
                    <a:pt x="21" y="4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8" y="0"/>
                    <a:pt x="5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4" y="6"/>
                    <a:pt x="1" y="6"/>
                    <a:pt x="0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2" y="15"/>
                    <a:pt x="5" y="17"/>
                    <a:pt x="7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2"/>
                  </a:cubicBezTo>
                  <a:cubicBezTo>
                    <a:pt x="12" y="21"/>
                    <a:pt x="13" y="19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20"/>
                    <a:pt x="16" y="23"/>
                    <a:pt x="19" y="23"/>
                  </a:cubicBezTo>
                  <a:cubicBezTo>
                    <a:pt x="21" y="23"/>
                    <a:pt x="23" y="23"/>
                    <a:pt x="23" y="20"/>
                  </a:cubicBezTo>
                  <a:cubicBezTo>
                    <a:pt x="23" y="18"/>
                    <a:pt x="20" y="16"/>
                    <a:pt x="19" y="15"/>
                  </a:cubicBezTo>
                  <a:close/>
                  <a:moveTo>
                    <a:pt x="14" y="14"/>
                  </a:move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357"/>
            <p:cNvSpPr>
              <a:spLocks noEditPoints="1"/>
            </p:cNvSpPr>
            <p:nvPr/>
          </p:nvSpPr>
          <p:spPr bwMode="auto">
            <a:xfrm>
              <a:off x="6743362" y="2917372"/>
              <a:ext cx="66675" cy="63500"/>
            </a:xfrm>
            <a:custGeom>
              <a:avLst/>
              <a:gdLst>
                <a:gd name="T0" fmla="*/ 19 w 26"/>
                <a:gd name="T1" fmla="*/ 15 h 25"/>
                <a:gd name="T2" fmla="*/ 18 w 26"/>
                <a:gd name="T3" fmla="*/ 14 h 25"/>
                <a:gd name="T4" fmla="*/ 25 w 26"/>
                <a:gd name="T5" fmla="*/ 10 h 25"/>
                <a:gd name="T6" fmla="*/ 18 w 26"/>
                <a:gd name="T7" fmla="*/ 5 h 25"/>
                <a:gd name="T8" fmla="*/ 18 w 26"/>
                <a:gd name="T9" fmla="*/ 6 h 25"/>
                <a:gd name="T10" fmla="*/ 17 w 26"/>
                <a:gd name="T11" fmla="*/ 3 h 25"/>
                <a:gd name="T12" fmla="*/ 17 w 26"/>
                <a:gd name="T13" fmla="*/ 2 h 25"/>
                <a:gd name="T14" fmla="*/ 17 w 26"/>
                <a:gd name="T15" fmla="*/ 3 h 25"/>
                <a:gd name="T16" fmla="*/ 12 w 26"/>
                <a:gd name="T17" fmla="*/ 0 h 25"/>
                <a:gd name="T18" fmla="*/ 7 w 26"/>
                <a:gd name="T19" fmla="*/ 7 h 25"/>
                <a:gd name="T20" fmla="*/ 7 w 26"/>
                <a:gd name="T21" fmla="*/ 7 h 25"/>
                <a:gd name="T22" fmla="*/ 6 w 26"/>
                <a:gd name="T23" fmla="*/ 7 h 25"/>
                <a:gd name="T24" fmla="*/ 1 w 26"/>
                <a:gd name="T25" fmla="*/ 8 h 25"/>
                <a:gd name="T26" fmla="*/ 1 w 26"/>
                <a:gd name="T27" fmla="*/ 13 h 25"/>
                <a:gd name="T28" fmla="*/ 8 w 26"/>
                <a:gd name="T29" fmla="*/ 16 h 25"/>
                <a:gd name="T30" fmla="*/ 5 w 26"/>
                <a:gd name="T31" fmla="*/ 23 h 25"/>
                <a:gd name="T32" fmla="*/ 12 w 26"/>
                <a:gd name="T33" fmla="*/ 23 h 25"/>
                <a:gd name="T34" fmla="*/ 14 w 26"/>
                <a:gd name="T35" fmla="*/ 17 h 25"/>
                <a:gd name="T36" fmla="*/ 15 w 26"/>
                <a:gd name="T37" fmla="*/ 18 h 25"/>
                <a:gd name="T38" fmla="*/ 20 w 26"/>
                <a:gd name="T39" fmla="*/ 23 h 25"/>
                <a:gd name="T40" fmla="*/ 24 w 26"/>
                <a:gd name="T41" fmla="*/ 21 h 25"/>
                <a:gd name="T42" fmla="*/ 19 w 26"/>
                <a:gd name="T43" fmla="*/ 15 h 25"/>
                <a:gd name="T44" fmla="*/ 14 w 26"/>
                <a:gd name="T45" fmla="*/ 15 h 25"/>
                <a:gd name="T46" fmla="*/ 13 w 26"/>
                <a:gd name="T47" fmla="*/ 15 h 25"/>
                <a:gd name="T48" fmla="*/ 13 w 26"/>
                <a:gd name="T49" fmla="*/ 15 h 25"/>
                <a:gd name="T50" fmla="*/ 11 w 26"/>
                <a:gd name="T51" fmla="*/ 14 h 25"/>
                <a:gd name="T52" fmla="*/ 11 w 26"/>
                <a:gd name="T53" fmla="*/ 14 h 25"/>
                <a:gd name="T54" fmla="*/ 10 w 26"/>
                <a:gd name="T55" fmla="*/ 12 h 25"/>
                <a:gd name="T56" fmla="*/ 11 w 26"/>
                <a:gd name="T57" fmla="*/ 11 h 25"/>
                <a:gd name="T58" fmla="*/ 12 w 26"/>
                <a:gd name="T59" fmla="*/ 10 h 25"/>
                <a:gd name="T60" fmla="*/ 13 w 26"/>
                <a:gd name="T61" fmla="*/ 10 h 25"/>
                <a:gd name="T62" fmla="*/ 13 w 26"/>
                <a:gd name="T63" fmla="*/ 10 h 25"/>
                <a:gd name="T64" fmla="*/ 15 w 26"/>
                <a:gd name="T65" fmla="*/ 10 h 25"/>
                <a:gd name="T66" fmla="*/ 15 w 26"/>
                <a:gd name="T67" fmla="*/ 13 h 25"/>
                <a:gd name="T68" fmla="*/ 15 w 26"/>
                <a:gd name="T69" fmla="*/ 13 h 25"/>
                <a:gd name="T70" fmla="*/ 15 w 26"/>
                <a:gd name="T71" fmla="*/ 14 h 25"/>
                <a:gd name="T72" fmla="*/ 14 w 26"/>
                <a:gd name="T7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19" y="15"/>
                  </a:moveTo>
                  <a:cubicBezTo>
                    <a:pt x="19" y="15"/>
                    <a:pt x="18" y="15"/>
                    <a:pt x="18" y="14"/>
                  </a:cubicBezTo>
                  <a:cubicBezTo>
                    <a:pt x="20" y="14"/>
                    <a:pt x="25" y="13"/>
                    <a:pt x="25" y="10"/>
                  </a:cubicBezTo>
                  <a:cubicBezTo>
                    <a:pt x="26" y="6"/>
                    <a:pt x="22" y="5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3" y="0"/>
                    <a:pt x="12" y="0"/>
                  </a:cubicBezTo>
                  <a:cubicBezTo>
                    <a:pt x="9" y="0"/>
                    <a:pt x="6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4" y="17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1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6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358"/>
            <p:cNvSpPr>
              <a:spLocks noEditPoints="1"/>
            </p:cNvSpPr>
            <p:nvPr/>
          </p:nvSpPr>
          <p:spPr bwMode="auto">
            <a:xfrm>
              <a:off x="6794162" y="2831647"/>
              <a:ext cx="66675" cy="66675"/>
            </a:xfrm>
            <a:custGeom>
              <a:avLst/>
              <a:gdLst>
                <a:gd name="T0" fmla="*/ 19 w 26"/>
                <a:gd name="T1" fmla="*/ 15 h 26"/>
                <a:gd name="T2" fmla="*/ 18 w 26"/>
                <a:gd name="T3" fmla="*/ 14 h 26"/>
                <a:gd name="T4" fmla="*/ 26 w 26"/>
                <a:gd name="T5" fmla="*/ 11 h 26"/>
                <a:gd name="T6" fmla="*/ 18 w 26"/>
                <a:gd name="T7" fmla="*/ 6 h 26"/>
                <a:gd name="T8" fmla="*/ 18 w 26"/>
                <a:gd name="T9" fmla="*/ 6 h 26"/>
                <a:gd name="T10" fmla="*/ 18 w 26"/>
                <a:gd name="T11" fmla="*/ 4 h 26"/>
                <a:gd name="T12" fmla="*/ 17 w 26"/>
                <a:gd name="T13" fmla="*/ 3 h 26"/>
                <a:gd name="T14" fmla="*/ 17 w 26"/>
                <a:gd name="T15" fmla="*/ 3 h 26"/>
                <a:gd name="T16" fmla="*/ 12 w 26"/>
                <a:gd name="T17" fmla="*/ 0 h 26"/>
                <a:gd name="T18" fmla="*/ 8 w 26"/>
                <a:gd name="T19" fmla="*/ 7 h 26"/>
                <a:gd name="T20" fmla="*/ 8 w 26"/>
                <a:gd name="T21" fmla="*/ 7 h 26"/>
                <a:gd name="T22" fmla="*/ 6 w 26"/>
                <a:gd name="T23" fmla="*/ 7 h 26"/>
                <a:gd name="T24" fmla="*/ 1 w 26"/>
                <a:gd name="T25" fmla="*/ 8 h 26"/>
                <a:gd name="T26" fmla="*/ 1 w 26"/>
                <a:gd name="T27" fmla="*/ 13 h 26"/>
                <a:gd name="T28" fmla="*/ 8 w 26"/>
                <a:gd name="T29" fmla="*/ 17 h 26"/>
                <a:gd name="T30" fmla="*/ 6 w 26"/>
                <a:gd name="T31" fmla="*/ 23 h 26"/>
                <a:gd name="T32" fmla="*/ 13 w 26"/>
                <a:gd name="T33" fmla="*/ 23 h 26"/>
                <a:gd name="T34" fmla="*/ 14 w 26"/>
                <a:gd name="T35" fmla="*/ 17 h 26"/>
                <a:gd name="T36" fmla="*/ 15 w 26"/>
                <a:gd name="T37" fmla="*/ 18 h 26"/>
                <a:gd name="T38" fmla="*/ 20 w 26"/>
                <a:gd name="T39" fmla="*/ 23 h 26"/>
                <a:gd name="T40" fmla="*/ 24 w 26"/>
                <a:gd name="T41" fmla="*/ 21 h 26"/>
                <a:gd name="T42" fmla="*/ 19 w 26"/>
                <a:gd name="T43" fmla="*/ 15 h 26"/>
                <a:gd name="T44" fmla="*/ 14 w 26"/>
                <a:gd name="T45" fmla="*/ 15 h 26"/>
                <a:gd name="T46" fmla="*/ 13 w 26"/>
                <a:gd name="T47" fmla="*/ 15 h 26"/>
                <a:gd name="T48" fmla="*/ 13 w 26"/>
                <a:gd name="T49" fmla="*/ 15 h 26"/>
                <a:gd name="T50" fmla="*/ 12 w 26"/>
                <a:gd name="T51" fmla="*/ 15 h 26"/>
                <a:gd name="T52" fmla="*/ 11 w 26"/>
                <a:gd name="T53" fmla="*/ 14 h 26"/>
                <a:gd name="T54" fmla="*/ 11 w 26"/>
                <a:gd name="T55" fmla="*/ 12 h 26"/>
                <a:gd name="T56" fmla="*/ 11 w 26"/>
                <a:gd name="T57" fmla="*/ 11 h 26"/>
                <a:gd name="T58" fmla="*/ 13 w 26"/>
                <a:gd name="T59" fmla="*/ 10 h 26"/>
                <a:gd name="T60" fmla="*/ 13 w 26"/>
                <a:gd name="T61" fmla="*/ 10 h 26"/>
                <a:gd name="T62" fmla="*/ 14 w 26"/>
                <a:gd name="T63" fmla="*/ 10 h 26"/>
                <a:gd name="T64" fmla="*/ 15 w 26"/>
                <a:gd name="T65" fmla="*/ 11 h 26"/>
                <a:gd name="T66" fmla="*/ 16 w 26"/>
                <a:gd name="T67" fmla="*/ 13 h 26"/>
                <a:gd name="T68" fmla="*/ 16 w 26"/>
                <a:gd name="T69" fmla="*/ 13 h 26"/>
                <a:gd name="T70" fmla="*/ 15 w 26"/>
                <a:gd name="T71" fmla="*/ 14 h 26"/>
                <a:gd name="T72" fmla="*/ 14 w 26"/>
                <a:gd name="T7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19" y="15"/>
                  </a:moveTo>
                  <a:cubicBezTo>
                    <a:pt x="19" y="15"/>
                    <a:pt x="19" y="15"/>
                    <a:pt x="18" y="14"/>
                  </a:cubicBezTo>
                  <a:cubicBezTo>
                    <a:pt x="21" y="15"/>
                    <a:pt x="25" y="14"/>
                    <a:pt x="26" y="11"/>
                  </a:cubicBezTo>
                  <a:cubicBezTo>
                    <a:pt x="26" y="6"/>
                    <a:pt x="22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9" y="0"/>
                    <a:pt x="6" y="2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7" y="18"/>
                    <a:pt x="4" y="21"/>
                    <a:pt x="6" y="23"/>
                  </a:cubicBezTo>
                  <a:cubicBezTo>
                    <a:pt x="8" y="25"/>
                    <a:pt x="11" y="26"/>
                    <a:pt x="13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2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359"/>
            <p:cNvSpPr>
              <a:spLocks noEditPoints="1"/>
            </p:cNvSpPr>
            <p:nvPr/>
          </p:nvSpPr>
          <p:spPr bwMode="auto">
            <a:xfrm>
              <a:off x="6805274" y="3706360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7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5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4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360"/>
            <p:cNvSpPr>
              <a:spLocks noEditPoints="1"/>
            </p:cNvSpPr>
            <p:nvPr/>
          </p:nvSpPr>
          <p:spPr bwMode="auto">
            <a:xfrm>
              <a:off x="6740187" y="3595235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9 h 30"/>
                <a:gd name="T20" fmla="*/ 8 w 29"/>
                <a:gd name="T21" fmla="*/ 9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7"/>
                    <a:pt x="20" y="17"/>
                  </a:cubicBezTo>
                  <a:cubicBezTo>
                    <a:pt x="23" y="17"/>
                    <a:pt x="29" y="16"/>
                    <a:pt x="29" y="12"/>
                  </a:cubicBezTo>
                  <a:cubicBezTo>
                    <a:pt x="29" y="8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0" y="15"/>
                  </a:cubicBezTo>
                  <a:cubicBezTo>
                    <a:pt x="2" y="19"/>
                    <a:pt x="6" y="20"/>
                    <a:pt x="9" y="19"/>
                  </a:cubicBezTo>
                  <a:cubicBezTo>
                    <a:pt x="7" y="21"/>
                    <a:pt x="4" y="25"/>
                    <a:pt x="6" y="27"/>
                  </a:cubicBezTo>
                  <a:cubicBezTo>
                    <a:pt x="8" y="29"/>
                    <a:pt x="12" y="30"/>
                    <a:pt x="14" y="27"/>
                  </a:cubicBezTo>
                  <a:cubicBezTo>
                    <a:pt x="14" y="25"/>
                    <a:pt x="16" y="23"/>
                    <a:pt x="16" y="20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1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361"/>
            <p:cNvSpPr>
              <a:spLocks noEditPoints="1"/>
            </p:cNvSpPr>
            <p:nvPr/>
          </p:nvSpPr>
          <p:spPr bwMode="auto">
            <a:xfrm>
              <a:off x="6697324" y="3487285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19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8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3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3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362"/>
            <p:cNvSpPr>
              <a:spLocks noEditPoints="1"/>
            </p:cNvSpPr>
            <p:nvPr/>
          </p:nvSpPr>
          <p:spPr bwMode="auto">
            <a:xfrm>
              <a:off x="6678274" y="3379335"/>
              <a:ext cx="74613" cy="74613"/>
            </a:xfrm>
            <a:custGeom>
              <a:avLst/>
              <a:gdLst>
                <a:gd name="T0" fmla="*/ 22 w 29"/>
                <a:gd name="T1" fmla="*/ 17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6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6 h 29"/>
                <a:gd name="T40" fmla="*/ 27 w 29"/>
                <a:gd name="T41" fmla="*/ 24 h 29"/>
                <a:gd name="T42" fmla="*/ 22 w 29"/>
                <a:gd name="T43" fmla="*/ 17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4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7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4" y="16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2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19"/>
                    <a:pt x="9" y="19"/>
                  </a:cubicBezTo>
                  <a:cubicBezTo>
                    <a:pt x="7" y="21"/>
                    <a:pt x="4" y="24"/>
                    <a:pt x="6" y="26"/>
                  </a:cubicBezTo>
                  <a:cubicBezTo>
                    <a:pt x="8" y="28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0"/>
                    <a:pt x="17" y="21"/>
                  </a:cubicBezTo>
                  <a:cubicBezTo>
                    <a:pt x="18" y="23"/>
                    <a:pt x="19" y="26"/>
                    <a:pt x="23" y="26"/>
                  </a:cubicBezTo>
                  <a:cubicBezTo>
                    <a:pt x="24" y="26"/>
                    <a:pt x="28" y="26"/>
                    <a:pt x="27" y="24"/>
                  </a:cubicBezTo>
                  <a:cubicBezTo>
                    <a:pt x="27" y="21"/>
                    <a:pt x="24" y="19"/>
                    <a:pt x="22" y="17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7" y="12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363"/>
            <p:cNvSpPr>
              <a:spLocks noEditPoints="1"/>
            </p:cNvSpPr>
            <p:nvPr/>
          </p:nvSpPr>
          <p:spPr bwMode="auto">
            <a:xfrm>
              <a:off x="6670337" y="3268210"/>
              <a:ext cx="74613" cy="76200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8 h 30"/>
                <a:gd name="T20" fmla="*/ 8 w 29"/>
                <a:gd name="T21" fmla="*/ 8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6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7 h 30"/>
                <a:gd name="T48" fmla="*/ 14 w 29"/>
                <a:gd name="T49" fmla="*/ 17 h 30"/>
                <a:gd name="T50" fmla="*/ 13 w 29"/>
                <a:gd name="T51" fmla="*/ 17 h 30"/>
                <a:gd name="T52" fmla="*/ 12 w 29"/>
                <a:gd name="T53" fmla="*/ 16 h 30"/>
                <a:gd name="T54" fmla="*/ 11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1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3" y="17"/>
                    <a:pt x="28" y="16"/>
                    <a:pt x="29" y="12"/>
                  </a:cubicBezTo>
                  <a:cubicBezTo>
                    <a:pt x="29" y="7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0"/>
                    <a:pt x="13" y="0"/>
                  </a:cubicBezTo>
                  <a:cubicBezTo>
                    <a:pt x="9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2" y="7"/>
                    <a:pt x="1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3" y="25"/>
                    <a:pt x="6" y="27"/>
                  </a:cubicBezTo>
                  <a:cubicBezTo>
                    <a:pt x="8" y="29"/>
                    <a:pt x="12" y="30"/>
                    <a:pt x="14" y="26"/>
                  </a:cubicBezTo>
                  <a:cubicBezTo>
                    <a:pt x="14" y="25"/>
                    <a:pt x="15" y="22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1" y="15"/>
                    <a:pt x="11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364"/>
            <p:cNvSpPr>
              <a:spLocks noEditPoints="1"/>
            </p:cNvSpPr>
            <p:nvPr/>
          </p:nvSpPr>
          <p:spPr bwMode="auto">
            <a:xfrm>
              <a:off x="6678274" y="3145972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3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5 h 30"/>
                <a:gd name="T12" fmla="*/ 20 w 29"/>
                <a:gd name="T13" fmla="*/ 4 h 30"/>
                <a:gd name="T14" fmla="*/ 20 w 29"/>
                <a:gd name="T15" fmla="*/ 4 h 30"/>
                <a:gd name="T16" fmla="*/ 13 w 29"/>
                <a:gd name="T17" fmla="*/ 1 h 30"/>
                <a:gd name="T18" fmla="*/ 8 w 29"/>
                <a:gd name="T19" fmla="*/ 9 h 30"/>
                <a:gd name="T20" fmla="*/ 9 w 29"/>
                <a:gd name="T21" fmla="*/ 9 h 30"/>
                <a:gd name="T22" fmla="*/ 7 w 29"/>
                <a:gd name="T23" fmla="*/ 8 h 30"/>
                <a:gd name="T24" fmla="*/ 1 w 29"/>
                <a:gd name="T25" fmla="*/ 9 h 30"/>
                <a:gd name="T26" fmla="*/ 1 w 29"/>
                <a:gd name="T27" fmla="*/ 15 h 30"/>
                <a:gd name="T28" fmla="*/ 9 w 29"/>
                <a:gd name="T29" fmla="*/ 20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2 h 30"/>
                <a:gd name="T38" fmla="*/ 23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8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5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7 w 29"/>
                <a:gd name="T65" fmla="*/ 13 h 30"/>
                <a:gd name="T66" fmla="*/ 18 w 29"/>
                <a:gd name="T67" fmla="*/ 15 h 30"/>
                <a:gd name="T68" fmla="*/ 18 w 29"/>
                <a:gd name="T69" fmla="*/ 16 h 30"/>
                <a:gd name="T70" fmla="*/ 17 w 29"/>
                <a:gd name="T71" fmla="*/ 17 h 30"/>
                <a:gd name="T72" fmla="*/ 16 w 29"/>
                <a:gd name="T7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8"/>
                    <a:pt x="20" y="17"/>
                  </a:cubicBezTo>
                  <a:cubicBezTo>
                    <a:pt x="24" y="17"/>
                    <a:pt x="29" y="16"/>
                    <a:pt x="29" y="13"/>
                  </a:cubicBezTo>
                  <a:cubicBezTo>
                    <a:pt x="29" y="8"/>
                    <a:pt x="25" y="6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1"/>
                    <a:pt x="15" y="1"/>
                    <a:pt x="13" y="1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2" y="19"/>
                    <a:pt x="6" y="20"/>
                    <a:pt x="9" y="20"/>
                  </a:cubicBezTo>
                  <a:cubicBezTo>
                    <a:pt x="7" y="22"/>
                    <a:pt x="4" y="25"/>
                    <a:pt x="6" y="27"/>
                  </a:cubicBezTo>
                  <a:cubicBezTo>
                    <a:pt x="8" y="29"/>
                    <a:pt x="13" y="30"/>
                    <a:pt x="14" y="27"/>
                  </a:cubicBezTo>
                  <a:cubicBezTo>
                    <a:pt x="15" y="26"/>
                    <a:pt x="16" y="23"/>
                    <a:pt x="16" y="20"/>
                  </a:cubicBezTo>
                  <a:cubicBezTo>
                    <a:pt x="16" y="21"/>
                    <a:pt x="17" y="21"/>
                    <a:pt x="17" y="22"/>
                  </a:cubicBezTo>
                  <a:cubicBezTo>
                    <a:pt x="18" y="24"/>
                    <a:pt x="19" y="27"/>
                    <a:pt x="23" y="27"/>
                  </a:cubicBezTo>
                  <a:cubicBezTo>
                    <a:pt x="24" y="27"/>
                    <a:pt x="28" y="27"/>
                    <a:pt x="27" y="24"/>
                  </a:cubicBezTo>
                  <a:cubicBezTo>
                    <a:pt x="27" y="22"/>
                    <a:pt x="24" y="20"/>
                    <a:pt x="22" y="18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365"/>
            <p:cNvSpPr>
              <a:spLocks noEditPoints="1"/>
            </p:cNvSpPr>
            <p:nvPr/>
          </p:nvSpPr>
          <p:spPr bwMode="auto">
            <a:xfrm>
              <a:off x="6702087" y="3025322"/>
              <a:ext cx="77788" cy="77788"/>
            </a:xfrm>
            <a:custGeom>
              <a:avLst/>
              <a:gdLst>
                <a:gd name="T0" fmla="*/ 22 w 30"/>
                <a:gd name="T1" fmla="*/ 18 h 30"/>
                <a:gd name="T2" fmla="*/ 21 w 30"/>
                <a:gd name="T3" fmla="*/ 17 h 30"/>
                <a:gd name="T4" fmla="*/ 29 w 30"/>
                <a:gd name="T5" fmla="*/ 12 h 30"/>
                <a:gd name="T6" fmla="*/ 21 w 30"/>
                <a:gd name="T7" fmla="*/ 7 h 30"/>
                <a:gd name="T8" fmla="*/ 21 w 30"/>
                <a:gd name="T9" fmla="*/ 7 h 30"/>
                <a:gd name="T10" fmla="*/ 20 w 30"/>
                <a:gd name="T11" fmla="*/ 4 h 30"/>
                <a:gd name="T12" fmla="*/ 20 w 30"/>
                <a:gd name="T13" fmla="*/ 3 h 30"/>
                <a:gd name="T14" fmla="*/ 20 w 30"/>
                <a:gd name="T15" fmla="*/ 3 h 30"/>
                <a:gd name="T16" fmla="*/ 13 w 30"/>
                <a:gd name="T17" fmla="*/ 0 h 30"/>
                <a:gd name="T18" fmla="*/ 9 w 30"/>
                <a:gd name="T19" fmla="*/ 9 h 30"/>
                <a:gd name="T20" fmla="*/ 9 w 30"/>
                <a:gd name="T21" fmla="*/ 9 h 30"/>
                <a:gd name="T22" fmla="*/ 7 w 30"/>
                <a:gd name="T23" fmla="*/ 8 h 30"/>
                <a:gd name="T24" fmla="*/ 1 w 30"/>
                <a:gd name="T25" fmla="*/ 9 h 30"/>
                <a:gd name="T26" fmla="*/ 1 w 30"/>
                <a:gd name="T27" fmla="*/ 15 h 30"/>
                <a:gd name="T28" fmla="*/ 9 w 30"/>
                <a:gd name="T29" fmla="*/ 19 h 30"/>
                <a:gd name="T30" fmla="*/ 6 w 30"/>
                <a:gd name="T31" fmla="*/ 27 h 30"/>
                <a:gd name="T32" fmla="*/ 14 w 30"/>
                <a:gd name="T33" fmla="*/ 27 h 30"/>
                <a:gd name="T34" fmla="*/ 16 w 30"/>
                <a:gd name="T35" fmla="*/ 20 h 30"/>
                <a:gd name="T36" fmla="*/ 17 w 30"/>
                <a:gd name="T37" fmla="*/ 21 h 30"/>
                <a:gd name="T38" fmla="*/ 23 w 30"/>
                <a:gd name="T39" fmla="*/ 27 h 30"/>
                <a:gd name="T40" fmla="*/ 28 w 30"/>
                <a:gd name="T41" fmla="*/ 24 h 30"/>
                <a:gd name="T42" fmla="*/ 22 w 30"/>
                <a:gd name="T43" fmla="*/ 18 h 30"/>
                <a:gd name="T44" fmla="*/ 16 w 30"/>
                <a:gd name="T45" fmla="*/ 17 h 30"/>
                <a:gd name="T46" fmla="*/ 15 w 30"/>
                <a:gd name="T47" fmla="*/ 18 h 30"/>
                <a:gd name="T48" fmla="*/ 15 w 30"/>
                <a:gd name="T49" fmla="*/ 18 h 30"/>
                <a:gd name="T50" fmla="*/ 13 w 30"/>
                <a:gd name="T51" fmla="*/ 17 h 30"/>
                <a:gd name="T52" fmla="*/ 12 w 30"/>
                <a:gd name="T53" fmla="*/ 16 h 30"/>
                <a:gd name="T54" fmla="*/ 12 w 30"/>
                <a:gd name="T55" fmla="*/ 14 h 30"/>
                <a:gd name="T56" fmla="*/ 13 w 30"/>
                <a:gd name="T57" fmla="*/ 13 h 30"/>
                <a:gd name="T58" fmla="*/ 14 w 30"/>
                <a:gd name="T59" fmla="*/ 12 h 30"/>
                <a:gd name="T60" fmla="*/ 15 w 30"/>
                <a:gd name="T61" fmla="*/ 12 h 30"/>
                <a:gd name="T62" fmla="*/ 16 w 30"/>
                <a:gd name="T63" fmla="*/ 12 h 30"/>
                <a:gd name="T64" fmla="*/ 17 w 30"/>
                <a:gd name="T65" fmla="*/ 12 h 30"/>
                <a:gd name="T66" fmla="*/ 18 w 30"/>
                <a:gd name="T67" fmla="*/ 15 h 30"/>
                <a:gd name="T68" fmla="*/ 18 w 30"/>
                <a:gd name="T69" fmla="*/ 15 h 30"/>
                <a:gd name="T70" fmla="*/ 17 w 30"/>
                <a:gd name="T71" fmla="*/ 16 h 30"/>
                <a:gd name="T72" fmla="*/ 16 w 30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2" y="18"/>
                  </a:moveTo>
                  <a:cubicBezTo>
                    <a:pt x="22" y="18"/>
                    <a:pt x="21" y="17"/>
                    <a:pt x="21" y="17"/>
                  </a:cubicBezTo>
                  <a:cubicBezTo>
                    <a:pt x="24" y="17"/>
                    <a:pt x="29" y="16"/>
                    <a:pt x="29" y="12"/>
                  </a:cubicBezTo>
                  <a:cubicBezTo>
                    <a:pt x="30" y="8"/>
                    <a:pt x="25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5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3" y="19"/>
                    <a:pt x="6" y="20"/>
                    <a:pt x="9" y="19"/>
                  </a:cubicBezTo>
                  <a:cubicBezTo>
                    <a:pt x="8" y="21"/>
                    <a:pt x="4" y="25"/>
                    <a:pt x="6" y="27"/>
                  </a:cubicBezTo>
                  <a:cubicBezTo>
                    <a:pt x="9" y="29"/>
                    <a:pt x="13" y="30"/>
                    <a:pt x="14" y="27"/>
                  </a:cubicBezTo>
                  <a:cubicBezTo>
                    <a:pt x="15" y="25"/>
                    <a:pt x="16" y="23"/>
                    <a:pt x="1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4"/>
                    <a:pt x="20" y="27"/>
                    <a:pt x="23" y="27"/>
                  </a:cubicBezTo>
                  <a:cubicBezTo>
                    <a:pt x="25" y="27"/>
                    <a:pt x="28" y="27"/>
                    <a:pt x="28" y="24"/>
                  </a:cubicBezTo>
                  <a:cubicBezTo>
                    <a:pt x="27" y="22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366"/>
            <p:cNvSpPr>
              <a:spLocks noEditPoints="1"/>
            </p:cNvSpPr>
            <p:nvPr/>
          </p:nvSpPr>
          <p:spPr bwMode="auto">
            <a:xfrm>
              <a:off x="7456149" y="4585835"/>
              <a:ext cx="20638" cy="684213"/>
            </a:xfrm>
            <a:custGeom>
              <a:avLst/>
              <a:gdLst>
                <a:gd name="T0" fmla="*/ 4 w 8"/>
                <a:gd name="T1" fmla="*/ 256 h 265"/>
                <a:gd name="T2" fmla="*/ 4 w 8"/>
                <a:gd name="T3" fmla="*/ 265 h 265"/>
                <a:gd name="T4" fmla="*/ 0 w 8"/>
                <a:gd name="T5" fmla="*/ 247 h 265"/>
                <a:gd name="T6" fmla="*/ 8 w 8"/>
                <a:gd name="T7" fmla="*/ 247 h 265"/>
                <a:gd name="T8" fmla="*/ 0 w 8"/>
                <a:gd name="T9" fmla="*/ 248 h 265"/>
                <a:gd name="T10" fmla="*/ 4 w 8"/>
                <a:gd name="T11" fmla="*/ 230 h 265"/>
                <a:gd name="T12" fmla="*/ 4 w 8"/>
                <a:gd name="T13" fmla="*/ 239 h 265"/>
                <a:gd name="T14" fmla="*/ 0 w 8"/>
                <a:gd name="T15" fmla="*/ 221 h 265"/>
                <a:gd name="T16" fmla="*/ 8 w 8"/>
                <a:gd name="T17" fmla="*/ 221 h 265"/>
                <a:gd name="T18" fmla="*/ 0 w 8"/>
                <a:gd name="T19" fmla="*/ 222 h 265"/>
                <a:gd name="T20" fmla="*/ 4 w 8"/>
                <a:gd name="T21" fmla="*/ 204 h 265"/>
                <a:gd name="T22" fmla="*/ 4 w 8"/>
                <a:gd name="T23" fmla="*/ 214 h 265"/>
                <a:gd name="T24" fmla="*/ 0 w 8"/>
                <a:gd name="T25" fmla="*/ 196 h 265"/>
                <a:gd name="T26" fmla="*/ 8 w 8"/>
                <a:gd name="T27" fmla="*/ 196 h 265"/>
                <a:gd name="T28" fmla="*/ 0 w 8"/>
                <a:gd name="T29" fmla="*/ 197 h 265"/>
                <a:gd name="T30" fmla="*/ 4 w 8"/>
                <a:gd name="T31" fmla="*/ 179 h 265"/>
                <a:gd name="T32" fmla="*/ 4 w 8"/>
                <a:gd name="T33" fmla="*/ 188 h 265"/>
                <a:gd name="T34" fmla="*/ 0 w 8"/>
                <a:gd name="T35" fmla="*/ 170 h 265"/>
                <a:gd name="T36" fmla="*/ 8 w 8"/>
                <a:gd name="T37" fmla="*/ 170 h 265"/>
                <a:gd name="T38" fmla="*/ 0 w 8"/>
                <a:gd name="T39" fmla="*/ 171 h 265"/>
                <a:gd name="T40" fmla="*/ 4 w 8"/>
                <a:gd name="T41" fmla="*/ 153 h 265"/>
                <a:gd name="T42" fmla="*/ 4 w 8"/>
                <a:gd name="T43" fmla="*/ 162 h 265"/>
                <a:gd name="T44" fmla="*/ 0 w 8"/>
                <a:gd name="T45" fmla="*/ 144 h 265"/>
                <a:gd name="T46" fmla="*/ 8 w 8"/>
                <a:gd name="T47" fmla="*/ 144 h 265"/>
                <a:gd name="T48" fmla="*/ 0 w 8"/>
                <a:gd name="T49" fmla="*/ 146 h 265"/>
                <a:gd name="T50" fmla="*/ 4 w 8"/>
                <a:gd name="T51" fmla="*/ 128 h 265"/>
                <a:gd name="T52" fmla="*/ 4 w 8"/>
                <a:gd name="T53" fmla="*/ 137 h 265"/>
                <a:gd name="T54" fmla="*/ 0 w 8"/>
                <a:gd name="T55" fmla="*/ 119 h 265"/>
                <a:gd name="T56" fmla="*/ 8 w 8"/>
                <a:gd name="T57" fmla="*/ 119 h 265"/>
                <a:gd name="T58" fmla="*/ 0 w 8"/>
                <a:gd name="T59" fmla="*/ 120 h 265"/>
                <a:gd name="T60" fmla="*/ 4 w 8"/>
                <a:gd name="T61" fmla="*/ 102 h 265"/>
                <a:gd name="T62" fmla="*/ 4 w 8"/>
                <a:gd name="T63" fmla="*/ 111 h 265"/>
                <a:gd name="T64" fmla="*/ 0 w 8"/>
                <a:gd name="T65" fmla="*/ 93 h 265"/>
                <a:gd name="T66" fmla="*/ 8 w 8"/>
                <a:gd name="T67" fmla="*/ 93 h 265"/>
                <a:gd name="T68" fmla="*/ 0 w 8"/>
                <a:gd name="T69" fmla="*/ 94 h 265"/>
                <a:gd name="T70" fmla="*/ 4 w 8"/>
                <a:gd name="T71" fmla="*/ 76 h 265"/>
                <a:gd name="T72" fmla="*/ 4 w 8"/>
                <a:gd name="T73" fmla="*/ 86 h 265"/>
                <a:gd name="T74" fmla="*/ 0 w 8"/>
                <a:gd name="T75" fmla="*/ 68 h 265"/>
                <a:gd name="T76" fmla="*/ 8 w 8"/>
                <a:gd name="T77" fmla="*/ 68 h 265"/>
                <a:gd name="T78" fmla="*/ 0 w 8"/>
                <a:gd name="T79" fmla="*/ 69 h 265"/>
                <a:gd name="T80" fmla="*/ 4 w 8"/>
                <a:gd name="T81" fmla="*/ 51 h 265"/>
                <a:gd name="T82" fmla="*/ 4 w 8"/>
                <a:gd name="T83" fmla="*/ 60 h 265"/>
                <a:gd name="T84" fmla="*/ 0 w 8"/>
                <a:gd name="T85" fmla="*/ 42 h 265"/>
                <a:gd name="T86" fmla="*/ 8 w 8"/>
                <a:gd name="T87" fmla="*/ 42 h 265"/>
                <a:gd name="T88" fmla="*/ 0 w 8"/>
                <a:gd name="T89" fmla="*/ 43 h 265"/>
                <a:gd name="T90" fmla="*/ 4 w 8"/>
                <a:gd name="T91" fmla="*/ 25 h 265"/>
                <a:gd name="T92" fmla="*/ 4 w 8"/>
                <a:gd name="T93" fmla="*/ 34 h 265"/>
                <a:gd name="T94" fmla="*/ 0 w 8"/>
                <a:gd name="T95" fmla="*/ 16 h 265"/>
                <a:gd name="T96" fmla="*/ 8 w 8"/>
                <a:gd name="T97" fmla="*/ 16 h 265"/>
                <a:gd name="T98" fmla="*/ 0 w 8"/>
                <a:gd name="T99" fmla="*/ 18 h 265"/>
                <a:gd name="T100" fmla="*/ 4 w 8"/>
                <a:gd name="T101" fmla="*/ 0 h 265"/>
                <a:gd name="T102" fmla="*/ 4 w 8"/>
                <a:gd name="T103" fmla="*/ 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265"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7"/>
                    <a:pt x="2" y="256"/>
                    <a:pt x="4" y="256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7" y="256"/>
                    <a:pt x="8" y="257"/>
                    <a:pt x="8" y="260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8" y="263"/>
                    <a:pt x="7" y="265"/>
                    <a:pt x="4" y="265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2" y="265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2" y="243"/>
                    <a:pt x="4" y="243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7" y="243"/>
                    <a:pt x="8" y="245"/>
                    <a:pt x="8" y="247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50"/>
                    <a:pt x="7" y="252"/>
                    <a:pt x="4" y="252"/>
                  </a:cubicBezTo>
                  <a:cubicBezTo>
                    <a:pt x="4" y="252"/>
                    <a:pt x="4" y="252"/>
                    <a:pt x="4" y="252"/>
                  </a:cubicBezTo>
                  <a:cubicBezTo>
                    <a:pt x="2" y="252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7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7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7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7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7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7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7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7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7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7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7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7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7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7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7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7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7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7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7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7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7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7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7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7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7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7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367"/>
            <p:cNvSpPr>
              <a:spLocks noEditPoints="1"/>
            </p:cNvSpPr>
            <p:nvPr/>
          </p:nvSpPr>
          <p:spPr bwMode="auto">
            <a:xfrm>
              <a:off x="7408524" y="4585835"/>
              <a:ext cx="20638" cy="419100"/>
            </a:xfrm>
            <a:custGeom>
              <a:avLst/>
              <a:gdLst>
                <a:gd name="T0" fmla="*/ 4 w 8"/>
                <a:gd name="T1" fmla="*/ 153 h 162"/>
                <a:gd name="T2" fmla="*/ 8 w 8"/>
                <a:gd name="T3" fmla="*/ 157 h 162"/>
                <a:gd name="T4" fmla="*/ 4 w 8"/>
                <a:gd name="T5" fmla="*/ 162 h 162"/>
                <a:gd name="T6" fmla="*/ 0 w 8"/>
                <a:gd name="T7" fmla="*/ 144 h 162"/>
                <a:gd name="T8" fmla="*/ 8 w 8"/>
                <a:gd name="T9" fmla="*/ 144 h 162"/>
                <a:gd name="T10" fmla="*/ 4 w 8"/>
                <a:gd name="T11" fmla="*/ 150 h 162"/>
                <a:gd name="T12" fmla="*/ 0 w 8"/>
                <a:gd name="T13" fmla="*/ 133 h 162"/>
                <a:gd name="T14" fmla="*/ 4 w 8"/>
                <a:gd name="T15" fmla="*/ 128 h 162"/>
                <a:gd name="T16" fmla="*/ 8 w 8"/>
                <a:gd name="T17" fmla="*/ 133 h 162"/>
                <a:gd name="T18" fmla="*/ 0 w 8"/>
                <a:gd name="T19" fmla="*/ 133 h 162"/>
                <a:gd name="T20" fmla="*/ 4 w 8"/>
                <a:gd name="T21" fmla="*/ 115 h 162"/>
                <a:gd name="T22" fmla="*/ 8 w 8"/>
                <a:gd name="T23" fmla="*/ 119 h 162"/>
                <a:gd name="T24" fmla="*/ 4 w 8"/>
                <a:gd name="T25" fmla="*/ 124 h 162"/>
                <a:gd name="T26" fmla="*/ 0 w 8"/>
                <a:gd name="T27" fmla="*/ 106 h 162"/>
                <a:gd name="T28" fmla="*/ 8 w 8"/>
                <a:gd name="T29" fmla="*/ 106 h 162"/>
                <a:gd name="T30" fmla="*/ 4 w 8"/>
                <a:gd name="T31" fmla="*/ 111 h 162"/>
                <a:gd name="T32" fmla="*/ 0 w 8"/>
                <a:gd name="T33" fmla="*/ 94 h 162"/>
                <a:gd name="T34" fmla="*/ 4 w 8"/>
                <a:gd name="T35" fmla="*/ 89 h 162"/>
                <a:gd name="T36" fmla="*/ 8 w 8"/>
                <a:gd name="T37" fmla="*/ 94 h 162"/>
                <a:gd name="T38" fmla="*/ 0 w 8"/>
                <a:gd name="T39" fmla="*/ 94 h 162"/>
                <a:gd name="T40" fmla="*/ 4 w 8"/>
                <a:gd name="T41" fmla="*/ 76 h 162"/>
                <a:gd name="T42" fmla="*/ 8 w 8"/>
                <a:gd name="T43" fmla="*/ 80 h 162"/>
                <a:gd name="T44" fmla="*/ 4 w 8"/>
                <a:gd name="T45" fmla="*/ 86 h 162"/>
                <a:gd name="T46" fmla="*/ 0 w 8"/>
                <a:gd name="T47" fmla="*/ 68 h 162"/>
                <a:gd name="T48" fmla="*/ 8 w 8"/>
                <a:gd name="T49" fmla="*/ 68 h 162"/>
                <a:gd name="T50" fmla="*/ 4 w 8"/>
                <a:gd name="T51" fmla="*/ 73 h 162"/>
                <a:gd name="T52" fmla="*/ 0 w 8"/>
                <a:gd name="T53" fmla="*/ 56 h 162"/>
                <a:gd name="T54" fmla="*/ 4 w 8"/>
                <a:gd name="T55" fmla="*/ 51 h 162"/>
                <a:gd name="T56" fmla="*/ 8 w 8"/>
                <a:gd name="T57" fmla="*/ 56 h 162"/>
                <a:gd name="T58" fmla="*/ 0 w 8"/>
                <a:gd name="T59" fmla="*/ 56 h 162"/>
                <a:gd name="T60" fmla="*/ 4 w 8"/>
                <a:gd name="T61" fmla="*/ 38 h 162"/>
                <a:gd name="T62" fmla="*/ 8 w 8"/>
                <a:gd name="T63" fmla="*/ 42 h 162"/>
                <a:gd name="T64" fmla="*/ 4 w 8"/>
                <a:gd name="T65" fmla="*/ 47 h 162"/>
                <a:gd name="T66" fmla="*/ 0 w 8"/>
                <a:gd name="T67" fmla="*/ 29 h 162"/>
                <a:gd name="T68" fmla="*/ 8 w 8"/>
                <a:gd name="T69" fmla="*/ 29 h 162"/>
                <a:gd name="T70" fmla="*/ 4 w 8"/>
                <a:gd name="T71" fmla="*/ 34 h 162"/>
                <a:gd name="T72" fmla="*/ 0 w 8"/>
                <a:gd name="T73" fmla="*/ 18 h 162"/>
                <a:gd name="T74" fmla="*/ 4 w 8"/>
                <a:gd name="T75" fmla="*/ 12 h 162"/>
                <a:gd name="T76" fmla="*/ 8 w 8"/>
                <a:gd name="T77" fmla="*/ 18 h 162"/>
                <a:gd name="T78" fmla="*/ 0 w 8"/>
                <a:gd name="T79" fmla="*/ 18 h 162"/>
                <a:gd name="T80" fmla="*/ 4 w 8"/>
                <a:gd name="T81" fmla="*/ 0 h 162"/>
                <a:gd name="T82" fmla="*/ 8 w 8"/>
                <a:gd name="T83" fmla="*/ 4 h 162"/>
                <a:gd name="T84" fmla="*/ 4 w 8"/>
                <a:gd name="T8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62"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368"/>
            <p:cNvSpPr>
              <a:spLocks noEditPoints="1"/>
            </p:cNvSpPr>
            <p:nvPr/>
          </p:nvSpPr>
          <p:spPr bwMode="auto">
            <a:xfrm>
              <a:off x="7516474" y="4592185"/>
              <a:ext cx="9525" cy="558800"/>
            </a:xfrm>
            <a:custGeom>
              <a:avLst/>
              <a:gdLst>
                <a:gd name="T0" fmla="*/ 2 w 4"/>
                <a:gd name="T1" fmla="*/ 212 h 217"/>
                <a:gd name="T2" fmla="*/ 2 w 4"/>
                <a:gd name="T3" fmla="*/ 217 h 217"/>
                <a:gd name="T4" fmla="*/ 0 w 4"/>
                <a:gd name="T5" fmla="*/ 205 h 217"/>
                <a:gd name="T6" fmla="*/ 4 w 4"/>
                <a:gd name="T7" fmla="*/ 205 h 217"/>
                <a:gd name="T8" fmla="*/ 0 w 4"/>
                <a:gd name="T9" fmla="*/ 206 h 217"/>
                <a:gd name="T10" fmla="*/ 2 w 4"/>
                <a:gd name="T11" fmla="*/ 194 h 217"/>
                <a:gd name="T12" fmla="*/ 2 w 4"/>
                <a:gd name="T13" fmla="*/ 199 h 217"/>
                <a:gd name="T14" fmla="*/ 0 w 4"/>
                <a:gd name="T15" fmla="*/ 187 h 217"/>
                <a:gd name="T16" fmla="*/ 4 w 4"/>
                <a:gd name="T17" fmla="*/ 187 h 217"/>
                <a:gd name="T18" fmla="*/ 0 w 4"/>
                <a:gd name="T19" fmla="*/ 188 h 217"/>
                <a:gd name="T20" fmla="*/ 2 w 4"/>
                <a:gd name="T21" fmla="*/ 176 h 217"/>
                <a:gd name="T22" fmla="*/ 2 w 4"/>
                <a:gd name="T23" fmla="*/ 181 h 217"/>
                <a:gd name="T24" fmla="*/ 0 w 4"/>
                <a:gd name="T25" fmla="*/ 170 h 217"/>
                <a:gd name="T26" fmla="*/ 4 w 4"/>
                <a:gd name="T27" fmla="*/ 170 h 217"/>
                <a:gd name="T28" fmla="*/ 0 w 4"/>
                <a:gd name="T29" fmla="*/ 171 h 217"/>
                <a:gd name="T30" fmla="*/ 2 w 4"/>
                <a:gd name="T31" fmla="*/ 159 h 217"/>
                <a:gd name="T32" fmla="*/ 2 w 4"/>
                <a:gd name="T33" fmla="*/ 164 h 217"/>
                <a:gd name="T34" fmla="*/ 0 w 4"/>
                <a:gd name="T35" fmla="*/ 152 h 217"/>
                <a:gd name="T36" fmla="*/ 4 w 4"/>
                <a:gd name="T37" fmla="*/ 152 h 217"/>
                <a:gd name="T38" fmla="*/ 0 w 4"/>
                <a:gd name="T39" fmla="*/ 153 h 217"/>
                <a:gd name="T40" fmla="*/ 2 w 4"/>
                <a:gd name="T41" fmla="*/ 141 h 217"/>
                <a:gd name="T42" fmla="*/ 2 w 4"/>
                <a:gd name="T43" fmla="*/ 146 h 217"/>
                <a:gd name="T44" fmla="*/ 0 w 4"/>
                <a:gd name="T45" fmla="*/ 134 h 217"/>
                <a:gd name="T46" fmla="*/ 4 w 4"/>
                <a:gd name="T47" fmla="*/ 134 h 217"/>
                <a:gd name="T48" fmla="*/ 0 w 4"/>
                <a:gd name="T49" fmla="*/ 135 h 217"/>
                <a:gd name="T50" fmla="*/ 2 w 4"/>
                <a:gd name="T51" fmla="*/ 123 h 217"/>
                <a:gd name="T52" fmla="*/ 2 w 4"/>
                <a:gd name="T53" fmla="*/ 128 h 217"/>
                <a:gd name="T54" fmla="*/ 0 w 4"/>
                <a:gd name="T55" fmla="*/ 117 h 217"/>
                <a:gd name="T56" fmla="*/ 4 w 4"/>
                <a:gd name="T57" fmla="*/ 117 h 217"/>
                <a:gd name="T58" fmla="*/ 0 w 4"/>
                <a:gd name="T59" fmla="*/ 118 h 217"/>
                <a:gd name="T60" fmla="*/ 2 w 4"/>
                <a:gd name="T61" fmla="*/ 106 h 217"/>
                <a:gd name="T62" fmla="*/ 2 w 4"/>
                <a:gd name="T63" fmla="*/ 111 h 217"/>
                <a:gd name="T64" fmla="*/ 0 w 4"/>
                <a:gd name="T65" fmla="*/ 99 h 217"/>
                <a:gd name="T66" fmla="*/ 4 w 4"/>
                <a:gd name="T67" fmla="*/ 99 h 217"/>
                <a:gd name="T68" fmla="*/ 0 w 4"/>
                <a:gd name="T69" fmla="*/ 100 h 217"/>
                <a:gd name="T70" fmla="*/ 2 w 4"/>
                <a:gd name="T71" fmla="*/ 88 h 217"/>
                <a:gd name="T72" fmla="*/ 2 w 4"/>
                <a:gd name="T73" fmla="*/ 93 h 217"/>
                <a:gd name="T74" fmla="*/ 0 w 4"/>
                <a:gd name="T75" fmla="*/ 81 h 217"/>
                <a:gd name="T76" fmla="*/ 4 w 4"/>
                <a:gd name="T77" fmla="*/ 81 h 217"/>
                <a:gd name="T78" fmla="*/ 0 w 4"/>
                <a:gd name="T79" fmla="*/ 82 h 217"/>
                <a:gd name="T80" fmla="*/ 2 w 4"/>
                <a:gd name="T81" fmla="*/ 70 h 217"/>
                <a:gd name="T82" fmla="*/ 2 w 4"/>
                <a:gd name="T83" fmla="*/ 75 h 217"/>
                <a:gd name="T84" fmla="*/ 0 w 4"/>
                <a:gd name="T85" fmla="*/ 63 h 217"/>
                <a:gd name="T86" fmla="*/ 4 w 4"/>
                <a:gd name="T87" fmla="*/ 63 h 217"/>
                <a:gd name="T88" fmla="*/ 0 w 4"/>
                <a:gd name="T89" fmla="*/ 65 h 217"/>
                <a:gd name="T90" fmla="*/ 2 w 4"/>
                <a:gd name="T91" fmla="*/ 53 h 217"/>
                <a:gd name="T92" fmla="*/ 2 w 4"/>
                <a:gd name="T93" fmla="*/ 58 h 217"/>
                <a:gd name="T94" fmla="*/ 0 w 4"/>
                <a:gd name="T95" fmla="*/ 46 h 217"/>
                <a:gd name="T96" fmla="*/ 4 w 4"/>
                <a:gd name="T97" fmla="*/ 46 h 217"/>
                <a:gd name="T98" fmla="*/ 0 w 4"/>
                <a:gd name="T99" fmla="*/ 47 h 217"/>
                <a:gd name="T100" fmla="*/ 2 w 4"/>
                <a:gd name="T101" fmla="*/ 35 h 217"/>
                <a:gd name="T102" fmla="*/ 2 w 4"/>
                <a:gd name="T103" fmla="*/ 40 h 217"/>
                <a:gd name="T104" fmla="*/ 0 w 4"/>
                <a:gd name="T105" fmla="*/ 28 h 217"/>
                <a:gd name="T106" fmla="*/ 4 w 4"/>
                <a:gd name="T107" fmla="*/ 28 h 217"/>
                <a:gd name="T108" fmla="*/ 0 w 4"/>
                <a:gd name="T109" fmla="*/ 29 h 217"/>
                <a:gd name="T110" fmla="*/ 2 w 4"/>
                <a:gd name="T111" fmla="*/ 17 h 217"/>
                <a:gd name="T112" fmla="*/ 2 w 4"/>
                <a:gd name="T113" fmla="*/ 22 h 217"/>
                <a:gd name="T114" fmla="*/ 0 w 4"/>
                <a:gd name="T115" fmla="*/ 10 h 217"/>
                <a:gd name="T116" fmla="*/ 4 w 4"/>
                <a:gd name="T117" fmla="*/ 10 h 217"/>
                <a:gd name="T118" fmla="*/ 0 w 4"/>
                <a:gd name="T119" fmla="*/ 12 h 217"/>
                <a:gd name="T120" fmla="*/ 2 w 4"/>
                <a:gd name="T121" fmla="*/ 0 h 217"/>
                <a:gd name="T122" fmla="*/ 2 w 4"/>
                <a:gd name="T123" fmla="*/ 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" h="217"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7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7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369"/>
            <p:cNvSpPr>
              <a:spLocks noEditPoints="1"/>
            </p:cNvSpPr>
            <p:nvPr/>
          </p:nvSpPr>
          <p:spPr bwMode="auto">
            <a:xfrm>
              <a:off x="7626012" y="4592185"/>
              <a:ext cx="11113" cy="649288"/>
            </a:xfrm>
            <a:custGeom>
              <a:avLst/>
              <a:gdLst>
                <a:gd name="T0" fmla="*/ 4 w 4"/>
                <a:gd name="T1" fmla="*/ 249 h 252"/>
                <a:gd name="T2" fmla="*/ 0 w 4"/>
                <a:gd name="T3" fmla="*/ 250 h 252"/>
                <a:gd name="T4" fmla="*/ 4 w 4"/>
                <a:gd name="T5" fmla="*/ 240 h 252"/>
                <a:gd name="T6" fmla="*/ 0 w 4"/>
                <a:gd name="T7" fmla="*/ 241 h 252"/>
                <a:gd name="T8" fmla="*/ 4 w 4"/>
                <a:gd name="T9" fmla="*/ 231 h 252"/>
                <a:gd name="T10" fmla="*/ 0 w 4"/>
                <a:gd name="T11" fmla="*/ 233 h 252"/>
                <a:gd name="T12" fmla="*/ 4 w 4"/>
                <a:gd name="T13" fmla="*/ 223 h 252"/>
                <a:gd name="T14" fmla="*/ 0 w 4"/>
                <a:gd name="T15" fmla="*/ 224 h 252"/>
                <a:gd name="T16" fmla="*/ 4 w 4"/>
                <a:gd name="T17" fmla="*/ 214 h 252"/>
                <a:gd name="T18" fmla="*/ 0 w 4"/>
                <a:gd name="T19" fmla="*/ 215 h 252"/>
                <a:gd name="T20" fmla="*/ 4 w 4"/>
                <a:gd name="T21" fmla="*/ 205 h 252"/>
                <a:gd name="T22" fmla="*/ 0 w 4"/>
                <a:gd name="T23" fmla="*/ 206 h 252"/>
                <a:gd name="T24" fmla="*/ 4 w 4"/>
                <a:gd name="T25" fmla="*/ 196 h 252"/>
                <a:gd name="T26" fmla="*/ 0 w 4"/>
                <a:gd name="T27" fmla="*/ 197 h 252"/>
                <a:gd name="T28" fmla="*/ 4 w 4"/>
                <a:gd name="T29" fmla="*/ 187 h 252"/>
                <a:gd name="T30" fmla="*/ 0 w 4"/>
                <a:gd name="T31" fmla="*/ 188 h 252"/>
                <a:gd name="T32" fmla="*/ 4 w 4"/>
                <a:gd name="T33" fmla="*/ 178 h 252"/>
                <a:gd name="T34" fmla="*/ 0 w 4"/>
                <a:gd name="T35" fmla="*/ 180 h 252"/>
                <a:gd name="T36" fmla="*/ 4 w 4"/>
                <a:gd name="T37" fmla="*/ 170 h 252"/>
                <a:gd name="T38" fmla="*/ 0 w 4"/>
                <a:gd name="T39" fmla="*/ 171 h 252"/>
                <a:gd name="T40" fmla="*/ 4 w 4"/>
                <a:gd name="T41" fmla="*/ 161 h 252"/>
                <a:gd name="T42" fmla="*/ 0 w 4"/>
                <a:gd name="T43" fmla="*/ 162 h 252"/>
                <a:gd name="T44" fmla="*/ 4 w 4"/>
                <a:gd name="T45" fmla="*/ 152 h 252"/>
                <a:gd name="T46" fmla="*/ 0 w 4"/>
                <a:gd name="T47" fmla="*/ 153 h 252"/>
                <a:gd name="T48" fmla="*/ 4 w 4"/>
                <a:gd name="T49" fmla="*/ 143 h 252"/>
                <a:gd name="T50" fmla="*/ 0 w 4"/>
                <a:gd name="T51" fmla="*/ 144 h 252"/>
                <a:gd name="T52" fmla="*/ 4 w 4"/>
                <a:gd name="T53" fmla="*/ 134 h 252"/>
                <a:gd name="T54" fmla="*/ 0 w 4"/>
                <a:gd name="T55" fmla="*/ 135 h 252"/>
                <a:gd name="T56" fmla="*/ 4 w 4"/>
                <a:gd name="T57" fmla="*/ 125 h 252"/>
                <a:gd name="T58" fmla="*/ 0 w 4"/>
                <a:gd name="T59" fmla="*/ 126 h 252"/>
                <a:gd name="T60" fmla="*/ 4 w 4"/>
                <a:gd name="T61" fmla="*/ 117 h 252"/>
                <a:gd name="T62" fmla="*/ 0 w 4"/>
                <a:gd name="T63" fmla="*/ 118 h 252"/>
                <a:gd name="T64" fmla="*/ 4 w 4"/>
                <a:gd name="T65" fmla="*/ 108 h 252"/>
                <a:gd name="T66" fmla="*/ 0 w 4"/>
                <a:gd name="T67" fmla="*/ 109 h 252"/>
                <a:gd name="T68" fmla="*/ 4 w 4"/>
                <a:gd name="T69" fmla="*/ 99 h 252"/>
                <a:gd name="T70" fmla="*/ 0 w 4"/>
                <a:gd name="T71" fmla="*/ 100 h 252"/>
                <a:gd name="T72" fmla="*/ 4 w 4"/>
                <a:gd name="T73" fmla="*/ 90 h 252"/>
                <a:gd name="T74" fmla="*/ 0 w 4"/>
                <a:gd name="T75" fmla="*/ 91 h 252"/>
                <a:gd name="T76" fmla="*/ 4 w 4"/>
                <a:gd name="T77" fmla="*/ 81 h 252"/>
                <a:gd name="T78" fmla="*/ 0 w 4"/>
                <a:gd name="T79" fmla="*/ 82 h 252"/>
                <a:gd name="T80" fmla="*/ 4 w 4"/>
                <a:gd name="T81" fmla="*/ 72 h 252"/>
                <a:gd name="T82" fmla="*/ 0 w 4"/>
                <a:gd name="T83" fmla="*/ 73 h 252"/>
                <a:gd name="T84" fmla="*/ 4 w 4"/>
                <a:gd name="T85" fmla="*/ 63 h 252"/>
                <a:gd name="T86" fmla="*/ 0 w 4"/>
                <a:gd name="T87" fmla="*/ 65 h 252"/>
                <a:gd name="T88" fmla="*/ 4 w 4"/>
                <a:gd name="T89" fmla="*/ 55 h 252"/>
                <a:gd name="T90" fmla="*/ 0 w 4"/>
                <a:gd name="T91" fmla="*/ 56 h 252"/>
                <a:gd name="T92" fmla="*/ 4 w 4"/>
                <a:gd name="T93" fmla="*/ 46 h 252"/>
                <a:gd name="T94" fmla="*/ 0 w 4"/>
                <a:gd name="T95" fmla="*/ 47 h 252"/>
                <a:gd name="T96" fmla="*/ 4 w 4"/>
                <a:gd name="T97" fmla="*/ 37 h 252"/>
                <a:gd name="T98" fmla="*/ 0 w 4"/>
                <a:gd name="T99" fmla="*/ 38 h 252"/>
                <a:gd name="T100" fmla="*/ 4 w 4"/>
                <a:gd name="T101" fmla="*/ 28 h 252"/>
                <a:gd name="T102" fmla="*/ 0 w 4"/>
                <a:gd name="T103" fmla="*/ 29 h 252"/>
                <a:gd name="T104" fmla="*/ 4 w 4"/>
                <a:gd name="T105" fmla="*/ 19 h 252"/>
                <a:gd name="T106" fmla="*/ 0 w 4"/>
                <a:gd name="T107" fmla="*/ 20 h 252"/>
                <a:gd name="T108" fmla="*/ 4 w 4"/>
                <a:gd name="T109" fmla="*/ 10 h 252"/>
                <a:gd name="T110" fmla="*/ 0 w 4"/>
                <a:gd name="T111" fmla="*/ 12 h 252"/>
                <a:gd name="T112" fmla="*/ 4 w 4"/>
                <a:gd name="T113" fmla="*/ 2 h 252"/>
                <a:gd name="T114" fmla="*/ 0 w 4"/>
                <a:gd name="T115" fmla="*/ 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252">
                  <a:moveTo>
                    <a:pt x="0" y="250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48"/>
                    <a:pt x="1" y="247"/>
                    <a:pt x="2" y="247"/>
                  </a:cubicBezTo>
                  <a:cubicBezTo>
                    <a:pt x="2" y="247"/>
                    <a:pt x="2" y="247"/>
                    <a:pt x="2" y="247"/>
                  </a:cubicBezTo>
                  <a:cubicBezTo>
                    <a:pt x="3" y="247"/>
                    <a:pt x="4" y="248"/>
                    <a:pt x="4" y="249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51"/>
                    <a:pt x="3" y="252"/>
                    <a:pt x="2" y="25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" y="252"/>
                    <a:pt x="0" y="251"/>
                    <a:pt x="0" y="250"/>
                  </a:cubicBezTo>
                  <a:close/>
                  <a:moveTo>
                    <a:pt x="0" y="241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0" y="239"/>
                    <a:pt x="1" y="238"/>
                    <a:pt x="2" y="238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3" y="238"/>
                    <a:pt x="4" y="239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4" y="241"/>
                    <a:pt x="4" y="241"/>
                    <a:pt x="4" y="241"/>
                  </a:cubicBezTo>
                  <a:cubicBezTo>
                    <a:pt x="4" y="242"/>
                    <a:pt x="3" y="243"/>
                    <a:pt x="2" y="24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1" y="243"/>
                    <a:pt x="0" y="242"/>
                    <a:pt x="0" y="241"/>
                  </a:cubicBezTo>
                  <a:close/>
                  <a:moveTo>
                    <a:pt x="0" y="233"/>
                  </a:moveTo>
                  <a:cubicBezTo>
                    <a:pt x="0" y="231"/>
                    <a:pt x="0" y="231"/>
                    <a:pt x="0" y="231"/>
                  </a:cubicBezTo>
                  <a:cubicBezTo>
                    <a:pt x="0" y="230"/>
                    <a:pt x="1" y="229"/>
                    <a:pt x="2" y="229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3" y="229"/>
                    <a:pt x="4" y="230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4"/>
                    <a:pt x="3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1" y="234"/>
                    <a:pt x="0" y="234"/>
                    <a:pt x="0" y="233"/>
                  </a:cubicBezTo>
                  <a:close/>
                  <a:moveTo>
                    <a:pt x="0" y="224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21"/>
                    <a:pt x="1" y="221"/>
                    <a:pt x="2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" y="221"/>
                    <a:pt x="4" y="221"/>
                    <a:pt x="4" y="223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5"/>
                    <a:pt x="3" y="226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1" y="226"/>
                    <a:pt x="0" y="225"/>
                    <a:pt x="0" y="224"/>
                  </a:cubicBezTo>
                  <a:close/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370"/>
            <p:cNvSpPr>
              <a:spLocks noEditPoints="1"/>
            </p:cNvSpPr>
            <p:nvPr/>
          </p:nvSpPr>
          <p:spPr bwMode="auto">
            <a:xfrm>
              <a:off x="77196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371"/>
            <p:cNvSpPr>
              <a:spLocks noEditPoints="1"/>
            </p:cNvSpPr>
            <p:nvPr/>
          </p:nvSpPr>
          <p:spPr bwMode="auto">
            <a:xfrm>
              <a:off x="79101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0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0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0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0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0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0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0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0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0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0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372"/>
            <p:cNvSpPr>
              <a:spLocks noEditPoints="1"/>
            </p:cNvSpPr>
            <p:nvPr/>
          </p:nvSpPr>
          <p:spPr bwMode="auto">
            <a:xfrm>
              <a:off x="7673637" y="4585835"/>
              <a:ext cx="20638" cy="485775"/>
            </a:xfrm>
            <a:custGeom>
              <a:avLst/>
              <a:gdLst>
                <a:gd name="T0" fmla="*/ 4 w 8"/>
                <a:gd name="T1" fmla="*/ 179 h 188"/>
                <a:gd name="T2" fmla="*/ 8 w 8"/>
                <a:gd name="T3" fmla="*/ 183 h 188"/>
                <a:gd name="T4" fmla="*/ 4 w 8"/>
                <a:gd name="T5" fmla="*/ 188 h 188"/>
                <a:gd name="T6" fmla="*/ 0 w 8"/>
                <a:gd name="T7" fmla="*/ 170 h 188"/>
                <a:gd name="T8" fmla="*/ 8 w 8"/>
                <a:gd name="T9" fmla="*/ 170 h 188"/>
                <a:gd name="T10" fmla="*/ 4 w 8"/>
                <a:gd name="T11" fmla="*/ 175 h 188"/>
                <a:gd name="T12" fmla="*/ 0 w 8"/>
                <a:gd name="T13" fmla="*/ 158 h 188"/>
                <a:gd name="T14" fmla="*/ 4 w 8"/>
                <a:gd name="T15" fmla="*/ 153 h 188"/>
                <a:gd name="T16" fmla="*/ 8 w 8"/>
                <a:gd name="T17" fmla="*/ 158 h 188"/>
                <a:gd name="T18" fmla="*/ 0 w 8"/>
                <a:gd name="T19" fmla="*/ 158 h 188"/>
                <a:gd name="T20" fmla="*/ 4 w 8"/>
                <a:gd name="T21" fmla="*/ 140 h 188"/>
                <a:gd name="T22" fmla="*/ 8 w 8"/>
                <a:gd name="T23" fmla="*/ 144 h 188"/>
                <a:gd name="T24" fmla="*/ 4 w 8"/>
                <a:gd name="T25" fmla="*/ 150 h 188"/>
                <a:gd name="T26" fmla="*/ 0 w 8"/>
                <a:gd name="T27" fmla="*/ 132 h 188"/>
                <a:gd name="T28" fmla="*/ 8 w 8"/>
                <a:gd name="T29" fmla="*/ 132 h 188"/>
                <a:gd name="T30" fmla="*/ 4 w 8"/>
                <a:gd name="T31" fmla="*/ 137 h 188"/>
                <a:gd name="T32" fmla="*/ 0 w 8"/>
                <a:gd name="T33" fmla="*/ 120 h 188"/>
                <a:gd name="T34" fmla="*/ 4 w 8"/>
                <a:gd name="T35" fmla="*/ 115 h 188"/>
                <a:gd name="T36" fmla="*/ 8 w 8"/>
                <a:gd name="T37" fmla="*/ 120 h 188"/>
                <a:gd name="T38" fmla="*/ 0 w 8"/>
                <a:gd name="T39" fmla="*/ 120 h 188"/>
                <a:gd name="T40" fmla="*/ 4 w 8"/>
                <a:gd name="T41" fmla="*/ 102 h 188"/>
                <a:gd name="T42" fmla="*/ 8 w 8"/>
                <a:gd name="T43" fmla="*/ 106 h 188"/>
                <a:gd name="T44" fmla="*/ 4 w 8"/>
                <a:gd name="T45" fmla="*/ 111 h 188"/>
                <a:gd name="T46" fmla="*/ 0 w 8"/>
                <a:gd name="T47" fmla="*/ 93 h 188"/>
                <a:gd name="T48" fmla="*/ 8 w 8"/>
                <a:gd name="T49" fmla="*/ 93 h 188"/>
                <a:gd name="T50" fmla="*/ 4 w 8"/>
                <a:gd name="T51" fmla="*/ 98 h 188"/>
                <a:gd name="T52" fmla="*/ 0 w 8"/>
                <a:gd name="T53" fmla="*/ 82 h 188"/>
                <a:gd name="T54" fmla="*/ 4 w 8"/>
                <a:gd name="T55" fmla="*/ 76 h 188"/>
                <a:gd name="T56" fmla="*/ 8 w 8"/>
                <a:gd name="T57" fmla="*/ 82 h 188"/>
                <a:gd name="T58" fmla="*/ 0 w 8"/>
                <a:gd name="T59" fmla="*/ 82 h 188"/>
                <a:gd name="T60" fmla="*/ 4 w 8"/>
                <a:gd name="T61" fmla="*/ 64 h 188"/>
                <a:gd name="T62" fmla="*/ 8 w 8"/>
                <a:gd name="T63" fmla="*/ 68 h 188"/>
                <a:gd name="T64" fmla="*/ 4 w 8"/>
                <a:gd name="T65" fmla="*/ 73 h 188"/>
                <a:gd name="T66" fmla="*/ 0 w 8"/>
                <a:gd name="T67" fmla="*/ 55 h 188"/>
                <a:gd name="T68" fmla="*/ 8 w 8"/>
                <a:gd name="T69" fmla="*/ 55 h 188"/>
                <a:gd name="T70" fmla="*/ 4 w 8"/>
                <a:gd name="T71" fmla="*/ 60 h 188"/>
                <a:gd name="T72" fmla="*/ 0 w 8"/>
                <a:gd name="T73" fmla="*/ 43 h 188"/>
                <a:gd name="T74" fmla="*/ 4 w 8"/>
                <a:gd name="T75" fmla="*/ 38 h 188"/>
                <a:gd name="T76" fmla="*/ 8 w 8"/>
                <a:gd name="T77" fmla="*/ 43 h 188"/>
                <a:gd name="T78" fmla="*/ 0 w 8"/>
                <a:gd name="T79" fmla="*/ 43 h 188"/>
                <a:gd name="T80" fmla="*/ 4 w 8"/>
                <a:gd name="T81" fmla="*/ 25 h 188"/>
                <a:gd name="T82" fmla="*/ 8 w 8"/>
                <a:gd name="T83" fmla="*/ 29 h 188"/>
                <a:gd name="T84" fmla="*/ 4 w 8"/>
                <a:gd name="T85" fmla="*/ 34 h 188"/>
                <a:gd name="T86" fmla="*/ 0 w 8"/>
                <a:gd name="T87" fmla="*/ 16 h 188"/>
                <a:gd name="T88" fmla="*/ 8 w 8"/>
                <a:gd name="T89" fmla="*/ 16 h 188"/>
                <a:gd name="T90" fmla="*/ 4 w 8"/>
                <a:gd name="T91" fmla="*/ 22 h 188"/>
                <a:gd name="T92" fmla="*/ 0 w 8"/>
                <a:gd name="T93" fmla="*/ 5 h 188"/>
                <a:gd name="T94" fmla="*/ 4 w 8"/>
                <a:gd name="T95" fmla="*/ 0 h 188"/>
                <a:gd name="T96" fmla="*/ 8 w 8"/>
                <a:gd name="T97" fmla="*/ 5 h 188"/>
                <a:gd name="T98" fmla="*/ 0 w 8"/>
                <a:gd name="T99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88"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373"/>
            <p:cNvSpPr>
              <a:spLocks noEditPoints="1"/>
            </p:cNvSpPr>
            <p:nvPr/>
          </p:nvSpPr>
          <p:spPr bwMode="auto">
            <a:xfrm>
              <a:off x="7843499" y="4589010"/>
              <a:ext cx="41275" cy="508000"/>
            </a:xfrm>
            <a:custGeom>
              <a:avLst/>
              <a:gdLst>
                <a:gd name="T0" fmla="*/ 0 w 16"/>
                <a:gd name="T1" fmla="*/ 188 h 197"/>
                <a:gd name="T2" fmla="*/ 8 w 16"/>
                <a:gd name="T3" fmla="*/ 180 h 197"/>
                <a:gd name="T4" fmla="*/ 16 w 16"/>
                <a:gd name="T5" fmla="*/ 188 h 197"/>
                <a:gd name="T6" fmla="*/ 8 w 16"/>
                <a:gd name="T7" fmla="*/ 197 h 197"/>
                <a:gd name="T8" fmla="*/ 0 w 16"/>
                <a:gd name="T9" fmla="*/ 189 h 197"/>
                <a:gd name="T10" fmla="*/ 0 w 16"/>
                <a:gd name="T11" fmla="*/ 165 h 197"/>
                <a:gd name="T12" fmla="*/ 8 w 16"/>
                <a:gd name="T13" fmla="*/ 158 h 197"/>
                <a:gd name="T14" fmla="*/ 16 w 16"/>
                <a:gd name="T15" fmla="*/ 165 h 197"/>
                <a:gd name="T16" fmla="*/ 8 w 16"/>
                <a:gd name="T17" fmla="*/ 174 h 197"/>
                <a:gd name="T18" fmla="*/ 0 w 16"/>
                <a:gd name="T19" fmla="*/ 166 h 197"/>
                <a:gd name="T20" fmla="*/ 0 w 16"/>
                <a:gd name="T21" fmla="*/ 143 h 197"/>
                <a:gd name="T22" fmla="*/ 8 w 16"/>
                <a:gd name="T23" fmla="*/ 135 h 197"/>
                <a:gd name="T24" fmla="*/ 16 w 16"/>
                <a:gd name="T25" fmla="*/ 143 h 197"/>
                <a:gd name="T26" fmla="*/ 8 w 16"/>
                <a:gd name="T27" fmla="*/ 152 h 197"/>
                <a:gd name="T28" fmla="*/ 0 w 16"/>
                <a:gd name="T29" fmla="*/ 144 h 197"/>
                <a:gd name="T30" fmla="*/ 0 w 16"/>
                <a:gd name="T31" fmla="*/ 121 h 197"/>
                <a:gd name="T32" fmla="*/ 8 w 16"/>
                <a:gd name="T33" fmla="*/ 113 h 197"/>
                <a:gd name="T34" fmla="*/ 16 w 16"/>
                <a:gd name="T35" fmla="*/ 121 h 197"/>
                <a:gd name="T36" fmla="*/ 8 w 16"/>
                <a:gd name="T37" fmla="*/ 129 h 197"/>
                <a:gd name="T38" fmla="*/ 0 w 16"/>
                <a:gd name="T39" fmla="*/ 121 h 197"/>
                <a:gd name="T40" fmla="*/ 0 w 16"/>
                <a:gd name="T41" fmla="*/ 98 h 197"/>
                <a:gd name="T42" fmla="*/ 8 w 16"/>
                <a:gd name="T43" fmla="*/ 90 h 197"/>
                <a:gd name="T44" fmla="*/ 16 w 16"/>
                <a:gd name="T45" fmla="*/ 98 h 197"/>
                <a:gd name="T46" fmla="*/ 8 w 16"/>
                <a:gd name="T47" fmla="*/ 107 h 197"/>
                <a:gd name="T48" fmla="*/ 0 w 16"/>
                <a:gd name="T49" fmla="*/ 99 h 197"/>
                <a:gd name="T50" fmla="*/ 0 w 16"/>
                <a:gd name="T51" fmla="*/ 76 h 197"/>
                <a:gd name="T52" fmla="*/ 8 w 16"/>
                <a:gd name="T53" fmla="*/ 68 h 197"/>
                <a:gd name="T54" fmla="*/ 16 w 16"/>
                <a:gd name="T55" fmla="*/ 76 h 197"/>
                <a:gd name="T56" fmla="*/ 8 w 16"/>
                <a:gd name="T57" fmla="*/ 84 h 197"/>
                <a:gd name="T58" fmla="*/ 0 w 16"/>
                <a:gd name="T59" fmla="*/ 76 h 197"/>
                <a:gd name="T60" fmla="*/ 0 w 16"/>
                <a:gd name="T61" fmla="*/ 53 h 197"/>
                <a:gd name="T62" fmla="*/ 8 w 16"/>
                <a:gd name="T63" fmla="*/ 45 h 197"/>
                <a:gd name="T64" fmla="*/ 16 w 16"/>
                <a:gd name="T65" fmla="*/ 53 h 197"/>
                <a:gd name="T66" fmla="*/ 8 w 16"/>
                <a:gd name="T67" fmla="*/ 62 h 197"/>
                <a:gd name="T68" fmla="*/ 0 w 16"/>
                <a:gd name="T69" fmla="*/ 54 h 197"/>
                <a:gd name="T70" fmla="*/ 0 w 16"/>
                <a:gd name="T71" fmla="*/ 31 h 197"/>
                <a:gd name="T72" fmla="*/ 8 w 16"/>
                <a:gd name="T73" fmla="*/ 23 h 197"/>
                <a:gd name="T74" fmla="*/ 16 w 16"/>
                <a:gd name="T75" fmla="*/ 31 h 197"/>
                <a:gd name="T76" fmla="*/ 8 w 16"/>
                <a:gd name="T77" fmla="*/ 39 h 197"/>
                <a:gd name="T78" fmla="*/ 0 w 16"/>
                <a:gd name="T79" fmla="*/ 31 h 197"/>
                <a:gd name="T80" fmla="*/ 0 w 16"/>
                <a:gd name="T81" fmla="*/ 8 h 197"/>
                <a:gd name="T82" fmla="*/ 8 w 16"/>
                <a:gd name="T83" fmla="*/ 0 h 197"/>
                <a:gd name="T84" fmla="*/ 16 w 16"/>
                <a:gd name="T85" fmla="*/ 8 h 197"/>
                <a:gd name="T86" fmla="*/ 8 w 16"/>
                <a:gd name="T87" fmla="*/ 17 h 197"/>
                <a:gd name="T88" fmla="*/ 0 w 16"/>
                <a:gd name="T89" fmla="*/ 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7">
                  <a:moveTo>
                    <a:pt x="0" y="189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0" y="184"/>
                    <a:pt x="3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80"/>
                    <a:pt x="16" y="184"/>
                    <a:pt x="16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93"/>
                    <a:pt x="12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3" y="197"/>
                    <a:pt x="0" y="193"/>
                    <a:pt x="0" y="189"/>
                  </a:cubicBezTo>
                  <a:close/>
                  <a:moveTo>
                    <a:pt x="0" y="166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0" y="161"/>
                    <a:pt x="3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2" y="158"/>
                    <a:pt x="16" y="161"/>
                    <a:pt x="16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71"/>
                    <a:pt x="12" y="174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74"/>
                    <a:pt x="0" y="171"/>
                    <a:pt x="0" y="166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3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3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3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3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3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3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3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3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3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3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3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374"/>
            <p:cNvSpPr>
              <a:spLocks noEditPoints="1"/>
            </p:cNvSpPr>
            <p:nvPr/>
          </p:nvSpPr>
          <p:spPr bwMode="auto">
            <a:xfrm>
              <a:off x="7559337" y="4589010"/>
              <a:ext cx="41275" cy="392113"/>
            </a:xfrm>
            <a:custGeom>
              <a:avLst/>
              <a:gdLst>
                <a:gd name="T0" fmla="*/ 0 w 16"/>
                <a:gd name="T1" fmla="*/ 143 h 152"/>
                <a:gd name="T2" fmla="*/ 8 w 16"/>
                <a:gd name="T3" fmla="*/ 135 h 152"/>
                <a:gd name="T4" fmla="*/ 16 w 16"/>
                <a:gd name="T5" fmla="*/ 143 h 152"/>
                <a:gd name="T6" fmla="*/ 8 w 16"/>
                <a:gd name="T7" fmla="*/ 152 h 152"/>
                <a:gd name="T8" fmla="*/ 0 w 16"/>
                <a:gd name="T9" fmla="*/ 144 h 152"/>
                <a:gd name="T10" fmla="*/ 0 w 16"/>
                <a:gd name="T11" fmla="*/ 121 h 152"/>
                <a:gd name="T12" fmla="*/ 8 w 16"/>
                <a:gd name="T13" fmla="*/ 113 h 152"/>
                <a:gd name="T14" fmla="*/ 16 w 16"/>
                <a:gd name="T15" fmla="*/ 121 h 152"/>
                <a:gd name="T16" fmla="*/ 8 w 16"/>
                <a:gd name="T17" fmla="*/ 129 h 152"/>
                <a:gd name="T18" fmla="*/ 0 w 16"/>
                <a:gd name="T19" fmla="*/ 121 h 152"/>
                <a:gd name="T20" fmla="*/ 0 w 16"/>
                <a:gd name="T21" fmla="*/ 98 h 152"/>
                <a:gd name="T22" fmla="*/ 8 w 16"/>
                <a:gd name="T23" fmla="*/ 90 h 152"/>
                <a:gd name="T24" fmla="*/ 16 w 16"/>
                <a:gd name="T25" fmla="*/ 98 h 152"/>
                <a:gd name="T26" fmla="*/ 8 w 16"/>
                <a:gd name="T27" fmla="*/ 107 h 152"/>
                <a:gd name="T28" fmla="*/ 0 w 16"/>
                <a:gd name="T29" fmla="*/ 99 h 152"/>
                <a:gd name="T30" fmla="*/ 0 w 16"/>
                <a:gd name="T31" fmla="*/ 76 h 152"/>
                <a:gd name="T32" fmla="*/ 8 w 16"/>
                <a:gd name="T33" fmla="*/ 68 h 152"/>
                <a:gd name="T34" fmla="*/ 16 w 16"/>
                <a:gd name="T35" fmla="*/ 76 h 152"/>
                <a:gd name="T36" fmla="*/ 8 w 16"/>
                <a:gd name="T37" fmla="*/ 84 h 152"/>
                <a:gd name="T38" fmla="*/ 0 w 16"/>
                <a:gd name="T39" fmla="*/ 76 h 152"/>
                <a:gd name="T40" fmla="*/ 0 w 16"/>
                <a:gd name="T41" fmla="*/ 53 h 152"/>
                <a:gd name="T42" fmla="*/ 8 w 16"/>
                <a:gd name="T43" fmla="*/ 45 h 152"/>
                <a:gd name="T44" fmla="*/ 16 w 16"/>
                <a:gd name="T45" fmla="*/ 53 h 152"/>
                <a:gd name="T46" fmla="*/ 8 w 16"/>
                <a:gd name="T47" fmla="*/ 62 h 152"/>
                <a:gd name="T48" fmla="*/ 0 w 16"/>
                <a:gd name="T49" fmla="*/ 54 h 152"/>
                <a:gd name="T50" fmla="*/ 0 w 16"/>
                <a:gd name="T51" fmla="*/ 31 h 152"/>
                <a:gd name="T52" fmla="*/ 8 w 16"/>
                <a:gd name="T53" fmla="*/ 23 h 152"/>
                <a:gd name="T54" fmla="*/ 16 w 16"/>
                <a:gd name="T55" fmla="*/ 31 h 152"/>
                <a:gd name="T56" fmla="*/ 8 w 16"/>
                <a:gd name="T57" fmla="*/ 39 h 152"/>
                <a:gd name="T58" fmla="*/ 0 w 16"/>
                <a:gd name="T59" fmla="*/ 31 h 152"/>
                <a:gd name="T60" fmla="*/ 0 w 16"/>
                <a:gd name="T61" fmla="*/ 8 h 152"/>
                <a:gd name="T62" fmla="*/ 8 w 16"/>
                <a:gd name="T63" fmla="*/ 0 h 152"/>
                <a:gd name="T64" fmla="*/ 16 w 16"/>
                <a:gd name="T65" fmla="*/ 8 h 152"/>
                <a:gd name="T66" fmla="*/ 8 w 16"/>
                <a:gd name="T67" fmla="*/ 17 h 152"/>
                <a:gd name="T68" fmla="*/ 0 w 16"/>
                <a:gd name="T69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52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4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4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4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4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4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4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4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4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4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4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375"/>
            <p:cNvSpPr>
              <a:spLocks noEditPoints="1"/>
            </p:cNvSpPr>
            <p:nvPr/>
          </p:nvSpPr>
          <p:spPr bwMode="auto">
            <a:xfrm>
              <a:off x="7778412" y="4585835"/>
              <a:ext cx="20638" cy="617538"/>
            </a:xfrm>
            <a:custGeom>
              <a:avLst/>
              <a:gdLst>
                <a:gd name="T0" fmla="*/ 4 w 8"/>
                <a:gd name="T1" fmla="*/ 230 h 239"/>
                <a:gd name="T2" fmla="*/ 8 w 8"/>
                <a:gd name="T3" fmla="*/ 234 h 239"/>
                <a:gd name="T4" fmla="*/ 4 w 8"/>
                <a:gd name="T5" fmla="*/ 239 h 239"/>
                <a:gd name="T6" fmla="*/ 0 w 8"/>
                <a:gd name="T7" fmla="*/ 221 h 239"/>
                <a:gd name="T8" fmla="*/ 8 w 8"/>
                <a:gd name="T9" fmla="*/ 221 h 239"/>
                <a:gd name="T10" fmla="*/ 4 w 8"/>
                <a:gd name="T11" fmla="*/ 226 h 239"/>
                <a:gd name="T12" fmla="*/ 0 w 8"/>
                <a:gd name="T13" fmla="*/ 210 h 239"/>
                <a:gd name="T14" fmla="*/ 4 w 8"/>
                <a:gd name="T15" fmla="*/ 204 h 239"/>
                <a:gd name="T16" fmla="*/ 8 w 8"/>
                <a:gd name="T17" fmla="*/ 210 h 239"/>
                <a:gd name="T18" fmla="*/ 0 w 8"/>
                <a:gd name="T19" fmla="*/ 210 h 239"/>
                <a:gd name="T20" fmla="*/ 4 w 8"/>
                <a:gd name="T21" fmla="*/ 192 h 239"/>
                <a:gd name="T22" fmla="*/ 8 w 8"/>
                <a:gd name="T23" fmla="*/ 196 h 239"/>
                <a:gd name="T24" fmla="*/ 4 w 8"/>
                <a:gd name="T25" fmla="*/ 201 h 239"/>
                <a:gd name="T26" fmla="*/ 0 w 8"/>
                <a:gd name="T27" fmla="*/ 183 h 239"/>
                <a:gd name="T28" fmla="*/ 8 w 8"/>
                <a:gd name="T29" fmla="*/ 183 h 239"/>
                <a:gd name="T30" fmla="*/ 4 w 8"/>
                <a:gd name="T31" fmla="*/ 188 h 239"/>
                <a:gd name="T32" fmla="*/ 0 w 8"/>
                <a:gd name="T33" fmla="*/ 171 h 239"/>
                <a:gd name="T34" fmla="*/ 4 w 8"/>
                <a:gd name="T35" fmla="*/ 166 h 239"/>
                <a:gd name="T36" fmla="*/ 8 w 8"/>
                <a:gd name="T37" fmla="*/ 171 h 239"/>
                <a:gd name="T38" fmla="*/ 0 w 8"/>
                <a:gd name="T39" fmla="*/ 171 h 239"/>
                <a:gd name="T40" fmla="*/ 4 w 8"/>
                <a:gd name="T41" fmla="*/ 153 h 239"/>
                <a:gd name="T42" fmla="*/ 8 w 8"/>
                <a:gd name="T43" fmla="*/ 157 h 239"/>
                <a:gd name="T44" fmla="*/ 4 w 8"/>
                <a:gd name="T45" fmla="*/ 162 h 239"/>
                <a:gd name="T46" fmla="*/ 0 w 8"/>
                <a:gd name="T47" fmla="*/ 144 h 239"/>
                <a:gd name="T48" fmla="*/ 8 w 8"/>
                <a:gd name="T49" fmla="*/ 144 h 239"/>
                <a:gd name="T50" fmla="*/ 4 w 8"/>
                <a:gd name="T51" fmla="*/ 150 h 239"/>
                <a:gd name="T52" fmla="*/ 0 w 8"/>
                <a:gd name="T53" fmla="*/ 133 h 239"/>
                <a:gd name="T54" fmla="*/ 4 w 8"/>
                <a:gd name="T55" fmla="*/ 128 h 239"/>
                <a:gd name="T56" fmla="*/ 8 w 8"/>
                <a:gd name="T57" fmla="*/ 133 h 239"/>
                <a:gd name="T58" fmla="*/ 0 w 8"/>
                <a:gd name="T59" fmla="*/ 133 h 239"/>
                <a:gd name="T60" fmla="*/ 4 w 8"/>
                <a:gd name="T61" fmla="*/ 115 h 239"/>
                <a:gd name="T62" fmla="*/ 8 w 8"/>
                <a:gd name="T63" fmla="*/ 119 h 239"/>
                <a:gd name="T64" fmla="*/ 4 w 8"/>
                <a:gd name="T65" fmla="*/ 124 h 239"/>
                <a:gd name="T66" fmla="*/ 0 w 8"/>
                <a:gd name="T67" fmla="*/ 106 h 239"/>
                <a:gd name="T68" fmla="*/ 8 w 8"/>
                <a:gd name="T69" fmla="*/ 106 h 239"/>
                <a:gd name="T70" fmla="*/ 4 w 8"/>
                <a:gd name="T71" fmla="*/ 111 h 239"/>
                <a:gd name="T72" fmla="*/ 0 w 8"/>
                <a:gd name="T73" fmla="*/ 94 h 239"/>
                <a:gd name="T74" fmla="*/ 4 w 8"/>
                <a:gd name="T75" fmla="*/ 89 h 239"/>
                <a:gd name="T76" fmla="*/ 8 w 8"/>
                <a:gd name="T77" fmla="*/ 94 h 239"/>
                <a:gd name="T78" fmla="*/ 0 w 8"/>
                <a:gd name="T79" fmla="*/ 94 h 239"/>
                <a:gd name="T80" fmla="*/ 4 w 8"/>
                <a:gd name="T81" fmla="*/ 76 h 239"/>
                <a:gd name="T82" fmla="*/ 8 w 8"/>
                <a:gd name="T83" fmla="*/ 80 h 239"/>
                <a:gd name="T84" fmla="*/ 4 w 8"/>
                <a:gd name="T85" fmla="*/ 86 h 239"/>
                <a:gd name="T86" fmla="*/ 0 w 8"/>
                <a:gd name="T87" fmla="*/ 68 h 239"/>
                <a:gd name="T88" fmla="*/ 8 w 8"/>
                <a:gd name="T89" fmla="*/ 68 h 239"/>
                <a:gd name="T90" fmla="*/ 4 w 8"/>
                <a:gd name="T91" fmla="*/ 73 h 239"/>
                <a:gd name="T92" fmla="*/ 0 w 8"/>
                <a:gd name="T93" fmla="*/ 56 h 239"/>
                <a:gd name="T94" fmla="*/ 4 w 8"/>
                <a:gd name="T95" fmla="*/ 51 h 239"/>
                <a:gd name="T96" fmla="*/ 8 w 8"/>
                <a:gd name="T97" fmla="*/ 56 h 239"/>
                <a:gd name="T98" fmla="*/ 0 w 8"/>
                <a:gd name="T99" fmla="*/ 56 h 239"/>
                <a:gd name="T100" fmla="*/ 4 w 8"/>
                <a:gd name="T101" fmla="*/ 38 h 239"/>
                <a:gd name="T102" fmla="*/ 8 w 8"/>
                <a:gd name="T103" fmla="*/ 42 h 239"/>
                <a:gd name="T104" fmla="*/ 4 w 8"/>
                <a:gd name="T105" fmla="*/ 47 h 239"/>
                <a:gd name="T106" fmla="*/ 0 w 8"/>
                <a:gd name="T107" fmla="*/ 29 h 239"/>
                <a:gd name="T108" fmla="*/ 8 w 8"/>
                <a:gd name="T109" fmla="*/ 29 h 239"/>
                <a:gd name="T110" fmla="*/ 4 w 8"/>
                <a:gd name="T111" fmla="*/ 34 h 239"/>
                <a:gd name="T112" fmla="*/ 0 w 8"/>
                <a:gd name="T113" fmla="*/ 18 h 239"/>
                <a:gd name="T114" fmla="*/ 4 w 8"/>
                <a:gd name="T115" fmla="*/ 12 h 239"/>
                <a:gd name="T116" fmla="*/ 8 w 8"/>
                <a:gd name="T117" fmla="*/ 18 h 239"/>
                <a:gd name="T118" fmla="*/ 0 w 8"/>
                <a:gd name="T119" fmla="*/ 18 h 239"/>
                <a:gd name="T120" fmla="*/ 4 w 8"/>
                <a:gd name="T121" fmla="*/ 0 h 239"/>
                <a:gd name="T122" fmla="*/ 8 w 8"/>
                <a:gd name="T123" fmla="*/ 4 h 239"/>
                <a:gd name="T124" fmla="*/ 4 w 8"/>
                <a:gd name="T125" fmla="*/ 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" h="239"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6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6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6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6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6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6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6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376"/>
            <p:cNvSpPr>
              <a:spLocks noEditPoints="1"/>
            </p:cNvSpPr>
            <p:nvPr/>
          </p:nvSpPr>
          <p:spPr bwMode="auto">
            <a:xfrm>
              <a:off x="7459324" y="1517197"/>
              <a:ext cx="17463" cy="509588"/>
            </a:xfrm>
            <a:custGeom>
              <a:avLst/>
              <a:gdLst>
                <a:gd name="T0" fmla="*/ 3 w 7"/>
                <a:gd name="T1" fmla="*/ 189 h 197"/>
                <a:gd name="T2" fmla="*/ 7 w 7"/>
                <a:gd name="T3" fmla="*/ 192 h 197"/>
                <a:gd name="T4" fmla="*/ 3 w 7"/>
                <a:gd name="T5" fmla="*/ 197 h 197"/>
                <a:gd name="T6" fmla="*/ 0 w 7"/>
                <a:gd name="T7" fmla="*/ 182 h 197"/>
                <a:gd name="T8" fmla="*/ 7 w 7"/>
                <a:gd name="T9" fmla="*/ 182 h 197"/>
                <a:gd name="T10" fmla="*/ 3 w 7"/>
                <a:gd name="T11" fmla="*/ 186 h 197"/>
                <a:gd name="T12" fmla="*/ 0 w 7"/>
                <a:gd name="T13" fmla="*/ 172 h 197"/>
                <a:gd name="T14" fmla="*/ 3 w 7"/>
                <a:gd name="T15" fmla="*/ 168 h 197"/>
                <a:gd name="T16" fmla="*/ 7 w 7"/>
                <a:gd name="T17" fmla="*/ 172 h 197"/>
                <a:gd name="T18" fmla="*/ 0 w 7"/>
                <a:gd name="T19" fmla="*/ 172 h 197"/>
                <a:gd name="T20" fmla="*/ 3 w 7"/>
                <a:gd name="T21" fmla="*/ 157 h 197"/>
                <a:gd name="T22" fmla="*/ 7 w 7"/>
                <a:gd name="T23" fmla="*/ 161 h 197"/>
                <a:gd name="T24" fmla="*/ 3 w 7"/>
                <a:gd name="T25" fmla="*/ 165 h 197"/>
                <a:gd name="T26" fmla="*/ 0 w 7"/>
                <a:gd name="T27" fmla="*/ 150 h 197"/>
                <a:gd name="T28" fmla="*/ 7 w 7"/>
                <a:gd name="T29" fmla="*/ 150 h 197"/>
                <a:gd name="T30" fmla="*/ 3 w 7"/>
                <a:gd name="T31" fmla="*/ 154 h 197"/>
                <a:gd name="T32" fmla="*/ 0 w 7"/>
                <a:gd name="T33" fmla="*/ 141 h 197"/>
                <a:gd name="T34" fmla="*/ 3 w 7"/>
                <a:gd name="T35" fmla="*/ 136 h 197"/>
                <a:gd name="T36" fmla="*/ 7 w 7"/>
                <a:gd name="T37" fmla="*/ 141 h 197"/>
                <a:gd name="T38" fmla="*/ 0 w 7"/>
                <a:gd name="T39" fmla="*/ 141 h 197"/>
                <a:gd name="T40" fmla="*/ 3 w 7"/>
                <a:gd name="T41" fmla="*/ 126 h 197"/>
                <a:gd name="T42" fmla="*/ 7 w 7"/>
                <a:gd name="T43" fmla="*/ 129 h 197"/>
                <a:gd name="T44" fmla="*/ 3 w 7"/>
                <a:gd name="T45" fmla="*/ 133 h 197"/>
                <a:gd name="T46" fmla="*/ 0 w 7"/>
                <a:gd name="T47" fmla="*/ 119 h 197"/>
                <a:gd name="T48" fmla="*/ 7 w 7"/>
                <a:gd name="T49" fmla="*/ 119 h 197"/>
                <a:gd name="T50" fmla="*/ 3 w 7"/>
                <a:gd name="T51" fmla="*/ 123 h 197"/>
                <a:gd name="T52" fmla="*/ 0 w 7"/>
                <a:gd name="T53" fmla="*/ 109 h 197"/>
                <a:gd name="T54" fmla="*/ 3 w 7"/>
                <a:gd name="T55" fmla="*/ 105 h 197"/>
                <a:gd name="T56" fmla="*/ 7 w 7"/>
                <a:gd name="T57" fmla="*/ 109 h 197"/>
                <a:gd name="T58" fmla="*/ 0 w 7"/>
                <a:gd name="T59" fmla="*/ 109 h 197"/>
                <a:gd name="T60" fmla="*/ 3 w 7"/>
                <a:gd name="T61" fmla="*/ 94 h 197"/>
                <a:gd name="T62" fmla="*/ 7 w 7"/>
                <a:gd name="T63" fmla="*/ 98 h 197"/>
                <a:gd name="T64" fmla="*/ 3 w 7"/>
                <a:gd name="T65" fmla="*/ 102 h 197"/>
                <a:gd name="T66" fmla="*/ 0 w 7"/>
                <a:gd name="T67" fmla="*/ 87 h 197"/>
                <a:gd name="T68" fmla="*/ 7 w 7"/>
                <a:gd name="T69" fmla="*/ 87 h 197"/>
                <a:gd name="T70" fmla="*/ 3 w 7"/>
                <a:gd name="T71" fmla="*/ 91 h 197"/>
                <a:gd name="T72" fmla="*/ 0 w 7"/>
                <a:gd name="T73" fmla="*/ 77 h 197"/>
                <a:gd name="T74" fmla="*/ 3 w 7"/>
                <a:gd name="T75" fmla="*/ 73 h 197"/>
                <a:gd name="T76" fmla="*/ 7 w 7"/>
                <a:gd name="T77" fmla="*/ 77 h 197"/>
                <a:gd name="T78" fmla="*/ 0 w 7"/>
                <a:gd name="T79" fmla="*/ 77 h 197"/>
                <a:gd name="T80" fmla="*/ 3 w 7"/>
                <a:gd name="T81" fmla="*/ 63 h 197"/>
                <a:gd name="T82" fmla="*/ 7 w 7"/>
                <a:gd name="T83" fmla="*/ 66 h 197"/>
                <a:gd name="T84" fmla="*/ 3 w 7"/>
                <a:gd name="T85" fmla="*/ 70 h 197"/>
                <a:gd name="T86" fmla="*/ 0 w 7"/>
                <a:gd name="T87" fmla="*/ 55 h 197"/>
                <a:gd name="T88" fmla="*/ 7 w 7"/>
                <a:gd name="T89" fmla="*/ 55 h 197"/>
                <a:gd name="T90" fmla="*/ 3 w 7"/>
                <a:gd name="T91" fmla="*/ 60 h 197"/>
                <a:gd name="T92" fmla="*/ 0 w 7"/>
                <a:gd name="T93" fmla="*/ 46 h 197"/>
                <a:gd name="T94" fmla="*/ 3 w 7"/>
                <a:gd name="T95" fmla="*/ 42 h 197"/>
                <a:gd name="T96" fmla="*/ 7 w 7"/>
                <a:gd name="T97" fmla="*/ 46 h 197"/>
                <a:gd name="T98" fmla="*/ 0 w 7"/>
                <a:gd name="T99" fmla="*/ 46 h 197"/>
                <a:gd name="T100" fmla="*/ 3 w 7"/>
                <a:gd name="T101" fmla="*/ 31 h 197"/>
                <a:gd name="T102" fmla="*/ 7 w 7"/>
                <a:gd name="T103" fmla="*/ 34 h 197"/>
                <a:gd name="T104" fmla="*/ 3 w 7"/>
                <a:gd name="T105" fmla="*/ 39 h 197"/>
                <a:gd name="T106" fmla="*/ 0 w 7"/>
                <a:gd name="T107" fmla="*/ 24 h 197"/>
                <a:gd name="T108" fmla="*/ 7 w 7"/>
                <a:gd name="T109" fmla="*/ 24 h 197"/>
                <a:gd name="T110" fmla="*/ 3 w 7"/>
                <a:gd name="T111" fmla="*/ 28 h 197"/>
                <a:gd name="T112" fmla="*/ 0 w 7"/>
                <a:gd name="T113" fmla="*/ 14 h 197"/>
                <a:gd name="T114" fmla="*/ 3 w 7"/>
                <a:gd name="T115" fmla="*/ 10 h 197"/>
                <a:gd name="T116" fmla="*/ 7 w 7"/>
                <a:gd name="T117" fmla="*/ 14 h 197"/>
                <a:gd name="T118" fmla="*/ 0 w 7"/>
                <a:gd name="T119" fmla="*/ 14 h 197"/>
                <a:gd name="T120" fmla="*/ 3 w 7"/>
                <a:gd name="T121" fmla="*/ 0 h 197"/>
                <a:gd name="T122" fmla="*/ 7 w 7"/>
                <a:gd name="T123" fmla="*/ 3 h 197"/>
                <a:gd name="T124" fmla="*/ 3 w 7"/>
                <a:gd name="T125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197">
                  <a:moveTo>
                    <a:pt x="0" y="193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0" y="190"/>
                    <a:pt x="2" y="189"/>
                    <a:pt x="3" y="189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5" y="189"/>
                    <a:pt x="7" y="190"/>
                    <a:pt x="7" y="192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7" y="193"/>
                    <a:pt x="7" y="193"/>
                    <a:pt x="7" y="193"/>
                  </a:cubicBezTo>
                  <a:cubicBezTo>
                    <a:pt x="7" y="195"/>
                    <a:pt x="5" y="197"/>
                    <a:pt x="3" y="197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2" y="197"/>
                    <a:pt x="0" y="195"/>
                    <a:pt x="0" y="193"/>
                  </a:cubicBezTo>
                  <a:close/>
                  <a:moveTo>
                    <a:pt x="0" y="183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0" y="180"/>
                    <a:pt x="2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5" y="179"/>
                    <a:pt x="7" y="180"/>
                    <a:pt x="7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5"/>
                    <a:pt x="5" y="186"/>
                    <a:pt x="3" y="186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6"/>
                    <a:pt x="0" y="185"/>
                    <a:pt x="0" y="183"/>
                  </a:cubicBezTo>
                  <a:close/>
                  <a:moveTo>
                    <a:pt x="0" y="172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69"/>
                    <a:pt x="2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5" y="168"/>
                    <a:pt x="7" y="169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7" y="174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0" y="174"/>
                    <a:pt x="0" y="172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59"/>
                    <a:pt x="2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7" y="159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5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2" y="165"/>
                    <a:pt x="0" y="163"/>
                    <a:pt x="0" y="162"/>
                  </a:cubicBezTo>
                  <a:close/>
                  <a:moveTo>
                    <a:pt x="0" y="151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48"/>
                    <a:pt x="2" y="147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5" y="147"/>
                    <a:pt x="7" y="148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3"/>
                    <a:pt x="5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0" y="153"/>
                    <a:pt x="0" y="151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5" y="136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2"/>
                    <a:pt x="5" y="144"/>
                    <a:pt x="3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2" y="144"/>
                    <a:pt x="0" y="142"/>
                    <a:pt x="0" y="141"/>
                  </a:cubicBezTo>
                  <a:close/>
                  <a:moveTo>
                    <a:pt x="0" y="13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127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5" y="126"/>
                    <a:pt x="7" y="127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2"/>
                    <a:pt x="5" y="13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33"/>
                    <a:pt x="0" y="132"/>
                    <a:pt x="0" y="130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5" y="115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0" y="121"/>
                    <a:pt x="0" y="120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6"/>
                    <a:pt x="2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7" y="106"/>
                    <a:pt x="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1"/>
                    <a:pt x="5" y="112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2" y="112"/>
                    <a:pt x="0" y="111"/>
                    <a:pt x="0" y="109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5" y="94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0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2"/>
                    <a:pt x="0" y="100"/>
                    <a:pt x="0" y="99"/>
                  </a:cubicBezTo>
                  <a:close/>
                  <a:moveTo>
                    <a:pt x="0" y="88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5"/>
                    <a:pt x="2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7" y="85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0"/>
                    <a:pt x="5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0" y="90"/>
                    <a:pt x="0" y="88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73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9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1"/>
                    <a:pt x="0" y="79"/>
                    <a:pt x="0" y="77"/>
                  </a:cubicBezTo>
                  <a:close/>
                  <a:moveTo>
                    <a:pt x="0" y="67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2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7" y="64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9"/>
                    <a:pt x="5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0" y="69"/>
                    <a:pt x="0" y="67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8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7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8"/>
                    <a:pt x="5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48"/>
                    <a:pt x="0" y="46"/>
                  </a:cubicBezTo>
                  <a:close/>
                  <a:moveTo>
                    <a:pt x="0" y="35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2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1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0" y="37"/>
                    <a:pt x="0" y="35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7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5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0" y="27"/>
                    <a:pt x="0" y="2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4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377"/>
            <p:cNvSpPr>
              <a:spLocks noEditPoints="1"/>
            </p:cNvSpPr>
            <p:nvPr/>
          </p:nvSpPr>
          <p:spPr bwMode="auto">
            <a:xfrm>
              <a:off x="7408524" y="1652135"/>
              <a:ext cx="17463" cy="374650"/>
            </a:xfrm>
            <a:custGeom>
              <a:avLst/>
              <a:gdLst>
                <a:gd name="T0" fmla="*/ 4 w 7"/>
                <a:gd name="T1" fmla="*/ 137 h 145"/>
                <a:gd name="T2" fmla="*/ 7 w 7"/>
                <a:gd name="T3" fmla="*/ 140 h 145"/>
                <a:gd name="T4" fmla="*/ 4 w 7"/>
                <a:gd name="T5" fmla="*/ 145 h 145"/>
                <a:gd name="T6" fmla="*/ 0 w 7"/>
                <a:gd name="T7" fmla="*/ 130 h 145"/>
                <a:gd name="T8" fmla="*/ 7 w 7"/>
                <a:gd name="T9" fmla="*/ 130 h 145"/>
                <a:gd name="T10" fmla="*/ 4 w 7"/>
                <a:gd name="T11" fmla="*/ 134 h 145"/>
                <a:gd name="T12" fmla="*/ 0 w 7"/>
                <a:gd name="T13" fmla="*/ 120 h 145"/>
                <a:gd name="T14" fmla="*/ 4 w 7"/>
                <a:gd name="T15" fmla="*/ 116 h 145"/>
                <a:gd name="T16" fmla="*/ 7 w 7"/>
                <a:gd name="T17" fmla="*/ 120 h 145"/>
                <a:gd name="T18" fmla="*/ 0 w 7"/>
                <a:gd name="T19" fmla="*/ 120 h 145"/>
                <a:gd name="T20" fmla="*/ 4 w 7"/>
                <a:gd name="T21" fmla="*/ 105 h 145"/>
                <a:gd name="T22" fmla="*/ 7 w 7"/>
                <a:gd name="T23" fmla="*/ 109 h 145"/>
                <a:gd name="T24" fmla="*/ 4 w 7"/>
                <a:gd name="T25" fmla="*/ 113 h 145"/>
                <a:gd name="T26" fmla="*/ 0 w 7"/>
                <a:gd name="T27" fmla="*/ 98 h 145"/>
                <a:gd name="T28" fmla="*/ 7 w 7"/>
                <a:gd name="T29" fmla="*/ 98 h 145"/>
                <a:gd name="T30" fmla="*/ 4 w 7"/>
                <a:gd name="T31" fmla="*/ 102 h 145"/>
                <a:gd name="T32" fmla="*/ 0 w 7"/>
                <a:gd name="T33" fmla="*/ 89 h 145"/>
                <a:gd name="T34" fmla="*/ 4 w 7"/>
                <a:gd name="T35" fmla="*/ 84 h 145"/>
                <a:gd name="T36" fmla="*/ 7 w 7"/>
                <a:gd name="T37" fmla="*/ 89 h 145"/>
                <a:gd name="T38" fmla="*/ 0 w 7"/>
                <a:gd name="T39" fmla="*/ 89 h 145"/>
                <a:gd name="T40" fmla="*/ 4 w 7"/>
                <a:gd name="T41" fmla="*/ 74 h 145"/>
                <a:gd name="T42" fmla="*/ 7 w 7"/>
                <a:gd name="T43" fmla="*/ 77 h 145"/>
                <a:gd name="T44" fmla="*/ 4 w 7"/>
                <a:gd name="T45" fmla="*/ 81 h 145"/>
                <a:gd name="T46" fmla="*/ 0 w 7"/>
                <a:gd name="T47" fmla="*/ 67 h 145"/>
                <a:gd name="T48" fmla="*/ 7 w 7"/>
                <a:gd name="T49" fmla="*/ 67 h 145"/>
                <a:gd name="T50" fmla="*/ 4 w 7"/>
                <a:gd name="T51" fmla="*/ 71 h 145"/>
                <a:gd name="T52" fmla="*/ 0 w 7"/>
                <a:gd name="T53" fmla="*/ 57 h 145"/>
                <a:gd name="T54" fmla="*/ 4 w 7"/>
                <a:gd name="T55" fmla="*/ 53 h 145"/>
                <a:gd name="T56" fmla="*/ 7 w 7"/>
                <a:gd name="T57" fmla="*/ 57 h 145"/>
                <a:gd name="T58" fmla="*/ 0 w 7"/>
                <a:gd name="T59" fmla="*/ 57 h 145"/>
                <a:gd name="T60" fmla="*/ 4 w 7"/>
                <a:gd name="T61" fmla="*/ 42 h 145"/>
                <a:gd name="T62" fmla="*/ 7 w 7"/>
                <a:gd name="T63" fmla="*/ 46 h 145"/>
                <a:gd name="T64" fmla="*/ 4 w 7"/>
                <a:gd name="T65" fmla="*/ 50 h 145"/>
                <a:gd name="T66" fmla="*/ 0 w 7"/>
                <a:gd name="T67" fmla="*/ 35 h 145"/>
                <a:gd name="T68" fmla="*/ 7 w 7"/>
                <a:gd name="T69" fmla="*/ 35 h 145"/>
                <a:gd name="T70" fmla="*/ 4 w 7"/>
                <a:gd name="T71" fmla="*/ 39 h 145"/>
                <a:gd name="T72" fmla="*/ 0 w 7"/>
                <a:gd name="T73" fmla="*/ 25 h 145"/>
                <a:gd name="T74" fmla="*/ 4 w 7"/>
                <a:gd name="T75" fmla="*/ 21 h 145"/>
                <a:gd name="T76" fmla="*/ 7 w 7"/>
                <a:gd name="T77" fmla="*/ 25 h 145"/>
                <a:gd name="T78" fmla="*/ 0 w 7"/>
                <a:gd name="T79" fmla="*/ 25 h 145"/>
                <a:gd name="T80" fmla="*/ 4 w 7"/>
                <a:gd name="T81" fmla="*/ 11 h 145"/>
                <a:gd name="T82" fmla="*/ 7 w 7"/>
                <a:gd name="T83" fmla="*/ 14 h 145"/>
                <a:gd name="T84" fmla="*/ 4 w 7"/>
                <a:gd name="T85" fmla="*/ 18 h 145"/>
                <a:gd name="T86" fmla="*/ 0 w 7"/>
                <a:gd name="T87" fmla="*/ 3 h 145"/>
                <a:gd name="T88" fmla="*/ 7 w 7"/>
                <a:gd name="T89" fmla="*/ 3 h 145"/>
                <a:gd name="T90" fmla="*/ 4 w 7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6" y="137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3"/>
                    <a:pt x="6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2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2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6" y="127"/>
                    <a:pt x="7" y="128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3"/>
                    <a:pt x="6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2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6" y="116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2"/>
                    <a:pt x="6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2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2" y="105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6" y="105"/>
                    <a:pt x="7" y="107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1"/>
                    <a:pt x="6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2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5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1"/>
                    <a:pt x="6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2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2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6" y="84"/>
                    <a:pt x="7" y="86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6" y="92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2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4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80"/>
                    <a:pt x="6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2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3"/>
                    <a:pt x="7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6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2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2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3"/>
                    <a:pt x="7" y="54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9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2"/>
                    <a:pt x="7" y="44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6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2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2"/>
                    <a:pt x="7" y="33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6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2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1"/>
                    <a:pt x="7" y="23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6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7" y="1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6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378"/>
            <p:cNvSpPr>
              <a:spLocks noEditPoints="1"/>
            </p:cNvSpPr>
            <p:nvPr/>
          </p:nvSpPr>
          <p:spPr bwMode="auto">
            <a:xfrm>
              <a:off x="7518062" y="1804535"/>
              <a:ext cx="7938" cy="215900"/>
            </a:xfrm>
            <a:custGeom>
              <a:avLst/>
              <a:gdLst>
                <a:gd name="T0" fmla="*/ 0 w 3"/>
                <a:gd name="T1" fmla="*/ 81 h 84"/>
                <a:gd name="T2" fmla="*/ 1 w 3"/>
                <a:gd name="T3" fmla="*/ 80 h 84"/>
                <a:gd name="T4" fmla="*/ 3 w 3"/>
                <a:gd name="T5" fmla="*/ 81 h 84"/>
                <a:gd name="T6" fmla="*/ 1 w 3"/>
                <a:gd name="T7" fmla="*/ 84 h 84"/>
                <a:gd name="T8" fmla="*/ 0 w 3"/>
                <a:gd name="T9" fmla="*/ 82 h 84"/>
                <a:gd name="T10" fmla="*/ 0 w 3"/>
                <a:gd name="T11" fmla="*/ 74 h 84"/>
                <a:gd name="T12" fmla="*/ 1 w 3"/>
                <a:gd name="T13" fmla="*/ 72 h 84"/>
                <a:gd name="T14" fmla="*/ 3 w 3"/>
                <a:gd name="T15" fmla="*/ 74 h 84"/>
                <a:gd name="T16" fmla="*/ 1 w 3"/>
                <a:gd name="T17" fmla="*/ 77 h 84"/>
                <a:gd name="T18" fmla="*/ 0 w 3"/>
                <a:gd name="T19" fmla="*/ 75 h 84"/>
                <a:gd name="T20" fmla="*/ 0 w 3"/>
                <a:gd name="T21" fmla="*/ 67 h 84"/>
                <a:gd name="T22" fmla="*/ 1 w 3"/>
                <a:gd name="T23" fmla="*/ 65 h 84"/>
                <a:gd name="T24" fmla="*/ 3 w 3"/>
                <a:gd name="T25" fmla="*/ 67 h 84"/>
                <a:gd name="T26" fmla="*/ 1 w 3"/>
                <a:gd name="T27" fmla="*/ 69 h 84"/>
                <a:gd name="T28" fmla="*/ 0 w 3"/>
                <a:gd name="T29" fmla="*/ 68 h 84"/>
                <a:gd name="T30" fmla="*/ 0 w 3"/>
                <a:gd name="T31" fmla="*/ 59 h 84"/>
                <a:gd name="T32" fmla="*/ 1 w 3"/>
                <a:gd name="T33" fmla="*/ 58 h 84"/>
                <a:gd name="T34" fmla="*/ 3 w 3"/>
                <a:gd name="T35" fmla="*/ 59 h 84"/>
                <a:gd name="T36" fmla="*/ 1 w 3"/>
                <a:gd name="T37" fmla="*/ 62 h 84"/>
                <a:gd name="T38" fmla="*/ 0 w 3"/>
                <a:gd name="T39" fmla="*/ 60 h 84"/>
                <a:gd name="T40" fmla="*/ 0 w 3"/>
                <a:gd name="T41" fmla="*/ 52 h 84"/>
                <a:gd name="T42" fmla="*/ 1 w 3"/>
                <a:gd name="T43" fmla="*/ 51 h 84"/>
                <a:gd name="T44" fmla="*/ 3 w 3"/>
                <a:gd name="T45" fmla="*/ 52 h 84"/>
                <a:gd name="T46" fmla="*/ 1 w 3"/>
                <a:gd name="T47" fmla="*/ 55 h 84"/>
                <a:gd name="T48" fmla="*/ 0 w 3"/>
                <a:gd name="T49" fmla="*/ 53 h 84"/>
                <a:gd name="T50" fmla="*/ 0 w 3"/>
                <a:gd name="T51" fmla="*/ 45 h 84"/>
                <a:gd name="T52" fmla="*/ 1 w 3"/>
                <a:gd name="T53" fmla="*/ 43 h 84"/>
                <a:gd name="T54" fmla="*/ 3 w 3"/>
                <a:gd name="T55" fmla="*/ 45 h 84"/>
                <a:gd name="T56" fmla="*/ 1 w 3"/>
                <a:gd name="T57" fmla="*/ 48 h 84"/>
                <a:gd name="T58" fmla="*/ 0 w 3"/>
                <a:gd name="T59" fmla="*/ 46 h 84"/>
                <a:gd name="T60" fmla="*/ 0 w 3"/>
                <a:gd name="T61" fmla="*/ 38 h 84"/>
                <a:gd name="T62" fmla="*/ 1 w 3"/>
                <a:gd name="T63" fmla="*/ 36 h 84"/>
                <a:gd name="T64" fmla="*/ 3 w 3"/>
                <a:gd name="T65" fmla="*/ 38 h 84"/>
                <a:gd name="T66" fmla="*/ 1 w 3"/>
                <a:gd name="T67" fmla="*/ 40 h 84"/>
                <a:gd name="T68" fmla="*/ 0 w 3"/>
                <a:gd name="T69" fmla="*/ 39 h 84"/>
                <a:gd name="T70" fmla="*/ 0 w 3"/>
                <a:gd name="T71" fmla="*/ 30 h 84"/>
                <a:gd name="T72" fmla="*/ 1 w 3"/>
                <a:gd name="T73" fmla="*/ 29 h 84"/>
                <a:gd name="T74" fmla="*/ 3 w 3"/>
                <a:gd name="T75" fmla="*/ 30 h 84"/>
                <a:gd name="T76" fmla="*/ 1 w 3"/>
                <a:gd name="T77" fmla="*/ 33 h 84"/>
                <a:gd name="T78" fmla="*/ 0 w 3"/>
                <a:gd name="T79" fmla="*/ 31 h 84"/>
                <a:gd name="T80" fmla="*/ 0 w 3"/>
                <a:gd name="T81" fmla="*/ 23 h 84"/>
                <a:gd name="T82" fmla="*/ 1 w 3"/>
                <a:gd name="T83" fmla="*/ 22 h 84"/>
                <a:gd name="T84" fmla="*/ 3 w 3"/>
                <a:gd name="T85" fmla="*/ 23 h 84"/>
                <a:gd name="T86" fmla="*/ 1 w 3"/>
                <a:gd name="T87" fmla="*/ 26 h 84"/>
                <a:gd name="T88" fmla="*/ 0 w 3"/>
                <a:gd name="T89" fmla="*/ 24 h 84"/>
                <a:gd name="T90" fmla="*/ 0 w 3"/>
                <a:gd name="T91" fmla="*/ 16 h 84"/>
                <a:gd name="T92" fmla="*/ 1 w 3"/>
                <a:gd name="T93" fmla="*/ 14 h 84"/>
                <a:gd name="T94" fmla="*/ 3 w 3"/>
                <a:gd name="T95" fmla="*/ 16 h 84"/>
                <a:gd name="T96" fmla="*/ 1 w 3"/>
                <a:gd name="T97" fmla="*/ 18 h 84"/>
                <a:gd name="T98" fmla="*/ 0 w 3"/>
                <a:gd name="T99" fmla="*/ 17 h 84"/>
                <a:gd name="T100" fmla="*/ 0 w 3"/>
                <a:gd name="T101" fmla="*/ 9 h 84"/>
                <a:gd name="T102" fmla="*/ 1 w 3"/>
                <a:gd name="T103" fmla="*/ 7 h 84"/>
                <a:gd name="T104" fmla="*/ 3 w 3"/>
                <a:gd name="T105" fmla="*/ 9 h 84"/>
                <a:gd name="T106" fmla="*/ 1 w 3"/>
                <a:gd name="T107" fmla="*/ 11 h 84"/>
                <a:gd name="T108" fmla="*/ 0 w 3"/>
                <a:gd name="T109" fmla="*/ 10 h 84"/>
                <a:gd name="T110" fmla="*/ 0 w 3"/>
                <a:gd name="T111" fmla="*/ 1 h 84"/>
                <a:gd name="T112" fmla="*/ 1 w 3"/>
                <a:gd name="T113" fmla="*/ 0 h 84"/>
                <a:gd name="T114" fmla="*/ 3 w 3"/>
                <a:gd name="T115" fmla="*/ 1 h 84"/>
                <a:gd name="T116" fmla="*/ 1 w 3"/>
                <a:gd name="T117" fmla="*/ 4 h 84"/>
                <a:gd name="T118" fmla="*/ 0 w 3"/>
                <a:gd name="T119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84"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9"/>
                    <a:pt x="0" y="69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39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0" y="10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379"/>
            <p:cNvSpPr>
              <a:spLocks noEditPoints="1"/>
            </p:cNvSpPr>
            <p:nvPr/>
          </p:nvSpPr>
          <p:spPr bwMode="auto">
            <a:xfrm>
              <a:off x="7629187" y="1558472"/>
              <a:ext cx="7938" cy="461963"/>
            </a:xfrm>
            <a:custGeom>
              <a:avLst/>
              <a:gdLst>
                <a:gd name="T0" fmla="*/ 1 w 3"/>
                <a:gd name="T1" fmla="*/ 175 h 179"/>
                <a:gd name="T2" fmla="*/ 1 w 3"/>
                <a:gd name="T3" fmla="*/ 179 h 179"/>
                <a:gd name="T4" fmla="*/ 0 w 3"/>
                <a:gd name="T5" fmla="*/ 169 h 179"/>
                <a:gd name="T6" fmla="*/ 3 w 3"/>
                <a:gd name="T7" fmla="*/ 169 h 179"/>
                <a:gd name="T8" fmla="*/ 0 w 3"/>
                <a:gd name="T9" fmla="*/ 170 h 179"/>
                <a:gd name="T10" fmla="*/ 1 w 3"/>
                <a:gd name="T11" fmla="*/ 160 h 179"/>
                <a:gd name="T12" fmla="*/ 1 w 3"/>
                <a:gd name="T13" fmla="*/ 164 h 179"/>
                <a:gd name="T14" fmla="*/ 0 w 3"/>
                <a:gd name="T15" fmla="*/ 154 h 179"/>
                <a:gd name="T16" fmla="*/ 3 w 3"/>
                <a:gd name="T17" fmla="*/ 154 h 179"/>
                <a:gd name="T18" fmla="*/ 0 w 3"/>
                <a:gd name="T19" fmla="*/ 155 h 179"/>
                <a:gd name="T20" fmla="*/ 1 w 3"/>
                <a:gd name="T21" fmla="*/ 146 h 179"/>
                <a:gd name="T22" fmla="*/ 1 w 3"/>
                <a:gd name="T23" fmla="*/ 150 h 179"/>
                <a:gd name="T24" fmla="*/ 0 w 3"/>
                <a:gd name="T25" fmla="*/ 140 h 179"/>
                <a:gd name="T26" fmla="*/ 3 w 3"/>
                <a:gd name="T27" fmla="*/ 140 h 179"/>
                <a:gd name="T28" fmla="*/ 0 w 3"/>
                <a:gd name="T29" fmla="*/ 141 h 179"/>
                <a:gd name="T30" fmla="*/ 1 w 3"/>
                <a:gd name="T31" fmla="*/ 131 h 179"/>
                <a:gd name="T32" fmla="*/ 1 w 3"/>
                <a:gd name="T33" fmla="*/ 135 h 179"/>
                <a:gd name="T34" fmla="*/ 0 w 3"/>
                <a:gd name="T35" fmla="*/ 125 h 179"/>
                <a:gd name="T36" fmla="*/ 3 w 3"/>
                <a:gd name="T37" fmla="*/ 125 h 179"/>
                <a:gd name="T38" fmla="*/ 0 w 3"/>
                <a:gd name="T39" fmla="*/ 126 h 179"/>
                <a:gd name="T40" fmla="*/ 1 w 3"/>
                <a:gd name="T41" fmla="*/ 117 h 179"/>
                <a:gd name="T42" fmla="*/ 1 w 3"/>
                <a:gd name="T43" fmla="*/ 121 h 179"/>
                <a:gd name="T44" fmla="*/ 0 w 3"/>
                <a:gd name="T45" fmla="*/ 111 h 179"/>
                <a:gd name="T46" fmla="*/ 3 w 3"/>
                <a:gd name="T47" fmla="*/ 111 h 179"/>
                <a:gd name="T48" fmla="*/ 0 w 3"/>
                <a:gd name="T49" fmla="*/ 112 h 179"/>
                <a:gd name="T50" fmla="*/ 1 w 3"/>
                <a:gd name="T51" fmla="*/ 102 h 179"/>
                <a:gd name="T52" fmla="*/ 1 w 3"/>
                <a:gd name="T53" fmla="*/ 106 h 179"/>
                <a:gd name="T54" fmla="*/ 0 w 3"/>
                <a:gd name="T55" fmla="*/ 96 h 179"/>
                <a:gd name="T56" fmla="*/ 3 w 3"/>
                <a:gd name="T57" fmla="*/ 96 h 179"/>
                <a:gd name="T58" fmla="*/ 0 w 3"/>
                <a:gd name="T59" fmla="*/ 97 h 179"/>
                <a:gd name="T60" fmla="*/ 1 w 3"/>
                <a:gd name="T61" fmla="*/ 88 h 179"/>
                <a:gd name="T62" fmla="*/ 1 w 3"/>
                <a:gd name="T63" fmla="*/ 92 h 179"/>
                <a:gd name="T64" fmla="*/ 0 w 3"/>
                <a:gd name="T65" fmla="*/ 82 h 179"/>
                <a:gd name="T66" fmla="*/ 3 w 3"/>
                <a:gd name="T67" fmla="*/ 82 h 179"/>
                <a:gd name="T68" fmla="*/ 0 w 3"/>
                <a:gd name="T69" fmla="*/ 83 h 179"/>
                <a:gd name="T70" fmla="*/ 1 w 3"/>
                <a:gd name="T71" fmla="*/ 73 h 179"/>
                <a:gd name="T72" fmla="*/ 1 w 3"/>
                <a:gd name="T73" fmla="*/ 77 h 179"/>
                <a:gd name="T74" fmla="*/ 0 w 3"/>
                <a:gd name="T75" fmla="*/ 67 h 179"/>
                <a:gd name="T76" fmla="*/ 3 w 3"/>
                <a:gd name="T77" fmla="*/ 67 h 179"/>
                <a:gd name="T78" fmla="*/ 0 w 3"/>
                <a:gd name="T79" fmla="*/ 68 h 179"/>
                <a:gd name="T80" fmla="*/ 1 w 3"/>
                <a:gd name="T81" fmla="*/ 58 h 179"/>
                <a:gd name="T82" fmla="*/ 1 w 3"/>
                <a:gd name="T83" fmla="*/ 63 h 179"/>
                <a:gd name="T84" fmla="*/ 0 w 3"/>
                <a:gd name="T85" fmla="*/ 53 h 179"/>
                <a:gd name="T86" fmla="*/ 3 w 3"/>
                <a:gd name="T87" fmla="*/ 53 h 179"/>
                <a:gd name="T88" fmla="*/ 0 w 3"/>
                <a:gd name="T89" fmla="*/ 54 h 179"/>
                <a:gd name="T90" fmla="*/ 1 w 3"/>
                <a:gd name="T91" fmla="*/ 44 h 179"/>
                <a:gd name="T92" fmla="*/ 1 w 3"/>
                <a:gd name="T93" fmla="*/ 48 h 179"/>
                <a:gd name="T94" fmla="*/ 0 w 3"/>
                <a:gd name="T95" fmla="*/ 38 h 179"/>
                <a:gd name="T96" fmla="*/ 3 w 3"/>
                <a:gd name="T97" fmla="*/ 38 h 179"/>
                <a:gd name="T98" fmla="*/ 0 w 3"/>
                <a:gd name="T99" fmla="*/ 39 h 179"/>
                <a:gd name="T100" fmla="*/ 1 w 3"/>
                <a:gd name="T101" fmla="*/ 29 h 179"/>
                <a:gd name="T102" fmla="*/ 1 w 3"/>
                <a:gd name="T103" fmla="*/ 34 h 179"/>
                <a:gd name="T104" fmla="*/ 0 w 3"/>
                <a:gd name="T105" fmla="*/ 24 h 179"/>
                <a:gd name="T106" fmla="*/ 3 w 3"/>
                <a:gd name="T107" fmla="*/ 24 h 179"/>
                <a:gd name="T108" fmla="*/ 0 w 3"/>
                <a:gd name="T109" fmla="*/ 25 h 179"/>
                <a:gd name="T110" fmla="*/ 1 w 3"/>
                <a:gd name="T111" fmla="*/ 15 h 179"/>
                <a:gd name="T112" fmla="*/ 1 w 3"/>
                <a:gd name="T113" fmla="*/ 19 h 179"/>
                <a:gd name="T114" fmla="*/ 0 w 3"/>
                <a:gd name="T115" fmla="*/ 9 h 179"/>
                <a:gd name="T116" fmla="*/ 3 w 3"/>
                <a:gd name="T117" fmla="*/ 9 h 179"/>
                <a:gd name="T118" fmla="*/ 0 w 3"/>
                <a:gd name="T119" fmla="*/ 10 h 179"/>
                <a:gd name="T120" fmla="*/ 1 w 3"/>
                <a:gd name="T121" fmla="*/ 0 h 179"/>
                <a:gd name="T122" fmla="*/ 1 w 3"/>
                <a:gd name="T123" fmla="*/ 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" h="179">
                  <a:moveTo>
                    <a:pt x="0" y="177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5"/>
                    <a:pt x="0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2" y="175"/>
                    <a:pt x="3" y="175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8"/>
                    <a:pt x="2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0" y="179"/>
                    <a:pt x="0" y="178"/>
                    <a:pt x="0" y="177"/>
                  </a:cubicBezTo>
                  <a:close/>
                  <a:moveTo>
                    <a:pt x="0" y="17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0" y="167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2" y="167"/>
                    <a:pt x="3" y="168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1"/>
                    <a:pt x="2" y="172"/>
                    <a:pt x="1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2"/>
                    <a:pt x="0" y="171"/>
                    <a:pt x="0" y="170"/>
                  </a:cubicBezTo>
                  <a:close/>
                  <a:moveTo>
                    <a:pt x="0" y="163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0" y="161"/>
                    <a:pt x="0" y="160"/>
                    <a:pt x="1" y="160"/>
                  </a:cubicBezTo>
                  <a:cubicBezTo>
                    <a:pt x="1" y="160"/>
                    <a:pt x="1" y="160"/>
                    <a:pt x="1" y="160"/>
                  </a:cubicBezTo>
                  <a:cubicBezTo>
                    <a:pt x="2" y="160"/>
                    <a:pt x="3" y="161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2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0" y="164"/>
                    <a:pt x="0" y="164"/>
                    <a:pt x="0" y="163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0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2" y="153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0" y="157"/>
                    <a:pt x="0" y="156"/>
                    <a:pt x="0" y="155"/>
                  </a:cubicBezTo>
                  <a:close/>
                  <a:moveTo>
                    <a:pt x="0" y="148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46"/>
                    <a:pt x="0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3" y="146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9"/>
                    <a:pt x="2" y="150"/>
                    <a:pt x="1" y="15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0" y="150"/>
                    <a:pt x="0" y="149"/>
                    <a:pt x="0" y="148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8"/>
                    <a:pt x="3" y="139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2" y="143"/>
                    <a:pt x="1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2"/>
                    <a:pt x="0" y="141"/>
                  </a:cubicBezTo>
                  <a:close/>
                  <a:moveTo>
                    <a:pt x="0" y="134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2"/>
                    <a:pt x="0" y="131"/>
                    <a:pt x="1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2" y="131"/>
                    <a:pt x="3" y="132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5"/>
                    <a:pt x="0" y="135"/>
                    <a:pt x="0" y="134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8"/>
                    <a:pt x="1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0" y="128"/>
                    <a:pt x="0" y="127"/>
                    <a:pt x="0" y="126"/>
                  </a:cubicBezTo>
                  <a:close/>
                  <a:moveTo>
                    <a:pt x="0" y="119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7"/>
                    <a:pt x="0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2" y="117"/>
                    <a:pt x="3" y="117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2" y="121"/>
                    <a:pt x="1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0" y="121"/>
                    <a:pt x="0" y="120"/>
                    <a:pt x="0" y="119"/>
                  </a:cubicBezTo>
                  <a:close/>
                  <a:moveTo>
                    <a:pt x="0" y="112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0"/>
                    <a:pt x="0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2" y="109"/>
                    <a:pt x="3" y="110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13"/>
                    <a:pt x="2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3"/>
                    <a:pt x="0" y="113"/>
                    <a:pt x="0" y="112"/>
                  </a:cubicBezTo>
                  <a:close/>
                  <a:moveTo>
                    <a:pt x="0" y="105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03"/>
                    <a:pt x="0" y="102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" y="102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2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6"/>
                    <a:pt x="0" y="105"/>
                    <a:pt x="0" y="105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8"/>
                    <a:pt x="2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99"/>
                    <a:pt x="0" y="98"/>
                    <a:pt x="0" y="97"/>
                  </a:cubicBezTo>
                  <a:close/>
                  <a:moveTo>
                    <a:pt x="0" y="9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88"/>
                    <a:pt x="3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1"/>
                    <a:pt x="2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1"/>
                    <a:pt x="0" y="90"/>
                  </a:cubicBezTo>
                  <a:close/>
                  <a:moveTo>
                    <a:pt x="0" y="83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1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4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4"/>
                    <a:pt x="0" y="83"/>
                  </a:cubicBezTo>
                  <a:close/>
                  <a:moveTo>
                    <a:pt x="0" y="76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74"/>
                    <a:pt x="0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6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2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2"/>
                    <a:pt x="0" y="61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4"/>
                  </a:cubicBezTo>
                  <a:close/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4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380"/>
            <p:cNvSpPr>
              <a:spLocks noEditPoints="1"/>
            </p:cNvSpPr>
            <p:nvPr/>
          </p:nvSpPr>
          <p:spPr bwMode="auto">
            <a:xfrm>
              <a:off x="7719674" y="1821997"/>
              <a:ext cx="7938" cy="198438"/>
            </a:xfrm>
            <a:custGeom>
              <a:avLst/>
              <a:gdLst>
                <a:gd name="T0" fmla="*/ 0 w 3"/>
                <a:gd name="T1" fmla="*/ 74 h 77"/>
                <a:gd name="T2" fmla="*/ 2 w 3"/>
                <a:gd name="T3" fmla="*/ 73 h 77"/>
                <a:gd name="T4" fmla="*/ 3 w 3"/>
                <a:gd name="T5" fmla="*/ 74 h 77"/>
                <a:gd name="T6" fmla="*/ 2 w 3"/>
                <a:gd name="T7" fmla="*/ 77 h 77"/>
                <a:gd name="T8" fmla="*/ 0 w 3"/>
                <a:gd name="T9" fmla="*/ 75 h 77"/>
                <a:gd name="T10" fmla="*/ 0 w 3"/>
                <a:gd name="T11" fmla="*/ 67 h 77"/>
                <a:gd name="T12" fmla="*/ 2 w 3"/>
                <a:gd name="T13" fmla="*/ 65 h 77"/>
                <a:gd name="T14" fmla="*/ 3 w 3"/>
                <a:gd name="T15" fmla="*/ 67 h 77"/>
                <a:gd name="T16" fmla="*/ 2 w 3"/>
                <a:gd name="T17" fmla="*/ 70 h 77"/>
                <a:gd name="T18" fmla="*/ 0 w 3"/>
                <a:gd name="T19" fmla="*/ 68 h 77"/>
                <a:gd name="T20" fmla="*/ 0 w 3"/>
                <a:gd name="T21" fmla="*/ 60 h 77"/>
                <a:gd name="T22" fmla="*/ 2 w 3"/>
                <a:gd name="T23" fmla="*/ 58 h 77"/>
                <a:gd name="T24" fmla="*/ 3 w 3"/>
                <a:gd name="T25" fmla="*/ 60 h 77"/>
                <a:gd name="T26" fmla="*/ 2 w 3"/>
                <a:gd name="T27" fmla="*/ 62 h 77"/>
                <a:gd name="T28" fmla="*/ 0 w 3"/>
                <a:gd name="T29" fmla="*/ 61 h 77"/>
                <a:gd name="T30" fmla="*/ 0 w 3"/>
                <a:gd name="T31" fmla="*/ 52 h 77"/>
                <a:gd name="T32" fmla="*/ 2 w 3"/>
                <a:gd name="T33" fmla="*/ 51 h 77"/>
                <a:gd name="T34" fmla="*/ 3 w 3"/>
                <a:gd name="T35" fmla="*/ 52 h 77"/>
                <a:gd name="T36" fmla="*/ 2 w 3"/>
                <a:gd name="T37" fmla="*/ 55 h 77"/>
                <a:gd name="T38" fmla="*/ 0 w 3"/>
                <a:gd name="T39" fmla="*/ 53 h 77"/>
                <a:gd name="T40" fmla="*/ 0 w 3"/>
                <a:gd name="T41" fmla="*/ 45 h 77"/>
                <a:gd name="T42" fmla="*/ 2 w 3"/>
                <a:gd name="T43" fmla="*/ 44 h 77"/>
                <a:gd name="T44" fmla="*/ 3 w 3"/>
                <a:gd name="T45" fmla="*/ 45 h 77"/>
                <a:gd name="T46" fmla="*/ 2 w 3"/>
                <a:gd name="T47" fmla="*/ 48 h 77"/>
                <a:gd name="T48" fmla="*/ 0 w 3"/>
                <a:gd name="T49" fmla="*/ 46 h 77"/>
                <a:gd name="T50" fmla="*/ 0 w 3"/>
                <a:gd name="T51" fmla="*/ 38 h 77"/>
                <a:gd name="T52" fmla="*/ 2 w 3"/>
                <a:gd name="T53" fmla="*/ 36 h 77"/>
                <a:gd name="T54" fmla="*/ 3 w 3"/>
                <a:gd name="T55" fmla="*/ 38 h 77"/>
                <a:gd name="T56" fmla="*/ 2 w 3"/>
                <a:gd name="T57" fmla="*/ 41 h 77"/>
                <a:gd name="T58" fmla="*/ 0 w 3"/>
                <a:gd name="T59" fmla="*/ 39 h 77"/>
                <a:gd name="T60" fmla="*/ 0 w 3"/>
                <a:gd name="T61" fmla="*/ 31 h 77"/>
                <a:gd name="T62" fmla="*/ 2 w 3"/>
                <a:gd name="T63" fmla="*/ 29 h 77"/>
                <a:gd name="T64" fmla="*/ 3 w 3"/>
                <a:gd name="T65" fmla="*/ 31 h 77"/>
                <a:gd name="T66" fmla="*/ 2 w 3"/>
                <a:gd name="T67" fmla="*/ 33 h 77"/>
                <a:gd name="T68" fmla="*/ 0 w 3"/>
                <a:gd name="T69" fmla="*/ 32 h 77"/>
                <a:gd name="T70" fmla="*/ 0 w 3"/>
                <a:gd name="T71" fmla="*/ 23 h 77"/>
                <a:gd name="T72" fmla="*/ 2 w 3"/>
                <a:gd name="T73" fmla="*/ 22 h 77"/>
                <a:gd name="T74" fmla="*/ 3 w 3"/>
                <a:gd name="T75" fmla="*/ 23 h 77"/>
                <a:gd name="T76" fmla="*/ 2 w 3"/>
                <a:gd name="T77" fmla="*/ 26 h 77"/>
                <a:gd name="T78" fmla="*/ 0 w 3"/>
                <a:gd name="T79" fmla="*/ 24 h 77"/>
                <a:gd name="T80" fmla="*/ 0 w 3"/>
                <a:gd name="T81" fmla="*/ 16 h 77"/>
                <a:gd name="T82" fmla="*/ 2 w 3"/>
                <a:gd name="T83" fmla="*/ 15 h 77"/>
                <a:gd name="T84" fmla="*/ 3 w 3"/>
                <a:gd name="T85" fmla="*/ 16 h 77"/>
                <a:gd name="T86" fmla="*/ 2 w 3"/>
                <a:gd name="T87" fmla="*/ 19 h 77"/>
                <a:gd name="T88" fmla="*/ 0 w 3"/>
                <a:gd name="T89" fmla="*/ 17 h 77"/>
                <a:gd name="T90" fmla="*/ 0 w 3"/>
                <a:gd name="T91" fmla="*/ 9 h 77"/>
                <a:gd name="T92" fmla="*/ 2 w 3"/>
                <a:gd name="T93" fmla="*/ 7 h 77"/>
                <a:gd name="T94" fmla="*/ 3 w 3"/>
                <a:gd name="T95" fmla="*/ 9 h 77"/>
                <a:gd name="T96" fmla="*/ 2 w 3"/>
                <a:gd name="T97" fmla="*/ 11 h 77"/>
                <a:gd name="T98" fmla="*/ 0 w 3"/>
                <a:gd name="T99" fmla="*/ 10 h 77"/>
                <a:gd name="T100" fmla="*/ 0 w 3"/>
                <a:gd name="T101" fmla="*/ 2 h 77"/>
                <a:gd name="T102" fmla="*/ 2 w 3"/>
                <a:gd name="T103" fmla="*/ 0 h 77"/>
                <a:gd name="T104" fmla="*/ 3 w 3"/>
                <a:gd name="T105" fmla="*/ 2 h 77"/>
                <a:gd name="T106" fmla="*/ 2 w 3"/>
                <a:gd name="T107" fmla="*/ 4 h 77"/>
                <a:gd name="T108" fmla="*/ 0 w 3"/>
                <a:gd name="T10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" h="77"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3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2"/>
                    <a:pt x="0" y="61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1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3"/>
                    <a:pt x="0" y="32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381"/>
            <p:cNvSpPr>
              <a:spLocks noEditPoints="1"/>
            </p:cNvSpPr>
            <p:nvPr/>
          </p:nvSpPr>
          <p:spPr bwMode="auto">
            <a:xfrm>
              <a:off x="7910174" y="1579110"/>
              <a:ext cx="7938" cy="441325"/>
            </a:xfrm>
            <a:custGeom>
              <a:avLst/>
              <a:gdLst>
                <a:gd name="T0" fmla="*/ 2 w 3"/>
                <a:gd name="T1" fmla="*/ 167 h 171"/>
                <a:gd name="T2" fmla="*/ 2 w 3"/>
                <a:gd name="T3" fmla="*/ 171 h 171"/>
                <a:gd name="T4" fmla="*/ 0 w 3"/>
                <a:gd name="T5" fmla="*/ 161 h 171"/>
                <a:gd name="T6" fmla="*/ 3 w 3"/>
                <a:gd name="T7" fmla="*/ 161 h 171"/>
                <a:gd name="T8" fmla="*/ 0 w 3"/>
                <a:gd name="T9" fmla="*/ 162 h 171"/>
                <a:gd name="T10" fmla="*/ 2 w 3"/>
                <a:gd name="T11" fmla="*/ 152 h 171"/>
                <a:gd name="T12" fmla="*/ 2 w 3"/>
                <a:gd name="T13" fmla="*/ 156 h 171"/>
                <a:gd name="T14" fmla="*/ 0 w 3"/>
                <a:gd name="T15" fmla="*/ 146 h 171"/>
                <a:gd name="T16" fmla="*/ 3 w 3"/>
                <a:gd name="T17" fmla="*/ 146 h 171"/>
                <a:gd name="T18" fmla="*/ 0 w 3"/>
                <a:gd name="T19" fmla="*/ 147 h 171"/>
                <a:gd name="T20" fmla="*/ 2 w 3"/>
                <a:gd name="T21" fmla="*/ 138 h 171"/>
                <a:gd name="T22" fmla="*/ 2 w 3"/>
                <a:gd name="T23" fmla="*/ 142 h 171"/>
                <a:gd name="T24" fmla="*/ 0 w 3"/>
                <a:gd name="T25" fmla="*/ 132 h 171"/>
                <a:gd name="T26" fmla="*/ 3 w 3"/>
                <a:gd name="T27" fmla="*/ 132 h 171"/>
                <a:gd name="T28" fmla="*/ 0 w 3"/>
                <a:gd name="T29" fmla="*/ 133 h 171"/>
                <a:gd name="T30" fmla="*/ 2 w 3"/>
                <a:gd name="T31" fmla="*/ 123 h 171"/>
                <a:gd name="T32" fmla="*/ 2 w 3"/>
                <a:gd name="T33" fmla="*/ 127 h 171"/>
                <a:gd name="T34" fmla="*/ 0 w 3"/>
                <a:gd name="T35" fmla="*/ 117 h 171"/>
                <a:gd name="T36" fmla="*/ 3 w 3"/>
                <a:gd name="T37" fmla="*/ 117 h 171"/>
                <a:gd name="T38" fmla="*/ 0 w 3"/>
                <a:gd name="T39" fmla="*/ 118 h 171"/>
                <a:gd name="T40" fmla="*/ 2 w 3"/>
                <a:gd name="T41" fmla="*/ 109 h 171"/>
                <a:gd name="T42" fmla="*/ 2 w 3"/>
                <a:gd name="T43" fmla="*/ 113 h 171"/>
                <a:gd name="T44" fmla="*/ 0 w 3"/>
                <a:gd name="T45" fmla="*/ 103 h 171"/>
                <a:gd name="T46" fmla="*/ 3 w 3"/>
                <a:gd name="T47" fmla="*/ 103 h 171"/>
                <a:gd name="T48" fmla="*/ 0 w 3"/>
                <a:gd name="T49" fmla="*/ 104 h 171"/>
                <a:gd name="T50" fmla="*/ 2 w 3"/>
                <a:gd name="T51" fmla="*/ 94 h 171"/>
                <a:gd name="T52" fmla="*/ 2 w 3"/>
                <a:gd name="T53" fmla="*/ 98 h 171"/>
                <a:gd name="T54" fmla="*/ 0 w 3"/>
                <a:gd name="T55" fmla="*/ 88 h 171"/>
                <a:gd name="T56" fmla="*/ 3 w 3"/>
                <a:gd name="T57" fmla="*/ 88 h 171"/>
                <a:gd name="T58" fmla="*/ 0 w 3"/>
                <a:gd name="T59" fmla="*/ 89 h 171"/>
                <a:gd name="T60" fmla="*/ 2 w 3"/>
                <a:gd name="T61" fmla="*/ 80 h 171"/>
                <a:gd name="T62" fmla="*/ 2 w 3"/>
                <a:gd name="T63" fmla="*/ 84 h 171"/>
                <a:gd name="T64" fmla="*/ 0 w 3"/>
                <a:gd name="T65" fmla="*/ 74 h 171"/>
                <a:gd name="T66" fmla="*/ 3 w 3"/>
                <a:gd name="T67" fmla="*/ 74 h 171"/>
                <a:gd name="T68" fmla="*/ 0 w 3"/>
                <a:gd name="T69" fmla="*/ 75 h 171"/>
                <a:gd name="T70" fmla="*/ 2 w 3"/>
                <a:gd name="T71" fmla="*/ 65 h 171"/>
                <a:gd name="T72" fmla="*/ 2 w 3"/>
                <a:gd name="T73" fmla="*/ 69 h 171"/>
                <a:gd name="T74" fmla="*/ 0 w 3"/>
                <a:gd name="T75" fmla="*/ 59 h 171"/>
                <a:gd name="T76" fmla="*/ 3 w 3"/>
                <a:gd name="T77" fmla="*/ 59 h 171"/>
                <a:gd name="T78" fmla="*/ 0 w 3"/>
                <a:gd name="T79" fmla="*/ 60 h 171"/>
                <a:gd name="T80" fmla="*/ 2 w 3"/>
                <a:gd name="T81" fmla="*/ 50 h 171"/>
                <a:gd name="T82" fmla="*/ 2 w 3"/>
                <a:gd name="T83" fmla="*/ 55 h 171"/>
                <a:gd name="T84" fmla="*/ 0 w 3"/>
                <a:gd name="T85" fmla="*/ 45 h 171"/>
                <a:gd name="T86" fmla="*/ 3 w 3"/>
                <a:gd name="T87" fmla="*/ 45 h 171"/>
                <a:gd name="T88" fmla="*/ 0 w 3"/>
                <a:gd name="T89" fmla="*/ 46 h 171"/>
                <a:gd name="T90" fmla="*/ 2 w 3"/>
                <a:gd name="T91" fmla="*/ 36 h 171"/>
                <a:gd name="T92" fmla="*/ 2 w 3"/>
                <a:gd name="T93" fmla="*/ 40 h 171"/>
                <a:gd name="T94" fmla="*/ 0 w 3"/>
                <a:gd name="T95" fmla="*/ 30 h 171"/>
                <a:gd name="T96" fmla="*/ 3 w 3"/>
                <a:gd name="T97" fmla="*/ 30 h 171"/>
                <a:gd name="T98" fmla="*/ 0 w 3"/>
                <a:gd name="T99" fmla="*/ 31 h 171"/>
                <a:gd name="T100" fmla="*/ 2 w 3"/>
                <a:gd name="T101" fmla="*/ 21 h 171"/>
                <a:gd name="T102" fmla="*/ 2 w 3"/>
                <a:gd name="T103" fmla="*/ 26 h 171"/>
                <a:gd name="T104" fmla="*/ 0 w 3"/>
                <a:gd name="T105" fmla="*/ 16 h 171"/>
                <a:gd name="T106" fmla="*/ 3 w 3"/>
                <a:gd name="T107" fmla="*/ 16 h 171"/>
                <a:gd name="T108" fmla="*/ 0 w 3"/>
                <a:gd name="T109" fmla="*/ 17 h 171"/>
                <a:gd name="T110" fmla="*/ 2 w 3"/>
                <a:gd name="T111" fmla="*/ 7 h 171"/>
                <a:gd name="T112" fmla="*/ 2 w 3"/>
                <a:gd name="T113" fmla="*/ 11 h 171"/>
                <a:gd name="T114" fmla="*/ 0 w 3"/>
                <a:gd name="T115" fmla="*/ 1 h 171"/>
                <a:gd name="T116" fmla="*/ 3 w 3"/>
                <a:gd name="T117" fmla="*/ 1 h 171"/>
                <a:gd name="T118" fmla="*/ 0 w 3"/>
                <a:gd name="T119" fmla="*/ 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171">
                  <a:moveTo>
                    <a:pt x="0" y="169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7"/>
                    <a:pt x="1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3" y="167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3"/>
                    <a:pt x="1" y="152"/>
                    <a:pt x="2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2"/>
                    <a:pt x="3" y="153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6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56"/>
                    <a:pt x="0" y="156"/>
                    <a:pt x="0" y="155"/>
                  </a:cubicBezTo>
                  <a:close/>
                  <a:moveTo>
                    <a:pt x="0" y="147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146"/>
                    <a:pt x="1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3" y="146"/>
                    <a:pt x="3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2" y="149"/>
                    <a:pt x="2" y="149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1" y="149"/>
                    <a:pt x="0" y="148"/>
                    <a:pt x="0" y="147"/>
                  </a:cubicBezTo>
                  <a:close/>
                  <a:moveTo>
                    <a:pt x="0" y="14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8"/>
                    <a:pt x="1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3" y="138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0" y="141"/>
                    <a:pt x="0" y="140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30"/>
                    <a:pt x="3" y="131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0" y="134"/>
                    <a:pt x="0" y="133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3" y="124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0" y="127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1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11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09"/>
                    <a:pt x="1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3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1" y="113"/>
                    <a:pt x="0" y="112"/>
                    <a:pt x="0" y="111"/>
                  </a:cubicBezTo>
                  <a:close/>
                  <a:moveTo>
                    <a:pt x="0" y="104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1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3" y="102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0" y="105"/>
                    <a:pt x="0" y="104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1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4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" y="98"/>
                    <a:pt x="0" y="97"/>
                    <a:pt x="0" y="97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3" y="87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0" y="90"/>
                    <a:pt x="0" y="89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9"/>
                    <a:pt x="0" y="68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3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1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8"/>
                    <a:pt x="0" y="17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382"/>
            <p:cNvSpPr>
              <a:spLocks noEditPoints="1"/>
            </p:cNvSpPr>
            <p:nvPr/>
          </p:nvSpPr>
          <p:spPr bwMode="auto">
            <a:xfrm>
              <a:off x="7675224" y="1652135"/>
              <a:ext cx="15875" cy="374650"/>
            </a:xfrm>
            <a:custGeom>
              <a:avLst/>
              <a:gdLst>
                <a:gd name="T0" fmla="*/ 3 w 6"/>
                <a:gd name="T1" fmla="*/ 137 h 145"/>
                <a:gd name="T2" fmla="*/ 6 w 6"/>
                <a:gd name="T3" fmla="*/ 140 h 145"/>
                <a:gd name="T4" fmla="*/ 3 w 6"/>
                <a:gd name="T5" fmla="*/ 145 h 145"/>
                <a:gd name="T6" fmla="*/ 0 w 6"/>
                <a:gd name="T7" fmla="*/ 130 h 145"/>
                <a:gd name="T8" fmla="*/ 6 w 6"/>
                <a:gd name="T9" fmla="*/ 130 h 145"/>
                <a:gd name="T10" fmla="*/ 3 w 6"/>
                <a:gd name="T11" fmla="*/ 134 h 145"/>
                <a:gd name="T12" fmla="*/ 0 w 6"/>
                <a:gd name="T13" fmla="*/ 120 h 145"/>
                <a:gd name="T14" fmla="*/ 3 w 6"/>
                <a:gd name="T15" fmla="*/ 116 h 145"/>
                <a:gd name="T16" fmla="*/ 6 w 6"/>
                <a:gd name="T17" fmla="*/ 120 h 145"/>
                <a:gd name="T18" fmla="*/ 0 w 6"/>
                <a:gd name="T19" fmla="*/ 120 h 145"/>
                <a:gd name="T20" fmla="*/ 3 w 6"/>
                <a:gd name="T21" fmla="*/ 105 h 145"/>
                <a:gd name="T22" fmla="*/ 6 w 6"/>
                <a:gd name="T23" fmla="*/ 109 h 145"/>
                <a:gd name="T24" fmla="*/ 3 w 6"/>
                <a:gd name="T25" fmla="*/ 113 h 145"/>
                <a:gd name="T26" fmla="*/ 0 w 6"/>
                <a:gd name="T27" fmla="*/ 98 h 145"/>
                <a:gd name="T28" fmla="*/ 6 w 6"/>
                <a:gd name="T29" fmla="*/ 98 h 145"/>
                <a:gd name="T30" fmla="*/ 3 w 6"/>
                <a:gd name="T31" fmla="*/ 102 h 145"/>
                <a:gd name="T32" fmla="*/ 0 w 6"/>
                <a:gd name="T33" fmla="*/ 89 h 145"/>
                <a:gd name="T34" fmla="*/ 3 w 6"/>
                <a:gd name="T35" fmla="*/ 84 h 145"/>
                <a:gd name="T36" fmla="*/ 6 w 6"/>
                <a:gd name="T37" fmla="*/ 89 h 145"/>
                <a:gd name="T38" fmla="*/ 0 w 6"/>
                <a:gd name="T39" fmla="*/ 89 h 145"/>
                <a:gd name="T40" fmla="*/ 3 w 6"/>
                <a:gd name="T41" fmla="*/ 74 h 145"/>
                <a:gd name="T42" fmla="*/ 6 w 6"/>
                <a:gd name="T43" fmla="*/ 77 h 145"/>
                <a:gd name="T44" fmla="*/ 3 w 6"/>
                <a:gd name="T45" fmla="*/ 81 h 145"/>
                <a:gd name="T46" fmla="*/ 0 w 6"/>
                <a:gd name="T47" fmla="*/ 67 h 145"/>
                <a:gd name="T48" fmla="*/ 6 w 6"/>
                <a:gd name="T49" fmla="*/ 67 h 145"/>
                <a:gd name="T50" fmla="*/ 3 w 6"/>
                <a:gd name="T51" fmla="*/ 71 h 145"/>
                <a:gd name="T52" fmla="*/ 0 w 6"/>
                <a:gd name="T53" fmla="*/ 57 h 145"/>
                <a:gd name="T54" fmla="*/ 3 w 6"/>
                <a:gd name="T55" fmla="*/ 53 h 145"/>
                <a:gd name="T56" fmla="*/ 6 w 6"/>
                <a:gd name="T57" fmla="*/ 57 h 145"/>
                <a:gd name="T58" fmla="*/ 0 w 6"/>
                <a:gd name="T59" fmla="*/ 57 h 145"/>
                <a:gd name="T60" fmla="*/ 3 w 6"/>
                <a:gd name="T61" fmla="*/ 42 h 145"/>
                <a:gd name="T62" fmla="*/ 6 w 6"/>
                <a:gd name="T63" fmla="*/ 46 h 145"/>
                <a:gd name="T64" fmla="*/ 3 w 6"/>
                <a:gd name="T65" fmla="*/ 50 h 145"/>
                <a:gd name="T66" fmla="*/ 0 w 6"/>
                <a:gd name="T67" fmla="*/ 35 h 145"/>
                <a:gd name="T68" fmla="*/ 6 w 6"/>
                <a:gd name="T69" fmla="*/ 35 h 145"/>
                <a:gd name="T70" fmla="*/ 3 w 6"/>
                <a:gd name="T71" fmla="*/ 39 h 145"/>
                <a:gd name="T72" fmla="*/ 0 w 6"/>
                <a:gd name="T73" fmla="*/ 25 h 145"/>
                <a:gd name="T74" fmla="*/ 3 w 6"/>
                <a:gd name="T75" fmla="*/ 21 h 145"/>
                <a:gd name="T76" fmla="*/ 6 w 6"/>
                <a:gd name="T77" fmla="*/ 25 h 145"/>
                <a:gd name="T78" fmla="*/ 0 w 6"/>
                <a:gd name="T79" fmla="*/ 25 h 145"/>
                <a:gd name="T80" fmla="*/ 3 w 6"/>
                <a:gd name="T81" fmla="*/ 11 h 145"/>
                <a:gd name="T82" fmla="*/ 6 w 6"/>
                <a:gd name="T83" fmla="*/ 14 h 145"/>
                <a:gd name="T84" fmla="*/ 3 w 6"/>
                <a:gd name="T85" fmla="*/ 18 h 145"/>
                <a:gd name="T86" fmla="*/ 0 w 6"/>
                <a:gd name="T87" fmla="*/ 3 h 145"/>
                <a:gd name="T88" fmla="*/ 6 w 6"/>
                <a:gd name="T89" fmla="*/ 3 h 145"/>
                <a:gd name="T90" fmla="*/ 3 w 6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1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5" y="137"/>
                    <a:pt x="6" y="138"/>
                    <a:pt x="6" y="140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3"/>
                    <a:pt x="5" y="145"/>
                    <a:pt x="3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1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1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5" y="127"/>
                    <a:pt x="6" y="128"/>
                    <a:pt x="6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3"/>
                    <a:pt x="5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1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1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383"/>
            <p:cNvSpPr>
              <a:spLocks noEditPoints="1"/>
            </p:cNvSpPr>
            <p:nvPr/>
          </p:nvSpPr>
          <p:spPr bwMode="auto">
            <a:xfrm>
              <a:off x="7845087" y="1655310"/>
              <a:ext cx="34925" cy="368300"/>
            </a:xfrm>
            <a:custGeom>
              <a:avLst/>
              <a:gdLst>
                <a:gd name="T0" fmla="*/ 0 w 13"/>
                <a:gd name="T1" fmla="*/ 136 h 143"/>
                <a:gd name="T2" fmla="*/ 7 w 13"/>
                <a:gd name="T3" fmla="*/ 129 h 143"/>
                <a:gd name="T4" fmla="*/ 13 w 13"/>
                <a:gd name="T5" fmla="*/ 136 h 143"/>
                <a:gd name="T6" fmla="*/ 7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7 w 13"/>
                <a:gd name="T13" fmla="*/ 111 h 143"/>
                <a:gd name="T14" fmla="*/ 13 w 13"/>
                <a:gd name="T15" fmla="*/ 117 h 143"/>
                <a:gd name="T16" fmla="*/ 7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7 w 13"/>
                <a:gd name="T23" fmla="*/ 92 h 143"/>
                <a:gd name="T24" fmla="*/ 13 w 13"/>
                <a:gd name="T25" fmla="*/ 99 h 143"/>
                <a:gd name="T26" fmla="*/ 7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7 w 13"/>
                <a:gd name="T33" fmla="*/ 74 h 143"/>
                <a:gd name="T34" fmla="*/ 13 w 13"/>
                <a:gd name="T35" fmla="*/ 80 h 143"/>
                <a:gd name="T36" fmla="*/ 7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7 w 13"/>
                <a:gd name="T43" fmla="*/ 55 h 143"/>
                <a:gd name="T44" fmla="*/ 13 w 13"/>
                <a:gd name="T45" fmla="*/ 62 h 143"/>
                <a:gd name="T46" fmla="*/ 7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7 w 13"/>
                <a:gd name="T53" fmla="*/ 37 h 143"/>
                <a:gd name="T54" fmla="*/ 13 w 13"/>
                <a:gd name="T55" fmla="*/ 43 h 143"/>
                <a:gd name="T56" fmla="*/ 7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7 w 13"/>
                <a:gd name="T63" fmla="*/ 19 h 143"/>
                <a:gd name="T64" fmla="*/ 13 w 13"/>
                <a:gd name="T65" fmla="*/ 25 h 143"/>
                <a:gd name="T66" fmla="*/ 7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7 w 13"/>
                <a:gd name="T73" fmla="*/ 0 h 143"/>
                <a:gd name="T74" fmla="*/ 13 w 13"/>
                <a:gd name="T75" fmla="*/ 7 h 143"/>
                <a:gd name="T76" fmla="*/ 7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3" y="129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3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3" y="111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3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3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7" y="106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3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3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3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3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384"/>
            <p:cNvSpPr>
              <a:spLocks noEditPoints="1"/>
            </p:cNvSpPr>
            <p:nvPr/>
          </p:nvSpPr>
          <p:spPr bwMode="auto">
            <a:xfrm>
              <a:off x="7565687" y="1655310"/>
              <a:ext cx="33338" cy="368300"/>
            </a:xfrm>
            <a:custGeom>
              <a:avLst/>
              <a:gdLst>
                <a:gd name="T0" fmla="*/ 0 w 13"/>
                <a:gd name="T1" fmla="*/ 136 h 143"/>
                <a:gd name="T2" fmla="*/ 6 w 13"/>
                <a:gd name="T3" fmla="*/ 129 h 143"/>
                <a:gd name="T4" fmla="*/ 13 w 13"/>
                <a:gd name="T5" fmla="*/ 136 h 143"/>
                <a:gd name="T6" fmla="*/ 6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6 w 13"/>
                <a:gd name="T13" fmla="*/ 111 h 143"/>
                <a:gd name="T14" fmla="*/ 13 w 13"/>
                <a:gd name="T15" fmla="*/ 117 h 143"/>
                <a:gd name="T16" fmla="*/ 6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6 w 13"/>
                <a:gd name="T23" fmla="*/ 92 h 143"/>
                <a:gd name="T24" fmla="*/ 13 w 13"/>
                <a:gd name="T25" fmla="*/ 99 h 143"/>
                <a:gd name="T26" fmla="*/ 6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6 w 13"/>
                <a:gd name="T33" fmla="*/ 74 h 143"/>
                <a:gd name="T34" fmla="*/ 13 w 13"/>
                <a:gd name="T35" fmla="*/ 80 h 143"/>
                <a:gd name="T36" fmla="*/ 6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6 w 13"/>
                <a:gd name="T43" fmla="*/ 55 h 143"/>
                <a:gd name="T44" fmla="*/ 13 w 13"/>
                <a:gd name="T45" fmla="*/ 62 h 143"/>
                <a:gd name="T46" fmla="*/ 6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6 w 13"/>
                <a:gd name="T53" fmla="*/ 37 h 143"/>
                <a:gd name="T54" fmla="*/ 13 w 13"/>
                <a:gd name="T55" fmla="*/ 43 h 143"/>
                <a:gd name="T56" fmla="*/ 6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6 w 13"/>
                <a:gd name="T63" fmla="*/ 19 h 143"/>
                <a:gd name="T64" fmla="*/ 13 w 13"/>
                <a:gd name="T65" fmla="*/ 25 h 143"/>
                <a:gd name="T66" fmla="*/ 6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6 w 13"/>
                <a:gd name="T73" fmla="*/ 0 h 143"/>
                <a:gd name="T74" fmla="*/ 13 w 13"/>
                <a:gd name="T75" fmla="*/ 7 h 143"/>
                <a:gd name="T76" fmla="*/ 6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2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2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2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6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2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2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2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2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2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2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2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2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2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385"/>
            <p:cNvSpPr>
              <a:spLocks noEditPoints="1"/>
            </p:cNvSpPr>
            <p:nvPr/>
          </p:nvSpPr>
          <p:spPr bwMode="auto">
            <a:xfrm>
              <a:off x="7781587" y="1706110"/>
              <a:ext cx="15875" cy="320675"/>
            </a:xfrm>
            <a:custGeom>
              <a:avLst/>
              <a:gdLst>
                <a:gd name="T0" fmla="*/ 0 w 6"/>
                <a:gd name="T1" fmla="*/ 119 h 124"/>
                <a:gd name="T2" fmla="*/ 3 w 6"/>
                <a:gd name="T3" fmla="*/ 116 h 124"/>
                <a:gd name="T4" fmla="*/ 6 w 6"/>
                <a:gd name="T5" fmla="*/ 119 h 124"/>
                <a:gd name="T6" fmla="*/ 3 w 6"/>
                <a:gd name="T7" fmla="*/ 124 h 124"/>
                <a:gd name="T8" fmla="*/ 0 w 6"/>
                <a:gd name="T9" fmla="*/ 120 h 124"/>
                <a:gd name="T10" fmla="*/ 0 w 6"/>
                <a:gd name="T11" fmla="*/ 109 h 124"/>
                <a:gd name="T12" fmla="*/ 3 w 6"/>
                <a:gd name="T13" fmla="*/ 106 h 124"/>
                <a:gd name="T14" fmla="*/ 6 w 6"/>
                <a:gd name="T15" fmla="*/ 109 h 124"/>
                <a:gd name="T16" fmla="*/ 3 w 6"/>
                <a:gd name="T17" fmla="*/ 113 h 124"/>
                <a:gd name="T18" fmla="*/ 0 w 6"/>
                <a:gd name="T19" fmla="*/ 110 h 124"/>
                <a:gd name="T20" fmla="*/ 0 w 6"/>
                <a:gd name="T21" fmla="*/ 98 h 124"/>
                <a:gd name="T22" fmla="*/ 3 w 6"/>
                <a:gd name="T23" fmla="*/ 95 h 124"/>
                <a:gd name="T24" fmla="*/ 6 w 6"/>
                <a:gd name="T25" fmla="*/ 98 h 124"/>
                <a:gd name="T26" fmla="*/ 3 w 6"/>
                <a:gd name="T27" fmla="*/ 102 h 124"/>
                <a:gd name="T28" fmla="*/ 0 w 6"/>
                <a:gd name="T29" fmla="*/ 99 h 124"/>
                <a:gd name="T30" fmla="*/ 0 w 6"/>
                <a:gd name="T31" fmla="*/ 88 h 124"/>
                <a:gd name="T32" fmla="*/ 3 w 6"/>
                <a:gd name="T33" fmla="*/ 84 h 124"/>
                <a:gd name="T34" fmla="*/ 6 w 6"/>
                <a:gd name="T35" fmla="*/ 88 h 124"/>
                <a:gd name="T36" fmla="*/ 3 w 6"/>
                <a:gd name="T37" fmla="*/ 92 h 124"/>
                <a:gd name="T38" fmla="*/ 0 w 6"/>
                <a:gd name="T39" fmla="*/ 89 h 124"/>
                <a:gd name="T40" fmla="*/ 0 w 6"/>
                <a:gd name="T41" fmla="*/ 77 h 124"/>
                <a:gd name="T42" fmla="*/ 3 w 6"/>
                <a:gd name="T43" fmla="*/ 74 h 124"/>
                <a:gd name="T44" fmla="*/ 6 w 6"/>
                <a:gd name="T45" fmla="*/ 77 h 124"/>
                <a:gd name="T46" fmla="*/ 3 w 6"/>
                <a:gd name="T47" fmla="*/ 81 h 124"/>
                <a:gd name="T48" fmla="*/ 0 w 6"/>
                <a:gd name="T49" fmla="*/ 78 h 124"/>
                <a:gd name="T50" fmla="*/ 0 w 6"/>
                <a:gd name="T51" fmla="*/ 67 h 124"/>
                <a:gd name="T52" fmla="*/ 3 w 6"/>
                <a:gd name="T53" fmla="*/ 63 h 124"/>
                <a:gd name="T54" fmla="*/ 6 w 6"/>
                <a:gd name="T55" fmla="*/ 67 h 124"/>
                <a:gd name="T56" fmla="*/ 3 w 6"/>
                <a:gd name="T57" fmla="*/ 71 h 124"/>
                <a:gd name="T58" fmla="*/ 0 w 6"/>
                <a:gd name="T59" fmla="*/ 68 h 124"/>
                <a:gd name="T60" fmla="*/ 0 w 6"/>
                <a:gd name="T61" fmla="*/ 56 h 124"/>
                <a:gd name="T62" fmla="*/ 3 w 6"/>
                <a:gd name="T63" fmla="*/ 53 h 124"/>
                <a:gd name="T64" fmla="*/ 6 w 6"/>
                <a:gd name="T65" fmla="*/ 56 h 124"/>
                <a:gd name="T66" fmla="*/ 3 w 6"/>
                <a:gd name="T67" fmla="*/ 60 h 124"/>
                <a:gd name="T68" fmla="*/ 0 w 6"/>
                <a:gd name="T69" fmla="*/ 57 h 124"/>
                <a:gd name="T70" fmla="*/ 0 w 6"/>
                <a:gd name="T71" fmla="*/ 46 h 124"/>
                <a:gd name="T72" fmla="*/ 3 w 6"/>
                <a:gd name="T73" fmla="*/ 42 h 124"/>
                <a:gd name="T74" fmla="*/ 6 w 6"/>
                <a:gd name="T75" fmla="*/ 46 h 124"/>
                <a:gd name="T76" fmla="*/ 3 w 6"/>
                <a:gd name="T77" fmla="*/ 50 h 124"/>
                <a:gd name="T78" fmla="*/ 0 w 6"/>
                <a:gd name="T79" fmla="*/ 47 h 124"/>
                <a:gd name="T80" fmla="*/ 0 w 6"/>
                <a:gd name="T81" fmla="*/ 35 h 124"/>
                <a:gd name="T82" fmla="*/ 3 w 6"/>
                <a:gd name="T83" fmla="*/ 32 h 124"/>
                <a:gd name="T84" fmla="*/ 6 w 6"/>
                <a:gd name="T85" fmla="*/ 35 h 124"/>
                <a:gd name="T86" fmla="*/ 3 w 6"/>
                <a:gd name="T87" fmla="*/ 39 h 124"/>
                <a:gd name="T88" fmla="*/ 0 w 6"/>
                <a:gd name="T89" fmla="*/ 36 h 124"/>
                <a:gd name="T90" fmla="*/ 0 w 6"/>
                <a:gd name="T91" fmla="*/ 25 h 124"/>
                <a:gd name="T92" fmla="*/ 3 w 6"/>
                <a:gd name="T93" fmla="*/ 21 h 124"/>
                <a:gd name="T94" fmla="*/ 6 w 6"/>
                <a:gd name="T95" fmla="*/ 25 h 124"/>
                <a:gd name="T96" fmla="*/ 3 w 6"/>
                <a:gd name="T97" fmla="*/ 29 h 124"/>
                <a:gd name="T98" fmla="*/ 0 w 6"/>
                <a:gd name="T99" fmla="*/ 26 h 124"/>
                <a:gd name="T100" fmla="*/ 0 w 6"/>
                <a:gd name="T101" fmla="*/ 14 h 124"/>
                <a:gd name="T102" fmla="*/ 3 w 6"/>
                <a:gd name="T103" fmla="*/ 11 h 124"/>
                <a:gd name="T104" fmla="*/ 6 w 6"/>
                <a:gd name="T105" fmla="*/ 14 h 124"/>
                <a:gd name="T106" fmla="*/ 3 w 6"/>
                <a:gd name="T107" fmla="*/ 18 h 124"/>
                <a:gd name="T108" fmla="*/ 0 w 6"/>
                <a:gd name="T109" fmla="*/ 15 h 124"/>
                <a:gd name="T110" fmla="*/ 0 w 6"/>
                <a:gd name="T111" fmla="*/ 4 h 124"/>
                <a:gd name="T112" fmla="*/ 3 w 6"/>
                <a:gd name="T113" fmla="*/ 0 h 124"/>
                <a:gd name="T114" fmla="*/ 6 w 6"/>
                <a:gd name="T115" fmla="*/ 4 h 124"/>
                <a:gd name="T116" fmla="*/ 3 w 6"/>
                <a:gd name="T117" fmla="*/ 8 h 124"/>
                <a:gd name="T118" fmla="*/ 0 w 6"/>
                <a:gd name="T11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" h="124"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4"/>
                    <a:pt x="3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1" y="124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5" y="106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2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2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6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386"/>
            <p:cNvSpPr>
              <a:spLocks noEditPoints="1"/>
            </p:cNvSpPr>
            <p:nvPr/>
          </p:nvSpPr>
          <p:spPr bwMode="auto">
            <a:xfrm>
              <a:off x="7657762" y="2599872"/>
              <a:ext cx="15875" cy="1539875"/>
            </a:xfrm>
            <a:custGeom>
              <a:avLst/>
              <a:gdLst>
                <a:gd name="T0" fmla="*/ 3 w 6"/>
                <a:gd name="T1" fmla="*/ 597 h 597"/>
                <a:gd name="T2" fmla="*/ 6 w 6"/>
                <a:gd name="T3" fmla="*/ 580 h 597"/>
                <a:gd name="T4" fmla="*/ 3 w 6"/>
                <a:gd name="T5" fmla="*/ 564 h 597"/>
                <a:gd name="T6" fmla="*/ 0 w 6"/>
                <a:gd name="T7" fmla="*/ 554 h 597"/>
                <a:gd name="T8" fmla="*/ 0 w 6"/>
                <a:gd name="T9" fmla="*/ 555 h 597"/>
                <a:gd name="T10" fmla="*/ 3 w 6"/>
                <a:gd name="T11" fmla="*/ 546 h 597"/>
                <a:gd name="T12" fmla="*/ 6 w 6"/>
                <a:gd name="T13" fmla="*/ 529 h 597"/>
                <a:gd name="T14" fmla="*/ 3 w 6"/>
                <a:gd name="T15" fmla="*/ 512 h 597"/>
                <a:gd name="T16" fmla="*/ 0 w 6"/>
                <a:gd name="T17" fmla="*/ 503 h 597"/>
                <a:gd name="T18" fmla="*/ 0 w 6"/>
                <a:gd name="T19" fmla="*/ 504 h 597"/>
                <a:gd name="T20" fmla="*/ 3 w 6"/>
                <a:gd name="T21" fmla="*/ 495 h 597"/>
                <a:gd name="T22" fmla="*/ 6 w 6"/>
                <a:gd name="T23" fmla="*/ 477 h 597"/>
                <a:gd name="T24" fmla="*/ 3 w 6"/>
                <a:gd name="T25" fmla="*/ 461 h 597"/>
                <a:gd name="T26" fmla="*/ 0 w 6"/>
                <a:gd name="T27" fmla="*/ 452 h 597"/>
                <a:gd name="T28" fmla="*/ 0 w 6"/>
                <a:gd name="T29" fmla="*/ 453 h 597"/>
                <a:gd name="T30" fmla="*/ 3 w 6"/>
                <a:gd name="T31" fmla="*/ 443 h 597"/>
                <a:gd name="T32" fmla="*/ 6 w 6"/>
                <a:gd name="T33" fmla="*/ 426 h 597"/>
                <a:gd name="T34" fmla="*/ 3 w 6"/>
                <a:gd name="T35" fmla="*/ 410 h 597"/>
                <a:gd name="T36" fmla="*/ 0 w 6"/>
                <a:gd name="T37" fmla="*/ 401 h 597"/>
                <a:gd name="T38" fmla="*/ 0 w 6"/>
                <a:gd name="T39" fmla="*/ 402 h 597"/>
                <a:gd name="T40" fmla="*/ 3 w 6"/>
                <a:gd name="T41" fmla="*/ 392 h 597"/>
                <a:gd name="T42" fmla="*/ 6 w 6"/>
                <a:gd name="T43" fmla="*/ 375 h 597"/>
                <a:gd name="T44" fmla="*/ 3 w 6"/>
                <a:gd name="T45" fmla="*/ 359 h 597"/>
                <a:gd name="T46" fmla="*/ 0 w 6"/>
                <a:gd name="T47" fmla="*/ 349 h 597"/>
                <a:gd name="T48" fmla="*/ 0 w 6"/>
                <a:gd name="T49" fmla="*/ 350 h 597"/>
                <a:gd name="T50" fmla="*/ 3 w 6"/>
                <a:gd name="T51" fmla="*/ 341 h 597"/>
                <a:gd name="T52" fmla="*/ 6 w 6"/>
                <a:gd name="T53" fmla="*/ 324 h 597"/>
                <a:gd name="T54" fmla="*/ 3 w 6"/>
                <a:gd name="T55" fmla="*/ 308 h 597"/>
                <a:gd name="T56" fmla="*/ 0 w 6"/>
                <a:gd name="T57" fmla="*/ 298 h 597"/>
                <a:gd name="T58" fmla="*/ 0 w 6"/>
                <a:gd name="T59" fmla="*/ 299 h 597"/>
                <a:gd name="T60" fmla="*/ 3 w 6"/>
                <a:gd name="T61" fmla="*/ 290 h 597"/>
                <a:gd name="T62" fmla="*/ 6 w 6"/>
                <a:gd name="T63" fmla="*/ 273 h 597"/>
                <a:gd name="T64" fmla="*/ 3 w 6"/>
                <a:gd name="T65" fmla="*/ 256 h 597"/>
                <a:gd name="T66" fmla="*/ 0 w 6"/>
                <a:gd name="T67" fmla="*/ 247 h 597"/>
                <a:gd name="T68" fmla="*/ 0 w 6"/>
                <a:gd name="T69" fmla="*/ 248 h 597"/>
                <a:gd name="T70" fmla="*/ 3 w 6"/>
                <a:gd name="T71" fmla="*/ 239 h 597"/>
                <a:gd name="T72" fmla="*/ 6 w 6"/>
                <a:gd name="T73" fmla="*/ 221 h 597"/>
                <a:gd name="T74" fmla="*/ 3 w 6"/>
                <a:gd name="T75" fmla="*/ 205 h 597"/>
                <a:gd name="T76" fmla="*/ 0 w 6"/>
                <a:gd name="T77" fmla="*/ 196 h 597"/>
                <a:gd name="T78" fmla="*/ 0 w 6"/>
                <a:gd name="T79" fmla="*/ 197 h 597"/>
                <a:gd name="T80" fmla="*/ 3 w 6"/>
                <a:gd name="T81" fmla="*/ 187 h 597"/>
                <a:gd name="T82" fmla="*/ 6 w 6"/>
                <a:gd name="T83" fmla="*/ 170 h 597"/>
                <a:gd name="T84" fmla="*/ 3 w 6"/>
                <a:gd name="T85" fmla="*/ 154 h 597"/>
                <a:gd name="T86" fmla="*/ 0 w 6"/>
                <a:gd name="T87" fmla="*/ 145 h 597"/>
                <a:gd name="T88" fmla="*/ 0 w 6"/>
                <a:gd name="T89" fmla="*/ 146 h 597"/>
                <a:gd name="T90" fmla="*/ 3 w 6"/>
                <a:gd name="T91" fmla="*/ 136 h 597"/>
                <a:gd name="T92" fmla="*/ 6 w 6"/>
                <a:gd name="T93" fmla="*/ 119 h 597"/>
                <a:gd name="T94" fmla="*/ 3 w 6"/>
                <a:gd name="T95" fmla="*/ 103 h 597"/>
                <a:gd name="T96" fmla="*/ 0 w 6"/>
                <a:gd name="T97" fmla="*/ 93 h 597"/>
                <a:gd name="T98" fmla="*/ 0 w 6"/>
                <a:gd name="T99" fmla="*/ 94 h 597"/>
                <a:gd name="T100" fmla="*/ 3 w 6"/>
                <a:gd name="T101" fmla="*/ 85 h 597"/>
                <a:gd name="T102" fmla="*/ 6 w 6"/>
                <a:gd name="T103" fmla="*/ 68 h 597"/>
                <a:gd name="T104" fmla="*/ 3 w 6"/>
                <a:gd name="T105" fmla="*/ 52 h 597"/>
                <a:gd name="T106" fmla="*/ 0 w 6"/>
                <a:gd name="T107" fmla="*/ 42 h 597"/>
                <a:gd name="T108" fmla="*/ 0 w 6"/>
                <a:gd name="T109" fmla="*/ 43 h 597"/>
                <a:gd name="T110" fmla="*/ 3 w 6"/>
                <a:gd name="T111" fmla="*/ 34 h 597"/>
                <a:gd name="T112" fmla="*/ 6 w 6"/>
                <a:gd name="T113" fmla="*/ 16 h 597"/>
                <a:gd name="T114" fmla="*/ 3 w 6"/>
                <a:gd name="T1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597">
                  <a:moveTo>
                    <a:pt x="0" y="594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91"/>
                    <a:pt x="1" y="589"/>
                    <a:pt x="3" y="589"/>
                  </a:cubicBezTo>
                  <a:cubicBezTo>
                    <a:pt x="3" y="589"/>
                    <a:pt x="3" y="589"/>
                    <a:pt x="3" y="589"/>
                  </a:cubicBezTo>
                  <a:cubicBezTo>
                    <a:pt x="5" y="589"/>
                    <a:pt x="6" y="591"/>
                    <a:pt x="6" y="593"/>
                  </a:cubicBezTo>
                  <a:cubicBezTo>
                    <a:pt x="6" y="593"/>
                    <a:pt x="6" y="593"/>
                    <a:pt x="6" y="593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6" y="596"/>
                    <a:pt x="5" y="597"/>
                    <a:pt x="3" y="597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1" y="597"/>
                    <a:pt x="0" y="596"/>
                    <a:pt x="0" y="594"/>
                  </a:cubicBezTo>
                  <a:close/>
                  <a:moveTo>
                    <a:pt x="0" y="581"/>
                  </a:moveTo>
                  <a:cubicBezTo>
                    <a:pt x="0" y="580"/>
                    <a:pt x="0" y="580"/>
                    <a:pt x="0" y="580"/>
                  </a:cubicBezTo>
                  <a:cubicBezTo>
                    <a:pt x="0" y="578"/>
                    <a:pt x="1" y="576"/>
                    <a:pt x="3" y="576"/>
                  </a:cubicBezTo>
                  <a:cubicBezTo>
                    <a:pt x="3" y="576"/>
                    <a:pt x="3" y="576"/>
                    <a:pt x="3" y="576"/>
                  </a:cubicBezTo>
                  <a:cubicBezTo>
                    <a:pt x="5" y="576"/>
                    <a:pt x="6" y="578"/>
                    <a:pt x="6" y="580"/>
                  </a:cubicBezTo>
                  <a:cubicBezTo>
                    <a:pt x="6" y="580"/>
                    <a:pt x="6" y="580"/>
                    <a:pt x="6" y="580"/>
                  </a:cubicBezTo>
                  <a:cubicBezTo>
                    <a:pt x="6" y="581"/>
                    <a:pt x="6" y="581"/>
                    <a:pt x="6" y="581"/>
                  </a:cubicBezTo>
                  <a:cubicBezTo>
                    <a:pt x="6" y="583"/>
                    <a:pt x="5" y="584"/>
                    <a:pt x="3" y="584"/>
                  </a:cubicBezTo>
                  <a:cubicBezTo>
                    <a:pt x="3" y="584"/>
                    <a:pt x="3" y="584"/>
                    <a:pt x="3" y="584"/>
                  </a:cubicBezTo>
                  <a:cubicBezTo>
                    <a:pt x="1" y="584"/>
                    <a:pt x="0" y="583"/>
                    <a:pt x="0" y="581"/>
                  </a:cubicBezTo>
                  <a:close/>
                  <a:moveTo>
                    <a:pt x="0" y="568"/>
                  </a:moveTo>
                  <a:cubicBezTo>
                    <a:pt x="0" y="567"/>
                    <a:pt x="0" y="567"/>
                    <a:pt x="0" y="567"/>
                  </a:cubicBezTo>
                  <a:cubicBezTo>
                    <a:pt x="0" y="565"/>
                    <a:pt x="1" y="564"/>
                    <a:pt x="3" y="564"/>
                  </a:cubicBezTo>
                  <a:cubicBezTo>
                    <a:pt x="3" y="564"/>
                    <a:pt x="3" y="564"/>
                    <a:pt x="3" y="564"/>
                  </a:cubicBezTo>
                  <a:cubicBezTo>
                    <a:pt x="5" y="564"/>
                    <a:pt x="6" y="565"/>
                    <a:pt x="6" y="567"/>
                  </a:cubicBezTo>
                  <a:cubicBezTo>
                    <a:pt x="6" y="567"/>
                    <a:pt x="6" y="567"/>
                    <a:pt x="6" y="567"/>
                  </a:cubicBezTo>
                  <a:cubicBezTo>
                    <a:pt x="6" y="568"/>
                    <a:pt x="6" y="568"/>
                    <a:pt x="6" y="568"/>
                  </a:cubicBezTo>
                  <a:cubicBezTo>
                    <a:pt x="6" y="570"/>
                    <a:pt x="5" y="571"/>
                    <a:pt x="3" y="571"/>
                  </a:cubicBezTo>
                  <a:cubicBezTo>
                    <a:pt x="3" y="571"/>
                    <a:pt x="3" y="571"/>
                    <a:pt x="3" y="571"/>
                  </a:cubicBezTo>
                  <a:cubicBezTo>
                    <a:pt x="1" y="571"/>
                    <a:pt x="0" y="570"/>
                    <a:pt x="0" y="568"/>
                  </a:cubicBezTo>
                  <a:close/>
                  <a:moveTo>
                    <a:pt x="0" y="555"/>
                  </a:moveTo>
                  <a:cubicBezTo>
                    <a:pt x="0" y="554"/>
                    <a:pt x="0" y="554"/>
                    <a:pt x="0" y="554"/>
                  </a:cubicBezTo>
                  <a:cubicBezTo>
                    <a:pt x="0" y="552"/>
                    <a:pt x="1" y="551"/>
                    <a:pt x="3" y="551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5" y="551"/>
                    <a:pt x="6" y="552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6" y="555"/>
                    <a:pt x="6" y="555"/>
                  </a:cubicBezTo>
                  <a:cubicBezTo>
                    <a:pt x="6" y="557"/>
                    <a:pt x="5" y="559"/>
                    <a:pt x="3" y="559"/>
                  </a:cubicBezTo>
                  <a:cubicBezTo>
                    <a:pt x="3" y="559"/>
                    <a:pt x="3" y="559"/>
                    <a:pt x="3" y="559"/>
                  </a:cubicBezTo>
                  <a:cubicBezTo>
                    <a:pt x="1" y="559"/>
                    <a:pt x="0" y="557"/>
                    <a:pt x="0" y="555"/>
                  </a:cubicBezTo>
                  <a:close/>
                  <a:moveTo>
                    <a:pt x="0" y="542"/>
                  </a:moveTo>
                  <a:cubicBezTo>
                    <a:pt x="0" y="541"/>
                    <a:pt x="0" y="541"/>
                    <a:pt x="0" y="541"/>
                  </a:cubicBezTo>
                  <a:cubicBezTo>
                    <a:pt x="0" y="539"/>
                    <a:pt x="1" y="538"/>
                    <a:pt x="3" y="538"/>
                  </a:cubicBezTo>
                  <a:cubicBezTo>
                    <a:pt x="3" y="538"/>
                    <a:pt x="3" y="538"/>
                    <a:pt x="3" y="538"/>
                  </a:cubicBezTo>
                  <a:cubicBezTo>
                    <a:pt x="5" y="538"/>
                    <a:pt x="6" y="539"/>
                    <a:pt x="6" y="541"/>
                  </a:cubicBezTo>
                  <a:cubicBezTo>
                    <a:pt x="6" y="541"/>
                    <a:pt x="6" y="541"/>
                    <a:pt x="6" y="541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6" y="544"/>
                    <a:pt x="5" y="546"/>
                    <a:pt x="3" y="546"/>
                  </a:cubicBezTo>
                  <a:cubicBezTo>
                    <a:pt x="3" y="546"/>
                    <a:pt x="3" y="546"/>
                    <a:pt x="3" y="546"/>
                  </a:cubicBezTo>
                  <a:cubicBezTo>
                    <a:pt x="1" y="546"/>
                    <a:pt x="0" y="544"/>
                    <a:pt x="0" y="542"/>
                  </a:cubicBezTo>
                  <a:close/>
                  <a:moveTo>
                    <a:pt x="0" y="530"/>
                  </a:moveTo>
                  <a:cubicBezTo>
                    <a:pt x="0" y="529"/>
                    <a:pt x="0" y="529"/>
                    <a:pt x="0" y="529"/>
                  </a:cubicBezTo>
                  <a:cubicBezTo>
                    <a:pt x="0" y="527"/>
                    <a:pt x="1" y="525"/>
                    <a:pt x="3" y="525"/>
                  </a:cubicBezTo>
                  <a:cubicBezTo>
                    <a:pt x="3" y="525"/>
                    <a:pt x="3" y="525"/>
                    <a:pt x="3" y="525"/>
                  </a:cubicBezTo>
                  <a:cubicBezTo>
                    <a:pt x="5" y="525"/>
                    <a:pt x="6" y="527"/>
                    <a:pt x="6" y="529"/>
                  </a:cubicBezTo>
                  <a:cubicBezTo>
                    <a:pt x="6" y="529"/>
                    <a:pt x="6" y="529"/>
                    <a:pt x="6" y="529"/>
                  </a:cubicBezTo>
                  <a:cubicBezTo>
                    <a:pt x="6" y="530"/>
                    <a:pt x="6" y="530"/>
                    <a:pt x="6" y="530"/>
                  </a:cubicBezTo>
                  <a:cubicBezTo>
                    <a:pt x="6" y="532"/>
                    <a:pt x="5" y="533"/>
                    <a:pt x="3" y="533"/>
                  </a:cubicBezTo>
                  <a:cubicBezTo>
                    <a:pt x="3" y="533"/>
                    <a:pt x="3" y="533"/>
                    <a:pt x="3" y="533"/>
                  </a:cubicBezTo>
                  <a:cubicBezTo>
                    <a:pt x="1" y="533"/>
                    <a:pt x="0" y="532"/>
                    <a:pt x="0" y="530"/>
                  </a:cubicBezTo>
                  <a:close/>
                  <a:moveTo>
                    <a:pt x="0" y="517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0" y="514"/>
                    <a:pt x="1" y="512"/>
                    <a:pt x="3" y="512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5" y="512"/>
                    <a:pt x="6" y="514"/>
                    <a:pt x="6" y="516"/>
                  </a:cubicBezTo>
                  <a:cubicBezTo>
                    <a:pt x="6" y="516"/>
                    <a:pt x="6" y="516"/>
                    <a:pt x="6" y="516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6" y="519"/>
                    <a:pt x="5" y="520"/>
                    <a:pt x="3" y="520"/>
                  </a:cubicBezTo>
                  <a:cubicBezTo>
                    <a:pt x="3" y="520"/>
                    <a:pt x="3" y="520"/>
                    <a:pt x="3" y="520"/>
                  </a:cubicBezTo>
                  <a:cubicBezTo>
                    <a:pt x="1" y="520"/>
                    <a:pt x="0" y="519"/>
                    <a:pt x="0" y="517"/>
                  </a:cubicBezTo>
                  <a:close/>
                  <a:moveTo>
                    <a:pt x="0" y="504"/>
                  </a:moveTo>
                  <a:cubicBezTo>
                    <a:pt x="0" y="503"/>
                    <a:pt x="0" y="503"/>
                    <a:pt x="0" y="503"/>
                  </a:cubicBezTo>
                  <a:cubicBezTo>
                    <a:pt x="0" y="501"/>
                    <a:pt x="1" y="500"/>
                    <a:pt x="3" y="500"/>
                  </a:cubicBezTo>
                  <a:cubicBezTo>
                    <a:pt x="3" y="500"/>
                    <a:pt x="3" y="500"/>
                    <a:pt x="3" y="500"/>
                  </a:cubicBezTo>
                  <a:cubicBezTo>
                    <a:pt x="5" y="500"/>
                    <a:pt x="6" y="501"/>
                    <a:pt x="6" y="503"/>
                  </a:cubicBezTo>
                  <a:cubicBezTo>
                    <a:pt x="6" y="503"/>
                    <a:pt x="6" y="503"/>
                    <a:pt x="6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6"/>
                    <a:pt x="5" y="507"/>
                    <a:pt x="3" y="507"/>
                  </a:cubicBezTo>
                  <a:cubicBezTo>
                    <a:pt x="3" y="507"/>
                    <a:pt x="3" y="507"/>
                    <a:pt x="3" y="507"/>
                  </a:cubicBezTo>
                  <a:cubicBezTo>
                    <a:pt x="1" y="507"/>
                    <a:pt x="0" y="506"/>
                    <a:pt x="0" y="504"/>
                  </a:cubicBezTo>
                  <a:close/>
                  <a:moveTo>
                    <a:pt x="0" y="491"/>
                  </a:moveTo>
                  <a:cubicBezTo>
                    <a:pt x="0" y="490"/>
                    <a:pt x="0" y="490"/>
                    <a:pt x="0" y="490"/>
                  </a:cubicBezTo>
                  <a:cubicBezTo>
                    <a:pt x="0" y="488"/>
                    <a:pt x="1" y="487"/>
                    <a:pt x="3" y="487"/>
                  </a:cubicBezTo>
                  <a:cubicBezTo>
                    <a:pt x="3" y="487"/>
                    <a:pt x="3" y="487"/>
                    <a:pt x="3" y="487"/>
                  </a:cubicBezTo>
                  <a:cubicBezTo>
                    <a:pt x="5" y="487"/>
                    <a:pt x="6" y="488"/>
                    <a:pt x="6" y="490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6" y="491"/>
                    <a:pt x="6" y="491"/>
                    <a:pt x="6" y="491"/>
                  </a:cubicBezTo>
                  <a:cubicBezTo>
                    <a:pt x="6" y="493"/>
                    <a:pt x="5" y="495"/>
                    <a:pt x="3" y="495"/>
                  </a:cubicBezTo>
                  <a:cubicBezTo>
                    <a:pt x="3" y="495"/>
                    <a:pt x="3" y="495"/>
                    <a:pt x="3" y="495"/>
                  </a:cubicBezTo>
                  <a:cubicBezTo>
                    <a:pt x="1" y="495"/>
                    <a:pt x="0" y="493"/>
                    <a:pt x="0" y="491"/>
                  </a:cubicBezTo>
                  <a:close/>
                  <a:moveTo>
                    <a:pt x="0" y="478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75"/>
                    <a:pt x="1" y="474"/>
                    <a:pt x="3" y="474"/>
                  </a:cubicBezTo>
                  <a:cubicBezTo>
                    <a:pt x="3" y="474"/>
                    <a:pt x="3" y="474"/>
                    <a:pt x="3" y="474"/>
                  </a:cubicBezTo>
                  <a:cubicBezTo>
                    <a:pt x="5" y="474"/>
                    <a:pt x="6" y="475"/>
                    <a:pt x="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6" y="480"/>
                    <a:pt x="5" y="482"/>
                    <a:pt x="3" y="482"/>
                  </a:cubicBezTo>
                  <a:cubicBezTo>
                    <a:pt x="3" y="482"/>
                    <a:pt x="3" y="482"/>
                    <a:pt x="3" y="482"/>
                  </a:cubicBezTo>
                  <a:cubicBezTo>
                    <a:pt x="1" y="482"/>
                    <a:pt x="0" y="480"/>
                    <a:pt x="0" y="478"/>
                  </a:cubicBezTo>
                  <a:close/>
                  <a:moveTo>
                    <a:pt x="0" y="466"/>
                  </a:moveTo>
                  <a:cubicBezTo>
                    <a:pt x="0" y="465"/>
                    <a:pt x="0" y="465"/>
                    <a:pt x="0" y="465"/>
                  </a:cubicBezTo>
                  <a:cubicBezTo>
                    <a:pt x="0" y="463"/>
                    <a:pt x="1" y="461"/>
                    <a:pt x="3" y="461"/>
                  </a:cubicBezTo>
                  <a:cubicBezTo>
                    <a:pt x="3" y="461"/>
                    <a:pt x="3" y="461"/>
                    <a:pt x="3" y="461"/>
                  </a:cubicBezTo>
                  <a:cubicBezTo>
                    <a:pt x="5" y="461"/>
                    <a:pt x="6" y="463"/>
                    <a:pt x="6" y="465"/>
                  </a:cubicBezTo>
                  <a:cubicBezTo>
                    <a:pt x="6" y="465"/>
                    <a:pt x="6" y="465"/>
                    <a:pt x="6" y="465"/>
                  </a:cubicBezTo>
                  <a:cubicBezTo>
                    <a:pt x="6" y="466"/>
                    <a:pt x="6" y="466"/>
                    <a:pt x="6" y="466"/>
                  </a:cubicBezTo>
                  <a:cubicBezTo>
                    <a:pt x="6" y="468"/>
                    <a:pt x="5" y="469"/>
                    <a:pt x="3" y="469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1" y="469"/>
                    <a:pt x="0" y="468"/>
                    <a:pt x="0" y="466"/>
                  </a:cubicBezTo>
                  <a:close/>
                  <a:moveTo>
                    <a:pt x="0" y="453"/>
                  </a:moveTo>
                  <a:cubicBezTo>
                    <a:pt x="0" y="452"/>
                    <a:pt x="0" y="452"/>
                    <a:pt x="0" y="452"/>
                  </a:cubicBezTo>
                  <a:cubicBezTo>
                    <a:pt x="0" y="450"/>
                    <a:pt x="1" y="448"/>
                    <a:pt x="3" y="448"/>
                  </a:cubicBezTo>
                  <a:cubicBezTo>
                    <a:pt x="3" y="448"/>
                    <a:pt x="3" y="448"/>
                    <a:pt x="3" y="448"/>
                  </a:cubicBezTo>
                  <a:cubicBezTo>
                    <a:pt x="5" y="448"/>
                    <a:pt x="6" y="450"/>
                    <a:pt x="6" y="452"/>
                  </a:cubicBezTo>
                  <a:cubicBezTo>
                    <a:pt x="6" y="452"/>
                    <a:pt x="6" y="452"/>
                    <a:pt x="6" y="452"/>
                  </a:cubicBezTo>
                  <a:cubicBezTo>
                    <a:pt x="6" y="453"/>
                    <a:pt x="6" y="453"/>
                    <a:pt x="6" y="453"/>
                  </a:cubicBezTo>
                  <a:cubicBezTo>
                    <a:pt x="6" y="455"/>
                    <a:pt x="5" y="456"/>
                    <a:pt x="3" y="456"/>
                  </a:cubicBezTo>
                  <a:cubicBezTo>
                    <a:pt x="3" y="456"/>
                    <a:pt x="3" y="456"/>
                    <a:pt x="3" y="456"/>
                  </a:cubicBezTo>
                  <a:cubicBezTo>
                    <a:pt x="1" y="456"/>
                    <a:pt x="0" y="455"/>
                    <a:pt x="0" y="453"/>
                  </a:cubicBezTo>
                  <a:close/>
                  <a:moveTo>
                    <a:pt x="0" y="440"/>
                  </a:move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1" y="436"/>
                    <a:pt x="3" y="436"/>
                  </a:cubicBezTo>
                  <a:cubicBezTo>
                    <a:pt x="3" y="436"/>
                    <a:pt x="3" y="436"/>
                    <a:pt x="3" y="436"/>
                  </a:cubicBezTo>
                  <a:cubicBezTo>
                    <a:pt x="5" y="436"/>
                    <a:pt x="6" y="437"/>
                    <a:pt x="6" y="439"/>
                  </a:cubicBezTo>
                  <a:cubicBezTo>
                    <a:pt x="6" y="439"/>
                    <a:pt x="6" y="439"/>
                    <a:pt x="6" y="439"/>
                  </a:cubicBezTo>
                  <a:cubicBezTo>
                    <a:pt x="6" y="440"/>
                    <a:pt x="6" y="440"/>
                    <a:pt x="6" y="440"/>
                  </a:cubicBezTo>
                  <a:cubicBezTo>
                    <a:pt x="6" y="442"/>
                    <a:pt x="5" y="443"/>
                    <a:pt x="3" y="443"/>
                  </a:cubicBezTo>
                  <a:cubicBezTo>
                    <a:pt x="3" y="443"/>
                    <a:pt x="3" y="443"/>
                    <a:pt x="3" y="443"/>
                  </a:cubicBezTo>
                  <a:cubicBezTo>
                    <a:pt x="1" y="443"/>
                    <a:pt x="0" y="442"/>
                    <a:pt x="0" y="440"/>
                  </a:cubicBezTo>
                  <a:close/>
                  <a:moveTo>
                    <a:pt x="0" y="427"/>
                  </a:moveTo>
                  <a:cubicBezTo>
                    <a:pt x="0" y="426"/>
                    <a:pt x="0" y="426"/>
                    <a:pt x="0" y="426"/>
                  </a:cubicBezTo>
                  <a:cubicBezTo>
                    <a:pt x="0" y="424"/>
                    <a:pt x="1" y="423"/>
                    <a:pt x="3" y="423"/>
                  </a:cubicBezTo>
                  <a:cubicBezTo>
                    <a:pt x="3" y="423"/>
                    <a:pt x="3" y="423"/>
                    <a:pt x="3" y="423"/>
                  </a:cubicBezTo>
                  <a:cubicBezTo>
                    <a:pt x="5" y="423"/>
                    <a:pt x="6" y="424"/>
                    <a:pt x="6" y="426"/>
                  </a:cubicBezTo>
                  <a:cubicBezTo>
                    <a:pt x="6" y="426"/>
                    <a:pt x="6" y="426"/>
                    <a:pt x="6" y="426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6" y="429"/>
                    <a:pt x="5" y="431"/>
                    <a:pt x="3" y="431"/>
                  </a:cubicBezTo>
                  <a:cubicBezTo>
                    <a:pt x="3" y="431"/>
                    <a:pt x="3" y="431"/>
                    <a:pt x="3" y="431"/>
                  </a:cubicBezTo>
                  <a:cubicBezTo>
                    <a:pt x="1" y="431"/>
                    <a:pt x="0" y="429"/>
                    <a:pt x="0" y="427"/>
                  </a:cubicBezTo>
                  <a:close/>
                  <a:moveTo>
                    <a:pt x="0" y="414"/>
                  </a:move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1" y="410"/>
                    <a:pt x="3" y="410"/>
                  </a:cubicBezTo>
                  <a:cubicBezTo>
                    <a:pt x="3" y="410"/>
                    <a:pt x="3" y="410"/>
                    <a:pt x="3" y="410"/>
                  </a:cubicBezTo>
                  <a:cubicBezTo>
                    <a:pt x="5" y="410"/>
                    <a:pt x="6" y="411"/>
                    <a:pt x="6" y="413"/>
                  </a:cubicBezTo>
                  <a:cubicBezTo>
                    <a:pt x="6" y="413"/>
                    <a:pt x="6" y="413"/>
                    <a:pt x="6" y="413"/>
                  </a:cubicBezTo>
                  <a:cubicBezTo>
                    <a:pt x="6" y="414"/>
                    <a:pt x="6" y="414"/>
                    <a:pt x="6" y="414"/>
                  </a:cubicBezTo>
                  <a:cubicBezTo>
                    <a:pt x="6" y="416"/>
                    <a:pt x="5" y="418"/>
                    <a:pt x="3" y="418"/>
                  </a:cubicBezTo>
                  <a:cubicBezTo>
                    <a:pt x="3" y="418"/>
                    <a:pt x="3" y="418"/>
                    <a:pt x="3" y="418"/>
                  </a:cubicBezTo>
                  <a:cubicBezTo>
                    <a:pt x="1" y="418"/>
                    <a:pt x="0" y="416"/>
                    <a:pt x="0" y="414"/>
                  </a:cubicBezTo>
                  <a:close/>
                  <a:moveTo>
                    <a:pt x="0" y="402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99"/>
                    <a:pt x="1" y="397"/>
                    <a:pt x="3" y="397"/>
                  </a:cubicBezTo>
                  <a:cubicBezTo>
                    <a:pt x="3" y="397"/>
                    <a:pt x="3" y="397"/>
                    <a:pt x="3" y="397"/>
                  </a:cubicBezTo>
                  <a:cubicBezTo>
                    <a:pt x="5" y="397"/>
                    <a:pt x="6" y="399"/>
                    <a:pt x="6" y="401"/>
                  </a:cubicBezTo>
                  <a:cubicBezTo>
                    <a:pt x="6" y="401"/>
                    <a:pt x="6" y="401"/>
                    <a:pt x="6" y="401"/>
                  </a:cubicBezTo>
                  <a:cubicBezTo>
                    <a:pt x="6" y="402"/>
                    <a:pt x="6" y="402"/>
                    <a:pt x="6" y="402"/>
                  </a:cubicBezTo>
                  <a:cubicBezTo>
                    <a:pt x="6" y="404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1" y="405"/>
                    <a:pt x="0" y="404"/>
                    <a:pt x="0" y="402"/>
                  </a:cubicBezTo>
                  <a:close/>
                  <a:moveTo>
                    <a:pt x="0" y="389"/>
                  </a:moveTo>
                  <a:cubicBezTo>
                    <a:pt x="0" y="388"/>
                    <a:pt x="0" y="388"/>
                    <a:pt x="0" y="388"/>
                  </a:cubicBezTo>
                  <a:cubicBezTo>
                    <a:pt x="0" y="386"/>
                    <a:pt x="1" y="384"/>
                    <a:pt x="3" y="384"/>
                  </a:cubicBezTo>
                  <a:cubicBezTo>
                    <a:pt x="3" y="384"/>
                    <a:pt x="3" y="384"/>
                    <a:pt x="3" y="384"/>
                  </a:cubicBezTo>
                  <a:cubicBezTo>
                    <a:pt x="5" y="384"/>
                    <a:pt x="6" y="386"/>
                    <a:pt x="6" y="388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6" y="389"/>
                    <a:pt x="6" y="389"/>
                    <a:pt x="6" y="389"/>
                  </a:cubicBezTo>
                  <a:cubicBezTo>
                    <a:pt x="6" y="391"/>
                    <a:pt x="5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1" y="392"/>
                    <a:pt x="0" y="391"/>
                    <a:pt x="0" y="389"/>
                  </a:cubicBezTo>
                  <a:close/>
                  <a:moveTo>
                    <a:pt x="0" y="376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3"/>
                    <a:pt x="1" y="372"/>
                    <a:pt x="3" y="372"/>
                  </a:cubicBezTo>
                  <a:cubicBezTo>
                    <a:pt x="3" y="372"/>
                    <a:pt x="3" y="372"/>
                    <a:pt x="3" y="372"/>
                  </a:cubicBezTo>
                  <a:cubicBezTo>
                    <a:pt x="5" y="372"/>
                    <a:pt x="6" y="373"/>
                    <a:pt x="6" y="375"/>
                  </a:cubicBezTo>
                  <a:cubicBezTo>
                    <a:pt x="6" y="375"/>
                    <a:pt x="6" y="375"/>
                    <a:pt x="6" y="375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8"/>
                    <a:pt x="5" y="379"/>
                    <a:pt x="3" y="379"/>
                  </a:cubicBezTo>
                  <a:cubicBezTo>
                    <a:pt x="3" y="379"/>
                    <a:pt x="3" y="379"/>
                    <a:pt x="3" y="379"/>
                  </a:cubicBezTo>
                  <a:cubicBezTo>
                    <a:pt x="1" y="379"/>
                    <a:pt x="0" y="378"/>
                    <a:pt x="0" y="376"/>
                  </a:cubicBezTo>
                  <a:close/>
                  <a:moveTo>
                    <a:pt x="0" y="363"/>
                  </a:moveTo>
                  <a:cubicBezTo>
                    <a:pt x="0" y="362"/>
                    <a:pt x="0" y="362"/>
                    <a:pt x="0" y="362"/>
                  </a:cubicBezTo>
                  <a:cubicBezTo>
                    <a:pt x="0" y="360"/>
                    <a:pt x="1" y="359"/>
                    <a:pt x="3" y="359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6" y="360"/>
                    <a:pt x="6" y="362"/>
                  </a:cubicBezTo>
                  <a:cubicBezTo>
                    <a:pt x="6" y="362"/>
                    <a:pt x="6" y="362"/>
                    <a:pt x="6" y="362"/>
                  </a:cubicBezTo>
                  <a:cubicBezTo>
                    <a:pt x="6" y="363"/>
                    <a:pt x="6" y="363"/>
                    <a:pt x="6" y="363"/>
                  </a:cubicBezTo>
                  <a:cubicBezTo>
                    <a:pt x="6" y="365"/>
                    <a:pt x="5" y="367"/>
                    <a:pt x="3" y="367"/>
                  </a:cubicBezTo>
                  <a:cubicBezTo>
                    <a:pt x="3" y="367"/>
                    <a:pt x="3" y="367"/>
                    <a:pt x="3" y="367"/>
                  </a:cubicBezTo>
                  <a:cubicBezTo>
                    <a:pt x="1" y="367"/>
                    <a:pt x="0" y="365"/>
                    <a:pt x="0" y="363"/>
                  </a:cubicBezTo>
                  <a:close/>
                  <a:moveTo>
                    <a:pt x="0" y="350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7"/>
                    <a:pt x="1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5" y="346"/>
                    <a:pt x="6" y="347"/>
                    <a:pt x="6" y="349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6" y="352"/>
                    <a:pt x="5" y="354"/>
                    <a:pt x="3" y="354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1" y="354"/>
                    <a:pt x="0" y="352"/>
                    <a:pt x="0" y="350"/>
                  </a:cubicBezTo>
                  <a:close/>
                  <a:moveTo>
                    <a:pt x="0" y="338"/>
                  </a:moveTo>
                  <a:cubicBezTo>
                    <a:pt x="0" y="337"/>
                    <a:pt x="0" y="337"/>
                    <a:pt x="0" y="337"/>
                  </a:cubicBezTo>
                  <a:cubicBezTo>
                    <a:pt x="0" y="335"/>
                    <a:pt x="1" y="333"/>
                    <a:pt x="3" y="333"/>
                  </a:cubicBezTo>
                  <a:cubicBezTo>
                    <a:pt x="3" y="333"/>
                    <a:pt x="3" y="333"/>
                    <a:pt x="3" y="333"/>
                  </a:cubicBezTo>
                  <a:cubicBezTo>
                    <a:pt x="5" y="333"/>
                    <a:pt x="6" y="335"/>
                    <a:pt x="6" y="337"/>
                  </a:cubicBezTo>
                  <a:cubicBezTo>
                    <a:pt x="6" y="337"/>
                    <a:pt x="6" y="337"/>
                    <a:pt x="6" y="337"/>
                  </a:cubicBezTo>
                  <a:cubicBezTo>
                    <a:pt x="6" y="338"/>
                    <a:pt x="6" y="338"/>
                    <a:pt x="6" y="338"/>
                  </a:cubicBezTo>
                  <a:cubicBezTo>
                    <a:pt x="6" y="339"/>
                    <a:pt x="5" y="341"/>
                    <a:pt x="3" y="341"/>
                  </a:cubicBezTo>
                  <a:cubicBezTo>
                    <a:pt x="3" y="341"/>
                    <a:pt x="3" y="341"/>
                    <a:pt x="3" y="341"/>
                  </a:cubicBezTo>
                  <a:cubicBezTo>
                    <a:pt x="1" y="341"/>
                    <a:pt x="0" y="339"/>
                    <a:pt x="0" y="338"/>
                  </a:cubicBezTo>
                  <a:close/>
                  <a:moveTo>
                    <a:pt x="0" y="325"/>
                  </a:moveTo>
                  <a:cubicBezTo>
                    <a:pt x="0" y="324"/>
                    <a:pt x="0" y="324"/>
                    <a:pt x="0" y="324"/>
                  </a:cubicBezTo>
                  <a:cubicBezTo>
                    <a:pt x="0" y="322"/>
                    <a:pt x="1" y="320"/>
                    <a:pt x="3" y="320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20"/>
                    <a:pt x="6" y="322"/>
                    <a:pt x="6" y="324"/>
                  </a:cubicBezTo>
                  <a:cubicBezTo>
                    <a:pt x="6" y="324"/>
                    <a:pt x="6" y="324"/>
                    <a:pt x="6" y="324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7"/>
                    <a:pt x="5" y="328"/>
                    <a:pt x="3" y="328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1" y="328"/>
                    <a:pt x="0" y="327"/>
                    <a:pt x="0" y="325"/>
                  </a:cubicBezTo>
                  <a:close/>
                  <a:moveTo>
                    <a:pt x="0" y="312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0" y="309"/>
                    <a:pt x="1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6" y="314"/>
                    <a:pt x="5" y="315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15"/>
                    <a:pt x="0" y="314"/>
                    <a:pt x="0" y="312"/>
                  </a:cubicBezTo>
                  <a:close/>
                  <a:moveTo>
                    <a:pt x="0" y="299"/>
                  </a:moveTo>
                  <a:cubicBezTo>
                    <a:pt x="0" y="298"/>
                    <a:pt x="0" y="298"/>
                    <a:pt x="0" y="298"/>
                  </a:cubicBezTo>
                  <a:cubicBezTo>
                    <a:pt x="0" y="296"/>
                    <a:pt x="1" y="295"/>
                    <a:pt x="3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5" y="295"/>
                    <a:pt x="6" y="296"/>
                    <a:pt x="6" y="298"/>
                  </a:cubicBezTo>
                  <a:cubicBezTo>
                    <a:pt x="6" y="298"/>
                    <a:pt x="6" y="298"/>
                    <a:pt x="6" y="298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6" y="301"/>
                    <a:pt x="5" y="303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3"/>
                    <a:pt x="0" y="301"/>
                    <a:pt x="0" y="299"/>
                  </a:cubicBezTo>
                  <a:close/>
                  <a:moveTo>
                    <a:pt x="0" y="286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0" y="283"/>
                    <a:pt x="1" y="282"/>
                    <a:pt x="3" y="282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5" y="282"/>
                    <a:pt x="6" y="283"/>
                    <a:pt x="6" y="285"/>
                  </a:cubicBezTo>
                  <a:cubicBezTo>
                    <a:pt x="6" y="285"/>
                    <a:pt x="6" y="285"/>
                    <a:pt x="6" y="285"/>
                  </a:cubicBezTo>
                  <a:cubicBezTo>
                    <a:pt x="6" y="286"/>
                    <a:pt x="6" y="286"/>
                    <a:pt x="6" y="286"/>
                  </a:cubicBezTo>
                  <a:cubicBezTo>
                    <a:pt x="6" y="288"/>
                    <a:pt x="5" y="290"/>
                    <a:pt x="3" y="290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1" y="290"/>
                    <a:pt x="0" y="288"/>
                    <a:pt x="0" y="286"/>
                  </a:cubicBezTo>
                  <a:close/>
                  <a:moveTo>
                    <a:pt x="0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71"/>
                    <a:pt x="1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6" y="271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6" y="274"/>
                    <a:pt x="6" y="274"/>
                    <a:pt x="6" y="274"/>
                  </a:cubicBezTo>
                  <a:cubicBezTo>
                    <a:pt x="6" y="276"/>
                    <a:pt x="5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1" y="277"/>
                    <a:pt x="0" y="276"/>
                    <a:pt x="0" y="274"/>
                  </a:cubicBezTo>
                  <a:close/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8"/>
                    <a:pt x="1" y="256"/>
                    <a:pt x="3" y="256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5" y="256"/>
                    <a:pt x="6" y="258"/>
                    <a:pt x="6" y="260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6" y="261"/>
                    <a:pt x="6" y="261"/>
                    <a:pt x="6" y="261"/>
                  </a:cubicBezTo>
                  <a:cubicBezTo>
                    <a:pt x="6" y="263"/>
                    <a:pt x="5" y="264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1" y="264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1" y="244"/>
                    <a:pt x="3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5" y="244"/>
                    <a:pt x="6" y="245"/>
                    <a:pt x="6" y="247"/>
                  </a:cubicBezTo>
                  <a:cubicBezTo>
                    <a:pt x="6" y="247"/>
                    <a:pt x="6" y="247"/>
                    <a:pt x="6" y="247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6" y="250"/>
                    <a:pt x="5" y="251"/>
                    <a:pt x="3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1" y="251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1" y="231"/>
                    <a:pt x="3" y="231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5" y="231"/>
                    <a:pt x="6" y="232"/>
                    <a:pt x="6" y="234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7"/>
                    <a:pt x="5" y="239"/>
                    <a:pt x="3" y="239"/>
                  </a:cubicBezTo>
                  <a:cubicBezTo>
                    <a:pt x="3" y="239"/>
                    <a:pt x="3" y="239"/>
                    <a:pt x="3" y="239"/>
                  </a:cubicBezTo>
                  <a:cubicBezTo>
                    <a:pt x="1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1" y="218"/>
                    <a:pt x="3" y="21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8"/>
                    <a:pt x="6" y="219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6" y="224"/>
                    <a:pt x="5" y="226"/>
                    <a:pt x="3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1" y="226"/>
                    <a:pt x="0" y="224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207"/>
                    <a:pt x="1" y="205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5" y="205"/>
                    <a:pt x="6" y="207"/>
                    <a:pt x="6" y="20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6" y="211"/>
                    <a:pt x="5" y="213"/>
                    <a:pt x="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1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4"/>
                    <a:pt x="1" y="192"/>
                    <a:pt x="3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5" y="192"/>
                    <a:pt x="6" y="194"/>
                    <a:pt x="6" y="196"/>
                  </a:cubicBezTo>
                  <a:cubicBezTo>
                    <a:pt x="6" y="196"/>
                    <a:pt x="6" y="196"/>
                    <a:pt x="6" y="196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6" y="199"/>
                    <a:pt x="5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1" y="200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1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5" y="180"/>
                    <a:pt x="6" y="181"/>
                    <a:pt x="6" y="183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6"/>
                    <a:pt x="5" y="187"/>
                    <a:pt x="3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1" y="187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5" y="167"/>
                    <a:pt x="6" y="168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3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1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5" y="154"/>
                    <a:pt x="6" y="155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6" y="160"/>
                    <a:pt x="5" y="162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1" y="162"/>
                    <a:pt x="0" y="160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0" y="143"/>
                    <a:pt x="1" y="141"/>
                    <a:pt x="3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5" y="141"/>
                    <a:pt x="6" y="143"/>
                    <a:pt x="6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7"/>
                    <a:pt x="5" y="149"/>
                    <a:pt x="3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1" y="149"/>
                    <a:pt x="0" y="147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1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5" y="128"/>
                    <a:pt x="6" y="130"/>
                    <a:pt x="6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5"/>
                    <a:pt x="5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1" y="136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1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5" y="103"/>
                    <a:pt x="6" y="104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9"/>
                    <a:pt x="5" y="111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1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6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96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8"/>
                    <a:pt x="0" y="96"/>
                    <a:pt x="0" y="94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7"/>
                    <a:pt x="6" y="79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3"/>
                    <a:pt x="5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" y="85"/>
                    <a:pt x="0" y="83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64"/>
                    <a:pt x="6" y="6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5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1" y="72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6" y="53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8"/>
                    <a:pt x="5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59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39"/>
                    <a:pt x="6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5"/>
                    <a:pt x="5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6"/>
                    <a:pt x="6" y="27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5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2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5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19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387"/>
            <p:cNvSpPr>
              <a:spLocks noEditPoints="1"/>
            </p:cNvSpPr>
            <p:nvPr/>
          </p:nvSpPr>
          <p:spPr bwMode="auto">
            <a:xfrm>
              <a:off x="7141824" y="2550660"/>
              <a:ext cx="1041400" cy="12700"/>
            </a:xfrm>
            <a:custGeom>
              <a:avLst/>
              <a:gdLst>
                <a:gd name="T0" fmla="*/ 401 w 404"/>
                <a:gd name="T1" fmla="*/ 0 h 5"/>
                <a:gd name="T2" fmla="*/ 388 w 404"/>
                <a:gd name="T3" fmla="*/ 5 h 5"/>
                <a:gd name="T4" fmla="*/ 392 w 404"/>
                <a:gd name="T5" fmla="*/ 3 h 5"/>
                <a:gd name="T6" fmla="*/ 373 w 404"/>
                <a:gd name="T7" fmla="*/ 3 h 5"/>
                <a:gd name="T8" fmla="*/ 379 w 404"/>
                <a:gd name="T9" fmla="*/ 3 h 5"/>
                <a:gd name="T10" fmla="*/ 361 w 404"/>
                <a:gd name="T11" fmla="*/ 3 h 5"/>
                <a:gd name="T12" fmla="*/ 364 w 404"/>
                <a:gd name="T13" fmla="*/ 5 h 5"/>
                <a:gd name="T14" fmla="*/ 351 w 404"/>
                <a:gd name="T15" fmla="*/ 0 h 5"/>
                <a:gd name="T16" fmla="*/ 352 w 404"/>
                <a:gd name="T17" fmla="*/ 5 h 5"/>
                <a:gd name="T18" fmla="*/ 338 w 404"/>
                <a:gd name="T19" fmla="*/ 0 h 5"/>
                <a:gd name="T20" fmla="*/ 338 w 404"/>
                <a:gd name="T21" fmla="*/ 5 h 5"/>
                <a:gd name="T22" fmla="*/ 327 w 404"/>
                <a:gd name="T23" fmla="*/ 0 h 5"/>
                <a:gd name="T24" fmla="*/ 314 w 404"/>
                <a:gd name="T25" fmla="*/ 5 h 5"/>
                <a:gd name="T26" fmla="*/ 317 w 404"/>
                <a:gd name="T27" fmla="*/ 3 h 5"/>
                <a:gd name="T28" fmla="*/ 299 w 404"/>
                <a:gd name="T29" fmla="*/ 3 h 5"/>
                <a:gd name="T30" fmla="*/ 304 w 404"/>
                <a:gd name="T31" fmla="*/ 3 h 5"/>
                <a:gd name="T32" fmla="*/ 286 w 404"/>
                <a:gd name="T33" fmla="*/ 3 h 5"/>
                <a:gd name="T34" fmla="*/ 289 w 404"/>
                <a:gd name="T35" fmla="*/ 5 h 5"/>
                <a:gd name="T36" fmla="*/ 276 w 404"/>
                <a:gd name="T37" fmla="*/ 0 h 5"/>
                <a:gd name="T38" fmla="*/ 277 w 404"/>
                <a:gd name="T39" fmla="*/ 5 h 5"/>
                <a:gd name="T40" fmla="*/ 264 w 404"/>
                <a:gd name="T41" fmla="*/ 0 h 5"/>
                <a:gd name="T42" fmla="*/ 264 w 404"/>
                <a:gd name="T43" fmla="*/ 5 h 5"/>
                <a:gd name="T44" fmla="*/ 252 w 404"/>
                <a:gd name="T45" fmla="*/ 0 h 5"/>
                <a:gd name="T46" fmla="*/ 239 w 404"/>
                <a:gd name="T47" fmla="*/ 5 h 5"/>
                <a:gd name="T48" fmla="*/ 242 w 404"/>
                <a:gd name="T49" fmla="*/ 3 h 5"/>
                <a:gd name="T50" fmla="*/ 224 w 404"/>
                <a:gd name="T51" fmla="*/ 3 h 5"/>
                <a:gd name="T52" fmla="*/ 230 w 404"/>
                <a:gd name="T53" fmla="*/ 3 h 5"/>
                <a:gd name="T54" fmla="*/ 211 w 404"/>
                <a:gd name="T55" fmla="*/ 3 h 5"/>
                <a:gd name="T56" fmla="*/ 215 w 404"/>
                <a:gd name="T57" fmla="*/ 5 h 5"/>
                <a:gd name="T58" fmla="*/ 201 w 404"/>
                <a:gd name="T59" fmla="*/ 0 h 5"/>
                <a:gd name="T60" fmla="*/ 202 w 404"/>
                <a:gd name="T61" fmla="*/ 5 h 5"/>
                <a:gd name="T62" fmla="*/ 189 w 404"/>
                <a:gd name="T63" fmla="*/ 0 h 5"/>
                <a:gd name="T64" fmla="*/ 189 w 404"/>
                <a:gd name="T65" fmla="*/ 5 h 5"/>
                <a:gd name="T66" fmla="*/ 177 w 404"/>
                <a:gd name="T67" fmla="*/ 0 h 5"/>
                <a:gd name="T68" fmla="*/ 164 w 404"/>
                <a:gd name="T69" fmla="*/ 5 h 5"/>
                <a:gd name="T70" fmla="*/ 167 w 404"/>
                <a:gd name="T71" fmla="*/ 3 h 5"/>
                <a:gd name="T72" fmla="*/ 149 w 404"/>
                <a:gd name="T73" fmla="*/ 3 h 5"/>
                <a:gd name="T74" fmla="*/ 155 w 404"/>
                <a:gd name="T75" fmla="*/ 3 h 5"/>
                <a:gd name="T76" fmla="*/ 137 w 404"/>
                <a:gd name="T77" fmla="*/ 3 h 5"/>
                <a:gd name="T78" fmla="*/ 140 w 404"/>
                <a:gd name="T79" fmla="*/ 5 h 5"/>
                <a:gd name="T80" fmla="*/ 127 w 404"/>
                <a:gd name="T81" fmla="*/ 0 h 5"/>
                <a:gd name="T82" fmla="*/ 128 w 404"/>
                <a:gd name="T83" fmla="*/ 5 h 5"/>
                <a:gd name="T84" fmla="*/ 114 w 404"/>
                <a:gd name="T85" fmla="*/ 0 h 5"/>
                <a:gd name="T86" fmla="*/ 114 w 404"/>
                <a:gd name="T87" fmla="*/ 5 h 5"/>
                <a:gd name="T88" fmla="*/ 103 w 404"/>
                <a:gd name="T89" fmla="*/ 0 h 5"/>
                <a:gd name="T90" fmla="*/ 89 w 404"/>
                <a:gd name="T91" fmla="*/ 5 h 5"/>
                <a:gd name="T92" fmla="*/ 93 w 404"/>
                <a:gd name="T93" fmla="*/ 3 h 5"/>
                <a:gd name="T94" fmla="*/ 74 w 404"/>
                <a:gd name="T95" fmla="*/ 3 h 5"/>
                <a:gd name="T96" fmla="*/ 80 w 404"/>
                <a:gd name="T97" fmla="*/ 3 h 5"/>
                <a:gd name="T98" fmla="*/ 62 w 404"/>
                <a:gd name="T99" fmla="*/ 3 h 5"/>
                <a:gd name="T100" fmla="*/ 65 w 404"/>
                <a:gd name="T101" fmla="*/ 5 h 5"/>
                <a:gd name="T102" fmla="*/ 52 w 404"/>
                <a:gd name="T103" fmla="*/ 0 h 5"/>
                <a:gd name="T104" fmla="*/ 53 w 404"/>
                <a:gd name="T105" fmla="*/ 5 h 5"/>
                <a:gd name="T106" fmla="*/ 40 w 404"/>
                <a:gd name="T107" fmla="*/ 0 h 5"/>
                <a:gd name="T108" fmla="*/ 40 w 404"/>
                <a:gd name="T109" fmla="*/ 5 h 5"/>
                <a:gd name="T110" fmla="*/ 28 w 404"/>
                <a:gd name="T111" fmla="*/ 0 h 5"/>
                <a:gd name="T112" fmla="*/ 15 w 404"/>
                <a:gd name="T113" fmla="*/ 5 h 5"/>
                <a:gd name="T114" fmla="*/ 18 w 404"/>
                <a:gd name="T115" fmla="*/ 3 h 5"/>
                <a:gd name="T116" fmla="*/ 0 w 404"/>
                <a:gd name="T117" fmla="*/ 3 h 5"/>
                <a:gd name="T118" fmla="*/ 6 w 404"/>
                <a:gd name="T1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5">
                  <a:moveTo>
                    <a:pt x="401" y="5"/>
                  </a:moveTo>
                  <a:cubicBezTo>
                    <a:pt x="399" y="5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1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1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lose/>
                  <a:moveTo>
                    <a:pt x="388" y="5"/>
                  </a:moveTo>
                  <a:cubicBezTo>
                    <a:pt x="387" y="5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1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1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8" y="5"/>
                    <a:pt x="388" y="5"/>
                    <a:pt x="388" y="5"/>
                  </a:cubicBezTo>
                  <a:close/>
                  <a:moveTo>
                    <a:pt x="376" y="5"/>
                  </a:moveTo>
                  <a:cubicBezTo>
                    <a:pt x="374" y="5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1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1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5"/>
                    <a:pt x="377" y="5"/>
                  </a:cubicBezTo>
                  <a:cubicBezTo>
                    <a:pt x="377" y="5"/>
                    <a:pt x="377" y="5"/>
                    <a:pt x="377" y="5"/>
                  </a:cubicBezTo>
                  <a:cubicBezTo>
                    <a:pt x="376" y="5"/>
                    <a:pt x="376" y="5"/>
                    <a:pt x="376" y="5"/>
                  </a:cubicBezTo>
                  <a:close/>
                  <a:moveTo>
                    <a:pt x="363" y="5"/>
                  </a:moveTo>
                  <a:cubicBezTo>
                    <a:pt x="362" y="5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1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1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5"/>
                    <a:pt x="364" y="5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3" y="5"/>
                    <a:pt x="363" y="5"/>
                    <a:pt x="363" y="5"/>
                  </a:cubicBezTo>
                  <a:close/>
                  <a:moveTo>
                    <a:pt x="351" y="5"/>
                  </a:moveTo>
                  <a:cubicBezTo>
                    <a:pt x="349" y="5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1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1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ubicBezTo>
                    <a:pt x="351" y="5"/>
                    <a:pt x="351" y="5"/>
                    <a:pt x="351" y="5"/>
                  </a:cubicBezTo>
                  <a:close/>
                  <a:moveTo>
                    <a:pt x="338" y="5"/>
                  </a:moveTo>
                  <a:cubicBezTo>
                    <a:pt x="337" y="5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1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1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lose/>
                  <a:moveTo>
                    <a:pt x="326" y="5"/>
                  </a:moveTo>
                  <a:cubicBezTo>
                    <a:pt x="325" y="5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1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1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5"/>
                    <a:pt x="327" y="5"/>
                  </a:cubicBezTo>
                  <a:cubicBezTo>
                    <a:pt x="327" y="5"/>
                    <a:pt x="327" y="5"/>
                    <a:pt x="327" y="5"/>
                  </a:cubicBezTo>
                  <a:cubicBezTo>
                    <a:pt x="326" y="5"/>
                    <a:pt x="326" y="5"/>
                    <a:pt x="326" y="5"/>
                  </a:cubicBezTo>
                  <a:close/>
                  <a:moveTo>
                    <a:pt x="314" y="5"/>
                  </a:moveTo>
                  <a:cubicBezTo>
                    <a:pt x="312" y="5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1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1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lose/>
                  <a:moveTo>
                    <a:pt x="301" y="5"/>
                  </a:moveTo>
                  <a:cubicBezTo>
                    <a:pt x="300" y="5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1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1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5"/>
                    <a:pt x="302" y="5"/>
                  </a:cubicBezTo>
                  <a:cubicBezTo>
                    <a:pt x="302" y="5"/>
                    <a:pt x="302" y="5"/>
                    <a:pt x="302" y="5"/>
                  </a:cubicBezTo>
                  <a:cubicBezTo>
                    <a:pt x="301" y="5"/>
                    <a:pt x="301" y="5"/>
                    <a:pt x="301" y="5"/>
                  </a:cubicBezTo>
                  <a:close/>
                  <a:moveTo>
                    <a:pt x="289" y="5"/>
                  </a:moveTo>
                  <a:cubicBezTo>
                    <a:pt x="287" y="5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1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1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lose/>
                  <a:moveTo>
                    <a:pt x="276" y="5"/>
                  </a:moveTo>
                  <a:cubicBezTo>
                    <a:pt x="275" y="5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1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1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5"/>
                    <a:pt x="277" y="5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76" y="5"/>
                    <a:pt x="276" y="5"/>
                    <a:pt x="276" y="5"/>
                  </a:cubicBezTo>
                  <a:close/>
                  <a:moveTo>
                    <a:pt x="264" y="5"/>
                  </a:moveTo>
                  <a:cubicBezTo>
                    <a:pt x="262" y="5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1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1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5"/>
                    <a:pt x="265" y="5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4" y="5"/>
                    <a:pt x="264" y="5"/>
                    <a:pt x="264" y="5"/>
                  </a:cubicBezTo>
                  <a:close/>
                  <a:moveTo>
                    <a:pt x="251" y="5"/>
                  </a:moveTo>
                  <a:cubicBezTo>
                    <a:pt x="250" y="5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1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1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5"/>
                    <a:pt x="252" y="5"/>
                  </a:cubicBezTo>
                  <a:cubicBezTo>
                    <a:pt x="252" y="5"/>
                    <a:pt x="252" y="5"/>
                    <a:pt x="252" y="5"/>
                  </a:cubicBezTo>
                  <a:cubicBezTo>
                    <a:pt x="251" y="5"/>
                    <a:pt x="251" y="5"/>
                    <a:pt x="251" y="5"/>
                  </a:cubicBezTo>
                  <a:close/>
                  <a:moveTo>
                    <a:pt x="239" y="5"/>
                  </a:moveTo>
                  <a:cubicBezTo>
                    <a:pt x="237" y="5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1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1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5"/>
                    <a:pt x="240" y="5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9" y="5"/>
                    <a:pt x="239" y="5"/>
                    <a:pt x="239" y="5"/>
                  </a:cubicBezTo>
                  <a:close/>
                  <a:moveTo>
                    <a:pt x="226" y="5"/>
                  </a:moveTo>
                  <a:cubicBezTo>
                    <a:pt x="225" y="5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1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1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5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6" y="5"/>
                    <a:pt x="226" y="5"/>
                    <a:pt x="226" y="5"/>
                  </a:cubicBezTo>
                  <a:close/>
                  <a:moveTo>
                    <a:pt x="214" y="5"/>
                  </a:moveTo>
                  <a:cubicBezTo>
                    <a:pt x="212" y="5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1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1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1" y="5"/>
                  </a:moveTo>
                  <a:cubicBezTo>
                    <a:pt x="200" y="5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1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1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189" y="5"/>
                  </a:moveTo>
                  <a:cubicBezTo>
                    <a:pt x="188" y="5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1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1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5"/>
                    <a:pt x="190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9" y="5"/>
                    <a:pt x="189" y="5"/>
                    <a:pt x="189" y="5"/>
                  </a:cubicBezTo>
                  <a:close/>
                  <a:moveTo>
                    <a:pt x="177" y="5"/>
                  </a:moveTo>
                  <a:cubicBezTo>
                    <a:pt x="175" y="5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1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1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lose/>
                  <a:moveTo>
                    <a:pt x="164" y="5"/>
                  </a:moveTo>
                  <a:cubicBezTo>
                    <a:pt x="163" y="5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1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1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lose/>
                  <a:moveTo>
                    <a:pt x="152" y="5"/>
                  </a:moveTo>
                  <a:cubicBezTo>
                    <a:pt x="150" y="5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1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1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lose/>
                  <a:moveTo>
                    <a:pt x="139" y="5"/>
                  </a:moveTo>
                  <a:cubicBezTo>
                    <a:pt x="138" y="5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1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1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5"/>
                    <a:pt x="140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9" y="5"/>
                    <a:pt x="139" y="5"/>
                    <a:pt x="139" y="5"/>
                  </a:cubicBezTo>
                  <a:close/>
                  <a:moveTo>
                    <a:pt x="127" y="5"/>
                  </a:moveTo>
                  <a:cubicBezTo>
                    <a:pt x="125" y="5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1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4" y="5"/>
                  </a:moveTo>
                  <a:cubicBezTo>
                    <a:pt x="113" y="5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1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8" y="1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6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4" y="5"/>
                    <a:pt x="114" y="5"/>
                    <a:pt x="114" y="5"/>
                  </a:cubicBezTo>
                  <a:close/>
                  <a:moveTo>
                    <a:pt x="102" y="5"/>
                  </a:moveTo>
                  <a:cubicBezTo>
                    <a:pt x="100" y="5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1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1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5"/>
                    <a:pt x="102" y="5"/>
                    <a:pt x="102" y="5"/>
                  </a:cubicBezTo>
                  <a:close/>
                  <a:moveTo>
                    <a:pt x="89" y="5"/>
                  </a:moveTo>
                  <a:cubicBezTo>
                    <a:pt x="88" y="5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1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9" y="5"/>
                    <a:pt x="89" y="5"/>
                  </a:cubicBezTo>
                  <a:close/>
                  <a:moveTo>
                    <a:pt x="77" y="5"/>
                  </a:moveTo>
                  <a:cubicBezTo>
                    <a:pt x="76" y="5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lose/>
                  <a:moveTo>
                    <a:pt x="64" y="5"/>
                  </a:moveTo>
                  <a:cubicBezTo>
                    <a:pt x="63" y="5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1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52" y="5"/>
                  </a:moveTo>
                  <a:cubicBezTo>
                    <a:pt x="51" y="5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close/>
                  <a:moveTo>
                    <a:pt x="40" y="5"/>
                  </a:moveTo>
                  <a:cubicBezTo>
                    <a:pt x="38" y="5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lose/>
                  <a:moveTo>
                    <a:pt x="27" y="5"/>
                  </a:moveTo>
                  <a:cubicBezTo>
                    <a:pt x="26" y="5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15" y="5"/>
                  </a:moveTo>
                  <a:cubicBezTo>
                    <a:pt x="13" y="5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388"/>
            <p:cNvSpPr>
              <a:spLocks noEditPoints="1"/>
            </p:cNvSpPr>
            <p:nvPr/>
          </p:nvSpPr>
          <p:spPr bwMode="auto">
            <a:xfrm>
              <a:off x="7141824" y="4152447"/>
              <a:ext cx="1041400" cy="15875"/>
            </a:xfrm>
            <a:custGeom>
              <a:avLst/>
              <a:gdLst>
                <a:gd name="T0" fmla="*/ 401 w 404"/>
                <a:gd name="T1" fmla="*/ 0 h 6"/>
                <a:gd name="T2" fmla="*/ 388 w 404"/>
                <a:gd name="T3" fmla="*/ 6 h 6"/>
                <a:gd name="T4" fmla="*/ 392 w 404"/>
                <a:gd name="T5" fmla="*/ 3 h 6"/>
                <a:gd name="T6" fmla="*/ 373 w 404"/>
                <a:gd name="T7" fmla="*/ 3 h 6"/>
                <a:gd name="T8" fmla="*/ 379 w 404"/>
                <a:gd name="T9" fmla="*/ 3 h 6"/>
                <a:gd name="T10" fmla="*/ 361 w 404"/>
                <a:gd name="T11" fmla="*/ 3 h 6"/>
                <a:gd name="T12" fmla="*/ 364 w 404"/>
                <a:gd name="T13" fmla="*/ 6 h 6"/>
                <a:gd name="T14" fmla="*/ 351 w 404"/>
                <a:gd name="T15" fmla="*/ 0 h 6"/>
                <a:gd name="T16" fmla="*/ 352 w 404"/>
                <a:gd name="T17" fmla="*/ 6 h 6"/>
                <a:gd name="T18" fmla="*/ 338 w 404"/>
                <a:gd name="T19" fmla="*/ 0 h 6"/>
                <a:gd name="T20" fmla="*/ 338 w 404"/>
                <a:gd name="T21" fmla="*/ 6 h 6"/>
                <a:gd name="T22" fmla="*/ 327 w 404"/>
                <a:gd name="T23" fmla="*/ 0 h 6"/>
                <a:gd name="T24" fmla="*/ 314 w 404"/>
                <a:gd name="T25" fmla="*/ 6 h 6"/>
                <a:gd name="T26" fmla="*/ 317 w 404"/>
                <a:gd name="T27" fmla="*/ 3 h 6"/>
                <a:gd name="T28" fmla="*/ 299 w 404"/>
                <a:gd name="T29" fmla="*/ 3 h 6"/>
                <a:gd name="T30" fmla="*/ 304 w 404"/>
                <a:gd name="T31" fmla="*/ 3 h 6"/>
                <a:gd name="T32" fmla="*/ 286 w 404"/>
                <a:gd name="T33" fmla="*/ 3 h 6"/>
                <a:gd name="T34" fmla="*/ 289 w 404"/>
                <a:gd name="T35" fmla="*/ 6 h 6"/>
                <a:gd name="T36" fmla="*/ 276 w 404"/>
                <a:gd name="T37" fmla="*/ 0 h 6"/>
                <a:gd name="T38" fmla="*/ 277 w 404"/>
                <a:gd name="T39" fmla="*/ 6 h 6"/>
                <a:gd name="T40" fmla="*/ 264 w 404"/>
                <a:gd name="T41" fmla="*/ 0 h 6"/>
                <a:gd name="T42" fmla="*/ 264 w 404"/>
                <a:gd name="T43" fmla="*/ 6 h 6"/>
                <a:gd name="T44" fmla="*/ 252 w 404"/>
                <a:gd name="T45" fmla="*/ 0 h 6"/>
                <a:gd name="T46" fmla="*/ 239 w 404"/>
                <a:gd name="T47" fmla="*/ 6 h 6"/>
                <a:gd name="T48" fmla="*/ 242 w 404"/>
                <a:gd name="T49" fmla="*/ 3 h 6"/>
                <a:gd name="T50" fmla="*/ 224 w 404"/>
                <a:gd name="T51" fmla="*/ 3 h 6"/>
                <a:gd name="T52" fmla="*/ 230 w 404"/>
                <a:gd name="T53" fmla="*/ 3 h 6"/>
                <a:gd name="T54" fmla="*/ 211 w 404"/>
                <a:gd name="T55" fmla="*/ 3 h 6"/>
                <a:gd name="T56" fmla="*/ 215 w 404"/>
                <a:gd name="T57" fmla="*/ 6 h 6"/>
                <a:gd name="T58" fmla="*/ 201 w 404"/>
                <a:gd name="T59" fmla="*/ 0 h 6"/>
                <a:gd name="T60" fmla="*/ 202 w 404"/>
                <a:gd name="T61" fmla="*/ 6 h 6"/>
                <a:gd name="T62" fmla="*/ 189 w 404"/>
                <a:gd name="T63" fmla="*/ 0 h 6"/>
                <a:gd name="T64" fmla="*/ 189 w 404"/>
                <a:gd name="T65" fmla="*/ 6 h 6"/>
                <a:gd name="T66" fmla="*/ 177 w 404"/>
                <a:gd name="T67" fmla="*/ 0 h 6"/>
                <a:gd name="T68" fmla="*/ 164 w 404"/>
                <a:gd name="T69" fmla="*/ 6 h 6"/>
                <a:gd name="T70" fmla="*/ 167 w 404"/>
                <a:gd name="T71" fmla="*/ 3 h 6"/>
                <a:gd name="T72" fmla="*/ 149 w 404"/>
                <a:gd name="T73" fmla="*/ 3 h 6"/>
                <a:gd name="T74" fmla="*/ 155 w 404"/>
                <a:gd name="T75" fmla="*/ 3 h 6"/>
                <a:gd name="T76" fmla="*/ 137 w 404"/>
                <a:gd name="T77" fmla="*/ 3 h 6"/>
                <a:gd name="T78" fmla="*/ 140 w 404"/>
                <a:gd name="T79" fmla="*/ 6 h 6"/>
                <a:gd name="T80" fmla="*/ 127 w 404"/>
                <a:gd name="T81" fmla="*/ 0 h 6"/>
                <a:gd name="T82" fmla="*/ 128 w 404"/>
                <a:gd name="T83" fmla="*/ 6 h 6"/>
                <a:gd name="T84" fmla="*/ 114 w 404"/>
                <a:gd name="T85" fmla="*/ 0 h 6"/>
                <a:gd name="T86" fmla="*/ 114 w 404"/>
                <a:gd name="T87" fmla="*/ 6 h 6"/>
                <a:gd name="T88" fmla="*/ 103 w 404"/>
                <a:gd name="T89" fmla="*/ 0 h 6"/>
                <a:gd name="T90" fmla="*/ 89 w 404"/>
                <a:gd name="T91" fmla="*/ 6 h 6"/>
                <a:gd name="T92" fmla="*/ 93 w 404"/>
                <a:gd name="T93" fmla="*/ 3 h 6"/>
                <a:gd name="T94" fmla="*/ 74 w 404"/>
                <a:gd name="T95" fmla="*/ 3 h 6"/>
                <a:gd name="T96" fmla="*/ 80 w 404"/>
                <a:gd name="T97" fmla="*/ 3 h 6"/>
                <a:gd name="T98" fmla="*/ 62 w 404"/>
                <a:gd name="T99" fmla="*/ 3 h 6"/>
                <a:gd name="T100" fmla="*/ 65 w 404"/>
                <a:gd name="T101" fmla="*/ 6 h 6"/>
                <a:gd name="T102" fmla="*/ 52 w 404"/>
                <a:gd name="T103" fmla="*/ 0 h 6"/>
                <a:gd name="T104" fmla="*/ 53 w 404"/>
                <a:gd name="T105" fmla="*/ 6 h 6"/>
                <a:gd name="T106" fmla="*/ 40 w 404"/>
                <a:gd name="T107" fmla="*/ 0 h 6"/>
                <a:gd name="T108" fmla="*/ 40 w 404"/>
                <a:gd name="T109" fmla="*/ 6 h 6"/>
                <a:gd name="T110" fmla="*/ 28 w 404"/>
                <a:gd name="T111" fmla="*/ 0 h 6"/>
                <a:gd name="T112" fmla="*/ 15 w 404"/>
                <a:gd name="T113" fmla="*/ 6 h 6"/>
                <a:gd name="T114" fmla="*/ 18 w 404"/>
                <a:gd name="T115" fmla="*/ 3 h 6"/>
                <a:gd name="T116" fmla="*/ 0 w 404"/>
                <a:gd name="T117" fmla="*/ 3 h 6"/>
                <a:gd name="T118" fmla="*/ 6 w 404"/>
                <a:gd name="T1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6">
                  <a:moveTo>
                    <a:pt x="401" y="6"/>
                  </a:moveTo>
                  <a:cubicBezTo>
                    <a:pt x="399" y="6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2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2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lose/>
                  <a:moveTo>
                    <a:pt x="388" y="6"/>
                  </a:moveTo>
                  <a:cubicBezTo>
                    <a:pt x="387" y="6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2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2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6"/>
                    <a:pt x="389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88" y="6"/>
                    <a:pt x="388" y="6"/>
                    <a:pt x="388" y="6"/>
                  </a:cubicBezTo>
                  <a:close/>
                  <a:moveTo>
                    <a:pt x="376" y="6"/>
                  </a:moveTo>
                  <a:cubicBezTo>
                    <a:pt x="374" y="6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2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2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6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lose/>
                  <a:moveTo>
                    <a:pt x="363" y="6"/>
                  </a:moveTo>
                  <a:cubicBezTo>
                    <a:pt x="362" y="6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2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2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1" y="6"/>
                  </a:moveTo>
                  <a:cubicBezTo>
                    <a:pt x="349" y="6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2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2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6"/>
                    <a:pt x="352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lose/>
                  <a:moveTo>
                    <a:pt x="338" y="6"/>
                  </a:moveTo>
                  <a:cubicBezTo>
                    <a:pt x="337" y="6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2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2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6"/>
                    <a:pt x="338" y="6"/>
                    <a:pt x="338" y="6"/>
                  </a:cubicBezTo>
                  <a:close/>
                  <a:moveTo>
                    <a:pt x="326" y="6"/>
                  </a:moveTo>
                  <a:cubicBezTo>
                    <a:pt x="325" y="6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2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2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6"/>
                    <a:pt x="327" y="6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6" y="6"/>
                    <a:pt x="326" y="6"/>
                    <a:pt x="326" y="6"/>
                  </a:cubicBezTo>
                  <a:close/>
                  <a:moveTo>
                    <a:pt x="314" y="6"/>
                  </a:moveTo>
                  <a:cubicBezTo>
                    <a:pt x="312" y="6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2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2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lose/>
                  <a:moveTo>
                    <a:pt x="301" y="6"/>
                  </a:moveTo>
                  <a:cubicBezTo>
                    <a:pt x="300" y="6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2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2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6"/>
                    <a:pt x="302" y="6"/>
                  </a:cubicBezTo>
                  <a:cubicBezTo>
                    <a:pt x="302" y="6"/>
                    <a:pt x="302" y="6"/>
                    <a:pt x="302" y="6"/>
                  </a:cubicBezTo>
                  <a:cubicBezTo>
                    <a:pt x="301" y="6"/>
                    <a:pt x="301" y="6"/>
                    <a:pt x="301" y="6"/>
                  </a:cubicBezTo>
                  <a:close/>
                  <a:moveTo>
                    <a:pt x="289" y="6"/>
                  </a:moveTo>
                  <a:cubicBezTo>
                    <a:pt x="287" y="6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2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2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lose/>
                  <a:moveTo>
                    <a:pt x="276" y="6"/>
                  </a:moveTo>
                  <a:cubicBezTo>
                    <a:pt x="275" y="6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2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2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6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6" y="6"/>
                    <a:pt x="276" y="6"/>
                    <a:pt x="276" y="6"/>
                  </a:cubicBezTo>
                  <a:close/>
                  <a:moveTo>
                    <a:pt x="264" y="6"/>
                  </a:moveTo>
                  <a:cubicBezTo>
                    <a:pt x="262" y="6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2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2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4" y="6"/>
                    <a:pt x="264" y="6"/>
                    <a:pt x="264" y="6"/>
                  </a:cubicBezTo>
                  <a:close/>
                  <a:moveTo>
                    <a:pt x="251" y="6"/>
                  </a:moveTo>
                  <a:cubicBezTo>
                    <a:pt x="250" y="6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2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2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6"/>
                    <a:pt x="252" y="6"/>
                  </a:cubicBezTo>
                  <a:cubicBezTo>
                    <a:pt x="252" y="6"/>
                    <a:pt x="252" y="6"/>
                    <a:pt x="252" y="6"/>
                  </a:cubicBezTo>
                  <a:cubicBezTo>
                    <a:pt x="251" y="6"/>
                    <a:pt x="251" y="6"/>
                    <a:pt x="251" y="6"/>
                  </a:cubicBezTo>
                  <a:close/>
                  <a:moveTo>
                    <a:pt x="239" y="6"/>
                  </a:moveTo>
                  <a:cubicBezTo>
                    <a:pt x="237" y="6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2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2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6"/>
                    <a:pt x="240" y="6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39" y="6"/>
                    <a:pt x="239" y="6"/>
                    <a:pt x="239" y="6"/>
                  </a:cubicBezTo>
                  <a:close/>
                  <a:moveTo>
                    <a:pt x="226" y="6"/>
                  </a:moveTo>
                  <a:cubicBezTo>
                    <a:pt x="225" y="6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2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2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6"/>
                    <a:pt x="227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26" y="6"/>
                    <a:pt x="226" y="6"/>
                    <a:pt x="226" y="6"/>
                  </a:cubicBezTo>
                  <a:close/>
                  <a:moveTo>
                    <a:pt x="214" y="6"/>
                  </a:moveTo>
                  <a:cubicBezTo>
                    <a:pt x="212" y="6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2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2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6"/>
                    <a:pt x="215" y="6"/>
                  </a:cubicBezTo>
                  <a:cubicBezTo>
                    <a:pt x="215" y="6"/>
                    <a:pt x="215" y="6"/>
                    <a:pt x="215" y="6"/>
                  </a:cubicBezTo>
                  <a:cubicBezTo>
                    <a:pt x="214" y="6"/>
                    <a:pt x="214" y="6"/>
                    <a:pt x="214" y="6"/>
                  </a:cubicBezTo>
                  <a:close/>
                  <a:moveTo>
                    <a:pt x="201" y="6"/>
                  </a:moveTo>
                  <a:cubicBezTo>
                    <a:pt x="200" y="6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2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2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1" y="6"/>
                    <a:pt x="201" y="6"/>
                    <a:pt x="201" y="6"/>
                  </a:cubicBezTo>
                  <a:close/>
                  <a:moveTo>
                    <a:pt x="189" y="6"/>
                  </a:moveTo>
                  <a:cubicBezTo>
                    <a:pt x="188" y="6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2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6"/>
                    <a:pt x="190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lose/>
                  <a:moveTo>
                    <a:pt x="177" y="6"/>
                  </a:moveTo>
                  <a:cubicBezTo>
                    <a:pt x="175" y="6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2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2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lose/>
                  <a:moveTo>
                    <a:pt x="164" y="6"/>
                  </a:moveTo>
                  <a:cubicBezTo>
                    <a:pt x="163" y="6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2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2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6"/>
                    <a:pt x="165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6"/>
                    <a:pt x="164" y="6"/>
                    <a:pt x="164" y="6"/>
                  </a:cubicBezTo>
                  <a:close/>
                  <a:moveTo>
                    <a:pt x="152" y="6"/>
                  </a:moveTo>
                  <a:cubicBezTo>
                    <a:pt x="150" y="6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2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2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lose/>
                  <a:moveTo>
                    <a:pt x="139" y="6"/>
                  </a:moveTo>
                  <a:cubicBezTo>
                    <a:pt x="138" y="6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2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9" y="6"/>
                    <a:pt x="139" y="6"/>
                    <a:pt x="139" y="6"/>
                  </a:cubicBezTo>
                  <a:close/>
                  <a:moveTo>
                    <a:pt x="127" y="6"/>
                  </a:moveTo>
                  <a:cubicBezTo>
                    <a:pt x="125" y="6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2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6"/>
                    <a:pt x="128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lose/>
                  <a:moveTo>
                    <a:pt x="114" y="6"/>
                  </a:moveTo>
                  <a:cubicBezTo>
                    <a:pt x="113" y="6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2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7" y="0"/>
                    <a:pt x="118" y="2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7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6"/>
                    <a:pt x="114" y="6"/>
                    <a:pt x="114" y="6"/>
                  </a:cubicBezTo>
                  <a:close/>
                  <a:moveTo>
                    <a:pt x="102" y="6"/>
                  </a:moveTo>
                  <a:cubicBezTo>
                    <a:pt x="100" y="6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2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2" y="6"/>
                    <a:pt x="102" y="6"/>
                    <a:pt x="102" y="6"/>
                  </a:cubicBezTo>
                  <a:close/>
                  <a:moveTo>
                    <a:pt x="89" y="6"/>
                  </a:moveTo>
                  <a:cubicBezTo>
                    <a:pt x="88" y="6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2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2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lose/>
                  <a:moveTo>
                    <a:pt x="77" y="6"/>
                  </a:moveTo>
                  <a:cubicBezTo>
                    <a:pt x="76" y="6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2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6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7" y="6"/>
                    <a:pt x="77" y="6"/>
                  </a:cubicBezTo>
                  <a:close/>
                  <a:moveTo>
                    <a:pt x="64" y="6"/>
                  </a:moveTo>
                  <a:cubicBezTo>
                    <a:pt x="63" y="6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6"/>
                    <a:pt x="64" y="6"/>
                    <a:pt x="64" y="6"/>
                  </a:cubicBezTo>
                  <a:close/>
                  <a:moveTo>
                    <a:pt x="52" y="6"/>
                  </a:moveTo>
                  <a:cubicBezTo>
                    <a:pt x="51" y="6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lose/>
                  <a:moveTo>
                    <a:pt x="40" y="6"/>
                  </a:moveTo>
                  <a:cubicBezTo>
                    <a:pt x="38" y="6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2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27" y="6"/>
                  </a:moveTo>
                  <a:cubicBezTo>
                    <a:pt x="26" y="6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15" y="6"/>
                  </a:moveTo>
                  <a:cubicBezTo>
                    <a:pt x="13" y="6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2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804" name="图片 803">
            <a:hlinkClick r:id="rId2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29334" y="6287661"/>
            <a:ext cx="1828800" cy="241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613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 19"/>
          <p:cNvGrpSpPr/>
          <p:nvPr/>
        </p:nvGrpSpPr>
        <p:grpSpPr>
          <a:xfrm>
            <a:off x="4222594" y="2024743"/>
            <a:ext cx="3502850" cy="2773446"/>
            <a:chOff x="3718310" y="1502922"/>
            <a:chExt cx="4920214" cy="3895670"/>
          </a:xfrm>
          <a:solidFill>
            <a:schemeClr val="accent2">
              <a:lumMod val="75000"/>
              <a:alpha val="80000"/>
            </a:schemeClr>
          </a:solidFill>
        </p:grpSpPr>
        <p:sp>
          <p:nvSpPr>
            <p:cNvPr id="7" name="Freeform 12"/>
            <p:cNvSpPr>
              <a:spLocks/>
            </p:cNvSpPr>
            <p:nvPr/>
          </p:nvSpPr>
          <p:spPr bwMode="auto">
            <a:xfrm>
              <a:off x="6811499" y="2681862"/>
              <a:ext cx="69280" cy="69280"/>
            </a:xfrm>
            <a:custGeom>
              <a:avLst/>
              <a:gdLst>
                <a:gd name="T0" fmla="*/ 4 w 32"/>
                <a:gd name="T1" fmla="*/ 30 h 32"/>
                <a:gd name="T2" fmla="*/ 31 w 32"/>
                <a:gd name="T3" fmla="*/ 32 h 32"/>
                <a:gd name="T4" fmla="*/ 0 w 32"/>
                <a:gd name="T5" fmla="*/ 3 h 32"/>
                <a:gd name="T6" fmla="*/ 4 w 32"/>
                <a:gd name="T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2">
                  <a:moveTo>
                    <a:pt x="4" y="30"/>
                  </a:moveTo>
                  <a:cubicBezTo>
                    <a:pt x="13" y="29"/>
                    <a:pt x="22" y="30"/>
                    <a:pt x="31" y="32"/>
                  </a:cubicBezTo>
                  <a:cubicBezTo>
                    <a:pt x="32" y="9"/>
                    <a:pt x="24" y="0"/>
                    <a:pt x="0" y="3"/>
                  </a:cubicBezTo>
                  <a:cubicBezTo>
                    <a:pt x="1" y="5"/>
                    <a:pt x="7" y="25"/>
                    <a:pt x="4" y="30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6663613" y="2855062"/>
              <a:ext cx="54625" cy="59954"/>
            </a:xfrm>
            <a:custGeom>
              <a:avLst/>
              <a:gdLst>
                <a:gd name="T0" fmla="*/ 0 w 25"/>
                <a:gd name="T1" fmla="*/ 1 h 28"/>
                <a:gd name="T2" fmla="*/ 25 w 25"/>
                <a:gd name="T3" fmla="*/ 25 h 28"/>
                <a:gd name="T4" fmla="*/ 25 w 25"/>
                <a:gd name="T5" fmla="*/ 0 h 28"/>
                <a:gd name="T6" fmla="*/ 0 w 2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0" y="1"/>
                  </a:moveTo>
                  <a:cubicBezTo>
                    <a:pt x="8" y="6"/>
                    <a:pt x="1" y="28"/>
                    <a:pt x="25" y="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1"/>
                    <a:pt x="9" y="1"/>
                    <a:pt x="0" y="1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/>
            <p:cNvSpPr>
              <a:spLocks noEditPoints="1"/>
            </p:cNvSpPr>
            <p:nvPr/>
          </p:nvSpPr>
          <p:spPr bwMode="auto">
            <a:xfrm>
              <a:off x="3718310" y="1502922"/>
              <a:ext cx="4920214" cy="3895670"/>
            </a:xfrm>
            <a:custGeom>
              <a:avLst/>
              <a:gdLst>
                <a:gd name="T0" fmla="*/ 1578 w 2277"/>
                <a:gd name="T1" fmla="*/ 115 h 1800"/>
                <a:gd name="T2" fmla="*/ 184 w 2277"/>
                <a:gd name="T3" fmla="*/ 1158 h 1800"/>
                <a:gd name="T4" fmla="*/ 659 w 2277"/>
                <a:gd name="T5" fmla="*/ 1580 h 1800"/>
                <a:gd name="T6" fmla="*/ 1530 w 2277"/>
                <a:gd name="T7" fmla="*/ 1664 h 1800"/>
                <a:gd name="T8" fmla="*/ 1860 w 2277"/>
                <a:gd name="T9" fmla="*/ 1250 h 1800"/>
                <a:gd name="T10" fmla="*/ 2022 w 2277"/>
                <a:gd name="T11" fmla="*/ 923 h 1800"/>
                <a:gd name="T12" fmla="*/ 1624 w 2277"/>
                <a:gd name="T13" fmla="*/ 1327 h 1800"/>
                <a:gd name="T14" fmla="*/ 881 w 2277"/>
                <a:gd name="T15" fmla="*/ 1418 h 1800"/>
                <a:gd name="T16" fmla="*/ 745 w 2277"/>
                <a:gd name="T17" fmla="*/ 1229 h 1800"/>
                <a:gd name="T18" fmla="*/ 458 w 2277"/>
                <a:gd name="T19" fmla="*/ 928 h 1800"/>
                <a:gd name="T20" fmla="*/ 660 w 2277"/>
                <a:gd name="T21" fmla="*/ 452 h 1800"/>
                <a:gd name="T22" fmla="*/ 740 w 2277"/>
                <a:gd name="T23" fmla="*/ 159 h 1800"/>
                <a:gd name="T24" fmla="*/ 1041 w 2277"/>
                <a:gd name="T25" fmla="*/ 735 h 1800"/>
                <a:gd name="T26" fmla="*/ 931 w 2277"/>
                <a:gd name="T27" fmla="*/ 1053 h 1800"/>
                <a:gd name="T28" fmla="*/ 829 w 2277"/>
                <a:gd name="T29" fmla="*/ 666 h 1800"/>
                <a:gd name="T30" fmla="*/ 1017 w 2277"/>
                <a:gd name="T31" fmla="*/ 809 h 1800"/>
                <a:gd name="T32" fmla="*/ 709 w 2277"/>
                <a:gd name="T33" fmla="*/ 680 h 1800"/>
                <a:gd name="T34" fmla="*/ 680 w 2277"/>
                <a:gd name="T35" fmla="*/ 628 h 1800"/>
                <a:gd name="T36" fmla="*/ 574 w 2277"/>
                <a:gd name="T37" fmla="*/ 868 h 1800"/>
                <a:gd name="T38" fmla="*/ 1072 w 2277"/>
                <a:gd name="T39" fmla="*/ 1237 h 1800"/>
                <a:gd name="T40" fmla="*/ 819 w 2277"/>
                <a:gd name="T41" fmla="*/ 437 h 1800"/>
                <a:gd name="T42" fmla="*/ 557 w 2277"/>
                <a:gd name="T43" fmla="*/ 915 h 1800"/>
                <a:gd name="T44" fmla="*/ 648 w 2277"/>
                <a:gd name="T45" fmla="*/ 1257 h 1800"/>
                <a:gd name="T46" fmla="*/ 580 w 2277"/>
                <a:gd name="T47" fmla="*/ 1054 h 1800"/>
                <a:gd name="T48" fmla="*/ 931 w 2277"/>
                <a:gd name="T49" fmla="*/ 1275 h 1800"/>
                <a:gd name="T50" fmla="*/ 1101 w 2277"/>
                <a:gd name="T51" fmla="*/ 1305 h 1800"/>
                <a:gd name="T52" fmla="*/ 1211 w 2277"/>
                <a:gd name="T53" fmla="*/ 1170 h 1800"/>
                <a:gd name="T54" fmla="*/ 1285 w 2277"/>
                <a:gd name="T55" fmla="*/ 982 h 1800"/>
                <a:gd name="T56" fmla="*/ 1539 w 2277"/>
                <a:gd name="T57" fmla="*/ 940 h 1800"/>
                <a:gd name="T58" fmla="*/ 1432 w 2277"/>
                <a:gd name="T59" fmla="*/ 1069 h 1800"/>
                <a:gd name="T60" fmla="*/ 1560 w 2277"/>
                <a:gd name="T61" fmla="*/ 898 h 1800"/>
                <a:gd name="T62" fmla="*/ 1754 w 2277"/>
                <a:gd name="T63" fmla="*/ 928 h 1800"/>
                <a:gd name="T64" fmla="*/ 1844 w 2277"/>
                <a:gd name="T65" fmla="*/ 819 h 1800"/>
                <a:gd name="T66" fmla="*/ 2058 w 2277"/>
                <a:gd name="T67" fmla="*/ 670 h 1800"/>
                <a:gd name="T68" fmla="*/ 1928 w 2277"/>
                <a:gd name="T69" fmla="*/ 452 h 1800"/>
                <a:gd name="T70" fmla="*/ 1796 w 2277"/>
                <a:gd name="T71" fmla="*/ 219 h 1800"/>
                <a:gd name="T72" fmla="*/ 1734 w 2277"/>
                <a:gd name="T73" fmla="*/ 246 h 1800"/>
                <a:gd name="T74" fmla="*/ 1482 w 2277"/>
                <a:gd name="T75" fmla="*/ 132 h 1800"/>
                <a:gd name="T76" fmla="*/ 1321 w 2277"/>
                <a:gd name="T77" fmla="*/ 79 h 1800"/>
                <a:gd name="T78" fmla="*/ 873 w 2277"/>
                <a:gd name="T79" fmla="*/ 234 h 1800"/>
                <a:gd name="T80" fmla="*/ 496 w 2277"/>
                <a:gd name="T81" fmla="*/ 352 h 1800"/>
                <a:gd name="T82" fmla="*/ 529 w 2277"/>
                <a:gd name="T83" fmla="*/ 174 h 1800"/>
                <a:gd name="T84" fmla="*/ 429 w 2277"/>
                <a:gd name="T85" fmla="*/ 219 h 1800"/>
                <a:gd name="T86" fmla="*/ 240 w 2277"/>
                <a:gd name="T87" fmla="*/ 295 h 1800"/>
                <a:gd name="T88" fmla="*/ 446 w 2277"/>
                <a:gd name="T89" fmla="*/ 833 h 1800"/>
                <a:gd name="T90" fmla="*/ 370 w 2277"/>
                <a:gd name="T91" fmla="*/ 964 h 1800"/>
                <a:gd name="T92" fmla="*/ 218 w 2277"/>
                <a:gd name="T93" fmla="*/ 743 h 1800"/>
                <a:gd name="T94" fmla="*/ 385 w 2277"/>
                <a:gd name="T95" fmla="*/ 1190 h 1800"/>
                <a:gd name="T96" fmla="*/ 86 w 2277"/>
                <a:gd name="T97" fmla="*/ 949 h 1800"/>
                <a:gd name="T98" fmla="*/ 363 w 2277"/>
                <a:gd name="T99" fmla="*/ 1410 h 1800"/>
                <a:gd name="T100" fmla="*/ 519 w 2277"/>
                <a:gd name="T101" fmla="*/ 1203 h 1800"/>
                <a:gd name="T102" fmla="*/ 726 w 2277"/>
                <a:gd name="T103" fmla="*/ 1525 h 1800"/>
                <a:gd name="T104" fmla="*/ 775 w 2277"/>
                <a:gd name="T105" fmla="*/ 1513 h 1800"/>
                <a:gd name="T106" fmla="*/ 960 w 2277"/>
                <a:gd name="T107" fmla="*/ 1412 h 1800"/>
                <a:gd name="T108" fmla="*/ 1110 w 2277"/>
                <a:gd name="T109" fmla="*/ 1583 h 1800"/>
                <a:gd name="T110" fmla="*/ 1328 w 2277"/>
                <a:gd name="T111" fmla="*/ 1352 h 1800"/>
                <a:gd name="T112" fmla="*/ 1462 w 2277"/>
                <a:gd name="T113" fmla="*/ 1632 h 1800"/>
                <a:gd name="T114" fmla="*/ 1522 w 2277"/>
                <a:gd name="T115" fmla="*/ 1287 h 1800"/>
                <a:gd name="T116" fmla="*/ 1683 w 2277"/>
                <a:gd name="T117" fmla="*/ 1389 h 1800"/>
                <a:gd name="T118" fmla="*/ 1859 w 2277"/>
                <a:gd name="T119" fmla="*/ 1181 h 1800"/>
                <a:gd name="T120" fmla="*/ 2039 w 2277"/>
                <a:gd name="T121" fmla="*/ 1127 h 1800"/>
                <a:gd name="T122" fmla="*/ 2123 w 2277"/>
                <a:gd name="T123" fmla="*/ 1128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7" h="1800">
                  <a:moveTo>
                    <a:pt x="2261" y="1026"/>
                  </a:moveTo>
                  <a:cubicBezTo>
                    <a:pt x="2252" y="1029"/>
                    <a:pt x="2243" y="1031"/>
                    <a:pt x="2234" y="1033"/>
                  </a:cubicBezTo>
                  <a:cubicBezTo>
                    <a:pt x="2252" y="1015"/>
                    <a:pt x="2251" y="1002"/>
                    <a:pt x="2231" y="994"/>
                  </a:cubicBezTo>
                  <a:cubicBezTo>
                    <a:pt x="2222" y="1000"/>
                    <a:pt x="2214" y="1005"/>
                    <a:pt x="2205" y="1010"/>
                  </a:cubicBezTo>
                  <a:cubicBezTo>
                    <a:pt x="2212" y="966"/>
                    <a:pt x="2196" y="961"/>
                    <a:pt x="2157" y="993"/>
                  </a:cubicBezTo>
                  <a:cubicBezTo>
                    <a:pt x="2139" y="971"/>
                    <a:pt x="2135" y="939"/>
                    <a:pt x="2097" y="946"/>
                  </a:cubicBezTo>
                  <a:cubicBezTo>
                    <a:pt x="2146" y="919"/>
                    <a:pt x="2122" y="892"/>
                    <a:pt x="2080" y="912"/>
                  </a:cubicBezTo>
                  <a:cubicBezTo>
                    <a:pt x="2102" y="878"/>
                    <a:pt x="2075" y="847"/>
                    <a:pt x="2046" y="880"/>
                  </a:cubicBezTo>
                  <a:cubicBezTo>
                    <a:pt x="2050" y="829"/>
                    <a:pt x="2018" y="830"/>
                    <a:pt x="2001" y="879"/>
                  </a:cubicBezTo>
                  <a:cubicBezTo>
                    <a:pt x="1958" y="817"/>
                    <a:pt x="2031" y="843"/>
                    <a:pt x="2069" y="804"/>
                  </a:cubicBezTo>
                  <a:cubicBezTo>
                    <a:pt x="2113" y="760"/>
                    <a:pt x="2155" y="735"/>
                    <a:pt x="2210" y="707"/>
                  </a:cubicBezTo>
                  <a:cubicBezTo>
                    <a:pt x="2147" y="653"/>
                    <a:pt x="2068" y="627"/>
                    <a:pt x="1988" y="657"/>
                  </a:cubicBezTo>
                  <a:cubicBezTo>
                    <a:pt x="2027" y="528"/>
                    <a:pt x="2039" y="433"/>
                    <a:pt x="2160" y="362"/>
                  </a:cubicBezTo>
                  <a:cubicBezTo>
                    <a:pt x="2148" y="306"/>
                    <a:pt x="1927" y="365"/>
                    <a:pt x="1895" y="383"/>
                  </a:cubicBezTo>
                  <a:cubicBezTo>
                    <a:pt x="1860" y="268"/>
                    <a:pt x="1733" y="150"/>
                    <a:pt x="1723" y="37"/>
                  </a:cubicBezTo>
                  <a:cubicBezTo>
                    <a:pt x="1677" y="102"/>
                    <a:pt x="1664" y="181"/>
                    <a:pt x="1654" y="259"/>
                  </a:cubicBezTo>
                  <a:cubicBezTo>
                    <a:pt x="1626" y="208"/>
                    <a:pt x="1622" y="157"/>
                    <a:pt x="1578" y="115"/>
                  </a:cubicBezTo>
                  <a:cubicBezTo>
                    <a:pt x="1515" y="53"/>
                    <a:pt x="1473" y="119"/>
                    <a:pt x="1428" y="91"/>
                  </a:cubicBezTo>
                  <a:cubicBezTo>
                    <a:pt x="1310" y="18"/>
                    <a:pt x="1256" y="99"/>
                    <a:pt x="1203" y="201"/>
                  </a:cubicBezTo>
                  <a:cubicBezTo>
                    <a:pt x="1139" y="91"/>
                    <a:pt x="1125" y="86"/>
                    <a:pt x="1002" y="106"/>
                  </a:cubicBezTo>
                  <a:cubicBezTo>
                    <a:pt x="891" y="124"/>
                    <a:pt x="868" y="82"/>
                    <a:pt x="771" y="42"/>
                  </a:cubicBezTo>
                  <a:cubicBezTo>
                    <a:pt x="674" y="2"/>
                    <a:pt x="526" y="45"/>
                    <a:pt x="434" y="79"/>
                  </a:cubicBezTo>
                  <a:cubicBezTo>
                    <a:pt x="302" y="128"/>
                    <a:pt x="231" y="175"/>
                    <a:pt x="86" y="182"/>
                  </a:cubicBezTo>
                  <a:cubicBezTo>
                    <a:pt x="79" y="205"/>
                    <a:pt x="88" y="219"/>
                    <a:pt x="112" y="225"/>
                  </a:cubicBezTo>
                  <a:cubicBezTo>
                    <a:pt x="40" y="222"/>
                    <a:pt x="113" y="267"/>
                    <a:pt x="130" y="281"/>
                  </a:cubicBezTo>
                  <a:cubicBezTo>
                    <a:pt x="49" y="290"/>
                    <a:pt x="160" y="316"/>
                    <a:pt x="175" y="329"/>
                  </a:cubicBezTo>
                  <a:cubicBezTo>
                    <a:pt x="154" y="321"/>
                    <a:pt x="140" y="324"/>
                    <a:pt x="134" y="339"/>
                  </a:cubicBezTo>
                  <a:cubicBezTo>
                    <a:pt x="157" y="356"/>
                    <a:pt x="227" y="365"/>
                    <a:pt x="234" y="384"/>
                  </a:cubicBezTo>
                  <a:cubicBezTo>
                    <a:pt x="243" y="410"/>
                    <a:pt x="134" y="501"/>
                    <a:pt x="121" y="525"/>
                  </a:cubicBezTo>
                  <a:cubicBezTo>
                    <a:pt x="154" y="524"/>
                    <a:pt x="154" y="538"/>
                    <a:pt x="122" y="567"/>
                  </a:cubicBezTo>
                  <a:cubicBezTo>
                    <a:pt x="150" y="559"/>
                    <a:pt x="229" y="649"/>
                    <a:pt x="309" y="660"/>
                  </a:cubicBezTo>
                  <a:cubicBezTo>
                    <a:pt x="421" y="674"/>
                    <a:pt x="442" y="609"/>
                    <a:pt x="433" y="743"/>
                  </a:cubicBezTo>
                  <a:cubicBezTo>
                    <a:pt x="303" y="743"/>
                    <a:pt x="184" y="674"/>
                    <a:pt x="91" y="816"/>
                  </a:cubicBezTo>
                  <a:cubicBezTo>
                    <a:pt x="0" y="957"/>
                    <a:pt x="82" y="1061"/>
                    <a:pt x="184" y="1158"/>
                  </a:cubicBezTo>
                  <a:cubicBezTo>
                    <a:pt x="154" y="1164"/>
                    <a:pt x="148" y="1178"/>
                    <a:pt x="165" y="1198"/>
                  </a:cubicBezTo>
                  <a:cubicBezTo>
                    <a:pt x="131" y="1173"/>
                    <a:pt x="103" y="1201"/>
                    <a:pt x="145" y="1233"/>
                  </a:cubicBezTo>
                  <a:cubicBezTo>
                    <a:pt x="101" y="1233"/>
                    <a:pt x="43" y="1272"/>
                    <a:pt x="136" y="1272"/>
                  </a:cubicBezTo>
                  <a:cubicBezTo>
                    <a:pt x="106" y="1301"/>
                    <a:pt x="30" y="1366"/>
                    <a:pt x="148" y="1314"/>
                  </a:cubicBezTo>
                  <a:cubicBezTo>
                    <a:pt x="133" y="1348"/>
                    <a:pt x="93" y="1466"/>
                    <a:pt x="162" y="1363"/>
                  </a:cubicBezTo>
                  <a:cubicBezTo>
                    <a:pt x="155" y="1359"/>
                    <a:pt x="159" y="1518"/>
                    <a:pt x="198" y="1389"/>
                  </a:cubicBezTo>
                  <a:cubicBezTo>
                    <a:pt x="215" y="1392"/>
                    <a:pt x="218" y="1408"/>
                    <a:pt x="205" y="1436"/>
                  </a:cubicBezTo>
                  <a:cubicBezTo>
                    <a:pt x="254" y="1445"/>
                    <a:pt x="241" y="1408"/>
                    <a:pt x="240" y="1379"/>
                  </a:cubicBezTo>
                  <a:cubicBezTo>
                    <a:pt x="246" y="1386"/>
                    <a:pt x="339" y="1449"/>
                    <a:pt x="355" y="1447"/>
                  </a:cubicBezTo>
                  <a:cubicBezTo>
                    <a:pt x="404" y="1437"/>
                    <a:pt x="396" y="1570"/>
                    <a:pt x="437" y="1561"/>
                  </a:cubicBezTo>
                  <a:cubicBezTo>
                    <a:pt x="446" y="1554"/>
                    <a:pt x="452" y="1546"/>
                    <a:pt x="454" y="1536"/>
                  </a:cubicBezTo>
                  <a:cubicBezTo>
                    <a:pt x="503" y="1613"/>
                    <a:pt x="541" y="1651"/>
                    <a:pt x="617" y="1700"/>
                  </a:cubicBezTo>
                  <a:cubicBezTo>
                    <a:pt x="645" y="1665"/>
                    <a:pt x="533" y="1651"/>
                    <a:pt x="559" y="1615"/>
                  </a:cubicBezTo>
                  <a:cubicBezTo>
                    <a:pt x="576" y="1624"/>
                    <a:pt x="694" y="1691"/>
                    <a:pt x="703" y="1680"/>
                  </a:cubicBezTo>
                  <a:cubicBezTo>
                    <a:pt x="667" y="1651"/>
                    <a:pt x="632" y="1623"/>
                    <a:pt x="597" y="1594"/>
                  </a:cubicBezTo>
                  <a:cubicBezTo>
                    <a:pt x="604" y="1583"/>
                    <a:pt x="713" y="1630"/>
                    <a:pt x="725" y="1634"/>
                  </a:cubicBezTo>
                  <a:cubicBezTo>
                    <a:pt x="731" y="1620"/>
                    <a:pt x="670" y="1587"/>
                    <a:pt x="659" y="1580"/>
                  </a:cubicBezTo>
                  <a:cubicBezTo>
                    <a:pt x="734" y="1543"/>
                    <a:pt x="803" y="1586"/>
                    <a:pt x="863" y="1595"/>
                  </a:cubicBezTo>
                  <a:cubicBezTo>
                    <a:pt x="811" y="1630"/>
                    <a:pt x="834" y="1664"/>
                    <a:pt x="885" y="1626"/>
                  </a:cubicBezTo>
                  <a:cubicBezTo>
                    <a:pt x="864" y="1687"/>
                    <a:pt x="903" y="1710"/>
                    <a:pt x="924" y="1636"/>
                  </a:cubicBezTo>
                  <a:cubicBezTo>
                    <a:pt x="940" y="1693"/>
                    <a:pt x="981" y="1715"/>
                    <a:pt x="965" y="1645"/>
                  </a:cubicBezTo>
                  <a:cubicBezTo>
                    <a:pt x="994" y="1661"/>
                    <a:pt x="1034" y="1688"/>
                    <a:pt x="1001" y="1627"/>
                  </a:cubicBezTo>
                  <a:cubicBezTo>
                    <a:pt x="1027" y="1634"/>
                    <a:pt x="1053" y="1653"/>
                    <a:pt x="1074" y="1624"/>
                  </a:cubicBezTo>
                  <a:cubicBezTo>
                    <a:pt x="1069" y="1673"/>
                    <a:pt x="1118" y="1688"/>
                    <a:pt x="1110" y="1623"/>
                  </a:cubicBezTo>
                  <a:cubicBezTo>
                    <a:pt x="1095" y="1629"/>
                    <a:pt x="1204" y="1686"/>
                    <a:pt x="1153" y="1624"/>
                  </a:cubicBezTo>
                  <a:cubicBezTo>
                    <a:pt x="1184" y="1633"/>
                    <a:pt x="1194" y="1624"/>
                    <a:pt x="1183" y="1600"/>
                  </a:cubicBezTo>
                  <a:cubicBezTo>
                    <a:pt x="1240" y="1603"/>
                    <a:pt x="1332" y="1548"/>
                    <a:pt x="1365" y="1598"/>
                  </a:cubicBezTo>
                  <a:cubicBezTo>
                    <a:pt x="1339" y="1597"/>
                    <a:pt x="1323" y="1610"/>
                    <a:pt x="1318" y="1635"/>
                  </a:cubicBezTo>
                  <a:cubicBezTo>
                    <a:pt x="1335" y="1648"/>
                    <a:pt x="1370" y="1614"/>
                    <a:pt x="1379" y="1633"/>
                  </a:cubicBezTo>
                  <a:cubicBezTo>
                    <a:pt x="1330" y="1670"/>
                    <a:pt x="1318" y="1750"/>
                    <a:pt x="1387" y="1677"/>
                  </a:cubicBezTo>
                  <a:cubicBezTo>
                    <a:pt x="1376" y="1696"/>
                    <a:pt x="1373" y="1716"/>
                    <a:pt x="1378" y="1737"/>
                  </a:cubicBezTo>
                  <a:cubicBezTo>
                    <a:pt x="1490" y="1800"/>
                    <a:pt x="1357" y="1706"/>
                    <a:pt x="1438" y="1701"/>
                  </a:cubicBezTo>
                  <a:cubicBezTo>
                    <a:pt x="1456" y="1773"/>
                    <a:pt x="1479" y="1777"/>
                    <a:pt x="1484" y="1700"/>
                  </a:cubicBezTo>
                  <a:cubicBezTo>
                    <a:pt x="1533" y="1764"/>
                    <a:pt x="1574" y="1719"/>
                    <a:pt x="1530" y="1664"/>
                  </a:cubicBezTo>
                  <a:cubicBezTo>
                    <a:pt x="1593" y="1596"/>
                    <a:pt x="1546" y="1751"/>
                    <a:pt x="1596" y="1654"/>
                  </a:cubicBezTo>
                  <a:cubicBezTo>
                    <a:pt x="1534" y="1642"/>
                    <a:pt x="1556" y="1601"/>
                    <a:pt x="1576" y="1578"/>
                  </a:cubicBezTo>
                  <a:cubicBezTo>
                    <a:pt x="1609" y="1541"/>
                    <a:pt x="1656" y="1530"/>
                    <a:pt x="1719" y="1509"/>
                  </a:cubicBezTo>
                  <a:cubicBezTo>
                    <a:pt x="1747" y="1500"/>
                    <a:pt x="1791" y="1567"/>
                    <a:pt x="1806" y="1583"/>
                  </a:cubicBezTo>
                  <a:cubicBezTo>
                    <a:pt x="1848" y="1632"/>
                    <a:pt x="1879" y="1636"/>
                    <a:pt x="1943" y="1658"/>
                  </a:cubicBezTo>
                  <a:cubicBezTo>
                    <a:pt x="1944" y="1630"/>
                    <a:pt x="1885" y="1570"/>
                    <a:pt x="1922" y="1559"/>
                  </a:cubicBezTo>
                  <a:cubicBezTo>
                    <a:pt x="1992" y="1539"/>
                    <a:pt x="2035" y="1561"/>
                    <a:pt x="2087" y="1607"/>
                  </a:cubicBezTo>
                  <a:cubicBezTo>
                    <a:pt x="2082" y="1589"/>
                    <a:pt x="2078" y="1570"/>
                    <a:pt x="2073" y="1552"/>
                  </a:cubicBezTo>
                  <a:cubicBezTo>
                    <a:pt x="2083" y="1543"/>
                    <a:pt x="2153" y="1589"/>
                    <a:pt x="2163" y="1594"/>
                  </a:cubicBezTo>
                  <a:cubicBezTo>
                    <a:pt x="2154" y="1569"/>
                    <a:pt x="2146" y="1544"/>
                    <a:pt x="2138" y="1518"/>
                  </a:cubicBezTo>
                  <a:cubicBezTo>
                    <a:pt x="2181" y="1518"/>
                    <a:pt x="2215" y="1545"/>
                    <a:pt x="2251" y="1564"/>
                  </a:cubicBezTo>
                  <a:cubicBezTo>
                    <a:pt x="2219" y="1483"/>
                    <a:pt x="2141" y="1473"/>
                    <a:pt x="2065" y="1462"/>
                  </a:cubicBezTo>
                  <a:cubicBezTo>
                    <a:pt x="2104" y="1452"/>
                    <a:pt x="2128" y="1412"/>
                    <a:pt x="2172" y="1441"/>
                  </a:cubicBezTo>
                  <a:cubicBezTo>
                    <a:pt x="2124" y="1369"/>
                    <a:pt x="2040" y="1430"/>
                    <a:pt x="1973" y="1441"/>
                  </a:cubicBezTo>
                  <a:cubicBezTo>
                    <a:pt x="1877" y="1457"/>
                    <a:pt x="1813" y="1353"/>
                    <a:pt x="1764" y="1287"/>
                  </a:cubicBezTo>
                  <a:cubicBezTo>
                    <a:pt x="1829" y="1306"/>
                    <a:pt x="1770" y="1232"/>
                    <a:pt x="1819" y="1240"/>
                  </a:cubicBezTo>
                  <a:cubicBezTo>
                    <a:pt x="1819" y="1302"/>
                    <a:pt x="1860" y="1363"/>
                    <a:pt x="1860" y="1250"/>
                  </a:cubicBezTo>
                  <a:cubicBezTo>
                    <a:pt x="1879" y="1262"/>
                    <a:pt x="1869" y="1311"/>
                    <a:pt x="1901" y="1305"/>
                  </a:cubicBezTo>
                  <a:cubicBezTo>
                    <a:pt x="1967" y="1294"/>
                    <a:pt x="1939" y="1272"/>
                    <a:pt x="1911" y="1229"/>
                  </a:cubicBezTo>
                  <a:cubicBezTo>
                    <a:pt x="1929" y="1213"/>
                    <a:pt x="1949" y="1224"/>
                    <a:pt x="1968" y="1263"/>
                  </a:cubicBezTo>
                  <a:cubicBezTo>
                    <a:pt x="2001" y="1213"/>
                    <a:pt x="1923" y="1230"/>
                    <a:pt x="1945" y="1198"/>
                  </a:cubicBezTo>
                  <a:cubicBezTo>
                    <a:pt x="1993" y="1231"/>
                    <a:pt x="1994" y="1247"/>
                    <a:pt x="2052" y="1223"/>
                  </a:cubicBezTo>
                  <a:cubicBezTo>
                    <a:pt x="2045" y="1211"/>
                    <a:pt x="1976" y="1372"/>
                    <a:pt x="2074" y="1257"/>
                  </a:cubicBezTo>
                  <a:cubicBezTo>
                    <a:pt x="2078" y="1273"/>
                    <a:pt x="2049" y="1315"/>
                    <a:pt x="2073" y="1320"/>
                  </a:cubicBezTo>
                  <a:cubicBezTo>
                    <a:pt x="2159" y="1336"/>
                    <a:pt x="2073" y="1307"/>
                    <a:pt x="2116" y="1288"/>
                  </a:cubicBezTo>
                  <a:cubicBezTo>
                    <a:pt x="2150" y="1344"/>
                    <a:pt x="2185" y="1317"/>
                    <a:pt x="2147" y="1256"/>
                  </a:cubicBezTo>
                  <a:cubicBezTo>
                    <a:pt x="2161" y="1245"/>
                    <a:pt x="2176" y="1252"/>
                    <a:pt x="2191" y="1278"/>
                  </a:cubicBezTo>
                  <a:cubicBezTo>
                    <a:pt x="2202" y="1251"/>
                    <a:pt x="2195" y="1230"/>
                    <a:pt x="2170" y="1216"/>
                  </a:cubicBezTo>
                  <a:cubicBezTo>
                    <a:pt x="2199" y="1217"/>
                    <a:pt x="2251" y="1080"/>
                    <a:pt x="2240" y="1073"/>
                  </a:cubicBezTo>
                  <a:cubicBezTo>
                    <a:pt x="2269" y="1066"/>
                    <a:pt x="2277" y="1051"/>
                    <a:pt x="2261" y="1026"/>
                  </a:cubicBezTo>
                  <a:cubicBezTo>
                    <a:pt x="2254" y="1028"/>
                    <a:pt x="2276" y="1051"/>
                    <a:pt x="2261" y="1026"/>
                  </a:cubicBezTo>
                  <a:moveTo>
                    <a:pt x="2022" y="923"/>
                  </a:moveTo>
                  <a:cubicBezTo>
                    <a:pt x="2060" y="923"/>
                    <a:pt x="2061" y="990"/>
                    <a:pt x="2020" y="989"/>
                  </a:cubicBezTo>
                  <a:cubicBezTo>
                    <a:pt x="1976" y="989"/>
                    <a:pt x="1980" y="922"/>
                    <a:pt x="2022" y="923"/>
                  </a:cubicBezTo>
                  <a:cubicBezTo>
                    <a:pt x="2040" y="923"/>
                    <a:pt x="2004" y="922"/>
                    <a:pt x="2022" y="923"/>
                  </a:cubicBezTo>
                  <a:moveTo>
                    <a:pt x="1917" y="786"/>
                  </a:moveTo>
                  <a:cubicBezTo>
                    <a:pt x="1956" y="775"/>
                    <a:pt x="1985" y="803"/>
                    <a:pt x="2024" y="809"/>
                  </a:cubicBezTo>
                  <a:cubicBezTo>
                    <a:pt x="1982" y="835"/>
                    <a:pt x="1940" y="825"/>
                    <a:pt x="1917" y="786"/>
                  </a:cubicBezTo>
                  <a:moveTo>
                    <a:pt x="1665" y="1121"/>
                  </a:moveTo>
                  <a:cubicBezTo>
                    <a:pt x="1656" y="1118"/>
                    <a:pt x="1764" y="1189"/>
                    <a:pt x="1757" y="1168"/>
                  </a:cubicBezTo>
                  <a:cubicBezTo>
                    <a:pt x="1729" y="1180"/>
                    <a:pt x="1681" y="1184"/>
                    <a:pt x="1714" y="1224"/>
                  </a:cubicBezTo>
                  <a:cubicBezTo>
                    <a:pt x="1683" y="1211"/>
                    <a:pt x="1651" y="1198"/>
                    <a:pt x="1620" y="1185"/>
                  </a:cubicBezTo>
                  <a:cubicBezTo>
                    <a:pt x="1645" y="1177"/>
                    <a:pt x="1651" y="1161"/>
                    <a:pt x="1639" y="1138"/>
                  </a:cubicBezTo>
                  <a:cubicBezTo>
                    <a:pt x="1660" y="1141"/>
                    <a:pt x="1652" y="1181"/>
                    <a:pt x="1680" y="1154"/>
                  </a:cubicBezTo>
                  <a:cubicBezTo>
                    <a:pt x="1675" y="1143"/>
                    <a:pt x="1670" y="1132"/>
                    <a:pt x="1665" y="1121"/>
                  </a:cubicBezTo>
                  <a:cubicBezTo>
                    <a:pt x="1688" y="1126"/>
                    <a:pt x="1670" y="1132"/>
                    <a:pt x="1665" y="1121"/>
                  </a:cubicBezTo>
                  <a:moveTo>
                    <a:pt x="1682" y="1072"/>
                  </a:moveTo>
                  <a:cubicBezTo>
                    <a:pt x="1713" y="1077"/>
                    <a:pt x="1730" y="1099"/>
                    <a:pt x="1750" y="1114"/>
                  </a:cubicBezTo>
                  <a:cubicBezTo>
                    <a:pt x="1723" y="1110"/>
                    <a:pt x="1696" y="1108"/>
                    <a:pt x="1682" y="1072"/>
                  </a:cubicBezTo>
                  <a:moveTo>
                    <a:pt x="1652" y="1336"/>
                  </a:moveTo>
                  <a:cubicBezTo>
                    <a:pt x="1642" y="1333"/>
                    <a:pt x="1633" y="1330"/>
                    <a:pt x="1624" y="1327"/>
                  </a:cubicBezTo>
                  <a:cubicBezTo>
                    <a:pt x="1630" y="1355"/>
                    <a:pt x="1622" y="1361"/>
                    <a:pt x="1600" y="1347"/>
                  </a:cubicBezTo>
                  <a:cubicBezTo>
                    <a:pt x="1608" y="1397"/>
                    <a:pt x="1588" y="1343"/>
                    <a:pt x="1584" y="1396"/>
                  </a:cubicBezTo>
                  <a:cubicBezTo>
                    <a:pt x="1523" y="1384"/>
                    <a:pt x="1642" y="1252"/>
                    <a:pt x="1669" y="1316"/>
                  </a:cubicBezTo>
                  <a:cubicBezTo>
                    <a:pt x="1647" y="1305"/>
                    <a:pt x="1641" y="1312"/>
                    <a:pt x="1652" y="1336"/>
                  </a:cubicBezTo>
                  <a:cubicBezTo>
                    <a:pt x="1642" y="1333"/>
                    <a:pt x="1650" y="1326"/>
                    <a:pt x="1652" y="1336"/>
                  </a:cubicBezTo>
                  <a:moveTo>
                    <a:pt x="1386" y="1027"/>
                  </a:moveTo>
                  <a:cubicBezTo>
                    <a:pt x="1333" y="1087"/>
                    <a:pt x="1325" y="893"/>
                    <a:pt x="1331" y="866"/>
                  </a:cubicBezTo>
                  <a:cubicBezTo>
                    <a:pt x="1400" y="874"/>
                    <a:pt x="1324" y="869"/>
                    <a:pt x="1374" y="891"/>
                  </a:cubicBezTo>
                  <a:cubicBezTo>
                    <a:pt x="1317" y="926"/>
                    <a:pt x="1408" y="925"/>
                    <a:pt x="1356" y="957"/>
                  </a:cubicBezTo>
                  <a:cubicBezTo>
                    <a:pt x="1394" y="962"/>
                    <a:pt x="1395" y="971"/>
                    <a:pt x="1361" y="985"/>
                  </a:cubicBezTo>
                  <a:cubicBezTo>
                    <a:pt x="1403" y="1000"/>
                    <a:pt x="1401" y="998"/>
                    <a:pt x="1359" y="1014"/>
                  </a:cubicBezTo>
                  <a:cubicBezTo>
                    <a:pt x="1368" y="1018"/>
                    <a:pt x="1377" y="1022"/>
                    <a:pt x="1386" y="1027"/>
                  </a:cubicBezTo>
                  <a:cubicBezTo>
                    <a:pt x="1368" y="1048"/>
                    <a:pt x="1378" y="1023"/>
                    <a:pt x="1386" y="1027"/>
                  </a:cubicBezTo>
                  <a:moveTo>
                    <a:pt x="1132" y="847"/>
                  </a:moveTo>
                  <a:cubicBezTo>
                    <a:pt x="1179" y="807"/>
                    <a:pt x="1441" y="797"/>
                    <a:pt x="1485" y="853"/>
                  </a:cubicBezTo>
                  <a:cubicBezTo>
                    <a:pt x="1366" y="832"/>
                    <a:pt x="1251" y="835"/>
                    <a:pt x="1132" y="847"/>
                  </a:cubicBezTo>
                  <a:moveTo>
                    <a:pt x="881" y="1418"/>
                  </a:moveTo>
                  <a:cubicBezTo>
                    <a:pt x="871" y="1410"/>
                    <a:pt x="861" y="1403"/>
                    <a:pt x="850" y="1395"/>
                  </a:cubicBezTo>
                  <a:cubicBezTo>
                    <a:pt x="895" y="1395"/>
                    <a:pt x="897" y="1386"/>
                    <a:pt x="856" y="1366"/>
                  </a:cubicBezTo>
                  <a:cubicBezTo>
                    <a:pt x="894" y="1371"/>
                    <a:pt x="898" y="1361"/>
                    <a:pt x="869" y="1339"/>
                  </a:cubicBezTo>
                  <a:cubicBezTo>
                    <a:pt x="977" y="1350"/>
                    <a:pt x="904" y="1449"/>
                    <a:pt x="862" y="1428"/>
                  </a:cubicBezTo>
                  <a:cubicBezTo>
                    <a:pt x="874" y="1429"/>
                    <a:pt x="880" y="1426"/>
                    <a:pt x="881" y="1418"/>
                  </a:cubicBezTo>
                  <a:cubicBezTo>
                    <a:pt x="873" y="1411"/>
                    <a:pt x="882" y="1418"/>
                    <a:pt x="881" y="1418"/>
                  </a:cubicBezTo>
                  <a:moveTo>
                    <a:pt x="772" y="1051"/>
                  </a:moveTo>
                  <a:cubicBezTo>
                    <a:pt x="723" y="1057"/>
                    <a:pt x="761" y="1133"/>
                    <a:pt x="754" y="1164"/>
                  </a:cubicBezTo>
                  <a:cubicBezTo>
                    <a:pt x="697" y="1097"/>
                    <a:pt x="774" y="1026"/>
                    <a:pt x="750" y="965"/>
                  </a:cubicBezTo>
                  <a:cubicBezTo>
                    <a:pt x="770" y="979"/>
                    <a:pt x="799" y="970"/>
                    <a:pt x="808" y="941"/>
                  </a:cubicBezTo>
                  <a:cubicBezTo>
                    <a:pt x="874" y="1018"/>
                    <a:pt x="732" y="944"/>
                    <a:pt x="806" y="1036"/>
                  </a:cubicBezTo>
                  <a:cubicBezTo>
                    <a:pt x="817" y="991"/>
                    <a:pt x="813" y="986"/>
                    <a:pt x="837" y="1028"/>
                  </a:cubicBezTo>
                  <a:cubicBezTo>
                    <a:pt x="868" y="943"/>
                    <a:pt x="861" y="1024"/>
                    <a:pt x="858" y="1026"/>
                  </a:cubicBezTo>
                  <a:cubicBezTo>
                    <a:pt x="836" y="1042"/>
                    <a:pt x="798" y="1047"/>
                    <a:pt x="772" y="1051"/>
                  </a:cubicBezTo>
                  <a:cubicBezTo>
                    <a:pt x="755" y="1053"/>
                    <a:pt x="797" y="1047"/>
                    <a:pt x="772" y="1051"/>
                  </a:cubicBezTo>
                  <a:moveTo>
                    <a:pt x="786" y="1260"/>
                  </a:moveTo>
                  <a:cubicBezTo>
                    <a:pt x="772" y="1250"/>
                    <a:pt x="760" y="1240"/>
                    <a:pt x="745" y="1229"/>
                  </a:cubicBezTo>
                  <a:cubicBezTo>
                    <a:pt x="776" y="1224"/>
                    <a:pt x="785" y="1231"/>
                    <a:pt x="786" y="1260"/>
                  </a:cubicBezTo>
                  <a:moveTo>
                    <a:pt x="649" y="1376"/>
                  </a:moveTo>
                  <a:cubicBezTo>
                    <a:pt x="686" y="1371"/>
                    <a:pt x="681" y="1357"/>
                    <a:pt x="635" y="1334"/>
                  </a:cubicBezTo>
                  <a:cubicBezTo>
                    <a:pt x="701" y="1334"/>
                    <a:pt x="701" y="1334"/>
                    <a:pt x="701" y="1334"/>
                  </a:cubicBezTo>
                  <a:cubicBezTo>
                    <a:pt x="697" y="1362"/>
                    <a:pt x="693" y="1389"/>
                    <a:pt x="689" y="1417"/>
                  </a:cubicBezTo>
                  <a:cubicBezTo>
                    <a:pt x="630" y="1401"/>
                    <a:pt x="693" y="1413"/>
                    <a:pt x="649" y="1376"/>
                  </a:cubicBezTo>
                  <a:cubicBezTo>
                    <a:pt x="658" y="1373"/>
                    <a:pt x="658" y="1383"/>
                    <a:pt x="649" y="1376"/>
                  </a:cubicBezTo>
                  <a:moveTo>
                    <a:pt x="434" y="853"/>
                  </a:moveTo>
                  <a:cubicBezTo>
                    <a:pt x="448" y="869"/>
                    <a:pt x="462" y="884"/>
                    <a:pt x="480" y="904"/>
                  </a:cubicBezTo>
                  <a:cubicBezTo>
                    <a:pt x="449" y="900"/>
                    <a:pt x="432" y="882"/>
                    <a:pt x="434" y="853"/>
                  </a:cubicBezTo>
                  <a:moveTo>
                    <a:pt x="430" y="1021"/>
                  </a:moveTo>
                  <a:cubicBezTo>
                    <a:pt x="421" y="997"/>
                    <a:pt x="420" y="974"/>
                    <a:pt x="436" y="952"/>
                  </a:cubicBezTo>
                  <a:cubicBezTo>
                    <a:pt x="452" y="975"/>
                    <a:pt x="450" y="995"/>
                    <a:pt x="430" y="1021"/>
                  </a:cubicBezTo>
                  <a:moveTo>
                    <a:pt x="458" y="928"/>
                  </a:moveTo>
                  <a:cubicBezTo>
                    <a:pt x="490" y="956"/>
                    <a:pt x="493" y="973"/>
                    <a:pt x="468" y="980"/>
                  </a:cubicBezTo>
                  <a:cubicBezTo>
                    <a:pt x="437" y="952"/>
                    <a:pt x="434" y="934"/>
                    <a:pt x="458" y="928"/>
                  </a:cubicBezTo>
                  <a:cubicBezTo>
                    <a:pt x="465" y="943"/>
                    <a:pt x="454" y="929"/>
                    <a:pt x="458" y="928"/>
                  </a:cubicBezTo>
                  <a:moveTo>
                    <a:pt x="469" y="847"/>
                  </a:moveTo>
                  <a:cubicBezTo>
                    <a:pt x="446" y="843"/>
                    <a:pt x="459" y="719"/>
                    <a:pt x="464" y="718"/>
                  </a:cubicBezTo>
                  <a:cubicBezTo>
                    <a:pt x="495" y="853"/>
                    <a:pt x="457" y="742"/>
                    <a:pt x="504" y="775"/>
                  </a:cubicBezTo>
                  <a:cubicBezTo>
                    <a:pt x="493" y="799"/>
                    <a:pt x="481" y="823"/>
                    <a:pt x="469" y="847"/>
                  </a:cubicBezTo>
                  <a:cubicBezTo>
                    <a:pt x="465" y="846"/>
                    <a:pt x="481" y="823"/>
                    <a:pt x="469" y="847"/>
                  </a:cubicBezTo>
                  <a:moveTo>
                    <a:pt x="573" y="772"/>
                  </a:moveTo>
                  <a:cubicBezTo>
                    <a:pt x="579" y="778"/>
                    <a:pt x="585" y="783"/>
                    <a:pt x="592" y="789"/>
                  </a:cubicBezTo>
                  <a:cubicBezTo>
                    <a:pt x="562" y="821"/>
                    <a:pt x="431" y="644"/>
                    <a:pt x="530" y="558"/>
                  </a:cubicBezTo>
                  <a:cubicBezTo>
                    <a:pt x="542" y="637"/>
                    <a:pt x="504" y="712"/>
                    <a:pt x="573" y="772"/>
                  </a:cubicBezTo>
                  <a:cubicBezTo>
                    <a:pt x="579" y="778"/>
                    <a:pt x="544" y="747"/>
                    <a:pt x="573" y="772"/>
                  </a:cubicBezTo>
                  <a:moveTo>
                    <a:pt x="855" y="607"/>
                  </a:moveTo>
                  <a:cubicBezTo>
                    <a:pt x="784" y="548"/>
                    <a:pt x="708" y="509"/>
                    <a:pt x="611" y="512"/>
                  </a:cubicBezTo>
                  <a:cubicBezTo>
                    <a:pt x="678" y="473"/>
                    <a:pt x="810" y="516"/>
                    <a:pt x="855" y="607"/>
                  </a:cubicBezTo>
                  <a:moveTo>
                    <a:pt x="660" y="452"/>
                  </a:moveTo>
                  <a:cubicBezTo>
                    <a:pt x="661" y="408"/>
                    <a:pt x="724" y="409"/>
                    <a:pt x="724" y="454"/>
                  </a:cubicBezTo>
                  <a:cubicBezTo>
                    <a:pt x="723" y="500"/>
                    <a:pt x="658" y="496"/>
                    <a:pt x="660" y="452"/>
                  </a:cubicBezTo>
                  <a:cubicBezTo>
                    <a:pt x="660" y="433"/>
                    <a:pt x="659" y="472"/>
                    <a:pt x="660" y="452"/>
                  </a:cubicBezTo>
                  <a:moveTo>
                    <a:pt x="657" y="303"/>
                  </a:moveTo>
                  <a:cubicBezTo>
                    <a:pt x="574" y="219"/>
                    <a:pt x="856" y="271"/>
                    <a:pt x="747" y="321"/>
                  </a:cubicBezTo>
                  <a:cubicBezTo>
                    <a:pt x="729" y="269"/>
                    <a:pt x="694" y="263"/>
                    <a:pt x="657" y="303"/>
                  </a:cubicBezTo>
                  <a:cubicBezTo>
                    <a:pt x="643" y="289"/>
                    <a:pt x="697" y="259"/>
                    <a:pt x="657" y="303"/>
                  </a:cubicBezTo>
                  <a:moveTo>
                    <a:pt x="718" y="311"/>
                  </a:moveTo>
                  <a:cubicBezTo>
                    <a:pt x="718" y="351"/>
                    <a:pt x="683" y="306"/>
                    <a:pt x="679" y="291"/>
                  </a:cubicBezTo>
                  <a:cubicBezTo>
                    <a:pt x="700" y="284"/>
                    <a:pt x="713" y="290"/>
                    <a:pt x="718" y="311"/>
                  </a:cubicBezTo>
                  <a:cubicBezTo>
                    <a:pt x="718" y="317"/>
                    <a:pt x="718" y="284"/>
                    <a:pt x="718" y="311"/>
                  </a:cubicBezTo>
                  <a:moveTo>
                    <a:pt x="637" y="267"/>
                  </a:moveTo>
                  <a:cubicBezTo>
                    <a:pt x="614" y="236"/>
                    <a:pt x="679" y="105"/>
                    <a:pt x="728" y="114"/>
                  </a:cubicBezTo>
                  <a:cubicBezTo>
                    <a:pt x="728" y="174"/>
                    <a:pt x="721" y="206"/>
                    <a:pt x="791" y="211"/>
                  </a:cubicBezTo>
                  <a:cubicBezTo>
                    <a:pt x="787" y="233"/>
                    <a:pt x="783" y="255"/>
                    <a:pt x="779" y="277"/>
                  </a:cubicBezTo>
                  <a:cubicBezTo>
                    <a:pt x="736" y="236"/>
                    <a:pt x="685" y="224"/>
                    <a:pt x="637" y="267"/>
                  </a:cubicBezTo>
                  <a:cubicBezTo>
                    <a:pt x="621" y="246"/>
                    <a:pt x="687" y="221"/>
                    <a:pt x="637" y="267"/>
                  </a:cubicBezTo>
                  <a:moveTo>
                    <a:pt x="740" y="159"/>
                  </a:moveTo>
                  <a:cubicBezTo>
                    <a:pt x="736" y="93"/>
                    <a:pt x="832" y="110"/>
                    <a:pt x="820" y="169"/>
                  </a:cubicBezTo>
                  <a:cubicBezTo>
                    <a:pt x="793" y="148"/>
                    <a:pt x="770" y="126"/>
                    <a:pt x="740" y="159"/>
                  </a:cubicBezTo>
                  <a:cubicBezTo>
                    <a:pt x="738" y="137"/>
                    <a:pt x="772" y="123"/>
                    <a:pt x="740" y="159"/>
                  </a:cubicBezTo>
                  <a:moveTo>
                    <a:pt x="787" y="178"/>
                  </a:moveTo>
                  <a:cubicBezTo>
                    <a:pt x="782" y="184"/>
                    <a:pt x="776" y="191"/>
                    <a:pt x="770" y="198"/>
                  </a:cubicBezTo>
                  <a:cubicBezTo>
                    <a:pt x="744" y="172"/>
                    <a:pt x="753" y="174"/>
                    <a:pt x="770" y="147"/>
                  </a:cubicBezTo>
                  <a:cubicBezTo>
                    <a:pt x="778" y="156"/>
                    <a:pt x="784" y="166"/>
                    <a:pt x="787" y="178"/>
                  </a:cubicBezTo>
                  <a:cubicBezTo>
                    <a:pt x="787" y="185"/>
                    <a:pt x="788" y="171"/>
                    <a:pt x="787" y="178"/>
                  </a:cubicBezTo>
                  <a:moveTo>
                    <a:pt x="806" y="449"/>
                  </a:moveTo>
                  <a:cubicBezTo>
                    <a:pt x="790" y="442"/>
                    <a:pt x="776" y="436"/>
                    <a:pt x="756" y="428"/>
                  </a:cubicBezTo>
                  <a:cubicBezTo>
                    <a:pt x="794" y="419"/>
                    <a:pt x="804" y="424"/>
                    <a:pt x="806" y="449"/>
                  </a:cubicBezTo>
                  <a:moveTo>
                    <a:pt x="937" y="631"/>
                  </a:moveTo>
                  <a:cubicBezTo>
                    <a:pt x="910" y="603"/>
                    <a:pt x="872" y="591"/>
                    <a:pt x="850" y="559"/>
                  </a:cubicBezTo>
                  <a:cubicBezTo>
                    <a:pt x="903" y="557"/>
                    <a:pt x="944" y="592"/>
                    <a:pt x="937" y="631"/>
                  </a:cubicBezTo>
                  <a:moveTo>
                    <a:pt x="895" y="465"/>
                  </a:moveTo>
                  <a:cubicBezTo>
                    <a:pt x="931" y="486"/>
                    <a:pt x="940" y="510"/>
                    <a:pt x="930" y="559"/>
                  </a:cubicBezTo>
                  <a:cubicBezTo>
                    <a:pt x="894" y="536"/>
                    <a:pt x="908" y="495"/>
                    <a:pt x="895" y="465"/>
                  </a:cubicBezTo>
                  <a:moveTo>
                    <a:pt x="980" y="531"/>
                  </a:moveTo>
                  <a:cubicBezTo>
                    <a:pt x="999" y="534"/>
                    <a:pt x="1006" y="654"/>
                    <a:pt x="1041" y="735"/>
                  </a:cubicBezTo>
                  <a:cubicBezTo>
                    <a:pt x="956" y="625"/>
                    <a:pt x="982" y="546"/>
                    <a:pt x="980" y="531"/>
                  </a:cubicBezTo>
                  <a:moveTo>
                    <a:pt x="1052" y="793"/>
                  </a:moveTo>
                  <a:cubicBezTo>
                    <a:pt x="1001" y="743"/>
                    <a:pt x="950" y="693"/>
                    <a:pt x="899" y="642"/>
                  </a:cubicBezTo>
                  <a:cubicBezTo>
                    <a:pt x="925" y="618"/>
                    <a:pt x="1041" y="769"/>
                    <a:pt x="1052" y="793"/>
                  </a:cubicBezTo>
                  <a:cubicBezTo>
                    <a:pt x="999" y="741"/>
                    <a:pt x="1020" y="721"/>
                    <a:pt x="1052" y="793"/>
                  </a:cubicBezTo>
                  <a:moveTo>
                    <a:pt x="1017" y="1227"/>
                  </a:moveTo>
                  <a:cubicBezTo>
                    <a:pt x="1037" y="1231"/>
                    <a:pt x="1056" y="1235"/>
                    <a:pt x="1076" y="1239"/>
                  </a:cubicBezTo>
                  <a:cubicBezTo>
                    <a:pt x="1045" y="1276"/>
                    <a:pt x="1046" y="1307"/>
                    <a:pt x="1010" y="1261"/>
                  </a:cubicBezTo>
                  <a:cubicBezTo>
                    <a:pt x="1043" y="1265"/>
                    <a:pt x="1045" y="1254"/>
                    <a:pt x="1017" y="1227"/>
                  </a:cubicBezTo>
                  <a:cubicBezTo>
                    <a:pt x="1038" y="1232"/>
                    <a:pt x="1025" y="1240"/>
                    <a:pt x="1017" y="1227"/>
                  </a:cubicBezTo>
                  <a:moveTo>
                    <a:pt x="851" y="953"/>
                  </a:moveTo>
                  <a:cubicBezTo>
                    <a:pt x="869" y="920"/>
                    <a:pt x="947" y="978"/>
                    <a:pt x="934" y="1025"/>
                  </a:cubicBezTo>
                  <a:cubicBezTo>
                    <a:pt x="897" y="1014"/>
                    <a:pt x="866" y="990"/>
                    <a:pt x="851" y="953"/>
                  </a:cubicBezTo>
                  <a:cubicBezTo>
                    <a:pt x="853" y="949"/>
                    <a:pt x="866" y="991"/>
                    <a:pt x="851" y="953"/>
                  </a:cubicBezTo>
                  <a:moveTo>
                    <a:pt x="931" y="1053"/>
                  </a:moveTo>
                  <a:cubicBezTo>
                    <a:pt x="929" y="1074"/>
                    <a:pt x="927" y="1090"/>
                    <a:pt x="925" y="1106"/>
                  </a:cubicBezTo>
                  <a:cubicBezTo>
                    <a:pt x="911" y="1091"/>
                    <a:pt x="912" y="1075"/>
                    <a:pt x="931" y="1053"/>
                  </a:cubicBezTo>
                  <a:moveTo>
                    <a:pt x="885" y="1140"/>
                  </a:moveTo>
                  <a:cubicBezTo>
                    <a:pt x="849" y="1149"/>
                    <a:pt x="822" y="1132"/>
                    <a:pt x="815" y="1095"/>
                  </a:cubicBezTo>
                  <a:cubicBezTo>
                    <a:pt x="840" y="1111"/>
                    <a:pt x="861" y="1124"/>
                    <a:pt x="885" y="1140"/>
                  </a:cubicBezTo>
                  <a:moveTo>
                    <a:pt x="857" y="1061"/>
                  </a:moveTo>
                  <a:cubicBezTo>
                    <a:pt x="869" y="1081"/>
                    <a:pt x="881" y="1100"/>
                    <a:pt x="896" y="1126"/>
                  </a:cubicBezTo>
                  <a:cubicBezTo>
                    <a:pt x="855" y="1112"/>
                    <a:pt x="847" y="1099"/>
                    <a:pt x="857" y="1061"/>
                  </a:cubicBezTo>
                  <a:moveTo>
                    <a:pt x="890" y="1169"/>
                  </a:moveTo>
                  <a:cubicBezTo>
                    <a:pt x="883" y="1217"/>
                    <a:pt x="864" y="1239"/>
                    <a:pt x="828" y="1238"/>
                  </a:cubicBezTo>
                  <a:cubicBezTo>
                    <a:pt x="849" y="1215"/>
                    <a:pt x="867" y="1195"/>
                    <a:pt x="890" y="1169"/>
                  </a:cubicBezTo>
                  <a:moveTo>
                    <a:pt x="901" y="1190"/>
                  </a:moveTo>
                  <a:cubicBezTo>
                    <a:pt x="911" y="1231"/>
                    <a:pt x="903" y="1251"/>
                    <a:pt x="871" y="1266"/>
                  </a:cubicBezTo>
                  <a:cubicBezTo>
                    <a:pt x="882" y="1238"/>
                    <a:pt x="892" y="1214"/>
                    <a:pt x="901" y="1190"/>
                  </a:cubicBezTo>
                  <a:moveTo>
                    <a:pt x="829" y="666"/>
                  </a:moveTo>
                  <a:cubicBezTo>
                    <a:pt x="853" y="671"/>
                    <a:pt x="856" y="662"/>
                    <a:pt x="839" y="637"/>
                  </a:cubicBezTo>
                  <a:cubicBezTo>
                    <a:pt x="908" y="657"/>
                    <a:pt x="838" y="814"/>
                    <a:pt x="789" y="728"/>
                  </a:cubicBezTo>
                  <a:cubicBezTo>
                    <a:pt x="813" y="730"/>
                    <a:pt x="854" y="705"/>
                    <a:pt x="829" y="666"/>
                  </a:cubicBezTo>
                  <a:cubicBezTo>
                    <a:pt x="837" y="666"/>
                    <a:pt x="836" y="677"/>
                    <a:pt x="829" y="666"/>
                  </a:cubicBezTo>
                  <a:moveTo>
                    <a:pt x="875" y="741"/>
                  </a:moveTo>
                  <a:cubicBezTo>
                    <a:pt x="897" y="732"/>
                    <a:pt x="894" y="703"/>
                    <a:pt x="909" y="696"/>
                  </a:cubicBezTo>
                  <a:cubicBezTo>
                    <a:pt x="943" y="748"/>
                    <a:pt x="856" y="860"/>
                    <a:pt x="811" y="873"/>
                  </a:cubicBezTo>
                  <a:cubicBezTo>
                    <a:pt x="802" y="815"/>
                    <a:pt x="868" y="822"/>
                    <a:pt x="846" y="781"/>
                  </a:cubicBezTo>
                  <a:cubicBezTo>
                    <a:pt x="870" y="781"/>
                    <a:pt x="886" y="763"/>
                    <a:pt x="875" y="741"/>
                  </a:cubicBezTo>
                  <a:cubicBezTo>
                    <a:pt x="881" y="739"/>
                    <a:pt x="879" y="748"/>
                    <a:pt x="875" y="741"/>
                  </a:cubicBezTo>
                  <a:moveTo>
                    <a:pt x="919" y="809"/>
                  </a:moveTo>
                  <a:cubicBezTo>
                    <a:pt x="930" y="810"/>
                    <a:pt x="940" y="810"/>
                    <a:pt x="951" y="811"/>
                  </a:cubicBezTo>
                  <a:cubicBezTo>
                    <a:pt x="904" y="736"/>
                    <a:pt x="982" y="829"/>
                    <a:pt x="937" y="756"/>
                  </a:cubicBezTo>
                  <a:cubicBezTo>
                    <a:pt x="961" y="762"/>
                    <a:pt x="975" y="755"/>
                    <a:pt x="974" y="749"/>
                  </a:cubicBezTo>
                  <a:cubicBezTo>
                    <a:pt x="982" y="795"/>
                    <a:pt x="940" y="917"/>
                    <a:pt x="881" y="877"/>
                  </a:cubicBezTo>
                  <a:cubicBezTo>
                    <a:pt x="899" y="873"/>
                    <a:pt x="899" y="865"/>
                    <a:pt x="881" y="853"/>
                  </a:cubicBezTo>
                  <a:cubicBezTo>
                    <a:pt x="967" y="853"/>
                    <a:pt x="865" y="836"/>
                    <a:pt x="930" y="832"/>
                  </a:cubicBezTo>
                  <a:cubicBezTo>
                    <a:pt x="927" y="824"/>
                    <a:pt x="923" y="816"/>
                    <a:pt x="919" y="809"/>
                  </a:cubicBezTo>
                  <a:cubicBezTo>
                    <a:pt x="931" y="810"/>
                    <a:pt x="924" y="818"/>
                    <a:pt x="919" y="809"/>
                  </a:cubicBezTo>
                  <a:moveTo>
                    <a:pt x="983" y="839"/>
                  </a:moveTo>
                  <a:cubicBezTo>
                    <a:pt x="1005" y="845"/>
                    <a:pt x="1016" y="835"/>
                    <a:pt x="1017" y="809"/>
                  </a:cubicBezTo>
                  <a:cubicBezTo>
                    <a:pt x="1040" y="818"/>
                    <a:pt x="984" y="964"/>
                    <a:pt x="949" y="915"/>
                  </a:cubicBezTo>
                  <a:cubicBezTo>
                    <a:pt x="996" y="905"/>
                    <a:pt x="945" y="866"/>
                    <a:pt x="1000" y="866"/>
                  </a:cubicBezTo>
                  <a:cubicBezTo>
                    <a:pt x="995" y="857"/>
                    <a:pt x="989" y="848"/>
                    <a:pt x="983" y="839"/>
                  </a:cubicBezTo>
                  <a:cubicBezTo>
                    <a:pt x="992" y="839"/>
                    <a:pt x="990" y="849"/>
                    <a:pt x="983" y="839"/>
                  </a:cubicBezTo>
                  <a:moveTo>
                    <a:pt x="1066" y="1000"/>
                  </a:moveTo>
                  <a:cubicBezTo>
                    <a:pt x="1054" y="1020"/>
                    <a:pt x="1042" y="1041"/>
                    <a:pt x="1029" y="1062"/>
                  </a:cubicBezTo>
                  <a:cubicBezTo>
                    <a:pt x="1017" y="1024"/>
                    <a:pt x="1026" y="1008"/>
                    <a:pt x="1066" y="1000"/>
                  </a:cubicBezTo>
                  <a:moveTo>
                    <a:pt x="1002" y="1045"/>
                  </a:moveTo>
                  <a:cubicBezTo>
                    <a:pt x="990" y="1016"/>
                    <a:pt x="996" y="999"/>
                    <a:pt x="1025" y="989"/>
                  </a:cubicBezTo>
                  <a:cubicBezTo>
                    <a:pt x="1017" y="1008"/>
                    <a:pt x="1010" y="1024"/>
                    <a:pt x="1002" y="1045"/>
                  </a:cubicBezTo>
                  <a:moveTo>
                    <a:pt x="989" y="974"/>
                  </a:moveTo>
                  <a:cubicBezTo>
                    <a:pt x="983" y="991"/>
                    <a:pt x="978" y="1008"/>
                    <a:pt x="973" y="1024"/>
                  </a:cubicBezTo>
                  <a:cubicBezTo>
                    <a:pt x="960" y="1002"/>
                    <a:pt x="965" y="985"/>
                    <a:pt x="989" y="974"/>
                  </a:cubicBezTo>
                  <a:moveTo>
                    <a:pt x="718" y="767"/>
                  </a:moveTo>
                  <a:cubicBezTo>
                    <a:pt x="693" y="757"/>
                    <a:pt x="686" y="734"/>
                    <a:pt x="697" y="695"/>
                  </a:cubicBezTo>
                  <a:cubicBezTo>
                    <a:pt x="705" y="722"/>
                    <a:pt x="711" y="744"/>
                    <a:pt x="718" y="767"/>
                  </a:cubicBezTo>
                  <a:moveTo>
                    <a:pt x="709" y="680"/>
                  </a:moveTo>
                  <a:cubicBezTo>
                    <a:pt x="730" y="705"/>
                    <a:pt x="747" y="727"/>
                    <a:pt x="761" y="744"/>
                  </a:cubicBezTo>
                  <a:cubicBezTo>
                    <a:pt x="733" y="743"/>
                    <a:pt x="714" y="724"/>
                    <a:pt x="709" y="680"/>
                  </a:cubicBezTo>
                  <a:moveTo>
                    <a:pt x="699" y="822"/>
                  </a:moveTo>
                  <a:cubicBezTo>
                    <a:pt x="726" y="820"/>
                    <a:pt x="754" y="805"/>
                    <a:pt x="741" y="782"/>
                  </a:cubicBezTo>
                  <a:cubicBezTo>
                    <a:pt x="770" y="790"/>
                    <a:pt x="774" y="782"/>
                    <a:pt x="754" y="759"/>
                  </a:cubicBezTo>
                  <a:cubicBezTo>
                    <a:pt x="906" y="786"/>
                    <a:pt x="694" y="850"/>
                    <a:pt x="699" y="822"/>
                  </a:cubicBezTo>
                  <a:cubicBezTo>
                    <a:pt x="705" y="821"/>
                    <a:pt x="699" y="824"/>
                    <a:pt x="699" y="822"/>
                  </a:cubicBezTo>
                  <a:moveTo>
                    <a:pt x="720" y="663"/>
                  </a:moveTo>
                  <a:cubicBezTo>
                    <a:pt x="755" y="671"/>
                    <a:pt x="783" y="677"/>
                    <a:pt x="815" y="685"/>
                  </a:cubicBezTo>
                  <a:cubicBezTo>
                    <a:pt x="781" y="706"/>
                    <a:pt x="747" y="698"/>
                    <a:pt x="720" y="663"/>
                  </a:cubicBezTo>
                  <a:moveTo>
                    <a:pt x="712" y="646"/>
                  </a:moveTo>
                  <a:cubicBezTo>
                    <a:pt x="740" y="634"/>
                    <a:pt x="768" y="622"/>
                    <a:pt x="797" y="609"/>
                  </a:cubicBezTo>
                  <a:cubicBezTo>
                    <a:pt x="791" y="641"/>
                    <a:pt x="755" y="658"/>
                    <a:pt x="712" y="646"/>
                  </a:cubicBezTo>
                  <a:moveTo>
                    <a:pt x="700" y="631"/>
                  </a:moveTo>
                  <a:cubicBezTo>
                    <a:pt x="716" y="601"/>
                    <a:pt x="730" y="576"/>
                    <a:pt x="746" y="548"/>
                  </a:cubicBezTo>
                  <a:cubicBezTo>
                    <a:pt x="754" y="588"/>
                    <a:pt x="742" y="609"/>
                    <a:pt x="700" y="631"/>
                  </a:cubicBezTo>
                  <a:moveTo>
                    <a:pt x="680" y="628"/>
                  </a:moveTo>
                  <a:cubicBezTo>
                    <a:pt x="682" y="596"/>
                    <a:pt x="684" y="567"/>
                    <a:pt x="686" y="537"/>
                  </a:cubicBezTo>
                  <a:cubicBezTo>
                    <a:pt x="712" y="556"/>
                    <a:pt x="708" y="604"/>
                    <a:pt x="680" y="628"/>
                  </a:cubicBezTo>
                  <a:moveTo>
                    <a:pt x="681" y="673"/>
                  </a:moveTo>
                  <a:cubicBezTo>
                    <a:pt x="676" y="704"/>
                    <a:pt x="673" y="729"/>
                    <a:pt x="668" y="759"/>
                  </a:cubicBezTo>
                  <a:cubicBezTo>
                    <a:pt x="647" y="722"/>
                    <a:pt x="650" y="699"/>
                    <a:pt x="681" y="673"/>
                  </a:cubicBezTo>
                  <a:moveTo>
                    <a:pt x="663" y="607"/>
                  </a:moveTo>
                  <a:cubicBezTo>
                    <a:pt x="646" y="585"/>
                    <a:pt x="631" y="566"/>
                    <a:pt x="614" y="545"/>
                  </a:cubicBezTo>
                  <a:cubicBezTo>
                    <a:pt x="650" y="543"/>
                    <a:pt x="667" y="565"/>
                    <a:pt x="663" y="607"/>
                  </a:cubicBezTo>
                  <a:moveTo>
                    <a:pt x="607" y="740"/>
                  </a:moveTo>
                  <a:cubicBezTo>
                    <a:pt x="597" y="709"/>
                    <a:pt x="617" y="680"/>
                    <a:pt x="663" y="667"/>
                  </a:cubicBezTo>
                  <a:cubicBezTo>
                    <a:pt x="641" y="694"/>
                    <a:pt x="625" y="717"/>
                    <a:pt x="607" y="740"/>
                  </a:cubicBezTo>
                  <a:moveTo>
                    <a:pt x="565" y="703"/>
                  </a:moveTo>
                  <a:cubicBezTo>
                    <a:pt x="569" y="678"/>
                    <a:pt x="595" y="661"/>
                    <a:pt x="628" y="668"/>
                  </a:cubicBezTo>
                  <a:cubicBezTo>
                    <a:pt x="607" y="680"/>
                    <a:pt x="587" y="691"/>
                    <a:pt x="565" y="703"/>
                  </a:cubicBezTo>
                  <a:moveTo>
                    <a:pt x="631" y="898"/>
                  </a:moveTo>
                  <a:cubicBezTo>
                    <a:pt x="644" y="908"/>
                    <a:pt x="600" y="982"/>
                    <a:pt x="586" y="982"/>
                  </a:cubicBezTo>
                  <a:cubicBezTo>
                    <a:pt x="584" y="967"/>
                    <a:pt x="559" y="873"/>
                    <a:pt x="574" y="868"/>
                  </a:cubicBezTo>
                  <a:cubicBezTo>
                    <a:pt x="582" y="913"/>
                    <a:pt x="601" y="923"/>
                    <a:pt x="631" y="898"/>
                  </a:cubicBezTo>
                  <a:cubicBezTo>
                    <a:pt x="633" y="900"/>
                    <a:pt x="622" y="902"/>
                    <a:pt x="631" y="898"/>
                  </a:cubicBezTo>
                  <a:moveTo>
                    <a:pt x="637" y="829"/>
                  </a:moveTo>
                  <a:cubicBezTo>
                    <a:pt x="729" y="869"/>
                    <a:pt x="873" y="881"/>
                    <a:pt x="943" y="955"/>
                  </a:cubicBezTo>
                  <a:cubicBezTo>
                    <a:pt x="856" y="947"/>
                    <a:pt x="692" y="903"/>
                    <a:pt x="637" y="829"/>
                  </a:cubicBezTo>
                  <a:cubicBezTo>
                    <a:pt x="674" y="845"/>
                    <a:pt x="642" y="836"/>
                    <a:pt x="637" y="829"/>
                  </a:cubicBezTo>
                  <a:moveTo>
                    <a:pt x="985" y="1083"/>
                  </a:moveTo>
                  <a:cubicBezTo>
                    <a:pt x="969" y="1101"/>
                    <a:pt x="954" y="1117"/>
                    <a:pt x="938" y="1134"/>
                  </a:cubicBezTo>
                  <a:cubicBezTo>
                    <a:pt x="937" y="1098"/>
                    <a:pt x="953" y="1079"/>
                    <a:pt x="985" y="1083"/>
                  </a:cubicBezTo>
                  <a:moveTo>
                    <a:pt x="1023" y="1146"/>
                  </a:moveTo>
                  <a:cubicBezTo>
                    <a:pt x="995" y="1148"/>
                    <a:pt x="971" y="1151"/>
                    <a:pt x="947" y="1153"/>
                  </a:cubicBezTo>
                  <a:cubicBezTo>
                    <a:pt x="974" y="1122"/>
                    <a:pt x="998" y="1119"/>
                    <a:pt x="1023" y="1146"/>
                  </a:cubicBezTo>
                  <a:moveTo>
                    <a:pt x="1072" y="1237"/>
                  </a:moveTo>
                  <a:cubicBezTo>
                    <a:pt x="1052" y="1211"/>
                    <a:pt x="1031" y="1200"/>
                    <a:pt x="1078" y="1206"/>
                  </a:cubicBezTo>
                  <a:cubicBezTo>
                    <a:pt x="1018" y="1128"/>
                    <a:pt x="1102" y="1230"/>
                    <a:pt x="1080" y="1155"/>
                  </a:cubicBezTo>
                  <a:cubicBezTo>
                    <a:pt x="1127" y="1167"/>
                    <a:pt x="1087" y="1220"/>
                    <a:pt x="1072" y="1237"/>
                  </a:cubicBezTo>
                  <a:cubicBezTo>
                    <a:pt x="1067" y="1230"/>
                    <a:pt x="1109" y="1196"/>
                    <a:pt x="1072" y="1237"/>
                  </a:cubicBezTo>
                  <a:moveTo>
                    <a:pt x="1107" y="1057"/>
                  </a:moveTo>
                  <a:cubicBezTo>
                    <a:pt x="1105" y="1076"/>
                    <a:pt x="1104" y="1095"/>
                    <a:pt x="1103" y="1114"/>
                  </a:cubicBezTo>
                  <a:cubicBezTo>
                    <a:pt x="1069" y="1103"/>
                    <a:pt x="1069" y="1093"/>
                    <a:pt x="1107" y="1057"/>
                  </a:cubicBezTo>
                  <a:moveTo>
                    <a:pt x="1062" y="1081"/>
                  </a:moveTo>
                  <a:cubicBezTo>
                    <a:pt x="1054" y="1041"/>
                    <a:pt x="1067" y="1016"/>
                    <a:pt x="1105" y="1007"/>
                  </a:cubicBezTo>
                  <a:cubicBezTo>
                    <a:pt x="1091" y="1031"/>
                    <a:pt x="1078" y="1054"/>
                    <a:pt x="1062" y="1081"/>
                  </a:cubicBezTo>
                  <a:moveTo>
                    <a:pt x="1074" y="941"/>
                  </a:moveTo>
                  <a:cubicBezTo>
                    <a:pt x="1065" y="903"/>
                    <a:pt x="1071" y="888"/>
                    <a:pt x="1099" y="875"/>
                  </a:cubicBezTo>
                  <a:cubicBezTo>
                    <a:pt x="1090" y="899"/>
                    <a:pt x="1082" y="920"/>
                    <a:pt x="1074" y="941"/>
                  </a:cubicBezTo>
                  <a:moveTo>
                    <a:pt x="1036" y="929"/>
                  </a:moveTo>
                  <a:cubicBezTo>
                    <a:pt x="1026" y="896"/>
                    <a:pt x="1047" y="865"/>
                    <a:pt x="1080" y="865"/>
                  </a:cubicBezTo>
                  <a:cubicBezTo>
                    <a:pt x="1064" y="888"/>
                    <a:pt x="1051" y="907"/>
                    <a:pt x="1036" y="929"/>
                  </a:cubicBezTo>
                  <a:moveTo>
                    <a:pt x="815" y="504"/>
                  </a:moveTo>
                  <a:cubicBezTo>
                    <a:pt x="843" y="502"/>
                    <a:pt x="870" y="518"/>
                    <a:pt x="882" y="543"/>
                  </a:cubicBezTo>
                  <a:cubicBezTo>
                    <a:pt x="838" y="544"/>
                    <a:pt x="817" y="531"/>
                    <a:pt x="815" y="504"/>
                  </a:cubicBezTo>
                  <a:moveTo>
                    <a:pt x="871" y="501"/>
                  </a:moveTo>
                  <a:cubicBezTo>
                    <a:pt x="852" y="478"/>
                    <a:pt x="836" y="458"/>
                    <a:pt x="819" y="437"/>
                  </a:cubicBezTo>
                  <a:cubicBezTo>
                    <a:pt x="856" y="425"/>
                    <a:pt x="880" y="462"/>
                    <a:pt x="871" y="501"/>
                  </a:cubicBezTo>
                  <a:moveTo>
                    <a:pt x="831" y="483"/>
                  </a:moveTo>
                  <a:cubicBezTo>
                    <a:pt x="815" y="506"/>
                    <a:pt x="761" y="466"/>
                    <a:pt x="776" y="445"/>
                  </a:cubicBezTo>
                  <a:cubicBezTo>
                    <a:pt x="794" y="458"/>
                    <a:pt x="813" y="470"/>
                    <a:pt x="831" y="483"/>
                  </a:cubicBezTo>
                  <a:cubicBezTo>
                    <a:pt x="830" y="485"/>
                    <a:pt x="813" y="470"/>
                    <a:pt x="831" y="483"/>
                  </a:cubicBezTo>
                  <a:moveTo>
                    <a:pt x="660" y="638"/>
                  </a:moveTo>
                  <a:cubicBezTo>
                    <a:pt x="630" y="621"/>
                    <a:pt x="605" y="606"/>
                    <a:pt x="578" y="591"/>
                  </a:cubicBezTo>
                  <a:cubicBezTo>
                    <a:pt x="616" y="579"/>
                    <a:pt x="644" y="594"/>
                    <a:pt x="660" y="638"/>
                  </a:cubicBezTo>
                  <a:moveTo>
                    <a:pt x="653" y="655"/>
                  </a:moveTo>
                  <a:cubicBezTo>
                    <a:pt x="616" y="652"/>
                    <a:pt x="586" y="650"/>
                    <a:pt x="554" y="648"/>
                  </a:cubicBezTo>
                  <a:cubicBezTo>
                    <a:pt x="584" y="620"/>
                    <a:pt x="621" y="621"/>
                    <a:pt x="653" y="655"/>
                  </a:cubicBezTo>
                  <a:moveTo>
                    <a:pt x="554" y="847"/>
                  </a:moveTo>
                  <a:cubicBezTo>
                    <a:pt x="543" y="877"/>
                    <a:pt x="532" y="906"/>
                    <a:pt x="520" y="935"/>
                  </a:cubicBezTo>
                  <a:cubicBezTo>
                    <a:pt x="499" y="932"/>
                    <a:pt x="504" y="837"/>
                    <a:pt x="502" y="818"/>
                  </a:cubicBezTo>
                  <a:cubicBezTo>
                    <a:pt x="528" y="832"/>
                    <a:pt x="513" y="865"/>
                    <a:pt x="554" y="847"/>
                  </a:cubicBezTo>
                  <a:cubicBezTo>
                    <a:pt x="541" y="881"/>
                    <a:pt x="513" y="865"/>
                    <a:pt x="554" y="847"/>
                  </a:cubicBezTo>
                  <a:moveTo>
                    <a:pt x="557" y="915"/>
                  </a:moveTo>
                  <a:cubicBezTo>
                    <a:pt x="557" y="985"/>
                    <a:pt x="557" y="985"/>
                    <a:pt x="557" y="985"/>
                  </a:cubicBezTo>
                  <a:cubicBezTo>
                    <a:pt x="544" y="994"/>
                    <a:pt x="529" y="969"/>
                    <a:pt x="528" y="1000"/>
                  </a:cubicBezTo>
                  <a:cubicBezTo>
                    <a:pt x="513" y="978"/>
                    <a:pt x="521" y="904"/>
                    <a:pt x="557" y="915"/>
                  </a:cubicBezTo>
                  <a:cubicBezTo>
                    <a:pt x="557" y="938"/>
                    <a:pt x="554" y="914"/>
                    <a:pt x="557" y="915"/>
                  </a:cubicBezTo>
                  <a:moveTo>
                    <a:pt x="528" y="1045"/>
                  </a:moveTo>
                  <a:cubicBezTo>
                    <a:pt x="559" y="1051"/>
                    <a:pt x="567" y="1095"/>
                    <a:pt x="531" y="1099"/>
                  </a:cubicBezTo>
                  <a:cubicBezTo>
                    <a:pt x="493" y="1103"/>
                    <a:pt x="496" y="1039"/>
                    <a:pt x="528" y="1045"/>
                  </a:cubicBezTo>
                  <a:cubicBezTo>
                    <a:pt x="538" y="1047"/>
                    <a:pt x="513" y="1042"/>
                    <a:pt x="528" y="1045"/>
                  </a:cubicBezTo>
                  <a:moveTo>
                    <a:pt x="576" y="1203"/>
                  </a:moveTo>
                  <a:cubicBezTo>
                    <a:pt x="560" y="1230"/>
                    <a:pt x="539" y="1245"/>
                    <a:pt x="508" y="1249"/>
                  </a:cubicBezTo>
                  <a:cubicBezTo>
                    <a:pt x="524" y="1215"/>
                    <a:pt x="545" y="1201"/>
                    <a:pt x="576" y="1203"/>
                  </a:cubicBezTo>
                  <a:moveTo>
                    <a:pt x="639" y="1186"/>
                  </a:moveTo>
                  <a:cubicBezTo>
                    <a:pt x="641" y="1213"/>
                    <a:pt x="581" y="1274"/>
                    <a:pt x="561" y="1240"/>
                  </a:cubicBezTo>
                  <a:cubicBezTo>
                    <a:pt x="587" y="1222"/>
                    <a:pt x="613" y="1204"/>
                    <a:pt x="639" y="1186"/>
                  </a:cubicBezTo>
                  <a:cubicBezTo>
                    <a:pt x="641" y="1220"/>
                    <a:pt x="611" y="1206"/>
                    <a:pt x="639" y="1186"/>
                  </a:cubicBezTo>
                  <a:moveTo>
                    <a:pt x="660" y="1293"/>
                  </a:moveTo>
                  <a:cubicBezTo>
                    <a:pt x="641" y="1280"/>
                    <a:pt x="637" y="1268"/>
                    <a:pt x="648" y="1257"/>
                  </a:cubicBezTo>
                  <a:cubicBezTo>
                    <a:pt x="672" y="1268"/>
                    <a:pt x="697" y="1279"/>
                    <a:pt x="721" y="1290"/>
                  </a:cubicBezTo>
                  <a:cubicBezTo>
                    <a:pt x="715" y="1303"/>
                    <a:pt x="671" y="1293"/>
                    <a:pt x="660" y="1293"/>
                  </a:cubicBezTo>
                  <a:cubicBezTo>
                    <a:pt x="657" y="1287"/>
                    <a:pt x="685" y="1294"/>
                    <a:pt x="660" y="1293"/>
                  </a:cubicBezTo>
                  <a:moveTo>
                    <a:pt x="671" y="1252"/>
                  </a:moveTo>
                  <a:cubicBezTo>
                    <a:pt x="672" y="1208"/>
                    <a:pt x="703" y="1250"/>
                    <a:pt x="707" y="1266"/>
                  </a:cubicBezTo>
                  <a:cubicBezTo>
                    <a:pt x="695" y="1262"/>
                    <a:pt x="683" y="1257"/>
                    <a:pt x="671" y="1252"/>
                  </a:cubicBezTo>
                  <a:cubicBezTo>
                    <a:pt x="671" y="1250"/>
                    <a:pt x="681" y="1256"/>
                    <a:pt x="671" y="1252"/>
                  </a:cubicBezTo>
                  <a:moveTo>
                    <a:pt x="652" y="1214"/>
                  </a:moveTo>
                  <a:cubicBezTo>
                    <a:pt x="674" y="1199"/>
                    <a:pt x="695" y="1185"/>
                    <a:pt x="717" y="1170"/>
                  </a:cubicBezTo>
                  <a:cubicBezTo>
                    <a:pt x="742" y="1203"/>
                    <a:pt x="660" y="1215"/>
                    <a:pt x="652" y="1214"/>
                  </a:cubicBezTo>
                  <a:cubicBezTo>
                    <a:pt x="674" y="1199"/>
                    <a:pt x="687" y="1218"/>
                    <a:pt x="652" y="1214"/>
                  </a:cubicBezTo>
                  <a:moveTo>
                    <a:pt x="721" y="1079"/>
                  </a:moveTo>
                  <a:cubicBezTo>
                    <a:pt x="709" y="1131"/>
                    <a:pt x="611" y="1200"/>
                    <a:pt x="557" y="1171"/>
                  </a:cubicBezTo>
                  <a:cubicBezTo>
                    <a:pt x="598" y="1141"/>
                    <a:pt x="542" y="1155"/>
                    <a:pt x="562" y="1117"/>
                  </a:cubicBezTo>
                  <a:cubicBezTo>
                    <a:pt x="605" y="1135"/>
                    <a:pt x="631" y="1118"/>
                    <a:pt x="587" y="1092"/>
                  </a:cubicBezTo>
                  <a:cubicBezTo>
                    <a:pt x="592" y="1077"/>
                    <a:pt x="621" y="1093"/>
                    <a:pt x="615" y="1070"/>
                  </a:cubicBezTo>
                  <a:cubicBezTo>
                    <a:pt x="605" y="1062"/>
                    <a:pt x="593" y="1056"/>
                    <a:pt x="580" y="1054"/>
                  </a:cubicBezTo>
                  <a:cubicBezTo>
                    <a:pt x="630" y="1030"/>
                    <a:pt x="587" y="1017"/>
                    <a:pt x="622" y="973"/>
                  </a:cubicBezTo>
                  <a:cubicBezTo>
                    <a:pt x="687" y="892"/>
                    <a:pt x="735" y="1020"/>
                    <a:pt x="721" y="1079"/>
                  </a:cubicBezTo>
                  <a:cubicBezTo>
                    <a:pt x="705" y="1151"/>
                    <a:pt x="733" y="1027"/>
                    <a:pt x="721" y="1079"/>
                  </a:cubicBezTo>
                  <a:moveTo>
                    <a:pt x="682" y="907"/>
                  </a:moveTo>
                  <a:cubicBezTo>
                    <a:pt x="692" y="914"/>
                    <a:pt x="703" y="920"/>
                    <a:pt x="713" y="927"/>
                  </a:cubicBezTo>
                  <a:cubicBezTo>
                    <a:pt x="706" y="879"/>
                    <a:pt x="714" y="895"/>
                    <a:pt x="748" y="930"/>
                  </a:cubicBezTo>
                  <a:cubicBezTo>
                    <a:pt x="710" y="943"/>
                    <a:pt x="699" y="945"/>
                    <a:pt x="682" y="907"/>
                  </a:cubicBezTo>
                  <a:cubicBezTo>
                    <a:pt x="692" y="913"/>
                    <a:pt x="699" y="945"/>
                    <a:pt x="682" y="907"/>
                  </a:cubicBezTo>
                  <a:moveTo>
                    <a:pt x="877" y="1155"/>
                  </a:moveTo>
                  <a:cubicBezTo>
                    <a:pt x="860" y="1191"/>
                    <a:pt x="820" y="1200"/>
                    <a:pt x="788" y="1162"/>
                  </a:cubicBezTo>
                  <a:cubicBezTo>
                    <a:pt x="819" y="1160"/>
                    <a:pt x="847" y="1158"/>
                    <a:pt x="877" y="1155"/>
                  </a:cubicBezTo>
                  <a:moveTo>
                    <a:pt x="897" y="1320"/>
                  </a:moveTo>
                  <a:cubicBezTo>
                    <a:pt x="835" y="1311"/>
                    <a:pt x="832" y="1317"/>
                    <a:pt x="810" y="1259"/>
                  </a:cubicBezTo>
                  <a:cubicBezTo>
                    <a:pt x="836" y="1263"/>
                    <a:pt x="892" y="1289"/>
                    <a:pt x="897" y="1320"/>
                  </a:cubicBezTo>
                  <a:cubicBezTo>
                    <a:pt x="894" y="1319"/>
                    <a:pt x="893" y="1299"/>
                    <a:pt x="897" y="1320"/>
                  </a:cubicBezTo>
                  <a:moveTo>
                    <a:pt x="925" y="1203"/>
                  </a:moveTo>
                  <a:cubicBezTo>
                    <a:pt x="948" y="1224"/>
                    <a:pt x="949" y="1245"/>
                    <a:pt x="931" y="1275"/>
                  </a:cubicBezTo>
                  <a:cubicBezTo>
                    <a:pt x="928" y="1248"/>
                    <a:pt x="927" y="1225"/>
                    <a:pt x="925" y="1203"/>
                  </a:cubicBezTo>
                  <a:moveTo>
                    <a:pt x="933" y="1467"/>
                  </a:moveTo>
                  <a:cubicBezTo>
                    <a:pt x="934" y="1436"/>
                    <a:pt x="981" y="1505"/>
                    <a:pt x="934" y="1503"/>
                  </a:cubicBezTo>
                  <a:cubicBezTo>
                    <a:pt x="934" y="1491"/>
                    <a:pt x="933" y="1479"/>
                    <a:pt x="933" y="1467"/>
                  </a:cubicBezTo>
                  <a:cubicBezTo>
                    <a:pt x="933" y="1463"/>
                    <a:pt x="932" y="1479"/>
                    <a:pt x="933" y="1467"/>
                  </a:cubicBezTo>
                  <a:moveTo>
                    <a:pt x="934" y="1176"/>
                  </a:moveTo>
                  <a:cubicBezTo>
                    <a:pt x="941" y="1163"/>
                    <a:pt x="954" y="1165"/>
                    <a:pt x="970" y="1184"/>
                  </a:cubicBezTo>
                  <a:cubicBezTo>
                    <a:pt x="968" y="1175"/>
                    <a:pt x="961" y="1170"/>
                    <a:pt x="949" y="1167"/>
                  </a:cubicBezTo>
                  <a:cubicBezTo>
                    <a:pt x="983" y="1160"/>
                    <a:pt x="1006" y="1174"/>
                    <a:pt x="1018" y="1208"/>
                  </a:cubicBezTo>
                  <a:cubicBezTo>
                    <a:pt x="953" y="1175"/>
                    <a:pt x="965" y="1167"/>
                    <a:pt x="986" y="1240"/>
                  </a:cubicBezTo>
                  <a:cubicBezTo>
                    <a:pt x="969" y="1246"/>
                    <a:pt x="942" y="1189"/>
                    <a:pt x="934" y="1176"/>
                  </a:cubicBezTo>
                  <a:cubicBezTo>
                    <a:pt x="935" y="1174"/>
                    <a:pt x="949" y="1198"/>
                    <a:pt x="934" y="1176"/>
                  </a:cubicBezTo>
                  <a:moveTo>
                    <a:pt x="1074" y="1367"/>
                  </a:moveTo>
                  <a:cubicBezTo>
                    <a:pt x="1040" y="1357"/>
                    <a:pt x="1006" y="1346"/>
                    <a:pt x="972" y="1335"/>
                  </a:cubicBezTo>
                  <a:cubicBezTo>
                    <a:pt x="1009" y="1335"/>
                    <a:pt x="1047" y="1336"/>
                    <a:pt x="1074" y="1367"/>
                  </a:cubicBezTo>
                  <a:moveTo>
                    <a:pt x="1067" y="1305"/>
                  </a:moveTo>
                  <a:cubicBezTo>
                    <a:pt x="1072" y="1293"/>
                    <a:pt x="1083" y="1293"/>
                    <a:pt x="1101" y="1305"/>
                  </a:cubicBezTo>
                  <a:cubicBezTo>
                    <a:pt x="1067" y="1265"/>
                    <a:pt x="1078" y="1258"/>
                    <a:pt x="1134" y="1284"/>
                  </a:cubicBezTo>
                  <a:cubicBezTo>
                    <a:pt x="1067" y="1188"/>
                    <a:pt x="1181" y="1316"/>
                    <a:pt x="1136" y="1230"/>
                  </a:cubicBezTo>
                  <a:cubicBezTo>
                    <a:pt x="1155" y="1242"/>
                    <a:pt x="1164" y="1238"/>
                    <a:pt x="1162" y="1219"/>
                  </a:cubicBezTo>
                  <a:cubicBezTo>
                    <a:pt x="1191" y="1251"/>
                    <a:pt x="1113" y="1345"/>
                    <a:pt x="1067" y="1305"/>
                  </a:cubicBezTo>
                  <a:cubicBezTo>
                    <a:pt x="1068" y="1304"/>
                    <a:pt x="1075" y="1312"/>
                    <a:pt x="1067" y="1305"/>
                  </a:cubicBezTo>
                  <a:moveTo>
                    <a:pt x="1139" y="941"/>
                  </a:moveTo>
                  <a:cubicBezTo>
                    <a:pt x="1140" y="961"/>
                    <a:pt x="1130" y="973"/>
                    <a:pt x="1110" y="977"/>
                  </a:cubicBezTo>
                  <a:cubicBezTo>
                    <a:pt x="1107" y="939"/>
                    <a:pt x="1118" y="903"/>
                    <a:pt x="1142" y="874"/>
                  </a:cubicBezTo>
                  <a:cubicBezTo>
                    <a:pt x="1116" y="923"/>
                    <a:pt x="1115" y="946"/>
                    <a:pt x="1139" y="941"/>
                  </a:cubicBezTo>
                  <a:cubicBezTo>
                    <a:pt x="1137" y="948"/>
                    <a:pt x="1138" y="941"/>
                    <a:pt x="1139" y="941"/>
                  </a:cubicBezTo>
                  <a:moveTo>
                    <a:pt x="1158" y="1175"/>
                  </a:moveTo>
                  <a:cubicBezTo>
                    <a:pt x="1235" y="1198"/>
                    <a:pt x="1296" y="1240"/>
                    <a:pt x="1337" y="1316"/>
                  </a:cubicBezTo>
                  <a:cubicBezTo>
                    <a:pt x="1274" y="1267"/>
                    <a:pt x="1216" y="1221"/>
                    <a:pt x="1158" y="1175"/>
                  </a:cubicBezTo>
                  <a:moveTo>
                    <a:pt x="1211" y="1170"/>
                  </a:moveTo>
                  <a:cubicBezTo>
                    <a:pt x="1215" y="1149"/>
                    <a:pt x="1303" y="1171"/>
                    <a:pt x="1320" y="1173"/>
                  </a:cubicBezTo>
                  <a:cubicBezTo>
                    <a:pt x="1317" y="1203"/>
                    <a:pt x="1223" y="1179"/>
                    <a:pt x="1211" y="1170"/>
                  </a:cubicBezTo>
                  <a:cubicBezTo>
                    <a:pt x="1211" y="1167"/>
                    <a:pt x="1245" y="1194"/>
                    <a:pt x="1211" y="1170"/>
                  </a:cubicBezTo>
                  <a:moveTo>
                    <a:pt x="1335" y="1154"/>
                  </a:moveTo>
                  <a:cubicBezTo>
                    <a:pt x="1284" y="1148"/>
                    <a:pt x="1215" y="1149"/>
                    <a:pt x="1167" y="1129"/>
                  </a:cubicBezTo>
                  <a:cubicBezTo>
                    <a:pt x="1155" y="1124"/>
                    <a:pt x="1086" y="1038"/>
                    <a:pt x="1126" y="1029"/>
                  </a:cubicBezTo>
                  <a:cubicBezTo>
                    <a:pt x="1173" y="1017"/>
                    <a:pt x="1420" y="1077"/>
                    <a:pt x="1335" y="1154"/>
                  </a:cubicBezTo>
                  <a:cubicBezTo>
                    <a:pt x="1294" y="1149"/>
                    <a:pt x="1338" y="1152"/>
                    <a:pt x="1335" y="1154"/>
                  </a:cubicBezTo>
                  <a:moveTo>
                    <a:pt x="1215" y="918"/>
                  </a:moveTo>
                  <a:cubicBezTo>
                    <a:pt x="1198" y="929"/>
                    <a:pt x="1192" y="945"/>
                    <a:pt x="1199" y="965"/>
                  </a:cubicBezTo>
                  <a:cubicBezTo>
                    <a:pt x="1173" y="948"/>
                    <a:pt x="1182" y="892"/>
                    <a:pt x="1204" y="872"/>
                  </a:cubicBezTo>
                  <a:cubicBezTo>
                    <a:pt x="1220" y="907"/>
                    <a:pt x="1194" y="899"/>
                    <a:pt x="1215" y="918"/>
                  </a:cubicBezTo>
                  <a:cubicBezTo>
                    <a:pt x="1204" y="931"/>
                    <a:pt x="1211" y="914"/>
                    <a:pt x="1215" y="918"/>
                  </a:cubicBezTo>
                  <a:moveTo>
                    <a:pt x="1266" y="1010"/>
                  </a:moveTo>
                  <a:cubicBezTo>
                    <a:pt x="1146" y="1010"/>
                    <a:pt x="1146" y="1010"/>
                    <a:pt x="1146" y="1010"/>
                  </a:cubicBezTo>
                  <a:cubicBezTo>
                    <a:pt x="1194" y="976"/>
                    <a:pt x="1233" y="979"/>
                    <a:pt x="1266" y="1010"/>
                  </a:cubicBezTo>
                  <a:moveTo>
                    <a:pt x="1286" y="886"/>
                  </a:moveTo>
                  <a:cubicBezTo>
                    <a:pt x="1259" y="898"/>
                    <a:pt x="1260" y="907"/>
                    <a:pt x="1289" y="912"/>
                  </a:cubicBezTo>
                  <a:cubicBezTo>
                    <a:pt x="1260" y="925"/>
                    <a:pt x="1271" y="948"/>
                    <a:pt x="1302" y="963"/>
                  </a:cubicBezTo>
                  <a:cubicBezTo>
                    <a:pt x="1268" y="963"/>
                    <a:pt x="1262" y="969"/>
                    <a:pt x="1285" y="982"/>
                  </a:cubicBezTo>
                  <a:cubicBezTo>
                    <a:pt x="1226" y="996"/>
                    <a:pt x="1224" y="864"/>
                    <a:pt x="1286" y="864"/>
                  </a:cubicBezTo>
                  <a:cubicBezTo>
                    <a:pt x="1265" y="874"/>
                    <a:pt x="1265" y="882"/>
                    <a:pt x="1286" y="886"/>
                  </a:cubicBezTo>
                  <a:cubicBezTo>
                    <a:pt x="1279" y="892"/>
                    <a:pt x="1280" y="883"/>
                    <a:pt x="1286" y="886"/>
                  </a:cubicBezTo>
                  <a:moveTo>
                    <a:pt x="1540" y="509"/>
                  </a:moveTo>
                  <a:cubicBezTo>
                    <a:pt x="1540" y="542"/>
                    <a:pt x="1353" y="563"/>
                    <a:pt x="1353" y="450"/>
                  </a:cubicBezTo>
                  <a:cubicBezTo>
                    <a:pt x="1353" y="434"/>
                    <a:pt x="1540" y="392"/>
                    <a:pt x="1540" y="509"/>
                  </a:cubicBezTo>
                  <a:moveTo>
                    <a:pt x="1366" y="544"/>
                  </a:moveTo>
                  <a:cubicBezTo>
                    <a:pt x="1411" y="544"/>
                    <a:pt x="1491" y="520"/>
                    <a:pt x="1536" y="548"/>
                  </a:cubicBezTo>
                  <a:cubicBezTo>
                    <a:pt x="1604" y="596"/>
                    <a:pt x="1554" y="702"/>
                    <a:pt x="1492" y="704"/>
                  </a:cubicBezTo>
                  <a:cubicBezTo>
                    <a:pt x="1467" y="704"/>
                    <a:pt x="1357" y="726"/>
                    <a:pt x="1357" y="678"/>
                  </a:cubicBezTo>
                  <a:cubicBezTo>
                    <a:pt x="1345" y="661"/>
                    <a:pt x="1343" y="544"/>
                    <a:pt x="1366" y="544"/>
                  </a:cubicBezTo>
                  <a:moveTo>
                    <a:pt x="1539" y="940"/>
                  </a:moveTo>
                  <a:cubicBezTo>
                    <a:pt x="1531" y="945"/>
                    <a:pt x="1523" y="949"/>
                    <a:pt x="1515" y="954"/>
                  </a:cubicBezTo>
                  <a:cubicBezTo>
                    <a:pt x="1575" y="971"/>
                    <a:pt x="1513" y="958"/>
                    <a:pt x="1550" y="986"/>
                  </a:cubicBezTo>
                  <a:cubicBezTo>
                    <a:pt x="1494" y="1025"/>
                    <a:pt x="1489" y="905"/>
                    <a:pt x="1499" y="876"/>
                  </a:cubicBezTo>
                  <a:cubicBezTo>
                    <a:pt x="1536" y="897"/>
                    <a:pt x="1538" y="912"/>
                    <a:pt x="1506" y="921"/>
                  </a:cubicBezTo>
                  <a:cubicBezTo>
                    <a:pt x="1517" y="927"/>
                    <a:pt x="1528" y="934"/>
                    <a:pt x="1539" y="940"/>
                  </a:cubicBezTo>
                  <a:cubicBezTo>
                    <a:pt x="1530" y="945"/>
                    <a:pt x="1524" y="931"/>
                    <a:pt x="1539" y="940"/>
                  </a:cubicBezTo>
                  <a:moveTo>
                    <a:pt x="1470" y="1139"/>
                  </a:moveTo>
                  <a:cubicBezTo>
                    <a:pt x="1443" y="1082"/>
                    <a:pt x="1424" y="1085"/>
                    <a:pt x="1478" y="1039"/>
                  </a:cubicBezTo>
                  <a:cubicBezTo>
                    <a:pt x="1478" y="1058"/>
                    <a:pt x="1489" y="1131"/>
                    <a:pt x="1470" y="1139"/>
                  </a:cubicBezTo>
                  <a:cubicBezTo>
                    <a:pt x="1458" y="1115"/>
                    <a:pt x="1473" y="1138"/>
                    <a:pt x="1470" y="1139"/>
                  </a:cubicBezTo>
                  <a:moveTo>
                    <a:pt x="1472" y="1163"/>
                  </a:moveTo>
                  <a:cubicBezTo>
                    <a:pt x="1443" y="1167"/>
                    <a:pt x="1439" y="1163"/>
                    <a:pt x="1446" y="1131"/>
                  </a:cubicBezTo>
                  <a:cubicBezTo>
                    <a:pt x="1456" y="1142"/>
                    <a:pt x="1465" y="1153"/>
                    <a:pt x="1472" y="1163"/>
                  </a:cubicBezTo>
                  <a:moveTo>
                    <a:pt x="1408" y="888"/>
                  </a:moveTo>
                  <a:cubicBezTo>
                    <a:pt x="1411" y="844"/>
                    <a:pt x="1451" y="957"/>
                    <a:pt x="1452" y="964"/>
                  </a:cubicBezTo>
                  <a:cubicBezTo>
                    <a:pt x="1484" y="988"/>
                    <a:pt x="1481" y="997"/>
                    <a:pt x="1445" y="1018"/>
                  </a:cubicBezTo>
                  <a:cubicBezTo>
                    <a:pt x="1423" y="978"/>
                    <a:pt x="1405" y="935"/>
                    <a:pt x="1408" y="888"/>
                  </a:cubicBezTo>
                  <a:cubicBezTo>
                    <a:pt x="1408" y="883"/>
                    <a:pt x="1405" y="935"/>
                    <a:pt x="1408" y="888"/>
                  </a:cubicBezTo>
                  <a:moveTo>
                    <a:pt x="1432" y="1069"/>
                  </a:moveTo>
                  <a:cubicBezTo>
                    <a:pt x="1451" y="1110"/>
                    <a:pt x="1447" y="1132"/>
                    <a:pt x="1420" y="1136"/>
                  </a:cubicBezTo>
                  <a:cubicBezTo>
                    <a:pt x="1384" y="1098"/>
                    <a:pt x="1387" y="1076"/>
                    <a:pt x="1432" y="1069"/>
                  </a:cubicBezTo>
                  <a:cubicBezTo>
                    <a:pt x="1431" y="1090"/>
                    <a:pt x="1419" y="1075"/>
                    <a:pt x="1432" y="1069"/>
                  </a:cubicBezTo>
                  <a:moveTo>
                    <a:pt x="1397" y="1224"/>
                  </a:moveTo>
                  <a:cubicBezTo>
                    <a:pt x="1416" y="1259"/>
                    <a:pt x="1433" y="1289"/>
                    <a:pt x="1450" y="1320"/>
                  </a:cubicBezTo>
                  <a:cubicBezTo>
                    <a:pt x="1414" y="1312"/>
                    <a:pt x="1392" y="1275"/>
                    <a:pt x="1397" y="1224"/>
                  </a:cubicBezTo>
                  <a:moveTo>
                    <a:pt x="1450" y="1252"/>
                  </a:moveTo>
                  <a:cubicBezTo>
                    <a:pt x="1467" y="1279"/>
                    <a:pt x="1483" y="1306"/>
                    <a:pt x="1501" y="1335"/>
                  </a:cubicBezTo>
                  <a:cubicBezTo>
                    <a:pt x="1455" y="1321"/>
                    <a:pt x="1441" y="1297"/>
                    <a:pt x="1450" y="1252"/>
                  </a:cubicBezTo>
                  <a:moveTo>
                    <a:pt x="1493" y="1101"/>
                  </a:moveTo>
                  <a:cubicBezTo>
                    <a:pt x="1529" y="1101"/>
                    <a:pt x="1501" y="1067"/>
                    <a:pt x="1492" y="1036"/>
                  </a:cubicBezTo>
                  <a:cubicBezTo>
                    <a:pt x="1504" y="1033"/>
                    <a:pt x="1580" y="1033"/>
                    <a:pt x="1576" y="1068"/>
                  </a:cubicBezTo>
                  <a:cubicBezTo>
                    <a:pt x="1516" y="1074"/>
                    <a:pt x="1501" y="1119"/>
                    <a:pt x="1582" y="1105"/>
                  </a:cubicBezTo>
                  <a:cubicBezTo>
                    <a:pt x="1577" y="1094"/>
                    <a:pt x="1520" y="1194"/>
                    <a:pt x="1590" y="1145"/>
                  </a:cubicBezTo>
                  <a:cubicBezTo>
                    <a:pt x="1577" y="1205"/>
                    <a:pt x="1476" y="1174"/>
                    <a:pt x="1493" y="1101"/>
                  </a:cubicBezTo>
                  <a:cubicBezTo>
                    <a:pt x="1500" y="1101"/>
                    <a:pt x="1480" y="1157"/>
                    <a:pt x="1493" y="1101"/>
                  </a:cubicBezTo>
                  <a:moveTo>
                    <a:pt x="1560" y="898"/>
                  </a:moveTo>
                  <a:cubicBezTo>
                    <a:pt x="1579" y="885"/>
                    <a:pt x="1609" y="947"/>
                    <a:pt x="1627" y="957"/>
                  </a:cubicBezTo>
                  <a:cubicBezTo>
                    <a:pt x="1566" y="996"/>
                    <a:pt x="1579" y="951"/>
                    <a:pt x="1560" y="898"/>
                  </a:cubicBezTo>
                  <a:cubicBezTo>
                    <a:pt x="1562" y="896"/>
                    <a:pt x="1569" y="924"/>
                    <a:pt x="1560" y="898"/>
                  </a:cubicBezTo>
                  <a:moveTo>
                    <a:pt x="1630" y="1049"/>
                  </a:moveTo>
                  <a:cubicBezTo>
                    <a:pt x="1651" y="1062"/>
                    <a:pt x="1653" y="1078"/>
                    <a:pt x="1635" y="1096"/>
                  </a:cubicBezTo>
                  <a:cubicBezTo>
                    <a:pt x="1610" y="1080"/>
                    <a:pt x="1608" y="1065"/>
                    <a:pt x="1630" y="1049"/>
                  </a:cubicBezTo>
                  <a:cubicBezTo>
                    <a:pt x="1636" y="1056"/>
                    <a:pt x="1624" y="1056"/>
                    <a:pt x="1630" y="1049"/>
                  </a:cubicBezTo>
                  <a:moveTo>
                    <a:pt x="1638" y="1218"/>
                  </a:moveTo>
                  <a:cubicBezTo>
                    <a:pt x="1687" y="1222"/>
                    <a:pt x="1728" y="1250"/>
                    <a:pt x="1728" y="1293"/>
                  </a:cubicBezTo>
                  <a:cubicBezTo>
                    <a:pt x="1676" y="1292"/>
                    <a:pt x="1648" y="1266"/>
                    <a:pt x="1638" y="1218"/>
                  </a:cubicBezTo>
                  <a:moveTo>
                    <a:pt x="1628" y="909"/>
                  </a:moveTo>
                  <a:cubicBezTo>
                    <a:pt x="1739" y="953"/>
                    <a:pt x="1627" y="923"/>
                    <a:pt x="1685" y="949"/>
                  </a:cubicBezTo>
                  <a:cubicBezTo>
                    <a:pt x="1654" y="980"/>
                    <a:pt x="1634" y="931"/>
                    <a:pt x="1628" y="909"/>
                  </a:cubicBezTo>
                  <a:cubicBezTo>
                    <a:pt x="1647" y="917"/>
                    <a:pt x="1642" y="957"/>
                    <a:pt x="1628" y="909"/>
                  </a:cubicBezTo>
                  <a:moveTo>
                    <a:pt x="1672" y="803"/>
                  </a:moveTo>
                  <a:cubicBezTo>
                    <a:pt x="1699" y="855"/>
                    <a:pt x="1750" y="870"/>
                    <a:pt x="1805" y="871"/>
                  </a:cubicBezTo>
                  <a:cubicBezTo>
                    <a:pt x="1806" y="887"/>
                    <a:pt x="1628" y="928"/>
                    <a:pt x="1672" y="803"/>
                  </a:cubicBezTo>
                  <a:cubicBezTo>
                    <a:pt x="1700" y="858"/>
                    <a:pt x="1663" y="829"/>
                    <a:pt x="1672" y="803"/>
                  </a:cubicBezTo>
                  <a:moveTo>
                    <a:pt x="1859" y="877"/>
                  </a:moveTo>
                  <a:cubicBezTo>
                    <a:pt x="1847" y="920"/>
                    <a:pt x="1794" y="946"/>
                    <a:pt x="1754" y="928"/>
                  </a:cubicBezTo>
                  <a:cubicBezTo>
                    <a:pt x="1789" y="911"/>
                    <a:pt x="1824" y="894"/>
                    <a:pt x="1859" y="877"/>
                  </a:cubicBezTo>
                  <a:moveTo>
                    <a:pt x="1783" y="853"/>
                  </a:moveTo>
                  <a:cubicBezTo>
                    <a:pt x="1811" y="824"/>
                    <a:pt x="1847" y="824"/>
                    <a:pt x="1882" y="853"/>
                  </a:cubicBezTo>
                  <a:lnTo>
                    <a:pt x="1783" y="853"/>
                  </a:lnTo>
                  <a:close/>
                  <a:moveTo>
                    <a:pt x="1774" y="832"/>
                  </a:moveTo>
                  <a:cubicBezTo>
                    <a:pt x="1789" y="804"/>
                    <a:pt x="1800" y="772"/>
                    <a:pt x="1834" y="757"/>
                  </a:cubicBezTo>
                  <a:cubicBezTo>
                    <a:pt x="1834" y="783"/>
                    <a:pt x="1806" y="820"/>
                    <a:pt x="1774" y="832"/>
                  </a:cubicBezTo>
                  <a:moveTo>
                    <a:pt x="1976" y="686"/>
                  </a:moveTo>
                  <a:cubicBezTo>
                    <a:pt x="1977" y="725"/>
                    <a:pt x="1951" y="755"/>
                    <a:pt x="1900" y="770"/>
                  </a:cubicBezTo>
                  <a:cubicBezTo>
                    <a:pt x="1924" y="736"/>
                    <a:pt x="1934" y="696"/>
                    <a:pt x="1976" y="686"/>
                  </a:cubicBezTo>
                  <a:moveTo>
                    <a:pt x="1963" y="631"/>
                  </a:moveTo>
                  <a:cubicBezTo>
                    <a:pt x="1955" y="659"/>
                    <a:pt x="1945" y="686"/>
                    <a:pt x="1912" y="697"/>
                  </a:cubicBezTo>
                  <a:cubicBezTo>
                    <a:pt x="1906" y="655"/>
                    <a:pt x="1947" y="653"/>
                    <a:pt x="1963" y="631"/>
                  </a:cubicBezTo>
                  <a:moveTo>
                    <a:pt x="1839" y="796"/>
                  </a:moveTo>
                  <a:cubicBezTo>
                    <a:pt x="1848" y="756"/>
                    <a:pt x="1871" y="731"/>
                    <a:pt x="1902" y="725"/>
                  </a:cubicBezTo>
                  <a:cubicBezTo>
                    <a:pt x="1899" y="754"/>
                    <a:pt x="1871" y="785"/>
                    <a:pt x="1839" y="796"/>
                  </a:cubicBezTo>
                  <a:moveTo>
                    <a:pt x="1844" y="819"/>
                  </a:moveTo>
                  <a:cubicBezTo>
                    <a:pt x="1880" y="794"/>
                    <a:pt x="1918" y="802"/>
                    <a:pt x="1956" y="845"/>
                  </a:cubicBezTo>
                  <a:cubicBezTo>
                    <a:pt x="1912" y="855"/>
                    <a:pt x="1879" y="837"/>
                    <a:pt x="1844" y="819"/>
                  </a:cubicBezTo>
                  <a:moveTo>
                    <a:pt x="1963" y="766"/>
                  </a:moveTo>
                  <a:cubicBezTo>
                    <a:pt x="1997" y="748"/>
                    <a:pt x="2042" y="755"/>
                    <a:pt x="2068" y="782"/>
                  </a:cubicBezTo>
                  <a:cubicBezTo>
                    <a:pt x="2047" y="804"/>
                    <a:pt x="1990" y="796"/>
                    <a:pt x="1963" y="766"/>
                  </a:cubicBezTo>
                  <a:moveTo>
                    <a:pt x="2009" y="733"/>
                  </a:moveTo>
                  <a:cubicBezTo>
                    <a:pt x="2042" y="726"/>
                    <a:pt x="2071" y="731"/>
                    <a:pt x="2100" y="750"/>
                  </a:cubicBezTo>
                  <a:cubicBezTo>
                    <a:pt x="2077" y="774"/>
                    <a:pt x="2048" y="768"/>
                    <a:pt x="2009" y="733"/>
                  </a:cubicBezTo>
                  <a:moveTo>
                    <a:pt x="2072" y="716"/>
                  </a:moveTo>
                  <a:cubicBezTo>
                    <a:pt x="2100" y="699"/>
                    <a:pt x="2129" y="700"/>
                    <a:pt x="2161" y="706"/>
                  </a:cubicBezTo>
                  <a:cubicBezTo>
                    <a:pt x="2129" y="736"/>
                    <a:pt x="2107" y="738"/>
                    <a:pt x="2072" y="716"/>
                  </a:cubicBezTo>
                  <a:moveTo>
                    <a:pt x="2133" y="689"/>
                  </a:moveTo>
                  <a:cubicBezTo>
                    <a:pt x="2103" y="694"/>
                    <a:pt x="2076" y="699"/>
                    <a:pt x="2048" y="703"/>
                  </a:cubicBezTo>
                  <a:cubicBezTo>
                    <a:pt x="2072" y="661"/>
                    <a:pt x="2094" y="657"/>
                    <a:pt x="2133" y="689"/>
                  </a:cubicBezTo>
                  <a:moveTo>
                    <a:pt x="2058" y="670"/>
                  </a:moveTo>
                  <a:cubicBezTo>
                    <a:pt x="2031" y="695"/>
                    <a:pt x="2009" y="716"/>
                    <a:pt x="1988" y="736"/>
                  </a:cubicBezTo>
                  <a:cubicBezTo>
                    <a:pt x="1997" y="682"/>
                    <a:pt x="2003" y="669"/>
                    <a:pt x="2058" y="670"/>
                  </a:cubicBezTo>
                  <a:moveTo>
                    <a:pt x="1908" y="646"/>
                  </a:moveTo>
                  <a:cubicBezTo>
                    <a:pt x="1892" y="586"/>
                    <a:pt x="1939" y="589"/>
                    <a:pt x="1989" y="565"/>
                  </a:cubicBezTo>
                  <a:cubicBezTo>
                    <a:pt x="1975" y="605"/>
                    <a:pt x="1946" y="631"/>
                    <a:pt x="1908" y="646"/>
                  </a:cubicBezTo>
                  <a:cubicBezTo>
                    <a:pt x="1904" y="632"/>
                    <a:pt x="1948" y="630"/>
                    <a:pt x="1908" y="646"/>
                  </a:cubicBezTo>
                  <a:moveTo>
                    <a:pt x="1984" y="544"/>
                  </a:moveTo>
                  <a:cubicBezTo>
                    <a:pt x="1954" y="568"/>
                    <a:pt x="1920" y="581"/>
                    <a:pt x="1881" y="583"/>
                  </a:cubicBezTo>
                  <a:cubicBezTo>
                    <a:pt x="1873" y="522"/>
                    <a:pt x="1960" y="521"/>
                    <a:pt x="2000" y="510"/>
                  </a:cubicBezTo>
                  <a:cubicBezTo>
                    <a:pt x="1995" y="522"/>
                    <a:pt x="1989" y="533"/>
                    <a:pt x="1984" y="544"/>
                  </a:cubicBezTo>
                  <a:cubicBezTo>
                    <a:pt x="1955" y="569"/>
                    <a:pt x="1991" y="537"/>
                    <a:pt x="1984" y="544"/>
                  </a:cubicBezTo>
                  <a:moveTo>
                    <a:pt x="1994" y="496"/>
                  </a:moveTo>
                  <a:cubicBezTo>
                    <a:pt x="1962" y="506"/>
                    <a:pt x="1929" y="516"/>
                    <a:pt x="1896" y="525"/>
                  </a:cubicBezTo>
                  <a:cubicBezTo>
                    <a:pt x="1900" y="462"/>
                    <a:pt x="1964" y="467"/>
                    <a:pt x="2012" y="470"/>
                  </a:cubicBezTo>
                  <a:cubicBezTo>
                    <a:pt x="2006" y="478"/>
                    <a:pt x="2000" y="487"/>
                    <a:pt x="1994" y="496"/>
                  </a:cubicBezTo>
                  <a:cubicBezTo>
                    <a:pt x="1963" y="507"/>
                    <a:pt x="2001" y="493"/>
                    <a:pt x="1994" y="496"/>
                  </a:cubicBezTo>
                  <a:moveTo>
                    <a:pt x="1928" y="452"/>
                  </a:moveTo>
                  <a:cubicBezTo>
                    <a:pt x="1950" y="419"/>
                    <a:pt x="2020" y="404"/>
                    <a:pt x="2052" y="421"/>
                  </a:cubicBezTo>
                  <a:cubicBezTo>
                    <a:pt x="2023" y="463"/>
                    <a:pt x="2005" y="458"/>
                    <a:pt x="1928" y="452"/>
                  </a:cubicBezTo>
                  <a:moveTo>
                    <a:pt x="2099" y="366"/>
                  </a:moveTo>
                  <a:cubicBezTo>
                    <a:pt x="2107" y="401"/>
                    <a:pt x="2003" y="419"/>
                    <a:pt x="1999" y="388"/>
                  </a:cubicBezTo>
                  <a:cubicBezTo>
                    <a:pt x="2033" y="380"/>
                    <a:pt x="2066" y="373"/>
                    <a:pt x="2099" y="366"/>
                  </a:cubicBezTo>
                  <a:cubicBezTo>
                    <a:pt x="2100" y="369"/>
                    <a:pt x="2066" y="373"/>
                    <a:pt x="2099" y="366"/>
                  </a:cubicBezTo>
                  <a:moveTo>
                    <a:pt x="2017" y="367"/>
                  </a:moveTo>
                  <a:cubicBezTo>
                    <a:pt x="1943" y="404"/>
                    <a:pt x="1886" y="454"/>
                    <a:pt x="1866" y="543"/>
                  </a:cubicBezTo>
                  <a:cubicBezTo>
                    <a:pt x="1831" y="435"/>
                    <a:pt x="1924" y="365"/>
                    <a:pt x="2017" y="367"/>
                  </a:cubicBezTo>
                  <a:moveTo>
                    <a:pt x="1815" y="464"/>
                  </a:moveTo>
                  <a:cubicBezTo>
                    <a:pt x="1845" y="471"/>
                    <a:pt x="1855" y="490"/>
                    <a:pt x="1844" y="519"/>
                  </a:cubicBezTo>
                  <a:cubicBezTo>
                    <a:pt x="1767" y="482"/>
                    <a:pt x="1829" y="406"/>
                    <a:pt x="1862" y="358"/>
                  </a:cubicBezTo>
                  <a:cubicBezTo>
                    <a:pt x="1869" y="392"/>
                    <a:pt x="1863" y="459"/>
                    <a:pt x="1815" y="464"/>
                  </a:cubicBezTo>
                  <a:cubicBezTo>
                    <a:pt x="1827" y="471"/>
                    <a:pt x="1851" y="460"/>
                    <a:pt x="1815" y="464"/>
                  </a:cubicBezTo>
                  <a:moveTo>
                    <a:pt x="1804" y="403"/>
                  </a:moveTo>
                  <a:cubicBezTo>
                    <a:pt x="1794" y="364"/>
                    <a:pt x="1801" y="346"/>
                    <a:pt x="1844" y="290"/>
                  </a:cubicBezTo>
                  <a:cubicBezTo>
                    <a:pt x="1867" y="332"/>
                    <a:pt x="1842" y="377"/>
                    <a:pt x="1804" y="403"/>
                  </a:cubicBezTo>
                  <a:moveTo>
                    <a:pt x="1784" y="283"/>
                  </a:moveTo>
                  <a:cubicBezTo>
                    <a:pt x="1788" y="261"/>
                    <a:pt x="1792" y="240"/>
                    <a:pt x="1796" y="219"/>
                  </a:cubicBezTo>
                  <a:cubicBezTo>
                    <a:pt x="1841" y="255"/>
                    <a:pt x="1830" y="307"/>
                    <a:pt x="1791" y="343"/>
                  </a:cubicBezTo>
                  <a:cubicBezTo>
                    <a:pt x="1781" y="324"/>
                    <a:pt x="1778" y="304"/>
                    <a:pt x="1784" y="283"/>
                  </a:cubicBezTo>
                  <a:cubicBezTo>
                    <a:pt x="1788" y="262"/>
                    <a:pt x="1780" y="303"/>
                    <a:pt x="1784" y="283"/>
                  </a:cubicBezTo>
                  <a:moveTo>
                    <a:pt x="1759" y="165"/>
                  </a:moveTo>
                  <a:cubicBezTo>
                    <a:pt x="1784" y="190"/>
                    <a:pt x="1785" y="241"/>
                    <a:pt x="1763" y="275"/>
                  </a:cubicBezTo>
                  <a:cubicBezTo>
                    <a:pt x="1736" y="240"/>
                    <a:pt x="1745" y="206"/>
                    <a:pt x="1759" y="165"/>
                  </a:cubicBezTo>
                  <a:moveTo>
                    <a:pt x="1780" y="456"/>
                  </a:moveTo>
                  <a:cubicBezTo>
                    <a:pt x="1737" y="421"/>
                    <a:pt x="1703" y="385"/>
                    <a:pt x="1694" y="331"/>
                  </a:cubicBezTo>
                  <a:cubicBezTo>
                    <a:pt x="1733" y="364"/>
                    <a:pt x="1782" y="390"/>
                    <a:pt x="1780" y="456"/>
                  </a:cubicBezTo>
                  <a:moveTo>
                    <a:pt x="1727" y="186"/>
                  </a:moveTo>
                  <a:cubicBezTo>
                    <a:pt x="1723" y="157"/>
                    <a:pt x="1718" y="127"/>
                    <a:pt x="1713" y="98"/>
                  </a:cubicBezTo>
                  <a:cubicBezTo>
                    <a:pt x="1745" y="135"/>
                    <a:pt x="1747" y="145"/>
                    <a:pt x="1727" y="186"/>
                  </a:cubicBezTo>
                  <a:moveTo>
                    <a:pt x="1703" y="115"/>
                  </a:moveTo>
                  <a:cubicBezTo>
                    <a:pt x="1704" y="128"/>
                    <a:pt x="1705" y="142"/>
                    <a:pt x="1707" y="159"/>
                  </a:cubicBezTo>
                  <a:cubicBezTo>
                    <a:pt x="1682" y="143"/>
                    <a:pt x="1689" y="129"/>
                    <a:pt x="1703" y="115"/>
                  </a:cubicBezTo>
                  <a:moveTo>
                    <a:pt x="1693" y="160"/>
                  </a:moveTo>
                  <a:cubicBezTo>
                    <a:pt x="1707" y="190"/>
                    <a:pt x="1719" y="215"/>
                    <a:pt x="1734" y="246"/>
                  </a:cubicBezTo>
                  <a:cubicBezTo>
                    <a:pt x="1692" y="232"/>
                    <a:pt x="1675" y="197"/>
                    <a:pt x="1693" y="160"/>
                  </a:cubicBezTo>
                  <a:moveTo>
                    <a:pt x="1684" y="227"/>
                  </a:moveTo>
                  <a:cubicBezTo>
                    <a:pt x="1704" y="258"/>
                    <a:pt x="1746" y="270"/>
                    <a:pt x="1753" y="313"/>
                  </a:cubicBezTo>
                  <a:cubicBezTo>
                    <a:pt x="1724" y="305"/>
                    <a:pt x="1680" y="254"/>
                    <a:pt x="1684" y="227"/>
                  </a:cubicBezTo>
                  <a:moveTo>
                    <a:pt x="1681" y="275"/>
                  </a:moveTo>
                  <a:cubicBezTo>
                    <a:pt x="1683" y="313"/>
                    <a:pt x="1747" y="343"/>
                    <a:pt x="1774" y="363"/>
                  </a:cubicBezTo>
                  <a:cubicBezTo>
                    <a:pt x="1742" y="364"/>
                    <a:pt x="1662" y="297"/>
                    <a:pt x="1681" y="275"/>
                  </a:cubicBezTo>
                  <a:cubicBezTo>
                    <a:pt x="1681" y="281"/>
                    <a:pt x="1678" y="278"/>
                    <a:pt x="1681" y="275"/>
                  </a:cubicBezTo>
                  <a:moveTo>
                    <a:pt x="1740" y="770"/>
                  </a:moveTo>
                  <a:cubicBezTo>
                    <a:pt x="1730" y="776"/>
                    <a:pt x="1781" y="702"/>
                    <a:pt x="1661" y="452"/>
                  </a:cubicBezTo>
                  <a:cubicBezTo>
                    <a:pt x="1668" y="460"/>
                    <a:pt x="1881" y="720"/>
                    <a:pt x="1740" y="770"/>
                  </a:cubicBezTo>
                  <a:moveTo>
                    <a:pt x="1661" y="878"/>
                  </a:moveTo>
                  <a:cubicBezTo>
                    <a:pt x="1641" y="897"/>
                    <a:pt x="1626" y="896"/>
                    <a:pt x="1599" y="873"/>
                  </a:cubicBezTo>
                  <a:cubicBezTo>
                    <a:pt x="1618" y="875"/>
                    <a:pt x="1638" y="876"/>
                    <a:pt x="1661" y="878"/>
                  </a:cubicBezTo>
                  <a:moveTo>
                    <a:pt x="1482" y="132"/>
                  </a:moveTo>
                  <a:cubicBezTo>
                    <a:pt x="1571" y="90"/>
                    <a:pt x="1602" y="249"/>
                    <a:pt x="1614" y="270"/>
                  </a:cubicBezTo>
                  <a:cubicBezTo>
                    <a:pt x="1548" y="158"/>
                    <a:pt x="1474" y="139"/>
                    <a:pt x="1482" y="132"/>
                  </a:cubicBezTo>
                  <a:moveTo>
                    <a:pt x="1355" y="398"/>
                  </a:moveTo>
                  <a:cubicBezTo>
                    <a:pt x="1386" y="379"/>
                    <a:pt x="1545" y="355"/>
                    <a:pt x="1545" y="403"/>
                  </a:cubicBezTo>
                  <a:cubicBezTo>
                    <a:pt x="1545" y="441"/>
                    <a:pt x="1313" y="429"/>
                    <a:pt x="1355" y="398"/>
                  </a:cubicBezTo>
                  <a:cubicBezTo>
                    <a:pt x="1359" y="396"/>
                    <a:pt x="1351" y="402"/>
                    <a:pt x="1355" y="398"/>
                  </a:cubicBezTo>
                  <a:moveTo>
                    <a:pt x="1353" y="484"/>
                  </a:moveTo>
                  <a:cubicBezTo>
                    <a:pt x="1353" y="515"/>
                    <a:pt x="1302" y="538"/>
                    <a:pt x="1329" y="560"/>
                  </a:cubicBezTo>
                  <a:cubicBezTo>
                    <a:pt x="1366" y="591"/>
                    <a:pt x="1337" y="644"/>
                    <a:pt x="1312" y="612"/>
                  </a:cubicBezTo>
                  <a:cubicBezTo>
                    <a:pt x="1320" y="715"/>
                    <a:pt x="1251" y="741"/>
                    <a:pt x="1261" y="624"/>
                  </a:cubicBezTo>
                  <a:cubicBezTo>
                    <a:pt x="1168" y="703"/>
                    <a:pt x="1284" y="487"/>
                    <a:pt x="1284" y="511"/>
                  </a:cubicBezTo>
                  <a:cubicBezTo>
                    <a:pt x="1284" y="517"/>
                    <a:pt x="1238" y="529"/>
                    <a:pt x="1225" y="515"/>
                  </a:cubicBezTo>
                  <a:cubicBezTo>
                    <a:pt x="1184" y="468"/>
                    <a:pt x="1284" y="436"/>
                    <a:pt x="1251" y="418"/>
                  </a:cubicBezTo>
                  <a:cubicBezTo>
                    <a:pt x="1193" y="390"/>
                    <a:pt x="1241" y="365"/>
                    <a:pt x="1275" y="377"/>
                  </a:cubicBezTo>
                  <a:cubicBezTo>
                    <a:pt x="1409" y="428"/>
                    <a:pt x="1243" y="441"/>
                    <a:pt x="1243" y="478"/>
                  </a:cubicBezTo>
                  <a:cubicBezTo>
                    <a:pt x="1243" y="498"/>
                    <a:pt x="1353" y="409"/>
                    <a:pt x="1353" y="484"/>
                  </a:cubicBezTo>
                  <a:moveTo>
                    <a:pt x="1321" y="79"/>
                  </a:moveTo>
                  <a:cubicBezTo>
                    <a:pt x="1339" y="66"/>
                    <a:pt x="1360" y="113"/>
                    <a:pt x="1323" y="121"/>
                  </a:cubicBezTo>
                  <a:cubicBezTo>
                    <a:pt x="1312" y="107"/>
                    <a:pt x="1311" y="94"/>
                    <a:pt x="1321" y="79"/>
                  </a:cubicBezTo>
                  <a:cubicBezTo>
                    <a:pt x="1325" y="76"/>
                    <a:pt x="1302" y="93"/>
                    <a:pt x="1321" y="79"/>
                  </a:cubicBezTo>
                  <a:moveTo>
                    <a:pt x="1329" y="143"/>
                  </a:moveTo>
                  <a:cubicBezTo>
                    <a:pt x="1333" y="147"/>
                    <a:pt x="1260" y="239"/>
                    <a:pt x="1171" y="341"/>
                  </a:cubicBezTo>
                  <a:cubicBezTo>
                    <a:pt x="1163" y="266"/>
                    <a:pt x="1304" y="192"/>
                    <a:pt x="1329" y="143"/>
                  </a:cubicBezTo>
                  <a:moveTo>
                    <a:pt x="1148" y="172"/>
                  </a:moveTo>
                  <a:cubicBezTo>
                    <a:pt x="1212" y="278"/>
                    <a:pt x="986" y="538"/>
                    <a:pt x="886" y="436"/>
                  </a:cubicBezTo>
                  <a:cubicBezTo>
                    <a:pt x="1025" y="422"/>
                    <a:pt x="1150" y="317"/>
                    <a:pt x="1148" y="172"/>
                  </a:cubicBezTo>
                  <a:cubicBezTo>
                    <a:pt x="1179" y="223"/>
                    <a:pt x="1149" y="246"/>
                    <a:pt x="1148" y="172"/>
                  </a:cubicBezTo>
                  <a:moveTo>
                    <a:pt x="917" y="405"/>
                  </a:moveTo>
                  <a:cubicBezTo>
                    <a:pt x="1012" y="349"/>
                    <a:pt x="1082" y="277"/>
                    <a:pt x="1122" y="180"/>
                  </a:cubicBezTo>
                  <a:cubicBezTo>
                    <a:pt x="1132" y="273"/>
                    <a:pt x="1000" y="422"/>
                    <a:pt x="917" y="405"/>
                  </a:cubicBezTo>
                  <a:moveTo>
                    <a:pt x="898" y="192"/>
                  </a:moveTo>
                  <a:cubicBezTo>
                    <a:pt x="928" y="200"/>
                    <a:pt x="940" y="149"/>
                    <a:pt x="949" y="132"/>
                  </a:cubicBezTo>
                  <a:cubicBezTo>
                    <a:pt x="1003" y="128"/>
                    <a:pt x="1058" y="124"/>
                    <a:pt x="1112" y="120"/>
                  </a:cubicBezTo>
                  <a:cubicBezTo>
                    <a:pt x="1074" y="242"/>
                    <a:pt x="993" y="343"/>
                    <a:pt x="886" y="412"/>
                  </a:cubicBezTo>
                  <a:cubicBezTo>
                    <a:pt x="847" y="437"/>
                    <a:pt x="812" y="384"/>
                    <a:pt x="804" y="353"/>
                  </a:cubicBezTo>
                  <a:cubicBezTo>
                    <a:pt x="785" y="279"/>
                    <a:pt x="876" y="309"/>
                    <a:pt x="873" y="234"/>
                  </a:cubicBezTo>
                  <a:cubicBezTo>
                    <a:pt x="850" y="246"/>
                    <a:pt x="827" y="258"/>
                    <a:pt x="805" y="270"/>
                  </a:cubicBezTo>
                  <a:cubicBezTo>
                    <a:pt x="797" y="215"/>
                    <a:pt x="840" y="150"/>
                    <a:pt x="897" y="143"/>
                  </a:cubicBezTo>
                  <a:cubicBezTo>
                    <a:pt x="892" y="160"/>
                    <a:pt x="892" y="176"/>
                    <a:pt x="898" y="192"/>
                  </a:cubicBezTo>
                  <a:cubicBezTo>
                    <a:pt x="904" y="193"/>
                    <a:pt x="895" y="191"/>
                    <a:pt x="898" y="192"/>
                  </a:cubicBezTo>
                  <a:moveTo>
                    <a:pt x="609" y="80"/>
                  </a:moveTo>
                  <a:cubicBezTo>
                    <a:pt x="646" y="77"/>
                    <a:pt x="838" y="0"/>
                    <a:pt x="857" y="135"/>
                  </a:cubicBezTo>
                  <a:cubicBezTo>
                    <a:pt x="791" y="134"/>
                    <a:pt x="672" y="43"/>
                    <a:pt x="648" y="170"/>
                  </a:cubicBezTo>
                  <a:cubicBezTo>
                    <a:pt x="603" y="143"/>
                    <a:pt x="626" y="98"/>
                    <a:pt x="609" y="80"/>
                  </a:cubicBezTo>
                  <a:cubicBezTo>
                    <a:pt x="621" y="79"/>
                    <a:pt x="616" y="87"/>
                    <a:pt x="609" y="80"/>
                  </a:cubicBezTo>
                  <a:moveTo>
                    <a:pt x="627" y="197"/>
                  </a:moveTo>
                  <a:cubicBezTo>
                    <a:pt x="600" y="231"/>
                    <a:pt x="600" y="263"/>
                    <a:pt x="630" y="300"/>
                  </a:cubicBezTo>
                  <a:cubicBezTo>
                    <a:pt x="688" y="370"/>
                    <a:pt x="713" y="313"/>
                    <a:pt x="778" y="321"/>
                  </a:cubicBezTo>
                  <a:cubicBezTo>
                    <a:pt x="756" y="377"/>
                    <a:pt x="708" y="408"/>
                    <a:pt x="647" y="412"/>
                  </a:cubicBezTo>
                  <a:cubicBezTo>
                    <a:pt x="621" y="430"/>
                    <a:pt x="606" y="427"/>
                    <a:pt x="602" y="402"/>
                  </a:cubicBezTo>
                  <a:cubicBezTo>
                    <a:pt x="511" y="451"/>
                    <a:pt x="632" y="350"/>
                    <a:pt x="543" y="404"/>
                  </a:cubicBezTo>
                  <a:cubicBezTo>
                    <a:pt x="565" y="367"/>
                    <a:pt x="557" y="360"/>
                    <a:pt x="517" y="384"/>
                  </a:cubicBezTo>
                  <a:cubicBezTo>
                    <a:pt x="548" y="321"/>
                    <a:pt x="523" y="380"/>
                    <a:pt x="496" y="352"/>
                  </a:cubicBezTo>
                  <a:cubicBezTo>
                    <a:pt x="533" y="333"/>
                    <a:pt x="495" y="171"/>
                    <a:pt x="627" y="197"/>
                  </a:cubicBezTo>
                  <a:cubicBezTo>
                    <a:pt x="622" y="204"/>
                    <a:pt x="571" y="186"/>
                    <a:pt x="627" y="197"/>
                  </a:cubicBezTo>
                  <a:moveTo>
                    <a:pt x="453" y="194"/>
                  </a:moveTo>
                  <a:cubicBezTo>
                    <a:pt x="437" y="192"/>
                    <a:pt x="427" y="138"/>
                    <a:pt x="477" y="177"/>
                  </a:cubicBezTo>
                  <a:cubicBezTo>
                    <a:pt x="469" y="183"/>
                    <a:pt x="461" y="188"/>
                    <a:pt x="453" y="194"/>
                  </a:cubicBezTo>
                  <a:cubicBezTo>
                    <a:pt x="447" y="193"/>
                    <a:pt x="459" y="195"/>
                    <a:pt x="453" y="194"/>
                  </a:cubicBezTo>
                  <a:moveTo>
                    <a:pt x="461" y="272"/>
                  </a:moveTo>
                  <a:cubicBezTo>
                    <a:pt x="448" y="283"/>
                    <a:pt x="419" y="245"/>
                    <a:pt x="457" y="231"/>
                  </a:cubicBezTo>
                  <a:cubicBezTo>
                    <a:pt x="473" y="243"/>
                    <a:pt x="474" y="257"/>
                    <a:pt x="461" y="272"/>
                  </a:cubicBezTo>
                  <a:cubicBezTo>
                    <a:pt x="458" y="274"/>
                    <a:pt x="477" y="258"/>
                    <a:pt x="461" y="272"/>
                  </a:cubicBezTo>
                  <a:moveTo>
                    <a:pt x="477" y="205"/>
                  </a:moveTo>
                  <a:cubicBezTo>
                    <a:pt x="551" y="202"/>
                    <a:pt x="471" y="277"/>
                    <a:pt x="477" y="205"/>
                  </a:cubicBezTo>
                  <a:cubicBezTo>
                    <a:pt x="492" y="204"/>
                    <a:pt x="476" y="222"/>
                    <a:pt x="477" y="205"/>
                  </a:cubicBezTo>
                  <a:moveTo>
                    <a:pt x="529" y="174"/>
                  </a:moveTo>
                  <a:cubicBezTo>
                    <a:pt x="529" y="182"/>
                    <a:pt x="529" y="189"/>
                    <a:pt x="530" y="197"/>
                  </a:cubicBezTo>
                  <a:cubicBezTo>
                    <a:pt x="513" y="198"/>
                    <a:pt x="499" y="192"/>
                    <a:pt x="490" y="177"/>
                  </a:cubicBezTo>
                  <a:cubicBezTo>
                    <a:pt x="502" y="166"/>
                    <a:pt x="515" y="164"/>
                    <a:pt x="529" y="174"/>
                  </a:cubicBezTo>
                  <a:cubicBezTo>
                    <a:pt x="532" y="180"/>
                    <a:pt x="527" y="169"/>
                    <a:pt x="529" y="174"/>
                  </a:cubicBezTo>
                  <a:moveTo>
                    <a:pt x="498" y="110"/>
                  </a:moveTo>
                  <a:cubicBezTo>
                    <a:pt x="512" y="132"/>
                    <a:pt x="501" y="166"/>
                    <a:pt x="475" y="142"/>
                  </a:cubicBezTo>
                  <a:cubicBezTo>
                    <a:pt x="483" y="131"/>
                    <a:pt x="490" y="120"/>
                    <a:pt x="498" y="110"/>
                  </a:cubicBezTo>
                  <a:cubicBezTo>
                    <a:pt x="503" y="117"/>
                    <a:pt x="490" y="120"/>
                    <a:pt x="498" y="110"/>
                  </a:cubicBezTo>
                  <a:moveTo>
                    <a:pt x="435" y="96"/>
                  </a:moveTo>
                  <a:cubicBezTo>
                    <a:pt x="452" y="76"/>
                    <a:pt x="471" y="112"/>
                    <a:pt x="449" y="132"/>
                  </a:cubicBezTo>
                  <a:cubicBezTo>
                    <a:pt x="432" y="125"/>
                    <a:pt x="427" y="112"/>
                    <a:pt x="435" y="96"/>
                  </a:cubicBezTo>
                  <a:cubicBezTo>
                    <a:pt x="438" y="92"/>
                    <a:pt x="421" y="113"/>
                    <a:pt x="435" y="96"/>
                  </a:cubicBezTo>
                  <a:moveTo>
                    <a:pt x="407" y="117"/>
                  </a:moveTo>
                  <a:cubicBezTo>
                    <a:pt x="423" y="125"/>
                    <a:pt x="428" y="137"/>
                    <a:pt x="420" y="155"/>
                  </a:cubicBezTo>
                  <a:cubicBezTo>
                    <a:pt x="390" y="153"/>
                    <a:pt x="377" y="113"/>
                    <a:pt x="407" y="117"/>
                  </a:cubicBezTo>
                  <a:cubicBezTo>
                    <a:pt x="429" y="120"/>
                    <a:pt x="401" y="117"/>
                    <a:pt x="407" y="117"/>
                  </a:cubicBezTo>
                  <a:moveTo>
                    <a:pt x="429" y="219"/>
                  </a:moveTo>
                  <a:cubicBezTo>
                    <a:pt x="420" y="230"/>
                    <a:pt x="411" y="241"/>
                    <a:pt x="402" y="252"/>
                  </a:cubicBezTo>
                  <a:cubicBezTo>
                    <a:pt x="374" y="223"/>
                    <a:pt x="406" y="194"/>
                    <a:pt x="429" y="219"/>
                  </a:cubicBezTo>
                  <a:cubicBezTo>
                    <a:pt x="420" y="230"/>
                    <a:pt x="426" y="215"/>
                    <a:pt x="429" y="219"/>
                  </a:cubicBezTo>
                  <a:moveTo>
                    <a:pt x="372" y="183"/>
                  </a:moveTo>
                  <a:cubicBezTo>
                    <a:pt x="387" y="171"/>
                    <a:pt x="400" y="173"/>
                    <a:pt x="411" y="190"/>
                  </a:cubicBezTo>
                  <a:cubicBezTo>
                    <a:pt x="394" y="212"/>
                    <a:pt x="353" y="208"/>
                    <a:pt x="372" y="183"/>
                  </a:cubicBezTo>
                  <a:cubicBezTo>
                    <a:pt x="386" y="164"/>
                    <a:pt x="369" y="187"/>
                    <a:pt x="372" y="183"/>
                  </a:cubicBezTo>
                  <a:moveTo>
                    <a:pt x="388" y="353"/>
                  </a:moveTo>
                  <a:cubicBezTo>
                    <a:pt x="363" y="357"/>
                    <a:pt x="345" y="361"/>
                    <a:pt x="327" y="364"/>
                  </a:cubicBezTo>
                  <a:cubicBezTo>
                    <a:pt x="342" y="349"/>
                    <a:pt x="359" y="338"/>
                    <a:pt x="388" y="353"/>
                  </a:cubicBezTo>
                  <a:moveTo>
                    <a:pt x="263" y="188"/>
                  </a:moveTo>
                  <a:cubicBezTo>
                    <a:pt x="291" y="230"/>
                    <a:pt x="179" y="228"/>
                    <a:pt x="147" y="209"/>
                  </a:cubicBezTo>
                  <a:cubicBezTo>
                    <a:pt x="186" y="202"/>
                    <a:pt x="225" y="195"/>
                    <a:pt x="263" y="188"/>
                  </a:cubicBezTo>
                  <a:cubicBezTo>
                    <a:pt x="264" y="189"/>
                    <a:pt x="226" y="195"/>
                    <a:pt x="263" y="188"/>
                  </a:cubicBezTo>
                  <a:moveTo>
                    <a:pt x="111" y="243"/>
                  </a:moveTo>
                  <a:cubicBezTo>
                    <a:pt x="131" y="243"/>
                    <a:pt x="248" y="234"/>
                    <a:pt x="252" y="250"/>
                  </a:cubicBezTo>
                  <a:cubicBezTo>
                    <a:pt x="215" y="270"/>
                    <a:pt x="163" y="310"/>
                    <a:pt x="111" y="243"/>
                  </a:cubicBezTo>
                  <a:cubicBezTo>
                    <a:pt x="158" y="243"/>
                    <a:pt x="132" y="271"/>
                    <a:pt x="111" y="243"/>
                  </a:cubicBezTo>
                  <a:moveTo>
                    <a:pt x="174" y="308"/>
                  </a:moveTo>
                  <a:cubicBezTo>
                    <a:pt x="173" y="280"/>
                    <a:pt x="195" y="276"/>
                    <a:pt x="240" y="295"/>
                  </a:cubicBezTo>
                  <a:cubicBezTo>
                    <a:pt x="242" y="336"/>
                    <a:pt x="220" y="340"/>
                    <a:pt x="174" y="308"/>
                  </a:cubicBezTo>
                  <a:cubicBezTo>
                    <a:pt x="174" y="305"/>
                    <a:pt x="194" y="312"/>
                    <a:pt x="174" y="308"/>
                  </a:cubicBezTo>
                  <a:moveTo>
                    <a:pt x="203" y="346"/>
                  </a:moveTo>
                  <a:cubicBezTo>
                    <a:pt x="202" y="320"/>
                    <a:pt x="223" y="315"/>
                    <a:pt x="265" y="330"/>
                  </a:cubicBezTo>
                  <a:cubicBezTo>
                    <a:pt x="267" y="368"/>
                    <a:pt x="246" y="373"/>
                    <a:pt x="203" y="346"/>
                  </a:cubicBezTo>
                  <a:cubicBezTo>
                    <a:pt x="204" y="343"/>
                    <a:pt x="222" y="349"/>
                    <a:pt x="203" y="346"/>
                  </a:cubicBezTo>
                  <a:moveTo>
                    <a:pt x="203" y="491"/>
                  </a:moveTo>
                  <a:cubicBezTo>
                    <a:pt x="195" y="433"/>
                    <a:pt x="275" y="378"/>
                    <a:pt x="354" y="387"/>
                  </a:cubicBezTo>
                  <a:cubicBezTo>
                    <a:pt x="293" y="406"/>
                    <a:pt x="244" y="442"/>
                    <a:pt x="203" y="491"/>
                  </a:cubicBezTo>
                  <a:moveTo>
                    <a:pt x="303" y="632"/>
                  </a:moveTo>
                  <a:cubicBezTo>
                    <a:pt x="177" y="572"/>
                    <a:pt x="317" y="393"/>
                    <a:pt x="409" y="447"/>
                  </a:cubicBezTo>
                  <a:cubicBezTo>
                    <a:pt x="262" y="516"/>
                    <a:pt x="453" y="416"/>
                    <a:pt x="375" y="510"/>
                  </a:cubicBezTo>
                  <a:cubicBezTo>
                    <a:pt x="416" y="501"/>
                    <a:pt x="454" y="469"/>
                    <a:pt x="424" y="530"/>
                  </a:cubicBezTo>
                  <a:cubicBezTo>
                    <a:pt x="588" y="432"/>
                    <a:pt x="445" y="699"/>
                    <a:pt x="303" y="632"/>
                  </a:cubicBezTo>
                  <a:cubicBezTo>
                    <a:pt x="249" y="606"/>
                    <a:pt x="359" y="658"/>
                    <a:pt x="303" y="632"/>
                  </a:cubicBezTo>
                  <a:moveTo>
                    <a:pt x="439" y="806"/>
                  </a:moveTo>
                  <a:cubicBezTo>
                    <a:pt x="443" y="815"/>
                    <a:pt x="445" y="824"/>
                    <a:pt x="446" y="833"/>
                  </a:cubicBezTo>
                  <a:cubicBezTo>
                    <a:pt x="429" y="826"/>
                    <a:pt x="413" y="820"/>
                    <a:pt x="396" y="813"/>
                  </a:cubicBezTo>
                  <a:cubicBezTo>
                    <a:pt x="396" y="794"/>
                    <a:pt x="411" y="792"/>
                    <a:pt x="439" y="806"/>
                  </a:cubicBezTo>
                  <a:cubicBezTo>
                    <a:pt x="442" y="807"/>
                    <a:pt x="426" y="805"/>
                    <a:pt x="439" y="806"/>
                  </a:cubicBezTo>
                  <a:moveTo>
                    <a:pt x="309" y="924"/>
                  </a:moveTo>
                  <a:cubicBezTo>
                    <a:pt x="294" y="949"/>
                    <a:pt x="242" y="909"/>
                    <a:pt x="254" y="891"/>
                  </a:cubicBezTo>
                  <a:cubicBezTo>
                    <a:pt x="272" y="902"/>
                    <a:pt x="290" y="913"/>
                    <a:pt x="309" y="924"/>
                  </a:cubicBezTo>
                  <a:cubicBezTo>
                    <a:pt x="307" y="927"/>
                    <a:pt x="290" y="913"/>
                    <a:pt x="309" y="924"/>
                  </a:cubicBezTo>
                  <a:moveTo>
                    <a:pt x="284" y="861"/>
                  </a:moveTo>
                  <a:cubicBezTo>
                    <a:pt x="305" y="850"/>
                    <a:pt x="315" y="866"/>
                    <a:pt x="315" y="909"/>
                  </a:cubicBezTo>
                  <a:cubicBezTo>
                    <a:pt x="291" y="902"/>
                    <a:pt x="281" y="886"/>
                    <a:pt x="284" y="861"/>
                  </a:cubicBezTo>
                  <a:cubicBezTo>
                    <a:pt x="286" y="860"/>
                    <a:pt x="283" y="888"/>
                    <a:pt x="284" y="861"/>
                  </a:cubicBezTo>
                  <a:moveTo>
                    <a:pt x="330" y="952"/>
                  </a:moveTo>
                  <a:cubicBezTo>
                    <a:pt x="313" y="971"/>
                    <a:pt x="292" y="974"/>
                    <a:pt x="251" y="963"/>
                  </a:cubicBezTo>
                  <a:cubicBezTo>
                    <a:pt x="271" y="943"/>
                    <a:pt x="306" y="938"/>
                    <a:pt x="330" y="952"/>
                  </a:cubicBezTo>
                  <a:moveTo>
                    <a:pt x="370" y="964"/>
                  </a:moveTo>
                  <a:cubicBezTo>
                    <a:pt x="358" y="989"/>
                    <a:pt x="325" y="1003"/>
                    <a:pt x="291" y="998"/>
                  </a:cubicBezTo>
                  <a:cubicBezTo>
                    <a:pt x="313" y="974"/>
                    <a:pt x="337" y="961"/>
                    <a:pt x="370" y="964"/>
                  </a:cubicBezTo>
                  <a:moveTo>
                    <a:pt x="405" y="964"/>
                  </a:moveTo>
                  <a:cubicBezTo>
                    <a:pt x="406" y="995"/>
                    <a:pt x="380" y="1024"/>
                    <a:pt x="341" y="1036"/>
                  </a:cubicBezTo>
                  <a:cubicBezTo>
                    <a:pt x="339" y="1010"/>
                    <a:pt x="375" y="970"/>
                    <a:pt x="405" y="964"/>
                  </a:cubicBezTo>
                  <a:moveTo>
                    <a:pt x="384" y="936"/>
                  </a:moveTo>
                  <a:cubicBezTo>
                    <a:pt x="327" y="955"/>
                    <a:pt x="302" y="850"/>
                    <a:pt x="287" y="818"/>
                  </a:cubicBezTo>
                  <a:cubicBezTo>
                    <a:pt x="324" y="821"/>
                    <a:pt x="498" y="897"/>
                    <a:pt x="384" y="936"/>
                  </a:cubicBezTo>
                  <a:cubicBezTo>
                    <a:pt x="360" y="944"/>
                    <a:pt x="410" y="927"/>
                    <a:pt x="384" y="936"/>
                  </a:cubicBezTo>
                  <a:moveTo>
                    <a:pt x="413" y="773"/>
                  </a:moveTo>
                  <a:cubicBezTo>
                    <a:pt x="392" y="791"/>
                    <a:pt x="365" y="795"/>
                    <a:pt x="338" y="784"/>
                  </a:cubicBezTo>
                  <a:cubicBezTo>
                    <a:pt x="362" y="763"/>
                    <a:pt x="387" y="760"/>
                    <a:pt x="413" y="773"/>
                  </a:cubicBezTo>
                  <a:moveTo>
                    <a:pt x="286" y="776"/>
                  </a:moveTo>
                  <a:cubicBezTo>
                    <a:pt x="307" y="751"/>
                    <a:pt x="330" y="740"/>
                    <a:pt x="363" y="737"/>
                  </a:cubicBezTo>
                  <a:cubicBezTo>
                    <a:pt x="343" y="764"/>
                    <a:pt x="320" y="775"/>
                    <a:pt x="286" y="776"/>
                  </a:cubicBezTo>
                  <a:moveTo>
                    <a:pt x="298" y="734"/>
                  </a:moveTo>
                  <a:cubicBezTo>
                    <a:pt x="279" y="758"/>
                    <a:pt x="262" y="779"/>
                    <a:pt x="228" y="784"/>
                  </a:cubicBezTo>
                  <a:cubicBezTo>
                    <a:pt x="241" y="751"/>
                    <a:pt x="264" y="735"/>
                    <a:pt x="298" y="734"/>
                  </a:cubicBezTo>
                  <a:moveTo>
                    <a:pt x="218" y="743"/>
                  </a:moveTo>
                  <a:cubicBezTo>
                    <a:pt x="219" y="774"/>
                    <a:pt x="206" y="799"/>
                    <a:pt x="175" y="825"/>
                  </a:cubicBezTo>
                  <a:cubicBezTo>
                    <a:pt x="171" y="785"/>
                    <a:pt x="186" y="758"/>
                    <a:pt x="218" y="743"/>
                  </a:cubicBezTo>
                  <a:moveTo>
                    <a:pt x="213" y="833"/>
                  </a:moveTo>
                  <a:cubicBezTo>
                    <a:pt x="228" y="825"/>
                    <a:pt x="243" y="817"/>
                    <a:pt x="259" y="809"/>
                  </a:cubicBezTo>
                  <a:cubicBezTo>
                    <a:pt x="287" y="849"/>
                    <a:pt x="259" y="873"/>
                    <a:pt x="226" y="879"/>
                  </a:cubicBezTo>
                  <a:cubicBezTo>
                    <a:pt x="247" y="922"/>
                    <a:pt x="260" y="936"/>
                    <a:pt x="215" y="964"/>
                  </a:cubicBezTo>
                  <a:cubicBezTo>
                    <a:pt x="237" y="972"/>
                    <a:pt x="258" y="979"/>
                    <a:pt x="279" y="987"/>
                  </a:cubicBezTo>
                  <a:cubicBezTo>
                    <a:pt x="222" y="1019"/>
                    <a:pt x="293" y="1016"/>
                    <a:pt x="323" y="1021"/>
                  </a:cubicBezTo>
                  <a:cubicBezTo>
                    <a:pt x="305" y="1036"/>
                    <a:pt x="300" y="1051"/>
                    <a:pt x="310" y="1066"/>
                  </a:cubicBezTo>
                  <a:cubicBezTo>
                    <a:pt x="379" y="1032"/>
                    <a:pt x="384" y="1006"/>
                    <a:pt x="447" y="1060"/>
                  </a:cubicBezTo>
                  <a:cubicBezTo>
                    <a:pt x="404" y="1077"/>
                    <a:pt x="446" y="1092"/>
                    <a:pt x="469" y="1093"/>
                  </a:cubicBezTo>
                  <a:cubicBezTo>
                    <a:pt x="435" y="1121"/>
                    <a:pt x="431" y="1160"/>
                    <a:pt x="484" y="1127"/>
                  </a:cubicBezTo>
                  <a:cubicBezTo>
                    <a:pt x="432" y="1253"/>
                    <a:pt x="3" y="999"/>
                    <a:pt x="213" y="833"/>
                  </a:cubicBezTo>
                  <a:cubicBezTo>
                    <a:pt x="226" y="822"/>
                    <a:pt x="195" y="847"/>
                    <a:pt x="213" y="833"/>
                  </a:cubicBezTo>
                  <a:moveTo>
                    <a:pt x="385" y="1190"/>
                  </a:moveTo>
                  <a:cubicBezTo>
                    <a:pt x="366" y="1210"/>
                    <a:pt x="337" y="1214"/>
                    <a:pt x="315" y="1200"/>
                  </a:cubicBezTo>
                  <a:cubicBezTo>
                    <a:pt x="344" y="1180"/>
                    <a:pt x="361" y="1177"/>
                    <a:pt x="385" y="1190"/>
                  </a:cubicBezTo>
                  <a:moveTo>
                    <a:pt x="240" y="1173"/>
                  </a:moveTo>
                  <a:cubicBezTo>
                    <a:pt x="261" y="1153"/>
                    <a:pt x="296" y="1152"/>
                    <a:pt x="324" y="1172"/>
                  </a:cubicBezTo>
                  <a:cubicBezTo>
                    <a:pt x="294" y="1189"/>
                    <a:pt x="268" y="1189"/>
                    <a:pt x="240" y="1173"/>
                  </a:cubicBezTo>
                  <a:moveTo>
                    <a:pt x="160" y="790"/>
                  </a:moveTo>
                  <a:cubicBezTo>
                    <a:pt x="157" y="814"/>
                    <a:pt x="153" y="838"/>
                    <a:pt x="150" y="862"/>
                  </a:cubicBezTo>
                  <a:cubicBezTo>
                    <a:pt x="106" y="862"/>
                    <a:pt x="151" y="795"/>
                    <a:pt x="160" y="790"/>
                  </a:cubicBezTo>
                  <a:cubicBezTo>
                    <a:pt x="157" y="814"/>
                    <a:pt x="132" y="809"/>
                    <a:pt x="160" y="790"/>
                  </a:cubicBezTo>
                  <a:moveTo>
                    <a:pt x="119" y="833"/>
                  </a:moveTo>
                  <a:cubicBezTo>
                    <a:pt x="124" y="857"/>
                    <a:pt x="129" y="882"/>
                    <a:pt x="135" y="910"/>
                  </a:cubicBezTo>
                  <a:cubicBezTo>
                    <a:pt x="106" y="895"/>
                    <a:pt x="98" y="860"/>
                    <a:pt x="119" y="833"/>
                  </a:cubicBezTo>
                  <a:moveTo>
                    <a:pt x="120" y="960"/>
                  </a:moveTo>
                  <a:cubicBezTo>
                    <a:pt x="95" y="943"/>
                    <a:pt x="84" y="920"/>
                    <a:pt x="79" y="891"/>
                  </a:cubicBezTo>
                  <a:cubicBezTo>
                    <a:pt x="105" y="902"/>
                    <a:pt x="121" y="930"/>
                    <a:pt x="120" y="960"/>
                  </a:cubicBezTo>
                  <a:moveTo>
                    <a:pt x="86" y="949"/>
                  </a:moveTo>
                  <a:cubicBezTo>
                    <a:pt x="135" y="967"/>
                    <a:pt x="148" y="986"/>
                    <a:pt x="124" y="1005"/>
                  </a:cubicBezTo>
                  <a:cubicBezTo>
                    <a:pt x="73" y="988"/>
                    <a:pt x="60" y="969"/>
                    <a:pt x="86" y="949"/>
                  </a:cubicBezTo>
                  <a:cubicBezTo>
                    <a:pt x="101" y="965"/>
                    <a:pt x="82" y="953"/>
                    <a:pt x="86" y="949"/>
                  </a:cubicBezTo>
                  <a:moveTo>
                    <a:pt x="85" y="1011"/>
                  </a:moveTo>
                  <a:cubicBezTo>
                    <a:pt x="125" y="1012"/>
                    <a:pt x="153" y="1026"/>
                    <a:pt x="179" y="1057"/>
                  </a:cubicBezTo>
                  <a:cubicBezTo>
                    <a:pt x="136" y="1060"/>
                    <a:pt x="113" y="1037"/>
                    <a:pt x="85" y="1011"/>
                  </a:cubicBezTo>
                  <a:moveTo>
                    <a:pt x="123" y="1075"/>
                  </a:moveTo>
                  <a:cubicBezTo>
                    <a:pt x="159" y="1071"/>
                    <a:pt x="190" y="1076"/>
                    <a:pt x="216" y="1100"/>
                  </a:cubicBezTo>
                  <a:cubicBezTo>
                    <a:pt x="192" y="1115"/>
                    <a:pt x="155" y="1105"/>
                    <a:pt x="123" y="1075"/>
                  </a:cubicBezTo>
                  <a:moveTo>
                    <a:pt x="267" y="1143"/>
                  </a:moveTo>
                  <a:cubicBezTo>
                    <a:pt x="237" y="1157"/>
                    <a:pt x="213" y="1146"/>
                    <a:pt x="190" y="1132"/>
                  </a:cubicBezTo>
                  <a:cubicBezTo>
                    <a:pt x="217" y="1122"/>
                    <a:pt x="242" y="1123"/>
                    <a:pt x="267" y="1143"/>
                  </a:cubicBezTo>
                  <a:moveTo>
                    <a:pt x="221" y="1298"/>
                  </a:moveTo>
                  <a:cubicBezTo>
                    <a:pt x="180" y="1298"/>
                    <a:pt x="182" y="1230"/>
                    <a:pt x="223" y="1230"/>
                  </a:cubicBezTo>
                  <a:cubicBezTo>
                    <a:pt x="264" y="1230"/>
                    <a:pt x="263" y="1298"/>
                    <a:pt x="221" y="1298"/>
                  </a:cubicBezTo>
                  <a:cubicBezTo>
                    <a:pt x="203" y="1298"/>
                    <a:pt x="238" y="1298"/>
                    <a:pt x="221" y="1298"/>
                  </a:cubicBezTo>
                  <a:moveTo>
                    <a:pt x="261" y="1326"/>
                  </a:moveTo>
                  <a:cubicBezTo>
                    <a:pt x="281" y="1339"/>
                    <a:pt x="295" y="1348"/>
                    <a:pt x="312" y="1358"/>
                  </a:cubicBezTo>
                  <a:cubicBezTo>
                    <a:pt x="288" y="1372"/>
                    <a:pt x="279" y="1367"/>
                    <a:pt x="261" y="1326"/>
                  </a:cubicBezTo>
                  <a:moveTo>
                    <a:pt x="363" y="1410"/>
                  </a:moveTo>
                  <a:cubicBezTo>
                    <a:pt x="357" y="1404"/>
                    <a:pt x="350" y="1398"/>
                    <a:pt x="343" y="1392"/>
                  </a:cubicBezTo>
                  <a:cubicBezTo>
                    <a:pt x="358" y="1370"/>
                    <a:pt x="373" y="1372"/>
                    <a:pt x="389" y="1397"/>
                  </a:cubicBezTo>
                  <a:cubicBezTo>
                    <a:pt x="380" y="1402"/>
                    <a:pt x="372" y="1406"/>
                    <a:pt x="363" y="1410"/>
                  </a:cubicBezTo>
                  <a:cubicBezTo>
                    <a:pt x="355" y="1408"/>
                    <a:pt x="368" y="1412"/>
                    <a:pt x="363" y="1410"/>
                  </a:cubicBezTo>
                  <a:moveTo>
                    <a:pt x="411" y="1315"/>
                  </a:moveTo>
                  <a:cubicBezTo>
                    <a:pt x="409" y="1326"/>
                    <a:pt x="415" y="1375"/>
                    <a:pt x="393" y="1370"/>
                  </a:cubicBezTo>
                  <a:cubicBezTo>
                    <a:pt x="409" y="1311"/>
                    <a:pt x="283" y="1344"/>
                    <a:pt x="291" y="1304"/>
                  </a:cubicBezTo>
                  <a:cubicBezTo>
                    <a:pt x="350" y="1304"/>
                    <a:pt x="336" y="1277"/>
                    <a:pt x="289" y="1267"/>
                  </a:cubicBezTo>
                  <a:cubicBezTo>
                    <a:pt x="342" y="1263"/>
                    <a:pt x="345" y="1249"/>
                    <a:pt x="298" y="1225"/>
                  </a:cubicBezTo>
                  <a:cubicBezTo>
                    <a:pt x="340" y="1218"/>
                    <a:pt x="393" y="1248"/>
                    <a:pt x="432" y="1261"/>
                  </a:cubicBezTo>
                  <a:cubicBezTo>
                    <a:pt x="425" y="1279"/>
                    <a:pt x="418" y="1297"/>
                    <a:pt x="411" y="1315"/>
                  </a:cubicBezTo>
                  <a:cubicBezTo>
                    <a:pt x="407" y="1334"/>
                    <a:pt x="416" y="1296"/>
                    <a:pt x="411" y="1315"/>
                  </a:cubicBezTo>
                  <a:moveTo>
                    <a:pt x="379" y="1227"/>
                  </a:moveTo>
                  <a:cubicBezTo>
                    <a:pt x="407" y="1194"/>
                    <a:pt x="430" y="1187"/>
                    <a:pt x="458" y="1201"/>
                  </a:cubicBezTo>
                  <a:cubicBezTo>
                    <a:pt x="437" y="1229"/>
                    <a:pt x="409" y="1226"/>
                    <a:pt x="379" y="1227"/>
                  </a:cubicBezTo>
                  <a:moveTo>
                    <a:pt x="440" y="1243"/>
                  </a:moveTo>
                  <a:cubicBezTo>
                    <a:pt x="462" y="1211"/>
                    <a:pt x="482" y="1202"/>
                    <a:pt x="519" y="1203"/>
                  </a:cubicBezTo>
                  <a:cubicBezTo>
                    <a:pt x="510" y="1231"/>
                    <a:pt x="491" y="1241"/>
                    <a:pt x="440" y="1243"/>
                  </a:cubicBezTo>
                  <a:moveTo>
                    <a:pt x="446" y="1349"/>
                  </a:moveTo>
                  <a:cubicBezTo>
                    <a:pt x="443" y="1326"/>
                    <a:pt x="450" y="1316"/>
                    <a:pt x="476" y="1312"/>
                  </a:cubicBezTo>
                  <a:cubicBezTo>
                    <a:pt x="477" y="1324"/>
                    <a:pt x="477" y="1324"/>
                    <a:pt x="446" y="1349"/>
                  </a:cubicBezTo>
                  <a:moveTo>
                    <a:pt x="480" y="1271"/>
                  </a:moveTo>
                  <a:cubicBezTo>
                    <a:pt x="538" y="1268"/>
                    <a:pt x="594" y="1250"/>
                    <a:pt x="635" y="1300"/>
                  </a:cubicBezTo>
                  <a:cubicBezTo>
                    <a:pt x="588" y="1325"/>
                    <a:pt x="515" y="1314"/>
                    <a:pt x="480" y="1271"/>
                  </a:cubicBezTo>
                  <a:cubicBezTo>
                    <a:pt x="512" y="1269"/>
                    <a:pt x="511" y="1310"/>
                    <a:pt x="480" y="1271"/>
                  </a:cubicBezTo>
                  <a:moveTo>
                    <a:pt x="552" y="1370"/>
                  </a:moveTo>
                  <a:cubicBezTo>
                    <a:pt x="554" y="1354"/>
                    <a:pt x="566" y="1351"/>
                    <a:pt x="589" y="1360"/>
                  </a:cubicBezTo>
                  <a:cubicBezTo>
                    <a:pt x="539" y="1326"/>
                    <a:pt x="617" y="1309"/>
                    <a:pt x="589" y="1388"/>
                  </a:cubicBezTo>
                  <a:cubicBezTo>
                    <a:pt x="577" y="1382"/>
                    <a:pt x="565" y="1376"/>
                    <a:pt x="552" y="1370"/>
                  </a:cubicBezTo>
                  <a:cubicBezTo>
                    <a:pt x="553" y="1368"/>
                    <a:pt x="564" y="1376"/>
                    <a:pt x="552" y="1370"/>
                  </a:cubicBezTo>
                  <a:moveTo>
                    <a:pt x="692" y="1545"/>
                  </a:moveTo>
                  <a:cubicBezTo>
                    <a:pt x="628" y="1522"/>
                    <a:pt x="585" y="1503"/>
                    <a:pt x="557" y="1437"/>
                  </a:cubicBezTo>
                  <a:cubicBezTo>
                    <a:pt x="630" y="1437"/>
                    <a:pt x="655" y="1480"/>
                    <a:pt x="717" y="1499"/>
                  </a:cubicBezTo>
                  <a:cubicBezTo>
                    <a:pt x="649" y="1535"/>
                    <a:pt x="706" y="1519"/>
                    <a:pt x="726" y="1525"/>
                  </a:cubicBezTo>
                  <a:cubicBezTo>
                    <a:pt x="720" y="1541"/>
                    <a:pt x="709" y="1547"/>
                    <a:pt x="692" y="1545"/>
                  </a:cubicBezTo>
                  <a:cubicBezTo>
                    <a:pt x="670" y="1537"/>
                    <a:pt x="711" y="1551"/>
                    <a:pt x="692" y="1545"/>
                  </a:cubicBezTo>
                  <a:moveTo>
                    <a:pt x="727" y="1241"/>
                  </a:moveTo>
                  <a:cubicBezTo>
                    <a:pt x="740" y="1231"/>
                    <a:pt x="801" y="1289"/>
                    <a:pt x="812" y="1298"/>
                  </a:cubicBezTo>
                  <a:cubicBezTo>
                    <a:pt x="786" y="1308"/>
                    <a:pt x="764" y="1276"/>
                    <a:pt x="742" y="1304"/>
                  </a:cubicBezTo>
                  <a:cubicBezTo>
                    <a:pt x="737" y="1283"/>
                    <a:pt x="732" y="1262"/>
                    <a:pt x="727" y="1241"/>
                  </a:cubicBezTo>
                  <a:cubicBezTo>
                    <a:pt x="729" y="1239"/>
                    <a:pt x="731" y="1260"/>
                    <a:pt x="727" y="1241"/>
                  </a:cubicBezTo>
                  <a:moveTo>
                    <a:pt x="746" y="1363"/>
                  </a:moveTo>
                  <a:cubicBezTo>
                    <a:pt x="760" y="1360"/>
                    <a:pt x="774" y="1357"/>
                    <a:pt x="788" y="1354"/>
                  </a:cubicBezTo>
                  <a:cubicBezTo>
                    <a:pt x="763" y="1349"/>
                    <a:pt x="754" y="1339"/>
                    <a:pt x="760" y="1324"/>
                  </a:cubicBezTo>
                  <a:cubicBezTo>
                    <a:pt x="845" y="1333"/>
                    <a:pt x="829" y="1419"/>
                    <a:pt x="751" y="1393"/>
                  </a:cubicBezTo>
                  <a:cubicBezTo>
                    <a:pt x="794" y="1386"/>
                    <a:pt x="792" y="1376"/>
                    <a:pt x="746" y="1363"/>
                  </a:cubicBezTo>
                  <a:cubicBezTo>
                    <a:pt x="763" y="1359"/>
                    <a:pt x="761" y="1371"/>
                    <a:pt x="746" y="1363"/>
                  </a:cubicBezTo>
                  <a:moveTo>
                    <a:pt x="775" y="1513"/>
                  </a:moveTo>
                  <a:cubicBezTo>
                    <a:pt x="740" y="1510"/>
                    <a:pt x="741" y="1496"/>
                    <a:pt x="759" y="1482"/>
                  </a:cubicBezTo>
                  <a:cubicBezTo>
                    <a:pt x="785" y="1460"/>
                    <a:pt x="800" y="1516"/>
                    <a:pt x="775" y="1513"/>
                  </a:cubicBezTo>
                  <a:cubicBezTo>
                    <a:pt x="766" y="1512"/>
                    <a:pt x="780" y="1514"/>
                    <a:pt x="775" y="1513"/>
                  </a:cubicBezTo>
                  <a:moveTo>
                    <a:pt x="862" y="1554"/>
                  </a:moveTo>
                  <a:cubicBezTo>
                    <a:pt x="826" y="1570"/>
                    <a:pt x="804" y="1562"/>
                    <a:pt x="794" y="1533"/>
                  </a:cubicBezTo>
                  <a:cubicBezTo>
                    <a:pt x="809" y="1535"/>
                    <a:pt x="864" y="1534"/>
                    <a:pt x="862" y="1554"/>
                  </a:cubicBezTo>
                  <a:cubicBezTo>
                    <a:pt x="845" y="1554"/>
                    <a:pt x="862" y="1551"/>
                    <a:pt x="862" y="1554"/>
                  </a:cubicBezTo>
                  <a:moveTo>
                    <a:pt x="852" y="1484"/>
                  </a:moveTo>
                  <a:cubicBezTo>
                    <a:pt x="859" y="1497"/>
                    <a:pt x="866" y="1509"/>
                    <a:pt x="876" y="1526"/>
                  </a:cubicBezTo>
                  <a:cubicBezTo>
                    <a:pt x="838" y="1506"/>
                    <a:pt x="835" y="1501"/>
                    <a:pt x="852" y="1484"/>
                  </a:cubicBezTo>
                  <a:moveTo>
                    <a:pt x="874" y="1468"/>
                  </a:moveTo>
                  <a:cubicBezTo>
                    <a:pt x="902" y="1461"/>
                    <a:pt x="930" y="1493"/>
                    <a:pt x="898" y="1506"/>
                  </a:cubicBezTo>
                  <a:cubicBezTo>
                    <a:pt x="890" y="1493"/>
                    <a:pt x="882" y="1481"/>
                    <a:pt x="874" y="1468"/>
                  </a:cubicBezTo>
                  <a:cubicBezTo>
                    <a:pt x="884" y="1466"/>
                    <a:pt x="883" y="1483"/>
                    <a:pt x="874" y="1468"/>
                  </a:cubicBezTo>
                  <a:moveTo>
                    <a:pt x="929" y="1595"/>
                  </a:moveTo>
                  <a:cubicBezTo>
                    <a:pt x="893" y="1595"/>
                    <a:pt x="893" y="1534"/>
                    <a:pt x="929" y="1539"/>
                  </a:cubicBezTo>
                  <a:cubicBezTo>
                    <a:pt x="962" y="1543"/>
                    <a:pt x="965" y="1595"/>
                    <a:pt x="929" y="1595"/>
                  </a:cubicBezTo>
                  <a:cubicBezTo>
                    <a:pt x="912" y="1595"/>
                    <a:pt x="947" y="1595"/>
                    <a:pt x="929" y="1595"/>
                  </a:cubicBezTo>
                  <a:moveTo>
                    <a:pt x="967" y="1439"/>
                  </a:moveTo>
                  <a:cubicBezTo>
                    <a:pt x="994" y="1430"/>
                    <a:pt x="991" y="1421"/>
                    <a:pt x="960" y="1412"/>
                  </a:cubicBezTo>
                  <a:cubicBezTo>
                    <a:pt x="1003" y="1410"/>
                    <a:pt x="1002" y="1398"/>
                    <a:pt x="957" y="1375"/>
                  </a:cubicBezTo>
                  <a:cubicBezTo>
                    <a:pt x="1029" y="1364"/>
                    <a:pt x="1013" y="1397"/>
                    <a:pt x="1013" y="1456"/>
                  </a:cubicBezTo>
                  <a:cubicBezTo>
                    <a:pt x="998" y="1450"/>
                    <a:pt x="982" y="1445"/>
                    <a:pt x="967" y="1439"/>
                  </a:cubicBezTo>
                  <a:cubicBezTo>
                    <a:pt x="976" y="1434"/>
                    <a:pt x="984" y="1445"/>
                    <a:pt x="967" y="1439"/>
                  </a:cubicBezTo>
                  <a:moveTo>
                    <a:pt x="1011" y="1562"/>
                  </a:moveTo>
                  <a:cubicBezTo>
                    <a:pt x="1000" y="1538"/>
                    <a:pt x="1047" y="1542"/>
                    <a:pt x="1056" y="1547"/>
                  </a:cubicBezTo>
                  <a:cubicBezTo>
                    <a:pt x="1041" y="1552"/>
                    <a:pt x="1026" y="1557"/>
                    <a:pt x="1011" y="1562"/>
                  </a:cubicBezTo>
                  <a:cubicBezTo>
                    <a:pt x="1010" y="1560"/>
                    <a:pt x="1025" y="1558"/>
                    <a:pt x="1011" y="1562"/>
                  </a:cubicBezTo>
                  <a:moveTo>
                    <a:pt x="1075" y="1428"/>
                  </a:moveTo>
                  <a:cubicBezTo>
                    <a:pt x="1110" y="1425"/>
                    <a:pt x="1107" y="1415"/>
                    <a:pt x="1068" y="1400"/>
                  </a:cubicBezTo>
                  <a:cubicBezTo>
                    <a:pt x="1176" y="1400"/>
                    <a:pt x="1109" y="1468"/>
                    <a:pt x="1076" y="1452"/>
                  </a:cubicBezTo>
                  <a:cubicBezTo>
                    <a:pt x="1105" y="1444"/>
                    <a:pt x="1105" y="1437"/>
                    <a:pt x="1075" y="1428"/>
                  </a:cubicBezTo>
                  <a:cubicBezTo>
                    <a:pt x="1085" y="1426"/>
                    <a:pt x="1085" y="1434"/>
                    <a:pt x="1075" y="1428"/>
                  </a:cubicBezTo>
                  <a:moveTo>
                    <a:pt x="1110" y="1583"/>
                  </a:moveTo>
                  <a:cubicBezTo>
                    <a:pt x="1089" y="1572"/>
                    <a:pt x="1088" y="1559"/>
                    <a:pt x="1108" y="1545"/>
                  </a:cubicBezTo>
                  <a:cubicBezTo>
                    <a:pt x="1138" y="1561"/>
                    <a:pt x="1138" y="1574"/>
                    <a:pt x="1110" y="1583"/>
                  </a:cubicBezTo>
                  <a:cubicBezTo>
                    <a:pt x="1103" y="1581"/>
                    <a:pt x="1113" y="1585"/>
                    <a:pt x="1110" y="1583"/>
                  </a:cubicBezTo>
                  <a:moveTo>
                    <a:pt x="1105" y="1349"/>
                  </a:moveTo>
                  <a:cubicBezTo>
                    <a:pt x="1139" y="1340"/>
                    <a:pt x="1159" y="1348"/>
                    <a:pt x="1177" y="1381"/>
                  </a:cubicBezTo>
                  <a:cubicBezTo>
                    <a:pt x="1150" y="1369"/>
                    <a:pt x="1129" y="1359"/>
                    <a:pt x="1105" y="1349"/>
                  </a:cubicBezTo>
                  <a:moveTo>
                    <a:pt x="1172" y="1333"/>
                  </a:moveTo>
                  <a:cubicBezTo>
                    <a:pt x="1185" y="1295"/>
                    <a:pt x="1239" y="1341"/>
                    <a:pt x="1204" y="1283"/>
                  </a:cubicBezTo>
                  <a:cubicBezTo>
                    <a:pt x="1322" y="1337"/>
                    <a:pt x="1207" y="1297"/>
                    <a:pt x="1245" y="1264"/>
                  </a:cubicBezTo>
                  <a:cubicBezTo>
                    <a:pt x="1286" y="1300"/>
                    <a:pt x="1221" y="1357"/>
                    <a:pt x="1172" y="1333"/>
                  </a:cubicBezTo>
                  <a:cubicBezTo>
                    <a:pt x="1173" y="1331"/>
                    <a:pt x="1183" y="1338"/>
                    <a:pt x="1172" y="1333"/>
                  </a:cubicBezTo>
                  <a:moveTo>
                    <a:pt x="1228" y="1503"/>
                  </a:moveTo>
                  <a:cubicBezTo>
                    <a:pt x="1217" y="1500"/>
                    <a:pt x="1205" y="1496"/>
                    <a:pt x="1194" y="1492"/>
                  </a:cubicBezTo>
                  <a:cubicBezTo>
                    <a:pt x="1205" y="1487"/>
                    <a:pt x="1217" y="1460"/>
                    <a:pt x="1205" y="1449"/>
                  </a:cubicBezTo>
                  <a:cubicBezTo>
                    <a:pt x="1246" y="1449"/>
                    <a:pt x="1236" y="1469"/>
                    <a:pt x="1228" y="1503"/>
                  </a:cubicBezTo>
                  <a:cubicBezTo>
                    <a:pt x="1218" y="1500"/>
                    <a:pt x="1240" y="1449"/>
                    <a:pt x="1228" y="1503"/>
                  </a:cubicBezTo>
                  <a:moveTo>
                    <a:pt x="1222" y="1377"/>
                  </a:moveTo>
                  <a:cubicBezTo>
                    <a:pt x="1256" y="1411"/>
                    <a:pt x="1263" y="1405"/>
                    <a:pt x="1243" y="1359"/>
                  </a:cubicBezTo>
                  <a:cubicBezTo>
                    <a:pt x="1335" y="1438"/>
                    <a:pt x="1226" y="1332"/>
                    <a:pt x="1294" y="1366"/>
                  </a:cubicBezTo>
                  <a:cubicBezTo>
                    <a:pt x="1294" y="1345"/>
                    <a:pt x="1317" y="1322"/>
                    <a:pt x="1328" y="1352"/>
                  </a:cubicBezTo>
                  <a:cubicBezTo>
                    <a:pt x="1340" y="1388"/>
                    <a:pt x="1238" y="1440"/>
                    <a:pt x="1222" y="1377"/>
                  </a:cubicBezTo>
                  <a:cubicBezTo>
                    <a:pt x="1234" y="1385"/>
                    <a:pt x="1231" y="1413"/>
                    <a:pt x="1222" y="1377"/>
                  </a:cubicBezTo>
                  <a:moveTo>
                    <a:pt x="1284" y="1539"/>
                  </a:moveTo>
                  <a:cubicBezTo>
                    <a:pt x="1276" y="1504"/>
                    <a:pt x="1300" y="1458"/>
                    <a:pt x="1337" y="1438"/>
                  </a:cubicBezTo>
                  <a:cubicBezTo>
                    <a:pt x="1354" y="1489"/>
                    <a:pt x="1335" y="1525"/>
                    <a:pt x="1284" y="1539"/>
                  </a:cubicBezTo>
                  <a:moveTo>
                    <a:pt x="1318" y="1049"/>
                  </a:moveTo>
                  <a:cubicBezTo>
                    <a:pt x="1355" y="1080"/>
                    <a:pt x="1360" y="1068"/>
                    <a:pt x="1387" y="1077"/>
                  </a:cubicBezTo>
                  <a:cubicBezTo>
                    <a:pt x="1382" y="1106"/>
                    <a:pt x="1376" y="1135"/>
                    <a:pt x="1371" y="1163"/>
                  </a:cubicBezTo>
                  <a:cubicBezTo>
                    <a:pt x="1353" y="1125"/>
                    <a:pt x="1336" y="1087"/>
                    <a:pt x="1318" y="1049"/>
                  </a:cubicBezTo>
                  <a:cubicBezTo>
                    <a:pt x="1337" y="1064"/>
                    <a:pt x="1337" y="1090"/>
                    <a:pt x="1318" y="1049"/>
                  </a:cubicBezTo>
                  <a:moveTo>
                    <a:pt x="1424" y="1493"/>
                  </a:moveTo>
                  <a:cubicBezTo>
                    <a:pt x="1418" y="1502"/>
                    <a:pt x="1411" y="1511"/>
                    <a:pt x="1405" y="1520"/>
                  </a:cubicBezTo>
                  <a:cubicBezTo>
                    <a:pt x="1385" y="1499"/>
                    <a:pt x="1383" y="1384"/>
                    <a:pt x="1365" y="1344"/>
                  </a:cubicBezTo>
                  <a:cubicBezTo>
                    <a:pt x="1409" y="1352"/>
                    <a:pt x="1462" y="1354"/>
                    <a:pt x="1478" y="1406"/>
                  </a:cubicBezTo>
                  <a:cubicBezTo>
                    <a:pt x="1500" y="1475"/>
                    <a:pt x="1450" y="1478"/>
                    <a:pt x="1424" y="1493"/>
                  </a:cubicBezTo>
                  <a:cubicBezTo>
                    <a:pt x="1416" y="1498"/>
                    <a:pt x="1429" y="1491"/>
                    <a:pt x="1424" y="1493"/>
                  </a:cubicBezTo>
                  <a:moveTo>
                    <a:pt x="1462" y="1632"/>
                  </a:moveTo>
                  <a:cubicBezTo>
                    <a:pt x="1433" y="1644"/>
                    <a:pt x="1426" y="1590"/>
                    <a:pt x="1440" y="1576"/>
                  </a:cubicBezTo>
                  <a:cubicBezTo>
                    <a:pt x="1475" y="1539"/>
                    <a:pt x="1509" y="1614"/>
                    <a:pt x="1462" y="1632"/>
                  </a:cubicBezTo>
                  <a:cubicBezTo>
                    <a:pt x="1449" y="1638"/>
                    <a:pt x="1473" y="1628"/>
                    <a:pt x="1462" y="1632"/>
                  </a:cubicBezTo>
                  <a:moveTo>
                    <a:pt x="1498" y="1376"/>
                  </a:moveTo>
                  <a:cubicBezTo>
                    <a:pt x="1554" y="1364"/>
                    <a:pt x="1511" y="1449"/>
                    <a:pt x="1503" y="1461"/>
                  </a:cubicBezTo>
                  <a:cubicBezTo>
                    <a:pt x="1491" y="1454"/>
                    <a:pt x="1498" y="1389"/>
                    <a:pt x="1498" y="1376"/>
                  </a:cubicBezTo>
                  <a:cubicBezTo>
                    <a:pt x="1500" y="1375"/>
                    <a:pt x="1498" y="1403"/>
                    <a:pt x="1498" y="1376"/>
                  </a:cubicBezTo>
                  <a:moveTo>
                    <a:pt x="1505" y="1510"/>
                  </a:moveTo>
                  <a:cubicBezTo>
                    <a:pt x="1497" y="1485"/>
                    <a:pt x="1501" y="1478"/>
                    <a:pt x="1531" y="1466"/>
                  </a:cubicBezTo>
                  <a:cubicBezTo>
                    <a:pt x="1523" y="1480"/>
                    <a:pt x="1515" y="1493"/>
                    <a:pt x="1505" y="1510"/>
                  </a:cubicBezTo>
                  <a:moveTo>
                    <a:pt x="1522" y="1287"/>
                  </a:moveTo>
                  <a:cubicBezTo>
                    <a:pt x="1520" y="1298"/>
                    <a:pt x="1518" y="1309"/>
                    <a:pt x="1516" y="1319"/>
                  </a:cubicBezTo>
                  <a:cubicBezTo>
                    <a:pt x="1493" y="1312"/>
                    <a:pt x="1560" y="1142"/>
                    <a:pt x="1615" y="1250"/>
                  </a:cubicBezTo>
                  <a:cubicBezTo>
                    <a:pt x="1535" y="1206"/>
                    <a:pt x="1642" y="1293"/>
                    <a:pt x="1561" y="1246"/>
                  </a:cubicBezTo>
                  <a:cubicBezTo>
                    <a:pt x="1581" y="1337"/>
                    <a:pt x="1540" y="1228"/>
                    <a:pt x="1544" y="1296"/>
                  </a:cubicBezTo>
                  <a:cubicBezTo>
                    <a:pt x="1537" y="1293"/>
                    <a:pt x="1530" y="1290"/>
                    <a:pt x="1522" y="1287"/>
                  </a:cubicBezTo>
                  <a:cubicBezTo>
                    <a:pt x="1520" y="1298"/>
                    <a:pt x="1529" y="1290"/>
                    <a:pt x="1522" y="1287"/>
                  </a:cubicBezTo>
                  <a:moveTo>
                    <a:pt x="1539" y="1508"/>
                  </a:moveTo>
                  <a:cubicBezTo>
                    <a:pt x="1526" y="1500"/>
                    <a:pt x="1545" y="1447"/>
                    <a:pt x="1548" y="1435"/>
                  </a:cubicBezTo>
                  <a:cubicBezTo>
                    <a:pt x="1611" y="1473"/>
                    <a:pt x="1584" y="1471"/>
                    <a:pt x="1539" y="1508"/>
                  </a:cubicBezTo>
                  <a:cubicBezTo>
                    <a:pt x="1537" y="1506"/>
                    <a:pt x="1558" y="1492"/>
                    <a:pt x="1539" y="1508"/>
                  </a:cubicBezTo>
                  <a:moveTo>
                    <a:pt x="1558" y="1521"/>
                  </a:moveTo>
                  <a:cubicBezTo>
                    <a:pt x="1580" y="1501"/>
                    <a:pt x="1602" y="1481"/>
                    <a:pt x="1624" y="1461"/>
                  </a:cubicBezTo>
                  <a:cubicBezTo>
                    <a:pt x="1633" y="1503"/>
                    <a:pt x="1668" y="1477"/>
                    <a:pt x="1690" y="1501"/>
                  </a:cubicBezTo>
                  <a:cubicBezTo>
                    <a:pt x="1649" y="1523"/>
                    <a:pt x="1603" y="1527"/>
                    <a:pt x="1558" y="1521"/>
                  </a:cubicBezTo>
                  <a:cubicBezTo>
                    <a:pt x="1582" y="1499"/>
                    <a:pt x="1609" y="1527"/>
                    <a:pt x="1558" y="1521"/>
                  </a:cubicBezTo>
                  <a:moveTo>
                    <a:pt x="1683" y="1389"/>
                  </a:moveTo>
                  <a:cubicBezTo>
                    <a:pt x="1685" y="1400"/>
                    <a:pt x="1687" y="1411"/>
                    <a:pt x="1689" y="1422"/>
                  </a:cubicBezTo>
                  <a:cubicBezTo>
                    <a:pt x="1617" y="1383"/>
                    <a:pt x="1738" y="1474"/>
                    <a:pt x="1627" y="1422"/>
                  </a:cubicBezTo>
                  <a:cubicBezTo>
                    <a:pt x="1655" y="1376"/>
                    <a:pt x="1717" y="1304"/>
                    <a:pt x="1763" y="1355"/>
                  </a:cubicBezTo>
                  <a:cubicBezTo>
                    <a:pt x="1718" y="1345"/>
                    <a:pt x="1767" y="1377"/>
                    <a:pt x="1719" y="1354"/>
                  </a:cubicBezTo>
                  <a:cubicBezTo>
                    <a:pt x="1740" y="1434"/>
                    <a:pt x="1689" y="1315"/>
                    <a:pt x="1711" y="1408"/>
                  </a:cubicBezTo>
                  <a:cubicBezTo>
                    <a:pt x="1702" y="1401"/>
                    <a:pt x="1692" y="1395"/>
                    <a:pt x="1683" y="1389"/>
                  </a:cubicBezTo>
                  <a:cubicBezTo>
                    <a:pt x="1685" y="1401"/>
                    <a:pt x="1693" y="1396"/>
                    <a:pt x="1683" y="1389"/>
                  </a:cubicBezTo>
                  <a:moveTo>
                    <a:pt x="1827" y="1522"/>
                  </a:moveTo>
                  <a:cubicBezTo>
                    <a:pt x="1799" y="1539"/>
                    <a:pt x="1783" y="1530"/>
                    <a:pt x="1778" y="1496"/>
                  </a:cubicBezTo>
                  <a:cubicBezTo>
                    <a:pt x="1795" y="1481"/>
                    <a:pt x="1833" y="1499"/>
                    <a:pt x="1827" y="1522"/>
                  </a:cubicBezTo>
                  <a:cubicBezTo>
                    <a:pt x="1818" y="1525"/>
                    <a:pt x="1827" y="1520"/>
                    <a:pt x="1827" y="1522"/>
                  </a:cubicBezTo>
                  <a:moveTo>
                    <a:pt x="1809" y="1398"/>
                  </a:moveTo>
                  <a:cubicBezTo>
                    <a:pt x="1821" y="1403"/>
                    <a:pt x="1830" y="1411"/>
                    <a:pt x="1838" y="1422"/>
                  </a:cubicBezTo>
                  <a:cubicBezTo>
                    <a:pt x="1833" y="1433"/>
                    <a:pt x="1824" y="1432"/>
                    <a:pt x="1813" y="1419"/>
                  </a:cubicBezTo>
                  <a:cubicBezTo>
                    <a:pt x="1834" y="1459"/>
                    <a:pt x="1826" y="1463"/>
                    <a:pt x="1788" y="1433"/>
                  </a:cubicBezTo>
                  <a:cubicBezTo>
                    <a:pt x="1811" y="1501"/>
                    <a:pt x="1735" y="1414"/>
                    <a:pt x="1739" y="1479"/>
                  </a:cubicBezTo>
                  <a:cubicBezTo>
                    <a:pt x="1687" y="1446"/>
                    <a:pt x="1774" y="1406"/>
                    <a:pt x="1809" y="1398"/>
                  </a:cubicBezTo>
                  <a:cubicBezTo>
                    <a:pt x="1816" y="1396"/>
                    <a:pt x="1771" y="1407"/>
                    <a:pt x="1809" y="1398"/>
                  </a:cubicBezTo>
                  <a:moveTo>
                    <a:pt x="1750" y="1263"/>
                  </a:moveTo>
                  <a:cubicBezTo>
                    <a:pt x="1738" y="1247"/>
                    <a:pt x="1738" y="1246"/>
                    <a:pt x="1780" y="1221"/>
                  </a:cubicBezTo>
                  <a:cubicBezTo>
                    <a:pt x="1771" y="1235"/>
                    <a:pt x="1761" y="1249"/>
                    <a:pt x="1750" y="1263"/>
                  </a:cubicBezTo>
                  <a:moveTo>
                    <a:pt x="1859" y="1181"/>
                  </a:moveTo>
                  <a:cubicBezTo>
                    <a:pt x="1811" y="1181"/>
                    <a:pt x="1814" y="1111"/>
                    <a:pt x="1859" y="1114"/>
                  </a:cubicBezTo>
                  <a:cubicBezTo>
                    <a:pt x="1896" y="1116"/>
                    <a:pt x="1897" y="1180"/>
                    <a:pt x="1859" y="1181"/>
                  </a:cubicBezTo>
                  <a:cubicBezTo>
                    <a:pt x="1837" y="1181"/>
                    <a:pt x="1876" y="1180"/>
                    <a:pt x="1859" y="1181"/>
                  </a:cubicBezTo>
                  <a:moveTo>
                    <a:pt x="1893" y="1080"/>
                  </a:moveTo>
                  <a:cubicBezTo>
                    <a:pt x="1851" y="1067"/>
                    <a:pt x="1948" y="1015"/>
                    <a:pt x="1882" y="1000"/>
                  </a:cubicBezTo>
                  <a:cubicBezTo>
                    <a:pt x="1857" y="994"/>
                    <a:pt x="1852" y="1060"/>
                    <a:pt x="1846" y="1070"/>
                  </a:cubicBezTo>
                  <a:cubicBezTo>
                    <a:pt x="1835" y="1017"/>
                    <a:pt x="1852" y="995"/>
                    <a:pt x="1790" y="1009"/>
                  </a:cubicBezTo>
                  <a:cubicBezTo>
                    <a:pt x="1792" y="1017"/>
                    <a:pt x="1814" y="1076"/>
                    <a:pt x="1806" y="1081"/>
                  </a:cubicBezTo>
                  <a:cubicBezTo>
                    <a:pt x="1781" y="1046"/>
                    <a:pt x="1780" y="1013"/>
                    <a:pt x="1738" y="1039"/>
                  </a:cubicBezTo>
                  <a:cubicBezTo>
                    <a:pt x="1750" y="1055"/>
                    <a:pt x="1762" y="1072"/>
                    <a:pt x="1774" y="1088"/>
                  </a:cubicBezTo>
                  <a:cubicBezTo>
                    <a:pt x="1742" y="1069"/>
                    <a:pt x="1704" y="1036"/>
                    <a:pt x="1679" y="1041"/>
                  </a:cubicBezTo>
                  <a:cubicBezTo>
                    <a:pt x="1680" y="1039"/>
                    <a:pt x="1687" y="975"/>
                    <a:pt x="1661" y="1005"/>
                  </a:cubicBezTo>
                  <a:cubicBezTo>
                    <a:pt x="1667" y="952"/>
                    <a:pt x="1756" y="974"/>
                    <a:pt x="1802" y="949"/>
                  </a:cubicBezTo>
                  <a:cubicBezTo>
                    <a:pt x="1855" y="921"/>
                    <a:pt x="1897" y="843"/>
                    <a:pt x="1946" y="910"/>
                  </a:cubicBezTo>
                  <a:cubicBezTo>
                    <a:pt x="1853" y="872"/>
                    <a:pt x="1927" y="944"/>
                    <a:pt x="1931" y="955"/>
                  </a:cubicBezTo>
                  <a:cubicBezTo>
                    <a:pt x="1875" y="955"/>
                    <a:pt x="1880" y="989"/>
                    <a:pt x="1930" y="991"/>
                  </a:cubicBezTo>
                  <a:cubicBezTo>
                    <a:pt x="1917" y="1010"/>
                    <a:pt x="1902" y="1055"/>
                    <a:pt x="1893" y="1080"/>
                  </a:cubicBezTo>
                  <a:cubicBezTo>
                    <a:pt x="1891" y="1079"/>
                    <a:pt x="1902" y="1056"/>
                    <a:pt x="1893" y="1080"/>
                  </a:cubicBezTo>
                  <a:moveTo>
                    <a:pt x="2039" y="1127"/>
                  </a:moveTo>
                  <a:cubicBezTo>
                    <a:pt x="2057" y="1148"/>
                    <a:pt x="2050" y="1154"/>
                    <a:pt x="2020" y="1145"/>
                  </a:cubicBezTo>
                  <a:cubicBezTo>
                    <a:pt x="1964" y="1165"/>
                    <a:pt x="2032" y="1175"/>
                    <a:pt x="2030" y="1186"/>
                  </a:cubicBezTo>
                  <a:cubicBezTo>
                    <a:pt x="2018" y="1186"/>
                    <a:pt x="1941" y="1151"/>
                    <a:pt x="1941" y="1149"/>
                  </a:cubicBezTo>
                  <a:cubicBezTo>
                    <a:pt x="2048" y="1125"/>
                    <a:pt x="1971" y="1114"/>
                    <a:pt x="1927" y="1108"/>
                  </a:cubicBezTo>
                  <a:cubicBezTo>
                    <a:pt x="1953" y="1089"/>
                    <a:pt x="1997" y="1076"/>
                    <a:pt x="2002" y="1039"/>
                  </a:cubicBezTo>
                  <a:cubicBezTo>
                    <a:pt x="2013" y="1063"/>
                    <a:pt x="2030" y="1182"/>
                    <a:pt x="2037" y="1061"/>
                  </a:cubicBezTo>
                  <a:cubicBezTo>
                    <a:pt x="2058" y="1062"/>
                    <a:pt x="2055" y="1116"/>
                    <a:pt x="2039" y="1127"/>
                  </a:cubicBezTo>
                  <a:cubicBezTo>
                    <a:pt x="2042" y="1133"/>
                    <a:pt x="2070" y="1106"/>
                    <a:pt x="2039" y="1127"/>
                  </a:cubicBezTo>
                  <a:moveTo>
                    <a:pt x="2141" y="989"/>
                  </a:moveTo>
                  <a:cubicBezTo>
                    <a:pt x="2129" y="1006"/>
                    <a:pt x="2120" y="1005"/>
                    <a:pt x="2094" y="983"/>
                  </a:cubicBezTo>
                  <a:cubicBezTo>
                    <a:pt x="2112" y="985"/>
                    <a:pt x="2125" y="987"/>
                    <a:pt x="2141" y="989"/>
                  </a:cubicBezTo>
                  <a:moveTo>
                    <a:pt x="2108" y="1214"/>
                  </a:moveTo>
                  <a:cubicBezTo>
                    <a:pt x="2071" y="1213"/>
                    <a:pt x="2074" y="1153"/>
                    <a:pt x="2109" y="1159"/>
                  </a:cubicBezTo>
                  <a:cubicBezTo>
                    <a:pt x="2139" y="1164"/>
                    <a:pt x="2143" y="1214"/>
                    <a:pt x="2108" y="1214"/>
                  </a:cubicBezTo>
                  <a:cubicBezTo>
                    <a:pt x="2091" y="1213"/>
                    <a:pt x="2126" y="1214"/>
                    <a:pt x="2108" y="1214"/>
                  </a:cubicBezTo>
                  <a:moveTo>
                    <a:pt x="2159" y="1083"/>
                  </a:moveTo>
                  <a:cubicBezTo>
                    <a:pt x="2147" y="1098"/>
                    <a:pt x="2135" y="1113"/>
                    <a:pt x="2123" y="1128"/>
                  </a:cubicBezTo>
                  <a:cubicBezTo>
                    <a:pt x="2118" y="1120"/>
                    <a:pt x="2061" y="1034"/>
                    <a:pt x="2068" y="1026"/>
                  </a:cubicBezTo>
                  <a:cubicBezTo>
                    <a:pt x="2083" y="1039"/>
                    <a:pt x="2182" y="1053"/>
                    <a:pt x="2159" y="1083"/>
                  </a:cubicBezTo>
                  <a:cubicBezTo>
                    <a:pt x="2148" y="1098"/>
                    <a:pt x="2170" y="1069"/>
                    <a:pt x="2159" y="1083"/>
                  </a:cubicBezTo>
                  <a:moveTo>
                    <a:pt x="2201" y="1077"/>
                  </a:moveTo>
                  <a:cubicBezTo>
                    <a:pt x="2172" y="1066"/>
                    <a:pt x="2182" y="1028"/>
                    <a:pt x="2222" y="1057"/>
                  </a:cubicBezTo>
                  <a:cubicBezTo>
                    <a:pt x="2216" y="1065"/>
                    <a:pt x="2209" y="1072"/>
                    <a:pt x="2201" y="1077"/>
                  </a:cubicBezTo>
                  <a:cubicBezTo>
                    <a:pt x="2193" y="1074"/>
                    <a:pt x="2204" y="1078"/>
                    <a:pt x="2201" y="1077"/>
                  </a:cubicBezTo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/>
            <p:cNvSpPr>
              <a:spLocks/>
            </p:cNvSpPr>
            <p:nvPr/>
          </p:nvSpPr>
          <p:spPr bwMode="auto">
            <a:xfrm>
              <a:off x="6663613" y="2451373"/>
              <a:ext cx="273124" cy="178529"/>
            </a:xfrm>
            <a:custGeom>
              <a:avLst/>
              <a:gdLst>
                <a:gd name="T0" fmla="*/ 76 w 126"/>
                <a:gd name="T1" fmla="*/ 0 h 82"/>
                <a:gd name="T2" fmla="*/ 0 w 126"/>
                <a:gd name="T3" fmla="*/ 34 h 82"/>
                <a:gd name="T4" fmla="*/ 76 w 126"/>
                <a:gd name="T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82">
                  <a:moveTo>
                    <a:pt x="76" y="0"/>
                  </a:moveTo>
                  <a:cubicBezTo>
                    <a:pt x="49" y="0"/>
                    <a:pt x="0" y="2"/>
                    <a:pt x="0" y="34"/>
                  </a:cubicBezTo>
                  <a:cubicBezTo>
                    <a:pt x="0" y="82"/>
                    <a:pt x="126" y="0"/>
                    <a:pt x="76" y="0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/>
            <p:cNvSpPr>
              <a:spLocks/>
            </p:cNvSpPr>
            <p:nvPr/>
          </p:nvSpPr>
          <p:spPr bwMode="auto">
            <a:xfrm>
              <a:off x="6750213" y="2832413"/>
              <a:ext cx="141225" cy="71945"/>
            </a:xfrm>
            <a:custGeom>
              <a:avLst/>
              <a:gdLst>
                <a:gd name="T0" fmla="*/ 32 w 65"/>
                <a:gd name="T1" fmla="*/ 28 h 33"/>
                <a:gd name="T2" fmla="*/ 58 w 65"/>
                <a:gd name="T3" fmla="*/ 0 h 33"/>
                <a:gd name="T4" fmla="*/ 32 w 65"/>
                <a:gd name="T5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33">
                  <a:moveTo>
                    <a:pt x="32" y="28"/>
                  </a:moveTo>
                  <a:cubicBezTo>
                    <a:pt x="56" y="33"/>
                    <a:pt x="65" y="24"/>
                    <a:pt x="58" y="0"/>
                  </a:cubicBezTo>
                  <a:cubicBezTo>
                    <a:pt x="0" y="5"/>
                    <a:pt x="52" y="4"/>
                    <a:pt x="32" y="28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/>
            <p:cNvSpPr>
              <a:spLocks/>
            </p:cNvSpPr>
            <p:nvPr/>
          </p:nvSpPr>
          <p:spPr bwMode="auto">
            <a:xfrm>
              <a:off x="6642296" y="2711173"/>
              <a:ext cx="78607" cy="78607"/>
            </a:xfrm>
            <a:custGeom>
              <a:avLst/>
              <a:gdLst>
                <a:gd name="T0" fmla="*/ 35 w 36"/>
                <a:gd name="T1" fmla="*/ 29 h 36"/>
                <a:gd name="T2" fmla="*/ 31 w 36"/>
                <a:gd name="T3" fmla="*/ 0 h 36"/>
                <a:gd name="T4" fmla="*/ 10 w 36"/>
                <a:gd name="T5" fmla="*/ 36 h 36"/>
                <a:gd name="T6" fmla="*/ 35 w 36"/>
                <a:gd name="T7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35" y="29"/>
                  </a:moveTo>
                  <a:cubicBezTo>
                    <a:pt x="36" y="19"/>
                    <a:pt x="35" y="9"/>
                    <a:pt x="31" y="0"/>
                  </a:cubicBezTo>
                  <a:cubicBezTo>
                    <a:pt x="0" y="8"/>
                    <a:pt x="8" y="1"/>
                    <a:pt x="10" y="36"/>
                  </a:cubicBezTo>
                  <a:cubicBezTo>
                    <a:pt x="18" y="34"/>
                    <a:pt x="27" y="31"/>
                    <a:pt x="35" y="29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" name="Freeform 169"/>
          <p:cNvSpPr>
            <a:spLocks noEditPoints="1"/>
          </p:cNvSpPr>
          <p:nvPr/>
        </p:nvSpPr>
        <p:spPr bwMode="auto">
          <a:xfrm>
            <a:off x="5431551" y="6196373"/>
            <a:ext cx="1328898" cy="423739"/>
          </a:xfrm>
          <a:custGeom>
            <a:avLst/>
            <a:gdLst>
              <a:gd name="T0" fmla="*/ 213 w 383"/>
              <a:gd name="T1" fmla="*/ 106 h 122"/>
              <a:gd name="T2" fmla="*/ 207 w 383"/>
              <a:gd name="T3" fmla="*/ 86 h 122"/>
              <a:gd name="T4" fmla="*/ 229 w 383"/>
              <a:gd name="T5" fmla="*/ 88 h 122"/>
              <a:gd name="T6" fmla="*/ 169 w 383"/>
              <a:gd name="T7" fmla="*/ 106 h 122"/>
              <a:gd name="T8" fmla="*/ 154 w 383"/>
              <a:gd name="T9" fmla="*/ 88 h 122"/>
              <a:gd name="T10" fmla="*/ 181 w 383"/>
              <a:gd name="T11" fmla="*/ 91 h 122"/>
              <a:gd name="T12" fmla="*/ 169 w 383"/>
              <a:gd name="T13" fmla="*/ 106 h 122"/>
              <a:gd name="T14" fmla="*/ 191 w 383"/>
              <a:gd name="T15" fmla="*/ 12 h 122"/>
              <a:gd name="T16" fmla="*/ 191 w 383"/>
              <a:gd name="T17" fmla="*/ 45 h 122"/>
              <a:gd name="T18" fmla="*/ 191 w 383"/>
              <a:gd name="T19" fmla="*/ 45 h 122"/>
              <a:gd name="T20" fmla="*/ 172 w 383"/>
              <a:gd name="T21" fmla="*/ 29 h 122"/>
              <a:gd name="T22" fmla="*/ 191 w 383"/>
              <a:gd name="T23" fmla="*/ 57 h 122"/>
              <a:gd name="T24" fmla="*/ 191 w 383"/>
              <a:gd name="T25" fmla="*/ 88 h 122"/>
              <a:gd name="T26" fmla="*/ 367 w 383"/>
              <a:gd name="T27" fmla="*/ 50 h 122"/>
              <a:gd name="T28" fmla="*/ 342 w 383"/>
              <a:gd name="T29" fmla="*/ 52 h 122"/>
              <a:gd name="T30" fmla="*/ 309 w 383"/>
              <a:gd name="T31" fmla="*/ 31 h 122"/>
              <a:gd name="T32" fmla="*/ 295 w 383"/>
              <a:gd name="T33" fmla="*/ 36 h 122"/>
              <a:gd name="T34" fmla="*/ 306 w 383"/>
              <a:gd name="T35" fmla="*/ 44 h 122"/>
              <a:gd name="T36" fmla="*/ 317 w 383"/>
              <a:gd name="T37" fmla="*/ 53 h 122"/>
              <a:gd name="T38" fmla="*/ 334 w 383"/>
              <a:gd name="T39" fmla="*/ 65 h 122"/>
              <a:gd name="T40" fmla="*/ 297 w 383"/>
              <a:gd name="T41" fmla="*/ 66 h 122"/>
              <a:gd name="T42" fmla="*/ 262 w 383"/>
              <a:gd name="T43" fmla="*/ 40 h 122"/>
              <a:gd name="T44" fmla="*/ 251 w 383"/>
              <a:gd name="T45" fmla="*/ 13 h 122"/>
              <a:gd name="T46" fmla="*/ 243 w 383"/>
              <a:gd name="T47" fmla="*/ 26 h 122"/>
              <a:gd name="T48" fmla="*/ 217 w 383"/>
              <a:gd name="T49" fmla="*/ 66 h 122"/>
              <a:gd name="T50" fmla="*/ 224 w 383"/>
              <a:gd name="T51" fmla="*/ 29 h 122"/>
              <a:gd name="T52" fmla="*/ 159 w 383"/>
              <a:gd name="T53" fmla="*/ 29 h 122"/>
              <a:gd name="T54" fmla="*/ 166 w 383"/>
              <a:gd name="T55" fmla="*/ 66 h 122"/>
              <a:gd name="T56" fmla="*/ 139 w 383"/>
              <a:gd name="T57" fmla="*/ 26 h 122"/>
              <a:gd name="T58" fmla="*/ 131 w 383"/>
              <a:gd name="T59" fmla="*/ 13 h 122"/>
              <a:gd name="T60" fmla="*/ 121 w 383"/>
              <a:gd name="T61" fmla="*/ 40 h 122"/>
              <a:gd name="T62" fmla="*/ 86 w 383"/>
              <a:gd name="T63" fmla="*/ 66 h 122"/>
              <a:gd name="T64" fmla="*/ 48 w 383"/>
              <a:gd name="T65" fmla="*/ 65 h 122"/>
              <a:gd name="T66" fmla="*/ 66 w 383"/>
              <a:gd name="T67" fmla="*/ 53 h 122"/>
              <a:gd name="T68" fmla="*/ 76 w 383"/>
              <a:gd name="T69" fmla="*/ 44 h 122"/>
              <a:gd name="T70" fmla="*/ 87 w 383"/>
              <a:gd name="T71" fmla="*/ 36 h 122"/>
              <a:gd name="T72" fmla="*/ 73 w 383"/>
              <a:gd name="T73" fmla="*/ 31 h 122"/>
              <a:gd name="T74" fmla="*/ 40 w 383"/>
              <a:gd name="T75" fmla="*/ 52 h 122"/>
              <a:gd name="T76" fmla="*/ 16 w 383"/>
              <a:gd name="T77" fmla="*/ 50 h 122"/>
              <a:gd name="T78" fmla="*/ 17 w 383"/>
              <a:gd name="T79" fmla="*/ 70 h 122"/>
              <a:gd name="T80" fmla="*/ 35 w 383"/>
              <a:gd name="T81" fmla="*/ 69 h 122"/>
              <a:gd name="T82" fmla="*/ 90 w 383"/>
              <a:gd name="T83" fmla="*/ 76 h 122"/>
              <a:gd name="T84" fmla="*/ 126 w 383"/>
              <a:gd name="T85" fmla="*/ 74 h 122"/>
              <a:gd name="T86" fmla="*/ 103 w 383"/>
              <a:gd name="T87" fmla="*/ 73 h 122"/>
              <a:gd name="T88" fmla="*/ 138 w 383"/>
              <a:gd name="T89" fmla="*/ 54 h 122"/>
              <a:gd name="T90" fmla="*/ 147 w 383"/>
              <a:gd name="T91" fmla="*/ 82 h 122"/>
              <a:gd name="T92" fmla="*/ 174 w 383"/>
              <a:gd name="T93" fmla="*/ 114 h 122"/>
              <a:gd name="T94" fmla="*/ 209 w 383"/>
              <a:gd name="T95" fmla="*/ 114 h 122"/>
              <a:gd name="T96" fmla="*/ 236 w 383"/>
              <a:gd name="T97" fmla="*/ 82 h 122"/>
              <a:gd name="T98" fmla="*/ 245 w 383"/>
              <a:gd name="T99" fmla="*/ 54 h 122"/>
              <a:gd name="T100" fmla="*/ 280 w 383"/>
              <a:gd name="T101" fmla="*/ 73 h 122"/>
              <a:gd name="T102" fmla="*/ 256 w 383"/>
              <a:gd name="T103" fmla="*/ 74 h 122"/>
              <a:gd name="T104" fmla="*/ 292 w 383"/>
              <a:gd name="T105" fmla="*/ 76 h 122"/>
              <a:gd name="T106" fmla="*/ 348 w 383"/>
              <a:gd name="T107" fmla="*/ 69 h 122"/>
              <a:gd name="T108" fmla="*/ 366 w 383"/>
              <a:gd name="T109" fmla="*/ 70 h 122"/>
              <a:gd name="T110" fmla="*/ 367 w 383"/>
              <a:gd name="T111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3" h="122">
                <a:moveTo>
                  <a:pt x="231" y="106"/>
                </a:moveTo>
                <a:cubicBezTo>
                  <a:pt x="227" y="111"/>
                  <a:pt x="219" y="111"/>
                  <a:pt x="213" y="106"/>
                </a:cubicBezTo>
                <a:cubicBezTo>
                  <a:pt x="199" y="94"/>
                  <a:pt x="199" y="94"/>
                  <a:pt x="199" y="94"/>
                </a:cubicBezTo>
                <a:cubicBezTo>
                  <a:pt x="207" y="86"/>
                  <a:pt x="207" y="86"/>
                  <a:pt x="207" y="86"/>
                </a:cubicBezTo>
                <a:cubicBezTo>
                  <a:pt x="217" y="78"/>
                  <a:pt x="217" y="78"/>
                  <a:pt x="217" y="78"/>
                </a:cubicBezTo>
                <a:cubicBezTo>
                  <a:pt x="229" y="88"/>
                  <a:pt x="229" y="88"/>
                  <a:pt x="229" y="88"/>
                </a:cubicBezTo>
                <a:cubicBezTo>
                  <a:pt x="234" y="93"/>
                  <a:pt x="235" y="101"/>
                  <a:pt x="231" y="106"/>
                </a:cubicBezTo>
                <a:moveTo>
                  <a:pt x="169" y="106"/>
                </a:moveTo>
                <a:cubicBezTo>
                  <a:pt x="164" y="111"/>
                  <a:pt x="156" y="110"/>
                  <a:pt x="152" y="105"/>
                </a:cubicBezTo>
                <a:cubicBezTo>
                  <a:pt x="148" y="100"/>
                  <a:pt x="149" y="93"/>
                  <a:pt x="154" y="88"/>
                </a:cubicBezTo>
                <a:cubicBezTo>
                  <a:pt x="166" y="78"/>
                  <a:pt x="166" y="78"/>
                  <a:pt x="166" y="78"/>
                </a:cubicBezTo>
                <a:cubicBezTo>
                  <a:pt x="181" y="91"/>
                  <a:pt x="181" y="91"/>
                  <a:pt x="181" y="91"/>
                </a:cubicBezTo>
                <a:cubicBezTo>
                  <a:pt x="184" y="94"/>
                  <a:pt x="184" y="94"/>
                  <a:pt x="184" y="94"/>
                </a:cubicBezTo>
                <a:lnTo>
                  <a:pt x="169" y="106"/>
                </a:lnTo>
                <a:close/>
                <a:moveTo>
                  <a:pt x="172" y="29"/>
                </a:moveTo>
                <a:cubicBezTo>
                  <a:pt x="191" y="12"/>
                  <a:pt x="191" y="12"/>
                  <a:pt x="191" y="12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lnTo>
                  <a:pt x="172" y="29"/>
                </a:lnTo>
                <a:close/>
                <a:moveTo>
                  <a:pt x="173" y="72"/>
                </a:moveTo>
                <a:cubicBezTo>
                  <a:pt x="191" y="57"/>
                  <a:pt x="191" y="57"/>
                  <a:pt x="191" y="57"/>
                </a:cubicBezTo>
                <a:cubicBezTo>
                  <a:pt x="210" y="72"/>
                  <a:pt x="210" y="72"/>
                  <a:pt x="210" y="72"/>
                </a:cubicBezTo>
                <a:cubicBezTo>
                  <a:pt x="191" y="88"/>
                  <a:pt x="191" y="88"/>
                  <a:pt x="191" y="88"/>
                </a:cubicBezTo>
                <a:lnTo>
                  <a:pt x="173" y="72"/>
                </a:lnTo>
                <a:close/>
                <a:moveTo>
                  <a:pt x="367" y="50"/>
                </a:moveTo>
                <a:cubicBezTo>
                  <a:pt x="367" y="50"/>
                  <a:pt x="356" y="47"/>
                  <a:pt x="348" y="53"/>
                </a:cubicBezTo>
                <a:cubicBezTo>
                  <a:pt x="348" y="53"/>
                  <a:pt x="344" y="54"/>
                  <a:pt x="342" y="52"/>
                </a:cubicBezTo>
                <a:cubicBezTo>
                  <a:pt x="341" y="49"/>
                  <a:pt x="339" y="36"/>
                  <a:pt x="322" y="36"/>
                </a:cubicBezTo>
                <a:cubicBezTo>
                  <a:pt x="321" y="36"/>
                  <a:pt x="314" y="39"/>
                  <a:pt x="309" y="31"/>
                </a:cubicBezTo>
                <a:cubicBezTo>
                  <a:pt x="306" y="23"/>
                  <a:pt x="302" y="20"/>
                  <a:pt x="295" y="25"/>
                </a:cubicBezTo>
                <a:cubicBezTo>
                  <a:pt x="295" y="25"/>
                  <a:pt x="289" y="29"/>
                  <a:pt x="295" y="36"/>
                </a:cubicBezTo>
                <a:cubicBezTo>
                  <a:pt x="295" y="36"/>
                  <a:pt x="301" y="40"/>
                  <a:pt x="303" y="40"/>
                </a:cubicBezTo>
                <a:cubicBezTo>
                  <a:pt x="303" y="40"/>
                  <a:pt x="308" y="40"/>
                  <a:pt x="306" y="44"/>
                </a:cubicBezTo>
                <a:cubicBezTo>
                  <a:pt x="305" y="47"/>
                  <a:pt x="301" y="53"/>
                  <a:pt x="309" y="56"/>
                </a:cubicBezTo>
                <a:cubicBezTo>
                  <a:pt x="312" y="57"/>
                  <a:pt x="317" y="53"/>
                  <a:pt x="317" y="53"/>
                </a:cubicBezTo>
                <a:cubicBezTo>
                  <a:pt x="317" y="53"/>
                  <a:pt x="321" y="48"/>
                  <a:pt x="327" y="51"/>
                </a:cubicBezTo>
                <a:cubicBezTo>
                  <a:pt x="333" y="54"/>
                  <a:pt x="335" y="59"/>
                  <a:pt x="334" y="65"/>
                </a:cubicBezTo>
                <a:cubicBezTo>
                  <a:pt x="334" y="71"/>
                  <a:pt x="330" y="76"/>
                  <a:pt x="316" y="77"/>
                </a:cubicBezTo>
                <a:cubicBezTo>
                  <a:pt x="314" y="77"/>
                  <a:pt x="303" y="76"/>
                  <a:pt x="297" y="66"/>
                </a:cubicBezTo>
                <a:cubicBezTo>
                  <a:pt x="293" y="62"/>
                  <a:pt x="290" y="53"/>
                  <a:pt x="283" y="47"/>
                </a:cubicBezTo>
                <a:cubicBezTo>
                  <a:pt x="277" y="42"/>
                  <a:pt x="270" y="39"/>
                  <a:pt x="262" y="40"/>
                </a:cubicBezTo>
                <a:cubicBezTo>
                  <a:pt x="262" y="40"/>
                  <a:pt x="259" y="41"/>
                  <a:pt x="260" y="36"/>
                </a:cubicBezTo>
                <a:cubicBezTo>
                  <a:pt x="261" y="32"/>
                  <a:pt x="263" y="18"/>
                  <a:pt x="251" y="13"/>
                </a:cubicBezTo>
                <a:cubicBezTo>
                  <a:pt x="236" y="8"/>
                  <a:pt x="237" y="22"/>
                  <a:pt x="237" y="22"/>
                </a:cubicBezTo>
                <a:cubicBezTo>
                  <a:pt x="237" y="22"/>
                  <a:pt x="237" y="26"/>
                  <a:pt x="243" y="26"/>
                </a:cubicBezTo>
                <a:cubicBezTo>
                  <a:pt x="249" y="27"/>
                  <a:pt x="250" y="34"/>
                  <a:pt x="247" y="38"/>
                </a:cubicBezTo>
                <a:cubicBezTo>
                  <a:pt x="246" y="40"/>
                  <a:pt x="231" y="54"/>
                  <a:pt x="217" y="66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224" y="29"/>
                  <a:pt x="224" y="29"/>
                  <a:pt x="224" y="29"/>
                </a:cubicBezTo>
                <a:cubicBezTo>
                  <a:pt x="191" y="0"/>
                  <a:pt x="191" y="0"/>
                  <a:pt x="191" y="0"/>
                </a:cubicBezTo>
                <a:cubicBezTo>
                  <a:pt x="159" y="29"/>
                  <a:pt x="159" y="29"/>
                  <a:pt x="159" y="29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66" y="66"/>
                  <a:pt x="166" y="66"/>
                  <a:pt x="166" y="66"/>
                </a:cubicBezTo>
                <a:cubicBezTo>
                  <a:pt x="152" y="54"/>
                  <a:pt x="137" y="40"/>
                  <a:pt x="136" y="38"/>
                </a:cubicBezTo>
                <a:cubicBezTo>
                  <a:pt x="133" y="34"/>
                  <a:pt x="133" y="27"/>
                  <a:pt x="139" y="26"/>
                </a:cubicBezTo>
                <a:cubicBezTo>
                  <a:pt x="146" y="26"/>
                  <a:pt x="146" y="22"/>
                  <a:pt x="146" y="22"/>
                </a:cubicBezTo>
                <a:cubicBezTo>
                  <a:pt x="146" y="22"/>
                  <a:pt x="147" y="8"/>
                  <a:pt x="131" y="13"/>
                </a:cubicBezTo>
                <a:cubicBezTo>
                  <a:pt x="120" y="18"/>
                  <a:pt x="122" y="32"/>
                  <a:pt x="123" y="36"/>
                </a:cubicBezTo>
                <a:cubicBezTo>
                  <a:pt x="124" y="41"/>
                  <a:pt x="121" y="40"/>
                  <a:pt x="121" y="40"/>
                </a:cubicBezTo>
                <a:cubicBezTo>
                  <a:pt x="113" y="39"/>
                  <a:pt x="105" y="42"/>
                  <a:pt x="100" y="47"/>
                </a:cubicBezTo>
                <a:cubicBezTo>
                  <a:pt x="93" y="53"/>
                  <a:pt x="89" y="62"/>
                  <a:pt x="86" y="66"/>
                </a:cubicBezTo>
                <a:cubicBezTo>
                  <a:pt x="79" y="76"/>
                  <a:pt x="68" y="77"/>
                  <a:pt x="67" y="77"/>
                </a:cubicBezTo>
                <a:cubicBezTo>
                  <a:pt x="53" y="76"/>
                  <a:pt x="49" y="71"/>
                  <a:pt x="48" y="65"/>
                </a:cubicBezTo>
                <a:cubicBezTo>
                  <a:pt x="48" y="59"/>
                  <a:pt x="50" y="54"/>
                  <a:pt x="56" y="51"/>
                </a:cubicBezTo>
                <a:cubicBezTo>
                  <a:pt x="61" y="48"/>
                  <a:pt x="66" y="53"/>
                  <a:pt x="66" y="53"/>
                </a:cubicBezTo>
                <a:cubicBezTo>
                  <a:pt x="66" y="53"/>
                  <a:pt x="70" y="57"/>
                  <a:pt x="74" y="56"/>
                </a:cubicBezTo>
                <a:cubicBezTo>
                  <a:pt x="82" y="53"/>
                  <a:pt x="78" y="47"/>
                  <a:pt x="76" y="44"/>
                </a:cubicBezTo>
                <a:cubicBezTo>
                  <a:pt x="75" y="40"/>
                  <a:pt x="79" y="40"/>
                  <a:pt x="79" y="40"/>
                </a:cubicBezTo>
                <a:cubicBezTo>
                  <a:pt x="82" y="40"/>
                  <a:pt x="87" y="36"/>
                  <a:pt x="87" y="36"/>
                </a:cubicBezTo>
                <a:cubicBezTo>
                  <a:pt x="94" y="29"/>
                  <a:pt x="88" y="25"/>
                  <a:pt x="88" y="25"/>
                </a:cubicBezTo>
                <a:cubicBezTo>
                  <a:pt x="81" y="20"/>
                  <a:pt x="76" y="23"/>
                  <a:pt x="73" y="31"/>
                </a:cubicBezTo>
                <a:cubicBezTo>
                  <a:pt x="69" y="39"/>
                  <a:pt x="62" y="36"/>
                  <a:pt x="61" y="36"/>
                </a:cubicBezTo>
                <a:cubicBezTo>
                  <a:pt x="43" y="36"/>
                  <a:pt x="42" y="49"/>
                  <a:pt x="40" y="52"/>
                </a:cubicBezTo>
                <a:cubicBezTo>
                  <a:pt x="39" y="54"/>
                  <a:pt x="34" y="53"/>
                  <a:pt x="34" y="53"/>
                </a:cubicBezTo>
                <a:cubicBezTo>
                  <a:pt x="27" y="47"/>
                  <a:pt x="16" y="50"/>
                  <a:pt x="16" y="50"/>
                </a:cubicBezTo>
                <a:cubicBezTo>
                  <a:pt x="16" y="50"/>
                  <a:pt x="0" y="54"/>
                  <a:pt x="4" y="66"/>
                </a:cubicBezTo>
                <a:cubicBezTo>
                  <a:pt x="8" y="77"/>
                  <a:pt x="17" y="70"/>
                  <a:pt x="17" y="70"/>
                </a:cubicBezTo>
                <a:cubicBezTo>
                  <a:pt x="17" y="70"/>
                  <a:pt x="20" y="64"/>
                  <a:pt x="24" y="63"/>
                </a:cubicBezTo>
                <a:cubicBezTo>
                  <a:pt x="30" y="61"/>
                  <a:pt x="35" y="69"/>
                  <a:pt x="35" y="69"/>
                </a:cubicBezTo>
                <a:cubicBezTo>
                  <a:pt x="35" y="69"/>
                  <a:pt x="45" y="83"/>
                  <a:pt x="55" y="88"/>
                </a:cubicBezTo>
                <a:cubicBezTo>
                  <a:pt x="79" y="94"/>
                  <a:pt x="90" y="76"/>
                  <a:pt x="90" y="76"/>
                </a:cubicBezTo>
                <a:cubicBezTo>
                  <a:pt x="96" y="86"/>
                  <a:pt x="106" y="89"/>
                  <a:pt x="106" y="89"/>
                </a:cubicBezTo>
                <a:cubicBezTo>
                  <a:pt x="120" y="94"/>
                  <a:pt x="129" y="81"/>
                  <a:pt x="126" y="74"/>
                </a:cubicBezTo>
                <a:cubicBezTo>
                  <a:pt x="123" y="68"/>
                  <a:pt x="115" y="72"/>
                  <a:pt x="115" y="72"/>
                </a:cubicBezTo>
                <a:cubicBezTo>
                  <a:pt x="110" y="78"/>
                  <a:pt x="103" y="73"/>
                  <a:pt x="103" y="73"/>
                </a:cubicBezTo>
                <a:cubicBezTo>
                  <a:pt x="103" y="73"/>
                  <a:pt x="92" y="62"/>
                  <a:pt x="108" y="51"/>
                </a:cubicBezTo>
                <a:cubicBezTo>
                  <a:pt x="127" y="44"/>
                  <a:pt x="138" y="54"/>
                  <a:pt x="138" y="54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147" y="82"/>
                  <a:pt x="147" y="82"/>
                  <a:pt x="147" y="82"/>
                </a:cubicBezTo>
                <a:cubicBezTo>
                  <a:pt x="138" y="89"/>
                  <a:pt x="137" y="102"/>
                  <a:pt x="145" y="111"/>
                </a:cubicBezTo>
                <a:cubicBezTo>
                  <a:pt x="152" y="120"/>
                  <a:pt x="165" y="121"/>
                  <a:pt x="174" y="114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209" y="114"/>
                  <a:pt x="209" y="114"/>
                  <a:pt x="209" y="114"/>
                </a:cubicBezTo>
                <a:cubicBezTo>
                  <a:pt x="217" y="122"/>
                  <a:pt x="231" y="120"/>
                  <a:pt x="238" y="111"/>
                </a:cubicBezTo>
                <a:cubicBezTo>
                  <a:pt x="246" y="103"/>
                  <a:pt x="244" y="89"/>
                  <a:pt x="236" y="82"/>
                </a:cubicBezTo>
                <a:cubicBezTo>
                  <a:pt x="224" y="72"/>
                  <a:pt x="224" y="72"/>
                  <a:pt x="224" y="72"/>
                </a:cubicBezTo>
                <a:cubicBezTo>
                  <a:pt x="245" y="54"/>
                  <a:pt x="245" y="54"/>
                  <a:pt x="245" y="54"/>
                </a:cubicBezTo>
                <a:cubicBezTo>
                  <a:pt x="245" y="54"/>
                  <a:pt x="256" y="44"/>
                  <a:pt x="274" y="51"/>
                </a:cubicBezTo>
                <a:cubicBezTo>
                  <a:pt x="291" y="62"/>
                  <a:pt x="280" y="73"/>
                  <a:pt x="280" y="73"/>
                </a:cubicBezTo>
                <a:cubicBezTo>
                  <a:pt x="280" y="73"/>
                  <a:pt x="273" y="78"/>
                  <a:pt x="267" y="72"/>
                </a:cubicBezTo>
                <a:cubicBezTo>
                  <a:pt x="267" y="72"/>
                  <a:pt x="259" y="68"/>
                  <a:pt x="256" y="74"/>
                </a:cubicBezTo>
                <a:cubicBezTo>
                  <a:pt x="254" y="81"/>
                  <a:pt x="262" y="94"/>
                  <a:pt x="277" y="89"/>
                </a:cubicBezTo>
                <a:cubicBezTo>
                  <a:pt x="277" y="89"/>
                  <a:pt x="287" y="86"/>
                  <a:pt x="292" y="76"/>
                </a:cubicBezTo>
                <a:cubicBezTo>
                  <a:pt x="292" y="76"/>
                  <a:pt x="304" y="94"/>
                  <a:pt x="328" y="88"/>
                </a:cubicBezTo>
                <a:cubicBezTo>
                  <a:pt x="338" y="83"/>
                  <a:pt x="348" y="69"/>
                  <a:pt x="348" y="69"/>
                </a:cubicBezTo>
                <a:cubicBezTo>
                  <a:pt x="348" y="69"/>
                  <a:pt x="353" y="61"/>
                  <a:pt x="359" y="63"/>
                </a:cubicBezTo>
                <a:cubicBezTo>
                  <a:pt x="363" y="64"/>
                  <a:pt x="366" y="70"/>
                  <a:pt x="366" y="70"/>
                </a:cubicBezTo>
                <a:cubicBezTo>
                  <a:pt x="366" y="70"/>
                  <a:pt x="374" y="77"/>
                  <a:pt x="379" y="66"/>
                </a:cubicBezTo>
                <a:cubicBezTo>
                  <a:pt x="383" y="54"/>
                  <a:pt x="367" y="50"/>
                  <a:pt x="367" y="50"/>
                </a:cubicBezTo>
              </a:path>
            </a:pathLst>
          </a:custGeom>
          <a:solidFill>
            <a:schemeClr val="accent2">
              <a:alpha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69"/>
          <p:cNvSpPr>
            <a:spLocks noEditPoints="1"/>
          </p:cNvSpPr>
          <p:nvPr/>
        </p:nvSpPr>
        <p:spPr bwMode="auto">
          <a:xfrm>
            <a:off x="5431551" y="202821"/>
            <a:ext cx="1328898" cy="423739"/>
          </a:xfrm>
          <a:custGeom>
            <a:avLst/>
            <a:gdLst>
              <a:gd name="T0" fmla="*/ 213 w 383"/>
              <a:gd name="T1" fmla="*/ 106 h 122"/>
              <a:gd name="T2" fmla="*/ 207 w 383"/>
              <a:gd name="T3" fmla="*/ 86 h 122"/>
              <a:gd name="T4" fmla="*/ 229 w 383"/>
              <a:gd name="T5" fmla="*/ 88 h 122"/>
              <a:gd name="T6" fmla="*/ 169 w 383"/>
              <a:gd name="T7" fmla="*/ 106 h 122"/>
              <a:gd name="T8" fmla="*/ 154 w 383"/>
              <a:gd name="T9" fmla="*/ 88 h 122"/>
              <a:gd name="T10" fmla="*/ 181 w 383"/>
              <a:gd name="T11" fmla="*/ 91 h 122"/>
              <a:gd name="T12" fmla="*/ 169 w 383"/>
              <a:gd name="T13" fmla="*/ 106 h 122"/>
              <a:gd name="T14" fmla="*/ 191 w 383"/>
              <a:gd name="T15" fmla="*/ 12 h 122"/>
              <a:gd name="T16" fmla="*/ 191 w 383"/>
              <a:gd name="T17" fmla="*/ 45 h 122"/>
              <a:gd name="T18" fmla="*/ 191 w 383"/>
              <a:gd name="T19" fmla="*/ 45 h 122"/>
              <a:gd name="T20" fmla="*/ 172 w 383"/>
              <a:gd name="T21" fmla="*/ 29 h 122"/>
              <a:gd name="T22" fmla="*/ 191 w 383"/>
              <a:gd name="T23" fmla="*/ 57 h 122"/>
              <a:gd name="T24" fmla="*/ 191 w 383"/>
              <a:gd name="T25" fmla="*/ 88 h 122"/>
              <a:gd name="T26" fmla="*/ 367 w 383"/>
              <a:gd name="T27" fmla="*/ 50 h 122"/>
              <a:gd name="T28" fmla="*/ 342 w 383"/>
              <a:gd name="T29" fmla="*/ 52 h 122"/>
              <a:gd name="T30" fmla="*/ 309 w 383"/>
              <a:gd name="T31" fmla="*/ 31 h 122"/>
              <a:gd name="T32" fmla="*/ 295 w 383"/>
              <a:gd name="T33" fmla="*/ 36 h 122"/>
              <a:gd name="T34" fmla="*/ 306 w 383"/>
              <a:gd name="T35" fmla="*/ 44 h 122"/>
              <a:gd name="T36" fmla="*/ 317 w 383"/>
              <a:gd name="T37" fmla="*/ 53 h 122"/>
              <a:gd name="T38" fmla="*/ 334 w 383"/>
              <a:gd name="T39" fmla="*/ 65 h 122"/>
              <a:gd name="T40" fmla="*/ 297 w 383"/>
              <a:gd name="T41" fmla="*/ 66 h 122"/>
              <a:gd name="T42" fmla="*/ 262 w 383"/>
              <a:gd name="T43" fmla="*/ 40 h 122"/>
              <a:gd name="T44" fmla="*/ 251 w 383"/>
              <a:gd name="T45" fmla="*/ 13 h 122"/>
              <a:gd name="T46" fmla="*/ 243 w 383"/>
              <a:gd name="T47" fmla="*/ 26 h 122"/>
              <a:gd name="T48" fmla="*/ 217 w 383"/>
              <a:gd name="T49" fmla="*/ 66 h 122"/>
              <a:gd name="T50" fmla="*/ 224 w 383"/>
              <a:gd name="T51" fmla="*/ 29 h 122"/>
              <a:gd name="T52" fmla="*/ 159 w 383"/>
              <a:gd name="T53" fmla="*/ 29 h 122"/>
              <a:gd name="T54" fmla="*/ 166 w 383"/>
              <a:gd name="T55" fmla="*/ 66 h 122"/>
              <a:gd name="T56" fmla="*/ 139 w 383"/>
              <a:gd name="T57" fmla="*/ 26 h 122"/>
              <a:gd name="T58" fmla="*/ 131 w 383"/>
              <a:gd name="T59" fmla="*/ 13 h 122"/>
              <a:gd name="T60" fmla="*/ 121 w 383"/>
              <a:gd name="T61" fmla="*/ 40 h 122"/>
              <a:gd name="T62" fmla="*/ 86 w 383"/>
              <a:gd name="T63" fmla="*/ 66 h 122"/>
              <a:gd name="T64" fmla="*/ 48 w 383"/>
              <a:gd name="T65" fmla="*/ 65 h 122"/>
              <a:gd name="T66" fmla="*/ 66 w 383"/>
              <a:gd name="T67" fmla="*/ 53 h 122"/>
              <a:gd name="T68" fmla="*/ 76 w 383"/>
              <a:gd name="T69" fmla="*/ 44 h 122"/>
              <a:gd name="T70" fmla="*/ 87 w 383"/>
              <a:gd name="T71" fmla="*/ 36 h 122"/>
              <a:gd name="T72" fmla="*/ 73 w 383"/>
              <a:gd name="T73" fmla="*/ 31 h 122"/>
              <a:gd name="T74" fmla="*/ 40 w 383"/>
              <a:gd name="T75" fmla="*/ 52 h 122"/>
              <a:gd name="T76" fmla="*/ 16 w 383"/>
              <a:gd name="T77" fmla="*/ 50 h 122"/>
              <a:gd name="T78" fmla="*/ 17 w 383"/>
              <a:gd name="T79" fmla="*/ 70 h 122"/>
              <a:gd name="T80" fmla="*/ 35 w 383"/>
              <a:gd name="T81" fmla="*/ 69 h 122"/>
              <a:gd name="T82" fmla="*/ 90 w 383"/>
              <a:gd name="T83" fmla="*/ 76 h 122"/>
              <a:gd name="T84" fmla="*/ 126 w 383"/>
              <a:gd name="T85" fmla="*/ 74 h 122"/>
              <a:gd name="T86" fmla="*/ 103 w 383"/>
              <a:gd name="T87" fmla="*/ 73 h 122"/>
              <a:gd name="T88" fmla="*/ 138 w 383"/>
              <a:gd name="T89" fmla="*/ 54 h 122"/>
              <a:gd name="T90" fmla="*/ 147 w 383"/>
              <a:gd name="T91" fmla="*/ 82 h 122"/>
              <a:gd name="T92" fmla="*/ 174 w 383"/>
              <a:gd name="T93" fmla="*/ 114 h 122"/>
              <a:gd name="T94" fmla="*/ 209 w 383"/>
              <a:gd name="T95" fmla="*/ 114 h 122"/>
              <a:gd name="T96" fmla="*/ 236 w 383"/>
              <a:gd name="T97" fmla="*/ 82 h 122"/>
              <a:gd name="T98" fmla="*/ 245 w 383"/>
              <a:gd name="T99" fmla="*/ 54 h 122"/>
              <a:gd name="T100" fmla="*/ 280 w 383"/>
              <a:gd name="T101" fmla="*/ 73 h 122"/>
              <a:gd name="T102" fmla="*/ 256 w 383"/>
              <a:gd name="T103" fmla="*/ 74 h 122"/>
              <a:gd name="T104" fmla="*/ 292 w 383"/>
              <a:gd name="T105" fmla="*/ 76 h 122"/>
              <a:gd name="T106" fmla="*/ 348 w 383"/>
              <a:gd name="T107" fmla="*/ 69 h 122"/>
              <a:gd name="T108" fmla="*/ 366 w 383"/>
              <a:gd name="T109" fmla="*/ 70 h 122"/>
              <a:gd name="T110" fmla="*/ 367 w 383"/>
              <a:gd name="T111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3" h="122">
                <a:moveTo>
                  <a:pt x="231" y="106"/>
                </a:moveTo>
                <a:cubicBezTo>
                  <a:pt x="227" y="111"/>
                  <a:pt x="219" y="111"/>
                  <a:pt x="213" y="106"/>
                </a:cubicBezTo>
                <a:cubicBezTo>
                  <a:pt x="199" y="94"/>
                  <a:pt x="199" y="94"/>
                  <a:pt x="199" y="94"/>
                </a:cubicBezTo>
                <a:cubicBezTo>
                  <a:pt x="207" y="86"/>
                  <a:pt x="207" y="86"/>
                  <a:pt x="207" y="86"/>
                </a:cubicBezTo>
                <a:cubicBezTo>
                  <a:pt x="217" y="78"/>
                  <a:pt x="217" y="78"/>
                  <a:pt x="217" y="78"/>
                </a:cubicBezTo>
                <a:cubicBezTo>
                  <a:pt x="229" y="88"/>
                  <a:pt x="229" y="88"/>
                  <a:pt x="229" y="88"/>
                </a:cubicBezTo>
                <a:cubicBezTo>
                  <a:pt x="234" y="93"/>
                  <a:pt x="235" y="101"/>
                  <a:pt x="231" y="106"/>
                </a:cubicBezTo>
                <a:moveTo>
                  <a:pt x="169" y="106"/>
                </a:moveTo>
                <a:cubicBezTo>
                  <a:pt x="164" y="111"/>
                  <a:pt x="156" y="110"/>
                  <a:pt x="152" y="105"/>
                </a:cubicBezTo>
                <a:cubicBezTo>
                  <a:pt x="148" y="100"/>
                  <a:pt x="149" y="93"/>
                  <a:pt x="154" y="88"/>
                </a:cubicBezTo>
                <a:cubicBezTo>
                  <a:pt x="166" y="78"/>
                  <a:pt x="166" y="78"/>
                  <a:pt x="166" y="78"/>
                </a:cubicBezTo>
                <a:cubicBezTo>
                  <a:pt x="181" y="91"/>
                  <a:pt x="181" y="91"/>
                  <a:pt x="181" y="91"/>
                </a:cubicBezTo>
                <a:cubicBezTo>
                  <a:pt x="184" y="94"/>
                  <a:pt x="184" y="94"/>
                  <a:pt x="184" y="94"/>
                </a:cubicBezTo>
                <a:lnTo>
                  <a:pt x="169" y="106"/>
                </a:lnTo>
                <a:close/>
                <a:moveTo>
                  <a:pt x="172" y="29"/>
                </a:moveTo>
                <a:cubicBezTo>
                  <a:pt x="191" y="12"/>
                  <a:pt x="191" y="12"/>
                  <a:pt x="191" y="12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lnTo>
                  <a:pt x="172" y="29"/>
                </a:lnTo>
                <a:close/>
                <a:moveTo>
                  <a:pt x="173" y="72"/>
                </a:moveTo>
                <a:cubicBezTo>
                  <a:pt x="191" y="57"/>
                  <a:pt x="191" y="57"/>
                  <a:pt x="191" y="57"/>
                </a:cubicBezTo>
                <a:cubicBezTo>
                  <a:pt x="210" y="72"/>
                  <a:pt x="210" y="72"/>
                  <a:pt x="210" y="72"/>
                </a:cubicBezTo>
                <a:cubicBezTo>
                  <a:pt x="191" y="88"/>
                  <a:pt x="191" y="88"/>
                  <a:pt x="191" y="88"/>
                </a:cubicBezTo>
                <a:lnTo>
                  <a:pt x="173" y="72"/>
                </a:lnTo>
                <a:close/>
                <a:moveTo>
                  <a:pt x="367" y="50"/>
                </a:moveTo>
                <a:cubicBezTo>
                  <a:pt x="367" y="50"/>
                  <a:pt x="356" y="47"/>
                  <a:pt x="348" y="53"/>
                </a:cubicBezTo>
                <a:cubicBezTo>
                  <a:pt x="348" y="53"/>
                  <a:pt x="344" y="54"/>
                  <a:pt x="342" y="52"/>
                </a:cubicBezTo>
                <a:cubicBezTo>
                  <a:pt x="341" y="49"/>
                  <a:pt x="339" y="36"/>
                  <a:pt x="322" y="36"/>
                </a:cubicBezTo>
                <a:cubicBezTo>
                  <a:pt x="321" y="36"/>
                  <a:pt x="314" y="39"/>
                  <a:pt x="309" y="31"/>
                </a:cubicBezTo>
                <a:cubicBezTo>
                  <a:pt x="306" y="23"/>
                  <a:pt x="302" y="20"/>
                  <a:pt x="295" y="25"/>
                </a:cubicBezTo>
                <a:cubicBezTo>
                  <a:pt x="295" y="25"/>
                  <a:pt x="289" y="29"/>
                  <a:pt x="295" y="36"/>
                </a:cubicBezTo>
                <a:cubicBezTo>
                  <a:pt x="295" y="36"/>
                  <a:pt x="301" y="40"/>
                  <a:pt x="303" y="40"/>
                </a:cubicBezTo>
                <a:cubicBezTo>
                  <a:pt x="303" y="40"/>
                  <a:pt x="308" y="40"/>
                  <a:pt x="306" y="44"/>
                </a:cubicBezTo>
                <a:cubicBezTo>
                  <a:pt x="305" y="47"/>
                  <a:pt x="301" y="53"/>
                  <a:pt x="309" y="56"/>
                </a:cubicBezTo>
                <a:cubicBezTo>
                  <a:pt x="312" y="57"/>
                  <a:pt x="317" y="53"/>
                  <a:pt x="317" y="53"/>
                </a:cubicBezTo>
                <a:cubicBezTo>
                  <a:pt x="317" y="53"/>
                  <a:pt x="321" y="48"/>
                  <a:pt x="327" y="51"/>
                </a:cubicBezTo>
                <a:cubicBezTo>
                  <a:pt x="333" y="54"/>
                  <a:pt x="335" y="59"/>
                  <a:pt x="334" y="65"/>
                </a:cubicBezTo>
                <a:cubicBezTo>
                  <a:pt x="334" y="71"/>
                  <a:pt x="330" y="76"/>
                  <a:pt x="316" y="77"/>
                </a:cubicBezTo>
                <a:cubicBezTo>
                  <a:pt x="314" y="77"/>
                  <a:pt x="303" y="76"/>
                  <a:pt x="297" y="66"/>
                </a:cubicBezTo>
                <a:cubicBezTo>
                  <a:pt x="293" y="62"/>
                  <a:pt x="290" y="53"/>
                  <a:pt x="283" y="47"/>
                </a:cubicBezTo>
                <a:cubicBezTo>
                  <a:pt x="277" y="42"/>
                  <a:pt x="270" y="39"/>
                  <a:pt x="262" y="40"/>
                </a:cubicBezTo>
                <a:cubicBezTo>
                  <a:pt x="262" y="40"/>
                  <a:pt x="259" y="41"/>
                  <a:pt x="260" y="36"/>
                </a:cubicBezTo>
                <a:cubicBezTo>
                  <a:pt x="261" y="32"/>
                  <a:pt x="263" y="18"/>
                  <a:pt x="251" y="13"/>
                </a:cubicBezTo>
                <a:cubicBezTo>
                  <a:pt x="236" y="8"/>
                  <a:pt x="237" y="22"/>
                  <a:pt x="237" y="22"/>
                </a:cubicBezTo>
                <a:cubicBezTo>
                  <a:pt x="237" y="22"/>
                  <a:pt x="237" y="26"/>
                  <a:pt x="243" y="26"/>
                </a:cubicBezTo>
                <a:cubicBezTo>
                  <a:pt x="249" y="27"/>
                  <a:pt x="250" y="34"/>
                  <a:pt x="247" y="38"/>
                </a:cubicBezTo>
                <a:cubicBezTo>
                  <a:pt x="246" y="40"/>
                  <a:pt x="231" y="54"/>
                  <a:pt x="217" y="66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224" y="29"/>
                  <a:pt x="224" y="29"/>
                  <a:pt x="224" y="29"/>
                </a:cubicBezTo>
                <a:cubicBezTo>
                  <a:pt x="191" y="0"/>
                  <a:pt x="191" y="0"/>
                  <a:pt x="191" y="0"/>
                </a:cubicBezTo>
                <a:cubicBezTo>
                  <a:pt x="159" y="29"/>
                  <a:pt x="159" y="29"/>
                  <a:pt x="159" y="29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66" y="66"/>
                  <a:pt x="166" y="66"/>
                  <a:pt x="166" y="66"/>
                </a:cubicBezTo>
                <a:cubicBezTo>
                  <a:pt x="152" y="54"/>
                  <a:pt x="137" y="40"/>
                  <a:pt x="136" y="38"/>
                </a:cubicBezTo>
                <a:cubicBezTo>
                  <a:pt x="133" y="34"/>
                  <a:pt x="133" y="27"/>
                  <a:pt x="139" y="26"/>
                </a:cubicBezTo>
                <a:cubicBezTo>
                  <a:pt x="146" y="26"/>
                  <a:pt x="146" y="22"/>
                  <a:pt x="146" y="22"/>
                </a:cubicBezTo>
                <a:cubicBezTo>
                  <a:pt x="146" y="22"/>
                  <a:pt x="147" y="8"/>
                  <a:pt x="131" y="13"/>
                </a:cubicBezTo>
                <a:cubicBezTo>
                  <a:pt x="120" y="18"/>
                  <a:pt x="122" y="32"/>
                  <a:pt x="123" y="36"/>
                </a:cubicBezTo>
                <a:cubicBezTo>
                  <a:pt x="124" y="41"/>
                  <a:pt x="121" y="40"/>
                  <a:pt x="121" y="40"/>
                </a:cubicBezTo>
                <a:cubicBezTo>
                  <a:pt x="113" y="39"/>
                  <a:pt x="105" y="42"/>
                  <a:pt x="100" y="47"/>
                </a:cubicBezTo>
                <a:cubicBezTo>
                  <a:pt x="93" y="53"/>
                  <a:pt x="89" y="62"/>
                  <a:pt x="86" y="66"/>
                </a:cubicBezTo>
                <a:cubicBezTo>
                  <a:pt x="79" y="76"/>
                  <a:pt x="68" y="77"/>
                  <a:pt x="67" y="77"/>
                </a:cubicBezTo>
                <a:cubicBezTo>
                  <a:pt x="53" y="76"/>
                  <a:pt x="49" y="71"/>
                  <a:pt x="48" y="65"/>
                </a:cubicBezTo>
                <a:cubicBezTo>
                  <a:pt x="48" y="59"/>
                  <a:pt x="50" y="54"/>
                  <a:pt x="56" y="51"/>
                </a:cubicBezTo>
                <a:cubicBezTo>
                  <a:pt x="61" y="48"/>
                  <a:pt x="66" y="53"/>
                  <a:pt x="66" y="53"/>
                </a:cubicBezTo>
                <a:cubicBezTo>
                  <a:pt x="66" y="53"/>
                  <a:pt x="70" y="57"/>
                  <a:pt x="74" y="56"/>
                </a:cubicBezTo>
                <a:cubicBezTo>
                  <a:pt x="82" y="53"/>
                  <a:pt x="78" y="47"/>
                  <a:pt x="76" y="44"/>
                </a:cubicBezTo>
                <a:cubicBezTo>
                  <a:pt x="75" y="40"/>
                  <a:pt x="79" y="40"/>
                  <a:pt x="79" y="40"/>
                </a:cubicBezTo>
                <a:cubicBezTo>
                  <a:pt x="82" y="40"/>
                  <a:pt x="87" y="36"/>
                  <a:pt x="87" y="36"/>
                </a:cubicBezTo>
                <a:cubicBezTo>
                  <a:pt x="94" y="29"/>
                  <a:pt x="88" y="25"/>
                  <a:pt x="88" y="25"/>
                </a:cubicBezTo>
                <a:cubicBezTo>
                  <a:pt x="81" y="20"/>
                  <a:pt x="76" y="23"/>
                  <a:pt x="73" y="31"/>
                </a:cubicBezTo>
                <a:cubicBezTo>
                  <a:pt x="69" y="39"/>
                  <a:pt x="62" y="36"/>
                  <a:pt x="61" y="36"/>
                </a:cubicBezTo>
                <a:cubicBezTo>
                  <a:pt x="43" y="36"/>
                  <a:pt x="42" y="49"/>
                  <a:pt x="40" y="52"/>
                </a:cubicBezTo>
                <a:cubicBezTo>
                  <a:pt x="39" y="54"/>
                  <a:pt x="34" y="53"/>
                  <a:pt x="34" y="53"/>
                </a:cubicBezTo>
                <a:cubicBezTo>
                  <a:pt x="27" y="47"/>
                  <a:pt x="16" y="50"/>
                  <a:pt x="16" y="50"/>
                </a:cubicBezTo>
                <a:cubicBezTo>
                  <a:pt x="16" y="50"/>
                  <a:pt x="0" y="54"/>
                  <a:pt x="4" y="66"/>
                </a:cubicBezTo>
                <a:cubicBezTo>
                  <a:pt x="8" y="77"/>
                  <a:pt x="17" y="70"/>
                  <a:pt x="17" y="70"/>
                </a:cubicBezTo>
                <a:cubicBezTo>
                  <a:pt x="17" y="70"/>
                  <a:pt x="20" y="64"/>
                  <a:pt x="24" y="63"/>
                </a:cubicBezTo>
                <a:cubicBezTo>
                  <a:pt x="30" y="61"/>
                  <a:pt x="35" y="69"/>
                  <a:pt x="35" y="69"/>
                </a:cubicBezTo>
                <a:cubicBezTo>
                  <a:pt x="35" y="69"/>
                  <a:pt x="45" y="83"/>
                  <a:pt x="55" y="88"/>
                </a:cubicBezTo>
                <a:cubicBezTo>
                  <a:pt x="79" y="94"/>
                  <a:pt x="90" y="76"/>
                  <a:pt x="90" y="76"/>
                </a:cubicBezTo>
                <a:cubicBezTo>
                  <a:pt x="96" y="86"/>
                  <a:pt x="106" y="89"/>
                  <a:pt x="106" y="89"/>
                </a:cubicBezTo>
                <a:cubicBezTo>
                  <a:pt x="120" y="94"/>
                  <a:pt x="129" y="81"/>
                  <a:pt x="126" y="74"/>
                </a:cubicBezTo>
                <a:cubicBezTo>
                  <a:pt x="123" y="68"/>
                  <a:pt x="115" y="72"/>
                  <a:pt x="115" y="72"/>
                </a:cubicBezTo>
                <a:cubicBezTo>
                  <a:pt x="110" y="78"/>
                  <a:pt x="103" y="73"/>
                  <a:pt x="103" y="73"/>
                </a:cubicBezTo>
                <a:cubicBezTo>
                  <a:pt x="103" y="73"/>
                  <a:pt x="92" y="62"/>
                  <a:pt x="108" y="51"/>
                </a:cubicBezTo>
                <a:cubicBezTo>
                  <a:pt x="127" y="44"/>
                  <a:pt x="138" y="54"/>
                  <a:pt x="138" y="54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147" y="82"/>
                  <a:pt x="147" y="82"/>
                  <a:pt x="147" y="82"/>
                </a:cubicBezTo>
                <a:cubicBezTo>
                  <a:pt x="138" y="89"/>
                  <a:pt x="137" y="102"/>
                  <a:pt x="145" y="111"/>
                </a:cubicBezTo>
                <a:cubicBezTo>
                  <a:pt x="152" y="120"/>
                  <a:pt x="165" y="121"/>
                  <a:pt x="174" y="114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209" y="114"/>
                  <a:pt x="209" y="114"/>
                  <a:pt x="209" y="114"/>
                </a:cubicBezTo>
                <a:cubicBezTo>
                  <a:pt x="217" y="122"/>
                  <a:pt x="231" y="120"/>
                  <a:pt x="238" y="111"/>
                </a:cubicBezTo>
                <a:cubicBezTo>
                  <a:pt x="246" y="103"/>
                  <a:pt x="244" y="89"/>
                  <a:pt x="236" y="82"/>
                </a:cubicBezTo>
                <a:cubicBezTo>
                  <a:pt x="224" y="72"/>
                  <a:pt x="224" y="72"/>
                  <a:pt x="224" y="72"/>
                </a:cubicBezTo>
                <a:cubicBezTo>
                  <a:pt x="245" y="54"/>
                  <a:pt x="245" y="54"/>
                  <a:pt x="245" y="54"/>
                </a:cubicBezTo>
                <a:cubicBezTo>
                  <a:pt x="245" y="54"/>
                  <a:pt x="256" y="44"/>
                  <a:pt x="274" y="51"/>
                </a:cubicBezTo>
                <a:cubicBezTo>
                  <a:pt x="291" y="62"/>
                  <a:pt x="280" y="73"/>
                  <a:pt x="280" y="73"/>
                </a:cubicBezTo>
                <a:cubicBezTo>
                  <a:pt x="280" y="73"/>
                  <a:pt x="273" y="78"/>
                  <a:pt x="267" y="72"/>
                </a:cubicBezTo>
                <a:cubicBezTo>
                  <a:pt x="267" y="72"/>
                  <a:pt x="259" y="68"/>
                  <a:pt x="256" y="74"/>
                </a:cubicBezTo>
                <a:cubicBezTo>
                  <a:pt x="254" y="81"/>
                  <a:pt x="262" y="94"/>
                  <a:pt x="277" y="89"/>
                </a:cubicBezTo>
                <a:cubicBezTo>
                  <a:pt x="277" y="89"/>
                  <a:pt x="287" y="86"/>
                  <a:pt x="292" y="76"/>
                </a:cubicBezTo>
                <a:cubicBezTo>
                  <a:pt x="292" y="76"/>
                  <a:pt x="304" y="94"/>
                  <a:pt x="328" y="88"/>
                </a:cubicBezTo>
                <a:cubicBezTo>
                  <a:pt x="338" y="83"/>
                  <a:pt x="348" y="69"/>
                  <a:pt x="348" y="69"/>
                </a:cubicBezTo>
                <a:cubicBezTo>
                  <a:pt x="348" y="69"/>
                  <a:pt x="353" y="61"/>
                  <a:pt x="359" y="63"/>
                </a:cubicBezTo>
                <a:cubicBezTo>
                  <a:pt x="363" y="64"/>
                  <a:pt x="366" y="70"/>
                  <a:pt x="366" y="70"/>
                </a:cubicBezTo>
                <a:cubicBezTo>
                  <a:pt x="366" y="70"/>
                  <a:pt x="374" y="77"/>
                  <a:pt x="379" y="66"/>
                </a:cubicBezTo>
                <a:cubicBezTo>
                  <a:pt x="383" y="54"/>
                  <a:pt x="367" y="50"/>
                  <a:pt x="367" y="50"/>
                </a:cubicBezTo>
              </a:path>
            </a:pathLst>
          </a:custGeom>
          <a:solidFill>
            <a:schemeClr val="accent2">
              <a:alpha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48002" y="1808918"/>
            <a:ext cx="6095998" cy="317548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hlinkClick r:id="rId3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29334" y="6287661"/>
            <a:ext cx="1828800" cy="241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1303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9523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 1"/>
          <p:cNvGrpSpPr/>
          <p:nvPr/>
        </p:nvGrpSpPr>
        <p:grpSpPr>
          <a:xfrm>
            <a:off x="9255740" y="786872"/>
            <a:ext cx="2064713" cy="3132851"/>
            <a:chOff x="6424274" y="1517197"/>
            <a:chExt cx="2473325" cy="375285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" name="Freeform 206"/>
            <p:cNvSpPr>
              <a:spLocks/>
            </p:cNvSpPr>
            <p:nvPr/>
          </p:nvSpPr>
          <p:spPr bwMode="auto">
            <a:xfrm>
              <a:off x="6503649" y="2426835"/>
              <a:ext cx="2316163" cy="1868488"/>
            </a:xfrm>
            <a:custGeom>
              <a:avLst/>
              <a:gdLst>
                <a:gd name="T0" fmla="*/ 591 w 899"/>
                <a:gd name="T1" fmla="*/ 0 h 724"/>
                <a:gd name="T2" fmla="*/ 450 w 899"/>
                <a:gd name="T3" fmla="*/ 2 h 724"/>
                <a:gd name="T4" fmla="*/ 308 w 899"/>
                <a:gd name="T5" fmla="*/ 0 h 724"/>
                <a:gd name="T6" fmla="*/ 0 w 899"/>
                <a:gd name="T7" fmla="*/ 361 h 724"/>
                <a:gd name="T8" fmla="*/ 307 w 899"/>
                <a:gd name="T9" fmla="*/ 724 h 724"/>
                <a:gd name="T10" fmla="*/ 447 w 899"/>
                <a:gd name="T11" fmla="*/ 724 h 724"/>
                <a:gd name="T12" fmla="*/ 452 w 899"/>
                <a:gd name="T13" fmla="*/ 724 h 724"/>
                <a:gd name="T14" fmla="*/ 593 w 899"/>
                <a:gd name="T15" fmla="*/ 724 h 724"/>
                <a:gd name="T16" fmla="*/ 899 w 899"/>
                <a:gd name="T17" fmla="*/ 361 h 724"/>
                <a:gd name="T18" fmla="*/ 591 w 899"/>
                <a:gd name="T1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9" h="724">
                  <a:moveTo>
                    <a:pt x="591" y="0"/>
                  </a:moveTo>
                  <a:cubicBezTo>
                    <a:pt x="450" y="2"/>
                    <a:pt x="450" y="2"/>
                    <a:pt x="450" y="2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0"/>
                    <a:pt x="0" y="70"/>
                    <a:pt x="0" y="361"/>
                  </a:cubicBezTo>
                  <a:cubicBezTo>
                    <a:pt x="0" y="652"/>
                    <a:pt x="307" y="724"/>
                    <a:pt x="307" y="724"/>
                  </a:cubicBezTo>
                  <a:cubicBezTo>
                    <a:pt x="447" y="724"/>
                    <a:pt x="447" y="724"/>
                    <a:pt x="447" y="724"/>
                  </a:cubicBezTo>
                  <a:cubicBezTo>
                    <a:pt x="452" y="724"/>
                    <a:pt x="452" y="724"/>
                    <a:pt x="452" y="724"/>
                  </a:cubicBezTo>
                  <a:cubicBezTo>
                    <a:pt x="593" y="724"/>
                    <a:pt x="593" y="724"/>
                    <a:pt x="593" y="724"/>
                  </a:cubicBezTo>
                  <a:cubicBezTo>
                    <a:pt x="593" y="724"/>
                    <a:pt x="899" y="652"/>
                    <a:pt x="899" y="361"/>
                  </a:cubicBezTo>
                  <a:cubicBezTo>
                    <a:pt x="899" y="70"/>
                    <a:pt x="591" y="0"/>
                    <a:pt x="591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32"/>
            <p:cNvSpPr>
              <a:spLocks noEditPoints="1"/>
            </p:cNvSpPr>
            <p:nvPr/>
          </p:nvSpPr>
          <p:spPr bwMode="auto">
            <a:xfrm>
              <a:off x="8018124" y="2420485"/>
              <a:ext cx="814388" cy="1887538"/>
            </a:xfrm>
            <a:custGeom>
              <a:avLst/>
              <a:gdLst>
                <a:gd name="T0" fmla="*/ 15 w 316"/>
                <a:gd name="T1" fmla="*/ 723 h 731"/>
                <a:gd name="T2" fmla="*/ 32 w 316"/>
                <a:gd name="T3" fmla="*/ 713 h 731"/>
                <a:gd name="T4" fmla="*/ 48 w 316"/>
                <a:gd name="T5" fmla="*/ 707 h 731"/>
                <a:gd name="T6" fmla="*/ 68 w 316"/>
                <a:gd name="T7" fmla="*/ 704 h 731"/>
                <a:gd name="T8" fmla="*/ 79 w 316"/>
                <a:gd name="T9" fmla="*/ 704 h 731"/>
                <a:gd name="T10" fmla="*/ 92 w 316"/>
                <a:gd name="T11" fmla="*/ 698 h 731"/>
                <a:gd name="T12" fmla="*/ 103 w 316"/>
                <a:gd name="T13" fmla="*/ 692 h 731"/>
                <a:gd name="T14" fmla="*/ 113 w 316"/>
                <a:gd name="T15" fmla="*/ 682 h 731"/>
                <a:gd name="T16" fmla="*/ 140 w 316"/>
                <a:gd name="T17" fmla="*/ 660 h 731"/>
                <a:gd name="T18" fmla="*/ 154 w 316"/>
                <a:gd name="T19" fmla="*/ 651 h 731"/>
                <a:gd name="T20" fmla="*/ 172 w 316"/>
                <a:gd name="T21" fmla="*/ 643 h 731"/>
                <a:gd name="T22" fmla="*/ 183 w 316"/>
                <a:gd name="T23" fmla="*/ 640 h 731"/>
                <a:gd name="T24" fmla="*/ 194 w 316"/>
                <a:gd name="T25" fmla="*/ 631 h 731"/>
                <a:gd name="T26" fmla="*/ 202 w 316"/>
                <a:gd name="T27" fmla="*/ 622 h 731"/>
                <a:gd name="T28" fmla="*/ 213 w 316"/>
                <a:gd name="T29" fmla="*/ 612 h 731"/>
                <a:gd name="T30" fmla="*/ 220 w 316"/>
                <a:gd name="T31" fmla="*/ 599 h 731"/>
                <a:gd name="T32" fmla="*/ 239 w 316"/>
                <a:gd name="T33" fmla="*/ 570 h 731"/>
                <a:gd name="T34" fmla="*/ 249 w 316"/>
                <a:gd name="T35" fmla="*/ 557 h 731"/>
                <a:gd name="T36" fmla="*/ 263 w 316"/>
                <a:gd name="T37" fmla="*/ 543 h 731"/>
                <a:gd name="T38" fmla="*/ 273 w 316"/>
                <a:gd name="T39" fmla="*/ 536 h 731"/>
                <a:gd name="T40" fmla="*/ 279 w 316"/>
                <a:gd name="T41" fmla="*/ 524 h 731"/>
                <a:gd name="T42" fmla="*/ 281 w 316"/>
                <a:gd name="T43" fmla="*/ 513 h 731"/>
                <a:gd name="T44" fmla="*/ 286 w 316"/>
                <a:gd name="T45" fmla="*/ 498 h 731"/>
                <a:gd name="T46" fmla="*/ 293 w 316"/>
                <a:gd name="T47" fmla="*/ 464 h 731"/>
                <a:gd name="T48" fmla="*/ 297 w 316"/>
                <a:gd name="T49" fmla="*/ 448 h 731"/>
                <a:gd name="T50" fmla="*/ 306 w 316"/>
                <a:gd name="T51" fmla="*/ 430 h 731"/>
                <a:gd name="T52" fmla="*/ 308 w 316"/>
                <a:gd name="T53" fmla="*/ 415 h 731"/>
                <a:gd name="T54" fmla="*/ 314 w 316"/>
                <a:gd name="T55" fmla="*/ 405 h 731"/>
                <a:gd name="T56" fmla="*/ 315 w 316"/>
                <a:gd name="T57" fmla="*/ 392 h 731"/>
                <a:gd name="T58" fmla="*/ 311 w 316"/>
                <a:gd name="T59" fmla="*/ 381 h 731"/>
                <a:gd name="T60" fmla="*/ 306 w 316"/>
                <a:gd name="T61" fmla="*/ 345 h 731"/>
                <a:gd name="T62" fmla="*/ 310 w 316"/>
                <a:gd name="T63" fmla="*/ 325 h 731"/>
                <a:gd name="T64" fmla="*/ 313 w 316"/>
                <a:gd name="T65" fmla="*/ 314 h 731"/>
                <a:gd name="T66" fmla="*/ 311 w 316"/>
                <a:gd name="T67" fmla="*/ 300 h 731"/>
                <a:gd name="T68" fmla="*/ 305 w 316"/>
                <a:gd name="T69" fmla="*/ 290 h 731"/>
                <a:gd name="T70" fmla="*/ 300 w 316"/>
                <a:gd name="T71" fmla="*/ 276 h 731"/>
                <a:gd name="T72" fmla="*/ 292 w 316"/>
                <a:gd name="T73" fmla="*/ 258 h 731"/>
                <a:gd name="T74" fmla="*/ 281 w 316"/>
                <a:gd name="T75" fmla="*/ 229 h 731"/>
                <a:gd name="T76" fmla="*/ 277 w 316"/>
                <a:gd name="T77" fmla="*/ 209 h 731"/>
                <a:gd name="T78" fmla="*/ 270 w 316"/>
                <a:gd name="T79" fmla="*/ 195 h 731"/>
                <a:gd name="T80" fmla="*/ 269 w 316"/>
                <a:gd name="T81" fmla="*/ 184 h 731"/>
                <a:gd name="T82" fmla="*/ 262 w 316"/>
                <a:gd name="T83" fmla="*/ 172 h 731"/>
                <a:gd name="T84" fmla="*/ 253 w 316"/>
                <a:gd name="T85" fmla="*/ 160 h 731"/>
                <a:gd name="T86" fmla="*/ 243 w 316"/>
                <a:gd name="T87" fmla="*/ 154 h 731"/>
                <a:gd name="T88" fmla="*/ 233 w 316"/>
                <a:gd name="T89" fmla="*/ 142 h 731"/>
                <a:gd name="T90" fmla="*/ 220 w 316"/>
                <a:gd name="T91" fmla="*/ 132 h 731"/>
                <a:gd name="T92" fmla="*/ 206 w 316"/>
                <a:gd name="T93" fmla="*/ 120 h 731"/>
                <a:gd name="T94" fmla="*/ 183 w 316"/>
                <a:gd name="T95" fmla="*/ 99 h 731"/>
                <a:gd name="T96" fmla="*/ 170 w 316"/>
                <a:gd name="T97" fmla="*/ 83 h 731"/>
                <a:gd name="T98" fmla="*/ 165 w 316"/>
                <a:gd name="T99" fmla="*/ 73 h 731"/>
                <a:gd name="T100" fmla="*/ 153 w 316"/>
                <a:gd name="T101" fmla="*/ 65 h 731"/>
                <a:gd name="T102" fmla="*/ 142 w 316"/>
                <a:gd name="T103" fmla="*/ 63 h 731"/>
                <a:gd name="T104" fmla="*/ 125 w 316"/>
                <a:gd name="T105" fmla="*/ 58 h 731"/>
                <a:gd name="T106" fmla="*/ 112 w 316"/>
                <a:gd name="T107" fmla="*/ 50 h 731"/>
                <a:gd name="T108" fmla="*/ 83 w 316"/>
                <a:gd name="T109" fmla="*/ 36 h 731"/>
                <a:gd name="T110" fmla="*/ 68 w 316"/>
                <a:gd name="T111" fmla="*/ 30 h 731"/>
                <a:gd name="T112" fmla="*/ 51 w 316"/>
                <a:gd name="T113" fmla="*/ 18 h 731"/>
                <a:gd name="T114" fmla="*/ 43 w 316"/>
                <a:gd name="T115" fmla="*/ 10 h 731"/>
                <a:gd name="T116" fmla="*/ 30 w 316"/>
                <a:gd name="T117" fmla="*/ 5 h 731"/>
                <a:gd name="T118" fmla="*/ 18 w 316"/>
                <a:gd name="T119" fmla="*/ 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0" y="727"/>
                  </a:moveTo>
                  <a:cubicBezTo>
                    <a:pt x="0" y="725"/>
                    <a:pt x="1" y="722"/>
                    <a:pt x="4" y="722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4" y="722"/>
                    <a:pt x="4" y="722"/>
                    <a:pt x="5" y="721"/>
                  </a:cubicBezTo>
                  <a:cubicBezTo>
                    <a:pt x="5" y="721"/>
                    <a:pt x="5" y="721"/>
                    <a:pt x="5" y="721"/>
                  </a:cubicBezTo>
                  <a:cubicBezTo>
                    <a:pt x="7" y="721"/>
                    <a:pt x="10" y="722"/>
                    <a:pt x="11" y="725"/>
                  </a:cubicBezTo>
                  <a:cubicBezTo>
                    <a:pt x="11" y="725"/>
                    <a:pt x="11" y="725"/>
                    <a:pt x="11" y="725"/>
                  </a:cubicBezTo>
                  <a:cubicBezTo>
                    <a:pt x="11" y="727"/>
                    <a:pt x="10" y="730"/>
                    <a:pt x="7" y="730"/>
                  </a:cubicBezTo>
                  <a:cubicBezTo>
                    <a:pt x="7" y="730"/>
                    <a:pt x="7" y="730"/>
                    <a:pt x="7" y="730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6" y="731"/>
                    <a:pt x="5" y="731"/>
                    <a:pt x="5" y="731"/>
                  </a:cubicBezTo>
                  <a:cubicBezTo>
                    <a:pt x="5" y="731"/>
                    <a:pt x="5" y="731"/>
                    <a:pt x="5" y="731"/>
                  </a:cubicBezTo>
                  <a:cubicBezTo>
                    <a:pt x="3" y="731"/>
                    <a:pt x="1" y="730"/>
                    <a:pt x="0" y="727"/>
                  </a:cubicBezTo>
                  <a:close/>
                  <a:moveTo>
                    <a:pt x="15" y="723"/>
                  </a:moveTo>
                  <a:cubicBezTo>
                    <a:pt x="14" y="721"/>
                    <a:pt x="16" y="718"/>
                    <a:pt x="18" y="718"/>
                  </a:cubicBezTo>
                  <a:cubicBezTo>
                    <a:pt x="18" y="718"/>
                    <a:pt x="18" y="718"/>
                    <a:pt x="18" y="718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19" y="717"/>
                    <a:pt x="19" y="717"/>
                    <a:pt x="19" y="717"/>
                  </a:cubicBezTo>
                  <a:cubicBezTo>
                    <a:pt x="22" y="716"/>
                    <a:pt x="25" y="718"/>
                    <a:pt x="25" y="720"/>
                  </a:cubicBezTo>
                  <a:cubicBezTo>
                    <a:pt x="25" y="720"/>
                    <a:pt x="25" y="720"/>
                    <a:pt x="25" y="720"/>
                  </a:cubicBezTo>
                  <a:cubicBezTo>
                    <a:pt x="26" y="723"/>
                    <a:pt x="25" y="725"/>
                    <a:pt x="22" y="726"/>
                  </a:cubicBezTo>
                  <a:cubicBezTo>
                    <a:pt x="22" y="726"/>
                    <a:pt x="22" y="726"/>
                    <a:pt x="22" y="726"/>
                  </a:cubicBezTo>
                  <a:cubicBezTo>
                    <a:pt x="22" y="726"/>
                    <a:pt x="21" y="726"/>
                    <a:pt x="21" y="727"/>
                  </a:cubicBezTo>
                  <a:cubicBezTo>
                    <a:pt x="21" y="727"/>
                    <a:pt x="21" y="727"/>
                    <a:pt x="21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20" y="727"/>
                    <a:pt x="20" y="727"/>
                    <a:pt x="20" y="727"/>
                  </a:cubicBezTo>
                  <a:cubicBezTo>
                    <a:pt x="17" y="727"/>
                    <a:pt x="16" y="725"/>
                    <a:pt x="15" y="723"/>
                  </a:cubicBezTo>
                  <a:close/>
                  <a:moveTo>
                    <a:pt x="29" y="719"/>
                  </a:moveTo>
                  <a:cubicBezTo>
                    <a:pt x="29" y="716"/>
                    <a:pt x="30" y="714"/>
                    <a:pt x="32" y="713"/>
                  </a:cubicBezTo>
                  <a:cubicBezTo>
                    <a:pt x="32" y="713"/>
                    <a:pt x="32" y="713"/>
                    <a:pt x="32" y="713"/>
                  </a:cubicBezTo>
                  <a:cubicBezTo>
                    <a:pt x="33" y="713"/>
                    <a:pt x="33" y="713"/>
                    <a:pt x="34" y="712"/>
                  </a:cubicBezTo>
                  <a:cubicBezTo>
                    <a:pt x="34" y="712"/>
                    <a:pt x="34" y="712"/>
                    <a:pt x="34" y="712"/>
                  </a:cubicBezTo>
                  <a:cubicBezTo>
                    <a:pt x="36" y="712"/>
                    <a:pt x="39" y="713"/>
                    <a:pt x="40" y="715"/>
                  </a:cubicBezTo>
                  <a:cubicBezTo>
                    <a:pt x="40" y="715"/>
                    <a:pt x="40" y="715"/>
                    <a:pt x="40" y="715"/>
                  </a:cubicBezTo>
                  <a:cubicBezTo>
                    <a:pt x="41" y="718"/>
                    <a:pt x="39" y="720"/>
                    <a:pt x="37" y="721"/>
                  </a:cubicBezTo>
                  <a:cubicBezTo>
                    <a:pt x="37" y="721"/>
                    <a:pt x="37" y="721"/>
                    <a:pt x="37" y="721"/>
                  </a:cubicBezTo>
                  <a:cubicBezTo>
                    <a:pt x="36" y="721"/>
                    <a:pt x="36" y="722"/>
                    <a:pt x="35" y="722"/>
                  </a:cubicBezTo>
                  <a:cubicBezTo>
                    <a:pt x="35" y="722"/>
                    <a:pt x="35" y="722"/>
                    <a:pt x="35" y="722"/>
                  </a:cubicBezTo>
                  <a:cubicBezTo>
                    <a:pt x="35" y="722"/>
                    <a:pt x="34" y="722"/>
                    <a:pt x="34" y="722"/>
                  </a:cubicBezTo>
                  <a:cubicBezTo>
                    <a:pt x="34" y="722"/>
                    <a:pt x="34" y="722"/>
                    <a:pt x="34" y="722"/>
                  </a:cubicBezTo>
                  <a:cubicBezTo>
                    <a:pt x="32" y="722"/>
                    <a:pt x="30" y="721"/>
                    <a:pt x="29" y="719"/>
                  </a:cubicBezTo>
                  <a:close/>
                  <a:moveTo>
                    <a:pt x="44" y="714"/>
                  </a:moveTo>
                  <a:cubicBezTo>
                    <a:pt x="43" y="711"/>
                    <a:pt x="44" y="709"/>
                    <a:pt x="46" y="708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47" y="708"/>
                    <a:pt x="47" y="707"/>
                    <a:pt x="48" y="707"/>
                  </a:cubicBezTo>
                  <a:cubicBezTo>
                    <a:pt x="48" y="707"/>
                    <a:pt x="48" y="707"/>
                    <a:pt x="48" y="707"/>
                  </a:cubicBezTo>
                  <a:cubicBezTo>
                    <a:pt x="50" y="706"/>
                    <a:pt x="53" y="707"/>
                    <a:pt x="54" y="710"/>
                  </a:cubicBezTo>
                  <a:cubicBezTo>
                    <a:pt x="54" y="710"/>
                    <a:pt x="54" y="710"/>
                    <a:pt x="54" y="710"/>
                  </a:cubicBezTo>
                  <a:cubicBezTo>
                    <a:pt x="55" y="712"/>
                    <a:pt x="54" y="715"/>
                    <a:pt x="51" y="716"/>
                  </a:cubicBezTo>
                  <a:cubicBezTo>
                    <a:pt x="51" y="716"/>
                    <a:pt x="51" y="716"/>
                    <a:pt x="51" y="716"/>
                  </a:cubicBezTo>
                  <a:cubicBezTo>
                    <a:pt x="51" y="716"/>
                    <a:pt x="50" y="716"/>
                    <a:pt x="50" y="717"/>
                  </a:cubicBezTo>
                  <a:cubicBezTo>
                    <a:pt x="50" y="717"/>
                    <a:pt x="50" y="717"/>
                    <a:pt x="50" y="717"/>
                  </a:cubicBezTo>
                  <a:cubicBezTo>
                    <a:pt x="49" y="717"/>
                    <a:pt x="49" y="717"/>
                    <a:pt x="48" y="717"/>
                  </a:cubicBezTo>
                  <a:cubicBezTo>
                    <a:pt x="48" y="717"/>
                    <a:pt x="48" y="717"/>
                    <a:pt x="48" y="717"/>
                  </a:cubicBezTo>
                  <a:cubicBezTo>
                    <a:pt x="46" y="717"/>
                    <a:pt x="45" y="716"/>
                    <a:pt x="44" y="714"/>
                  </a:cubicBezTo>
                  <a:close/>
                  <a:moveTo>
                    <a:pt x="58" y="708"/>
                  </a:moveTo>
                  <a:cubicBezTo>
                    <a:pt x="57" y="706"/>
                    <a:pt x="58" y="703"/>
                    <a:pt x="60" y="702"/>
                  </a:cubicBezTo>
                  <a:cubicBezTo>
                    <a:pt x="60" y="702"/>
                    <a:pt x="60" y="702"/>
                    <a:pt x="60" y="702"/>
                  </a:cubicBezTo>
                  <a:cubicBezTo>
                    <a:pt x="61" y="702"/>
                    <a:pt x="61" y="702"/>
                    <a:pt x="62" y="702"/>
                  </a:cubicBezTo>
                  <a:cubicBezTo>
                    <a:pt x="62" y="702"/>
                    <a:pt x="62" y="702"/>
                    <a:pt x="62" y="702"/>
                  </a:cubicBezTo>
                  <a:cubicBezTo>
                    <a:pt x="64" y="701"/>
                    <a:pt x="67" y="702"/>
                    <a:pt x="68" y="704"/>
                  </a:cubicBezTo>
                  <a:cubicBezTo>
                    <a:pt x="68" y="704"/>
                    <a:pt x="68" y="704"/>
                    <a:pt x="68" y="704"/>
                  </a:cubicBezTo>
                  <a:cubicBezTo>
                    <a:pt x="69" y="707"/>
                    <a:pt x="68" y="709"/>
                    <a:pt x="65" y="710"/>
                  </a:cubicBezTo>
                  <a:cubicBezTo>
                    <a:pt x="65" y="710"/>
                    <a:pt x="65" y="710"/>
                    <a:pt x="65" y="710"/>
                  </a:cubicBezTo>
                  <a:cubicBezTo>
                    <a:pt x="65" y="710"/>
                    <a:pt x="65" y="711"/>
                    <a:pt x="64" y="711"/>
                  </a:cubicBezTo>
                  <a:cubicBezTo>
                    <a:pt x="64" y="711"/>
                    <a:pt x="64" y="711"/>
                    <a:pt x="64" y="711"/>
                  </a:cubicBezTo>
                  <a:cubicBezTo>
                    <a:pt x="63" y="711"/>
                    <a:pt x="63" y="711"/>
                    <a:pt x="62" y="711"/>
                  </a:cubicBezTo>
                  <a:cubicBezTo>
                    <a:pt x="62" y="711"/>
                    <a:pt x="62" y="711"/>
                    <a:pt x="62" y="711"/>
                  </a:cubicBezTo>
                  <a:cubicBezTo>
                    <a:pt x="60" y="711"/>
                    <a:pt x="59" y="710"/>
                    <a:pt x="58" y="708"/>
                  </a:cubicBezTo>
                  <a:close/>
                  <a:moveTo>
                    <a:pt x="72" y="702"/>
                  </a:moveTo>
                  <a:cubicBezTo>
                    <a:pt x="71" y="700"/>
                    <a:pt x="72" y="697"/>
                    <a:pt x="74" y="696"/>
                  </a:cubicBezTo>
                  <a:cubicBezTo>
                    <a:pt x="74" y="696"/>
                    <a:pt x="74" y="696"/>
                    <a:pt x="74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8" y="694"/>
                    <a:pt x="81" y="696"/>
                    <a:pt x="82" y="698"/>
                  </a:cubicBezTo>
                  <a:cubicBezTo>
                    <a:pt x="82" y="698"/>
                    <a:pt x="82" y="698"/>
                    <a:pt x="82" y="698"/>
                  </a:cubicBezTo>
                  <a:cubicBezTo>
                    <a:pt x="83" y="700"/>
                    <a:pt x="82" y="703"/>
                    <a:pt x="79" y="704"/>
                  </a:cubicBezTo>
                  <a:cubicBezTo>
                    <a:pt x="79" y="704"/>
                    <a:pt x="79" y="704"/>
                    <a:pt x="79" y="704"/>
                  </a:cubicBezTo>
                  <a:cubicBezTo>
                    <a:pt x="79" y="704"/>
                    <a:pt x="79" y="705"/>
                    <a:pt x="78" y="705"/>
                  </a:cubicBezTo>
                  <a:cubicBezTo>
                    <a:pt x="78" y="705"/>
                    <a:pt x="78" y="705"/>
                    <a:pt x="78" y="705"/>
                  </a:cubicBezTo>
                  <a:cubicBezTo>
                    <a:pt x="77" y="705"/>
                    <a:pt x="77" y="705"/>
                    <a:pt x="76" y="705"/>
                  </a:cubicBezTo>
                  <a:cubicBezTo>
                    <a:pt x="76" y="705"/>
                    <a:pt x="76" y="705"/>
                    <a:pt x="76" y="705"/>
                  </a:cubicBezTo>
                  <a:cubicBezTo>
                    <a:pt x="74" y="705"/>
                    <a:pt x="73" y="704"/>
                    <a:pt x="72" y="702"/>
                  </a:cubicBezTo>
                  <a:close/>
                  <a:moveTo>
                    <a:pt x="86" y="696"/>
                  </a:moveTo>
                  <a:cubicBezTo>
                    <a:pt x="84" y="694"/>
                    <a:pt x="85" y="691"/>
                    <a:pt x="88" y="690"/>
                  </a:cubicBezTo>
                  <a:cubicBezTo>
                    <a:pt x="88" y="690"/>
                    <a:pt x="88" y="690"/>
                    <a:pt x="88" y="690"/>
                  </a:cubicBezTo>
                  <a:cubicBezTo>
                    <a:pt x="88" y="690"/>
                    <a:pt x="89" y="689"/>
                    <a:pt x="89" y="689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91" y="688"/>
                    <a:pt x="94" y="689"/>
                    <a:pt x="95" y="691"/>
                  </a:cubicBezTo>
                  <a:cubicBezTo>
                    <a:pt x="95" y="691"/>
                    <a:pt x="95" y="691"/>
                    <a:pt x="95" y="691"/>
                  </a:cubicBezTo>
                  <a:cubicBezTo>
                    <a:pt x="96" y="694"/>
                    <a:pt x="96" y="696"/>
                    <a:pt x="93" y="698"/>
                  </a:cubicBezTo>
                  <a:cubicBezTo>
                    <a:pt x="93" y="698"/>
                    <a:pt x="93" y="698"/>
                    <a:pt x="93" y="698"/>
                  </a:cubicBezTo>
                  <a:cubicBezTo>
                    <a:pt x="93" y="698"/>
                    <a:pt x="92" y="698"/>
                    <a:pt x="92" y="698"/>
                  </a:cubicBezTo>
                  <a:cubicBezTo>
                    <a:pt x="92" y="698"/>
                    <a:pt x="92" y="698"/>
                    <a:pt x="92" y="698"/>
                  </a:cubicBezTo>
                  <a:cubicBezTo>
                    <a:pt x="91" y="699"/>
                    <a:pt x="91" y="699"/>
                    <a:pt x="90" y="699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88" y="699"/>
                    <a:pt x="86" y="698"/>
                    <a:pt x="86" y="696"/>
                  </a:cubicBezTo>
                  <a:close/>
                  <a:moveTo>
                    <a:pt x="99" y="689"/>
                  </a:moveTo>
                  <a:cubicBezTo>
                    <a:pt x="98" y="687"/>
                    <a:pt x="99" y="684"/>
                    <a:pt x="101" y="683"/>
                  </a:cubicBezTo>
                  <a:cubicBezTo>
                    <a:pt x="101" y="683"/>
                    <a:pt x="101" y="683"/>
                    <a:pt x="101" y="683"/>
                  </a:cubicBezTo>
                  <a:cubicBezTo>
                    <a:pt x="102" y="683"/>
                    <a:pt x="102" y="682"/>
                    <a:pt x="102" y="682"/>
                  </a:cubicBezTo>
                  <a:cubicBezTo>
                    <a:pt x="102" y="682"/>
                    <a:pt x="102" y="682"/>
                    <a:pt x="102" y="682"/>
                  </a:cubicBezTo>
                  <a:cubicBezTo>
                    <a:pt x="105" y="681"/>
                    <a:pt x="108" y="682"/>
                    <a:pt x="109" y="684"/>
                  </a:cubicBezTo>
                  <a:cubicBezTo>
                    <a:pt x="109" y="684"/>
                    <a:pt x="109" y="684"/>
                    <a:pt x="109" y="684"/>
                  </a:cubicBezTo>
                  <a:cubicBezTo>
                    <a:pt x="110" y="687"/>
                    <a:pt x="109" y="689"/>
                    <a:pt x="107" y="691"/>
                  </a:cubicBezTo>
                  <a:cubicBezTo>
                    <a:pt x="107" y="691"/>
                    <a:pt x="107" y="691"/>
                    <a:pt x="107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6" y="691"/>
                    <a:pt x="106" y="691"/>
                    <a:pt x="106" y="691"/>
                  </a:cubicBezTo>
                  <a:cubicBezTo>
                    <a:pt x="105" y="692"/>
                    <a:pt x="104" y="692"/>
                    <a:pt x="103" y="692"/>
                  </a:cubicBezTo>
                  <a:cubicBezTo>
                    <a:pt x="103" y="692"/>
                    <a:pt x="103" y="692"/>
                    <a:pt x="103" y="692"/>
                  </a:cubicBezTo>
                  <a:cubicBezTo>
                    <a:pt x="102" y="692"/>
                    <a:pt x="100" y="691"/>
                    <a:pt x="99" y="689"/>
                  </a:cubicBezTo>
                  <a:close/>
                  <a:moveTo>
                    <a:pt x="113" y="682"/>
                  </a:moveTo>
                  <a:cubicBezTo>
                    <a:pt x="111" y="680"/>
                    <a:pt x="112" y="677"/>
                    <a:pt x="114" y="676"/>
                  </a:cubicBezTo>
                  <a:cubicBezTo>
                    <a:pt x="114" y="676"/>
                    <a:pt x="114" y="676"/>
                    <a:pt x="114" y="676"/>
                  </a:cubicBezTo>
                  <a:cubicBezTo>
                    <a:pt x="115" y="676"/>
                    <a:pt x="115" y="675"/>
                    <a:pt x="116" y="675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18" y="674"/>
                    <a:pt x="121" y="675"/>
                    <a:pt x="122" y="677"/>
                  </a:cubicBezTo>
                  <a:cubicBezTo>
                    <a:pt x="122" y="677"/>
                    <a:pt x="122" y="677"/>
                    <a:pt x="122" y="677"/>
                  </a:cubicBezTo>
                  <a:cubicBezTo>
                    <a:pt x="123" y="679"/>
                    <a:pt x="122" y="682"/>
                    <a:pt x="120" y="683"/>
                  </a:cubicBezTo>
                  <a:cubicBezTo>
                    <a:pt x="120" y="683"/>
                    <a:pt x="120" y="683"/>
                    <a:pt x="120" y="683"/>
                  </a:cubicBezTo>
                  <a:cubicBezTo>
                    <a:pt x="120" y="683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9" y="684"/>
                    <a:pt x="119" y="684"/>
                    <a:pt x="119" y="684"/>
                  </a:cubicBezTo>
                  <a:cubicBezTo>
                    <a:pt x="118" y="684"/>
                    <a:pt x="117" y="685"/>
                    <a:pt x="117" y="685"/>
                  </a:cubicBezTo>
                  <a:cubicBezTo>
                    <a:pt x="117" y="685"/>
                    <a:pt x="117" y="685"/>
                    <a:pt x="117" y="685"/>
                  </a:cubicBezTo>
                  <a:cubicBezTo>
                    <a:pt x="115" y="685"/>
                    <a:pt x="113" y="684"/>
                    <a:pt x="113" y="682"/>
                  </a:cubicBezTo>
                  <a:close/>
                  <a:moveTo>
                    <a:pt x="126" y="675"/>
                  </a:moveTo>
                  <a:cubicBezTo>
                    <a:pt x="124" y="672"/>
                    <a:pt x="125" y="669"/>
                    <a:pt x="127" y="668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8" y="668"/>
                    <a:pt x="128" y="667"/>
                  </a:cubicBezTo>
                  <a:cubicBezTo>
                    <a:pt x="128" y="667"/>
                    <a:pt x="128" y="667"/>
                    <a:pt x="128" y="667"/>
                  </a:cubicBezTo>
                  <a:cubicBezTo>
                    <a:pt x="131" y="666"/>
                    <a:pt x="134" y="667"/>
                    <a:pt x="135" y="669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6" y="671"/>
                    <a:pt x="136" y="674"/>
                    <a:pt x="133" y="675"/>
                  </a:cubicBezTo>
                  <a:cubicBezTo>
                    <a:pt x="133" y="675"/>
                    <a:pt x="133" y="675"/>
                    <a:pt x="133" y="675"/>
                  </a:cubicBezTo>
                  <a:cubicBezTo>
                    <a:pt x="133" y="676"/>
                    <a:pt x="133" y="676"/>
                    <a:pt x="132" y="676"/>
                  </a:cubicBezTo>
                  <a:cubicBezTo>
                    <a:pt x="132" y="676"/>
                    <a:pt x="132" y="676"/>
                    <a:pt x="132" y="676"/>
                  </a:cubicBezTo>
                  <a:cubicBezTo>
                    <a:pt x="131" y="677"/>
                    <a:pt x="131" y="677"/>
                    <a:pt x="130" y="677"/>
                  </a:cubicBezTo>
                  <a:cubicBezTo>
                    <a:pt x="130" y="677"/>
                    <a:pt x="130" y="677"/>
                    <a:pt x="130" y="677"/>
                  </a:cubicBezTo>
                  <a:cubicBezTo>
                    <a:pt x="128" y="677"/>
                    <a:pt x="127" y="676"/>
                    <a:pt x="126" y="675"/>
                  </a:cubicBezTo>
                  <a:close/>
                  <a:moveTo>
                    <a:pt x="139" y="667"/>
                  </a:moveTo>
                  <a:cubicBezTo>
                    <a:pt x="137" y="664"/>
                    <a:pt x="138" y="662"/>
                    <a:pt x="140" y="660"/>
                  </a:cubicBezTo>
                  <a:cubicBezTo>
                    <a:pt x="140" y="660"/>
                    <a:pt x="140" y="660"/>
                    <a:pt x="140" y="660"/>
                  </a:cubicBezTo>
                  <a:cubicBezTo>
                    <a:pt x="140" y="660"/>
                    <a:pt x="141" y="660"/>
                    <a:pt x="141" y="659"/>
                  </a:cubicBezTo>
                  <a:cubicBezTo>
                    <a:pt x="141" y="659"/>
                    <a:pt x="141" y="659"/>
                    <a:pt x="141" y="659"/>
                  </a:cubicBezTo>
                  <a:cubicBezTo>
                    <a:pt x="143" y="658"/>
                    <a:pt x="146" y="659"/>
                    <a:pt x="148" y="661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49" y="663"/>
                    <a:pt x="148" y="666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46" y="668"/>
                    <a:pt x="146" y="668"/>
                    <a:pt x="145" y="668"/>
                  </a:cubicBezTo>
                  <a:cubicBezTo>
                    <a:pt x="145" y="668"/>
                    <a:pt x="145" y="668"/>
                    <a:pt x="145" y="668"/>
                  </a:cubicBezTo>
                  <a:cubicBezTo>
                    <a:pt x="144" y="669"/>
                    <a:pt x="143" y="669"/>
                    <a:pt x="143" y="669"/>
                  </a:cubicBezTo>
                  <a:cubicBezTo>
                    <a:pt x="143" y="669"/>
                    <a:pt x="143" y="669"/>
                    <a:pt x="143" y="669"/>
                  </a:cubicBezTo>
                  <a:cubicBezTo>
                    <a:pt x="141" y="669"/>
                    <a:pt x="140" y="668"/>
                    <a:pt x="139" y="667"/>
                  </a:cubicBezTo>
                  <a:close/>
                  <a:moveTo>
                    <a:pt x="151" y="658"/>
                  </a:moveTo>
                  <a:cubicBezTo>
                    <a:pt x="150" y="656"/>
                    <a:pt x="150" y="653"/>
                    <a:pt x="152" y="652"/>
                  </a:cubicBezTo>
                  <a:cubicBezTo>
                    <a:pt x="152" y="652"/>
                    <a:pt x="152" y="652"/>
                    <a:pt x="152" y="652"/>
                  </a:cubicBezTo>
                  <a:cubicBezTo>
                    <a:pt x="153" y="652"/>
                    <a:pt x="153" y="651"/>
                    <a:pt x="154" y="651"/>
                  </a:cubicBezTo>
                  <a:cubicBezTo>
                    <a:pt x="154" y="651"/>
                    <a:pt x="154" y="651"/>
                    <a:pt x="154" y="651"/>
                  </a:cubicBezTo>
                  <a:cubicBezTo>
                    <a:pt x="156" y="650"/>
                    <a:pt x="159" y="650"/>
                    <a:pt x="160" y="652"/>
                  </a:cubicBezTo>
                  <a:cubicBezTo>
                    <a:pt x="160" y="652"/>
                    <a:pt x="160" y="652"/>
                    <a:pt x="160" y="652"/>
                  </a:cubicBezTo>
                  <a:cubicBezTo>
                    <a:pt x="162" y="654"/>
                    <a:pt x="161" y="657"/>
                    <a:pt x="159" y="659"/>
                  </a:cubicBezTo>
                  <a:cubicBezTo>
                    <a:pt x="159" y="659"/>
                    <a:pt x="159" y="659"/>
                    <a:pt x="159" y="659"/>
                  </a:cubicBezTo>
                  <a:cubicBezTo>
                    <a:pt x="159" y="659"/>
                    <a:pt x="158" y="659"/>
                    <a:pt x="158" y="659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60"/>
                    <a:pt x="156" y="660"/>
                    <a:pt x="155" y="660"/>
                  </a:cubicBezTo>
                  <a:cubicBezTo>
                    <a:pt x="155" y="660"/>
                    <a:pt x="155" y="660"/>
                    <a:pt x="155" y="660"/>
                  </a:cubicBezTo>
                  <a:cubicBezTo>
                    <a:pt x="154" y="660"/>
                    <a:pt x="152" y="660"/>
                    <a:pt x="151" y="658"/>
                  </a:cubicBezTo>
                  <a:close/>
                  <a:moveTo>
                    <a:pt x="164" y="650"/>
                  </a:moveTo>
                  <a:cubicBezTo>
                    <a:pt x="162" y="647"/>
                    <a:pt x="162" y="645"/>
                    <a:pt x="165" y="643"/>
                  </a:cubicBezTo>
                  <a:cubicBezTo>
                    <a:pt x="165" y="643"/>
                    <a:pt x="165" y="643"/>
                    <a:pt x="165" y="643"/>
                  </a:cubicBezTo>
                  <a:cubicBezTo>
                    <a:pt x="165" y="643"/>
                    <a:pt x="165" y="642"/>
                    <a:pt x="166" y="642"/>
                  </a:cubicBezTo>
                  <a:cubicBezTo>
                    <a:pt x="166" y="642"/>
                    <a:pt x="166" y="642"/>
                    <a:pt x="166" y="642"/>
                  </a:cubicBezTo>
                  <a:cubicBezTo>
                    <a:pt x="168" y="641"/>
                    <a:pt x="171" y="641"/>
                    <a:pt x="172" y="643"/>
                  </a:cubicBezTo>
                  <a:cubicBezTo>
                    <a:pt x="172" y="643"/>
                    <a:pt x="172" y="643"/>
                    <a:pt x="172" y="643"/>
                  </a:cubicBezTo>
                  <a:cubicBezTo>
                    <a:pt x="174" y="645"/>
                    <a:pt x="173" y="648"/>
                    <a:pt x="171" y="650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71" y="650"/>
                    <a:pt x="171" y="650"/>
                    <a:pt x="170" y="651"/>
                  </a:cubicBezTo>
                  <a:cubicBezTo>
                    <a:pt x="170" y="651"/>
                    <a:pt x="170" y="651"/>
                    <a:pt x="170" y="651"/>
                  </a:cubicBezTo>
                  <a:cubicBezTo>
                    <a:pt x="169" y="651"/>
                    <a:pt x="168" y="651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6" y="651"/>
                    <a:pt x="165" y="651"/>
                    <a:pt x="164" y="650"/>
                  </a:cubicBezTo>
                  <a:close/>
                  <a:moveTo>
                    <a:pt x="176" y="640"/>
                  </a:moveTo>
                  <a:cubicBezTo>
                    <a:pt x="174" y="638"/>
                    <a:pt x="174" y="635"/>
                    <a:pt x="176" y="634"/>
                  </a:cubicBezTo>
                  <a:cubicBezTo>
                    <a:pt x="176" y="634"/>
                    <a:pt x="176" y="634"/>
                    <a:pt x="176" y="634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179" y="631"/>
                    <a:pt x="182" y="632"/>
                    <a:pt x="184" y="634"/>
                  </a:cubicBezTo>
                  <a:cubicBezTo>
                    <a:pt x="184" y="634"/>
                    <a:pt x="184" y="634"/>
                    <a:pt x="184" y="634"/>
                  </a:cubicBezTo>
                  <a:cubicBezTo>
                    <a:pt x="186" y="636"/>
                    <a:pt x="185" y="639"/>
                    <a:pt x="183" y="640"/>
                  </a:cubicBezTo>
                  <a:cubicBezTo>
                    <a:pt x="183" y="640"/>
                    <a:pt x="183" y="640"/>
                    <a:pt x="183" y="640"/>
                  </a:cubicBezTo>
                  <a:cubicBezTo>
                    <a:pt x="183" y="641"/>
                    <a:pt x="183" y="641"/>
                    <a:pt x="182" y="641"/>
                  </a:cubicBezTo>
                  <a:cubicBezTo>
                    <a:pt x="182" y="641"/>
                    <a:pt x="182" y="641"/>
                    <a:pt x="182" y="641"/>
                  </a:cubicBezTo>
                  <a:cubicBezTo>
                    <a:pt x="181" y="642"/>
                    <a:pt x="180" y="642"/>
                    <a:pt x="179" y="642"/>
                  </a:cubicBezTo>
                  <a:cubicBezTo>
                    <a:pt x="179" y="642"/>
                    <a:pt x="179" y="642"/>
                    <a:pt x="179" y="642"/>
                  </a:cubicBezTo>
                  <a:cubicBezTo>
                    <a:pt x="178" y="642"/>
                    <a:pt x="177" y="642"/>
                    <a:pt x="176" y="640"/>
                  </a:cubicBezTo>
                  <a:close/>
                  <a:moveTo>
                    <a:pt x="187" y="631"/>
                  </a:moveTo>
                  <a:cubicBezTo>
                    <a:pt x="186" y="629"/>
                    <a:pt x="186" y="626"/>
                    <a:pt x="188" y="624"/>
                  </a:cubicBezTo>
                  <a:cubicBezTo>
                    <a:pt x="188" y="624"/>
                    <a:pt x="188" y="624"/>
                    <a:pt x="188" y="624"/>
                  </a:cubicBezTo>
                  <a:cubicBezTo>
                    <a:pt x="188" y="624"/>
                    <a:pt x="189" y="624"/>
                    <a:pt x="189" y="623"/>
                  </a:cubicBezTo>
                  <a:cubicBezTo>
                    <a:pt x="189" y="623"/>
                    <a:pt x="189" y="623"/>
                    <a:pt x="189" y="623"/>
                  </a:cubicBezTo>
                  <a:cubicBezTo>
                    <a:pt x="191" y="622"/>
                    <a:pt x="194" y="622"/>
                    <a:pt x="196" y="624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7" y="626"/>
                    <a:pt x="197" y="629"/>
                    <a:pt x="195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31"/>
                    <a:pt x="194" y="631"/>
                    <a:pt x="194" y="631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93" y="632"/>
                    <a:pt x="192" y="632"/>
                    <a:pt x="191" y="632"/>
                  </a:cubicBezTo>
                  <a:cubicBezTo>
                    <a:pt x="191" y="632"/>
                    <a:pt x="191" y="632"/>
                    <a:pt x="191" y="632"/>
                  </a:cubicBezTo>
                  <a:cubicBezTo>
                    <a:pt x="190" y="632"/>
                    <a:pt x="188" y="632"/>
                    <a:pt x="187" y="631"/>
                  </a:cubicBezTo>
                  <a:close/>
                  <a:moveTo>
                    <a:pt x="199" y="621"/>
                  </a:moveTo>
                  <a:cubicBezTo>
                    <a:pt x="197" y="619"/>
                    <a:pt x="197" y="616"/>
                    <a:pt x="199" y="614"/>
                  </a:cubicBezTo>
                  <a:cubicBezTo>
                    <a:pt x="199" y="614"/>
                    <a:pt x="199" y="614"/>
                    <a:pt x="199" y="614"/>
                  </a:cubicBezTo>
                  <a:cubicBezTo>
                    <a:pt x="199" y="614"/>
                    <a:pt x="200" y="614"/>
                    <a:pt x="200" y="613"/>
                  </a:cubicBezTo>
                  <a:cubicBezTo>
                    <a:pt x="200" y="613"/>
                    <a:pt x="200" y="613"/>
                    <a:pt x="200" y="613"/>
                  </a:cubicBezTo>
                  <a:cubicBezTo>
                    <a:pt x="202" y="611"/>
                    <a:pt x="205" y="611"/>
                    <a:pt x="207" y="613"/>
                  </a:cubicBezTo>
                  <a:cubicBezTo>
                    <a:pt x="207" y="613"/>
                    <a:pt x="207" y="613"/>
                    <a:pt x="207" y="613"/>
                  </a:cubicBezTo>
                  <a:cubicBezTo>
                    <a:pt x="208" y="615"/>
                    <a:pt x="208" y="618"/>
                    <a:pt x="206" y="620"/>
                  </a:cubicBezTo>
                  <a:cubicBezTo>
                    <a:pt x="206" y="620"/>
                    <a:pt x="206" y="620"/>
                    <a:pt x="206" y="620"/>
                  </a:cubicBezTo>
                  <a:cubicBezTo>
                    <a:pt x="206" y="620"/>
                    <a:pt x="206" y="621"/>
                    <a:pt x="205" y="621"/>
                  </a:cubicBezTo>
                  <a:cubicBezTo>
                    <a:pt x="205" y="621"/>
                    <a:pt x="205" y="621"/>
                    <a:pt x="205" y="621"/>
                  </a:cubicBezTo>
                  <a:cubicBezTo>
                    <a:pt x="205" y="622"/>
                    <a:pt x="203" y="622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01" y="622"/>
                    <a:pt x="200" y="622"/>
                    <a:pt x="199" y="621"/>
                  </a:cubicBezTo>
                  <a:close/>
                  <a:moveTo>
                    <a:pt x="210" y="610"/>
                  </a:moveTo>
                  <a:cubicBezTo>
                    <a:pt x="208" y="609"/>
                    <a:pt x="208" y="606"/>
                    <a:pt x="210" y="604"/>
                  </a:cubicBezTo>
                  <a:cubicBezTo>
                    <a:pt x="210" y="604"/>
                    <a:pt x="210" y="604"/>
                    <a:pt x="210" y="604"/>
                  </a:cubicBezTo>
                  <a:cubicBezTo>
                    <a:pt x="210" y="603"/>
                    <a:pt x="210" y="603"/>
                    <a:pt x="211" y="603"/>
                  </a:cubicBezTo>
                  <a:cubicBezTo>
                    <a:pt x="211" y="603"/>
                    <a:pt x="211" y="603"/>
                    <a:pt x="211" y="603"/>
                  </a:cubicBezTo>
                  <a:cubicBezTo>
                    <a:pt x="212" y="601"/>
                    <a:pt x="215" y="601"/>
                    <a:pt x="217" y="603"/>
                  </a:cubicBezTo>
                  <a:cubicBezTo>
                    <a:pt x="217" y="603"/>
                    <a:pt x="217" y="603"/>
                    <a:pt x="217" y="603"/>
                  </a:cubicBezTo>
                  <a:cubicBezTo>
                    <a:pt x="219" y="604"/>
                    <a:pt x="219" y="607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17" y="610"/>
                    <a:pt x="217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6" y="610"/>
                    <a:pt x="216" y="610"/>
                    <a:pt x="216" y="610"/>
                  </a:cubicBezTo>
                  <a:cubicBezTo>
                    <a:pt x="215" y="611"/>
                    <a:pt x="214" y="612"/>
                    <a:pt x="213" y="612"/>
                  </a:cubicBezTo>
                  <a:cubicBezTo>
                    <a:pt x="213" y="612"/>
                    <a:pt x="213" y="612"/>
                    <a:pt x="213" y="612"/>
                  </a:cubicBezTo>
                  <a:cubicBezTo>
                    <a:pt x="212" y="612"/>
                    <a:pt x="211" y="611"/>
                    <a:pt x="210" y="610"/>
                  </a:cubicBezTo>
                  <a:close/>
                  <a:moveTo>
                    <a:pt x="220" y="599"/>
                  </a:moveTo>
                  <a:cubicBezTo>
                    <a:pt x="218" y="598"/>
                    <a:pt x="218" y="595"/>
                    <a:pt x="220" y="593"/>
                  </a:cubicBezTo>
                  <a:cubicBezTo>
                    <a:pt x="220" y="593"/>
                    <a:pt x="220" y="593"/>
                    <a:pt x="220" y="593"/>
                  </a:cubicBezTo>
                  <a:cubicBezTo>
                    <a:pt x="220" y="592"/>
                    <a:pt x="221" y="592"/>
                    <a:pt x="221" y="592"/>
                  </a:cubicBezTo>
                  <a:cubicBezTo>
                    <a:pt x="221" y="592"/>
                    <a:pt x="221" y="592"/>
                    <a:pt x="221" y="592"/>
                  </a:cubicBezTo>
                  <a:cubicBezTo>
                    <a:pt x="223" y="590"/>
                    <a:pt x="226" y="590"/>
                    <a:pt x="227" y="591"/>
                  </a:cubicBezTo>
                  <a:cubicBezTo>
                    <a:pt x="227" y="591"/>
                    <a:pt x="227" y="591"/>
                    <a:pt x="227" y="591"/>
                  </a:cubicBezTo>
                  <a:cubicBezTo>
                    <a:pt x="229" y="593"/>
                    <a:pt x="230" y="596"/>
                    <a:pt x="228" y="598"/>
                  </a:cubicBezTo>
                  <a:cubicBezTo>
                    <a:pt x="228" y="598"/>
                    <a:pt x="228" y="598"/>
                    <a:pt x="228" y="598"/>
                  </a:cubicBezTo>
                  <a:cubicBezTo>
                    <a:pt x="228" y="598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6" y="600"/>
                    <a:pt x="225" y="601"/>
                    <a:pt x="223" y="601"/>
                  </a:cubicBezTo>
                  <a:cubicBezTo>
                    <a:pt x="223" y="601"/>
                    <a:pt x="223" y="601"/>
                    <a:pt x="223" y="601"/>
                  </a:cubicBezTo>
                  <a:cubicBezTo>
                    <a:pt x="222" y="601"/>
                    <a:pt x="221" y="600"/>
                    <a:pt x="220" y="599"/>
                  </a:cubicBezTo>
                  <a:close/>
                  <a:moveTo>
                    <a:pt x="230" y="588"/>
                  </a:moveTo>
                  <a:cubicBezTo>
                    <a:pt x="228" y="587"/>
                    <a:pt x="228" y="584"/>
                    <a:pt x="230" y="582"/>
                  </a:cubicBezTo>
                  <a:cubicBezTo>
                    <a:pt x="230" y="582"/>
                    <a:pt x="230" y="582"/>
                    <a:pt x="230" y="582"/>
                  </a:cubicBezTo>
                  <a:cubicBezTo>
                    <a:pt x="230" y="581"/>
                    <a:pt x="230" y="581"/>
                    <a:pt x="231" y="581"/>
                  </a:cubicBezTo>
                  <a:cubicBezTo>
                    <a:pt x="231" y="581"/>
                    <a:pt x="231" y="581"/>
                    <a:pt x="231" y="581"/>
                  </a:cubicBezTo>
                  <a:cubicBezTo>
                    <a:pt x="232" y="579"/>
                    <a:pt x="235" y="578"/>
                    <a:pt x="237" y="580"/>
                  </a:cubicBezTo>
                  <a:cubicBezTo>
                    <a:pt x="237" y="580"/>
                    <a:pt x="237" y="580"/>
                    <a:pt x="237" y="580"/>
                  </a:cubicBezTo>
                  <a:cubicBezTo>
                    <a:pt x="239" y="582"/>
                    <a:pt x="239" y="585"/>
                    <a:pt x="238" y="58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8" y="587"/>
                    <a:pt x="237" y="587"/>
                    <a:pt x="237" y="588"/>
                  </a:cubicBezTo>
                  <a:cubicBezTo>
                    <a:pt x="237" y="588"/>
                    <a:pt x="237" y="588"/>
                    <a:pt x="237" y="588"/>
                  </a:cubicBezTo>
                  <a:cubicBezTo>
                    <a:pt x="236" y="589"/>
                    <a:pt x="235" y="589"/>
                    <a:pt x="233" y="589"/>
                  </a:cubicBezTo>
                  <a:cubicBezTo>
                    <a:pt x="233" y="589"/>
                    <a:pt x="233" y="589"/>
                    <a:pt x="233" y="589"/>
                  </a:cubicBezTo>
                  <a:cubicBezTo>
                    <a:pt x="232" y="589"/>
                    <a:pt x="231" y="589"/>
                    <a:pt x="230" y="588"/>
                  </a:cubicBezTo>
                  <a:close/>
                  <a:moveTo>
                    <a:pt x="240" y="576"/>
                  </a:moveTo>
                  <a:cubicBezTo>
                    <a:pt x="238" y="575"/>
                    <a:pt x="237" y="572"/>
                    <a:pt x="239" y="570"/>
                  </a:cubicBezTo>
                  <a:cubicBezTo>
                    <a:pt x="239" y="570"/>
                    <a:pt x="239" y="570"/>
                    <a:pt x="239" y="570"/>
                  </a:cubicBezTo>
                  <a:cubicBezTo>
                    <a:pt x="239" y="570"/>
                    <a:pt x="240" y="569"/>
                    <a:pt x="240" y="569"/>
                  </a:cubicBezTo>
                  <a:cubicBezTo>
                    <a:pt x="240" y="569"/>
                    <a:pt x="240" y="569"/>
                    <a:pt x="240" y="569"/>
                  </a:cubicBezTo>
                  <a:cubicBezTo>
                    <a:pt x="241" y="567"/>
                    <a:pt x="244" y="566"/>
                    <a:pt x="246" y="568"/>
                  </a:cubicBezTo>
                  <a:cubicBezTo>
                    <a:pt x="246" y="568"/>
                    <a:pt x="246" y="568"/>
                    <a:pt x="246" y="568"/>
                  </a:cubicBezTo>
                  <a:cubicBezTo>
                    <a:pt x="248" y="569"/>
                    <a:pt x="249" y="572"/>
                    <a:pt x="247" y="575"/>
                  </a:cubicBezTo>
                  <a:cubicBezTo>
                    <a:pt x="247" y="575"/>
                    <a:pt x="247" y="575"/>
                    <a:pt x="247" y="575"/>
                  </a:cubicBezTo>
                  <a:cubicBezTo>
                    <a:pt x="247" y="575"/>
                    <a:pt x="247" y="575"/>
                    <a:pt x="247" y="576"/>
                  </a:cubicBezTo>
                  <a:cubicBezTo>
                    <a:pt x="247" y="576"/>
                    <a:pt x="247" y="576"/>
                    <a:pt x="247" y="576"/>
                  </a:cubicBezTo>
                  <a:cubicBezTo>
                    <a:pt x="246" y="577"/>
                    <a:pt x="244" y="577"/>
                    <a:pt x="243" y="577"/>
                  </a:cubicBezTo>
                  <a:cubicBezTo>
                    <a:pt x="243" y="577"/>
                    <a:pt x="243" y="577"/>
                    <a:pt x="243" y="577"/>
                  </a:cubicBezTo>
                  <a:cubicBezTo>
                    <a:pt x="242" y="577"/>
                    <a:pt x="241" y="577"/>
                    <a:pt x="240" y="576"/>
                  </a:cubicBezTo>
                  <a:close/>
                  <a:moveTo>
                    <a:pt x="249" y="564"/>
                  </a:moveTo>
                  <a:cubicBezTo>
                    <a:pt x="247" y="563"/>
                    <a:pt x="246" y="560"/>
                    <a:pt x="248" y="558"/>
                  </a:cubicBezTo>
                  <a:cubicBezTo>
                    <a:pt x="248" y="558"/>
                    <a:pt x="248" y="558"/>
                    <a:pt x="248" y="558"/>
                  </a:cubicBezTo>
                  <a:cubicBezTo>
                    <a:pt x="248" y="557"/>
                    <a:pt x="248" y="557"/>
                    <a:pt x="249" y="557"/>
                  </a:cubicBezTo>
                  <a:cubicBezTo>
                    <a:pt x="249" y="557"/>
                    <a:pt x="249" y="557"/>
                    <a:pt x="249" y="557"/>
                  </a:cubicBezTo>
                  <a:cubicBezTo>
                    <a:pt x="250" y="555"/>
                    <a:pt x="253" y="554"/>
                    <a:pt x="255" y="556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7" y="557"/>
                    <a:pt x="258" y="560"/>
                    <a:pt x="256" y="562"/>
                  </a:cubicBezTo>
                  <a:cubicBezTo>
                    <a:pt x="256" y="562"/>
                    <a:pt x="256" y="562"/>
                    <a:pt x="256" y="562"/>
                  </a:cubicBezTo>
                  <a:cubicBezTo>
                    <a:pt x="256" y="562"/>
                    <a:pt x="256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5" y="565"/>
                    <a:pt x="253" y="565"/>
                    <a:pt x="252" y="565"/>
                  </a:cubicBezTo>
                  <a:cubicBezTo>
                    <a:pt x="252" y="565"/>
                    <a:pt x="252" y="565"/>
                    <a:pt x="252" y="565"/>
                  </a:cubicBezTo>
                  <a:cubicBezTo>
                    <a:pt x="251" y="565"/>
                    <a:pt x="250" y="565"/>
                    <a:pt x="249" y="564"/>
                  </a:cubicBezTo>
                  <a:close/>
                  <a:moveTo>
                    <a:pt x="258" y="552"/>
                  </a:moveTo>
                  <a:cubicBezTo>
                    <a:pt x="255" y="550"/>
                    <a:pt x="255" y="548"/>
                    <a:pt x="256" y="545"/>
                  </a:cubicBezTo>
                  <a:cubicBezTo>
                    <a:pt x="256" y="545"/>
                    <a:pt x="256" y="545"/>
                    <a:pt x="256" y="545"/>
                  </a:cubicBezTo>
                  <a:cubicBezTo>
                    <a:pt x="256" y="545"/>
                    <a:pt x="257" y="545"/>
                    <a:pt x="257" y="544"/>
                  </a:cubicBezTo>
                  <a:cubicBezTo>
                    <a:pt x="257" y="544"/>
                    <a:pt x="257" y="544"/>
                    <a:pt x="257" y="544"/>
                  </a:cubicBezTo>
                  <a:cubicBezTo>
                    <a:pt x="258" y="542"/>
                    <a:pt x="261" y="541"/>
                    <a:pt x="263" y="543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5" y="544"/>
                    <a:pt x="266" y="547"/>
                    <a:pt x="265" y="549"/>
                  </a:cubicBezTo>
                  <a:cubicBezTo>
                    <a:pt x="265" y="549"/>
                    <a:pt x="265" y="549"/>
                    <a:pt x="265" y="549"/>
                  </a:cubicBezTo>
                  <a:cubicBezTo>
                    <a:pt x="265" y="550"/>
                    <a:pt x="264" y="550"/>
                    <a:pt x="264" y="550"/>
                  </a:cubicBezTo>
                  <a:cubicBezTo>
                    <a:pt x="264" y="550"/>
                    <a:pt x="264" y="550"/>
                    <a:pt x="264" y="550"/>
                  </a:cubicBezTo>
                  <a:cubicBezTo>
                    <a:pt x="263" y="552"/>
                    <a:pt x="262" y="553"/>
                    <a:pt x="260" y="553"/>
                  </a:cubicBezTo>
                  <a:cubicBezTo>
                    <a:pt x="260" y="553"/>
                    <a:pt x="260" y="553"/>
                    <a:pt x="260" y="553"/>
                  </a:cubicBezTo>
                  <a:cubicBezTo>
                    <a:pt x="259" y="553"/>
                    <a:pt x="258" y="552"/>
                    <a:pt x="258" y="552"/>
                  </a:cubicBezTo>
                  <a:close/>
                  <a:moveTo>
                    <a:pt x="265" y="539"/>
                  </a:moveTo>
                  <a:cubicBezTo>
                    <a:pt x="263" y="538"/>
                    <a:pt x="262" y="535"/>
                    <a:pt x="264" y="533"/>
                  </a:cubicBezTo>
                  <a:cubicBezTo>
                    <a:pt x="264" y="533"/>
                    <a:pt x="264" y="533"/>
                    <a:pt x="264" y="533"/>
                  </a:cubicBezTo>
                  <a:cubicBezTo>
                    <a:pt x="264" y="532"/>
                    <a:pt x="264" y="532"/>
                    <a:pt x="264" y="531"/>
                  </a:cubicBezTo>
                  <a:cubicBezTo>
                    <a:pt x="264" y="531"/>
                    <a:pt x="264" y="531"/>
                    <a:pt x="264" y="531"/>
                  </a:cubicBezTo>
                  <a:cubicBezTo>
                    <a:pt x="266" y="529"/>
                    <a:pt x="268" y="528"/>
                    <a:pt x="271" y="530"/>
                  </a:cubicBezTo>
                  <a:cubicBezTo>
                    <a:pt x="271" y="530"/>
                    <a:pt x="271" y="530"/>
                    <a:pt x="271" y="530"/>
                  </a:cubicBezTo>
                  <a:cubicBezTo>
                    <a:pt x="273" y="531"/>
                    <a:pt x="274" y="534"/>
                    <a:pt x="273" y="536"/>
                  </a:cubicBezTo>
                  <a:cubicBezTo>
                    <a:pt x="273" y="536"/>
                    <a:pt x="273" y="536"/>
                    <a:pt x="273" y="536"/>
                  </a:cubicBezTo>
                  <a:cubicBezTo>
                    <a:pt x="272" y="536"/>
                    <a:pt x="272" y="537"/>
                    <a:pt x="272" y="537"/>
                  </a:cubicBezTo>
                  <a:cubicBezTo>
                    <a:pt x="272" y="537"/>
                    <a:pt x="272" y="537"/>
                    <a:pt x="272" y="537"/>
                  </a:cubicBezTo>
                  <a:cubicBezTo>
                    <a:pt x="271" y="539"/>
                    <a:pt x="269" y="540"/>
                    <a:pt x="268" y="540"/>
                  </a:cubicBezTo>
                  <a:cubicBezTo>
                    <a:pt x="268" y="540"/>
                    <a:pt x="268" y="540"/>
                    <a:pt x="268" y="540"/>
                  </a:cubicBezTo>
                  <a:cubicBezTo>
                    <a:pt x="267" y="540"/>
                    <a:pt x="266" y="539"/>
                    <a:pt x="265" y="539"/>
                  </a:cubicBezTo>
                  <a:close/>
                  <a:moveTo>
                    <a:pt x="273" y="526"/>
                  </a:moveTo>
                  <a:cubicBezTo>
                    <a:pt x="270" y="525"/>
                    <a:pt x="270" y="522"/>
                    <a:pt x="271" y="519"/>
                  </a:cubicBezTo>
                  <a:cubicBezTo>
                    <a:pt x="271" y="519"/>
                    <a:pt x="271" y="519"/>
                    <a:pt x="271" y="519"/>
                  </a:cubicBezTo>
                  <a:cubicBezTo>
                    <a:pt x="271" y="519"/>
                    <a:pt x="271" y="519"/>
                    <a:pt x="271" y="518"/>
                  </a:cubicBezTo>
                  <a:cubicBezTo>
                    <a:pt x="271" y="518"/>
                    <a:pt x="271" y="518"/>
                    <a:pt x="271" y="518"/>
                  </a:cubicBezTo>
                  <a:cubicBezTo>
                    <a:pt x="273" y="516"/>
                    <a:pt x="275" y="515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80" y="517"/>
                    <a:pt x="281" y="520"/>
                    <a:pt x="280" y="523"/>
                  </a:cubicBezTo>
                  <a:cubicBezTo>
                    <a:pt x="280" y="523"/>
                    <a:pt x="280" y="523"/>
                    <a:pt x="280" y="523"/>
                  </a:cubicBezTo>
                  <a:cubicBezTo>
                    <a:pt x="280" y="523"/>
                    <a:pt x="279" y="523"/>
                    <a:pt x="279" y="524"/>
                  </a:cubicBezTo>
                  <a:cubicBezTo>
                    <a:pt x="279" y="524"/>
                    <a:pt x="279" y="524"/>
                    <a:pt x="279" y="524"/>
                  </a:cubicBezTo>
                  <a:cubicBezTo>
                    <a:pt x="278" y="525"/>
                    <a:pt x="277" y="526"/>
                    <a:pt x="275" y="526"/>
                  </a:cubicBezTo>
                  <a:cubicBezTo>
                    <a:pt x="275" y="526"/>
                    <a:pt x="275" y="526"/>
                    <a:pt x="275" y="526"/>
                  </a:cubicBezTo>
                  <a:cubicBezTo>
                    <a:pt x="274" y="526"/>
                    <a:pt x="274" y="526"/>
                    <a:pt x="273" y="526"/>
                  </a:cubicBezTo>
                  <a:close/>
                  <a:moveTo>
                    <a:pt x="280" y="512"/>
                  </a:moveTo>
                  <a:cubicBezTo>
                    <a:pt x="277" y="511"/>
                    <a:pt x="276" y="508"/>
                    <a:pt x="277" y="506"/>
                  </a:cubicBezTo>
                  <a:cubicBezTo>
                    <a:pt x="277" y="506"/>
                    <a:pt x="277" y="506"/>
                    <a:pt x="277" y="506"/>
                  </a:cubicBezTo>
                  <a:cubicBezTo>
                    <a:pt x="277" y="506"/>
                    <a:pt x="278" y="505"/>
                    <a:pt x="278" y="505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279" y="502"/>
                    <a:pt x="282" y="501"/>
                    <a:pt x="284" y="502"/>
                  </a:cubicBezTo>
                  <a:cubicBezTo>
                    <a:pt x="284" y="502"/>
                    <a:pt x="284" y="502"/>
                    <a:pt x="284" y="502"/>
                  </a:cubicBezTo>
                  <a:cubicBezTo>
                    <a:pt x="286" y="503"/>
                    <a:pt x="287" y="506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10"/>
                  </a:cubicBezTo>
                  <a:cubicBezTo>
                    <a:pt x="286" y="510"/>
                    <a:pt x="286" y="510"/>
                    <a:pt x="286" y="510"/>
                  </a:cubicBezTo>
                  <a:cubicBezTo>
                    <a:pt x="285" y="512"/>
                    <a:pt x="283" y="513"/>
                    <a:pt x="281" y="513"/>
                  </a:cubicBezTo>
                  <a:cubicBezTo>
                    <a:pt x="281" y="513"/>
                    <a:pt x="281" y="513"/>
                    <a:pt x="281" y="513"/>
                  </a:cubicBezTo>
                  <a:cubicBezTo>
                    <a:pt x="281" y="513"/>
                    <a:pt x="280" y="513"/>
                    <a:pt x="280" y="512"/>
                  </a:cubicBezTo>
                  <a:close/>
                  <a:moveTo>
                    <a:pt x="286" y="498"/>
                  </a:moveTo>
                  <a:cubicBezTo>
                    <a:pt x="283" y="497"/>
                    <a:pt x="282" y="495"/>
                    <a:pt x="283" y="492"/>
                  </a:cubicBezTo>
                  <a:cubicBezTo>
                    <a:pt x="283" y="492"/>
                    <a:pt x="283" y="492"/>
                    <a:pt x="283" y="492"/>
                  </a:cubicBezTo>
                  <a:cubicBezTo>
                    <a:pt x="283" y="492"/>
                    <a:pt x="283" y="491"/>
                    <a:pt x="283" y="491"/>
                  </a:cubicBezTo>
                  <a:cubicBezTo>
                    <a:pt x="283" y="491"/>
                    <a:pt x="283" y="491"/>
                    <a:pt x="283" y="491"/>
                  </a:cubicBezTo>
                  <a:cubicBezTo>
                    <a:pt x="284" y="489"/>
                    <a:pt x="287" y="487"/>
                    <a:pt x="290" y="488"/>
                  </a:cubicBezTo>
                  <a:cubicBezTo>
                    <a:pt x="290" y="488"/>
                    <a:pt x="290" y="488"/>
                    <a:pt x="290" y="488"/>
                  </a:cubicBezTo>
                  <a:cubicBezTo>
                    <a:pt x="292" y="489"/>
                    <a:pt x="293" y="492"/>
                    <a:pt x="292" y="495"/>
                  </a:cubicBezTo>
                  <a:cubicBezTo>
                    <a:pt x="292" y="495"/>
                    <a:pt x="292" y="495"/>
                    <a:pt x="292" y="495"/>
                  </a:cubicBezTo>
                  <a:cubicBezTo>
                    <a:pt x="292" y="495"/>
                    <a:pt x="292" y="495"/>
                    <a:pt x="292" y="496"/>
                  </a:cubicBezTo>
                  <a:cubicBezTo>
                    <a:pt x="292" y="496"/>
                    <a:pt x="292" y="496"/>
                    <a:pt x="292" y="496"/>
                  </a:cubicBezTo>
                  <a:cubicBezTo>
                    <a:pt x="291" y="498"/>
                    <a:pt x="289" y="499"/>
                    <a:pt x="287" y="499"/>
                  </a:cubicBezTo>
                  <a:cubicBezTo>
                    <a:pt x="287" y="499"/>
                    <a:pt x="287" y="499"/>
                    <a:pt x="287" y="499"/>
                  </a:cubicBezTo>
                  <a:cubicBezTo>
                    <a:pt x="287" y="499"/>
                    <a:pt x="286" y="499"/>
                    <a:pt x="286" y="498"/>
                  </a:cubicBezTo>
                  <a:close/>
                  <a:moveTo>
                    <a:pt x="291" y="484"/>
                  </a:moveTo>
                  <a:cubicBezTo>
                    <a:pt x="289" y="483"/>
                    <a:pt x="287" y="481"/>
                    <a:pt x="288" y="478"/>
                  </a:cubicBezTo>
                  <a:cubicBezTo>
                    <a:pt x="288" y="478"/>
                    <a:pt x="288" y="478"/>
                    <a:pt x="288" y="478"/>
                  </a:cubicBezTo>
                  <a:cubicBezTo>
                    <a:pt x="288" y="478"/>
                    <a:pt x="288" y="477"/>
                    <a:pt x="289" y="477"/>
                  </a:cubicBezTo>
                  <a:cubicBezTo>
                    <a:pt x="289" y="477"/>
                    <a:pt x="289" y="477"/>
                    <a:pt x="289" y="477"/>
                  </a:cubicBezTo>
                  <a:cubicBezTo>
                    <a:pt x="289" y="475"/>
                    <a:pt x="292" y="473"/>
                    <a:pt x="295" y="474"/>
                  </a:cubicBezTo>
                  <a:cubicBezTo>
                    <a:pt x="295" y="474"/>
                    <a:pt x="295" y="474"/>
                    <a:pt x="295" y="474"/>
                  </a:cubicBezTo>
                  <a:cubicBezTo>
                    <a:pt x="297" y="475"/>
                    <a:pt x="298" y="478"/>
                    <a:pt x="298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7" y="481"/>
                    <a:pt x="297" y="481"/>
                    <a:pt x="297" y="481"/>
                  </a:cubicBezTo>
                  <a:cubicBezTo>
                    <a:pt x="296" y="483"/>
                    <a:pt x="295" y="485"/>
                    <a:pt x="293" y="485"/>
                  </a:cubicBezTo>
                  <a:cubicBezTo>
                    <a:pt x="293" y="485"/>
                    <a:pt x="293" y="485"/>
                    <a:pt x="293" y="485"/>
                  </a:cubicBezTo>
                  <a:cubicBezTo>
                    <a:pt x="292" y="485"/>
                    <a:pt x="292" y="484"/>
                    <a:pt x="291" y="484"/>
                  </a:cubicBezTo>
                  <a:close/>
                  <a:moveTo>
                    <a:pt x="296" y="470"/>
                  </a:moveTo>
                  <a:cubicBezTo>
                    <a:pt x="293" y="469"/>
                    <a:pt x="292" y="467"/>
                    <a:pt x="293" y="464"/>
                  </a:cubicBezTo>
                  <a:cubicBezTo>
                    <a:pt x="293" y="464"/>
                    <a:pt x="293" y="464"/>
                    <a:pt x="293" y="464"/>
                  </a:cubicBezTo>
                  <a:cubicBezTo>
                    <a:pt x="293" y="464"/>
                    <a:pt x="293" y="463"/>
                    <a:pt x="293" y="463"/>
                  </a:cubicBezTo>
                  <a:cubicBezTo>
                    <a:pt x="293" y="463"/>
                    <a:pt x="293" y="463"/>
                    <a:pt x="293" y="463"/>
                  </a:cubicBezTo>
                  <a:cubicBezTo>
                    <a:pt x="294" y="460"/>
                    <a:pt x="296" y="459"/>
                    <a:pt x="299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301" y="460"/>
                    <a:pt x="303" y="463"/>
                    <a:pt x="302" y="465"/>
                  </a:cubicBezTo>
                  <a:cubicBezTo>
                    <a:pt x="302" y="465"/>
                    <a:pt x="302" y="465"/>
                    <a:pt x="302" y="465"/>
                  </a:cubicBezTo>
                  <a:cubicBezTo>
                    <a:pt x="302" y="466"/>
                    <a:pt x="302" y="466"/>
                    <a:pt x="302" y="467"/>
                  </a:cubicBezTo>
                  <a:cubicBezTo>
                    <a:pt x="302" y="467"/>
                    <a:pt x="302" y="467"/>
                    <a:pt x="302" y="467"/>
                  </a:cubicBezTo>
                  <a:cubicBezTo>
                    <a:pt x="301" y="469"/>
                    <a:pt x="299" y="470"/>
                    <a:pt x="297" y="470"/>
                  </a:cubicBezTo>
                  <a:cubicBezTo>
                    <a:pt x="297" y="470"/>
                    <a:pt x="297" y="470"/>
                    <a:pt x="297" y="470"/>
                  </a:cubicBezTo>
                  <a:cubicBezTo>
                    <a:pt x="297" y="470"/>
                    <a:pt x="296" y="470"/>
                    <a:pt x="296" y="470"/>
                  </a:cubicBezTo>
                  <a:close/>
                  <a:moveTo>
                    <a:pt x="300" y="455"/>
                  </a:moveTo>
                  <a:cubicBezTo>
                    <a:pt x="297" y="455"/>
                    <a:pt x="296" y="452"/>
                    <a:pt x="297" y="450"/>
                  </a:cubicBezTo>
                  <a:cubicBezTo>
                    <a:pt x="297" y="450"/>
                    <a:pt x="297" y="450"/>
                    <a:pt x="297" y="450"/>
                  </a:cubicBezTo>
                  <a:cubicBezTo>
                    <a:pt x="297" y="449"/>
                    <a:pt x="297" y="449"/>
                    <a:pt x="297" y="448"/>
                  </a:cubicBezTo>
                  <a:cubicBezTo>
                    <a:pt x="297" y="448"/>
                    <a:pt x="297" y="448"/>
                    <a:pt x="297" y="448"/>
                  </a:cubicBezTo>
                  <a:cubicBezTo>
                    <a:pt x="297" y="446"/>
                    <a:pt x="300" y="444"/>
                    <a:pt x="303" y="445"/>
                  </a:cubicBezTo>
                  <a:cubicBezTo>
                    <a:pt x="303" y="445"/>
                    <a:pt x="303" y="445"/>
                    <a:pt x="303" y="445"/>
                  </a:cubicBezTo>
                  <a:cubicBezTo>
                    <a:pt x="305" y="446"/>
                    <a:pt x="307" y="448"/>
                    <a:pt x="306" y="451"/>
                  </a:cubicBezTo>
                  <a:cubicBezTo>
                    <a:pt x="306" y="451"/>
                    <a:pt x="306" y="451"/>
                    <a:pt x="306" y="451"/>
                  </a:cubicBezTo>
                  <a:cubicBezTo>
                    <a:pt x="306" y="451"/>
                    <a:pt x="306" y="452"/>
                    <a:pt x="306" y="452"/>
                  </a:cubicBezTo>
                  <a:cubicBezTo>
                    <a:pt x="306" y="452"/>
                    <a:pt x="306" y="452"/>
                    <a:pt x="306" y="452"/>
                  </a:cubicBezTo>
                  <a:cubicBezTo>
                    <a:pt x="305" y="454"/>
                    <a:pt x="303" y="456"/>
                    <a:pt x="301" y="456"/>
                  </a:cubicBezTo>
                  <a:cubicBezTo>
                    <a:pt x="301" y="456"/>
                    <a:pt x="301" y="456"/>
                    <a:pt x="301" y="456"/>
                  </a:cubicBezTo>
                  <a:cubicBezTo>
                    <a:pt x="301" y="456"/>
                    <a:pt x="300" y="456"/>
                    <a:pt x="300" y="455"/>
                  </a:cubicBezTo>
                  <a:close/>
                  <a:moveTo>
                    <a:pt x="304" y="441"/>
                  </a:moveTo>
                  <a:cubicBezTo>
                    <a:pt x="301" y="440"/>
                    <a:pt x="299" y="438"/>
                    <a:pt x="300" y="435"/>
                  </a:cubicBezTo>
                  <a:cubicBezTo>
                    <a:pt x="300" y="435"/>
                    <a:pt x="300" y="435"/>
                    <a:pt x="300" y="435"/>
                  </a:cubicBezTo>
                  <a:cubicBezTo>
                    <a:pt x="300" y="435"/>
                    <a:pt x="300" y="434"/>
                    <a:pt x="300" y="434"/>
                  </a:cubicBezTo>
                  <a:cubicBezTo>
                    <a:pt x="300" y="434"/>
                    <a:pt x="300" y="434"/>
                    <a:pt x="300" y="434"/>
                  </a:cubicBezTo>
                  <a:cubicBezTo>
                    <a:pt x="301" y="431"/>
                    <a:pt x="303" y="430"/>
                    <a:pt x="306" y="430"/>
                  </a:cubicBezTo>
                  <a:cubicBezTo>
                    <a:pt x="306" y="430"/>
                    <a:pt x="306" y="430"/>
                    <a:pt x="306" y="430"/>
                  </a:cubicBezTo>
                  <a:cubicBezTo>
                    <a:pt x="308" y="431"/>
                    <a:pt x="310" y="433"/>
                    <a:pt x="309" y="436"/>
                  </a:cubicBezTo>
                  <a:cubicBezTo>
                    <a:pt x="309" y="436"/>
                    <a:pt x="309" y="436"/>
                    <a:pt x="309" y="436"/>
                  </a:cubicBezTo>
                  <a:cubicBezTo>
                    <a:pt x="309" y="436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7"/>
                    <a:pt x="309" y="437"/>
                    <a:pt x="309" y="437"/>
                  </a:cubicBezTo>
                  <a:cubicBezTo>
                    <a:pt x="309" y="439"/>
                    <a:pt x="307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ubicBezTo>
                    <a:pt x="304" y="441"/>
                    <a:pt x="304" y="441"/>
                    <a:pt x="304" y="441"/>
                  </a:cubicBezTo>
                  <a:close/>
                  <a:moveTo>
                    <a:pt x="306" y="426"/>
                  </a:moveTo>
                  <a:cubicBezTo>
                    <a:pt x="304" y="425"/>
                    <a:pt x="302" y="423"/>
                    <a:pt x="302" y="420"/>
                  </a:cubicBezTo>
                  <a:cubicBezTo>
                    <a:pt x="302" y="420"/>
                    <a:pt x="302" y="420"/>
                    <a:pt x="302" y="420"/>
                  </a:cubicBezTo>
                  <a:cubicBezTo>
                    <a:pt x="302" y="420"/>
                    <a:pt x="303" y="420"/>
                    <a:pt x="303" y="419"/>
                  </a:cubicBezTo>
                  <a:cubicBezTo>
                    <a:pt x="303" y="419"/>
                    <a:pt x="303" y="419"/>
                    <a:pt x="303" y="419"/>
                  </a:cubicBezTo>
                  <a:cubicBezTo>
                    <a:pt x="303" y="417"/>
                    <a:pt x="305" y="415"/>
                    <a:pt x="308" y="415"/>
                  </a:cubicBezTo>
                  <a:cubicBezTo>
                    <a:pt x="308" y="415"/>
                    <a:pt x="308" y="415"/>
                    <a:pt x="308" y="415"/>
                  </a:cubicBezTo>
                  <a:cubicBezTo>
                    <a:pt x="311" y="416"/>
                    <a:pt x="312" y="418"/>
                    <a:pt x="312" y="421"/>
                  </a:cubicBezTo>
                  <a:cubicBezTo>
                    <a:pt x="312" y="421"/>
                    <a:pt x="312" y="421"/>
                    <a:pt x="312" y="421"/>
                  </a:cubicBezTo>
                  <a:cubicBezTo>
                    <a:pt x="312" y="421"/>
                    <a:pt x="312" y="421"/>
                    <a:pt x="312" y="422"/>
                  </a:cubicBezTo>
                  <a:cubicBezTo>
                    <a:pt x="312" y="422"/>
                    <a:pt x="312" y="422"/>
                    <a:pt x="312" y="422"/>
                  </a:cubicBezTo>
                  <a:cubicBezTo>
                    <a:pt x="311" y="424"/>
                    <a:pt x="309" y="426"/>
                    <a:pt x="307" y="426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07" y="426"/>
                    <a:pt x="307" y="426"/>
                    <a:pt x="306" y="426"/>
                  </a:cubicBezTo>
                  <a:close/>
                  <a:moveTo>
                    <a:pt x="309" y="411"/>
                  </a:moveTo>
                  <a:cubicBezTo>
                    <a:pt x="306" y="411"/>
                    <a:pt x="304" y="408"/>
                    <a:pt x="304" y="406"/>
                  </a:cubicBezTo>
                  <a:cubicBezTo>
                    <a:pt x="304" y="406"/>
                    <a:pt x="304" y="406"/>
                    <a:pt x="304" y="406"/>
                  </a:cubicBezTo>
                  <a:cubicBezTo>
                    <a:pt x="304" y="405"/>
                    <a:pt x="304" y="405"/>
                    <a:pt x="305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5" y="402"/>
                    <a:pt x="307" y="400"/>
                    <a:pt x="310" y="400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2" y="400"/>
                    <a:pt x="314" y="403"/>
                    <a:pt x="314" y="405"/>
                  </a:cubicBezTo>
                  <a:cubicBezTo>
                    <a:pt x="314" y="405"/>
                    <a:pt x="314" y="405"/>
                    <a:pt x="314" y="405"/>
                  </a:cubicBezTo>
                  <a:cubicBezTo>
                    <a:pt x="314" y="406"/>
                    <a:pt x="314" y="406"/>
                    <a:pt x="314" y="407"/>
                  </a:cubicBezTo>
                  <a:cubicBezTo>
                    <a:pt x="314" y="407"/>
                    <a:pt x="314" y="407"/>
                    <a:pt x="314" y="407"/>
                  </a:cubicBezTo>
                  <a:cubicBezTo>
                    <a:pt x="313" y="409"/>
                    <a:pt x="311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ubicBezTo>
                    <a:pt x="309" y="411"/>
                    <a:pt x="309" y="411"/>
                    <a:pt x="309" y="411"/>
                  </a:cubicBezTo>
                  <a:close/>
                  <a:moveTo>
                    <a:pt x="310" y="396"/>
                  </a:moveTo>
                  <a:cubicBezTo>
                    <a:pt x="307" y="396"/>
                    <a:pt x="306" y="393"/>
                    <a:pt x="306" y="391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90"/>
                    <a:pt x="306" y="390"/>
                    <a:pt x="306" y="390"/>
                  </a:cubicBezTo>
                  <a:cubicBezTo>
                    <a:pt x="306" y="387"/>
                    <a:pt x="308" y="385"/>
                    <a:pt x="311" y="385"/>
                  </a:cubicBezTo>
                  <a:cubicBezTo>
                    <a:pt x="311" y="385"/>
                    <a:pt x="311" y="385"/>
                    <a:pt x="311" y="385"/>
                  </a:cubicBezTo>
                  <a:cubicBezTo>
                    <a:pt x="313" y="385"/>
                    <a:pt x="315" y="388"/>
                    <a:pt x="315" y="390"/>
                  </a:cubicBezTo>
                  <a:cubicBezTo>
                    <a:pt x="315" y="390"/>
                    <a:pt x="315" y="390"/>
                    <a:pt x="315" y="390"/>
                  </a:cubicBezTo>
                  <a:cubicBezTo>
                    <a:pt x="315" y="391"/>
                    <a:pt x="315" y="391"/>
                    <a:pt x="315" y="392"/>
                  </a:cubicBezTo>
                  <a:cubicBezTo>
                    <a:pt x="315" y="392"/>
                    <a:pt x="315" y="392"/>
                    <a:pt x="315" y="392"/>
                  </a:cubicBezTo>
                  <a:cubicBezTo>
                    <a:pt x="315" y="394"/>
                    <a:pt x="313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ubicBezTo>
                    <a:pt x="310" y="396"/>
                    <a:pt x="310" y="396"/>
                    <a:pt x="310" y="396"/>
                  </a:cubicBezTo>
                  <a:close/>
                  <a:moveTo>
                    <a:pt x="311" y="381"/>
                  </a:moveTo>
                  <a:cubicBezTo>
                    <a:pt x="308" y="381"/>
                    <a:pt x="306" y="379"/>
                    <a:pt x="307" y="376"/>
                  </a:cubicBezTo>
                  <a:cubicBezTo>
                    <a:pt x="307" y="376"/>
                    <a:pt x="307" y="376"/>
                    <a:pt x="307" y="376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5"/>
                    <a:pt x="307" y="375"/>
                    <a:pt x="307" y="375"/>
                  </a:cubicBezTo>
                  <a:cubicBezTo>
                    <a:pt x="307" y="372"/>
                    <a:pt x="309" y="370"/>
                    <a:pt x="311" y="370"/>
                  </a:cubicBezTo>
                  <a:cubicBezTo>
                    <a:pt x="311" y="370"/>
                    <a:pt x="311" y="370"/>
                    <a:pt x="311" y="370"/>
                  </a:cubicBezTo>
                  <a:cubicBezTo>
                    <a:pt x="314" y="370"/>
                    <a:pt x="316" y="372"/>
                    <a:pt x="316" y="375"/>
                  </a:cubicBezTo>
                  <a:cubicBezTo>
                    <a:pt x="316" y="375"/>
                    <a:pt x="316" y="375"/>
                    <a:pt x="316" y="375"/>
                  </a:cubicBezTo>
                  <a:cubicBezTo>
                    <a:pt x="316" y="375"/>
                    <a:pt x="316" y="376"/>
                    <a:pt x="316" y="376"/>
                  </a:cubicBezTo>
                  <a:cubicBezTo>
                    <a:pt x="316" y="376"/>
                    <a:pt x="316" y="376"/>
                    <a:pt x="316" y="376"/>
                  </a:cubicBezTo>
                  <a:cubicBezTo>
                    <a:pt x="316" y="379"/>
                    <a:pt x="314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ubicBezTo>
                    <a:pt x="311" y="381"/>
                    <a:pt x="311" y="381"/>
                    <a:pt x="311" y="381"/>
                  </a:cubicBezTo>
                  <a:close/>
                  <a:moveTo>
                    <a:pt x="307" y="361"/>
                  </a:moveTo>
                  <a:cubicBezTo>
                    <a:pt x="307" y="361"/>
                    <a:pt x="307" y="360"/>
                    <a:pt x="307" y="360"/>
                  </a:cubicBezTo>
                  <a:cubicBezTo>
                    <a:pt x="307" y="360"/>
                    <a:pt x="307" y="360"/>
                    <a:pt x="307" y="360"/>
                  </a:cubicBezTo>
                  <a:cubicBezTo>
                    <a:pt x="307" y="357"/>
                    <a:pt x="309" y="355"/>
                    <a:pt x="311" y="355"/>
                  </a:cubicBezTo>
                  <a:cubicBezTo>
                    <a:pt x="311" y="355"/>
                    <a:pt x="311" y="355"/>
                    <a:pt x="311" y="355"/>
                  </a:cubicBezTo>
                  <a:cubicBezTo>
                    <a:pt x="314" y="355"/>
                    <a:pt x="316" y="357"/>
                    <a:pt x="316" y="360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16" y="360"/>
                    <a:pt x="316" y="360"/>
                    <a:pt x="316" y="361"/>
                  </a:cubicBezTo>
                  <a:cubicBezTo>
                    <a:pt x="316" y="361"/>
                    <a:pt x="316" y="361"/>
                    <a:pt x="316" y="361"/>
                  </a:cubicBezTo>
                  <a:cubicBezTo>
                    <a:pt x="316" y="364"/>
                    <a:pt x="314" y="366"/>
                    <a:pt x="311" y="366"/>
                  </a:cubicBezTo>
                  <a:cubicBezTo>
                    <a:pt x="311" y="366"/>
                    <a:pt x="311" y="366"/>
                    <a:pt x="311" y="366"/>
                  </a:cubicBezTo>
                  <a:cubicBezTo>
                    <a:pt x="309" y="366"/>
                    <a:pt x="307" y="364"/>
                    <a:pt x="307" y="361"/>
                  </a:cubicBezTo>
                  <a:close/>
                  <a:moveTo>
                    <a:pt x="306" y="346"/>
                  </a:moveTo>
                  <a:cubicBezTo>
                    <a:pt x="306" y="346"/>
                    <a:pt x="306" y="345"/>
                    <a:pt x="306" y="345"/>
                  </a:cubicBezTo>
                  <a:cubicBezTo>
                    <a:pt x="306" y="345"/>
                    <a:pt x="306" y="345"/>
                    <a:pt x="306" y="345"/>
                  </a:cubicBezTo>
                  <a:cubicBezTo>
                    <a:pt x="306" y="342"/>
                    <a:pt x="308" y="340"/>
                    <a:pt x="311" y="340"/>
                  </a:cubicBezTo>
                  <a:cubicBezTo>
                    <a:pt x="311" y="340"/>
                    <a:pt x="311" y="340"/>
                    <a:pt x="311" y="340"/>
                  </a:cubicBezTo>
                  <a:cubicBezTo>
                    <a:pt x="313" y="340"/>
                    <a:pt x="316" y="342"/>
                    <a:pt x="316" y="344"/>
                  </a:cubicBezTo>
                  <a:cubicBezTo>
                    <a:pt x="316" y="344"/>
                    <a:pt x="316" y="344"/>
                    <a:pt x="316" y="344"/>
                  </a:cubicBezTo>
                  <a:cubicBezTo>
                    <a:pt x="316" y="345"/>
                    <a:pt x="316" y="345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8"/>
                    <a:pt x="314" y="350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11" y="351"/>
                    <a:pt x="311" y="351"/>
                    <a:pt x="311" y="351"/>
                  </a:cubicBezTo>
                  <a:cubicBezTo>
                    <a:pt x="309" y="351"/>
                    <a:pt x="306" y="349"/>
                    <a:pt x="306" y="346"/>
                  </a:cubicBezTo>
                  <a:close/>
                  <a:moveTo>
                    <a:pt x="305" y="331"/>
                  </a:moveTo>
                  <a:cubicBezTo>
                    <a:pt x="305" y="331"/>
                    <a:pt x="305" y="330"/>
                    <a:pt x="305" y="330"/>
                  </a:cubicBezTo>
                  <a:cubicBezTo>
                    <a:pt x="305" y="330"/>
                    <a:pt x="305" y="330"/>
                    <a:pt x="305" y="330"/>
                  </a:cubicBezTo>
                  <a:cubicBezTo>
                    <a:pt x="305" y="327"/>
                    <a:pt x="307" y="325"/>
                    <a:pt x="310" y="325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12" y="324"/>
                    <a:pt x="315" y="326"/>
                    <a:pt x="315" y="329"/>
                  </a:cubicBezTo>
                  <a:cubicBezTo>
                    <a:pt x="315" y="329"/>
                    <a:pt x="315" y="329"/>
                    <a:pt x="315" y="329"/>
                  </a:cubicBezTo>
                  <a:cubicBezTo>
                    <a:pt x="315" y="329"/>
                    <a:pt x="315" y="330"/>
                    <a:pt x="315" y="330"/>
                  </a:cubicBezTo>
                  <a:cubicBezTo>
                    <a:pt x="315" y="330"/>
                    <a:pt x="315" y="330"/>
                    <a:pt x="315" y="330"/>
                  </a:cubicBezTo>
                  <a:cubicBezTo>
                    <a:pt x="315" y="333"/>
                    <a:pt x="313" y="335"/>
                    <a:pt x="311" y="335"/>
                  </a:cubicBezTo>
                  <a:cubicBezTo>
                    <a:pt x="311" y="335"/>
                    <a:pt x="311" y="335"/>
                    <a:pt x="311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10" y="335"/>
                    <a:pt x="310" y="335"/>
                    <a:pt x="310" y="335"/>
                  </a:cubicBezTo>
                  <a:cubicBezTo>
                    <a:pt x="308" y="335"/>
                    <a:pt x="306" y="334"/>
                    <a:pt x="305" y="331"/>
                  </a:cubicBezTo>
                  <a:close/>
                  <a:moveTo>
                    <a:pt x="304" y="316"/>
                  </a:moveTo>
                  <a:cubicBezTo>
                    <a:pt x="304" y="316"/>
                    <a:pt x="304" y="315"/>
                    <a:pt x="304" y="315"/>
                  </a:cubicBezTo>
                  <a:cubicBezTo>
                    <a:pt x="304" y="315"/>
                    <a:pt x="304" y="315"/>
                    <a:pt x="304" y="315"/>
                  </a:cubicBezTo>
                  <a:cubicBezTo>
                    <a:pt x="303" y="312"/>
                    <a:pt x="305" y="310"/>
                    <a:pt x="308" y="310"/>
                  </a:cubicBezTo>
                  <a:cubicBezTo>
                    <a:pt x="308" y="310"/>
                    <a:pt x="308" y="310"/>
                    <a:pt x="308" y="310"/>
                  </a:cubicBezTo>
                  <a:cubicBezTo>
                    <a:pt x="310" y="309"/>
                    <a:pt x="313" y="311"/>
                    <a:pt x="313" y="314"/>
                  </a:cubicBezTo>
                  <a:cubicBezTo>
                    <a:pt x="313" y="314"/>
                    <a:pt x="313" y="314"/>
                    <a:pt x="313" y="314"/>
                  </a:cubicBezTo>
                  <a:cubicBezTo>
                    <a:pt x="313" y="314"/>
                    <a:pt x="313" y="315"/>
                    <a:pt x="313" y="315"/>
                  </a:cubicBezTo>
                  <a:cubicBezTo>
                    <a:pt x="313" y="315"/>
                    <a:pt x="313" y="315"/>
                    <a:pt x="313" y="315"/>
                  </a:cubicBezTo>
                  <a:cubicBezTo>
                    <a:pt x="314" y="318"/>
                    <a:pt x="312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6" y="320"/>
                    <a:pt x="304" y="319"/>
                    <a:pt x="304" y="316"/>
                  </a:cubicBezTo>
                  <a:close/>
                  <a:moveTo>
                    <a:pt x="302" y="302"/>
                  </a:moveTo>
                  <a:cubicBezTo>
                    <a:pt x="302" y="301"/>
                    <a:pt x="302" y="301"/>
                    <a:pt x="302" y="300"/>
                  </a:cubicBezTo>
                  <a:cubicBezTo>
                    <a:pt x="302" y="300"/>
                    <a:pt x="302" y="300"/>
                    <a:pt x="302" y="300"/>
                  </a:cubicBezTo>
                  <a:cubicBezTo>
                    <a:pt x="301" y="298"/>
                    <a:pt x="303" y="295"/>
                    <a:pt x="305" y="295"/>
                  </a:cubicBezTo>
                  <a:cubicBezTo>
                    <a:pt x="305" y="295"/>
                    <a:pt x="305" y="295"/>
                    <a:pt x="305" y="295"/>
                  </a:cubicBezTo>
                  <a:cubicBezTo>
                    <a:pt x="308" y="294"/>
                    <a:pt x="310" y="296"/>
                    <a:pt x="311" y="299"/>
                  </a:cubicBezTo>
                  <a:cubicBezTo>
                    <a:pt x="311" y="299"/>
                    <a:pt x="311" y="299"/>
                    <a:pt x="311" y="299"/>
                  </a:cubicBezTo>
                  <a:cubicBezTo>
                    <a:pt x="311" y="299"/>
                    <a:pt x="311" y="300"/>
                    <a:pt x="311" y="300"/>
                  </a:cubicBezTo>
                  <a:cubicBezTo>
                    <a:pt x="311" y="300"/>
                    <a:pt x="311" y="300"/>
                    <a:pt x="311" y="300"/>
                  </a:cubicBezTo>
                  <a:cubicBezTo>
                    <a:pt x="312" y="303"/>
                    <a:pt x="310" y="305"/>
                    <a:pt x="307" y="305"/>
                  </a:cubicBezTo>
                  <a:cubicBezTo>
                    <a:pt x="307" y="305"/>
                    <a:pt x="307" y="305"/>
                    <a:pt x="307" y="305"/>
                  </a:cubicBezTo>
                  <a:cubicBezTo>
                    <a:pt x="307" y="305"/>
                    <a:pt x="307" y="305"/>
                    <a:pt x="306" y="305"/>
                  </a:cubicBezTo>
                  <a:cubicBezTo>
                    <a:pt x="306" y="305"/>
                    <a:pt x="306" y="305"/>
                    <a:pt x="306" y="305"/>
                  </a:cubicBezTo>
                  <a:cubicBezTo>
                    <a:pt x="304" y="305"/>
                    <a:pt x="302" y="304"/>
                    <a:pt x="302" y="302"/>
                  </a:cubicBezTo>
                  <a:close/>
                  <a:moveTo>
                    <a:pt x="299" y="287"/>
                  </a:move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8" y="283"/>
                    <a:pt x="300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5" y="279"/>
                    <a:pt x="307" y="281"/>
                    <a:pt x="308" y="284"/>
                  </a:cubicBezTo>
                  <a:cubicBezTo>
                    <a:pt x="308" y="284"/>
                    <a:pt x="308" y="284"/>
                    <a:pt x="308" y="284"/>
                  </a:cubicBezTo>
                  <a:cubicBezTo>
                    <a:pt x="308" y="284"/>
                    <a:pt x="308" y="284"/>
                    <a:pt x="308" y="285"/>
                  </a:cubicBezTo>
                  <a:cubicBezTo>
                    <a:pt x="308" y="285"/>
                    <a:pt x="308" y="285"/>
                    <a:pt x="308" y="285"/>
                  </a:cubicBezTo>
                  <a:cubicBezTo>
                    <a:pt x="309" y="287"/>
                    <a:pt x="307" y="290"/>
                    <a:pt x="305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1" y="291"/>
                    <a:pt x="300" y="289"/>
                    <a:pt x="299" y="287"/>
                  </a:cubicBezTo>
                  <a:close/>
                  <a:moveTo>
                    <a:pt x="296" y="272"/>
                  </a:moveTo>
                  <a:cubicBezTo>
                    <a:pt x="296" y="272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69"/>
                    <a:pt x="296" y="266"/>
                    <a:pt x="299" y="26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301" y="265"/>
                    <a:pt x="304" y="266"/>
                    <a:pt x="304" y="269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5" y="269"/>
                    <a:pt x="305" y="270"/>
                    <a:pt x="305" y="270"/>
                  </a:cubicBezTo>
                  <a:cubicBezTo>
                    <a:pt x="305" y="270"/>
                    <a:pt x="305" y="270"/>
                    <a:pt x="305" y="270"/>
                  </a:cubicBezTo>
                  <a:cubicBezTo>
                    <a:pt x="305" y="272"/>
                    <a:pt x="304" y="275"/>
                    <a:pt x="301" y="276"/>
                  </a:cubicBezTo>
                  <a:cubicBezTo>
                    <a:pt x="301" y="276"/>
                    <a:pt x="301" y="276"/>
                    <a:pt x="301" y="276"/>
                  </a:cubicBezTo>
                  <a:cubicBezTo>
                    <a:pt x="301" y="276"/>
                    <a:pt x="301" y="276"/>
                    <a:pt x="300" y="276"/>
                  </a:cubicBezTo>
                  <a:cubicBezTo>
                    <a:pt x="300" y="276"/>
                    <a:pt x="300" y="276"/>
                    <a:pt x="300" y="276"/>
                  </a:cubicBezTo>
                  <a:cubicBezTo>
                    <a:pt x="298" y="276"/>
                    <a:pt x="296" y="274"/>
                    <a:pt x="296" y="272"/>
                  </a:cubicBezTo>
                  <a:close/>
                  <a:moveTo>
                    <a:pt x="292" y="258"/>
                  </a:moveTo>
                  <a:cubicBezTo>
                    <a:pt x="291" y="258"/>
                    <a:pt x="291" y="257"/>
                    <a:pt x="291" y="257"/>
                  </a:cubicBezTo>
                  <a:cubicBezTo>
                    <a:pt x="291" y="257"/>
                    <a:pt x="291" y="257"/>
                    <a:pt x="291" y="257"/>
                  </a:cubicBezTo>
                  <a:cubicBezTo>
                    <a:pt x="290" y="254"/>
                    <a:pt x="292" y="252"/>
                    <a:pt x="294" y="251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7" y="250"/>
                    <a:pt x="299" y="251"/>
                    <a:pt x="300" y="254"/>
                  </a:cubicBezTo>
                  <a:cubicBezTo>
                    <a:pt x="300" y="254"/>
                    <a:pt x="300" y="254"/>
                    <a:pt x="300" y="254"/>
                  </a:cubicBezTo>
                  <a:cubicBezTo>
                    <a:pt x="300" y="254"/>
                    <a:pt x="300" y="255"/>
                    <a:pt x="301" y="255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01" y="258"/>
                    <a:pt x="300" y="260"/>
                    <a:pt x="297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7" y="261"/>
                    <a:pt x="297" y="261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4" y="261"/>
                    <a:pt x="292" y="260"/>
                    <a:pt x="292" y="258"/>
                  </a:cubicBezTo>
                  <a:close/>
                  <a:moveTo>
                    <a:pt x="287" y="244"/>
                  </a:moveTo>
                  <a:cubicBezTo>
                    <a:pt x="287" y="243"/>
                    <a:pt x="287" y="243"/>
                    <a:pt x="286" y="243"/>
                  </a:cubicBezTo>
                  <a:cubicBezTo>
                    <a:pt x="286" y="243"/>
                    <a:pt x="286" y="243"/>
                    <a:pt x="286" y="243"/>
                  </a:cubicBezTo>
                  <a:cubicBezTo>
                    <a:pt x="286" y="240"/>
                    <a:pt x="287" y="237"/>
                    <a:pt x="289" y="237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92" y="236"/>
                    <a:pt x="294" y="237"/>
                    <a:pt x="295" y="239"/>
                  </a:cubicBezTo>
                  <a:cubicBezTo>
                    <a:pt x="295" y="239"/>
                    <a:pt x="295" y="239"/>
                    <a:pt x="295" y="239"/>
                  </a:cubicBezTo>
                  <a:cubicBezTo>
                    <a:pt x="295" y="240"/>
                    <a:pt x="296" y="240"/>
                    <a:pt x="296" y="241"/>
                  </a:cubicBezTo>
                  <a:cubicBezTo>
                    <a:pt x="296" y="241"/>
                    <a:pt x="296" y="241"/>
                    <a:pt x="296" y="241"/>
                  </a:cubicBezTo>
                  <a:cubicBezTo>
                    <a:pt x="297" y="243"/>
                    <a:pt x="295" y="246"/>
                    <a:pt x="293" y="247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2" y="247"/>
                    <a:pt x="292" y="247"/>
                    <a:pt x="291" y="247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89" y="247"/>
                    <a:pt x="288" y="246"/>
                    <a:pt x="287" y="244"/>
                  </a:cubicBezTo>
                  <a:close/>
                  <a:moveTo>
                    <a:pt x="281" y="230"/>
                  </a:moveTo>
                  <a:cubicBezTo>
                    <a:pt x="281" y="230"/>
                    <a:pt x="281" y="229"/>
                    <a:pt x="281" y="229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0" y="226"/>
                    <a:pt x="281" y="224"/>
                    <a:pt x="284" y="223"/>
                  </a:cubicBezTo>
                  <a:cubicBezTo>
                    <a:pt x="284" y="223"/>
                    <a:pt x="284" y="223"/>
                    <a:pt x="284" y="223"/>
                  </a:cubicBezTo>
                  <a:cubicBezTo>
                    <a:pt x="286" y="222"/>
                    <a:pt x="289" y="223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0" y="226"/>
                    <a:pt x="290" y="226"/>
                    <a:pt x="290" y="226"/>
                  </a:cubicBezTo>
                  <a:cubicBezTo>
                    <a:pt x="291" y="229"/>
                    <a:pt x="290" y="232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7" y="233"/>
                    <a:pt x="286" y="233"/>
                    <a:pt x="286" y="233"/>
                  </a:cubicBezTo>
                  <a:cubicBezTo>
                    <a:pt x="286" y="233"/>
                    <a:pt x="286" y="233"/>
                    <a:pt x="286" y="233"/>
                  </a:cubicBezTo>
                  <a:cubicBezTo>
                    <a:pt x="284" y="233"/>
                    <a:pt x="282" y="232"/>
                    <a:pt x="281" y="230"/>
                  </a:cubicBezTo>
                  <a:close/>
                  <a:moveTo>
                    <a:pt x="275" y="216"/>
                  </a:moveTo>
                  <a:cubicBezTo>
                    <a:pt x="275" y="216"/>
                    <a:pt x="275" y="216"/>
                    <a:pt x="275" y="215"/>
                  </a:cubicBezTo>
                  <a:cubicBezTo>
                    <a:pt x="275" y="215"/>
                    <a:pt x="275" y="215"/>
                    <a:pt x="275" y="215"/>
                  </a:cubicBezTo>
                  <a:cubicBezTo>
                    <a:pt x="274" y="213"/>
                    <a:pt x="275" y="210"/>
                    <a:pt x="277" y="209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9" y="208"/>
                    <a:pt x="282" y="209"/>
                    <a:pt x="283" y="211"/>
                  </a:cubicBezTo>
                  <a:cubicBezTo>
                    <a:pt x="283" y="211"/>
                    <a:pt x="283" y="211"/>
                    <a:pt x="283" y="211"/>
                  </a:cubicBezTo>
                  <a:cubicBezTo>
                    <a:pt x="284" y="211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5" y="215"/>
                    <a:pt x="284" y="217"/>
                    <a:pt x="282" y="219"/>
                  </a:cubicBezTo>
                  <a:cubicBezTo>
                    <a:pt x="282" y="219"/>
                    <a:pt x="282" y="219"/>
                    <a:pt x="282" y="219"/>
                  </a:cubicBezTo>
                  <a:cubicBezTo>
                    <a:pt x="281" y="219"/>
                    <a:pt x="280" y="219"/>
                    <a:pt x="280" y="219"/>
                  </a:cubicBezTo>
                  <a:cubicBezTo>
                    <a:pt x="280" y="219"/>
                    <a:pt x="280" y="219"/>
                    <a:pt x="280" y="219"/>
                  </a:cubicBezTo>
                  <a:cubicBezTo>
                    <a:pt x="278" y="219"/>
                    <a:pt x="276" y="218"/>
                    <a:pt x="275" y="216"/>
                  </a:cubicBezTo>
                  <a:close/>
                  <a:moveTo>
                    <a:pt x="269" y="203"/>
                  </a:moveTo>
                  <a:cubicBezTo>
                    <a:pt x="269" y="203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7" y="200"/>
                    <a:pt x="268" y="197"/>
                    <a:pt x="270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2" y="194"/>
                    <a:pt x="275" y="195"/>
                    <a:pt x="277" y="197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7" y="198"/>
                    <a:pt x="277" y="198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8" y="201"/>
                    <a:pt x="277" y="204"/>
                    <a:pt x="275" y="205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4" y="205"/>
                    <a:pt x="274" y="206"/>
                    <a:pt x="273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1" y="206"/>
                    <a:pt x="270" y="205"/>
                    <a:pt x="269" y="203"/>
                  </a:cubicBezTo>
                  <a:close/>
                  <a:moveTo>
                    <a:pt x="262" y="190"/>
                  </a:move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87"/>
                    <a:pt x="260" y="184"/>
                    <a:pt x="263" y="182"/>
                  </a:cubicBezTo>
                  <a:cubicBezTo>
                    <a:pt x="263" y="182"/>
                    <a:pt x="263" y="182"/>
                    <a:pt x="263" y="182"/>
                  </a:cubicBezTo>
                  <a:cubicBezTo>
                    <a:pt x="265" y="181"/>
                    <a:pt x="268" y="182"/>
                    <a:pt x="269" y="184"/>
                  </a:cubicBezTo>
                  <a:cubicBezTo>
                    <a:pt x="269" y="184"/>
                    <a:pt x="269" y="184"/>
                    <a:pt x="269" y="184"/>
                  </a:cubicBezTo>
                  <a:cubicBezTo>
                    <a:pt x="269" y="184"/>
                    <a:pt x="269" y="185"/>
                    <a:pt x="270" y="185"/>
                  </a:cubicBezTo>
                  <a:cubicBezTo>
                    <a:pt x="270" y="185"/>
                    <a:pt x="270" y="185"/>
                    <a:pt x="270" y="185"/>
                  </a:cubicBezTo>
                  <a:cubicBezTo>
                    <a:pt x="271" y="187"/>
                    <a:pt x="270" y="190"/>
                    <a:pt x="268" y="192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7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4" y="192"/>
                    <a:pt x="262" y="191"/>
                    <a:pt x="262" y="190"/>
                  </a:cubicBezTo>
                  <a:close/>
                  <a:moveTo>
                    <a:pt x="254" y="177"/>
                  </a:moveTo>
                  <a:cubicBezTo>
                    <a:pt x="253" y="177"/>
                    <a:pt x="253" y="177"/>
                    <a:pt x="253" y="176"/>
                  </a:cubicBezTo>
                  <a:cubicBezTo>
                    <a:pt x="253" y="176"/>
                    <a:pt x="253" y="176"/>
                    <a:pt x="253" y="176"/>
                  </a:cubicBezTo>
                  <a:cubicBezTo>
                    <a:pt x="252" y="174"/>
                    <a:pt x="252" y="171"/>
                    <a:pt x="254" y="170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6" y="168"/>
                    <a:pt x="259" y="169"/>
                    <a:pt x="261" y="171"/>
                  </a:cubicBezTo>
                  <a:cubicBezTo>
                    <a:pt x="261" y="171"/>
                    <a:pt x="261" y="171"/>
                    <a:pt x="261" y="171"/>
                  </a:cubicBezTo>
                  <a:cubicBezTo>
                    <a:pt x="261" y="171"/>
                    <a:pt x="261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2" y="172"/>
                    <a:pt x="262" y="172"/>
                    <a:pt x="262" y="172"/>
                  </a:cubicBezTo>
                  <a:cubicBezTo>
                    <a:pt x="263" y="174"/>
                    <a:pt x="262" y="177"/>
                    <a:pt x="260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59" y="179"/>
                    <a:pt x="258" y="179"/>
                    <a:pt x="258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56" y="179"/>
                    <a:pt x="255" y="179"/>
                    <a:pt x="254" y="177"/>
                  </a:cubicBezTo>
                  <a:close/>
                  <a:moveTo>
                    <a:pt x="245" y="165"/>
                  </a:moveTo>
                  <a:cubicBezTo>
                    <a:pt x="245" y="165"/>
                    <a:pt x="245" y="164"/>
                    <a:pt x="244" y="164"/>
                  </a:cubicBezTo>
                  <a:cubicBezTo>
                    <a:pt x="244" y="164"/>
                    <a:pt x="244" y="164"/>
                    <a:pt x="244" y="164"/>
                  </a:cubicBezTo>
                  <a:cubicBezTo>
                    <a:pt x="243" y="162"/>
                    <a:pt x="243" y="159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8" y="156"/>
                    <a:pt x="251" y="156"/>
                    <a:pt x="252" y="158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52" y="159"/>
                    <a:pt x="253" y="159"/>
                    <a:pt x="253" y="160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4" y="162"/>
                    <a:pt x="254" y="165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1" y="167"/>
                    <a:pt x="250" y="167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48" y="167"/>
                    <a:pt x="246" y="166"/>
                    <a:pt x="245" y="165"/>
                  </a:cubicBezTo>
                  <a:close/>
                  <a:moveTo>
                    <a:pt x="236" y="153"/>
                  </a:moveTo>
                  <a:cubicBezTo>
                    <a:pt x="236" y="153"/>
                    <a:pt x="236" y="152"/>
                    <a:pt x="235" y="152"/>
                  </a:cubicBezTo>
                  <a:cubicBezTo>
                    <a:pt x="235" y="152"/>
                    <a:pt x="235" y="152"/>
                    <a:pt x="235" y="152"/>
                  </a:cubicBezTo>
                  <a:cubicBezTo>
                    <a:pt x="234" y="150"/>
                    <a:pt x="234" y="147"/>
                    <a:pt x="236" y="145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8" y="144"/>
                    <a:pt x="241" y="144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5" y="149"/>
                    <a:pt x="245" y="152"/>
                    <a:pt x="243" y="154"/>
                  </a:cubicBezTo>
                  <a:cubicBezTo>
                    <a:pt x="243" y="154"/>
                    <a:pt x="243" y="154"/>
                    <a:pt x="243" y="154"/>
                  </a:cubicBezTo>
                  <a:cubicBezTo>
                    <a:pt x="242" y="155"/>
                    <a:pt x="241" y="155"/>
                    <a:pt x="240" y="155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5"/>
                    <a:pt x="237" y="154"/>
                    <a:pt x="236" y="153"/>
                  </a:cubicBezTo>
                  <a:close/>
                  <a:moveTo>
                    <a:pt x="227" y="142"/>
                  </a:moveTo>
                  <a:cubicBezTo>
                    <a:pt x="226" y="141"/>
                    <a:pt x="226" y="141"/>
                    <a:pt x="226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4" y="139"/>
                    <a:pt x="224" y="136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8" y="132"/>
                    <a:pt x="231" y="132"/>
                    <a:pt x="233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6" y="137"/>
                    <a:pt x="235" y="140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2" y="143"/>
                    <a:pt x="231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29" y="143"/>
                    <a:pt x="228" y="143"/>
                    <a:pt x="227" y="142"/>
                  </a:cubicBezTo>
                  <a:close/>
                  <a:moveTo>
                    <a:pt x="217" y="131"/>
                  </a:moveTo>
                  <a:cubicBezTo>
                    <a:pt x="216" y="130"/>
                    <a:pt x="216" y="130"/>
                    <a:pt x="216" y="130"/>
                  </a:cubicBezTo>
                  <a:cubicBezTo>
                    <a:pt x="216" y="130"/>
                    <a:pt x="216" y="130"/>
                    <a:pt x="216" y="130"/>
                  </a:cubicBezTo>
                  <a:cubicBezTo>
                    <a:pt x="214" y="128"/>
                    <a:pt x="214" y="125"/>
                    <a:pt x="216" y="123"/>
                  </a:cubicBezTo>
                  <a:cubicBezTo>
                    <a:pt x="216" y="123"/>
                    <a:pt x="216" y="123"/>
                    <a:pt x="216" y="123"/>
                  </a:cubicBezTo>
                  <a:cubicBezTo>
                    <a:pt x="218" y="121"/>
                    <a:pt x="221" y="121"/>
                    <a:pt x="223" y="123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3" y="123"/>
                    <a:pt x="223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5" y="126"/>
                    <a:pt x="225" y="129"/>
                    <a:pt x="223" y="131"/>
                  </a:cubicBezTo>
                  <a:cubicBezTo>
                    <a:pt x="223" y="131"/>
                    <a:pt x="223" y="131"/>
                    <a:pt x="223" y="131"/>
                  </a:cubicBezTo>
                  <a:cubicBezTo>
                    <a:pt x="222" y="132"/>
                    <a:pt x="221" y="132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2"/>
                    <a:pt x="218" y="132"/>
                    <a:pt x="217" y="131"/>
                  </a:cubicBezTo>
                  <a:close/>
                  <a:moveTo>
                    <a:pt x="206" y="120"/>
                  </a:moveTo>
                  <a:cubicBezTo>
                    <a:pt x="206" y="120"/>
                    <a:pt x="206" y="119"/>
                    <a:pt x="205" y="119"/>
                  </a:cubicBezTo>
                  <a:cubicBezTo>
                    <a:pt x="205" y="119"/>
                    <a:pt x="205" y="119"/>
                    <a:pt x="205" y="119"/>
                  </a:cubicBezTo>
                  <a:cubicBezTo>
                    <a:pt x="203" y="117"/>
                    <a:pt x="203" y="114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7" y="110"/>
                    <a:pt x="210" y="110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2" y="113"/>
                    <a:pt x="212" y="113"/>
                    <a:pt x="213" y="113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5" y="115"/>
                    <a:pt x="215" y="118"/>
                    <a:pt x="213" y="120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2" y="121"/>
                    <a:pt x="211" y="121"/>
                    <a:pt x="210" y="121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08" y="121"/>
                    <a:pt x="207" y="121"/>
                    <a:pt x="206" y="120"/>
                  </a:cubicBezTo>
                  <a:close/>
                  <a:moveTo>
                    <a:pt x="195" y="110"/>
                  </a:moveTo>
                  <a:cubicBezTo>
                    <a:pt x="195" y="109"/>
                    <a:pt x="195" y="109"/>
                    <a:pt x="194" y="109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2" y="107"/>
                    <a:pt x="192" y="104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6" y="100"/>
                    <a:pt x="199" y="100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1" y="102"/>
                    <a:pt x="201" y="102"/>
                    <a:pt x="202" y="103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4" y="104"/>
                    <a:pt x="204" y="107"/>
                    <a:pt x="202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1" y="110"/>
                    <a:pt x="200" y="111"/>
                    <a:pt x="198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7" y="111"/>
                    <a:pt x="196" y="110"/>
                    <a:pt x="195" y="110"/>
                  </a:cubicBezTo>
                  <a:close/>
                  <a:moveTo>
                    <a:pt x="184" y="100"/>
                  </a:moveTo>
                  <a:cubicBezTo>
                    <a:pt x="184" y="100"/>
                    <a:pt x="183" y="99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1" y="97"/>
                    <a:pt x="181" y="94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4" y="90"/>
                    <a:pt x="187" y="90"/>
                    <a:pt x="189" y="92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89" y="92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92" y="94"/>
                    <a:pt x="192" y="97"/>
                    <a:pt x="191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0" y="100"/>
                    <a:pt x="188" y="101"/>
                    <a:pt x="187" y="101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186" y="101"/>
                    <a:pt x="185" y="101"/>
                    <a:pt x="184" y="100"/>
                  </a:cubicBezTo>
                  <a:close/>
                  <a:moveTo>
                    <a:pt x="172" y="90"/>
                  </a:moveTo>
                  <a:cubicBezTo>
                    <a:pt x="172" y="90"/>
                    <a:pt x="172" y="90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69" y="88"/>
                    <a:pt x="169" y="85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2" y="81"/>
                    <a:pt x="175" y="81"/>
                    <a:pt x="177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2"/>
                    <a:pt x="178" y="83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80" y="85"/>
                    <a:pt x="181" y="88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8" y="91"/>
                    <a:pt x="177" y="91"/>
                    <a:pt x="175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4" y="91"/>
                    <a:pt x="173" y="91"/>
                    <a:pt x="172" y="90"/>
                  </a:cubicBezTo>
                  <a:close/>
                  <a:moveTo>
                    <a:pt x="160" y="81"/>
                  </a:moveTo>
                  <a:cubicBezTo>
                    <a:pt x="160" y="81"/>
                    <a:pt x="160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7" y="79"/>
                    <a:pt x="157" y="76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60" y="72"/>
                    <a:pt x="163" y="71"/>
                    <a:pt x="165" y="73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6" y="74"/>
                    <a:pt x="166" y="74"/>
                  </a:cubicBezTo>
                  <a:cubicBezTo>
                    <a:pt x="166" y="74"/>
                    <a:pt x="166" y="74"/>
                    <a:pt x="166" y="74"/>
                  </a:cubicBezTo>
                  <a:cubicBezTo>
                    <a:pt x="168" y="75"/>
                    <a:pt x="169" y="78"/>
                    <a:pt x="167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6" y="82"/>
                    <a:pt x="165" y="82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2" y="82"/>
                    <a:pt x="161" y="82"/>
                    <a:pt x="160" y="81"/>
                  </a:cubicBezTo>
                  <a:close/>
                  <a:moveTo>
                    <a:pt x="148" y="73"/>
                  </a:moveTo>
                  <a:cubicBezTo>
                    <a:pt x="148" y="73"/>
                    <a:pt x="147" y="72"/>
                    <a:pt x="147" y="72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45" y="71"/>
                    <a:pt x="144" y="68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7" y="63"/>
                    <a:pt x="150" y="63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6" y="66"/>
                    <a:pt x="156" y="69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4" y="73"/>
                    <a:pt x="152" y="74"/>
                    <a:pt x="151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0" y="74"/>
                    <a:pt x="149" y="73"/>
                    <a:pt x="148" y="73"/>
                  </a:cubicBezTo>
                  <a:close/>
                  <a:moveTo>
                    <a:pt x="136" y="65"/>
                  </a:moveTo>
                  <a:cubicBezTo>
                    <a:pt x="135" y="64"/>
                    <a:pt x="135" y="64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2" y="63"/>
                    <a:pt x="132" y="60"/>
                    <a:pt x="133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5"/>
                    <a:pt x="137" y="55"/>
                    <a:pt x="139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40" y="56"/>
                    <a:pt x="140" y="56"/>
                    <a:pt x="141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3" y="58"/>
                    <a:pt x="143" y="61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1" y="65"/>
                    <a:pt x="140" y="65"/>
                    <a:pt x="138" y="65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6" y="65"/>
                    <a:pt x="136" y="65"/>
                  </a:cubicBezTo>
                  <a:close/>
                  <a:moveTo>
                    <a:pt x="123" y="57"/>
                  </a:moveTo>
                  <a:cubicBezTo>
                    <a:pt x="122" y="57"/>
                    <a:pt x="122" y="57"/>
                    <a:pt x="122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19" y="55"/>
                    <a:pt x="118" y="52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48"/>
                    <a:pt x="124" y="47"/>
                    <a:pt x="126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8"/>
                    <a:pt x="127" y="49"/>
                    <a:pt x="127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30" y="50"/>
                    <a:pt x="130" y="53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8" y="57"/>
                    <a:pt x="127" y="58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4" y="58"/>
                    <a:pt x="123" y="57"/>
                    <a:pt x="123" y="57"/>
                  </a:cubicBezTo>
                  <a:close/>
                  <a:moveTo>
                    <a:pt x="110" y="50"/>
                  </a:moveTo>
                  <a:cubicBezTo>
                    <a:pt x="109" y="49"/>
                    <a:pt x="109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6" y="48"/>
                    <a:pt x="105" y="45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8" y="40"/>
                    <a:pt x="111" y="39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7" y="45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5" y="49"/>
                    <a:pt x="113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50"/>
                    <a:pt x="110" y="50"/>
                    <a:pt x="110" y="50"/>
                  </a:cubicBezTo>
                  <a:close/>
                  <a:moveTo>
                    <a:pt x="96" y="43"/>
                  </a:moveTo>
                  <a:cubicBezTo>
                    <a:pt x="96" y="43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3" y="41"/>
                    <a:pt x="92" y="38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3"/>
                    <a:pt x="97" y="33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3" y="35"/>
                    <a:pt x="104" y="38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2"/>
                    <a:pt x="100" y="43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7" y="43"/>
                    <a:pt x="96" y="43"/>
                  </a:cubicBezTo>
                  <a:close/>
                  <a:moveTo>
                    <a:pt x="83" y="36"/>
                  </a:moveTo>
                  <a:cubicBezTo>
                    <a:pt x="82" y="36"/>
                    <a:pt x="82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5"/>
                    <a:pt x="78" y="32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27"/>
                    <a:pt x="83" y="26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9" y="29"/>
                    <a:pt x="90" y="32"/>
                    <a:pt x="89" y="34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8" y="36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3" y="36"/>
                    <a:pt x="83" y="36"/>
                  </a:cubicBezTo>
                  <a:close/>
                  <a:moveTo>
                    <a:pt x="69" y="30"/>
                  </a:moveTo>
                  <a:cubicBezTo>
                    <a:pt x="69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5" y="28"/>
                    <a:pt x="64" y="26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1"/>
                    <a:pt x="69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22"/>
                    <a:pt x="76" y="25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9"/>
                    <a:pt x="73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30"/>
                    <a:pt x="70" y="30"/>
                    <a:pt x="69" y="30"/>
                  </a:cubicBezTo>
                  <a:close/>
                  <a:moveTo>
                    <a:pt x="55" y="24"/>
                  </a:moveTo>
                  <a:cubicBezTo>
                    <a:pt x="55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1" y="23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15"/>
                    <a:pt x="55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5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6"/>
                    <a:pt x="62" y="19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5"/>
                    <a:pt x="56" y="25"/>
                    <a:pt x="55" y="24"/>
                  </a:cubicBezTo>
                  <a:close/>
                  <a:moveTo>
                    <a:pt x="41" y="19"/>
                  </a:move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8"/>
                    <a:pt x="36" y="15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0"/>
                    <a:pt x="41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7" y="11"/>
                    <a:pt x="48" y="14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8"/>
                    <a:pt x="45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lose/>
                  <a:moveTo>
                    <a:pt x="27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3"/>
                    <a:pt x="22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6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6"/>
                    <a:pt x="34" y="9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3"/>
                    <a:pt x="30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lose/>
                  <a:moveTo>
                    <a:pt x="13" y="10"/>
                  </a:moveTo>
                  <a:cubicBezTo>
                    <a:pt x="12" y="10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7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1"/>
                    <a:pt x="19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6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33"/>
            <p:cNvSpPr>
              <a:spLocks noEditPoints="1"/>
            </p:cNvSpPr>
            <p:nvPr/>
          </p:nvSpPr>
          <p:spPr bwMode="auto">
            <a:xfrm>
              <a:off x="8103849" y="2390322"/>
              <a:ext cx="793750" cy="1951038"/>
            </a:xfrm>
            <a:custGeom>
              <a:avLst/>
              <a:gdLst>
                <a:gd name="T0" fmla="*/ 15 w 308"/>
                <a:gd name="T1" fmla="*/ 752 h 756"/>
                <a:gd name="T2" fmla="*/ 32 w 308"/>
                <a:gd name="T3" fmla="*/ 742 h 756"/>
                <a:gd name="T4" fmla="*/ 43 w 308"/>
                <a:gd name="T5" fmla="*/ 742 h 756"/>
                <a:gd name="T6" fmla="*/ 62 w 308"/>
                <a:gd name="T7" fmla="*/ 729 h 756"/>
                <a:gd name="T8" fmla="*/ 71 w 308"/>
                <a:gd name="T9" fmla="*/ 730 h 756"/>
                <a:gd name="T10" fmla="*/ 92 w 308"/>
                <a:gd name="T11" fmla="*/ 720 h 756"/>
                <a:gd name="T12" fmla="*/ 107 w 308"/>
                <a:gd name="T13" fmla="*/ 706 h 756"/>
                <a:gd name="T14" fmla="*/ 118 w 308"/>
                <a:gd name="T15" fmla="*/ 705 h 756"/>
                <a:gd name="T16" fmla="*/ 138 w 308"/>
                <a:gd name="T17" fmla="*/ 690 h 756"/>
                <a:gd name="T18" fmla="*/ 142 w 308"/>
                <a:gd name="T19" fmla="*/ 687 h 756"/>
                <a:gd name="T20" fmla="*/ 163 w 308"/>
                <a:gd name="T21" fmla="*/ 674 h 756"/>
                <a:gd name="T22" fmla="*/ 175 w 308"/>
                <a:gd name="T23" fmla="*/ 658 h 756"/>
                <a:gd name="T24" fmla="*/ 186 w 308"/>
                <a:gd name="T25" fmla="*/ 655 h 756"/>
                <a:gd name="T26" fmla="*/ 199 w 308"/>
                <a:gd name="T27" fmla="*/ 636 h 756"/>
                <a:gd name="T28" fmla="*/ 207 w 308"/>
                <a:gd name="T29" fmla="*/ 634 h 756"/>
                <a:gd name="T30" fmla="*/ 223 w 308"/>
                <a:gd name="T31" fmla="*/ 613 h 756"/>
                <a:gd name="T32" fmla="*/ 226 w 308"/>
                <a:gd name="T33" fmla="*/ 610 h 756"/>
                <a:gd name="T34" fmla="*/ 243 w 308"/>
                <a:gd name="T35" fmla="*/ 591 h 756"/>
                <a:gd name="T36" fmla="*/ 250 w 308"/>
                <a:gd name="T37" fmla="*/ 573 h 756"/>
                <a:gd name="T38" fmla="*/ 259 w 308"/>
                <a:gd name="T39" fmla="*/ 566 h 756"/>
                <a:gd name="T40" fmla="*/ 269 w 308"/>
                <a:gd name="T41" fmla="*/ 543 h 756"/>
                <a:gd name="T42" fmla="*/ 275 w 308"/>
                <a:gd name="T43" fmla="*/ 530 h 756"/>
                <a:gd name="T44" fmla="*/ 282 w 308"/>
                <a:gd name="T45" fmla="*/ 519 h 756"/>
                <a:gd name="T46" fmla="*/ 285 w 308"/>
                <a:gd name="T47" fmla="*/ 496 h 756"/>
                <a:gd name="T48" fmla="*/ 290 w 308"/>
                <a:gd name="T49" fmla="*/ 491 h 756"/>
                <a:gd name="T50" fmla="*/ 296 w 308"/>
                <a:gd name="T51" fmla="*/ 465 h 756"/>
                <a:gd name="T52" fmla="*/ 298 w 308"/>
                <a:gd name="T53" fmla="*/ 447 h 756"/>
                <a:gd name="T54" fmla="*/ 304 w 308"/>
                <a:gd name="T55" fmla="*/ 438 h 756"/>
                <a:gd name="T56" fmla="*/ 302 w 308"/>
                <a:gd name="T57" fmla="*/ 415 h 756"/>
                <a:gd name="T58" fmla="*/ 305 w 308"/>
                <a:gd name="T59" fmla="*/ 409 h 756"/>
                <a:gd name="T60" fmla="*/ 308 w 308"/>
                <a:gd name="T61" fmla="*/ 384 h 756"/>
                <a:gd name="T62" fmla="*/ 308 w 308"/>
                <a:gd name="T63" fmla="*/ 363 h 756"/>
                <a:gd name="T64" fmla="*/ 306 w 308"/>
                <a:gd name="T65" fmla="*/ 357 h 756"/>
                <a:gd name="T66" fmla="*/ 306 w 308"/>
                <a:gd name="T67" fmla="*/ 333 h 756"/>
                <a:gd name="T68" fmla="*/ 299 w 308"/>
                <a:gd name="T69" fmla="*/ 312 h 756"/>
                <a:gd name="T70" fmla="*/ 300 w 308"/>
                <a:gd name="T71" fmla="*/ 305 h 756"/>
                <a:gd name="T72" fmla="*/ 294 w 308"/>
                <a:gd name="T73" fmla="*/ 278 h 756"/>
                <a:gd name="T74" fmla="*/ 293 w 308"/>
                <a:gd name="T75" fmla="*/ 274 h 756"/>
                <a:gd name="T76" fmla="*/ 289 w 308"/>
                <a:gd name="T77" fmla="*/ 251 h 756"/>
                <a:gd name="T78" fmla="*/ 277 w 308"/>
                <a:gd name="T79" fmla="*/ 233 h 756"/>
                <a:gd name="T80" fmla="*/ 277 w 308"/>
                <a:gd name="T81" fmla="*/ 222 h 756"/>
                <a:gd name="T82" fmla="*/ 264 w 308"/>
                <a:gd name="T83" fmla="*/ 204 h 756"/>
                <a:gd name="T84" fmla="*/ 263 w 308"/>
                <a:gd name="T85" fmla="*/ 197 h 756"/>
                <a:gd name="T86" fmla="*/ 252 w 308"/>
                <a:gd name="T87" fmla="*/ 174 h 756"/>
                <a:gd name="T88" fmla="*/ 237 w 308"/>
                <a:gd name="T89" fmla="*/ 161 h 756"/>
                <a:gd name="T90" fmla="*/ 234 w 308"/>
                <a:gd name="T91" fmla="*/ 153 h 756"/>
                <a:gd name="T92" fmla="*/ 217 w 308"/>
                <a:gd name="T93" fmla="*/ 132 h 756"/>
                <a:gd name="T94" fmla="*/ 213 w 308"/>
                <a:gd name="T95" fmla="*/ 129 h 756"/>
                <a:gd name="T96" fmla="*/ 200 w 308"/>
                <a:gd name="T97" fmla="*/ 110 h 756"/>
                <a:gd name="T98" fmla="*/ 180 w 308"/>
                <a:gd name="T99" fmla="*/ 99 h 756"/>
                <a:gd name="T100" fmla="*/ 176 w 308"/>
                <a:gd name="T101" fmla="*/ 93 h 756"/>
                <a:gd name="T102" fmla="*/ 159 w 308"/>
                <a:gd name="T103" fmla="*/ 75 h 756"/>
                <a:gd name="T104" fmla="*/ 140 w 308"/>
                <a:gd name="T105" fmla="*/ 68 h 756"/>
                <a:gd name="T106" fmla="*/ 135 w 308"/>
                <a:gd name="T107" fmla="*/ 61 h 756"/>
                <a:gd name="T108" fmla="*/ 112 w 308"/>
                <a:gd name="T109" fmla="*/ 47 h 756"/>
                <a:gd name="T110" fmla="*/ 106 w 308"/>
                <a:gd name="T111" fmla="*/ 46 h 756"/>
                <a:gd name="T112" fmla="*/ 87 w 308"/>
                <a:gd name="T113" fmla="*/ 31 h 756"/>
                <a:gd name="T114" fmla="*/ 66 w 308"/>
                <a:gd name="T115" fmla="*/ 27 h 756"/>
                <a:gd name="T116" fmla="*/ 61 w 308"/>
                <a:gd name="T117" fmla="*/ 22 h 756"/>
                <a:gd name="T118" fmla="*/ 39 w 308"/>
                <a:gd name="T119" fmla="*/ 10 h 756"/>
                <a:gd name="T120" fmla="*/ 19 w 308"/>
                <a:gd name="T121" fmla="*/ 8 h 756"/>
                <a:gd name="T122" fmla="*/ 12 w 308"/>
                <a:gd name="T123" fmla="*/ 4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756">
                  <a:moveTo>
                    <a:pt x="0" y="754"/>
                  </a:moveTo>
                  <a:cubicBezTo>
                    <a:pt x="0" y="753"/>
                    <a:pt x="1" y="752"/>
                    <a:pt x="2" y="751"/>
                  </a:cubicBezTo>
                  <a:cubicBezTo>
                    <a:pt x="2" y="751"/>
                    <a:pt x="2" y="751"/>
                    <a:pt x="2" y="751"/>
                  </a:cubicBezTo>
                  <a:cubicBezTo>
                    <a:pt x="2" y="751"/>
                    <a:pt x="2" y="751"/>
                    <a:pt x="3" y="751"/>
                  </a:cubicBezTo>
                  <a:cubicBezTo>
                    <a:pt x="3" y="751"/>
                    <a:pt x="3" y="751"/>
                    <a:pt x="3" y="751"/>
                  </a:cubicBezTo>
                  <a:cubicBezTo>
                    <a:pt x="4" y="751"/>
                    <a:pt x="6" y="751"/>
                    <a:pt x="6" y="753"/>
                  </a:cubicBezTo>
                  <a:cubicBezTo>
                    <a:pt x="6" y="753"/>
                    <a:pt x="6" y="753"/>
                    <a:pt x="6" y="753"/>
                  </a:cubicBezTo>
                  <a:cubicBezTo>
                    <a:pt x="6" y="754"/>
                    <a:pt x="6" y="755"/>
                    <a:pt x="4" y="755"/>
                  </a:cubicBezTo>
                  <a:cubicBezTo>
                    <a:pt x="4" y="755"/>
                    <a:pt x="4" y="755"/>
                    <a:pt x="4" y="755"/>
                  </a:cubicBezTo>
                  <a:cubicBezTo>
                    <a:pt x="4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3" y="756"/>
                  </a:cubicBezTo>
                  <a:cubicBezTo>
                    <a:pt x="3" y="756"/>
                    <a:pt x="3" y="756"/>
                    <a:pt x="2" y="756"/>
                  </a:cubicBezTo>
                  <a:cubicBezTo>
                    <a:pt x="2" y="756"/>
                    <a:pt x="2" y="756"/>
                    <a:pt x="2" y="756"/>
                  </a:cubicBezTo>
                  <a:cubicBezTo>
                    <a:pt x="1" y="756"/>
                    <a:pt x="1" y="755"/>
                    <a:pt x="0" y="754"/>
                  </a:cubicBezTo>
                  <a:close/>
                  <a:moveTo>
                    <a:pt x="10" y="751"/>
                  </a:moveTo>
                  <a:cubicBezTo>
                    <a:pt x="10" y="750"/>
                    <a:pt x="11" y="749"/>
                    <a:pt x="12" y="748"/>
                  </a:cubicBezTo>
                  <a:cubicBezTo>
                    <a:pt x="12" y="748"/>
                    <a:pt x="12" y="748"/>
                    <a:pt x="12" y="748"/>
                  </a:cubicBezTo>
                  <a:cubicBezTo>
                    <a:pt x="12" y="748"/>
                    <a:pt x="13" y="748"/>
                    <a:pt x="13" y="748"/>
                  </a:cubicBezTo>
                  <a:cubicBezTo>
                    <a:pt x="13" y="748"/>
                    <a:pt x="13" y="748"/>
                    <a:pt x="13" y="748"/>
                  </a:cubicBezTo>
                  <a:cubicBezTo>
                    <a:pt x="14" y="748"/>
                    <a:pt x="16" y="748"/>
                    <a:pt x="16" y="750"/>
                  </a:cubicBezTo>
                  <a:cubicBezTo>
                    <a:pt x="16" y="750"/>
                    <a:pt x="16" y="750"/>
                    <a:pt x="16" y="750"/>
                  </a:cubicBezTo>
                  <a:cubicBezTo>
                    <a:pt x="17" y="751"/>
                    <a:pt x="16" y="752"/>
                    <a:pt x="15" y="752"/>
                  </a:cubicBezTo>
                  <a:cubicBezTo>
                    <a:pt x="15" y="752"/>
                    <a:pt x="15" y="752"/>
                    <a:pt x="15" y="752"/>
                  </a:cubicBezTo>
                  <a:cubicBezTo>
                    <a:pt x="14" y="753"/>
                    <a:pt x="14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3" y="753"/>
                    <a:pt x="13" y="753"/>
                    <a:pt x="13" y="753"/>
                  </a:cubicBezTo>
                  <a:cubicBezTo>
                    <a:pt x="12" y="753"/>
                    <a:pt x="11" y="752"/>
                    <a:pt x="10" y="751"/>
                  </a:cubicBezTo>
                  <a:close/>
                  <a:moveTo>
                    <a:pt x="20" y="748"/>
                  </a:moveTo>
                  <a:cubicBezTo>
                    <a:pt x="20" y="747"/>
                    <a:pt x="21" y="746"/>
                    <a:pt x="22" y="745"/>
                  </a:cubicBezTo>
                  <a:cubicBezTo>
                    <a:pt x="22" y="745"/>
                    <a:pt x="22" y="745"/>
                    <a:pt x="22" y="745"/>
                  </a:cubicBezTo>
                  <a:cubicBezTo>
                    <a:pt x="22" y="745"/>
                    <a:pt x="23" y="745"/>
                    <a:pt x="23" y="745"/>
                  </a:cubicBezTo>
                  <a:cubicBezTo>
                    <a:pt x="23" y="745"/>
                    <a:pt x="23" y="745"/>
                    <a:pt x="23" y="745"/>
                  </a:cubicBezTo>
                  <a:cubicBezTo>
                    <a:pt x="24" y="744"/>
                    <a:pt x="26" y="745"/>
                    <a:pt x="26" y="746"/>
                  </a:cubicBezTo>
                  <a:cubicBezTo>
                    <a:pt x="26" y="746"/>
                    <a:pt x="26" y="746"/>
                    <a:pt x="26" y="746"/>
                  </a:cubicBezTo>
                  <a:cubicBezTo>
                    <a:pt x="26" y="747"/>
                    <a:pt x="26" y="749"/>
                    <a:pt x="25" y="749"/>
                  </a:cubicBezTo>
                  <a:cubicBezTo>
                    <a:pt x="25" y="749"/>
                    <a:pt x="25" y="749"/>
                    <a:pt x="25" y="749"/>
                  </a:cubicBezTo>
                  <a:cubicBezTo>
                    <a:pt x="24" y="749"/>
                    <a:pt x="24" y="749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3" y="750"/>
                    <a:pt x="23" y="750"/>
                    <a:pt x="23" y="750"/>
                  </a:cubicBezTo>
                  <a:cubicBezTo>
                    <a:pt x="22" y="750"/>
                    <a:pt x="21" y="749"/>
                    <a:pt x="20" y="748"/>
                  </a:cubicBezTo>
                  <a:close/>
                  <a:moveTo>
                    <a:pt x="30" y="745"/>
                  </a:moveTo>
                  <a:cubicBezTo>
                    <a:pt x="30" y="743"/>
                    <a:pt x="30" y="742"/>
                    <a:pt x="32" y="742"/>
                  </a:cubicBezTo>
                  <a:cubicBezTo>
                    <a:pt x="32" y="742"/>
                    <a:pt x="32" y="742"/>
                    <a:pt x="32" y="742"/>
                  </a:cubicBezTo>
                  <a:cubicBezTo>
                    <a:pt x="32" y="742"/>
                    <a:pt x="33" y="741"/>
                    <a:pt x="33" y="741"/>
                  </a:cubicBezTo>
                  <a:cubicBezTo>
                    <a:pt x="33" y="741"/>
                    <a:pt x="33" y="741"/>
                    <a:pt x="33" y="741"/>
                  </a:cubicBezTo>
                  <a:cubicBezTo>
                    <a:pt x="34" y="741"/>
                    <a:pt x="35" y="741"/>
                    <a:pt x="36" y="743"/>
                  </a:cubicBezTo>
                  <a:cubicBezTo>
                    <a:pt x="36" y="743"/>
                    <a:pt x="36" y="743"/>
                    <a:pt x="36" y="743"/>
                  </a:cubicBezTo>
                  <a:cubicBezTo>
                    <a:pt x="36" y="744"/>
                    <a:pt x="36" y="745"/>
                    <a:pt x="35" y="746"/>
                  </a:cubicBezTo>
                  <a:cubicBezTo>
                    <a:pt x="35" y="746"/>
                    <a:pt x="35" y="746"/>
                    <a:pt x="35" y="746"/>
                  </a:cubicBezTo>
                  <a:cubicBezTo>
                    <a:pt x="34" y="746"/>
                    <a:pt x="34" y="746"/>
                    <a:pt x="33" y="746"/>
                  </a:cubicBezTo>
                  <a:cubicBezTo>
                    <a:pt x="33" y="746"/>
                    <a:pt x="33" y="746"/>
                    <a:pt x="33" y="746"/>
                  </a:cubicBezTo>
                  <a:cubicBezTo>
                    <a:pt x="33" y="746"/>
                    <a:pt x="33" y="746"/>
                    <a:pt x="32" y="746"/>
                  </a:cubicBezTo>
                  <a:cubicBezTo>
                    <a:pt x="32" y="746"/>
                    <a:pt x="32" y="746"/>
                    <a:pt x="32" y="746"/>
                  </a:cubicBezTo>
                  <a:cubicBezTo>
                    <a:pt x="32" y="746"/>
                    <a:pt x="31" y="746"/>
                    <a:pt x="30" y="745"/>
                  </a:cubicBezTo>
                  <a:close/>
                  <a:moveTo>
                    <a:pt x="40" y="741"/>
                  </a:moveTo>
                  <a:cubicBezTo>
                    <a:pt x="40" y="740"/>
                    <a:pt x="40" y="738"/>
                    <a:pt x="41" y="738"/>
                  </a:cubicBezTo>
                  <a:cubicBezTo>
                    <a:pt x="41" y="738"/>
                    <a:pt x="41" y="738"/>
                    <a:pt x="41" y="738"/>
                  </a:cubicBezTo>
                  <a:cubicBezTo>
                    <a:pt x="42" y="738"/>
                    <a:pt x="42" y="738"/>
                    <a:pt x="43" y="738"/>
                  </a:cubicBezTo>
                  <a:cubicBezTo>
                    <a:pt x="43" y="738"/>
                    <a:pt x="43" y="738"/>
                    <a:pt x="43" y="738"/>
                  </a:cubicBezTo>
                  <a:cubicBezTo>
                    <a:pt x="44" y="737"/>
                    <a:pt x="45" y="738"/>
                    <a:pt x="46" y="739"/>
                  </a:cubicBezTo>
                  <a:cubicBezTo>
                    <a:pt x="46" y="739"/>
                    <a:pt x="46" y="739"/>
                    <a:pt x="46" y="739"/>
                  </a:cubicBezTo>
                  <a:cubicBezTo>
                    <a:pt x="46" y="740"/>
                    <a:pt x="46" y="741"/>
                    <a:pt x="44" y="742"/>
                  </a:cubicBezTo>
                  <a:cubicBezTo>
                    <a:pt x="44" y="742"/>
                    <a:pt x="44" y="742"/>
                    <a:pt x="44" y="742"/>
                  </a:cubicBezTo>
                  <a:cubicBezTo>
                    <a:pt x="44" y="742"/>
                    <a:pt x="44" y="742"/>
                    <a:pt x="43" y="742"/>
                  </a:cubicBezTo>
                  <a:cubicBezTo>
                    <a:pt x="43" y="742"/>
                    <a:pt x="43" y="742"/>
                    <a:pt x="43" y="742"/>
                  </a:cubicBezTo>
                  <a:cubicBezTo>
                    <a:pt x="43" y="742"/>
                    <a:pt x="43" y="742"/>
                    <a:pt x="42" y="742"/>
                  </a:cubicBezTo>
                  <a:cubicBezTo>
                    <a:pt x="42" y="742"/>
                    <a:pt x="42" y="742"/>
                    <a:pt x="42" y="742"/>
                  </a:cubicBezTo>
                  <a:cubicBezTo>
                    <a:pt x="41" y="742"/>
                    <a:pt x="40" y="742"/>
                    <a:pt x="40" y="741"/>
                  </a:cubicBezTo>
                  <a:close/>
                  <a:moveTo>
                    <a:pt x="50" y="737"/>
                  </a:moveTo>
                  <a:cubicBezTo>
                    <a:pt x="49" y="736"/>
                    <a:pt x="50" y="735"/>
                    <a:pt x="51" y="734"/>
                  </a:cubicBezTo>
                  <a:cubicBezTo>
                    <a:pt x="51" y="734"/>
                    <a:pt x="51" y="734"/>
                    <a:pt x="51" y="734"/>
                  </a:cubicBezTo>
                  <a:cubicBezTo>
                    <a:pt x="51" y="734"/>
                    <a:pt x="52" y="734"/>
                    <a:pt x="52" y="734"/>
                  </a:cubicBezTo>
                  <a:cubicBezTo>
                    <a:pt x="52" y="734"/>
                    <a:pt x="52" y="734"/>
                    <a:pt x="52" y="734"/>
                  </a:cubicBezTo>
                  <a:cubicBezTo>
                    <a:pt x="53" y="733"/>
                    <a:pt x="55" y="734"/>
                    <a:pt x="55" y="735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6" y="736"/>
                    <a:pt x="55" y="737"/>
                    <a:pt x="54" y="738"/>
                  </a:cubicBezTo>
                  <a:cubicBezTo>
                    <a:pt x="54" y="738"/>
                    <a:pt x="54" y="738"/>
                    <a:pt x="54" y="738"/>
                  </a:cubicBezTo>
                  <a:cubicBezTo>
                    <a:pt x="54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3" y="738"/>
                    <a:pt x="53" y="738"/>
                  </a:cubicBezTo>
                  <a:cubicBezTo>
                    <a:pt x="53" y="738"/>
                    <a:pt x="52" y="738"/>
                    <a:pt x="52" y="738"/>
                  </a:cubicBezTo>
                  <a:cubicBezTo>
                    <a:pt x="52" y="738"/>
                    <a:pt x="52" y="738"/>
                    <a:pt x="52" y="738"/>
                  </a:cubicBezTo>
                  <a:cubicBezTo>
                    <a:pt x="51" y="738"/>
                    <a:pt x="50" y="738"/>
                    <a:pt x="50" y="737"/>
                  </a:cubicBezTo>
                  <a:close/>
                  <a:moveTo>
                    <a:pt x="59" y="733"/>
                  </a:moveTo>
                  <a:cubicBezTo>
                    <a:pt x="59" y="732"/>
                    <a:pt x="59" y="730"/>
                    <a:pt x="61" y="730"/>
                  </a:cubicBezTo>
                  <a:cubicBezTo>
                    <a:pt x="61" y="730"/>
                    <a:pt x="61" y="730"/>
                    <a:pt x="61" y="730"/>
                  </a:cubicBezTo>
                  <a:cubicBezTo>
                    <a:pt x="61" y="730"/>
                    <a:pt x="61" y="730"/>
                    <a:pt x="62" y="729"/>
                  </a:cubicBezTo>
                  <a:cubicBezTo>
                    <a:pt x="62" y="729"/>
                    <a:pt x="62" y="729"/>
                    <a:pt x="62" y="729"/>
                  </a:cubicBezTo>
                  <a:cubicBezTo>
                    <a:pt x="63" y="729"/>
                    <a:pt x="64" y="729"/>
                    <a:pt x="65" y="731"/>
                  </a:cubicBezTo>
                  <a:cubicBezTo>
                    <a:pt x="65" y="731"/>
                    <a:pt x="65" y="731"/>
                    <a:pt x="65" y="731"/>
                  </a:cubicBezTo>
                  <a:cubicBezTo>
                    <a:pt x="65" y="732"/>
                    <a:pt x="65" y="733"/>
                    <a:pt x="64" y="734"/>
                  </a:cubicBezTo>
                  <a:cubicBezTo>
                    <a:pt x="64" y="734"/>
                    <a:pt x="64" y="734"/>
                    <a:pt x="64" y="734"/>
                  </a:cubicBezTo>
                  <a:cubicBezTo>
                    <a:pt x="63" y="734"/>
                    <a:pt x="63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2" y="734"/>
                    <a:pt x="62" y="734"/>
                    <a:pt x="62" y="734"/>
                  </a:cubicBezTo>
                  <a:cubicBezTo>
                    <a:pt x="61" y="734"/>
                    <a:pt x="60" y="734"/>
                    <a:pt x="59" y="733"/>
                  </a:cubicBezTo>
                  <a:close/>
                  <a:moveTo>
                    <a:pt x="69" y="729"/>
                  </a:moveTo>
                  <a:cubicBezTo>
                    <a:pt x="68" y="727"/>
                    <a:pt x="69" y="726"/>
                    <a:pt x="70" y="726"/>
                  </a:cubicBezTo>
                  <a:cubicBezTo>
                    <a:pt x="70" y="726"/>
                    <a:pt x="70" y="726"/>
                    <a:pt x="70" y="726"/>
                  </a:cubicBezTo>
                  <a:cubicBezTo>
                    <a:pt x="70" y="725"/>
                    <a:pt x="71" y="725"/>
                    <a:pt x="71" y="725"/>
                  </a:cubicBezTo>
                  <a:cubicBezTo>
                    <a:pt x="71" y="725"/>
                    <a:pt x="71" y="725"/>
                    <a:pt x="71" y="725"/>
                  </a:cubicBezTo>
                  <a:cubicBezTo>
                    <a:pt x="72" y="724"/>
                    <a:pt x="74" y="725"/>
                    <a:pt x="74" y="726"/>
                  </a:cubicBezTo>
                  <a:cubicBezTo>
                    <a:pt x="74" y="726"/>
                    <a:pt x="74" y="726"/>
                    <a:pt x="74" y="726"/>
                  </a:cubicBezTo>
                  <a:cubicBezTo>
                    <a:pt x="75" y="727"/>
                    <a:pt x="74" y="729"/>
                    <a:pt x="73" y="729"/>
                  </a:cubicBezTo>
                  <a:cubicBezTo>
                    <a:pt x="73" y="729"/>
                    <a:pt x="73" y="729"/>
                    <a:pt x="73" y="729"/>
                  </a:cubicBezTo>
                  <a:cubicBezTo>
                    <a:pt x="73" y="729"/>
                    <a:pt x="72" y="730"/>
                    <a:pt x="72" y="730"/>
                  </a:cubicBezTo>
                  <a:cubicBezTo>
                    <a:pt x="72" y="730"/>
                    <a:pt x="72" y="730"/>
                    <a:pt x="72" y="730"/>
                  </a:cubicBezTo>
                  <a:cubicBezTo>
                    <a:pt x="72" y="730"/>
                    <a:pt x="71" y="730"/>
                    <a:pt x="71" y="730"/>
                  </a:cubicBezTo>
                  <a:cubicBezTo>
                    <a:pt x="71" y="730"/>
                    <a:pt x="71" y="730"/>
                    <a:pt x="71" y="730"/>
                  </a:cubicBezTo>
                  <a:cubicBezTo>
                    <a:pt x="70" y="730"/>
                    <a:pt x="69" y="729"/>
                    <a:pt x="69" y="729"/>
                  </a:cubicBezTo>
                  <a:close/>
                  <a:moveTo>
                    <a:pt x="78" y="724"/>
                  </a:moveTo>
                  <a:cubicBezTo>
                    <a:pt x="78" y="723"/>
                    <a:pt x="78" y="722"/>
                    <a:pt x="79" y="721"/>
                  </a:cubicBezTo>
                  <a:cubicBezTo>
                    <a:pt x="79" y="721"/>
                    <a:pt x="79" y="721"/>
                    <a:pt x="79" y="721"/>
                  </a:cubicBezTo>
                  <a:cubicBezTo>
                    <a:pt x="80" y="721"/>
                    <a:pt x="80" y="721"/>
                    <a:pt x="81" y="720"/>
                  </a:cubicBezTo>
                  <a:cubicBezTo>
                    <a:pt x="81" y="720"/>
                    <a:pt x="81" y="720"/>
                    <a:pt x="81" y="720"/>
                  </a:cubicBezTo>
                  <a:cubicBezTo>
                    <a:pt x="82" y="720"/>
                    <a:pt x="83" y="720"/>
                    <a:pt x="84" y="721"/>
                  </a:cubicBezTo>
                  <a:cubicBezTo>
                    <a:pt x="84" y="721"/>
                    <a:pt x="84" y="721"/>
                    <a:pt x="84" y="721"/>
                  </a:cubicBezTo>
                  <a:cubicBezTo>
                    <a:pt x="84" y="723"/>
                    <a:pt x="84" y="724"/>
                    <a:pt x="83" y="725"/>
                  </a:cubicBezTo>
                  <a:cubicBezTo>
                    <a:pt x="83" y="725"/>
                    <a:pt x="83" y="725"/>
                    <a:pt x="83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1" y="725"/>
                    <a:pt x="81" y="725"/>
                    <a:pt x="80" y="725"/>
                  </a:cubicBezTo>
                  <a:cubicBezTo>
                    <a:pt x="80" y="725"/>
                    <a:pt x="80" y="725"/>
                    <a:pt x="80" y="725"/>
                  </a:cubicBezTo>
                  <a:cubicBezTo>
                    <a:pt x="80" y="725"/>
                    <a:pt x="79" y="725"/>
                    <a:pt x="78" y="724"/>
                  </a:cubicBezTo>
                  <a:close/>
                  <a:moveTo>
                    <a:pt x="88" y="719"/>
                  </a:moveTo>
                  <a:cubicBezTo>
                    <a:pt x="87" y="718"/>
                    <a:pt x="88" y="717"/>
                    <a:pt x="89" y="716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89" y="716"/>
                    <a:pt x="90" y="716"/>
                    <a:pt x="90" y="716"/>
                  </a:cubicBezTo>
                  <a:cubicBezTo>
                    <a:pt x="90" y="716"/>
                    <a:pt x="90" y="716"/>
                    <a:pt x="90" y="716"/>
                  </a:cubicBezTo>
                  <a:cubicBezTo>
                    <a:pt x="91" y="715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4" y="718"/>
                    <a:pt x="93" y="719"/>
                    <a:pt x="92" y="720"/>
                  </a:cubicBezTo>
                  <a:cubicBezTo>
                    <a:pt x="92" y="720"/>
                    <a:pt x="92" y="720"/>
                    <a:pt x="92" y="720"/>
                  </a:cubicBezTo>
                  <a:cubicBezTo>
                    <a:pt x="92" y="720"/>
                    <a:pt x="91" y="720"/>
                    <a:pt x="91" y="720"/>
                  </a:cubicBezTo>
                  <a:cubicBezTo>
                    <a:pt x="91" y="720"/>
                    <a:pt x="91" y="720"/>
                    <a:pt x="91" y="720"/>
                  </a:cubicBezTo>
                  <a:cubicBezTo>
                    <a:pt x="91" y="721"/>
                    <a:pt x="90" y="721"/>
                    <a:pt x="90" y="721"/>
                  </a:cubicBezTo>
                  <a:cubicBezTo>
                    <a:pt x="90" y="721"/>
                    <a:pt x="90" y="721"/>
                    <a:pt x="90" y="721"/>
                  </a:cubicBezTo>
                  <a:cubicBezTo>
                    <a:pt x="89" y="721"/>
                    <a:pt x="88" y="720"/>
                    <a:pt x="88" y="719"/>
                  </a:cubicBezTo>
                  <a:close/>
                  <a:moveTo>
                    <a:pt x="97" y="715"/>
                  </a:moveTo>
                  <a:cubicBezTo>
                    <a:pt x="96" y="713"/>
                    <a:pt x="97" y="712"/>
                    <a:pt x="98" y="711"/>
                  </a:cubicBezTo>
                  <a:cubicBezTo>
                    <a:pt x="98" y="711"/>
                    <a:pt x="98" y="711"/>
                    <a:pt x="98" y="711"/>
                  </a:cubicBezTo>
                  <a:cubicBezTo>
                    <a:pt x="98" y="711"/>
                    <a:pt x="99" y="711"/>
                    <a:pt x="99" y="711"/>
                  </a:cubicBezTo>
                  <a:cubicBezTo>
                    <a:pt x="99" y="711"/>
                    <a:pt x="99" y="711"/>
                    <a:pt x="99" y="711"/>
                  </a:cubicBezTo>
                  <a:cubicBezTo>
                    <a:pt x="100" y="710"/>
                    <a:pt x="102" y="711"/>
                    <a:pt x="102" y="712"/>
                  </a:cubicBezTo>
                  <a:cubicBezTo>
                    <a:pt x="102" y="712"/>
                    <a:pt x="102" y="712"/>
                    <a:pt x="102" y="712"/>
                  </a:cubicBezTo>
                  <a:cubicBezTo>
                    <a:pt x="103" y="713"/>
                    <a:pt x="102" y="714"/>
                    <a:pt x="101" y="715"/>
                  </a:cubicBezTo>
                  <a:cubicBezTo>
                    <a:pt x="101" y="715"/>
                    <a:pt x="101" y="715"/>
                    <a:pt x="101" y="715"/>
                  </a:cubicBezTo>
                  <a:cubicBezTo>
                    <a:pt x="101" y="715"/>
                    <a:pt x="101" y="715"/>
                    <a:pt x="100" y="715"/>
                  </a:cubicBezTo>
                  <a:cubicBezTo>
                    <a:pt x="100" y="715"/>
                    <a:pt x="100" y="715"/>
                    <a:pt x="100" y="715"/>
                  </a:cubicBezTo>
                  <a:cubicBezTo>
                    <a:pt x="100" y="716"/>
                    <a:pt x="99" y="716"/>
                    <a:pt x="99" y="716"/>
                  </a:cubicBezTo>
                  <a:cubicBezTo>
                    <a:pt x="99" y="716"/>
                    <a:pt x="99" y="716"/>
                    <a:pt x="99" y="716"/>
                  </a:cubicBezTo>
                  <a:cubicBezTo>
                    <a:pt x="98" y="716"/>
                    <a:pt x="97" y="715"/>
                    <a:pt x="97" y="715"/>
                  </a:cubicBezTo>
                  <a:close/>
                  <a:moveTo>
                    <a:pt x="106" y="709"/>
                  </a:moveTo>
                  <a:cubicBezTo>
                    <a:pt x="106" y="708"/>
                    <a:pt x="106" y="707"/>
                    <a:pt x="107" y="706"/>
                  </a:cubicBezTo>
                  <a:cubicBezTo>
                    <a:pt x="107" y="706"/>
                    <a:pt x="107" y="706"/>
                    <a:pt x="107" y="706"/>
                  </a:cubicBezTo>
                  <a:cubicBezTo>
                    <a:pt x="107" y="706"/>
                    <a:pt x="108" y="706"/>
                    <a:pt x="108" y="706"/>
                  </a:cubicBezTo>
                  <a:cubicBezTo>
                    <a:pt x="108" y="706"/>
                    <a:pt x="108" y="706"/>
                    <a:pt x="108" y="706"/>
                  </a:cubicBezTo>
                  <a:cubicBezTo>
                    <a:pt x="109" y="705"/>
                    <a:pt x="111" y="705"/>
                    <a:pt x="111" y="706"/>
                  </a:cubicBezTo>
                  <a:cubicBezTo>
                    <a:pt x="111" y="706"/>
                    <a:pt x="111" y="706"/>
                    <a:pt x="111" y="706"/>
                  </a:cubicBezTo>
                  <a:cubicBezTo>
                    <a:pt x="112" y="708"/>
                    <a:pt x="112" y="709"/>
                    <a:pt x="110" y="710"/>
                  </a:cubicBezTo>
                  <a:cubicBezTo>
                    <a:pt x="110" y="710"/>
                    <a:pt x="110" y="710"/>
                    <a:pt x="110" y="710"/>
                  </a:cubicBezTo>
                  <a:cubicBezTo>
                    <a:pt x="110" y="710"/>
                    <a:pt x="110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0"/>
                    <a:pt x="109" y="710"/>
                  </a:cubicBezTo>
                  <a:cubicBezTo>
                    <a:pt x="109" y="710"/>
                    <a:pt x="109" y="711"/>
                    <a:pt x="108" y="711"/>
                  </a:cubicBezTo>
                  <a:cubicBezTo>
                    <a:pt x="108" y="711"/>
                    <a:pt x="108" y="711"/>
                    <a:pt x="108" y="711"/>
                  </a:cubicBezTo>
                  <a:cubicBezTo>
                    <a:pt x="107" y="711"/>
                    <a:pt x="107" y="710"/>
                    <a:pt x="106" y="709"/>
                  </a:cubicBezTo>
                  <a:close/>
                  <a:moveTo>
                    <a:pt x="115" y="704"/>
                  </a:moveTo>
                  <a:cubicBezTo>
                    <a:pt x="115" y="703"/>
                    <a:pt x="115" y="702"/>
                    <a:pt x="116" y="701"/>
                  </a:cubicBezTo>
                  <a:cubicBezTo>
                    <a:pt x="116" y="701"/>
                    <a:pt x="116" y="701"/>
                    <a:pt x="116" y="701"/>
                  </a:cubicBezTo>
                  <a:cubicBezTo>
                    <a:pt x="116" y="701"/>
                    <a:pt x="117" y="701"/>
                    <a:pt x="117" y="700"/>
                  </a:cubicBezTo>
                  <a:cubicBezTo>
                    <a:pt x="117" y="700"/>
                    <a:pt x="117" y="700"/>
                    <a:pt x="117" y="700"/>
                  </a:cubicBezTo>
                  <a:cubicBezTo>
                    <a:pt x="118" y="700"/>
                    <a:pt x="120" y="700"/>
                    <a:pt x="120" y="701"/>
                  </a:cubicBezTo>
                  <a:cubicBezTo>
                    <a:pt x="120" y="701"/>
                    <a:pt x="120" y="701"/>
                    <a:pt x="120" y="701"/>
                  </a:cubicBezTo>
                  <a:cubicBezTo>
                    <a:pt x="121" y="702"/>
                    <a:pt x="121" y="704"/>
                    <a:pt x="120" y="704"/>
                  </a:cubicBezTo>
                  <a:cubicBezTo>
                    <a:pt x="120" y="704"/>
                    <a:pt x="120" y="704"/>
                    <a:pt x="120" y="704"/>
                  </a:cubicBezTo>
                  <a:cubicBezTo>
                    <a:pt x="119" y="704"/>
                    <a:pt x="119" y="705"/>
                    <a:pt x="118" y="705"/>
                  </a:cubicBezTo>
                  <a:cubicBezTo>
                    <a:pt x="118" y="705"/>
                    <a:pt x="118" y="705"/>
                    <a:pt x="118" y="705"/>
                  </a:cubicBezTo>
                  <a:cubicBezTo>
                    <a:pt x="118" y="705"/>
                    <a:pt x="118" y="705"/>
                    <a:pt x="117" y="705"/>
                  </a:cubicBezTo>
                  <a:cubicBezTo>
                    <a:pt x="117" y="705"/>
                    <a:pt x="117" y="705"/>
                    <a:pt x="117" y="705"/>
                  </a:cubicBezTo>
                  <a:cubicBezTo>
                    <a:pt x="116" y="705"/>
                    <a:pt x="116" y="705"/>
                    <a:pt x="115" y="704"/>
                  </a:cubicBezTo>
                  <a:close/>
                  <a:moveTo>
                    <a:pt x="124" y="699"/>
                  </a:moveTo>
                  <a:cubicBezTo>
                    <a:pt x="123" y="698"/>
                    <a:pt x="124" y="696"/>
                    <a:pt x="125" y="696"/>
                  </a:cubicBezTo>
                  <a:cubicBezTo>
                    <a:pt x="125" y="696"/>
                    <a:pt x="125" y="696"/>
                    <a:pt x="125" y="696"/>
                  </a:cubicBezTo>
                  <a:cubicBezTo>
                    <a:pt x="125" y="695"/>
                    <a:pt x="126" y="695"/>
                    <a:pt x="126" y="695"/>
                  </a:cubicBezTo>
                  <a:cubicBezTo>
                    <a:pt x="126" y="695"/>
                    <a:pt x="126" y="695"/>
                    <a:pt x="126" y="695"/>
                  </a:cubicBezTo>
                  <a:cubicBezTo>
                    <a:pt x="127" y="694"/>
                    <a:pt x="128" y="694"/>
                    <a:pt x="129" y="695"/>
                  </a:cubicBezTo>
                  <a:cubicBezTo>
                    <a:pt x="129" y="695"/>
                    <a:pt x="129" y="695"/>
                    <a:pt x="129" y="695"/>
                  </a:cubicBezTo>
                  <a:cubicBezTo>
                    <a:pt x="130" y="697"/>
                    <a:pt x="129" y="698"/>
                    <a:pt x="128" y="699"/>
                  </a:cubicBezTo>
                  <a:cubicBezTo>
                    <a:pt x="128" y="699"/>
                    <a:pt x="128" y="699"/>
                    <a:pt x="128" y="699"/>
                  </a:cubicBezTo>
                  <a:cubicBezTo>
                    <a:pt x="128" y="699"/>
                    <a:pt x="128" y="699"/>
                    <a:pt x="127" y="699"/>
                  </a:cubicBezTo>
                  <a:cubicBezTo>
                    <a:pt x="127" y="699"/>
                    <a:pt x="127" y="699"/>
                    <a:pt x="127" y="699"/>
                  </a:cubicBezTo>
                  <a:cubicBezTo>
                    <a:pt x="127" y="700"/>
                    <a:pt x="126" y="700"/>
                    <a:pt x="126" y="700"/>
                  </a:cubicBezTo>
                  <a:cubicBezTo>
                    <a:pt x="126" y="700"/>
                    <a:pt x="126" y="700"/>
                    <a:pt x="126" y="700"/>
                  </a:cubicBezTo>
                  <a:cubicBezTo>
                    <a:pt x="125" y="700"/>
                    <a:pt x="125" y="699"/>
                    <a:pt x="124" y="699"/>
                  </a:cubicBezTo>
                  <a:close/>
                  <a:moveTo>
                    <a:pt x="133" y="693"/>
                  </a:moveTo>
                  <a:cubicBezTo>
                    <a:pt x="132" y="692"/>
                    <a:pt x="132" y="691"/>
                    <a:pt x="133" y="690"/>
                  </a:cubicBezTo>
                  <a:cubicBezTo>
                    <a:pt x="133" y="690"/>
                    <a:pt x="133" y="690"/>
                    <a:pt x="133" y="690"/>
                  </a:cubicBezTo>
                  <a:cubicBezTo>
                    <a:pt x="134" y="690"/>
                    <a:pt x="134" y="689"/>
                    <a:pt x="135" y="689"/>
                  </a:cubicBezTo>
                  <a:cubicBezTo>
                    <a:pt x="135" y="689"/>
                    <a:pt x="135" y="689"/>
                    <a:pt x="135" y="689"/>
                  </a:cubicBezTo>
                  <a:cubicBezTo>
                    <a:pt x="136" y="688"/>
                    <a:pt x="137" y="689"/>
                    <a:pt x="138" y="690"/>
                  </a:cubicBezTo>
                  <a:cubicBezTo>
                    <a:pt x="138" y="690"/>
                    <a:pt x="138" y="690"/>
                    <a:pt x="138" y="690"/>
                  </a:cubicBezTo>
                  <a:cubicBezTo>
                    <a:pt x="139" y="691"/>
                    <a:pt x="138" y="692"/>
                    <a:pt x="137" y="693"/>
                  </a:cubicBezTo>
                  <a:cubicBezTo>
                    <a:pt x="137" y="693"/>
                    <a:pt x="137" y="693"/>
                    <a:pt x="137" y="693"/>
                  </a:cubicBezTo>
                  <a:cubicBezTo>
                    <a:pt x="137" y="693"/>
                    <a:pt x="136" y="693"/>
                    <a:pt x="136" y="694"/>
                  </a:cubicBezTo>
                  <a:cubicBezTo>
                    <a:pt x="136" y="694"/>
                    <a:pt x="136" y="694"/>
                    <a:pt x="136" y="694"/>
                  </a:cubicBezTo>
                  <a:cubicBezTo>
                    <a:pt x="136" y="694"/>
                    <a:pt x="135" y="694"/>
                    <a:pt x="135" y="694"/>
                  </a:cubicBezTo>
                  <a:cubicBezTo>
                    <a:pt x="135" y="694"/>
                    <a:pt x="135" y="694"/>
                    <a:pt x="135" y="694"/>
                  </a:cubicBezTo>
                  <a:cubicBezTo>
                    <a:pt x="134" y="694"/>
                    <a:pt x="133" y="694"/>
                    <a:pt x="133" y="693"/>
                  </a:cubicBezTo>
                  <a:close/>
                  <a:moveTo>
                    <a:pt x="142" y="687"/>
                  </a:moveTo>
                  <a:cubicBezTo>
                    <a:pt x="141" y="686"/>
                    <a:pt x="141" y="685"/>
                    <a:pt x="142" y="684"/>
                  </a:cubicBezTo>
                  <a:cubicBezTo>
                    <a:pt x="142" y="684"/>
                    <a:pt x="142" y="684"/>
                    <a:pt x="142" y="684"/>
                  </a:cubicBezTo>
                  <a:cubicBezTo>
                    <a:pt x="142" y="684"/>
                    <a:pt x="143" y="683"/>
                    <a:pt x="143" y="683"/>
                  </a:cubicBezTo>
                  <a:cubicBezTo>
                    <a:pt x="143" y="683"/>
                    <a:pt x="143" y="683"/>
                    <a:pt x="143" y="683"/>
                  </a:cubicBezTo>
                  <a:cubicBezTo>
                    <a:pt x="144" y="682"/>
                    <a:pt x="146" y="683"/>
                    <a:pt x="146" y="684"/>
                  </a:cubicBezTo>
                  <a:cubicBezTo>
                    <a:pt x="146" y="684"/>
                    <a:pt x="146" y="684"/>
                    <a:pt x="146" y="684"/>
                  </a:cubicBezTo>
                  <a:cubicBezTo>
                    <a:pt x="147" y="685"/>
                    <a:pt x="147" y="686"/>
                    <a:pt x="146" y="687"/>
                  </a:cubicBezTo>
                  <a:cubicBezTo>
                    <a:pt x="146" y="687"/>
                    <a:pt x="146" y="687"/>
                    <a:pt x="146" y="687"/>
                  </a:cubicBezTo>
                  <a:cubicBezTo>
                    <a:pt x="145" y="687"/>
                    <a:pt x="145" y="687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5" y="688"/>
                    <a:pt x="145" y="688"/>
                    <a:pt x="145" y="688"/>
                  </a:cubicBezTo>
                  <a:cubicBezTo>
                    <a:pt x="144" y="688"/>
                    <a:pt x="144" y="688"/>
                    <a:pt x="143" y="688"/>
                  </a:cubicBezTo>
                  <a:cubicBezTo>
                    <a:pt x="143" y="688"/>
                    <a:pt x="143" y="688"/>
                    <a:pt x="143" y="688"/>
                  </a:cubicBezTo>
                  <a:cubicBezTo>
                    <a:pt x="143" y="688"/>
                    <a:pt x="142" y="688"/>
                    <a:pt x="142" y="687"/>
                  </a:cubicBezTo>
                  <a:close/>
                  <a:moveTo>
                    <a:pt x="150" y="681"/>
                  </a:moveTo>
                  <a:cubicBezTo>
                    <a:pt x="149" y="680"/>
                    <a:pt x="149" y="679"/>
                    <a:pt x="151" y="678"/>
                  </a:cubicBezTo>
                  <a:cubicBezTo>
                    <a:pt x="151" y="678"/>
                    <a:pt x="151" y="678"/>
                    <a:pt x="151" y="678"/>
                  </a:cubicBezTo>
                  <a:cubicBezTo>
                    <a:pt x="151" y="678"/>
                    <a:pt x="151" y="677"/>
                    <a:pt x="152" y="67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53" y="676"/>
                    <a:pt x="154" y="677"/>
                    <a:pt x="155" y="678"/>
                  </a:cubicBezTo>
                  <a:cubicBezTo>
                    <a:pt x="155" y="678"/>
                    <a:pt x="155" y="678"/>
                    <a:pt x="155" y="678"/>
                  </a:cubicBezTo>
                  <a:cubicBezTo>
                    <a:pt x="156" y="679"/>
                    <a:pt x="155" y="680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3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3" y="682"/>
                    <a:pt x="152" y="682"/>
                    <a:pt x="152" y="682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1" y="682"/>
                    <a:pt x="150" y="682"/>
                    <a:pt x="150" y="681"/>
                  </a:cubicBezTo>
                  <a:close/>
                  <a:moveTo>
                    <a:pt x="158" y="675"/>
                  </a:moveTo>
                  <a:cubicBezTo>
                    <a:pt x="158" y="674"/>
                    <a:pt x="158" y="672"/>
                    <a:pt x="159" y="672"/>
                  </a:cubicBezTo>
                  <a:cubicBezTo>
                    <a:pt x="159" y="672"/>
                    <a:pt x="159" y="672"/>
                    <a:pt x="159" y="672"/>
                  </a:cubicBezTo>
                  <a:cubicBezTo>
                    <a:pt x="159" y="671"/>
                    <a:pt x="160" y="671"/>
                    <a:pt x="160" y="671"/>
                  </a:cubicBezTo>
                  <a:cubicBezTo>
                    <a:pt x="160" y="671"/>
                    <a:pt x="160" y="671"/>
                    <a:pt x="160" y="671"/>
                  </a:cubicBezTo>
                  <a:cubicBezTo>
                    <a:pt x="161" y="670"/>
                    <a:pt x="162" y="670"/>
                    <a:pt x="163" y="671"/>
                  </a:cubicBezTo>
                  <a:cubicBezTo>
                    <a:pt x="163" y="671"/>
                    <a:pt x="163" y="671"/>
                    <a:pt x="163" y="671"/>
                  </a:cubicBezTo>
                  <a:cubicBezTo>
                    <a:pt x="164" y="672"/>
                    <a:pt x="164" y="674"/>
                    <a:pt x="163" y="674"/>
                  </a:cubicBezTo>
                  <a:cubicBezTo>
                    <a:pt x="163" y="674"/>
                    <a:pt x="163" y="674"/>
                    <a:pt x="163" y="674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2" y="675"/>
                    <a:pt x="162" y="675"/>
                    <a:pt x="162" y="675"/>
                  </a:cubicBezTo>
                  <a:cubicBezTo>
                    <a:pt x="161" y="676"/>
                    <a:pt x="161" y="676"/>
                    <a:pt x="160" y="676"/>
                  </a:cubicBezTo>
                  <a:cubicBezTo>
                    <a:pt x="160" y="676"/>
                    <a:pt x="160" y="676"/>
                    <a:pt x="160" y="676"/>
                  </a:cubicBezTo>
                  <a:cubicBezTo>
                    <a:pt x="160" y="676"/>
                    <a:pt x="159" y="675"/>
                    <a:pt x="158" y="675"/>
                  </a:cubicBezTo>
                  <a:close/>
                  <a:moveTo>
                    <a:pt x="167" y="668"/>
                  </a:moveTo>
                  <a:cubicBezTo>
                    <a:pt x="166" y="667"/>
                    <a:pt x="166" y="666"/>
                    <a:pt x="167" y="665"/>
                  </a:cubicBezTo>
                  <a:cubicBezTo>
                    <a:pt x="167" y="665"/>
                    <a:pt x="167" y="665"/>
                    <a:pt x="167" y="665"/>
                  </a:cubicBezTo>
                  <a:cubicBezTo>
                    <a:pt x="167" y="665"/>
                    <a:pt x="168" y="665"/>
                    <a:pt x="168" y="664"/>
                  </a:cubicBezTo>
                  <a:cubicBezTo>
                    <a:pt x="168" y="664"/>
                    <a:pt x="168" y="664"/>
                    <a:pt x="168" y="664"/>
                  </a:cubicBezTo>
                  <a:cubicBezTo>
                    <a:pt x="169" y="663"/>
                    <a:pt x="170" y="664"/>
                    <a:pt x="171" y="665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2" y="666"/>
                    <a:pt x="172" y="667"/>
                    <a:pt x="171" y="668"/>
                  </a:cubicBezTo>
                  <a:cubicBezTo>
                    <a:pt x="171" y="668"/>
                    <a:pt x="171" y="668"/>
                    <a:pt x="171" y="668"/>
                  </a:cubicBezTo>
                  <a:cubicBezTo>
                    <a:pt x="171" y="668"/>
                    <a:pt x="170" y="668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70" y="669"/>
                    <a:pt x="170" y="669"/>
                    <a:pt x="170" y="669"/>
                  </a:cubicBezTo>
                  <a:cubicBezTo>
                    <a:pt x="169" y="669"/>
                    <a:pt x="169" y="669"/>
                    <a:pt x="168" y="669"/>
                  </a:cubicBezTo>
                  <a:cubicBezTo>
                    <a:pt x="168" y="669"/>
                    <a:pt x="168" y="669"/>
                    <a:pt x="168" y="669"/>
                  </a:cubicBezTo>
                  <a:cubicBezTo>
                    <a:pt x="168" y="669"/>
                    <a:pt x="167" y="669"/>
                    <a:pt x="167" y="668"/>
                  </a:cubicBezTo>
                  <a:close/>
                  <a:moveTo>
                    <a:pt x="175" y="662"/>
                  </a:moveTo>
                  <a:cubicBezTo>
                    <a:pt x="174" y="661"/>
                    <a:pt x="174" y="659"/>
                    <a:pt x="175" y="658"/>
                  </a:cubicBezTo>
                  <a:cubicBezTo>
                    <a:pt x="175" y="658"/>
                    <a:pt x="175" y="658"/>
                    <a:pt x="175" y="658"/>
                  </a:cubicBezTo>
                  <a:cubicBezTo>
                    <a:pt x="175" y="658"/>
                    <a:pt x="176" y="658"/>
                    <a:pt x="176" y="658"/>
                  </a:cubicBezTo>
                  <a:cubicBezTo>
                    <a:pt x="176" y="658"/>
                    <a:pt x="176" y="658"/>
                    <a:pt x="176" y="658"/>
                  </a:cubicBezTo>
                  <a:cubicBezTo>
                    <a:pt x="177" y="657"/>
                    <a:pt x="178" y="657"/>
                    <a:pt x="179" y="658"/>
                  </a:cubicBezTo>
                  <a:cubicBezTo>
                    <a:pt x="179" y="658"/>
                    <a:pt x="179" y="658"/>
                    <a:pt x="179" y="658"/>
                  </a:cubicBezTo>
                  <a:cubicBezTo>
                    <a:pt x="180" y="659"/>
                    <a:pt x="180" y="660"/>
                    <a:pt x="179" y="661"/>
                  </a:cubicBezTo>
                  <a:cubicBezTo>
                    <a:pt x="179" y="661"/>
                    <a:pt x="179" y="661"/>
                    <a:pt x="179" y="661"/>
                  </a:cubicBezTo>
                  <a:cubicBezTo>
                    <a:pt x="179" y="661"/>
                    <a:pt x="178" y="662"/>
                    <a:pt x="178" y="662"/>
                  </a:cubicBezTo>
                  <a:cubicBezTo>
                    <a:pt x="178" y="662"/>
                    <a:pt x="178" y="662"/>
                    <a:pt x="178" y="662"/>
                  </a:cubicBezTo>
                  <a:cubicBezTo>
                    <a:pt x="177" y="662"/>
                    <a:pt x="177" y="663"/>
                    <a:pt x="176" y="663"/>
                  </a:cubicBezTo>
                  <a:cubicBezTo>
                    <a:pt x="176" y="663"/>
                    <a:pt x="176" y="663"/>
                    <a:pt x="176" y="663"/>
                  </a:cubicBezTo>
                  <a:cubicBezTo>
                    <a:pt x="176" y="663"/>
                    <a:pt x="175" y="662"/>
                    <a:pt x="175" y="662"/>
                  </a:cubicBezTo>
                  <a:close/>
                  <a:moveTo>
                    <a:pt x="183" y="655"/>
                  </a:moveTo>
                  <a:cubicBezTo>
                    <a:pt x="182" y="654"/>
                    <a:pt x="182" y="652"/>
                    <a:pt x="183" y="652"/>
                  </a:cubicBezTo>
                  <a:cubicBezTo>
                    <a:pt x="183" y="652"/>
                    <a:pt x="183" y="652"/>
                    <a:pt x="183" y="652"/>
                  </a:cubicBezTo>
                  <a:cubicBezTo>
                    <a:pt x="183" y="651"/>
                    <a:pt x="183" y="651"/>
                    <a:pt x="184" y="651"/>
                  </a:cubicBezTo>
                  <a:cubicBezTo>
                    <a:pt x="184" y="651"/>
                    <a:pt x="184" y="651"/>
                    <a:pt x="184" y="651"/>
                  </a:cubicBezTo>
                  <a:cubicBezTo>
                    <a:pt x="185" y="650"/>
                    <a:pt x="186" y="650"/>
                    <a:pt x="187" y="651"/>
                  </a:cubicBezTo>
                  <a:cubicBezTo>
                    <a:pt x="187" y="651"/>
                    <a:pt x="187" y="651"/>
                    <a:pt x="187" y="651"/>
                  </a:cubicBezTo>
                  <a:cubicBezTo>
                    <a:pt x="188" y="652"/>
                    <a:pt x="188" y="653"/>
                    <a:pt x="187" y="654"/>
                  </a:cubicBezTo>
                  <a:cubicBezTo>
                    <a:pt x="187" y="654"/>
                    <a:pt x="187" y="654"/>
                    <a:pt x="187" y="654"/>
                  </a:cubicBezTo>
                  <a:cubicBezTo>
                    <a:pt x="186" y="654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6" y="655"/>
                    <a:pt x="186" y="655"/>
                    <a:pt x="186" y="655"/>
                  </a:cubicBezTo>
                  <a:cubicBezTo>
                    <a:pt x="185" y="655"/>
                    <a:pt x="185" y="656"/>
                    <a:pt x="184" y="656"/>
                  </a:cubicBezTo>
                  <a:cubicBezTo>
                    <a:pt x="184" y="656"/>
                    <a:pt x="184" y="656"/>
                    <a:pt x="184" y="656"/>
                  </a:cubicBezTo>
                  <a:cubicBezTo>
                    <a:pt x="184" y="656"/>
                    <a:pt x="183" y="655"/>
                    <a:pt x="183" y="655"/>
                  </a:cubicBezTo>
                  <a:close/>
                  <a:moveTo>
                    <a:pt x="190" y="648"/>
                  </a:moveTo>
                  <a:cubicBezTo>
                    <a:pt x="189" y="647"/>
                    <a:pt x="189" y="645"/>
                    <a:pt x="190" y="645"/>
                  </a:cubicBezTo>
                  <a:cubicBezTo>
                    <a:pt x="190" y="645"/>
                    <a:pt x="190" y="645"/>
                    <a:pt x="190" y="645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1" y="644"/>
                    <a:pt x="191" y="644"/>
                    <a:pt x="191" y="644"/>
                  </a:cubicBezTo>
                  <a:cubicBezTo>
                    <a:pt x="192" y="643"/>
                    <a:pt x="194" y="643"/>
                    <a:pt x="195" y="644"/>
                  </a:cubicBezTo>
                  <a:cubicBezTo>
                    <a:pt x="195" y="644"/>
                    <a:pt x="195" y="644"/>
                    <a:pt x="195" y="644"/>
                  </a:cubicBezTo>
                  <a:cubicBezTo>
                    <a:pt x="195" y="645"/>
                    <a:pt x="195" y="646"/>
                    <a:pt x="195" y="647"/>
                  </a:cubicBezTo>
                  <a:cubicBezTo>
                    <a:pt x="195" y="647"/>
                    <a:pt x="195" y="647"/>
                    <a:pt x="195" y="647"/>
                  </a:cubicBezTo>
                  <a:cubicBezTo>
                    <a:pt x="194" y="647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93" y="648"/>
                    <a:pt x="193" y="649"/>
                    <a:pt x="192" y="649"/>
                  </a:cubicBezTo>
                  <a:cubicBezTo>
                    <a:pt x="192" y="649"/>
                    <a:pt x="192" y="649"/>
                    <a:pt x="192" y="649"/>
                  </a:cubicBezTo>
                  <a:cubicBezTo>
                    <a:pt x="191" y="649"/>
                    <a:pt x="191" y="648"/>
                    <a:pt x="190" y="648"/>
                  </a:cubicBezTo>
                  <a:close/>
                  <a:moveTo>
                    <a:pt x="198" y="641"/>
                  </a:moveTo>
                  <a:cubicBezTo>
                    <a:pt x="197" y="640"/>
                    <a:pt x="197" y="638"/>
                    <a:pt x="198" y="637"/>
                  </a:cubicBezTo>
                  <a:cubicBezTo>
                    <a:pt x="198" y="637"/>
                    <a:pt x="198" y="637"/>
                    <a:pt x="198" y="637"/>
                  </a:cubicBezTo>
                  <a:cubicBezTo>
                    <a:pt x="198" y="637"/>
                    <a:pt x="198" y="637"/>
                    <a:pt x="199" y="636"/>
                  </a:cubicBezTo>
                  <a:cubicBezTo>
                    <a:pt x="199" y="636"/>
                    <a:pt x="199" y="636"/>
                    <a:pt x="199" y="636"/>
                  </a:cubicBezTo>
                  <a:cubicBezTo>
                    <a:pt x="200" y="635"/>
                    <a:pt x="201" y="635"/>
                    <a:pt x="202" y="636"/>
                  </a:cubicBezTo>
                  <a:cubicBezTo>
                    <a:pt x="202" y="636"/>
                    <a:pt x="202" y="636"/>
                    <a:pt x="202" y="636"/>
                  </a:cubicBezTo>
                  <a:cubicBezTo>
                    <a:pt x="203" y="637"/>
                    <a:pt x="203" y="639"/>
                    <a:pt x="202" y="640"/>
                  </a:cubicBezTo>
                  <a:cubicBezTo>
                    <a:pt x="202" y="640"/>
                    <a:pt x="202" y="640"/>
                    <a:pt x="202" y="640"/>
                  </a:cubicBezTo>
                  <a:cubicBezTo>
                    <a:pt x="202" y="640"/>
                    <a:pt x="201" y="640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1" y="641"/>
                    <a:pt x="201" y="641"/>
                  </a:cubicBezTo>
                  <a:cubicBezTo>
                    <a:pt x="201" y="641"/>
                    <a:pt x="200" y="641"/>
                    <a:pt x="199" y="641"/>
                  </a:cubicBezTo>
                  <a:cubicBezTo>
                    <a:pt x="199" y="641"/>
                    <a:pt x="199" y="641"/>
                    <a:pt x="199" y="641"/>
                  </a:cubicBezTo>
                  <a:cubicBezTo>
                    <a:pt x="199" y="641"/>
                    <a:pt x="198" y="641"/>
                    <a:pt x="198" y="641"/>
                  </a:cubicBezTo>
                  <a:close/>
                  <a:moveTo>
                    <a:pt x="205" y="633"/>
                  </a:moveTo>
                  <a:cubicBezTo>
                    <a:pt x="204" y="632"/>
                    <a:pt x="204" y="631"/>
                    <a:pt x="205" y="630"/>
                  </a:cubicBezTo>
                  <a:cubicBezTo>
                    <a:pt x="205" y="630"/>
                    <a:pt x="205" y="630"/>
                    <a:pt x="205" y="630"/>
                  </a:cubicBezTo>
                  <a:cubicBezTo>
                    <a:pt x="205" y="630"/>
                    <a:pt x="206" y="629"/>
                    <a:pt x="206" y="629"/>
                  </a:cubicBezTo>
                  <a:cubicBezTo>
                    <a:pt x="206" y="629"/>
                    <a:pt x="206" y="629"/>
                    <a:pt x="206" y="629"/>
                  </a:cubicBezTo>
                  <a:cubicBezTo>
                    <a:pt x="207" y="628"/>
                    <a:pt x="208" y="628"/>
                    <a:pt x="209" y="629"/>
                  </a:cubicBezTo>
                  <a:cubicBezTo>
                    <a:pt x="209" y="629"/>
                    <a:pt x="209" y="629"/>
                    <a:pt x="209" y="629"/>
                  </a:cubicBezTo>
                  <a:cubicBezTo>
                    <a:pt x="210" y="630"/>
                    <a:pt x="210" y="631"/>
                    <a:pt x="209" y="632"/>
                  </a:cubicBezTo>
                  <a:cubicBezTo>
                    <a:pt x="209" y="632"/>
                    <a:pt x="209" y="632"/>
                    <a:pt x="209" y="632"/>
                  </a:cubicBezTo>
                  <a:cubicBezTo>
                    <a:pt x="209" y="632"/>
                    <a:pt x="209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3"/>
                    <a:pt x="208" y="633"/>
                    <a:pt x="208" y="633"/>
                  </a:cubicBezTo>
                  <a:cubicBezTo>
                    <a:pt x="208" y="634"/>
                    <a:pt x="207" y="634"/>
                    <a:pt x="207" y="634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06" y="634"/>
                    <a:pt x="206" y="634"/>
                    <a:pt x="205" y="633"/>
                  </a:cubicBezTo>
                  <a:close/>
                  <a:moveTo>
                    <a:pt x="212" y="626"/>
                  </a:moveTo>
                  <a:cubicBezTo>
                    <a:pt x="211" y="625"/>
                    <a:pt x="211" y="623"/>
                    <a:pt x="212" y="622"/>
                  </a:cubicBezTo>
                  <a:cubicBezTo>
                    <a:pt x="212" y="622"/>
                    <a:pt x="212" y="622"/>
                    <a:pt x="212" y="622"/>
                  </a:cubicBezTo>
                  <a:cubicBezTo>
                    <a:pt x="212" y="622"/>
                    <a:pt x="213" y="622"/>
                    <a:pt x="213" y="621"/>
                  </a:cubicBezTo>
                  <a:cubicBezTo>
                    <a:pt x="213" y="621"/>
                    <a:pt x="213" y="621"/>
                    <a:pt x="213" y="621"/>
                  </a:cubicBezTo>
                  <a:cubicBezTo>
                    <a:pt x="214" y="620"/>
                    <a:pt x="215" y="620"/>
                    <a:pt x="216" y="621"/>
                  </a:cubicBezTo>
                  <a:cubicBezTo>
                    <a:pt x="216" y="621"/>
                    <a:pt x="216" y="621"/>
                    <a:pt x="216" y="621"/>
                  </a:cubicBezTo>
                  <a:cubicBezTo>
                    <a:pt x="217" y="622"/>
                    <a:pt x="217" y="623"/>
                    <a:pt x="216" y="624"/>
                  </a:cubicBezTo>
                  <a:cubicBezTo>
                    <a:pt x="216" y="624"/>
                    <a:pt x="216" y="624"/>
                    <a:pt x="216" y="624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5" y="626"/>
                    <a:pt x="214" y="626"/>
                    <a:pt x="214" y="626"/>
                  </a:cubicBezTo>
                  <a:cubicBezTo>
                    <a:pt x="214" y="626"/>
                    <a:pt x="214" y="626"/>
                    <a:pt x="214" y="626"/>
                  </a:cubicBezTo>
                  <a:cubicBezTo>
                    <a:pt x="213" y="626"/>
                    <a:pt x="213" y="626"/>
                    <a:pt x="212" y="626"/>
                  </a:cubicBezTo>
                  <a:close/>
                  <a:moveTo>
                    <a:pt x="219" y="618"/>
                  </a:moveTo>
                  <a:cubicBezTo>
                    <a:pt x="218" y="617"/>
                    <a:pt x="218" y="615"/>
                    <a:pt x="219" y="614"/>
                  </a:cubicBezTo>
                  <a:cubicBezTo>
                    <a:pt x="219" y="614"/>
                    <a:pt x="219" y="614"/>
                    <a:pt x="219" y="614"/>
                  </a:cubicBezTo>
                  <a:cubicBezTo>
                    <a:pt x="219" y="614"/>
                    <a:pt x="220" y="614"/>
                    <a:pt x="220" y="613"/>
                  </a:cubicBezTo>
                  <a:cubicBezTo>
                    <a:pt x="220" y="613"/>
                    <a:pt x="220" y="613"/>
                    <a:pt x="220" y="613"/>
                  </a:cubicBezTo>
                  <a:cubicBezTo>
                    <a:pt x="221" y="612"/>
                    <a:pt x="222" y="612"/>
                    <a:pt x="223" y="613"/>
                  </a:cubicBezTo>
                  <a:cubicBezTo>
                    <a:pt x="223" y="613"/>
                    <a:pt x="223" y="613"/>
                    <a:pt x="223" y="613"/>
                  </a:cubicBezTo>
                  <a:cubicBezTo>
                    <a:pt x="224" y="614"/>
                    <a:pt x="224" y="615"/>
                    <a:pt x="223" y="616"/>
                  </a:cubicBezTo>
                  <a:cubicBezTo>
                    <a:pt x="223" y="616"/>
                    <a:pt x="223" y="616"/>
                    <a:pt x="223" y="616"/>
                  </a:cubicBezTo>
                  <a:cubicBezTo>
                    <a:pt x="223" y="617"/>
                    <a:pt x="223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7"/>
                    <a:pt x="222" y="617"/>
                    <a:pt x="222" y="617"/>
                  </a:cubicBezTo>
                  <a:cubicBezTo>
                    <a:pt x="222" y="618"/>
                    <a:pt x="221" y="618"/>
                    <a:pt x="221" y="618"/>
                  </a:cubicBezTo>
                  <a:cubicBezTo>
                    <a:pt x="221" y="618"/>
                    <a:pt x="221" y="618"/>
                    <a:pt x="221" y="618"/>
                  </a:cubicBezTo>
                  <a:cubicBezTo>
                    <a:pt x="220" y="618"/>
                    <a:pt x="220" y="618"/>
                    <a:pt x="219" y="618"/>
                  </a:cubicBezTo>
                  <a:close/>
                  <a:moveTo>
                    <a:pt x="226" y="610"/>
                  </a:moveTo>
                  <a:cubicBezTo>
                    <a:pt x="225" y="609"/>
                    <a:pt x="225" y="607"/>
                    <a:pt x="226" y="606"/>
                  </a:cubicBezTo>
                  <a:cubicBezTo>
                    <a:pt x="226" y="606"/>
                    <a:pt x="226" y="606"/>
                    <a:pt x="226" y="606"/>
                  </a:cubicBezTo>
                  <a:cubicBezTo>
                    <a:pt x="226" y="606"/>
                    <a:pt x="226" y="606"/>
                    <a:pt x="226" y="605"/>
                  </a:cubicBezTo>
                  <a:cubicBezTo>
                    <a:pt x="226" y="605"/>
                    <a:pt x="226" y="605"/>
                    <a:pt x="226" y="605"/>
                  </a:cubicBezTo>
                  <a:cubicBezTo>
                    <a:pt x="227" y="604"/>
                    <a:pt x="229" y="604"/>
                    <a:pt x="230" y="605"/>
                  </a:cubicBezTo>
                  <a:cubicBezTo>
                    <a:pt x="230" y="605"/>
                    <a:pt x="230" y="605"/>
                    <a:pt x="230" y="605"/>
                  </a:cubicBezTo>
                  <a:cubicBezTo>
                    <a:pt x="231" y="606"/>
                    <a:pt x="231" y="607"/>
                    <a:pt x="230" y="608"/>
                  </a:cubicBezTo>
                  <a:cubicBezTo>
                    <a:pt x="230" y="608"/>
                    <a:pt x="230" y="608"/>
                    <a:pt x="230" y="608"/>
                  </a:cubicBezTo>
                  <a:cubicBezTo>
                    <a:pt x="230" y="609"/>
                    <a:pt x="229" y="609"/>
                    <a:pt x="229" y="609"/>
                  </a:cubicBezTo>
                  <a:cubicBezTo>
                    <a:pt x="229" y="609"/>
                    <a:pt x="229" y="609"/>
                    <a:pt x="229" y="609"/>
                  </a:cubicBezTo>
                  <a:cubicBezTo>
                    <a:pt x="229" y="610"/>
                    <a:pt x="228" y="610"/>
                    <a:pt x="227" y="610"/>
                  </a:cubicBezTo>
                  <a:cubicBezTo>
                    <a:pt x="227" y="610"/>
                    <a:pt x="227" y="610"/>
                    <a:pt x="227" y="610"/>
                  </a:cubicBezTo>
                  <a:cubicBezTo>
                    <a:pt x="227" y="610"/>
                    <a:pt x="226" y="610"/>
                    <a:pt x="226" y="610"/>
                  </a:cubicBezTo>
                  <a:close/>
                  <a:moveTo>
                    <a:pt x="232" y="601"/>
                  </a:moveTo>
                  <a:cubicBezTo>
                    <a:pt x="231" y="601"/>
                    <a:pt x="231" y="599"/>
                    <a:pt x="232" y="598"/>
                  </a:cubicBezTo>
                  <a:cubicBezTo>
                    <a:pt x="232" y="598"/>
                    <a:pt x="232" y="598"/>
                    <a:pt x="232" y="598"/>
                  </a:cubicBezTo>
                  <a:cubicBezTo>
                    <a:pt x="232" y="598"/>
                    <a:pt x="232" y="598"/>
                    <a:pt x="233" y="597"/>
                  </a:cubicBezTo>
                  <a:cubicBezTo>
                    <a:pt x="233" y="597"/>
                    <a:pt x="233" y="597"/>
                    <a:pt x="233" y="597"/>
                  </a:cubicBezTo>
                  <a:cubicBezTo>
                    <a:pt x="234" y="596"/>
                    <a:pt x="235" y="596"/>
                    <a:pt x="236" y="597"/>
                  </a:cubicBezTo>
                  <a:cubicBezTo>
                    <a:pt x="236" y="597"/>
                    <a:pt x="236" y="597"/>
                    <a:pt x="236" y="597"/>
                  </a:cubicBezTo>
                  <a:cubicBezTo>
                    <a:pt x="237" y="597"/>
                    <a:pt x="237" y="599"/>
                    <a:pt x="236" y="600"/>
                  </a:cubicBezTo>
                  <a:cubicBezTo>
                    <a:pt x="236" y="600"/>
                    <a:pt x="236" y="600"/>
                    <a:pt x="236" y="600"/>
                  </a:cubicBezTo>
                  <a:cubicBezTo>
                    <a:pt x="236" y="600"/>
                    <a:pt x="236" y="601"/>
                    <a:pt x="236" y="601"/>
                  </a:cubicBezTo>
                  <a:cubicBezTo>
                    <a:pt x="236" y="601"/>
                    <a:pt x="236" y="601"/>
                    <a:pt x="236" y="601"/>
                  </a:cubicBezTo>
                  <a:cubicBezTo>
                    <a:pt x="235" y="602"/>
                    <a:pt x="234" y="602"/>
                    <a:pt x="234" y="602"/>
                  </a:cubicBezTo>
                  <a:cubicBezTo>
                    <a:pt x="234" y="602"/>
                    <a:pt x="234" y="602"/>
                    <a:pt x="234" y="602"/>
                  </a:cubicBezTo>
                  <a:cubicBezTo>
                    <a:pt x="233" y="602"/>
                    <a:pt x="233" y="602"/>
                    <a:pt x="232" y="601"/>
                  </a:cubicBezTo>
                  <a:close/>
                  <a:moveTo>
                    <a:pt x="239" y="593"/>
                  </a:moveTo>
                  <a:cubicBezTo>
                    <a:pt x="238" y="592"/>
                    <a:pt x="237" y="591"/>
                    <a:pt x="238" y="590"/>
                  </a:cubicBezTo>
                  <a:cubicBezTo>
                    <a:pt x="238" y="590"/>
                    <a:pt x="238" y="590"/>
                    <a:pt x="238" y="590"/>
                  </a:cubicBezTo>
                  <a:cubicBezTo>
                    <a:pt x="238" y="590"/>
                    <a:pt x="239" y="589"/>
                    <a:pt x="239" y="589"/>
                  </a:cubicBezTo>
                  <a:cubicBezTo>
                    <a:pt x="239" y="589"/>
                    <a:pt x="239" y="589"/>
                    <a:pt x="239" y="589"/>
                  </a:cubicBezTo>
                  <a:cubicBezTo>
                    <a:pt x="240" y="588"/>
                    <a:pt x="241" y="588"/>
                    <a:pt x="242" y="588"/>
                  </a:cubicBezTo>
                  <a:cubicBezTo>
                    <a:pt x="242" y="588"/>
                    <a:pt x="242" y="588"/>
                    <a:pt x="242" y="588"/>
                  </a:cubicBezTo>
                  <a:cubicBezTo>
                    <a:pt x="243" y="589"/>
                    <a:pt x="243" y="590"/>
                    <a:pt x="243" y="591"/>
                  </a:cubicBezTo>
                  <a:cubicBezTo>
                    <a:pt x="243" y="591"/>
                    <a:pt x="243" y="591"/>
                    <a:pt x="243" y="591"/>
                  </a:cubicBezTo>
                  <a:cubicBezTo>
                    <a:pt x="242" y="592"/>
                    <a:pt x="242" y="592"/>
                    <a:pt x="242" y="593"/>
                  </a:cubicBezTo>
                  <a:cubicBezTo>
                    <a:pt x="242" y="593"/>
                    <a:pt x="242" y="593"/>
                    <a:pt x="242" y="593"/>
                  </a:cubicBezTo>
                  <a:cubicBezTo>
                    <a:pt x="241" y="593"/>
                    <a:pt x="241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39" y="593"/>
                    <a:pt x="239" y="593"/>
                  </a:cubicBezTo>
                  <a:close/>
                  <a:moveTo>
                    <a:pt x="245" y="585"/>
                  </a:moveTo>
                  <a:cubicBezTo>
                    <a:pt x="244" y="584"/>
                    <a:pt x="243" y="582"/>
                    <a:pt x="244" y="581"/>
                  </a:cubicBezTo>
                  <a:cubicBezTo>
                    <a:pt x="244" y="581"/>
                    <a:pt x="244" y="581"/>
                    <a:pt x="244" y="581"/>
                  </a:cubicBezTo>
                  <a:cubicBezTo>
                    <a:pt x="244" y="581"/>
                    <a:pt x="244" y="581"/>
                    <a:pt x="245" y="580"/>
                  </a:cubicBezTo>
                  <a:cubicBezTo>
                    <a:pt x="245" y="580"/>
                    <a:pt x="245" y="580"/>
                    <a:pt x="245" y="580"/>
                  </a:cubicBezTo>
                  <a:cubicBezTo>
                    <a:pt x="245" y="579"/>
                    <a:pt x="247" y="579"/>
                    <a:pt x="248" y="580"/>
                  </a:cubicBezTo>
                  <a:cubicBezTo>
                    <a:pt x="248" y="580"/>
                    <a:pt x="248" y="580"/>
                    <a:pt x="248" y="580"/>
                  </a:cubicBezTo>
                  <a:cubicBezTo>
                    <a:pt x="249" y="580"/>
                    <a:pt x="249" y="582"/>
                    <a:pt x="249" y="583"/>
                  </a:cubicBezTo>
                  <a:cubicBezTo>
                    <a:pt x="249" y="583"/>
                    <a:pt x="249" y="583"/>
                    <a:pt x="249" y="583"/>
                  </a:cubicBezTo>
                  <a:cubicBezTo>
                    <a:pt x="248" y="583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5"/>
                    <a:pt x="247" y="585"/>
                    <a:pt x="246" y="585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5" y="585"/>
                    <a:pt x="245" y="585"/>
                    <a:pt x="245" y="585"/>
                  </a:cubicBezTo>
                  <a:close/>
                  <a:moveTo>
                    <a:pt x="250" y="576"/>
                  </a:moveTo>
                  <a:cubicBezTo>
                    <a:pt x="249" y="575"/>
                    <a:pt x="249" y="574"/>
                    <a:pt x="250" y="573"/>
                  </a:cubicBezTo>
                  <a:cubicBezTo>
                    <a:pt x="250" y="573"/>
                    <a:pt x="250" y="573"/>
                    <a:pt x="250" y="573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0" y="572"/>
                    <a:pt x="250" y="572"/>
                    <a:pt x="250" y="572"/>
                  </a:cubicBezTo>
                  <a:cubicBezTo>
                    <a:pt x="251" y="570"/>
                    <a:pt x="252" y="570"/>
                    <a:pt x="254" y="571"/>
                  </a:cubicBezTo>
                  <a:cubicBezTo>
                    <a:pt x="254" y="571"/>
                    <a:pt x="254" y="571"/>
                    <a:pt x="254" y="571"/>
                  </a:cubicBezTo>
                  <a:cubicBezTo>
                    <a:pt x="255" y="571"/>
                    <a:pt x="255" y="573"/>
                    <a:pt x="254" y="574"/>
                  </a:cubicBezTo>
                  <a:cubicBezTo>
                    <a:pt x="254" y="574"/>
                    <a:pt x="254" y="574"/>
                    <a:pt x="254" y="574"/>
                  </a:cubicBezTo>
                  <a:cubicBezTo>
                    <a:pt x="254" y="574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4" y="575"/>
                    <a:pt x="254" y="575"/>
                    <a:pt x="254" y="575"/>
                  </a:cubicBezTo>
                  <a:cubicBezTo>
                    <a:pt x="253" y="576"/>
                    <a:pt x="252" y="576"/>
                    <a:pt x="252" y="576"/>
                  </a:cubicBezTo>
                  <a:cubicBezTo>
                    <a:pt x="252" y="576"/>
                    <a:pt x="252" y="576"/>
                    <a:pt x="252" y="576"/>
                  </a:cubicBezTo>
                  <a:cubicBezTo>
                    <a:pt x="251" y="576"/>
                    <a:pt x="251" y="576"/>
                    <a:pt x="250" y="576"/>
                  </a:cubicBezTo>
                  <a:close/>
                  <a:moveTo>
                    <a:pt x="256" y="567"/>
                  </a:moveTo>
                  <a:cubicBezTo>
                    <a:pt x="255" y="566"/>
                    <a:pt x="254" y="565"/>
                    <a:pt x="255" y="564"/>
                  </a:cubicBezTo>
                  <a:cubicBezTo>
                    <a:pt x="255" y="564"/>
                    <a:pt x="255" y="564"/>
                    <a:pt x="255" y="564"/>
                  </a:cubicBezTo>
                  <a:cubicBezTo>
                    <a:pt x="255" y="563"/>
                    <a:pt x="255" y="563"/>
                    <a:pt x="256" y="563"/>
                  </a:cubicBezTo>
                  <a:cubicBezTo>
                    <a:pt x="256" y="563"/>
                    <a:pt x="256" y="563"/>
                    <a:pt x="256" y="563"/>
                  </a:cubicBezTo>
                  <a:cubicBezTo>
                    <a:pt x="256" y="562"/>
                    <a:pt x="258" y="561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60" y="562"/>
                    <a:pt x="260" y="564"/>
                    <a:pt x="260" y="565"/>
                  </a:cubicBezTo>
                  <a:cubicBezTo>
                    <a:pt x="260" y="565"/>
                    <a:pt x="260" y="565"/>
                    <a:pt x="260" y="565"/>
                  </a:cubicBezTo>
                  <a:cubicBezTo>
                    <a:pt x="259" y="565"/>
                    <a:pt x="259" y="566"/>
                    <a:pt x="259" y="566"/>
                  </a:cubicBezTo>
                  <a:cubicBezTo>
                    <a:pt x="259" y="566"/>
                    <a:pt x="259" y="566"/>
                    <a:pt x="259" y="566"/>
                  </a:cubicBezTo>
                  <a:cubicBezTo>
                    <a:pt x="259" y="567"/>
                    <a:pt x="258" y="567"/>
                    <a:pt x="257" y="567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57" y="567"/>
                    <a:pt x="256" y="567"/>
                    <a:pt x="256" y="567"/>
                  </a:cubicBezTo>
                  <a:close/>
                  <a:moveTo>
                    <a:pt x="261" y="558"/>
                  </a:moveTo>
                  <a:cubicBezTo>
                    <a:pt x="260" y="557"/>
                    <a:pt x="259" y="556"/>
                    <a:pt x="260" y="555"/>
                  </a:cubicBezTo>
                  <a:cubicBezTo>
                    <a:pt x="260" y="555"/>
                    <a:pt x="260" y="555"/>
                    <a:pt x="260" y="555"/>
                  </a:cubicBezTo>
                  <a:cubicBezTo>
                    <a:pt x="260" y="554"/>
                    <a:pt x="261" y="554"/>
                    <a:pt x="261" y="554"/>
                  </a:cubicBezTo>
                  <a:cubicBezTo>
                    <a:pt x="261" y="554"/>
                    <a:pt x="261" y="554"/>
                    <a:pt x="261" y="554"/>
                  </a:cubicBezTo>
                  <a:cubicBezTo>
                    <a:pt x="261" y="552"/>
                    <a:pt x="263" y="552"/>
                    <a:pt x="264" y="553"/>
                  </a:cubicBezTo>
                  <a:cubicBezTo>
                    <a:pt x="264" y="553"/>
                    <a:pt x="264" y="553"/>
                    <a:pt x="264" y="553"/>
                  </a:cubicBezTo>
                  <a:cubicBezTo>
                    <a:pt x="265" y="553"/>
                    <a:pt x="265" y="555"/>
                    <a:pt x="265" y="556"/>
                  </a:cubicBezTo>
                  <a:cubicBezTo>
                    <a:pt x="265" y="556"/>
                    <a:pt x="265" y="556"/>
                    <a:pt x="265" y="556"/>
                  </a:cubicBezTo>
                  <a:cubicBezTo>
                    <a:pt x="265" y="556"/>
                    <a:pt x="264" y="557"/>
                    <a:pt x="264" y="557"/>
                  </a:cubicBezTo>
                  <a:cubicBezTo>
                    <a:pt x="264" y="557"/>
                    <a:pt x="264" y="557"/>
                    <a:pt x="264" y="557"/>
                  </a:cubicBezTo>
                  <a:cubicBezTo>
                    <a:pt x="264" y="558"/>
                    <a:pt x="263" y="558"/>
                    <a:pt x="262" y="558"/>
                  </a:cubicBezTo>
                  <a:cubicBezTo>
                    <a:pt x="262" y="558"/>
                    <a:pt x="262" y="558"/>
                    <a:pt x="262" y="558"/>
                  </a:cubicBezTo>
                  <a:cubicBezTo>
                    <a:pt x="262" y="558"/>
                    <a:pt x="261" y="558"/>
                    <a:pt x="261" y="558"/>
                  </a:cubicBezTo>
                  <a:close/>
                  <a:moveTo>
                    <a:pt x="266" y="549"/>
                  </a:moveTo>
                  <a:cubicBezTo>
                    <a:pt x="265" y="548"/>
                    <a:pt x="264" y="547"/>
                    <a:pt x="265" y="546"/>
                  </a:cubicBezTo>
                  <a:cubicBezTo>
                    <a:pt x="265" y="546"/>
                    <a:pt x="265" y="546"/>
                    <a:pt x="265" y="546"/>
                  </a:cubicBezTo>
                  <a:cubicBezTo>
                    <a:pt x="265" y="545"/>
                    <a:pt x="265" y="545"/>
                    <a:pt x="266" y="544"/>
                  </a:cubicBezTo>
                  <a:cubicBezTo>
                    <a:pt x="266" y="544"/>
                    <a:pt x="266" y="544"/>
                    <a:pt x="266" y="544"/>
                  </a:cubicBezTo>
                  <a:cubicBezTo>
                    <a:pt x="266" y="543"/>
                    <a:pt x="268" y="543"/>
                    <a:pt x="269" y="543"/>
                  </a:cubicBezTo>
                  <a:cubicBezTo>
                    <a:pt x="269" y="543"/>
                    <a:pt x="269" y="543"/>
                    <a:pt x="269" y="543"/>
                  </a:cubicBezTo>
                  <a:cubicBezTo>
                    <a:pt x="270" y="544"/>
                    <a:pt x="270" y="545"/>
                    <a:pt x="270" y="546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69" y="547"/>
                    <a:pt x="269" y="547"/>
                    <a:pt x="269" y="54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69" y="548"/>
                    <a:pt x="268" y="549"/>
                    <a:pt x="267" y="549"/>
                  </a:cubicBezTo>
                  <a:cubicBezTo>
                    <a:pt x="267" y="549"/>
                    <a:pt x="267" y="549"/>
                    <a:pt x="267" y="549"/>
                  </a:cubicBezTo>
                  <a:cubicBezTo>
                    <a:pt x="267" y="549"/>
                    <a:pt x="266" y="549"/>
                    <a:pt x="266" y="549"/>
                  </a:cubicBezTo>
                  <a:close/>
                  <a:moveTo>
                    <a:pt x="271" y="539"/>
                  </a:moveTo>
                  <a:cubicBezTo>
                    <a:pt x="269" y="539"/>
                    <a:pt x="269" y="537"/>
                    <a:pt x="270" y="536"/>
                  </a:cubicBezTo>
                  <a:cubicBezTo>
                    <a:pt x="270" y="536"/>
                    <a:pt x="270" y="536"/>
                    <a:pt x="270" y="536"/>
                  </a:cubicBezTo>
                  <a:cubicBezTo>
                    <a:pt x="270" y="536"/>
                    <a:pt x="270" y="535"/>
                    <a:pt x="270" y="535"/>
                  </a:cubicBezTo>
                  <a:cubicBezTo>
                    <a:pt x="270" y="535"/>
                    <a:pt x="270" y="535"/>
                    <a:pt x="270" y="535"/>
                  </a:cubicBezTo>
                  <a:cubicBezTo>
                    <a:pt x="271" y="534"/>
                    <a:pt x="272" y="533"/>
                    <a:pt x="273" y="534"/>
                  </a:cubicBezTo>
                  <a:cubicBezTo>
                    <a:pt x="273" y="534"/>
                    <a:pt x="273" y="534"/>
                    <a:pt x="273" y="534"/>
                  </a:cubicBezTo>
                  <a:cubicBezTo>
                    <a:pt x="274" y="534"/>
                    <a:pt x="275" y="536"/>
                    <a:pt x="274" y="537"/>
                  </a:cubicBezTo>
                  <a:cubicBezTo>
                    <a:pt x="274" y="537"/>
                    <a:pt x="274" y="537"/>
                    <a:pt x="274" y="537"/>
                  </a:cubicBezTo>
                  <a:cubicBezTo>
                    <a:pt x="274" y="537"/>
                    <a:pt x="274" y="538"/>
                    <a:pt x="274" y="538"/>
                  </a:cubicBezTo>
                  <a:cubicBezTo>
                    <a:pt x="274" y="538"/>
                    <a:pt x="274" y="538"/>
                    <a:pt x="274" y="538"/>
                  </a:cubicBezTo>
                  <a:cubicBezTo>
                    <a:pt x="273" y="539"/>
                    <a:pt x="272" y="540"/>
                    <a:pt x="272" y="540"/>
                  </a:cubicBezTo>
                  <a:cubicBezTo>
                    <a:pt x="272" y="540"/>
                    <a:pt x="272" y="540"/>
                    <a:pt x="272" y="540"/>
                  </a:cubicBezTo>
                  <a:cubicBezTo>
                    <a:pt x="271" y="540"/>
                    <a:pt x="271" y="539"/>
                    <a:pt x="271" y="539"/>
                  </a:cubicBezTo>
                  <a:close/>
                  <a:moveTo>
                    <a:pt x="275" y="530"/>
                  </a:moveTo>
                  <a:cubicBezTo>
                    <a:pt x="274" y="529"/>
                    <a:pt x="273" y="528"/>
                    <a:pt x="274" y="527"/>
                  </a:cubicBezTo>
                  <a:cubicBezTo>
                    <a:pt x="274" y="527"/>
                    <a:pt x="274" y="527"/>
                    <a:pt x="274" y="527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4" y="526"/>
                    <a:pt x="274" y="526"/>
                    <a:pt x="274" y="526"/>
                  </a:cubicBezTo>
                  <a:cubicBezTo>
                    <a:pt x="275" y="524"/>
                    <a:pt x="276" y="524"/>
                    <a:pt x="277" y="524"/>
                  </a:cubicBezTo>
                  <a:cubicBezTo>
                    <a:pt x="277" y="524"/>
                    <a:pt x="277" y="524"/>
                    <a:pt x="277" y="524"/>
                  </a:cubicBezTo>
                  <a:cubicBezTo>
                    <a:pt x="278" y="525"/>
                    <a:pt x="279" y="526"/>
                    <a:pt x="279" y="527"/>
                  </a:cubicBezTo>
                  <a:cubicBezTo>
                    <a:pt x="279" y="527"/>
                    <a:pt x="279" y="527"/>
                    <a:pt x="279" y="527"/>
                  </a:cubicBezTo>
                  <a:cubicBezTo>
                    <a:pt x="278" y="528"/>
                    <a:pt x="278" y="528"/>
                    <a:pt x="278" y="529"/>
                  </a:cubicBezTo>
                  <a:cubicBezTo>
                    <a:pt x="278" y="529"/>
                    <a:pt x="278" y="529"/>
                    <a:pt x="278" y="529"/>
                  </a:cubicBezTo>
                  <a:cubicBezTo>
                    <a:pt x="278" y="529"/>
                    <a:pt x="277" y="530"/>
                    <a:pt x="276" y="530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276" y="530"/>
                    <a:pt x="275" y="530"/>
                    <a:pt x="275" y="530"/>
                  </a:cubicBezTo>
                  <a:close/>
                  <a:moveTo>
                    <a:pt x="279" y="520"/>
                  </a:moveTo>
                  <a:cubicBezTo>
                    <a:pt x="278" y="520"/>
                    <a:pt x="277" y="518"/>
                    <a:pt x="278" y="517"/>
                  </a:cubicBezTo>
                  <a:cubicBezTo>
                    <a:pt x="278" y="517"/>
                    <a:pt x="278" y="517"/>
                    <a:pt x="278" y="517"/>
                  </a:cubicBezTo>
                  <a:cubicBezTo>
                    <a:pt x="278" y="517"/>
                    <a:pt x="278" y="516"/>
                    <a:pt x="278" y="516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79" y="515"/>
                    <a:pt x="280" y="514"/>
                    <a:pt x="281" y="515"/>
                  </a:cubicBezTo>
                  <a:cubicBezTo>
                    <a:pt x="281" y="515"/>
                    <a:pt x="281" y="515"/>
                    <a:pt x="281" y="515"/>
                  </a:cubicBezTo>
                  <a:cubicBezTo>
                    <a:pt x="282" y="515"/>
                    <a:pt x="283" y="516"/>
                    <a:pt x="283" y="518"/>
                  </a:cubicBezTo>
                  <a:cubicBezTo>
                    <a:pt x="283" y="518"/>
                    <a:pt x="283" y="518"/>
                    <a:pt x="283" y="518"/>
                  </a:cubicBezTo>
                  <a:cubicBezTo>
                    <a:pt x="282" y="518"/>
                    <a:pt x="282" y="518"/>
                    <a:pt x="282" y="519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2" y="520"/>
                    <a:pt x="281" y="520"/>
                    <a:pt x="280" y="520"/>
                  </a:cubicBezTo>
                  <a:cubicBezTo>
                    <a:pt x="280" y="520"/>
                    <a:pt x="280" y="520"/>
                    <a:pt x="280" y="520"/>
                  </a:cubicBezTo>
                  <a:cubicBezTo>
                    <a:pt x="280" y="520"/>
                    <a:pt x="279" y="520"/>
                    <a:pt x="279" y="520"/>
                  </a:cubicBezTo>
                  <a:close/>
                  <a:moveTo>
                    <a:pt x="283" y="510"/>
                  </a:moveTo>
                  <a:cubicBezTo>
                    <a:pt x="282" y="510"/>
                    <a:pt x="281" y="509"/>
                    <a:pt x="281" y="508"/>
                  </a:cubicBezTo>
                  <a:cubicBezTo>
                    <a:pt x="281" y="508"/>
                    <a:pt x="281" y="508"/>
                    <a:pt x="281" y="508"/>
                  </a:cubicBezTo>
                  <a:cubicBezTo>
                    <a:pt x="282" y="507"/>
                    <a:pt x="282" y="507"/>
                    <a:pt x="282" y="506"/>
                  </a:cubicBezTo>
                  <a:cubicBezTo>
                    <a:pt x="282" y="506"/>
                    <a:pt x="282" y="506"/>
                    <a:pt x="282" y="506"/>
                  </a:cubicBezTo>
                  <a:cubicBezTo>
                    <a:pt x="282" y="505"/>
                    <a:pt x="284" y="504"/>
                    <a:pt x="285" y="505"/>
                  </a:cubicBezTo>
                  <a:cubicBezTo>
                    <a:pt x="285" y="505"/>
                    <a:pt x="285" y="505"/>
                    <a:pt x="285" y="505"/>
                  </a:cubicBezTo>
                  <a:cubicBezTo>
                    <a:pt x="286" y="505"/>
                    <a:pt x="287" y="507"/>
                    <a:pt x="286" y="508"/>
                  </a:cubicBezTo>
                  <a:cubicBezTo>
                    <a:pt x="286" y="508"/>
                    <a:pt x="286" y="508"/>
                    <a:pt x="286" y="508"/>
                  </a:cubicBezTo>
                  <a:cubicBezTo>
                    <a:pt x="286" y="508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85" y="510"/>
                    <a:pt x="285" y="511"/>
                    <a:pt x="284" y="51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83" y="511"/>
                    <a:pt x="283" y="511"/>
                    <a:pt x="283" y="510"/>
                  </a:cubicBezTo>
                  <a:close/>
                  <a:moveTo>
                    <a:pt x="286" y="501"/>
                  </a:moveTo>
                  <a:cubicBezTo>
                    <a:pt x="285" y="500"/>
                    <a:pt x="284" y="499"/>
                    <a:pt x="285" y="498"/>
                  </a:cubicBezTo>
                  <a:cubicBezTo>
                    <a:pt x="285" y="498"/>
                    <a:pt x="285" y="498"/>
                    <a:pt x="285" y="498"/>
                  </a:cubicBezTo>
                  <a:cubicBezTo>
                    <a:pt x="285" y="497"/>
                    <a:pt x="285" y="497"/>
                    <a:pt x="285" y="496"/>
                  </a:cubicBezTo>
                  <a:cubicBezTo>
                    <a:pt x="285" y="496"/>
                    <a:pt x="285" y="496"/>
                    <a:pt x="285" y="496"/>
                  </a:cubicBezTo>
                  <a:cubicBezTo>
                    <a:pt x="286" y="495"/>
                    <a:pt x="287" y="495"/>
                    <a:pt x="288" y="495"/>
                  </a:cubicBezTo>
                  <a:cubicBezTo>
                    <a:pt x="288" y="495"/>
                    <a:pt x="288" y="495"/>
                    <a:pt x="288" y="495"/>
                  </a:cubicBezTo>
                  <a:cubicBezTo>
                    <a:pt x="289" y="495"/>
                    <a:pt x="290" y="497"/>
                    <a:pt x="290" y="498"/>
                  </a:cubicBezTo>
                  <a:cubicBezTo>
                    <a:pt x="290" y="498"/>
                    <a:pt x="290" y="498"/>
                    <a:pt x="290" y="498"/>
                  </a:cubicBezTo>
                  <a:cubicBezTo>
                    <a:pt x="290" y="498"/>
                    <a:pt x="289" y="499"/>
                    <a:pt x="289" y="499"/>
                  </a:cubicBezTo>
                  <a:cubicBezTo>
                    <a:pt x="289" y="499"/>
                    <a:pt x="289" y="499"/>
                    <a:pt x="289" y="499"/>
                  </a:cubicBezTo>
                  <a:cubicBezTo>
                    <a:pt x="289" y="500"/>
                    <a:pt x="288" y="501"/>
                    <a:pt x="287" y="501"/>
                  </a:cubicBezTo>
                  <a:cubicBezTo>
                    <a:pt x="287" y="501"/>
                    <a:pt x="287" y="501"/>
                    <a:pt x="287" y="501"/>
                  </a:cubicBezTo>
                  <a:cubicBezTo>
                    <a:pt x="287" y="501"/>
                    <a:pt x="287" y="501"/>
                    <a:pt x="286" y="501"/>
                  </a:cubicBezTo>
                  <a:close/>
                  <a:moveTo>
                    <a:pt x="290" y="491"/>
                  </a:moveTo>
                  <a:cubicBezTo>
                    <a:pt x="288" y="490"/>
                    <a:pt x="288" y="489"/>
                    <a:pt x="288" y="488"/>
                  </a:cubicBezTo>
                  <a:cubicBezTo>
                    <a:pt x="288" y="488"/>
                    <a:pt x="288" y="488"/>
                    <a:pt x="288" y="488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8" y="487"/>
                    <a:pt x="288" y="487"/>
                    <a:pt x="288" y="487"/>
                  </a:cubicBezTo>
                  <a:cubicBezTo>
                    <a:pt x="289" y="485"/>
                    <a:pt x="290" y="485"/>
                    <a:pt x="291" y="485"/>
                  </a:cubicBezTo>
                  <a:cubicBezTo>
                    <a:pt x="291" y="485"/>
                    <a:pt x="291" y="485"/>
                    <a:pt x="291" y="485"/>
                  </a:cubicBezTo>
                  <a:cubicBezTo>
                    <a:pt x="292" y="485"/>
                    <a:pt x="293" y="487"/>
                    <a:pt x="293" y="488"/>
                  </a:cubicBezTo>
                  <a:cubicBezTo>
                    <a:pt x="293" y="488"/>
                    <a:pt x="293" y="488"/>
                    <a:pt x="293" y="488"/>
                  </a:cubicBezTo>
                  <a:cubicBezTo>
                    <a:pt x="293" y="488"/>
                    <a:pt x="293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89"/>
                    <a:pt x="292" y="489"/>
                    <a:pt x="292" y="489"/>
                  </a:cubicBezTo>
                  <a:cubicBezTo>
                    <a:pt x="292" y="490"/>
                    <a:pt x="291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ubicBezTo>
                    <a:pt x="290" y="491"/>
                    <a:pt x="290" y="491"/>
                    <a:pt x="290" y="491"/>
                  </a:cubicBezTo>
                  <a:close/>
                  <a:moveTo>
                    <a:pt x="292" y="481"/>
                  </a:moveTo>
                  <a:cubicBezTo>
                    <a:pt x="291" y="480"/>
                    <a:pt x="290" y="479"/>
                    <a:pt x="291" y="478"/>
                  </a:cubicBezTo>
                  <a:cubicBezTo>
                    <a:pt x="291" y="478"/>
                    <a:pt x="291" y="478"/>
                    <a:pt x="291" y="478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7"/>
                    <a:pt x="291" y="477"/>
                    <a:pt x="291" y="477"/>
                  </a:cubicBezTo>
                  <a:cubicBezTo>
                    <a:pt x="291" y="475"/>
                    <a:pt x="293" y="475"/>
                    <a:pt x="294" y="475"/>
                  </a:cubicBezTo>
                  <a:cubicBezTo>
                    <a:pt x="294" y="475"/>
                    <a:pt x="294" y="475"/>
                    <a:pt x="294" y="475"/>
                  </a:cubicBezTo>
                  <a:cubicBezTo>
                    <a:pt x="295" y="475"/>
                    <a:pt x="296" y="476"/>
                    <a:pt x="296" y="478"/>
                  </a:cubicBezTo>
                  <a:cubicBezTo>
                    <a:pt x="296" y="478"/>
                    <a:pt x="296" y="478"/>
                    <a:pt x="296" y="478"/>
                  </a:cubicBezTo>
                  <a:cubicBezTo>
                    <a:pt x="295" y="478"/>
                    <a:pt x="295" y="479"/>
                    <a:pt x="295" y="479"/>
                  </a:cubicBezTo>
                  <a:cubicBezTo>
                    <a:pt x="295" y="479"/>
                    <a:pt x="295" y="479"/>
                    <a:pt x="295" y="479"/>
                  </a:cubicBezTo>
                  <a:cubicBezTo>
                    <a:pt x="295" y="480"/>
                    <a:pt x="294" y="481"/>
                    <a:pt x="293" y="481"/>
                  </a:cubicBezTo>
                  <a:cubicBezTo>
                    <a:pt x="293" y="481"/>
                    <a:pt x="293" y="481"/>
                    <a:pt x="293" y="481"/>
                  </a:cubicBezTo>
                  <a:cubicBezTo>
                    <a:pt x="293" y="481"/>
                    <a:pt x="293" y="481"/>
                    <a:pt x="292" y="481"/>
                  </a:cubicBezTo>
                  <a:close/>
                  <a:moveTo>
                    <a:pt x="295" y="471"/>
                  </a:moveTo>
                  <a:cubicBezTo>
                    <a:pt x="294" y="470"/>
                    <a:pt x="293" y="469"/>
                    <a:pt x="293" y="468"/>
                  </a:cubicBezTo>
                  <a:cubicBezTo>
                    <a:pt x="293" y="468"/>
                    <a:pt x="293" y="468"/>
                    <a:pt x="293" y="468"/>
                  </a:cubicBezTo>
                  <a:cubicBezTo>
                    <a:pt x="293" y="467"/>
                    <a:pt x="294" y="467"/>
                    <a:pt x="294" y="466"/>
                  </a:cubicBezTo>
                  <a:cubicBezTo>
                    <a:pt x="294" y="466"/>
                    <a:pt x="294" y="466"/>
                    <a:pt x="294" y="466"/>
                  </a:cubicBezTo>
                  <a:cubicBezTo>
                    <a:pt x="294" y="465"/>
                    <a:pt x="295" y="464"/>
                    <a:pt x="296" y="465"/>
                  </a:cubicBezTo>
                  <a:cubicBezTo>
                    <a:pt x="296" y="465"/>
                    <a:pt x="296" y="465"/>
                    <a:pt x="296" y="465"/>
                  </a:cubicBezTo>
                  <a:cubicBezTo>
                    <a:pt x="298" y="465"/>
                    <a:pt x="298" y="466"/>
                    <a:pt x="298" y="468"/>
                  </a:cubicBezTo>
                  <a:cubicBezTo>
                    <a:pt x="298" y="468"/>
                    <a:pt x="298" y="468"/>
                    <a:pt x="298" y="468"/>
                  </a:cubicBezTo>
                  <a:cubicBezTo>
                    <a:pt x="298" y="468"/>
                    <a:pt x="298" y="468"/>
                    <a:pt x="298" y="469"/>
                  </a:cubicBezTo>
                  <a:cubicBezTo>
                    <a:pt x="298" y="469"/>
                    <a:pt x="298" y="469"/>
                    <a:pt x="298" y="469"/>
                  </a:cubicBezTo>
                  <a:cubicBezTo>
                    <a:pt x="298" y="470"/>
                    <a:pt x="297" y="471"/>
                    <a:pt x="296" y="471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95" y="471"/>
                    <a:pt x="295" y="471"/>
                    <a:pt x="295" y="471"/>
                  </a:cubicBezTo>
                  <a:close/>
                  <a:moveTo>
                    <a:pt x="297" y="460"/>
                  </a:moveTo>
                  <a:cubicBezTo>
                    <a:pt x="296" y="460"/>
                    <a:pt x="295" y="459"/>
                    <a:pt x="296" y="458"/>
                  </a:cubicBezTo>
                  <a:cubicBezTo>
                    <a:pt x="296" y="458"/>
                    <a:pt x="296" y="458"/>
                    <a:pt x="296" y="458"/>
                  </a:cubicBezTo>
                  <a:cubicBezTo>
                    <a:pt x="296" y="457"/>
                    <a:pt x="296" y="457"/>
                    <a:pt x="296" y="456"/>
                  </a:cubicBezTo>
                  <a:cubicBezTo>
                    <a:pt x="296" y="456"/>
                    <a:pt x="296" y="456"/>
                    <a:pt x="296" y="456"/>
                  </a:cubicBezTo>
                  <a:cubicBezTo>
                    <a:pt x="296" y="455"/>
                    <a:pt x="297" y="454"/>
                    <a:pt x="299" y="455"/>
                  </a:cubicBezTo>
                  <a:cubicBezTo>
                    <a:pt x="299" y="455"/>
                    <a:pt x="299" y="455"/>
                    <a:pt x="299" y="455"/>
                  </a:cubicBezTo>
                  <a:cubicBezTo>
                    <a:pt x="300" y="455"/>
                    <a:pt x="301" y="456"/>
                    <a:pt x="300" y="457"/>
                  </a:cubicBezTo>
                  <a:cubicBezTo>
                    <a:pt x="300" y="457"/>
                    <a:pt x="300" y="457"/>
                    <a:pt x="300" y="457"/>
                  </a:cubicBezTo>
                  <a:cubicBezTo>
                    <a:pt x="300" y="458"/>
                    <a:pt x="300" y="458"/>
                    <a:pt x="300" y="459"/>
                  </a:cubicBezTo>
                  <a:cubicBezTo>
                    <a:pt x="300" y="459"/>
                    <a:pt x="300" y="459"/>
                    <a:pt x="300" y="459"/>
                  </a:cubicBezTo>
                  <a:cubicBezTo>
                    <a:pt x="300" y="460"/>
                    <a:pt x="299" y="460"/>
                    <a:pt x="298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7" y="460"/>
                  </a:cubicBezTo>
                  <a:close/>
                  <a:moveTo>
                    <a:pt x="299" y="450"/>
                  </a:moveTo>
                  <a:cubicBezTo>
                    <a:pt x="298" y="450"/>
                    <a:pt x="297" y="449"/>
                    <a:pt x="298" y="447"/>
                  </a:cubicBezTo>
                  <a:cubicBezTo>
                    <a:pt x="298" y="447"/>
                    <a:pt x="298" y="447"/>
                    <a:pt x="298" y="447"/>
                  </a:cubicBezTo>
                  <a:cubicBezTo>
                    <a:pt x="298" y="447"/>
                    <a:pt x="298" y="447"/>
                    <a:pt x="298" y="446"/>
                  </a:cubicBezTo>
                  <a:cubicBezTo>
                    <a:pt x="298" y="446"/>
                    <a:pt x="298" y="446"/>
                    <a:pt x="298" y="446"/>
                  </a:cubicBezTo>
                  <a:cubicBezTo>
                    <a:pt x="298" y="445"/>
                    <a:pt x="299" y="444"/>
                    <a:pt x="300" y="444"/>
                  </a:cubicBezTo>
                  <a:cubicBezTo>
                    <a:pt x="300" y="444"/>
                    <a:pt x="300" y="444"/>
                    <a:pt x="300" y="444"/>
                  </a:cubicBezTo>
                  <a:cubicBezTo>
                    <a:pt x="302" y="444"/>
                    <a:pt x="303" y="446"/>
                    <a:pt x="302" y="447"/>
                  </a:cubicBezTo>
                  <a:cubicBezTo>
                    <a:pt x="302" y="447"/>
                    <a:pt x="302" y="447"/>
                    <a:pt x="302" y="447"/>
                  </a:cubicBezTo>
                  <a:cubicBezTo>
                    <a:pt x="302" y="447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8"/>
                    <a:pt x="302" y="448"/>
                    <a:pt x="302" y="448"/>
                  </a:cubicBezTo>
                  <a:cubicBezTo>
                    <a:pt x="302" y="449"/>
                    <a:pt x="301" y="450"/>
                    <a:pt x="300" y="450"/>
                  </a:cubicBezTo>
                  <a:cubicBezTo>
                    <a:pt x="300" y="450"/>
                    <a:pt x="300" y="450"/>
                    <a:pt x="300" y="450"/>
                  </a:cubicBezTo>
                  <a:cubicBezTo>
                    <a:pt x="300" y="450"/>
                    <a:pt x="300" y="450"/>
                    <a:pt x="299" y="450"/>
                  </a:cubicBezTo>
                  <a:close/>
                  <a:moveTo>
                    <a:pt x="301" y="440"/>
                  </a:moveTo>
                  <a:cubicBezTo>
                    <a:pt x="300" y="440"/>
                    <a:pt x="299" y="438"/>
                    <a:pt x="299" y="437"/>
                  </a:cubicBezTo>
                  <a:cubicBezTo>
                    <a:pt x="299" y="437"/>
                    <a:pt x="299" y="437"/>
                    <a:pt x="299" y="437"/>
                  </a:cubicBezTo>
                  <a:cubicBezTo>
                    <a:pt x="299" y="437"/>
                    <a:pt x="299" y="436"/>
                    <a:pt x="299" y="436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300" y="435"/>
                    <a:pt x="301" y="434"/>
                    <a:pt x="302" y="434"/>
                  </a:cubicBezTo>
                  <a:cubicBezTo>
                    <a:pt x="302" y="434"/>
                    <a:pt x="302" y="434"/>
                    <a:pt x="302" y="434"/>
                  </a:cubicBezTo>
                  <a:cubicBezTo>
                    <a:pt x="303" y="434"/>
                    <a:pt x="304" y="435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8"/>
                  </a:cubicBezTo>
                  <a:cubicBezTo>
                    <a:pt x="304" y="438"/>
                    <a:pt x="304" y="438"/>
                    <a:pt x="304" y="438"/>
                  </a:cubicBezTo>
                  <a:cubicBezTo>
                    <a:pt x="304" y="439"/>
                    <a:pt x="303" y="440"/>
                    <a:pt x="302" y="440"/>
                  </a:cubicBezTo>
                  <a:cubicBezTo>
                    <a:pt x="302" y="440"/>
                    <a:pt x="302" y="440"/>
                    <a:pt x="302" y="440"/>
                  </a:cubicBezTo>
                  <a:cubicBezTo>
                    <a:pt x="301" y="440"/>
                    <a:pt x="301" y="440"/>
                    <a:pt x="301" y="440"/>
                  </a:cubicBezTo>
                  <a:close/>
                  <a:moveTo>
                    <a:pt x="303" y="430"/>
                  </a:moveTo>
                  <a:cubicBezTo>
                    <a:pt x="301" y="429"/>
                    <a:pt x="300" y="428"/>
                    <a:pt x="301" y="427"/>
                  </a:cubicBezTo>
                  <a:cubicBezTo>
                    <a:pt x="301" y="427"/>
                    <a:pt x="301" y="427"/>
                    <a:pt x="301" y="427"/>
                  </a:cubicBezTo>
                  <a:cubicBezTo>
                    <a:pt x="301" y="427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ubicBezTo>
                    <a:pt x="301" y="424"/>
                    <a:pt x="302" y="423"/>
                    <a:pt x="303" y="424"/>
                  </a:cubicBezTo>
                  <a:cubicBezTo>
                    <a:pt x="303" y="424"/>
                    <a:pt x="303" y="424"/>
                    <a:pt x="303" y="424"/>
                  </a:cubicBezTo>
                  <a:cubicBezTo>
                    <a:pt x="305" y="424"/>
                    <a:pt x="306" y="425"/>
                    <a:pt x="305" y="426"/>
                  </a:cubicBezTo>
                  <a:cubicBezTo>
                    <a:pt x="305" y="426"/>
                    <a:pt x="305" y="426"/>
                    <a:pt x="305" y="426"/>
                  </a:cubicBezTo>
                  <a:cubicBezTo>
                    <a:pt x="305" y="427"/>
                    <a:pt x="305" y="427"/>
                    <a:pt x="305" y="428"/>
                  </a:cubicBezTo>
                  <a:cubicBezTo>
                    <a:pt x="305" y="428"/>
                    <a:pt x="305" y="428"/>
                    <a:pt x="305" y="428"/>
                  </a:cubicBezTo>
                  <a:cubicBezTo>
                    <a:pt x="305" y="429"/>
                    <a:pt x="304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ubicBezTo>
                    <a:pt x="303" y="430"/>
                    <a:pt x="303" y="430"/>
                    <a:pt x="303" y="430"/>
                  </a:cubicBezTo>
                  <a:close/>
                  <a:moveTo>
                    <a:pt x="304" y="419"/>
                  </a:moveTo>
                  <a:cubicBezTo>
                    <a:pt x="303" y="419"/>
                    <a:pt x="302" y="418"/>
                    <a:pt x="302" y="417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6"/>
                    <a:pt x="302" y="416"/>
                    <a:pt x="302" y="415"/>
                  </a:cubicBezTo>
                  <a:cubicBezTo>
                    <a:pt x="302" y="415"/>
                    <a:pt x="302" y="415"/>
                    <a:pt x="302" y="415"/>
                  </a:cubicBezTo>
                  <a:cubicBezTo>
                    <a:pt x="302" y="414"/>
                    <a:pt x="303" y="413"/>
                    <a:pt x="304" y="413"/>
                  </a:cubicBezTo>
                  <a:cubicBezTo>
                    <a:pt x="304" y="413"/>
                    <a:pt x="304" y="413"/>
                    <a:pt x="304" y="413"/>
                  </a:cubicBezTo>
                  <a:cubicBezTo>
                    <a:pt x="306" y="413"/>
                    <a:pt x="307" y="414"/>
                    <a:pt x="306" y="416"/>
                  </a:cubicBezTo>
                  <a:cubicBezTo>
                    <a:pt x="306" y="416"/>
                    <a:pt x="306" y="416"/>
                    <a:pt x="306" y="416"/>
                  </a:cubicBezTo>
                  <a:cubicBezTo>
                    <a:pt x="306" y="416"/>
                    <a:pt x="306" y="417"/>
                    <a:pt x="306" y="417"/>
                  </a:cubicBezTo>
                  <a:cubicBezTo>
                    <a:pt x="306" y="417"/>
                    <a:pt x="306" y="417"/>
                    <a:pt x="306" y="417"/>
                  </a:cubicBezTo>
                  <a:cubicBezTo>
                    <a:pt x="306" y="418"/>
                    <a:pt x="305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ubicBezTo>
                    <a:pt x="304" y="419"/>
                    <a:pt x="304" y="419"/>
                    <a:pt x="304" y="419"/>
                  </a:cubicBezTo>
                  <a:close/>
                  <a:moveTo>
                    <a:pt x="305" y="409"/>
                  </a:moveTo>
                  <a:cubicBezTo>
                    <a:pt x="304" y="409"/>
                    <a:pt x="303" y="408"/>
                    <a:pt x="303" y="406"/>
                  </a:cubicBezTo>
                  <a:cubicBezTo>
                    <a:pt x="303" y="406"/>
                    <a:pt x="303" y="406"/>
                    <a:pt x="303" y="406"/>
                  </a:cubicBezTo>
                  <a:cubicBezTo>
                    <a:pt x="303" y="406"/>
                    <a:pt x="303" y="405"/>
                    <a:pt x="303" y="405"/>
                  </a:cubicBezTo>
                  <a:cubicBezTo>
                    <a:pt x="303" y="405"/>
                    <a:pt x="303" y="405"/>
                    <a:pt x="303" y="405"/>
                  </a:cubicBezTo>
                  <a:cubicBezTo>
                    <a:pt x="303" y="404"/>
                    <a:pt x="304" y="403"/>
                    <a:pt x="305" y="403"/>
                  </a:cubicBezTo>
                  <a:cubicBezTo>
                    <a:pt x="305" y="403"/>
                    <a:pt x="305" y="403"/>
                    <a:pt x="305" y="403"/>
                  </a:cubicBezTo>
                  <a:cubicBezTo>
                    <a:pt x="306" y="403"/>
                    <a:pt x="307" y="404"/>
                    <a:pt x="307" y="405"/>
                  </a:cubicBezTo>
                  <a:cubicBezTo>
                    <a:pt x="307" y="405"/>
                    <a:pt x="307" y="405"/>
                    <a:pt x="307" y="405"/>
                  </a:cubicBezTo>
                  <a:cubicBezTo>
                    <a:pt x="307" y="406"/>
                    <a:pt x="307" y="406"/>
                    <a:pt x="307" y="407"/>
                  </a:cubicBezTo>
                  <a:cubicBezTo>
                    <a:pt x="307" y="407"/>
                    <a:pt x="307" y="407"/>
                    <a:pt x="307" y="407"/>
                  </a:cubicBezTo>
                  <a:cubicBezTo>
                    <a:pt x="307" y="408"/>
                    <a:pt x="306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ubicBezTo>
                    <a:pt x="305" y="409"/>
                    <a:pt x="305" y="409"/>
                    <a:pt x="305" y="409"/>
                  </a:cubicBezTo>
                  <a:close/>
                  <a:moveTo>
                    <a:pt x="305" y="398"/>
                  </a:moveTo>
                  <a:cubicBezTo>
                    <a:pt x="304" y="398"/>
                    <a:pt x="303" y="397"/>
                    <a:pt x="303" y="396"/>
                  </a:cubicBezTo>
                  <a:cubicBezTo>
                    <a:pt x="303" y="396"/>
                    <a:pt x="303" y="396"/>
                    <a:pt x="303" y="396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5"/>
                    <a:pt x="303" y="395"/>
                    <a:pt x="303" y="395"/>
                  </a:cubicBezTo>
                  <a:cubicBezTo>
                    <a:pt x="303" y="393"/>
                    <a:pt x="304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8" y="393"/>
                    <a:pt x="308" y="395"/>
                  </a:cubicBezTo>
                  <a:cubicBezTo>
                    <a:pt x="308" y="395"/>
                    <a:pt x="308" y="395"/>
                    <a:pt x="308" y="395"/>
                  </a:cubicBezTo>
                  <a:cubicBezTo>
                    <a:pt x="308" y="395"/>
                    <a:pt x="308" y="396"/>
                    <a:pt x="308" y="396"/>
                  </a:cubicBezTo>
                  <a:cubicBezTo>
                    <a:pt x="308" y="396"/>
                    <a:pt x="308" y="396"/>
                    <a:pt x="308" y="396"/>
                  </a:cubicBezTo>
                  <a:cubicBezTo>
                    <a:pt x="308" y="397"/>
                    <a:pt x="307" y="398"/>
                    <a:pt x="306" y="398"/>
                  </a:cubicBezTo>
                  <a:cubicBezTo>
                    <a:pt x="306" y="398"/>
                    <a:pt x="306" y="398"/>
                    <a:pt x="306" y="398"/>
                  </a:cubicBezTo>
                  <a:cubicBezTo>
                    <a:pt x="306" y="398"/>
                    <a:pt x="305" y="398"/>
                    <a:pt x="305" y="398"/>
                  </a:cubicBezTo>
                  <a:close/>
                  <a:moveTo>
                    <a:pt x="306" y="388"/>
                  </a:moveTo>
                  <a:cubicBezTo>
                    <a:pt x="305" y="388"/>
                    <a:pt x="304" y="387"/>
                    <a:pt x="304" y="386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4" y="385"/>
                    <a:pt x="304" y="384"/>
                  </a:cubicBezTo>
                  <a:cubicBezTo>
                    <a:pt x="304" y="384"/>
                    <a:pt x="304" y="384"/>
                    <a:pt x="304" y="384"/>
                  </a:cubicBezTo>
                  <a:cubicBezTo>
                    <a:pt x="304" y="383"/>
                    <a:pt x="305" y="382"/>
                    <a:pt x="306" y="382"/>
                  </a:cubicBezTo>
                  <a:cubicBezTo>
                    <a:pt x="306" y="382"/>
                    <a:pt x="306" y="382"/>
                    <a:pt x="306" y="382"/>
                  </a:cubicBezTo>
                  <a:cubicBezTo>
                    <a:pt x="307" y="382"/>
                    <a:pt x="308" y="383"/>
                    <a:pt x="308" y="384"/>
                  </a:cubicBezTo>
                  <a:cubicBezTo>
                    <a:pt x="308" y="384"/>
                    <a:pt x="308" y="384"/>
                    <a:pt x="308" y="384"/>
                  </a:cubicBezTo>
                  <a:cubicBezTo>
                    <a:pt x="308" y="385"/>
                    <a:pt x="308" y="385"/>
                    <a:pt x="308" y="386"/>
                  </a:cubicBezTo>
                  <a:cubicBezTo>
                    <a:pt x="308" y="386"/>
                    <a:pt x="308" y="386"/>
                    <a:pt x="308" y="386"/>
                  </a:cubicBezTo>
                  <a:cubicBezTo>
                    <a:pt x="308" y="387"/>
                    <a:pt x="307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ubicBezTo>
                    <a:pt x="306" y="388"/>
                    <a:pt x="306" y="388"/>
                    <a:pt x="306" y="388"/>
                  </a:cubicBezTo>
                  <a:close/>
                  <a:moveTo>
                    <a:pt x="304" y="375"/>
                  </a:moveTo>
                  <a:cubicBezTo>
                    <a:pt x="304" y="375"/>
                    <a:pt x="304" y="374"/>
                    <a:pt x="304" y="374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04" y="373"/>
                    <a:pt x="305" y="371"/>
                    <a:pt x="306" y="371"/>
                  </a:cubicBezTo>
                  <a:cubicBezTo>
                    <a:pt x="306" y="371"/>
                    <a:pt x="306" y="371"/>
                    <a:pt x="306" y="371"/>
                  </a:cubicBezTo>
                  <a:cubicBezTo>
                    <a:pt x="307" y="371"/>
                    <a:pt x="308" y="372"/>
                    <a:pt x="308" y="374"/>
                  </a:cubicBezTo>
                  <a:cubicBezTo>
                    <a:pt x="308" y="374"/>
                    <a:pt x="308" y="374"/>
                    <a:pt x="308" y="374"/>
                  </a:cubicBezTo>
                  <a:cubicBezTo>
                    <a:pt x="308" y="374"/>
                    <a:pt x="308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08" y="376"/>
                    <a:pt x="307" y="377"/>
                    <a:pt x="306" y="377"/>
                  </a:cubicBezTo>
                  <a:cubicBezTo>
                    <a:pt x="306" y="377"/>
                    <a:pt x="306" y="377"/>
                    <a:pt x="306" y="377"/>
                  </a:cubicBezTo>
                  <a:cubicBezTo>
                    <a:pt x="305" y="377"/>
                    <a:pt x="304" y="376"/>
                    <a:pt x="304" y="375"/>
                  </a:cubicBezTo>
                  <a:close/>
                  <a:moveTo>
                    <a:pt x="304" y="365"/>
                  </a:moveTo>
                  <a:cubicBezTo>
                    <a:pt x="304" y="364"/>
                    <a:pt x="304" y="364"/>
                    <a:pt x="304" y="363"/>
                  </a:cubicBezTo>
                  <a:cubicBezTo>
                    <a:pt x="304" y="363"/>
                    <a:pt x="304" y="363"/>
                    <a:pt x="304" y="363"/>
                  </a:cubicBezTo>
                  <a:cubicBezTo>
                    <a:pt x="304" y="362"/>
                    <a:pt x="305" y="361"/>
                    <a:pt x="306" y="361"/>
                  </a:cubicBezTo>
                  <a:cubicBezTo>
                    <a:pt x="306" y="361"/>
                    <a:pt x="306" y="361"/>
                    <a:pt x="306" y="361"/>
                  </a:cubicBezTo>
                  <a:cubicBezTo>
                    <a:pt x="307" y="361"/>
                    <a:pt x="308" y="362"/>
                    <a:pt x="308" y="363"/>
                  </a:cubicBezTo>
                  <a:cubicBezTo>
                    <a:pt x="308" y="363"/>
                    <a:pt x="308" y="363"/>
                    <a:pt x="308" y="363"/>
                  </a:cubicBezTo>
                  <a:cubicBezTo>
                    <a:pt x="308" y="364"/>
                    <a:pt x="308" y="364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08" y="366"/>
                    <a:pt x="307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6" y="367"/>
                    <a:pt x="306" y="367"/>
                    <a:pt x="306" y="367"/>
                  </a:cubicBezTo>
                  <a:cubicBezTo>
                    <a:pt x="305" y="367"/>
                    <a:pt x="304" y="366"/>
                    <a:pt x="304" y="365"/>
                  </a:cubicBezTo>
                  <a:close/>
                  <a:moveTo>
                    <a:pt x="303" y="354"/>
                  </a:moveTo>
                  <a:cubicBezTo>
                    <a:pt x="303" y="354"/>
                    <a:pt x="303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3" y="352"/>
                    <a:pt x="304" y="351"/>
                    <a:pt x="305" y="351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307" y="351"/>
                    <a:pt x="308" y="352"/>
                    <a:pt x="308" y="353"/>
                  </a:cubicBezTo>
                  <a:cubicBezTo>
                    <a:pt x="308" y="353"/>
                    <a:pt x="308" y="353"/>
                    <a:pt x="308" y="353"/>
                  </a:cubicBezTo>
                  <a:cubicBezTo>
                    <a:pt x="308" y="353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8" y="355"/>
                    <a:pt x="307" y="356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4" y="357"/>
                    <a:pt x="303" y="356"/>
                    <a:pt x="303" y="354"/>
                  </a:cubicBezTo>
                  <a:close/>
                  <a:moveTo>
                    <a:pt x="303" y="344"/>
                  </a:moveTo>
                  <a:cubicBezTo>
                    <a:pt x="303" y="344"/>
                    <a:pt x="303" y="343"/>
                    <a:pt x="302" y="343"/>
                  </a:cubicBezTo>
                  <a:cubicBezTo>
                    <a:pt x="302" y="343"/>
                    <a:pt x="302" y="343"/>
                    <a:pt x="302" y="343"/>
                  </a:cubicBezTo>
                  <a:cubicBezTo>
                    <a:pt x="302" y="341"/>
                    <a:pt x="303" y="340"/>
                    <a:pt x="305" y="340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6" y="340"/>
                    <a:pt x="307" y="341"/>
                    <a:pt x="307" y="342"/>
                  </a:cubicBezTo>
                  <a:cubicBezTo>
                    <a:pt x="307" y="342"/>
                    <a:pt x="307" y="342"/>
                    <a:pt x="307" y="342"/>
                  </a:cubicBezTo>
                  <a:cubicBezTo>
                    <a:pt x="307" y="343"/>
                    <a:pt x="307" y="343"/>
                    <a:pt x="307" y="344"/>
                  </a:cubicBezTo>
                  <a:cubicBezTo>
                    <a:pt x="307" y="344"/>
                    <a:pt x="307" y="344"/>
                    <a:pt x="307" y="344"/>
                  </a:cubicBezTo>
                  <a:cubicBezTo>
                    <a:pt x="307" y="345"/>
                    <a:pt x="306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5" y="346"/>
                    <a:pt x="305" y="346"/>
                    <a:pt x="305" y="346"/>
                  </a:cubicBezTo>
                  <a:cubicBezTo>
                    <a:pt x="304" y="346"/>
                    <a:pt x="303" y="345"/>
                    <a:pt x="303" y="344"/>
                  </a:cubicBezTo>
                  <a:close/>
                  <a:moveTo>
                    <a:pt x="302" y="334"/>
                  </a:moveTo>
                  <a:cubicBezTo>
                    <a:pt x="302" y="333"/>
                    <a:pt x="302" y="333"/>
                    <a:pt x="302" y="332"/>
                  </a:cubicBezTo>
                  <a:cubicBezTo>
                    <a:pt x="302" y="332"/>
                    <a:pt x="302" y="332"/>
                    <a:pt x="302" y="332"/>
                  </a:cubicBezTo>
                  <a:cubicBezTo>
                    <a:pt x="301" y="331"/>
                    <a:pt x="302" y="330"/>
                    <a:pt x="304" y="330"/>
                  </a:cubicBezTo>
                  <a:cubicBezTo>
                    <a:pt x="304" y="330"/>
                    <a:pt x="304" y="330"/>
                    <a:pt x="304" y="330"/>
                  </a:cubicBezTo>
                  <a:cubicBezTo>
                    <a:pt x="305" y="330"/>
                    <a:pt x="306" y="331"/>
                    <a:pt x="306" y="332"/>
                  </a:cubicBezTo>
                  <a:cubicBezTo>
                    <a:pt x="306" y="332"/>
                    <a:pt x="306" y="332"/>
                    <a:pt x="306" y="332"/>
                  </a:cubicBezTo>
                  <a:cubicBezTo>
                    <a:pt x="306" y="332"/>
                    <a:pt x="306" y="333"/>
                    <a:pt x="306" y="333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6" y="334"/>
                    <a:pt x="305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3" y="336"/>
                    <a:pt x="302" y="335"/>
                    <a:pt x="302" y="334"/>
                  </a:cubicBezTo>
                  <a:close/>
                  <a:moveTo>
                    <a:pt x="301" y="323"/>
                  </a:moveTo>
                  <a:cubicBezTo>
                    <a:pt x="300" y="323"/>
                    <a:pt x="300" y="322"/>
                    <a:pt x="300" y="322"/>
                  </a:cubicBezTo>
                  <a:cubicBezTo>
                    <a:pt x="300" y="322"/>
                    <a:pt x="300" y="322"/>
                    <a:pt x="300" y="322"/>
                  </a:cubicBezTo>
                  <a:cubicBezTo>
                    <a:pt x="300" y="321"/>
                    <a:pt x="301" y="320"/>
                    <a:pt x="302" y="319"/>
                  </a:cubicBezTo>
                  <a:cubicBezTo>
                    <a:pt x="302" y="319"/>
                    <a:pt x="302" y="319"/>
                    <a:pt x="302" y="319"/>
                  </a:cubicBezTo>
                  <a:cubicBezTo>
                    <a:pt x="304" y="319"/>
                    <a:pt x="305" y="320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2"/>
                    <a:pt x="305" y="322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5" y="324"/>
                    <a:pt x="304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3" y="325"/>
                    <a:pt x="303" y="325"/>
                    <a:pt x="303" y="325"/>
                  </a:cubicBezTo>
                  <a:cubicBezTo>
                    <a:pt x="302" y="325"/>
                    <a:pt x="301" y="325"/>
                    <a:pt x="301" y="323"/>
                  </a:cubicBezTo>
                  <a:close/>
                  <a:moveTo>
                    <a:pt x="299" y="313"/>
                  </a:moveTo>
                  <a:cubicBezTo>
                    <a:pt x="299" y="313"/>
                    <a:pt x="299" y="312"/>
                    <a:pt x="299" y="312"/>
                  </a:cubicBezTo>
                  <a:cubicBezTo>
                    <a:pt x="299" y="312"/>
                    <a:pt x="299" y="312"/>
                    <a:pt x="299" y="312"/>
                  </a:cubicBezTo>
                  <a:cubicBezTo>
                    <a:pt x="299" y="310"/>
                    <a:pt x="300" y="309"/>
                    <a:pt x="301" y="309"/>
                  </a:cubicBezTo>
                  <a:cubicBezTo>
                    <a:pt x="301" y="309"/>
                    <a:pt x="301" y="309"/>
                    <a:pt x="301" y="309"/>
                  </a:cubicBezTo>
                  <a:cubicBezTo>
                    <a:pt x="302" y="309"/>
                    <a:pt x="303" y="310"/>
                    <a:pt x="303" y="311"/>
                  </a:cubicBezTo>
                  <a:cubicBezTo>
                    <a:pt x="303" y="311"/>
                    <a:pt x="303" y="311"/>
                    <a:pt x="303" y="311"/>
                  </a:cubicBezTo>
                  <a:cubicBezTo>
                    <a:pt x="304" y="311"/>
                    <a:pt x="304" y="312"/>
                    <a:pt x="304" y="312"/>
                  </a:cubicBezTo>
                  <a:cubicBezTo>
                    <a:pt x="304" y="312"/>
                    <a:pt x="304" y="312"/>
                    <a:pt x="304" y="312"/>
                  </a:cubicBezTo>
                  <a:cubicBezTo>
                    <a:pt x="304" y="314"/>
                    <a:pt x="303" y="315"/>
                    <a:pt x="302" y="315"/>
                  </a:cubicBezTo>
                  <a:cubicBezTo>
                    <a:pt x="302" y="315"/>
                    <a:pt x="302" y="315"/>
                    <a:pt x="302" y="315"/>
                  </a:cubicBezTo>
                  <a:cubicBezTo>
                    <a:pt x="302" y="315"/>
                    <a:pt x="301" y="315"/>
                    <a:pt x="301" y="315"/>
                  </a:cubicBezTo>
                  <a:cubicBezTo>
                    <a:pt x="301" y="315"/>
                    <a:pt x="301" y="315"/>
                    <a:pt x="301" y="315"/>
                  </a:cubicBezTo>
                  <a:cubicBezTo>
                    <a:pt x="300" y="315"/>
                    <a:pt x="299" y="314"/>
                    <a:pt x="299" y="313"/>
                  </a:cubicBezTo>
                  <a:close/>
                  <a:moveTo>
                    <a:pt x="297" y="303"/>
                  </a:moveTo>
                  <a:cubicBezTo>
                    <a:pt x="297" y="302"/>
                    <a:pt x="297" y="302"/>
                    <a:pt x="297" y="302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297" y="300"/>
                    <a:pt x="298" y="299"/>
                    <a:pt x="299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300" y="299"/>
                    <a:pt x="301" y="299"/>
                    <a:pt x="302" y="301"/>
                  </a:cubicBezTo>
                  <a:cubicBezTo>
                    <a:pt x="302" y="301"/>
                    <a:pt x="302" y="301"/>
                    <a:pt x="302" y="301"/>
                  </a:cubicBezTo>
                  <a:cubicBezTo>
                    <a:pt x="302" y="301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3"/>
                    <a:pt x="301" y="304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299" y="305"/>
                    <a:pt x="298" y="304"/>
                    <a:pt x="297" y="303"/>
                  </a:cubicBezTo>
                  <a:close/>
                  <a:moveTo>
                    <a:pt x="295" y="293"/>
                  </a:moveTo>
                  <a:cubicBezTo>
                    <a:pt x="295" y="292"/>
                    <a:pt x="295" y="292"/>
                    <a:pt x="295" y="291"/>
                  </a:cubicBezTo>
                  <a:cubicBezTo>
                    <a:pt x="295" y="291"/>
                    <a:pt x="295" y="291"/>
                    <a:pt x="295" y="291"/>
                  </a:cubicBezTo>
                  <a:cubicBezTo>
                    <a:pt x="295" y="290"/>
                    <a:pt x="296" y="289"/>
                    <a:pt x="297" y="289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8" y="288"/>
                    <a:pt x="299" y="289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1"/>
                    <a:pt x="300" y="291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300" y="293"/>
                    <a:pt x="299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8" y="294"/>
                    <a:pt x="298" y="294"/>
                    <a:pt x="298" y="294"/>
                  </a:cubicBezTo>
                  <a:cubicBezTo>
                    <a:pt x="297" y="294"/>
                    <a:pt x="296" y="294"/>
                    <a:pt x="295" y="293"/>
                  </a:cubicBezTo>
                  <a:close/>
                  <a:moveTo>
                    <a:pt x="293" y="283"/>
                  </a:moveTo>
                  <a:cubicBezTo>
                    <a:pt x="293" y="282"/>
                    <a:pt x="293" y="282"/>
                    <a:pt x="293" y="281"/>
                  </a:cubicBezTo>
                  <a:cubicBezTo>
                    <a:pt x="293" y="281"/>
                    <a:pt x="293" y="281"/>
                    <a:pt x="293" y="281"/>
                  </a:cubicBezTo>
                  <a:cubicBezTo>
                    <a:pt x="292" y="280"/>
                    <a:pt x="293" y="279"/>
                    <a:pt x="294" y="278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6" y="278"/>
                    <a:pt x="297" y="279"/>
                    <a:pt x="297" y="280"/>
                  </a:cubicBezTo>
                  <a:cubicBezTo>
                    <a:pt x="297" y="280"/>
                    <a:pt x="297" y="280"/>
                    <a:pt x="297" y="280"/>
                  </a:cubicBezTo>
                  <a:cubicBezTo>
                    <a:pt x="297" y="281"/>
                    <a:pt x="297" y="281"/>
                    <a:pt x="298" y="281"/>
                  </a:cubicBezTo>
                  <a:cubicBezTo>
                    <a:pt x="298" y="281"/>
                    <a:pt x="298" y="281"/>
                    <a:pt x="298" y="281"/>
                  </a:cubicBezTo>
                  <a:cubicBezTo>
                    <a:pt x="298" y="283"/>
                    <a:pt x="297" y="284"/>
                    <a:pt x="296" y="284"/>
                  </a:cubicBezTo>
                  <a:cubicBezTo>
                    <a:pt x="296" y="284"/>
                    <a:pt x="296" y="284"/>
                    <a:pt x="296" y="284"/>
                  </a:cubicBezTo>
                  <a:cubicBezTo>
                    <a:pt x="296" y="284"/>
                    <a:pt x="296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4" y="284"/>
                    <a:pt x="293" y="284"/>
                    <a:pt x="293" y="283"/>
                  </a:cubicBezTo>
                  <a:close/>
                  <a:moveTo>
                    <a:pt x="291" y="272"/>
                  </a:moveTo>
                  <a:cubicBezTo>
                    <a:pt x="290" y="272"/>
                    <a:pt x="290" y="272"/>
                    <a:pt x="290" y="271"/>
                  </a:cubicBezTo>
                  <a:cubicBezTo>
                    <a:pt x="290" y="271"/>
                    <a:pt x="290" y="271"/>
                    <a:pt x="290" y="271"/>
                  </a:cubicBezTo>
                  <a:cubicBezTo>
                    <a:pt x="290" y="270"/>
                    <a:pt x="291" y="269"/>
                    <a:pt x="292" y="268"/>
                  </a:cubicBezTo>
                  <a:cubicBezTo>
                    <a:pt x="292" y="268"/>
                    <a:pt x="292" y="268"/>
                    <a:pt x="292" y="268"/>
                  </a:cubicBezTo>
                  <a:cubicBezTo>
                    <a:pt x="293" y="268"/>
                    <a:pt x="294" y="269"/>
                    <a:pt x="295" y="270"/>
                  </a:cubicBezTo>
                  <a:cubicBezTo>
                    <a:pt x="295" y="270"/>
                    <a:pt x="295" y="270"/>
                    <a:pt x="295" y="270"/>
                  </a:cubicBezTo>
                  <a:cubicBezTo>
                    <a:pt x="295" y="270"/>
                    <a:pt x="295" y="271"/>
                    <a:pt x="295" y="271"/>
                  </a:cubicBezTo>
                  <a:cubicBezTo>
                    <a:pt x="295" y="271"/>
                    <a:pt x="295" y="271"/>
                    <a:pt x="295" y="271"/>
                  </a:cubicBezTo>
                  <a:cubicBezTo>
                    <a:pt x="295" y="272"/>
                    <a:pt x="295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3" y="274"/>
                    <a:pt x="293" y="274"/>
                    <a:pt x="293" y="274"/>
                  </a:cubicBezTo>
                  <a:cubicBezTo>
                    <a:pt x="292" y="274"/>
                    <a:pt x="291" y="274"/>
                    <a:pt x="291" y="272"/>
                  </a:cubicBezTo>
                  <a:close/>
                  <a:moveTo>
                    <a:pt x="288" y="263"/>
                  </a:moveTo>
                  <a:cubicBezTo>
                    <a:pt x="288" y="262"/>
                    <a:pt x="287" y="262"/>
                    <a:pt x="287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7" y="260"/>
                    <a:pt x="288" y="259"/>
                    <a:pt x="289" y="258"/>
                  </a:cubicBezTo>
                  <a:cubicBezTo>
                    <a:pt x="289" y="258"/>
                    <a:pt x="289" y="258"/>
                    <a:pt x="289" y="258"/>
                  </a:cubicBezTo>
                  <a:cubicBezTo>
                    <a:pt x="290" y="258"/>
                    <a:pt x="291" y="259"/>
                    <a:pt x="292" y="260"/>
                  </a:cubicBezTo>
                  <a:cubicBezTo>
                    <a:pt x="292" y="260"/>
                    <a:pt x="292" y="260"/>
                    <a:pt x="292" y="260"/>
                  </a:cubicBezTo>
                  <a:cubicBezTo>
                    <a:pt x="292" y="260"/>
                    <a:pt x="292" y="261"/>
                    <a:pt x="292" y="261"/>
                  </a:cubicBezTo>
                  <a:cubicBezTo>
                    <a:pt x="292" y="261"/>
                    <a:pt x="292" y="261"/>
                    <a:pt x="292" y="261"/>
                  </a:cubicBezTo>
                  <a:cubicBezTo>
                    <a:pt x="292" y="262"/>
                    <a:pt x="292" y="264"/>
                    <a:pt x="291" y="264"/>
                  </a:cubicBezTo>
                  <a:cubicBezTo>
                    <a:pt x="291" y="264"/>
                    <a:pt x="291" y="264"/>
                    <a:pt x="291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4"/>
                    <a:pt x="288" y="263"/>
                    <a:pt x="288" y="263"/>
                  </a:cubicBezTo>
                  <a:close/>
                  <a:moveTo>
                    <a:pt x="285" y="253"/>
                  </a:moveTo>
                  <a:cubicBezTo>
                    <a:pt x="284" y="252"/>
                    <a:pt x="284" y="252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4" y="250"/>
                    <a:pt x="284" y="249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7" y="248"/>
                    <a:pt x="288" y="249"/>
                    <a:pt x="288" y="250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9" y="250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1"/>
                    <a:pt x="289" y="251"/>
                    <a:pt x="289" y="251"/>
                  </a:cubicBezTo>
                  <a:cubicBezTo>
                    <a:pt x="289" y="252"/>
                    <a:pt x="289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6" y="254"/>
                    <a:pt x="285" y="254"/>
                    <a:pt x="285" y="253"/>
                  </a:cubicBezTo>
                  <a:close/>
                  <a:moveTo>
                    <a:pt x="281" y="243"/>
                  </a:moveTo>
                  <a:cubicBezTo>
                    <a:pt x="281" y="242"/>
                    <a:pt x="281" y="242"/>
                    <a:pt x="281" y="242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0" y="240"/>
                    <a:pt x="281" y="239"/>
                    <a:pt x="282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8"/>
                    <a:pt x="284" y="239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6" y="242"/>
                    <a:pt x="285" y="244"/>
                    <a:pt x="284" y="244"/>
                  </a:cubicBezTo>
                  <a:cubicBezTo>
                    <a:pt x="284" y="244"/>
                    <a:pt x="284" y="244"/>
                    <a:pt x="284" y="244"/>
                  </a:cubicBezTo>
                  <a:cubicBezTo>
                    <a:pt x="284" y="244"/>
                    <a:pt x="283" y="244"/>
                    <a:pt x="283" y="244"/>
                  </a:cubicBezTo>
                  <a:cubicBezTo>
                    <a:pt x="283" y="244"/>
                    <a:pt x="283" y="244"/>
                    <a:pt x="283" y="244"/>
                  </a:cubicBezTo>
                  <a:cubicBezTo>
                    <a:pt x="282" y="244"/>
                    <a:pt x="281" y="244"/>
                    <a:pt x="281" y="243"/>
                  </a:cubicBezTo>
                  <a:close/>
                  <a:moveTo>
                    <a:pt x="277" y="233"/>
                  </a:moveTo>
                  <a:cubicBezTo>
                    <a:pt x="277" y="233"/>
                    <a:pt x="277" y="232"/>
                    <a:pt x="277" y="232"/>
                  </a:cubicBezTo>
                  <a:cubicBezTo>
                    <a:pt x="277" y="232"/>
                    <a:pt x="277" y="232"/>
                    <a:pt x="277" y="232"/>
                  </a:cubicBezTo>
                  <a:cubicBezTo>
                    <a:pt x="276" y="231"/>
                    <a:pt x="277" y="229"/>
                    <a:pt x="278" y="229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9" y="228"/>
                    <a:pt x="281" y="229"/>
                    <a:pt x="281" y="230"/>
                  </a:cubicBezTo>
                  <a:cubicBezTo>
                    <a:pt x="281" y="230"/>
                    <a:pt x="281" y="230"/>
                    <a:pt x="281" y="230"/>
                  </a:cubicBezTo>
                  <a:cubicBezTo>
                    <a:pt x="281" y="231"/>
                    <a:pt x="281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2" y="233"/>
                    <a:pt x="281" y="234"/>
                    <a:pt x="280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0" y="235"/>
                    <a:pt x="280" y="235"/>
                    <a:pt x="279" y="235"/>
                  </a:cubicBezTo>
                  <a:cubicBezTo>
                    <a:pt x="279" y="235"/>
                    <a:pt x="279" y="235"/>
                    <a:pt x="279" y="235"/>
                  </a:cubicBezTo>
                  <a:cubicBezTo>
                    <a:pt x="279" y="235"/>
                    <a:pt x="278" y="234"/>
                    <a:pt x="277" y="233"/>
                  </a:cubicBezTo>
                  <a:close/>
                  <a:moveTo>
                    <a:pt x="273" y="224"/>
                  </a:moveTo>
                  <a:cubicBezTo>
                    <a:pt x="273" y="223"/>
                    <a:pt x="273" y="223"/>
                    <a:pt x="273" y="222"/>
                  </a:cubicBezTo>
                  <a:cubicBezTo>
                    <a:pt x="273" y="222"/>
                    <a:pt x="273" y="222"/>
                    <a:pt x="273" y="222"/>
                  </a:cubicBezTo>
                  <a:cubicBezTo>
                    <a:pt x="272" y="221"/>
                    <a:pt x="273" y="220"/>
                    <a:pt x="274" y="219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5" y="219"/>
                    <a:pt x="276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1"/>
                    <a:pt x="277" y="221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8" y="223"/>
                    <a:pt x="277" y="224"/>
                    <a:pt x="276" y="225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6" y="225"/>
                    <a:pt x="276" y="225"/>
                    <a:pt x="275" y="225"/>
                  </a:cubicBezTo>
                  <a:cubicBezTo>
                    <a:pt x="275" y="225"/>
                    <a:pt x="275" y="225"/>
                    <a:pt x="275" y="225"/>
                  </a:cubicBezTo>
                  <a:cubicBezTo>
                    <a:pt x="274" y="225"/>
                    <a:pt x="274" y="224"/>
                    <a:pt x="273" y="224"/>
                  </a:cubicBezTo>
                  <a:close/>
                  <a:moveTo>
                    <a:pt x="269" y="214"/>
                  </a:moveTo>
                  <a:cubicBezTo>
                    <a:pt x="269" y="214"/>
                    <a:pt x="269" y="213"/>
                    <a:pt x="268" y="213"/>
                  </a:cubicBezTo>
                  <a:cubicBezTo>
                    <a:pt x="268" y="213"/>
                    <a:pt x="268" y="213"/>
                    <a:pt x="268" y="213"/>
                  </a:cubicBezTo>
                  <a:cubicBezTo>
                    <a:pt x="268" y="212"/>
                    <a:pt x="268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71" y="209"/>
                    <a:pt x="272" y="210"/>
                    <a:pt x="272" y="211"/>
                  </a:cubicBezTo>
                  <a:cubicBezTo>
                    <a:pt x="272" y="211"/>
                    <a:pt x="272" y="211"/>
                    <a:pt x="272" y="211"/>
                  </a:cubicBezTo>
                  <a:cubicBezTo>
                    <a:pt x="273" y="211"/>
                    <a:pt x="273" y="212"/>
                    <a:pt x="273" y="212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4" y="213"/>
                    <a:pt x="273" y="215"/>
                    <a:pt x="272" y="215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2" y="215"/>
                    <a:pt x="271" y="216"/>
                    <a:pt x="271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0" y="216"/>
                    <a:pt x="269" y="215"/>
                    <a:pt x="269" y="214"/>
                  </a:cubicBezTo>
                  <a:close/>
                  <a:moveTo>
                    <a:pt x="264" y="205"/>
                  </a:moveTo>
                  <a:cubicBezTo>
                    <a:pt x="264" y="205"/>
                    <a:pt x="264" y="204"/>
                    <a:pt x="264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3" y="203"/>
                    <a:pt x="264" y="201"/>
                    <a:pt x="265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6" y="200"/>
                    <a:pt x="267" y="200"/>
                    <a:pt x="268" y="202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8" y="202"/>
                    <a:pt x="268" y="202"/>
                    <a:pt x="268" y="203"/>
                  </a:cubicBezTo>
                  <a:cubicBezTo>
                    <a:pt x="268" y="203"/>
                    <a:pt x="268" y="203"/>
                    <a:pt x="268" y="203"/>
                  </a:cubicBezTo>
                  <a:cubicBezTo>
                    <a:pt x="269" y="204"/>
                    <a:pt x="269" y="205"/>
                    <a:pt x="267" y="206"/>
                  </a:cubicBezTo>
                  <a:cubicBezTo>
                    <a:pt x="267" y="206"/>
                    <a:pt x="267" y="206"/>
                    <a:pt x="267" y="206"/>
                  </a:cubicBezTo>
                  <a:cubicBezTo>
                    <a:pt x="267" y="206"/>
                    <a:pt x="267" y="206"/>
                    <a:pt x="266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206"/>
                    <a:pt x="265" y="206"/>
                    <a:pt x="264" y="205"/>
                  </a:cubicBezTo>
                  <a:close/>
                  <a:moveTo>
                    <a:pt x="259" y="196"/>
                  </a:moveTo>
                  <a:cubicBezTo>
                    <a:pt x="259" y="195"/>
                    <a:pt x="259" y="195"/>
                    <a:pt x="259" y="195"/>
                  </a:cubicBezTo>
                  <a:cubicBezTo>
                    <a:pt x="259" y="195"/>
                    <a:pt x="259" y="195"/>
                    <a:pt x="259" y="195"/>
                  </a:cubicBezTo>
                  <a:cubicBezTo>
                    <a:pt x="258" y="193"/>
                    <a:pt x="259" y="19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61" y="191"/>
                    <a:pt x="262" y="191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3"/>
                    <a:pt x="263" y="193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4" y="195"/>
                    <a:pt x="264" y="196"/>
                    <a:pt x="263" y="197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2" y="197"/>
                    <a:pt x="262" y="197"/>
                    <a:pt x="261" y="197"/>
                  </a:cubicBezTo>
                  <a:cubicBezTo>
                    <a:pt x="261" y="197"/>
                    <a:pt x="261" y="197"/>
                    <a:pt x="261" y="197"/>
                  </a:cubicBezTo>
                  <a:cubicBezTo>
                    <a:pt x="261" y="197"/>
                    <a:pt x="260" y="197"/>
                    <a:pt x="259" y="196"/>
                  </a:cubicBezTo>
                  <a:close/>
                  <a:moveTo>
                    <a:pt x="254" y="187"/>
                  </a:moveTo>
                  <a:cubicBezTo>
                    <a:pt x="254" y="186"/>
                    <a:pt x="254" y="186"/>
                    <a:pt x="254" y="186"/>
                  </a:cubicBezTo>
                  <a:cubicBezTo>
                    <a:pt x="254" y="186"/>
                    <a:pt x="254" y="186"/>
                    <a:pt x="254" y="186"/>
                  </a:cubicBezTo>
                  <a:cubicBezTo>
                    <a:pt x="253" y="185"/>
                    <a:pt x="253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55" y="182"/>
                    <a:pt x="257" y="182"/>
                    <a:pt x="257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9" y="186"/>
                    <a:pt x="258" y="187"/>
                    <a:pt x="257" y="188"/>
                  </a:cubicBezTo>
                  <a:cubicBezTo>
                    <a:pt x="257" y="188"/>
                    <a:pt x="257" y="188"/>
                    <a:pt x="257" y="188"/>
                  </a:cubicBezTo>
                  <a:cubicBezTo>
                    <a:pt x="257" y="188"/>
                    <a:pt x="257" y="188"/>
                    <a:pt x="256" y="188"/>
                  </a:cubicBezTo>
                  <a:cubicBezTo>
                    <a:pt x="256" y="188"/>
                    <a:pt x="256" y="188"/>
                    <a:pt x="256" y="188"/>
                  </a:cubicBezTo>
                  <a:cubicBezTo>
                    <a:pt x="255" y="188"/>
                    <a:pt x="255" y="187"/>
                    <a:pt x="254" y="187"/>
                  </a:cubicBezTo>
                  <a:close/>
                  <a:moveTo>
                    <a:pt x="249" y="178"/>
                  </a:moveTo>
                  <a:cubicBezTo>
                    <a:pt x="249" y="178"/>
                    <a:pt x="248" y="177"/>
                    <a:pt x="248" y="177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47" y="176"/>
                    <a:pt x="248" y="174"/>
                    <a:pt x="249" y="17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50" y="173"/>
                    <a:pt x="251" y="173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5"/>
                    <a:pt x="252" y="175"/>
                    <a:pt x="253" y="175"/>
                  </a:cubicBezTo>
                  <a:cubicBezTo>
                    <a:pt x="253" y="175"/>
                    <a:pt x="253" y="175"/>
                    <a:pt x="253" y="175"/>
                  </a:cubicBezTo>
                  <a:cubicBezTo>
                    <a:pt x="253" y="177"/>
                    <a:pt x="253" y="178"/>
                    <a:pt x="252" y="179"/>
                  </a:cubicBezTo>
                  <a:cubicBezTo>
                    <a:pt x="252" y="179"/>
                    <a:pt x="252" y="179"/>
                    <a:pt x="252" y="179"/>
                  </a:cubicBezTo>
                  <a:cubicBezTo>
                    <a:pt x="252" y="179"/>
                    <a:pt x="251" y="179"/>
                    <a:pt x="251" y="179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50" y="179"/>
                    <a:pt x="249" y="179"/>
                    <a:pt x="249" y="178"/>
                  </a:cubicBezTo>
                  <a:close/>
                  <a:moveTo>
                    <a:pt x="243" y="169"/>
                  </a:moveTo>
                  <a:cubicBezTo>
                    <a:pt x="243" y="169"/>
                    <a:pt x="243" y="169"/>
                    <a:pt x="242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7"/>
                    <a:pt x="242" y="166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4" y="164"/>
                    <a:pt x="245" y="165"/>
                    <a:pt x="246" y="166"/>
                  </a:cubicBezTo>
                  <a:cubicBezTo>
                    <a:pt x="246" y="166"/>
                    <a:pt x="246" y="166"/>
                    <a:pt x="246" y="166"/>
                  </a:cubicBezTo>
                  <a:cubicBezTo>
                    <a:pt x="246" y="166"/>
                    <a:pt x="247" y="166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8" y="168"/>
                    <a:pt x="247" y="169"/>
                    <a:pt x="246" y="170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6" y="170"/>
                    <a:pt x="245" y="170"/>
                    <a:pt x="245" y="17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4" y="170"/>
                    <a:pt x="244" y="170"/>
                    <a:pt x="243" y="169"/>
                  </a:cubicBezTo>
                  <a:close/>
                  <a:moveTo>
                    <a:pt x="237" y="161"/>
                  </a:moveTo>
                  <a:cubicBezTo>
                    <a:pt x="237" y="160"/>
                    <a:pt x="237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6" y="157"/>
                    <a:pt x="237" y="156"/>
                  </a:cubicBezTo>
                  <a:cubicBezTo>
                    <a:pt x="237" y="156"/>
                    <a:pt x="237" y="156"/>
                    <a:pt x="237" y="156"/>
                  </a:cubicBezTo>
                  <a:cubicBezTo>
                    <a:pt x="238" y="156"/>
                    <a:pt x="239" y="156"/>
                    <a:pt x="240" y="157"/>
                  </a:cubicBezTo>
                  <a:cubicBezTo>
                    <a:pt x="240" y="157"/>
                    <a:pt x="240" y="157"/>
                    <a:pt x="240" y="157"/>
                  </a:cubicBezTo>
                  <a:cubicBezTo>
                    <a:pt x="240" y="157"/>
                    <a:pt x="241" y="158"/>
                    <a:pt x="241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2" y="159"/>
                    <a:pt x="241" y="161"/>
                    <a:pt x="240" y="161"/>
                  </a:cubicBezTo>
                  <a:cubicBezTo>
                    <a:pt x="240" y="161"/>
                    <a:pt x="240" y="161"/>
                    <a:pt x="240" y="161"/>
                  </a:cubicBezTo>
                  <a:cubicBezTo>
                    <a:pt x="240" y="162"/>
                    <a:pt x="239" y="162"/>
                    <a:pt x="239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38" y="162"/>
                    <a:pt x="238" y="161"/>
                    <a:pt x="237" y="161"/>
                  </a:cubicBezTo>
                  <a:close/>
                  <a:moveTo>
                    <a:pt x="231" y="152"/>
                  </a:moveTo>
                  <a:cubicBezTo>
                    <a:pt x="231" y="152"/>
                    <a:pt x="230" y="152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29" y="150"/>
                    <a:pt x="229" y="149"/>
                    <a:pt x="230" y="148"/>
                  </a:cubicBezTo>
                  <a:cubicBezTo>
                    <a:pt x="230" y="148"/>
                    <a:pt x="230" y="148"/>
                    <a:pt x="230" y="148"/>
                  </a:cubicBezTo>
                  <a:cubicBezTo>
                    <a:pt x="231" y="147"/>
                    <a:pt x="233" y="148"/>
                    <a:pt x="234" y="149"/>
                  </a:cubicBezTo>
                  <a:cubicBezTo>
                    <a:pt x="234" y="149"/>
                    <a:pt x="234" y="149"/>
                    <a:pt x="234" y="149"/>
                  </a:cubicBezTo>
                  <a:cubicBezTo>
                    <a:pt x="234" y="149"/>
                    <a:pt x="234" y="149"/>
                    <a:pt x="235" y="150"/>
                  </a:cubicBezTo>
                  <a:cubicBezTo>
                    <a:pt x="235" y="150"/>
                    <a:pt x="235" y="150"/>
                    <a:pt x="235" y="150"/>
                  </a:cubicBezTo>
                  <a:cubicBezTo>
                    <a:pt x="235" y="151"/>
                    <a:pt x="235" y="152"/>
                    <a:pt x="234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3"/>
                    <a:pt x="233" y="153"/>
                    <a:pt x="233" y="153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2" y="153"/>
                    <a:pt x="231" y="153"/>
                    <a:pt x="231" y="152"/>
                  </a:cubicBezTo>
                  <a:close/>
                  <a:moveTo>
                    <a:pt x="224" y="144"/>
                  </a:moveTo>
                  <a:cubicBezTo>
                    <a:pt x="224" y="144"/>
                    <a:pt x="224" y="144"/>
                    <a:pt x="224" y="143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3" y="142"/>
                    <a:pt x="223" y="141"/>
                    <a:pt x="224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6" y="139"/>
                    <a:pt x="227" y="140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7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9" y="142"/>
                    <a:pt x="229" y="144"/>
                    <a:pt x="228" y="145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7" y="145"/>
                    <a:pt x="227" y="145"/>
                    <a:pt x="226" y="145"/>
                  </a:cubicBezTo>
                  <a:cubicBezTo>
                    <a:pt x="226" y="145"/>
                    <a:pt x="226" y="145"/>
                    <a:pt x="226" y="145"/>
                  </a:cubicBezTo>
                  <a:cubicBezTo>
                    <a:pt x="226" y="145"/>
                    <a:pt x="225" y="145"/>
                    <a:pt x="224" y="144"/>
                  </a:cubicBezTo>
                  <a:close/>
                  <a:moveTo>
                    <a:pt x="218" y="136"/>
                  </a:moveTo>
                  <a:cubicBezTo>
                    <a:pt x="217" y="136"/>
                    <a:pt x="217" y="136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6" y="134"/>
                    <a:pt x="216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8" y="131"/>
                    <a:pt x="219" y="131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2" y="134"/>
                    <a:pt x="222" y="136"/>
                    <a:pt x="221" y="137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1" y="137"/>
                    <a:pt x="220" y="137"/>
                    <a:pt x="219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9" y="137"/>
                    <a:pt x="218" y="137"/>
                    <a:pt x="218" y="136"/>
                  </a:cubicBezTo>
                  <a:close/>
                  <a:moveTo>
                    <a:pt x="211" y="129"/>
                  </a:moveTo>
                  <a:cubicBezTo>
                    <a:pt x="211" y="128"/>
                    <a:pt x="210" y="128"/>
                    <a:pt x="210" y="128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09" y="127"/>
                    <a:pt x="209" y="125"/>
                    <a:pt x="210" y="124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11" y="124"/>
                    <a:pt x="212" y="124"/>
                    <a:pt x="213" y="125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14" y="125"/>
                    <a:pt x="214" y="125"/>
                    <a:pt x="214" y="126"/>
                  </a:cubicBezTo>
                  <a:cubicBezTo>
                    <a:pt x="214" y="126"/>
                    <a:pt x="214" y="126"/>
                    <a:pt x="214" y="126"/>
                  </a:cubicBezTo>
                  <a:cubicBezTo>
                    <a:pt x="215" y="127"/>
                    <a:pt x="215" y="128"/>
                    <a:pt x="214" y="129"/>
                  </a:cubicBezTo>
                  <a:cubicBezTo>
                    <a:pt x="214" y="129"/>
                    <a:pt x="214" y="129"/>
                    <a:pt x="214" y="129"/>
                  </a:cubicBezTo>
                  <a:cubicBezTo>
                    <a:pt x="214" y="129"/>
                    <a:pt x="213" y="129"/>
                    <a:pt x="213" y="12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2" y="129"/>
                    <a:pt x="211" y="129"/>
                    <a:pt x="211" y="129"/>
                  </a:cubicBezTo>
                  <a:close/>
                  <a:moveTo>
                    <a:pt x="204" y="121"/>
                  </a:moveTo>
                  <a:cubicBezTo>
                    <a:pt x="203" y="121"/>
                    <a:pt x="203" y="120"/>
                    <a:pt x="203" y="120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2" y="119"/>
                    <a:pt x="202" y="118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4" y="116"/>
                    <a:pt x="205" y="116"/>
                    <a:pt x="206" y="117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6" y="117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8" y="119"/>
                    <a:pt x="208" y="120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6" y="122"/>
                    <a:pt x="206" y="122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5" y="122"/>
                    <a:pt x="204" y="122"/>
                    <a:pt x="204" y="121"/>
                  </a:cubicBezTo>
                  <a:close/>
                  <a:moveTo>
                    <a:pt x="196" y="114"/>
                  </a:moveTo>
                  <a:cubicBezTo>
                    <a:pt x="196" y="113"/>
                    <a:pt x="196" y="113"/>
                    <a:pt x="195" y="113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4" y="112"/>
                    <a:pt x="194" y="110"/>
                    <a:pt x="195" y="110"/>
                  </a:cubicBezTo>
                  <a:cubicBezTo>
                    <a:pt x="195" y="110"/>
                    <a:pt x="195" y="110"/>
                    <a:pt x="195" y="110"/>
                  </a:cubicBezTo>
                  <a:cubicBezTo>
                    <a:pt x="196" y="109"/>
                    <a:pt x="198" y="109"/>
                    <a:pt x="199" y="110"/>
                  </a:cubicBezTo>
                  <a:cubicBezTo>
                    <a:pt x="199" y="110"/>
                    <a:pt x="199" y="110"/>
                    <a:pt x="199" y="110"/>
                  </a:cubicBezTo>
                  <a:cubicBezTo>
                    <a:pt x="199" y="110"/>
                    <a:pt x="199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1"/>
                    <a:pt x="200" y="113"/>
                    <a:pt x="200" y="114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199" y="114"/>
                    <a:pt x="199" y="114"/>
                    <a:pt x="198" y="114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7" y="114"/>
                    <a:pt x="197" y="114"/>
                    <a:pt x="196" y="114"/>
                  </a:cubicBezTo>
                  <a:close/>
                  <a:moveTo>
                    <a:pt x="189" y="107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5"/>
                    <a:pt x="187" y="103"/>
                    <a:pt x="188" y="102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9" y="102"/>
                    <a:pt x="190" y="101"/>
                    <a:pt x="191" y="102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1" y="103"/>
                    <a:pt x="192" y="103"/>
                    <a:pt x="192" y="103"/>
                  </a:cubicBezTo>
                  <a:cubicBezTo>
                    <a:pt x="192" y="103"/>
                    <a:pt x="192" y="103"/>
                    <a:pt x="192" y="103"/>
                  </a:cubicBezTo>
                  <a:cubicBezTo>
                    <a:pt x="193" y="104"/>
                    <a:pt x="193" y="106"/>
                    <a:pt x="192" y="106"/>
                  </a:cubicBezTo>
                  <a:cubicBezTo>
                    <a:pt x="192" y="106"/>
                    <a:pt x="192" y="106"/>
                    <a:pt x="192" y="106"/>
                  </a:cubicBezTo>
                  <a:cubicBezTo>
                    <a:pt x="192" y="107"/>
                    <a:pt x="191" y="107"/>
                    <a:pt x="190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0" y="107"/>
                    <a:pt x="189" y="107"/>
                    <a:pt x="189" y="107"/>
                  </a:cubicBezTo>
                  <a:close/>
                  <a:moveTo>
                    <a:pt x="181" y="100"/>
                  </a:moveTo>
                  <a:cubicBezTo>
                    <a:pt x="181" y="99"/>
                    <a:pt x="180" y="99"/>
                    <a:pt x="180" y="99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79" y="98"/>
                    <a:pt x="179" y="96"/>
                    <a:pt x="180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81" y="95"/>
                    <a:pt x="182" y="94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6"/>
                    <a:pt x="184" y="96"/>
                    <a:pt x="184" y="96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85" y="97"/>
                    <a:pt x="185" y="98"/>
                    <a:pt x="184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100"/>
                    <a:pt x="183" y="100"/>
                    <a:pt x="183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1" y="100"/>
                  </a:cubicBezTo>
                  <a:close/>
                  <a:moveTo>
                    <a:pt x="173" y="93"/>
                  </a:moveTo>
                  <a:cubicBezTo>
                    <a:pt x="173" y="93"/>
                    <a:pt x="173" y="92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1"/>
                    <a:pt x="171" y="90"/>
                    <a:pt x="172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3" y="88"/>
                    <a:pt x="174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7" y="90"/>
                    <a:pt x="177" y="92"/>
                    <a:pt x="176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3"/>
                    <a:pt x="175" y="93"/>
                    <a:pt x="175" y="93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3"/>
                    <a:pt x="174" y="93"/>
                    <a:pt x="173" y="93"/>
                  </a:cubicBezTo>
                  <a:close/>
                  <a:moveTo>
                    <a:pt x="165" y="86"/>
                  </a:moveTo>
                  <a:cubicBezTo>
                    <a:pt x="165" y="86"/>
                    <a:pt x="164" y="86"/>
                    <a:pt x="164" y="85"/>
                  </a:cubicBezTo>
                  <a:cubicBezTo>
                    <a:pt x="164" y="85"/>
                    <a:pt x="164" y="85"/>
                    <a:pt x="164" y="85"/>
                  </a:cubicBezTo>
                  <a:cubicBezTo>
                    <a:pt x="163" y="85"/>
                    <a:pt x="163" y="83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6" y="81"/>
                    <a:pt x="167" y="82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7" y="82"/>
                    <a:pt x="168" y="82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9" y="84"/>
                    <a:pt x="169" y="85"/>
                    <a:pt x="168" y="86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8" y="87"/>
                    <a:pt x="167" y="87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6" y="87"/>
                    <a:pt x="166" y="87"/>
                    <a:pt x="165" y="86"/>
                  </a:cubicBezTo>
                  <a:close/>
                  <a:moveTo>
                    <a:pt x="157" y="80"/>
                  </a:moveTo>
                  <a:cubicBezTo>
                    <a:pt x="157" y="80"/>
                    <a:pt x="156" y="79"/>
                    <a:pt x="156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78"/>
                    <a:pt x="155" y="77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6" y="75"/>
                    <a:pt x="158" y="75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9" y="76"/>
                    <a:pt x="159" y="76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1" y="77"/>
                    <a:pt x="161" y="79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59" y="80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0"/>
                    <a:pt x="157" y="80"/>
                    <a:pt x="157" y="80"/>
                  </a:cubicBezTo>
                  <a:close/>
                  <a:moveTo>
                    <a:pt x="149" y="74"/>
                  </a:moveTo>
                  <a:cubicBezTo>
                    <a:pt x="148" y="74"/>
                    <a:pt x="148" y="73"/>
                    <a:pt x="147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6" y="71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8" y="69"/>
                    <a:pt x="149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2" y="71"/>
                    <a:pt x="152" y="72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4"/>
                    <a:pt x="151" y="74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49" y="74"/>
                    <a:pt x="149" y="74"/>
                    <a:pt x="149" y="74"/>
                  </a:cubicBezTo>
                  <a:close/>
                  <a:moveTo>
                    <a:pt x="140" y="68"/>
                  </a:moveTo>
                  <a:cubicBezTo>
                    <a:pt x="140" y="68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6"/>
                    <a:pt x="138" y="65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9" y="63"/>
                    <a:pt x="140" y="63"/>
                    <a:pt x="141" y="63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2" y="64"/>
                    <a:pt x="142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4" y="65"/>
                    <a:pt x="144" y="66"/>
                    <a:pt x="143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68"/>
                    <a:pt x="142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8"/>
                    <a:pt x="140" y="68"/>
                  </a:cubicBezTo>
                  <a:close/>
                  <a:moveTo>
                    <a:pt x="131" y="62"/>
                  </a:moveTo>
                  <a:cubicBezTo>
                    <a:pt x="131" y="62"/>
                    <a:pt x="131" y="62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9" y="61"/>
                    <a:pt x="129" y="59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7"/>
                    <a:pt x="132" y="57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8"/>
                    <a:pt x="134" y="58"/>
                    <a:pt x="134" y="5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5" y="59"/>
                    <a:pt x="135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4" y="62"/>
                    <a:pt x="133" y="62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2" y="62"/>
                    <a:pt x="132" y="62"/>
                    <a:pt x="131" y="62"/>
                  </a:cubicBezTo>
                  <a:close/>
                  <a:moveTo>
                    <a:pt x="123" y="57"/>
                  </a:moveTo>
                  <a:cubicBezTo>
                    <a:pt x="122" y="56"/>
                    <a:pt x="122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0" y="55"/>
                    <a:pt x="120" y="54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2"/>
                    <a:pt x="123" y="51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6" y="53"/>
                    <a:pt x="126" y="55"/>
                    <a:pt x="126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5" y="56"/>
                    <a:pt x="125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3" y="57"/>
                    <a:pt x="123" y="57"/>
                    <a:pt x="123" y="57"/>
                  </a:cubicBezTo>
                  <a:close/>
                  <a:moveTo>
                    <a:pt x="114" y="51"/>
                  </a:moveTo>
                  <a:cubicBezTo>
                    <a:pt x="113" y="51"/>
                    <a:pt x="113" y="51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1" y="50"/>
                    <a:pt x="111" y="48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6"/>
                    <a:pt x="114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8"/>
                    <a:pt x="117" y="49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6" y="51"/>
                    <a:pt x="116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4" y="51"/>
                    <a:pt x="114" y="51"/>
                    <a:pt x="114" y="51"/>
                  </a:cubicBezTo>
                  <a:close/>
                  <a:moveTo>
                    <a:pt x="105" y="46"/>
                  </a:moveTo>
                  <a:cubicBezTo>
                    <a:pt x="104" y="46"/>
                    <a:pt x="104" y="46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2" y="45"/>
                    <a:pt x="102" y="43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1"/>
                    <a:pt x="105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8" y="43"/>
                    <a:pt x="108" y="44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6"/>
                    <a:pt x="107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5" y="46"/>
                    <a:pt x="105" y="46"/>
                    <a:pt x="105" y="46"/>
                  </a:cubicBezTo>
                  <a:close/>
                  <a:moveTo>
                    <a:pt x="96" y="41"/>
                  </a:moveTo>
                  <a:cubicBezTo>
                    <a:pt x="95" y="41"/>
                    <a:pt x="95" y="41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38"/>
                    <a:pt x="93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6"/>
                    <a:pt x="95" y="36"/>
                    <a:pt x="96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6"/>
                    <a:pt x="97" y="37"/>
                    <a:pt x="98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9" y="38"/>
                    <a:pt x="99" y="39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8" y="41"/>
                    <a:pt x="97" y="41"/>
                    <a:pt x="97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lose/>
                  <a:moveTo>
                    <a:pt x="86" y="36"/>
                  </a:moveTo>
                  <a:cubicBezTo>
                    <a:pt x="86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4" y="35"/>
                    <a:pt x="83" y="34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9" y="33"/>
                    <a:pt x="90" y="34"/>
                    <a:pt x="89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6"/>
                    <a:pt x="88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6" y="36"/>
                  </a:cubicBezTo>
                  <a:close/>
                  <a:moveTo>
                    <a:pt x="77" y="32"/>
                  </a:moveTo>
                  <a:cubicBezTo>
                    <a:pt x="77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5" y="30"/>
                    <a:pt x="74" y="29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7" y="26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8"/>
                    <a:pt x="81" y="29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9" y="32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7" y="32"/>
                    <a:pt x="77" y="32"/>
                  </a:cubicBezTo>
                  <a:close/>
                  <a:moveTo>
                    <a:pt x="67" y="27"/>
                  </a:moveTo>
                  <a:cubicBezTo>
                    <a:pt x="67" y="27"/>
                    <a:pt x="67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6"/>
                    <a:pt x="65" y="25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7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1" y="24"/>
                    <a:pt x="71" y="25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7"/>
                    <a:pt x="69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7" y="27"/>
                  </a:cubicBezTo>
                  <a:close/>
                  <a:moveTo>
                    <a:pt x="58" y="23"/>
                  </a:moveTo>
                  <a:cubicBezTo>
                    <a:pt x="58" y="23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5" y="21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9"/>
                    <a:pt x="61" y="21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0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5" y="17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8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5"/>
                    <a:pt x="52" y="17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0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8" y="19"/>
                  </a:cubicBezTo>
                  <a:close/>
                  <a:moveTo>
                    <a:pt x="39" y="15"/>
                  </a:moveTo>
                  <a:cubicBezTo>
                    <a:pt x="38" y="15"/>
                    <a:pt x="38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8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2" y="13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29" y="1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6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8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1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19" y="8"/>
                  </a:move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2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9" y="5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34"/>
            <p:cNvSpPr>
              <a:spLocks noEditPoints="1"/>
            </p:cNvSpPr>
            <p:nvPr/>
          </p:nvSpPr>
          <p:spPr bwMode="auto">
            <a:xfrm>
              <a:off x="6424274" y="2390322"/>
              <a:ext cx="792163" cy="1951038"/>
            </a:xfrm>
            <a:custGeom>
              <a:avLst/>
              <a:gdLst>
                <a:gd name="T0" fmla="*/ 296 w 308"/>
                <a:gd name="T1" fmla="*/ 748 h 756"/>
                <a:gd name="T2" fmla="*/ 274 w 308"/>
                <a:gd name="T3" fmla="*/ 746 h 756"/>
                <a:gd name="T4" fmla="*/ 266 w 308"/>
                <a:gd name="T5" fmla="*/ 742 h 756"/>
                <a:gd name="T6" fmla="*/ 246 w 308"/>
                <a:gd name="T7" fmla="*/ 729 h 756"/>
                <a:gd name="T8" fmla="*/ 227 w 308"/>
                <a:gd name="T9" fmla="*/ 725 h 756"/>
                <a:gd name="T10" fmla="*/ 219 w 308"/>
                <a:gd name="T11" fmla="*/ 716 h 756"/>
                <a:gd name="T12" fmla="*/ 198 w 308"/>
                <a:gd name="T13" fmla="*/ 710 h 756"/>
                <a:gd name="T14" fmla="*/ 191 w 308"/>
                <a:gd name="T15" fmla="*/ 705 h 756"/>
                <a:gd name="T16" fmla="*/ 174 w 308"/>
                <a:gd name="T17" fmla="*/ 689 h 756"/>
                <a:gd name="T18" fmla="*/ 154 w 308"/>
                <a:gd name="T19" fmla="*/ 681 h 756"/>
                <a:gd name="T20" fmla="*/ 149 w 308"/>
                <a:gd name="T21" fmla="*/ 672 h 756"/>
                <a:gd name="T22" fmla="*/ 129 w 308"/>
                <a:gd name="T23" fmla="*/ 661 h 756"/>
                <a:gd name="T24" fmla="*/ 126 w 308"/>
                <a:gd name="T25" fmla="*/ 655 h 756"/>
                <a:gd name="T26" fmla="*/ 106 w 308"/>
                <a:gd name="T27" fmla="*/ 636 h 756"/>
                <a:gd name="T28" fmla="*/ 100 w 308"/>
                <a:gd name="T29" fmla="*/ 633 h 756"/>
                <a:gd name="T30" fmla="*/ 89 w 308"/>
                <a:gd name="T31" fmla="*/ 614 h 756"/>
                <a:gd name="T32" fmla="*/ 72 w 308"/>
                <a:gd name="T33" fmla="*/ 600 h 756"/>
                <a:gd name="T34" fmla="*/ 69 w 308"/>
                <a:gd name="T35" fmla="*/ 593 h 756"/>
                <a:gd name="T36" fmla="*/ 58 w 308"/>
                <a:gd name="T37" fmla="*/ 571 h 756"/>
                <a:gd name="T38" fmla="*/ 49 w 308"/>
                <a:gd name="T39" fmla="*/ 566 h 756"/>
                <a:gd name="T40" fmla="*/ 43 w 308"/>
                <a:gd name="T41" fmla="*/ 546 h 756"/>
                <a:gd name="T42" fmla="*/ 31 w 308"/>
                <a:gd name="T43" fmla="*/ 524 h 756"/>
                <a:gd name="T44" fmla="*/ 28 w 308"/>
                <a:gd name="T45" fmla="*/ 520 h 756"/>
                <a:gd name="T46" fmla="*/ 23 w 308"/>
                <a:gd name="T47" fmla="*/ 496 h 756"/>
                <a:gd name="T48" fmla="*/ 13 w 308"/>
                <a:gd name="T49" fmla="*/ 479 h 756"/>
                <a:gd name="T50" fmla="*/ 15 w 308"/>
                <a:gd name="T51" fmla="*/ 468 h 756"/>
                <a:gd name="T52" fmla="*/ 8 w 308"/>
                <a:gd name="T53" fmla="*/ 444 h 756"/>
                <a:gd name="T54" fmla="*/ 7 w 308"/>
                <a:gd name="T55" fmla="*/ 440 h 756"/>
                <a:gd name="T56" fmla="*/ 6 w 308"/>
                <a:gd name="T57" fmla="*/ 415 h 756"/>
                <a:gd name="T58" fmla="*/ 0 w 308"/>
                <a:gd name="T59" fmla="*/ 396 h 756"/>
                <a:gd name="T60" fmla="*/ 2 w 308"/>
                <a:gd name="T61" fmla="*/ 388 h 756"/>
                <a:gd name="T62" fmla="*/ 2 w 308"/>
                <a:gd name="T63" fmla="*/ 361 h 756"/>
                <a:gd name="T64" fmla="*/ 3 w 308"/>
                <a:gd name="T65" fmla="*/ 357 h 756"/>
                <a:gd name="T66" fmla="*/ 7 w 308"/>
                <a:gd name="T67" fmla="*/ 332 h 756"/>
                <a:gd name="T68" fmla="*/ 4 w 308"/>
                <a:gd name="T69" fmla="*/ 312 h 756"/>
                <a:gd name="T70" fmla="*/ 11 w 308"/>
                <a:gd name="T71" fmla="*/ 303 h 756"/>
                <a:gd name="T72" fmla="*/ 14 w 308"/>
                <a:gd name="T73" fmla="*/ 278 h 756"/>
                <a:gd name="T74" fmla="*/ 18 w 308"/>
                <a:gd name="T75" fmla="*/ 264 h 756"/>
                <a:gd name="T76" fmla="*/ 24 w 308"/>
                <a:gd name="T77" fmla="*/ 253 h 756"/>
                <a:gd name="T78" fmla="*/ 27 w 308"/>
                <a:gd name="T79" fmla="*/ 230 h 756"/>
                <a:gd name="T80" fmla="*/ 33 w 308"/>
                <a:gd name="T81" fmla="*/ 225 h 756"/>
                <a:gd name="T82" fmla="*/ 44 w 308"/>
                <a:gd name="T83" fmla="*/ 204 h 756"/>
                <a:gd name="T84" fmla="*/ 50 w 308"/>
                <a:gd name="T85" fmla="*/ 184 h 756"/>
                <a:gd name="T86" fmla="*/ 59 w 308"/>
                <a:gd name="T87" fmla="*/ 178 h 756"/>
                <a:gd name="T88" fmla="*/ 68 w 308"/>
                <a:gd name="T89" fmla="*/ 157 h 756"/>
                <a:gd name="T90" fmla="*/ 75 w 308"/>
                <a:gd name="T91" fmla="*/ 153 h 756"/>
                <a:gd name="T92" fmla="*/ 91 w 308"/>
                <a:gd name="T93" fmla="*/ 135 h 756"/>
                <a:gd name="T94" fmla="*/ 101 w 308"/>
                <a:gd name="T95" fmla="*/ 118 h 756"/>
                <a:gd name="T96" fmla="*/ 112 w 308"/>
                <a:gd name="T97" fmla="*/ 114 h 756"/>
                <a:gd name="T98" fmla="*/ 128 w 308"/>
                <a:gd name="T99" fmla="*/ 96 h 756"/>
                <a:gd name="T100" fmla="*/ 140 w 308"/>
                <a:gd name="T101" fmla="*/ 86 h 756"/>
                <a:gd name="T102" fmla="*/ 151 w 308"/>
                <a:gd name="T103" fmla="*/ 80 h 756"/>
                <a:gd name="T104" fmla="*/ 167 w 308"/>
                <a:gd name="T105" fmla="*/ 63 h 756"/>
                <a:gd name="T106" fmla="*/ 176 w 308"/>
                <a:gd name="T107" fmla="*/ 62 h 756"/>
                <a:gd name="T108" fmla="*/ 196 w 308"/>
                <a:gd name="T109" fmla="*/ 50 h 756"/>
                <a:gd name="T110" fmla="*/ 210 w 308"/>
                <a:gd name="T111" fmla="*/ 37 h 756"/>
                <a:gd name="T112" fmla="*/ 221 w 308"/>
                <a:gd name="T113" fmla="*/ 36 h 756"/>
                <a:gd name="T114" fmla="*/ 243 w 308"/>
                <a:gd name="T115" fmla="*/ 24 h 756"/>
                <a:gd name="T116" fmla="*/ 258 w 308"/>
                <a:gd name="T117" fmla="*/ 15 h 756"/>
                <a:gd name="T118" fmla="*/ 269 w 308"/>
                <a:gd name="T119" fmla="*/ 15 h 756"/>
                <a:gd name="T120" fmla="*/ 292 w 308"/>
                <a:gd name="T121" fmla="*/ 5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756">
                  <a:moveTo>
                    <a:pt x="305" y="756"/>
                  </a:moveTo>
                  <a:cubicBezTo>
                    <a:pt x="305" y="756"/>
                    <a:pt x="305" y="756"/>
                    <a:pt x="304" y="755"/>
                  </a:cubicBezTo>
                  <a:cubicBezTo>
                    <a:pt x="304" y="755"/>
                    <a:pt x="304" y="755"/>
                    <a:pt x="304" y="755"/>
                  </a:cubicBezTo>
                  <a:cubicBezTo>
                    <a:pt x="302" y="755"/>
                    <a:pt x="302" y="754"/>
                    <a:pt x="302" y="753"/>
                  </a:cubicBezTo>
                  <a:cubicBezTo>
                    <a:pt x="302" y="753"/>
                    <a:pt x="302" y="753"/>
                    <a:pt x="302" y="753"/>
                  </a:cubicBezTo>
                  <a:cubicBezTo>
                    <a:pt x="302" y="751"/>
                    <a:pt x="304" y="751"/>
                    <a:pt x="305" y="751"/>
                  </a:cubicBezTo>
                  <a:cubicBezTo>
                    <a:pt x="305" y="751"/>
                    <a:pt x="305" y="751"/>
                    <a:pt x="305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6" y="751"/>
                    <a:pt x="306" y="751"/>
                    <a:pt x="306" y="751"/>
                  </a:cubicBezTo>
                  <a:cubicBezTo>
                    <a:pt x="307" y="752"/>
                    <a:pt x="308" y="753"/>
                    <a:pt x="308" y="754"/>
                  </a:cubicBezTo>
                  <a:cubicBezTo>
                    <a:pt x="308" y="754"/>
                    <a:pt x="308" y="754"/>
                    <a:pt x="308" y="754"/>
                  </a:cubicBezTo>
                  <a:cubicBezTo>
                    <a:pt x="308" y="755"/>
                    <a:pt x="307" y="756"/>
                    <a:pt x="306" y="756"/>
                  </a:cubicBezTo>
                  <a:cubicBezTo>
                    <a:pt x="306" y="756"/>
                    <a:pt x="306" y="756"/>
                    <a:pt x="306" y="756"/>
                  </a:cubicBezTo>
                  <a:cubicBezTo>
                    <a:pt x="305" y="756"/>
                    <a:pt x="305" y="756"/>
                    <a:pt x="305" y="756"/>
                  </a:cubicBezTo>
                  <a:close/>
                  <a:moveTo>
                    <a:pt x="295" y="753"/>
                  </a:moveTo>
                  <a:cubicBezTo>
                    <a:pt x="294" y="753"/>
                    <a:pt x="294" y="753"/>
                    <a:pt x="294" y="752"/>
                  </a:cubicBezTo>
                  <a:cubicBezTo>
                    <a:pt x="294" y="752"/>
                    <a:pt x="294" y="752"/>
                    <a:pt x="294" y="752"/>
                  </a:cubicBezTo>
                  <a:cubicBezTo>
                    <a:pt x="292" y="752"/>
                    <a:pt x="292" y="751"/>
                    <a:pt x="292" y="750"/>
                  </a:cubicBezTo>
                  <a:cubicBezTo>
                    <a:pt x="292" y="750"/>
                    <a:pt x="292" y="750"/>
                    <a:pt x="292" y="750"/>
                  </a:cubicBezTo>
                  <a:cubicBezTo>
                    <a:pt x="292" y="748"/>
                    <a:pt x="294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6" y="748"/>
                    <a:pt x="296" y="748"/>
                    <a:pt x="296" y="748"/>
                  </a:cubicBezTo>
                  <a:cubicBezTo>
                    <a:pt x="297" y="749"/>
                    <a:pt x="298" y="750"/>
                    <a:pt x="298" y="751"/>
                  </a:cubicBezTo>
                  <a:cubicBezTo>
                    <a:pt x="298" y="751"/>
                    <a:pt x="298" y="751"/>
                    <a:pt x="298" y="751"/>
                  </a:cubicBezTo>
                  <a:cubicBezTo>
                    <a:pt x="297" y="752"/>
                    <a:pt x="296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lose/>
                  <a:moveTo>
                    <a:pt x="285" y="750"/>
                  </a:moveTo>
                  <a:cubicBezTo>
                    <a:pt x="284" y="749"/>
                    <a:pt x="284" y="749"/>
                    <a:pt x="283" y="749"/>
                  </a:cubicBezTo>
                  <a:cubicBezTo>
                    <a:pt x="283" y="749"/>
                    <a:pt x="283" y="749"/>
                    <a:pt x="283" y="749"/>
                  </a:cubicBezTo>
                  <a:cubicBezTo>
                    <a:pt x="282" y="749"/>
                    <a:pt x="282" y="747"/>
                    <a:pt x="282" y="746"/>
                  </a:cubicBezTo>
                  <a:cubicBezTo>
                    <a:pt x="282" y="746"/>
                    <a:pt x="282" y="746"/>
                    <a:pt x="282" y="746"/>
                  </a:cubicBezTo>
                  <a:cubicBezTo>
                    <a:pt x="282" y="745"/>
                    <a:pt x="284" y="744"/>
                    <a:pt x="285" y="745"/>
                  </a:cubicBezTo>
                  <a:cubicBezTo>
                    <a:pt x="285" y="745"/>
                    <a:pt x="285" y="745"/>
                    <a:pt x="285" y="745"/>
                  </a:cubicBezTo>
                  <a:cubicBezTo>
                    <a:pt x="285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6" y="745"/>
                    <a:pt x="286" y="745"/>
                    <a:pt x="286" y="745"/>
                  </a:cubicBezTo>
                  <a:cubicBezTo>
                    <a:pt x="287" y="746"/>
                    <a:pt x="288" y="747"/>
                    <a:pt x="288" y="748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87" y="749"/>
                    <a:pt x="286" y="750"/>
                    <a:pt x="286" y="750"/>
                  </a:cubicBezTo>
                  <a:cubicBezTo>
                    <a:pt x="286" y="750"/>
                    <a:pt x="286" y="750"/>
                    <a:pt x="286" y="750"/>
                  </a:cubicBezTo>
                  <a:cubicBezTo>
                    <a:pt x="285" y="750"/>
                    <a:pt x="285" y="750"/>
                    <a:pt x="285" y="750"/>
                  </a:cubicBezTo>
                  <a:close/>
                  <a:moveTo>
                    <a:pt x="275" y="746"/>
                  </a:moveTo>
                  <a:cubicBezTo>
                    <a:pt x="274" y="746"/>
                    <a:pt x="274" y="746"/>
                    <a:pt x="274" y="746"/>
                  </a:cubicBezTo>
                  <a:cubicBezTo>
                    <a:pt x="274" y="746"/>
                    <a:pt x="274" y="746"/>
                    <a:pt x="274" y="746"/>
                  </a:cubicBezTo>
                  <a:cubicBezTo>
                    <a:pt x="272" y="745"/>
                    <a:pt x="272" y="744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3" y="741"/>
                    <a:pt x="274" y="741"/>
                    <a:pt x="275" y="741"/>
                  </a:cubicBezTo>
                  <a:cubicBezTo>
                    <a:pt x="275" y="741"/>
                    <a:pt x="275" y="741"/>
                    <a:pt x="275" y="741"/>
                  </a:cubicBezTo>
                  <a:cubicBezTo>
                    <a:pt x="276" y="741"/>
                    <a:pt x="276" y="742"/>
                    <a:pt x="276" y="742"/>
                  </a:cubicBezTo>
                  <a:cubicBezTo>
                    <a:pt x="276" y="742"/>
                    <a:pt x="276" y="742"/>
                    <a:pt x="276" y="742"/>
                  </a:cubicBezTo>
                  <a:cubicBezTo>
                    <a:pt x="278" y="742"/>
                    <a:pt x="278" y="743"/>
                    <a:pt x="278" y="745"/>
                  </a:cubicBezTo>
                  <a:cubicBezTo>
                    <a:pt x="278" y="745"/>
                    <a:pt x="278" y="745"/>
                    <a:pt x="278" y="745"/>
                  </a:cubicBezTo>
                  <a:cubicBezTo>
                    <a:pt x="277" y="746"/>
                    <a:pt x="277" y="746"/>
                    <a:pt x="276" y="746"/>
                  </a:cubicBezTo>
                  <a:cubicBezTo>
                    <a:pt x="276" y="746"/>
                    <a:pt x="276" y="746"/>
                    <a:pt x="276" y="746"/>
                  </a:cubicBezTo>
                  <a:cubicBezTo>
                    <a:pt x="275" y="746"/>
                    <a:pt x="275" y="746"/>
                    <a:pt x="275" y="746"/>
                  </a:cubicBezTo>
                  <a:close/>
                  <a:moveTo>
                    <a:pt x="265" y="742"/>
                  </a:moveTo>
                  <a:cubicBezTo>
                    <a:pt x="265" y="742"/>
                    <a:pt x="264" y="742"/>
                    <a:pt x="264" y="742"/>
                  </a:cubicBezTo>
                  <a:cubicBezTo>
                    <a:pt x="264" y="742"/>
                    <a:pt x="264" y="742"/>
                    <a:pt x="264" y="742"/>
                  </a:cubicBezTo>
                  <a:cubicBezTo>
                    <a:pt x="263" y="741"/>
                    <a:pt x="262" y="740"/>
                    <a:pt x="262" y="739"/>
                  </a:cubicBezTo>
                  <a:cubicBezTo>
                    <a:pt x="262" y="739"/>
                    <a:pt x="262" y="739"/>
                    <a:pt x="262" y="739"/>
                  </a:cubicBezTo>
                  <a:cubicBezTo>
                    <a:pt x="263" y="738"/>
                    <a:pt x="264" y="737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ubicBezTo>
                    <a:pt x="266" y="738"/>
                    <a:pt x="266" y="738"/>
                    <a:pt x="267" y="738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8" y="738"/>
                    <a:pt x="268" y="740"/>
                    <a:pt x="268" y="741"/>
                  </a:cubicBezTo>
                  <a:cubicBezTo>
                    <a:pt x="268" y="741"/>
                    <a:pt x="268" y="741"/>
                    <a:pt x="268" y="741"/>
                  </a:cubicBezTo>
                  <a:cubicBezTo>
                    <a:pt x="268" y="742"/>
                    <a:pt x="267" y="742"/>
                    <a:pt x="266" y="742"/>
                  </a:cubicBezTo>
                  <a:cubicBezTo>
                    <a:pt x="266" y="742"/>
                    <a:pt x="266" y="742"/>
                    <a:pt x="266" y="742"/>
                  </a:cubicBezTo>
                  <a:cubicBezTo>
                    <a:pt x="266" y="742"/>
                    <a:pt x="265" y="742"/>
                    <a:pt x="265" y="742"/>
                  </a:cubicBezTo>
                  <a:close/>
                  <a:moveTo>
                    <a:pt x="255" y="738"/>
                  </a:moveTo>
                  <a:cubicBezTo>
                    <a:pt x="255" y="738"/>
                    <a:pt x="254" y="738"/>
                    <a:pt x="254" y="738"/>
                  </a:cubicBezTo>
                  <a:cubicBezTo>
                    <a:pt x="254" y="738"/>
                    <a:pt x="254" y="738"/>
                    <a:pt x="254" y="738"/>
                  </a:cubicBezTo>
                  <a:cubicBezTo>
                    <a:pt x="253" y="737"/>
                    <a:pt x="252" y="736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3" y="734"/>
                    <a:pt x="255" y="733"/>
                    <a:pt x="256" y="734"/>
                  </a:cubicBezTo>
                  <a:cubicBezTo>
                    <a:pt x="256" y="734"/>
                    <a:pt x="256" y="734"/>
                    <a:pt x="256" y="734"/>
                  </a:cubicBezTo>
                  <a:cubicBezTo>
                    <a:pt x="256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7" y="734"/>
                    <a:pt x="257" y="734"/>
                    <a:pt x="257" y="734"/>
                  </a:cubicBezTo>
                  <a:cubicBezTo>
                    <a:pt x="258" y="735"/>
                    <a:pt x="259" y="736"/>
                    <a:pt x="258" y="737"/>
                  </a:cubicBezTo>
                  <a:cubicBezTo>
                    <a:pt x="258" y="737"/>
                    <a:pt x="258" y="737"/>
                    <a:pt x="258" y="737"/>
                  </a:cubicBezTo>
                  <a:cubicBezTo>
                    <a:pt x="258" y="738"/>
                    <a:pt x="257" y="738"/>
                    <a:pt x="256" y="738"/>
                  </a:cubicBezTo>
                  <a:cubicBezTo>
                    <a:pt x="256" y="738"/>
                    <a:pt x="256" y="738"/>
                    <a:pt x="256" y="738"/>
                  </a:cubicBezTo>
                  <a:cubicBezTo>
                    <a:pt x="256" y="738"/>
                    <a:pt x="256" y="738"/>
                    <a:pt x="255" y="738"/>
                  </a:cubicBezTo>
                  <a:close/>
                  <a:moveTo>
                    <a:pt x="246" y="734"/>
                  </a:moveTo>
                  <a:cubicBezTo>
                    <a:pt x="245" y="734"/>
                    <a:pt x="245" y="734"/>
                    <a:pt x="244" y="734"/>
                  </a:cubicBezTo>
                  <a:cubicBezTo>
                    <a:pt x="244" y="734"/>
                    <a:pt x="244" y="734"/>
                    <a:pt x="244" y="734"/>
                  </a:cubicBezTo>
                  <a:cubicBezTo>
                    <a:pt x="243" y="733"/>
                    <a:pt x="243" y="732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4" y="729"/>
                    <a:pt x="245" y="729"/>
                    <a:pt x="246" y="729"/>
                  </a:cubicBezTo>
                  <a:cubicBezTo>
                    <a:pt x="246" y="729"/>
                    <a:pt x="246" y="729"/>
                    <a:pt x="246" y="729"/>
                  </a:cubicBezTo>
                  <a:cubicBezTo>
                    <a:pt x="247" y="730"/>
                    <a:pt x="247" y="730"/>
                    <a:pt x="248" y="730"/>
                  </a:cubicBezTo>
                  <a:cubicBezTo>
                    <a:pt x="248" y="730"/>
                    <a:pt x="248" y="730"/>
                    <a:pt x="248" y="730"/>
                  </a:cubicBezTo>
                  <a:cubicBezTo>
                    <a:pt x="249" y="730"/>
                    <a:pt x="249" y="732"/>
                    <a:pt x="249" y="733"/>
                  </a:cubicBezTo>
                  <a:cubicBezTo>
                    <a:pt x="249" y="733"/>
                    <a:pt x="249" y="733"/>
                    <a:pt x="249" y="733"/>
                  </a:cubicBezTo>
                  <a:cubicBezTo>
                    <a:pt x="248" y="734"/>
                    <a:pt x="247" y="734"/>
                    <a:pt x="247" y="734"/>
                  </a:cubicBezTo>
                  <a:cubicBezTo>
                    <a:pt x="247" y="734"/>
                    <a:pt x="247" y="734"/>
                    <a:pt x="247" y="734"/>
                  </a:cubicBezTo>
                  <a:cubicBezTo>
                    <a:pt x="246" y="734"/>
                    <a:pt x="246" y="734"/>
                    <a:pt x="246" y="734"/>
                  </a:cubicBezTo>
                  <a:close/>
                  <a:moveTo>
                    <a:pt x="236" y="730"/>
                  </a:moveTo>
                  <a:cubicBezTo>
                    <a:pt x="236" y="730"/>
                    <a:pt x="235" y="729"/>
                    <a:pt x="235" y="729"/>
                  </a:cubicBezTo>
                  <a:cubicBezTo>
                    <a:pt x="235" y="729"/>
                    <a:pt x="235" y="729"/>
                    <a:pt x="235" y="729"/>
                  </a:cubicBezTo>
                  <a:cubicBezTo>
                    <a:pt x="234" y="729"/>
                    <a:pt x="233" y="727"/>
                    <a:pt x="234" y="726"/>
                  </a:cubicBezTo>
                  <a:cubicBezTo>
                    <a:pt x="234" y="726"/>
                    <a:pt x="234" y="726"/>
                    <a:pt x="234" y="726"/>
                  </a:cubicBezTo>
                  <a:cubicBezTo>
                    <a:pt x="234" y="725"/>
                    <a:pt x="236" y="724"/>
                    <a:pt x="237" y="725"/>
                  </a:cubicBezTo>
                  <a:cubicBezTo>
                    <a:pt x="237" y="725"/>
                    <a:pt x="237" y="725"/>
                    <a:pt x="237" y="725"/>
                  </a:cubicBezTo>
                  <a:cubicBezTo>
                    <a:pt x="237" y="725"/>
                    <a:pt x="238" y="725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39" y="726"/>
                    <a:pt x="240" y="728"/>
                    <a:pt x="239" y="729"/>
                  </a:cubicBezTo>
                  <a:cubicBezTo>
                    <a:pt x="239" y="729"/>
                    <a:pt x="239" y="729"/>
                    <a:pt x="239" y="729"/>
                  </a:cubicBezTo>
                  <a:cubicBezTo>
                    <a:pt x="239" y="729"/>
                    <a:pt x="238" y="730"/>
                    <a:pt x="237" y="730"/>
                  </a:cubicBezTo>
                  <a:cubicBezTo>
                    <a:pt x="237" y="730"/>
                    <a:pt x="237" y="730"/>
                    <a:pt x="237" y="730"/>
                  </a:cubicBezTo>
                  <a:cubicBezTo>
                    <a:pt x="237" y="730"/>
                    <a:pt x="236" y="730"/>
                    <a:pt x="236" y="730"/>
                  </a:cubicBezTo>
                  <a:close/>
                  <a:moveTo>
                    <a:pt x="227" y="725"/>
                  </a:moveTo>
                  <a:cubicBezTo>
                    <a:pt x="226" y="725"/>
                    <a:pt x="226" y="725"/>
                    <a:pt x="225" y="725"/>
                  </a:cubicBezTo>
                  <a:cubicBezTo>
                    <a:pt x="225" y="725"/>
                    <a:pt x="225" y="725"/>
                    <a:pt x="225" y="725"/>
                  </a:cubicBezTo>
                  <a:cubicBezTo>
                    <a:pt x="224" y="724"/>
                    <a:pt x="224" y="723"/>
                    <a:pt x="224" y="721"/>
                  </a:cubicBezTo>
                  <a:cubicBezTo>
                    <a:pt x="224" y="721"/>
                    <a:pt x="224" y="721"/>
                    <a:pt x="224" y="721"/>
                  </a:cubicBezTo>
                  <a:cubicBezTo>
                    <a:pt x="225" y="720"/>
                    <a:pt x="226" y="720"/>
                    <a:pt x="227" y="720"/>
                  </a:cubicBezTo>
                  <a:cubicBezTo>
                    <a:pt x="227" y="720"/>
                    <a:pt x="227" y="720"/>
                    <a:pt x="227" y="720"/>
                  </a:cubicBezTo>
                  <a:cubicBezTo>
                    <a:pt x="228" y="721"/>
                    <a:pt x="228" y="721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0" y="723"/>
                    <a:pt x="230" y="724"/>
                  </a:cubicBezTo>
                  <a:cubicBezTo>
                    <a:pt x="230" y="724"/>
                    <a:pt x="230" y="724"/>
                    <a:pt x="230" y="724"/>
                  </a:cubicBezTo>
                  <a:cubicBezTo>
                    <a:pt x="229" y="725"/>
                    <a:pt x="228" y="725"/>
                    <a:pt x="228" y="725"/>
                  </a:cubicBezTo>
                  <a:cubicBezTo>
                    <a:pt x="228" y="725"/>
                    <a:pt x="228" y="725"/>
                    <a:pt x="228" y="725"/>
                  </a:cubicBezTo>
                  <a:cubicBezTo>
                    <a:pt x="227" y="725"/>
                    <a:pt x="227" y="725"/>
                    <a:pt x="227" y="725"/>
                  </a:cubicBezTo>
                  <a:close/>
                  <a:moveTo>
                    <a:pt x="217" y="720"/>
                  </a:moveTo>
                  <a:cubicBezTo>
                    <a:pt x="217" y="720"/>
                    <a:pt x="216" y="720"/>
                    <a:pt x="216" y="720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15" y="719"/>
                    <a:pt x="214" y="718"/>
                    <a:pt x="215" y="717"/>
                  </a:cubicBezTo>
                  <a:cubicBezTo>
                    <a:pt x="215" y="717"/>
                    <a:pt x="215" y="717"/>
                    <a:pt x="215" y="717"/>
                  </a:cubicBezTo>
                  <a:cubicBezTo>
                    <a:pt x="216" y="716"/>
                    <a:pt x="217" y="715"/>
                    <a:pt x="218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1" y="717"/>
                    <a:pt x="221" y="718"/>
                    <a:pt x="220" y="719"/>
                  </a:cubicBezTo>
                  <a:cubicBezTo>
                    <a:pt x="220" y="719"/>
                    <a:pt x="220" y="719"/>
                    <a:pt x="220" y="719"/>
                  </a:cubicBezTo>
                  <a:cubicBezTo>
                    <a:pt x="220" y="720"/>
                    <a:pt x="219" y="721"/>
                    <a:pt x="218" y="721"/>
                  </a:cubicBezTo>
                  <a:cubicBezTo>
                    <a:pt x="218" y="721"/>
                    <a:pt x="218" y="721"/>
                    <a:pt x="218" y="721"/>
                  </a:cubicBezTo>
                  <a:cubicBezTo>
                    <a:pt x="218" y="721"/>
                    <a:pt x="218" y="721"/>
                    <a:pt x="217" y="720"/>
                  </a:cubicBezTo>
                  <a:close/>
                  <a:moveTo>
                    <a:pt x="208" y="715"/>
                  </a:moveTo>
                  <a:cubicBezTo>
                    <a:pt x="208" y="715"/>
                    <a:pt x="207" y="715"/>
                    <a:pt x="207" y="715"/>
                  </a:cubicBezTo>
                  <a:cubicBezTo>
                    <a:pt x="207" y="715"/>
                    <a:pt x="207" y="715"/>
                    <a:pt x="207" y="715"/>
                  </a:cubicBezTo>
                  <a:cubicBezTo>
                    <a:pt x="206" y="714"/>
                    <a:pt x="205" y="713"/>
                    <a:pt x="206" y="712"/>
                  </a:cubicBezTo>
                  <a:cubicBezTo>
                    <a:pt x="206" y="712"/>
                    <a:pt x="206" y="712"/>
                    <a:pt x="206" y="712"/>
                  </a:cubicBezTo>
                  <a:cubicBezTo>
                    <a:pt x="207" y="711"/>
                    <a:pt x="208" y="710"/>
                    <a:pt x="209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9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0" y="711"/>
                    <a:pt x="210" y="711"/>
                    <a:pt x="210" y="711"/>
                  </a:cubicBezTo>
                  <a:cubicBezTo>
                    <a:pt x="211" y="712"/>
                    <a:pt x="212" y="713"/>
                    <a:pt x="211" y="715"/>
                  </a:cubicBezTo>
                  <a:cubicBezTo>
                    <a:pt x="211" y="715"/>
                    <a:pt x="211" y="715"/>
                    <a:pt x="211" y="715"/>
                  </a:cubicBezTo>
                  <a:cubicBezTo>
                    <a:pt x="211" y="715"/>
                    <a:pt x="210" y="716"/>
                    <a:pt x="209" y="716"/>
                  </a:cubicBezTo>
                  <a:cubicBezTo>
                    <a:pt x="209" y="716"/>
                    <a:pt x="209" y="716"/>
                    <a:pt x="209" y="716"/>
                  </a:cubicBezTo>
                  <a:cubicBezTo>
                    <a:pt x="209" y="716"/>
                    <a:pt x="208" y="716"/>
                    <a:pt x="208" y="715"/>
                  </a:cubicBezTo>
                  <a:close/>
                  <a:moveTo>
                    <a:pt x="199" y="710"/>
                  </a:moveTo>
                  <a:cubicBezTo>
                    <a:pt x="198" y="710"/>
                    <a:pt x="198" y="710"/>
                    <a:pt x="198" y="710"/>
                  </a:cubicBezTo>
                  <a:cubicBezTo>
                    <a:pt x="198" y="710"/>
                    <a:pt x="198" y="710"/>
                    <a:pt x="198" y="710"/>
                  </a:cubicBezTo>
                  <a:cubicBezTo>
                    <a:pt x="197" y="709"/>
                    <a:pt x="196" y="708"/>
                    <a:pt x="197" y="706"/>
                  </a:cubicBezTo>
                  <a:cubicBezTo>
                    <a:pt x="197" y="706"/>
                    <a:pt x="197" y="706"/>
                    <a:pt x="197" y="706"/>
                  </a:cubicBezTo>
                  <a:cubicBezTo>
                    <a:pt x="197" y="705"/>
                    <a:pt x="199" y="705"/>
                    <a:pt x="200" y="706"/>
                  </a:cubicBezTo>
                  <a:cubicBezTo>
                    <a:pt x="200" y="706"/>
                    <a:pt x="200" y="706"/>
                    <a:pt x="200" y="706"/>
                  </a:cubicBezTo>
                  <a:cubicBezTo>
                    <a:pt x="200" y="706"/>
                    <a:pt x="201" y="706"/>
                    <a:pt x="201" y="706"/>
                  </a:cubicBezTo>
                  <a:cubicBezTo>
                    <a:pt x="201" y="706"/>
                    <a:pt x="201" y="706"/>
                    <a:pt x="201" y="706"/>
                  </a:cubicBezTo>
                  <a:cubicBezTo>
                    <a:pt x="202" y="707"/>
                    <a:pt x="203" y="708"/>
                    <a:pt x="202" y="709"/>
                  </a:cubicBezTo>
                  <a:cubicBezTo>
                    <a:pt x="202" y="709"/>
                    <a:pt x="202" y="709"/>
                    <a:pt x="202" y="709"/>
                  </a:cubicBezTo>
                  <a:cubicBezTo>
                    <a:pt x="202" y="710"/>
                    <a:pt x="201" y="711"/>
                    <a:pt x="200" y="711"/>
                  </a:cubicBezTo>
                  <a:cubicBezTo>
                    <a:pt x="200" y="711"/>
                    <a:pt x="200" y="711"/>
                    <a:pt x="200" y="711"/>
                  </a:cubicBezTo>
                  <a:cubicBezTo>
                    <a:pt x="200" y="711"/>
                    <a:pt x="199" y="710"/>
                    <a:pt x="199" y="710"/>
                  </a:cubicBezTo>
                  <a:close/>
                  <a:moveTo>
                    <a:pt x="190" y="705"/>
                  </a:moveTo>
                  <a:cubicBezTo>
                    <a:pt x="189" y="705"/>
                    <a:pt x="189" y="704"/>
                    <a:pt x="189" y="704"/>
                  </a:cubicBezTo>
                  <a:cubicBezTo>
                    <a:pt x="189" y="704"/>
                    <a:pt x="189" y="704"/>
                    <a:pt x="189" y="704"/>
                  </a:cubicBezTo>
                  <a:cubicBezTo>
                    <a:pt x="188" y="704"/>
                    <a:pt x="187" y="702"/>
                    <a:pt x="188" y="701"/>
                  </a:cubicBezTo>
                  <a:cubicBezTo>
                    <a:pt x="188" y="701"/>
                    <a:pt x="188" y="701"/>
                    <a:pt x="188" y="701"/>
                  </a:cubicBezTo>
                  <a:cubicBezTo>
                    <a:pt x="189" y="700"/>
                    <a:pt x="190" y="700"/>
                    <a:pt x="191" y="700"/>
                  </a:cubicBezTo>
                  <a:cubicBezTo>
                    <a:pt x="191" y="700"/>
                    <a:pt x="191" y="700"/>
                    <a:pt x="191" y="700"/>
                  </a:cubicBezTo>
                  <a:cubicBezTo>
                    <a:pt x="191" y="701"/>
                    <a:pt x="192" y="701"/>
                    <a:pt x="192" y="701"/>
                  </a:cubicBezTo>
                  <a:cubicBezTo>
                    <a:pt x="192" y="701"/>
                    <a:pt x="192" y="701"/>
                    <a:pt x="192" y="701"/>
                  </a:cubicBezTo>
                  <a:cubicBezTo>
                    <a:pt x="193" y="702"/>
                    <a:pt x="194" y="703"/>
                    <a:pt x="193" y="704"/>
                  </a:cubicBezTo>
                  <a:cubicBezTo>
                    <a:pt x="193" y="704"/>
                    <a:pt x="193" y="704"/>
                    <a:pt x="193" y="704"/>
                  </a:cubicBezTo>
                  <a:cubicBezTo>
                    <a:pt x="193" y="705"/>
                    <a:pt x="192" y="705"/>
                    <a:pt x="191" y="705"/>
                  </a:cubicBezTo>
                  <a:cubicBezTo>
                    <a:pt x="191" y="705"/>
                    <a:pt x="191" y="705"/>
                    <a:pt x="191" y="705"/>
                  </a:cubicBezTo>
                  <a:cubicBezTo>
                    <a:pt x="191" y="705"/>
                    <a:pt x="190" y="705"/>
                    <a:pt x="190" y="705"/>
                  </a:cubicBezTo>
                  <a:close/>
                  <a:moveTo>
                    <a:pt x="181" y="699"/>
                  </a:moveTo>
                  <a:cubicBezTo>
                    <a:pt x="180" y="699"/>
                    <a:pt x="180" y="699"/>
                    <a:pt x="180" y="699"/>
                  </a:cubicBezTo>
                  <a:cubicBezTo>
                    <a:pt x="180" y="699"/>
                    <a:pt x="180" y="699"/>
                    <a:pt x="180" y="699"/>
                  </a:cubicBezTo>
                  <a:cubicBezTo>
                    <a:pt x="179" y="698"/>
                    <a:pt x="178" y="697"/>
                    <a:pt x="179" y="695"/>
                  </a:cubicBezTo>
                  <a:cubicBezTo>
                    <a:pt x="179" y="695"/>
                    <a:pt x="179" y="695"/>
                    <a:pt x="179" y="695"/>
                  </a:cubicBezTo>
                  <a:cubicBezTo>
                    <a:pt x="180" y="694"/>
                    <a:pt x="181" y="694"/>
                    <a:pt x="182" y="695"/>
                  </a:cubicBezTo>
                  <a:cubicBezTo>
                    <a:pt x="182" y="695"/>
                    <a:pt x="182" y="695"/>
                    <a:pt x="182" y="695"/>
                  </a:cubicBezTo>
                  <a:cubicBezTo>
                    <a:pt x="183" y="695"/>
                    <a:pt x="183" y="695"/>
                    <a:pt x="183" y="696"/>
                  </a:cubicBezTo>
                  <a:cubicBezTo>
                    <a:pt x="183" y="696"/>
                    <a:pt x="183" y="696"/>
                    <a:pt x="183" y="696"/>
                  </a:cubicBezTo>
                  <a:cubicBezTo>
                    <a:pt x="184" y="696"/>
                    <a:pt x="185" y="698"/>
                    <a:pt x="184" y="699"/>
                  </a:cubicBezTo>
                  <a:cubicBezTo>
                    <a:pt x="184" y="699"/>
                    <a:pt x="184" y="699"/>
                    <a:pt x="184" y="699"/>
                  </a:cubicBezTo>
                  <a:cubicBezTo>
                    <a:pt x="184" y="699"/>
                    <a:pt x="183" y="700"/>
                    <a:pt x="182" y="700"/>
                  </a:cubicBezTo>
                  <a:cubicBezTo>
                    <a:pt x="182" y="700"/>
                    <a:pt x="182" y="700"/>
                    <a:pt x="182" y="700"/>
                  </a:cubicBezTo>
                  <a:cubicBezTo>
                    <a:pt x="182" y="700"/>
                    <a:pt x="181" y="700"/>
                    <a:pt x="181" y="699"/>
                  </a:cubicBezTo>
                  <a:close/>
                  <a:moveTo>
                    <a:pt x="172" y="694"/>
                  </a:moveTo>
                  <a:cubicBezTo>
                    <a:pt x="172" y="693"/>
                    <a:pt x="171" y="693"/>
                    <a:pt x="171" y="693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70" y="692"/>
                    <a:pt x="170" y="691"/>
                    <a:pt x="170" y="690"/>
                  </a:cubicBezTo>
                  <a:cubicBezTo>
                    <a:pt x="170" y="690"/>
                    <a:pt x="170" y="690"/>
                    <a:pt x="170" y="690"/>
                  </a:cubicBezTo>
                  <a:cubicBezTo>
                    <a:pt x="171" y="689"/>
                    <a:pt x="172" y="688"/>
                    <a:pt x="174" y="689"/>
                  </a:cubicBezTo>
                  <a:cubicBezTo>
                    <a:pt x="174" y="689"/>
                    <a:pt x="174" y="689"/>
                    <a:pt x="174" y="689"/>
                  </a:cubicBezTo>
                  <a:cubicBezTo>
                    <a:pt x="174" y="689"/>
                    <a:pt x="174" y="690"/>
                    <a:pt x="175" y="690"/>
                  </a:cubicBezTo>
                  <a:cubicBezTo>
                    <a:pt x="175" y="690"/>
                    <a:pt x="175" y="690"/>
                    <a:pt x="175" y="690"/>
                  </a:cubicBezTo>
                  <a:cubicBezTo>
                    <a:pt x="176" y="691"/>
                    <a:pt x="176" y="692"/>
                    <a:pt x="175" y="693"/>
                  </a:cubicBezTo>
                  <a:cubicBezTo>
                    <a:pt x="175" y="693"/>
                    <a:pt x="175" y="693"/>
                    <a:pt x="175" y="693"/>
                  </a:cubicBezTo>
                  <a:cubicBezTo>
                    <a:pt x="175" y="694"/>
                    <a:pt x="174" y="694"/>
                    <a:pt x="173" y="694"/>
                  </a:cubicBezTo>
                  <a:cubicBezTo>
                    <a:pt x="173" y="694"/>
                    <a:pt x="173" y="694"/>
                    <a:pt x="173" y="694"/>
                  </a:cubicBezTo>
                  <a:cubicBezTo>
                    <a:pt x="173" y="694"/>
                    <a:pt x="172" y="694"/>
                    <a:pt x="172" y="694"/>
                  </a:cubicBezTo>
                  <a:close/>
                  <a:moveTo>
                    <a:pt x="163" y="688"/>
                  </a:moveTo>
                  <a:cubicBezTo>
                    <a:pt x="163" y="687"/>
                    <a:pt x="163" y="687"/>
                    <a:pt x="162" y="687"/>
                  </a:cubicBezTo>
                  <a:cubicBezTo>
                    <a:pt x="162" y="687"/>
                    <a:pt x="162" y="687"/>
                    <a:pt x="162" y="687"/>
                  </a:cubicBezTo>
                  <a:cubicBezTo>
                    <a:pt x="161" y="686"/>
                    <a:pt x="161" y="685"/>
                    <a:pt x="162" y="684"/>
                  </a:cubicBezTo>
                  <a:cubicBezTo>
                    <a:pt x="162" y="684"/>
                    <a:pt x="162" y="684"/>
                    <a:pt x="162" y="684"/>
                  </a:cubicBezTo>
                  <a:cubicBezTo>
                    <a:pt x="162" y="683"/>
                    <a:pt x="164" y="682"/>
                    <a:pt x="165" y="683"/>
                  </a:cubicBezTo>
                  <a:cubicBezTo>
                    <a:pt x="165" y="683"/>
                    <a:pt x="165" y="683"/>
                    <a:pt x="165" y="683"/>
                  </a:cubicBezTo>
                  <a:cubicBezTo>
                    <a:pt x="165" y="683"/>
                    <a:pt x="166" y="684"/>
                    <a:pt x="166" y="684"/>
                  </a:cubicBezTo>
                  <a:cubicBezTo>
                    <a:pt x="166" y="684"/>
                    <a:pt x="166" y="684"/>
                    <a:pt x="166" y="684"/>
                  </a:cubicBezTo>
                  <a:cubicBezTo>
                    <a:pt x="167" y="685"/>
                    <a:pt x="167" y="686"/>
                    <a:pt x="167" y="687"/>
                  </a:cubicBezTo>
                  <a:cubicBezTo>
                    <a:pt x="167" y="687"/>
                    <a:pt x="167" y="687"/>
                    <a:pt x="167" y="687"/>
                  </a:cubicBezTo>
                  <a:cubicBezTo>
                    <a:pt x="166" y="688"/>
                    <a:pt x="165" y="688"/>
                    <a:pt x="165" y="688"/>
                  </a:cubicBezTo>
                  <a:cubicBezTo>
                    <a:pt x="165" y="688"/>
                    <a:pt x="165" y="688"/>
                    <a:pt x="165" y="688"/>
                  </a:cubicBezTo>
                  <a:cubicBezTo>
                    <a:pt x="164" y="688"/>
                    <a:pt x="164" y="688"/>
                    <a:pt x="163" y="688"/>
                  </a:cubicBezTo>
                  <a:close/>
                  <a:moveTo>
                    <a:pt x="155" y="682"/>
                  </a:moveTo>
                  <a:cubicBezTo>
                    <a:pt x="155" y="681"/>
                    <a:pt x="154" y="681"/>
                    <a:pt x="154" y="681"/>
                  </a:cubicBezTo>
                  <a:cubicBezTo>
                    <a:pt x="154" y="681"/>
                    <a:pt x="154" y="681"/>
                    <a:pt x="154" y="681"/>
                  </a:cubicBezTo>
                  <a:cubicBezTo>
                    <a:pt x="153" y="680"/>
                    <a:pt x="153" y="679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4" y="677"/>
                    <a:pt x="156" y="676"/>
                    <a:pt x="157" y="677"/>
                  </a:cubicBezTo>
                  <a:cubicBezTo>
                    <a:pt x="157" y="677"/>
                    <a:pt x="157" y="677"/>
                    <a:pt x="157" y="677"/>
                  </a:cubicBezTo>
                  <a:cubicBezTo>
                    <a:pt x="157" y="677"/>
                    <a:pt x="157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8" y="678"/>
                    <a:pt x="158" y="678"/>
                    <a:pt x="158" y="678"/>
                  </a:cubicBezTo>
                  <a:cubicBezTo>
                    <a:pt x="159" y="679"/>
                    <a:pt x="159" y="680"/>
                    <a:pt x="158" y="681"/>
                  </a:cubicBezTo>
                  <a:cubicBezTo>
                    <a:pt x="158" y="681"/>
                    <a:pt x="158" y="681"/>
                    <a:pt x="158" y="681"/>
                  </a:cubicBezTo>
                  <a:cubicBezTo>
                    <a:pt x="158" y="682"/>
                    <a:pt x="157" y="682"/>
                    <a:pt x="156" y="682"/>
                  </a:cubicBezTo>
                  <a:cubicBezTo>
                    <a:pt x="156" y="682"/>
                    <a:pt x="156" y="682"/>
                    <a:pt x="156" y="682"/>
                  </a:cubicBezTo>
                  <a:cubicBezTo>
                    <a:pt x="156" y="682"/>
                    <a:pt x="155" y="682"/>
                    <a:pt x="155" y="682"/>
                  </a:cubicBezTo>
                  <a:close/>
                  <a:moveTo>
                    <a:pt x="147" y="675"/>
                  </a:moveTo>
                  <a:cubicBezTo>
                    <a:pt x="146" y="675"/>
                    <a:pt x="146" y="675"/>
                    <a:pt x="145" y="674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44" y="674"/>
                    <a:pt x="144" y="672"/>
                    <a:pt x="145" y="671"/>
                  </a:cubicBezTo>
                  <a:cubicBezTo>
                    <a:pt x="145" y="671"/>
                    <a:pt x="145" y="671"/>
                    <a:pt x="145" y="671"/>
                  </a:cubicBezTo>
                  <a:cubicBezTo>
                    <a:pt x="146" y="670"/>
                    <a:pt x="147" y="670"/>
                    <a:pt x="148" y="671"/>
                  </a:cubicBezTo>
                  <a:cubicBezTo>
                    <a:pt x="148" y="671"/>
                    <a:pt x="148" y="671"/>
                    <a:pt x="148" y="671"/>
                  </a:cubicBezTo>
                  <a:cubicBezTo>
                    <a:pt x="149" y="671"/>
                    <a:pt x="149" y="671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49" y="672"/>
                    <a:pt x="149" y="672"/>
                    <a:pt x="149" y="672"/>
                  </a:cubicBezTo>
                  <a:cubicBezTo>
                    <a:pt x="150" y="672"/>
                    <a:pt x="151" y="674"/>
                    <a:pt x="150" y="675"/>
                  </a:cubicBezTo>
                  <a:cubicBezTo>
                    <a:pt x="150" y="675"/>
                    <a:pt x="150" y="675"/>
                    <a:pt x="150" y="675"/>
                  </a:cubicBezTo>
                  <a:cubicBezTo>
                    <a:pt x="149" y="675"/>
                    <a:pt x="149" y="676"/>
                    <a:pt x="148" y="676"/>
                  </a:cubicBezTo>
                  <a:cubicBezTo>
                    <a:pt x="148" y="676"/>
                    <a:pt x="148" y="676"/>
                    <a:pt x="148" y="676"/>
                  </a:cubicBezTo>
                  <a:cubicBezTo>
                    <a:pt x="147" y="676"/>
                    <a:pt x="147" y="676"/>
                    <a:pt x="147" y="675"/>
                  </a:cubicBezTo>
                  <a:close/>
                  <a:moveTo>
                    <a:pt x="138" y="669"/>
                  </a:moveTo>
                  <a:cubicBezTo>
                    <a:pt x="138" y="668"/>
                    <a:pt x="138" y="668"/>
                    <a:pt x="137" y="668"/>
                  </a:cubicBezTo>
                  <a:cubicBezTo>
                    <a:pt x="137" y="668"/>
                    <a:pt x="137" y="668"/>
                    <a:pt x="137" y="668"/>
                  </a:cubicBezTo>
                  <a:cubicBezTo>
                    <a:pt x="136" y="667"/>
                    <a:pt x="136" y="666"/>
                    <a:pt x="137" y="665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8" y="664"/>
                    <a:pt x="139" y="663"/>
                    <a:pt x="140" y="664"/>
                  </a:cubicBezTo>
                  <a:cubicBezTo>
                    <a:pt x="140" y="664"/>
                    <a:pt x="140" y="664"/>
                    <a:pt x="140" y="664"/>
                  </a:cubicBezTo>
                  <a:cubicBezTo>
                    <a:pt x="140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1" y="665"/>
                    <a:pt x="141" y="665"/>
                    <a:pt x="141" y="665"/>
                  </a:cubicBezTo>
                  <a:cubicBezTo>
                    <a:pt x="142" y="666"/>
                    <a:pt x="142" y="667"/>
                    <a:pt x="142" y="668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1" y="669"/>
                    <a:pt x="140" y="669"/>
                    <a:pt x="140" y="669"/>
                  </a:cubicBezTo>
                  <a:cubicBezTo>
                    <a:pt x="140" y="669"/>
                    <a:pt x="140" y="669"/>
                    <a:pt x="140" y="669"/>
                  </a:cubicBezTo>
                  <a:cubicBezTo>
                    <a:pt x="139" y="669"/>
                    <a:pt x="139" y="669"/>
                    <a:pt x="138" y="669"/>
                  </a:cubicBezTo>
                  <a:close/>
                  <a:moveTo>
                    <a:pt x="130" y="662"/>
                  </a:moveTo>
                  <a:cubicBezTo>
                    <a:pt x="130" y="662"/>
                    <a:pt x="130" y="661"/>
                    <a:pt x="129" y="661"/>
                  </a:cubicBezTo>
                  <a:cubicBezTo>
                    <a:pt x="129" y="661"/>
                    <a:pt x="129" y="661"/>
                    <a:pt x="129" y="661"/>
                  </a:cubicBezTo>
                  <a:cubicBezTo>
                    <a:pt x="128" y="660"/>
                    <a:pt x="128" y="659"/>
                    <a:pt x="129" y="658"/>
                  </a:cubicBezTo>
                  <a:cubicBezTo>
                    <a:pt x="129" y="658"/>
                    <a:pt x="129" y="658"/>
                    <a:pt x="129" y="658"/>
                  </a:cubicBezTo>
                  <a:cubicBezTo>
                    <a:pt x="130" y="657"/>
                    <a:pt x="131" y="657"/>
                    <a:pt x="132" y="658"/>
                  </a:cubicBezTo>
                  <a:cubicBezTo>
                    <a:pt x="132" y="658"/>
                    <a:pt x="132" y="658"/>
                    <a:pt x="132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3" y="658"/>
                    <a:pt x="133" y="658"/>
                    <a:pt x="133" y="658"/>
                  </a:cubicBezTo>
                  <a:cubicBezTo>
                    <a:pt x="134" y="659"/>
                    <a:pt x="134" y="661"/>
                    <a:pt x="133" y="662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3" y="662"/>
                    <a:pt x="132" y="663"/>
                    <a:pt x="132" y="663"/>
                  </a:cubicBezTo>
                  <a:cubicBezTo>
                    <a:pt x="132" y="663"/>
                    <a:pt x="132" y="663"/>
                    <a:pt x="132" y="663"/>
                  </a:cubicBezTo>
                  <a:cubicBezTo>
                    <a:pt x="131" y="663"/>
                    <a:pt x="131" y="662"/>
                    <a:pt x="130" y="662"/>
                  </a:cubicBezTo>
                  <a:close/>
                  <a:moveTo>
                    <a:pt x="122" y="655"/>
                  </a:moveTo>
                  <a:cubicBezTo>
                    <a:pt x="122" y="655"/>
                    <a:pt x="122" y="654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2" y="650"/>
                    <a:pt x="123" y="650"/>
                    <a:pt x="124" y="651"/>
                  </a:cubicBezTo>
                  <a:cubicBezTo>
                    <a:pt x="124" y="651"/>
                    <a:pt x="124" y="651"/>
                    <a:pt x="124" y="651"/>
                  </a:cubicBezTo>
                  <a:cubicBezTo>
                    <a:pt x="125" y="651"/>
                    <a:pt x="125" y="651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126" y="652"/>
                    <a:pt x="126" y="654"/>
                    <a:pt x="126" y="655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5" y="655"/>
                    <a:pt x="124" y="656"/>
                    <a:pt x="124" y="656"/>
                  </a:cubicBezTo>
                  <a:cubicBezTo>
                    <a:pt x="124" y="656"/>
                    <a:pt x="124" y="656"/>
                    <a:pt x="124" y="656"/>
                  </a:cubicBezTo>
                  <a:cubicBezTo>
                    <a:pt x="123" y="656"/>
                    <a:pt x="123" y="655"/>
                    <a:pt x="122" y="655"/>
                  </a:cubicBezTo>
                  <a:close/>
                  <a:moveTo>
                    <a:pt x="115" y="648"/>
                  </a:moveTo>
                  <a:cubicBezTo>
                    <a:pt x="114" y="648"/>
                    <a:pt x="114" y="647"/>
                    <a:pt x="114" y="647"/>
                  </a:cubicBezTo>
                  <a:cubicBezTo>
                    <a:pt x="114" y="647"/>
                    <a:pt x="114" y="647"/>
                    <a:pt x="114" y="647"/>
                  </a:cubicBezTo>
                  <a:cubicBezTo>
                    <a:pt x="113" y="646"/>
                    <a:pt x="113" y="645"/>
                    <a:pt x="114" y="644"/>
                  </a:cubicBezTo>
                  <a:cubicBezTo>
                    <a:pt x="114" y="644"/>
                    <a:pt x="114" y="644"/>
                    <a:pt x="114" y="644"/>
                  </a:cubicBezTo>
                  <a:cubicBezTo>
                    <a:pt x="114" y="643"/>
                    <a:pt x="116" y="643"/>
                    <a:pt x="117" y="644"/>
                  </a:cubicBezTo>
                  <a:cubicBezTo>
                    <a:pt x="117" y="644"/>
                    <a:pt x="117" y="644"/>
                    <a:pt x="117" y="644"/>
                  </a:cubicBezTo>
                  <a:cubicBezTo>
                    <a:pt x="117" y="644"/>
                    <a:pt x="117" y="644"/>
                    <a:pt x="118" y="645"/>
                  </a:cubicBezTo>
                  <a:cubicBezTo>
                    <a:pt x="118" y="645"/>
                    <a:pt x="118" y="645"/>
                    <a:pt x="118" y="645"/>
                  </a:cubicBezTo>
                  <a:cubicBezTo>
                    <a:pt x="119" y="645"/>
                    <a:pt x="119" y="647"/>
                    <a:pt x="118" y="648"/>
                  </a:cubicBezTo>
                  <a:cubicBezTo>
                    <a:pt x="118" y="648"/>
                    <a:pt x="118" y="648"/>
                    <a:pt x="118" y="648"/>
                  </a:cubicBezTo>
                  <a:cubicBezTo>
                    <a:pt x="117" y="648"/>
                    <a:pt x="117" y="649"/>
                    <a:pt x="116" y="649"/>
                  </a:cubicBezTo>
                  <a:cubicBezTo>
                    <a:pt x="116" y="649"/>
                    <a:pt x="116" y="649"/>
                    <a:pt x="116" y="649"/>
                  </a:cubicBezTo>
                  <a:cubicBezTo>
                    <a:pt x="116" y="649"/>
                    <a:pt x="115" y="648"/>
                    <a:pt x="115" y="648"/>
                  </a:cubicBezTo>
                  <a:close/>
                  <a:moveTo>
                    <a:pt x="107" y="641"/>
                  </a:moveTo>
                  <a:cubicBezTo>
                    <a:pt x="107" y="640"/>
                    <a:pt x="106" y="640"/>
                    <a:pt x="106" y="640"/>
                  </a:cubicBezTo>
                  <a:cubicBezTo>
                    <a:pt x="106" y="640"/>
                    <a:pt x="106" y="640"/>
                    <a:pt x="106" y="640"/>
                  </a:cubicBezTo>
                  <a:cubicBezTo>
                    <a:pt x="105" y="639"/>
                    <a:pt x="105" y="637"/>
                    <a:pt x="106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7" y="635"/>
                    <a:pt x="108" y="635"/>
                    <a:pt x="109" y="636"/>
                  </a:cubicBezTo>
                  <a:cubicBezTo>
                    <a:pt x="109" y="636"/>
                    <a:pt x="109" y="636"/>
                    <a:pt x="109" y="636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11" y="638"/>
                    <a:pt x="111" y="640"/>
                    <a:pt x="110" y="641"/>
                  </a:cubicBezTo>
                  <a:cubicBezTo>
                    <a:pt x="110" y="641"/>
                    <a:pt x="110" y="641"/>
                    <a:pt x="110" y="641"/>
                  </a:cubicBezTo>
                  <a:cubicBezTo>
                    <a:pt x="110" y="641"/>
                    <a:pt x="109" y="641"/>
                    <a:pt x="109" y="641"/>
                  </a:cubicBezTo>
                  <a:cubicBezTo>
                    <a:pt x="109" y="641"/>
                    <a:pt x="109" y="641"/>
                    <a:pt x="109" y="641"/>
                  </a:cubicBezTo>
                  <a:cubicBezTo>
                    <a:pt x="108" y="641"/>
                    <a:pt x="108" y="641"/>
                    <a:pt x="107" y="641"/>
                  </a:cubicBezTo>
                  <a:close/>
                  <a:moveTo>
                    <a:pt x="100" y="633"/>
                  </a:moveTo>
                  <a:cubicBezTo>
                    <a:pt x="99" y="633"/>
                    <a:pt x="99" y="632"/>
                    <a:pt x="99" y="632"/>
                  </a:cubicBezTo>
                  <a:cubicBezTo>
                    <a:pt x="99" y="632"/>
                    <a:pt x="99" y="632"/>
                    <a:pt x="99" y="632"/>
                  </a:cubicBezTo>
                  <a:cubicBezTo>
                    <a:pt x="98" y="631"/>
                    <a:pt x="98" y="630"/>
                    <a:pt x="99" y="629"/>
                  </a:cubicBezTo>
                  <a:cubicBezTo>
                    <a:pt x="99" y="629"/>
                    <a:pt x="99" y="629"/>
                    <a:pt x="99" y="629"/>
                  </a:cubicBezTo>
                  <a:cubicBezTo>
                    <a:pt x="100" y="628"/>
                    <a:pt x="101" y="628"/>
                    <a:pt x="102" y="629"/>
                  </a:cubicBezTo>
                  <a:cubicBezTo>
                    <a:pt x="102" y="629"/>
                    <a:pt x="102" y="629"/>
                    <a:pt x="102" y="629"/>
                  </a:cubicBezTo>
                  <a:cubicBezTo>
                    <a:pt x="102" y="629"/>
                    <a:pt x="103" y="630"/>
                    <a:pt x="103" y="630"/>
                  </a:cubicBezTo>
                  <a:cubicBezTo>
                    <a:pt x="103" y="630"/>
                    <a:pt x="103" y="630"/>
                    <a:pt x="103" y="630"/>
                  </a:cubicBezTo>
                  <a:cubicBezTo>
                    <a:pt x="104" y="631"/>
                    <a:pt x="104" y="632"/>
                    <a:pt x="103" y="633"/>
                  </a:cubicBezTo>
                  <a:cubicBezTo>
                    <a:pt x="103" y="633"/>
                    <a:pt x="103" y="633"/>
                    <a:pt x="103" y="633"/>
                  </a:cubicBezTo>
                  <a:cubicBezTo>
                    <a:pt x="103" y="634"/>
                    <a:pt x="102" y="634"/>
                    <a:pt x="101" y="634"/>
                  </a:cubicBezTo>
                  <a:cubicBezTo>
                    <a:pt x="101" y="634"/>
                    <a:pt x="101" y="634"/>
                    <a:pt x="101" y="634"/>
                  </a:cubicBezTo>
                  <a:cubicBezTo>
                    <a:pt x="101" y="634"/>
                    <a:pt x="100" y="634"/>
                    <a:pt x="100" y="633"/>
                  </a:cubicBezTo>
                  <a:close/>
                  <a:moveTo>
                    <a:pt x="93" y="625"/>
                  </a:moveTo>
                  <a:cubicBezTo>
                    <a:pt x="92" y="625"/>
                    <a:pt x="92" y="625"/>
                    <a:pt x="92" y="624"/>
                  </a:cubicBezTo>
                  <a:cubicBezTo>
                    <a:pt x="92" y="624"/>
                    <a:pt x="92" y="624"/>
                    <a:pt x="92" y="624"/>
                  </a:cubicBezTo>
                  <a:cubicBezTo>
                    <a:pt x="91" y="623"/>
                    <a:pt x="91" y="622"/>
                    <a:pt x="92" y="621"/>
                  </a:cubicBezTo>
                  <a:cubicBezTo>
                    <a:pt x="92" y="621"/>
                    <a:pt x="92" y="621"/>
                    <a:pt x="92" y="621"/>
                  </a:cubicBezTo>
                  <a:cubicBezTo>
                    <a:pt x="93" y="620"/>
                    <a:pt x="94" y="620"/>
                    <a:pt x="95" y="621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5" y="622"/>
                    <a:pt x="96" y="622"/>
                    <a:pt x="96" y="622"/>
                  </a:cubicBezTo>
                  <a:cubicBezTo>
                    <a:pt x="96" y="622"/>
                    <a:pt x="96" y="622"/>
                    <a:pt x="96" y="622"/>
                  </a:cubicBezTo>
                  <a:cubicBezTo>
                    <a:pt x="97" y="623"/>
                    <a:pt x="97" y="625"/>
                    <a:pt x="96" y="626"/>
                  </a:cubicBezTo>
                  <a:cubicBezTo>
                    <a:pt x="96" y="626"/>
                    <a:pt x="96" y="626"/>
                    <a:pt x="96" y="626"/>
                  </a:cubicBezTo>
                  <a:cubicBezTo>
                    <a:pt x="95" y="626"/>
                    <a:pt x="95" y="626"/>
                    <a:pt x="94" y="626"/>
                  </a:cubicBezTo>
                  <a:cubicBezTo>
                    <a:pt x="94" y="626"/>
                    <a:pt x="94" y="626"/>
                    <a:pt x="94" y="626"/>
                  </a:cubicBezTo>
                  <a:cubicBezTo>
                    <a:pt x="94" y="626"/>
                    <a:pt x="93" y="626"/>
                    <a:pt x="93" y="625"/>
                  </a:cubicBezTo>
                  <a:close/>
                  <a:moveTo>
                    <a:pt x="86" y="617"/>
                  </a:moveTo>
                  <a:cubicBezTo>
                    <a:pt x="85" y="617"/>
                    <a:pt x="85" y="617"/>
                    <a:pt x="85" y="616"/>
                  </a:cubicBezTo>
                  <a:cubicBezTo>
                    <a:pt x="85" y="616"/>
                    <a:pt x="85" y="616"/>
                    <a:pt x="85" y="616"/>
                  </a:cubicBezTo>
                  <a:cubicBezTo>
                    <a:pt x="84" y="615"/>
                    <a:pt x="84" y="614"/>
                    <a:pt x="85" y="613"/>
                  </a:cubicBezTo>
                  <a:cubicBezTo>
                    <a:pt x="85" y="613"/>
                    <a:pt x="85" y="613"/>
                    <a:pt x="85" y="613"/>
                  </a:cubicBezTo>
                  <a:cubicBezTo>
                    <a:pt x="86" y="612"/>
                    <a:pt x="87" y="612"/>
                    <a:pt x="88" y="613"/>
                  </a:cubicBezTo>
                  <a:cubicBezTo>
                    <a:pt x="88" y="613"/>
                    <a:pt x="88" y="613"/>
                    <a:pt x="88" y="613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89" y="614"/>
                    <a:pt x="89" y="614"/>
                    <a:pt x="89" y="614"/>
                  </a:cubicBezTo>
                  <a:cubicBezTo>
                    <a:pt x="90" y="615"/>
                    <a:pt x="90" y="617"/>
                    <a:pt x="89" y="618"/>
                  </a:cubicBezTo>
                  <a:cubicBezTo>
                    <a:pt x="89" y="618"/>
                    <a:pt x="89" y="618"/>
                    <a:pt x="89" y="618"/>
                  </a:cubicBezTo>
                  <a:cubicBezTo>
                    <a:pt x="88" y="618"/>
                    <a:pt x="88" y="618"/>
                    <a:pt x="87" y="618"/>
                  </a:cubicBezTo>
                  <a:cubicBezTo>
                    <a:pt x="87" y="618"/>
                    <a:pt x="87" y="618"/>
                    <a:pt x="87" y="618"/>
                  </a:cubicBezTo>
                  <a:cubicBezTo>
                    <a:pt x="87" y="618"/>
                    <a:pt x="86" y="618"/>
                    <a:pt x="86" y="617"/>
                  </a:cubicBezTo>
                  <a:close/>
                  <a:moveTo>
                    <a:pt x="79" y="609"/>
                  </a:moveTo>
                  <a:cubicBezTo>
                    <a:pt x="79" y="609"/>
                    <a:pt x="78" y="609"/>
                    <a:pt x="78" y="608"/>
                  </a:cubicBezTo>
                  <a:cubicBezTo>
                    <a:pt x="78" y="608"/>
                    <a:pt x="78" y="608"/>
                    <a:pt x="78" y="608"/>
                  </a:cubicBezTo>
                  <a:cubicBezTo>
                    <a:pt x="77" y="607"/>
                    <a:pt x="77" y="606"/>
                    <a:pt x="78" y="605"/>
                  </a:cubicBezTo>
                  <a:cubicBezTo>
                    <a:pt x="78" y="605"/>
                    <a:pt x="78" y="605"/>
                    <a:pt x="78" y="605"/>
                  </a:cubicBezTo>
                  <a:cubicBezTo>
                    <a:pt x="79" y="604"/>
                    <a:pt x="81" y="604"/>
                    <a:pt x="82" y="605"/>
                  </a:cubicBezTo>
                  <a:cubicBezTo>
                    <a:pt x="82" y="605"/>
                    <a:pt x="82" y="605"/>
                    <a:pt x="82" y="605"/>
                  </a:cubicBezTo>
                  <a:cubicBezTo>
                    <a:pt x="82" y="606"/>
                    <a:pt x="82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6"/>
                    <a:pt x="83" y="606"/>
                    <a:pt x="83" y="606"/>
                  </a:cubicBezTo>
                  <a:cubicBezTo>
                    <a:pt x="83" y="607"/>
                    <a:pt x="83" y="609"/>
                    <a:pt x="82" y="610"/>
                  </a:cubicBezTo>
                  <a:cubicBezTo>
                    <a:pt x="82" y="610"/>
                    <a:pt x="82" y="610"/>
                    <a:pt x="82" y="610"/>
                  </a:cubicBezTo>
                  <a:cubicBezTo>
                    <a:pt x="82" y="610"/>
                    <a:pt x="81" y="610"/>
                    <a:pt x="81" y="610"/>
                  </a:cubicBezTo>
                  <a:cubicBezTo>
                    <a:pt x="81" y="610"/>
                    <a:pt x="81" y="610"/>
                    <a:pt x="81" y="610"/>
                  </a:cubicBezTo>
                  <a:cubicBezTo>
                    <a:pt x="80" y="610"/>
                    <a:pt x="79" y="610"/>
                    <a:pt x="79" y="609"/>
                  </a:cubicBezTo>
                  <a:close/>
                  <a:moveTo>
                    <a:pt x="73" y="601"/>
                  </a:moveTo>
                  <a:cubicBezTo>
                    <a:pt x="72" y="601"/>
                    <a:pt x="72" y="600"/>
                    <a:pt x="72" y="600"/>
                  </a:cubicBezTo>
                  <a:cubicBezTo>
                    <a:pt x="72" y="600"/>
                    <a:pt x="72" y="600"/>
                    <a:pt x="72" y="600"/>
                  </a:cubicBezTo>
                  <a:cubicBezTo>
                    <a:pt x="71" y="599"/>
                    <a:pt x="71" y="597"/>
                    <a:pt x="72" y="597"/>
                  </a:cubicBezTo>
                  <a:cubicBezTo>
                    <a:pt x="72" y="597"/>
                    <a:pt x="72" y="597"/>
                    <a:pt x="72" y="597"/>
                  </a:cubicBezTo>
                  <a:cubicBezTo>
                    <a:pt x="73" y="596"/>
                    <a:pt x="75" y="596"/>
                    <a:pt x="75" y="597"/>
                  </a:cubicBezTo>
                  <a:cubicBezTo>
                    <a:pt x="75" y="597"/>
                    <a:pt x="75" y="597"/>
                    <a:pt x="75" y="597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6" y="598"/>
                    <a:pt x="76" y="598"/>
                    <a:pt x="76" y="598"/>
                  </a:cubicBezTo>
                  <a:cubicBezTo>
                    <a:pt x="77" y="599"/>
                    <a:pt x="77" y="601"/>
                    <a:pt x="76" y="601"/>
                  </a:cubicBezTo>
                  <a:cubicBezTo>
                    <a:pt x="76" y="601"/>
                    <a:pt x="76" y="601"/>
                    <a:pt x="76" y="601"/>
                  </a:cubicBezTo>
                  <a:cubicBezTo>
                    <a:pt x="75" y="602"/>
                    <a:pt x="75" y="602"/>
                    <a:pt x="74" y="602"/>
                  </a:cubicBezTo>
                  <a:cubicBezTo>
                    <a:pt x="74" y="602"/>
                    <a:pt x="74" y="602"/>
                    <a:pt x="74" y="602"/>
                  </a:cubicBezTo>
                  <a:cubicBezTo>
                    <a:pt x="74" y="602"/>
                    <a:pt x="73" y="602"/>
                    <a:pt x="73" y="601"/>
                  </a:cubicBezTo>
                  <a:close/>
                  <a:moveTo>
                    <a:pt x="66" y="593"/>
                  </a:moveTo>
                  <a:cubicBezTo>
                    <a:pt x="66" y="592"/>
                    <a:pt x="66" y="592"/>
                    <a:pt x="65" y="591"/>
                  </a:cubicBezTo>
                  <a:cubicBezTo>
                    <a:pt x="65" y="591"/>
                    <a:pt x="65" y="591"/>
                    <a:pt x="65" y="591"/>
                  </a:cubicBezTo>
                  <a:cubicBezTo>
                    <a:pt x="65" y="590"/>
                    <a:pt x="65" y="589"/>
                    <a:pt x="66" y="588"/>
                  </a:cubicBezTo>
                  <a:cubicBezTo>
                    <a:pt x="66" y="588"/>
                    <a:pt x="66" y="588"/>
                    <a:pt x="66" y="588"/>
                  </a:cubicBezTo>
                  <a:cubicBezTo>
                    <a:pt x="67" y="588"/>
                    <a:pt x="69" y="588"/>
                    <a:pt x="69" y="589"/>
                  </a:cubicBezTo>
                  <a:cubicBezTo>
                    <a:pt x="69" y="589"/>
                    <a:pt x="69" y="589"/>
                    <a:pt x="69" y="589"/>
                  </a:cubicBezTo>
                  <a:cubicBezTo>
                    <a:pt x="70" y="589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1" y="591"/>
                    <a:pt x="71" y="592"/>
                    <a:pt x="69" y="593"/>
                  </a:cubicBezTo>
                  <a:cubicBezTo>
                    <a:pt x="69" y="593"/>
                    <a:pt x="69" y="593"/>
                    <a:pt x="69" y="593"/>
                  </a:cubicBezTo>
                  <a:cubicBezTo>
                    <a:pt x="69" y="593"/>
                    <a:pt x="69" y="594"/>
                    <a:pt x="68" y="594"/>
                  </a:cubicBezTo>
                  <a:cubicBezTo>
                    <a:pt x="68" y="594"/>
                    <a:pt x="68" y="594"/>
                    <a:pt x="68" y="594"/>
                  </a:cubicBezTo>
                  <a:cubicBezTo>
                    <a:pt x="67" y="594"/>
                    <a:pt x="67" y="593"/>
                    <a:pt x="66" y="593"/>
                  </a:cubicBezTo>
                  <a:close/>
                  <a:moveTo>
                    <a:pt x="60" y="584"/>
                  </a:moveTo>
                  <a:cubicBezTo>
                    <a:pt x="60" y="584"/>
                    <a:pt x="60" y="583"/>
                    <a:pt x="60" y="583"/>
                  </a:cubicBezTo>
                  <a:cubicBezTo>
                    <a:pt x="60" y="583"/>
                    <a:pt x="60" y="583"/>
                    <a:pt x="60" y="583"/>
                  </a:cubicBezTo>
                  <a:cubicBezTo>
                    <a:pt x="59" y="582"/>
                    <a:pt x="59" y="580"/>
                    <a:pt x="60" y="580"/>
                  </a:cubicBezTo>
                  <a:cubicBezTo>
                    <a:pt x="60" y="580"/>
                    <a:pt x="60" y="580"/>
                    <a:pt x="60" y="580"/>
                  </a:cubicBezTo>
                  <a:cubicBezTo>
                    <a:pt x="61" y="579"/>
                    <a:pt x="63" y="579"/>
                    <a:pt x="63" y="580"/>
                  </a:cubicBezTo>
                  <a:cubicBezTo>
                    <a:pt x="63" y="580"/>
                    <a:pt x="63" y="580"/>
                    <a:pt x="63" y="580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5" y="582"/>
                    <a:pt x="65" y="584"/>
                    <a:pt x="64" y="585"/>
                  </a:cubicBezTo>
                  <a:cubicBezTo>
                    <a:pt x="64" y="585"/>
                    <a:pt x="64" y="585"/>
                    <a:pt x="64" y="585"/>
                  </a:cubicBezTo>
                  <a:cubicBezTo>
                    <a:pt x="63" y="585"/>
                    <a:pt x="63" y="585"/>
                    <a:pt x="62" y="585"/>
                  </a:cubicBezTo>
                  <a:cubicBezTo>
                    <a:pt x="62" y="585"/>
                    <a:pt x="62" y="585"/>
                    <a:pt x="62" y="585"/>
                  </a:cubicBezTo>
                  <a:cubicBezTo>
                    <a:pt x="61" y="585"/>
                    <a:pt x="61" y="585"/>
                    <a:pt x="60" y="584"/>
                  </a:cubicBezTo>
                  <a:close/>
                  <a:moveTo>
                    <a:pt x="55" y="575"/>
                  </a:moveTo>
                  <a:cubicBezTo>
                    <a:pt x="54" y="575"/>
                    <a:pt x="54" y="574"/>
                    <a:pt x="54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3" y="573"/>
                    <a:pt x="54" y="571"/>
                    <a:pt x="55" y="571"/>
                  </a:cubicBezTo>
                  <a:cubicBezTo>
                    <a:pt x="55" y="571"/>
                    <a:pt x="55" y="571"/>
                    <a:pt x="55" y="571"/>
                  </a:cubicBezTo>
                  <a:cubicBezTo>
                    <a:pt x="56" y="570"/>
                    <a:pt x="57" y="570"/>
                    <a:pt x="58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2"/>
                    <a:pt x="58" y="572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3"/>
                    <a:pt x="59" y="573"/>
                    <a:pt x="59" y="573"/>
                  </a:cubicBezTo>
                  <a:cubicBezTo>
                    <a:pt x="59" y="574"/>
                    <a:pt x="59" y="575"/>
                    <a:pt x="58" y="576"/>
                  </a:cubicBezTo>
                  <a:cubicBezTo>
                    <a:pt x="58" y="576"/>
                    <a:pt x="58" y="576"/>
                    <a:pt x="58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7" y="576"/>
                    <a:pt x="57" y="576"/>
                    <a:pt x="57" y="576"/>
                  </a:cubicBezTo>
                  <a:cubicBezTo>
                    <a:pt x="56" y="576"/>
                    <a:pt x="55" y="576"/>
                    <a:pt x="55" y="575"/>
                  </a:cubicBezTo>
                  <a:close/>
                  <a:moveTo>
                    <a:pt x="49" y="566"/>
                  </a:moveTo>
                  <a:cubicBezTo>
                    <a:pt x="49" y="566"/>
                    <a:pt x="49" y="565"/>
                    <a:pt x="48" y="565"/>
                  </a:cubicBezTo>
                  <a:cubicBezTo>
                    <a:pt x="48" y="565"/>
                    <a:pt x="48" y="565"/>
                    <a:pt x="48" y="565"/>
                  </a:cubicBezTo>
                  <a:cubicBezTo>
                    <a:pt x="48" y="564"/>
                    <a:pt x="48" y="562"/>
                    <a:pt x="49" y="562"/>
                  </a:cubicBezTo>
                  <a:cubicBezTo>
                    <a:pt x="49" y="562"/>
                    <a:pt x="49" y="562"/>
                    <a:pt x="49" y="562"/>
                  </a:cubicBezTo>
                  <a:cubicBezTo>
                    <a:pt x="50" y="561"/>
                    <a:pt x="52" y="561"/>
                    <a:pt x="52" y="563"/>
                  </a:cubicBezTo>
                  <a:cubicBezTo>
                    <a:pt x="52" y="563"/>
                    <a:pt x="52" y="563"/>
                    <a:pt x="52" y="563"/>
                  </a:cubicBezTo>
                  <a:cubicBezTo>
                    <a:pt x="53" y="563"/>
                    <a:pt x="53" y="563"/>
                    <a:pt x="53" y="564"/>
                  </a:cubicBezTo>
                  <a:cubicBezTo>
                    <a:pt x="53" y="564"/>
                    <a:pt x="53" y="564"/>
                    <a:pt x="53" y="564"/>
                  </a:cubicBezTo>
                  <a:cubicBezTo>
                    <a:pt x="54" y="565"/>
                    <a:pt x="53" y="566"/>
                    <a:pt x="52" y="567"/>
                  </a:cubicBezTo>
                  <a:cubicBezTo>
                    <a:pt x="52" y="567"/>
                    <a:pt x="52" y="567"/>
                    <a:pt x="52" y="567"/>
                  </a:cubicBezTo>
                  <a:cubicBezTo>
                    <a:pt x="52" y="567"/>
                    <a:pt x="52" y="567"/>
                    <a:pt x="51" y="567"/>
                  </a:cubicBezTo>
                  <a:cubicBezTo>
                    <a:pt x="51" y="567"/>
                    <a:pt x="51" y="567"/>
                    <a:pt x="51" y="567"/>
                  </a:cubicBezTo>
                  <a:cubicBezTo>
                    <a:pt x="50" y="567"/>
                    <a:pt x="50" y="567"/>
                    <a:pt x="49" y="566"/>
                  </a:cubicBezTo>
                  <a:close/>
                  <a:moveTo>
                    <a:pt x="44" y="557"/>
                  </a:moveTo>
                  <a:cubicBezTo>
                    <a:pt x="44" y="557"/>
                    <a:pt x="44" y="556"/>
                    <a:pt x="43" y="556"/>
                  </a:cubicBezTo>
                  <a:cubicBezTo>
                    <a:pt x="43" y="556"/>
                    <a:pt x="43" y="556"/>
                    <a:pt x="43" y="556"/>
                  </a:cubicBezTo>
                  <a:cubicBezTo>
                    <a:pt x="43" y="555"/>
                    <a:pt x="43" y="553"/>
                    <a:pt x="44" y="553"/>
                  </a:cubicBezTo>
                  <a:cubicBezTo>
                    <a:pt x="44" y="553"/>
                    <a:pt x="44" y="553"/>
                    <a:pt x="44" y="553"/>
                  </a:cubicBezTo>
                  <a:cubicBezTo>
                    <a:pt x="45" y="552"/>
                    <a:pt x="47" y="552"/>
                    <a:pt x="47" y="554"/>
                  </a:cubicBezTo>
                  <a:cubicBezTo>
                    <a:pt x="47" y="554"/>
                    <a:pt x="47" y="554"/>
                    <a:pt x="47" y="554"/>
                  </a:cubicBezTo>
                  <a:cubicBezTo>
                    <a:pt x="48" y="554"/>
                    <a:pt x="48" y="554"/>
                    <a:pt x="48" y="555"/>
                  </a:cubicBezTo>
                  <a:cubicBezTo>
                    <a:pt x="48" y="555"/>
                    <a:pt x="48" y="555"/>
                    <a:pt x="48" y="555"/>
                  </a:cubicBezTo>
                  <a:cubicBezTo>
                    <a:pt x="49" y="556"/>
                    <a:pt x="48" y="557"/>
                    <a:pt x="47" y="558"/>
                  </a:cubicBezTo>
                  <a:cubicBezTo>
                    <a:pt x="47" y="558"/>
                    <a:pt x="47" y="558"/>
                    <a:pt x="47" y="558"/>
                  </a:cubicBezTo>
                  <a:cubicBezTo>
                    <a:pt x="47" y="558"/>
                    <a:pt x="46" y="558"/>
                    <a:pt x="46" y="558"/>
                  </a:cubicBezTo>
                  <a:cubicBezTo>
                    <a:pt x="46" y="558"/>
                    <a:pt x="46" y="558"/>
                    <a:pt x="46" y="558"/>
                  </a:cubicBezTo>
                  <a:cubicBezTo>
                    <a:pt x="45" y="558"/>
                    <a:pt x="44" y="558"/>
                    <a:pt x="44" y="557"/>
                  </a:cubicBezTo>
                  <a:close/>
                  <a:moveTo>
                    <a:pt x="39" y="548"/>
                  </a:moveTo>
                  <a:cubicBezTo>
                    <a:pt x="39" y="547"/>
                    <a:pt x="39" y="547"/>
                    <a:pt x="38" y="546"/>
                  </a:cubicBezTo>
                  <a:cubicBezTo>
                    <a:pt x="38" y="546"/>
                    <a:pt x="38" y="546"/>
                    <a:pt x="38" y="546"/>
                  </a:cubicBezTo>
                  <a:cubicBezTo>
                    <a:pt x="38" y="545"/>
                    <a:pt x="38" y="544"/>
                    <a:pt x="39" y="543"/>
                  </a:cubicBezTo>
                  <a:cubicBezTo>
                    <a:pt x="39" y="543"/>
                    <a:pt x="39" y="543"/>
                    <a:pt x="39" y="543"/>
                  </a:cubicBezTo>
                  <a:cubicBezTo>
                    <a:pt x="41" y="543"/>
                    <a:pt x="42" y="543"/>
                    <a:pt x="43" y="544"/>
                  </a:cubicBezTo>
                  <a:cubicBezTo>
                    <a:pt x="43" y="544"/>
                    <a:pt x="43" y="544"/>
                    <a:pt x="43" y="544"/>
                  </a:cubicBezTo>
                  <a:cubicBezTo>
                    <a:pt x="43" y="545"/>
                    <a:pt x="43" y="545"/>
                    <a:pt x="43" y="546"/>
                  </a:cubicBezTo>
                  <a:cubicBezTo>
                    <a:pt x="43" y="546"/>
                    <a:pt x="43" y="546"/>
                    <a:pt x="43" y="546"/>
                  </a:cubicBezTo>
                  <a:cubicBezTo>
                    <a:pt x="44" y="547"/>
                    <a:pt x="43" y="548"/>
                    <a:pt x="42" y="549"/>
                  </a:cubicBezTo>
                  <a:cubicBezTo>
                    <a:pt x="42" y="549"/>
                    <a:pt x="42" y="549"/>
                    <a:pt x="42" y="549"/>
                  </a:cubicBezTo>
                  <a:cubicBezTo>
                    <a:pt x="42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39" y="548"/>
                    <a:pt x="39" y="548"/>
                  </a:cubicBezTo>
                  <a:close/>
                  <a:moveTo>
                    <a:pt x="34" y="538"/>
                  </a:moveTo>
                  <a:cubicBezTo>
                    <a:pt x="34" y="538"/>
                    <a:pt x="34" y="537"/>
                    <a:pt x="34" y="537"/>
                  </a:cubicBezTo>
                  <a:cubicBezTo>
                    <a:pt x="34" y="537"/>
                    <a:pt x="34" y="537"/>
                    <a:pt x="34" y="537"/>
                  </a:cubicBezTo>
                  <a:cubicBezTo>
                    <a:pt x="33" y="536"/>
                    <a:pt x="34" y="534"/>
                    <a:pt x="35" y="534"/>
                  </a:cubicBezTo>
                  <a:cubicBezTo>
                    <a:pt x="35" y="534"/>
                    <a:pt x="35" y="534"/>
                    <a:pt x="35" y="534"/>
                  </a:cubicBezTo>
                  <a:cubicBezTo>
                    <a:pt x="36" y="533"/>
                    <a:pt x="38" y="534"/>
                    <a:pt x="38" y="535"/>
                  </a:cubicBezTo>
                  <a:cubicBezTo>
                    <a:pt x="38" y="535"/>
                    <a:pt x="38" y="535"/>
                    <a:pt x="38" y="535"/>
                  </a:cubicBezTo>
                  <a:cubicBezTo>
                    <a:pt x="38" y="535"/>
                    <a:pt x="38" y="536"/>
                    <a:pt x="39" y="536"/>
                  </a:cubicBezTo>
                  <a:cubicBezTo>
                    <a:pt x="39" y="536"/>
                    <a:pt x="39" y="536"/>
                    <a:pt x="39" y="536"/>
                  </a:cubicBezTo>
                  <a:cubicBezTo>
                    <a:pt x="39" y="537"/>
                    <a:pt x="39" y="539"/>
                    <a:pt x="38" y="539"/>
                  </a:cubicBezTo>
                  <a:cubicBezTo>
                    <a:pt x="38" y="539"/>
                    <a:pt x="38" y="539"/>
                    <a:pt x="38" y="539"/>
                  </a:cubicBezTo>
                  <a:cubicBezTo>
                    <a:pt x="37" y="539"/>
                    <a:pt x="37" y="540"/>
                    <a:pt x="37" y="540"/>
                  </a:cubicBezTo>
                  <a:cubicBezTo>
                    <a:pt x="37" y="540"/>
                    <a:pt x="37" y="540"/>
                    <a:pt x="37" y="540"/>
                  </a:cubicBezTo>
                  <a:cubicBezTo>
                    <a:pt x="36" y="540"/>
                    <a:pt x="35" y="539"/>
                    <a:pt x="34" y="538"/>
                  </a:cubicBezTo>
                  <a:close/>
                  <a:moveTo>
                    <a:pt x="30" y="529"/>
                  </a:moveTo>
                  <a:cubicBezTo>
                    <a:pt x="30" y="528"/>
                    <a:pt x="30" y="528"/>
                    <a:pt x="30" y="527"/>
                  </a:cubicBezTo>
                  <a:cubicBezTo>
                    <a:pt x="30" y="527"/>
                    <a:pt x="30" y="527"/>
                    <a:pt x="30" y="527"/>
                  </a:cubicBezTo>
                  <a:cubicBezTo>
                    <a:pt x="29" y="526"/>
                    <a:pt x="30" y="525"/>
                    <a:pt x="31" y="524"/>
                  </a:cubicBezTo>
                  <a:cubicBezTo>
                    <a:pt x="31" y="524"/>
                    <a:pt x="31" y="524"/>
                    <a:pt x="31" y="524"/>
                  </a:cubicBezTo>
                  <a:cubicBezTo>
                    <a:pt x="32" y="524"/>
                    <a:pt x="33" y="524"/>
                    <a:pt x="34" y="526"/>
                  </a:cubicBezTo>
                  <a:cubicBezTo>
                    <a:pt x="34" y="526"/>
                    <a:pt x="34" y="526"/>
                    <a:pt x="34" y="526"/>
                  </a:cubicBezTo>
                  <a:cubicBezTo>
                    <a:pt x="34" y="526"/>
                    <a:pt x="34" y="526"/>
                    <a:pt x="34" y="527"/>
                  </a:cubicBezTo>
                  <a:cubicBezTo>
                    <a:pt x="34" y="527"/>
                    <a:pt x="34" y="527"/>
                    <a:pt x="34" y="527"/>
                  </a:cubicBezTo>
                  <a:cubicBezTo>
                    <a:pt x="35" y="528"/>
                    <a:pt x="34" y="529"/>
                    <a:pt x="33" y="530"/>
                  </a:cubicBezTo>
                  <a:cubicBezTo>
                    <a:pt x="33" y="530"/>
                    <a:pt x="33" y="530"/>
                    <a:pt x="33" y="530"/>
                  </a:cubicBezTo>
                  <a:cubicBezTo>
                    <a:pt x="33" y="530"/>
                    <a:pt x="33" y="530"/>
                    <a:pt x="32" y="530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1" y="530"/>
                    <a:pt x="31" y="529"/>
                    <a:pt x="30" y="529"/>
                  </a:cubicBezTo>
                  <a:close/>
                  <a:moveTo>
                    <a:pt x="26" y="519"/>
                  </a:moveTo>
                  <a:cubicBezTo>
                    <a:pt x="26" y="518"/>
                    <a:pt x="26" y="518"/>
                    <a:pt x="26" y="518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5" y="516"/>
                    <a:pt x="26" y="515"/>
                    <a:pt x="27" y="515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514"/>
                    <a:pt x="29" y="515"/>
                    <a:pt x="30" y="516"/>
                  </a:cubicBezTo>
                  <a:cubicBezTo>
                    <a:pt x="30" y="516"/>
                    <a:pt x="30" y="516"/>
                    <a:pt x="30" y="516"/>
                  </a:cubicBezTo>
                  <a:cubicBezTo>
                    <a:pt x="30" y="516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0" y="517"/>
                    <a:pt x="30" y="517"/>
                    <a:pt x="30" y="517"/>
                  </a:cubicBezTo>
                  <a:cubicBezTo>
                    <a:pt x="31" y="518"/>
                    <a:pt x="30" y="520"/>
                    <a:pt x="29" y="520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29" y="520"/>
                    <a:pt x="29" y="520"/>
                    <a:pt x="28" y="520"/>
                  </a:cubicBezTo>
                  <a:cubicBezTo>
                    <a:pt x="28" y="520"/>
                    <a:pt x="28" y="520"/>
                    <a:pt x="28" y="520"/>
                  </a:cubicBezTo>
                  <a:cubicBezTo>
                    <a:pt x="27" y="520"/>
                    <a:pt x="26" y="520"/>
                    <a:pt x="26" y="519"/>
                  </a:cubicBezTo>
                  <a:close/>
                  <a:moveTo>
                    <a:pt x="22" y="509"/>
                  </a:moveTo>
                  <a:cubicBezTo>
                    <a:pt x="22" y="509"/>
                    <a:pt x="22" y="508"/>
                    <a:pt x="22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1" y="507"/>
                    <a:pt x="22" y="505"/>
                    <a:pt x="23" y="505"/>
                  </a:cubicBezTo>
                  <a:cubicBezTo>
                    <a:pt x="23" y="505"/>
                    <a:pt x="23" y="505"/>
                    <a:pt x="23" y="505"/>
                  </a:cubicBezTo>
                  <a:cubicBezTo>
                    <a:pt x="24" y="504"/>
                    <a:pt x="26" y="505"/>
                    <a:pt x="26" y="506"/>
                  </a:cubicBezTo>
                  <a:cubicBezTo>
                    <a:pt x="26" y="506"/>
                    <a:pt x="26" y="506"/>
                    <a:pt x="26" y="506"/>
                  </a:cubicBezTo>
                  <a:cubicBezTo>
                    <a:pt x="26" y="507"/>
                    <a:pt x="27" y="507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8"/>
                    <a:pt x="27" y="508"/>
                    <a:pt x="27" y="508"/>
                  </a:cubicBezTo>
                  <a:cubicBezTo>
                    <a:pt x="27" y="509"/>
                    <a:pt x="27" y="510"/>
                    <a:pt x="25" y="510"/>
                  </a:cubicBezTo>
                  <a:cubicBezTo>
                    <a:pt x="25" y="510"/>
                    <a:pt x="25" y="510"/>
                    <a:pt x="25" y="510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4" y="511"/>
                    <a:pt x="23" y="510"/>
                    <a:pt x="22" y="509"/>
                  </a:cubicBezTo>
                  <a:close/>
                  <a:moveTo>
                    <a:pt x="19" y="499"/>
                  </a:moveTo>
                  <a:cubicBezTo>
                    <a:pt x="19" y="499"/>
                    <a:pt x="19" y="498"/>
                    <a:pt x="18" y="498"/>
                  </a:cubicBezTo>
                  <a:cubicBezTo>
                    <a:pt x="18" y="498"/>
                    <a:pt x="18" y="498"/>
                    <a:pt x="18" y="498"/>
                  </a:cubicBezTo>
                  <a:cubicBezTo>
                    <a:pt x="18" y="497"/>
                    <a:pt x="19" y="495"/>
                    <a:pt x="20" y="495"/>
                  </a:cubicBezTo>
                  <a:cubicBezTo>
                    <a:pt x="20" y="495"/>
                    <a:pt x="20" y="495"/>
                    <a:pt x="20" y="495"/>
                  </a:cubicBezTo>
                  <a:cubicBezTo>
                    <a:pt x="21" y="495"/>
                    <a:pt x="22" y="495"/>
                    <a:pt x="23" y="496"/>
                  </a:cubicBezTo>
                  <a:cubicBezTo>
                    <a:pt x="23" y="496"/>
                    <a:pt x="23" y="496"/>
                    <a:pt x="23" y="496"/>
                  </a:cubicBezTo>
                  <a:cubicBezTo>
                    <a:pt x="23" y="497"/>
                    <a:pt x="23" y="497"/>
                    <a:pt x="23" y="498"/>
                  </a:cubicBezTo>
                  <a:cubicBezTo>
                    <a:pt x="23" y="498"/>
                    <a:pt x="23" y="498"/>
                    <a:pt x="23" y="498"/>
                  </a:cubicBezTo>
                  <a:cubicBezTo>
                    <a:pt x="24" y="499"/>
                    <a:pt x="23" y="500"/>
                    <a:pt x="22" y="501"/>
                  </a:cubicBezTo>
                  <a:cubicBezTo>
                    <a:pt x="22" y="501"/>
                    <a:pt x="22" y="501"/>
                    <a:pt x="22" y="501"/>
                  </a:cubicBezTo>
                  <a:cubicBezTo>
                    <a:pt x="22" y="501"/>
                    <a:pt x="21" y="501"/>
                    <a:pt x="21" y="501"/>
                  </a:cubicBezTo>
                  <a:cubicBezTo>
                    <a:pt x="21" y="501"/>
                    <a:pt x="21" y="501"/>
                    <a:pt x="21" y="501"/>
                  </a:cubicBezTo>
                  <a:cubicBezTo>
                    <a:pt x="20" y="501"/>
                    <a:pt x="19" y="500"/>
                    <a:pt x="19" y="499"/>
                  </a:cubicBezTo>
                  <a:close/>
                  <a:moveTo>
                    <a:pt x="16" y="489"/>
                  </a:moveTo>
                  <a:cubicBezTo>
                    <a:pt x="16" y="489"/>
                    <a:pt x="15" y="488"/>
                    <a:pt x="15" y="488"/>
                  </a:cubicBezTo>
                  <a:cubicBezTo>
                    <a:pt x="15" y="488"/>
                    <a:pt x="15" y="488"/>
                    <a:pt x="15" y="488"/>
                  </a:cubicBezTo>
                  <a:cubicBezTo>
                    <a:pt x="15" y="487"/>
                    <a:pt x="16" y="485"/>
                    <a:pt x="17" y="485"/>
                  </a:cubicBezTo>
                  <a:cubicBezTo>
                    <a:pt x="17" y="485"/>
                    <a:pt x="17" y="485"/>
                    <a:pt x="17" y="485"/>
                  </a:cubicBezTo>
                  <a:cubicBezTo>
                    <a:pt x="18" y="485"/>
                    <a:pt x="19" y="485"/>
                    <a:pt x="20" y="487"/>
                  </a:cubicBezTo>
                  <a:cubicBezTo>
                    <a:pt x="20" y="487"/>
                    <a:pt x="20" y="487"/>
                    <a:pt x="20" y="487"/>
                  </a:cubicBezTo>
                  <a:cubicBezTo>
                    <a:pt x="20" y="487"/>
                    <a:pt x="20" y="487"/>
                    <a:pt x="20" y="488"/>
                  </a:cubicBezTo>
                  <a:cubicBezTo>
                    <a:pt x="20" y="488"/>
                    <a:pt x="20" y="488"/>
                    <a:pt x="20" y="488"/>
                  </a:cubicBezTo>
                  <a:cubicBezTo>
                    <a:pt x="21" y="489"/>
                    <a:pt x="20" y="490"/>
                    <a:pt x="19" y="491"/>
                  </a:cubicBezTo>
                  <a:cubicBezTo>
                    <a:pt x="19" y="491"/>
                    <a:pt x="19" y="491"/>
                    <a:pt x="19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8" y="491"/>
                    <a:pt x="18" y="491"/>
                    <a:pt x="18" y="491"/>
                  </a:cubicBezTo>
                  <a:cubicBezTo>
                    <a:pt x="17" y="491"/>
                    <a:pt x="16" y="490"/>
                    <a:pt x="16" y="489"/>
                  </a:cubicBezTo>
                  <a:close/>
                  <a:moveTo>
                    <a:pt x="13" y="479"/>
                  </a:moveTo>
                  <a:cubicBezTo>
                    <a:pt x="13" y="479"/>
                    <a:pt x="13" y="478"/>
                    <a:pt x="13" y="478"/>
                  </a:cubicBezTo>
                  <a:cubicBezTo>
                    <a:pt x="13" y="478"/>
                    <a:pt x="13" y="478"/>
                    <a:pt x="13" y="478"/>
                  </a:cubicBezTo>
                  <a:cubicBezTo>
                    <a:pt x="12" y="476"/>
                    <a:pt x="13" y="475"/>
                    <a:pt x="14" y="475"/>
                  </a:cubicBezTo>
                  <a:cubicBezTo>
                    <a:pt x="14" y="475"/>
                    <a:pt x="14" y="475"/>
                    <a:pt x="14" y="475"/>
                  </a:cubicBezTo>
                  <a:cubicBezTo>
                    <a:pt x="15" y="475"/>
                    <a:pt x="17" y="475"/>
                    <a:pt x="17" y="477"/>
                  </a:cubicBezTo>
                  <a:cubicBezTo>
                    <a:pt x="17" y="477"/>
                    <a:pt x="17" y="477"/>
                    <a:pt x="17" y="477"/>
                  </a:cubicBezTo>
                  <a:cubicBezTo>
                    <a:pt x="17" y="477"/>
                    <a:pt x="17" y="477"/>
                    <a:pt x="17" y="478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8" y="479"/>
                    <a:pt x="17" y="480"/>
                    <a:pt x="16" y="481"/>
                  </a:cubicBezTo>
                  <a:cubicBezTo>
                    <a:pt x="16" y="481"/>
                    <a:pt x="16" y="481"/>
                    <a:pt x="16" y="481"/>
                  </a:cubicBezTo>
                  <a:cubicBezTo>
                    <a:pt x="16" y="481"/>
                    <a:pt x="15" y="481"/>
                    <a:pt x="15" y="481"/>
                  </a:cubicBezTo>
                  <a:cubicBezTo>
                    <a:pt x="15" y="481"/>
                    <a:pt x="15" y="481"/>
                    <a:pt x="15" y="481"/>
                  </a:cubicBezTo>
                  <a:cubicBezTo>
                    <a:pt x="14" y="481"/>
                    <a:pt x="13" y="480"/>
                    <a:pt x="13" y="479"/>
                  </a:cubicBezTo>
                  <a:close/>
                  <a:moveTo>
                    <a:pt x="10" y="469"/>
                  </a:moveTo>
                  <a:cubicBezTo>
                    <a:pt x="10" y="468"/>
                    <a:pt x="10" y="468"/>
                    <a:pt x="10" y="468"/>
                  </a:cubicBezTo>
                  <a:cubicBezTo>
                    <a:pt x="10" y="468"/>
                    <a:pt x="10" y="468"/>
                    <a:pt x="10" y="468"/>
                  </a:cubicBezTo>
                  <a:cubicBezTo>
                    <a:pt x="10" y="466"/>
                    <a:pt x="11" y="465"/>
                    <a:pt x="12" y="465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3" y="464"/>
                    <a:pt x="14" y="465"/>
                    <a:pt x="14" y="466"/>
                  </a:cubicBezTo>
                  <a:cubicBezTo>
                    <a:pt x="14" y="466"/>
                    <a:pt x="14" y="466"/>
                    <a:pt x="14" y="466"/>
                  </a:cubicBezTo>
                  <a:cubicBezTo>
                    <a:pt x="15" y="467"/>
                    <a:pt x="15" y="467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8"/>
                    <a:pt x="15" y="468"/>
                    <a:pt x="15" y="468"/>
                  </a:cubicBezTo>
                  <a:cubicBezTo>
                    <a:pt x="15" y="469"/>
                    <a:pt x="14" y="470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12" y="471"/>
                    <a:pt x="11" y="470"/>
                    <a:pt x="10" y="469"/>
                  </a:cubicBezTo>
                  <a:close/>
                  <a:moveTo>
                    <a:pt x="8" y="459"/>
                  </a:moveTo>
                  <a:cubicBezTo>
                    <a:pt x="8" y="458"/>
                    <a:pt x="8" y="458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6"/>
                    <a:pt x="8" y="455"/>
                    <a:pt x="10" y="455"/>
                  </a:cubicBezTo>
                  <a:cubicBezTo>
                    <a:pt x="10" y="455"/>
                    <a:pt x="10" y="455"/>
                    <a:pt x="10" y="455"/>
                  </a:cubicBezTo>
                  <a:cubicBezTo>
                    <a:pt x="11" y="454"/>
                    <a:pt x="12" y="455"/>
                    <a:pt x="12" y="456"/>
                  </a:cubicBezTo>
                  <a:cubicBezTo>
                    <a:pt x="12" y="456"/>
                    <a:pt x="12" y="456"/>
                    <a:pt x="12" y="456"/>
                  </a:cubicBezTo>
                  <a:cubicBezTo>
                    <a:pt x="12" y="457"/>
                    <a:pt x="12" y="457"/>
                    <a:pt x="13" y="458"/>
                  </a:cubicBezTo>
                  <a:cubicBezTo>
                    <a:pt x="13" y="458"/>
                    <a:pt x="13" y="458"/>
                    <a:pt x="13" y="458"/>
                  </a:cubicBezTo>
                  <a:cubicBezTo>
                    <a:pt x="13" y="459"/>
                    <a:pt x="12" y="460"/>
                    <a:pt x="11" y="460"/>
                  </a:cubicBezTo>
                  <a:cubicBezTo>
                    <a:pt x="11" y="460"/>
                    <a:pt x="11" y="460"/>
                    <a:pt x="11" y="460"/>
                  </a:cubicBezTo>
                  <a:cubicBezTo>
                    <a:pt x="11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9" y="460"/>
                    <a:pt x="8" y="460"/>
                    <a:pt x="8" y="459"/>
                  </a:cubicBezTo>
                  <a:close/>
                  <a:moveTo>
                    <a:pt x="6" y="448"/>
                  </a:moveTo>
                  <a:cubicBezTo>
                    <a:pt x="6" y="448"/>
                    <a:pt x="6" y="447"/>
                    <a:pt x="6" y="447"/>
                  </a:cubicBezTo>
                  <a:cubicBezTo>
                    <a:pt x="6" y="447"/>
                    <a:pt x="6" y="447"/>
                    <a:pt x="6" y="447"/>
                  </a:cubicBezTo>
                  <a:cubicBezTo>
                    <a:pt x="6" y="446"/>
                    <a:pt x="6" y="444"/>
                    <a:pt x="8" y="444"/>
                  </a:cubicBezTo>
                  <a:cubicBezTo>
                    <a:pt x="8" y="444"/>
                    <a:pt x="8" y="444"/>
                    <a:pt x="8" y="444"/>
                  </a:cubicBezTo>
                  <a:cubicBezTo>
                    <a:pt x="9" y="444"/>
                    <a:pt x="10" y="445"/>
                    <a:pt x="10" y="446"/>
                  </a:cubicBezTo>
                  <a:cubicBezTo>
                    <a:pt x="10" y="446"/>
                    <a:pt x="10" y="446"/>
                    <a:pt x="10" y="446"/>
                  </a:cubicBezTo>
                  <a:cubicBezTo>
                    <a:pt x="10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7"/>
                    <a:pt x="11" y="447"/>
                    <a:pt x="11" y="447"/>
                  </a:cubicBezTo>
                  <a:cubicBezTo>
                    <a:pt x="11" y="449"/>
                    <a:pt x="10" y="450"/>
                    <a:pt x="9" y="450"/>
                  </a:cubicBezTo>
                  <a:cubicBezTo>
                    <a:pt x="9" y="450"/>
                    <a:pt x="9" y="450"/>
                    <a:pt x="9" y="450"/>
                  </a:cubicBezTo>
                  <a:cubicBezTo>
                    <a:pt x="9" y="450"/>
                    <a:pt x="8" y="450"/>
                    <a:pt x="8" y="450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7" y="450"/>
                    <a:pt x="6" y="449"/>
                    <a:pt x="6" y="448"/>
                  </a:cubicBezTo>
                  <a:close/>
                  <a:moveTo>
                    <a:pt x="4" y="438"/>
                  </a:moveTo>
                  <a:cubicBezTo>
                    <a:pt x="4" y="437"/>
                    <a:pt x="4" y="437"/>
                    <a:pt x="4" y="437"/>
                  </a:cubicBezTo>
                  <a:cubicBezTo>
                    <a:pt x="4" y="437"/>
                    <a:pt x="4" y="437"/>
                    <a:pt x="4" y="437"/>
                  </a:cubicBezTo>
                  <a:cubicBezTo>
                    <a:pt x="4" y="435"/>
                    <a:pt x="5" y="434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7" y="434"/>
                    <a:pt x="9" y="435"/>
                    <a:pt x="9" y="436"/>
                  </a:cubicBezTo>
                  <a:cubicBezTo>
                    <a:pt x="9" y="436"/>
                    <a:pt x="9" y="436"/>
                    <a:pt x="9" y="436"/>
                  </a:cubicBezTo>
                  <a:cubicBezTo>
                    <a:pt x="9" y="436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7"/>
                    <a:pt x="9" y="437"/>
                    <a:pt x="9" y="437"/>
                  </a:cubicBezTo>
                  <a:cubicBezTo>
                    <a:pt x="9" y="438"/>
                    <a:pt x="8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7" y="440"/>
                    <a:pt x="7" y="440"/>
                    <a:pt x="7" y="440"/>
                  </a:cubicBezTo>
                  <a:cubicBezTo>
                    <a:pt x="6" y="440"/>
                    <a:pt x="5" y="439"/>
                    <a:pt x="4" y="438"/>
                  </a:cubicBezTo>
                  <a:close/>
                  <a:moveTo>
                    <a:pt x="3" y="428"/>
                  </a:moveTo>
                  <a:cubicBezTo>
                    <a:pt x="3" y="427"/>
                    <a:pt x="3" y="427"/>
                    <a:pt x="3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" y="425"/>
                    <a:pt x="4" y="424"/>
                    <a:pt x="5" y="424"/>
                  </a:cubicBezTo>
                  <a:cubicBezTo>
                    <a:pt x="5" y="424"/>
                    <a:pt x="5" y="424"/>
                    <a:pt x="5" y="424"/>
                  </a:cubicBezTo>
                  <a:cubicBezTo>
                    <a:pt x="6" y="423"/>
                    <a:pt x="7" y="424"/>
                    <a:pt x="7" y="426"/>
                  </a:cubicBezTo>
                  <a:cubicBezTo>
                    <a:pt x="7" y="426"/>
                    <a:pt x="7" y="426"/>
                    <a:pt x="7" y="426"/>
                  </a:cubicBezTo>
                  <a:cubicBezTo>
                    <a:pt x="7" y="426"/>
                    <a:pt x="7" y="426"/>
                    <a:pt x="8" y="427"/>
                  </a:cubicBezTo>
                  <a:cubicBezTo>
                    <a:pt x="8" y="427"/>
                    <a:pt x="8" y="427"/>
                    <a:pt x="8" y="427"/>
                  </a:cubicBezTo>
                  <a:cubicBezTo>
                    <a:pt x="8" y="428"/>
                    <a:pt x="7" y="429"/>
                    <a:pt x="6" y="430"/>
                  </a:cubicBezTo>
                  <a:cubicBezTo>
                    <a:pt x="6" y="430"/>
                    <a:pt x="6" y="430"/>
                    <a:pt x="6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4" y="430"/>
                    <a:pt x="3" y="429"/>
                    <a:pt x="3" y="428"/>
                  </a:cubicBezTo>
                  <a:close/>
                  <a:moveTo>
                    <a:pt x="2" y="417"/>
                  </a:moveTo>
                  <a:cubicBezTo>
                    <a:pt x="2" y="417"/>
                    <a:pt x="2" y="416"/>
                    <a:pt x="2" y="416"/>
                  </a:cubicBezTo>
                  <a:cubicBezTo>
                    <a:pt x="2" y="416"/>
                    <a:pt x="2" y="416"/>
                    <a:pt x="2" y="416"/>
                  </a:cubicBezTo>
                  <a:cubicBezTo>
                    <a:pt x="2" y="414"/>
                    <a:pt x="2" y="413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5" y="413"/>
                    <a:pt x="6" y="414"/>
                    <a:pt x="6" y="415"/>
                  </a:cubicBezTo>
                  <a:cubicBezTo>
                    <a:pt x="6" y="415"/>
                    <a:pt x="6" y="415"/>
                    <a:pt x="6" y="415"/>
                  </a:cubicBezTo>
                  <a:cubicBezTo>
                    <a:pt x="6" y="416"/>
                    <a:pt x="6" y="416"/>
                    <a:pt x="6" y="417"/>
                  </a:cubicBezTo>
                  <a:cubicBezTo>
                    <a:pt x="6" y="417"/>
                    <a:pt x="6" y="417"/>
                    <a:pt x="6" y="417"/>
                  </a:cubicBezTo>
                  <a:cubicBezTo>
                    <a:pt x="6" y="418"/>
                    <a:pt x="6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3" y="419"/>
                    <a:pt x="2" y="418"/>
                    <a:pt x="2" y="417"/>
                  </a:cubicBezTo>
                  <a:close/>
                  <a:moveTo>
                    <a:pt x="1" y="407"/>
                  </a:moveTo>
                  <a:cubicBezTo>
                    <a:pt x="1" y="406"/>
                    <a:pt x="1" y="406"/>
                    <a:pt x="1" y="405"/>
                  </a:cubicBezTo>
                  <a:cubicBezTo>
                    <a:pt x="1" y="405"/>
                    <a:pt x="1" y="405"/>
                    <a:pt x="1" y="405"/>
                  </a:cubicBezTo>
                  <a:cubicBezTo>
                    <a:pt x="1" y="404"/>
                    <a:pt x="2" y="403"/>
                    <a:pt x="3" y="403"/>
                  </a:cubicBezTo>
                  <a:cubicBezTo>
                    <a:pt x="3" y="403"/>
                    <a:pt x="3" y="403"/>
                    <a:pt x="3" y="403"/>
                  </a:cubicBezTo>
                  <a:cubicBezTo>
                    <a:pt x="4" y="403"/>
                    <a:pt x="5" y="404"/>
                    <a:pt x="5" y="405"/>
                  </a:cubicBezTo>
                  <a:cubicBezTo>
                    <a:pt x="5" y="405"/>
                    <a:pt x="5" y="405"/>
                    <a:pt x="5" y="405"/>
                  </a:cubicBezTo>
                  <a:cubicBezTo>
                    <a:pt x="5" y="405"/>
                    <a:pt x="5" y="406"/>
                    <a:pt x="5" y="406"/>
                  </a:cubicBezTo>
                  <a:cubicBezTo>
                    <a:pt x="5" y="406"/>
                    <a:pt x="5" y="406"/>
                    <a:pt x="5" y="406"/>
                  </a:cubicBezTo>
                  <a:cubicBezTo>
                    <a:pt x="6" y="408"/>
                    <a:pt x="5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2" y="409"/>
                    <a:pt x="1" y="408"/>
                    <a:pt x="1" y="407"/>
                  </a:cubicBezTo>
                  <a:close/>
                  <a:moveTo>
                    <a:pt x="0" y="396"/>
                  </a:moveTo>
                  <a:cubicBezTo>
                    <a:pt x="0" y="396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3"/>
                    <a:pt x="1" y="392"/>
                    <a:pt x="2" y="392"/>
                  </a:cubicBezTo>
                  <a:cubicBezTo>
                    <a:pt x="2" y="392"/>
                    <a:pt x="2" y="392"/>
                    <a:pt x="2" y="392"/>
                  </a:cubicBezTo>
                  <a:cubicBezTo>
                    <a:pt x="4" y="392"/>
                    <a:pt x="5" y="393"/>
                    <a:pt x="5" y="395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5" y="395"/>
                    <a:pt x="5" y="395"/>
                    <a:pt x="5" y="396"/>
                  </a:cubicBezTo>
                  <a:cubicBezTo>
                    <a:pt x="5" y="396"/>
                    <a:pt x="5" y="396"/>
                    <a:pt x="5" y="396"/>
                  </a:cubicBezTo>
                  <a:cubicBezTo>
                    <a:pt x="5" y="397"/>
                    <a:pt x="4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3" y="398"/>
                    <a:pt x="3" y="398"/>
                    <a:pt x="3" y="398"/>
                  </a:cubicBezTo>
                  <a:cubicBezTo>
                    <a:pt x="1" y="398"/>
                    <a:pt x="0" y="397"/>
                    <a:pt x="0" y="396"/>
                  </a:cubicBezTo>
                  <a:close/>
                  <a:moveTo>
                    <a:pt x="0" y="386"/>
                  </a:moveTo>
                  <a:cubicBezTo>
                    <a:pt x="0" y="385"/>
                    <a:pt x="0" y="385"/>
                    <a:pt x="0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3"/>
                    <a:pt x="1" y="382"/>
                    <a:pt x="2" y="382"/>
                  </a:cubicBezTo>
                  <a:cubicBezTo>
                    <a:pt x="2" y="382"/>
                    <a:pt x="2" y="382"/>
                    <a:pt x="2" y="382"/>
                  </a:cubicBezTo>
                  <a:cubicBezTo>
                    <a:pt x="3" y="382"/>
                    <a:pt x="4" y="383"/>
                    <a:pt x="4" y="384"/>
                  </a:cubicBezTo>
                  <a:cubicBezTo>
                    <a:pt x="4" y="384"/>
                    <a:pt x="4" y="384"/>
                    <a:pt x="4" y="384"/>
                  </a:cubicBezTo>
                  <a:cubicBezTo>
                    <a:pt x="4" y="385"/>
                    <a:pt x="5" y="385"/>
                    <a:pt x="5" y="386"/>
                  </a:cubicBezTo>
                  <a:cubicBezTo>
                    <a:pt x="5" y="386"/>
                    <a:pt x="5" y="386"/>
                    <a:pt x="5" y="386"/>
                  </a:cubicBezTo>
                  <a:cubicBezTo>
                    <a:pt x="5" y="387"/>
                    <a:pt x="4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1" y="388"/>
                    <a:pt x="0" y="387"/>
                    <a:pt x="0" y="386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4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2"/>
                    <a:pt x="1" y="371"/>
                    <a:pt x="2" y="371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3" y="371"/>
                    <a:pt x="4" y="373"/>
                    <a:pt x="4" y="374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6"/>
                    <a:pt x="3" y="377"/>
                    <a:pt x="2" y="377"/>
                  </a:cubicBezTo>
                  <a:cubicBezTo>
                    <a:pt x="2" y="377"/>
                    <a:pt x="2" y="377"/>
                    <a:pt x="2" y="377"/>
                  </a:cubicBezTo>
                  <a:cubicBezTo>
                    <a:pt x="1" y="377"/>
                    <a:pt x="0" y="376"/>
                    <a:pt x="0" y="375"/>
                  </a:cubicBezTo>
                  <a:close/>
                  <a:moveTo>
                    <a:pt x="2" y="367"/>
                  </a:moveTo>
                  <a:cubicBezTo>
                    <a:pt x="1" y="367"/>
                    <a:pt x="0" y="366"/>
                    <a:pt x="0" y="36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64"/>
                    <a:pt x="0" y="364"/>
                    <a:pt x="0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62"/>
                    <a:pt x="1" y="361"/>
                    <a:pt x="2" y="361"/>
                  </a:cubicBezTo>
                  <a:cubicBezTo>
                    <a:pt x="2" y="361"/>
                    <a:pt x="2" y="361"/>
                    <a:pt x="2" y="361"/>
                  </a:cubicBezTo>
                  <a:cubicBezTo>
                    <a:pt x="4" y="361"/>
                    <a:pt x="5" y="362"/>
                    <a:pt x="5" y="363"/>
                  </a:cubicBezTo>
                  <a:cubicBezTo>
                    <a:pt x="5" y="363"/>
                    <a:pt x="5" y="363"/>
                    <a:pt x="5" y="363"/>
                  </a:cubicBezTo>
                  <a:cubicBezTo>
                    <a:pt x="5" y="364"/>
                    <a:pt x="5" y="364"/>
                    <a:pt x="5" y="365"/>
                  </a:cubicBezTo>
                  <a:cubicBezTo>
                    <a:pt x="5" y="365"/>
                    <a:pt x="5" y="365"/>
                    <a:pt x="5" y="365"/>
                  </a:cubicBezTo>
                  <a:cubicBezTo>
                    <a:pt x="4" y="366"/>
                    <a:pt x="3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lose/>
                  <a:moveTo>
                    <a:pt x="3" y="357"/>
                  </a:moveTo>
                  <a:cubicBezTo>
                    <a:pt x="1" y="356"/>
                    <a:pt x="0" y="355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4"/>
                    <a:pt x="0" y="353"/>
                    <a:pt x="0" y="35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2"/>
                    <a:pt x="2" y="351"/>
                    <a:pt x="3" y="351"/>
                  </a:cubicBezTo>
                  <a:cubicBezTo>
                    <a:pt x="3" y="351"/>
                    <a:pt x="3" y="351"/>
                    <a:pt x="3" y="351"/>
                  </a:cubicBezTo>
                  <a:cubicBezTo>
                    <a:pt x="4" y="351"/>
                    <a:pt x="5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5" y="353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4"/>
                    <a:pt x="5" y="354"/>
                    <a:pt x="5" y="354"/>
                  </a:cubicBezTo>
                  <a:cubicBezTo>
                    <a:pt x="5" y="356"/>
                    <a:pt x="4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lose/>
                  <a:moveTo>
                    <a:pt x="3" y="346"/>
                  </a:moveTo>
                  <a:cubicBezTo>
                    <a:pt x="2" y="346"/>
                    <a:pt x="1" y="345"/>
                    <a:pt x="1" y="344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3"/>
                    <a:pt x="1" y="343"/>
                    <a:pt x="1" y="342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41"/>
                    <a:pt x="2" y="340"/>
                    <a:pt x="4" y="340"/>
                  </a:cubicBezTo>
                  <a:cubicBezTo>
                    <a:pt x="4" y="340"/>
                    <a:pt x="4" y="340"/>
                    <a:pt x="4" y="340"/>
                  </a:cubicBezTo>
                  <a:cubicBezTo>
                    <a:pt x="5" y="340"/>
                    <a:pt x="6" y="341"/>
                    <a:pt x="6" y="343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6" y="343"/>
                    <a:pt x="6" y="344"/>
                    <a:pt x="6" y="344"/>
                  </a:cubicBezTo>
                  <a:cubicBezTo>
                    <a:pt x="6" y="344"/>
                    <a:pt x="6" y="344"/>
                    <a:pt x="6" y="344"/>
                  </a:cubicBezTo>
                  <a:cubicBezTo>
                    <a:pt x="5" y="345"/>
                    <a:pt x="4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lose/>
                  <a:moveTo>
                    <a:pt x="4" y="336"/>
                  </a:moveTo>
                  <a:cubicBezTo>
                    <a:pt x="3" y="336"/>
                    <a:pt x="2" y="334"/>
                    <a:pt x="2" y="333"/>
                  </a:cubicBezTo>
                  <a:cubicBezTo>
                    <a:pt x="2" y="333"/>
                    <a:pt x="2" y="333"/>
                    <a:pt x="2" y="333"/>
                  </a:cubicBezTo>
                  <a:cubicBezTo>
                    <a:pt x="2" y="333"/>
                    <a:pt x="2" y="332"/>
                    <a:pt x="2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1"/>
                    <a:pt x="3" y="330"/>
                    <a:pt x="5" y="330"/>
                  </a:cubicBezTo>
                  <a:cubicBezTo>
                    <a:pt x="5" y="330"/>
                    <a:pt x="5" y="330"/>
                    <a:pt x="5" y="330"/>
                  </a:cubicBezTo>
                  <a:cubicBezTo>
                    <a:pt x="6" y="330"/>
                    <a:pt x="7" y="331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6" y="333"/>
                    <a:pt x="6" y="334"/>
                  </a:cubicBezTo>
                  <a:cubicBezTo>
                    <a:pt x="6" y="334"/>
                    <a:pt x="6" y="334"/>
                    <a:pt x="6" y="334"/>
                  </a:cubicBezTo>
                  <a:cubicBezTo>
                    <a:pt x="6" y="335"/>
                    <a:pt x="5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lose/>
                  <a:moveTo>
                    <a:pt x="5" y="325"/>
                  </a:moveTo>
                  <a:cubicBezTo>
                    <a:pt x="4" y="325"/>
                    <a:pt x="3" y="324"/>
                    <a:pt x="3" y="323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3" y="322"/>
                    <a:pt x="3" y="322"/>
                    <a:pt x="3" y="321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3" y="320"/>
                    <a:pt x="5" y="319"/>
                    <a:pt x="6" y="319"/>
                  </a:cubicBezTo>
                  <a:cubicBezTo>
                    <a:pt x="6" y="319"/>
                    <a:pt x="6" y="319"/>
                    <a:pt x="6" y="319"/>
                  </a:cubicBezTo>
                  <a:cubicBezTo>
                    <a:pt x="7" y="320"/>
                    <a:pt x="8" y="321"/>
                    <a:pt x="8" y="322"/>
                  </a:cubicBezTo>
                  <a:cubicBezTo>
                    <a:pt x="8" y="322"/>
                    <a:pt x="8" y="322"/>
                    <a:pt x="8" y="322"/>
                  </a:cubicBezTo>
                  <a:cubicBezTo>
                    <a:pt x="8" y="322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8" y="323"/>
                    <a:pt x="8" y="323"/>
                    <a:pt x="8" y="323"/>
                  </a:cubicBezTo>
                  <a:cubicBezTo>
                    <a:pt x="7" y="325"/>
                    <a:pt x="6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lose/>
                  <a:moveTo>
                    <a:pt x="6" y="315"/>
                  </a:moveTo>
                  <a:cubicBezTo>
                    <a:pt x="5" y="315"/>
                    <a:pt x="4" y="314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5" y="312"/>
                    <a:pt x="5" y="311"/>
                    <a:pt x="5" y="311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0"/>
                    <a:pt x="6" y="309"/>
                    <a:pt x="7" y="309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9" y="309"/>
                    <a:pt x="9" y="310"/>
                    <a:pt x="9" y="312"/>
                  </a:cubicBezTo>
                  <a:cubicBezTo>
                    <a:pt x="9" y="312"/>
                    <a:pt x="9" y="312"/>
                    <a:pt x="9" y="312"/>
                  </a:cubicBezTo>
                  <a:cubicBezTo>
                    <a:pt x="9" y="312"/>
                    <a:pt x="9" y="313"/>
                    <a:pt x="9" y="313"/>
                  </a:cubicBezTo>
                  <a:cubicBezTo>
                    <a:pt x="9" y="313"/>
                    <a:pt x="9" y="313"/>
                    <a:pt x="9" y="313"/>
                  </a:cubicBezTo>
                  <a:cubicBezTo>
                    <a:pt x="9" y="314"/>
                    <a:pt x="8" y="315"/>
                    <a:pt x="7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7" y="315"/>
                    <a:pt x="7" y="315"/>
                    <a:pt x="6" y="315"/>
                  </a:cubicBezTo>
                  <a:close/>
                  <a:moveTo>
                    <a:pt x="8" y="305"/>
                  </a:moveTo>
                  <a:cubicBezTo>
                    <a:pt x="7" y="304"/>
                    <a:pt x="6" y="303"/>
                    <a:pt x="6" y="302"/>
                  </a:cubicBezTo>
                  <a:cubicBezTo>
                    <a:pt x="6" y="302"/>
                    <a:pt x="6" y="302"/>
                    <a:pt x="6" y="302"/>
                  </a:cubicBezTo>
                  <a:cubicBezTo>
                    <a:pt x="6" y="302"/>
                    <a:pt x="6" y="301"/>
                    <a:pt x="6" y="301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7" y="299"/>
                    <a:pt x="8" y="299"/>
                    <a:pt x="9" y="299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0" y="299"/>
                    <a:pt x="11" y="300"/>
                    <a:pt x="11" y="301"/>
                  </a:cubicBezTo>
                  <a:cubicBezTo>
                    <a:pt x="11" y="301"/>
                    <a:pt x="11" y="301"/>
                    <a:pt x="11" y="301"/>
                  </a:cubicBezTo>
                  <a:cubicBezTo>
                    <a:pt x="11" y="302"/>
                    <a:pt x="11" y="302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0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8" y="305"/>
                    <a:pt x="8" y="305"/>
                    <a:pt x="8" y="305"/>
                  </a:cubicBezTo>
                  <a:close/>
                  <a:moveTo>
                    <a:pt x="10" y="294"/>
                  </a:moveTo>
                  <a:cubicBezTo>
                    <a:pt x="9" y="294"/>
                    <a:pt x="8" y="293"/>
                    <a:pt x="8" y="292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8" y="291"/>
                    <a:pt x="8" y="291"/>
                    <a:pt x="9" y="290"/>
                  </a:cubicBezTo>
                  <a:cubicBezTo>
                    <a:pt x="9" y="290"/>
                    <a:pt x="9" y="290"/>
                    <a:pt x="9" y="290"/>
                  </a:cubicBezTo>
                  <a:cubicBezTo>
                    <a:pt x="9" y="289"/>
                    <a:pt x="10" y="288"/>
                    <a:pt x="11" y="289"/>
                  </a:cubicBezTo>
                  <a:cubicBezTo>
                    <a:pt x="11" y="289"/>
                    <a:pt x="11" y="289"/>
                    <a:pt x="11" y="289"/>
                  </a:cubicBezTo>
                  <a:cubicBezTo>
                    <a:pt x="12" y="289"/>
                    <a:pt x="13" y="290"/>
                    <a:pt x="13" y="291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4"/>
                    <a:pt x="12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10" y="294"/>
                    <a:pt x="10" y="294"/>
                    <a:pt x="10" y="294"/>
                  </a:cubicBezTo>
                  <a:close/>
                  <a:moveTo>
                    <a:pt x="12" y="284"/>
                  </a:moveTo>
                  <a:cubicBezTo>
                    <a:pt x="11" y="284"/>
                    <a:pt x="10" y="283"/>
                    <a:pt x="11" y="281"/>
                  </a:cubicBezTo>
                  <a:cubicBezTo>
                    <a:pt x="11" y="281"/>
                    <a:pt x="11" y="281"/>
                    <a:pt x="11" y="281"/>
                  </a:cubicBezTo>
                  <a:cubicBezTo>
                    <a:pt x="11" y="281"/>
                    <a:pt x="11" y="281"/>
                    <a:pt x="11" y="280"/>
                  </a:cubicBezTo>
                  <a:cubicBezTo>
                    <a:pt x="11" y="280"/>
                    <a:pt x="11" y="280"/>
                    <a:pt x="11" y="280"/>
                  </a:cubicBezTo>
                  <a:cubicBezTo>
                    <a:pt x="11" y="279"/>
                    <a:pt x="12" y="278"/>
                    <a:pt x="14" y="278"/>
                  </a:cubicBezTo>
                  <a:cubicBezTo>
                    <a:pt x="14" y="278"/>
                    <a:pt x="14" y="278"/>
                    <a:pt x="14" y="278"/>
                  </a:cubicBezTo>
                  <a:cubicBezTo>
                    <a:pt x="15" y="279"/>
                    <a:pt x="16" y="280"/>
                    <a:pt x="15" y="281"/>
                  </a:cubicBezTo>
                  <a:cubicBezTo>
                    <a:pt x="15" y="281"/>
                    <a:pt x="15" y="281"/>
                    <a:pt x="15" y="281"/>
                  </a:cubicBezTo>
                  <a:cubicBezTo>
                    <a:pt x="15" y="282"/>
                    <a:pt x="15" y="282"/>
                    <a:pt x="15" y="283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5" y="284"/>
                    <a:pt x="14" y="284"/>
                    <a:pt x="13" y="284"/>
                  </a:cubicBezTo>
                  <a:cubicBezTo>
                    <a:pt x="13" y="284"/>
                    <a:pt x="13" y="284"/>
                    <a:pt x="13" y="284"/>
                  </a:cubicBezTo>
                  <a:cubicBezTo>
                    <a:pt x="13" y="284"/>
                    <a:pt x="12" y="284"/>
                    <a:pt x="12" y="284"/>
                  </a:cubicBezTo>
                  <a:close/>
                  <a:moveTo>
                    <a:pt x="15" y="274"/>
                  </a:moveTo>
                  <a:cubicBezTo>
                    <a:pt x="14" y="274"/>
                    <a:pt x="13" y="272"/>
                    <a:pt x="13" y="271"/>
                  </a:cubicBezTo>
                  <a:cubicBezTo>
                    <a:pt x="13" y="271"/>
                    <a:pt x="13" y="271"/>
                    <a:pt x="13" y="271"/>
                  </a:cubicBezTo>
                  <a:cubicBezTo>
                    <a:pt x="13" y="271"/>
                    <a:pt x="13" y="270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14" y="269"/>
                    <a:pt x="15" y="268"/>
                    <a:pt x="16" y="268"/>
                  </a:cubicBezTo>
                  <a:cubicBezTo>
                    <a:pt x="16" y="268"/>
                    <a:pt x="16" y="268"/>
                    <a:pt x="16" y="268"/>
                  </a:cubicBezTo>
                  <a:cubicBezTo>
                    <a:pt x="18" y="269"/>
                    <a:pt x="18" y="270"/>
                    <a:pt x="18" y="271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17" y="273"/>
                    <a:pt x="16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15" y="274"/>
                    <a:pt x="15" y="274"/>
                    <a:pt x="15" y="274"/>
                  </a:cubicBezTo>
                  <a:close/>
                  <a:moveTo>
                    <a:pt x="18" y="264"/>
                  </a:moveTo>
                  <a:cubicBezTo>
                    <a:pt x="16" y="264"/>
                    <a:pt x="16" y="262"/>
                    <a:pt x="16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7" y="259"/>
                    <a:pt x="18" y="258"/>
                    <a:pt x="19" y="258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21" y="259"/>
                    <a:pt x="21" y="260"/>
                    <a:pt x="21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0" y="26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0" y="264"/>
                    <a:pt x="19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8" y="264"/>
                    <a:pt x="18" y="264"/>
                    <a:pt x="18" y="264"/>
                  </a:cubicBezTo>
                  <a:close/>
                  <a:moveTo>
                    <a:pt x="21" y="254"/>
                  </a:moveTo>
                  <a:cubicBezTo>
                    <a:pt x="20" y="254"/>
                    <a:pt x="19" y="252"/>
                    <a:pt x="19" y="251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1"/>
                    <a:pt x="20" y="250"/>
                    <a:pt x="20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49"/>
                    <a:pt x="21" y="248"/>
                    <a:pt x="23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4" y="249"/>
                    <a:pt x="24" y="250"/>
                    <a:pt x="24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2"/>
                    <a:pt x="24" y="252"/>
                    <a:pt x="24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3" y="254"/>
                    <a:pt x="22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lose/>
                  <a:moveTo>
                    <a:pt x="24" y="244"/>
                  </a:moveTo>
                  <a:cubicBezTo>
                    <a:pt x="23" y="244"/>
                    <a:pt x="22" y="242"/>
                    <a:pt x="23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1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4" y="239"/>
                    <a:pt x="25" y="238"/>
                    <a:pt x="26" y="239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7" y="239"/>
                    <a:pt x="28" y="240"/>
                    <a:pt x="28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2"/>
                    <a:pt x="27" y="242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4"/>
                    <a:pt x="26" y="244"/>
                    <a:pt x="25" y="244"/>
                  </a:cubicBezTo>
                  <a:cubicBezTo>
                    <a:pt x="25" y="244"/>
                    <a:pt x="25" y="244"/>
                    <a:pt x="25" y="244"/>
                  </a:cubicBezTo>
                  <a:cubicBezTo>
                    <a:pt x="25" y="244"/>
                    <a:pt x="24" y="244"/>
                    <a:pt x="24" y="244"/>
                  </a:cubicBezTo>
                  <a:close/>
                  <a:moveTo>
                    <a:pt x="28" y="234"/>
                  </a:moveTo>
                  <a:cubicBezTo>
                    <a:pt x="27" y="234"/>
                    <a:pt x="26" y="233"/>
                    <a:pt x="27" y="231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27" y="231"/>
                    <a:pt x="27" y="231"/>
                    <a:pt x="27" y="230"/>
                  </a:cubicBezTo>
                  <a:cubicBezTo>
                    <a:pt x="27" y="230"/>
                    <a:pt x="27" y="230"/>
                    <a:pt x="27" y="230"/>
                  </a:cubicBezTo>
                  <a:cubicBezTo>
                    <a:pt x="28" y="229"/>
                    <a:pt x="29" y="228"/>
                    <a:pt x="30" y="22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31" y="229"/>
                    <a:pt x="32" y="231"/>
                    <a:pt x="31" y="232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31" y="233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0" y="234"/>
                    <a:pt x="30" y="235"/>
                    <a:pt x="29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28" y="235"/>
                    <a:pt x="28" y="235"/>
                    <a:pt x="28" y="234"/>
                  </a:cubicBezTo>
                  <a:close/>
                  <a:moveTo>
                    <a:pt x="32" y="225"/>
                  </a:moveTo>
                  <a:cubicBezTo>
                    <a:pt x="31" y="224"/>
                    <a:pt x="30" y="223"/>
                    <a:pt x="31" y="22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2" y="219"/>
                    <a:pt x="33" y="219"/>
                    <a:pt x="34" y="219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5" y="220"/>
                    <a:pt x="36" y="221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3"/>
                    <a:pt x="35" y="223"/>
                    <a:pt x="35" y="224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4" y="224"/>
                    <a:pt x="34" y="225"/>
                    <a:pt x="33" y="225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2" y="225"/>
                    <a:pt x="32" y="225"/>
                    <a:pt x="32" y="225"/>
                  </a:cubicBezTo>
                  <a:close/>
                  <a:moveTo>
                    <a:pt x="36" y="215"/>
                  </a:moveTo>
                  <a:cubicBezTo>
                    <a:pt x="35" y="215"/>
                    <a:pt x="34" y="213"/>
                    <a:pt x="35" y="212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5" y="212"/>
                    <a:pt x="35" y="211"/>
                    <a:pt x="36" y="211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6" y="210"/>
                    <a:pt x="38" y="209"/>
                    <a:pt x="39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40" y="210"/>
                    <a:pt x="40" y="212"/>
                    <a:pt x="40" y="213"/>
                  </a:cubicBezTo>
                  <a:cubicBezTo>
                    <a:pt x="40" y="213"/>
                    <a:pt x="40" y="213"/>
                    <a:pt x="40" y="213"/>
                  </a:cubicBezTo>
                  <a:cubicBezTo>
                    <a:pt x="40" y="213"/>
                    <a:pt x="39" y="214"/>
                    <a:pt x="39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9" y="215"/>
                    <a:pt x="38" y="216"/>
                    <a:pt x="37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6" y="215"/>
                    <a:pt x="36" y="215"/>
                  </a:cubicBezTo>
                  <a:close/>
                  <a:moveTo>
                    <a:pt x="41" y="206"/>
                  </a:moveTo>
                  <a:cubicBezTo>
                    <a:pt x="40" y="205"/>
                    <a:pt x="39" y="204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1" y="200"/>
                    <a:pt x="42" y="200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5" y="201"/>
                    <a:pt x="45" y="203"/>
                    <a:pt x="44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4" y="204"/>
                    <a:pt x="44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3" y="206"/>
                    <a:pt x="43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1" y="206"/>
                    <a:pt x="41" y="206"/>
                    <a:pt x="41" y="206"/>
                  </a:cubicBezTo>
                  <a:close/>
                  <a:moveTo>
                    <a:pt x="46" y="197"/>
                  </a:moveTo>
                  <a:cubicBezTo>
                    <a:pt x="44" y="196"/>
                    <a:pt x="44" y="195"/>
                    <a:pt x="45" y="194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45" y="193"/>
                    <a:pt x="45" y="193"/>
                    <a:pt x="45" y="192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46" y="191"/>
                    <a:pt x="47" y="191"/>
                    <a:pt x="48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0" y="192"/>
                    <a:pt x="50" y="193"/>
                    <a:pt x="49" y="195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49" y="195"/>
                    <a:pt x="49" y="195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8" y="197"/>
                    <a:pt x="48" y="197"/>
                    <a:pt x="47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197"/>
                    <a:pt x="46" y="197"/>
                    <a:pt x="46" y="197"/>
                  </a:cubicBezTo>
                  <a:close/>
                  <a:moveTo>
                    <a:pt x="51" y="188"/>
                  </a:moveTo>
                  <a:cubicBezTo>
                    <a:pt x="50" y="187"/>
                    <a:pt x="49" y="186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3" y="182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5" y="183"/>
                    <a:pt x="55" y="185"/>
                    <a:pt x="55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4" y="186"/>
                    <a:pt x="54" y="186"/>
                    <a:pt x="54" y="187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53" y="187"/>
                    <a:pt x="53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1" y="188"/>
                    <a:pt x="51" y="188"/>
                  </a:cubicBezTo>
                  <a:close/>
                  <a:moveTo>
                    <a:pt x="56" y="179"/>
                  </a:moveTo>
                  <a:cubicBezTo>
                    <a:pt x="55" y="178"/>
                    <a:pt x="55" y="177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6" y="175"/>
                    <a:pt x="56" y="175"/>
                    <a:pt x="56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7" y="173"/>
                    <a:pt x="58" y="173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0" y="174"/>
                    <a:pt x="61" y="176"/>
                    <a:pt x="60" y="177"/>
                  </a:cubicBezTo>
                  <a:cubicBezTo>
                    <a:pt x="60" y="177"/>
                    <a:pt x="60" y="177"/>
                    <a:pt x="60" y="177"/>
                  </a:cubicBezTo>
                  <a:cubicBezTo>
                    <a:pt x="60" y="177"/>
                    <a:pt x="60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9"/>
                    <a:pt x="56" y="179"/>
                  </a:cubicBezTo>
                  <a:close/>
                  <a:moveTo>
                    <a:pt x="62" y="170"/>
                  </a:moveTo>
                  <a:cubicBezTo>
                    <a:pt x="61" y="169"/>
                    <a:pt x="61" y="168"/>
                    <a:pt x="61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3" y="165"/>
                    <a:pt x="64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6"/>
                    <a:pt x="67" y="167"/>
                    <a:pt x="66" y="168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9"/>
                    <a:pt x="65" y="169"/>
                    <a:pt x="65" y="169"/>
                  </a:cubicBezTo>
                  <a:cubicBezTo>
                    <a:pt x="65" y="169"/>
                    <a:pt x="65" y="169"/>
                    <a:pt x="65" y="169"/>
                  </a:cubicBezTo>
                  <a:cubicBezTo>
                    <a:pt x="65" y="170"/>
                    <a:pt x="64" y="170"/>
                    <a:pt x="63" y="170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70"/>
                    <a:pt x="62" y="170"/>
                    <a:pt x="62" y="170"/>
                  </a:cubicBezTo>
                  <a:close/>
                  <a:moveTo>
                    <a:pt x="68" y="161"/>
                  </a:moveTo>
                  <a:cubicBezTo>
                    <a:pt x="67" y="161"/>
                    <a:pt x="67" y="159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8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9" y="156"/>
                    <a:pt x="70" y="156"/>
                    <a:pt x="71" y="156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2" y="157"/>
                    <a:pt x="73" y="159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2" y="160"/>
                    <a:pt x="71" y="160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1"/>
                    <a:pt x="70" y="162"/>
                    <a:pt x="69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62"/>
                    <a:pt x="68" y="162"/>
                    <a:pt x="68" y="161"/>
                  </a:cubicBezTo>
                  <a:close/>
                  <a:moveTo>
                    <a:pt x="74" y="153"/>
                  </a:moveTo>
                  <a:cubicBezTo>
                    <a:pt x="73" y="152"/>
                    <a:pt x="73" y="151"/>
                    <a:pt x="74" y="150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5" y="148"/>
                    <a:pt x="77" y="147"/>
                    <a:pt x="78" y="148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9" y="149"/>
                    <a:pt x="79" y="150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2"/>
                    <a:pt x="78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3"/>
                    <a:pt x="76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4" y="153"/>
                    <a:pt x="74" y="153"/>
                  </a:cubicBezTo>
                  <a:close/>
                  <a:moveTo>
                    <a:pt x="80" y="145"/>
                  </a:moveTo>
                  <a:cubicBezTo>
                    <a:pt x="79" y="144"/>
                    <a:pt x="79" y="142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1" y="141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2" y="139"/>
                    <a:pt x="83" y="139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1"/>
                    <a:pt x="85" y="142"/>
                    <a:pt x="85" y="143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3" y="145"/>
                    <a:pt x="83" y="145"/>
                    <a:pt x="82" y="145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81" y="145"/>
                    <a:pt x="81" y="145"/>
                    <a:pt x="80" y="145"/>
                  </a:cubicBezTo>
                  <a:close/>
                  <a:moveTo>
                    <a:pt x="87" y="137"/>
                  </a:moveTo>
                  <a:cubicBezTo>
                    <a:pt x="86" y="136"/>
                    <a:pt x="86" y="134"/>
                    <a:pt x="87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3"/>
                    <a:pt x="88" y="133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9" y="131"/>
                    <a:pt x="90" y="131"/>
                    <a:pt x="91" y="132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92" y="133"/>
                    <a:pt x="92" y="134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6"/>
                    <a:pt x="91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8" y="137"/>
                    <a:pt x="88" y="137"/>
                    <a:pt x="87" y="137"/>
                  </a:cubicBezTo>
                  <a:close/>
                  <a:moveTo>
                    <a:pt x="94" y="129"/>
                  </a:moveTo>
                  <a:cubicBezTo>
                    <a:pt x="93" y="128"/>
                    <a:pt x="93" y="127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5"/>
                    <a:pt x="95" y="125"/>
                    <a:pt x="95" y="125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6" y="124"/>
                    <a:pt x="97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9" y="125"/>
                    <a:pt x="99" y="127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7" y="129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5" y="129"/>
                    <a:pt x="95" y="129"/>
                    <a:pt x="94" y="129"/>
                  </a:cubicBezTo>
                  <a:close/>
                  <a:moveTo>
                    <a:pt x="101" y="121"/>
                  </a:moveTo>
                  <a:cubicBezTo>
                    <a:pt x="100" y="120"/>
                    <a:pt x="100" y="119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3" y="116"/>
                    <a:pt x="104" y="116"/>
                    <a:pt x="105" y="117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8"/>
                    <a:pt x="106" y="119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1"/>
                    <a:pt x="104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2"/>
                    <a:pt x="103" y="122"/>
                    <a:pt x="103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2" y="122"/>
                    <a:pt x="102" y="122"/>
                    <a:pt x="101" y="121"/>
                  </a:cubicBezTo>
                  <a:close/>
                  <a:moveTo>
                    <a:pt x="109" y="114"/>
                  </a:moveTo>
                  <a:cubicBezTo>
                    <a:pt x="108" y="113"/>
                    <a:pt x="108" y="111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0"/>
                    <a:pt x="109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09"/>
                    <a:pt x="112" y="109"/>
                    <a:pt x="113" y="110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4" y="110"/>
                    <a:pt x="114" y="112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2" y="113"/>
                    <a:pt x="112" y="113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1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09" y="114"/>
                    <a:pt x="109" y="114"/>
                  </a:cubicBezTo>
                  <a:close/>
                  <a:moveTo>
                    <a:pt x="116" y="106"/>
                  </a:moveTo>
                  <a:cubicBezTo>
                    <a:pt x="115" y="106"/>
                    <a:pt x="115" y="104"/>
                    <a:pt x="116" y="103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3"/>
                    <a:pt x="117" y="103"/>
                    <a:pt x="117" y="10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8" y="101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1" y="103"/>
                    <a:pt x="121" y="105"/>
                    <a:pt x="120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6"/>
                    <a:pt x="119" y="107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19" y="107"/>
                    <a:pt x="118" y="107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7" y="107"/>
                    <a:pt x="117" y="107"/>
                    <a:pt x="116" y="106"/>
                  </a:cubicBezTo>
                  <a:close/>
                  <a:moveTo>
                    <a:pt x="124" y="99"/>
                  </a:moveTo>
                  <a:cubicBezTo>
                    <a:pt x="123" y="98"/>
                    <a:pt x="123" y="97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5" y="96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6" y="94"/>
                    <a:pt x="127" y="95"/>
                    <a:pt x="128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9" y="96"/>
                    <a:pt x="129" y="98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9"/>
                    <a:pt x="127" y="99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6" y="100"/>
                    <a:pt x="126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4" y="100"/>
                    <a:pt x="124" y="99"/>
                  </a:cubicBezTo>
                  <a:close/>
                  <a:moveTo>
                    <a:pt x="132" y="93"/>
                  </a:moveTo>
                  <a:cubicBezTo>
                    <a:pt x="131" y="92"/>
                    <a:pt x="131" y="90"/>
                    <a:pt x="132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89"/>
                    <a:pt x="133" y="89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8"/>
                    <a:pt x="135" y="88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90"/>
                    <a:pt x="137" y="91"/>
                    <a:pt x="136" y="92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6" y="92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3"/>
                    <a:pt x="132" y="93"/>
                    <a:pt x="132" y="93"/>
                  </a:cubicBezTo>
                  <a:close/>
                  <a:moveTo>
                    <a:pt x="140" y="86"/>
                  </a:moveTo>
                  <a:cubicBezTo>
                    <a:pt x="139" y="85"/>
                    <a:pt x="139" y="84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2"/>
                    <a:pt x="141" y="82"/>
                    <a:pt x="14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2" y="81"/>
                    <a:pt x="144" y="81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5" y="83"/>
                    <a:pt x="145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6"/>
                    <a:pt x="143" y="86"/>
                    <a:pt x="143" y="86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3" y="87"/>
                    <a:pt x="142" y="87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0" y="87"/>
                    <a:pt x="140" y="86"/>
                  </a:cubicBezTo>
                  <a:close/>
                  <a:moveTo>
                    <a:pt x="148" y="80"/>
                  </a:moveTo>
                  <a:cubicBezTo>
                    <a:pt x="147" y="79"/>
                    <a:pt x="147" y="77"/>
                    <a:pt x="148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9" y="76"/>
                    <a:pt x="149" y="76"/>
                    <a:pt x="150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1" y="75"/>
                    <a:pt x="152" y="75"/>
                    <a:pt x="153" y="76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4" y="77"/>
                    <a:pt x="153" y="78"/>
                    <a:pt x="152" y="79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79"/>
                    <a:pt x="152" y="80"/>
                    <a:pt x="151" y="80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9" y="80"/>
                    <a:pt x="148" y="80"/>
                    <a:pt x="148" y="80"/>
                  </a:cubicBezTo>
                  <a:close/>
                  <a:moveTo>
                    <a:pt x="156" y="73"/>
                  </a:moveTo>
                  <a:cubicBezTo>
                    <a:pt x="156" y="72"/>
                    <a:pt x="156" y="71"/>
                    <a:pt x="157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0"/>
                    <a:pt x="158" y="70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9" y="69"/>
                    <a:pt x="160" y="69"/>
                    <a:pt x="161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2" y="71"/>
                    <a:pt x="162" y="72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60" y="74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7" y="74"/>
                    <a:pt x="156" y="73"/>
                  </a:cubicBezTo>
                  <a:close/>
                  <a:moveTo>
                    <a:pt x="165" y="67"/>
                  </a:moveTo>
                  <a:cubicBezTo>
                    <a:pt x="164" y="66"/>
                    <a:pt x="164" y="65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5"/>
                    <a:pt x="170" y="66"/>
                    <a:pt x="169" y="67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9" y="67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7" y="68"/>
                    <a:pt x="167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6" y="68"/>
                    <a:pt x="165" y="68"/>
                    <a:pt x="165" y="67"/>
                  </a:cubicBezTo>
                  <a:close/>
                  <a:moveTo>
                    <a:pt x="174" y="61"/>
                  </a:moveTo>
                  <a:cubicBezTo>
                    <a:pt x="173" y="60"/>
                    <a:pt x="173" y="59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5" y="58"/>
                    <a:pt x="175" y="58"/>
                    <a:pt x="175" y="57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6" y="57"/>
                    <a:pt x="178" y="57"/>
                    <a:pt x="179" y="58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9" y="59"/>
                    <a:pt x="179" y="61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62"/>
                    <a:pt x="174" y="62"/>
                    <a:pt x="174" y="61"/>
                  </a:cubicBezTo>
                  <a:close/>
                  <a:moveTo>
                    <a:pt x="182" y="56"/>
                  </a:moveTo>
                  <a:cubicBezTo>
                    <a:pt x="182" y="55"/>
                    <a:pt x="182" y="53"/>
                    <a:pt x="183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5" y="51"/>
                    <a:pt x="187" y="52"/>
                    <a:pt x="187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8" y="54"/>
                    <a:pt x="188" y="55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6" y="56"/>
                    <a:pt x="186" y="56"/>
                    <a:pt x="186" y="57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5" y="57"/>
                    <a:pt x="185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4" y="57"/>
                    <a:pt x="183" y="56"/>
                    <a:pt x="182" y="56"/>
                  </a:cubicBezTo>
                  <a:close/>
                  <a:moveTo>
                    <a:pt x="191" y="50"/>
                  </a:moveTo>
                  <a:cubicBezTo>
                    <a:pt x="191" y="49"/>
                    <a:pt x="191" y="48"/>
                    <a:pt x="192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3" y="47"/>
                    <a:pt x="193" y="47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4" y="46"/>
                    <a:pt x="196" y="46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7" y="48"/>
                    <a:pt x="197" y="50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5" y="51"/>
                    <a:pt x="195" y="51"/>
                    <a:pt x="194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4" y="51"/>
                    <a:pt x="194" y="51"/>
                    <a:pt x="193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3" y="51"/>
                    <a:pt x="192" y="51"/>
                    <a:pt x="191" y="50"/>
                  </a:cubicBezTo>
                  <a:close/>
                  <a:moveTo>
                    <a:pt x="200" y="45"/>
                  </a:moveTo>
                  <a:cubicBezTo>
                    <a:pt x="200" y="44"/>
                    <a:pt x="200" y="43"/>
                    <a:pt x="201" y="42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2" y="42"/>
                    <a:pt x="202" y="41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4" y="41"/>
                    <a:pt x="205" y="41"/>
                    <a:pt x="206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3"/>
                    <a:pt x="206" y="45"/>
                    <a:pt x="205" y="45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4" y="46"/>
                    <a:pt x="204" y="46"/>
                    <a:pt x="203" y="46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203" y="46"/>
                    <a:pt x="203" y="46"/>
                    <a:pt x="202" y="46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2" y="46"/>
                    <a:pt x="201" y="46"/>
                    <a:pt x="200" y="45"/>
                  </a:cubicBezTo>
                  <a:close/>
                  <a:moveTo>
                    <a:pt x="210" y="40"/>
                  </a:moveTo>
                  <a:cubicBezTo>
                    <a:pt x="209" y="39"/>
                    <a:pt x="209" y="38"/>
                    <a:pt x="210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11" y="37"/>
                    <a:pt x="211" y="36"/>
                    <a:pt x="21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3" y="36"/>
                    <a:pt x="214" y="36"/>
                    <a:pt x="215" y="37"/>
                  </a:cubicBezTo>
                  <a:cubicBezTo>
                    <a:pt x="215" y="37"/>
                    <a:pt x="215" y="37"/>
                    <a:pt x="215" y="37"/>
                  </a:cubicBezTo>
                  <a:cubicBezTo>
                    <a:pt x="215" y="38"/>
                    <a:pt x="215" y="40"/>
                    <a:pt x="21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1" y="41"/>
                    <a:pt x="210" y="41"/>
                    <a:pt x="210" y="40"/>
                  </a:cubicBezTo>
                  <a:close/>
                  <a:moveTo>
                    <a:pt x="219" y="35"/>
                  </a:moveTo>
                  <a:cubicBezTo>
                    <a:pt x="218" y="34"/>
                    <a:pt x="219" y="33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1" y="32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2" y="31"/>
                    <a:pt x="224" y="31"/>
                    <a:pt x="224" y="32"/>
                  </a:cubicBezTo>
                  <a:cubicBezTo>
                    <a:pt x="224" y="32"/>
                    <a:pt x="224" y="32"/>
                    <a:pt x="224" y="32"/>
                  </a:cubicBezTo>
                  <a:cubicBezTo>
                    <a:pt x="225" y="34"/>
                    <a:pt x="224" y="35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0" y="36"/>
                    <a:pt x="219" y="36"/>
                    <a:pt x="219" y="35"/>
                  </a:cubicBezTo>
                  <a:close/>
                  <a:moveTo>
                    <a:pt x="228" y="30"/>
                  </a:moveTo>
                  <a:cubicBezTo>
                    <a:pt x="228" y="29"/>
                    <a:pt x="228" y="28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32" y="26"/>
                    <a:pt x="233" y="27"/>
                    <a:pt x="234" y="28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4" y="29"/>
                    <a:pt x="234" y="30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2" y="31"/>
                    <a:pt x="232" y="31"/>
                    <a:pt x="231" y="32"/>
                  </a:cubicBezTo>
                  <a:cubicBezTo>
                    <a:pt x="231" y="32"/>
                    <a:pt x="231" y="32"/>
                    <a:pt x="231" y="32"/>
                  </a:cubicBezTo>
                  <a:cubicBezTo>
                    <a:pt x="231" y="32"/>
                    <a:pt x="231" y="32"/>
                    <a:pt x="230" y="32"/>
                  </a:cubicBezTo>
                  <a:cubicBezTo>
                    <a:pt x="230" y="32"/>
                    <a:pt x="230" y="32"/>
                    <a:pt x="230" y="32"/>
                  </a:cubicBezTo>
                  <a:cubicBezTo>
                    <a:pt x="229" y="32"/>
                    <a:pt x="229" y="31"/>
                    <a:pt x="228" y="30"/>
                  </a:cubicBezTo>
                  <a:close/>
                  <a:moveTo>
                    <a:pt x="238" y="26"/>
                  </a:moveTo>
                  <a:cubicBezTo>
                    <a:pt x="237" y="25"/>
                    <a:pt x="238" y="24"/>
                    <a:pt x="239" y="23"/>
                  </a:cubicBezTo>
                  <a:cubicBezTo>
                    <a:pt x="239" y="23"/>
                    <a:pt x="239" y="23"/>
                    <a:pt x="239" y="23"/>
                  </a:cubicBezTo>
                  <a:cubicBezTo>
                    <a:pt x="239" y="23"/>
                    <a:pt x="240" y="23"/>
                    <a:pt x="240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1" y="22"/>
                    <a:pt x="243" y="22"/>
                    <a:pt x="243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5"/>
                    <a:pt x="243" y="26"/>
                    <a:pt x="242" y="27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39" y="27"/>
                    <a:pt x="238" y="27"/>
                    <a:pt x="238" y="26"/>
                  </a:cubicBezTo>
                  <a:close/>
                  <a:moveTo>
                    <a:pt x="247" y="22"/>
                  </a:moveTo>
                  <a:cubicBezTo>
                    <a:pt x="247" y="21"/>
                    <a:pt x="247" y="19"/>
                    <a:pt x="248" y="19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9" y="19"/>
                    <a:pt x="249" y="18"/>
                    <a:pt x="250" y="18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1" y="18"/>
                    <a:pt x="252" y="18"/>
                    <a:pt x="253" y="19"/>
                  </a:cubicBezTo>
                  <a:cubicBezTo>
                    <a:pt x="253" y="19"/>
                    <a:pt x="253" y="19"/>
                    <a:pt x="253" y="19"/>
                  </a:cubicBezTo>
                  <a:cubicBezTo>
                    <a:pt x="253" y="21"/>
                    <a:pt x="253" y="22"/>
                    <a:pt x="251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1" y="23"/>
                    <a:pt x="251" y="23"/>
                    <a:pt x="250" y="23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0" y="23"/>
                    <a:pt x="250" y="23"/>
                    <a:pt x="249" y="23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8" y="23"/>
                    <a:pt x="248" y="23"/>
                    <a:pt x="247" y="22"/>
                  </a:cubicBezTo>
                  <a:close/>
                  <a:moveTo>
                    <a:pt x="257" y="18"/>
                  </a:moveTo>
                  <a:cubicBezTo>
                    <a:pt x="256" y="17"/>
                    <a:pt x="257" y="15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8" y="15"/>
                    <a:pt x="259" y="14"/>
                    <a:pt x="259" y="14"/>
                  </a:cubicBezTo>
                  <a:cubicBezTo>
                    <a:pt x="259" y="14"/>
                    <a:pt x="259" y="14"/>
                    <a:pt x="259" y="14"/>
                  </a:cubicBezTo>
                  <a:cubicBezTo>
                    <a:pt x="261" y="14"/>
                    <a:pt x="262" y="14"/>
                    <a:pt x="262" y="15"/>
                  </a:cubicBezTo>
                  <a:cubicBezTo>
                    <a:pt x="262" y="15"/>
                    <a:pt x="262" y="15"/>
                    <a:pt x="262" y="15"/>
                  </a:cubicBezTo>
                  <a:cubicBezTo>
                    <a:pt x="263" y="17"/>
                    <a:pt x="262" y="18"/>
                    <a:pt x="261" y="18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61" y="19"/>
                    <a:pt x="260" y="19"/>
                    <a:pt x="260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0" y="19"/>
                    <a:pt x="259" y="19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7" y="19"/>
                    <a:pt x="257" y="18"/>
                  </a:cubicBezTo>
                  <a:close/>
                  <a:moveTo>
                    <a:pt x="267" y="14"/>
                  </a:moveTo>
                  <a:cubicBezTo>
                    <a:pt x="266" y="13"/>
                    <a:pt x="267" y="11"/>
                    <a:pt x="268" y="11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9" y="11"/>
                    <a:pt x="269" y="10"/>
                  </a:cubicBezTo>
                  <a:cubicBezTo>
                    <a:pt x="269" y="10"/>
                    <a:pt x="269" y="10"/>
                    <a:pt x="269" y="10"/>
                  </a:cubicBezTo>
                  <a:cubicBezTo>
                    <a:pt x="270" y="10"/>
                    <a:pt x="272" y="11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3" y="13"/>
                    <a:pt x="272" y="14"/>
                    <a:pt x="271" y="15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0" y="15"/>
                    <a:pt x="270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8" y="15"/>
                    <a:pt x="267" y="15"/>
                    <a:pt x="267" y="14"/>
                  </a:cubicBezTo>
                  <a:close/>
                  <a:moveTo>
                    <a:pt x="276" y="10"/>
                  </a:moveTo>
                  <a:cubicBezTo>
                    <a:pt x="276" y="9"/>
                    <a:pt x="277" y="8"/>
                    <a:pt x="278" y="7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8" y="7"/>
                    <a:pt x="279" y="7"/>
                    <a:pt x="279" y="7"/>
                  </a:cubicBezTo>
                  <a:cubicBezTo>
                    <a:pt x="279" y="7"/>
                    <a:pt x="279" y="7"/>
                    <a:pt x="279" y="7"/>
                  </a:cubicBezTo>
                  <a:cubicBezTo>
                    <a:pt x="280" y="6"/>
                    <a:pt x="282" y="7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9"/>
                    <a:pt x="282" y="11"/>
                    <a:pt x="281" y="11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0" y="11"/>
                    <a:pt x="280" y="11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78" y="12"/>
                    <a:pt x="277" y="11"/>
                    <a:pt x="276" y="10"/>
                  </a:cubicBezTo>
                  <a:close/>
                  <a:moveTo>
                    <a:pt x="286" y="7"/>
                  </a:moveTo>
                  <a:cubicBezTo>
                    <a:pt x="286" y="6"/>
                    <a:pt x="287" y="4"/>
                    <a:pt x="288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88" y="4"/>
                    <a:pt x="289" y="4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90" y="3"/>
                    <a:pt x="292" y="4"/>
                    <a:pt x="292" y="5"/>
                  </a:cubicBezTo>
                  <a:cubicBezTo>
                    <a:pt x="292" y="5"/>
                    <a:pt x="292" y="5"/>
                    <a:pt x="292" y="5"/>
                  </a:cubicBezTo>
                  <a:cubicBezTo>
                    <a:pt x="292" y="6"/>
                    <a:pt x="292" y="7"/>
                    <a:pt x="290" y="8"/>
                  </a:cubicBezTo>
                  <a:cubicBezTo>
                    <a:pt x="290" y="8"/>
                    <a:pt x="290" y="8"/>
                    <a:pt x="290" y="8"/>
                  </a:cubicBezTo>
                  <a:cubicBezTo>
                    <a:pt x="290" y="8"/>
                    <a:pt x="290" y="8"/>
                    <a:pt x="289" y="8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8"/>
                    <a:pt x="289" y="8"/>
                    <a:pt x="288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7" y="8"/>
                    <a:pt x="287" y="8"/>
                    <a:pt x="286" y="7"/>
                  </a:cubicBezTo>
                  <a:close/>
                  <a:moveTo>
                    <a:pt x="296" y="4"/>
                  </a:moveTo>
                  <a:cubicBezTo>
                    <a:pt x="296" y="2"/>
                    <a:pt x="297" y="1"/>
                    <a:pt x="298" y="1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1"/>
                    <a:pt x="299" y="0"/>
                    <a:pt x="299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0" y="0"/>
                    <a:pt x="302" y="1"/>
                    <a:pt x="302" y="2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2" y="3"/>
                    <a:pt x="302" y="4"/>
                    <a:pt x="300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0" y="5"/>
                    <a:pt x="300" y="5"/>
                    <a:pt x="299" y="5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5"/>
                    <a:pt x="299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7" y="5"/>
                    <a:pt x="297" y="5"/>
                    <a:pt x="296" y="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35"/>
            <p:cNvSpPr>
              <a:spLocks noEditPoints="1"/>
            </p:cNvSpPr>
            <p:nvPr/>
          </p:nvSpPr>
          <p:spPr bwMode="auto">
            <a:xfrm>
              <a:off x="6490949" y="2420485"/>
              <a:ext cx="814388" cy="1887538"/>
            </a:xfrm>
            <a:custGeom>
              <a:avLst/>
              <a:gdLst>
                <a:gd name="T0" fmla="*/ 295 w 316"/>
                <a:gd name="T1" fmla="*/ 727 h 731"/>
                <a:gd name="T2" fmla="*/ 279 w 316"/>
                <a:gd name="T3" fmla="*/ 721 h 731"/>
                <a:gd name="T4" fmla="*/ 262 w 316"/>
                <a:gd name="T5" fmla="*/ 710 h 731"/>
                <a:gd name="T6" fmla="*/ 248 w 316"/>
                <a:gd name="T7" fmla="*/ 704 h 731"/>
                <a:gd name="T8" fmla="*/ 241 w 316"/>
                <a:gd name="T9" fmla="*/ 696 h 731"/>
                <a:gd name="T10" fmla="*/ 228 w 316"/>
                <a:gd name="T11" fmla="*/ 690 h 731"/>
                <a:gd name="T12" fmla="*/ 217 w 316"/>
                <a:gd name="T13" fmla="*/ 689 h 731"/>
                <a:gd name="T14" fmla="*/ 204 w 316"/>
                <a:gd name="T15" fmla="*/ 682 h 731"/>
                <a:gd name="T16" fmla="*/ 186 w 316"/>
                <a:gd name="T17" fmla="*/ 677 h 731"/>
                <a:gd name="T18" fmla="*/ 173 w 316"/>
                <a:gd name="T19" fmla="*/ 669 h 731"/>
                <a:gd name="T20" fmla="*/ 146 w 316"/>
                <a:gd name="T21" fmla="*/ 651 h 731"/>
                <a:gd name="T22" fmla="*/ 133 w 316"/>
                <a:gd name="T23" fmla="*/ 640 h 731"/>
                <a:gd name="T24" fmla="*/ 121 w 316"/>
                <a:gd name="T25" fmla="*/ 624 h 731"/>
                <a:gd name="T26" fmla="*/ 116 w 316"/>
                <a:gd name="T27" fmla="*/ 613 h 731"/>
                <a:gd name="T28" fmla="*/ 106 w 316"/>
                <a:gd name="T29" fmla="*/ 604 h 731"/>
                <a:gd name="T30" fmla="*/ 96 w 316"/>
                <a:gd name="T31" fmla="*/ 599 h 731"/>
                <a:gd name="T32" fmla="*/ 86 w 316"/>
                <a:gd name="T33" fmla="*/ 588 h 731"/>
                <a:gd name="T34" fmla="*/ 73 w 316"/>
                <a:gd name="T35" fmla="*/ 577 h 731"/>
                <a:gd name="T36" fmla="*/ 52 w 316"/>
                <a:gd name="T37" fmla="*/ 550 h 731"/>
                <a:gd name="T38" fmla="*/ 44 w 316"/>
                <a:gd name="T39" fmla="*/ 536 h 731"/>
                <a:gd name="T40" fmla="*/ 38 w 316"/>
                <a:gd name="T41" fmla="*/ 516 h 731"/>
                <a:gd name="T42" fmla="*/ 38 w 316"/>
                <a:gd name="T43" fmla="*/ 505 h 731"/>
                <a:gd name="T44" fmla="*/ 33 w 316"/>
                <a:gd name="T45" fmla="*/ 492 h 731"/>
                <a:gd name="T46" fmla="*/ 25 w 316"/>
                <a:gd name="T47" fmla="*/ 484 h 731"/>
                <a:gd name="T48" fmla="*/ 19 w 316"/>
                <a:gd name="T49" fmla="*/ 470 h 731"/>
                <a:gd name="T50" fmla="*/ 10 w 316"/>
                <a:gd name="T51" fmla="*/ 452 h 731"/>
                <a:gd name="T52" fmla="*/ 4 w 316"/>
                <a:gd name="T53" fmla="*/ 421 h 731"/>
                <a:gd name="T54" fmla="*/ 6 w 316"/>
                <a:gd name="T55" fmla="*/ 400 h 731"/>
                <a:gd name="T56" fmla="*/ 10 w 316"/>
                <a:gd name="T57" fmla="*/ 390 h 731"/>
                <a:gd name="T58" fmla="*/ 10 w 316"/>
                <a:gd name="T59" fmla="*/ 375 h 731"/>
                <a:gd name="T60" fmla="*/ 9 w 316"/>
                <a:gd name="T61" fmla="*/ 360 h 731"/>
                <a:gd name="T62" fmla="*/ 10 w 316"/>
                <a:gd name="T63" fmla="*/ 346 h 731"/>
                <a:gd name="T64" fmla="*/ 11 w 316"/>
                <a:gd name="T65" fmla="*/ 331 h 731"/>
                <a:gd name="T66" fmla="*/ 7 w 316"/>
                <a:gd name="T67" fmla="*/ 320 h 731"/>
                <a:gd name="T68" fmla="*/ 9 w 316"/>
                <a:gd name="T69" fmla="*/ 305 h 731"/>
                <a:gd name="T70" fmla="*/ 11 w 316"/>
                <a:gd name="T71" fmla="*/ 270 h 731"/>
                <a:gd name="T72" fmla="*/ 16 w 316"/>
                <a:gd name="T73" fmla="*/ 254 h 731"/>
                <a:gd name="T74" fmla="*/ 27 w 316"/>
                <a:gd name="T75" fmla="*/ 237 h 731"/>
                <a:gd name="T76" fmla="*/ 35 w 316"/>
                <a:gd name="T77" fmla="*/ 229 h 731"/>
                <a:gd name="T78" fmla="*/ 41 w 316"/>
                <a:gd name="T79" fmla="*/ 216 h 731"/>
                <a:gd name="T80" fmla="*/ 43 w 316"/>
                <a:gd name="T81" fmla="*/ 206 h 731"/>
                <a:gd name="T82" fmla="*/ 50 w 316"/>
                <a:gd name="T83" fmla="*/ 192 h 731"/>
                <a:gd name="T84" fmla="*/ 56 w 316"/>
                <a:gd name="T85" fmla="*/ 179 h 731"/>
                <a:gd name="T86" fmla="*/ 72 w 316"/>
                <a:gd name="T87" fmla="*/ 147 h 731"/>
                <a:gd name="T88" fmla="*/ 83 w 316"/>
                <a:gd name="T89" fmla="*/ 134 h 731"/>
                <a:gd name="T90" fmla="*/ 100 w 316"/>
                <a:gd name="T91" fmla="*/ 123 h 731"/>
                <a:gd name="T92" fmla="*/ 111 w 316"/>
                <a:gd name="T93" fmla="*/ 119 h 731"/>
                <a:gd name="T94" fmla="*/ 121 w 316"/>
                <a:gd name="T95" fmla="*/ 110 h 731"/>
                <a:gd name="T96" fmla="*/ 132 w 316"/>
                <a:gd name="T97" fmla="*/ 100 h 731"/>
                <a:gd name="T98" fmla="*/ 141 w 316"/>
                <a:gd name="T99" fmla="*/ 91 h 731"/>
                <a:gd name="T100" fmla="*/ 161 w 316"/>
                <a:gd name="T101" fmla="*/ 72 h 731"/>
                <a:gd name="T102" fmla="*/ 176 w 316"/>
                <a:gd name="T103" fmla="*/ 57 h 731"/>
                <a:gd name="T104" fmla="*/ 190 w 316"/>
                <a:gd name="T105" fmla="*/ 48 h 731"/>
                <a:gd name="T106" fmla="*/ 210 w 316"/>
                <a:gd name="T107" fmla="*/ 43 h 731"/>
                <a:gd name="T108" fmla="*/ 221 w 316"/>
                <a:gd name="T109" fmla="*/ 42 h 731"/>
                <a:gd name="T110" fmla="*/ 233 w 316"/>
                <a:gd name="T111" fmla="*/ 36 h 731"/>
                <a:gd name="T112" fmla="*/ 247 w 316"/>
                <a:gd name="T113" fmla="*/ 30 h 731"/>
                <a:gd name="T114" fmla="*/ 259 w 316"/>
                <a:gd name="T115" fmla="*/ 25 h 731"/>
                <a:gd name="T116" fmla="*/ 283 w 316"/>
                <a:gd name="T117" fmla="*/ 11 h 731"/>
                <a:gd name="T118" fmla="*/ 301 w 316"/>
                <a:gd name="T119" fmla="*/ 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" h="731">
                  <a:moveTo>
                    <a:pt x="310" y="731"/>
                  </a:moveTo>
                  <a:cubicBezTo>
                    <a:pt x="310" y="731"/>
                    <a:pt x="310" y="731"/>
                    <a:pt x="309" y="730"/>
                  </a:cubicBezTo>
                  <a:cubicBezTo>
                    <a:pt x="309" y="730"/>
                    <a:pt x="309" y="730"/>
                    <a:pt x="309" y="730"/>
                  </a:cubicBezTo>
                  <a:cubicBezTo>
                    <a:pt x="306" y="730"/>
                    <a:pt x="305" y="727"/>
                    <a:pt x="305" y="725"/>
                  </a:cubicBezTo>
                  <a:cubicBezTo>
                    <a:pt x="305" y="725"/>
                    <a:pt x="305" y="725"/>
                    <a:pt x="305" y="725"/>
                  </a:cubicBezTo>
                  <a:cubicBezTo>
                    <a:pt x="306" y="722"/>
                    <a:pt x="309" y="721"/>
                    <a:pt x="311" y="721"/>
                  </a:cubicBezTo>
                  <a:cubicBezTo>
                    <a:pt x="311" y="721"/>
                    <a:pt x="311" y="721"/>
                    <a:pt x="311" y="721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5" y="722"/>
                    <a:pt x="316" y="725"/>
                    <a:pt x="316" y="727"/>
                  </a:cubicBezTo>
                  <a:cubicBezTo>
                    <a:pt x="316" y="727"/>
                    <a:pt x="316" y="727"/>
                    <a:pt x="316" y="727"/>
                  </a:cubicBezTo>
                  <a:cubicBezTo>
                    <a:pt x="315" y="730"/>
                    <a:pt x="313" y="731"/>
                    <a:pt x="311" y="731"/>
                  </a:cubicBezTo>
                  <a:cubicBezTo>
                    <a:pt x="311" y="731"/>
                    <a:pt x="311" y="731"/>
                    <a:pt x="311" y="731"/>
                  </a:cubicBezTo>
                  <a:cubicBezTo>
                    <a:pt x="311" y="731"/>
                    <a:pt x="311" y="731"/>
                    <a:pt x="310" y="731"/>
                  </a:cubicBezTo>
                  <a:close/>
                  <a:moveTo>
                    <a:pt x="295" y="727"/>
                  </a:moveTo>
                  <a:cubicBezTo>
                    <a:pt x="295" y="726"/>
                    <a:pt x="294" y="726"/>
                    <a:pt x="294" y="726"/>
                  </a:cubicBezTo>
                  <a:cubicBezTo>
                    <a:pt x="294" y="726"/>
                    <a:pt x="294" y="726"/>
                    <a:pt x="294" y="726"/>
                  </a:cubicBezTo>
                  <a:cubicBezTo>
                    <a:pt x="291" y="725"/>
                    <a:pt x="290" y="723"/>
                    <a:pt x="291" y="720"/>
                  </a:cubicBezTo>
                  <a:cubicBezTo>
                    <a:pt x="291" y="720"/>
                    <a:pt x="291" y="720"/>
                    <a:pt x="291" y="720"/>
                  </a:cubicBezTo>
                  <a:cubicBezTo>
                    <a:pt x="292" y="718"/>
                    <a:pt x="294" y="716"/>
                    <a:pt x="297" y="717"/>
                  </a:cubicBezTo>
                  <a:cubicBezTo>
                    <a:pt x="297" y="717"/>
                    <a:pt x="297" y="717"/>
                    <a:pt x="297" y="717"/>
                  </a:cubicBezTo>
                  <a:cubicBezTo>
                    <a:pt x="297" y="717"/>
                    <a:pt x="298" y="717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298" y="718"/>
                    <a:pt x="298" y="718"/>
                    <a:pt x="298" y="718"/>
                  </a:cubicBezTo>
                  <a:cubicBezTo>
                    <a:pt x="300" y="718"/>
                    <a:pt x="302" y="721"/>
                    <a:pt x="301" y="723"/>
                  </a:cubicBezTo>
                  <a:cubicBezTo>
                    <a:pt x="301" y="723"/>
                    <a:pt x="301" y="723"/>
                    <a:pt x="301" y="723"/>
                  </a:cubicBezTo>
                  <a:cubicBezTo>
                    <a:pt x="300" y="726"/>
                    <a:pt x="299" y="727"/>
                    <a:pt x="297" y="727"/>
                  </a:cubicBezTo>
                  <a:cubicBezTo>
                    <a:pt x="297" y="727"/>
                    <a:pt x="297" y="727"/>
                    <a:pt x="297" y="727"/>
                  </a:cubicBezTo>
                  <a:cubicBezTo>
                    <a:pt x="296" y="727"/>
                    <a:pt x="296" y="727"/>
                    <a:pt x="295" y="727"/>
                  </a:cubicBezTo>
                  <a:close/>
                  <a:moveTo>
                    <a:pt x="281" y="722"/>
                  </a:moveTo>
                  <a:cubicBezTo>
                    <a:pt x="280" y="722"/>
                    <a:pt x="280" y="721"/>
                    <a:pt x="279" y="721"/>
                  </a:cubicBezTo>
                  <a:cubicBezTo>
                    <a:pt x="279" y="721"/>
                    <a:pt x="279" y="721"/>
                    <a:pt x="279" y="721"/>
                  </a:cubicBezTo>
                  <a:cubicBezTo>
                    <a:pt x="277" y="720"/>
                    <a:pt x="276" y="718"/>
                    <a:pt x="276" y="715"/>
                  </a:cubicBezTo>
                  <a:cubicBezTo>
                    <a:pt x="276" y="715"/>
                    <a:pt x="276" y="715"/>
                    <a:pt x="276" y="715"/>
                  </a:cubicBezTo>
                  <a:cubicBezTo>
                    <a:pt x="277" y="713"/>
                    <a:pt x="280" y="712"/>
                    <a:pt x="282" y="712"/>
                  </a:cubicBezTo>
                  <a:cubicBezTo>
                    <a:pt x="282" y="712"/>
                    <a:pt x="282" y="712"/>
                    <a:pt x="282" y="712"/>
                  </a:cubicBezTo>
                  <a:cubicBezTo>
                    <a:pt x="283" y="713"/>
                    <a:pt x="283" y="713"/>
                    <a:pt x="284" y="713"/>
                  </a:cubicBezTo>
                  <a:cubicBezTo>
                    <a:pt x="284" y="713"/>
                    <a:pt x="284" y="713"/>
                    <a:pt x="284" y="713"/>
                  </a:cubicBezTo>
                  <a:cubicBezTo>
                    <a:pt x="286" y="714"/>
                    <a:pt x="287" y="716"/>
                    <a:pt x="287" y="719"/>
                  </a:cubicBezTo>
                  <a:cubicBezTo>
                    <a:pt x="287" y="719"/>
                    <a:pt x="287" y="719"/>
                    <a:pt x="287" y="719"/>
                  </a:cubicBezTo>
                  <a:cubicBezTo>
                    <a:pt x="286" y="721"/>
                    <a:pt x="284" y="722"/>
                    <a:pt x="282" y="722"/>
                  </a:cubicBezTo>
                  <a:cubicBezTo>
                    <a:pt x="282" y="722"/>
                    <a:pt x="282" y="722"/>
                    <a:pt x="282" y="722"/>
                  </a:cubicBezTo>
                  <a:cubicBezTo>
                    <a:pt x="282" y="722"/>
                    <a:pt x="281" y="722"/>
                    <a:pt x="281" y="722"/>
                  </a:cubicBezTo>
                  <a:close/>
                  <a:moveTo>
                    <a:pt x="266" y="717"/>
                  </a:moveTo>
                  <a:cubicBezTo>
                    <a:pt x="266" y="716"/>
                    <a:pt x="265" y="716"/>
                    <a:pt x="265" y="716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3" y="715"/>
                    <a:pt x="261" y="712"/>
                    <a:pt x="262" y="710"/>
                  </a:cubicBezTo>
                  <a:cubicBezTo>
                    <a:pt x="262" y="710"/>
                    <a:pt x="262" y="710"/>
                    <a:pt x="262" y="710"/>
                  </a:cubicBezTo>
                  <a:cubicBezTo>
                    <a:pt x="263" y="707"/>
                    <a:pt x="266" y="706"/>
                    <a:pt x="268" y="707"/>
                  </a:cubicBezTo>
                  <a:cubicBezTo>
                    <a:pt x="268" y="707"/>
                    <a:pt x="268" y="707"/>
                    <a:pt x="268" y="707"/>
                  </a:cubicBezTo>
                  <a:cubicBezTo>
                    <a:pt x="269" y="707"/>
                    <a:pt x="269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2" y="709"/>
                    <a:pt x="273" y="711"/>
                    <a:pt x="272" y="714"/>
                  </a:cubicBezTo>
                  <a:cubicBezTo>
                    <a:pt x="272" y="714"/>
                    <a:pt x="272" y="714"/>
                    <a:pt x="272" y="714"/>
                  </a:cubicBezTo>
                  <a:cubicBezTo>
                    <a:pt x="272" y="716"/>
                    <a:pt x="270" y="717"/>
                    <a:pt x="268" y="717"/>
                  </a:cubicBezTo>
                  <a:cubicBezTo>
                    <a:pt x="268" y="717"/>
                    <a:pt x="268" y="717"/>
                    <a:pt x="268" y="717"/>
                  </a:cubicBezTo>
                  <a:cubicBezTo>
                    <a:pt x="267" y="717"/>
                    <a:pt x="267" y="717"/>
                    <a:pt x="266" y="717"/>
                  </a:cubicBezTo>
                  <a:close/>
                  <a:moveTo>
                    <a:pt x="252" y="711"/>
                  </a:moveTo>
                  <a:cubicBezTo>
                    <a:pt x="252" y="711"/>
                    <a:pt x="251" y="710"/>
                    <a:pt x="251" y="710"/>
                  </a:cubicBezTo>
                  <a:cubicBezTo>
                    <a:pt x="251" y="710"/>
                    <a:pt x="251" y="710"/>
                    <a:pt x="251" y="710"/>
                  </a:cubicBezTo>
                  <a:cubicBezTo>
                    <a:pt x="248" y="709"/>
                    <a:pt x="247" y="706"/>
                    <a:pt x="248" y="704"/>
                  </a:cubicBezTo>
                  <a:cubicBezTo>
                    <a:pt x="248" y="704"/>
                    <a:pt x="248" y="704"/>
                    <a:pt x="248" y="704"/>
                  </a:cubicBezTo>
                  <a:cubicBezTo>
                    <a:pt x="249" y="702"/>
                    <a:pt x="252" y="701"/>
                    <a:pt x="254" y="702"/>
                  </a:cubicBezTo>
                  <a:cubicBezTo>
                    <a:pt x="254" y="702"/>
                    <a:pt x="254" y="702"/>
                    <a:pt x="254" y="702"/>
                  </a:cubicBezTo>
                  <a:cubicBezTo>
                    <a:pt x="255" y="702"/>
                    <a:pt x="255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6" y="702"/>
                    <a:pt x="256" y="702"/>
                    <a:pt x="256" y="702"/>
                  </a:cubicBezTo>
                  <a:cubicBezTo>
                    <a:pt x="258" y="703"/>
                    <a:pt x="259" y="706"/>
                    <a:pt x="258" y="708"/>
                  </a:cubicBezTo>
                  <a:cubicBezTo>
                    <a:pt x="258" y="708"/>
                    <a:pt x="258" y="708"/>
                    <a:pt x="258" y="708"/>
                  </a:cubicBezTo>
                  <a:cubicBezTo>
                    <a:pt x="257" y="710"/>
                    <a:pt x="256" y="711"/>
                    <a:pt x="254" y="711"/>
                  </a:cubicBezTo>
                  <a:cubicBezTo>
                    <a:pt x="254" y="711"/>
                    <a:pt x="254" y="711"/>
                    <a:pt x="254" y="711"/>
                  </a:cubicBezTo>
                  <a:cubicBezTo>
                    <a:pt x="253" y="711"/>
                    <a:pt x="253" y="711"/>
                    <a:pt x="252" y="711"/>
                  </a:cubicBezTo>
                  <a:close/>
                  <a:moveTo>
                    <a:pt x="238" y="705"/>
                  </a:moveTo>
                  <a:cubicBezTo>
                    <a:pt x="238" y="705"/>
                    <a:pt x="237" y="704"/>
                    <a:pt x="237" y="704"/>
                  </a:cubicBezTo>
                  <a:cubicBezTo>
                    <a:pt x="237" y="704"/>
                    <a:pt x="237" y="704"/>
                    <a:pt x="237" y="704"/>
                  </a:cubicBezTo>
                  <a:cubicBezTo>
                    <a:pt x="234" y="703"/>
                    <a:pt x="233" y="700"/>
                    <a:pt x="234" y="698"/>
                  </a:cubicBezTo>
                  <a:cubicBezTo>
                    <a:pt x="234" y="698"/>
                    <a:pt x="234" y="698"/>
                    <a:pt x="234" y="698"/>
                  </a:cubicBezTo>
                  <a:cubicBezTo>
                    <a:pt x="236" y="696"/>
                    <a:pt x="238" y="694"/>
                    <a:pt x="241" y="696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1" y="696"/>
                    <a:pt x="241" y="696"/>
                    <a:pt x="242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4" y="697"/>
                    <a:pt x="245" y="700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3" y="704"/>
                    <a:pt x="242" y="705"/>
                    <a:pt x="240" y="705"/>
                  </a:cubicBezTo>
                  <a:cubicBezTo>
                    <a:pt x="240" y="705"/>
                    <a:pt x="240" y="705"/>
                    <a:pt x="240" y="705"/>
                  </a:cubicBezTo>
                  <a:cubicBezTo>
                    <a:pt x="239" y="705"/>
                    <a:pt x="239" y="705"/>
                    <a:pt x="238" y="705"/>
                  </a:cubicBezTo>
                  <a:close/>
                  <a:moveTo>
                    <a:pt x="224" y="698"/>
                  </a:moveTo>
                  <a:cubicBezTo>
                    <a:pt x="224" y="698"/>
                    <a:pt x="223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1" y="696"/>
                    <a:pt x="220" y="694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2" y="689"/>
                    <a:pt x="225" y="688"/>
                    <a:pt x="227" y="689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7" y="689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31" y="691"/>
                    <a:pt x="232" y="694"/>
                    <a:pt x="230" y="696"/>
                  </a:cubicBezTo>
                  <a:cubicBezTo>
                    <a:pt x="230" y="696"/>
                    <a:pt x="230" y="696"/>
                    <a:pt x="230" y="696"/>
                  </a:cubicBezTo>
                  <a:cubicBezTo>
                    <a:pt x="230" y="698"/>
                    <a:pt x="228" y="699"/>
                    <a:pt x="226" y="699"/>
                  </a:cubicBezTo>
                  <a:cubicBezTo>
                    <a:pt x="226" y="699"/>
                    <a:pt x="226" y="699"/>
                    <a:pt x="226" y="699"/>
                  </a:cubicBezTo>
                  <a:cubicBezTo>
                    <a:pt x="226" y="699"/>
                    <a:pt x="225" y="699"/>
                    <a:pt x="224" y="698"/>
                  </a:cubicBezTo>
                  <a:close/>
                  <a:moveTo>
                    <a:pt x="211" y="691"/>
                  </a:moveTo>
                  <a:cubicBezTo>
                    <a:pt x="210" y="691"/>
                    <a:pt x="210" y="691"/>
                    <a:pt x="209" y="691"/>
                  </a:cubicBezTo>
                  <a:cubicBezTo>
                    <a:pt x="209" y="691"/>
                    <a:pt x="209" y="691"/>
                    <a:pt x="209" y="691"/>
                  </a:cubicBezTo>
                  <a:cubicBezTo>
                    <a:pt x="207" y="689"/>
                    <a:pt x="206" y="687"/>
                    <a:pt x="207" y="684"/>
                  </a:cubicBezTo>
                  <a:cubicBezTo>
                    <a:pt x="207" y="684"/>
                    <a:pt x="207" y="684"/>
                    <a:pt x="207" y="684"/>
                  </a:cubicBezTo>
                  <a:cubicBezTo>
                    <a:pt x="209" y="682"/>
                    <a:pt x="211" y="681"/>
                    <a:pt x="214" y="682"/>
                  </a:cubicBezTo>
                  <a:cubicBezTo>
                    <a:pt x="214" y="682"/>
                    <a:pt x="214" y="682"/>
                    <a:pt x="214" y="682"/>
                  </a:cubicBezTo>
                  <a:cubicBezTo>
                    <a:pt x="214" y="682"/>
                    <a:pt x="215" y="683"/>
                    <a:pt x="215" y="683"/>
                  </a:cubicBezTo>
                  <a:cubicBezTo>
                    <a:pt x="215" y="683"/>
                    <a:pt x="215" y="683"/>
                    <a:pt x="215" y="683"/>
                  </a:cubicBezTo>
                  <a:cubicBezTo>
                    <a:pt x="217" y="684"/>
                    <a:pt x="218" y="687"/>
                    <a:pt x="217" y="689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6" y="691"/>
                    <a:pt x="214" y="692"/>
                    <a:pt x="213" y="692"/>
                  </a:cubicBezTo>
                  <a:cubicBezTo>
                    <a:pt x="213" y="692"/>
                    <a:pt x="213" y="692"/>
                    <a:pt x="213" y="692"/>
                  </a:cubicBezTo>
                  <a:cubicBezTo>
                    <a:pt x="212" y="692"/>
                    <a:pt x="211" y="692"/>
                    <a:pt x="211" y="691"/>
                  </a:cubicBezTo>
                  <a:close/>
                  <a:moveTo>
                    <a:pt x="197" y="684"/>
                  </a:moveTo>
                  <a:cubicBezTo>
                    <a:pt x="197" y="684"/>
                    <a:pt x="196" y="683"/>
                    <a:pt x="196" y="683"/>
                  </a:cubicBezTo>
                  <a:cubicBezTo>
                    <a:pt x="196" y="683"/>
                    <a:pt x="196" y="683"/>
                    <a:pt x="196" y="683"/>
                  </a:cubicBezTo>
                  <a:cubicBezTo>
                    <a:pt x="194" y="682"/>
                    <a:pt x="193" y="679"/>
                    <a:pt x="194" y="677"/>
                  </a:cubicBezTo>
                  <a:cubicBezTo>
                    <a:pt x="194" y="677"/>
                    <a:pt x="194" y="677"/>
                    <a:pt x="194" y="677"/>
                  </a:cubicBezTo>
                  <a:cubicBezTo>
                    <a:pt x="195" y="675"/>
                    <a:pt x="198" y="674"/>
                    <a:pt x="201" y="675"/>
                  </a:cubicBezTo>
                  <a:cubicBezTo>
                    <a:pt x="201" y="675"/>
                    <a:pt x="201" y="675"/>
                    <a:pt x="201" y="675"/>
                  </a:cubicBezTo>
                  <a:cubicBezTo>
                    <a:pt x="201" y="675"/>
                    <a:pt x="201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2" y="676"/>
                    <a:pt x="202" y="676"/>
                    <a:pt x="202" y="676"/>
                  </a:cubicBezTo>
                  <a:cubicBezTo>
                    <a:pt x="204" y="677"/>
                    <a:pt x="205" y="680"/>
                    <a:pt x="204" y="682"/>
                  </a:cubicBezTo>
                  <a:cubicBezTo>
                    <a:pt x="204" y="682"/>
                    <a:pt x="204" y="682"/>
                    <a:pt x="204" y="682"/>
                  </a:cubicBezTo>
                  <a:cubicBezTo>
                    <a:pt x="203" y="684"/>
                    <a:pt x="201" y="685"/>
                    <a:pt x="199" y="685"/>
                  </a:cubicBezTo>
                  <a:cubicBezTo>
                    <a:pt x="199" y="685"/>
                    <a:pt x="199" y="685"/>
                    <a:pt x="199" y="685"/>
                  </a:cubicBezTo>
                  <a:cubicBezTo>
                    <a:pt x="199" y="685"/>
                    <a:pt x="198" y="684"/>
                    <a:pt x="197" y="684"/>
                  </a:cubicBezTo>
                  <a:close/>
                  <a:moveTo>
                    <a:pt x="184" y="676"/>
                  </a:moveTo>
                  <a:cubicBezTo>
                    <a:pt x="183" y="676"/>
                    <a:pt x="183" y="676"/>
                    <a:pt x="183" y="67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4"/>
                    <a:pt x="180" y="671"/>
                    <a:pt x="181" y="669"/>
                  </a:cubicBezTo>
                  <a:cubicBezTo>
                    <a:pt x="181" y="669"/>
                    <a:pt x="181" y="669"/>
                    <a:pt x="181" y="669"/>
                  </a:cubicBezTo>
                  <a:cubicBezTo>
                    <a:pt x="183" y="667"/>
                    <a:pt x="185" y="666"/>
                    <a:pt x="188" y="667"/>
                  </a:cubicBezTo>
                  <a:cubicBezTo>
                    <a:pt x="188" y="667"/>
                    <a:pt x="188" y="667"/>
                    <a:pt x="188" y="667"/>
                  </a:cubicBezTo>
                  <a:cubicBezTo>
                    <a:pt x="188" y="668"/>
                    <a:pt x="188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89" y="668"/>
                    <a:pt x="189" y="668"/>
                    <a:pt x="189" y="668"/>
                  </a:cubicBezTo>
                  <a:cubicBezTo>
                    <a:pt x="191" y="669"/>
                    <a:pt x="192" y="672"/>
                    <a:pt x="190" y="675"/>
                  </a:cubicBezTo>
                  <a:cubicBezTo>
                    <a:pt x="190" y="675"/>
                    <a:pt x="190" y="675"/>
                    <a:pt x="190" y="675"/>
                  </a:cubicBezTo>
                  <a:cubicBezTo>
                    <a:pt x="189" y="676"/>
                    <a:pt x="188" y="677"/>
                    <a:pt x="186" y="677"/>
                  </a:cubicBezTo>
                  <a:cubicBezTo>
                    <a:pt x="186" y="677"/>
                    <a:pt x="186" y="677"/>
                    <a:pt x="186" y="677"/>
                  </a:cubicBezTo>
                  <a:cubicBezTo>
                    <a:pt x="185" y="677"/>
                    <a:pt x="185" y="677"/>
                    <a:pt x="184" y="676"/>
                  </a:cubicBezTo>
                  <a:close/>
                  <a:moveTo>
                    <a:pt x="171" y="668"/>
                  </a:moveTo>
                  <a:cubicBezTo>
                    <a:pt x="171" y="668"/>
                    <a:pt x="170" y="668"/>
                    <a:pt x="170" y="667"/>
                  </a:cubicBezTo>
                  <a:cubicBezTo>
                    <a:pt x="170" y="667"/>
                    <a:pt x="170" y="667"/>
                    <a:pt x="170" y="667"/>
                  </a:cubicBezTo>
                  <a:cubicBezTo>
                    <a:pt x="168" y="666"/>
                    <a:pt x="167" y="663"/>
                    <a:pt x="168" y="661"/>
                  </a:cubicBezTo>
                  <a:cubicBezTo>
                    <a:pt x="168" y="661"/>
                    <a:pt x="168" y="661"/>
                    <a:pt x="168" y="661"/>
                  </a:cubicBezTo>
                  <a:cubicBezTo>
                    <a:pt x="170" y="659"/>
                    <a:pt x="173" y="658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8" y="662"/>
                    <a:pt x="179" y="665"/>
                    <a:pt x="177" y="667"/>
                  </a:cubicBezTo>
                  <a:cubicBezTo>
                    <a:pt x="177" y="667"/>
                    <a:pt x="177" y="667"/>
                    <a:pt x="177" y="667"/>
                  </a:cubicBezTo>
                  <a:cubicBezTo>
                    <a:pt x="177" y="668"/>
                    <a:pt x="175" y="669"/>
                    <a:pt x="173" y="669"/>
                  </a:cubicBezTo>
                  <a:cubicBezTo>
                    <a:pt x="173" y="669"/>
                    <a:pt x="173" y="669"/>
                    <a:pt x="173" y="669"/>
                  </a:cubicBezTo>
                  <a:cubicBezTo>
                    <a:pt x="173" y="669"/>
                    <a:pt x="172" y="669"/>
                    <a:pt x="171" y="668"/>
                  </a:cubicBezTo>
                  <a:close/>
                  <a:moveTo>
                    <a:pt x="158" y="660"/>
                  </a:moveTo>
                  <a:cubicBezTo>
                    <a:pt x="158" y="659"/>
                    <a:pt x="158" y="659"/>
                    <a:pt x="157" y="659"/>
                  </a:cubicBezTo>
                  <a:cubicBezTo>
                    <a:pt x="157" y="659"/>
                    <a:pt x="157" y="659"/>
                    <a:pt x="157" y="659"/>
                  </a:cubicBezTo>
                  <a:cubicBezTo>
                    <a:pt x="155" y="657"/>
                    <a:pt x="154" y="654"/>
                    <a:pt x="156" y="652"/>
                  </a:cubicBezTo>
                  <a:cubicBezTo>
                    <a:pt x="156" y="652"/>
                    <a:pt x="156" y="652"/>
                    <a:pt x="156" y="652"/>
                  </a:cubicBezTo>
                  <a:cubicBezTo>
                    <a:pt x="157" y="650"/>
                    <a:pt x="160" y="650"/>
                    <a:pt x="163" y="651"/>
                  </a:cubicBezTo>
                  <a:cubicBezTo>
                    <a:pt x="163" y="651"/>
                    <a:pt x="163" y="651"/>
                    <a:pt x="163" y="651"/>
                  </a:cubicBezTo>
                  <a:cubicBezTo>
                    <a:pt x="163" y="651"/>
                    <a:pt x="163" y="652"/>
                    <a:pt x="164" y="652"/>
                  </a:cubicBezTo>
                  <a:cubicBezTo>
                    <a:pt x="164" y="652"/>
                    <a:pt x="164" y="652"/>
                    <a:pt x="164" y="652"/>
                  </a:cubicBezTo>
                  <a:cubicBezTo>
                    <a:pt x="166" y="653"/>
                    <a:pt x="166" y="656"/>
                    <a:pt x="165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4" y="660"/>
                    <a:pt x="162" y="660"/>
                    <a:pt x="161" y="660"/>
                  </a:cubicBezTo>
                  <a:cubicBezTo>
                    <a:pt x="161" y="660"/>
                    <a:pt x="161" y="660"/>
                    <a:pt x="161" y="660"/>
                  </a:cubicBezTo>
                  <a:cubicBezTo>
                    <a:pt x="160" y="660"/>
                    <a:pt x="159" y="660"/>
                    <a:pt x="158" y="660"/>
                  </a:cubicBezTo>
                  <a:close/>
                  <a:moveTo>
                    <a:pt x="146" y="651"/>
                  </a:moveTo>
                  <a:cubicBezTo>
                    <a:pt x="145" y="650"/>
                    <a:pt x="145" y="650"/>
                    <a:pt x="145" y="650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3" y="648"/>
                    <a:pt x="142" y="645"/>
                    <a:pt x="144" y="643"/>
                  </a:cubicBezTo>
                  <a:cubicBezTo>
                    <a:pt x="144" y="643"/>
                    <a:pt x="144" y="643"/>
                    <a:pt x="144" y="643"/>
                  </a:cubicBezTo>
                  <a:cubicBezTo>
                    <a:pt x="145" y="641"/>
                    <a:pt x="148" y="641"/>
                    <a:pt x="150" y="642"/>
                  </a:cubicBezTo>
                  <a:cubicBezTo>
                    <a:pt x="150" y="642"/>
                    <a:pt x="150" y="642"/>
                    <a:pt x="150" y="642"/>
                  </a:cubicBezTo>
                  <a:cubicBezTo>
                    <a:pt x="151" y="642"/>
                    <a:pt x="151" y="643"/>
                    <a:pt x="152" y="643"/>
                  </a:cubicBezTo>
                  <a:cubicBezTo>
                    <a:pt x="152" y="643"/>
                    <a:pt x="152" y="643"/>
                    <a:pt x="152" y="643"/>
                  </a:cubicBezTo>
                  <a:cubicBezTo>
                    <a:pt x="154" y="645"/>
                    <a:pt x="154" y="648"/>
                    <a:pt x="152" y="650"/>
                  </a:cubicBezTo>
                  <a:cubicBezTo>
                    <a:pt x="152" y="650"/>
                    <a:pt x="152" y="650"/>
                    <a:pt x="152" y="650"/>
                  </a:cubicBezTo>
                  <a:cubicBezTo>
                    <a:pt x="152" y="651"/>
                    <a:pt x="150" y="651"/>
                    <a:pt x="149" y="651"/>
                  </a:cubicBezTo>
                  <a:cubicBezTo>
                    <a:pt x="149" y="651"/>
                    <a:pt x="149" y="651"/>
                    <a:pt x="149" y="651"/>
                  </a:cubicBezTo>
                  <a:cubicBezTo>
                    <a:pt x="148" y="651"/>
                    <a:pt x="147" y="651"/>
                    <a:pt x="146" y="651"/>
                  </a:cubicBezTo>
                  <a:close/>
                  <a:moveTo>
                    <a:pt x="134" y="641"/>
                  </a:moveTo>
                  <a:cubicBezTo>
                    <a:pt x="133" y="641"/>
                    <a:pt x="133" y="641"/>
                    <a:pt x="133" y="640"/>
                  </a:cubicBezTo>
                  <a:cubicBezTo>
                    <a:pt x="133" y="640"/>
                    <a:pt x="133" y="640"/>
                    <a:pt x="133" y="640"/>
                  </a:cubicBezTo>
                  <a:cubicBezTo>
                    <a:pt x="131" y="639"/>
                    <a:pt x="130" y="636"/>
                    <a:pt x="132" y="634"/>
                  </a:cubicBezTo>
                  <a:cubicBezTo>
                    <a:pt x="132" y="634"/>
                    <a:pt x="132" y="634"/>
                    <a:pt x="132" y="634"/>
                  </a:cubicBezTo>
                  <a:cubicBezTo>
                    <a:pt x="134" y="632"/>
                    <a:pt x="137" y="631"/>
                    <a:pt x="139" y="633"/>
                  </a:cubicBezTo>
                  <a:cubicBezTo>
                    <a:pt x="139" y="633"/>
                    <a:pt x="139" y="633"/>
                    <a:pt x="139" y="633"/>
                  </a:cubicBezTo>
                  <a:cubicBezTo>
                    <a:pt x="139" y="633"/>
                    <a:pt x="139" y="633"/>
                    <a:pt x="140" y="634"/>
                  </a:cubicBezTo>
                  <a:cubicBezTo>
                    <a:pt x="140" y="634"/>
                    <a:pt x="140" y="634"/>
                    <a:pt x="140" y="634"/>
                  </a:cubicBezTo>
                  <a:cubicBezTo>
                    <a:pt x="142" y="635"/>
                    <a:pt x="142" y="638"/>
                    <a:pt x="140" y="640"/>
                  </a:cubicBezTo>
                  <a:cubicBezTo>
                    <a:pt x="140" y="640"/>
                    <a:pt x="140" y="640"/>
                    <a:pt x="140" y="640"/>
                  </a:cubicBezTo>
                  <a:cubicBezTo>
                    <a:pt x="139" y="642"/>
                    <a:pt x="138" y="642"/>
                    <a:pt x="137" y="642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2"/>
                    <a:pt x="135" y="642"/>
                    <a:pt x="134" y="641"/>
                  </a:cubicBezTo>
                  <a:close/>
                  <a:moveTo>
                    <a:pt x="122" y="631"/>
                  </a:moveTo>
                  <a:cubicBezTo>
                    <a:pt x="122" y="631"/>
                    <a:pt x="121" y="631"/>
                    <a:pt x="121" y="630"/>
                  </a:cubicBezTo>
                  <a:cubicBezTo>
                    <a:pt x="121" y="630"/>
                    <a:pt x="121" y="630"/>
                    <a:pt x="121" y="630"/>
                  </a:cubicBezTo>
                  <a:cubicBezTo>
                    <a:pt x="119" y="629"/>
                    <a:pt x="119" y="626"/>
                    <a:pt x="121" y="624"/>
                  </a:cubicBezTo>
                  <a:cubicBezTo>
                    <a:pt x="121" y="624"/>
                    <a:pt x="121" y="624"/>
                    <a:pt x="121" y="624"/>
                  </a:cubicBezTo>
                  <a:cubicBezTo>
                    <a:pt x="122" y="622"/>
                    <a:pt x="125" y="622"/>
                    <a:pt x="127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30" y="626"/>
                    <a:pt x="130" y="629"/>
                    <a:pt x="129" y="631"/>
                  </a:cubicBezTo>
                  <a:cubicBezTo>
                    <a:pt x="129" y="631"/>
                    <a:pt x="129" y="631"/>
                    <a:pt x="129" y="631"/>
                  </a:cubicBezTo>
                  <a:cubicBezTo>
                    <a:pt x="128" y="632"/>
                    <a:pt x="126" y="632"/>
                    <a:pt x="125" y="632"/>
                  </a:cubicBezTo>
                  <a:cubicBezTo>
                    <a:pt x="125" y="632"/>
                    <a:pt x="125" y="632"/>
                    <a:pt x="125" y="632"/>
                  </a:cubicBezTo>
                  <a:cubicBezTo>
                    <a:pt x="124" y="632"/>
                    <a:pt x="123" y="632"/>
                    <a:pt x="122" y="631"/>
                  </a:cubicBezTo>
                  <a:close/>
                  <a:moveTo>
                    <a:pt x="111" y="621"/>
                  </a:moveTo>
                  <a:cubicBezTo>
                    <a:pt x="110" y="621"/>
                    <a:pt x="110" y="620"/>
                    <a:pt x="110" y="620"/>
                  </a:cubicBezTo>
                  <a:cubicBezTo>
                    <a:pt x="110" y="620"/>
                    <a:pt x="110" y="620"/>
                    <a:pt x="110" y="620"/>
                  </a:cubicBezTo>
                  <a:cubicBezTo>
                    <a:pt x="108" y="618"/>
                    <a:pt x="108" y="615"/>
                    <a:pt x="110" y="613"/>
                  </a:cubicBezTo>
                  <a:cubicBezTo>
                    <a:pt x="110" y="613"/>
                    <a:pt x="110" y="613"/>
                    <a:pt x="110" y="613"/>
                  </a:cubicBezTo>
                  <a:cubicBezTo>
                    <a:pt x="111" y="612"/>
                    <a:pt x="114" y="611"/>
                    <a:pt x="116" y="613"/>
                  </a:cubicBezTo>
                  <a:cubicBezTo>
                    <a:pt x="116" y="613"/>
                    <a:pt x="116" y="613"/>
                    <a:pt x="116" y="613"/>
                  </a:cubicBezTo>
                  <a:cubicBezTo>
                    <a:pt x="116" y="614"/>
                    <a:pt x="117" y="614"/>
                    <a:pt x="117" y="614"/>
                  </a:cubicBezTo>
                  <a:cubicBezTo>
                    <a:pt x="117" y="614"/>
                    <a:pt x="117" y="614"/>
                    <a:pt x="117" y="614"/>
                  </a:cubicBezTo>
                  <a:cubicBezTo>
                    <a:pt x="119" y="616"/>
                    <a:pt x="119" y="619"/>
                    <a:pt x="117" y="621"/>
                  </a:cubicBezTo>
                  <a:cubicBezTo>
                    <a:pt x="117" y="621"/>
                    <a:pt x="117" y="621"/>
                    <a:pt x="117" y="621"/>
                  </a:cubicBezTo>
                  <a:cubicBezTo>
                    <a:pt x="116" y="622"/>
                    <a:pt x="115" y="622"/>
                    <a:pt x="114" y="622"/>
                  </a:cubicBezTo>
                  <a:cubicBezTo>
                    <a:pt x="114" y="622"/>
                    <a:pt x="114" y="622"/>
                    <a:pt x="114" y="622"/>
                  </a:cubicBezTo>
                  <a:cubicBezTo>
                    <a:pt x="113" y="622"/>
                    <a:pt x="112" y="622"/>
                    <a:pt x="111" y="621"/>
                  </a:cubicBezTo>
                  <a:close/>
                  <a:moveTo>
                    <a:pt x="100" y="610"/>
                  </a:moveTo>
                  <a:cubicBezTo>
                    <a:pt x="99" y="610"/>
                    <a:pt x="99" y="610"/>
                    <a:pt x="99" y="609"/>
                  </a:cubicBezTo>
                  <a:cubicBezTo>
                    <a:pt x="99" y="609"/>
                    <a:pt x="99" y="609"/>
                    <a:pt x="99" y="609"/>
                  </a:cubicBezTo>
                  <a:cubicBezTo>
                    <a:pt x="97" y="607"/>
                    <a:pt x="97" y="604"/>
                    <a:pt x="99" y="603"/>
                  </a:cubicBezTo>
                  <a:cubicBezTo>
                    <a:pt x="99" y="603"/>
                    <a:pt x="99" y="603"/>
                    <a:pt x="99" y="603"/>
                  </a:cubicBezTo>
                  <a:cubicBezTo>
                    <a:pt x="101" y="601"/>
                    <a:pt x="104" y="601"/>
                    <a:pt x="106" y="603"/>
                  </a:cubicBezTo>
                  <a:cubicBezTo>
                    <a:pt x="106" y="603"/>
                    <a:pt x="106" y="603"/>
                    <a:pt x="106" y="603"/>
                  </a:cubicBezTo>
                  <a:cubicBezTo>
                    <a:pt x="106" y="603"/>
                    <a:pt x="106" y="603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6" y="604"/>
                    <a:pt x="106" y="604"/>
                    <a:pt x="106" y="604"/>
                  </a:cubicBezTo>
                  <a:cubicBezTo>
                    <a:pt x="108" y="606"/>
                    <a:pt x="108" y="609"/>
                    <a:pt x="106" y="610"/>
                  </a:cubicBezTo>
                  <a:cubicBezTo>
                    <a:pt x="106" y="610"/>
                    <a:pt x="106" y="610"/>
                    <a:pt x="106" y="610"/>
                  </a:cubicBezTo>
                  <a:cubicBezTo>
                    <a:pt x="105" y="611"/>
                    <a:pt x="104" y="612"/>
                    <a:pt x="103" y="612"/>
                  </a:cubicBezTo>
                  <a:cubicBezTo>
                    <a:pt x="103" y="612"/>
                    <a:pt x="103" y="612"/>
                    <a:pt x="103" y="612"/>
                  </a:cubicBezTo>
                  <a:cubicBezTo>
                    <a:pt x="102" y="612"/>
                    <a:pt x="101" y="611"/>
                    <a:pt x="100" y="610"/>
                  </a:cubicBezTo>
                  <a:close/>
                  <a:moveTo>
                    <a:pt x="89" y="599"/>
                  </a:moveTo>
                  <a:cubicBezTo>
                    <a:pt x="89" y="599"/>
                    <a:pt x="89" y="598"/>
                    <a:pt x="88" y="598"/>
                  </a:cubicBezTo>
                  <a:cubicBezTo>
                    <a:pt x="88" y="598"/>
                    <a:pt x="88" y="598"/>
                    <a:pt x="88" y="598"/>
                  </a:cubicBezTo>
                  <a:cubicBezTo>
                    <a:pt x="87" y="596"/>
                    <a:pt x="87" y="593"/>
                    <a:pt x="89" y="591"/>
                  </a:cubicBezTo>
                  <a:cubicBezTo>
                    <a:pt x="89" y="591"/>
                    <a:pt x="89" y="591"/>
                    <a:pt x="89" y="591"/>
                  </a:cubicBezTo>
                  <a:cubicBezTo>
                    <a:pt x="91" y="590"/>
                    <a:pt x="94" y="590"/>
                    <a:pt x="95" y="592"/>
                  </a:cubicBezTo>
                  <a:cubicBezTo>
                    <a:pt x="95" y="592"/>
                    <a:pt x="95" y="592"/>
                    <a:pt x="95" y="592"/>
                  </a:cubicBezTo>
                  <a:cubicBezTo>
                    <a:pt x="96" y="592"/>
                    <a:pt x="96" y="592"/>
                    <a:pt x="96" y="593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8" y="595"/>
                    <a:pt x="98" y="598"/>
                    <a:pt x="96" y="599"/>
                  </a:cubicBezTo>
                  <a:cubicBezTo>
                    <a:pt x="96" y="599"/>
                    <a:pt x="96" y="599"/>
                    <a:pt x="96" y="599"/>
                  </a:cubicBezTo>
                  <a:cubicBezTo>
                    <a:pt x="95" y="600"/>
                    <a:pt x="94" y="601"/>
                    <a:pt x="93" y="601"/>
                  </a:cubicBezTo>
                  <a:cubicBezTo>
                    <a:pt x="93" y="601"/>
                    <a:pt x="93" y="601"/>
                    <a:pt x="93" y="601"/>
                  </a:cubicBezTo>
                  <a:cubicBezTo>
                    <a:pt x="91" y="601"/>
                    <a:pt x="90" y="600"/>
                    <a:pt x="89" y="599"/>
                  </a:cubicBezTo>
                  <a:close/>
                  <a:moveTo>
                    <a:pt x="79" y="588"/>
                  </a:moveTo>
                  <a:cubicBezTo>
                    <a:pt x="79" y="587"/>
                    <a:pt x="79" y="587"/>
                    <a:pt x="78" y="587"/>
                  </a:cubicBezTo>
                  <a:cubicBezTo>
                    <a:pt x="78" y="587"/>
                    <a:pt x="78" y="587"/>
                    <a:pt x="78" y="587"/>
                  </a:cubicBezTo>
                  <a:cubicBezTo>
                    <a:pt x="77" y="585"/>
                    <a:pt x="77" y="582"/>
                    <a:pt x="79" y="580"/>
                  </a:cubicBezTo>
                  <a:cubicBezTo>
                    <a:pt x="79" y="580"/>
                    <a:pt x="79" y="580"/>
                    <a:pt x="79" y="580"/>
                  </a:cubicBezTo>
                  <a:cubicBezTo>
                    <a:pt x="81" y="578"/>
                    <a:pt x="84" y="579"/>
                    <a:pt x="86" y="581"/>
                  </a:cubicBezTo>
                  <a:cubicBezTo>
                    <a:pt x="86" y="581"/>
                    <a:pt x="86" y="581"/>
                    <a:pt x="86" y="581"/>
                  </a:cubicBezTo>
                  <a:cubicBezTo>
                    <a:pt x="86" y="581"/>
                    <a:pt x="86" y="581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6" y="582"/>
                    <a:pt x="86" y="582"/>
                    <a:pt x="86" y="582"/>
                  </a:cubicBezTo>
                  <a:cubicBezTo>
                    <a:pt x="88" y="584"/>
                    <a:pt x="88" y="587"/>
                    <a:pt x="86" y="588"/>
                  </a:cubicBezTo>
                  <a:cubicBezTo>
                    <a:pt x="86" y="588"/>
                    <a:pt x="86" y="588"/>
                    <a:pt x="86" y="588"/>
                  </a:cubicBezTo>
                  <a:cubicBezTo>
                    <a:pt x="85" y="589"/>
                    <a:pt x="84" y="589"/>
                    <a:pt x="83" y="589"/>
                  </a:cubicBezTo>
                  <a:cubicBezTo>
                    <a:pt x="83" y="589"/>
                    <a:pt x="83" y="589"/>
                    <a:pt x="83" y="589"/>
                  </a:cubicBezTo>
                  <a:cubicBezTo>
                    <a:pt x="81" y="589"/>
                    <a:pt x="80" y="589"/>
                    <a:pt x="79" y="588"/>
                  </a:cubicBezTo>
                  <a:close/>
                  <a:moveTo>
                    <a:pt x="70" y="576"/>
                  </a:moveTo>
                  <a:cubicBezTo>
                    <a:pt x="69" y="575"/>
                    <a:pt x="69" y="575"/>
                    <a:pt x="69" y="575"/>
                  </a:cubicBezTo>
                  <a:cubicBezTo>
                    <a:pt x="69" y="575"/>
                    <a:pt x="69" y="575"/>
                    <a:pt x="69" y="575"/>
                  </a:cubicBezTo>
                  <a:cubicBezTo>
                    <a:pt x="67" y="572"/>
                    <a:pt x="68" y="569"/>
                    <a:pt x="70" y="568"/>
                  </a:cubicBezTo>
                  <a:cubicBezTo>
                    <a:pt x="70" y="568"/>
                    <a:pt x="70" y="568"/>
                    <a:pt x="70" y="568"/>
                  </a:cubicBezTo>
                  <a:cubicBezTo>
                    <a:pt x="72" y="566"/>
                    <a:pt x="75" y="567"/>
                    <a:pt x="76" y="569"/>
                  </a:cubicBezTo>
                  <a:cubicBezTo>
                    <a:pt x="76" y="569"/>
                    <a:pt x="76" y="569"/>
                    <a:pt x="76" y="569"/>
                  </a:cubicBezTo>
                  <a:cubicBezTo>
                    <a:pt x="77" y="569"/>
                    <a:pt x="77" y="570"/>
                    <a:pt x="77" y="570"/>
                  </a:cubicBezTo>
                  <a:cubicBezTo>
                    <a:pt x="77" y="570"/>
                    <a:pt x="77" y="570"/>
                    <a:pt x="77" y="570"/>
                  </a:cubicBezTo>
                  <a:cubicBezTo>
                    <a:pt x="79" y="572"/>
                    <a:pt x="78" y="575"/>
                    <a:pt x="76" y="576"/>
                  </a:cubicBezTo>
                  <a:cubicBezTo>
                    <a:pt x="76" y="576"/>
                    <a:pt x="76" y="576"/>
                    <a:pt x="76" y="576"/>
                  </a:cubicBezTo>
                  <a:cubicBezTo>
                    <a:pt x="75" y="577"/>
                    <a:pt x="74" y="577"/>
                    <a:pt x="73" y="577"/>
                  </a:cubicBezTo>
                  <a:cubicBezTo>
                    <a:pt x="73" y="577"/>
                    <a:pt x="73" y="577"/>
                    <a:pt x="73" y="577"/>
                  </a:cubicBezTo>
                  <a:cubicBezTo>
                    <a:pt x="72" y="577"/>
                    <a:pt x="71" y="577"/>
                    <a:pt x="70" y="576"/>
                  </a:cubicBezTo>
                  <a:close/>
                  <a:moveTo>
                    <a:pt x="61" y="563"/>
                  </a:moveTo>
                  <a:cubicBezTo>
                    <a:pt x="60" y="563"/>
                    <a:pt x="60" y="562"/>
                    <a:pt x="60" y="562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58" y="560"/>
                    <a:pt x="59" y="557"/>
                    <a:pt x="61" y="556"/>
                  </a:cubicBezTo>
                  <a:cubicBezTo>
                    <a:pt x="61" y="556"/>
                    <a:pt x="61" y="556"/>
                    <a:pt x="61" y="556"/>
                  </a:cubicBezTo>
                  <a:cubicBezTo>
                    <a:pt x="63" y="554"/>
                    <a:pt x="66" y="555"/>
                    <a:pt x="68" y="557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8" y="557"/>
                    <a:pt x="68" y="557"/>
                    <a:pt x="68" y="558"/>
                  </a:cubicBezTo>
                  <a:cubicBezTo>
                    <a:pt x="68" y="558"/>
                    <a:pt x="68" y="558"/>
                    <a:pt x="68" y="558"/>
                  </a:cubicBezTo>
                  <a:cubicBezTo>
                    <a:pt x="70" y="560"/>
                    <a:pt x="69" y="563"/>
                    <a:pt x="67" y="564"/>
                  </a:cubicBezTo>
                  <a:cubicBezTo>
                    <a:pt x="67" y="564"/>
                    <a:pt x="67" y="564"/>
                    <a:pt x="67" y="564"/>
                  </a:cubicBezTo>
                  <a:cubicBezTo>
                    <a:pt x="66" y="565"/>
                    <a:pt x="65" y="565"/>
                    <a:pt x="64" y="565"/>
                  </a:cubicBezTo>
                  <a:cubicBezTo>
                    <a:pt x="64" y="565"/>
                    <a:pt x="64" y="565"/>
                    <a:pt x="64" y="565"/>
                  </a:cubicBezTo>
                  <a:cubicBezTo>
                    <a:pt x="63" y="565"/>
                    <a:pt x="61" y="565"/>
                    <a:pt x="61" y="563"/>
                  </a:cubicBezTo>
                  <a:close/>
                  <a:moveTo>
                    <a:pt x="52" y="550"/>
                  </a:moveTo>
                  <a:cubicBezTo>
                    <a:pt x="52" y="550"/>
                    <a:pt x="52" y="550"/>
                    <a:pt x="51" y="549"/>
                  </a:cubicBezTo>
                  <a:cubicBezTo>
                    <a:pt x="51" y="549"/>
                    <a:pt x="51" y="549"/>
                    <a:pt x="51" y="549"/>
                  </a:cubicBezTo>
                  <a:cubicBezTo>
                    <a:pt x="50" y="547"/>
                    <a:pt x="51" y="544"/>
                    <a:pt x="53" y="543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55" y="541"/>
                    <a:pt x="58" y="542"/>
                    <a:pt x="59" y="544"/>
                  </a:cubicBezTo>
                  <a:cubicBezTo>
                    <a:pt x="59" y="544"/>
                    <a:pt x="59" y="544"/>
                    <a:pt x="59" y="544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0" y="545"/>
                    <a:pt x="60" y="545"/>
                    <a:pt x="60" y="545"/>
                  </a:cubicBezTo>
                  <a:cubicBezTo>
                    <a:pt x="61" y="548"/>
                    <a:pt x="61" y="550"/>
                    <a:pt x="59" y="552"/>
                  </a:cubicBezTo>
                  <a:cubicBezTo>
                    <a:pt x="59" y="552"/>
                    <a:pt x="59" y="552"/>
                    <a:pt x="59" y="552"/>
                  </a:cubicBezTo>
                  <a:cubicBezTo>
                    <a:pt x="58" y="552"/>
                    <a:pt x="57" y="553"/>
                    <a:pt x="56" y="553"/>
                  </a:cubicBezTo>
                  <a:cubicBezTo>
                    <a:pt x="56" y="553"/>
                    <a:pt x="56" y="553"/>
                    <a:pt x="56" y="553"/>
                  </a:cubicBezTo>
                  <a:cubicBezTo>
                    <a:pt x="55" y="553"/>
                    <a:pt x="53" y="552"/>
                    <a:pt x="52" y="550"/>
                  </a:cubicBezTo>
                  <a:close/>
                  <a:moveTo>
                    <a:pt x="44" y="537"/>
                  </a:moveTo>
                  <a:cubicBezTo>
                    <a:pt x="44" y="537"/>
                    <a:pt x="44" y="536"/>
                    <a:pt x="44" y="536"/>
                  </a:cubicBezTo>
                  <a:cubicBezTo>
                    <a:pt x="44" y="536"/>
                    <a:pt x="44" y="536"/>
                    <a:pt x="44" y="536"/>
                  </a:cubicBezTo>
                  <a:cubicBezTo>
                    <a:pt x="42" y="534"/>
                    <a:pt x="43" y="531"/>
                    <a:pt x="45" y="530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8" y="528"/>
                    <a:pt x="50" y="529"/>
                    <a:pt x="52" y="531"/>
                  </a:cubicBezTo>
                  <a:cubicBezTo>
                    <a:pt x="52" y="531"/>
                    <a:pt x="52" y="531"/>
                    <a:pt x="52" y="531"/>
                  </a:cubicBezTo>
                  <a:cubicBezTo>
                    <a:pt x="52" y="532"/>
                    <a:pt x="52" y="532"/>
                    <a:pt x="52" y="53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4" y="535"/>
                    <a:pt x="53" y="538"/>
                    <a:pt x="51" y="539"/>
                  </a:cubicBezTo>
                  <a:cubicBezTo>
                    <a:pt x="51" y="539"/>
                    <a:pt x="51" y="539"/>
                    <a:pt x="51" y="539"/>
                  </a:cubicBezTo>
                  <a:cubicBezTo>
                    <a:pt x="50" y="539"/>
                    <a:pt x="49" y="540"/>
                    <a:pt x="48" y="540"/>
                  </a:cubicBezTo>
                  <a:cubicBezTo>
                    <a:pt x="48" y="540"/>
                    <a:pt x="48" y="540"/>
                    <a:pt x="48" y="540"/>
                  </a:cubicBezTo>
                  <a:cubicBezTo>
                    <a:pt x="47" y="540"/>
                    <a:pt x="45" y="539"/>
                    <a:pt x="44" y="537"/>
                  </a:cubicBezTo>
                  <a:close/>
                  <a:moveTo>
                    <a:pt x="37" y="524"/>
                  </a:moveTo>
                  <a:cubicBezTo>
                    <a:pt x="37" y="523"/>
                    <a:pt x="37" y="523"/>
                    <a:pt x="36" y="523"/>
                  </a:cubicBezTo>
                  <a:cubicBezTo>
                    <a:pt x="36" y="523"/>
                    <a:pt x="36" y="523"/>
                    <a:pt x="36" y="523"/>
                  </a:cubicBezTo>
                  <a:cubicBezTo>
                    <a:pt x="35" y="520"/>
                    <a:pt x="36" y="517"/>
                    <a:pt x="38" y="516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41" y="515"/>
                    <a:pt x="44" y="516"/>
                    <a:pt x="45" y="518"/>
                  </a:cubicBezTo>
                  <a:cubicBezTo>
                    <a:pt x="45" y="518"/>
                    <a:pt x="45" y="518"/>
                    <a:pt x="45" y="518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7" y="522"/>
                    <a:pt x="46" y="525"/>
                    <a:pt x="43" y="526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3" y="526"/>
                    <a:pt x="42" y="526"/>
                    <a:pt x="41" y="526"/>
                  </a:cubicBezTo>
                  <a:cubicBezTo>
                    <a:pt x="41" y="526"/>
                    <a:pt x="41" y="526"/>
                    <a:pt x="41" y="526"/>
                  </a:cubicBezTo>
                  <a:cubicBezTo>
                    <a:pt x="39" y="526"/>
                    <a:pt x="38" y="525"/>
                    <a:pt x="37" y="524"/>
                  </a:cubicBezTo>
                  <a:close/>
                  <a:moveTo>
                    <a:pt x="30" y="510"/>
                  </a:moveTo>
                  <a:cubicBezTo>
                    <a:pt x="30" y="509"/>
                    <a:pt x="30" y="509"/>
                    <a:pt x="30" y="509"/>
                  </a:cubicBezTo>
                  <a:cubicBezTo>
                    <a:pt x="30" y="509"/>
                    <a:pt x="30" y="509"/>
                    <a:pt x="30" y="509"/>
                  </a:cubicBezTo>
                  <a:cubicBezTo>
                    <a:pt x="29" y="506"/>
                    <a:pt x="30" y="503"/>
                    <a:pt x="32" y="502"/>
                  </a:cubicBezTo>
                  <a:cubicBezTo>
                    <a:pt x="32" y="502"/>
                    <a:pt x="32" y="502"/>
                    <a:pt x="32" y="502"/>
                  </a:cubicBezTo>
                  <a:cubicBezTo>
                    <a:pt x="35" y="501"/>
                    <a:pt x="37" y="502"/>
                    <a:pt x="38" y="505"/>
                  </a:cubicBezTo>
                  <a:cubicBezTo>
                    <a:pt x="38" y="505"/>
                    <a:pt x="38" y="505"/>
                    <a:pt x="38" y="505"/>
                  </a:cubicBezTo>
                  <a:cubicBezTo>
                    <a:pt x="39" y="505"/>
                    <a:pt x="39" y="506"/>
                    <a:pt x="39" y="506"/>
                  </a:cubicBezTo>
                  <a:cubicBezTo>
                    <a:pt x="39" y="506"/>
                    <a:pt x="39" y="506"/>
                    <a:pt x="39" y="506"/>
                  </a:cubicBezTo>
                  <a:cubicBezTo>
                    <a:pt x="40" y="508"/>
                    <a:pt x="39" y="511"/>
                    <a:pt x="37" y="512"/>
                  </a:cubicBezTo>
                  <a:cubicBezTo>
                    <a:pt x="37" y="512"/>
                    <a:pt x="37" y="512"/>
                    <a:pt x="37" y="512"/>
                  </a:cubicBezTo>
                  <a:cubicBezTo>
                    <a:pt x="36" y="513"/>
                    <a:pt x="35" y="513"/>
                    <a:pt x="35" y="513"/>
                  </a:cubicBezTo>
                  <a:cubicBezTo>
                    <a:pt x="35" y="513"/>
                    <a:pt x="35" y="513"/>
                    <a:pt x="35" y="513"/>
                  </a:cubicBezTo>
                  <a:cubicBezTo>
                    <a:pt x="33" y="513"/>
                    <a:pt x="31" y="512"/>
                    <a:pt x="30" y="510"/>
                  </a:cubicBezTo>
                  <a:close/>
                  <a:moveTo>
                    <a:pt x="24" y="496"/>
                  </a:moveTo>
                  <a:cubicBezTo>
                    <a:pt x="24" y="495"/>
                    <a:pt x="24" y="495"/>
                    <a:pt x="24" y="495"/>
                  </a:cubicBezTo>
                  <a:cubicBezTo>
                    <a:pt x="24" y="495"/>
                    <a:pt x="24" y="495"/>
                    <a:pt x="24" y="495"/>
                  </a:cubicBezTo>
                  <a:cubicBezTo>
                    <a:pt x="23" y="492"/>
                    <a:pt x="24" y="489"/>
                    <a:pt x="26" y="488"/>
                  </a:cubicBezTo>
                  <a:cubicBezTo>
                    <a:pt x="26" y="488"/>
                    <a:pt x="26" y="488"/>
                    <a:pt x="26" y="488"/>
                  </a:cubicBezTo>
                  <a:cubicBezTo>
                    <a:pt x="29" y="487"/>
                    <a:pt x="32" y="489"/>
                    <a:pt x="33" y="491"/>
                  </a:cubicBezTo>
                  <a:cubicBezTo>
                    <a:pt x="33" y="491"/>
                    <a:pt x="33" y="491"/>
                    <a:pt x="33" y="491"/>
                  </a:cubicBezTo>
                  <a:cubicBezTo>
                    <a:pt x="33" y="491"/>
                    <a:pt x="33" y="492"/>
                    <a:pt x="33" y="492"/>
                  </a:cubicBezTo>
                  <a:cubicBezTo>
                    <a:pt x="33" y="492"/>
                    <a:pt x="33" y="492"/>
                    <a:pt x="33" y="492"/>
                  </a:cubicBezTo>
                  <a:cubicBezTo>
                    <a:pt x="34" y="495"/>
                    <a:pt x="33" y="497"/>
                    <a:pt x="30" y="498"/>
                  </a:cubicBezTo>
                  <a:cubicBezTo>
                    <a:pt x="30" y="498"/>
                    <a:pt x="30" y="498"/>
                    <a:pt x="30" y="498"/>
                  </a:cubicBezTo>
                  <a:cubicBezTo>
                    <a:pt x="30" y="499"/>
                    <a:pt x="29" y="499"/>
                    <a:pt x="29" y="499"/>
                  </a:cubicBezTo>
                  <a:cubicBezTo>
                    <a:pt x="29" y="499"/>
                    <a:pt x="29" y="499"/>
                    <a:pt x="29" y="499"/>
                  </a:cubicBezTo>
                  <a:cubicBezTo>
                    <a:pt x="27" y="499"/>
                    <a:pt x="25" y="498"/>
                    <a:pt x="24" y="496"/>
                  </a:cubicBezTo>
                  <a:close/>
                  <a:moveTo>
                    <a:pt x="19" y="481"/>
                  </a:moveTo>
                  <a:cubicBezTo>
                    <a:pt x="19" y="481"/>
                    <a:pt x="19" y="481"/>
                    <a:pt x="19" y="480"/>
                  </a:cubicBezTo>
                  <a:cubicBezTo>
                    <a:pt x="19" y="480"/>
                    <a:pt x="19" y="480"/>
                    <a:pt x="19" y="480"/>
                  </a:cubicBezTo>
                  <a:cubicBezTo>
                    <a:pt x="18" y="478"/>
                    <a:pt x="19" y="475"/>
                    <a:pt x="22" y="474"/>
                  </a:cubicBezTo>
                  <a:cubicBezTo>
                    <a:pt x="22" y="474"/>
                    <a:pt x="22" y="474"/>
                    <a:pt x="22" y="474"/>
                  </a:cubicBezTo>
                  <a:cubicBezTo>
                    <a:pt x="24" y="473"/>
                    <a:pt x="27" y="475"/>
                    <a:pt x="27" y="477"/>
                  </a:cubicBezTo>
                  <a:cubicBezTo>
                    <a:pt x="27" y="477"/>
                    <a:pt x="27" y="477"/>
                    <a:pt x="27" y="477"/>
                  </a:cubicBezTo>
                  <a:cubicBezTo>
                    <a:pt x="28" y="477"/>
                    <a:pt x="28" y="478"/>
                    <a:pt x="28" y="478"/>
                  </a:cubicBezTo>
                  <a:cubicBezTo>
                    <a:pt x="28" y="478"/>
                    <a:pt x="28" y="478"/>
                    <a:pt x="28" y="478"/>
                  </a:cubicBezTo>
                  <a:cubicBezTo>
                    <a:pt x="29" y="481"/>
                    <a:pt x="27" y="483"/>
                    <a:pt x="25" y="484"/>
                  </a:cubicBezTo>
                  <a:cubicBezTo>
                    <a:pt x="25" y="484"/>
                    <a:pt x="25" y="484"/>
                    <a:pt x="25" y="484"/>
                  </a:cubicBezTo>
                  <a:cubicBezTo>
                    <a:pt x="24" y="484"/>
                    <a:pt x="24" y="485"/>
                    <a:pt x="23" y="485"/>
                  </a:cubicBezTo>
                  <a:cubicBezTo>
                    <a:pt x="23" y="485"/>
                    <a:pt x="23" y="485"/>
                    <a:pt x="23" y="485"/>
                  </a:cubicBezTo>
                  <a:cubicBezTo>
                    <a:pt x="22" y="485"/>
                    <a:pt x="20" y="483"/>
                    <a:pt x="19" y="481"/>
                  </a:cubicBezTo>
                  <a:close/>
                  <a:moveTo>
                    <a:pt x="14" y="467"/>
                  </a:moveTo>
                  <a:cubicBezTo>
                    <a:pt x="14" y="466"/>
                    <a:pt x="14" y="466"/>
                    <a:pt x="14" y="465"/>
                  </a:cubicBezTo>
                  <a:cubicBezTo>
                    <a:pt x="14" y="465"/>
                    <a:pt x="14" y="465"/>
                    <a:pt x="14" y="465"/>
                  </a:cubicBezTo>
                  <a:cubicBezTo>
                    <a:pt x="13" y="463"/>
                    <a:pt x="15" y="460"/>
                    <a:pt x="17" y="460"/>
                  </a:cubicBezTo>
                  <a:cubicBezTo>
                    <a:pt x="17" y="460"/>
                    <a:pt x="17" y="460"/>
                    <a:pt x="17" y="460"/>
                  </a:cubicBezTo>
                  <a:cubicBezTo>
                    <a:pt x="20" y="459"/>
                    <a:pt x="22" y="460"/>
                    <a:pt x="23" y="463"/>
                  </a:cubicBezTo>
                  <a:cubicBezTo>
                    <a:pt x="23" y="463"/>
                    <a:pt x="23" y="463"/>
                    <a:pt x="23" y="463"/>
                  </a:cubicBezTo>
                  <a:cubicBezTo>
                    <a:pt x="23" y="463"/>
                    <a:pt x="23" y="464"/>
                    <a:pt x="23" y="464"/>
                  </a:cubicBezTo>
                  <a:cubicBezTo>
                    <a:pt x="23" y="464"/>
                    <a:pt x="23" y="464"/>
                    <a:pt x="23" y="464"/>
                  </a:cubicBezTo>
                  <a:cubicBezTo>
                    <a:pt x="24" y="467"/>
                    <a:pt x="23" y="469"/>
                    <a:pt x="20" y="470"/>
                  </a:cubicBezTo>
                  <a:cubicBezTo>
                    <a:pt x="20" y="470"/>
                    <a:pt x="20" y="470"/>
                    <a:pt x="20" y="470"/>
                  </a:cubicBezTo>
                  <a:cubicBezTo>
                    <a:pt x="20" y="470"/>
                    <a:pt x="19" y="470"/>
                    <a:pt x="19" y="470"/>
                  </a:cubicBezTo>
                  <a:cubicBezTo>
                    <a:pt x="19" y="470"/>
                    <a:pt x="19" y="470"/>
                    <a:pt x="19" y="470"/>
                  </a:cubicBezTo>
                  <a:cubicBezTo>
                    <a:pt x="17" y="470"/>
                    <a:pt x="15" y="469"/>
                    <a:pt x="14" y="467"/>
                  </a:cubicBezTo>
                  <a:close/>
                  <a:moveTo>
                    <a:pt x="10" y="452"/>
                  </a:moveTo>
                  <a:cubicBezTo>
                    <a:pt x="10" y="452"/>
                    <a:pt x="10" y="451"/>
                    <a:pt x="10" y="451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9" y="448"/>
                    <a:pt x="11" y="446"/>
                    <a:pt x="14" y="445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16" y="444"/>
                    <a:pt x="19" y="446"/>
                    <a:pt x="19" y="448"/>
                  </a:cubicBezTo>
                  <a:cubicBezTo>
                    <a:pt x="19" y="448"/>
                    <a:pt x="19" y="448"/>
                    <a:pt x="19" y="448"/>
                  </a:cubicBezTo>
                  <a:cubicBezTo>
                    <a:pt x="19" y="449"/>
                    <a:pt x="19" y="449"/>
                    <a:pt x="20" y="450"/>
                  </a:cubicBezTo>
                  <a:cubicBezTo>
                    <a:pt x="20" y="450"/>
                    <a:pt x="20" y="450"/>
                    <a:pt x="20" y="450"/>
                  </a:cubicBezTo>
                  <a:cubicBezTo>
                    <a:pt x="20" y="452"/>
                    <a:pt x="19" y="455"/>
                    <a:pt x="16" y="455"/>
                  </a:cubicBezTo>
                  <a:cubicBezTo>
                    <a:pt x="16" y="455"/>
                    <a:pt x="16" y="455"/>
                    <a:pt x="16" y="455"/>
                  </a:cubicBezTo>
                  <a:cubicBezTo>
                    <a:pt x="16" y="456"/>
                    <a:pt x="15" y="456"/>
                    <a:pt x="15" y="456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13" y="456"/>
                    <a:pt x="11" y="454"/>
                    <a:pt x="10" y="452"/>
                  </a:cubicBezTo>
                  <a:close/>
                  <a:moveTo>
                    <a:pt x="7" y="437"/>
                  </a:moveTo>
                  <a:cubicBezTo>
                    <a:pt x="7" y="437"/>
                    <a:pt x="7" y="436"/>
                    <a:pt x="7" y="436"/>
                  </a:cubicBezTo>
                  <a:cubicBezTo>
                    <a:pt x="7" y="436"/>
                    <a:pt x="7" y="436"/>
                    <a:pt x="7" y="436"/>
                  </a:cubicBezTo>
                  <a:cubicBezTo>
                    <a:pt x="6" y="433"/>
                    <a:pt x="8" y="431"/>
                    <a:pt x="11" y="430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3" y="430"/>
                    <a:pt x="16" y="431"/>
                    <a:pt x="16" y="434"/>
                  </a:cubicBezTo>
                  <a:cubicBezTo>
                    <a:pt x="16" y="434"/>
                    <a:pt x="16" y="434"/>
                    <a:pt x="16" y="434"/>
                  </a:cubicBezTo>
                  <a:cubicBezTo>
                    <a:pt x="16" y="434"/>
                    <a:pt x="16" y="435"/>
                    <a:pt x="16" y="435"/>
                  </a:cubicBezTo>
                  <a:cubicBezTo>
                    <a:pt x="16" y="435"/>
                    <a:pt x="16" y="435"/>
                    <a:pt x="16" y="435"/>
                  </a:cubicBezTo>
                  <a:cubicBezTo>
                    <a:pt x="17" y="438"/>
                    <a:pt x="15" y="440"/>
                    <a:pt x="13" y="441"/>
                  </a:cubicBezTo>
                  <a:cubicBezTo>
                    <a:pt x="13" y="441"/>
                    <a:pt x="13" y="441"/>
                    <a:pt x="13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12" y="441"/>
                    <a:pt x="12" y="441"/>
                    <a:pt x="12" y="441"/>
                  </a:cubicBezTo>
                  <a:cubicBezTo>
                    <a:pt x="9" y="441"/>
                    <a:pt x="8" y="439"/>
                    <a:pt x="7" y="437"/>
                  </a:cubicBezTo>
                  <a:close/>
                  <a:moveTo>
                    <a:pt x="4" y="422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ubicBezTo>
                    <a:pt x="4" y="418"/>
                    <a:pt x="6" y="416"/>
                    <a:pt x="8" y="415"/>
                  </a:cubicBezTo>
                  <a:cubicBezTo>
                    <a:pt x="8" y="415"/>
                    <a:pt x="8" y="415"/>
                    <a:pt x="8" y="415"/>
                  </a:cubicBezTo>
                  <a:cubicBezTo>
                    <a:pt x="11" y="415"/>
                    <a:pt x="13" y="417"/>
                    <a:pt x="14" y="419"/>
                  </a:cubicBezTo>
                  <a:cubicBezTo>
                    <a:pt x="14" y="419"/>
                    <a:pt x="14" y="419"/>
                    <a:pt x="14" y="419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0"/>
                    <a:pt x="14" y="420"/>
                    <a:pt x="14" y="420"/>
                  </a:cubicBezTo>
                  <a:cubicBezTo>
                    <a:pt x="14" y="423"/>
                    <a:pt x="12" y="425"/>
                    <a:pt x="10" y="426"/>
                  </a:cubicBezTo>
                  <a:cubicBezTo>
                    <a:pt x="10" y="426"/>
                    <a:pt x="10" y="426"/>
                    <a:pt x="10" y="426"/>
                  </a:cubicBezTo>
                  <a:cubicBezTo>
                    <a:pt x="10" y="426"/>
                    <a:pt x="9" y="426"/>
                    <a:pt x="9" y="426"/>
                  </a:cubicBezTo>
                  <a:cubicBezTo>
                    <a:pt x="9" y="426"/>
                    <a:pt x="9" y="426"/>
                    <a:pt x="9" y="426"/>
                  </a:cubicBezTo>
                  <a:cubicBezTo>
                    <a:pt x="7" y="426"/>
                    <a:pt x="5" y="424"/>
                    <a:pt x="4" y="422"/>
                  </a:cubicBezTo>
                  <a:close/>
                  <a:moveTo>
                    <a:pt x="2" y="407"/>
                  </a:moveTo>
                  <a:cubicBezTo>
                    <a:pt x="2" y="406"/>
                    <a:pt x="2" y="406"/>
                    <a:pt x="2" y="405"/>
                  </a:cubicBezTo>
                  <a:cubicBezTo>
                    <a:pt x="2" y="405"/>
                    <a:pt x="2" y="405"/>
                    <a:pt x="2" y="405"/>
                  </a:cubicBezTo>
                  <a:cubicBezTo>
                    <a:pt x="2" y="403"/>
                    <a:pt x="4" y="400"/>
                    <a:pt x="6" y="400"/>
                  </a:cubicBezTo>
                  <a:cubicBezTo>
                    <a:pt x="6" y="400"/>
                    <a:pt x="6" y="400"/>
                    <a:pt x="6" y="400"/>
                  </a:cubicBezTo>
                  <a:cubicBezTo>
                    <a:pt x="9" y="400"/>
                    <a:pt x="11" y="402"/>
                    <a:pt x="12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12" y="405"/>
                    <a:pt x="12" y="405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8"/>
                    <a:pt x="10" y="411"/>
                    <a:pt x="8" y="411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7" y="411"/>
                    <a:pt x="7" y="411"/>
                    <a:pt x="7" y="411"/>
                  </a:cubicBezTo>
                  <a:cubicBezTo>
                    <a:pt x="5" y="411"/>
                    <a:pt x="3" y="409"/>
                    <a:pt x="2" y="407"/>
                  </a:cubicBezTo>
                  <a:close/>
                  <a:moveTo>
                    <a:pt x="1" y="392"/>
                  </a:moveTo>
                  <a:cubicBezTo>
                    <a:pt x="1" y="391"/>
                    <a:pt x="1" y="391"/>
                    <a:pt x="1" y="390"/>
                  </a:cubicBezTo>
                  <a:cubicBezTo>
                    <a:pt x="1" y="390"/>
                    <a:pt x="1" y="390"/>
                    <a:pt x="1" y="390"/>
                  </a:cubicBezTo>
                  <a:cubicBezTo>
                    <a:pt x="1" y="388"/>
                    <a:pt x="3" y="385"/>
                    <a:pt x="5" y="385"/>
                  </a:cubicBezTo>
                  <a:cubicBezTo>
                    <a:pt x="5" y="385"/>
                    <a:pt x="5" y="385"/>
                    <a:pt x="5" y="385"/>
                  </a:cubicBezTo>
                  <a:cubicBezTo>
                    <a:pt x="8" y="385"/>
                    <a:pt x="10" y="387"/>
                    <a:pt x="10" y="390"/>
                  </a:cubicBezTo>
                  <a:cubicBezTo>
                    <a:pt x="10" y="390"/>
                    <a:pt x="10" y="390"/>
                    <a:pt x="10" y="390"/>
                  </a:cubicBezTo>
                  <a:cubicBezTo>
                    <a:pt x="10" y="390"/>
                    <a:pt x="10" y="390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0" y="391"/>
                    <a:pt x="10" y="391"/>
                    <a:pt x="10" y="391"/>
                  </a:cubicBezTo>
                  <a:cubicBezTo>
                    <a:pt x="11" y="393"/>
                    <a:pt x="9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3" y="396"/>
                    <a:pt x="1" y="394"/>
                    <a:pt x="1" y="392"/>
                  </a:cubicBezTo>
                  <a:close/>
                  <a:moveTo>
                    <a:pt x="0" y="376"/>
                  </a:moveTo>
                  <a:cubicBezTo>
                    <a:pt x="0" y="376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2"/>
                    <a:pt x="2" y="370"/>
                    <a:pt x="5" y="370"/>
                  </a:cubicBezTo>
                  <a:cubicBezTo>
                    <a:pt x="5" y="370"/>
                    <a:pt x="5" y="370"/>
                    <a:pt x="5" y="370"/>
                  </a:cubicBezTo>
                  <a:cubicBezTo>
                    <a:pt x="7" y="370"/>
                    <a:pt x="9" y="372"/>
                    <a:pt x="10" y="375"/>
                  </a:cubicBezTo>
                  <a:cubicBezTo>
                    <a:pt x="10" y="375"/>
                    <a:pt x="10" y="375"/>
                    <a:pt x="10" y="375"/>
                  </a:cubicBezTo>
                  <a:cubicBezTo>
                    <a:pt x="10" y="375"/>
                    <a:pt x="10" y="375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6"/>
                    <a:pt x="10" y="376"/>
                    <a:pt x="10" y="376"/>
                  </a:cubicBezTo>
                  <a:cubicBezTo>
                    <a:pt x="10" y="379"/>
                    <a:pt x="8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5" y="381"/>
                    <a:pt x="5" y="381"/>
                    <a:pt x="5" y="381"/>
                  </a:cubicBezTo>
                  <a:cubicBezTo>
                    <a:pt x="2" y="381"/>
                    <a:pt x="0" y="379"/>
                    <a:pt x="0" y="376"/>
                  </a:cubicBezTo>
                  <a:close/>
                  <a:moveTo>
                    <a:pt x="5" y="366"/>
                  </a:moveTo>
                  <a:cubicBezTo>
                    <a:pt x="2" y="366"/>
                    <a:pt x="0" y="364"/>
                    <a:pt x="0" y="361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57"/>
                    <a:pt x="2" y="355"/>
                    <a:pt x="5" y="355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7" y="355"/>
                    <a:pt x="9" y="357"/>
                    <a:pt x="9" y="360"/>
                  </a:cubicBezTo>
                  <a:cubicBezTo>
                    <a:pt x="9" y="360"/>
                    <a:pt x="9" y="360"/>
                    <a:pt x="9" y="360"/>
                  </a:cubicBezTo>
                  <a:cubicBezTo>
                    <a:pt x="9" y="360"/>
                    <a:pt x="9" y="361"/>
                    <a:pt x="9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9" y="364"/>
                    <a:pt x="7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ubicBezTo>
                    <a:pt x="5" y="366"/>
                    <a:pt x="5" y="366"/>
                    <a:pt x="5" y="366"/>
                  </a:cubicBezTo>
                  <a:close/>
                  <a:moveTo>
                    <a:pt x="5" y="351"/>
                  </a:moveTo>
                  <a:cubicBezTo>
                    <a:pt x="2" y="350"/>
                    <a:pt x="0" y="348"/>
                    <a:pt x="0" y="346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45"/>
                    <a:pt x="0" y="345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2"/>
                    <a:pt x="3" y="340"/>
                    <a:pt x="5" y="340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8" y="340"/>
                    <a:pt x="10" y="342"/>
                    <a:pt x="10" y="345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0" y="345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10" y="349"/>
                    <a:pt x="8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ubicBezTo>
                    <a:pt x="5" y="351"/>
                    <a:pt x="5" y="351"/>
                    <a:pt x="5" y="351"/>
                  </a:cubicBezTo>
                  <a:close/>
                  <a:moveTo>
                    <a:pt x="6" y="335"/>
                  </a:moveTo>
                  <a:cubicBezTo>
                    <a:pt x="3" y="335"/>
                    <a:pt x="1" y="333"/>
                    <a:pt x="1" y="330"/>
                  </a:cubicBezTo>
                  <a:cubicBezTo>
                    <a:pt x="1" y="330"/>
                    <a:pt x="1" y="330"/>
                    <a:pt x="1" y="330"/>
                  </a:cubicBezTo>
                  <a:cubicBezTo>
                    <a:pt x="1" y="330"/>
                    <a:pt x="1" y="329"/>
                    <a:pt x="1" y="329"/>
                  </a:cubicBezTo>
                  <a:cubicBezTo>
                    <a:pt x="1" y="329"/>
                    <a:pt x="1" y="329"/>
                    <a:pt x="1" y="329"/>
                  </a:cubicBezTo>
                  <a:cubicBezTo>
                    <a:pt x="2" y="326"/>
                    <a:pt x="4" y="324"/>
                    <a:pt x="6" y="325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9" y="325"/>
                    <a:pt x="11" y="327"/>
                    <a:pt x="11" y="330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11" y="330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1" y="331"/>
                    <a:pt x="11" y="331"/>
                    <a:pt x="11" y="331"/>
                  </a:cubicBezTo>
                  <a:cubicBezTo>
                    <a:pt x="10" y="334"/>
                    <a:pt x="8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ubicBezTo>
                    <a:pt x="6" y="335"/>
                    <a:pt x="6" y="335"/>
                    <a:pt x="6" y="335"/>
                  </a:cubicBezTo>
                  <a:close/>
                  <a:moveTo>
                    <a:pt x="7" y="320"/>
                  </a:moveTo>
                  <a:cubicBezTo>
                    <a:pt x="4" y="320"/>
                    <a:pt x="2" y="318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3" y="315"/>
                    <a:pt x="3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3" y="311"/>
                    <a:pt x="6" y="309"/>
                    <a:pt x="8" y="310"/>
                  </a:cubicBezTo>
                  <a:cubicBezTo>
                    <a:pt x="8" y="310"/>
                    <a:pt x="8" y="310"/>
                    <a:pt x="8" y="310"/>
                  </a:cubicBezTo>
                  <a:cubicBezTo>
                    <a:pt x="11" y="310"/>
                    <a:pt x="13" y="312"/>
                    <a:pt x="12" y="315"/>
                  </a:cubicBezTo>
                  <a:cubicBezTo>
                    <a:pt x="12" y="315"/>
                    <a:pt x="12" y="315"/>
                    <a:pt x="12" y="315"/>
                  </a:cubicBezTo>
                  <a:cubicBezTo>
                    <a:pt x="12" y="315"/>
                    <a:pt x="12" y="316"/>
                    <a:pt x="12" y="316"/>
                  </a:cubicBezTo>
                  <a:cubicBezTo>
                    <a:pt x="12" y="316"/>
                    <a:pt x="12" y="316"/>
                    <a:pt x="12" y="316"/>
                  </a:cubicBezTo>
                  <a:cubicBezTo>
                    <a:pt x="12" y="319"/>
                    <a:pt x="10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ubicBezTo>
                    <a:pt x="7" y="320"/>
                    <a:pt x="7" y="320"/>
                    <a:pt x="7" y="320"/>
                  </a:cubicBezTo>
                  <a:close/>
                  <a:moveTo>
                    <a:pt x="9" y="305"/>
                  </a:moveTo>
                  <a:cubicBezTo>
                    <a:pt x="6" y="305"/>
                    <a:pt x="5" y="303"/>
                    <a:pt x="5" y="300"/>
                  </a:cubicBezTo>
                  <a:cubicBezTo>
                    <a:pt x="5" y="300"/>
                    <a:pt x="5" y="300"/>
                    <a:pt x="5" y="300"/>
                  </a:cubicBezTo>
                  <a:cubicBezTo>
                    <a:pt x="5" y="300"/>
                    <a:pt x="5" y="299"/>
                    <a:pt x="5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6" y="296"/>
                    <a:pt x="8" y="294"/>
                    <a:pt x="11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3" y="295"/>
                    <a:pt x="15" y="298"/>
                    <a:pt x="15" y="300"/>
                  </a:cubicBezTo>
                  <a:cubicBezTo>
                    <a:pt x="15" y="300"/>
                    <a:pt x="15" y="300"/>
                    <a:pt x="15" y="300"/>
                  </a:cubicBezTo>
                  <a:cubicBezTo>
                    <a:pt x="14" y="301"/>
                    <a:pt x="14" y="301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4"/>
                    <a:pt x="12" y="305"/>
                    <a:pt x="10" y="305"/>
                  </a:cubicBezTo>
                  <a:cubicBezTo>
                    <a:pt x="10" y="305"/>
                    <a:pt x="10" y="305"/>
                    <a:pt x="10" y="305"/>
                  </a:cubicBezTo>
                  <a:cubicBezTo>
                    <a:pt x="9" y="305"/>
                    <a:pt x="9" y="305"/>
                    <a:pt x="9" y="305"/>
                  </a:cubicBezTo>
                  <a:close/>
                  <a:moveTo>
                    <a:pt x="11" y="290"/>
                  </a:moveTo>
                  <a:cubicBezTo>
                    <a:pt x="9" y="290"/>
                    <a:pt x="7" y="287"/>
                    <a:pt x="8" y="285"/>
                  </a:cubicBezTo>
                  <a:cubicBezTo>
                    <a:pt x="8" y="285"/>
                    <a:pt x="8" y="285"/>
                    <a:pt x="8" y="285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9" y="281"/>
                    <a:pt x="11" y="279"/>
                    <a:pt x="14" y="280"/>
                  </a:cubicBezTo>
                  <a:cubicBezTo>
                    <a:pt x="14" y="280"/>
                    <a:pt x="14" y="280"/>
                    <a:pt x="14" y="280"/>
                  </a:cubicBezTo>
                  <a:cubicBezTo>
                    <a:pt x="16" y="280"/>
                    <a:pt x="18" y="283"/>
                    <a:pt x="17" y="286"/>
                  </a:cubicBezTo>
                  <a:cubicBezTo>
                    <a:pt x="17" y="286"/>
                    <a:pt x="17" y="286"/>
                    <a:pt x="17" y="286"/>
                  </a:cubicBezTo>
                  <a:cubicBezTo>
                    <a:pt x="17" y="286"/>
                    <a:pt x="17" y="286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7" y="289"/>
                    <a:pt x="15" y="291"/>
                    <a:pt x="12" y="291"/>
                  </a:cubicBezTo>
                  <a:cubicBezTo>
                    <a:pt x="12" y="291"/>
                    <a:pt x="12" y="291"/>
                    <a:pt x="12" y="291"/>
                  </a:cubicBezTo>
                  <a:cubicBezTo>
                    <a:pt x="12" y="291"/>
                    <a:pt x="12" y="291"/>
                    <a:pt x="11" y="290"/>
                  </a:cubicBezTo>
                  <a:close/>
                  <a:moveTo>
                    <a:pt x="15" y="276"/>
                  </a:moveTo>
                  <a:cubicBezTo>
                    <a:pt x="12" y="275"/>
                    <a:pt x="11" y="272"/>
                    <a:pt x="11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70"/>
                    <a:pt x="12" y="269"/>
                    <a:pt x="12" y="269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2" y="266"/>
                    <a:pt x="15" y="265"/>
                    <a:pt x="17" y="265"/>
                  </a:cubicBezTo>
                  <a:cubicBezTo>
                    <a:pt x="17" y="265"/>
                    <a:pt x="17" y="265"/>
                    <a:pt x="17" y="265"/>
                  </a:cubicBezTo>
                  <a:cubicBezTo>
                    <a:pt x="20" y="266"/>
                    <a:pt x="21" y="269"/>
                    <a:pt x="21" y="271"/>
                  </a:cubicBezTo>
                  <a:cubicBezTo>
                    <a:pt x="21" y="271"/>
                    <a:pt x="21" y="271"/>
                    <a:pt x="21" y="271"/>
                  </a:cubicBezTo>
                  <a:cubicBezTo>
                    <a:pt x="21" y="271"/>
                    <a:pt x="21" y="272"/>
                    <a:pt x="20" y="272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0" y="274"/>
                    <a:pt x="18" y="276"/>
                    <a:pt x="16" y="276"/>
                  </a:cubicBezTo>
                  <a:cubicBezTo>
                    <a:pt x="16" y="276"/>
                    <a:pt x="16" y="276"/>
                    <a:pt x="16" y="276"/>
                  </a:cubicBezTo>
                  <a:cubicBezTo>
                    <a:pt x="16" y="276"/>
                    <a:pt x="15" y="276"/>
                    <a:pt x="15" y="276"/>
                  </a:cubicBezTo>
                  <a:close/>
                  <a:moveTo>
                    <a:pt x="19" y="261"/>
                  </a:moveTo>
                  <a:cubicBezTo>
                    <a:pt x="16" y="260"/>
                    <a:pt x="15" y="258"/>
                    <a:pt x="16" y="255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5"/>
                    <a:pt x="16" y="254"/>
                    <a:pt x="16" y="254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7" y="251"/>
                    <a:pt x="19" y="250"/>
                    <a:pt x="22" y="251"/>
                  </a:cubicBezTo>
                  <a:cubicBezTo>
                    <a:pt x="22" y="251"/>
                    <a:pt x="22" y="251"/>
                    <a:pt x="22" y="251"/>
                  </a:cubicBezTo>
                  <a:cubicBezTo>
                    <a:pt x="24" y="252"/>
                    <a:pt x="26" y="254"/>
                    <a:pt x="25" y="257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7"/>
                    <a:pt x="25" y="258"/>
                    <a:pt x="25" y="258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24" y="260"/>
                    <a:pt x="22" y="261"/>
                    <a:pt x="20" y="261"/>
                  </a:cubicBezTo>
                  <a:cubicBezTo>
                    <a:pt x="20" y="261"/>
                    <a:pt x="20" y="261"/>
                    <a:pt x="20" y="261"/>
                  </a:cubicBezTo>
                  <a:cubicBezTo>
                    <a:pt x="20" y="261"/>
                    <a:pt x="19" y="261"/>
                    <a:pt x="19" y="261"/>
                  </a:cubicBezTo>
                  <a:close/>
                  <a:moveTo>
                    <a:pt x="23" y="247"/>
                  </a:moveTo>
                  <a:cubicBezTo>
                    <a:pt x="21" y="246"/>
                    <a:pt x="19" y="243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1" y="240"/>
                    <a:pt x="21" y="240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2" y="237"/>
                    <a:pt x="24" y="236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9" y="237"/>
                    <a:pt x="31" y="240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3"/>
                    <a:pt x="29" y="243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46"/>
                    <a:pt x="27" y="247"/>
                    <a:pt x="25" y="247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4" y="247"/>
                    <a:pt x="24" y="247"/>
                    <a:pt x="23" y="247"/>
                  </a:cubicBezTo>
                  <a:close/>
                  <a:moveTo>
                    <a:pt x="28" y="233"/>
                  </a:moveTo>
                  <a:cubicBezTo>
                    <a:pt x="26" y="232"/>
                    <a:pt x="25" y="229"/>
                    <a:pt x="26" y="226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6" y="226"/>
                    <a:pt x="26" y="226"/>
                    <a:pt x="26" y="225"/>
                  </a:cubicBezTo>
                  <a:cubicBezTo>
                    <a:pt x="26" y="225"/>
                    <a:pt x="26" y="225"/>
                    <a:pt x="26" y="225"/>
                  </a:cubicBezTo>
                  <a:cubicBezTo>
                    <a:pt x="27" y="223"/>
                    <a:pt x="30" y="222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5" y="224"/>
                    <a:pt x="36" y="226"/>
                    <a:pt x="35" y="229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5" y="229"/>
                    <a:pt x="35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4" y="232"/>
                    <a:pt x="32" y="233"/>
                    <a:pt x="30" y="233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0" y="233"/>
                    <a:pt x="29" y="233"/>
                    <a:pt x="28" y="233"/>
                  </a:cubicBezTo>
                  <a:close/>
                  <a:moveTo>
                    <a:pt x="34" y="219"/>
                  </a:moveTo>
                  <a:cubicBezTo>
                    <a:pt x="32" y="217"/>
                    <a:pt x="31" y="215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3" y="211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4" y="209"/>
                    <a:pt x="37" y="208"/>
                    <a:pt x="39" y="209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41" y="210"/>
                    <a:pt x="42" y="213"/>
                    <a:pt x="41" y="215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0" y="218"/>
                    <a:pt x="38" y="219"/>
                    <a:pt x="36" y="219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6" y="219"/>
                    <a:pt x="35" y="219"/>
                    <a:pt x="34" y="219"/>
                  </a:cubicBezTo>
                  <a:close/>
                  <a:moveTo>
                    <a:pt x="41" y="205"/>
                  </a:moveTo>
                  <a:cubicBezTo>
                    <a:pt x="39" y="204"/>
                    <a:pt x="38" y="201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8"/>
                    <a:pt x="39" y="198"/>
                    <a:pt x="40" y="197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1" y="195"/>
                    <a:pt x="44" y="194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8" y="197"/>
                    <a:pt x="49" y="200"/>
                    <a:pt x="48" y="202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8" y="202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6" y="205"/>
                    <a:pt x="45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2" y="206"/>
                    <a:pt x="42" y="205"/>
                    <a:pt x="41" y="205"/>
                  </a:cubicBezTo>
                  <a:close/>
                  <a:moveTo>
                    <a:pt x="48" y="192"/>
                  </a:moveTo>
                  <a:cubicBezTo>
                    <a:pt x="46" y="190"/>
                    <a:pt x="45" y="187"/>
                    <a:pt x="46" y="185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5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2"/>
                    <a:pt x="51" y="181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6" y="184"/>
                    <a:pt x="57" y="187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4" y="191"/>
                    <a:pt x="52" y="192"/>
                    <a:pt x="50" y="192"/>
                  </a:cubicBezTo>
                  <a:cubicBezTo>
                    <a:pt x="50" y="192"/>
                    <a:pt x="50" y="192"/>
                    <a:pt x="50" y="192"/>
                  </a:cubicBezTo>
                  <a:cubicBezTo>
                    <a:pt x="50" y="192"/>
                    <a:pt x="49" y="192"/>
                    <a:pt x="48" y="192"/>
                  </a:cubicBezTo>
                  <a:close/>
                  <a:moveTo>
                    <a:pt x="56" y="179"/>
                  </a:moveTo>
                  <a:cubicBezTo>
                    <a:pt x="54" y="177"/>
                    <a:pt x="53" y="174"/>
                    <a:pt x="55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7" y="169"/>
                    <a:pt x="60" y="168"/>
                    <a:pt x="62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4" y="171"/>
                    <a:pt x="65" y="174"/>
                    <a:pt x="63" y="176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63" y="177"/>
                    <a:pt x="63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9"/>
                    <a:pt x="60" y="179"/>
                    <a:pt x="58" y="179"/>
                  </a:cubicBezTo>
                  <a:cubicBezTo>
                    <a:pt x="58" y="179"/>
                    <a:pt x="58" y="179"/>
                    <a:pt x="58" y="179"/>
                  </a:cubicBezTo>
                  <a:cubicBezTo>
                    <a:pt x="58" y="179"/>
                    <a:pt x="57" y="179"/>
                    <a:pt x="56" y="179"/>
                  </a:cubicBezTo>
                  <a:close/>
                  <a:moveTo>
                    <a:pt x="64" y="166"/>
                  </a:moveTo>
                  <a:cubicBezTo>
                    <a:pt x="62" y="165"/>
                    <a:pt x="62" y="162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4" y="159"/>
                    <a:pt x="64" y="159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6" y="156"/>
                    <a:pt x="69" y="156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3" y="159"/>
                    <a:pt x="73" y="162"/>
                    <a:pt x="7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0" y="166"/>
                    <a:pt x="69" y="167"/>
                    <a:pt x="67" y="167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6" y="167"/>
                    <a:pt x="65" y="167"/>
                    <a:pt x="64" y="166"/>
                  </a:cubicBezTo>
                  <a:close/>
                  <a:moveTo>
                    <a:pt x="73" y="154"/>
                  </a:moveTo>
                  <a:cubicBezTo>
                    <a:pt x="71" y="152"/>
                    <a:pt x="71" y="149"/>
                    <a:pt x="72" y="147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3" y="147"/>
                    <a:pt x="73" y="147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5" y="144"/>
                    <a:pt x="78" y="144"/>
                    <a:pt x="80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7"/>
                    <a:pt x="82" y="150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0" y="152"/>
                    <a:pt x="80" y="153"/>
                    <a:pt x="80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5" y="155"/>
                    <a:pt x="74" y="155"/>
                    <a:pt x="73" y="154"/>
                  </a:cubicBezTo>
                  <a:close/>
                  <a:moveTo>
                    <a:pt x="83" y="142"/>
                  </a:moveTo>
                  <a:cubicBezTo>
                    <a:pt x="81" y="140"/>
                    <a:pt x="81" y="137"/>
                    <a:pt x="82" y="135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3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5" y="132"/>
                    <a:pt x="88" y="132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2" y="136"/>
                    <a:pt x="92" y="139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1"/>
                    <a:pt x="90" y="141"/>
                    <a:pt x="89" y="14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8" y="143"/>
                    <a:pt x="87" y="143"/>
                    <a:pt x="86" y="143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85" y="143"/>
                    <a:pt x="84" y="143"/>
                    <a:pt x="83" y="142"/>
                  </a:cubicBezTo>
                  <a:close/>
                  <a:moveTo>
                    <a:pt x="93" y="131"/>
                  </a:moveTo>
                  <a:cubicBezTo>
                    <a:pt x="91" y="129"/>
                    <a:pt x="91" y="126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3"/>
                    <a:pt x="93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5" y="121"/>
                    <a:pt x="98" y="121"/>
                    <a:pt x="100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102" y="125"/>
                    <a:pt x="102" y="128"/>
                    <a:pt x="100" y="13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8" y="132"/>
                    <a:pt x="97" y="132"/>
                    <a:pt x="96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5" y="132"/>
                    <a:pt x="94" y="132"/>
                    <a:pt x="93" y="131"/>
                  </a:cubicBezTo>
                  <a:close/>
                  <a:moveTo>
                    <a:pt x="103" y="120"/>
                  </a:moveTo>
                  <a:cubicBezTo>
                    <a:pt x="101" y="118"/>
                    <a:pt x="101" y="115"/>
                    <a:pt x="103" y="113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4" y="113"/>
                    <a:pt x="104" y="113"/>
                    <a:pt x="104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6" y="110"/>
                    <a:pt x="109" y="110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3" y="114"/>
                    <a:pt x="113" y="117"/>
                    <a:pt x="111" y="119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09" y="121"/>
                    <a:pt x="108" y="121"/>
                    <a:pt x="107" y="121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5" y="121"/>
                    <a:pt x="104" y="121"/>
                    <a:pt x="103" y="120"/>
                  </a:cubicBezTo>
                  <a:close/>
                  <a:moveTo>
                    <a:pt x="114" y="109"/>
                  </a:moveTo>
                  <a:cubicBezTo>
                    <a:pt x="112" y="107"/>
                    <a:pt x="113" y="104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7" y="100"/>
                    <a:pt x="120" y="100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4"/>
                    <a:pt x="124" y="107"/>
                    <a:pt x="122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1" y="109"/>
                    <a:pt x="121" y="109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0" y="110"/>
                    <a:pt x="119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6" y="111"/>
                    <a:pt x="115" y="110"/>
                    <a:pt x="114" y="109"/>
                  </a:cubicBezTo>
                  <a:close/>
                  <a:moveTo>
                    <a:pt x="125" y="99"/>
                  </a:moveTo>
                  <a:cubicBezTo>
                    <a:pt x="124" y="97"/>
                    <a:pt x="124" y="94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2"/>
                    <a:pt x="127" y="92"/>
                    <a:pt x="127" y="9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9" y="90"/>
                    <a:pt x="132" y="90"/>
                    <a:pt x="134" y="9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5" y="94"/>
                    <a:pt x="135" y="97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2" y="100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1" y="101"/>
                    <a:pt x="130" y="101"/>
                    <a:pt x="129" y="101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1"/>
                    <a:pt x="126" y="100"/>
                    <a:pt x="125" y="99"/>
                  </a:cubicBezTo>
                  <a:close/>
                  <a:moveTo>
                    <a:pt x="137" y="90"/>
                  </a:moveTo>
                  <a:cubicBezTo>
                    <a:pt x="135" y="88"/>
                    <a:pt x="136" y="85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9" y="82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1" y="81"/>
                    <a:pt x="144" y="81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7" y="85"/>
                    <a:pt x="147" y="88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3" y="91"/>
                    <a:pt x="142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39" y="91"/>
                    <a:pt x="138" y="91"/>
                    <a:pt x="137" y="90"/>
                  </a:cubicBezTo>
                  <a:close/>
                  <a:moveTo>
                    <a:pt x="149" y="80"/>
                  </a:moveTo>
                  <a:cubicBezTo>
                    <a:pt x="148" y="78"/>
                    <a:pt x="148" y="75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1" y="74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3" y="71"/>
                    <a:pt x="156" y="72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9" y="76"/>
                    <a:pt x="159" y="79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5" y="82"/>
                    <a:pt x="154" y="82"/>
                    <a:pt x="153" y="82"/>
                  </a:cubicBezTo>
                  <a:cubicBezTo>
                    <a:pt x="153" y="82"/>
                    <a:pt x="153" y="82"/>
                    <a:pt x="153" y="82"/>
                  </a:cubicBezTo>
                  <a:cubicBezTo>
                    <a:pt x="151" y="82"/>
                    <a:pt x="150" y="82"/>
                    <a:pt x="149" y="80"/>
                  </a:cubicBezTo>
                  <a:close/>
                  <a:moveTo>
                    <a:pt x="161" y="72"/>
                  </a:moveTo>
                  <a:cubicBezTo>
                    <a:pt x="160" y="69"/>
                    <a:pt x="161" y="67"/>
                    <a:pt x="163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3" y="65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6" y="63"/>
                    <a:pt x="169" y="63"/>
                    <a:pt x="170" y="66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8"/>
                    <a:pt x="171" y="71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8" y="73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3"/>
                    <a:pt x="166" y="74"/>
                    <a:pt x="165" y="74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4" y="74"/>
                    <a:pt x="162" y="73"/>
                    <a:pt x="161" y="72"/>
                  </a:cubicBezTo>
                  <a:close/>
                  <a:moveTo>
                    <a:pt x="174" y="63"/>
                  </a:moveTo>
                  <a:cubicBezTo>
                    <a:pt x="173" y="61"/>
                    <a:pt x="173" y="58"/>
                    <a:pt x="176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56"/>
                    <a:pt x="176" y="56"/>
                    <a:pt x="177" y="56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9" y="55"/>
                    <a:pt x="182" y="55"/>
                    <a:pt x="183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5" y="60"/>
                    <a:pt x="184" y="63"/>
                    <a:pt x="182" y="64"/>
                  </a:cubicBezTo>
                  <a:cubicBezTo>
                    <a:pt x="182" y="64"/>
                    <a:pt x="182" y="64"/>
                    <a:pt x="182" y="64"/>
                  </a:cubicBezTo>
                  <a:cubicBezTo>
                    <a:pt x="181" y="64"/>
                    <a:pt x="181" y="64"/>
                    <a:pt x="181" y="65"/>
                  </a:cubicBezTo>
                  <a:cubicBezTo>
                    <a:pt x="181" y="65"/>
                    <a:pt x="181" y="65"/>
                    <a:pt x="181" y="65"/>
                  </a:cubicBezTo>
                  <a:cubicBezTo>
                    <a:pt x="180" y="65"/>
                    <a:pt x="179" y="65"/>
                    <a:pt x="178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7" y="65"/>
                    <a:pt x="175" y="65"/>
                    <a:pt x="174" y="63"/>
                  </a:cubicBezTo>
                  <a:close/>
                  <a:moveTo>
                    <a:pt x="187" y="55"/>
                  </a:moveTo>
                  <a:cubicBezTo>
                    <a:pt x="186" y="53"/>
                    <a:pt x="186" y="50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2" y="47"/>
                    <a:pt x="195" y="48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8" y="52"/>
                    <a:pt x="197" y="55"/>
                    <a:pt x="195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7"/>
                    <a:pt x="194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2" y="58"/>
                    <a:pt x="191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89" y="58"/>
                    <a:pt x="188" y="57"/>
                    <a:pt x="187" y="55"/>
                  </a:cubicBezTo>
                  <a:close/>
                  <a:moveTo>
                    <a:pt x="200" y="48"/>
                  </a:moveTo>
                  <a:cubicBezTo>
                    <a:pt x="199" y="45"/>
                    <a:pt x="200" y="43"/>
                    <a:pt x="202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2" y="41"/>
                    <a:pt x="203" y="41"/>
                    <a:pt x="203" y="41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6" y="39"/>
                    <a:pt x="208" y="40"/>
                    <a:pt x="210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1" y="45"/>
                    <a:pt x="210" y="48"/>
                    <a:pt x="208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7" y="49"/>
                    <a:pt x="207" y="49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0"/>
                    <a:pt x="205" y="50"/>
                    <a:pt x="204" y="5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3" y="50"/>
                    <a:pt x="201" y="49"/>
                    <a:pt x="200" y="48"/>
                  </a:cubicBezTo>
                  <a:close/>
                  <a:moveTo>
                    <a:pt x="213" y="41"/>
                  </a:moveTo>
                  <a:cubicBezTo>
                    <a:pt x="212" y="38"/>
                    <a:pt x="213" y="35"/>
                    <a:pt x="216" y="34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6" y="34"/>
                    <a:pt x="216" y="34"/>
                    <a:pt x="217" y="34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9" y="33"/>
                    <a:pt x="222" y="33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4" y="38"/>
                    <a:pt x="223" y="41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6" y="43"/>
                    <a:pt x="214" y="42"/>
                    <a:pt x="213" y="41"/>
                  </a:cubicBezTo>
                  <a:close/>
                  <a:moveTo>
                    <a:pt x="227" y="34"/>
                  </a:moveTo>
                  <a:cubicBezTo>
                    <a:pt x="226" y="32"/>
                    <a:pt x="227" y="29"/>
                    <a:pt x="229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30" y="27"/>
                    <a:pt x="230" y="27"/>
                    <a:pt x="231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3" y="26"/>
                    <a:pt x="236" y="27"/>
                    <a:pt x="237" y="29"/>
                  </a:cubicBezTo>
                  <a:cubicBezTo>
                    <a:pt x="237" y="29"/>
                    <a:pt x="237" y="29"/>
                    <a:pt x="237" y="29"/>
                  </a:cubicBezTo>
                  <a:cubicBezTo>
                    <a:pt x="238" y="32"/>
                    <a:pt x="237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6"/>
                    <a:pt x="234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2" y="37"/>
                    <a:pt x="231" y="37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0" y="37"/>
                    <a:pt x="228" y="36"/>
                    <a:pt x="227" y="34"/>
                  </a:cubicBezTo>
                  <a:close/>
                  <a:moveTo>
                    <a:pt x="241" y="28"/>
                  </a:moveTo>
                  <a:cubicBezTo>
                    <a:pt x="240" y="25"/>
                    <a:pt x="241" y="22"/>
                    <a:pt x="243" y="21"/>
                  </a:cubicBezTo>
                  <a:cubicBezTo>
                    <a:pt x="243" y="21"/>
                    <a:pt x="243" y="21"/>
                    <a:pt x="243" y="21"/>
                  </a:cubicBezTo>
                  <a:cubicBezTo>
                    <a:pt x="244" y="21"/>
                    <a:pt x="244" y="21"/>
                    <a:pt x="245" y="21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7" y="20"/>
                    <a:pt x="250" y="21"/>
                    <a:pt x="251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2" y="26"/>
                    <a:pt x="251" y="28"/>
                    <a:pt x="248" y="30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8" y="30"/>
                    <a:pt x="247" y="30"/>
                    <a:pt x="247" y="30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6" y="30"/>
                    <a:pt x="246" y="30"/>
                    <a:pt x="245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3" y="30"/>
                    <a:pt x="242" y="29"/>
                    <a:pt x="241" y="28"/>
                  </a:cubicBezTo>
                  <a:close/>
                  <a:moveTo>
                    <a:pt x="255" y="22"/>
                  </a:moveTo>
                  <a:cubicBezTo>
                    <a:pt x="254" y="19"/>
                    <a:pt x="255" y="16"/>
                    <a:pt x="257" y="16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5"/>
                    <a:pt x="258" y="15"/>
                    <a:pt x="259" y="15"/>
                  </a:cubicBezTo>
                  <a:cubicBezTo>
                    <a:pt x="259" y="15"/>
                    <a:pt x="259" y="15"/>
                    <a:pt x="259" y="15"/>
                  </a:cubicBezTo>
                  <a:cubicBezTo>
                    <a:pt x="261" y="14"/>
                    <a:pt x="264" y="15"/>
                    <a:pt x="265" y="18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20"/>
                    <a:pt x="265" y="23"/>
                    <a:pt x="262" y="24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62" y="24"/>
                    <a:pt x="261" y="24"/>
                    <a:pt x="261" y="24"/>
                  </a:cubicBezTo>
                  <a:cubicBezTo>
                    <a:pt x="261" y="24"/>
                    <a:pt x="261" y="24"/>
                    <a:pt x="261" y="24"/>
                  </a:cubicBezTo>
                  <a:cubicBezTo>
                    <a:pt x="260" y="25"/>
                    <a:pt x="260" y="25"/>
                    <a:pt x="259" y="25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57" y="25"/>
                    <a:pt x="256" y="23"/>
                    <a:pt x="255" y="22"/>
                  </a:cubicBezTo>
                  <a:close/>
                  <a:moveTo>
                    <a:pt x="269" y="16"/>
                  </a:moveTo>
                  <a:cubicBezTo>
                    <a:pt x="268" y="14"/>
                    <a:pt x="269" y="11"/>
                    <a:pt x="272" y="10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2" y="10"/>
                    <a:pt x="273" y="10"/>
                    <a:pt x="273" y="10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76" y="9"/>
                    <a:pt x="278" y="10"/>
                    <a:pt x="279" y="12"/>
                  </a:cubicBezTo>
                  <a:cubicBezTo>
                    <a:pt x="279" y="12"/>
                    <a:pt x="279" y="12"/>
                    <a:pt x="279" y="12"/>
                  </a:cubicBezTo>
                  <a:cubicBezTo>
                    <a:pt x="280" y="15"/>
                    <a:pt x="279" y="18"/>
                    <a:pt x="276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6" y="19"/>
                    <a:pt x="275" y="19"/>
                    <a:pt x="275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4" y="19"/>
                    <a:pt x="274" y="19"/>
                    <a:pt x="273" y="19"/>
                  </a:cubicBezTo>
                  <a:cubicBezTo>
                    <a:pt x="273" y="19"/>
                    <a:pt x="273" y="19"/>
                    <a:pt x="273" y="19"/>
                  </a:cubicBezTo>
                  <a:cubicBezTo>
                    <a:pt x="271" y="19"/>
                    <a:pt x="270" y="18"/>
                    <a:pt x="269" y="16"/>
                  </a:cubicBezTo>
                  <a:close/>
                  <a:moveTo>
                    <a:pt x="283" y="11"/>
                  </a:moveTo>
                  <a:cubicBezTo>
                    <a:pt x="282" y="9"/>
                    <a:pt x="284" y="6"/>
                    <a:pt x="286" y="5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7" y="5"/>
                    <a:pt x="287" y="5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90" y="4"/>
                    <a:pt x="293" y="5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10"/>
                    <a:pt x="293" y="13"/>
                    <a:pt x="290" y="14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90" y="14"/>
                    <a:pt x="290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8" y="14"/>
                    <a:pt x="288" y="14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6" y="14"/>
                    <a:pt x="284" y="13"/>
                    <a:pt x="283" y="11"/>
                  </a:cubicBezTo>
                  <a:close/>
                  <a:moveTo>
                    <a:pt x="298" y="6"/>
                  </a:moveTo>
                  <a:cubicBezTo>
                    <a:pt x="297" y="4"/>
                    <a:pt x="299" y="1"/>
                    <a:pt x="301" y="1"/>
                  </a:cubicBezTo>
                  <a:cubicBezTo>
                    <a:pt x="301" y="1"/>
                    <a:pt x="301" y="1"/>
                    <a:pt x="301" y="1"/>
                  </a:cubicBezTo>
                  <a:cubicBezTo>
                    <a:pt x="301" y="0"/>
                    <a:pt x="302" y="0"/>
                    <a:pt x="302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5" y="0"/>
                    <a:pt x="307" y="1"/>
                    <a:pt x="308" y="3"/>
                  </a:cubicBezTo>
                  <a:cubicBezTo>
                    <a:pt x="308" y="3"/>
                    <a:pt x="308" y="3"/>
                    <a:pt x="308" y="3"/>
                  </a:cubicBezTo>
                  <a:cubicBezTo>
                    <a:pt x="309" y="6"/>
                    <a:pt x="307" y="9"/>
                    <a:pt x="305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4" y="9"/>
                    <a:pt x="304" y="10"/>
                    <a:pt x="304" y="10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3" y="10"/>
                    <a:pt x="303" y="10"/>
                    <a:pt x="302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0"/>
                    <a:pt x="298" y="8"/>
                    <a:pt x="298" y="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36"/>
            <p:cNvSpPr>
              <a:spLocks/>
            </p:cNvSpPr>
            <p:nvPr/>
          </p:nvSpPr>
          <p:spPr bwMode="auto">
            <a:xfrm>
              <a:off x="7144999" y="2555422"/>
              <a:ext cx="517525" cy="1674813"/>
            </a:xfrm>
            <a:custGeom>
              <a:avLst/>
              <a:gdLst>
                <a:gd name="T0" fmla="*/ 120 w 201"/>
                <a:gd name="T1" fmla="*/ 11 h 649"/>
                <a:gd name="T2" fmla="*/ 201 w 201"/>
                <a:gd name="T3" fmla="*/ 1 h 649"/>
                <a:gd name="T4" fmla="*/ 201 w 201"/>
                <a:gd name="T5" fmla="*/ 649 h 649"/>
                <a:gd name="T6" fmla="*/ 0 w 201"/>
                <a:gd name="T7" fmla="*/ 289 h 649"/>
                <a:gd name="T8" fmla="*/ 120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120" y="11"/>
                  </a:moveTo>
                  <a:cubicBezTo>
                    <a:pt x="141" y="0"/>
                    <a:pt x="201" y="1"/>
                    <a:pt x="201" y="1"/>
                  </a:cubicBezTo>
                  <a:cubicBezTo>
                    <a:pt x="201" y="649"/>
                    <a:pt x="201" y="649"/>
                    <a:pt x="201" y="649"/>
                  </a:cubicBezTo>
                  <a:cubicBezTo>
                    <a:pt x="201" y="649"/>
                    <a:pt x="0" y="538"/>
                    <a:pt x="0" y="289"/>
                  </a:cubicBezTo>
                  <a:cubicBezTo>
                    <a:pt x="0" y="126"/>
                    <a:pt x="62" y="42"/>
                    <a:pt x="120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37"/>
            <p:cNvSpPr>
              <a:spLocks/>
            </p:cNvSpPr>
            <p:nvPr/>
          </p:nvSpPr>
          <p:spPr bwMode="auto">
            <a:xfrm>
              <a:off x="6717962" y="2596697"/>
              <a:ext cx="663575" cy="1527175"/>
            </a:xfrm>
            <a:custGeom>
              <a:avLst/>
              <a:gdLst>
                <a:gd name="T0" fmla="*/ 179 w 258"/>
                <a:gd name="T1" fmla="*/ 0 h 592"/>
                <a:gd name="T2" fmla="*/ 32 w 258"/>
                <a:gd name="T3" fmla="*/ 282 h 592"/>
                <a:gd name="T4" fmla="*/ 258 w 258"/>
                <a:gd name="T5" fmla="*/ 592 h 592"/>
                <a:gd name="T6" fmla="*/ 0 w 258"/>
                <a:gd name="T7" fmla="*/ 281 h 592"/>
                <a:gd name="T8" fmla="*/ 1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179" y="0"/>
                  </a:moveTo>
                  <a:cubicBezTo>
                    <a:pt x="179" y="0"/>
                    <a:pt x="32" y="75"/>
                    <a:pt x="32" y="282"/>
                  </a:cubicBezTo>
                  <a:cubicBezTo>
                    <a:pt x="32" y="481"/>
                    <a:pt x="258" y="592"/>
                    <a:pt x="258" y="592"/>
                  </a:cubicBezTo>
                  <a:cubicBezTo>
                    <a:pt x="258" y="592"/>
                    <a:pt x="0" y="539"/>
                    <a:pt x="0" y="281"/>
                  </a:cubicBezTo>
                  <a:cubicBezTo>
                    <a:pt x="0" y="63"/>
                    <a:pt x="179" y="0"/>
                    <a:pt x="1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38"/>
            <p:cNvSpPr>
              <a:spLocks noEditPoints="1"/>
            </p:cNvSpPr>
            <p:nvPr/>
          </p:nvSpPr>
          <p:spPr bwMode="auto">
            <a:xfrm>
              <a:off x="7435512" y="2704647"/>
              <a:ext cx="142875" cy="144463"/>
            </a:xfrm>
            <a:custGeom>
              <a:avLst/>
              <a:gdLst>
                <a:gd name="T0" fmla="*/ 42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2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2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2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2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10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2" y="28"/>
                  </a:cubicBezTo>
                  <a:cubicBezTo>
                    <a:pt x="5" y="35"/>
                    <a:pt x="11" y="38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2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39"/>
            <p:cNvSpPr>
              <a:spLocks noEditPoints="1"/>
            </p:cNvSpPr>
            <p:nvPr/>
          </p:nvSpPr>
          <p:spPr bwMode="auto">
            <a:xfrm>
              <a:off x="7348199" y="3647622"/>
              <a:ext cx="141288" cy="144463"/>
            </a:xfrm>
            <a:custGeom>
              <a:avLst/>
              <a:gdLst>
                <a:gd name="T0" fmla="*/ 41 w 55"/>
                <a:gd name="T1" fmla="*/ 34 h 56"/>
                <a:gd name="T2" fmla="*/ 39 w 55"/>
                <a:gd name="T3" fmla="*/ 32 h 56"/>
                <a:gd name="T4" fmla="*/ 55 w 55"/>
                <a:gd name="T5" fmla="*/ 23 h 56"/>
                <a:gd name="T6" fmla="*/ 39 w 55"/>
                <a:gd name="T7" fmla="*/ 12 h 56"/>
                <a:gd name="T8" fmla="*/ 38 w 55"/>
                <a:gd name="T9" fmla="*/ 13 h 56"/>
                <a:gd name="T10" fmla="*/ 38 w 55"/>
                <a:gd name="T11" fmla="*/ 8 h 56"/>
                <a:gd name="T12" fmla="*/ 37 w 55"/>
                <a:gd name="T13" fmla="*/ 6 h 56"/>
                <a:gd name="T14" fmla="*/ 37 w 55"/>
                <a:gd name="T15" fmla="*/ 6 h 56"/>
                <a:gd name="T16" fmla="*/ 25 w 55"/>
                <a:gd name="T17" fmla="*/ 1 h 56"/>
                <a:gd name="T18" fmla="*/ 16 w 55"/>
                <a:gd name="T19" fmla="*/ 16 h 56"/>
                <a:gd name="T20" fmla="*/ 16 w 55"/>
                <a:gd name="T21" fmla="*/ 16 h 56"/>
                <a:gd name="T22" fmla="*/ 13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2 w 55"/>
                <a:gd name="T31" fmla="*/ 51 h 56"/>
                <a:gd name="T32" fmla="*/ 27 w 55"/>
                <a:gd name="T33" fmla="*/ 50 h 56"/>
                <a:gd name="T34" fmla="*/ 31 w 55"/>
                <a:gd name="T35" fmla="*/ 38 h 56"/>
                <a:gd name="T36" fmla="*/ 32 w 55"/>
                <a:gd name="T37" fmla="*/ 40 h 56"/>
                <a:gd name="T38" fmla="*/ 43 w 55"/>
                <a:gd name="T39" fmla="*/ 51 h 56"/>
                <a:gd name="T40" fmla="*/ 52 w 55"/>
                <a:gd name="T41" fmla="*/ 45 h 56"/>
                <a:gd name="T42" fmla="*/ 41 w 55"/>
                <a:gd name="T43" fmla="*/ 34 h 56"/>
                <a:gd name="T44" fmla="*/ 31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5 w 55"/>
                <a:gd name="T51" fmla="*/ 32 h 56"/>
                <a:gd name="T52" fmla="*/ 23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7 w 55"/>
                <a:gd name="T59" fmla="*/ 22 h 56"/>
                <a:gd name="T60" fmla="*/ 28 w 55"/>
                <a:gd name="T61" fmla="*/ 22 h 56"/>
                <a:gd name="T62" fmla="*/ 29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9 h 56"/>
                <a:gd name="T70" fmla="*/ 32 w 55"/>
                <a:gd name="T71" fmla="*/ 31 h 56"/>
                <a:gd name="T72" fmla="*/ 31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4"/>
                  </a:moveTo>
                  <a:cubicBezTo>
                    <a:pt x="41" y="33"/>
                    <a:pt x="40" y="32"/>
                    <a:pt x="39" y="32"/>
                  </a:cubicBezTo>
                  <a:cubicBezTo>
                    <a:pt x="44" y="32"/>
                    <a:pt x="54" y="30"/>
                    <a:pt x="55" y="23"/>
                  </a:cubicBezTo>
                  <a:cubicBezTo>
                    <a:pt x="55" y="14"/>
                    <a:pt x="47" y="11"/>
                    <a:pt x="39" y="12"/>
                  </a:cubicBezTo>
                  <a:cubicBezTo>
                    <a:pt x="39" y="12"/>
                    <a:pt x="39" y="13"/>
                    <a:pt x="38" y="13"/>
                  </a:cubicBezTo>
                  <a:cubicBezTo>
                    <a:pt x="38" y="11"/>
                    <a:pt x="38" y="9"/>
                    <a:pt x="38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9" y="1"/>
                    <a:pt x="25" y="1"/>
                  </a:cubicBezTo>
                  <a:cubicBezTo>
                    <a:pt x="18" y="0"/>
                    <a:pt x="13" y="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3" y="15"/>
                    <a:pt x="13" y="15"/>
                  </a:cubicBezTo>
                  <a:cubicBezTo>
                    <a:pt x="10" y="15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5" y="35"/>
                    <a:pt x="11" y="37"/>
                    <a:pt x="17" y="36"/>
                  </a:cubicBezTo>
                  <a:cubicBezTo>
                    <a:pt x="14" y="40"/>
                    <a:pt x="7" y="46"/>
                    <a:pt x="12" y="51"/>
                  </a:cubicBezTo>
                  <a:cubicBezTo>
                    <a:pt x="16" y="54"/>
                    <a:pt x="24" y="56"/>
                    <a:pt x="27" y="50"/>
                  </a:cubicBezTo>
                  <a:cubicBezTo>
                    <a:pt x="28" y="47"/>
                    <a:pt x="30" y="42"/>
                    <a:pt x="31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4" y="45"/>
                    <a:pt x="37" y="51"/>
                    <a:pt x="43" y="51"/>
                  </a:cubicBezTo>
                  <a:cubicBezTo>
                    <a:pt x="46" y="51"/>
                    <a:pt x="52" y="50"/>
                    <a:pt x="52" y="45"/>
                  </a:cubicBezTo>
                  <a:cubicBezTo>
                    <a:pt x="52" y="41"/>
                    <a:pt x="45" y="36"/>
                    <a:pt x="41" y="34"/>
                  </a:cubicBezTo>
                  <a:close/>
                  <a:moveTo>
                    <a:pt x="31" y="32"/>
                  </a:moveTo>
                  <a:cubicBezTo>
                    <a:pt x="30" y="33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5"/>
                    <a:pt x="23" y="24"/>
                  </a:cubicBezTo>
                  <a:cubicBezTo>
                    <a:pt x="24" y="23"/>
                    <a:pt x="25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4"/>
                    <a:pt x="34" y="26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2" y="31"/>
                    <a:pt x="31" y="32"/>
                    <a:pt x="31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40"/>
            <p:cNvSpPr>
              <a:spLocks noEditPoints="1"/>
            </p:cNvSpPr>
            <p:nvPr/>
          </p:nvSpPr>
          <p:spPr bwMode="auto">
            <a:xfrm>
              <a:off x="7497424" y="3903210"/>
              <a:ext cx="101600" cy="87313"/>
            </a:xfrm>
            <a:custGeom>
              <a:avLst/>
              <a:gdLst>
                <a:gd name="T0" fmla="*/ 29 w 39"/>
                <a:gd name="T1" fmla="*/ 21 h 34"/>
                <a:gd name="T2" fmla="*/ 27 w 39"/>
                <a:gd name="T3" fmla="*/ 19 h 34"/>
                <a:gd name="T4" fmla="*/ 38 w 39"/>
                <a:gd name="T5" fmla="*/ 14 h 34"/>
                <a:gd name="T6" fmla="*/ 27 w 39"/>
                <a:gd name="T7" fmla="*/ 8 h 34"/>
                <a:gd name="T8" fmla="*/ 27 w 39"/>
                <a:gd name="T9" fmla="*/ 8 h 34"/>
                <a:gd name="T10" fmla="*/ 26 w 39"/>
                <a:gd name="T11" fmla="*/ 5 h 34"/>
                <a:gd name="T12" fmla="*/ 26 w 39"/>
                <a:gd name="T13" fmla="*/ 4 h 34"/>
                <a:gd name="T14" fmla="*/ 26 w 39"/>
                <a:gd name="T15" fmla="*/ 4 h 34"/>
                <a:gd name="T16" fmla="*/ 18 w 39"/>
                <a:gd name="T17" fmla="*/ 1 h 34"/>
                <a:gd name="T18" fmla="*/ 11 w 39"/>
                <a:gd name="T19" fmla="*/ 10 h 34"/>
                <a:gd name="T20" fmla="*/ 11 w 39"/>
                <a:gd name="T21" fmla="*/ 10 h 34"/>
                <a:gd name="T22" fmla="*/ 9 w 39"/>
                <a:gd name="T23" fmla="*/ 9 h 34"/>
                <a:gd name="T24" fmla="*/ 2 w 39"/>
                <a:gd name="T25" fmla="*/ 11 h 34"/>
                <a:gd name="T26" fmla="*/ 1 w 39"/>
                <a:gd name="T27" fmla="*/ 17 h 34"/>
                <a:gd name="T28" fmla="*/ 12 w 39"/>
                <a:gd name="T29" fmla="*/ 22 h 34"/>
                <a:gd name="T30" fmla="*/ 8 w 39"/>
                <a:gd name="T31" fmla="*/ 31 h 34"/>
                <a:gd name="T32" fmla="*/ 19 w 39"/>
                <a:gd name="T33" fmla="*/ 30 h 34"/>
                <a:gd name="T34" fmla="*/ 21 w 39"/>
                <a:gd name="T35" fmla="*/ 23 h 34"/>
                <a:gd name="T36" fmla="*/ 22 w 39"/>
                <a:gd name="T37" fmla="*/ 24 h 34"/>
                <a:gd name="T38" fmla="*/ 30 w 39"/>
                <a:gd name="T39" fmla="*/ 31 h 34"/>
                <a:gd name="T40" fmla="*/ 36 w 39"/>
                <a:gd name="T41" fmla="*/ 28 h 34"/>
                <a:gd name="T42" fmla="*/ 29 w 39"/>
                <a:gd name="T43" fmla="*/ 21 h 34"/>
                <a:gd name="T44" fmla="*/ 21 w 39"/>
                <a:gd name="T45" fmla="*/ 20 h 34"/>
                <a:gd name="T46" fmla="*/ 20 w 39"/>
                <a:gd name="T47" fmla="*/ 20 h 34"/>
                <a:gd name="T48" fmla="*/ 19 w 39"/>
                <a:gd name="T49" fmla="*/ 20 h 34"/>
                <a:gd name="T50" fmla="*/ 17 w 39"/>
                <a:gd name="T51" fmla="*/ 20 h 34"/>
                <a:gd name="T52" fmla="*/ 16 w 39"/>
                <a:gd name="T53" fmla="*/ 19 h 34"/>
                <a:gd name="T54" fmla="*/ 16 w 39"/>
                <a:gd name="T55" fmla="*/ 16 h 34"/>
                <a:gd name="T56" fmla="*/ 16 w 39"/>
                <a:gd name="T57" fmla="*/ 15 h 34"/>
                <a:gd name="T58" fmla="*/ 19 w 39"/>
                <a:gd name="T59" fmla="*/ 13 h 34"/>
                <a:gd name="T60" fmla="*/ 20 w 39"/>
                <a:gd name="T61" fmla="*/ 13 h 34"/>
                <a:gd name="T62" fmla="*/ 20 w 39"/>
                <a:gd name="T63" fmla="*/ 13 h 34"/>
                <a:gd name="T64" fmla="*/ 22 w 39"/>
                <a:gd name="T65" fmla="*/ 14 h 34"/>
                <a:gd name="T66" fmla="*/ 23 w 39"/>
                <a:gd name="T67" fmla="*/ 17 h 34"/>
                <a:gd name="T68" fmla="*/ 23 w 39"/>
                <a:gd name="T69" fmla="*/ 17 h 34"/>
                <a:gd name="T70" fmla="*/ 23 w 39"/>
                <a:gd name="T71" fmla="*/ 19 h 34"/>
                <a:gd name="T72" fmla="*/ 21 w 39"/>
                <a:gd name="T7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34">
                  <a:moveTo>
                    <a:pt x="29" y="21"/>
                  </a:moveTo>
                  <a:cubicBezTo>
                    <a:pt x="28" y="20"/>
                    <a:pt x="28" y="20"/>
                    <a:pt x="27" y="19"/>
                  </a:cubicBezTo>
                  <a:cubicBezTo>
                    <a:pt x="31" y="19"/>
                    <a:pt x="38" y="18"/>
                    <a:pt x="38" y="14"/>
                  </a:cubicBezTo>
                  <a:cubicBezTo>
                    <a:pt x="39" y="9"/>
                    <a:pt x="33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6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1"/>
                    <a:pt x="20" y="1"/>
                    <a:pt x="18" y="1"/>
                  </a:cubicBezTo>
                  <a:cubicBezTo>
                    <a:pt x="13" y="0"/>
                    <a:pt x="9" y="4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7" y="9"/>
                    <a:pt x="3" y="9"/>
                    <a:pt x="2" y="11"/>
                  </a:cubicBezTo>
                  <a:cubicBezTo>
                    <a:pt x="0" y="12"/>
                    <a:pt x="0" y="16"/>
                    <a:pt x="1" y="17"/>
                  </a:cubicBezTo>
                  <a:cubicBezTo>
                    <a:pt x="3" y="21"/>
                    <a:pt x="8" y="23"/>
                    <a:pt x="12" y="22"/>
                  </a:cubicBezTo>
                  <a:cubicBezTo>
                    <a:pt x="10" y="24"/>
                    <a:pt x="5" y="28"/>
                    <a:pt x="8" y="31"/>
                  </a:cubicBezTo>
                  <a:cubicBezTo>
                    <a:pt x="11" y="33"/>
                    <a:pt x="17" y="34"/>
                    <a:pt x="19" y="30"/>
                  </a:cubicBezTo>
                  <a:cubicBezTo>
                    <a:pt x="19" y="29"/>
                    <a:pt x="21" y="26"/>
                    <a:pt x="21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4" y="27"/>
                    <a:pt x="26" y="31"/>
                    <a:pt x="30" y="31"/>
                  </a:cubicBezTo>
                  <a:cubicBezTo>
                    <a:pt x="32" y="31"/>
                    <a:pt x="37" y="30"/>
                    <a:pt x="36" y="28"/>
                  </a:cubicBezTo>
                  <a:cubicBezTo>
                    <a:pt x="36" y="25"/>
                    <a:pt x="31" y="22"/>
                    <a:pt x="29" y="21"/>
                  </a:cubicBezTo>
                  <a:close/>
                  <a:moveTo>
                    <a:pt x="21" y="20"/>
                  </a:move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8"/>
                    <a:pt x="15" y="17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4"/>
                    <a:pt x="18" y="14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3" y="15"/>
                    <a:pt x="24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19"/>
                    <a:pt x="22" y="19"/>
                    <a:pt x="21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41"/>
            <p:cNvSpPr>
              <a:spLocks noEditPoints="1"/>
            </p:cNvSpPr>
            <p:nvPr/>
          </p:nvSpPr>
          <p:spPr bwMode="auto">
            <a:xfrm>
              <a:off x="7360899" y="3326947"/>
              <a:ext cx="142875" cy="141288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6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7 h 55"/>
                <a:gd name="T28" fmla="*/ 17 w 55"/>
                <a:gd name="T29" fmla="*/ 36 h 55"/>
                <a:gd name="T30" fmla="*/ 11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1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2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19"/>
                    <a:pt x="0" y="25"/>
                    <a:pt x="1" y="27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1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30" y="21"/>
                    <a:pt x="30" y="22"/>
                    <a:pt x="31" y="22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1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42"/>
            <p:cNvSpPr>
              <a:spLocks noEditPoints="1"/>
            </p:cNvSpPr>
            <p:nvPr/>
          </p:nvSpPr>
          <p:spPr bwMode="auto">
            <a:xfrm>
              <a:off x="7289462" y="3001510"/>
              <a:ext cx="141288" cy="142875"/>
            </a:xfrm>
            <a:custGeom>
              <a:avLst/>
              <a:gdLst>
                <a:gd name="T0" fmla="*/ 41 w 55"/>
                <a:gd name="T1" fmla="*/ 33 h 55"/>
                <a:gd name="T2" fmla="*/ 38 w 55"/>
                <a:gd name="T3" fmla="*/ 31 h 55"/>
                <a:gd name="T4" fmla="*/ 54 w 55"/>
                <a:gd name="T5" fmla="*/ 22 h 55"/>
                <a:gd name="T6" fmla="*/ 39 w 55"/>
                <a:gd name="T7" fmla="*/ 12 h 55"/>
                <a:gd name="T8" fmla="*/ 38 w 55"/>
                <a:gd name="T9" fmla="*/ 12 h 55"/>
                <a:gd name="T10" fmla="*/ 37 w 55"/>
                <a:gd name="T11" fmla="*/ 7 h 55"/>
                <a:gd name="T12" fmla="*/ 36 w 55"/>
                <a:gd name="T13" fmla="*/ 5 h 55"/>
                <a:gd name="T14" fmla="*/ 37 w 55"/>
                <a:gd name="T15" fmla="*/ 6 h 55"/>
                <a:gd name="T16" fmla="*/ 25 w 55"/>
                <a:gd name="T17" fmla="*/ 0 h 55"/>
                <a:gd name="T18" fmla="*/ 16 w 55"/>
                <a:gd name="T19" fmla="*/ 15 h 55"/>
                <a:gd name="T20" fmla="*/ 16 w 55"/>
                <a:gd name="T21" fmla="*/ 16 h 55"/>
                <a:gd name="T22" fmla="*/ 12 w 55"/>
                <a:gd name="T23" fmla="*/ 15 h 55"/>
                <a:gd name="T24" fmla="*/ 2 w 55"/>
                <a:gd name="T25" fmla="*/ 17 h 55"/>
                <a:gd name="T26" fmla="*/ 1 w 55"/>
                <a:gd name="T27" fmla="*/ 28 h 55"/>
                <a:gd name="T28" fmla="*/ 17 w 55"/>
                <a:gd name="T29" fmla="*/ 36 h 55"/>
                <a:gd name="T30" fmla="*/ 12 w 55"/>
                <a:gd name="T31" fmla="*/ 50 h 55"/>
                <a:gd name="T32" fmla="*/ 26 w 55"/>
                <a:gd name="T33" fmla="*/ 49 h 55"/>
                <a:gd name="T34" fmla="*/ 30 w 55"/>
                <a:gd name="T35" fmla="*/ 37 h 55"/>
                <a:gd name="T36" fmla="*/ 32 w 55"/>
                <a:gd name="T37" fmla="*/ 39 h 55"/>
                <a:gd name="T38" fmla="*/ 42 w 55"/>
                <a:gd name="T39" fmla="*/ 50 h 55"/>
                <a:gd name="T40" fmla="*/ 51 w 55"/>
                <a:gd name="T41" fmla="*/ 45 h 55"/>
                <a:gd name="T42" fmla="*/ 41 w 55"/>
                <a:gd name="T43" fmla="*/ 33 h 55"/>
                <a:gd name="T44" fmla="*/ 30 w 55"/>
                <a:gd name="T45" fmla="*/ 32 h 55"/>
                <a:gd name="T46" fmla="*/ 28 w 55"/>
                <a:gd name="T47" fmla="*/ 32 h 55"/>
                <a:gd name="T48" fmla="*/ 27 w 55"/>
                <a:gd name="T49" fmla="*/ 32 h 55"/>
                <a:gd name="T50" fmla="*/ 24 w 55"/>
                <a:gd name="T51" fmla="*/ 31 h 55"/>
                <a:gd name="T52" fmla="*/ 23 w 55"/>
                <a:gd name="T53" fmla="*/ 30 h 55"/>
                <a:gd name="T54" fmla="*/ 22 w 55"/>
                <a:gd name="T55" fmla="*/ 26 h 55"/>
                <a:gd name="T56" fmla="*/ 23 w 55"/>
                <a:gd name="T57" fmla="*/ 23 h 55"/>
                <a:gd name="T58" fmla="*/ 26 w 55"/>
                <a:gd name="T59" fmla="*/ 21 h 55"/>
                <a:gd name="T60" fmla="*/ 28 w 55"/>
                <a:gd name="T61" fmla="*/ 21 h 55"/>
                <a:gd name="T62" fmla="*/ 29 w 55"/>
                <a:gd name="T63" fmla="*/ 21 h 55"/>
                <a:gd name="T64" fmla="*/ 31 w 55"/>
                <a:gd name="T65" fmla="*/ 23 h 55"/>
                <a:gd name="T66" fmla="*/ 33 w 55"/>
                <a:gd name="T67" fmla="*/ 27 h 55"/>
                <a:gd name="T68" fmla="*/ 33 w 55"/>
                <a:gd name="T69" fmla="*/ 28 h 55"/>
                <a:gd name="T70" fmla="*/ 32 w 55"/>
                <a:gd name="T71" fmla="*/ 30 h 55"/>
                <a:gd name="T72" fmla="*/ 30 w 55"/>
                <a:gd name="T73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41" y="33"/>
                  </a:moveTo>
                  <a:cubicBezTo>
                    <a:pt x="40" y="32"/>
                    <a:pt x="39" y="32"/>
                    <a:pt x="38" y="31"/>
                  </a:cubicBezTo>
                  <a:cubicBezTo>
                    <a:pt x="44" y="31"/>
                    <a:pt x="54" y="29"/>
                    <a:pt x="54" y="22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7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1"/>
                    <a:pt x="28" y="0"/>
                    <a:pt x="25" y="0"/>
                  </a:cubicBezTo>
                  <a:cubicBezTo>
                    <a:pt x="18" y="0"/>
                    <a:pt x="13" y="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4" y="15"/>
                    <a:pt x="13" y="15"/>
                    <a:pt x="12" y="15"/>
                  </a:cubicBezTo>
                  <a:cubicBezTo>
                    <a:pt x="10" y="14"/>
                    <a:pt x="4" y="14"/>
                    <a:pt x="2" y="17"/>
                  </a:cubicBezTo>
                  <a:cubicBezTo>
                    <a:pt x="0" y="19"/>
                    <a:pt x="0" y="25"/>
                    <a:pt x="1" y="28"/>
                  </a:cubicBezTo>
                  <a:cubicBezTo>
                    <a:pt x="4" y="34"/>
                    <a:pt x="11" y="37"/>
                    <a:pt x="17" y="36"/>
                  </a:cubicBezTo>
                  <a:cubicBezTo>
                    <a:pt x="14" y="39"/>
                    <a:pt x="7" y="46"/>
                    <a:pt x="12" y="50"/>
                  </a:cubicBezTo>
                  <a:cubicBezTo>
                    <a:pt x="16" y="54"/>
                    <a:pt x="24" y="55"/>
                    <a:pt x="26" y="49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1" y="38"/>
                    <a:pt x="31" y="39"/>
                    <a:pt x="32" y="39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49"/>
                    <a:pt x="51" y="45"/>
                  </a:cubicBezTo>
                  <a:cubicBezTo>
                    <a:pt x="51" y="40"/>
                    <a:pt x="44" y="35"/>
                    <a:pt x="41" y="33"/>
                  </a:cubicBezTo>
                  <a:close/>
                  <a:moveTo>
                    <a:pt x="30" y="32"/>
                  </a:moveTo>
                  <a:cubicBezTo>
                    <a:pt x="30" y="32"/>
                    <a:pt x="29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1"/>
                  </a:cubicBezTo>
                  <a:cubicBezTo>
                    <a:pt x="24" y="31"/>
                    <a:pt x="23" y="30"/>
                    <a:pt x="23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5"/>
                    <a:pt x="22" y="24"/>
                    <a:pt x="23" y="23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0" y="22"/>
                    <a:pt x="30" y="22"/>
                    <a:pt x="31" y="23"/>
                  </a:cubicBezTo>
                  <a:cubicBezTo>
                    <a:pt x="33" y="24"/>
                    <a:pt x="33" y="25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43"/>
            <p:cNvSpPr>
              <a:spLocks noEditPoints="1"/>
            </p:cNvSpPr>
            <p:nvPr/>
          </p:nvSpPr>
          <p:spPr bwMode="auto">
            <a:xfrm>
              <a:off x="7472024" y="3499985"/>
              <a:ext cx="141288" cy="144463"/>
            </a:xfrm>
            <a:custGeom>
              <a:avLst/>
              <a:gdLst>
                <a:gd name="T0" fmla="*/ 41 w 55"/>
                <a:gd name="T1" fmla="*/ 33 h 56"/>
                <a:gd name="T2" fmla="*/ 38 w 55"/>
                <a:gd name="T3" fmla="*/ 31 h 56"/>
                <a:gd name="T4" fmla="*/ 54 w 55"/>
                <a:gd name="T5" fmla="*/ 23 h 56"/>
                <a:gd name="T6" fmla="*/ 39 w 55"/>
                <a:gd name="T7" fmla="*/ 12 h 56"/>
                <a:gd name="T8" fmla="*/ 38 w 55"/>
                <a:gd name="T9" fmla="*/ 12 h 56"/>
                <a:gd name="T10" fmla="*/ 37 w 55"/>
                <a:gd name="T11" fmla="*/ 8 h 56"/>
                <a:gd name="T12" fmla="*/ 36 w 55"/>
                <a:gd name="T13" fmla="*/ 6 h 56"/>
                <a:gd name="T14" fmla="*/ 36 w 55"/>
                <a:gd name="T15" fmla="*/ 6 h 56"/>
                <a:gd name="T16" fmla="*/ 24 w 55"/>
                <a:gd name="T17" fmla="*/ 0 h 56"/>
                <a:gd name="T18" fmla="*/ 15 w 55"/>
                <a:gd name="T19" fmla="*/ 16 h 56"/>
                <a:gd name="T20" fmla="*/ 16 w 55"/>
                <a:gd name="T21" fmla="*/ 16 h 56"/>
                <a:gd name="T22" fmla="*/ 12 w 55"/>
                <a:gd name="T23" fmla="*/ 15 h 56"/>
                <a:gd name="T24" fmla="*/ 2 w 55"/>
                <a:gd name="T25" fmla="*/ 17 h 56"/>
                <a:gd name="T26" fmla="*/ 1 w 55"/>
                <a:gd name="T27" fmla="*/ 28 h 56"/>
                <a:gd name="T28" fmla="*/ 17 w 55"/>
                <a:gd name="T29" fmla="*/ 36 h 56"/>
                <a:gd name="T30" fmla="*/ 11 w 55"/>
                <a:gd name="T31" fmla="*/ 50 h 56"/>
                <a:gd name="T32" fmla="*/ 26 w 55"/>
                <a:gd name="T33" fmla="*/ 50 h 56"/>
                <a:gd name="T34" fmla="*/ 30 w 55"/>
                <a:gd name="T35" fmla="*/ 37 h 56"/>
                <a:gd name="T36" fmla="*/ 31 w 55"/>
                <a:gd name="T37" fmla="*/ 40 h 56"/>
                <a:gd name="T38" fmla="*/ 42 w 55"/>
                <a:gd name="T39" fmla="*/ 50 h 56"/>
                <a:gd name="T40" fmla="*/ 51 w 55"/>
                <a:gd name="T41" fmla="*/ 45 h 56"/>
                <a:gd name="T42" fmla="*/ 41 w 55"/>
                <a:gd name="T43" fmla="*/ 33 h 56"/>
                <a:gd name="T44" fmla="*/ 30 w 55"/>
                <a:gd name="T45" fmla="*/ 32 h 56"/>
                <a:gd name="T46" fmla="*/ 28 w 55"/>
                <a:gd name="T47" fmla="*/ 33 h 56"/>
                <a:gd name="T48" fmla="*/ 27 w 55"/>
                <a:gd name="T49" fmla="*/ 33 h 56"/>
                <a:gd name="T50" fmla="*/ 24 w 55"/>
                <a:gd name="T51" fmla="*/ 32 h 56"/>
                <a:gd name="T52" fmla="*/ 22 w 55"/>
                <a:gd name="T53" fmla="*/ 30 h 56"/>
                <a:gd name="T54" fmla="*/ 22 w 55"/>
                <a:gd name="T55" fmla="*/ 27 h 56"/>
                <a:gd name="T56" fmla="*/ 23 w 55"/>
                <a:gd name="T57" fmla="*/ 24 h 56"/>
                <a:gd name="T58" fmla="*/ 26 w 55"/>
                <a:gd name="T59" fmla="*/ 22 h 56"/>
                <a:gd name="T60" fmla="*/ 28 w 55"/>
                <a:gd name="T61" fmla="*/ 22 h 56"/>
                <a:gd name="T62" fmla="*/ 28 w 55"/>
                <a:gd name="T63" fmla="*/ 22 h 56"/>
                <a:gd name="T64" fmla="*/ 31 w 55"/>
                <a:gd name="T65" fmla="*/ 23 h 56"/>
                <a:gd name="T66" fmla="*/ 33 w 55"/>
                <a:gd name="T67" fmla="*/ 28 h 56"/>
                <a:gd name="T68" fmla="*/ 33 w 55"/>
                <a:gd name="T69" fmla="*/ 28 h 56"/>
                <a:gd name="T70" fmla="*/ 32 w 55"/>
                <a:gd name="T71" fmla="*/ 30 h 56"/>
                <a:gd name="T72" fmla="*/ 30 w 55"/>
                <a:gd name="T7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1" y="33"/>
                  </a:moveTo>
                  <a:cubicBezTo>
                    <a:pt x="40" y="33"/>
                    <a:pt x="39" y="32"/>
                    <a:pt x="38" y="31"/>
                  </a:cubicBezTo>
                  <a:cubicBezTo>
                    <a:pt x="44" y="32"/>
                    <a:pt x="54" y="29"/>
                    <a:pt x="54" y="23"/>
                  </a:cubicBezTo>
                  <a:cubicBezTo>
                    <a:pt x="55" y="14"/>
                    <a:pt x="46" y="10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9"/>
                    <a:pt x="37" y="8"/>
                  </a:cubicBezTo>
                  <a:cubicBezTo>
                    <a:pt x="37" y="7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1"/>
                    <a:pt x="28" y="1"/>
                    <a:pt x="24" y="0"/>
                  </a:cubicBezTo>
                  <a:cubicBezTo>
                    <a:pt x="18" y="0"/>
                    <a:pt x="12" y="5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9" y="14"/>
                    <a:pt x="4" y="14"/>
                    <a:pt x="2" y="17"/>
                  </a:cubicBezTo>
                  <a:cubicBezTo>
                    <a:pt x="0" y="20"/>
                    <a:pt x="0" y="25"/>
                    <a:pt x="1" y="28"/>
                  </a:cubicBezTo>
                  <a:cubicBezTo>
                    <a:pt x="4" y="35"/>
                    <a:pt x="11" y="37"/>
                    <a:pt x="17" y="36"/>
                  </a:cubicBezTo>
                  <a:cubicBezTo>
                    <a:pt x="13" y="40"/>
                    <a:pt x="7" y="46"/>
                    <a:pt x="11" y="50"/>
                  </a:cubicBezTo>
                  <a:cubicBezTo>
                    <a:pt x="15" y="54"/>
                    <a:pt x="24" y="56"/>
                    <a:pt x="26" y="50"/>
                  </a:cubicBezTo>
                  <a:cubicBezTo>
                    <a:pt x="27" y="47"/>
                    <a:pt x="29" y="42"/>
                    <a:pt x="30" y="37"/>
                  </a:cubicBezTo>
                  <a:cubicBezTo>
                    <a:pt x="30" y="38"/>
                    <a:pt x="31" y="39"/>
                    <a:pt x="31" y="40"/>
                  </a:cubicBezTo>
                  <a:cubicBezTo>
                    <a:pt x="34" y="44"/>
                    <a:pt x="36" y="50"/>
                    <a:pt x="42" y="50"/>
                  </a:cubicBezTo>
                  <a:cubicBezTo>
                    <a:pt x="46" y="50"/>
                    <a:pt x="52" y="50"/>
                    <a:pt x="51" y="45"/>
                  </a:cubicBezTo>
                  <a:cubicBezTo>
                    <a:pt x="51" y="41"/>
                    <a:pt x="44" y="36"/>
                    <a:pt x="41" y="33"/>
                  </a:cubicBezTo>
                  <a:close/>
                  <a:moveTo>
                    <a:pt x="30" y="32"/>
                  </a:moveTo>
                  <a:cubicBezTo>
                    <a:pt x="29" y="32"/>
                    <a:pt x="28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2"/>
                    <a:pt x="24" y="32"/>
                  </a:cubicBezTo>
                  <a:cubicBezTo>
                    <a:pt x="23" y="31"/>
                    <a:pt x="23" y="31"/>
                    <a:pt x="22" y="30"/>
                  </a:cubicBezTo>
                  <a:cubicBezTo>
                    <a:pt x="22" y="29"/>
                    <a:pt x="21" y="28"/>
                    <a:pt x="22" y="27"/>
                  </a:cubicBezTo>
                  <a:cubicBezTo>
                    <a:pt x="22" y="25"/>
                    <a:pt x="22" y="24"/>
                    <a:pt x="23" y="24"/>
                  </a:cubicBezTo>
                  <a:cubicBezTo>
                    <a:pt x="24" y="23"/>
                    <a:pt x="25" y="22"/>
                    <a:pt x="26" y="22"/>
                  </a:cubicBezTo>
                  <a:cubicBezTo>
                    <a:pt x="27" y="22"/>
                    <a:pt x="27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2"/>
                    <a:pt x="31" y="23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44"/>
            <p:cNvSpPr>
              <a:spLocks noEditPoints="1"/>
            </p:cNvSpPr>
            <p:nvPr/>
          </p:nvSpPr>
          <p:spPr bwMode="auto">
            <a:xfrm>
              <a:off x="7372012" y="2826885"/>
              <a:ext cx="53975" cy="53975"/>
            </a:xfrm>
            <a:custGeom>
              <a:avLst/>
              <a:gdLst>
                <a:gd name="T0" fmla="*/ 20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5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0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0 h 21"/>
                <a:gd name="T34" fmla="*/ 15 w 21"/>
                <a:gd name="T35" fmla="*/ 17 h 21"/>
                <a:gd name="T36" fmla="*/ 21 w 21"/>
                <a:gd name="T37" fmla="*/ 17 h 21"/>
                <a:gd name="T38" fmla="*/ 20 w 21"/>
                <a:gd name="T39" fmla="*/ 13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8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0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4" y="0"/>
                    <a:pt x="13" y="1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7" y="1"/>
                    <a:pt x="6" y="1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3" y="9"/>
                    <a:pt x="0" y="11"/>
                    <a:pt x="0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8"/>
                    <a:pt x="11" y="21"/>
                    <a:pt x="13" y="20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7" y="18"/>
                    <a:pt x="20" y="19"/>
                    <a:pt x="21" y="17"/>
                  </a:cubicBezTo>
                  <a:cubicBezTo>
                    <a:pt x="21" y="16"/>
                    <a:pt x="21" y="14"/>
                    <a:pt x="20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45"/>
            <p:cNvSpPr>
              <a:spLocks noEditPoints="1"/>
            </p:cNvSpPr>
            <p:nvPr/>
          </p:nvSpPr>
          <p:spPr bwMode="auto">
            <a:xfrm>
              <a:off x="7513299" y="3409497"/>
              <a:ext cx="52388" cy="53975"/>
            </a:xfrm>
            <a:custGeom>
              <a:avLst/>
              <a:gdLst>
                <a:gd name="T0" fmla="*/ 20 w 20"/>
                <a:gd name="T1" fmla="*/ 14 h 21"/>
                <a:gd name="T2" fmla="*/ 17 w 20"/>
                <a:gd name="T3" fmla="*/ 11 h 21"/>
                <a:gd name="T4" fmla="*/ 13 w 20"/>
                <a:gd name="T5" fmla="*/ 11 h 21"/>
                <a:gd name="T6" fmla="*/ 13 w 20"/>
                <a:gd name="T7" fmla="*/ 11 h 21"/>
                <a:gd name="T8" fmla="*/ 17 w 20"/>
                <a:gd name="T9" fmla="*/ 4 h 21"/>
                <a:gd name="T10" fmla="*/ 12 w 20"/>
                <a:gd name="T11" fmla="*/ 2 h 21"/>
                <a:gd name="T12" fmla="*/ 10 w 20"/>
                <a:gd name="T13" fmla="*/ 5 h 21"/>
                <a:gd name="T14" fmla="*/ 10 w 20"/>
                <a:gd name="T15" fmla="*/ 6 h 21"/>
                <a:gd name="T16" fmla="*/ 5 w 20"/>
                <a:gd name="T17" fmla="*/ 1 h 21"/>
                <a:gd name="T18" fmla="*/ 0 w 20"/>
                <a:gd name="T19" fmla="*/ 5 h 21"/>
                <a:gd name="T20" fmla="*/ 6 w 20"/>
                <a:gd name="T21" fmla="*/ 10 h 21"/>
                <a:gd name="T22" fmla="*/ 5 w 20"/>
                <a:gd name="T23" fmla="*/ 10 h 21"/>
                <a:gd name="T24" fmla="*/ 0 w 20"/>
                <a:gd name="T25" fmla="*/ 13 h 21"/>
                <a:gd name="T26" fmla="*/ 6 w 20"/>
                <a:gd name="T27" fmla="*/ 17 h 21"/>
                <a:gd name="T28" fmla="*/ 8 w 20"/>
                <a:gd name="T29" fmla="*/ 15 h 21"/>
                <a:gd name="T30" fmla="*/ 8 w 20"/>
                <a:gd name="T31" fmla="*/ 17 h 21"/>
                <a:gd name="T32" fmla="*/ 12 w 20"/>
                <a:gd name="T33" fmla="*/ 21 h 21"/>
                <a:gd name="T34" fmla="*/ 14 w 20"/>
                <a:gd name="T35" fmla="*/ 17 h 21"/>
                <a:gd name="T36" fmla="*/ 20 w 20"/>
                <a:gd name="T37" fmla="*/ 17 h 21"/>
                <a:gd name="T38" fmla="*/ 20 w 20"/>
                <a:gd name="T39" fmla="*/ 14 h 21"/>
                <a:gd name="T40" fmla="*/ 10 w 20"/>
                <a:gd name="T41" fmla="*/ 13 h 21"/>
                <a:gd name="T42" fmla="*/ 9 w 20"/>
                <a:gd name="T43" fmla="*/ 13 h 21"/>
                <a:gd name="T44" fmla="*/ 9 w 20"/>
                <a:gd name="T45" fmla="*/ 13 h 21"/>
                <a:gd name="T46" fmla="*/ 7 w 20"/>
                <a:gd name="T47" fmla="*/ 10 h 21"/>
                <a:gd name="T48" fmla="*/ 7 w 20"/>
                <a:gd name="T49" fmla="*/ 10 h 21"/>
                <a:gd name="T50" fmla="*/ 8 w 20"/>
                <a:gd name="T51" fmla="*/ 9 h 21"/>
                <a:gd name="T52" fmla="*/ 10 w 20"/>
                <a:gd name="T53" fmla="*/ 8 h 21"/>
                <a:gd name="T54" fmla="*/ 10 w 20"/>
                <a:gd name="T55" fmla="*/ 8 h 21"/>
                <a:gd name="T56" fmla="*/ 11 w 20"/>
                <a:gd name="T57" fmla="*/ 8 h 21"/>
                <a:gd name="T58" fmla="*/ 12 w 20"/>
                <a:gd name="T59" fmla="*/ 11 h 21"/>
                <a:gd name="T60" fmla="*/ 12 w 20"/>
                <a:gd name="T61" fmla="*/ 11 h 21"/>
                <a:gd name="T62" fmla="*/ 12 w 20"/>
                <a:gd name="T63" fmla="*/ 12 h 21"/>
                <a:gd name="T64" fmla="*/ 12 w 20"/>
                <a:gd name="T65" fmla="*/ 12 h 21"/>
                <a:gd name="T66" fmla="*/ 11 w 20"/>
                <a:gd name="T67" fmla="*/ 13 h 21"/>
                <a:gd name="T68" fmla="*/ 10 w 20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20" y="14"/>
                  </a:moveTo>
                  <a:cubicBezTo>
                    <a:pt x="19" y="12"/>
                    <a:pt x="18" y="12"/>
                    <a:pt x="17" y="11"/>
                  </a:cubicBezTo>
                  <a:cubicBezTo>
                    <a:pt x="16" y="11"/>
                    <a:pt x="15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9"/>
                    <a:pt x="19" y="7"/>
                    <a:pt x="17" y="4"/>
                  </a:cubicBezTo>
                  <a:cubicBezTo>
                    <a:pt x="16" y="2"/>
                    <a:pt x="14" y="0"/>
                    <a:pt x="12" y="2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9" y="4"/>
                    <a:pt x="7" y="1"/>
                    <a:pt x="5" y="1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3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3" y="10"/>
                    <a:pt x="0" y="11"/>
                    <a:pt x="0" y="13"/>
                  </a:cubicBezTo>
                  <a:cubicBezTo>
                    <a:pt x="0" y="16"/>
                    <a:pt x="3" y="18"/>
                    <a:pt x="6" y="17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9" y="18"/>
                    <a:pt x="11" y="21"/>
                    <a:pt x="12" y="21"/>
                  </a:cubicBezTo>
                  <a:cubicBezTo>
                    <a:pt x="14" y="20"/>
                    <a:pt x="14" y="19"/>
                    <a:pt x="14" y="17"/>
                  </a:cubicBezTo>
                  <a:cubicBezTo>
                    <a:pt x="17" y="18"/>
                    <a:pt x="19" y="19"/>
                    <a:pt x="20" y="17"/>
                  </a:cubicBezTo>
                  <a:cubicBezTo>
                    <a:pt x="20" y="16"/>
                    <a:pt x="20" y="14"/>
                    <a:pt x="20" y="14"/>
                  </a:cubicBezTo>
                  <a:close/>
                  <a:moveTo>
                    <a:pt x="10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3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46"/>
            <p:cNvSpPr>
              <a:spLocks noEditPoints="1"/>
            </p:cNvSpPr>
            <p:nvPr/>
          </p:nvSpPr>
          <p:spPr bwMode="auto">
            <a:xfrm>
              <a:off x="7554574" y="4003222"/>
              <a:ext cx="53975" cy="53975"/>
            </a:xfrm>
            <a:custGeom>
              <a:avLst/>
              <a:gdLst>
                <a:gd name="T0" fmla="*/ 21 w 21"/>
                <a:gd name="T1" fmla="*/ 13 h 21"/>
                <a:gd name="T2" fmla="*/ 18 w 21"/>
                <a:gd name="T3" fmla="*/ 11 h 21"/>
                <a:gd name="T4" fmla="*/ 14 w 21"/>
                <a:gd name="T5" fmla="*/ 11 h 21"/>
                <a:gd name="T6" fmla="*/ 14 w 21"/>
                <a:gd name="T7" fmla="*/ 11 h 21"/>
                <a:gd name="T8" fmla="*/ 18 w 21"/>
                <a:gd name="T9" fmla="*/ 3 h 21"/>
                <a:gd name="T10" fmla="*/ 13 w 21"/>
                <a:gd name="T11" fmla="*/ 1 h 21"/>
                <a:gd name="T12" fmla="*/ 11 w 21"/>
                <a:gd name="T13" fmla="*/ 5 h 21"/>
                <a:gd name="T14" fmla="*/ 11 w 21"/>
                <a:gd name="T15" fmla="*/ 6 h 21"/>
                <a:gd name="T16" fmla="*/ 6 w 21"/>
                <a:gd name="T17" fmla="*/ 1 h 21"/>
                <a:gd name="T18" fmla="*/ 0 w 21"/>
                <a:gd name="T19" fmla="*/ 5 h 21"/>
                <a:gd name="T20" fmla="*/ 7 w 21"/>
                <a:gd name="T21" fmla="*/ 10 h 21"/>
                <a:gd name="T22" fmla="*/ 5 w 21"/>
                <a:gd name="T23" fmla="*/ 10 h 21"/>
                <a:gd name="T24" fmla="*/ 1 w 21"/>
                <a:gd name="T25" fmla="*/ 13 h 21"/>
                <a:gd name="T26" fmla="*/ 6 w 21"/>
                <a:gd name="T27" fmla="*/ 17 h 21"/>
                <a:gd name="T28" fmla="*/ 9 w 21"/>
                <a:gd name="T29" fmla="*/ 15 h 21"/>
                <a:gd name="T30" fmla="*/ 9 w 21"/>
                <a:gd name="T31" fmla="*/ 17 h 21"/>
                <a:gd name="T32" fmla="*/ 13 w 21"/>
                <a:gd name="T33" fmla="*/ 21 h 21"/>
                <a:gd name="T34" fmla="*/ 15 w 21"/>
                <a:gd name="T35" fmla="*/ 17 h 21"/>
                <a:gd name="T36" fmla="*/ 21 w 21"/>
                <a:gd name="T37" fmla="*/ 17 h 21"/>
                <a:gd name="T38" fmla="*/ 21 w 21"/>
                <a:gd name="T39" fmla="*/ 13 h 21"/>
                <a:gd name="T40" fmla="*/ 10 w 21"/>
                <a:gd name="T41" fmla="*/ 13 h 21"/>
                <a:gd name="T42" fmla="*/ 10 w 21"/>
                <a:gd name="T43" fmla="*/ 12 h 21"/>
                <a:gd name="T44" fmla="*/ 10 w 21"/>
                <a:gd name="T45" fmla="*/ 12 h 21"/>
                <a:gd name="T46" fmla="*/ 8 w 21"/>
                <a:gd name="T47" fmla="*/ 10 h 21"/>
                <a:gd name="T48" fmla="*/ 8 w 21"/>
                <a:gd name="T49" fmla="*/ 10 h 21"/>
                <a:gd name="T50" fmla="*/ 9 w 21"/>
                <a:gd name="T51" fmla="*/ 9 h 21"/>
                <a:gd name="T52" fmla="*/ 11 w 21"/>
                <a:gd name="T53" fmla="*/ 8 h 21"/>
                <a:gd name="T54" fmla="*/ 11 w 21"/>
                <a:gd name="T55" fmla="*/ 8 h 21"/>
                <a:gd name="T56" fmla="*/ 12 w 21"/>
                <a:gd name="T57" fmla="*/ 8 h 21"/>
                <a:gd name="T58" fmla="*/ 13 w 21"/>
                <a:gd name="T59" fmla="*/ 11 h 21"/>
                <a:gd name="T60" fmla="*/ 13 w 21"/>
                <a:gd name="T61" fmla="*/ 11 h 21"/>
                <a:gd name="T62" fmla="*/ 13 w 21"/>
                <a:gd name="T63" fmla="*/ 11 h 21"/>
                <a:gd name="T64" fmla="*/ 13 w 21"/>
                <a:gd name="T65" fmla="*/ 12 h 21"/>
                <a:gd name="T66" fmla="*/ 12 w 21"/>
                <a:gd name="T67" fmla="*/ 12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9"/>
                    <a:pt x="20" y="7"/>
                    <a:pt x="18" y="3"/>
                  </a:cubicBezTo>
                  <a:cubicBezTo>
                    <a:pt x="17" y="2"/>
                    <a:pt x="15" y="0"/>
                    <a:pt x="13" y="1"/>
                  </a:cubicBezTo>
                  <a:cubicBezTo>
                    <a:pt x="12" y="2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4" y="9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4" y="9"/>
                    <a:pt x="1" y="11"/>
                    <a:pt x="1" y="13"/>
                  </a:cubicBezTo>
                  <a:cubicBezTo>
                    <a:pt x="1" y="16"/>
                    <a:pt x="4" y="18"/>
                    <a:pt x="6" y="17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10" y="18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8" y="18"/>
                    <a:pt x="20" y="19"/>
                    <a:pt x="21" y="17"/>
                  </a:cubicBezTo>
                  <a:cubicBezTo>
                    <a:pt x="21" y="16"/>
                    <a:pt x="21" y="14"/>
                    <a:pt x="21" y="13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8"/>
                    <a:pt x="10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3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47"/>
            <p:cNvSpPr>
              <a:spLocks noEditPoints="1"/>
            </p:cNvSpPr>
            <p:nvPr/>
          </p:nvSpPr>
          <p:spPr bwMode="auto">
            <a:xfrm>
              <a:off x="7508537" y="2893560"/>
              <a:ext cx="90488" cy="85725"/>
            </a:xfrm>
            <a:custGeom>
              <a:avLst/>
              <a:gdLst>
                <a:gd name="T0" fmla="*/ 28 w 35"/>
                <a:gd name="T1" fmla="*/ 3 h 33"/>
                <a:gd name="T2" fmla="*/ 23 w 35"/>
                <a:gd name="T3" fmla="*/ 5 h 33"/>
                <a:gd name="T4" fmla="*/ 21 w 35"/>
                <a:gd name="T5" fmla="*/ 11 h 33"/>
                <a:gd name="T6" fmla="*/ 21 w 35"/>
                <a:gd name="T7" fmla="*/ 11 h 33"/>
                <a:gd name="T8" fmla="*/ 12 w 35"/>
                <a:gd name="T9" fmla="*/ 2 h 33"/>
                <a:gd name="T10" fmla="*/ 6 w 35"/>
                <a:gd name="T11" fmla="*/ 8 h 33"/>
                <a:gd name="T12" fmla="*/ 11 w 35"/>
                <a:gd name="T13" fmla="*/ 13 h 33"/>
                <a:gd name="T14" fmla="*/ 12 w 35"/>
                <a:gd name="T15" fmla="*/ 13 h 33"/>
                <a:gd name="T16" fmla="*/ 2 w 35"/>
                <a:gd name="T17" fmla="*/ 18 h 33"/>
                <a:gd name="T18" fmla="*/ 5 w 35"/>
                <a:gd name="T19" fmla="*/ 28 h 33"/>
                <a:gd name="T20" fmla="*/ 16 w 35"/>
                <a:gd name="T21" fmla="*/ 21 h 33"/>
                <a:gd name="T22" fmla="*/ 15 w 35"/>
                <a:gd name="T23" fmla="*/ 23 h 33"/>
                <a:gd name="T24" fmla="*/ 18 w 35"/>
                <a:gd name="T25" fmla="*/ 32 h 33"/>
                <a:gd name="T26" fmla="*/ 26 w 35"/>
                <a:gd name="T27" fmla="*/ 25 h 33"/>
                <a:gd name="T28" fmla="*/ 25 w 35"/>
                <a:gd name="T29" fmla="*/ 21 h 33"/>
                <a:gd name="T30" fmla="*/ 28 w 35"/>
                <a:gd name="T31" fmla="*/ 21 h 33"/>
                <a:gd name="T32" fmla="*/ 35 w 35"/>
                <a:gd name="T33" fmla="*/ 17 h 33"/>
                <a:gd name="T34" fmla="*/ 30 w 35"/>
                <a:gd name="T35" fmla="*/ 12 h 33"/>
                <a:gd name="T36" fmla="*/ 33 w 35"/>
                <a:gd name="T37" fmla="*/ 4 h 33"/>
                <a:gd name="T38" fmla="*/ 28 w 35"/>
                <a:gd name="T39" fmla="*/ 3 h 33"/>
                <a:gd name="T40" fmla="*/ 22 w 35"/>
                <a:gd name="T41" fmla="*/ 17 h 33"/>
                <a:gd name="T42" fmla="*/ 21 w 35"/>
                <a:gd name="T43" fmla="*/ 18 h 33"/>
                <a:gd name="T44" fmla="*/ 21 w 35"/>
                <a:gd name="T45" fmla="*/ 18 h 33"/>
                <a:gd name="T46" fmla="*/ 17 w 35"/>
                <a:gd name="T47" fmla="*/ 19 h 33"/>
                <a:gd name="T48" fmla="*/ 17 w 35"/>
                <a:gd name="T49" fmla="*/ 19 h 33"/>
                <a:gd name="T50" fmla="*/ 15 w 35"/>
                <a:gd name="T51" fmla="*/ 18 h 33"/>
                <a:gd name="T52" fmla="*/ 15 w 35"/>
                <a:gd name="T53" fmla="*/ 14 h 33"/>
                <a:gd name="T54" fmla="*/ 15 w 35"/>
                <a:gd name="T55" fmla="*/ 14 h 33"/>
                <a:gd name="T56" fmla="*/ 15 w 35"/>
                <a:gd name="T57" fmla="*/ 13 h 33"/>
                <a:gd name="T58" fmla="*/ 21 w 35"/>
                <a:gd name="T59" fmla="*/ 13 h 33"/>
                <a:gd name="T60" fmla="*/ 21 w 35"/>
                <a:gd name="T61" fmla="*/ 13 h 33"/>
                <a:gd name="T62" fmla="*/ 21 w 35"/>
                <a:gd name="T63" fmla="*/ 13 h 33"/>
                <a:gd name="T64" fmla="*/ 22 w 35"/>
                <a:gd name="T65" fmla="*/ 13 h 33"/>
                <a:gd name="T66" fmla="*/ 22 w 35"/>
                <a:gd name="T67" fmla="*/ 15 h 33"/>
                <a:gd name="T68" fmla="*/ 22 w 35"/>
                <a:gd name="T6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33">
                  <a:moveTo>
                    <a:pt x="28" y="3"/>
                  </a:moveTo>
                  <a:cubicBezTo>
                    <a:pt x="26" y="3"/>
                    <a:pt x="25" y="4"/>
                    <a:pt x="23" y="5"/>
                  </a:cubicBezTo>
                  <a:cubicBezTo>
                    <a:pt x="22" y="7"/>
                    <a:pt x="21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6"/>
                    <a:pt x="18" y="0"/>
                    <a:pt x="12" y="2"/>
                  </a:cubicBezTo>
                  <a:cubicBezTo>
                    <a:pt x="9" y="2"/>
                    <a:pt x="5" y="5"/>
                    <a:pt x="6" y="8"/>
                  </a:cubicBezTo>
                  <a:cubicBezTo>
                    <a:pt x="7" y="10"/>
                    <a:pt x="9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8" y="13"/>
                    <a:pt x="4" y="16"/>
                    <a:pt x="2" y="18"/>
                  </a:cubicBezTo>
                  <a:cubicBezTo>
                    <a:pt x="0" y="22"/>
                    <a:pt x="0" y="27"/>
                    <a:pt x="5" y="28"/>
                  </a:cubicBezTo>
                  <a:cubicBezTo>
                    <a:pt x="9" y="30"/>
                    <a:pt x="13" y="25"/>
                    <a:pt x="16" y="21"/>
                  </a:cubicBezTo>
                  <a:cubicBezTo>
                    <a:pt x="16" y="22"/>
                    <a:pt x="15" y="23"/>
                    <a:pt x="15" y="23"/>
                  </a:cubicBezTo>
                  <a:cubicBezTo>
                    <a:pt x="14" y="26"/>
                    <a:pt x="14" y="31"/>
                    <a:pt x="18" y="32"/>
                  </a:cubicBezTo>
                  <a:cubicBezTo>
                    <a:pt x="22" y="33"/>
                    <a:pt x="26" y="29"/>
                    <a:pt x="26" y="25"/>
                  </a:cubicBezTo>
                  <a:cubicBezTo>
                    <a:pt x="26" y="24"/>
                    <a:pt x="26" y="22"/>
                    <a:pt x="25" y="21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9" y="21"/>
                    <a:pt x="35" y="19"/>
                    <a:pt x="35" y="17"/>
                  </a:cubicBezTo>
                  <a:cubicBezTo>
                    <a:pt x="35" y="15"/>
                    <a:pt x="33" y="13"/>
                    <a:pt x="30" y="12"/>
                  </a:cubicBezTo>
                  <a:cubicBezTo>
                    <a:pt x="33" y="10"/>
                    <a:pt x="35" y="6"/>
                    <a:pt x="33" y="4"/>
                  </a:cubicBezTo>
                  <a:cubicBezTo>
                    <a:pt x="32" y="3"/>
                    <a:pt x="29" y="3"/>
                    <a:pt x="28" y="3"/>
                  </a:cubicBezTo>
                  <a:close/>
                  <a:moveTo>
                    <a:pt x="22" y="17"/>
                  </a:moveTo>
                  <a:cubicBezTo>
                    <a:pt x="22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18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5" y="18"/>
                  </a:cubicBezTo>
                  <a:cubicBezTo>
                    <a:pt x="14" y="17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1"/>
                    <a:pt x="19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6"/>
                    <a:pt x="22" y="17"/>
                    <a:pt x="2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48"/>
            <p:cNvSpPr>
              <a:spLocks noEditPoints="1"/>
            </p:cNvSpPr>
            <p:nvPr/>
          </p:nvSpPr>
          <p:spPr bwMode="auto">
            <a:xfrm>
              <a:off x="7518062" y="314438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6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2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20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49"/>
            <p:cNvSpPr>
              <a:spLocks noEditPoints="1"/>
            </p:cNvSpPr>
            <p:nvPr/>
          </p:nvSpPr>
          <p:spPr bwMode="auto">
            <a:xfrm>
              <a:off x="7273587" y="3385685"/>
              <a:ext cx="85725" cy="85725"/>
            </a:xfrm>
            <a:custGeom>
              <a:avLst/>
              <a:gdLst>
                <a:gd name="T0" fmla="*/ 32 w 33"/>
                <a:gd name="T1" fmla="*/ 21 h 33"/>
                <a:gd name="T2" fmla="*/ 28 w 33"/>
                <a:gd name="T3" fmla="*/ 18 h 33"/>
                <a:gd name="T4" fmla="*/ 22 w 33"/>
                <a:gd name="T5" fmla="*/ 17 h 33"/>
                <a:gd name="T6" fmla="*/ 22 w 33"/>
                <a:gd name="T7" fmla="*/ 17 h 33"/>
                <a:gd name="T8" fmla="*/ 28 w 33"/>
                <a:gd name="T9" fmla="*/ 6 h 33"/>
                <a:gd name="T10" fmla="*/ 20 w 33"/>
                <a:gd name="T11" fmla="*/ 3 h 33"/>
                <a:gd name="T12" fmla="*/ 17 w 33"/>
                <a:gd name="T13" fmla="*/ 8 h 33"/>
                <a:gd name="T14" fmla="*/ 17 w 33"/>
                <a:gd name="T15" fmla="*/ 9 h 33"/>
                <a:gd name="T16" fmla="*/ 9 w 33"/>
                <a:gd name="T17" fmla="*/ 2 h 33"/>
                <a:gd name="T18" fmla="*/ 0 w 33"/>
                <a:gd name="T19" fmla="*/ 8 h 33"/>
                <a:gd name="T20" fmla="*/ 11 w 33"/>
                <a:gd name="T21" fmla="*/ 16 h 33"/>
                <a:gd name="T22" fmla="*/ 8 w 33"/>
                <a:gd name="T23" fmla="*/ 15 h 33"/>
                <a:gd name="T24" fmla="*/ 1 w 33"/>
                <a:gd name="T25" fmla="*/ 21 h 33"/>
                <a:gd name="T26" fmla="*/ 10 w 33"/>
                <a:gd name="T27" fmla="*/ 27 h 33"/>
                <a:gd name="T28" fmla="*/ 14 w 33"/>
                <a:gd name="T29" fmla="*/ 24 h 33"/>
                <a:gd name="T30" fmla="*/ 14 w 33"/>
                <a:gd name="T31" fmla="*/ 27 h 33"/>
                <a:gd name="T32" fmla="*/ 20 w 33"/>
                <a:gd name="T33" fmla="*/ 32 h 33"/>
                <a:gd name="T34" fmla="*/ 24 w 33"/>
                <a:gd name="T35" fmla="*/ 27 h 33"/>
                <a:gd name="T36" fmla="*/ 32 w 33"/>
                <a:gd name="T37" fmla="*/ 26 h 33"/>
                <a:gd name="T38" fmla="*/ 32 w 33"/>
                <a:gd name="T39" fmla="*/ 21 h 33"/>
                <a:gd name="T40" fmla="*/ 16 w 33"/>
                <a:gd name="T41" fmla="*/ 20 h 33"/>
                <a:gd name="T42" fmla="*/ 15 w 33"/>
                <a:gd name="T43" fmla="*/ 20 h 33"/>
                <a:gd name="T44" fmla="*/ 15 w 33"/>
                <a:gd name="T45" fmla="*/ 20 h 33"/>
                <a:gd name="T46" fmla="*/ 13 w 33"/>
                <a:gd name="T47" fmla="*/ 16 h 33"/>
                <a:gd name="T48" fmla="*/ 13 w 33"/>
                <a:gd name="T49" fmla="*/ 16 h 33"/>
                <a:gd name="T50" fmla="*/ 13 w 33"/>
                <a:gd name="T51" fmla="*/ 14 h 33"/>
                <a:gd name="T52" fmla="*/ 17 w 33"/>
                <a:gd name="T53" fmla="*/ 12 h 33"/>
                <a:gd name="T54" fmla="*/ 17 w 33"/>
                <a:gd name="T55" fmla="*/ 12 h 33"/>
                <a:gd name="T56" fmla="*/ 18 w 33"/>
                <a:gd name="T57" fmla="*/ 13 h 33"/>
                <a:gd name="T58" fmla="*/ 20 w 33"/>
                <a:gd name="T59" fmla="*/ 18 h 33"/>
                <a:gd name="T60" fmla="*/ 20 w 33"/>
                <a:gd name="T61" fmla="*/ 18 h 33"/>
                <a:gd name="T62" fmla="*/ 20 w 33"/>
                <a:gd name="T63" fmla="*/ 18 h 33"/>
                <a:gd name="T64" fmla="*/ 20 w 33"/>
                <a:gd name="T65" fmla="*/ 19 h 33"/>
                <a:gd name="T66" fmla="*/ 18 w 33"/>
                <a:gd name="T67" fmla="*/ 20 h 33"/>
                <a:gd name="T68" fmla="*/ 16 w 33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33">
                  <a:moveTo>
                    <a:pt x="32" y="21"/>
                  </a:moveTo>
                  <a:cubicBezTo>
                    <a:pt x="31" y="19"/>
                    <a:pt x="30" y="18"/>
                    <a:pt x="28" y="18"/>
                  </a:cubicBezTo>
                  <a:cubicBezTo>
                    <a:pt x="26" y="17"/>
                    <a:pt x="24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7" y="14"/>
                    <a:pt x="31" y="11"/>
                    <a:pt x="28" y="6"/>
                  </a:cubicBezTo>
                  <a:cubicBezTo>
                    <a:pt x="26" y="3"/>
                    <a:pt x="22" y="0"/>
                    <a:pt x="20" y="3"/>
                  </a:cubicBezTo>
                  <a:cubicBezTo>
                    <a:pt x="18" y="4"/>
                    <a:pt x="17" y="6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6"/>
                    <a:pt x="12" y="2"/>
                    <a:pt x="9" y="2"/>
                  </a:cubicBezTo>
                  <a:cubicBezTo>
                    <a:pt x="5" y="1"/>
                    <a:pt x="0" y="3"/>
                    <a:pt x="0" y="8"/>
                  </a:cubicBezTo>
                  <a:cubicBezTo>
                    <a:pt x="0" y="12"/>
                    <a:pt x="6" y="14"/>
                    <a:pt x="11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5" y="15"/>
                    <a:pt x="1" y="17"/>
                    <a:pt x="1" y="21"/>
                  </a:cubicBezTo>
                  <a:cubicBezTo>
                    <a:pt x="1" y="25"/>
                    <a:pt x="6" y="28"/>
                    <a:pt x="10" y="27"/>
                  </a:cubicBezTo>
                  <a:cubicBezTo>
                    <a:pt x="11" y="27"/>
                    <a:pt x="13" y="25"/>
                    <a:pt x="14" y="24"/>
                  </a:cubicBezTo>
                  <a:cubicBezTo>
                    <a:pt x="14" y="25"/>
                    <a:pt x="14" y="26"/>
                    <a:pt x="14" y="27"/>
                  </a:cubicBezTo>
                  <a:cubicBezTo>
                    <a:pt x="15" y="28"/>
                    <a:pt x="18" y="33"/>
                    <a:pt x="20" y="32"/>
                  </a:cubicBezTo>
                  <a:cubicBezTo>
                    <a:pt x="22" y="32"/>
                    <a:pt x="23" y="29"/>
                    <a:pt x="24" y="27"/>
                  </a:cubicBezTo>
                  <a:cubicBezTo>
                    <a:pt x="27" y="29"/>
                    <a:pt x="31" y="30"/>
                    <a:pt x="32" y="26"/>
                  </a:cubicBezTo>
                  <a:cubicBezTo>
                    <a:pt x="33" y="25"/>
                    <a:pt x="32" y="23"/>
                    <a:pt x="32" y="21"/>
                  </a:cubicBezTo>
                  <a:close/>
                  <a:moveTo>
                    <a:pt x="16" y="20"/>
                  </a:move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4" y="13"/>
                    <a:pt x="15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20" y="14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8" y="20"/>
                    <a:pt x="17" y="20"/>
                    <a:pt x="16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50"/>
            <p:cNvSpPr>
              <a:spLocks noEditPoints="1"/>
            </p:cNvSpPr>
            <p:nvPr/>
          </p:nvSpPr>
          <p:spPr bwMode="auto">
            <a:xfrm>
              <a:off x="7518062" y="3776210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7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4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2 w 32"/>
                <a:gd name="T37" fmla="*/ 26 h 32"/>
                <a:gd name="T38" fmla="*/ 31 w 32"/>
                <a:gd name="T39" fmla="*/ 21 h 32"/>
                <a:gd name="T40" fmla="*/ 16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3 h 32"/>
                <a:gd name="T52" fmla="*/ 16 w 32"/>
                <a:gd name="T53" fmla="*/ 11 h 32"/>
                <a:gd name="T54" fmla="*/ 17 w 32"/>
                <a:gd name="T55" fmla="*/ 11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7 h 32"/>
                <a:gd name="T64" fmla="*/ 19 w 32"/>
                <a:gd name="T65" fmla="*/ 18 h 32"/>
                <a:gd name="T66" fmla="*/ 18 w 32"/>
                <a:gd name="T67" fmla="*/ 19 h 32"/>
                <a:gd name="T68" fmla="*/ 16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8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0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1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1"/>
                    <a:pt x="6" y="14"/>
                    <a:pt x="10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2" y="26"/>
                  </a:cubicBezTo>
                  <a:cubicBezTo>
                    <a:pt x="32" y="24"/>
                    <a:pt x="32" y="22"/>
                    <a:pt x="31" y="21"/>
                  </a:cubicBezTo>
                  <a:close/>
                  <a:moveTo>
                    <a:pt x="16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51"/>
            <p:cNvSpPr>
              <a:spLocks noEditPoints="1"/>
            </p:cNvSpPr>
            <p:nvPr/>
          </p:nvSpPr>
          <p:spPr bwMode="auto">
            <a:xfrm>
              <a:off x="7286287" y="3226935"/>
              <a:ext cx="82550" cy="82550"/>
            </a:xfrm>
            <a:custGeom>
              <a:avLst/>
              <a:gdLst>
                <a:gd name="T0" fmla="*/ 31 w 32"/>
                <a:gd name="T1" fmla="*/ 21 h 32"/>
                <a:gd name="T2" fmla="*/ 27 w 32"/>
                <a:gd name="T3" fmla="*/ 17 h 32"/>
                <a:gd name="T4" fmla="*/ 21 w 32"/>
                <a:gd name="T5" fmla="*/ 16 h 32"/>
                <a:gd name="T6" fmla="*/ 21 w 32"/>
                <a:gd name="T7" fmla="*/ 16 h 32"/>
                <a:gd name="T8" fmla="*/ 27 w 32"/>
                <a:gd name="T9" fmla="*/ 5 h 32"/>
                <a:gd name="T10" fmla="*/ 19 w 32"/>
                <a:gd name="T11" fmla="*/ 2 h 32"/>
                <a:gd name="T12" fmla="*/ 16 w 32"/>
                <a:gd name="T13" fmla="*/ 8 h 32"/>
                <a:gd name="T14" fmla="*/ 16 w 32"/>
                <a:gd name="T15" fmla="*/ 8 h 32"/>
                <a:gd name="T16" fmla="*/ 8 w 32"/>
                <a:gd name="T17" fmla="*/ 1 h 32"/>
                <a:gd name="T18" fmla="*/ 0 w 32"/>
                <a:gd name="T19" fmla="*/ 7 h 32"/>
                <a:gd name="T20" fmla="*/ 10 w 32"/>
                <a:gd name="T21" fmla="*/ 15 h 32"/>
                <a:gd name="T22" fmla="*/ 8 w 32"/>
                <a:gd name="T23" fmla="*/ 15 h 32"/>
                <a:gd name="T24" fmla="*/ 0 w 32"/>
                <a:gd name="T25" fmla="*/ 20 h 32"/>
                <a:gd name="T26" fmla="*/ 9 w 32"/>
                <a:gd name="T27" fmla="*/ 26 h 32"/>
                <a:gd name="T28" fmla="*/ 13 w 32"/>
                <a:gd name="T29" fmla="*/ 23 h 32"/>
                <a:gd name="T30" fmla="*/ 14 w 32"/>
                <a:gd name="T31" fmla="*/ 26 h 32"/>
                <a:gd name="T32" fmla="*/ 20 w 32"/>
                <a:gd name="T33" fmla="*/ 32 h 32"/>
                <a:gd name="T34" fmla="*/ 23 w 32"/>
                <a:gd name="T35" fmla="*/ 26 h 32"/>
                <a:gd name="T36" fmla="*/ 31 w 32"/>
                <a:gd name="T37" fmla="*/ 26 h 32"/>
                <a:gd name="T38" fmla="*/ 31 w 32"/>
                <a:gd name="T39" fmla="*/ 21 h 32"/>
                <a:gd name="T40" fmla="*/ 15 w 32"/>
                <a:gd name="T41" fmla="*/ 19 h 32"/>
                <a:gd name="T42" fmla="*/ 14 w 32"/>
                <a:gd name="T43" fmla="*/ 19 h 32"/>
                <a:gd name="T44" fmla="*/ 14 w 32"/>
                <a:gd name="T45" fmla="*/ 19 h 32"/>
                <a:gd name="T46" fmla="*/ 12 w 32"/>
                <a:gd name="T47" fmla="*/ 15 h 32"/>
                <a:gd name="T48" fmla="*/ 12 w 32"/>
                <a:gd name="T49" fmla="*/ 15 h 32"/>
                <a:gd name="T50" fmla="*/ 12 w 32"/>
                <a:gd name="T51" fmla="*/ 14 h 32"/>
                <a:gd name="T52" fmla="*/ 16 w 32"/>
                <a:gd name="T53" fmla="*/ 11 h 32"/>
                <a:gd name="T54" fmla="*/ 17 w 32"/>
                <a:gd name="T55" fmla="*/ 12 h 32"/>
                <a:gd name="T56" fmla="*/ 18 w 32"/>
                <a:gd name="T57" fmla="*/ 12 h 32"/>
                <a:gd name="T58" fmla="*/ 20 w 32"/>
                <a:gd name="T59" fmla="*/ 17 h 32"/>
                <a:gd name="T60" fmla="*/ 19 w 32"/>
                <a:gd name="T61" fmla="*/ 17 h 32"/>
                <a:gd name="T62" fmla="*/ 19 w 32"/>
                <a:gd name="T63" fmla="*/ 18 h 32"/>
                <a:gd name="T64" fmla="*/ 19 w 32"/>
                <a:gd name="T65" fmla="*/ 18 h 32"/>
                <a:gd name="T66" fmla="*/ 18 w 32"/>
                <a:gd name="T67" fmla="*/ 19 h 32"/>
                <a:gd name="T68" fmla="*/ 15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31" y="21"/>
                  </a:moveTo>
                  <a:cubicBezTo>
                    <a:pt x="31" y="19"/>
                    <a:pt x="29" y="18"/>
                    <a:pt x="27" y="17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30" y="11"/>
                    <a:pt x="27" y="5"/>
                  </a:cubicBezTo>
                  <a:cubicBezTo>
                    <a:pt x="26" y="3"/>
                    <a:pt x="22" y="0"/>
                    <a:pt x="19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5"/>
                    <a:pt x="11" y="2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ubicBezTo>
                    <a:pt x="0" y="12"/>
                    <a:pt x="6" y="14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4"/>
                    <a:pt x="0" y="17"/>
                    <a:pt x="0" y="20"/>
                  </a:cubicBezTo>
                  <a:cubicBezTo>
                    <a:pt x="0" y="24"/>
                    <a:pt x="6" y="27"/>
                    <a:pt x="9" y="26"/>
                  </a:cubicBezTo>
                  <a:cubicBezTo>
                    <a:pt x="10" y="26"/>
                    <a:pt x="12" y="25"/>
                    <a:pt x="13" y="23"/>
                  </a:cubicBezTo>
                  <a:cubicBezTo>
                    <a:pt x="13" y="24"/>
                    <a:pt x="13" y="25"/>
                    <a:pt x="14" y="26"/>
                  </a:cubicBezTo>
                  <a:cubicBezTo>
                    <a:pt x="14" y="28"/>
                    <a:pt x="17" y="32"/>
                    <a:pt x="20" y="32"/>
                  </a:cubicBezTo>
                  <a:cubicBezTo>
                    <a:pt x="22" y="31"/>
                    <a:pt x="23" y="28"/>
                    <a:pt x="23" y="26"/>
                  </a:cubicBezTo>
                  <a:cubicBezTo>
                    <a:pt x="26" y="28"/>
                    <a:pt x="30" y="29"/>
                    <a:pt x="31" y="26"/>
                  </a:cubicBezTo>
                  <a:cubicBezTo>
                    <a:pt x="32" y="25"/>
                    <a:pt x="32" y="22"/>
                    <a:pt x="31" y="21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2"/>
            <p:cNvSpPr>
              <a:spLocks noEditPoints="1"/>
            </p:cNvSpPr>
            <p:nvPr/>
          </p:nvSpPr>
          <p:spPr bwMode="auto">
            <a:xfrm>
              <a:off x="7500599" y="2625272"/>
              <a:ext cx="77788" cy="84138"/>
            </a:xfrm>
            <a:custGeom>
              <a:avLst/>
              <a:gdLst>
                <a:gd name="T0" fmla="*/ 30 w 30"/>
                <a:gd name="T1" fmla="*/ 19 h 33"/>
                <a:gd name="T2" fmla="*/ 27 w 30"/>
                <a:gd name="T3" fmla="*/ 17 h 33"/>
                <a:gd name="T4" fmla="*/ 26 w 30"/>
                <a:gd name="T5" fmla="*/ 17 h 33"/>
                <a:gd name="T6" fmla="*/ 26 w 30"/>
                <a:gd name="T7" fmla="*/ 17 h 33"/>
                <a:gd name="T8" fmla="*/ 29 w 30"/>
                <a:gd name="T9" fmla="*/ 13 h 33"/>
                <a:gd name="T10" fmla="*/ 28 w 30"/>
                <a:gd name="T11" fmla="*/ 8 h 33"/>
                <a:gd name="T12" fmla="*/ 23 w 30"/>
                <a:gd name="T13" fmla="*/ 5 h 33"/>
                <a:gd name="T14" fmla="*/ 20 w 30"/>
                <a:gd name="T15" fmla="*/ 7 h 33"/>
                <a:gd name="T16" fmla="*/ 19 w 30"/>
                <a:gd name="T17" fmla="*/ 5 h 33"/>
                <a:gd name="T18" fmla="*/ 10 w 30"/>
                <a:gd name="T19" fmla="*/ 4 h 33"/>
                <a:gd name="T20" fmla="*/ 9 w 30"/>
                <a:gd name="T21" fmla="*/ 9 h 33"/>
                <a:gd name="T22" fmla="*/ 7 w 30"/>
                <a:gd name="T23" fmla="*/ 8 h 33"/>
                <a:gd name="T24" fmla="*/ 2 w 30"/>
                <a:gd name="T25" fmla="*/ 8 h 33"/>
                <a:gd name="T26" fmla="*/ 0 w 30"/>
                <a:gd name="T27" fmla="*/ 15 h 33"/>
                <a:gd name="T28" fmla="*/ 7 w 30"/>
                <a:gd name="T29" fmla="*/ 19 h 33"/>
                <a:gd name="T30" fmla="*/ 7 w 30"/>
                <a:gd name="T31" fmla="*/ 19 h 33"/>
                <a:gd name="T32" fmla="*/ 3 w 30"/>
                <a:gd name="T33" fmla="*/ 23 h 33"/>
                <a:gd name="T34" fmla="*/ 11 w 30"/>
                <a:gd name="T35" fmla="*/ 28 h 33"/>
                <a:gd name="T36" fmla="*/ 13 w 30"/>
                <a:gd name="T37" fmla="*/ 27 h 33"/>
                <a:gd name="T38" fmla="*/ 13 w 30"/>
                <a:gd name="T39" fmla="*/ 27 h 33"/>
                <a:gd name="T40" fmla="*/ 16 w 30"/>
                <a:gd name="T41" fmla="*/ 31 h 33"/>
                <a:gd name="T42" fmla="*/ 22 w 30"/>
                <a:gd name="T43" fmla="*/ 30 h 33"/>
                <a:gd name="T44" fmla="*/ 21 w 30"/>
                <a:gd name="T45" fmla="*/ 24 h 33"/>
                <a:gd name="T46" fmla="*/ 20 w 30"/>
                <a:gd name="T47" fmla="*/ 22 h 33"/>
                <a:gd name="T48" fmla="*/ 20 w 30"/>
                <a:gd name="T49" fmla="*/ 22 h 33"/>
                <a:gd name="T50" fmla="*/ 28 w 30"/>
                <a:gd name="T51" fmla="*/ 25 h 33"/>
                <a:gd name="T52" fmla="*/ 30 w 30"/>
                <a:gd name="T53" fmla="*/ 19 h 33"/>
                <a:gd name="T54" fmla="*/ 17 w 30"/>
                <a:gd name="T55" fmla="*/ 19 h 33"/>
                <a:gd name="T56" fmla="*/ 17 w 30"/>
                <a:gd name="T57" fmla="*/ 19 h 33"/>
                <a:gd name="T58" fmla="*/ 17 w 30"/>
                <a:gd name="T59" fmla="*/ 20 h 33"/>
                <a:gd name="T60" fmla="*/ 15 w 30"/>
                <a:gd name="T61" fmla="*/ 20 h 33"/>
                <a:gd name="T62" fmla="*/ 15 w 30"/>
                <a:gd name="T63" fmla="*/ 20 h 33"/>
                <a:gd name="T64" fmla="*/ 13 w 30"/>
                <a:gd name="T65" fmla="*/ 18 h 33"/>
                <a:gd name="T66" fmla="*/ 12 w 30"/>
                <a:gd name="T67" fmla="*/ 16 h 33"/>
                <a:gd name="T68" fmla="*/ 13 w 30"/>
                <a:gd name="T69" fmla="*/ 16 h 33"/>
                <a:gd name="T70" fmla="*/ 13 w 30"/>
                <a:gd name="T71" fmla="*/ 16 h 33"/>
                <a:gd name="T72" fmla="*/ 13 w 30"/>
                <a:gd name="T73" fmla="*/ 16 h 33"/>
                <a:gd name="T74" fmla="*/ 15 w 30"/>
                <a:gd name="T75" fmla="*/ 13 h 33"/>
                <a:gd name="T76" fmla="*/ 17 w 30"/>
                <a:gd name="T77" fmla="*/ 13 h 33"/>
                <a:gd name="T78" fmla="*/ 17 w 30"/>
                <a:gd name="T79" fmla="*/ 13 h 33"/>
                <a:gd name="T80" fmla="*/ 19 w 30"/>
                <a:gd name="T81" fmla="*/ 15 h 33"/>
                <a:gd name="T82" fmla="*/ 19 w 30"/>
                <a:gd name="T83" fmla="*/ 16 h 33"/>
                <a:gd name="T84" fmla="*/ 19 w 30"/>
                <a:gd name="T85" fmla="*/ 17 h 33"/>
                <a:gd name="T86" fmla="*/ 19 w 30"/>
                <a:gd name="T87" fmla="*/ 17 h 33"/>
                <a:gd name="T88" fmla="*/ 18 w 30"/>
                <a:gd name="T89" fmla="*/ 19 h 33"/>
                <a:gd name="T90" fmla="*/ 17 w 30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33">
                  <a:moveTo>
                    <a:pt x="30" y="19"/>
                  </a:moveTo>
                  <a:cubicBezTo>
                    <a:pt x="29" y="18"/>
                    <a:pt x="28" y="18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6"/>
                    <a:pt x="29" y="15"/>
                    <a:pt x="29" y="13"/>
                  </a:cubicBezTo>
                  <a:cubicBezTo>
                    <a:pt x="30" y="11"/>
                    <a:pt x="29" y="10"/>
                    <a:pt x="28" y="8"/>
                  </a:cubicBezTo>
                  <a:cubicBezTo>
                    <a:pt x="27" y="6"/>
                    <a:pt x="25" y="5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ubicBezTo>
                    <a:pt x="17" y="3"/>
                    <a:pt x="13" y="0"/>
                    <a:pt x="10" y="4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4" y="7"/>
                    <a:pt x="2" y="8"/>
                  </a:cubicBezTo>
                  <a:cubicBezTo>
                    <a:pt x="0" y="9"/>
                    <a:pt x="0" y="12"/>
                    <a:pt x="0" y="15"/>
                  </a:cubicBezTo>
                  <a:cubicBezTo>
                    <a:pt x="1" y="18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2" y="21"/>
                    <a:pt x="3" y="23"/>
                  </a:cubicBezTo>
                  <a:cubicBezTo>
                    <a:pt x="4" y="25"/>
                    <a:pt x="8" y="29"/>
                    <a:pt x="11" y="28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5" y="31"/>
                    <a:pt x="16" y="31"/>
                  </a:cubicBezTo>
                  <a:cubicBezTo>
                    <a:pt x="18" y="32"/>
                    <a:pt x="21" y="33"/>
                    <a:pt x="22" y="30"/>
                  </a:cubicBezTo>
                  <a:cubicBezTo>
                    <a:pt x="22" y="28"/>
                    <a:pt x="22" y="26"/>
                    <a:pt x="21" y="24"/>
                  </a:cubicBezTo>
                  <a:cubicBezTo>
                    <a:pt x="21" y="23"/>
                    <a:pt x="20" y="23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3"/>
                    <a:pt x="25" y="27"/>
                    <a:pt x="28" y="25"/>
                  </a:cubicBezTo>
                  <a:cubicBezTo>
                    <a:pt x="30" y="23"/>
                    <a:pt x="30" y="21"/>
                    <a:pt x="30" y="19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3"/>
            <p:cNvSpPr>
              <a:spLocks noEditPoints="1"/>
            </p:cNvSpPr>
            <p:nvPr/>
          </p:nvSpPr>
          <p:spPr bwMode="auto">
            <a:xfrm>
              <a:off x="7467262" y="3004685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1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9 h 51"/>
                <a:gd name="T30" fmla="*/ 12 w 49"/>
                <a:gd name="T31" fmla="*/ 29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7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1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5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29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6" y="27"/>
                    <a:pt x="45" y="27"/>
                    <a:pt x="43" y="27"/>
                  </a:cubicBezTo>
                  <a:cubicBezTo>
                    <a:pt x="42" y="27"/>
                    <a:pt x="42" y="27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9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9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1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7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0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5" y="31"/>
                    <a:pt x="25" y="31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4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0" y="28"/>
                    <a:pt x="29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4"/>
            <p:cNvSpPr>
              <a:spLocks noEditPoints="1"/>
            </p:cNvSpPr>
            <p:nvPr/>
          </p:nvSpPr>
          <p:spPr bwMode="auto">
            <a:xfrm>
              <a:off x="7318037" y="3496810"/>
              <a:ext cx="123825" cy="131763"/>
            </a:xfrm>
            <a:custGeom>
              <a:avLst/>
              <a:gdLst>
                <a:gd name="T0" fmla="*/ 47 w 48"/>
                <a:gd name="T1" fmla="*/ 29 h 51"/>
                <a:gd name="T2" fmla="*/ 42 w 48"/>
                <a:gd name="T3" fmla="*/ 27 h 51"/>
                <a:gd name="T4" fmla="*/ 40 w 48"/>
                <a:gd name="T5" fmla="*/ 26 h 51"/>
                <a:gd name="T6" fmla="*/ 41 w 48"/>
                <a:gd name="T7" fmla="*/ 26 h 51"/>
                <a:gd name="T8" fmla="*/ 46 w 48"/>
                <a:gd name="T9" fmla="*/ 20 h 51"/>
                <a:gd name="T10" fmla="*/ 45 w 48"/>
                <a:gd name="T11" fmla="*/ 11 h 51"/>
                <a:gd name="T12" fmla="*/ 36 w 48"/>
                <a:gd name="T13" fmla="*/ 8 h 51"/>
                <a:gd name="T14" fmla="*/ 32 w 48"/>
                <a:gd name="T15" fmla="*/ 10 h 51"/>
                <a:gd name="T16" fmla="*/ 30 w 48"/>
                <a:gd name="T17" fmla="*/ 8 h 51"/>
                <a:gd name="T18" fmla="*/ 16 w 48"/>
                <a:gd name="T19" fmla="*/ 5 h 51"/>
                <a:gd name="T20" fmla="*/ 15 w 48"/>
                <a:gd name="T21" fmla="*/ 13 h 51"/>
                <a:gd name="T22" fmla="*/ 11 w 48"/>
                <a:gd name="T23" fmla="*/ 11 h 51"/>
                <a:gd name="T24" fmla="*/ 4 w 48"/>
                <a:gd name="T25" fmla="*/ 11 h 51"/>
                <a:gd name="T26" fmla="*/ 1 w 48"/>
                <a:gd name="T27" fmla="*/ 23 h 51"/>
                <a:gd name="T28" fmla="*/ 11 w 48"/>
                <a:gd name="T29" fmla="*/ 28 h 51"/>
                <a:gd name="T30" fmla="*/ 11 w 48"/>
                <a:gd name="T31" fmla="*/ 28 h 51"/>
                <a:gd name="T32" fmla="*/ 5 w 48"/>
                <a:gd name="T33" fmla="*/ 35 h 51"/>
                <a:gd name="T34" fmla="*/ 18 w 48"/>
                <a:gd name="T35" fmla="*/ 43 h 51"/>
                <a:gd name="T36" fmla="*/ 21 w 48"/>
                <a:gd name="T37" fmla="*/ 41 h 51"/>
                <a:gd name="T38" fmla="*/ 21 w 48"/>
                <a:gd name="T39" fmla="*/ 42 h 51"/>
                <a:gd name="T40" fmla="*/ 26 w 48"/>
                <a:gd name="T41" fmla="*/ 48 h 51"/>
                <a:gd name="T42" fmla="*/ 34 w 48"/>
                <a:gd name="T43" fmla="*/ 47 h 51"/>
                <a:gd name="T44" fmla="*/ 33 w 48"/>
                <a:gd name="T45" fmla="*/ 36 h 51"/>
                <a:gd name="T46" fmla="*/ 32 w 48"/>
                <a:gd name="T47" fmla="*/ 34 h 51"/>
                <a:gd name="T48" fmla="*/ 32 w 48"/>
                <a:gd name="T49" fmla="*/ 34 h 51"/>
                <a:gd name="T50" fmla="*/ 44 w 48"/>
                <a:gd name="T51" fmla="*/ 38 h 51"/>
                <a:gd name="T52" fmla="*/ 47 w 48"/>
                <a:gd name="T53" fmla="*/ 29 h 51"/>
                <a:gd name="T54" fmla="*/ 28 w 48"/>
                <a:gd name="T55" fmla="*/ 30 h 51"/>
                <a:gd name="T56" fmla="*/ 27 w 48"/>
                <a:gd name="T57" fmla="*/ 30 h 51"/>
                <a:gd name="T58" fmla="*/ 27 w 48"/>
                <a:gd name="T59" fmla="*/ 30 h 51"/>
                <a:gd name="T60" fmla="*/ 24 w 48"/>
                <a:gd name="T61" fmla="*/ 30 h 51"/>
                <a:gd name="T62" fmla="*/ 24 w 48"/>
                <a:gd name="T63" fmla="*/ 30 h 51"/>
                <a:gd name="T64" fmla="*/ 20 w 48"/>
                <a:gd name="T65" fmla="*/ 27 h 51"/>
                <a:gd name="T66" fmla="*/ 20 w 48"/>
                <a:gd name="T67" fmla="*/ 24 h 51"/>
                <a:gd name="T68" fmla="*/ 20 w 48"/>
                <a:gd name="T69" fmla="*/ 24 h 51"/>
                <a:gd name="T70" fmla="*/ 20 w 48"/>
                <a:gd name="T71" fmla="*/ 24 h 51"/>
                <a:gd name="T72" fmla="*/ 20 w 48"/>
                <a:gd name="T73" fmla="*/ 24 h 51"/>
                <a:gd name="T74" fmla="*/ 24 w 48"/>
                <a:gd name="T75" fmla="*/ 20 h 51"/>
                <a:gd name="T76" fmla="*/ 26 w 48"/>
                <a:gd name="T77" fmla="*/ 20 h 51"/>
                <a:gd name="T78" fmla="*/ 27 w 48"/>
                <a:gd name="T79" fmla="*/ 20 h 51"/>
                <a:gd name="T80" fmla="*/ 30 w 48"/>
                <a:gd name="T81" fmla="*/ 23 h 51"/>
                <a:gd name="T82" fmla="*/ 30 w 48"/>
                <a:gd name="T83" fmla="*/ 25 h 51"/>
                <a:gd name="T84" fmla="*/ 30 w 48"/>
                <a:gd name="T85" fmla="*/ 26 h 51"/>
                <a:gd name="T86" fmla="*/ 30 w 48"/>
                <a:gd name="T87" fmla="*/ 27 h 51"/>
                <a:gd name="T88" fmla="*/ 29 w 48"/>
                <a:gd name="T89" fmla="*/ 29 h 51"/>
                <a:gd name="T90" fmla="*/ 28 w 48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7" y="29"/>
                  </a:moveTo>
                  <a:cubicBezTo>
                    <a:pt x="46" y="27"/>
                    <a:pt x="44" y="27"/>
                    <a:pt x="42" y="27"/>
                  </a:cubicBezTo>
                  <a:cubicBezTo>
                    <a:pt x="42" y="27"/>
                    <a:pt x="41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4" y="25"/>
                    <a:pt x="45" y="22"/>
                    <a:pt x="46" y="20"/>
                  </a:cubicBezTo>
                  <a:cubicBezTo>
                    <a:pt x="47" y="17"/>
                    <a:pt x="46" y="14"/>
                    <a:pt x="45" y="11"/>
                  </a:cubicBezTo>
                  <a:cubicBezTo>
                    <a:pt x="43" y="8"/>
                    <a:pt x="40" y="7"/>
                    <a:pt x="36" y="8"/>
                  </a:cubicBezTo>
                  <a:cubicBezTo>
                    <a:pt x="35" y="8"/>
                    <a:pt x="33" y="9"/>
                    <a:pt x="32" y="10"/>
                  </a:cubicBezTo>
                  <a:cubicBezTo>
                    <a:pt x="31" y="9"/>
                    <a:pt x="31" y="8"/>
                    <a:pt x="30" y="8"/>
                  </a:cubicBezTo>
                  <a:cubicBezTo>
                    <a:pt x="28" y="4"/>
                    <a:pt x="20" y="0"/>
                    <a:pt x="16" y="5"/>
                  </a:cubicBezTo>
                  <a:cubicBezTo>
                    <a:pt x="15" y="7"/>
                    <a:pt x="14" y="10"/>
                    <a:pt x="15" y="13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8" y="10"/>
                    <a:pt x="6" y="10"/>
                    <a:pt x="4" y="11"/>
                  </a:cubicBezTo>
                  <a:cubicBezTo>
                    <a:pt x="0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8" y="30"/>
                    <a:pt x="4" y="32"/>
                    <a:pt x="5" y="35"/>
                  </a:cubicBezTo>
                  <a:cubicBezTo>
                    <a:pt x="6" y="39"/>
                    <a:pt x="13" y="45"/>
                    <a:pt x="18" y="43"/>
                  </a:cubicBezTo>
                  <a:cubicBezTo>
                    <a:pt x="19" y="42"/>
                    <a:pt x="20" y="42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5"/>
                    <a:pt x="23" y="47"/>
                    <a:pt x="26" y="48"/>
                  </a:cubicBezTo>
                  <a:cubicBezTo>
                    <a:pt x="29" y="50"/>
                    <a:pt x="33" y="51"/>
                    <a:pt x="34" y="47"/>
                  </a:cubicBezTo>
                  <a:cubicBezTo>
                    <a:pt x="35" y="43"/>
                    <a:pt x="34" y="40"/>
                    <a:pt x="33" y="36"/>
                  </a:cubicBezTo>
                  <a:cubicBezTo>
                    <a:pt x="33" y="36"/>
                    <a:pt x="32" y="35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36"/>
                    <a:pt x="40" y="41"/>
                    <a:pt x="44" y="38"/>
                  </a:cubicBezTo>
                  <a:cubicBezTo>
                    <a:pt x="47" y="36"/>
                    <a:pt x="48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5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0"/>
                    <a:pt x="21" y="29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2"/>
                    <a:pt x="22" y="21"/>
                    <a:pt x="24" y="20"/>
                  </a:cubicBezTo>
                  <a:cubicBezTo>
                    <a:pt x="25" y="20"/>
                    <a:pt x="25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30" y="23"/>
                    <a:pt x="30" y="24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8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5"/>
            <p:cNvSpPr>
              <a:spLocks noEditPoints="1"/>
            </p:cNvSpPr>
            <p:nvPr/>
          </p:nvSpPr>
          <p:spPr bwMode="auto">
            <a:xfrm>
              <a:off x="7364074" y="3145972"/>
              <a:ext cx="125413" cy="131763"/>
            </a:xfrm>
            <a:custGeom>
              <a:avLst/>
              <a:gdLst>
                <a:gd name="T0" fmla="*/ 47 w 49"/>
                <a:gd name="T1" fmla="*/ 29 h 51"/>
                <a:gd name="T2" fmla="*/ 43 w 49"/>
                <a:gd name="T3" fmla="*/ 27 h 51"/>
                <a:gd name="T4" fmla="*/ 41 w 49"/>
                <a:gd name="T5" fmla="*/ 26 h 51"/>
                <a:gd name="T6" fmla="*/ 42 w 49"/>
                <a:gd name="T7" fmla="*/ 26 h 51"/>
                <a:gd name="T8" fmla="*/ 47 w 49"/>
                <a:gd name="T9" fmla="*/ 20 h 51"/>
                <a:gd name="T10" fmla="*/ 45 w 49"/>
                <a:gd name="T11" fmla="*/ 12 h 51"/>
                <a:gd name="T12" fmla="*/ 37 w 49"/>
                <a:gd name="T13" fmla="*/ 8 h 51"/>
                <a:gd name="T14" fmla="*/ 32 w 49"/>
                <a:gd name="T15" fmla="*/ 10 h 51"/>
                <a:gd name="T16" fmla="*/ 31 w 49"/>
                <a:gd name="T17" fmla="*/ 8 h 51"/>
                <a:gd name="T18" fmla="*/ 17 w 49"/>
                <a:gd name="T19" fmla="*/ 5 h 51"/>
                <a:gd name="T20" fmla="*/ 15 w 49"/>
                <a:gd name="T21" fmla="*/ 13 h 51"/>
                <a:gd name="T22" fmla="*/ 12 w 49"/>
                <a:gd name="T23" fmla="*/ 11 h 51"/>
                <a:gd name="T24" fmla="*/ 5 w 49"/>
                <a:gd name="T25" fmla="*/ 11 h 51"/>
                <a:gd name="T26" fmla="*/ 1 w 49"/>
                <a:gd name="T27" fmla="*/ 23 h 51"/>
                <a:gd name="T28" fmla="*/ 11 w 49"/>
                <a:gd name="T29" fmla="*/ 28 h 51"/>
                <a:gd name="T30" fmla="*/ 12 w 49"/>
                <a:gd name="T31" fmla="*/ 28 h 51"/>
                <a:gd name="T32" fmla="*/ 6 w 49"/>
                <a:gd name="T33" fmla="*/ 35 h 51"/>
                <a:gd name="T34" fmla="*/ 19 w 49"/>
                <a:gd name="T35" fmla="*/ 43 h 51"/>
                <a:gd name="T36" fmla="*/ 22 w 49"/>
                <a:gd name="T37" fmla="*/ 41 h 51"/>
                <a:gd name="T38" fmla="*/ 22 w 49"/>
                <a:gd name="T39" fmla="*/ 42 h 51"/>
                <a:gd name="T40" fmla="*/ 27 w 49"/>
                <a:gd name="T41" fmla="*/ 49 h 51"/>
                <a:gd name="T42" fmla="*/ 35 w 49"/>
                <a:gd name="T43" fmla="*/ 47 h 51"/>
                <a:gd name="T44" fmla="*/ 34 w 49"/>
                <a:gd name="T45" fmla="*/ 36 h 51"/>
                <a:gd name="T46" fmla="*/ 32 w 49"/>
                <a:gd name="T47" fmla="*/ 34 h 51"/>
                <a:gd name="T48" fmla="*/ 33 w 49"/>
                <a:gd name="T49" fmla="*/ 34 h 51"/>
                <a:gd name="T50" fmla="*/ 45 w 49"/>
                <a:gd name="T51" fmla="*/ 38 h 51"/>
                <a:gd name="T52" fmla="*/ 47 w 49"/>
                <a:gd name="T53" fmla="*/ 29 h 51"/>
                <a:gd name="T54" fmla="*/ 28 w 49"/>
                <a:gd name="T55" fmla="*/ 30 h 51"/>
                <a:gd name="T56" fmla="*/ 28 w 49"/>
                <a:gd name="T57" fmla="*/ 30 h 51"/>
                <a:gd name="T58" fmla="*/ 28 w 49"/>
                <a:gd name="T59" fmla="*/ 30 h 51"/>
                <a:gd name="T60" fmla="*/ 25 w 49"/>
                <a:gd name="T61" fmla="*/ 30 h 51"/>
                <a:gd name="T62" fmla="*/ 24 w 49"/>
                <a:gd name="T63" fmla="*/ 30 h 51"/>
                <a:gd name="T64" fmla="*/ 21 w 49"/>
                <a:gd name="T65" fmla="*/ 27 h 51"/>
                <a:gd name="T66" fmla="*/ 21 w 49"/>
                <a:gd name="T67" fmla="*/ 24 h 51"/>
                <a:gd name="T68" fmla="*/ 21 w 49"/>
                <a:gd name="T69" fmla="*/ 24 h 51"/>
                <a:gd name="T70" fmla="*/ 21 w 49"/>
                <a:gd name="T71" fmla="*/ 24 h 51"/>
                <a:gd name="T72" fmla="*/ 21 w 49"/>
                <a:gd name="T73" fmla="*/ 24 h 51"/>
                <a:gd name="T74" fmla="*/ 24 w 49"/>
                <a:gd name="T75" fmla="*/ 20 h 51"/>
                <a:gd name="T76" fmla="*/ 27 w 49"/>
                <a:gd name="T77" fmla="*/ 20 h 51"/>
                <a:gd name="T78" fmla="*/ 27 w 49"/>
                <a:gd name="T79" fmla="*/ 20 h 51"/>
                <a:gd name="T80" fmla="*/ 30 w 49"/>
                <a:gd name="T81" fmla="*/ 23 h 51"/>
                <a:gd name="T82" fmla="*/ 31 w 49"/>
                <a:gd name="T83" fmla="*/ 25 h 51"/>
                <a:gd name="T84" fmla="*/ 31 w 49"/>
                <a:gd name="T85" fmla="*/ 26 h 51"/>
                <a:gd name="T86" fmla="*/ 31 w 49"/>
                <a:gd name="T87" fmla="*/ 27 h 51"/>
                <a:gd name="T88" fmla="*/ 30 w 49"/>
                <a:gd name="T89" fmla="*/ 29 h 51"/>
                <a:gd name="T90" fmla="*/ 28 w 49"/>
                <a:gd name="T91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7" y="29"/>
                  </a:moveTo>
                  <a:cubicBezTo>
                    <a:pt x="47" y="27"/>
                    <a:pt x="45" y="27"/>
                    <a:pt x="43" y="27"/>
                  </a:cubicBezTo>
                  <a:cubicBezTo>
                    <a:pt x="42" y="27"/>
                    <a:pt x="42" y="26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5" y="25"/>
                    <a:pt x="46" y="22"/>
                    <a:pt x="47" y="20"/>
                  </a:cubicBezTo>
                  <a:cubicBezTo>
                    <a:pt x="48" y="17"/>
                    <a:pt x="47" y="14"/>
                    <a:pt x="45" y="12"/>
                  </a:cubicBezTo>
                  <a:cubicBezTo>
                    <a:pt x="44" y="8"/>
                    <a:pt x="41" y="7"/>
                    <a:pt x="37" y="8"/>
                  </a:cubicBezTo>
                  <a:cubicBezTo>
                    <a:pt x="35" y="8"/>
                    <a:pt x="34" y="9"/>
                    <a:pt x="32" y="10"/>
                  </a:cubicBezTo>
                  <a:cubicBezTo>
                    <a:pt x="32" y="9"/>
                    <a:pt x="32" y="8"/>
                    <a:pt x="31" y="8"/>
                  </a:cubicBezTo>
                  <a:cubicBezTo>
                    <a:pt x="28" y="4"/>
                    <a:pt x="21" y="0"/>
                    <a:pt x="17" y="5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9" y="10"/>
                    <a:pt x="7" y="10"/>
                    <a:pt x="5" y="11"/>
                  </a:cubicBezTo>
                  <a:cubicBezTo>
                    <a:pt x="1" y="14"/>
                    <a:pt x="0" y="19"/>
                    <a:pt x="1" y="23"/>
                  </a:cubicBezTo>
                  <a:cubicBezTo>
                    <a:pt x="2" y="27"/>
                    <a:pt x="6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30"/>
                    <a:pt x="5" y="32"/>
                    <a:pt x="6" y="35"/>
                  </a:cubicBezTo>
                  <a:cubicBezTo>
                    <a:pt x="7" y="39"/>
                    <a:pt x="14" y="45"/>
                    <a:pt x="19" y="43"/>
                  </a:cubicBezTo>
                  <a:cubicBezTo>
                    <a:pt x="20" y="42"/>
                    <a:pt x="21" y="42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2" y="45"/>
                    <a:pt x="24" y="48"/>
                    <a:pt x="27" y="49"/>
                  </a:cubicBezTo>
                  <a:cubicBezTo>
                    <a:pt x="30" y="50"/>
                    <a:pt x="34" y="51"/>
                    <a:pt x="35" y="47"/>
                  </a:cubicBezTo>
                  <a:cubicBezTo>
                    <a:pt x="36" y="43"/>
                    <a:pt x="35" y="40"/>
                    <a:pt x="34" y="36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6"/>
                    <a:pt x="41" y="41"/>
                    <a:pt x="45" y="38"/>
                  </a:cubicBezTo>
                  <a:cubicBezTo>
                    <a:pt x="48" y="36"/>
                    <a:pt x="49" y="32"/>
                    <a:pt x="47" y="29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6" y="31"/>
                    <a:pt x="25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3" y="30"/>
                    <a:pt x="21" y="29"/>
                    <a:pt x="21" y="27"/>
                  </a:cubicBezTo>
                  <a:cubicBezTo>
                    <a:pt x="21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20"/>
                    <a:pt x="26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30" y="22"/>
                    <a:pt x="30" y="23"/>
                  </a:cubicBezTo>
                  <a:cubicBezTo>
                    <a:pt x="31" y="23"/>
                    <a:pt x="31" y="24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1" y="28"/>
                    <a:pt x="30" y="28"/>
                    <a:pt x="30" y="29"/>
                  </a:cubicBezTo>
                  <a:cubicBezTo>
                    <a:pt x="29" y="29"/>
                    <a:pt x="29" y="30"/>
                    <a:pt x="28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56"/>
            <p:cNvSpPr>
              <a:spLocks noEditPoints="1"/>
            </p:cNvSpPr>
            <p:nvPr/>
          </p:nvSpPr>
          <p:spPr bwMode="auto">
            <a:xfrm>
              <a:off x="7379949" y="2906260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1 h 41"/>
                <a:gd name="T8" fmla="*/ 37 w 39"/>
                <a:gd name="T9" fmla="*/ 16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4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8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2 w 39"/>
                <a:gd name="T55" fmla="*/ 25 h 41"/>
                <a:gd name="T56" fmla="*/ 22 w 39"/>
                <a:gd name="T57" fmla="*/ 24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2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3"/>
                    <a:pt x="36" y="22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21"/>
                    <a:pt x="37" y="18"/>
                    <a:pt x="37" y="16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5" y="7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7"/>
                    <a:pt x="24" y="7"/>
                  </a:cubicBezTo>
                  <a:cubicBezTo>
                    <a:pt x="22" y="4"/>
                    <a:pt x="16" y="0"/>
                    <a:pt x="13" y="4"/>
                  </a:cubicBezTo>
                  <a:cubicBezTo>
                    <a:pt x="12" y="6"/>
                    <a:pt x="11" y="9"/>
                    <a:pt x="12" y="11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5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8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8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2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4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7"/>
            <p:cNvSpPr>
              <a:spLocks noEditPoints="1"/>
            </p:cNvSpPr>
            <p:nvPr/>
          </p:nvSpPr>
          <p:spPr bwMode="auto">
            <a:xfrm>
              <a:off x="7500599" y="3257097"/>
              <a:ext cx="100013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9 h 41"/>
                <a:gd name="T12" fmla="*/ 30 w 39"/>
                <a:gd name="T13" fmla="*/ 6 h 41"/>
                <a:gd name="T14" fmla="*/ 26 w 39"/>
                <a:gd name="T15" fmla="*/ 8 h 41"/>
                <a:gd name="T16" fmla="*/ 25 w 39"/>
                <a:gd name="T17" fmla="*/ 6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8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7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19 h 41"/>
                <a:gd name="T74" fmla="*/ 20 w 39"/>
                <a:gd name="T75" fmla="*/ 16 h 41"/>
                <a:gd name="T76" fmla="*/ 22 w 39"/>
                <a:gd name="T77" fmla="*/ 16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1 h 41"/>
                <a:gd name="T86" fmla="*/ 25 w 39"/>
                <a:gd name="T87" fmla="*/ 22 h 41"/>
                <a:gd name="T88" fmla="*/ 24 w 39"/>
                <a:gd name="T89" fmla="*/ 23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9"/>
                  </a:cubicBezTo>
                  <a:cubicBezTo>
                    <a:pt x="35" y="7"/>
                    <a:pt x="33" y="6"/>
                    <a:pt x="30" y="6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8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6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6"/>
                    <a:pt x="19" y="38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8"/>
                    <a:pt x="18" y="17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58"/>
            <p:cNvSpPr>
              <a:spLocks noEditPoints="1"/>
            </p:cNvSpPr>
            <p:nvPr/>
          </p:nvSpPr>
          <p:spPr bwMode="auto">
            <a:xfrm>
              <a:off x="7413287" y="3800022"/>
              <a:ext cx="100013" cy="104775"/>
            </a:xfrm>
            <a:custGeom>
              <a:avLst/>
              <a:gdLst>
                <a:gd name="T0" fmla="*/ 37 w 39"/>
                <a:gd name="T1" fmla="*/ 24 h 41"/>
                <a:gd name="T2" fmla="*/ 34 w 39"/>
                <a:gd name="T3" fmla="*/ 22 h 41"/>
                <a:gd name="T4" fmla="*/ 32 w 39"/>
                <a:gd name="T5" fmla="*/ 22 h 41"/>
                <a:gd name="T6" fmla="*/ 33 w 39"/>
                <a:gd name="T7" fmla="*/ 22 h 41"/>
                <a:gd name="T8" fmla="*/ 37 w 39"/>
                <a:gd name="T9" fmla="*/ 17 h 41"/>
                <a:gd name="T10" fmla="*/ 36 w 39"/>
                <a:gd name="T11" fmla="*/ 10 h 41"/>
                <a:gd name="T12" fmla="*/ 29 w 39"/>
                <a:gd name="T13" fmla="*/ 7 h 41"/>
                <a:gd name="T14" fmla="*/ 25 w 39"/>
                <a:gd name="T15" fmla="*/ 9 h 41"/>
                <a:gd name="T16" fmla="*/ 24 w 39"/>
                <a:gd name="T17" fmla="*/ 7 h 41"/>
                <a:gd name="T18" fmla="*/ 13 w 39"/>
                <a:gd name="T19" fmla="*/ 5 h 41"/>
                <a:gd name="T20" fmla="*/ 12 w 39"/>
                <a:gd name="T21" fmla="*/ 11 h 41"/>
                <a:gd name="T22" fmla="*/ 9 w 39"/>
                <a:gd name="T23" fmla="*/ 10 h 41"/>
                <a:gd name="T24" fmla="*/ 3 w 39"/>
                <a:gd name="T25" fmla="*/ 10 h 41"/>
                <a:gd name="T26" fmla="*/ 0 w 39"/>
                <a:gd name="T27" fmla="*/ 19 h 41"/>
                <a:gd name="T28" fmla="*/ 9 w 39"/>
                <a:gd name="T29" fmla="*/ 24 h 41"/>
                <a:gd name="T30" fmla="*/ 9 w 39"/>
                <a:gd name="T31" fmla="*/ 24 h 41"/>
                <a:gd name="T32" fmla="*/ 4 w 39"/>
                <a:gd name="T33" fmla="*/ 29 h 41"/>
                <a:gd name="T34" fmla="*/ 14 w 39"/>
                <a:gd name="T35" fmla="*/ 35 h 41"/>
                <a:gd name="T36" fmla="*/ 17 w 39"/>
                <a:gd name="T37" fmla="*/ 34 h 41"/>
                <a:gd name="T38" fmla="*/ 17 w 39"/>
                <a:gd name="T39" fmla="*/ 35 h 41"/>
                <a:gd name="T40" fmla="*/ 21 w 39"/>
                <a:gd name="T41" fmla="*/ 40 h 41"/>
                <a:gd name="T42" fmla="*/ 27 w 39"/>
                <a:gd name="T43" fmla="*/ 38 h 41"/>
                <a:gd name="T44" fmla="*/ 26 w 39"/>
                <a:gd name="T45" fmla="*/ 30 h 41"/>
                <a:gd name="T46" fmla="*/ 25 w 39"/>
                <a:gd name="T47" fmla="*/ 28 h 41"/>
                <a:gd name="T48" fmla="*/ 26 w 39"/>
                <a:gd name="T49" fmla="*/ 28 h 41"/>
                <a:gd name="T50" fmla="*/ 36 w 39"/>
                <a:gd name="T51" fmla="*/ 31 h 41"/>
                <a:gd name="T52" fmla="*/ 37 w 39"/>
                <a:gd name="T53" fmla="*/ 24 h 41"/>
                <a:gd name="T54" fmla="*/ 22 w 39"/>
                <a:gd name="T55" fmla="*/ 25 h 41"/>
                <a:gd name="T56" fmla="*/ 22 w 39"/>
                <a:gd name="T57" fmla="*/ 25 h 41"/>
                <a:gd name="T58" fmla="*/ 22 w 39"/>
                <a:gd name="T59" fmla="*/ 25 h 41"/>
                <a:gd name="T60" fmla="*/ 19 w 39"/>
                <a:gd name="T61" fmla="*/ 25 h 41"/>
                <a:gd name="T62" fmla="*/ 19 w 39"/>
                <a:gd name="T63" fmla="*/ 25 h 41"/>
                <a:gd name="T64" fmla="*/ 16 w 39"/>
                <a:gd name="T65" fmla="*/ 23 h 41"/>
                <a:gd name="T66" fmla="*/ 16 w 39"/>
                <a:gd name="T67" fmla="*/ 20 h 41"/>
                <a:gd name="T68" fmla="*/ 16 w 39"/>
                <a:gd name="T69" fmla="*/ 20 h 41"/>
                <a:gd name="T70" fmla="*/ 16 w 39"/>
                <a:gd name="T71" fmla="*/ 20 h 41"/>
                <a:gd name="T72" fmla="*/ 16 w 39"/>
                <a:gd name="T73" fmla="*/ 20 h 41"/>
                <a:gd name="T74" fmla="*/ 19 w 39"/>
                <a:gd name="T75" fmla="*/ 17 h 41"/>
                <a:gd name="T76" fmla="*/ 21 w 39"/>
                <a:gd name="T77" fmla="*/ 17 h 41"/>
                <a:gd name="T78" fmla="*/ 21 w 39"/>
                <a:gd name="T79" fmla="*/ 17 h 41"/>
                <a:gd name="T80" fmla="*/ 24 w 39"/>
                <a:gd name="T81" fmla="*/ 19 h 41"/>
                <a:gd name="T82" fmla="*/ 24 w 39"/>
                <a:gd name="T83" fmla="*/ 21 h 41"/>
                <a:gd name="T84" fmla="*/ 24 w 39"/>
                <a:gd name="T85" fmla="*/ 22 h 41"/>
                <a:gd name="T86" fmla="*/ 24 w 39"/>
                <a:gd name="T87" fmla="*/ 22 h 41"/>
                <a:gd name="T88" fmla="*/ 23 w 39"/>
                <a:gd name="T89" fmla="*/ 24 h 41"/>
                <a:gd name="T90" fmla="*/ 22 w 39"/>
                <a:gd name="T9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7" y="24"/>
                  </a:moveTo>
                  <a:cubicBezTo>
                    <a:pt x="37" y="23"/>
                    <a:pt x="36" y="23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1"/>
                    <a:pt x="36" y="18"/>
                    <a:pt x="37" y="17"/>
                  </a:cubicBezTo>
                  <a:cubicBezTo>
                    <a:pt x="38" y="14"/>
                    <a:pt x="37" y="12"/>
                    <a:pt x="36" y="10"/>
                  </a:cubicBezTo>
                  <a:cubicBezTo>
                    <a:pt x="34" y="8"/>
                    <a:pt x="32" y="6"/>
                    <a:pt x="29" y="7"/>
                  </a:cubicBezTo>
                  <a:cubicBezTo>
                    <a:pt x="28" y="7"/>
                    <a:pt x="26" y="8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2" y="4"/>
                    <a:pt x="16" y="0"/>
                    <a:pt x="13" y="5"/>
                  </a:cubicBezTo>
                  <a:cubicBezTo>
                    <a:pt x="12" y="7"/>
                    <a:pt x="11" y="9"/>
                    <a:pt x="12" y="11"/>
                  </a:cubicBezTo>
                  <a:cubicBezTo>
                    <a:pt x="11" y="11"/>
                    <a:pt x="10" y="10"/>
                    <a:pt x="9" y="10"/>
                  </a:cubicBezTo>
                  <a:cubicBezTo>
                    <a:pt x="7" y="9"/>
                    <a:pt x="5" y="9"/>
                    <a:pt x="3" y="10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23"/>
                    <a:pt x="4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6" y="25"/>
                    <a:pt x="3" y="27"/>
                    <a:pt x="4" y="29"/>
                  </a:cubicBezTo>
                  <a:cubicBezTo>
                    <a:pt x="5" y="32"/>
                    <a:pt x="10" y="37"/>
                    <a:pt x="14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7"/>
                    <a:pt x="19" y="39"/>
                    <a:pt x="21" y="40"/>
                  </a:cubicBezTo>
                  <a:cubicBezTo>
                    <a:pt x="23" y="41"/>
                    <a:pt x="27" y="41"/>
                    <a:pt x="27" y="38"/>
                  </a:cubicBezTo>
                  <a:cubicBezTo>
                    <a:pt x="28" y="35"/>
                    <a:pt x="28" y="33"/>
                    <a:pt x="26" y="30"/>
                  </a:cubicBezTo>
                  <a:cubicBezTo>
                    <a:pt x="26" y="29"/>
                    <a:pt x="26" y="29"/>
                    <a:pt x="25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8" y="30"/>
                    <a:pt x="32" y="34"/>
                    <a:pt x="36" y="31"/>
                  </a:cubicBezTo>
                  <a:cubicBezTo>
                    <a:pt x="38" y="30"/>
                    <a:pt x="39" y="26"/>
                    <a:pt x="37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8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2" y="25"/>
                    <a:pt x="22" y="2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59"/>
            <p:cNvSpPr>
              <a:spLocks noEditPoints="1"/>
            </p:cNvSpPr>
            <p:nvPr/>
          </p:nvSpPr>
          <p:spPr bwMode="auto">
            <a:xfrm>
              <a:off x="7510124" y="3653972"/>
              <a:ext cx="101600" cy="106363"/>
            </a:xfrm>
            <a:custGeom>
              <a:avLst/>
              <a:gdLst>
                <a:gd name="T0" fmla="*/ 38 w 39"/>
                <a:gd name="T1" fmla="*/ 24 h 41"/>
                <a:gd name="T2" fmla="*/ 34 w 39"/>
                <a:gd name="T3" fmla="*/ 22 h 41"/>
                <a:gd name="T4" fmla="*/ 33 w 39"/>
                <a:gd name="T5" fmla="*/ 21 h 41"/>
                <a:gd name="T6" fmla="*/ 34 w 39"/>
                <a:gd name="T7" fmla="*/ 21 h 41"/>
                <a:gd name="T8" fmla="*/ 38 w 39"/>
                <a:gd name="T9" fmla="*/ 16 h 41"/>
                <a:gd name="T10" fmla="*/ 36 w 39"/>
                <a:gd name="T11" fmla="*/ 10 h 41"/>
                <a:gd name="T12" fmla="*/ 30 w 39"/>
                <a:gd name="T13" fmla="*/ 7 h 41"/>
                <a:gd name="T14" fmla="*/ 26 w 39"/>
                <a:gd name="T15" fmla="*/ 8 h 41"/>
                <a:gd name="T16" fmla="*/ 25 w 39"/>
                <a:gd name="T17" fmla="*/ 7 h 41"/>
                <a:gd name="T18" fmla="*/ 14 w 39"/>
                <a:gd name="T19" fmla="*/ 4 h 41"/>
                <a:gd name="T20" fmla="*/ 12 w 39"/>
                <a:gd name="T21" fmla="*/ 11 h 41"/>
                <a:gd name="T22" fmla="*/ 9 w 39"/>
                <a:gd name="T23" fmla="*/ 9 h 41"/>
                <a:gd name="T24" fmla="*/ 4 w 39"/>
                <a:gd name="T25" fmla="*/ 9 h 41"/>
                <a:gd name="T26" fmla="*/ 1 w 39"/>
                <a:gd name="T27" fmla="*/ 19 h 41"/>
                <a:gd name="T28" fmla="*/ 9 w 39"/>
                <a:gd name="T29" fmla="*/ 23 h 41"/>
                <a:gd name="T30" fmla="*/ 9 w 39"/>
                <a:gd name="T31" fmla="*/ 23 h 41"/>
                <a:gd name="T32" fmla="*/ 5 w 39"/>
                <a:gd name="T33" fmla="*/ 29 h 41"/>
                <a:gd name="T34" fmla="*/ 15 w 39"/>
                <a:gd name="T35" fmla="*/ 35 h 41"/>
                <a:gd name="T36" fmla="*/ 18 w 39"/>
                <a:gd name="T37" fmla="*/ 33 h 41"/>
                <a:gd name="T38" fmla="*/ 17 w 39"/>
                <a:gd name="T39" fmla="*/ 34 h 41"/>
                <a:gd name="T40" fmla="*/ 21 w 39"/>
                <a:gd name="T41" fmla="*/ 39 h 41"/>
                <a:gd name="T42" fmla="*/ 28 w 39"/>
                <a:gd name="T43" fmla="*/ 38 h 41"/>
                <a:gd name="T44" fmla="*/ 27 w 39"/>
                <a:gd name="T45" fmla="*/ 30 h 41"/>
                <a:gd name="T46" fmla="*/ 26 w 39"/>
                <a:gd name="T47" fmla="*/ 27 h 41"/>
                <a:gd name="T48" fmla="*/ 26 w 39"/>
                <a:gd name="T49" fmla="*/ 28 h 41"/>
                <a:gd name="T50" fmla="*/ 36 w 39"/>
                <a:gd name="T51" fmla="*/ 31 h 41"/>
                <a:gd name="T52" fmla="*/ 38 w 39"/>
                <a:gd name="T53" fmla="*/ 24 h 41"/>
                <a:gd name="T54" fmla="*/ 23 w 39"/>
                <a:gd name="T55" fmla="*/ 24 h 41"/>
                <a:gd name="T56" fmla="*/ 23 w 39"/>
                <a:gd name="T57" fmla="*/ 24 h 41"/>
                <a:gd name="T58" fmla="*/ 22 w 39"/>
                <a:gd name="T59" fmla="*/ 24 h 41"/>
                <a:gd name="T60" fmla="*/ 20 w 39"/>
                <a:gd name="T61" fmla="*/ 25 h 41"/>
                <a:gd name="T62" fmla="*/ 20 w 39"/>
                <a:gd name="T63" fmla="*/ 25 h 41"/>
                <a:gd name="T64" fmla="*/ 17 w 39"/>
                <a:gd name="T65" fmla="*/ 22 h 41"/>
                <a:gd name="T66" fmla="*/ 17 w 39"/>
                <a:gd name="T67" fmla="*/ 20 h 41"/>
                <a:gd name="T68" fmla="*/ 17 w 39"/>
                <a:gd name="T69" fmla="*/ 20 h 41"/>
                <a:gd name="T70" fmla="*/ 17 w 39"/>
                <a:gd name="T71" fmla="*/ 20 h 41"/>
                <a:gd name="T72" fmla="*/ 17 w 39"/>
                <a:gd name="T73" fmla="*/ 20 h 41"/>
                <a:gd name="T74" fmla="*/ 20 w 39"/>
                <a:gd name="T75" fmla="*/ 17 h 41"/>
                <a:gd name="T76" fmla="*/ 22 w 39"/>
                <a:gd name="T77" fmla="*/ 17 h 41"/>
                <a:gd name="T78" fmla="*/ 22 w 39"/>
                <a:gd name="T79" fmla="*/ 17 h 41"/>
                <a:gd name="T80" fmla="*/ 24 w 39"/>
                <a:gd name="T81" fmla="*/ 19 h 41"/>
                <a:gd name="T82" fmla="*/ 25 w 39"/>
                <a:gd name="T83" fmla="*/ 20 h 41"/>
                <a:gd name="T84" fmla="*/ 25 w 39"/>
                <a:gd name="T85" fmla="*/ 22 h 41"/>
                <a:gd name="T86" fmla="*/ 25 w 39"/>
                <a:gd name="T87" fmla="*/ 22 h 41"/>
                <a:gd name="T88" fmla="*/ 24 w 39"/>
                <a:gd name="T89" fmla="*/ 24 h 41"/>
                <a:gd name="T90" fmla="*/ 23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8" y="24"/>
                  </a:moveTo>
                  <a:cubicBezTo>
                    <a:pt x="37" y="22"/>
                    <a:pt x="36" y="22"/>
                    <a:pt x="34" y="22"/>
                  </a:cubicBezTo>
                  <a:cubicBezTo>
                    <a:pt x="34" y="22"/>
                    <a:pt x="33" y="22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6" y="20"/>
                    <a:pt x="37" y="18"/>
                    <a:pt x="38" y="16"/>
                  </a:cubicBezTo>
                  <a:cubicBezTo>
                    <a:pt x="39" y="14"/>
                    <a:pt x="38" y="12"/>
                    <a:pt x="36" y="10"/>
                  </a:cubicBezTo>
                  <a:cubicBezTo>
                    <a:pt x="35" y="7"/>
                    <a:pt x="33" y="6"/>
                    <a:pt x="30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6" y="8"/>
                    <a:pt x="26" y="7"/>
                    <a:pt x="25" y="7"/>
                  </a:cubicBezTo>
                  <a:cubicBezTo>
                    <a:pt x="23" y="4"/>
                    <a:pt x="17" y="0"/>
                    <a:pt x="14" y="4"/>
                  </a:cubicBezTo>
                  <a:cubicBezTo>
                    <a:pt x="12" y="6"/>
                    <a:pt x="12" y="9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7" y="9"/>
                    <a:pt x="5" y="8"/>
                    <a:pt x="4" y="9"/>
                  </a:cubicBezTo>
                  <a:cubicBezTo>
                    <a:pt x="1" y="12"/>
                    <a:pt x="0" y="15"/>
                    <a:pt x="1" y="19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4"/>
                    <a:pt x="4" y="26"/>
                    <a:pt x="5" y="29"/>
                  </a:cubicBezTo>
                  <a:cubicBezTo>
                    <a:pt x="6" y="32"/>
                    <a:pt x="11" y="37"/>
                    <a:pt x="15" y="35"/>
                  </a:cubicBezTo>
                  <a:cubicBezTo>
                    <a:pt x="16" y="34"/>
                    <a:pt x="17" y="34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7" y="37"/>
                    <a:pt x="19" y="39"/>
                    <a:pt x="21" y="39"/>
                  </a:cubicBezTo>
                  <a:cubicBezTo>
                    <a:pt x="24" y="40"/>
                    <a:pt x="27" y="41"/>
                    <a:pt x="28" y="38"/>
                  </a:cubicBezTo>
                  <a:cubicBezTo>
                    <a:pt x="29" y="35"/>
                    <a:pt x="28" y="32"/>
                    <a:pt x="27" y="30"/>
                  </a:cubicBezTo>
                  <a:cubicBezTo>
                    <a:pt x="27" y="29"/>
                    <a:pt x="26" y="28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9" y="29"/>
                    <a:pt x="33" y="33"/>
                    <a:pt x="36" y="31"/>
                  </a:cubicBezTo>
                  <a:cubicBezTo>
                    <a:pt x="38" y="29"/>
                    <a:pt x="39" y="26"/>
                    <a:pt x="38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2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8"/>
                    <a:pt x="18" y="17"/>
                    <a:pt x="20" y="17"/>
                  </a:cubicBezTo>
                  <a:cubicBezTo>
                    <a:pt x="20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4" y="18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60"/>
            <p:cNvSpPr>
              <a:spLocks/>
            </p:cNvSpPr>
            <p:nvPr/>
          </p:nvSpPr>
          <p:spPr bwMode="auto">
            <a:xfrm>
              <a:off x="6784637" y="2606222"/>
              <a:ext cx="596900" cy="1517650"/>
            </a:xfrm>
            <a:custGeom>
              <a:avLst/>
              <a:gdLst>
                <a:gd name="T0" fmla="*/ 149 w 232"/>
                <a:gd name="T1" fmla="*/ 0 h 588"/>
                <a:gd name="T2" fmla="*/ 15 w 232"/>
                <a:gd name="T3" fmla="*/ 275 h 588"/>
                <a:gd name="T4" fmla="*/ 232 w 232"/>
                <a:gd name="T5" fmla="*/ 588 h 588"/>
                <a:gd name="T6" fmla="*/ 0 w 232"/>
                <a:gd name="T7" fmla="*/ 275 h 588"/>
                <a:gd name="T8" fmla="*/ 149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149" y="0"/>
                  </a:moveTo>
                  <a:cubicBezTo>
                    <a:pt x="149" y="0"/>
                    <a:pt x="15" y="69"/>
                    <a:pt x="15" y="275"/>
                  </a:cubicBezTo>
                  <a:cubicBezTo>
                    <a:pt x="15" y="481"/>
                    <a:pt x="232" y="588"/>
                    <a:pt x="232" y="588"/>
                  </a:cubicBezTo>
                  <a:cubicBezTo>
                    <a:pt x="232" y="588"/>
                    <a:pt x="0" y="478"/>
                    <a:pt x="0" y="275"/>
                  </a:cubicBezTo>
                  <a:cubicBezTo>
                    <a:pt x="0" y="72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1"/>
            <p:cNvSpPr>
              <a:spLocks/>
            </p:cNvSpPr>
            <p:nvPr/>
          </p:nvSpPr>
          <p:spPr bwMode="auto">
            <a:xfrm>
              <a:off x="7203737" y="2606222"/>
              <a:ext cx="395288" cy="1517650"/>
            </a:xfrm>
            <a:custGeom>
              <a:avLst/>
              <a:gdLst>
                <a:gd name="T0" fmla="*/ 98 w 153"/>
                <a:gd name="T1" fmla="*/ 0 h 588"/>
                <a:gd name="T2" fmla="*/ 14 w 153"/>
                <a:gd name="T3" fmla="*/ 275 h 588"/>
                <a:gd name="T4" fmla="*/ 153 w 153"/>
                <a:gd name="T5" fmla="*/ 588 h 588"/>
                <a:gd name="T6" fmla="*/ 0 w 153"/>
                <a:gd name="T7" fmla="*/ 275 h 588"/>
                <a:gd name="T8" fmla="*/ 98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98" y="0"/>
                  </a:moveTo>
                  <a:cubicBezTo>
                    <a:pt x="98" y="0"/>
                    <a:pt x="14" y="69"/>
                    <a:pt x="14" y="275"/>
                  </a:cubicBezTo>
                  <a:cubicBezTo>
                    <a:pt x="14" y="481"/>
                    <a:pt x="153" y="588"/>
                    <a:pt x="153" y="588"/>
                  </a:cubicBezTo>
                  <a:cubicBezTo>
                    <a:pt x="153" y="588"/>
                    <a:pt x="0" y="478"/>
                    <a:pt x="0" y="275"/>
                  </a:cubicBezTo>
                  <a:cubicBezTo>
                    <a:pt x="0" y="72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62"/>
            <p:cNvSpPr>
              <a:spLocks/>
            </p:cNvSpPr>
            <p:nvPr/>
          </p:nvSpPr>
          <p:spPr bwMode="auto">
            <a:xfrm>
              <a:off x="7673637" y="2555422"/>
              <a:ext cx="517525" cy="1674813"/>
            </a:xfrm>
            <a:custGeom>
              <a:avLst/>
              <a:gdLst>
                <a:gd name="T0" fmla="*/ 82 w 201"/>
                <a:gd name="T1" fmla="*/ 11 h 649"/>
                <a:gd name="T2" fmla="*/ 0 w 201"/>
                <a:gd name="T3" fmla="*/ 1 h 649"/>
                <a:gd name="T4" fmla="*/ 0 w 201"/>
                <a:gd name="T5" fmla="*/ 649 h 649"/>
                <a:gd name="T6" fmla="*/ 201 w 201"/>
                <a:gd name="T7" fmla="*/ 289 h 649"/>
                <a:gd name="T8" fmla="*/ 82 w 201"/>
                <a:gd name="T9" fmla="*/ 1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649">
                  <a:moveTo>
                    <a:pt x="82" y="11"/>
                  </a:moveTo>
                  <a:cubicBezTo>
                    <a:pt x="61" y="0"/>
                    <a:pt x="0" y="1"/>
                    <a:pt x="0" y="1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49"/>
                    <a:pt x="201" y="538"/>
                    <a:pt x="201" y="289"/>
                  </a:cubicBezTo>
                  <a:cubicBezTo>
                    <a:pt x="201" y="126"/>
                    <a:pt x="139" y="42"/>
                    <a:pt x="82" y="11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63"/>
            <p:cNvSpPr>
              <a:spLocks/>
            </p:cNvSpPr>
            <p:nvPr/>
          </p:nvSpPr>
          <p:spPr bwMode="auto">
            <a:xfrm>
              <a:off x="7956212" y="2596697"/>
              <a:ext cx="665163" cy="1527175"/>
            </a:xfrm>
            <a:custGeom>
              <a:avLst/>
              <a:gdLst>
                <a:gd name="T0" fmla="*/ 79 w 258"/>
                <a:gd name="T1" fmla="*/ 0 h 592"/>
                <a:gd name="T2" fmla="*/ 225 w 258"/>
                <a:gd name="T3" fmla="*/ 282 h 592"/>
                <a:gd name="T4" fmla="*/ 0 w 258"/>
                <a:gd name="T5" fmla="*/ 592 h 592"/>
                <a:gd name="T6" fmla="*/ 258 w 258"/>
                <a:gd name="T7" fmla="*/ 281 h 592"/>
                <a:gd name="T8" fmla="*/ 79 w 25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592">
                  <a:moveTo>
                    <a:pt x="79" y="0"/>
                  </a:moveTo>
                  <a:cubicBezTo>
                    <a:pt x="79" y="0"/>
                    <a:pt x="225" y="75"/>
                    <a:pt x="225" y="282"/>
                  </a:cubicBezTo>
                  <a:cubicBezTo>
                    <a:pt x="225" y="481"/>
                    <a:pt x="0" y="592"/>
                    <a:pt x="0" y="592"/>
                  </a:cubicBezTo>
                  <a:cubicBezTo>
                    <a:pt x="0" y="592"/>
                    <a:pt x="258" y="539"/>
                    <a:pt x="258" y="281"/>
                  </a:cubicBezTo>
                  <a:cubicBezTo>
                    <a:pt x="258" y="63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64"/>
            <p:cNvSpPr>
              <a:spLocks noEditPoints="1"/>
            </p:cNvSpPr>
            <p:nvPr/>
          </p:nvSpPr>
          <p:spPr bwMode="auto">
            <a:xfrm>
              <a:off x="7757774" y="2704647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4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39" y="54"/>
                    <a:pt x="44" y="51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8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19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10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65"/>
            <p:cNvSpPr>
              <a:spLocks noEditPoints="1"/>
            </p:cNvSpPr>
            <p:nvPr/>
          </p:nvSpPr>
          <p:spPr bwMode="auto">
            <a:xfrm>
              <a:off x="7845087" y="3647622"/>
              <a:ext cx="142875" cy="144463"/>
            </a:xfrm>
            <a:custGeom>
              <a:avLst/>
              <a:gdLst>
                <a:gd name="T0" fmla="*/ 4 w 55"/>
                <a:gd name="T1" fmla="*/ 45 h 56"/>
                <a:gd name="T2" fmla="*/ 13 w 55"/>
                <a:gd name="T3" fmla="*/ 51 h 56"/>
                <a:gd name="T4" fmla="*/ 24 w 55"/>
                <a:gd name="T5" fmla="*/ 40 h 56"/>
                <a:gd name="T6" fmla="*/ 25 w 55"/>
                <a:gd name="T7" fmla="*/ 38 h 56"/>
                <a:gd name="T8" fmla="*/ 29 w 55"/>
                <a:gd name="T9" fmla="*/ 50 h 56"/>
                <a:gd name="T10" fmla="*/ 44 w 55"/>
                <a:gd name="T11" fmla="*/ 51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40 w 55"/>
                <a:gd name="T23" fmla="*/ 16 h 56"/>
                <a:gd name="T24" fmla="*/ 31 w 55"/>
                <a:gd name="T25" fmla="*/ 1 h 56"/>
                <a:gd name="T26" fmla="*/ 19 w 55"/>
                <a:gd name="T27" fmla="*/ 6 h 56"/>
                <a:gd name="T28" fmla="*/ 19 w 55"/>
                <a:gd name="T29" fmla="*/ 6 h 56"/>
                <a:gd name="T30" fmla="*/ 18 w 55"/>
                <a:gd name="T31" fmla="*/ 8 h 56"/>
                <a:gd name="T32" fmla="*/ 17 w 55"/>
                <a:gd name="T33" fmla="*/ 13 h 56"/>
                <a:gd name="T34" fmla="*/ 16 w 55"/>
                <a:gd name="T35" fmla="*/ 12 h 56"/>
                <a:gd name="T36" fmla="*/ 1 w 55"/>
                <a:gd name="T37" fmla="*/ 23 h 56"/>
                <a:gd name="T38" fmla="*/ 17 w 55"/>
                <a:gd name="T39" fmla="*/ 32 h 56"/>
                <a:gd name="T40" fmla="*/ 14 w 55"/>
                <a:gd name="T41" fmla="*/ 34 h 56"/>
                <a:gd name="T42" fmla="*/ 4 w 55"/>
                <a:gd name="T43" fmla="*/ 45 h 56"/>
                <a:gd name="T44" fmla="*/ 23 w 55"/>
                <a:gd name="T45" fmla="*/ 31 h 56"/>
                <a:gd name="T46" fmla="*/ 22 w 55"/>
                <a:gd name="T47" fmla="*/ 29 h 56"/>
                <a:gd name="T48" fmla="*/ 22 w 55"/>
                <a:gd name="T49" fmla="*/ 28 h 56"/>
                <a:gd name="T50" fmla="*/ 24 w 55"/>
                <a:gd name="T51" fmla="*/ 23 h 56"/>
                <a:gd name="T52" fmla="*/ 27 w 55"/>
                <a:gd name="T53" fmla="*/ 22 h 56"/>
                <a:gd name="T54" fmla="*/ 27 w 55"/>
                <a:gd name="T55" fmla="*/ 22 h 56"/>
                <a:gd name="T56" fmla="*/ 29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3 w 55"/>
                <a:gd name="T63" fmla="*/ 30 h 56"/>
                <a:gd name="T64" fmla="*/ 31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4" y="45"/>
                  </a:moveTo>
                  <a:cubicBezTo>
                    <a:pt x="3" y="50"/>
                    <a:pt x="9" y="51"/>
                    <a:pt x="13" y="51"/>
                  </a:cubicBezTo>
                  <a:cubicBezTo>
                    <a:pt x="19" y="51"/>
                    <a:pt x="21" y="45"/>
                    <a:pt x="24" y="40"/>
                  </a:cubicBezTo>
                  <a:cubicBezTo>
                    <a:pt x="24" y="39"/>
                    <a:pt x="25" y="38"/>
                    <a:pt x="25" y="38"/>
                  </a:cubicBezTo>
                  <a:cubicBezTo>
                    <a:pt x="26" y="42"/>
                    <a:pt x="28" y="47"/>
                    <a:pt x="29" y="50"/>
                  </a:cubicBezTo>
                  <a:cubicBezTo>
                    <a:pt x="31" y="56"/>
                    <a:pt x="40" y="54"/>
                    <a:pt x="44" y="51"/>
                  </a:cubicBezTo>
                  <a:cubicBezTo>
                    <a:pt x="48" y="46"/>
                    <a:pt x="42" y="40"/>
                    <a:pt x="38" y="36"/>
                  </a:cubicBezTo>
                  <a:cubicBezTo>
                    <a:pt x="44" y="37"/>
                    <a:pt x="51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6" y="15"/>
                    <a:pt x="43" y="15"/>
                  </a:cubicBezTo>
                  <a:cubicBezTo>
                    <a:pt x="42" y="15"/>
                    <a:pt x="41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3" y="6"/>
                    <a:pt x="37" y="0"/>
                    <a:pt x="31" y="1"/>
                  </a:cubicBezTo>
                  <a:cubicBezTo>
                    <a:pt x="27" y="1"/>
                    <a:pt x="20" y="1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7" y="9"/>
                    <a:pt x="17" y="11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9" y="11"/>
                    <a:pt x="0" y="14"/>
                    <a:pt x="1" y="23"/>
                  </a:cubicBezTo>
                  <a:cubicBezTo>
                    <a:pt x="1" y="30"/>
                    <a:pt x="11" y="32"/>
                    <a:pt x="17" y="32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1" y="36"/>
                    <a:pt x="4" y="41"/>
                    <a:pt x="4" y="45"/>
                  </a:cubicBezTo>
                  <a:close/>
                  <a:moveTo>
                    <a:pt x="23" y="31"/>
                  </a:moveTo>
                  <a:cubicBezTo>
                    <a:pt x="23" y="30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3" y="24"/>
                    <a:pt x="24" y="23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3" y="25"/>
                    <a:pt x="33" y="26"/>
                    <a:pt x="33" y="27"/>
                  </a:cubicBezTo>
                  <a:cubicBezTo>
                    <a:pt x="33" y="28"/>
                    <a:pt x="33" y="29"/>
                    <a:pt x="33" y="30"/>
                  </a:cubicBezTo>
                  <a:cubicBezTo>
                    <a:pt x="32" y="31"/>
                    <a:pt x="32" y="32"/>
                    <a:pt x="31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4" y="32"/>
                    <a:pt x="24" y="31"/>
                    <a:pt x="23" y="3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66"/>
            <p:cNvSpPr>
              <a:spLocks noEditPoints="1"/>
            </p:cNvSpPr>
            <p:nvPr/>
          </p:nvSpPr>
          <p:spPr bwMode="auto">
            <a:xfrm>
              <a:off x="7740312" y="3903210"/>
              <a:ext cx="98425" cy="87313"/>
            </a:xfrm>
            <a:custGeom>
              <a:avLst/>
              <a:gdLst>
                <a:gd name="T0" fmla="*/ 2 w 38"/>
                <a:gd name="T1" fmla="*/ 28 h 34"/>
                <a:gd name="T2" fmla="*/ 9 w 38"/>
                <a:gd name="T3" fmla="*/ 31 h 34"/>
                <a:gd name="T4" fmla="*/ 16 w 38"/>
                <a:gd name="T5" fmla="*/ 24 h 34"/>
                <a:gd name="T6" fmla="*/ 17 w 38"/>
                <a:gd name="T7" fmla="*/ 23 h 34"/>
                <a:gd name="T8" fmla="*/ 20 w 38"/>
                <a:gd name="T9" fmla="*/ 30 h 34"/>
                <a:gd name="T10" fmla="*/ 30 w 38"/>
                <a:gd name="T11" fmla="*/ 31 h 34"/>
                <a:gd name="T12" fmla="*/ 27 w 38"/>
                <a:gd name="T13" fmla="*/ 22 h 34"/>
                <a:gd name="T14" fmla="*/ 37 w 38"/>
                <a:gd name="T15" fmla="*/ 17 h 34"/>
                <a:gd name="T16" fmla="*/ 37 w 38"/>
                <a:gd name="T17" fmla="*/ 11 h 34"/>
                <a:gd name="T18" fmla="*/ 30 w 38"/>
                <a:gd name="T19" fmla="*/ 9 h 34"/>
                <a:gd name="T20" fmla="*/ 27 w 38"/>
                <a:gd name="T21" fmla="*/ 10 h 34"/>
                <a:gd name="T22" fmla="*/ 27 w 38"/>
                <a:gd name="T23" fmla="*/ 10 h 34"/>
                <a:gd name="T24" fmla="*/ 21 w 38"/>
                <a:gd name="T25" fmla="*/ 1 h 34"/>
                <a:gd name="T26" fmla="*/ 13 w 38"/>
                <a:gd name="T27" fmla="*/ 4 h 34"/>
                <a:gd name="T28" fmla="*/ 13 w 38"/>
                <a:gd name="T29" fmla="*/ 4 h 34"/>
                <a:gd name="T30" fmla="*/ 12 w 38"/>
                <a:gd name="T31" fmla="*/ 5 h 34"/>
                <a:gd name="T32" fmla="*/ 12 w 38"/>
                <a:gd name="T33" fmla="*/ 8 h 34"/>
                <a:gd name="T34" fmla="*/ 11 w 38"/>
                <a:gd name="T35" fmla="*/ 8 h 34"/>
                <a:gd name="T36" fmla="*/ 0 w 38"/>
                <a:gd name="T37" fmla="*/ 14 h 34"/>
                <a:gd name="T38" fmla="*/ 12 w 38"/>
                <a:gd name="T39" fmla="*/ 19 h 34"/>
                <a:gd name="T40" fmla="*/ 9 w 38"/>
                <a:gd name="T41" fmla="*/ 21 h 34"/>
                <a:gd name="T42" fmla="*/ 2 w 38"/>
                <a:gd name="T43" fmla="*/ 28 h 34"/>
                <a:gd name="T44" fmla="*/ 16 w 38"/>
                <a:gd name="T45" fmla="*/ 19 h 34"/>
                <a:gd name="T46" fmla="*/ 15 w 38"/>
                <a:gd name="T47" fmla="*/ 17 h 34"/>
                <a:gd name="T48" fmla="*/ 15 w 38"/>
                <a:gd name="T49" fmla="*/ 17 h 34"/>
                <a:gd name="T50" fmla="*/ 16 w 38"/>
                <a:gd name="T51" fmla="*/ 14 h 34"/>
                <a:gd name="T52" fmla="*/ 18 w 38"/>
                <a:gd name="T53" fmla="*/ 13 h 34"/>
                <a:gd name="T54" fmla="*/ 19 w 38"/>
                <a:gd name="T55" fmla="*/ 13 h 34"/>
                <a:gd name="T56" fmla="*/ 20 w 38"/>
                <a:gd name="T57" fmla="*/ 13 h 34"/>
                <a:gd name="T58" fmla="*/ 22 w 38"/>
                <a:gd name="T59" fmla="*/ 15 h 34"/>
                <a:gd name="T60" fmla="*/ 23 w 38"/>
                <a:gd name="T61" fmla="*/ 16 h 34"/>
                <a:gd name="T62" fmla="*/ 22 w 38"/>
                <a:gd name="T63" fmla="*/ 19 h 34"/>
                <a:gd name="T64" fmla="*/ 21 w 38"/>
                <a:gd name="T65" fmla="*/ 20 h 34"/>
                <a:gd name="T66" fmla="*/ 19 w 38"/>
                <a:gd name="T67" fmla="*/ 20 h 34"/>
                <a:gd name="T68" fmla="*/ 19 w 38"/>
                <a:gd name="T69" fmla="*/ 20 h 34"/>
                <a:gd name="T70" fmla="*/ 17 w 38"/>
                <a:gd name="T71" fmla="*/ 20 h 34"/>
                <a:gd name="T72" fmla="*/ 16 w 38"/>
                <a:gd name="T7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4">
                  <a:moveTo>
                    <a:pt x="2" y="28"/>
                  </a:moveTo>
                  <a:cubicBezTo>
                    <a:pt x="2" y="30"/>
                    <a:pt x="6" y="31"/>
                    <a:pt x="9" y="31"/>
                  </a:cubicBezTo>
                  <a:cubicBezTo>
                    <a:pt x="13" y="31"/>
                    <a:pt x="15" y="27"/>
                    <a:pt x="16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8" y="26"/>
                    <a:pt x="19" y="29"/>
                    <a:pt x="20" y="30"/>
                  </a:cubicBezTo>
                  <a:cubicBezTo>
                    <a:pt x="22" y="34"/>
                    <a:pt x="27" y="33"/>
                    <a:pt x="30" y="31"/>
                  </a:cubicBezTo>
                  <a:cubicBezTo>
                    <a:pt x="33" y="28"/>
                    <a:pt x="29" y="24"/>
                    <a:pt x="27" y="22"/>
                  </a:cubicBezTo>
                  <a:cubicBezTo>
                    <a:pt x="31" y="23"/>
                    <a:pt x="35" y="21"/>
                    <a:pt x="37" y="17"/>
                  </a:cubicBezTo>
                  <a:cubicBezTo>
                    <a:pt x="38" y="16"/>
                    <a:pt x="38" y="12"/>
                    <a:pt x="37" y="11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4"/>
                    <a:pt x="26" y="0"/>
                    <a:pt x="21" y="1"/>
                  </a:cubicBezTo>
                  <a:cubicBezTo>
                    <a:pt x="18" y="1"/>
                    <a:pt x="13" y="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7"/>
                    <a:pt x="0" y="9"/>
                    <a:pt x="0" y="14"/>
                  </a:cubicBezTo>
                  <a:cubicBezTo>
                    <a:pt x="1" y="18"/>
                    <a:pt x="7" y="19"/>
                    <a:pt x="12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7" y="22"/>
                    <a:pt x="2" y="25"/>
                    <a:pt x="2" y="28"/>
                  </a:cubicBezTo>
                  <a:close/>
                  <a:moveTo>
                    <a:pt x="16" y="19"/>
                  </a:moveTo>
                  <a:cubicBezTo>
                    <a:pt x="16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1" y="14"/>
                    <a:pt x="22" y="14"/>
                    <a:pt x="22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7"/>
                    <a:pt x="23" y="18"/>
                    <a:pt x="22" y="19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67"/>
            <p:cNvSpPr>
              <a:spLocks noEditPoints="1"/>
            </p:cNvSpPr>
            <p:nvPr/>
          </p:nvSpPr>
          <p:spPr bwMode="auto">
            <a:xfrm>
              <a:off x="7835562" y="3326947"/>
              <a:ext cx="141288" cy="141288"/>
            </a:xfrm>
            <a:custGeom>
              <a:avLst/>
              <a:gdLst>
                <a:gd name="T0" fmla="*/ 3 w 55"/>
                <a:gd name="T1" fmla="*/ 45 h 55"/>
                <a:gd name="T2" fmla="*/ 12 w 55"/>
                <a:gd name="T3" fmla="*/ 50 h 55"/>
                <a:gd name="T4" fmla="*/ 23 w 55"/>
                <a:gd name="T5" fmla="*/ 39 h 55"/>
                <a:gd name="T6" fmla="*/ 24 w 55"/>
                <a:gd name="T7" fmla="*/ 37 h 55"/>
                <a:gd name="T8" fmla="*/ 28 w 55"/>
                <a:gd name="T9" fmla="*/ 49 h 55"/>
                <a:gd name="T10" fmla="*/ 43 w 55"/>
                <a:gd name="T11" fmla="*/ 50 h 55"/>
                <a:gd name="T12" fmla="*/ 38 w 55"/>
                <a:gd name="T13" fmla="*/ 36 h 55"/>
                <a:gd name="T14" fmla="*/ 53 w 55"/>
                <a:gd name="T15" fmla="*/ 27 h 55"/>
                <a:gd name="T16" fmla="*/ 53 w 55"/>
                <a:gd name="T17" fmla="*/ 17 h 55"/>
                <a:gd name="T18" fmla="*/ 42 w 55"/>
                <a:gd name="T19" fmla="*/ 15 h 55"/>
                <a:gd name="T20" fmla="*/ 39 w 55"/>
                <a:gd name="T21" fmla="*/ 16 h 55"/>
                <a:gd name="T22" fmla="*/ 39 w 55"/>
                <a:gd name="T23" fmla="*/ 15 h 55"/>
                <a:gd name="T24" fmla="*/ 30 w 55"/>
                <a:gd name="T25" fmla="*/ 0 h 55"/>
                <a:gd name="T26" fmla="*/ 18 w 55"/>
                <a:gd name="T27" fmla="*/ 6 h 55"/>
                <a:gd name="T28" fmla="*/ 18 w 55"/>
                <a:gd name="T29" fmla="*/ 5 h 55"/>
                <a:gd name="T30" fmla="*/ 17 w 55"/>
                <a:gd name="T31" fmla="*/ 7 h 55"/>
                <a:gd name="T32" fmla="*/ 17 w 55"/>
                <a:gd name="T33" fmla="*/ 12 h 55"/>
                <a:gd name="T34" fmla="*/ 16 w 55"/>
                <a:gd name="T35" fmla="*/ 12 h 55"/>
                <a:gd name="T36" fmla="*/ 0 w 55"/>
                <a:gd name="T37" fmla="*/ 22 h 55"/>
                <a:gd name="T38" fmla="*/ 16 w 55"/>
                <a:gd name="T39" fmla="*/ 31 h 55"/>
                <a:gd name="T40" fmla="*/ 13 w 55"/>
                <a:gd name="T41" fmla="*/ 33 h 55"/>
                <a:gd name="T42" fmla="*/ 3 w 55"/>
                <a:gd name="T43" fmla="*/ 45 h 55"/>
                <a:gd name="T44" fmla="*/ 23 w 55"/>
                <a:gd name="T45" fmla="*/ 30 h 55"/>
                <a:gd name="T46" fmla="*/ 22 w 55"/>
                <a:gd name="T47" fmla="*/ 28 h 55"/>
                <a:gd name="T48" fmla="*/ 22 w 55"/>
                <a:gd name="T49" fmla="*/ 27 h 55"/>
                <a:gd name="T50" fmla="*/ 23 w 55"/>
                <a:gd name="T51" fmla="*/ 22 h 55"/>
                <a:gd name="T52" fmla="*/ 26 w 55"/>
                <a:gd name="T53" fmla="*/ 21 h 55"/>
                <a:gd name="T54" fmla="*/ 27 w 55"/>
                <a:gd name="T55" fmla="*/ 21 h 55"/>
                <a:gd name="T56" fmla="*/ 28 w 55"/>
                <a:gd name="T57" fmla="*/ 21 h 55"/>
                <a:gd name="T58" fmla="*/ 32 w 55"/>
                <a:gd name="T59" fmla="*/ 23 h 55"/>
                <a:gd name="T60" fmla="*/ 33 w 55"/>
                <a:gd name="T61" fmla="*/ 26 h 55"/>
                <a:gd name="T62" fmla="*/ 32 w 55"/>
                <a:gd name="T63" fmla="*/ 30 h 55"/>
                <a:gd name="T64" fmla="*/ 30 w 55"/>
                <a:gd name="T65" fmla="*/ 31 h 55"/>
                <a:gd name="T66" fmla="*/ 28 w 55"/>
                <a:gd name="T67" fmla="*/ 32 h 55"/>
                <a:gd name="T68" fmla="*/ 27 w 55"/>
                <a:gd name="T69" fmla="*/ 32 h 55"/>
                <a:gd name="T70" fmla="*/ 24 w 55"/>
                <a:gd name="T71" fmla="*/ 32 h 55"/>
                <a:gd name="T72" fmla="*/ 23 w 55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5">
                  <a:moveTo>
                    <a:pt x="3" y="45"/>
                  </a:moveTo>
                  <a:cubicBezTo>
                    <a:pt x="3" y="49"/>
                    <a:pt x="9" y="50"/>
                    <a:pt x="12" y="50"/>
                  </a:cubicBezTo>
                  <a:cubicBezTo>
                    <a:pt x="18" y="50"/>
                    <a:pt x="21" y="44"/>
                    <a:pt x="23" y="39"/>
                  </a:cubicBezTo>
                  <a:cubicBezTo>
                    <a:pt x="24" y="39"/>
                    <a:pt x="24" y="38"/>
                    <a:pt x="24" y="37"/>
                  </a:cubicBezTo>
                  <a:cubicBezTo>
                    <a:pt x="25" y="42"/>
                    <a:pt x="27" y="47"/>
                    <a:pt x="28" y="49"/>
                  </a:cubicBezTo>
                  <a:cubicBezTo>
                    <a:pt x="31" y="55"/>
                    <a:pt x="39" y="54"/>
                    <a:pt x="43" y="50"/>
                  </a:cubicBezTo>
                  <a:cubicBezTo>
                    <a:pt x="48" y="46"/>
                    <a:pt x="41" y="39"/>
                    <a:pt x="38" y="36"/>
                  </a:cubicBezTo>
                  <a:cubicBezTo>
                    <a:pt x="44" y="37"/>
                    <a:pt x="50" y="34"/>
                    <a:pt x="53" y="27"/>
                  </a:cubicBezTo>
                  <a:cubicBezTo>
                    <a:pt x="55" y="25"/>
                    <a:pt x="55" y="19"/>
                    <a:pt x="53" y="17"/>
                  </a:cubicBezTo>
                  <a:cubicBezTo>
                    <a:pt x="51" y="14"/>
                    <a:pt x="45" y="14"/>
                    <a:pt x="42" y="15"/>
                  </a:cubicBezTo>
                  <a:cubicBezTo>
                    <a:pt x="42" y="15"/>
                    <a:pt x="40" y="15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0"/>
                    <a:pt x="19" y="1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8" y="10"/>
                    <a:pt x="0" y="14"/>
                    <a:pt x="0" y="22"/>
                  </a:cubicBezTo>
                  <a:cubicBezTo>
                    <a:pt x="1" y="29"/>
                    <a:pt x="11" y="31"/>
                    <a:pt x="16" y="31"/>
                  </a:cubicBezTo>
                  <a:cubicBezTo>
                    <a:pt x="15" y="32"/>
                    <a:pt x="14" y="32"/>
                    <a:pt x="13" y="33"/>
                  </a:cubicBezTo>
                  <a:cubicBezTo>
                    <a:pt x="10" y="35"/>
                    <a:pt x="3" y="40"/>
                    <a:pt x="3" y="45"/>
                  </a:cubicBezTo>
                  <a:close/>
                  <a:moveTo>
                    <a:pt x="23" y="30"/>
                  </a:move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1" y="25"/>
                    <a:pt x="22" y="24"/>
                    <a:pt x="23" y="22"/>
                  </a:cubicBezTo>
                  <a:cubicBezTo>
                    <a:pt x="24" y="22"/>
                    <a:pt x="25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30" y="22"/>
                    <a:pt x="31" y="22"/>
                    <a:pt x="32" y="23"/>
                  </a:cubicBezTo>
                  <a:cubicBezTo>
                    <a:pt x="32" y="24"/>
                    <a:pt x="33" y="25"/>
                    <a:pt x="33" y="26"/>
                  </a:cubicBezTo>
                  <a:cubicBezTo>
                    <a:pt x="33" y="27"/>
                    <a:pt x="33" y="29"/>
                    <a:pt x="32" y="30"/>
                  </a:cubicBezTo>
                  <a:cubicBezTo>
                    <a:pt x="32" y="30"/>
                    <a:pt x="31" y="31"/>
                    <a:pt x="30" y="31"/>
                  </a:cubicBezTo>
                  <a:cubicBezTo>
                    <a:pt x="30" y="32"/>
                    <a:pt x="29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68"/>
            <p:cNvSpPr>
              <a:spLocks noEditPoints="1"/>
            </p:cNvSpPr>
            <p:nvPr/>
          </p:nvSpPr>
          <p:spPr bwMode="auto">
            <a:xfrm>
              <a:off x="7905412" y="3001510"/>
              <a:ext cx="144463" cy="142875"/>
            </a:xfrm>
            <a:custGeom>
              <a:avLst/>
              <a:gdLst>
                <a:gd name="T0" fmla="*/ 4 w 56"/>
                <a:gd name="T1" fmla="*/ 45 h 55"/>
                <a:gd name="T2" fmla="*/ 13 w 56"/>
                <a:gd name="T3" fmla="*/ 50 h 55"/>
                <a:gd name="T4" fmla="*/ 24 w 56"/>
                <a:gd name="T5" fmla="*/ 39 h 55"/>
                <a:gd name="T6" fmla="*/ 25 w 56"/>
                <a:gd name="T7" fmla="*/ 37 h 55"/>
                <a:gd name="T8" fmla="*/ 29 w 56"/>
                <a:gd name="T9" fmla="*/ 49 h 55"/>
                <a:gd name="T10" fmla="*/ 44 w 56"/>
                <a:gd name="T11" fmla="*/ 50 h 55"/>
                <a:gd name="T12" fmla="*/ 39 w 56"/>
                <a:gd name="T13" fmla="*/ 36 h 55"/>
                <a:gd name="T14" fmla="*/ 54 w 56"/>
                <a:gd name="T15" fmla="*/ 28 h 55"/>
                <a:gd name="T16" fmla="*/ 54 w 56"/>
                <a:gd name="T17" fmla="*/ 17 h 55"/>
                <a:gd name="T18" fmla="*/ 43 w 56"/>
                <a:gd name="T19" fmla="*/ 15 h 55"/>
                <a:gd name="T20" fmla="*/ 40 w 56"/>
                <a:gd name="T21" fmla="*/ 16 h 55"/>
                <a:gd name="T22" fmla="*/ 40 w 56"/>
                <a:gd name="T23" fmla="*/ 15 h 55"/>
                <a:gd name="T24" fmla="*/ 31 w 56"/>
                <a:gd name="T25" fmla="*/ 0 h 55"/>
                <a:gd name="T26" fmla="*/ 19 w 56"/>
                <a:gd name="T27" fmla="*/ 6 h 55"/>
                <a:gd name="T28" fmla="*/ 19 w 56"/>
                <a:gd name="T29" fmla="*/ 5 h 55"/>
                <a:gd name="T30" fmla="*/ 18 w 56"/>
                <a:gd name="T31" fmla="*/ 7 h 55"/>
                <a:gd name="T32" fmla="*/ 18 w 56"/>
                <a:gd name="T33" fmla="*/ 12 h 55"/>
                <a:gd name="T34" fmla="*/ 17 w 56"/>
                <a:gd name="T35" fmla="*/ 12 h 55"/>
                <a:gd name="T36" fmla="*/ 1 w 56"/>
                <a:gd name="T37" fmla="*/ 22 h 55"/>
                <a:gd name="T38" fmla="*/ 17 w 56"/>
                <a:gd name="T39" fmla="*/ 31 h 55"/>
                <a:gd name="T40" fmla="*/ 14 w 56"/>
                <a:gd name="T41" fmla="*/ 33 h 55"/>
                <a:gd name="T42" fmla="*/ 4 w 56"/>
                <a:gd name="T43" fmla="*/ 45 h 55"/>
                <a:gd name="T44" fmla="*/ 23 w 56"/>
                <a:gd name="T45" fmla="*/ 30 h 55"/>
                <a:gd name="T46" fmla="*/ 23 w 56"/>
                <a:gd name="T47" fmla="*/ 28 h 55"/>
                <a:gd name="T48" fmla="*/ 22 w 56"/>
                <a:gd name="T49" fmla="*/ 27 h 55"/>
                <a:gd name="T50" fmla="*/ 24 w 56"/>
                <a:gd name="T51" fmla="*/ 23 h 55"/>
                <a:gd name="T52" fmla="*/ 27 w 56"/>
                <a:gd name="T53" fmla="*/ 21 h 55"/>
                <a:gd name="T54" fmla="*/ 27 w 56"/>
                <a:gd name="T55" fmla="*/ 21 h 55"/>
                <a:gd name="T56" fmla="*/ 29 w 56"/>
                <a:gd name="T57" fmla="*/ 21 h 55"/>
                <a:gd name="T58" fmla="*/ 32 w 56"/>
                <a:gd name="T59" fmla="*/ 23 h 55"/>
                <a:gd name="T60" fmla="*/ 34 w 56"/>
                <a:gd name="T61" fmla="*/ 26 h 55"/>
                <a:gd name="T62" fmla="*/ 33 w 56"/>
                <a:gd name="T63" fmla="*/ 30 h 55"/>
                <a:gd name="T64" fmla="*/ 31 w 56"/>
                <a:gd name="T65" fmla="*/ 31 h 55"/>
                <a:gd name="T66" fmla="*/ 29 w 56"/>
                <a:gd name="T67" fmla="*/ 32 h 55"/>
                <a:gd name="T68" fmla="*/ 28 w 56"/>
                <a:gd name="T69" fmla="*/ 32 h 55"/>
                <a:gd name="T70" fmla="*/ 25 w 56"/>
                <a:gd name="T71" fmla="*/ 32 h 55"/>
                <a:gd name="T72" fmla="*/ 23 w 56"/>
                <a:gd name="T7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5">
                  <a:moveTo>
                    <a:pt x="4" y="45"/>
                  </a:moveTo>
                  <a:cubicBezTo>
                    <a:pt x="4" y="49"/>
                    <a:pt x="10" y="50"/>
                    <a:pt x="13" y="50"/>
                  </a:cubicBezTo>
                  <a:cubicBezTo>
                    <a:pt x="19" y="50"/>
                    <a:pt x="22" y="44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42"/>
                    <a:pt x="28" y="47"/>
                    <a:pt x="29" y="49"/>
                  </a:cubicBezTo>
                  <a:cubicBezTo>
                    <a:pt x="32" y="55"/>
                    <a:pt x="40" y="54"/>
                    <a:pt x="44" y="50"/>
                  </a:cubicBezTo>
                  <a:cubicBezTo>
                    <a:pt x="49" y="46"/>
                    <a:pt x="42" y="39"/>
                    <a:pt x="39" y="36"/>
                  </a:cubicBezTo>
                  <a:cubicBezTo>
                    <a:pt x="45" y="37"/>
                    <a:pt x="51" y="34"/>
                    <a:pt x="54" y="28"/>
                  </a:cubicBezTo>
                  <a:cubicBezTo>
                    <a:pt x="56" y="25"/>
                    <a:pt x="56" y="19"/>
                    <a:pt x="54" y="17"/>
                  </a:cubicBezTo>
                  <a:cubicBezTo>
                    <a:pt x="51" y="14"/>
                    <a:pt x="46" y="14"/>
                    <a:pt x="43" y="15"/>
                  </a:cubicBezTo>
                  <a:cubicBezTo>
                    <a:pt x="42" y="15"/>
                    <a:pt x="41" y="15"/>
                    <a:pt x="40" y="16"/>
                  </a:cubicBezTo>
                  <a:cubicBezTo>
                    <a:pt x="40" y="16"/>
                    <a:pt x="40" y="15"/>
                    <a:pt x="40" y="15"/>
                  </a:cubicBezTo>
                  <a:cubicBezTo>
                    <a:pt x="43" y="5"/>
                    <a:pt x="38" y="0"/>
                    <a:pt x="31" y="0"/>
                  </a:cubicBezTo>
                  <a:cubicBezTo>
                    <a:pt x="27" y="0"/>
                    <a:pt x="20" y="1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9"/>
                    <a:pt x="17" y="11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9" y="10"/>
                    <a:pt x="0" y="14"/>
                    <a:pt x="1" y="22"/>
                  </a:cubicBezTo>
                  <a:cubicBezTo>
                    <a:pt x="2" y="29"/>
                    <a:pt x="11" y="31"/>
                    <a:pt x="17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1" y="35"/>
                    <a:pt x="4" y="40"/>
                    <a:pt x="4" y="45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8"/>
                  </a:cubicBezTo>
                  <a:cubicBezTo>
                    <a:pt x="23" y="28"/>
                    <a:pt x="22" y="28"/>
                    <a:pt x="22" y="27"/>
                  </a:cubicBezTo>
                  <a:cubicBezTo>
                    <a:pt x="22" y="25"/>
                    <a:pt x="23" y="24"/>
                    <a:pt x="24" y="23"/>
                  </a:cubicBezTo>
                  <a:cubicBezTo>
                    <a:pt x="25" y="22"/>
                    <a:pt x="26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2"/>
                    <a:pt x="32" y="22"/>
                    <a:pt x="32" y="23"/>
                  </a:cubicBezTo>
                  <a:cubicBezTo>
                    <a:pt x="33" y="24"/>
                    <a:pt x="34" y="25"/>
                    <a:pt x="34" y="26"/>
                  </a:cubicBezTo>
                  <a:cubicBezTo>
                    <a:pt x="34" y="27"/>
                    <a:pt x="33" y="29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69"/>
            <p:cNvSpPr>
              <a:spLocks noEditPoints="1"/>
            </p:cNvSpPr>
            <p:nvPr/>
          </p:nvSpPr>
          <p:spPr bwMode="auto">
            <a:xfrm>
              <a:off x="7724437" y="3499985"/>
              <a:ext cx="141288" cy="144463"/>
            </a:xfrm>
            <a:custGeom>
              <a:avLst/>
              <a:gdLst>
                <a:gd name="T0" fmla="*/ 3 w 55"/>
                <a:gd name="T1" fmla="*/ 45 h 56"/>
                <a:gd name="T2" fmla="*/ 12 w 55"/>
                <a:gd name="T3" fmla="*/ 50 h 56"/>
                <a:gd name="T4" fmla="*/ 23 w 55"/>
                <a:gd name="T5" fmla="*/ 40 h 56"/>
                <a:gd name="T6" fmla="*/ 25 w 55"/>
                <a:gd name="T7" fmla="*/ 37 h 56"/>
                <a:gd name="T8" fmla="*/ 28 w 55"/>
                <a:gd name="T9" fmla="*/ 50 h 56"/>
                <a:gd name="T10" fmla="*/ 43 w 55"/>
                <a:gd name="T11" fmla="*/ 50 h 56"/>
                <a:gd name="T12" fmla="*/ 38 w 55"/>
                <a:gd name="T13" fmla="*/ 36 h 56"/>
                <a:gd name="T14" fmla="*/ 54 w 55"/>
                <a:gd name="T15" fmla="*/ 28 h 56"/>
                <a:gd name="T16" fmla="*/ 53 w 55"/>
                <a:gd name="T17" fmla="*/ 17 h 56"/>
                <a:gd name="T18" fmla="*/ 43 w 55"/>
                <a:gd name="T19" fmla="*/ 15 h 56"/>
                <a:gd name="T20" fmla="*/ 39 w 55"/>
                <a:gd name="T21" fmla="*/ 16 h 56"/>
                <a:gd name="T22" fmla="*/ 39 w 55"/>
                <a:gd name="T23" fmla="*/ 16 h 56"/>
                <a:gd name="T24" fmla="*/ 30 w 55"/>
                <a:gd name="T25" fmla="*/ 0 h 56"/>
                <a:gd name="T26" fmla="*/ 18 w 55"/>
                <a:gd name="T27" fmla="*/ 6 h 56"/>
                <a:gd name="T28" fmla="*/ 18 w 55"/>
                <a:gd name="T29" fmla="*/ 6 h 56"/>
                <a:gd name="T30" fmla="*/ 18 w 55"/>
                <a:gd name="T31" fmla="*/ 8 h 56"/>
                <a:gd name="T32" fmla="*/ 17 w 55"/>
                <a:gd name="T33" fmla="*/ 12 h 56"/>
                <a:gd name="T34" fmla="*/ 16 w 55"/>
                <a:gd name="T35" fmla="*/ 12 h 56"/>
                <a:gd name="T36" fmla="*/ 0 w 55"/>
                <a:gd name="T37" fmla="*/ 23 h 56"/>
                <a:gd name="T38" fmla="*/ 17 w 55"/>
                <a:gd name="T39" fmla="*/ 31 h 56"/>
                <a:gd name="T40" fmla="*/ 14 w 55"/>
                <a:gd name="T41" fmla="*/ 33 h 56"/>
                <a:gd name="T42" fmla="*/ 3 w 55"/>
                <a:gd name="T43" fmla="*/ 45 h 56"/>
                <a:gd name="T44" fmla="*/ 23 w 55"/>
                <a:gd name="T45" fmla="*/ 30 h 56"/>
                <a:gd name="T46" fmla="*/ 22 w 55"/>
                <a:gd name="T47" fmla="*/ 28 h 56"/>
                <a:gd name="T48" fmla="*/ 22 w 55"/>
                <a:gd name="T49" fmla="*/ 28 h 56"/>
                <a:gd name="T50" fmla="*/ 24 w 55"/>
                <a:gd name="T51" fmla="*/ 23 h 56"/>
                <a:gd name="T52" fmla="*/ 26 w 55"/>
                <a:gd name="T53" fmla="*/ 22 h 56"/>
                <a:gd name="T54" fmla="*/ 27 w 55"/>
                <a:gd name="T55" fmla="*/ 22 h 56"/>
                <a:gd name="T56" fmla="*/ 28 w 55"/>
                <a:gd name="T57" fmla="*/ 22 h 56"/>
                <a:gd name="T58" fmla="*/ 32 w 55"/>
                <a:gd name="T59" fmla="*/ 24 h 56"/>
                <a:gd name="T60" fmla="*/ 33 w 55"/>
                <a:gd name="T61" fmla="*/ 27 h 56"/>
                <a:gd name="T62" fmla="*/ 32 w 55"/>
                <a:gd name="T63" fmla="*/ 30 h 56"/>
                <a:gd name="T64" fmla="*/ 30 w 55"/>
                <a:gd name="T65" fmla="*/ 32 h 56"/>
                <a:gd name="T66" fmla="*/ 28 w 55"/>
                <a:gd name="T67" fmla="*/ 33 h 56"/>
                <a:gd name="T68" fmla="*/ 27 w 55"/>
                <a:gd name="T69" fmla="*/ 33 h 56"/>
                <a:gd name="T70" fmla="*/ 25 w 55"/>
                <a:gd name="T71" fmla="*/ 32 h 56"/>
                <a:gd name="T72" fmla="*/ 23 w 55"/>
                <a:gd name="T73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56">
                  <a:moveTo>
                    <a:pt x="3" y="45"/>
                  </a:moveTo>
                  <a:cubicBezTo>
                    <a:pt x="3" y="50"/>
                    <a:pt x="9" y="50"/>
                    <a:pt x="12" y="50"/>
                  </a:cubicBezTo>
                  <a:cubicBezTo>
                    <a:pt x="18" y="50"/>
                    <a:pt x="21" y="44"/>
                    <a:pt x="23" y="40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42"/>
                    <a:pt x="27" y="47"/>
                    <a:pt x="28" y="50"/>
                  </a:cubicBezTo>
                  <a:cubicBezTo>
                    <a:pt x="31" y="56"/>
                    <a:pt x="39" y="54"/>
                    <a:pt x="43" y="50"/>
                  </a:cubicBezTo>
                  <a:cubicBezTo>
                    <a:pt x="48" y="46"/>
                    <a:pt x="41" y="40"/>
                    <a:pt x="38" y="36"/>
                  </a:cubicBezTo>
                  <a:cubicBezTo>
                    <a:pt x="44" y="37"/>
                    <a:pt x="50" y="35"/>
                    <a:pt x="54" y="28"/>
                  </a:cubicBezTo>
                  <a:cubicBezTo>
                    <a:pt x="55" y="25"/>
                    <a:pt x="55" y="20"/>
                    <a:pt x="53" y="17"/>
                  </a:cubicBezTo>
                  <a:cubicBezTo>
                    <a:pt x="51" y="14"/>
                    <a:pt x="45" y="14"/>
                    <a:pt x="43" y="15"/>
                  </a:cubicBezTo>
                  <a:cubicBezTo>
                    <a:pt x="42" y="15"/>
                    <a:pt x="40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2" y="5"/>
                    <a:pt x="37" y="0"/>
                    <a:pt x="30" y="0"/>
                  </a:cubicBezTo>
                  <a:cubicBezTo>
                    <a:pt x="26" y="1"/>
                    <a:pt x="19" y="1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9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9" y="10"/>
                    <a:pt x="0" y="14"/>
                    <a:pt x="0" y="23"/>
                  </a:cubicBezTo>
                  <a:cubicBezTo>
                    <a:pt x="1" y="29"/>
                    <a:pt x="11" y="32"/>
                    <a:pt x="17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0" y="36"/>
                    <a:pt x="4" y="41"/>
                    <a:pt x="3" y="45"/>
                  </a:cubicBezTo>
                  <a:close/>
                  <a:moveTo>
                    <a:pt x="23" y="30"/>
                  </a:move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4"/>
                    <a:pt x="24" y="23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30" y="22"/>
                    <a:pt x="31" y="23"/>
                    <a:pt x="32" y="24"/>
                  </a:cubicBezTo>
                  <a:cubicBezTo>
                    <a:pt x="32" y="24"/>
                    <a:pt x="33" y="25"/>
                    <a:pt x="33" y="27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31"/>
                    <a:pt x="31" y="31"/>
                    <a:pt x="30" y="32"/>
                  </a:cubicBezTo>
                  <a:cubicBezTo>
                    <a:pt x="30" y="32"/>
                    <a:pt x="29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2"/>
                    <a:pt x="23" y="31"/>
                    <a:pt x="23" y="3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70"/>
            <p:cNvSpPr>
              <a:spLocks noEditPoints="1"/>
            </p:cNvSpPr>
            <p:nvPr/>
          </p:nvSpPr>
          <p:spPr bwMode="auto">
            <a:xfrm>
              <a:off x="7913349" y="2826885"/>
              <a:ext cx="50800" cy="53975"/>
            </a:xfrm>
            <a:custGeom>
              <a:avLst/>
              <a:gdLst>
                <a:gd name="T0" fmla="*/ 0 w 20"/>
                <a:gd name="T1" fmla="*/ 17 h 21"/>
                <a:gd name="T2" fmla="*/ 5 w 20"/>
                <a:gd name="T3" fmla="*/ 17 h 21"/>
                <a:gd name="T4" fmla="*/ 8 w 20"/>
                <a:gd name="T5" fmla="*/ 20 h 21"/>
                <a:gd name="T6" fmla="*/ 11 w 20"/>
                <a:gd name="T7" fmla="*/ 17 h 21"/>
                <a:gd name="T8" fmla="*/ 12 w 20"/>
                <a:gd name="T9" fmla="*/ 15 h 21"/>
                <a:gd name="T10" fmla="*/ 14 w 20"/>
                <a:gd name="T11" fmla="*/ 17 h 21"/>
                <a:gd name="T12" fmla="*/ 20 w 20"/>
                <a:gd name="T13" fmla="*/ 13 h 21"/>
                <a:gd name="T14" fmla="*/ 15 w 20"/>
                <a:gd name="T15" fmla="*/ 10 h 21"/>
                <a:gd name="T16" fmla="*/ 14 w 20"/>
                <a:gd name="T17" fmla="*/ 10 h 21"/>
                <a:gd name="T18" fmla="*/ 20 w 20"/>
                <a:gd name="T19" fmla="*/ 5 h 21"/>
                <a:gd name="T20" fmla="*/ 15 w 20"/>
                <a:gd name="T21" fmla="*/ 1 h 21"/>
                <a:gd name="T22" fmla="*/ 10 w 20"/>
                <a:gd name="T23" fmla="*/ 5 h 21"/>
                <a:gd name="T24" fmla="*/ 10 w 20"/>
                <a:gd name="T25" fmla="*/ 5 h 21"/>
                <a:gd name="T26" fmla="*/ 8 w 20"/>
                <a:gd name="T27" fmla="*/ 1 h 21"/>
                <a:gd name="T28" fmla="*/ 3 w 20"/>
                <a:gd name="T29" fmla="*/ 3 h 21"/>
                <a:gd name="T30" fmla="*/ 6 w 20"/>
                <a:gd name="T31" fmla="*/ 11 h 21"/>
                <a:gd name="T32" fmla="*/ 6 w 20"/>
                <a:gd name="T33" fmla="*/ 11 h 21"/>
                <a:gd name="T34" fmla="*/ 3 w 20"/>
                <a:gd name="T35" fmla="*/ 11 h 21"/>
                <a:gd name="T36" fmla="*/ 0 w 20"/>
                <a:gd name="T37" fmla="*/ 13 h 21"/>
                <a:gd name="T38" fmla="*/ 0 w 20"/>
                <a:gd name="T39" fmla="*/ 17 h 21"/>
                <a:gd name="T40" fmla="*/ 9 w 20"/>
                <a:gd name="T41" fmla="*/ 12 h 21"/>
                <a:gd name="T42" fmla="*/ 8 w 20"/>
                <a:gd name="T43" fmla="*/ 12 h 21"/>
                <a:gd name="T44" fmla="*/ 8 w 20"/>
                <a:gd name="T45" fmla="*/ 11 h 21"/>
                <a:gd name="T46" fmla="*/ 8 w 20"/>
                <a:gd name="T47" fmla="*/ 11 h 21"/>
                <a:gd name="T48" fmla="*/ 8 w 20"/>
                <a:gd name="T49" fmla="*/ 11 h 21"/>
                <a:gd name="T50" fmla="*/ 9 w 20"/>
                <a:gd name="T51" fmla="*/ 8 h 21"/>
                <a:gd name="T52" fmla="*/ 9 w 20"/>
                <a:gd name="T53" fmla="*/ 8 h 21"/>
                <a:gd name="T54" fmla="*/ 10 w 20"/>
                <a:gd name="T55" fmla="*/ 8 h 21"/>
                <a:gd name="T56" fmla="*/ 12 w 20"/>
                <a:gd name="T57" fmla="*/ 9 h 21"/>
                <a:gd name="T58" fmla="*/ 13 w 20"/>
                <a:gd name="T59" fmla="*/ 10 h 21"/>
                <a:gd name="T60" fmla="*/ 13 w 20"/>
                <a:gd name="T61" fmla="*/ 10 h 21"/>
                <a:gd name="T62" fmla="*/ 11 w 20"/>
                <a:gd name="T63" fmla="*/ 12 h 21"/>
                <a:gd name="T64" fmla="*/ 11 w 20"/>
                <a:gd name="T65" fmla="*/ 12 h 21"/>
                <a:gd name="T66" fmla="*/ 10 w 20"/>
                <a:gd name="T67" fmla="*/ 13 h 21"/>
                <a:gd name="T68" fmla="*/ 9 w 20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" y="19"/>
                    <a:pt x="3" y="18"/>
                    <a:pt x="5" y="17"/>
                  </a:cubicBezTo>
                  <a:cubicBezTo>
                    <a:pt x="6" y="18"/>
                    <a:pt x="6" y="20"/>
                    <a:pt x="8" y="20"/>
                  </a:cubicBezTo>
                  <a:cubicBezTo>
                    <a:pt x="9" y="21"/>
                    <a:pt x="11" y="18"/>
                    <a:pt x="11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6" y="18"/>
                    <a:pt x="20" y="16"/>
                    <a:pt x="20" y="13"/>
                  </a:cubicBezTo>
                  <a:cubicBezTo>
                    <a:pt x="20" y="11"/>
                    <a:pt x="17" y="9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6" y="9"/>
                    <a:pt x="20" y="8"/>
                    <a:pt x="20" y="5"/>
                  </a:cubicBezTo>
                  <a:cubicBezTo>
                    <a:pt x="20" y="1"/>
                    <a:pt x="18" y="0"/>
                    <a:pt x="15" y="1"/>
                  </a:cubicBezTo>
                  <a:cubicBezTo>
                    <a:pt x="13" y="1"/>
                    <a:pt x="11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2"/>
                    <a:pt x="8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1" y="7"/>
                    <a:pt x="4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6"/>
                    <a:pt x="0" y="17"/>
                  </a:cubicBezTo>
                  <a:close/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71"/>
            <p:cNvSpPr>
              <a:spLocks noEditPoints="1"/>
            </p:cNvSpPr>
            <p:nvPr/>
          </p:nvSpPr>
          <p:spPr bwMode="auto">
            <a:xfrm>
              <a:off x="7770474" y="3409497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0 w 21"/>
                <a:gd name="T23" fmla="*/ 6 h 21"/>
                <a:gd name="T24" fmla="*/ 10 w 21"/>
                <a:gd name="T25" fmla="*/ 5 h 21"/>
                <a:gd name="T26" fmla="*/ 9 w 21"/>
                <a:gd name="T27" fmla="*/ 2 h 21"/>
                <a:gd name="T28" fmla="*/ 4 w 21"/>
                <a:gd name="T29" fmla="*/ 4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4 h 21"/>
                <a:gd name="T38" fmla="*/ 1 w 21"/>
                <a:gd name="T39" fmla="*/ 17 h 21"/>
                <a:gd name="T40" fmla="*/ 10 w 21"/>
                <a:gd name="T41" fmla="*/ 13 h 21"/>
                <a:gd name="T42" fmla="*/ 9 w 21"/>
                <a:gd name="T43" fmla="*/ 12 h 21"/>
                <a:gd name="T44" fmla="*/ 9 w 21"/>
                <a:gd name="T45" fmla="*/ 12 h 21"/>
                <a:gd name="T46" fmla="*/ 8 w 21"/>
                <a:gd name="T47" fmla="*/ 11 h 21"/>
                <a:gd name="T48" fmla="*/ 8 w 21"/>
                <a:gd name="T49" fmla="*/ 11 h 21"/>
                <a:gd name="T50" fmla="*/ 9 w 21"/>
                <a:gd name="T51" fmla="*/ 8 h 21"/>
                <a:gd name="T52" fmla="*/ 10 w 21"/>
                <a:gd name="T53" fmla="*/ 8 h 21"/>
                <a:gd name="T54" fmla="*/ 10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3 h 21"/>
                <a:gd name="T64" fmla="*/ 12 w 21"/>
                <a:gd name="T65" fmla="*/ 13 h 21"/>
                <a:gd name="T66" fmla="*/ 11 w 21"/>
                <a:gd name="T67" fmla="*/ 13 h 21"/>
                <a:gd name="T68" fmla="*/ 10 w 21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1" y="19"/>
                    <a:pt x="4" y="18"/>
                    <a:pt x="6" y="17"/>
                  </a:cubicBezTo>
                  <a:cubicBezTo>
                    <a:pt x="6" y="19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1" y="4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2"/>
                    <a:pt x="9" y="2"/>
                  </a:cubicBezTo>
                  <a:cubicBezTo>
                    <a:pt x="7" y="0"/>
                    <a:pt x="4" y="2"/>
                    <a:pt x="4" y="4"/>
                  </a:cubicBezTo>
                  <a:cubicBezTo>
                    <a:pt x="1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4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72"/>
            <p:cNvSpPr>
              <a:spLocks noEditPoints="1"/>
            </p:cNvSpPr>
            <p:nvPr/>
          </p:nvSpPr>
          <p:spPr bwMode="auto">
            <a:xfrm>
              <a:off x="7727612" y="4003222"/>
              <a:ext cx="53975" cy="53975"/>
            </a:xfrm>
            <a:custGeom>
              <a:avLst/>
              <a:gdLst>
                <a:gd name="T0" fmla="*/ 1 w 21"/>
                <a:gd name="T1" fmla="*/ 17 h 21"/>
                <a:gd name="T2" fmla="*/ 6 w 21"/>
                <a:gd name="T3" fmla="*/ 17 h 21"/>
                <a:gd name="T4" fmla="*/ 8 w 21"/>
                <a:gd name="T5" fmla="*/ 21 h 21"/>
                <a:gd name="T6" fmla="*/ 12 w 21"/>
                <a:gd name="T7" fmla="*/ 17 h 21"/>
                <a:gd name="T8" fmla="*/ 12 w 21"/>
                <a:gd name="T9" fmla="*/ 15 h 21"/>
                <a:gd name="T10" fmla="*/ 15 w 21"/>
                <a:gd name="T11" fmla="*/ 17 h 21"/>
                <a:gd name="T12" fmla="*/ 21 w 21"/>
                <a:gd name="T13" fmla="*/ 13 h 21"/>
                <a:gd name="T14" fmla="*/ 16 w 21"/>
                <a:gd name="T15" fmla="*/ 10 h 21"/>
                <a:gd name="T16" fmla="*/ 14 w 21"/>
                <a:gd name="T17" fmla="*/ 10 h 21"/>
                <a:gd name="T18" fmla="*/ 21 w 21"/>
                <a:gd name="T19" fmla="*/ 5 h 21"/>
                <a:gd name="T20" fmla="*/ 16 w 21"/>
                <a:gd name="T21" fmla="*/ 1 h 21"/>
                <a:gd name="T22" fmla="*/ 11 w 21"/>
                <a:gd name="T23" fmla="*/ 6 h 21"/>
                <a:gd name="T24" fmla="*/ 11 w 21"/>
                <a:gd name="T25" fmla="*/ 5 h 21"/>
                <a:gd name="T26" fmla="*/ 9 w 21"/>
                <a:gd name="T27" fmla="*/ 1 h 21"/>
                <a:gd name="T28" fmla="*/ 4 w 21"/>
                <a:gd name="T29" fmla="*/ 3 h 21"/>
                <a:gd name="T30" fmla="*/ 7 w 21"/>
                <a:gd name="T31" fmla="*/ 11 h 21"/>
                <a:gd name="T32" fmla="*/ 7 w 21"/>
                <a:gd name="T33" fmla="*/ 11 h 21"/>
                <a:gd name="T34" fmla="*/ 4 w 21"/>
                <a:gd name="T35" fmla="*/ 11 h 21"/>
                <a:gd name="T36" fmla="*/ 1 w 21"/>
                <a:gd name="T37" fmla="*/ 13 h 21"/>
                <a:gd name="T38" fmla="*/ 1 w 21"/>
                <a:gd name="T39" fmla="*/ 17 h 21"/>
                <a:gd name="T40" fmla="*/ 10 w 21"/>
                <a:gd name="T41" fmla="*/ 12 h 21"/>
                <a:gd name="T42" fmla="*/ 9 w 21"/>
                <a:gd name="T43" fmla="*/ 12 h 21"/>
                <a:gd name="T44" fmla="*/ 9 w 21"/>
                <a:gd name="T45" fmla="*/ 11 h 21"/>
                <a:gd name="T46" fmla="*/ 9 w 21"/>
                <a:gd name="T47" fmla="*/ 11 h 21"/>
                <a:gd name="T48" fmla="*/ 8 w 21"/>
                <a:gd name="T49" fmla="*/ 11 h 21"/>
                <a:gd name="T50" fmla="*/ 10 w 21"/>
                <a:gd name="T51" fmla="*/ 8 h 21"/>
                <a:gd name="T52" fmla="*/ 10 w 21"/>
                <a:gd name="T53" fmla="*/ 8 h 21"/>
                <a:gd name="T54" fmla="*/ 11 w 21"/>
                <a:gd name="T55" fmla="*/ 8 h 21"/>
                <a:gd name="T56" fmla="*/ 13 w 21"/>
                <a:gd name="T57" fmla="*/ 9 h 21"/>
                <a:gd name="T58" fmla="*/ 13 w 21"/>
                <a:gd name="T59" fmla="*/ 10 h 21"/>
                <a:gd name="T60" fmla="*/ 13 w 21"/>
                <a:gd name="T61" fmla="*/ 10 h 21"/>
                <a:gd name="T62" fmla="*/ 12 w 21"/>
                <a:gd name="T63" fmla="*/ 12 h 21"/>
                <a:gd name="T64" fmla="*/ 12 w 21"/>
                <a:gd name="T65" fmla="*/ 12 h 21"/>
                <a:gd name="T66" fmla="*/ 11 w 21"/>
                <a:gd name="T67" fmla="*/ 13 h 21"/>
                <a:gd name="T68" fmla="*/ 10 w 21"/>
                <a:gd name="T6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1">
                  <a:moveTo>
                    <a:pt x="1" y="17"/>
                  </a:moveTo>
                  <a:cubicBezTo>
                    <a:pt x="2" y="19"/>
                    <a:pt x="4" y="18"/>
                    <a:pt x="6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10" y="21"/>
                    <a:pt x="12" y="18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8"/>
                    <a:pt x="21" y="16"/>
                    <a:pt x="21" y="13"/>
                  </a:cubicBezTo>
                  <a:cubicBezTo>
                    <a:pt x="21" y="11"/>
                    <a:pt x="18" y="9"/>
                    <a:pt x="16" y="10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7" y="9"/>
                    <a:pt x="21" y="8"/>
                    <a:pt x="21" y="5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14" y="1"/>
                    <a:pt x="12" y="3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2"/>
                    <a:pt x="9" y="1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2" y="7"/>
                    <a:pt x="4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4"/>
                    <a:pt x="0" y="16"/>
                    <a:pt x="1" y="17"/>
                  </a:cubicBezTo>
                  <a:close/>
                  <a:moveTo>
                    <a:pt x="10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73"/>
            <p:cNvSpPr>
              <a:spLocks noEditPoints="1"/>
            </p:cNvSpPr>
            <p:nvPr/>
          </p:nvSpPr>
          <p:spPr bwMode="auto">
            <a:xfrm>
              <a:off x="7737137" y="2893560"/>
              <a:ext cx="93663" cy="85725"/>
            </a:xfrm>
            <a:custGeom>
              <a:avLst/>
              <a:gdLst>
                <a:gd name="T0" fmla="*/ 3 w 36"/>
                <a:gd name="T1" fmla="*/ 4 h 33"/>
                <a:gd name="T2" fmla="*/ 5 w 36"/>
                <a:gd name="T3" fmla="*/ 12 h 33"/>
                <a:gd name="T4" fmla="*/ 1 w 36"/>
                <a:gd name="T5" fmla="*/ 17 h 33"/>
                <a:gd name="T6" fmla="*/ 8 w 36"/>
                <a:gd name="T7" fmla="*/ 21 h 33"/>
                <a:gd name="T8" fmla="*/ 11 w 36"/>
                <a:gd name="T9" fmla="*/ 21 h 33"/>
                <a:gd name="T10" fmla="*/ 9 w 36"/>
                <a:gd name="T11" fmla="*/ 25 h 33"/>
                <a:gd name="T12" fmla="*/ 18 w 36"/>
                <a:gd name="T13" fmla="*/ 32 h 33"/>
                <a:gd name="T14" fmla="*/ 21 w 36"/>
                <a:gd name="T15" fmla="*/ 23 h 33"/>
                <a:gd name="T16" fmla="*/ 20 w 36"/>
                <a:gd name="T17" fmla="*/ 21 h 33"/>
                <a:gd name="T18" fmla="*/ 30 w 36"/>
                <a:gd name="T19" fmla="*/ 28 h 33"/>
                <a:gd name="T20" fmla="*/ 34 w 36"/>
                <a:gd name="T21" fmla="*/ 18 h 33"/>
                <a:gd name="T22" fmla="*/ 24 w 36"/>
                <a:gd name="T23" fmla="*/ 13 h 33"/>
                <a:gd name="T24" fmla="*/ 25 w 36"/>
                <a:gd name="T25" fmla="*/ 13 h 33"/>
                <a:gd name="T26" fmla="*/ 29 w 36"/>
                <a:gd name="T27" fmla="*/ 8 h 33"/>
                <a:gd name="T28" fmla="*/ 24 w 36"/>
                <a:gd name="T29" fmla="*/ 2 h 33"/>
                <a:gd name="T30" fmla="*/ 15 w 36"/>
                <a:gd name="T31" fmla="*/ 11 h 33"/>
                <a:gd name="T32" fmla="*/ 15 w 36"/>
                <a:gd name="T33" fmla="*/ 11 h 33"/>
                <a:gd name="T34" fmla="*/ 13 w 36"/>
                <a:gd name="T35" fmla="*/ 5 h 33"/>
                <a:gd name="T36" fmla="*/ 8 w 36"/>
                <a:gd name="T37" fmla="*/ 3 h 33"/>
                <a:gd name="T38" fmla="*/ 3 w 36"/>
                <a:gd name="T39" fmla="*/ 4 h 33"/>
                <a:gd name="T40" fmla="*/ 13 w 36"/>
                <a:gd name="T41" fmla="*/ 15 h 33"/>
                <a:gd name="T42" fmla="*/ 14 w 36"/>
                <a:gd name="T43" fmla="*/ 13 h 33"/>
                <a:gd name="T44" fmla="*/ 14 w 36"/>
                <a:gd name="T45" fmla="*/ 13 h 33"/>
                <a:gd name="T46" fmla="*/ 14 w 36"/>
                <a:gd name="T47" fmla="*/ 13 h 33"/>
                <a:gd name="T48" fmla="*/ 15 w 36"/>
                <a:gd name="T49" fmla="*/ 13 h 33"/>
                <a:gd name="T50" fmla="*/ 20 w 36"/>
                <a:gd name="T51" fmla="*/ 13 h 33"/>
                <a:gd name="T52" fmla="*/ 21 w 36"/>
                <a:gd name="T53" fmla="*/ 14 h 33"/>
                <a:gd name="T54" fmla="*/ 21 w 36"/>
                <a:gd name="T55" fmla="*/ 14 h 33"/>
                <a:gd name="T56" fmla="*/ 20 w 36"/>
                <a:gd name="T57" fmla="*/ 18 h 33"/>
                <a:gd name="T58" fmla="*/ 19 w 36"/>
                <a:gd name="T59" fmla="*/ 19 h 33"/>
                <a:gd name="T60" fmla="*/ 19 w 36"/>
                <a:gd name="T61" fmla="*/ 19 h 33"/>
                <a:gd name="T62" fmla="*/ 15 w 36"/>
                <a:gd name="T63" fmla="*/ 18 h 33"/>
                <a:gd name="T64" fmla="*/ 15 w 36"/>
                <a:gd name="T65" fmla="*/ 18 h 33"/>
                <a:gd name="T66" fmla="*/ 14 w 36"/>
                <a:gd name="T67" fmla="*/ 17 h 33"/>
                <a:gd name="T68" fmla="*/ 13 w 36"/>
                <a:gd name="T6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33">
                  <a:moveTo>
                    <a:pt x="3" y="4"/>
                  </a:moveTo>
                  <a:cubicBezTo>
                    <a:pt x="0" y="6"/>
                    <a:pt x="2" y="10"/>
                    <a:pt x="5" y="12"/>
                  </a:cubicBezTo>
                  <a:cubicBezTo>
                    <a:pt x="3" y="13"/>
                    <a:pt x="0" y="15"/>
                    <a:pt x="1" y="17"/>
                  </a:cubicBezTo>
                  <a:cubicBezTo>
                    <a:pt x="1" y="19"/>
                    <a:pt x="6" y="21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0" y="22"/>
                    <a:pt x="9" y="24"/>
                    <a:pt x="9" y="25"/>
                  </a:cubicBezTo>
                  <a:cubicBezTo>
                    <a:pt x="9" y="29"/>
                    <a:pt x="14" y="33"/>
                    <a:pt x="18" y="32"/>
                  </a:cubicBezTo>
                  <a:cubicBezTo>
                    <a:pt x="21" y="31"/>
                    <a:pt x="22" y="26"/>
                    <a:pt x="21" y="23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2" y="25"/>
                    <a:pt x="26" y="30"/>
                    <a:pt x="30" y="28"/>
                  </a:cubicBezTo>
                  <a:cubicBezTo>
                    <a:pt x="35" y="27"/>
                    <a:pt x="36" y="22"/>
                    <a:pt x="34" y="18"/>
                  </a:cubicBezTo>
                  <a:cubicBezTo>
                    <a:pt x="32" y="16"/>
                    <a:pt x="28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2"/>
                    <a:pt x="29" y="10"/>
                    <a:pt x="29" y="8"/>
                  </a:cubicBezTo>
                  <a:cubicBezTo>
                    <a:pt x="30" y="5"/>
                    <a:pt x="26" y="2"/>
                    <a:pt x="24" y="2"/>
                  </a:cubicBezTo>
                  <a:cubicBezTo>
                    <a:pt x="17" y="0"/>
                    <a:pt x="16" y="6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9"/>
                    <a:pt x="14" y="7"/>
                    <a:pt x="13" y="5"/>
                  </a:cubicBezTo>
                  <a:cubicBezTo>
                    <a:pt x="11" y="4"/>
                    <a:pt x="10" y="3"/>
                    <a:pt x="8" y="3"/>
                  </a:cubicBezTo>
                  <a:cubicBezTo>
                    <a:pt x="6" y="3"/>
                    <a:pt x="4" y="3"/>
                    <a:pt x="3" y="4"/>
                  </a:cubicBezTo>
                  <a:close/>
                  <a:moveTo>
                    <a:pt x="13" y="15"/>
                  </a:move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9" y="11"/>
                    <a:pt x="20" y="13"/>
                  </a:cubicBezTo>
                  <a:cubicBezTo>
                    <a:pt x="20" y="13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1" y="17"/>
                    <a:pt x="20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3" y="17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74"/>
            <p:cNvSpPr>
              <a:spLocks noEditPoints="1"/>
            </p:cNvSpPr>
            <p:nvPr/>
          </p:nvSpPr>
          <p:spPr bwMode="auto">
            <a:xfrm>
              <a:off x="7737137" y="314438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2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6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20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75"/>
            <p:cNvSpPr>
              <a:spLocks noEditPoints="1"/>
            </p:cNvSpPr>
            <p:nvPr/>
          </p:nvSpPr>
          <p:spPr bwMode="auto">
            <a:xfrm>
              <a:off x="7980024" y="3385685"/>
              <a:ext cx="82550" cy="85725"/>
            </a:xfrm>
            <a:custGeom>
              <a:avLst/>
              <a:gdLst>
                <a:gd name="T0" fmla="*/ 0 w 32"/>
                <a:gd name="T1" fmla="*/ 26 h 33"/>
                <a:gd name="T2" fmla="*/ 9 w 32"/>
                <a:gd name="T3" fmla="*/ 27 h 33"/>
                <a:gd name="T4" fmla="*/ 12 w 32"/>
                <a:gd name="T5" fmla="*/ 32 h 33"/>
                <a:gd name="T6" fmla="*/ 18 w 32"/>
                <a:gd name="T7" fmla="*/ 27 h 33"/>
                <a:gd name="T8" fmla="*/ 19 w 32"/>
                <a:gd name="T9" fmla="*/ 24 h 33"/>
                <a:gd name="T10" fmla="*/ 23 w 32"/>
                <a:gd name="T11" fmla="*/ 27 h 33"/>
                <a:gd name="T12" fmla="*/ 32 w 32"/>
                <a:gd name="T13" fmla="*/ 21 h 33"/>
                <a:gd name="T14" fmla="*/ 24 w 32"/>
                <a:gd name="T15" fmla="*/ 15 h 33"/>
                <a:gd name="T16" fmla="*/ 22 w 32"/>
                <a:gd name="T17" fmla="*/ 16 h 33"/>
                <a:gd name="T18" fmla="*/ 32 w 32"/>
                <a:gd name="T19" fmla="*/ 8 h 33"/>
                <a:gd name="T20" fmla="*/ 24 w 32"/>
                <a:gd name="T21" fmla="*/ 2 h 33"/>
                <a:gd name="T22" fmla="*/ 16 w 32"/>
                <a:gd name="T23" fmla="*/ 9 h 33"/>
                <a:gd name="T24" fmla="*/ 16 w 32"/>
                <a:gd name="T25" fmla="*/ 8 h 33"/>
                <a:gd name="T26" fmla="*/ 13 w 32"/>
                <a:gd name="T27" fmla="*/ 3 h 33"/>
                <a:gd name="T28" fmla="*/ 5 w 32"/>
                <a:gd name="T29" fmla="*/ 6 h 33"/>
                <a:gd name="T30" fmla="*/ 10 w 32"/>
                <a:gd name="T31" fmla="*/ 17 h 33"/>
                <a:gd name="T32" fmla="*/ 11 w 32"/>
                <a:gd name="T33" fmla="*/ 17 h 33"/>
                <a:gd name="T34" fmla="*/ 5 w 32"/>
                <a:gd name="T35" fmla="*/ 18 h 33"/>
                <a:gd name="T36" fmla="*/ 1 w 32"/>
                <a:gd name="T37" fmla="*/ 21 h 33"/>
                <a:gd name="T38" fmla="*/ 0 w 32"/>
                <a:gd name="T39" fmla="*/ 26 h 33"/>
                <a:gd name="T40" fmla="*/ 14 w 32"/>
                <a:gd name="T41" fmla="*/ 20 h 33"/>
                <a:gd name="T42" fmla="*/ 13 w 32"/>
                <a:gd name="T43" fmla="*/ 19 h 33"/>
                <a:gd name="T44" fmla="*/ 13 w 32"/>
                <a:gd name="T45" fmla="*/ 18 h 33"/>
                <a:gd name="T46" fmla="*/ 12 w 32"/>
                <a:gd name="T47" fmla="*/ 18 h 33"/>
                <a:gd name="T48" fmla="*/ 12 w 32"/>
                <a:gd name="T49" fmla="*/ 18 h 33"/>
                <a:gd name="T50" fmla="*/ 14 w 32"/>
                <a:gd name="T51" fmla="*/ 13 h 33"/>
                <a:gd name="T52" fmla="*/ 15 w 32"/>
                <a:gd name="T53" fmla="*/ 12 h 33"/>
                <a:gd name="T54" fmla="*/ 16 w 32"/>
                <a:gd name="T55" fmla="*/ 12 h 33"/>
                <a:gd name="T56" fmla="*/ 20 w 32"/>
                <a:gd name="T57" fmla="*/ 14 h 33"/>
                <a:gd name="T58" fmla="*/ 20 w 32"/>
                <a:gd name="T59" fmla="*/ 16 h 33"/>
                <a:gd name="T60" fmla="*/ 20 w 32"/>
                <a:gd name="T61" fmla="*/ 16 h 33"/>
                <a:gd name="T62" fmla="*/ 18 w 32"/>
                <a:gd name="T63" fmla="*/ 20 h 33"/>
                <a:gd name="T64" fmla="*/ 18 w 32"/>
                <a:gd name="T65" fmla="*/ 20 h 33"/>
                <a:gd name="T66" fmla="*/ 16 w 32"/>
                <a:gd name="T67" fmla="*/ 20 h 33"/>
                <a:gd name="T68" fmla="*/ 14 w 32"/>
                <a:gd name="T6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3">
                  <a:moveTo>
                    <a:pt x="0" y="26"/>
                  </a:moveTo>
                  <a:cubicBezTo>
                    <a:pt x="2" y="30"/>
                    <a:pt x="5" y="29"/>
                    <a:pt x="9" y="27"/>
                  </a:cubicBezTo>
                  <a:cubicBezTo>
                    <a:pt x="9" y="29"/>
                    <a:pt x="10" y="32"/>
                    <a:pt x="12" y="32"/>
                  </a:cubicBezTo>
                  <a:cubicBezTo>
                    <a:pt x="15" y="33"/>
                    <a:pt x="18" y="28"/>
                    <a:pt x="18" y="27"/>
                  </a:cubicBezTo>
                  <a:cubicBezTo>
                    <a:pt x="19" y="26"/>
                    <a:pt x="19" y="25"/>
                    <a:pt x="19" y="24"/>
                  </a:cubicBezTo>
                  <a:cubicBezTo>
                    <a:pt x="20" y="25"/>
                    <a:pt x="22" y="27"/>
                    <a:pt x="23" y="27"/>
                  </a:cubicBezTo>
                  <a:cubicBezTo>
                    <a:pt x="26" y="28"/>
                    <a:pt x="32" y="25"/>
                    <a:pt x="32" y="21"/>
                  </a:cubicBezTo>
                  <a:cubicBezTo>
                    <a:pt x="32" y="17"/>
                    <a:pt x="27" y="15"/>
                    <a:pt x="24" y="15"/>
                  </a:cubicBezTo>
                  <a:cubicBezTo>
                    <a:pt x="24" y="15"/>
                    <a:pt x="23" y="16"/>
                    <a:pt x="22" y="16"/>
                  </a:cubicBezTo>
                  <a:cubicBezTo>
                    <a:pt x="26" y="14"/>
                    <a:pt x="32" y="12"/>
                    <a:pt x="32" y="8"/>
                  </a:cubicBezTo>
                  <a:cubicBezTo>
                    <a:pt x="32" y="3"/>
                    <a:pt x="28" y="1"/>
                    <a:pt x="24" y="2"/>
                  </a:cubicBezTo>
                  <a:cubicBezTo>
                    <a:pt x="21" y="2"/>
                    <a:pt x="17" y="6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5" y="6"/>
                    <a:pt x="15" y="4"/>
                    <a:pt x="13" y="3"/>
                  </a:cubicBezTo>
                  <a:cubicBezTo>
                    <a:pt x="10" y="0"/>
                    <a:pt x="6" y="3"/>
                    <a:pt x="5" y="6"/>
                  </a:cubicBezTo>
                  <a:cubicBezTo>
                    <a:pt x="2" y="11"/>
                    <a:pt x="6" y="14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9" y="17"/>
                    <a:pt x="7" y="17"/>
                    <a:pt x="5" y="18"/>
                  </a:cubicBezTo>
                  <a:cubicBezTo>
                    <a:pt x="3" y="18"/>
                    <a:pt x="1" y="19"/>
                    <a:pt x="1" y="21"/>
                  </a:cubicBezTo>
                  <a:cubicBezTo>
                    <a:pt x="0" y="23"/>
                    <a:pt x="0" y="25"/>
                    <a:pt x="0" y="26"/>
                  </a:cubicBezTo>
                  <a:close/>
                  <a:moveTo>
                    <a:pt x="14" y="20"/>
                  </a:move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4"/>
                    <a:pt x="14" y="13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7" y="12"/>
                    <a:pt x="19" y="13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6" y="20"/>
                    <a:pt x="15" y="20"/>
                    <a:pt x="14" y="2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76"/>
            <p:cNvSpPr>
              <a:spLocks noEditPoints="1"/>
            </p:cNvSpPr>
            <p:nvPr/>
          </p:nvSpPr>
          <p:spPr bwMode="auto">
            <a:xfrm>
              <a:off x="7737137" y="3776210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4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7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7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1 h 32"/>
                <a:gd name="T54" fmla="*/ 15 w 32"/>
                <a:gd name="T55" fmla="*/ 11 h 32"/>
                <a:gd name="T56" fmla="*/ 19 w 32"/>
                <a:gd name="T57" fmla="*/ 13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7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4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1"/>
                    <a:pt x="32" y="7"/>
                  </a:cubicBezTo>
                  <a:cubicBezTo>
                    <a:pt x="32" y="2"/>
                    <a:pt x="27" y="0"/>
                    <a:pt x="23" y="1"/>
                  </a:cubicBezTo>
                  <a:cubicBezTo>
                    <a:pt x="20" y="1"/>
                    <a:pt x="17" y="5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0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8"/>
                    <a:pt x="0" y="21"/>
                  </a:cubicBezTo>
                  <a:cubicBezTo>
                    <a:pt x="0" y="22"/>
                    <a:pt x="0" y="24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8" y="12"/>
                    <a:pt x="19" y="13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77"/>
            <p:cNvSpPr>
              <a:spLocks noEditPoints="1"/>
            </p:cNvSpPr>
            <p:nvPr/>
          </p:nvSpPr>
          <p:spPr bwMode="auto">
            <a:xfrm>
              <a:off x="7968912" y="3226935"/>
              <a:ext cx="82550" cy="82550"/>
            </a:xfrm>
            <a:custGeom>
              <a:avLst/>
              <a:gdLst>
                <a:gd name="T0" fmla="*/ 0 w 32"/>
                <a:gd name="T1" fmla="*/ 26 h 32"/>
                <a:gd name="T2" fmla="*/ 8 w 32"/>
                <a:gd name="T3" fmla="*/ 26 h 32"/>
                <a:gd name="T4" fmla="*/ 12 w 32"/>
                <a:gd name="T5" fmla="*/ 32 h 32"/>
                <a:gd name="T6" fmla="*/ 18 w 32"/>
                <a:gd name="T7" fmla="*/ 26 h 32"/>
                <a:gd name="T8" fmla="*/ 18 w 32"/>
                <a:gd name="T9" fmla="*/ 23 h 32"/>
                <a:gd name="T10" fmla="*/ 22 w 32"/>
                <a:gd name="T11" fmla="*/ 26 h 32"/>
                <a:gd name="T12" fmla="*/ 31 w 32"/>
                <a:gd name="T13" fmla="*/ 20 h 32"/>
                <a:gd name="T14" fmla="*/ 24 w 32"/>
                <a:gd name="T15" fmla="*/ 15 h 32"/>
                <a:gd name="T16" fmla="*/ 21 w 32"/>
                <a:gd name="T17" fmla="*/ 15 h 32"/>
                <a:gd name="T18" fmla="*/ 32 w 32"/>
                <a:gd name="T19" fmla="*/ 7 h 32"/>
                <a:gd name="T20" fmla="*/ 23 w 32"/>
                <a:gd name="T21" fmla="*/ 1 h 32"/>
                <a:gd name="T22" fmla="*/ 15 w 32"/>
                <a:gd name="T23" fmla="*/ 8 h 32"/>
                <a:gd name="T24" fmla="*/ 15 w 32"/>
                <a:gd name="T25" fmla="*/ 8 h 32"/>
                <a:gd name="T26" fmla="*/ 12 w 32"/>
                <a:gd name="T27" fmla="*/ 2 h 32"/>
                <a:gd name="T28" fmla="*/ 5 w 32"/>
                <a:gd name="T29" fmla="*/ 5 h 32"/>
                <a:gd name="T30" fmla="*/ 10 w 32"/>
                <a:gd name="T31" fmla="*/ 16 h 32"/>
                <a:gd name="T32" fmla="*/ 10 w 32"/>
                <a:gd name="T33" fmla="*/ 16 h 32"/>
                <a:gd name="T34" fmla="*/ 5 w 32"/>
                <a:gd name="T35" fmla="*/ 17 h 32"/>
                <a:gd name="T36" fmla="*/ 0 w 32"/>
                <a:gd name="T37" fmla="*/ 21 h 32"/>
                <a:gd name="T38" fmla="*/ 0 w 32"/>
                <a:gd name="T39" fmla="*/ 26 h 32"/>
                <a:gd name="T40" fmla="*/ 14 w 32"/>
                <a:gd name="T41" fmla="*/ 19 h 32"/>
                <a:gd name="T42" fmla="*/ 13 w 32"/>
                <a:gd name="T43" fmla="*/ 18 h 32"/>
                <a:gd name="T44" fmla="*/ 12 w 32"/>
                <a:gd name="T45" fmla="*/ 18 h 32"/>
                <a:gd name="T46" fmla="*/ 12 w 32"/>
                <a:gd name="T47" fmla="*/ 17 h 32"/>
                <a:gd name="T48" fmla="*/ 12 w 32"/>
                <a:gd name="T49" fmla="*/ 17 h 32"/>
                <a:gd name="T50" fmla="*/ 14 w 32"/>
                <a:gd name="T51" fmla="*/ 12 h 32"/>
                <a:gd name="T52" fmla="*/ 15 w 32"/>
                <a:gd name="T53" fmla="*/ 12 h 32"/>
                <a:gd name="T54" fmla="*/ 15 w 32"/>
                <a:gd name="T55" fmla="*/ 11 h 32"/>
                <a:gd name="T56" fmla="*/ 19 w 32"/>
                <a:gd name="T57" fmla="*/ 14 h 32"/>
                <a:gd name="T58" fmla="*/ 20 w 32"/>
                <a:gd name="T59" fmla="*/ 15 h 32"/>
                <a:gd name="T60" fmla="*/ 20 w 32"/>
                <a:gd name="T61" fmla="*/ 15 h 32"/>
                <a:gd name="T62" fmla="*/ 17 w 32"/>
                <a:gd name="T63" fmla="*/ 19 h 32"/>
                <a:gd name="T64" fmla="*/ 17 w 32"/>
                <a:gd name="T65" fmla="*/ 19 h 32"/>
                <a:gd name="T66" fmla="*/ 16 w 32"/>
                <a:gd name="T67" fmla="*/ 19 h 32"/>
                <a:gd name="T68" fmla="*/ 14 w 32"/>
                <a:gd name="T6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32">
                  <a:moveTo>
                    <a:pt x="0" y="26"/>
                  </a:moveTo>
                  <a:cubicBezTo>
                    <a:pt x="1" y="29"/>
                    <a:pt x="5" y="28"/>
                    <a:pt x="8" y="26"/>
                  </a:cubicBezTo>
                  <a:cubicBezTo>
                    <a:pt x="9" y="28"/>
                    <a:pt x="10" y="31"/>
                    <a:pt x="12" y="32"/>
                  </a:cubicBezTo>
                  <a:cubicBezTo>
                    <a:pt x="14" y="32"/>
                    <a:pt x="18" y="28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6" y="27"/>
                    <a:pt x="31" y="24"/>
                    <a:pt x="31" y="20"/>
                  </a:cubicBezTo>
                  <a:cubicBezTo>
                    <a:pt x="31" y="17"/>
                    <a:pt x="27" y="14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6" y="14"/>
                    <a:pt x="32" y="12"/>
                    <a:pt x="32" y="7"/>
                  </a:cubicBezTo>
                  <a:cubicBezTo>
                    <a:pt x="32" y="2"/>
                    <a:pt x="28" y="0"/>
                    <a:pt x="23" y="1"/>
                  </a:cubicBezTo>
                  <a:cubicBezTo>
                    <a:pt x="20" y="2"/>
                    <a:pt x="17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ubicBezTo>
                    <a:pt x="10" y="0"/>
                    <a:pt x="6" y="3"/>
                    <a:pt x="5" y="5"/>
                  </a:cubicBezTo>
                  <a:cubicBezTo>
                    <a:pt x="1" y="11"/>
                    <a:pt x="6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22"/>
                    <a:pt x="0" y="25"/>
                    <a:pt x="0" y="26"/>
                  </a:cubicBezTo>
                  <a:close/>
                  <a:moveTo>
                    <a:pt x="14" y="19"/>
                  </a:move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2" y="13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78"/>
            <p:cNvSpPr>
              <a:spLocks noEditPoints="1"/>
            </p:cNvSpPr>
            <p:nvPr/>
          </p:nvSpPr>
          <p:spPr bwMode="auto">
            <a:xfrm>
              <a:off x="7757774" y="2625272"/>
              <a:ext cx="80963" cy="84138"/>
            </a:xfrm>
            <a:custGeom>
              <a:avLst/>
              <a:gdLst>
                <a:gd name="T0" fmla="*/ 3 w 31"/>
                <a:gd name="T1" fmla="*/ 25 h 33"/>
                <a:gd name="T2" fmla="*/ 10 w 31"/>
                <a:gd name="T3" fmla="*/ 22 h 33"/>
                <a:gd name="T4" fmla="*/ 11 w 31"/>
                <a:gd name="T5" fmla="*/ 22 h 33"/>
                <a:gd name="T6" fmla="*/ 10 w 31"/>
                <a:gd name="T7" fmla="*/ 24 h 33"/>
                <a:gd name="T8" fmla="*/ 9 w 31"/>
                <a:gd name="T9" fmla="*/ 30 h 33"/>
                <a:gd name="T10" fmla="*/ 14 w 31"/>
                <a:gd name="T11" fmla="*/ 31 h 33"/>
                <a:gd name="T12" fmla="*/ 17 w 31"/>
                <a:gd name="T13" fmla="*/ 27 h 33"/>
                <a:gd name="T14" fmla="*/ 17 w 31"/>
                <a:gd name="T15" fmla="*/ 27 h 33"/>
                <a:gd name="T16" fmla="*/ 19 w 31"/>
                <a:gd name="T17" fmla="*/ 28 h 33"/>
                <a:gd name="T18" fmla="*/ 27 w 31"/>
                <a:gd name="T19" fmla="*/ 23 h 33"/>
                <a:gd name="T20" fmla="*/ 24 w 31"/>
                <a:gd name="T21" fmla="*/ 19 h 33"/>
                <a:gd name="T22" fmla="*/ 24 w 31"/>
                <a:gd name="T23" fmla="*/ 19 h 33"/>
                <a:gd name="T24" fmla="*/ 30 w 31"/>
                <a:gd name="T25" fmla="*/ 15 h 33"/>
                <a:gd name="T26" fmla="*/ 28 w 31"/>
                <a:gd name="T27" fmla="*/ 8 h 33"/>
                <a:gd name="T28" fmla="*/ 24 w 31"/>
                <a:gd name="T29" fmla="*/ 8 h 33"/>
                <a:gd name="T30" fmla="*/ 21 w 31"/>
                <a:gd name="T31" fmla="*/ 9 h 33"/>
                <a:gd name="T32" fmla="*/ 20 w 31"/>
                <a:gd name="T33" fmla="*/ 4 h 33"/>
                <a:gd name="T34" fmla="*/ 11 w 31"/>
                <a:gd name="T35" fmla="*/ 5 h 33"/>
                <a:gd name="T36" fmla="*/ 11 w 31"/>
                <a:gd name="T37" fmla="*/ 7 h 33"/>
                <a:gd name="T38" fmla="*/ 8 w 31"/>
                <a:gd name="T39" fmla="*/ 5 h 33"/>
                <a:gd name="T40" fmla="*/ 2 w 31"/>
                <a:gd name="T41" fmla="*/ 8 h 33"/>
                <a:gd name="T42" fmla="*/ 1 w 31"/>
                <a:gd name="T43" fmla="*/ 13 h 33"/>
                <a:gd name="T44" fmla="*/ 4 w 31"/>
                <a:gd name="T45" fmla="*/ 17 h 33"/>
                <a:gd name="T46" fmla="*/ 5 w 31"/>
                <a:gd name="T47" fmla="*/ 17 h 33"/>
                <a:gd name="T48" fmla="*/ 4 w 31"/>
                <a:gd name="T49" fmla="*/ 17 h 33"/>
                <a:gd name="T50" fmla="*/ 1 w 31"/>
                <a:gd name="T51" fmla="*/ 19 h 33"/>
                <a:gd name="T52" fmla="*/ 3 w 31"/>
                <a:gd name="T53" fmla="*/ 25 h 33"/>
                <a:gd name="T54" fmla="*/ 12 w 31"/>
                <a:gd name="T55" fmla="*/ 19 h 33"/>
                <a:gd name="T56" fmla="*/ 12 w 31"/>
                <a:gd name="T57" fmla="*/ 17 h 33"/>
                <a:gd name="T58" fmla="*/ 12 w 31"/>
                <a:gd name="T59" fmla="*/ 17 h 33"/>
                <a:gd name="T60" fmla="*/ 11 w 31"/>
                <a:gd name="T61" fmla="*/ 16 h 33"/>
                <a:gd name="T62" fmla="*/ 12 w 31"/>
                <a:gd name="T63" fmla="*/ 15 h 33"/>
                <a:gd name="T64" fmla="*/ 14 w 31"/>
                <a:gd name="T65" fmla="*/ 13 h 33"/>
                <a:gd name="T66" fmla="*/ 14 w 31"/>
                <a:gd name="T67" fmla="*/ 13 h 33"/>
                <a:gd name="T68" fmla="*/ 16 w 31"/>
                <a:gd name="T69" fmla="*/ 13 h 33"/>
                <a:gd name="T70" fmla="*/ 18 w 31"/>
                <a:gd name="T71" fmla="*/ 16 h 33"/>
                <a:gd name="T72" fmla="*/ 18 w 31"/>
                <a:gd name="T73" fmla="*/ 16 h 33"/>
                <a:gd name="T74" fmla="*/ 18 w 31"/>
                <a:gd name="T75" fmla="*/ 16 h 33"/>
                <a:gd name="T76" fmla="*/ 18 w 31"/>
                <a:gd name="T77" fmla="*/ 16 h 33"/>
                <a:gd name="T78" fmla="*/ 18 w 31"/>
                <a:gd name="T79" fmla="*/ 18 h 33"/>
                <a:gd name="T80" fmla="*/ 16 w 31"/>
                <a:gd name="T81" fmla="*/ 20 h 33"/>
                <a:gd name="T82" fmla="*/ 15 w 31"/>
                <a:gd name="T83" fmla="*/ 20 h 33"/>
                <a:gd name="T84" fmla="*/ 13 w 31"/>
                <a:gd name="T85" fmla="*/ 20 h 33"/>
                <a:gd name="T86" fmla="*/ 13 w 31"/>
                <a:gd name="T87" fmla="*/ 19 h 33"/>
                <a:gd name="T88" fmla="*/ 13 w 31"/>
                <a:gd name="T89" fmla="*/ 19 h 33"/>
                <a:gd name="T90" fmla="*/ 12 w 31"/>
                <a:gd name="T9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3">
                  <a:moveTo>
                    <a:pt x="3" y="25"/>
                  </a:moveTo>
                  <a:cubicBezTo>
                    <a:pt x="5" y="27"/>
                    <a:pt x="9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9" y="26"/>
                    <a:pt x="8" y="28"/>
                    <a:pt x="9" y="30"/>
                  </a:cubicBezTo>
                  <a:cubicBezTo>
                    <a:pt x="9" y="33"/>
                    <a:pt x="12" y="32"/>
                    <a:pt x="14" y="31"/>
                  </a:cubicBezTo>
                  <a:cubicBezTo>
                    <a:pt x="16" y="31"/>
                    <a:pt x="17" y="29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9" y="27"/>
                    <a:pt x="19" y="28"/>
                  </a:cubicBezTo>
                  <a:cubicBezTo>
                    <a:pt x="22" y="29"/>
                    <a:pt x="27" y="25"/>
                    <a:pt x="27" y="23"/>
                  </a:cubicBezTo>
                  <a:cubicBezTo>
                    <a:pt x="28" y="21"/>
                    <a:pt x="26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30" y="18"/>
                    <a:pt x="30" y="15"/>
                  </a:cubicBezTo>
                  <a:cubicBezTo>
                    <a:pt x="31" y="12"/>
                    <a:pt x="30" y="9"/>
                    <a:pt x="28" y="8"/>
                  </a:cubicBezTo>
                  <a:cubicBezTo>
                    <a:pt x="27" y="7"/>
                    <a:pt x="25" y="7"/>
                    <a:pt x="24" y="8"/>
                  </a:cubicBezTo>
                  <a:cubicBezTo>
                    <a:pt x="23" y="8"/>
                    <a:pt x="22" y="8"/>
                    <a:pt x="21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0"/>
                    <a:pt x="13" y="3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5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0" y="21"/>
                    <a:pt x="1" y="23"/>
                    <a:pt x="3" y="25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3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79"/>
            <p:cNvSpPr>
              <a:spLocks noEditPoints="1"/>
            </p:cNvSpPr>
            <p:nvPr/>
          </p:nvSpPr>
          <p:spPr bwMode="auto">
            <a:xfrm>
              <a:off x="7745074" y="3004685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7 h 51"/>
                <a:gd name="T8" fmla="*/ 14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9 h 51"/>
                <a:gd name="T22" fmla="*/ 37 w 48"/>
                <a:gd name="T23" fmla="*/ 29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5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1 h 51"/>
                <a:gd name="T84" fmla="*/ 21 w 48"/>
                <a:gd name="T85" fmla="*/ 30 h 51"/>
                <a:gd name="T86" fmla="*/ 21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7"/>
                  </a:cubicBezTo>
                  <a:cubicBezTo>
                    <a:pt x="13" y="40"/>
                    <a:pt x="13" y="43"/>
                    <a:pt x="14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2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8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9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9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2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80"/>
            <p:cNvSpPr>
              <a:spLocks noEditPoints="1"/>
            </p:cNvSpPr>
            <p:nvPr/>
          </p:nvSpPr>
          <p:spPr bwMode="auto">
            <a:xfrm>
              <a:off x="7894299" y="3496810"/>
              <a:ext cx="127000" cy="131763"/>
            </a:xfrm>
            <a:custGeom>
              <a:avLst/>
              <a:gdLst>
                <a:gd name="T0" fmla="*/ 4 w 49"/>
                <a:gd name="T1" fmla="*/ 38 h 51"/>
                <a:gd name="T2" fmla="*/ 17 w 49"/>
                <a:gd name="T3" fmla="*/ 34 h 51"/>
                <a:gd name="T4" fmla="*/ 17 w 49"/>
                <a:gd name="T5" fmla="*/ 34 h 51"/>
                <a:gd name="T6" fmla="*/ 16 w 49"/>
                <a:gd name="T7" fmla="*/ 36 h 51"/>
                <a:gd name="T8" fmla="*/ 14 w 49"/>
                <a:gd name="T9" fmla="*/ 47 h 51"/>
                <a:gd name="T10" fmla="*/ 23 w 49"/>
                <a:gd name="T11" fmla="*/ 48 h 51"/>
                <a:gd name="T12" fmla="*/ 27 w 49"/>
                <a:gd name="T13" fmla="*/ 42 h 51"/>
                <a:gd name="T14" fmla="*/ 27 w 49"/>
                <a:gd name="T15" fmla="*/ 41 h 51"/>
                <a:gd name="T16" fmla="*/ 31 w 49"/>
                <a:gd name="T17" fmla="*/ 43 h 51"/>
                <a:gd name="T18" fmla="*/ 43 w 49"/>
                <a:gd name="T19" fmla="*/ 35 h 51"/>
                <a:gd name="T20" fmla="*/ 38 w 49"/>
                <a:gd name="T21" fmla="*/ 28 h 51"/>
                <a:gd name="T22" fmla="*/ 38 w 49"/>
                <a:gd name="T23" fmla="*/ 28 h 51"/>
                <a:gd name="T24" fmla="*/ 48 w 49"/>
                <a:gd name="T25" fmla="*/ 23 h 51"/>
                <a:gd name="T26" fmla="*/ 45 w 49"/>
                <a:gd name="T27" fmla="*/ 11 h 51"/>
                <a:gd name="T28" fmla="*/ 38 w 49"/>
                <a:gd name="T29" fmla="*/ 11 h 51"/>
                <a:gd name="T30" fmla="*/ 34 w 49"/>
                <a:gd name="T31" fmla="*/ 13 h 51"/>
                <a:gd name="T32" fmla="*/ 32 w 49"/>
                <a:gd name="T33" fmla="*/ 5 h 51"/>
                <a:gd name="T34" fmla="*/ 18 w 49"/>
                <a:gd name="T35" fmla="*/ 8 h 51"/>
                <a:gd name="T36" fmla="*/ 17 w 49"/>
                <a:gd name="T37" fmla="*/ 10 h 51"/>
                <a:gd name="T38" fmla="*/ 12 w 49"/>
                <a:gd name="T39" fmla="*/ 8 h 51"/>
                <a:gd name="T40" fmla="*/ 4 w 49"/>
                <a:gd name="T41" fmla="*/ 11 h 51"/>
                <a:gd name="T42" fmla="*/ 2 w 49"/>
                <a:gd name="T43" fmla="*/ 20 h 51"/>
                <a:gd name="T44" fmla="*/ 7 w 49"/>
                <a:gd name="T45" fmla="*/ 26 h 51"/>
                <a:gd name="T46" fmla="*/ 8 w 49"/>
                <a:gd name="T47" fmla="*/ 26 h 51"/>
                <a:gd name="T48" fmla="*/ 6 w 49"/>
                <a:gd name="T49" fmla="*/ 27 h 51"/>
                <a:gd name="T50" fmla="*/ 2 w 49"/>
                <a:gd name="T51" fmla="*/ 29 h 51"/>
                <a:gd name="T52" fmla="*/ 4 w 49"/>
                <a:gd name="T53" fmla="*/ 38 h 51"/>
                <a:gd name="T54" fmla="*/ 20 w 49"/>
                <a:gd name="T55" fmla="*/ 29 h 51"/>
                <a:gd name="T56" fmla="*/ 18 w 49"/>
                <a:gd name="T57" fmla="*/ 27 h 51"/>
                <a:gd name="T58" fmla="*/ 18 w 49"/>
                <a:gd name="T59" fmla="*/ 26 h 51"/>
                <a:gd name="T60" fmla="*/ 18 w 49"/>
                <a:gd name="T61" fmla="*/ 25 h 51"/>
                <a:gd name="T62" fmla="*/ 19 w 49"/>
                <a:gd name="T63" fmla="*/ 23 h 51"/>
                <a:gd name="T64" fmla="*/ 22 w 49"/>
                <a:gd name="T65" fmla="*/ 20 h 51"/>
                <a:gd name="T66" fmla="*/ 22 w 49"/>
                <a:gd name="T67" fmla="*/ 20 h 51"/>
                <a:gd name="T68" fmla="*/ 25 w 49"/>
                <a:gd name="T69" fmla="*/ 20 h 51"/>
                <a:gd name="T70" fmla="*/ 29 w 49"/>
                <a:gd name="T71" fmla="*/ 24 h 51"/>
                <a:gd name="T72" fmla="*/ 29 w 49"/>
                <a:gd name="T73" fmla="*/ 24 h 51"/>
                <a:gd name="T74" fmla="*/ 28 w 49"/>
                <a:gd name="T75" fmla="*/ 24 h 51"/>
                <a:gd name="T76" fmla="*/ 29 w 49"/>
                <a:gd name="T77" fmla="*/ 24 h 51"/>
                <a:gd name="T78" fmla="*/ 28 w 49"/>
                <a:gd name="T79" fmla="*/ 27 h 51"/>
                <a:gd name="T80" fmla="*/ 25 w 49"/>
                <a:gd name="T81" fmla="*/ 30 h 51"/>
                <a:gd name="T82" fmla="*/ 24 w 49"/>
                <a:gd name="T83" fmla="*/ 30 h 51"/>
                <a:gd name="T84" fmla="*/ 21 w 49"/>
                <a:gd name="T85" fmla="*/ 30 h 51"/>
                <a:gd name="T86" fmla="*/ 21 w 49"/>
                <a:gd name="T87" fmla="*/ 30 h 51"/>
                <a:gd name="T88" fmla="*/ 21 w 49"/>
                <a:gd name="T89" fmla="*/ 30 h 51"/>
                <a:gd name="T90" fmla="*/ 20 w 49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1">
                  <a:moveTo>
                    <a:pt x="4" y="38"/>
                  </a:moveTo>
                  <a:cubicBezTo>
                    <a:pt x="9" y="41"/>
                    <a:pt x="14" y="36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4" y="40"/>
                    <a:pt x="13" y="43"/>
                    <a:pt x="14" y="47"/>
                  </a:cubicBezTo>
                  <a:cubicBezTo>
                    <a:pt x="15" y="51"/>
                    <a:pt x="19" y="50"/>
                    <a:pt x="23" y="48"/>
                  </a:cubicBezTo>
                  <a:cubicBezTo>
                    <a:pt x="25" y="47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30" y="42"/>
                    <a:pt x="31" y="43"/>
                  </a:cubicBezTo>
                  <a:cubicBezTo>
                    <a:pt x="36" y="45"/>
                    <a:pt x="42" y="39"/>
                    <a:pt x="43" y="35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29"/>
                    <a:pt x="47" y="27"/>
                    <a:pt x="48" y="23"/>
                  </a:cubicBezTo>
                  <a:cubicBezTo>
                    <a:pt x="49" y="19"/>
                    <a:pt x="48" y="14"/>
                    <a:pt x="45" y="11"/>
                  </a:cubicBezTo>
                  <a:cubicBezTo>
                    <a:pt x="43" y="10"/>
                    <a:pt x="40" y="10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4" y="10"/>
                    <a:pt x="34" y="7"/>
                    <a:pt x="32" y="5"/>
                  </a:cubicBezTo>
                  <a:cubicBezTo>
                    <a:pt x="28" y="0"/>
                    <a:pt x="21" y="4"/>
                    <a:pt x="18" y="8"/>
                  </a:cubicBezTo>
                  <a:cubicBezTo>
                    <a:pt x="17" y="8"/>
                    <a:pt x="17" y="9"/>
                    <a:pt x="17" y="10"/>
                  </a:cubicBezTo>
                  <a:cubicBezTo>
                    <a:pt x="16" y="9"/>
                    <a:pt x="14" y="8"/>
                    <a:pt x="12" y="8"/>
                  </a:cubicBezTo>
                  <a:cubicBezTo>
                    <a:pt x="8" y="7"/>
                    <a:pt x="6" y="8"/>
                    <a:pt x="4" y="11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3" y="22"/>
                    <a:pt x="5" y="25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7"/>
                    <a:pt x="6" y="27"/>
                  </a:cubicBezTo>
                  <a:cubicBezTo>
                    <a:pt x="4" y="27"/>
                    <a:pt x="3" y="27"/>
                    <a:pt x="2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20" y="29"/>
                  </a:moveTo>
                  <a:cubicBezTo>
                    <a:pt x="19" y="28"/>
                    <a:pt x="19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20" y="22"/>
                    <a:pt x="21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4" y="20"/>
                    <a:pt x="25" y="20"/>
                  </a:cubicBezTo>
                  <a:cubicBezTo>
                    <a:pt x="27" y="21"/>
                    <a:pt x="28" y="22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5"/>
                    <a:pt x="29" y="26"/>
                    <a:pt x="28" y="27"/>
                  </a:cubicBezTo>
                  <a:cubicBezTo>
                    <a:pt x="28" y="29"/>
                    <a:pt x="27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3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0" y="29"/>
                    <a:pt x="20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81"/>
            <p:cNvSpPr>
              <a:spLocks noEditPoints="1"/>
            </p:cNvSpPr>
            <p:nvPr/>
          </p:nvSpPr>
          <p:spPr bwMode="auto">
            <a:xfrm>
              <a:off x="7848262" y="3145972"/>
              <a:ext cx="123825" cy="131763"/>
            </a:xfrm>
            <a:custGeom>
              <a:avLst/>
              <a:gdLst>
                <a:gd name="T0" fmla="*/ 4 w 48"/>
                <a:gd name="T1" fmla="*/ 38 h 51"/>
                <a:gd name="T2" fmla="*/ 16 w 48"/>
                <a:gd name="T3" fmla="*/ 34 h 51"/>
                <a:gd name="T4" fmla="*/ 16 w 48"/>
                <a:gd name="T5" fmla="*/ 34 h 51"/>
                <a:gd name="T6" fmla="*/ 15 w 48"/>
                <a:gd name="T7" fmla="*/ 36 h 51"/>
                <a:gd name="T8" fmla="*/ 13 w 48"/>
                <a:gd name="T9" fmla="*/ 47 h 51"/>
                <a:gd name="T10" fmla="*/ 22 w 48"/>
                <a:gd name="T11" fmla="*/ 49 h 51"/>
                <a:gd name="T12" fmla="*/ 27 w 48"/>
                <a:gd name="T13" fmla="*/ 42 h 51"/>
                <a:gd name="T14" fmla="*/ 27 w 48"/>
                <a:gd name="T15" fmla="*/ 41 h 51"/>
                <a:gd name="T16" fmla="*/ 30 w 48"/>
                <a:gd name="T17" fmla="*/ 43 h 51"/>
                <a:gd name="T18" fmla="*/ 43 w 48"/>
                <a:gd name="T19" fmla="*/ 35 h 51"/>
                <a:gd name="T20" fmla="*/ 37 w 48"/>
                <a:gd name="T21" fmla="*/ 28 h 51"/>
                <a:gd name="T22" fmla="*/ 37 w 48"/>
                <a:gd name="T23" fmla="*/ 28 h 51"/>
                <a:gd name="T24" fmla="*/ 47 w 48"/>
                <a:gd name="T25" fmla="*/ 23 h 51"/>
                <a:gd name="T26" fmla="*/ 44 w 48"/>
                <a:gd name="T27" fmla="*/ 11 h 51"/>
                <a:gd name="T28" fmla="*/ 37 w 48"/>
                <a:gd name="T29" fmla="*/ 11 h 51"/>
                <a:gd name="T30" fmla="*/ 33 w 48"/>
                <a:gd name="T31" fmla="*/ 13 h 51"/>
                <a:gd name="T32" fmla="*/ 31 w 48"/>
                <a:gd name="T33" fmla="*/ 5 h 51"/>
                <a:gd name="T34" fmla="*/ 17 w 48"/>
                <a:gd name="T35" fmla="*/ 8 h 51"/>
                <a:gd name="T36" fmla="*/ 16 w 48"/>
                <a:gd name="T37" fmla="*/ 10 h 51"/>
                <a:gd name="T38" fmla="*/ 12 w 48"/>
                <a:gd name="T39" fmla="*/ 8 h 51"/>
                <a:gd name="T40" fmla="*/ 3 w 48"/>
                <a:gd name="T41" fmla="*/ 12 h 51"/>
                <a:gd name="T42" fmla="*/ 2 w 48"/>
                <a:gd name="T43" fmla="*/ 20 h 51"/>
                <a:gd name="T44" fmla="*/ 7 w 48"/>
                <a:gd name="T45" fmla="*/ 26 h 51"/>
                <a:gd name="T46" fmla="*/ 7 w 48"/>
                <a:gd name="T47" fmla="*/ 26 h 51"/>
                <a:gd name="T48" fmla="*/ 6 w 48"/>
                <a:gd name="T49" fmla="*/ 27 h 51"/>
                <a:gd name="T50" fmla="*/ 1 w 48"/>
                <a:gd name="T51" fmla="*/ 29 h 51"/>
                <a:gd name="T52" fmla="*/ 4 w 48"/>
                <a:gd name="T53" fmla="*/ 38 h 51"/>
                <a:gd name="T54" fmla="*/ 19 w 48"/>
                <a:gd name="T55" fmla="*/ 29 h 51"/>
                <a:gd name="T56" fmla="*/ 18 w 48"/>
                <a:gd name="T57" fmla="*/ 27 h 51"/>
                <a:gd name="T58" fmla="*/ 18 w 48"/>
                <a:gd name="T59" fmla="*/ 26 h 51"/>
                <a:gd name="T60" fmla="*/ 18 w 48"/>
                <a:gd name="T61" fmla="*/ 25 h 51"/>
                <a:gd name="T62" fmla="*/ 18 w 48"/>
                <a:gd name="T63" fmla="*/ 23 h 51"/>
                <a:gd name="T64" fmla="*/ 21 w 48"/>
                <a:gd name="T65" fmla="*/ 20 h 51"/>
                <a:gd name="T66" fmla="*/ 21 w 48"/>
                <a:gd name="T67" fmla="*/ 20 h 51"/>
                <a:gd name="T68" fmla="*/ 24 w 48"/>
                <a:gd name="T69" fmla="*/ 20 h 51"/>
                <a:gd name="T70" fmla="*/ 28 w 48"/>
                <a:gd name="T71" fmla="*/ 24 h 51"/>
                <a:gd name="T72" fmla="*/ 28 w 48"/>
                <a:gd name="T73" fmla="*/ 24 h 51"/>
                <a:gd name="T74" fmla="*/ 28 w 48"/>
                <a:gd name="T75" fmla="*/ 24 h 51"/>
                <a:gd name="T76" fmla="*/ 28 w 48"/>
                <a:gd name="T77" fmla="*/ 24 h 51"/>
                <a:gd name="T78" fmla="*/ 28 w 48"/>
                <a:gd name="T79" fmla="*/ 27 h 51"/>
                <a:gd name="T80" fmla="*/ 24 w 48"/>
                <a:gd name="T81" fmla="*/ 30 h 51"/>
                <a:gd name="T82" fmla="*/ 24 w 48"/>
                <a:gd name="T83" fmla="*/ 30 h 51"/>
                <a:gd name="T84" fmla="*/ 21 w 48"/>
                <a:gd name="T85" fmla="*/ 30 h 51"/>
                <a:gd name="T86" fmla="*/ 20 w 48"/>
                <a:gd name="T87" fmla="*/ 30 h 51"/>
                <a:gd name="T88" fmla="*/ 20 w 48"/>
                <a:gd name="T89" fmla="*/ 30 h 51"/>
                <a:gd name="T90" fmla="*/ 19 w 48"/>
                <a:gd name="T91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51">
                  <a:moveTo>
                    <a:pt x="4" y="38"/>
                  </a:moveTo>
                  <a:cubicBezTo>
                    <a:pt x="8" y="41"/>
                    <a:pt x="13" y="36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6"/>
                    <a:pt x="15" y="36"/>
                  </a:cubicBezTo>
                  <a:cubicBezTo>
                    <a:pt x="13" y="40"/>
                    <a:pt x="13" y="43"/>
                    <a:pt x="13" y="47"/>
                  </a:cubicBezTo>
                  <a:cubicBezTo>
                    <a:pt x="14" y="51"/>
                    <a:pt x="19" y="50"/>
                    <a:pt x="22" y="49"/>
                  </a:cubicBezTo>
                  <a:cubicBezTo>
                    <a:pt x="25" y="48"/>
                    <a:pt x="27" y="45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5" y="45"/>
                    <a:pt x="41" y="39"/>
                    <a:pt x="43" y="35"/>
                  </a:cubicBezTo>
                  <a:cubicBezTo>
                    <a:pt x="44" y="32"/>
                    <a:pt x="40" y="30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2" y="29"/>
                    <a:pt x="46" y="27"/>
                    <a:pt x="47" y="23"/>
                  </a:cubicBezTo>
                  <a:cubicBezTo>
                    <a:pt x="48" y="19"/>
                    <a:pt x="47" y="14"/>
                    <a:pt x="44" y="11"/>
                  </a:cubicBezTo>
                  <a:cubicBezTo>
                    <a:pt x="42" y="10"/>
                    <a:pt x="39" y="10"/>
                    <a:pt x="37" y="11"/>
                  </a:cubicBezTo>
                  <a:cubicBezTo>
                    <a:pt x="36" y="12"/>
                    <a:pt x="35" y="12"/>
                    <a:pt x="33" y="13"/>
                  </a:cubicBezTo>
                  <a:cubicBezTo>
                    <a:pt x="34" y="10"/>
                    <a:pt x="33" y="7"/>
                    <a:pt x="31" y="5"/>
                  </a:cubicBezTo>
                  <a:cubicBezTo>
                    <a:pt x="28" y="0"/>
                    <a:pt x="20" y="4"/>
                    <a:pt x="17" y="8"/>
                  </a:cubicBezTo>
                  <a:cubicBezTo>
                    <a:pt x="17" y="8"/>
                    <a:pt x="16" y="9"/>
                    <a:pt x="16" y="10"/>
                  </a:cubicBezTo>
                  <a:cubicBezTo>
                    <a:pt x="15" y="9"/>
                    <a:pt x="13" y="8"/>
                    <a:pt x="12" y="8"/>
                  </a:cubicBezTo>
                  <a:cubicBezTo>
                    <a:pt x="8" y="7"/>
                    <a:pt x="5" y="8"/>
                    <a:pt x="3" y="12"/>
                  </a:cubicBezTo>
                  <a:cubicBezTo>
                    <a:pt x="2" y="14"/>
                    <a:pt x="1" y="17"/>
                    <a:pt x="2" y="20"/>
                  </a:cubicBezTo>
                  <a:cubicBezTo>
                    <a:pt x="2" y="22"/>
                    <a:pt x="4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3" y="27"/>
                    <a:pt x="2" y="27"/>
                    <a:pt x="1" y="29"/>
                  </a:cubicBezTo>
                  <a:cubicBezTo>
                    <a:pt x="0" y="32"/>
                    <a:pt x="1" y="36"/>
                    <a:pt x="4" y="38"/>
                  </a:cubicBez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9" y="22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6" y="21"/>
                    <a:pt x="27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1" y="30"/>
                    <a:pt x="21" y="30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82"/>
            <p:cNvSpPr>
              <a:spLocks noEditPoints="1"/>
            </p:cNvSpPr>
            <p:nvPr/>
          </p:nvSpPr>
          <p:spPr bwMode="auto">
            <a:xfrm>
              <a:off x="7859374" y="2906260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4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4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6 h 41"/>
                <a:gd name="T44" fmla="*/ 5 w 39"/>
                <a:gd name="T45" fmla="*/ 21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19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4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4" y="29"/>
                  </a:cubicBezTo>
                  <a:cubicBezTo>
                    <a:pt x="35" y="27"/>
                    <a:pt x="32" y="25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9"/>
                    <a:pt x="27" y="6"/>
                    <a:pt x="25" y="4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1" y="12"/>
                    <a:pt x="1" y="14"/>
                    <a:pt x="1" y="16"/>
                  </a:cubicBezTo>
                  <a:cubicBezTo>
                    <a:pt x="2" y="18"/>
                    <a:pt x="3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2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ubicBezTo>
                    <a:pt x="16" y="24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83"/>
            <p:cNvSpPr>
              <a:spLocks noEditPoints="1"/>
            </p:cNvSpPr>
            <p:nvPr/>
          </p:nvSpPr>
          <p:spPr bwMode="auto">
            <a:xfrm>
              <a:off x="7735549" y="3257097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7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8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6 h 41"/>
                <a:gd name="T36" fmla="*/ 14 w 39"/>
                <a:gd name="T37" fmla="*/ 8 h 41"/>
                <a:gd name="T38" fmla="*/ 10 w 39"/>
                <a:gd name="T39" fmla="*/ 6 h 41"/>
                <a:gd name="T40" fmla="*/ 3 w 39"/>
                <a:gd name="T41" fmla="*/ 9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3 h 41"/>
                <a:gd name="T56" fmla="*/ 15 w 39"/>
                <a:gd name="T57" fmla="*/ 22 h 41"/>
                <a:gd name="T58" fmla="*/ 15 w 39"/>
                <a:gd name="T59" fmla="*/ 21 h 41"/>
                <a:gd name="T60" fmla="*/ 15 w 39"/>
                <a:gd name="T61" fmla="*/ 20 h 41"/>
                <a:gd name="T62" fmla="*/ 15 w 39"/>
                <a:gd name="T63" fmla="*/ 19 h 41"/>
                <a:gd name="T64" fmla="*/ 18 w 39"/>
                <a:gd name="T65" fmla="*/ 17 h 41"/>
                <a:gd name="T66" fmla="*/ 18 w 39"/>
                <a:gd name="T67" fmla="*/ 16 h 41"/>
                <a:gd name="T68" fmla="*/ 20 w 39"/>
                <a:gd name="T69" fmla="*/ 16 h 41"/>
                <a:gd name="T70" fmla="*/ 23 w 39"/>
                <a:gd name="T71" fmla="*/ 19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8"/>
                    <a:pt x="22" y="36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6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8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8"/>
                    <a:pt x="27" y="6"/>
                    <a:pt x="26" y="4"/>
                  </a:cubicBezTo>
                  <a:cubicBezTo>
                    <a:pt x="23" y="0"/>
                    <a:pt x="17" y="4"/>
                    <a:pt x="14" y="6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7"/>
                    <a:pt x="11" y="7"/>
                    <a:pt x="10" y="6"/>
                  </a:cubicBezTo>
                  <a:cubicBezTo>
                    <a:pt x="7" y="6"/>
                    <a:pt x="4" y="7"/>
                    <a:pt x="3" y="9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3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21" y="17"/>
                    <a:pt x="23" y="18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84"/>
            <p:cNvSpPr>
              <a:spLocks noEditPoints="1"/>
            </p:cNvSpPr>
            <p:nvPr/>
          </p:nvSpPr>
          <p:spPr bwMode="auto">
            <a:xfrm>
              <a:off x="7824449" y="3800022"/>
              <a:ext cx="101600" cy="104775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3 w 39"/>
                <a:gd name="T5" fmla="*/ 28 h 41"/>
                <a:gd name="T6" fmla="*/ 12 w 39"/>
                <a:gd name="T7" fmla="*/ 30 h 41"/>
                <a:gd name="T8" fmla="*/ 11 w 39"/>
                <a:gd name="T9" fmla="*/ 38 h 41"/>
                <a:gd name="T10" fmla="*/ 18 w 39"/>
                <a:gd name="T11" fmla="*/ 40 h 41"/>
                <a:gd name="T12" fmla="*/ 22 w 39"/>
                <a:gd name="T13" fmla="*/ 35 h 41"/>
                <a:gd name="T14" fmla="*/ 22 w 39"/>
                <a:gd name="T15" fmla="*/ 34 h 41"/>
                <a:gd name="T16" fmla="*/ 24 w 39"/>
                <a:gd name="T17" fmla="*/ 35 h 41"/>
                <a:gd name="T18" fmla="*/ 35 w 39"/>
                <a:gd name="T19" fmla="*/ 29 h 41"/>
                <a:gd name="T20" fmla="*/ 30 w 39"/>
                <a:gd name="T21" fmla="*/ 24 h 41"/>
                <a:gd name="T22" fmla="*/ 30 w 39"/>
                <a:gd name="T23" fmla="*/ 24 h 41"/>
                <a:gd name="T24" fmla="*/ 38 w 39"/>
                <a:gd name="T25" fmla="*/ 19 h 41"/>
                <a:gd name="T26" fmla="*/ 35 w 39"/>
                <a:gd name="T27" fmla="*/ 10 h 41"/>
                <a:gd name="T28" fmla="*/ 30 w 39"/>
                <a:gd name="T29" fmla="*/ 10 h 41"/>
                <a:gd name="T30" fmla="*/ 27 w 39"/>
                <a:gd name="T31" fmla="*/ 11 h 41"/>
                <a:gd name="T32" fmla="*/ 25 w 39"/>
                <a:gd name="T33" fmla="*/ 5 h 41"/>
                <a:gd name="T34" fmla="*/ 14 w 39"/>
                <a:gd name="T35" fmla="*/ 7 h 41"/>
                <a:gd name="T36" fmla="*/ 13 w 39"/>
                <a:gd name="T37" fmla="*/ 9 h 41"/>
                <a:gd name="T38" fmla="*/ 9 w 39"/>
                <a:gd name="T39" fmla="*/ 7 h 41"/>
                <a:gd name="T40" fmla="*/ 3 w 39"/>
                <a:gd name="T41" fmla="*/ 10 h 41"/>
                <a:gd name="T42" fmla="*/ 1 w 39"/>
                <a:gd name="T43" fmla="*/ 17 h 41"/>
                <a:gd name="T44" fmla="*/ 5 w 39"/>
                <a:gd name="T45" fmla="*/ 22 h 41"/>
                <a:gd name="T46" fmla="*/ 6 w 39"/>
                <a:gd name="T47" fmla="*/ 22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5 w 39"/>
                <a:gd name="T55" fmla="*/ 24 h 41"/>
                <a:gd name="T56" fmla="*/ 14 w 39"/>
                <a:gd name="T57" fmla="*/ 22 h 41"/>
                <a:gd name="T58" fmla="*/ 14 w 39"/>
                <a:gd name="T59" fmla="*/ 22 h 41"/>
                <a:gd name="T60" fmla="*/ 14 w 39"/>
                <a:gd name="T61" fmla="*/ 21 h 41"/>
                <a:gd name="T62" fmla="*/ 15 w 39"/>
                <a:gd name="T63" fmla="*/ 19 h 41"/>
                <a:gd name="T64" fmla="*/ 17 w 39"/>
                <a:gd name="T65" fmla="*/ 17 h 41"/>
                <a:gd name="T66" fmla="*/ 17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2 w 39"/>
                <a:gd name="T75" fmla="*/ 20 h 41"/>
                <a:gd name="T76" fmla="*/ 23 w 39"/>
                <a:gd name="T77" fmla="*/ 20 h 41"/>
                <a:gd name="T78" fmla="*/ 22 w 39"/>
                <a:gd name="T79" fmla="*/ 23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5 h 41"/>
                <a:gd name="T86" fmla="*/ 17 w 39"/>
                <a:gd name="T87" fmla="*/ 25 h 41"/>
                <a:gd name="T88" fmla="*/ 16 w 39"/>
                <a:gd name="T89" fmla="*/ 25 h 41"/>
                <a:gd name="T90" fmla="*/ 15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4"/>
                    <a:pt x="11" y="30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30"/>
                  </a:cubicBezTo>
                  <a:cubicBezTo>
                    <a:pt x="11" y="33"/>
                    <a:pt x="10" y="35"/>
                    <a:pt x="11" y="38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0" y="39"/>
                    <a:pt x="22" y="37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4" y="35"/>
                  </a:cubicBezTo>
                  <a:cubicBezTo>
                    <a:pt x="28" y="37"/>
                    <a:pt x="33" y="32"/>
                    <a:pt x="35" y="29"/>
                  </a:cubicBezTo>
                  <a:cubicBezTo>
                    <a:pt x="35" y="27"/>
                    <a:pt x="32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4" y="24"/>
                    <a:pt x="37" y="23"/>
                    <a:pt x="38" y="19"/>
                  </a:cubicBezTo>
                  <a:cubicBezTo>
                    <a:pt x="39" y="16"/>
                    <a:pt x="38" y="12"/>
                    <a:pt x="35" y="10"/>
                  </a:cubicBezTo>
                  <a:cubicBezTo>
                    <a:pt x="34" y="9"/>
                    <a:pt x="32" y="9"/>
                    <a:pt x="30" y="10"/>
                  </a:cubicBezTo>
                  <a:cubicBezTo>
                    <a:pt x="29" y="10"/>
                    <a:pt x="28" y="11"/>
                    <a:pt x="27" y="11"/>
                  </a:cubicBezTo>
                  <a:cubicBezTo>
                    <a:pt x="27" y="9"/>
                    <a:pt x="27" y="7"/>
                    <a:pt x="25" y="5"/>
                  </a:cubicBezTo>
                  <a:cubicBezTo>
                    <a:pt x="22" y="0"/>
                    <a:pt x="16" y="4"/>
                    <a:pt x="14" y="7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6" y="6"/>
                    <a:pt x="4" y="8"/>
                    <a:pt x="3" y="10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2" y="18"/>
                    <a:pt x="3" y="21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3" y="23"/>
                    <a:pt x="2" y="23"/>
                    <a:pt x="1" y="24"/>
                  </a:cubicBezTo>
                  <a:cubicBezTo>
                    <a:pt x="0" y="26"/>
                    <a:pt x="1" y="30"/>
                    <a:pt x="3" y="31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85"/>
            <p:cNvSpPr>
              <a:spLocks noEditPoints="1"/>
            </p:cNvSpPr>
            <p:nvPr/>
          </p:nvSpPr>
          <p:spPr bwMode="auto">
            <a:xfrm>
              <a:off x="7724437" y="3653972"/>
              <a:ext cx="100013" cy="106363"/>
            </a:xfrm>
            <a:custGeom>
              <a:avLst/>
              <a:gdLst>
                <a:gd name="T0" fmla="*/ 3 w 39"/>
                <a:gd name="T1" fmla="*/ 31 h 41"/>
                <a:gd name="T2" fmla="*/ 13 w 39"/>
                <a:gd name="T3" fmla="*/ 28 h 41"/>
                <a:gd name="T4" fmla="*/ 14 w 39"/>
                <a:gd name="T5" fmla="*/ 27 h 41"/>
                <a:gd name="T6" fmla="*/ 13 w 39"/>
                <a:gd name="T7" fmla="*/ 30 h 41"/>
                <a:gd name="T8" fmla="*/ 11 w 39"/>
                <a:gd name="T9" fmla="*/ 38 h 41"/>
                <a:gd name="T10" fmla="*/ 18 w 39"/>
                <a:gd name="T11" fmla="*/ 39 h 41"/>
                <a:gd name="T12" fmla="*/ 22 w 39"/>
                <a:gd name="T13" fmla="*/ 34 h 41"/>
                <a:gd name="T14" fmla="*/ 22 w 39"/>
                <a:gd name="T15" fmla="*/ 33 h 41"/>
                <a:gd name="T16" fmla="*/ 25 w 39"/>
                <a:gd name="T17" fmla="*/ 35 h 41"/>
                <a:gd name="T18" fmla="*/ 35 w 39"/>
                <a:gd name="T19" fmla="*/ 29 h 41"/>
                <a:gd name="T20" fmla="*/ 30 w 39"/>
                <a:gd name="T21" fmla="*/ 23 h 41"/>
                <a:gd name="T22" fmla="*/ 30 w 39"/>
                <a:gd name="T23" fmla="*/ 23 h 41"/>
                <a:gd name="T24" fmla="*/ 38 w 39"/>
                <a:gd name="T25" fmla="*/ 19 h 41"/>
                <a:gd name="T26" fmla="*/ 36 w 39"/>
                <a:gd name="T27" fmla="*/ 9 h 41"/>
                <a:gd name="T28" fmla="*/ 30 w 39"/>
                <a:gd name="T29" fmla="*/ 9 h 41"/>
                <a:gd name="T30" fmla="*/ 27 w 39"/>
                <a:gd name="T31" fmla="*/ 11 h 41"/>
                <a:gd name="T32" fmla="*/ 26 w 39"/>
                <a:gd name="T33" fmla="*/ 4 h 41"/>
                <a:gd name="T34" fmla="*/ 14 w 39"/>
                <a:gd name="T35" fmla="*/ 7 h 41"/>
                <a:gd name="T36" fmla="*/ 14 w 39"/>
                <a:gd name="T37" fmla="*/ 8 h 41"/>
                <a:gd name="T38" fmla="*/ 10 w 39"/>
                <a:gd name="T39" fmla="*/ 7 h 41"/>
                <a:gd name="T40" fmla="*/ 3 w 39"/>
                <a:gd name="T41" fmla="*/ 10 h 41"/>
                <a:gd name="T42" fmla="*/ 2 w 39"/>
                <a:gd name="T43" fmla="*/ 16 h 41"/>
                <a:gd name="T44" fmla="*/ 6 w 39"/>
                <a:gd name="T45" fmla="*/ 21 h 41"/>
                <a:gd name="T46" fmla="*/ 7 w 39"/>
                <a:gd name="T47" fmla="*/ 21 h 41"/>
                <a:gd name="T48" fmla="*/ 5 w 39"/>
                <a:gd name="T49" fmla="*/ 22 h 41"/>
                <a:gd name="T50" fmla="*/ 1 w 39"/>
                <a:gd name="T51" fmla="*/ 24 h 41"/>
                <a:gd name="T52" fmla="*/ 3 w 39"/>
                <a:gd name="T53" fmla="*/ 31 h 41"/>
                <a:gd name="T54" fmla="*/ 16 w 39"/>
                <a:gd name="T55" fmla="*/ 24 h 41"/>
                <a:gd name="T56" fmla="*/ 15 w 39"/>
                <a:gd name="T57" fmla="*/ 22 h 41"/>
                <a:gd name="T58" fmla="*/ 15 w 39"/>
                <a:gd name="T59" fmla="*/ 22 h 41"/>
                <a:gd name="T60" fmla="*/ 15 w 39"/>
                <a:gd name="T61" fmla="*/ 20 h 41"/>
                <a:gd name="T62" fmla="*/ 15 w 39"/>
                <a:gd name="T63" fmla="*/ 19 h 41"/>
                <a:gd name="T64" fmla="*/ 17 w 39"/>
                <a:gd name="T65" fmla="*/ 17 h 41"/>
                <a:gd name="T66" fmla="*/ 18 w 39"/>
                <a:gd name="T67" fmla="*/ 17 h 41"/>
                <a:gd name="T68" fmla="*/ 20 w 39"/>
                <a:gd name="T69" fmla="*/ 17 h 41"/>
                <a:gd name="T70" fmla="*/ 23 w 39"/>
                <a:gd name="T71" fmla="*/ 20 h 41"/>
                <a:gd name="T72" fmla="*/ 23 w 39"/>
                <a:gd name="T73" fmla="*/ 20 h 41"/>
                <a:gd name="T74" fmla="*/ 23 w 39"/>
                <a:gd name="T75" fmla="*/ 20 h 41"/>
                <a:gd name="T76" fmla="*/ 23 w 39"/>
                <a:gd name="T77" fmla="*/ 20 h 41"/>
                <a:gd name="T78" fmla="*/ 23 w 39"/>
                <a:gd name="T79" fmla="*/ 22 h 41"/>
                <a:gd name="T80" fmla="*/ 20 w 39"/>
                <a:gd name="T81" fmla="*/ 25 h 41"/>
                <a:gd name="T82" fmla="*/ 19 w 39"/>
                <a:gd name="T83" fmla="*/ 25 h 41"/>
                <a:gd name="T84" fmla="*/ 17 w 39"/>
                <a:gd name="T85" fmla="*/ 24 h 41"/>
                <a:gd name="T86" fmla="*/ 17 w 39"/>
                <a:gd name="T87" fmla="*/ 24 h 41"/>
                <a:gd name="T88" fmla="*/ 17 w 39"/>
                <a:gd name="T89" fmla="*/ 24 h 41"/>
                <a:gd name="T90" fmla="*/ 16 w 39"/>
                <a:gd name="T91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1">
                  <a:moveTo>
                    <a:pt x="3" y="31"/>
                  </a:moveTo>
                  <a:cubicBezTo>
                    <a:pt x="7" y="33"/>
                    <a:pt x="11" y="29"/>
                    <a:pt x="13" y="28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3" y="28"/>
                    <a:pt x="13" y="29"/>
                    <a:pt x="13" y="30"/>
                  </a:cubicBezTo>
                  <a:cubicBezTo>
                    <a:pt x="11" y="32"/>
                    <a:pt x="11" y="35"/>
                    <a:pt x="11" y="38"/>
                  </a:cubicBezTo>
                  <a:cubicBezTo>
                    <a:pt x="12" y="41"/>
                    <a:pt x="15" y="40"/>
                    <a:pt x="18" y="39"/>
                  </a:cubicBezTo>
                  <a:cubicBezTo>
                    <a:pt x="20" y="39"/>
                    <a:pt x="22" y="37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9" y="37"/>
                    <a:pt x="34" y="32"/>
                    <a:pt x="35" y="29"/>
                  </a:cubicBezTo>
                  <a:cubicBezTo>
                    <a:pt x="36" y="26"/>
                    <a:pt x="33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8" y="22"/>
                    <a:pt x="38" y="19"/>
                  </a:cubicBezTo>
                  <a:cubicBezTo>
                    <a:pt x="39" y="15"/>
                    <a:pt x="39" y="12"/>
                    <a:pt x="36" y="9"/>
                  </a:cubicBezTo>
                  <a:cubicBezTo>
                    <a:pt x="34" y="8"/>
                    <a:pt x="32" y="9"/>
                    <a:pt x="30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8" y="9"/>
                    <a:pt x="27" y="6"/>
                    <a:pt x="26" y="4"/>
                  </a:cubicBezTo>
                  <a:cubicBezTo>
                    <a:pt x="23" y="0"/>
                    <a:pt x="17" y="4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7" y="6"/>
                    <a:pt x="4" y="7"/>
                    <a:pt x="3" y="10"/>
                  </a:cubicBezTo>
                  <a:cubicBezTo>
                    <a:pt x="2" y="12"/>
                    <a:pt x="1" y="14"/>
                    <a:pt x="2" y="16"/>
                  </a:cubicBezTo>
                  <a:cubicBezTo>
                    <a:pt x="2" y="18"/>
                    <a:pt x="4" y="20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3" y="22"/>
                    <a:pt x="2" y="22"/>
                    <a:pt x="1" y="24"/>
                  </a:cubicBezTo>
                  <a:cubicBezTo>
                    <a:pt x="0" y="26"/>
                    <a:pt x="1" y="29"/>
                    <a:pt x="3" y="31"/>
                  </a:cubicBezTo>
                  <a:close/>
                  <a:moveTo>
                    <a:pt x="16" y="24"/>
                  </a:move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9" y="16"/>
                    <a:pt x="20" y="17"/>
                  </a:cubicBezTo>
                  <a:cubicBezTo>
                    <a:pt x="21" y="17"/>
                    <a:pt x="23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2" y="23"/>
                    <a:pt x="21" y="24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86"/>
            <p:cNvSpPr>
              <a:spLocks/>
            </p:cNvSpPr>
            <p:nvPr/>
          </p:nvSpPr>
          <p:spPr bwMode="auto">
            <a:xfrm>
              <a:off x="7956212" y="2606222"/>
              <a:ext cx="598488" cy="1517650"/>
            </a:xfrm>
            <a:custGeom>
              <a:avLst/>
              <a:gdLst>
                <a:gd name="T0" fmla="*/ 83 w 232"/>
                <a:gd name="T1" fmla="*/ 0 h 588"/>
                <a:gd name="T2" fmla="*/ 216 w 232"/>
                <a:gd name="T3" fmla="*/ 275 h 588"/>
                <a:gd name="T4" fmla="*/ 0 w 232"/>
                <a:gd name="T5" fmla="*/ 588 h 588"/>
                <a:gd name="T6" fmla="*/ 232 w 232"/>
                <a:gd name="T7" fmla="*/ 275 h 588"/>
                <a:gd name="T8" fmla="*/ 83 w 232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588">
                  <a:moveTo>
                    <a:pt x="83" y="0"/>
                  </a:moveTo>
                  <a:cubicBezTo>
                    <a:pt x="83" y="0"/>
                    <a:pt x="216" y="69"/>
                    <a:pt x="216" y="275"/>
                  </a:cubicBezTo>
                  <a:cubicBezTo>
                    <a:pt x="216" y="481"/>
                    <a:pt x="0" y="588"/>
                    <a:pt x="0" y="588"/>
                  </a:cubicBezTo>
                  <a:cubicBezTo>
                    <a:pt x="0" y="588"/>
                    <a:pt x="232" y="478"/>
                    <a:pt x="232" y="275"/>
                  </a:cubicBezTo>
                  <a:cubicBezTo>
                    <a:pt x="232" y="72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87"/>
            <p:cNvSpPr>
              <a:spLocks/>
            </p:cNvSpPr>
            <p:nvPr/>
          </p:nvSpPr>
          <p:spPr bwMode="auto">
            <a:xfrm>
              <a:off x="7740312" y="2606222"/>
              <a:ext cx="393700" cy="1517650"/>
            </a:xfrm>
            <a:custGeom>
              <a:avLst/>
              <a:gdLst>
                <a:gd name="T0" fmla="*/ 54 w 153"/>
                <a:gd name="T1" fmla="*/ 0 h 588"/>
                <a:gd name="T2" fmla="*/ 139 w 153"/>
                <a:gd name="T3" fmla="*/ 275 h 588"/>
                <a:gd name="T4" fmla="*/ 0 w 153"/>
                <a:gd name="T5" fmla="*/ 588 h 588"/>
                <a:gd name="T6" fmla="*/ 153 w 153"/>
                <a:gd name="T7" fmla="*/ 275 h 588"/>
                <a:gd name="T8" fmla="*/ 54 w 153"/>
                <a:gd name="T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88">
                  <a:moveTo>
                    <a:pt x="54" y="0"/>
                  </a:moveTo>
                  <a:cubicBezTo>
                    <a:pt x="54" y="0"/>
                    <a:pt x="139" y="69"/>
                    <a:pt x="139" y="275"/>
                  </a:cubicBezTo>
                  <a:cubicBezTo>
                    <a:pt x="139" y="481"/>
                    <a:pt x="0" y="588"/>
                    <a:pt x="0" y="588"/>
                  </a:cubicBezTo>
                  <a:cubicBezTo>
                    <a:pt x="0" y="588"/>
                    <a:pt x="153" y="478"/>
                    <a:pt x="153" y="275"/>
                  </a:cubicBezTo>
                  <a:cubicBezTo>
                    <a:pt x="153" y="72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88"/>
            <p:cNvSpPr>
              <a:spLocks/>
            </p:cNvSpPr>
            <p:nvPr/>
          </p:nvSpPr>
          <p:spPr bwMode="auto">
            <a:xfrm>
              <a:off x="7046574" y="2537960"/>
              <a:ext cx="1231900" cy="41275"/>
            </a:xfrm>
            <a:custGeom>
              <a:avLst/>
              <a:gdLst>
                <a:gd name="T0" fmla="*/ 776 w 776"/>
                <a:gd name="T1" fmla="*/ 26 h 26"/>
                <a:gd name="T2" fmla="*/ 0 w 776"/>
                <a:gd name="T3" fmla="*/ 26 h 26"/>
                <a:gd name="T4" fmla="*/ 59 w 776"/>
                <a:gd name="T5" fmla="*/ 0 h 26"/>
                <a:gd name="T6" fmla="*/ 731 w 776"/>
                <a:gd name="T7" fmla="*/ 0 h 26"/>
                <a:gd name="T8" fmla="*/ 776 w 77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26"/>
                  </a:moveTo>
                  <a:lnTo>
                    <a:pt x="0" y="26"/>
                  </a:lnTo>
                  <a:lnTo>
                    <a:pt x="59" y="0"/>
                  </a:lnTo>
                  <a:lnTo>
                    <a:pt x="731" y="0"/>
                  </a:lnTo>
                  <a:lnTo>
                    <a:pt x="776" y="26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89"/>
            <p:cNvSpPr>
              <a:spLocks/>
            </p:cNvSpPr>
            <p:nvPr/>
          </p:nvSpPr>
          <p:spPr bwMode="auto">
            <a:xfrm>
              <a:off x="7194212" y="2482397"/>
              <a:ext cx="938213" cy="23813"/>
            </a:xfrm>
            <a:custGeom>
              <a:avLst/>
              <a:gdLst>
                <a:gd name="T0" fmla="*/ 591 w 591"/>
                <a:gd name="T1" fmla="*/ 15 h 15"/>
                <a:gd name="T2" fmla="*/ 0 w 591"/>
                <a:gd name="T3" fmla="*/ 15 h 15"/>
                <a:gd name="T4" fmla="*/ 40 w 591"/>
                <a:gd name="T5" fmla="*/ 0 h 15"/>
                <a:gd name="T6" fmla="*/ 553 w 591"/>
                <a:gd name="T7" fmla="*/ 0 h 15"/>
                <a:gd name="T8" fmla="*/ 591 w 59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5">
                  <a:moveTo>
                    <a:pt x="591" y="15"/>
                  </a:moveTo>
                  <a:lnTo>
                    <a:pt x="0" y="15"/>
                  </a:lnTo>
                  <a:lnTo>
                    <a:pt x="40" y="0"/>
                  </a:lnTo>
                  <a:lnTo>
                    <a:pt x="553" y="0"/>
                  </a:lnTo>
                  <a:lnTo>
                    <a:pt x="591" y="15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7046574" y="4139747"/>
              <a:ext cx="1231900" cy="41275"/>
            </a:xfrm>
            <a:custGeom>
              <a:avLst/>
              <a:gdLst>
                <a:gd name="T0" fmla="*/ 776 w 776"/>
                <a:gd name="T1" fmla="*/ 0 h 26"/>
                <a:gd name="T2" fmla="*/ 0 w 776"/>
                <a:gd name="T3" fmla="*/ 0 h 26"/>
                <a:gd name="T4" fmla="*/ 59 w 776"/>
                <a:gd name="T5" fmla="*/ 26 h 26"/>
                <a:gd name="T6" fmla="*/ 731 w 776"/>
                <a:gd name="T7" fmla="*/ 26 h 26"/>
                <a:gd name="T8" fmla="*/ 776 w 77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6" h="26">
                  <a:moveTo>
                    <a:pt x="776" y="0"/>
                  </a:moveTo>
                  <a:lnTo>
                    <a:pt x="0" y="0"/>
                  </a:lnTo>
                  <a:lnTo>
                    <a:pt x="59" y="26"/>
                  </a:lnTo>
                  <a:lnTo>
                    <a:pt x="731" y="26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91"/>
            <p:cNvSpPr>
              <a:spLocks/>
            </p:cNvSpPr>
            <p:nvPr/>
          </p:nvSpPr>
          <p:spPr bwMode="auto">
            <a:xfrm>
              <a:off x="7194212" y="4212772"/>
              <a:ext cx="938213" cy="22225"/>
            </a:xfrm>
            <a:custGeom>
              <a:avLst/>
              <a:gdLst>
                <a:gd name="T0" fmla="*/ 591 w 591"/>
                <a:gd name="T1" fmla="*/ 0 h 14"/>
                <a:gd name="T2" fmla="*/ 0 w 591"/>
                <a:gd name="T3" fmla="*/ 0 h 14"/>
                <a:gd name="T4" fmla="*/ 40 w 591"/>
                <a:gd name="T5" fmla="*/ 14 h 14"/>
                <a:gd name="T6" fmla="*/ 553 w 591"/>
                <a:gd name="T7" fmla="*/ 14 h 14"/>
                <a:gd name="T8" fmla="*/ 591 w 59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4">
                  <a:moveTo>
                    <a:pt x="591" y="0"/>
                  </a:moveTo>
                  <a:lnTo>
                    <a:pt x="0" y="0"/>
                  </a:lnTo>
                  <a:lnTo>
                    <a:pt x="40" y="14"/>
                  </a:lnTo>
                  <a:lnTo>
                    <a:pt x="553" y="1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292"/>
            <p:cNvSpPr>
              <a:spLocks noChangeArrowheads="1"/>
            </p:cNvSpPr>
            <p:nvPr/>
          </p:nvSpPr>
          <p:spPr bwMode="auto">
            <a:xfrm>
              <a:off x="7632362" y="2568122"/>
              <a:ext cx="61913" cy="158432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293"/>
            <p:cNvSpPr>
              <a:spLocks noChangeArrowheads="1"/>
            </p:cNvSpPr>
            <p:nvPr/>
          </p:nvSpPr>
          <p:spPr bwMode="auto">
            <a:xfrm>
              <a:off x="7297399" y="2122035"/>
              <a:ext cx="711200" cy="203200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Rectangle 294"/>
            <p:cNvSpPr>
              <a:spLocks noChangeArrowheads="1"/>
            </p:cNvSpPr>
            <p:nvPr/>
          </p:nvSpPr>
          <p:spPr bwMode="auto">
            <a:xfrm>
              <a:off x="7284699" y="2158547"/>
              <a:ext cx="731838" cy="130175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95"/>
            <p:cNvSpPr>
              <a:spLocks noEditPoints="1"/>
            </p:cNvSpPr>
            <p:nvPr/>
          </p:nvSpPr>
          <p:spPr bwMode="auto">
            <a:xfrm>
              <a:off x="7305337" y="2055360"/>
              <a:ext cx="690563" cy="25400"/>
            </a:xfrm>
            <a:custGeom>
              <a:avLst/>
              <a:gdLst>
                <a:gd name="T0" fmla="*/ 262 w 268"/>
                <a:gd name="T1" fmla="*/ 0 h 10"/>
                <a:gd name="T2" fmla="*/ 268 w 268"/>
                <a:gd name="T3" fmla="*/ 5 h 10"/>
                <a:gd name="T4" fmla="*/ 247 w 268"/>
                <a:gd name="T5" fmla="*/ 10 h 10"/>
                <a:gd name="T6" fmla="*/ 247 w 268"/>
                <a:gd name="T7" fmla="*/ 0 h 10"/>
                <a:gd name="T8" fmla="*/ 248 w 268"/>
                <a:gd name="T9" fmla="*/ 10 h 10"/>
                <a:gd name="T10" fmla="*/ 227 w 268"/>
                <a:gd name="T11" fmla="*/ 5 h 10"/>
                <a:gd name="T12" fmla="*/ 233 w 268"/>
                <a:gd name="T13" fmla="*/ 0 h 10"/>
                <a:gd name="T14" fmla="*/ 233 w 268"/>
                <a:gd name="T15" fmla="*/ 10 h 10"/>
                <a:gd name="T16" fmla="*/ 212 w 268"/>
                <a:gd name="T17" fmla="*/ 5 h 10"/>
                <a:gd name="T18" fmla="*/ 223 w 268"/>
                <a:gd name="T19" fmla="*/ 5 h 10"/>
                <a:gd name="T20" fmla="*/ 217 w 268"/>
                <a:gd name="T21" fmla="*/ 10 h 10"/>
                <a:gd name="T22" fmla="*/ 202 w 268"/>
                <a:gd name="T23" fmla="*/ 0 h 10"/>
                <a:gd name="T24" fmla="*/ 208 w 268"/>
                <a:gd name="T25" fmla="*/ 5 h 10"/>
                <a:gd name="T26" fmla="*/ 186 w 268"/>
                <a:gd name="T27" fmla="*/ 10 h 10"/>
                <a:gd name="T28" fmla="*/ 186 w 268"/>
                <a:gd name="T29" fmla="*/ 0 h 10"/>
                <a:gd name="T30" fmla="*/ 188 w 268"/>
                <a:gd name="T31" fmla="*/ 10 h 10"/>
                <a:gd name="T32" fmla="*/ 167 w 268"/>
                <a:gd name="T33" fmla="*/ 5 h 10"/>
                <a:gd name="T34" fmla="*/ 173 w 268"/>
                <a:gd name="T35" fmla="*/ 0 h 10"/>
                <a:gd name="T36" fmla="*/ 173 w 268"/>
                <a:gd name="T37" fmla="*/ 10 h 10"/>
                <a:gd name="T38" fmla="*/ 151 w 268"/>
                <a:gd name="T39" fmla="*/ 5 h 10"/>
                <a:gd name="T40" fmla="*/ 162 w 268"/>
                <a:gd name="T41" fmla="*/ 5 h 10"/>
                <a:gd name="T42" fmla="*/ 156 w 268"/>
                <a:gd name="T43" fmla="*/ 10 h 10"/>
                <a:gd name="T44" fmla="*/ 141 w 268"/>
                <a:gd name="T45" fmla="*/ 0 h 10"/>
                <a:gd name="T46" fmla="*/ 147 w 268"/>
                <a:gd name="T47" fmla="*/ 5 h 10"/>
                <a:gd name="T48" fmla="*/ 126 w 268"/>
                <a:gd name="T49" fmla="*/ 10 h 10"/>
                <a:gd name="T50" fmla="*/ 126 w 268"/>
                <a:gd name="T51" fmla="*/ 0 h 10"/>
                <a:gd name="T52" fmla="*/ 127 w 268"/>
                <a:gd name="T53" fmla="*/ 10 h 10"/>
                <a:gd name="T54" fmla="*/ 106 w 268"/>
                <a:gd name="T55" fmla="*/ 5 h 10"/>
                <a:gd name="T56" fmla="*/ 112 w 268"/>
                <a:gd name="T57" fmla="*/ 0 h 10"/>
                <a:gd name="T58" fmla="*/ 112 w 268"/>
                <a:gd name="T59" fmla="*/ 10 h 10"/>
                <a:gd name="T60" fmla="*/ 91 w 268"/>
                <a:gd name="T61" fmla="*/ 5 h 10"/>
                <a:gd name="T62" fmla="*/ 102 w 268"/>
                <a:gd name="T63" fmla="*/ 5 h 10"/>
                <a:gd name="T64" fmla="*/ 96 w 268"/>
                <a:gd name="T65" fmla="*/ 10 h 10"/>
                <a:gd name="T66" fmla="*/ 81 w 268"/>
                <a:gd name="T67" fmla="*/ 0 h 10"/>
                <a:gd name="T68" fmla="*/ 87 w 268"/>
                <a:gd name="T69" fmla="*/ 5 h 10"/>
                <a:gd name="T70" fmla="*/ 65 w 268"/>
                <a:gd name="T71" fmla="*/ 10 h 10"/>
                <a:gd name="T72" fmla="*/ 65 w 268"/>
                <a:gd name="T73" fmla="*/ 0 h 10"/>
                <a:gd name="T74" fmla="*/ 67 w 268"/>
                <a:gd name="T75" fmla="*/ 10 h 10"/>
                <a:gd name="T76" fmla="*/ 46 w 268"/>
                <a:gd name="T77" fmla="*/ 5 h 10"/>
                <a:gd name="T78" fmla="*/ 52 w 268"/>
                <a:gd name="T79" fmla="*/ 0 h 10"/>
                <a:gd name="T80" fmla="*/ 52 w 268"/>
                <a:gd name="T81" fmla="*/ 10 h 10"/>
                <a:gd name="T82" fmla="*/ 30 w 268"/>
                <a:gd name="T83" fmla="*/ 5 h 10"/>
                <a:gd name="T84" fmla="*/ 41 w 268"/>
                <a:gd name="T85" fmla="*/ 5 h 10"/>
                <a:gd name="T86" fmla="*/ 35 w 268"/>
                <a:gd name="T87" fmla="*/ 10 h 10"/>
                <a:gd name="T88" fmla="*/ 20 w 268"/>
                <a:gd name="T89" fmla="*/ 0 h 10"/>
                <a:gd name="T90" fmla="*/ 26 w 268"/>
                <a:gd name="T91" fmla="*/ 5 h 10"/>
                <a:gd name="T92" fmla="*/ 5 w 268"/>
                <a:gd name="T93" fmla="*/ 10 h 10"/>
                <a:gd name="T94" fmla="*/ 5 w 268"/>
                <a:gd name="T95" fmla="*/ 0 h 10"/>
                <a:gd name="T96" fmla="*/ 6 w 268"/>
                <a:gd name="T9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10">
                  <a:moveTo>
                    <a:pt x="262" y="10"/>
                  </a:moveTo>
                  <a:cubicBezTo>
                    <a:pt x="260" y="10"/>
                    <a:pt x="257" y="8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3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3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8"/>
                    <a:pt x="266" y="10"/>
                    <a:pt x="263" y="10"/>
                  </a:cubicBezTo>
                  <a:cubicBezTo>
                    <a:pt x="263" y="10"/>
                    <a:pt x="263" y="10"/>
                    <a:pt x="263" y="10"/>
                  </a:cubicBezTo>
                  <a:cubicBezTo>
                    <a:pt x="262" y="10"/>
                    <a:pt x="262" y="10"/>
                    <a:pt x="262" y="10"/>
                  </a:cubicBezTo>
                  <a:close/>
                  <a:moveTo>
                    <a:pt x="247" y="10"/>
                  </a:moveTo>
                  <a:cubicBezTo>
                    <a:pt x="244" y="10"/>
                    <a:pt x="242" y="8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3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3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8"/>
                    <a:pt x="251" y="10"/>
                    <a:pt x="248" y="10"/>
                  </a:cubicBezTo>
                  <a:cubicBezTo>
                    <a:pt x="248" y="10"/>
                    <a:pt x="248" y="10"/>
                    <a:pt x="248" y="10"/>
                  </a:cubicBezTo>
                  <a:cubicBezTo>
                    <a:pt x="247" y="10"/>
                    <a:pt x="247" y="10"/>
                    <a:pt x="247" y="10"/>
                  </a:cubicBezTo>
                  <a:close/>
                  <a:moveTo>
                    <a:pt x="232" y="10"/>
                  </a:moveTo>
                  <a:cubicBezTo>
                    <a:pt x="229" y="10"/>
                    <a:pt x="227" y="8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3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3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8"/>
                    <a:pt x="236" y="10"/>
                    <a:pt x="233" y="10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2" y="10"/>
                    <a:pt x="232" y="10"/>
                    <a:pt x="232" y="10"/>
                  </a:cubicBezTo>
                  <a:close/>
                  <a:moveTo>
                    <a:pt x="217" y="10"/>
                  </a:moveTo>
                  <a:cubicBezTo>
                    <a:pt x="214" y="10"/>
                    <a:pt x="212" y="8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3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3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8"/>
                    <a:pt x="221" y="10"/>
                    <a:pt x="218" y="10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17" y="10"/>
                    <a:pt x="217" y="10"/>
                    <a:pt x="217" y="10"/>
                  </a:cubicBezTo>
                  <a:close/>
                  <a:moveTo>
                    <a:pt x="202" y="10"/>
                  </a:moveTo>
                  <a:cubicBezTo>
                    <a:pt x="199" y="10"/>
                    <a:pt x="197" y="8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3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3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8"/>
                    <a:pt x="206" y="10"/>
                    <a:pt x="203" y="10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2" y="10"/>
                    <a:pt x="202" y="10"/>
                    <a:pt x="202" y="10"/>
                  </a:cubicBezTo>
                  <a:close/>
                  <a:moveTo>
                    <a:pt x="186" y="10"/>
                  </a:moveTo>
                  <a:cubicBezTo>
                    <a:pt x="184" y="10"/>
                    <a:pt x="182" y="8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3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3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8"/>
                    <a:pt x="190" y="10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71" y="10"/>
                  </a:moveTo>
                  <a:cubicBezTo>
                    <a:pt x="169" y="10"/>
                    <a:pt x="167" y="8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3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3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8"/>
                    <a:pt x="175" y="10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1" y="10"/>
                    <a:pt x="171" y="10"/>
                    <a:pt x="171" y="10"/>
                  </a:cubicBezTo>
                  <a:close/>
                  <a:moveTo>
                    <a:pt x="156" y="10"/>
                  </a:moveTo>
                  <a:cubicBezTo>
                    <a:pt x="154" y="10"/>
                    <a:pt x="151" y="8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3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3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8"/>
                    <a:pt x="160" y="10"/>
                    <a:pt x="158" y="1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6" y="10"/>
                    <a:pt x="156" y="10"/>
                    <a:pt x="156" y="10"/>
                  </a:cubicBezTo>
                  <a:close/>
                  <a:moveTo>
                    <a:pt x="141" y="10"/>
                  </a:moveTo>
                  <a:cubicBezTo>
                    <a:pt x="138" y="10"/>
                    <a:pt x="136" y="8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3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3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8"/>
                    <a:pt x="145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lose/>
                  <a:moveTo>
                    <a:pt x="126" y="10"/>
                  </a:moveTo>
                  <a:cubicBezTo>
                    <a:pt x="123" y="10"/>
                    <a:pt x="121" y="8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3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3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8"/>
                    <a:pt x="130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6" y="10"/>
                    <a:pt x="126" y="10"/>
                    <a:pt x="126" y="10"/>
                  </a:cubicBezTo>
                  <a:close/>
                  <a:moveTo>
                    <a:pt x="111" y="10"/>
                  </a:moveTo>
                  <a:cubicBezTo>
                    <a:pt x="108" y="10"/>
                    <a:pt x="106" y="8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3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3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8"/>
                    <a:pt x="115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1" y="10"/>
                    <a:pt x="111" y="10"/>
                    <a:pt x="111" y="10"/>
                  </a:cubicBezTo>
                  <a:close/>
                  <a:moveTo>
                    <a:pt x="96" y="10"/>
                  </a:moveTo>
                  <a:cubicBezTo>
                    <a:pt x="93" y="10"/>
                    <a:pt x="91" y="8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3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3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8"/>
                    <a:pt x="100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10"/>
                    <a:pt x="96" y="10"/>
                  </a:cubicBezTo>
                  <a:close/>
                  <a:moveTo>
                    <a:pt x="81" y="10"/>
                  </a:moveTo>
                  <a:cubicBezTo>
                    <a:pt x="78" y="10"/>
                    <a:pt x="76" y="8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3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3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8"/>
                    <a:pt x="84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  <a:moveTo>
                    <a:pt x="65" y="10"/>
                  </a:moveTo>
                  <a:cubicBezTo>
                    <a:pt x="63" y="10"/>
                    <a:pt x="61" y="8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3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3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69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5" y="10"/>
                    <a:pt x="65" y="10"/>
                    <a:pt x="65" y="10"/>
                  </a:cubicBezTo>
                  <a:close/>
                  <a:moveTo>
                    <a:pt x="50" y="10"/>
                  </a:moveTo>
                  <a:cubicBezTo>
                    <a:pt x="48" y="10"/>
                    <a:pt x="46" y="8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3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8"/>
                    <a:pt x="54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50" y="10"/>
                    <a:pt x="50" y="10"/>
                  </a:cubicBezTo>
                  <a:close/>
                  <a:moveTo>
                    <a:pt x="35" y="10"/>
                  </a:moveTo>
                  <a:cubicBezTo>
                    <a:pt x="33" y="10"/>
                    <a:pt x="30" y="8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3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8"/>
                    <a:pt x="39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20" y="10"/>
                  </a:moveTo>
                  <a:cubicBezTo>
                    <a:pt x="17" y="10"/>
                    <a:pt x="15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3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8"/>
                    <a:pt x="24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96"/>
            <p:cNvSpPr>
              <a:spLocks noEditPoints="1"/>
            </p:cNvSpPr>
            <p:nvPr/>
          </p:nvSpPr>
          <p:spPr bwMode="auto">
            <a:xfrm>
              <a:off x="7305337" y="2369685"/>
              <a:ext cx="690563" cy="22225"/>
            </a:xfrm>
            <a:custGeom>
              <a:avLst/>
              <a:gdLst>
                <a:gd name="T0" fmla="*/ 262 w 268"/>
                <a:gd name="T1" fmla="*/ 0 h 9"/>
                <a:gd name="T2" fmla="*/ 268 w 268"/>
                <a:gd name="T3" fmla="*/ 5 h 9"/>
                <a:gd name="T4" fmla="*/ 247 w 268"/>
                <a:gd name="T5" fmla="*/ 9 h 9"/>
                <a:gd name="T6" fmla="*/ 247 w 268"/>
                <a:gd name="T7" fmla="*/ 0 h 9"/>
                <a:gd name="T8" fmla="*/ 248 w 268"/>
                <a:gd name="T9" fmla="*/ 9 h 9"/>
                <a:gd name="T10" fmla="*/ 227 w 268"/>
                <a:gd name="T11" fmla="*/ 5 h 9"/>
                <a:gd name="T12" fmla="*/ 233 w 268"/>
                <a:gd name="T13" fmla="*/ 0 h 9"/>
                <a:gd name="T14" fmla="*/ 233 w 268"/>
                <a:gd name="T15" fmla="*/ 9 h 9"/>
                <a:gd name="T16" fmla="*/ 212 w 268"/>
                <a:gd name="T17" fmla="*/ 5 h 9"/>
                <a:gd name="T18" fmla="*/ 223 w 268"/>
                <a:gd name="T19" fmla="*/ 5 h 9"/>
                <a:gd name="T20" fmla="*/ 217 w 268"/>
                <a:gd name="T21" fmla="*/ 9 h 9"/>
                <a:gd name="T22" fmla="*/ 202 w 268"/>
                <a:gd name="T23" fmla="*/ 0 h 9"/>
                <a:gd name="T24" fmla="*/ 208 w 268"/>
                <a:gd name="T25" fmla="*/ 5 h 9"/>
                <a:gd name="T26" fmla="*/ 186 w 268"/>
                <a:gd name="T27" fmla="*/ 9 h 9"/>
                <a:gd name="T28" fmla="*/ 186 w 268"/>
                <a:gd name="T29" fmla="*/ 0 h 9"/>
                <a:gd name="T30" fmla="*/ 188 w 268"/>
                <a:gd name="T31" fmla="*/ 9 h 9"/>
                <a:gd name="T32" fmla="*/ 167 w 268"/>
                <a:gd name="T33" fmla="*/ 5 h 9"/>
                <a:gd name="T34" fmla="*/ 173 w 268"/>
                <a:gd name="T35" fmla="*/ 0 h 9"/>
                <a:gd name="T36" fmla="*/ 173 w 268"/>
                <a:gd name="T37" fmla="*/ 9 h 9"/>
                <a:gd name="T38" fmla="*/ 151 w 268"/>
                <a:gd name="T39" fmla="*/ 5 h 9"/>
                <a:gd name="T40" fmla="*/ 162 w 268"/>
                <a:gd name="T41" fmla="*/ 5 h 9"/>
                <a:gd name="T42" fmla="*/ 156 w 268"/>
                <a:gd name="T43" fmla="*/ 9 h 9"/>
                <a:gd name="T44" fmla="*/ 141 w 268"/>
                <a:gd name="T45" fmla="*/ 0 h 9"/>
                <a:gd name="T46" fmla="*/ 147 w 268"/>
                <a:gd name="T47" fmla="*/ 5 h 9"/>
                <a:gd name="T48" fmla="*/ 126 w 268"/>
                <a:gd name="T49" fmla="*/ 9 h 9"/>
                <a:gd name="T50" fmla="*/ 126 w 268"/>
                <a:gd name="T51" fmla="*/ 0 h 9"/>
                <a:gd name="T52" fmla="*/ 127 w 268"/>
                <a:gd name="T53" fmla="*/ 9 h 9"/>
                <a:gd name="T54" fmla="*/ 106 w 268"/>
                <a:gd name="T55" fmla="*/ 5 h 9"/>
                <a:gd name="T56" fmla="*/ 112 w 268"/>
                <a:gd name="T57" fmla="*/ 0 h 9"/>
                <a:gd name="T58" fmla="*/ 112 w 268"/>
                <a:gd name="T59" fmla="*/ 9 h 9"/>
                <a:gd name="T60" fmla="*/ 91 w 268"/>
                <a:gd name="T61" fmla="*/ 5 h 9"/>
                <a:gd name="T62" fmla="*/ 102 w 268"/>
                <a:gd name="T63" fmla="*/ 5 h 9"/>
                <a:gd name="T64" fmla="*/ 96 w 268"/>
                <a:gd name="T65" fmla="*/ 9 h 9"/>
                <a:gd name="T66" fmla="*/ 81 w 268"/>
                <a:gd name="T67" fmla="*/ 0 h 9"/>
                <a:gd name="T68" fmla="*/ 87 w 268"/>
                <a:gd name="T69" fmla="*/ 5 h 9"/>
                <a:gd name="T70" fmla="*/ 65 w 268"/>
                <a:gd name="T71" fmla="*/ 9 h 9"/>
                <a:gd name="T72" fmla="*/ 65 w 268"/>
                <a:gd name="T73" fmla="*/ 0 h 9"/>
                <a:gd name="T74" fmla="*/ 67 w 268"/>
                <a:gd name="T75" fmla="*/ 9 h 9"/>
                <a:gd name="T76" fmla="*/ 46 w 268"/>
                <a:gd name="T77" fmla="*/ 5 h 9"/>
                <a:gd name="T78" fmla="*/ 52 w 268"/>
                <a:gd name="T79" fmla="*/ 0 h 9"/>
                <a:gd name="T80" fmla="*/ 52 w 268"/>
                <a:gd name="T81" fmla="*/ 9 h 9"/>
                <a:gd name="T82" fmla="*/ 30 w 268"/>
                <a:gd name="T83" fmla="*/ 5 h 9"/>
                <a:gd name="T84" fmla="*/ 41 w 268"/>
                <a:gd name="T85" fmla="*/ 5 h 9"/>
                <a:gd name="T86" fmla="*/ 35 w 268"/>
                <a:gd name="T87" fmla="*/ 9 h 9"/>
                <a:gd name="T88" fmla="*/ 20 w 268"/>
                <a:gd name="T89" fmla="*/ 0 h 9"/>
                <a:gd name="T90" fmla="*/ 26 w 268"/>
                <a:gd name="T91" fmla="*/ 5 h 9"/>
                <a:gd name="T92" fmla="*/ 5 w 268"/>
                <a:gd name="T93" fmla="*/ 9 h 9"/>
                <a:gd name="T94" fmla="*/ 5 w 268"/>
                <a:gd name="T95" fmla="*/ 0 h 9"/>
                <a:gd name="T96" fmla="*/ 6 w 268"/>
                <a:gd name="T9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8" h="9">
                  <a:moveTo>
                    <a:pt x="262" y="9"/>
                  </a:moveTo>
                  <a:cubicBezTo>
                    <a:pt x="260" y="9"/>
                    <a:pt x="257" y="7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2"/>
                    <a:pt x="260" y="0"/>
                    <a:pt x="262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6" y="0"/>
                    <a:pt x="268" y="2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7"/>
                    <a:pt x="266" y="9"/>
                    <a:pt x="263" y="9"/>
                  </a:cubicBezTo>
                  <a:cubicBezTo>
                    <a:pt x="263" y="9"/>
                    <a:pt x="263" y="9"/>
                    <a:pt x="263" y="9"/>
                  </a:cubicBezTo>
                  <a:cubicBezTo>
                    <a:pt x="262" y="9"/>
                    <a:pt x="262" y="9"/>
                    <a:pt x="262" y="9"/>
                  </a:cubicBezTo>
                  <a:close/>
                  <a:moveTo>
                    <a:pt x="247" y="9"/>
                  </a:moveTo>
                  <a:cubicBezTo>
                    <a:pt x="244" y="9"/>
                    <a:pt x="242" y="7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2"/>
                    <a:pt x="244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0"/>
                    <a:pt x="253" y="2"/>
                    <a:pt x="253" y="5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7"/>
                    <a:pt x="251" y="9"/>
                    <a:pt x="248" y="9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7" y="9"/>
                    <a:pt x="247" y="9"/>
                    <a:pt x="247" y="9"/>
                  </a:cubicBezTo>
                  <a:close/>
                  <a:moveTo>
                    <a:pt x="232" y="9"/>
                  </a:moveTo>
                  <a:cubicBezTo>
                    <a:pt x="229" y="9"/>
                    <a:pt x="227" y="7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7" y="2"/>
                    <a:pt x="229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6" y="0"/>
                    <a:pt x="238" y="2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7"/>
                    <a:pt x="236" y="9"/>
                    <a:pt x="233" y="9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2" y="9"/>
                    <a:pt x="232" y="9"/>
                    <a:pt x="232" y="9"/>
                  </a:cubicBezTo>
                  <a:close/>
                  <a:moveTo>
                    <a:pt x="217" y="9"/>
                  </a:moveTo>
                  <a:cubicBezTo>
                    <a:pt x="214" y="9"/>
                    <a:pt x="212" y="7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2"/>
                    <a:pt x="214" y="0"/>
                    <a:pt x="2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1" y="0"/>
                    <a:pt x="223" y="2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7"/>
                    <a:pt x="221" y="9"/>
                    <a:pt x="218" y="9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17" y="9"/>
                    <a:pt x="217" y="9"/>
                    <a:pt x="217" y="9"/>
                  </a:cubicBezTo>
                  <a:close/>
                  <a:moveTo>
                    <a:pt x="202" y="9"/>
                  </a:moveTo>
                  <a:cubicBezTo>
                    <a:pt x="199" y="9"/>
                    <a:pt x="197" y="7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2"/>
                    <a:pt x="199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6" y="0"/>
                    <a:pt x="208" y="2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7"/>
                    <a:pt x="206" y="9"/>
                    <a:pt x="203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2" y="9"/>
                    <a:pt x="202" y="9"/>
                    <a:pt x="202" y="9"/>
                  </a:cubicBezTo>
                  <a:close/>
                  <a:moveTo>
                    <a:pt x="186" y="9"/>
                  </a:moveTo>
                  <a:cubicBezTo>
                    <a:pt x="184" y="9"/>
                    <a:pt x="182" y="7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2"/>
                    <a:pt x="184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3" y="2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7"/>
                    <a:pt x="190" y="9"/>
                    <a:pt x="188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6" y="9"/>
                    <a:pt x="186" y="9"/>
                    <a:pt x="186" y="9"/>
                  </a:cubicBezTo>
                  <a:close/>
                  <a:moveTo>
                    <a:pt x="171" y="9"/>
                  </a:moveTo>
                  <a:cubicBezTo>
                    <a:pt x="169" y="9"/>
                    <a:pt x="167" y="7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5" y="0"/>
                    <a:pt x="177" y="2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7"/>
                    <a:pt x="175" y="9"/>
                    <a:pt x="173" y="9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1" y="9"/>
                    <a:pt x="171" y="9"/>
                    <a:pt x="171" y="9"/>
                  </a:cubicBezTo>
                  <a:close/>
                  <a:moveTo>
                    <a:pt x="156" y="9"/>
                  </a:moveTo>
                  <a:cubicBezTo>
                    <a:pt x="154" y="9"/>
                    <a:pt x="151" y="7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54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2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2" y="7"/>
                    <a:pt x="160" y="9"/>
                    <a:pt x="158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6" y="9"/>
                    <a:pt x="156" y="9"/>
                    <a:pt x="156" y="9"/>
                  </a:cubicBezTo>
                  <a:close/>
                  <a:moveTo>
                    <a:pt x="141" y="9"/>
                  </a:moveTo>
                  <a:cubicBezTo>
                    <a:pt x="138" y="9"/>
                    <a:pt x="136" y="7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2"/>
                    <a:pt x="138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5" y="0"/>
                    <a:pt x="147" y="2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7"/>
                    <a:pt x="145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lose/>
                  <a:moveTo>
                    <a:pt x="126" y="9"/>
                  </a:moveTo>
                  <a:cubicBezTo>
                    <a:pt x="123" y="9"/>
                    <a:pt x="121" y="7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23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2" y="2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7"/>
                    <a:pt x="130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lose/>
                  <a:moveTo>
                    <a:pt x="111" y="9"/>
                  </a:moveTo>
                  <a:cubicBezTo>
                    <a:pt x="108" y="9"/>
                    <a:pt x="106" y="7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2"/>
                    <a:pt x="108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0"/>
                    <a:pt x="117" y="2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7"/>
                    <a:pt x="115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9"/>
                    <a:pt x="111" y="9"/>
                    <a:pt x="111" y="9"/>
                  </a:cubicBezTo>
                  <a:close/>
                  <a:moveTo>
                    <a:pt x="96" y="9"/>
                  </a:moveTo>
                  <a:cubicBezTo>
                    <a:pt x="93" y="9"/>
                    <a:pt x="91" y="7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2"/>
                    <a:pt x="9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2" y="2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7"/>
                    <a:pt x="100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6" y="9"/>
                    <a:pt x="96" y="9"/>
                  </a:cubicBezTo>
                  <a:close/>
                  <a:moveTo>
                    <a:pt x="81" y="9"/>
                  </a:moveTo>
                  <a:cubicBezTo>
                    <a:pt x="78" y="9"/>
                    <a:pt x="76" y="7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4" y="0"/>
                    <a:pt x="87" y="2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7"/>
                    <a:pt x="84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lose/>
                  <a:moveTo>
                    <a:pt x="65" y="9"/>
                  </a:moveTo>
                  <a:cubicBezTo>
                    <a:pt x="63" y="9"/>
                    <a:pt x="61" y="7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2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1" y="2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7"/>
                    <a:pt x="69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9"/>
                    <a:pt x="65" y="9"/>
                    <a:pt x="65" y="9"/>
                  </a:cubicBezTo>
                  <a:close/>
                  <a:moveTo>
                    <a:pt x="50" y="9"/>
                  </a:moveTo>
                  <a:cubicBezTo>
                    <a:pt x="48" y="9"/>
                    <a:pt x="46" y="7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2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50" y="9"/>
                    <a:pt x="50" y="9"/>
                  </a:cubicBezTo>
                  <a:close/>
                  <a:moveTo>
                    <a:pt x="35" y="9"/>
                  </a:moveTo>
                  <a:cubicBezTo>
                    <a:pt x="33" y="9"/>
                    <a:pt x="30" y="7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2"/>
                    <a:pt x="3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1" y="2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7"/>
                    <a:pt x="39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20" y="9"/>
                  </a:moveTo>
                  <a:cubicBezTo>
                    <a:pt x="17" y="9"/>
                    <a:pt x="15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2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4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5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9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Rectangle 297"/>
            <p:cNvSpPr>
              <a:spLocks noChangeArrowheads="1"/>
            </p:cNvSpPr>
            <p:nvPr/>
          </p:nvSpPr>
          <p:spPr bwMode="auto">
            <a:xfrm>
              <a:off x="72973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298"/>
            <p:cNvSpPr>
              <a:spLocks noChangeArrowheads="1"/>
            </p:cNvSpPr>
            <p:nvPr/>
          </p:nvSpPr>
          <p:spPr bwMode="auto">
            <a:xfrm>
              <a:off x="7414874" y="2179185"/>
              <a:ext cx="34925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299"/>
            <p:cNvSpPr>
              <a:spLocks noChangeArrowheads="1"/>
            </p:cNvSpPr>
            <p:nvPr/>
          </p:nvSpPr>
          <p:spPr bwMode="auto">
            <a:xfrm>
              <a:off x="72973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300"/>
            <p:cNvSpPr>
              <a:spLocks noChangeArrowheads="1"/>
            </p:cNvSpPr>
            <p:nvPr/>
          </p:nvSpPr>
          <p:spPr bwMode="auto">
            <a:xfrm>
              <a:off x="7352962" y="2237922"/>
              <a:ext cx="96838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301"/>
            <p:cNvSpPr>
              <a:spLocks noChangeArrowheads="1"/>
            </p:cNvSpPr>
            <p:nvPr/>
          </p:nvSpPr>
          <p:spPr bwMode="auto">
            <a:xfrm>
              <a:off x="7603787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Rectangle 302"/>
            <p:cNvSpPr>
              <a:spLocks noChangeArrowheads="1"/>
            </p:cNvSpPr>
            <p:nvPr/>
          </p:nvSpPr>
          <p:spPr bwMode="auto">
            <a:xfrm>
              <a:off x="7484724" y="2179185"/>
              <a:ext cx="31750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303"/>
            <p:cNvSpPr>
              <a:spLocks noChangeArrowheads="1"/>
            </p:cNvSpPr>
            <p:nvPr/>
          </p:nvSpPr>
          <p:spPr bwMode="auto">
            <a:xfrm>
              <a:off x="7484724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304"/>
            <p:cNvSpPr>
              <a:spLocks noChangeArrowheads="1"/>
            </p:cNvSpPr>
            <p:nvPr/>
          </p:nvSpPr>
          <p:spPr bwMode="auto">
            <a:xfrm>
              <a:off x="748472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305"/>
            <p:cNvSpPr>
              <a:spLocks noChangeArrowheads="1"/>
            </p:cNvSpPr>
            <p:nvPr/>
          </p:nvSpPr>
          <p:spPr bwMode="auto">
            <a:xfrm>
              <a:off x="7605374" y="2237922"/>
              <a:ext cx="93663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306"/>
            <p:cNvSpPr>
              <a:spLocks noChangeArrowheads="1"/>
            </p:cNvSpPr>
            <p:nvPr/>
          </p:nvSpPr>
          <p:spPr bwMode="auto">
            <a:xfrm>
              <a:off x="76704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307"/>
            <p:cNvSpPr>
              <a:spLocks noChangeArrowheads="1"/>
            </p:cNvSpPr>
            <p:nvPr/>
          </p:nvSpPr>
          <p:spPr bwMode="auto">
            <a:xfrm>
              <a:off x="7789524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308"/>
            <p:cNvSpPr>
              <a:spLocks noChangeArrowheads="1"/>
            </p:cNvSpPr>
            <p:nvPr/>
          </p:nvSpPr>
          <p:spPr bwMode="auto">
            <a:xfrm>
              <a:off x="7670462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309"/>
            <p:cNvSpPr>
              <a:spLocks noChangeArrowheads="1"/>
            </p:cNvSpPr>
            <p:nvPr/>
          </p:nvSpPr>
          <p:spPr bwMode="auto">
            <a:xfrm>
              <a:off x="7727612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310"/>
            <p:cNvSpPr>
              <a:spLocks noChangeArrowheads="1"/>
            </p:cNvSpPr>
            <p:nvPr/>
          </p:nvSpPr>
          <p:spPr bwMode="auto">
            <a:xfrm>
              <a:off x="7975262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311"/>
            <p:cNvSpPr>
              <a:spLocks noChangeArrowheads="1"/>
            </p:cNvSpPr>
            <p:nvPr/>
          </p:nvSpPr>
          <p:spPr bwMode="auto">
            <a:xfrm>
              <a:off x="7856199" y="2179185"/>
              <a:ext cx="33338" cy="92075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312"/>
            <p:cNvSpPr>
              <a:spLocks noChangeArrowheads="1"/>
            </p:cNvSpPr>
            <p:nvPr/>
          </p:nvSpPr>
          <p:spPr bwMode="auto">
            <a:xfrm>
              <a:off x="7856199" y="2179185"/>
              <a:ext cx="15240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Rectangle 313"/>
            <p:cNvSpPr>
              <a:spLocks noChangeArrowheads="1"/>
            </p:cNvSpPr>
            <p:nvPr/>
          </p:nvSpPr>
          <p:spPr bwMode="auto">
            <a:xfrm>
              <a:off x="7856199" y="2237922"/>
              <a:ext cx="95250" cy="3333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14"/>
            <p:cNvSpPr>
              <a:spLocks noEditPoints="1"/>
            </p:cNvSpPr>
            <p:nvPr/>
          </p:nvSpPr>
          <p:spPr bwMode="auto">
            <a:xfrm>
              <a:off x="7311687" y="2420485"/>
              <a:ext cx="688975" cy="12700"/>
            </a:xfrm>
            <a:custGeom>
              <a:avLst/>
              <a:gdLst>
                <a:gd name="T0" fmla="*/ 263 w 267"/>
                <a:gd name="T1" fmla="*/ 0 h 5"/>
                <a:gd name="T2" fmla="*/ 264 w 267"/>
                <a:gd name="T3" fmla="*/ 5 h 5"/>
                <a:gd name="T4" fmla="*/ 253 w 267"/>
                <a:gd name="T5" fmla="*/ 0 h 5"/>
                <a:gd name="T6" fmla="*/ 254 w 267"/>
                <a:gd name="T7" fmla="*/ 5 h 5"/>
                <a:gd name="T8" fmla="*/ 240 w 267"/>
                <a:gd name="T9" fmla="*/ 2 h 5"/>
                <a:gd name="T10" fmla="*/ 246 w 267"/>
                <a:gd name="T11" fmla="*/ 2 h 5"/>
                <a:gd name="T12" fmla="*/ 229 w 267"/>
                <a:gd name="T13" fmla="*/ 2 h 5"/>
                <a:gd name="T14" fmla="*/ 235 w 267"/>
                <a:gd name="T15" fmla="*/ 2 h 5"/>
                <a:gd name="T16" fmla="*/ 221 w 267"/>
                <a:gd name="T17" fmla="*/ 5 h 5"/>
                <a:gd name="T18" fmla="*/ 223 w 267"/>
                <a:gd name="T19" fmla="*/ 0 h 5"/>
                <a:gd name="T20" fmla="*/ 221 w 267"/>
                <a:gd name="T21" fmla="*/ 5 h 5"/>
                <a:gd name="T22" fmla="*/ 211 w 267"/>
                <a:gd name="T23" fmla="*/ 0 h 5"/>
                <a:gd name="T24" fmla="*/ 212 w 267"/>
                <a:gd name="T25" fmla="*/ 5 h 5"/>
                <a:gd name="T26" fmla="*/ 200 w 267"/>
                <a:gd name="T27" fmla="*/ 0 h 5"/>
                <a:gd name="T28" fmla="*/ 202 w 267"/>
                <a:gd name="T29" fmla="*/ 5 h 5"/>
                <a:gd name="T30" fmla="*/ 188 w 267"/>
                <a:gd name="T31" fmla="*/ 2 h 5"/>
                <a:gd name="T32" fmla="*/ 194 w 267"/>
                <a:gd name="T33" fmla="*/ 2 h 5"/>
                <a:gd name="T34" fmla="*/ 177 w 267"/>
                <a:gd name="T35" fmla="*/ 2 h 5"/>
                <a:gd name="T36" fmla="*/ 183 w 267"/>
                <a:gd name="T37" fmla="*/ 2 h 5"/>
                <a:gd name="T38" fmla="*/ 169 w 267"/>
                <a:gd name="T39" fmla="*/ 5 h 5"/>
                <a:gd name="T40" fmla="*/ 170 w 267"/>
                <a:gd name="T41" fmla="*/ 0 h 5"/>
                <a:gd name="T42" fmla="*/ 169 w 267"/>
                <a:gd name="T43" fmla="*/ 5 h 5"/>
                <a:gd name="T44" fmla="*/ 159 w 267"/>
                <a:gd name="T45" fmla="*/ 0 h 5"/>
                <a:gd name="T46" fmla="*/ 160 w 267"/>
                <a:gd name="T47" fmla="*/ 5 h 5"/>
                <a:gd name="T48" fmla="*/ 148 w 267"/>
                <a:gd name="T49" fmla="*/ 0 h 5"/>
                <a:gd name="T50" fmla="*/ 149 w 267"/>
                <a:gd name="T51" fmla="*/ 5 h 5"/>
                <a:gd name="T52" fmla="*/ 135 w 267"/>
                <a:gd name="T53" fmla="*/ 2 h 5"/>
                <a:gd name="T54" fmla="*/ 141 w 267"/>
                <a:gd name="T55" fmla="*/ 2 h 5"/>
                <a:gd name="T56" fmla="*/ 125 w 267"/>
                <a:gd name="T57" fmla="*/ 2 h 5"/>
                <a:gd name="T58" fmla="*/ 131 w 267"/>
                <a:gd name="T59" fmla="*/ 2 h 5"/>
                <a:gd name="T60" fmla="*/ 117 w 267"/>
                <a:gd name="T61" fmla="*/ 5 h 5"/>
                <a:gd name="T62" fmla="*/ 118 w 267"/>
                <a:gd name="T63" fmla="*/ 0 h 5"/>
                <a:gd name="T64" fmla="*/ 117 w 267"/>
                <a:gd name="T65" fmla="*/ 5 h 5"/>
                <a:gd name="T66" fmla="*/ 106 w 267"/>
                <a:gd name="T67" fmla="*/ 0 h 5"/>
                <a:gd name="T68" fmla="*/ 108 w 267"/>
                <a:gd name="T69" fmla="*/ 5 h 5"/>
                <a:gd name="T70" fmla="*/ 96 w 267"/>
                <a:gd name="T71" fmla="*/ 0 h 5"/>
                <a:gd name="T72" fmla="*/ 97 w 267"/>
                <a:gd name="T73" fmla="*/ 5 h 5"/>
                <a:gd name="T74" fmla="*/ 83 w 267"/>
                <a:gd name="T75" fmla="*/ 2 h 5"/>
                <a:gd name="T76" fmla="*/ 89 w 267"/>
                <a:gd name="T77" fmla="*/ 2 h 5"/>
                <a:gd name="T78" fmla="*/ 73 w 267"/>
                <a:gd name="T79" fmla="*/ 2 h 5"/>
                <a:gd name="T80" fmla="*/ 79 w 267"/>
                <a:gd name="T81" fmla="*/ 2 h 5"/>
                <a:gd name="T82" fmla="*/ 65 w 267"/>
                <a:gd name="T83" fmla="*/ 5 h 5"/>
                <a:gd name="T84" fmla="*/ 66 w 267"/>
                <a:gd name="T85" fmla="*/ 0 h 5"/>
                <a:gd name="T86" fmla="*/ 65 w 267"/>
                <a:gd name="T87" fmla="*/ 5 h 5"/>
                <a:gd name="T88" fmla="*/ 54 w 267"/>
                <a:gd name="T89" fmla="*/ 0 h 5"/>
                <a:gd name="T90" fmla="*/ 55 w 267"/>
                <a:gd name="T91" fmla="*/ 5 h 5"/>
                <a:gd name="T92" fmla="*/ 44 w 267"/>
                <a:gd name="T93" fmla="*/ 0 h 5"/>
                <a:gd name="T94" fmla="*/ 45 w 267"/>
                <a:gd name="T95" fmla="*/ 5 h 5"/>
                <a:gd name="T96" fmla="*/ 31 w 267"/>
                <a:gd name="T97" fmla="*/ 2 h 5"/>
                <a:gd name="T98" fmla="*/ 37 w 267"/>
                <a:gd name="T99" fmla="*/ 2 h 5"/>
                <a:gd name="T100" fmla="*/ 20 w 267"/>
                <a:gd name="T101" fmla="*/ 2 h 5"/>
                <a:gd name="T102" fmla="*/ 26 w 267"/>
                <a:gd name="T103" fmla="*/ 2 h 5"/>
                <a:gd name="T104" fmla="*/ 12 w 267"/>
                <a:gd name="T105" fmla="*/ 5 h 5"/>
                <a:gd name="T106" fmla="*/ 14 w 267"/>
                <a:gd name="T107" fmla="*/ 0 h 5"/>
                <a:gd name="T108" fmla="*/ 12 w 267"/>
                <a:gd name="T109" fmla="*/ 5 h 5"/>
                <a:gd name="T110" fmla="*/ 2 w 267"/>
                <a:gd name="T111" fmla="*/ 0 h 5"/>
                <a:gd name="T112" fmla="*/ 3 w 267"/>
                <a:gd name="T1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5">
                  <a:moveTo>
                    <a:pt x="263" y="5"/>
                  </a:moveTo>
                  <a:cubicBezTo>
                    <a:pt x="262" y="5"/>
                    <a:pt x="261" y="4"/>
                    <a:pt x="261" y="2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1"/>
                    <a:pt x="262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6" y="0"/>
                    <a:pt x="267" y="1"/>
                    <a:pt x="267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7" y="4"/>
                    <a:pt x="266" y="5"/>
                    <a:pt x="264" y="5"/>
                  </a:cubicBezTo>
                  <a:cubicBezTo>
                    <a:pt x="264" y="5"/>
                    <a:pt x="264" y="5"/>
                    <a:pt x="264" y="5"/>
                  </a:cubicBezTo>
                  <a:cubicBezTo>
                    <a:pt x="263" y="5"/>
                    <a:pt x="263" y="5"/>
                    <a:pt x="263" y="5"/>
                  </a:cubicBezTo>
                  <a:close/>
                  <a:moveTo>
                    <a:pt x="253" y="5"/>
                  </a:moveTo>
                  <a:cubicBezTo>
                    <a:pt x="251" y="5"/>
                    <a:pt x="250" y="4"/>
                    <a:pt x="250" y="2"/>
                  </a:cubicBezTo>
                  <a:cubicBezTo>
                    <a:pt x="250" y="2"/>
                    <a:pt x="250" y="2"/>
                    <a:pt x="250" y="2"/>
                  </a:cubicBezTo>
                  <a:cubicBezTo>
                    <a:pt x="250" y="1"/>
                    <a:pt x="251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6" y="1"/>
                    <a:pt x="256" y="2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3" y="5"/>
                    <a:pt x="253" y="5"/>
                    <a:pt x="253" y="5"/>
                  </a:cubicBezTo>
                  <a:close/>
                  <a:moveTo>
                    <a:pt x="242" y="5"/>
                  </a:moveTo>
                  <a:cubicBezTo>
                    <a:pt x="241" y="5"/>
                    <a:pt x="240" y="4"/>
                    <a:pt x="240" y="2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40" y="1"/>
                    <a:pt x="241" y="0"/>
                    <a:pt x="242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5" y="0"/>
                    <a:pt x="246" y="1"/>
                    <a:pt x="246" y="2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6" y="4"/>
                    <a:pt x="245" y="5"/>
                    <a:pt x="244" y="5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42" y="5"/>
                    <a:pt x="242" y="5"/>
                    <a:pt x="242" y="5"/>
                  </a:cubicBezTo>
                  <a:close/>
                  <a:moveTo>
                    <a:pt x="232" y="5"/>
                  </a:moveTo>
                  <a:cubicBezTo>
                    <a:pt x="230" y="5"/>
                    <a:pt x="229" y="4"/>
                    <a:pt x="229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29" y="1"/>
                    <a:pt x="230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4" y="0"/>
                    <a:pt x="235" y="1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4"/>
                    <a:pt x="234" y="5"/>
                    <a:pt x="233" y="5"/>
                  </a:cubicBezTo>
                  <a:cubicBezTo>
                    <a:pt x="233" y="5"/>
                    <a:pt x="233" y="5"/>
                    <a:pt x="233" y="5"/>
                  </a:cubicBezTo>
                  <a:cubicBezTo>
                    <a:pt x="232" y="5"/>
                    <a:pt x="232" y="5"/>
                    <a:pt x="232" y="5"/>
                  </a:cubicBezTo>
                  <a:close/>
                  <a:moveTo>
                    <a:pt x="221" y="5"/>
                  </a:moveTo>
                  <a:cubicBezTo>
                    <a:pt x="220" y="5"/>
                    <a:pt x="219" y="4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4" y="0"/>
                    <a:pt x="225" y="1"/>
                    <a:pt x="225" y="2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5" y="4"/>
                    <a:pt x="224" y="5"/>
                    <a:pt x="223" y="5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1" y="5"/>
                    <a:pt x="221" y="5"/>
                    <a:pt x="221" y="5"/>
                  </a:cubicBezTo>
                  <a:close/>
                  <a:moveTo>
                    <a:pt x="211" y="5"/>
                  </a:moveTo>
                  <a:cubicBezTo>
                    <a:pt x="210" y="5"/>
                    <a:pt x="209" y="4"/>
                    <a:pt x="209" y="2"/>
                  </a:cubicBezTo>
                  <a:cubicBezTo>
                    <a:pt x="209" y="2"/>
                    <a:pt x="209" y="2"/>
                    <a:pt x="209" y="2"/>
                  </a:cubicBezTo>
                  <a:cubicBezTo>
                    <a:pt x="209" y="1"/>
                    <a:pt x="210" y="0"/>
                    <a:pt x="211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3" y="0"/>
                    <a:pt x="214" y="1"/>
                    <a:pt x="214" y="2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4" y="4"/>
                    <a:pt x="213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00" y="5"/>
                  </a:moveTo>
                  <a:cubicBezTo>
                    <a:pt x="199" y="5"/>
                    <a:pt x="198" y="4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1"/>
                    <a:pt x="199" y="0"/>
                    <a:pt x="200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4" y="1"/>
                    <a:pt x="204" y="2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4" y="4"/>
                    <a:pt x="203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0" y="5"/>
                    <a:pt x="200" y="5"/>
                    <a:pt x="200" y="5"/>
                  </a:cubicBezTo>
                  <a:close/>
                  <a:moveTo>
                    <a:pt x="190" y="5"/>
                  </a:moveTo>
                  <a:cubicBezTo>
                    <a:pt x="189" y="5"/>
                    <a:pt x="188" y="4"/>
                    <a:pt x="188" y="2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88" y="1"/>
                    <a:pt x="189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4" y="4"/>
                    <a:pt x="193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0" y="5"/>
                    <a:pt x="190" y="5"/>
                    <a:pt x="190" y="5"/>
                  </a:cubicBezTo>
                  <a:close/>
                  <a:moveTo>
                    <a:pt x="179" y="5"/>
                  </a:moveTo>
                  <a:cubicBezTo>
                    <a:pt x="178" y="5"/>
                    <a:pt x="177" y="4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2" y="0"/>
                    <a:pt x="183" y="1"/>
                    <a:pt x="183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3" y="4"/>
                    <a:pt x="182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79" y="5"/>
                    <a:pt x="179" y="5"/>
                    <a:pt x="179" y="5"/>
                  </a:cubicBezTo>
                  <a:close/>
                  <a:moveTo>
                    <a:pt x="169" y="5"/>
                  </a:moveTo>
                  <a:cubicBezTo>
                    <a:pt x="168" y="5"/>
                    <a:pt x="167" y="4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7" y="1"/>
                    <a:pt x="168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2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4"/>
                    <a:pt x="172" y="5"/>
                    <a:pt x="170" y="5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69" y="5"/>
                    <a:pt x="169" y="5"/>
                    <a:pt x="169" y="5"/>
                  </a:cubicBezTo>
                  <a:close/>
                  <a:moveTo>
                    <a:pt x="159" y="5"/>
                  </a:moveTo>
                  <a:cubicBezTo>
                    <a:pt x="157" y="5"/>
                    <a:pt x="156" y="4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2" y="1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1" y="5"/>
                    <a:pt x="160" y="5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9" y="5"/>
                    <a:pt x="159" y="5"/>
                    <a:pt x="159" y="5"/>
                  </a:cubicBezTo>
                  <a:close/>
                  <a:moveTo>
                    <a:pt x="148" y="5"/>
                  </a:moveTo>
                  <a:cubicBezTo>
                    <a:pt x="147" y="5"/>
                    <a:pt x="146" y="4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1"/>
                    <a:pt x="14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1" y="0"/>
                    <a:pt x="152" y="1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4"/>
                    <a:pt x="151" y="5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8" y="5"/>
                    <a:pt x="148" y="5"/>
                    <a:pt x="148" y="5"/>
                  </a:cubicBezTo>
                  <a:close/>
                  <a:moveTo>
                    <a:pt x="138" y="5"/>
                  </a:moveTo>
                  <a:cubicBezTo>
                    <a:pt x="136" y="5"/>
                    <a:pt x="135" y="4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1"/>
                    <a:pt x="136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1" y="1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4"/>
                    <a:pt x="140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27" y="5"/>
                  </a:moveTo>
                  <a:cubicBezTo>
                    <a:pt x="126" y="5"/>
                    <a:pt x="125" y="4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1"/>
                    <a:pt x="126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1" y="1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4"/>
                    <a:pt x="130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7" y="5"/>
                  </a:moveTo>
                  <a:cubicBezTo>
                    <a:pt x="116" y="5"/>
                    <a:pt x="114" y="4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4"/>
                    <a:pt x="119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lose/>
                  <a:moveTo>
                    <a:pt x="106" y="5"/>
                  </a:moveTo>
                  <a:cubicBezTo>
                    <a:pt x="105" y="5"/>
                    <a:pt x="104" y="4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4"/>
                    <a:pt x="109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6" y="5"/>
                    <a:pt x="106" y="5"/>
                    <a:pt x="106" y="5"/>
                  </a:cubicBezTo>
                  <a:close/>
                  <a:moveTo>
                    <a:pt x="96" y="5"/>
                  </a:moveTo>
                  <a:cubicBezTo>
                    <a:pt x="95" y="5"/>
                    <a:pt x="94" y="4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0"/>
                    <a:pt x="100" y="1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5"/>
                    <a:pt x="96" y="5"/>
                    <a:pt x="96" y="5"/>
                  </a:cubicBezTo>
                  <a:close/>
                  <a:moveTo>
                    <a:pt x="85" y="5"/>
                  </a:moveTo>
                  <a:cubicBezTo>
                    <a:pt x="84" y="5"/>
                    <a:pt x="83" y="4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4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9" y="1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4"/>
                    <a:pt x="88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75" y="5"/>
                  </a:moveTo>
                  <a:cubicBezTo>
                    <a:pt x="74" y="5"/>
                    <a:pt x="73" y="4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4"/>
                    <a:pt x="78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lose/>
                  <a:moveTo>
                    <a:pt x="65" y="5"/>
                  </a:moveTo>
                  <a:cubicBezTo>
                    <a:pt x="63" y="5"/>
                    <a:pt x="62" y="4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8" y="1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4"/>
                    <a:pt x="67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lose/>
                  <a:moveTo>
                    <a:pt x="54" y="5"/>
                  </a:moveTo>
                  <a:cubicBezTo>
                    <a:pt x="53" y="5"/>
                    <a:pt x="52" y="4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lose/>
                  <a:moveTo>
                    <a:pt x="44" y="5"/>
                  </a:moveTo>
                  <a:cubicBezTo>
                    <a:pt x="42" y="5"/>
                    <a:pt x="41" y="4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4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lose/>
                  <a:moveTo>
                    <a:pt x="33" y="5"/>
                  </a:moveTo>
                  <a:cubicBezTo>
                    <a:pt x="32" y="5"/>
                    <a:pt x="31" y="4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lose/>
                  <a:moveTo>
                    <a:pt x="23" y="5"/>
                  </a:moveTo>
                  <a:cubicBezTo>
                    <a:pt x="21" y="5"/>
                    <a:pt x="20" y="4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2" y="5"/>
                  </a:moveTo>
                  <a:cubicBezTo>
                    <a:pt x="11" y="5"/>
                    <a:pt x="10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315"/>
            <p:cNvSpPr>
              <a:spLocks noChangeArrowheads="1"/>
            </p:cNvSpPr>
            <p:nvPr/>
          </p:nvSpPr>
          <p:spPr bwMode="auto">
            <a:xfrm>
              <a:off x="7405349" y="4374697"/>
              <a:ext cx="508000" cy="119063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316"/>
            <p:cNvSpPr>
              <a:spLocks noChangeArrowheads="1"/>
            </p:cNvSpPr>
            <p:nvPr/>
          </p:nvSpPr>
          <p:spPr bwMode="auto">
            <a:xfrm>
              <a:off x="7394237" y="4395335"/>
              <a:ext cx="523875" cy="77788"/>
            </a:xfrm>
            <a:prstGeom prst="rect">
              <a:avLst/>
            </a:pr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17"/>
            <p:cNvSpPr>
              <a:spLocks noEditPoints="1"/>
            </p:cNvSpPr>
            <p:nvPr/>
          </p:nvSpPr>
          <p:spPr bwMode="auto">
            <a:xfrm>
              <a:off x="7408524" y="45270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18"/>
            <p:cNvSpPr>
              <a:spLocks noEditPoints="1"/>
            </p:cNvSpPr>
            <p:nvPr/>
          </p:nvSpPr>
          <p:spPr bwMode="auto">
            <a:xfrm>
              <a:off x="7408524" y="4323897"/>
              <a:ext cx="517525" cy="20638"/>
            </a:xfrm>
            <a:custGeom>
              <a:avLst/>
              <a:gdLst>
                <a:gd name="T0" fmla="*/ 192 w 201"/>
                <a:gd name="T1" fmla="*/ 4 h 8"/>
                <a:gd name="T2" fmla="*/ 197 w 201"/>
                <a:gd name="T3" fmla="*/ 0 h 8"/>
                <a:gd name="T4" fmla="*/ 197 w 201"/>
                <a:gd name="T5" fmla="*/ 8 h 8"/>
                <a:gd name="T6" fmla="*/ 184 w 201"/>
                <a:gd name="T7" fmla="*/ 8 h 8"/>
                <a:gd name="T8" fmla="*/ 184 w 201"/>
                <a:gd name="T9" fmla="*/ 0 h 8"/>
                <a:gd name="T10" fmla="*/ 189 w 201"/>
                <a:gd name="T11" fmla="*/ 4 h 8"/>
                <a:gd name="T12" fmla="*/ 185 w 201"/>
                <a:gd name="T13" fmla="*/ 8 h 8"/>
                <a:gd name="T14" fmla="*/ 167 w 201"/>
                <a:gd name="T15" fmla="*/ 4 h 8"/>
                <a:gd name="T16" fmla="*/ 171 w 201"/>
                <a:gd name="T17" fmla="*/ 0 h 8"/>
                <a:gd name="T18" fmla="*/ 176 w 201"/>
                <a:gd name="T19" fmla="*/ 4 h 8"/>
                <a:gd name="T20" fmla="*/ 171 w 201"/>
                <a:gd name="T21" fmla="*/ 8 h 8"/>
                <a:gd name="T22" fmla="*/ 154 w 201"/>
                <a:gd name="T23" fmla="*/ 4 h 8"/>
                <a:gd name="T24" fmla="*/ 159 w 201"/>
                <a:gd name="T25" fmla="*/ 0 h 8"/>
                <a:gd name="T26" fmla="*/ 159 w 201"/>
                <a:gd name="T27" fmla="*/ 8 h 8"/>
                <a:gd name="T28" fmla="*/ 145 w 201"/>
                <a:gd name="T29" fmla="*/ 8 h 8"/>
                <a:gd name="T30" fmla="*/ 145 w 201"/>
                <a:gd name="T31" fmla="*/ 0 h 8"/>
                <a:gd name="T32" fmla="*/ 150 w 201"/>
                <a:gd name="T33" fmla="*/ 4 h 8"/>
                <a:gd name="T34" fmla="*/ 146 w 201"/>
                <a:gd name="T35" fmla="*/ 8 h 8"/>
                <a:gd name="T36" fmla="*/ 128 w 201"/>
                <a:gd name="T37" fmla="*/ 4 h 8"/>
                <a:gd name="T38" fmla="*/ 132 w 201"/>
                <a:gd name="T39" fmla="*/ 0 h 8"/>
                <a:gd name="T40" fmla="*/ 138 w 201"/>
                <a:gd name="T41" fmla="*/ 4 h 8"/>
                <a:gd name="T42" fmla="*/ 132 w 201"/>
                <a:gd name="T43" fmla="*/ 8 h 8"/>
                <a:gd name="T44" fmla="*/ 116 w 201"/>
                <a:gd name="T45" fmla="*/ 4 h 8"/>
                <a:gd name="T46" fmla="*/ 121 w 201"/>
                <a:gd name="T47" fmla="*/ 0 h 8"/>
                <a:gd name="T48" fmla="*/ 121 w 201"/>
                <a:gd name="T49" fmla="*/ 8 h 8"/>
                <a:gd name="T50" fmla="*/ 107 w 201"/>
                <a:gd name="T51" fmla="*/ 8 h 8"/>
                <a:gd name="T52" fmla="*/ 107 w 201"/>
                <a:gd name="T53" fmla="*/ 0 h 8"/>
                <a:gd name="T54" fmla="*/ 112 w 201"/>
                <a:gd name="T55" fmla="*/ 4 h 8"/>
                <a:gd name="T56" fmla="*/ 108 w 201"/>
                <a:gd name="T57" fmla="*/ 8 h 8"/>
                <a:gd name="T58" fmla="*/ 90 w 201"/>
                <a:gd name="T59" fmla="*/ 4 h 8"/>
                <a:gd name="T60" fmla="*/ 94 w 201"/>
                <a:gd name="T61" fmla="*/ 0 h 8"/>
                <a:gd name="T62" fmla="*/ 99 w 201"/>
                <a:gd name="T63" fmla="*/ 4 h 8"/>
                <a:gd name="T64" fmla="*/ 94 w 201"/>
                <a:gd name="T65" fmla="*/ 8 h 8"/>
                <a:gd name="T66" fmla="*/ 77 w 201"/>
                <a:gd name="T67" fmla="*/ 4 h 8"/>
                <a:gd name="T68" fmla="*/ 82 w 201"/>
                <a:gd name="T69" fmla="*/ 0 h 8"/>
                <a:gd name="T70" fmla="*/ 82 w 201"/>
                <a:gd name="T71" fmla="*/ 8 h 8"/>
                <a:gd name="T72" fmla="*/ 68 w 201"/>
                <a:gd name="T73" fmla="*/ 8 h 8"/>
                <a:gd name="T74" fmla="*/ 68 w 201"/>
                <a:gd name="T75" fmla="*/ 0 h 8"/>
                <a:gd name="T76" fmla="*/ 74 w 201"/>
                <a:gd name="T77" fmla="*/ 4 h 8"/>
                <a:gd name="T78" fmla="*/ 70 w 201"/>
                <a:gd name="T79" fmla="*/ 8 h 8"/>
                <a:gd name="T80" fmla="*/ 52 w 201"/>
                <a:gd name="T81" fmla="*/ 4 h 8"/>
                <a:gd name="T82" fmla="*/ 56 w 201"/>
                <a:gd name="T83" fmla="*/ 0 h 8"/>
                <a:gd name="T84" fmla="*/ 61 w 201"/>
                <a:gd name="T85" fmla="*/ 4 h 8"/>
                <a:gd name="T86" fmla="*/ 56 w 201"/>
                <a:gd name="T87" fmla="*/ 8 h 8"/>
                <a:gd name="T88" fmla="*/ 39 w 201"/>
                <a:gd name="T89" fmla="*/ 4 h 8"/>
                <a:gd name="T90" fmla="*/ 44 w 201"/>
                <a:gd name="T91" fmla="*/ 0 h 8"/>
                <a:gd name="T92" fmla="*/ 44 w 201"/>
                <a:gd name="T93" fmla="*/ 8 h 8"/>
                <a:gd name="T94" fmla="*/ 30 w 201"/>
                <a:gd name="T95" fmla="*/ 8 h 8"/>
                <a:gd name="T96" fmla="*/ 30 w 201"/>
                <a:gd name="T97" fmla="*/ 0 h 8"/>
                <a:gd name="T98" fmla="*/ 35 w 201"/>
                <a:gd name="T99" fmla="*/ 4 h 8"/>
                <a:gd name="T100" fmla="*/ 31 w 201"/>
                <a:gd name="T101" fmla="*/ 8 h 8"/>
                <a:gd name="T102" fmla="*/ 13 w 201"/>
                <a:gd name="T103" fmla="*/ 4 h 8"/>
                <a:gd name="T104" fmla="*/ 17 w 201"/>
                <a:gd name="T105" fmla="*/ 0 h 8"/>
                <a:gd name="T106" fmla="*/ 22 w 201"/>
                <a:gd name="T107" fmla="*/ 4 h 8"/>
                <a:gd name="T108" fmla="*/ 17 w 201"/>
                <a:gd name="T109" fmla="*/ 8 h 8"/>
                <a:gd name="T110" fmla="*/ 0 w 201"/>
                <a:gd name="T111" fmla="*/ 4 h 8"/>
                <a:gd name="T112" fmla="*/ 6 w 201"/>
                <a:gd name="T113" fmla="*/ 0 h 8"/>
                <a:gd name="T114" fmla="*/ 6 w 201"/>
                <a:gd name="T1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8">
                  <a:moveTo>
                    <a:pt x="196" y="8"/>
                  </a:moveTo>
                  <a:cubicBezTo>
                    <a:pt x="194" y="8"/>
                    <a:pt x="192" y="6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4" y="0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9" y="0"/>
                    <a:pt x="201" y="2"/>
                    <a:pt x="201" y="4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6"/>
                    <a:pt x="199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lose/>
                  <a:moveTo>
                    <a:pt x="184" y="8"/>
                  </a:moveTo>
                  <a:cubicBezTo>
                    <a:pt x="181" y="8"/>
                    <a:pt x="180" y="6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81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9" y="2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6"/>
                    <a:pt x="187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8"/>
                    <a:pt x="184" y="8"/>
                    <a:pt x="184" y="8"/>
                  </a:cubicBezTo>
                  <a:close/>
                  <a:moveTo>
                    <a:pt x="171" y="8"/>
                  </a:moveTo>
                  <a:cubicBezTo>
                    <a:pt x="169" y="8"/>
                    <a:pt x="167" y="6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2"/>
                    <a:pt x="169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6" y="2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6"/>
                    <a:pt x="174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lose/>
                  <a:moveTo>
                    <a:pt x="158" y="8"/>
                  </a:moveTo>
                  <a:cubicBezTo>
                    <a:pt x="156" y="8"/>
                    <a:pt x="154" y="6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2"/>
                    <a:pt x="156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2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6"/>
                    <a:pt x="161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lose/>
                  <a:moveTo>
                    <a:pt x="145" y="8"/>
                  </a:moveTo>
                  <a:cubicBezTo>
                    <a:pt x="143" y="8"/>
                    <a:pt x="141" y="6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2"/>
                    <a:pt x="143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50" y="2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6"/>
                    <a:pt x="149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lose/>
                  <a:moveTo>
                    <a:pt x="132" y="8"/>
                  </a:moveTo>
                  <a:cubicBezTo>
                    <a:pt x="130" y="8"/>
                    <a:pt x="128" y="6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2"/>
                    <a:pt x="130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6" y="0"/>
                    <a:pt x="138" y="2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6"/>
                    <a:pt x="136" y="8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2" y="8"/>
                    <a:pt x="132" y="8"/>
                    <a:pt x="132" y="8"/>
                  </a:cubicBezTo>
                  <a:close/>
                  <a:moveTo>
                    <a:pt x="120" y="8"/>
                  </a:moveTo>
                  <a:cubicBezTo>
                    <a:pt x="117" y="8"/>
                    <a:pt x="116" y="6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7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07" y="8"/>
                  </a:moveTo>
                  <a:cubicBezTo>
                    <a:pt x="105" y="8"/>
                    <a:pt x="103" y="6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5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2" y="2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6"/>
                    <a:pt x="110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4" y="8"/>
                  </a:moveTo>
                  <a:cubicBezTo>
                    <a:pt x="92" y="8"/>
                    <a:pt x="90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9" y="2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6"/>
                    <a:pt x="97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lose/>
                  <a:moveTo>
                    <a:pt x="81" y="8"/>
                  </a:moveTo>
                  <a:cubicBezTo>
                    <a:pt x="79" y="8"/>
                    <a:pt x="77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6" y="2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6"/>
                    <a:pt x="85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lose/>
                  <a:moveTo>
                    <a:pt x="68" y="8"/>
                  </a:moveTo>
                  <a:cubicBezTo>
                    <a:pt x="66" y="8"/>
                    <a:pt x="64" y="6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6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2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2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8"/>
                    <a:pt x="68" y="8"/>
                    <a:pt x="68" y="8"/>
                  </a:cubicBezTo>
                  <a:close/>
                  <a:moveTo>
                    <a:pt x="56" y="8"/>
                  </a:moveTo>
                  <a:cubicBezTo>
                    <a:pt x="53" y="8"/>
                    <a:pt x="52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2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6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lose/>
                  <a:moveTo>
                    <a:pt x="43" y="8"/>
                  </a:moveTo>
                  <a:cubicBezTo>
                    <a:pt x="41" y="8"/>
                    <a:pt x="39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1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30" y="8"/>
                  </a:moveTo>
                  <a:cubicBezTo>
                    <a:pt x="28" y="8"/>
                    <a:pt x="26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17" y="8"/>
                  </a:moveTo>
                  <a:cubicBezTo>
                    <a:pt x="15" y="8"/>
                    <a:pt x="13" y="6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1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19"/>
            <p:cNvSpPr>
              <a:spLocks noEditPoints="1"/>
            </p:cNvSpPr>
            <p:nvPr/>
          </p:nvSpPr>
          <p:spPr bwMode="auto">
            <a:xfrm>
              <a:off x="7413287" y="4282622"/>
              <a:ext cx="492125" cy="9525"/>
            </a:xfrm>
            <a:custGeom>
              <a:avLst/>
              <a:gdLst>
                <a:gd name="T0" fmla="*/ 188 w 191"/>
                <a:gd name="T1" fmla="*/ 0 h 4"/>
                <a:gd name="T2" fmla="*/ 191 w 191"/>
                <a:gd name="T3" fmla="*/ 2 h 4"/>
                <a:gd name="T4" fmla="*/ 179 w 191"/>
                <a:gd name="T5" fmla="*/ 4 h 4"/>
                <a:gd name="T6" fmla="*/ 179 w 191"/>
                <a:gd name="T7" fmla="*/ 0 h 4"/>
                <a:gd name="T8" fmla="*/ 180 w 191"/>
                <a:gd name="T9" fmla="*/ 4 h 4"/>
                <a:gd name="T10" fmla="*/ 168 w 191"/>
                <a:gd name="T11" fmla="*/ 2 h 4"/>
                <a:gd name="T12" fmla="*/ 171 w 191"/>
                <a:gd name="T13" fmla="*/ 0 h 4"/>
                <a:gd name="T14" fmla="*/ 171 w 191"/>
                <a:gd name="T15" fmla="*/ 4 h 4"/>
                <a:gd name="T16" fmla="*/ 160 w 191"/>
                <a:gd name="T17" fmla="*/ 2 h 4"/>
                <a:gd name="T18" fmla="*/ 165 w 191"/>
                <a:gd name="T19" fmla="*/ 2 h 4"/>
                <a:gd name="T20" fmla="*/ 161 w 191"/>
                <a:gd name="T21" fmla="*/ 4 h 4"/>
                <a:gd name="T22" fmla="*/ 153 w 191"/>
                <a:gd name="T23" fmla="*/ 0 h 4"/>
                <a:gd name="T24" fmla="*/ 156 w 191"/>
                <a:gd name="T25" fmla="*/ 2 h 4"/>
                <a:gd name="T26" fmla="*/ 144 w 191"/>
                <a:gd name="T27" fmla="*/ 4 h 4"/>
                <a:gd name="T28" fmla="*/ 144 w 191"/>
                <a:gd name="T29" fmla="*/ 0 h 4"/>
                <a:gd name="T30" fmla="*/ 145 w 191"/>
                <a:gd name="T31" fmla="*/ 4 h 4"/>
                <a:gd name="T32" fmla="*/ 133 w 191"/>
                <a:gd name="T33" fmla="*/ 2 h 4"/>
                <a:gd name="T34" fmla="*/ 136 w 191"/>
                <a:gd name="T35" fmla="*/ 0 h 4"/>
                <a:gd name="T36" fmla="*/ 136 w 191"/>
                <a:gd name="T37" fmla="*/ 4 h 4"/>
                <a:gd name="T38" fmla="*/ 124 w 191"/>
                <a:gd name="T39" fmla="*/ 2 h 4"/>
                <a:gd name="T40" fmla="*/ 129 w 191"/>
                <a:gd name="T41" fmla="*/ 2 h 4"/>
                <a:gd name="T42" fmla="*/ 126 w 191"/>
                <a:gd name="T43" fmla="*/ 4 h 4"/>
                <a:gd name="T44" fmla="*/ 117 w 191"/>
                <a:gd name="T45" fmla="*/ 0 h 4"/>
                <a:gd name="T46" fmla="*/ 120 w 191"/>
                <a:gd name="T47" fmla="*/ 2 h 4"/>
                <a:gd name="T48" fmla="*/ 108 w 191"/>
                <a:gd name="T49" fmla="*/ 4 h 4"/>
                <a:gd name="T50" fmla="*/ 108 w 191"/>
                <a:gd name="T51" fmla="*/ 0 h 4"/>
                <a:gd name="T52" fmla="*/ 110 w 191"/>
                <a:gd name="T53" fmla="*/ 4 h 4"/>
                <a:gd name="T54" fmla="*/ 98 w 191"/>
                <a:gd name="T55" fmla="*/ 2 h 4"/>
                <a:gd name="T56" fmla="*/ 101 w 191"/>
                <a:gd name="T57" fmla="*/ 0 h 4"/>
                <a:gd name="T58" fmla="*/ 101 w 191"/>
                <a:gd name="T59" fmla="*/ 4 h 4"/>
                <a:gd name="T60" fmla="*/ 89 w 191"/>
                <a:gd name="T61" fmla="*/ 2 h 4"/>
                <a:gd name="T62" fmla="*/ 94 w 191"/>
                <a:gd name="T63" fmla="*/ 2 h 4"/>
                <a:gd name="T64" fmla="*/ 91 w 191"/>
                <a:gd name="T65" fmla="*/ 4 h 4"/>
                <a:gd name="T66" fmla="*/ 82 w 191"/>
                <a:gd name="T67" fmla="*/ 0 h 4"/>
                <a:gd name="T68" fmla="*/ 85 w 191"/>
                <a:gd name="T69" fmla="*/ 2 h 4"/>
                <a:gd name="T70" fmla="*/ 73 w 191"/>
                <a:gd name="T71" fmla="*/ 4 h 4"/>
                <a:gd name="T72" fmla="*/ 73 w 191"/>
                <a:gd name="T73" fmla="*/ 0 h 4"/>
                <a:gd name="T74" fmla="*/ 74 w 191"/>
                <a:gd name="T75" fmla="*/ 4 h 4"/>
                <a:gd name="T76" fmla="*/ 62 w 191"/>
                <a:gd name="T77" fmla="*/ 2 h 4"/>
                <a:gd name="T78" fmla="*/ 65 w 191"/>
                <a:gd name="T79" fmla="*/ 0 h 4"/>
                <a:gd name="T80" fmla="*/ 65 w 191"/>
                <a:gd name="T81" fmla="*/ 4 h 4"/>
                <a:gd name="T82" fmla="*/ 54 w 191"/>
                <a:gd name="T83" fmla="*/ 2 h 4"/>
                <a:gd name="T84" fmla="*/ 59 w 191"/>
                <a:gd name="T85" fmla="*/ 2 h 4"/>
                <a:gd name="T86" fmla="*/ 55 w 191"/>
                <a:gd name="T87" fmla="*/ 4 h 4"/>
                <a:gd name="T88" fmla="*/ 47 w 191"/>
                <a:gd name="T89" fmla="*/ 0 h 4"/>
                <a:gd name="T90" fmla="*/ 50 w 191"/>
                <a:gd name="T91" fmla="*/ 2 h 4"/>
                <a:gd name="T92" fmla="*/ 38 w 191"/>
                <a:gd name="T93" fmla="*/ 4 h 4"/>
                <a:gd name="T94" fmla="*/ 38 w 191"/>
                <a:gd name="T95" fmla="*/ 0 h 4"/>
                <a:gd name="T96" fmla="*/ 39 w 191"/>
                <a:gd name="T97" fmla="*/ 4 h 4"/>
                <a:gd name="T98" fmla="*/ 27 w 191"/>
                <a:gd name="T99" fmla="*/ 2 h 4"/>
                <a:gd name="T100" fmla="*/ 30 w 191"/>
                <a:gd name="T101" fmla="*/ 0 h 4"/>
                <a:gd name="T102" fmla="*/ 30 w 191"/>
                <a:gd name="T103" fmla="*/ 4 h 4"/>
                <a:gd name="T104" fmla="*/ 18 w 191"/>
                <a:gd name="T105" fmla="*/ 2 h 4"/>
                <a:gd name="T106" fmla="*/ 23 w 191"/>
                <a:gd name="T107" fmla="*/ 2 h 4"/>
                <a:gd name="T108" fmla="*/ 20 w 191"/>
                <a:gd name="T109" fmla="*/ 4 h 4"/>
                <a:gd name="T110" fmla="*/ 11 w 191"/>
                <a:gd name="T111" fmla="*/ 0 h 4"/>
                <a:gd name="T112" fmla="*/ 14 w 191"/>
                <a:gd name="T113" fmla="*/ 2 h 4"/>
                <a:gd name="T114" fmla="*/ 2 w 191"/>
                <a:gd name="T115" fmla="*/ 4 h 4"/>
                <a:gd name="T116" fmla="*/ 2 w 191"/>
                <a:gd name="T117" fmla="*/ 0 h 4"/>
                <a:gd name="T118" fmla="*/ 4 w 191"/>
                <a:gd name="T1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4">
                  <a:moveTo>
                    <a:pt x="188" y="4"/>
                  </a:moveTo>
                  <a:cubicBezTo>
                    <a:pt x="187" y="4"/>
                    <a:pt x="186" y="3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7" y="0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1" y="3"/>
                    <a:pt x="190" y="4"/>
                    <a:pt x="189" y="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8" y="4"/>
                    <a:pt x="188" y="4"/>
                    <a:pt x="188" y="4"/>
                  </a:cubicBezTo>
                  <a:close/>
                  <a:moveTo>
                    <a:pt x="179" y="4"/>
                  </a:moveTo>
                  <a:cubicBezTo>
                    <a:pt x="178" y="4"/>
                    <a:pt x="177" y="3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1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1" y="0"/>
                    <a:pt x="182" y="1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3"/>
                    <a:pt x="181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9" y="4"/>
                    <a:pt x="179" y="4"/>
                    <a:pt x="179" y="4"/>
                  </a:cubicBezTo>
                  <a:close/>
                  <a:moveTo>
                    <a:pt x="170" y="4"/>
                  </a:moveTo>
                  <a:cubicBezTo>
                    <a:pt x="169" y="4"/>
                    <a:pt x="168" y="3"/>
                    <a:pt x="168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8" y="1"/>
                    <a:pt x="169" y="0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3" y="0"/>
                    <a:pt x="173" y="1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3"/>
                    <a:pt x="173" y="4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70" y="4"/>
                    <a:pt x="170" y="4"/>
                    <a:pt x="170" y="4"/>
                  </a:cubicBezTo>
                  <a:close/>
                  <a:moveTo>
                    <a:pt x="161" y="4"/>
                  </a:moveTo>
                  <a:cubicBezTo>
                    <a:pt x="160" y="4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4" y="0"/>
                    <a:pt x="165" y="1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3"/>
                    <a:pt x="164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1" y="4"/>
                    <a:pt x="161" y="4"/>
                    <a:pt x="161" y="4"/>
                  </a:cubicBezTo>
                  <a:close/>
                  <a:moveTo>
                    <a:pt x="153" y="4"/>
                  </a:moveTo>
                  <a:cubicBezTo>
                    <a:pt x="152" y="4"/>
                    <a:pt x="151" y="3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1"/>
                    <a:pt x="152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5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4"/>
                    <a:pt x="153" y="4"/>
                    <a:pt x="153" y="4"/>
                  </a:cubicBezTo>
                  <a:close/>
                  <a:moveTo>
                    <a:pt x="144" y="4"/>
                  </a:moveTo>
                  <a:cubicBezTo>
                    <a:pt x="143" y="4"/>
                    <a:pt x="142" y="3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3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7" y="1"/>
                    <a:pt x="147" y="2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7" y="3"/>
                    <a:pt x="146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4" y="4"/>
                    <a:pt x="144" y="4"/>
                    <a:pt x="144" y="4"/>
                  </a:cubicBezTo>
                  <a:close/>
                  <a:moveTo>
                    <a:pt x="135" y="4"/>
                  </a:moveTo>
                  <a:cubicBezTo>
                    <a:pt x="134" y="4"/>
                    <a:pt x="133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4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3"/>
                    <a:pt x="137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5" y="4"/>
                    <a:pt x="135" y="4"/>
                    <a:pt x="135" y="4"/>
                  </a:cubicBezTo>
                  <a:close/>
                  <a:moveTo>
                    <a:pt x="126" y="4"/>
                  </a:moveTo>
                  <a:cubicBezTo>
                    <a:pt x="125" y="4"/>
                    <a:pt x="124" y="3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5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9" y="1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8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lose/>
                  <a:moveTo>
                    <a:pt x="117" y="4"/>
                  </a:moveTo>
                  <a:cubicBezTo>
                    <a:pt x="116" y="4"/>
                    <a:pt x="115" y="3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1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0" y="1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3"/>
                    <a:pt x="120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7" y="4"/>
                    <a:pt x="117" y="4"/>
                    <a:pt x="117" y="4"/>
                  </a:cubicBezTo>
                  <a:close/>
                  <a:moveTo>
                    <a:pt x="108" y="4"/>
                  </a:moveTo>
                  <a:cubicBezTo>
                    <a:pt x="107" y="4"/>
                    <a:pt x="107" y="3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8" y="4"/>
                    <a:pt x="108" y="4"/>
                    <a:pt x="108" y="4"/>
                  </a:cubicBezTo>
                  <a:close/>
                  <a:moveTo>
                    <a:pt x="100" y="4"/>
                  </a:moveTo>
                  <a:cubicBezTo>
                    <a:pt x="99" y="4"/>
                    <a:pt x="98" y="3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1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3" y="3"/>
                    <a:pt x="102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lose/>
                  <a:moveTo>
                    <a:pt x="91" y="4"/>
                  </a:moveTo>
                  <a:cubicBezTo>
                    <a:pt x="90" y="4"/>
                    <a:pt x="89" y="3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1"/>
                    <a:pt x="90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4"/>
                    <a:pt x="91" y="4"/>
                    <a:pt x="91" y="4"/>
                  </a:cubicBezTo>
                  <a:close/>
                  <a:moveTo>
                    <a:pt x="82" y="4"/>
                  </a:moveTo>
                  <a:cubicBezTo>
                    <a:pt x="81" y="4"/>
                    <a:pt x="80" y="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4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lose/>
                  <a:moveTo>
                    <a:pt x="73" y="4"/>
                  </a:moveTo>
                  <a:cubicBezTo>
                    <a:pt x="72" y="4"/>
                    <a:pt x="71" y="3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3"/>
                    <a:pt x="75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4"/>
                    <a:pt x="73" y="4"/>
                    <a:pt x="73" y="4"/>
                  </a:cubicBezTo>
                  <a:close/>
                  <a:moveTo>
                    <a:pt x="64" y="4"/>
                  </a:moveTo>
                  <a:cubicBezTo>
                    <a:pt x="63" y="4"/>
                    <a:pt x="62" y="3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7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4" y="4"/>
                  </a:cubicBezTo>
                  <a:close/>
                  <a:moveTo>
                    <a:pt x="55" y="4"/>
                  </a:moveTo>
                  <a:cubicBezTo>
                    <a:pt x="54" y="4"/>
                    <a:pt x="54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4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47" y="4"/>
                  </a:moveTo>
                  <a:cubicBezTo>
                    <a:pt x="46" y="4"/>
                    <a:pt x="45" y="3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6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38" y="4"/>
                  </a:move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29" y="4"/>
                  </a:moveTo>
                  <a:cubicBezTo>
                    <a:pt x="28" y="4"/>
                    <a:pt x="27" y="3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0" y="4"/>
                  </a:moveTo>
                  <a:cubicBezTo>
                    <a:pt x="19" y="4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11" y="4"/>
                  </a:move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320"/>
            <p:cNvSpPr>
              <a:spLocks noChangeArrowheads="1"/>
            </p:cNvSpPr>
            <p:nvPr/>
          </p:nvSpPr>
          <p:spPr bwMode="auto">
            <a:xfrm>
              <a:off x="74259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Rectangle 321"/>
            <p:cNvSpPr>
              <a:spLocks noChangeArrowheads="1"/>
            </p:cNvSpPr>
            <p:nvPr/>
          </p:nvSpPr>
          <p:spPr bwMode="auto">
            <a:xfrm>
              <a:off x="7462499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322"/>
            <p:cNvSpPr>
              <a:spLocks noChangeArrowheads="1"/>
            </p:cNvSpPr>
            <p:nvPr/>
          </p:nvSpPr>
          <p:spPr bwMode="auto">
            <a:xfrm>
              <a:off x="74974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Rectangle 323"/>
            <p:cNvSpPr>
              <a:spLocks noChangeArrowheads="1"/>
            </p:cNvSpPr>
            <p:nvPr/>
          </p:nvSpPr>
          <p:spPr bwMode="auto">
            <a:xfrm>
              <a:off x="75307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Rectangle 324"/>
            <p:cNvSpPr>
              <a:spLocks noChangeArrowheads="1"/>
            </p:cNvSpPr>
            <p:nvPr/>
          </p:nvSpPr>
          <p:spPr bwMode="auto">
            <a:xfrm>
              <a:off x="75672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325"/>
            <p:cNvSpPr>
              <a:spLocks noChangeArrowheads="1"/>
            </p:cNvSpPr>
            <p:nvPr/>
          </p:nvSpPr>
          <p:spPr bwMode="auto">
            <a:xfrm>
              <a:off x="76037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Rectangle 326"/>
            <p:cNvSpPr>
              <a:spLocks noChangeArrowheads="1"/>
            </p:cNvSpPr>
            <p:nvPr/>
          </p:nvSpPr>
          <p:spPr bwMode="auto">
            <a:xfrm>
              <a:off x="76371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Rectangle 327"/>
            <p:cNvSpPr>
              <a:spLocks noChangeArrowheads="1"/>
            </p:cNvSpPr>
            <p:nvPr/>
          </p:nvSpPr>
          <p:spPr bwMode="auto">
            <a:xfrm>
              <a:off x="767363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Rectangle 328"/>
            <p:cNvSpPr>
              <a:spLocks noChangeArrowheads="1"/>
            </p:cNvSpPr>
            <p:nvPr/>
          </p:nvSpPr>
          <p:spPr bwMode="auto">
            <a:xfrm>
              <a:off x="7708562" y="4390572"/>
              <a:ext cx="14288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Rectangle 329"/>
            <p:cNvSpPr>
              <a:spLocks noChangeArrowheads="1"/>
            </p:cNvSpPr>
            <p:nvPr/>
          </p:nvSpPr>
          <p:spPr bwMode="auto">
            <a:xfrm>
              <a:off x="7743487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330"/>
            <p:cNvSpPr>
              <a:spLocks noChangeArrowheads="1"/>
            </p:cNvSpPr>
            <p:nvPr/>
          </p:nvSpPr>
          <p:spPr bwMode="auto">
            <a:xfrm>
              <a:off x="7778412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331"/>
            <p:cNvSpPr>
              <a:spLocks noChangeArrowheads="1"/>
            </p:cNvSpPr>
            <p:nvPr/>
          </p:nvSpPr>
          <p:spPr bwMode="auto">
            <a:xfrm>
              <a:off x="781492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332"/>
            <p:cNvSpPr>
              <a:spLocks noChangeArrowheads="1"/>
            </p:cNvSpPr>
            <p:nvPr/>
          </p:nvSpPr>
          <p:spPr bwMode="auto">
            <a:xfrm>
              <a:off x="7848262" y="4390572"/>
              <a:ext cx="15875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Rectangle 333"/>
            <p:cNvSpPr>
              <a:spLocks noChangeArrowheads="1"/>
            </p:cNvSpPr>
            <p:nvPr/>
          </p:nvSpPr>
          <p:spPr bwMode="auto">
            <a:xfrm>
              <a:off x="7884774" y="4390572"/>
              <a:ext cx="12700" cy="90488"/>
            </a:xfrm>
            <a:prstGeom prst="rect">
              <a:avLst/>
            </a:pr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34"/>
            <p:cNvSpPr>
              <a:spLocks noEditPoints="1"/>
            </p:cNvSpPr>
            <p:nvPr/>
          </p:nvSpPr>
          <p:spPr bwMode="auto">
            <a:xfrm>
              <a:off x="8129249" y="4023860"/>
              <a:ext cx="49213" cy="49213"/>
            </a:xfrm>
            <a:custGeom>
              <a:avLst/>
              <a:gdLst>
                <a:gd name="T0" fmla="*/ 0 w 19"/>
                <a:gd name="T1" fmla="*/ 12 h 19"/>
                <a:gd name="T2" fmla="*/ 2 w 19"/>
                <a:gd name="T3" fmla="*/ 14 h 19"/>
                <a:gd name="T4" fmla="*/ 7 w 19"/>
                <a:gd name="T5" fmla="*/ 12 h 19"/>
                <a:gd name="T6" fmla="*/ 8 w 19"/>
                <a:gd name="T7" fmla="*/ 12 h 19"/>
                <a:gd name="T8" fmla="*/ 7 w 19"/>
                <a:gd name="T9" fmla="*/ 16 h 19"/>
                <a:gd name="T10" fmla="*/ 12 w 19"/>
                <a:gd name="T11" fmla="*/ 18 h 19"/>
                <a:gd name="T12" fmla="*/ 12 w 19"/>
                <a:gd name="T13" fmla="*/ 13 h 19"/>
                <a:gd name="T14" fmla="*/ 18 w 19"/>
                <a:gd name="T15" fmla="*/ 12 h 19"/>
                <a:gd name="T16" fmla="*/ 19 w 19"/>
                <a:gd name="T17" fmla="*/ 9 h 19"/>
                <a:gd name="T18" fmla="*/ 16 w 19"/>
                <a:gd name="T19" fmla="*/ 7 h 19"/>
                <a:gd name="T20" fmla="*/ 14 w 19"/>
                <a:gd name="T21" fmla="*/ 7 h 19"/>
                <a:gd name="T22" fmla="*/ 15 w 19"/>
                <a:gd name="T23" fmla="*/ 7 h 19"/>
                <a:gd name="T24" fmla="*/ 14 w 19"/>
                <a:gd name="T25" fmla="*/ 1 h 19"/>
                <a:gd name="T26" fmla="*/ 9 w 19"/>
                <a:gd name="T27" fmla="*/ 1 h 19"/>
                <a:gd name="T28" fmla="*/ 9 w 19"/>
                <a:gd name="T29" fmla="*/ 1 h 19"/>
                <a:gd name="T30" fmla="*/ 9 w 19"/>
                <a:gd name="T31" fmla="*/ 2 h 19"/>
                <a:gd name="T32" fmla="*/ 8 w 19"/>
                <a:gd name="T33" fmla="*/ 3 h 19"/>
                <a:gd name="T34" fmla="*/ 8 w 19"/>
                <a:gd name="T35" fmla="*/ 3 h 19"/>
                <a:gd name="T36" fmla="*/ 2 w 19"/>
                <a:gd name="T37" fmla="*/ 5 h 19"/>
                <a:gd name="T38" fmla="*/ 6 w 19"/>
                <a:gd name="T39" fmla="*/ 9 h 19"/>
                <a:gd name="T40" fmla="*/ 5 w 19"/>
                <a:gd name="T41" fmla="*/ 9 h 19"/>
                <a:gd name="T42" fmla="*/ 0 w 19"/>
                <a:gd name="T43" fmla="*/ 12 h 19"/>
                <a:gd name="T44" fmla="*/ 8 w 19"/>
                <a:gd name="T45" fmla="*/ 9 h 19"/>
                <a:gd name="T46" fmla="*/ 8 w 19"/>
                <a:gd name="T47" fmla="*/ 9 h 19"/>
                <a:gd name="T48" fmla="*/ 8 w 19"/>
                <a:gd name="T49" fmla="*/ 8 h 19"/>
                <a:gd name="T50" fmla="*/ 9 w 19"/>
                <a:gd name="T51" fmla="*/ 7 h 19"/>
                <a:gd name="T52" fmla="*/ 10 w 19"/>
                <a:gd name="T53" fmla="*/ 7 h 19"/>
                <a:gd name="T54" fmla="*/ 10 w 19"/>
                <a:gd name="T55" fmla="*/ 7 h 19"/>
                <a:gd name="T56" fmla="*/ 11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9 w 19"/>
                <a:gd name="T67" fmla="*/ 11 h 19"/>
                <a:gd name="T68" fmla="*/ 9 w 19"/>
                <a:gd name="T69" fmla="*/ 11 h 19"/>
                <a:gd name="T70" fmla="*/ 8 w 19"/>
                <a:gd name="T71" fmla="*/ 10 h 19"/>
                <a:gd name="T72" fmla="*/ 8 w 19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0" y="13"/>
                    <a:pt x="1" y="14"/>
                    <a:pt x="2" y="14"/>
                  </a:cubicBezTo>
                  <a:cubicBezTo>
                    <a:pt x="4" y="15"/>
                    <a:pt x="6" y="14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3"/>
                    <a:pt x="7" y="15"/>
                    <a:pt x="7" y="16"/>
                  </a:cubicBezTo>
                  <a:cubicBezTo>
                    <a:pt x="8" y="18"/>
                    <a:pt x="10" y="19"/>
                    <a:pt x="12" y="18"/>
                  </a:cubicBezTo>
                  <a:cubicBezTo>
                    <a:pt x="14" y="17"/>
                    <a:pt x="12" y="14"/>
                    <a:pt x="12" y="13"/>
                  </a:cubicBezTo>
                  <a:cubicBezTo>
                    <a:pt x="14" y="14"/>
                    <a:pt x="16" y="14"/>
                    <a:pt x="18" y="12"/>
                  </a:cubicBezTo>
                  <a:cubicBezTo>
                    <a:pt x="18" y="11"/>
                    <a:pt x="19" y="10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6" y="2"/>
                    <a:pt x="14" y="1"/>
                  </a:cubicBezTo>
                  <a:cubicBezTo>
                    <a:pt x="12" y="1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2"/>
                    <a:pt x="2" y="5"/>
                  </a:cubicBezTo>
                  <a:cubicBezTo>
                    <a:pt x="1" y="7"/>
                    <a:pt x="4" y="8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1" y="10"/>
                    <a:pt x="0" y="12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2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35"/>
            <p:cNvSpPr>
              <a:spLocks noEditPoints="1"/>
            </p:cNvSpPr>
            <p:nvPr/>
          </p:nvSpPr>
          <p:spPr bwMode="auto">
            <a:xfrm>
              <a:off x="8219737" y="3954010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5 h 20"/>
                <a:gd name="T6" fmla="*/ 9 w 19"/>
                <a:gd name="T7" fmla="*/ 14 h 20"/>
                <a:gd name="T8" fmla="*/ 10 w 19"/>
                <a:gd name="T9" fmla="*/ 18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9 w 19"/>
                <a:gd name="T17" fmla="*/ 6 h 20"/>
                <a:gd name="T18" fmla="*/ 15 w 19"/>
                <a:gd name="T19" fmla="*/ 6 h 20"/>
                <a:gd name="T20" fmla="*/ 14 w 19"/>
                <a:gd name="T21" fmla="*/ 6 h 20"/>
                <a:gd name="T22" fmla="*/ 14 w 19"/>
                <a:gd name="T23" fmla="*/ 6 h 20"/>
                <a:gd name="T24" fmla="*/ 10 w 19"/>
                <a:gd name="T25" fmla="*/ 1 h 20"/>
                <a:gd name="T26" fmla="*/ 6 w 19"/>
                <a:gd name="T27" fmla="*/ 3 h 20"/>
                <a:gd name="T28" fmla="*/ 6 w 19"/>
                <a:gd name="T29" fmla="*/ 3 h 20"/>
                <a:gd name="T30" fmla="*/ 6 w 19"/>
                <a:gd name="T31" fmla="*/ 3 h 20"/>
                <a:gd name="T32" fmla="*/ 6 w 19"/>
                <a:gd name="T33" fmla="*/ 5 h 20"/>
                <a:gd name="T34" fmla="*/ 5 w 19"/>
                <a:gd name="T35" fmla="*/ 5 h 20"/>
                <a:gd name="T36" fmla="*/ 0 w 19"/>
                <a:gd name="T37" fmla="*/ 9 h 20"/>
                <a:gd name="T38" fmla="*/ 6 w 19"/>
                <a:gd name="T39" fmla="*/ 12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8 w 19"/>
                <a:gd name="T47" fmla="*/ 10 h 20"/>
                <a:gd name="T48" fmla="*/ 8 w 19"/>
                <a:gd name="T49" fmla="*/ 10 h 20"/>
                <a:gd name="T50" fmla="*/ 8 w 19"/>
                <a:gd name="T51" fmla="*/ 9 h 20"/>
                <a:gd name="T52" fmla="*/ 9 w 19"/>
                <a:gd name="T53" fmla="*/ 8 h 20"/>
                <a:gd name="T54" fmla="*/ 9 w 19"/>
                <a:gd name="T55" fmla="*/ 8 h 20"/>
                <a:gd name="T56" fmla="*/ 10 w 19"/>
                <a:gd name="T57" fmla="*/ 8 h 20"/>
                <a:gd name="T58" fmla="*/ 11 w 19"/>
                <a:gd name="T59" fmla="*/ 9 h 20"/>
                <a:gd name="T60" fmla="*/ 11 w 19"/>
                <a:gd name="T61" fmla="*/ 10 h 20"/>
                <a:gd name="T62" fmla="*/ 11 w 19"/>
                <a:gd name="T63" fmla="*/ 11 h 20"/>
                <a:gd name="T64" fmla="*/ 11 w 19"/>
                <a:gd name="T65" fmla="*/ 12 h 20"/>
                <a:gd name="T66" fmla="*/ 10 w 19"/>
                <a:gd name="T67" fmla="*/ 12 h 20"/>
                <a:gd name="T68" fmla="*/ 9 w 19"/>
                <a:gd name="T69" fmla="*/ 12 h 20"/>
                <a:gd name="T70" fmla="*/ 9 w 19"/>
                <a:gd name="T71" fmla="*/ 12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5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5"/>
                    <a:pt x="10" y="17"/>
                    <a:pt x="10" y="18"/>
                  </a:cubicBezTo>
                  <a:cubicBezTo>
                    <a:pt x="11" y="20"/>
                    <a:pt x="14" y="20"/>
                    <a:pt x="15" y="18"/>
                  </a:cubicBezTo>
                  <a:cubicBezTo>
                    <a:pt x="17" y="17"/>
                    <a:pt x="14" y="14"/>
                    <a:pt x="13" y="13"/>
                  </a:cubicBezTo>
                  <a:cubicBezTo>
                    <a:pt x="15" y="14"/>
                    <a:pt x="18" y="13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18" y="5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2"/>
                    <a:pt x="13" y="0"/>
                    <a:pt x="10" y="1"/>
                  </a:cubicBezTo>
                  <a:cubicBezTo>
                    <a:pt x="9" y="1"/>
                    <a:pt x="7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3" y="4"/>
                    <a:pt x="0" y="5"/>
                    <a:pt x="0" y="9"/>
                  </a:cubicBezTo>
                  <a:cubicBezTo>
                    <a:pt x="0" y="11"/>
                    <a:pt x="4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1" y="15"/>
                    <a:pt x="1" y="1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2" y="10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36"/>
            <p:cNvSpPr>
              <a:spLocks noEditPoints="1"/>
            </p:cNvSpPr>
            <p:nvPr/>
          </p:nvSpPr>
          <p:spPr bwMode="auto">
            <a:xfrm>
              <a:off x="8397537" y="2745922"/>
              <a:ext cx="49213" cy="49213"/>
            </a:xfrm>
            <a:custGeom>
              <a:avLst/>
              <a:gdLst>
                <a:gd name="T0" fmla="*/ 1 w 19"/>
                <a:gd name="T1" fmla="*/ 16 h 19"/>
                <a:gd name="T2" fmla="*/ 4 w 19"/>
                <a:gd name="T3" fmla="*/ 18 h 19"/>
                <a:gd name="T4" fmla="*/ 8 w 19"/>
                <a:gd name="T5" fmla="*/ 14 h 19"/>
                <a:gd name="T6" fmla="*/ 8 w 19"/>
                <a:gd name="T7" fmla="*/ 13 h 19"/>
                <a:gd name="T8" fmla="*/ 10 w 19"/>
                <a:gd name="T9" fmla="*/ 17 h 19"/>
                <a:gd name="T10" fmla="*/ 15 w 19"/>
                <a:gd name="T11" fmla="*/ 18 h 19"/>
                <a:gd name="T12" fmla="*/ 13 w 19"/>
                <a:gd name="T13" fmla="*/ 13 h 19"/>
                <a:gd name="T14" fmla="*/ 19 w 19"/>
                <a:gd name="T15" fmla="*/ 10 h 19"/>
                <a:gd name="T16" fmla="*/ 18 w 19"/>
                <a:gd name="T17" fmla="*/ 6 h 19"/>
                <a:gd name="T18" fmla="*/ 15 w 19"/>
                <a:gd name="T19" fmla="*/ 5 h 19"/>
                <a:gd name="T20" fmla="*/ 13 w 19"/>
                <a:gd name="T21" fmla="*/ 5 h 19"/>
                <a:gd name="T22" fmla="*/ 13 w 19"/>
                <a:gd name="T23" fmla="*/ 5 h 19"/>
                <a:gd name="T24" fmla="*/ 10 w 19"/>
                <a:gd name="T25" fmla="*/ 0 h 19"/>
                <a:gd name="T26" fmla="*/ 6 w 19"/>
                <a:gd name="T27" fmla="*/ 2 h 19"/>
                <a:gd name="T28" fmla="*/ 6 w 19"/>
                <a:gd name="T29" fmla="*/ 2 h 19"/>
                <a:gd name="T30" fmla="*/ 6 w 19"/>
                <a:gd name="T31" fmla="*/ 2 h 19"/>
                <a:gd name="T32" fmla="*/ 6 w 19"/>
                <a:gd name="T33" fmla="*/ 4 h 19"/>
                <a:gd name="T34" fmla="*/ 5 w 19"/>
                <a:gd name="T35" fmla="*/ 4 h 19"/>
                <a:gd name="T36" fmla="*/ 0 w 19"/>
                <a:gd name="T37" fmla="*/ 8 h 19"/>
                <a:gd name="T38" fmla="*/ 6 w 19"/>
                <a:gd name="T39" fmla="*/ 11 h 19"/>
                <a:gd name="T40" fmla="*/ 5 w 19"/>
                <a:gd name="T41" fmla="*/ 12 h 19"/>
                <a:gd name="T42" fmla="*/ 1 w 19"/>
                <a:gd name="T43" fmla="*/ 16 h 19"/>
                <a:gd name="T44" fmla="*/ 8 w 19"/>
                <a:gd name="T45" fmla="*/ 10 h 19"/>
                <a:gd name="T46" fmla="*/ 7 w 19"/>
                <a:gd name="T47" fmla="*/ 10 h 19"/>
                <a:gd name="T48" fmla="*/ 7 w 19"/>
                <a:gd name="T49" fmla="*/ 10 h 19"/>
                <a:gd name="T50" fmla="*/ 8 w 19"/>
                <a:gd name="T51" fmla="*/ 8 h 19"/>
                <a:gd name="T52" fmla="*/ 9 w 19"/>
                <a:gd name="T53" fmla="*/ 7 h 19"/>
                <a:gd name="T54" fmla="*/ 9 w 19"/>
                <a:gd name="T55" fmla="*/ 7 h 19"/>
                <a:gd name="T56" fmla="*/ 10 w 19"/>
                <a:gd name="T57" fmla="*/ 7 h 19"/>
                <a:gd name="T58" fmla="*/ 11 w 19"/>
                <a:gd name="T59" fmla="*/ 8 h 19"/>
                <a:gd name="T60" fmla="*/ 11 w 19"/>
                <a:gd name="T61" fmla="*/ 9 h 19"/>
                <a:gd name="T62" fmla="*/ 11 w 19"/>
                <a:gd name="T63" fmla="*/ 10 h 19"/>
                <a:gd name="T64" fmla="*/ 10 w 19"/>
                <a:gd name="T65" fmla="*/ 11 h 19"/>
                <a:gd name="T66" fmla="*/ 10 w 19"/>
                <a:gd name="T67" fmla="*/ 11 h 19"/>
                <a:gd name="T68" fmla="*/ 9 w 19"/>
                <a:gd name="T69" fmla="*/ 11 h 19"/>
                <a:gd name="T70" fmla="*/ 8 w 19"/>
                <a:gd name="T71" fmla="*/ 11 h 19"/>
                <a:gd name="T72" fmla="*/ 8 w 19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9">
                  <a:moveTo>
                    <a:pt x="1" y="16"/>
                  </a:moveTo>
                  <a:cubicBezTo>
                    <a:pt x="1" y="17"/>
                    <a:pt x="3" y="18"/>
                    <a:pt x="4" y="18"/>
                  </a:cubicBezTo>
                  <a:cubicBezTo>
                    <a:pt x="6" y="18"/>
                    <a:pt x="7" y="15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9" y="16"/>
                    <a:pt x="10" y="17"/>
                  </a:cubicBezTo>
                  <a:cubicBezTo>
                    <a:pt x="11" y="19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0" y="5"/>
                    <a:pt x="0" y="8"/>
                  </a:cubicBezTo>
                  <a:cubicBezTo>
                    <a:pt x="0" y="10"/>
                    <a:pt x="3" y="11"/>
                    <a:pt x="6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3" y="12"/>
                    <a:pt x="1" y="14"/>
                    <a:pt x="1" y="16"/>
                  </a:cubicBezTo>
                  <a:close/>
                  <a:moveTo>
                    <a:pt x="8" y="10"/>
                  </a:move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37"/>
            <p:cNvSpPr>
              <a:spLocks noEditPoints="1"/>
            </p:cNvSpPr>
            <p:nvPr/>
          </p:nvSpPr>
          <p:spPr bwMode="auto">
            <a:xfrm>
              <a:off x="8332449" y="2676072"/>
              <a:ext cx="49213" cy="52388"/>
            </a:xfrm>
            <a:custGeom>
              <a:avLst/>
              <a:gdLst>
                <a:gd name="T0" fmla="*/ 1 w 19"/>
                <a:gd name="T1" fmla="*/ 16 h 20"/>
                <a:gd name="T2" fmla="*/ 4 w 19"/>
                <a:gd name="T3" fmla="*/ 18 h 20"/>
                <a:gd name="T4" fmla="*/ 8 w 19"/>
                <a:gd name="T5" fmla="*/ 14 h 20"/>
                <a:gd name="T6" fmla="*/ 8 w 19"/>
                <a:gd name="T7" fmla="*/ 13 h 20"/>
                <a:gd name="T8" fmla="*/ 10 w 19"/>
                <a:gd name="T9" fmla="*/ 17 h 20"/>
                <a:gd name="T10" fmla="*/ 15 w 19"/>
                <a:gd name="T11" fmla="*/ 18 h 20"/>
                <a:gd name="T12" fmla="*/ 13 w 19"/>
                <a:gd name="T13" fmla="*/ 13 h 20"/>
                <a:gd name="T14" fmla="*/ 19 w 19"/>
                <a:gd name="T15" fmla="*/ 10 h 20"/>
                <a:gd name="T16" fmla="*/ 18 w 19"/>
                <a:gd name="T17" fmla="*/ 6 h 20"/>
                <a:gd name="T18" fmla="*/ 15 w 19"/>
                <a:gd name="T19" fmla="*/ 5 h 20"/>
                <a:gd name="T20" fmla="*/ 14 w 19"/>
                <a:gd name="T21" fmla="*/ 6 h 20"/>
                <a:gd name="T22" fmla="*/ 14 w 19"/>
                <a:gd name="T23" fmla="*/ 5 h 20"/>
                <a:gd name="T24" fmla="*/ 10 w 19"/>
                <a:gd name="T25" fmla="*/ 0 h 20"/>
                <a:gd name="T26" fmla="*/ 6 w 19"/>
                <a:gd name="T27" fmla="*/ 2 h 20"/>
                <a:gd name="T28" fmla="*/ 6 w 19"/>
                <a:gd name="T29" fmla="*/ 2 h 20"/>
                <a:gd name="T30" fmla="*/ 6 w 19"/>
                <a:gd name="T31" fmla="*/ 3 h 20"/>
                <a:gd name="T32" fmla="*/ 6 w 19"/>
                <a:gd name="T33" fmla="*/ 4 h 20"/>
                <a:gd name="T34" fmla="*/ 5 w 19"/>
                <a:gd name="T35" fmla="*/ 4 h 20"/>
                <a:gd name="T36" fmla="*/ 0 w 19"/>
                <a:gd name="T37" fmla="*/ 8 h 20"/>
                <a:gd name="T38" fmla="*/ 6 w 19"/>
                <a:gd name="T39" fmla="*/ 11 h 20"/>
                <a:gd name="T40" fmla="*/ 5 w 19"/>
                <a:gd name="T41" fmla="*/ 12 h 20"/>
                <a:gd name="T42" fmla="*/ 1 w 19"/>
                <a:gd name="T43" fmla="*/ 16 h 20"/>
                <a:gd name="T44" fmla="*/ 8 w 19"/>
                <a:gd name="T45" fmla="*/ 11 h 20"/>
                <a:gd name="T46" fmla="*/ 7 w 19"/>
                <a:gd name="T47" fmla="*/ 10 h 20"/>
                <a:gd name="T48" fmla="*/ 7 w 19"/>
                <a:gd name="T49" fmla="*/ 10 h 20"/>
                <a:gd name="T50" fmla="*/ 8 w 19"/>
                <a:gd name="T51" fmla="*/ 8 h 20"/>
                <a:gd name="T52" fmla="*/ 9 w 19"/>
                <a:gd name="T53" fmla="*/ 8 h 20"/>
                <a:gd name="T54" fmla="*/ 9 w 19"/>
                <a:gd name="T55" fmla="*/ 7 h 20"/>
                <a:gd name="T56" fmla="*/ 10 w 19"/>
                <a:gd name="T57" fmla="*/ 8 h 20"/>
                <a:gd name="T58" fmla="*/ 11 w 19"/>
                <a:gd name="T59" fmla="*/ 8 h 20"/>
                <a:gd name="T60" fmla="*/ 11 w 19"/>
                <a:gd name="T61" fmla="*/ 9 h 20"/>
                <a:gd name="T62" fmla="*/ 11 w 19"/>
                <a:gd name="T63" fmla="*/ 10 h 20"/>
                <a:gd name="T64" fmla="*/ 11 w 19"/>
                <a:gd name="T65" fmla="*/ 11 h 20"/>
                <a:gd name="T66" fmla="*/ 10 w 19"/>
                <a:gd name="T67" fmla="*/ 11 h 20"/>
                <a:gd name="T68" fmla="*/ 9 w 19"/>
                <a:gd name="T69" fmla="*/ 11 h 20"/>
                <a:gd name="T70" fmla="*/ 8 w 19"/>
                <a:gd name="T71" fmla="*/ 11 h 20"/>
                <a:gd name="T72" fmla="*/ 8 w 19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20">
                  <a:moveTo>
                    <a:pt x="1" y="16"/>
                  </a:move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5"/>
                    <a:pt x="10" y="17"/>
                    <a:pt x="10" y="17"/>
                  </a:cubicBezTo>
                  <a:cubicBezTo>
                    <a:pt x="11" y="20"/>
                    <a:pt x="14" y="19"/>
                    <a:pt x="15" y="18"/>
                  </a:cubicBezTo>
                  <a:cubicBezTo>
                    <a:pt x="17" y="16"/>
                    <a:pt x="14" y="14"/>
                    <a:pt x="13" y="13"/>
                  </a:cubicBezTo>
                  <a:cubicBezTo>
                    <a:pt x="15" y="13"/>
                    <a:pt x="18" y="12"/>
                    <a:pt x="19" y="10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9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10"/>
                    <a:pt x="4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3" y="13"/>
                    <a:pt x="1" y="14"/>
                    <a:pt x="1" y="16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338"/>
            <p:cNvSpPr>
              <a:spLocks noEditPoints="1"/>
            </p:cNvSpPr>
            <p:nvPr/>
          </p:nvSpPr>
          <p:spPr bwMode="auto">
            <a:xfrm>
              <a:off x="8240374" y="2614160"/>
              <a:ext cx="38100" cy="39688"/>
            </a:xfrm>
            <a:custGeom>
              <a:avLst/>
              <a:gdLst>
                <a:gd name="T0" fmla="*/ 1 w 15"/>
                <a:gd name="T1" fmla="*/ 12 h 15"/>
                <a:gd name="T2" fmla="*/ 4 w 15"/>
                <a:gd name="T3" fmla="*/ 13 h 15"/>
                <a:gd name="T4" fmla="*/ 7 w 15"/>
                <a:gd name="T5" fmla="*/ 10 h 15"/>
                <a:gd name="T6" fmla="*/ 7 w 15"/>
                <a:gd name="T7" fmla="*/ 10 h 15"/>
                <a:gd name="T8" fmla="*/ 8 w 15"/>
                <a:gd name="T9" fmla="*/ 13 h 15"/>
                <a:gd name="T10" fmla="*/ 12 w 15"/>
                <a:gd name="T11" fmla="*/ 13 h 15"/>
                <a:gd name="T12" fmla="*/ 11 w 15"/>
                <a:gd name="T13" fmla="*/ 9 h 15"/>
                <a:gd name="T14" fmla="*/ 15 w 15"/>
                <a:gd name="T15" fmla="*/ 7 h 15"/>
                <a:gd name="T16" fmla="*/ 15 w 15"/>
                <a:gd name="T17" fmla="*/ 4 h 15"/>
                <a:gd name="T18" fmla="*/ 12 w 15"/>
                <a:gd name="T19" fmla="*/ 4 h 15"/>
                <a:gd name="T20" fmla="*/ 11 w 15"/>
                <a:gd name="T21" fmla="*/ 4 h 15"/>
                <a:gd name="T22" fmla="*/ 11 w 15"/>
                <a:gd name="T23" fmla="*/ 4 h 15"/>
                <a:gd name="T24" fmla="*/ 8 w 15"/>
                <a:gd name="T25" fmla="*/ 0 h 15"/>
                <a:gd name="T26" fmla="*/ 5 w 15"/>
                <a:gd name="T27" fmla="*/ 1 h 15"/>
                <a:gd name="T28" fmla="*/ 5 w 15"/>
                <a:gd name="T29" fmla="*/ 1 h 15"/>
                <a:gd name="T30" fmla="*/ 5 w 15"/>
                <a:gd name="T31" fmla="*/ 2 h 15"/>
                <a:gd name="T32" fmla="*/ 5 w 15"/>
                <a:gd name="T33" fmla="*/ 3 h 15"/>
                <a:gd name="T34" fmla="*/ 5 w 15"/>
                <a:gd name="T35" fmla="*/ 3 h 15"/>
                <a:gd name="T36" fmla="*/ 0 w 15"/>
                <a:gd name="T37" fmla="*/ 6 h 15"/>
                <a:gd name="T38" fmla="*/ 5 w 15"/>
                <a:gd name="T39" fmla="*/ 8 h 15"/>
                <a:gd name="T40" fmla="*/ 4 w 15"/>
                <a:gd name="T41" fmla="*/ 9 h 15"/>
                <a:gd name="T42" fmla="*/ 1 w 15"/>
                <a:gd name="T43" fmla="*/ 12 h 15"/>
                <a:gd name="T44" fmla="*/ 6 w 15"/>
                <a:gd name="T45" fmla="*/ 8 h 15"/>
                <a:gd name="T46" fmla="*/ 6 w 15"/>
                <a:gd name="T47" fmla="*/ 7 h 15"/>
                <a:gd name="T48" fmla="*/ 6 w 15"/>
                <a:gd name="T49" fmla="*/ 7 h 15"/>
                <a:gd name="T50" fmla="*/ 7 w 15"/>
                <a:gd name="T51" fmla="*/ 6 h 15"/>
                <a:gd name="T52" fmla="*/ 7 w 15"/>
                <a:gd name="T53" fmla="*/ 5 h 15"/>
                <a:gd name="T54" fmla="*/ 8 w 15"/>
                <a:gd name="T55" fmla="*/ 5 h 15"/>
                <a:gd name="T56" fmla="*/ 8 w 15"/>
                <a:gd name="T57" fmla="*/ 5 h 15"/>
                <a:gd name="T58" fmla="*/ 9 w 15"/>
                <a:gd name="T59" fmla="*/ 6 h 15"/>
                <a:gd name="T60" fmla="*/ 9 w 15"/>
                <a:gd name="T61" fmla="*/ 7 h 15"/>
                <a:gd name="T62" fmla="*/ 9 w 15"/>
                <a:gd name="T63" fmla="*/ 8 h 15"/>
                <a:gd name="T64" fmla="*/ 9 w 15"/>
                <a:gd name="T65" fmla="*/ 8 h 15"/>
                <a:gd name="T66" fmla="*/ 8 w 15"/>
                <a:gd name="T67" fmla="*/ 8 h 15"/>
                <a:gd name="T68" fmla="*/ 8 w 15"/>
                <a:gd name="T69" fmla="*/ 8 h 15"/>
                <a:gd name="T70" fmla="*/ 7 w 15"/>
                <a:gd name="T71" fmla="*/ 8 h 15"/>
                <a:gd name="T72" fmla="*/ 6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" y="12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3" y="12"/>
                    <a:pt x="11" y="10"/>
                    <a:pt x="11" y="9"/>
                  </a:cubicBezTo>
                  <a:cubicBezTo>
                    <a:pt x="12" y="10"/>
                    <a:pt x="14" y="9"/>
                    <a:pt x="15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0" y="3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3" y="9"/>
                    <a:pt x="1" y="11"/>
                    <a:pt x="1" y="12"/>
                  </a:cubicBezTo>
                  <a:close/>
                  <a:moveTo>
                    <a:pt x="6" y="8"/>
                  </a:move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39"/>
            <p:cNvSpPr>
              <a:spLocks noEditPoints="1"/>
            </p:cNvSpPr>
            <p:nvPr/>
          </p:nvSpPr>
          <p:spPr bwMode="auto">
            <a:xfrm>
              <a:off x="8299112" y="3882572"/>
              <a:ext cx="58738" cy="58738"/>
            </a:xfrm>
            <a:custGeom>
              <a:avLst/>
              <a:gdLst>
                <a:gd name="T0" fmla="*/ 2 w 23"/>
                <a:gd name="T1" fmla="*/ 18 h 23"/>
                <a:gd name="T2" fmla="*/ 6 w 23"/>
                <a:gd name="T3" fmla="*/ 20 h 23"/>
                <a:gd name="T4" fmla="*/ 10 w 23"/>
                <a:gd name="T5" fmla="*/ 16 h 23"/>
                <a:gd name="T6" fmla="*/ 10 w 23"/>
                <a:gd name="T7" fmla="*/ 15 h 23"/>
                <a:gd name="T8" fmla="*/ 12 w 23"/>
                <a:gd name="T9" fmla="*/ 20 h 23"/>
                <a:gd name="T10" fmla="*/ 18 w 23"/>
                <a:gd name="T11" fmla="*/ 20 h 23"/>
                <a:gd name="T12" fmla="*/ 16 w 23"/>
                <a:gd name="T13" fmla="*/ 15 h 23"/>
                <a:gd name="T14" fmla="*/ 22 w 23"/>
                <a:gd name="T15" fmla="*/ 11 h 23"/>
                <a:gd name="T16" fmla="*/ 22 w 23"/>
                <a:gd name="T17" fmla="*/ 7 h 23"/>
                <a:gd name="T18" fmla="*/ 18 w 23"/>
                <a:gd name="T19" fmla="*/ 6 h 23"/>
                <a:gd name="T20" fmla="*/ 16 w 23"/>
                <a:gd name="T21" fmla="*/ 6 h 23"/>
                <a:gd name="T22" fmla="*/ 16 w 23"/>
                <a:gd name="T23" fmla="*/ 6 h 23"/>
                <a:gd name="T24" fmla="*/ 13 w 23"/>
                <a:gd name="T25" fmla="*/ 0 h 23"/>
                <a:gd name="T26" fmla="*/ 8 w 23"/>
                <a:gd name="T27" fmla="*/ 2 h 23"/>
                <a:gd name="T28" fmla="*/ 8 w 23"/>
                <a:gd name="T29" fmla="*/ 2 h 23"/>
                <a:gd name="T30" fmla="*/ 8 w 23"/>
                <a:gd name="T31" fmla="*/ 3 h 23"/>
                <a:gd name="T32" fmla="*/ 7 w 23"/>
                <a:gd name="T33" fmla="*/ 5 h 23"/>
                <a:gd name="T34" fmla="*/ 7 w 23"/>
                <a:gd name="T35" fmla="*/ 5 h 23"/>
                <a:gd name="T36" fmla="*/ 1 w 23"/>
                <a:gd name="T37" fmla="*/ 9 h 23"/>
                <a:gd name="T38" fmla="*/ 7 w 23"/>
                <a:gd name="T39" fmla="*/ 13 h 23"/>
                <a:gd name="T40" fmla="*/ 6 w 23"/>
                <a:gd name="T41" fmla="*/ 14 h 23"/>
                <a:gd name="T42" fmla="*/ 2 w 23"/>
                <a:gd name="T43" fmla="*/ 18 h 23"/>
                <a:gd name="T44" fmla="*/ 10 w 23"/>
                <a:gd name="T45" fmla="*/ 12 h 23"/>
                <a:gd name="T46" fmla="*/ 9 w 23"/>
                <a:gd name="T47" fmla="*/ 11 h 23"/>
                <a:gd name="T48" fmla="*/ 9 w 23"/>
                <a:gd name="T49" fmla="*/ 11 h 23"/>
                <a:gd name="T50" fmla="*/ 10 w 23"/>
                <a:gd name="T51" fmla="*/ 9 h 23"/>
                <a:gd name="T52" fmla="*/ 11 w 23"/>
                <a:gd name="T53" fmla="*/ 9 h 23"/>
                <a:gd name="T54" fmla="*/ 11 w 23"/>
                <a:gd name="T55" fmla="*/ 9 h 23"/>
                <a:gd name="T56" fmla="*/ 12 w 23"/>
                <a:gd name="T57" fmla="*/ 9 h 23"/>
                <a:gd name="T58" fmla="*/ 13 w 23"/>
                <a:gd name="T59" fmla="*/ 10 h 23"/>
                <a:gd name="T60" fmla="*/ 14 w 23"/>
                <a:gd name="T61" fmla="*/ 11 h 23"/>
                <a:gd name="T62" fmla="*/ 14 w 23"/>
                <a:gd name="T63" fmla="*/ 12 h 23"/>
                <a:gd name="T64" fmla="*/ 13 w 23"/>
                <a:gd name="T65" fmla="*/ 13 h 23"/>
                <a:gd name="T66" fmla="*/ 12 w 23"/>
                <a:gd name="T67" fmla="*/ 13 h 23"/>
                <a:gd name="T68" fmla="*/ 11 w 23"/>
                <a:gd name="T69" fmla="*/ 13 h 23"/>
                <a:gd name="T70" fmla="*/ 10 w 23"/>
                <a:gd name="T71" fmla="*/ 13 h 23"/>
                <a:gd name="T72" fmla="*/ 10 w 23"/>
                <a:gd name="T7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cubicBezTo>
                    <a:pt x="2" y="20"/>
                    <a:pt x="4" y="20"/>
                    <a:pt x="6" y="20"/>
                  </a:cubicBezTo>
                  <a:cubicBezTo>
                    <a:pt x="8" y="20"/>
                    <a:pt x="9" y="18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1" y="17"/>
                    <a:pt x="12" y="19"/>
                    <a:pt x="12" y="20"/>
                  </a:cubicBezTo>
                  <a:cubicBezTo>
                    <a:pt x="13" y="23"/>
                    <a:pt x="16" y="22"/>
                    <a:pt x="18" y="20"/>
                  </a:cubicBezTo>
                  <a:cubicBezTo>
                    <a:pt x="20" y="19"/>
                    <a:pt x="17" y="16"/>
                    <a:pt x="16" y="15"/>
                  </a:cubicBezTo>
                  <a:cubicBezTo>
                    <a:pt x="18" y="15"/>
                    <a:pt x="21" y="14"/>
                    <a:pt x="22" y="11"/>
                  </a:cubicBezTo>
                  <a:cubicBezTo>
                    <a:pt x="23" y="10"/>
                    <a:pt x="23" y="8"/>
                    <a:pt x="22" y="7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2"/>
                    <a:pt x="15" y="0"/>
                    <a:pt x="13" y="0"/>
                  </a:cubicBezTo>
                  <a:cubicBezTo>
                    <a:pt x="11" y="0"/>
                    <a:pt x="8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4"/>
                    <a:pt x="0" y="6"/>
                    <a:pt x="1" y="9"/>
                  </a:cubicBezTo>
                  <a:cubicBezTo>
                    <a:pt x="1" y="12"/>
                    <a:pt x="5" y="13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5" y="14"/>
                    <a:pt x="2" y="17"/>
                    <a:pt x="2" y="18"/>
                  </a:cubicBezTo>
                  <a:close/>
                  <a:moveTo>
                    <a:pt x="10" y="12"/>
                  </a:moveTo>
                  <a:cubicBezTo>
                    <a:pt x="10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40"/>
            <p:cNvSpPr>
              <a:spLocks noEditPoints="1"/>
            </p:cNvSpPr>
            <p:nvPr/>
          </p:nvSpPr>
          <p:spPr bwMode="auto">
            <a:xfrm>
              <a:off x="8365787" y="3801610"/>
              <a:ext cx="66675" cy="65088"/>
            </a:xfrm>
            <a:custGeom>
              <a:avLst/>
              <a:gdLst>
                <a:gd name="T0" fmla="*/ 2 w 26"/>
                <a:gd name="T1" fmla="*/ 20 h 25"/>
                <a:gd name="T2" fmla="*/ 6 w 26"/>
                <a:gd name="T3" fmla="*/ 23 h 25"/>
                <a:gd name="T4" fmla="*/ 11 w 26"/>
                <a:gd name="T5" fmla="*/ 18 h 25"/>
                <a:gd name="T6" fmla="*/ 12 w 26"/>
                <a:gd name="T7" fmla="*/ 17 h 25"/>
                <a:gd name="T8" fmla="*/ 14 w 26"/>
                <a:gd name="T9" fmla="*/ 22 h 25"/>
                <a:gd name="T10" fmla="*/ 21 w 26"/>
                <a:gd name="T11" fmla="*/ 23 h 25"/>
                <a:gd name="T12" fmla="*/ 18 w 26"/>
                <a:gd name="T13" fmla="*/ 16 h 25"/>
                <a:gd name="T14" fmla="*/ 25 w 26"/>
                <a:gd name="T15" fmla="*/ 12 h 25"/>
                <a:gd name="T16" fmla="*/ 25 w 26"/>
                <a:gd name="T17" fmla="*/ 7 h 25"/>
                <a:gd name="T18" fmla="*/ 20 w 26"/>
                <a:gd name="T19" fmla="*/ 6 h 25"/>
                <a:gd name="T20" fmla="*/ 18 w 26"/>
                <a:gd name="T21" fmla="*/ 7 h 25"/>
                <a:gd name="T22" fmla="*/ 19 w 26"/>
                <a:gd name="T23" fmla="*/ 7 h 25"/>
                <a:gd name="T24" fmla="*/ 14 w 26"/>
                <a:gd name="T25" fmla="*/ 0 h 25"/>
                <a:gd name="T26" fmla="*/ 9 w 26"/>
                <a:gd name="T27" fmla="*/ 2 h 25"/>
                <a:gd name="T28" fmla="*/ 9 w 26"/>
                <a:gd name="T29" fmla="*/ 2 h 25"/>
                <a:gd name="T30" fmla="*/ 9 w 26"/>
                <a:gd name="T31" fmla="*/ 3 h 25"/>
                <a:gd name="T32" fmla="*/ 8 w 26"/>
                <a:gd name="T33" fmla="*/ 5 h 25"/>
                <a:gd name="T34" fmla="*/ 8 w 26"/>
                <a:gd name="T35" fmla="*/ 5 h 25"/>
                <a:gd name="T36" fmla="*/ 1 w 26"/>
                <a:gd name="T37" fmla="*/ 10 h 25"/>
                <a:gd name="T38" fmla="*/ 8 w 26"/>
                <a:gd name="T39" fmla="*/ 14 h 25"/>
                <a:gd name="T40" fmla="*/ 7 w 26"/>
                <a:gd name="T41" fmla="*/ 15 h 25"/>
                <a:gd name="T42" fmla="*/ 2 w 26"/>
                <a:gd name="T43" fmla="*/ 20 h 25"/>
                <a:gd name="T44" fmla="*/ 11 w 26"/>
                <a:gd name="T45" fmla="*/ 14 h 25"/>
                <a:gd name="T46" fmla="*/ 11 w 26"/>
                <a:gd name="T47" fmla="*/ 13 h 25"/>
                <a:gd name="T48" fmla="*/ 11 w 26"/>
                <a:gd name="T49" fmla="*/ 12 h 25"/>
                <a:gd name="T50" fmla="*/ 11 w 26"/>
                <a:gd name="T51" fmla="*/ 10 h 25"/>
                <a:gd name="T52" fmla="*/ 13 w 26"/>
                <a:gd name="T53" fmla="*/ 10 h 25"/>
                <a:gd name="T54" fmla="*/ 13 w 26"/>
                <a:gd name="T55" fmla="*/ 9 h 25"/>
                <a:gd name="T56" fmla="*/ 14 w 26"/>
                <a:gd name="T57" fmla="*/ 10 h 25"/>
                <a:gd name="T58" fmla="*/ 15 w 26"/>
                <a:gd name="T59" fmla="*/ 10 h 25"/>
                <a:gd name="T60" fmla="*/ 16 w 26"/>
                <a:gd name="T61" fmla="*/ 12 h 25"/>
                <a:gd name="T62" fmla="*/ 15 w 26"/>
                <a:gd name="T63" fmla="*/ 13 h 25"/>
                <a:gd name="T64" fmla="*/ 15 w 26"/>
                <a:gd name="T65" fmla="*/ 14 h 25"/>
                <a:gd name="T66" fmla="*/ 13 w 26"/>
                <a:gd name="T67" fmla="*/ 15 h 25"/>
                <a:gd name="T68" fmla="*/ 13 w 26"/>
                <a:gd name="T69" fmla="*/ 15 h 25"/>
                <a:gd name="T70" fmla="*/ 12 w 26"/>
                <a:gd name="T71" fmla="*/ 14 h 25"/>
                <a:gd name="T72" fmla="*/ 11 w 26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2" y="20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5" y="25"/>
                    <a:pt x="19" y="25"/>
                    <a:pt x="21" y="23"/>
                  </a:cubicBezTo>
                  <a:cubicBezTo>
                    <a:pt x="23" y="21"/>
                    <a:pt x="19" y="18"/>
                    <a:pt x="18" y="16"/>
                  </a:cubicBezTo>
                  <a:cubicBezTo>
                    <a:pt x="21" y="17"/>
                    <a:pt x="24" y="15"/>
                    <a:pt x="25" y="12"/>
                  </a:cubicBezTo>
                  <a:cubicBezTo>
                    <a:pt x="26" y="11"/>
                    <a:pt x="26" y="9"/>
                    <a:pt x="25" y="7"/>
                  </a:cubicBezTo>
                  <a:cubicBezTo>
                    <a:pt x="24" y="6"/>
                    <a:pt x="21" y="6"/>
                    <a:pt x="20" y="6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2"/>
                    <a:pt x="17" y="0"/>
                    <a:pt x="14" y="0"/>
                  </a:cubicBezTo>
                  <a:cubicBezTo>
                    <a:pt x="13" y="0"/>
                    <a:pt x="9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4"/>
                    <a:pt x="0" y="6"/>
                    <a:pt x="1" y="10"/>
                  </a:cubicBezTo>
                  <a:cubicBezTo>
                    <a:pt x="1" y="13"/>
                    <a:pt x="5" y="14"/>
                    <a:pt x="8" y="14"/>
                  </a:cubicBezTo>
                  <a:cubicBezTo>
                    <a:pt x="8" y="14"/>
                    <a:pt x="7" y="15"/>
                    <a:pt x="7" y="15"/>
                  </a:cubicBezTo>
                  <a:cubicBezTo>
                    <a:pt x="5" y="16"/>
                    <a:pt x="2" y="18"/>
                    <a:pt x="2" y="20"/>
                  </a:cubicBezTo>
                  <a:close/>
                  <a:moveTo>
                    <a:pt x="11" y="1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41"/>
            <p:cNvSpPr>
              <a:spLocks noEditPoints="1"/>
            </p:cNvSpPr>
            <p:nvPr/>
          </p:nvSpPr>
          <p:spPr bwMode="auto">
            <a:xfrm>
              <a:off x="8507074" y="2917372"/>
              <a:ext cx="65088" cy="63500"/>
            </a:xfrm>
            <a:custGeom>
              <a:avLst/>
              <a:gdLst>
                <a:gd name="T0" fmla="*/ 1 w 25"/>
                <a:gd name="T1" fmla="*/ 21 h 25"/>
                <a:gd name="T2" fmla="*/ 6 w 25"/>
                <a:gd name="T3" fmla="*/ 23 h 25"/>
                <a:gd name="T4" fmla="*/ 11 w 25"/>
                <a:gd name="T5" fmla="*/ 18 h 25"/>
                <a:gd name="T6" fmla="*/ 11 w 25"/>
                <a:gd name="T7" fmla="*/ 17 h 25"/>
                <a:gd name="T8" fmla="*/ 13 w 25"/>
                <a:gd name="T9" fmla="*/ 23 h 25"/>
                <a:gd name="T10" fmla="*/ 20 w 25"/>
                <a:gd name="T11" fmla="*/ 23 h 25"/>
                <a:gd name="T12" fmla="*/ 17 w 25"/>
                <a:gd name="T13" fmla="*/ 16 h 25"/>
                <a:gd name="T14" fmla="*/ 25 w 25"/>
                <a:gd name="T15" fmla="*/ 13 h 25"/>
                <a:gd name="T16" fmla="*/ 24 w 25"/>
                <a:gd name="T17" fmla="*/ 8 h 25"/>
                <a:gd name="T18" fmla="*/ 20 w 25"/>
                <a:gd name="T19" fmla="*/ 7 h 25"/>
                <a:gd name="T20" fmla="*/ 18 w 25"/>
                <a:gd name="T21" fmla="*/ 7 h 25"/>
                <a:gd name="T22" fmla="*/ 18 w 25"/>
                <a:gd name="T23" fmla="*/ 7 h 25"/>
                <a:gd name="T24" fmla="*/ 14 w 25"/>
                <a:gd name="T25" fmla="*/ 0 h 25"/>
                <a:gd name="T26" fmla="*/ 8 w 25"/>
                <a:gd name="T27" fmla="*/ 3 h 25"/>
                <a:gd name="T28" fmla="*/ 8 w 25"/>
                <a:gd name="T29" fmla="*/ 2 h 25"/>
                <a:gd name="T30" fmla="*/ 8 w 25"/>
                <a:gd name="T31" fmla="*/ 3 h 25"/>
                <a:gd name="T32" fmla="*/ 8 w 25"/>
                <a:gd name="T33" fmla="*/ 6 h 25"/>
                <a:gd name="T34" fmla="*/ 7 w 25"/>
                <a:gd name="T35" fmla="*/ 5 h 25"/>
                <a:gd name="T36" fmla="*/ 0 w 25"/>
                <a:gd name="T37" fmla="*/ 10 h 25"/>
                <a:gd name="T38" fmla="*/ 8 w 25"/>
                <a:gd name="T39" fmla="*/ 14 h 25"/>
                <a:gd name="T40" fmla="*/ 6 w 25"/>
                <a:gd name="T41" fmla="*/ 15 h 25"/>
                <a:gd name="T42" fmla="*/ 1 w 25"/>
                <a:gd name="T43" fmla="*/ 21 h 25"/>
                <a:gd name="T44" fmla="*/ 10 w 25"/>
                <a:gd name="T45" fmla="*/ 14 h 25"/>
                <a:gd name="T46" fmla="*/ 10 w 25"/>
                <a:gd name="T47" fmla="*/ 13 h 25"/>
                <a:gd name="T48" fmla="*/ 10 w 25"/>
                <a:gd name="T49" fmla="*/ 13 h 25"/>
                <a:gd name="T50" fmla="*/ 11 w 25"/>
                <a:gd name="T51" fmla="*/ 10 h 25"/>
                <a:gd name="T52" fmla="*/ 12 w 25"/>
                <a:gd name="T53" fmla="*/ 10 h 25"/>
                <a:gd name="T54" fmla="*/ 12 w 25"/>
                <a:gd name="T55" fmla="*/ 10 h 25"/>
                <a:gd name="T56" fmla="*/ 13 w 25"/>
                <a:gd name="T57" fmla="*/ 10 h 25"/>
                <a:gd name="T58" fmla="*/ 15 w 25"/>
                <a:gd name="T59" fmla="*/ 11 h 25"/>
                <a:gd name="T60" fmla="*/ 15 w 25"/>
                <a:gd name="T61" fmla="*/ 12 h 25"/>
                <a:gd name="T62" fmla="*/ 15 w 25"/>
                <a:gd name="T63" fmla="*/ 14 h 25"/>
                <a:gd name="T64" fmla="*/ 14 w 25"/>
                <a:gd name="T65" fmla="*/ 14 h 25"/>
                <a:gd name="T66" fmla="*/ 13 w 25"/>
                <a:gd name="T67" fmla="*/ 15 h 25"/>
                <a:gd name="T68" fmla="*/ 12 w 25"/>
                <a:gd name="T69" fmla="*/ 15 h 25"/>
                <a:gd name="T70" fmla="*/ 11 w 25"/>
                <a:gd name="T71" fmla="*/ 15 h 25"/>
                <a:gd name="T72" fmla="*/ 10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1" y="23"/>
                    <a:pt x="4" y="23"/>
                    <a:pt x="6" y="23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2" y="19"/>
                    <a:pt x="13" y="22"/>
                    <a:pt x="13" y="23"/>
                  </a:cubicBezTo>
                  <a:cubicBezTo>
                    <a:pt x="14" y="25"/>
                    <a:pt x="18" y="25"/>
                    <a:pt x="20" y="23"/>
                  </a:cubicBezTo>
                  <a:cubicBezTo>
                    <a:pt x="22" y="21"/>
                    <a:pt x="19" y="18"/>
                    <a:pt x="17" y="16"/>
                  </a:cubicBezTo>
                  <a:cubicBezTo>
                    <a:pt x="20" y="17"/>
                    <a:pt x="23" y="16"/>
                    <a:pt x="25" y="13"/>
                  </a:cubicBezTo>
                  <a:cubicBezTo>
                    <a:pt x="25" y="11"/>
                    <a:pt x="25" y="9"/>
                    <a:pt x="24" y="8"/>
                  </a:cubicBezTo>
                  <a:cubicBezTo>
                    <a:pt x="23" y="6"/>
                    <a:pt x="21" y="6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12" y="0"/>
                    <a:pt x="9" y="0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5"/>
                    <a:pt x="0" y="6"/>
                    <a:pt x="0" y="10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5" y="16"/>
                    <a:pt x="2" y="19"/>
                    <a:pt x="1" y="21"/>
                  </a:cubicBezTo>
                  <a:close/>
                  <a:moveTo>
                    <a:pt x="10" y="14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1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42"/>
            <p:cNvSpPr>
              <a:spLocks noEditPoints="1"/>
            </p:cNvSpPr>
            <p:nvPr/>
          </p:nvSpPr>
          <p:spPr bwMode="auto">
            <a:xfrm>
              <a:off x="8453099" y="2831647"/>
              <a:ext cx="68263" cy="66675"/>
            </a:xfrm>
            <a:custGeom>
              <a:avLst/>
              <a:gdLst>
                <a:gd name="T0" fmla="*/ 2 w 26"/>
                <a:gd name="T1" fmla="*/ 21 h 26"/>
                <a:gd name="T2" fmla="*/ 6 w 26"/>
                <a:gd name="T3" fmla="*/ 23 h 26"/>
                <a:gd name="T4" fmla="*/ 11 w 26"/>
                <a:gd name="T5" fmla="*/ 18 h 26"/>
                <a:gd name="T6" fmla="*/ 12 w 26"/>
                <a:gd name="T7" fmla="*/ 17 h 26"/>
                <a:gd name="T8" fmla="*/ 14 w 26"/>
                <a:gd name="T9" fmla="*/ 23 h 26"/>
                <a:gd name="T10" fmla="*/ 21 w 26"/>
                <a:gd name="T11" fmla="*/ 23 h 26"/>
                <a:gd name="T12" fmla="*/ 18 w 26"/>
                <a:gd name="T13" fmla="*/ 17 h 26"/>
                <a:gd name="T14" fmla="*/ 25 w 26"/>
                <a:gd name="T15" fmla="*/ 13 h 26"/>
                <a:gd name="T16" fmla="*/ 25 w 26"/>
                <a:gd name="T17" fmla="*/ 8 h 26"/>
                <a:gd name="T18" fmla="*/ 20 w 26"/>
                <a:gd name="T19" fmla="*/ 7 h 26"/>
                <a:gd name="T20" fmla="*/ 19 w 26"/>
                <a:gd name="T21" fmla="*/ 7 h 26"/>
                <a:gd name="T22" fmla="*/ 19 w 26"/>
                <a:gd name="T23" fmla="*/ 7 h 26"/>
                <a:gd name="T24" fmla="*/ 14 w 26"/>
                <a:gd name="T25" fmla="*/ 0 h 26"/>
                <a:gd name="T26" fmla="*/ 9 w 26"/>
                <a:gd name="T27" fmla="*/ 3 h 26"/>
                <a:gd name="T28" fmla="*/ 9 w 26"/>
                <a:gd name="T29" fmla="*/ 3 h 26"/>
                <a:gd name="T30" fmla="*/ 9 w 26"/>
                <a:gd name="T31" fmla="*/ 4 h 26"/>
                <a:gd name="T32" fmla="*/ 8 w 26"/>
                <a:gd name="T33" fmla="*/ 6 h 26"/>
                <a:gd name="T34" fmla="*/ 8 w 26"/>
                <a:gd name="T35" fmla="*/ 6 h 26"/>
                <a:gd name="T36" fmla="*/ 1 w 26"/>
                <a:gd name="T37" fmla="*/ 11 h 26"/>
                <a:gd name="T38" fmla="*/ 8 w 26"/>
                <a:gd name="T39" fmla="*/ 14 h 26"/>
                <a:gd name="T40" fmla="*/ 7 w 26"/>
                <a:gd name="T41" fmla="*/ 15 h 26"/>
                <a:gd name="T42" fmla="*/ 2 w 26"/>
                <a:gd name="T43" fmla="*/ 21 h 26"/>
                <a:gd name="T44" fmla="*/ 11 w 26"/>
                <a:gd name="T45" fmla="*/ 14 h 26"/>
                <a:gd name="T46" fmla="*/ 11 w 26"/>
                <a:gd name="T47" fmla="*/ 13 h 26"/>
                <a:gd name="T48" fmla="*/ 11 w 26"/>
                <a:gd name="T49" fmla="*/ 13 h 26"/>
                <a:gd name="T50" fmla="*/ 11 w 26"/>
                <a:gd name="T51" fmla="*/ 11 h 26"/>
                <a:gd name="T52" fmla="*/ 13 w 26"/>
                <a:gd name="T53" fmla="*/ 10 h 26"/>
                <a:gd name="T54" fmla="*/ 13 w 26"/>
                <a:gd name="T55" fmla="*/ 10 h 26"/>
                <a:gd name="T56" fmla="*/ 14 w 26"/>
                <a:gd name="T57" fmla="*/ 10 h 26"/>
                <a:gd name="T58" fmla="*/ 15 w 26"/>
                <a:gd name="T59" fmla="*/ 11 h 26"/>
                <a:gd name="T60" fmla="*/ 16 w 26"/>
                <a:gd name="T61" fmla="*/ 12 h 26"/>
                <a:gd name="T62" fmla="*/ 15 w 26"/>
                <a:gd name="T63" fmla="*/ 14 h 26"/>
                <a:gd name="T64" fmla="*/ 15 w 26"/>
                <a:gd name="T65" fmla="*/ 15 h 26"/>
                <a:gd name="T66" fmla="*/ 13 w 26"/>
                <a:gd name="T67" fmla="*/ 15 h 26"/>
                <a:gd name="T68" fmla="*/ 13 w 26"/>
                <a:gd name="T69" fmla="*/ 15 h 26"/>
                <a:gd name="T70" fmla="*/ 12 w 26"/>
                <a:gd name="T71" fmla="*/ 15 h 26"/>
                <a:gd name="T72" fmla="*/ 11 w 26"/>
                <a:gd name="T7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2" y="21"/>
                  </a:moveTo>
                  <a:cubicBezTo>
                    <a:pt x="2" y="23"/>
                    <a:pt x="5" y="23"/>
                    <a:pt x="6" y="23"/>
                  </a:cubicBezTo>
                  <a:cubicBezTo>
                    <a:pt x="9" y="23"/>
                    <a:pt x="10" y="20"/>
                    <a:pt x="11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9"/>
                    <a:pt x="13" y="22"/>
                    <a:pt x="14" y="23"/>
                  </a:cubicBezTo>
                  <a:cubicBezTo>
                    <a:pt x="15" y="26"/>
                    <a:pt x="19" y="25"/>
                    <a:pt x="21" y="23"/>
                  </a:cubicBezTo>
                  <a:cubicBezTo>
                    <a:pt x="23" y="21"/>
                    <a:pt x="20" y="18"/>
                    <a:pt x="18" y="17"/>
                  </a:cubicBezTo>
                  <a:cubicBezTo>
                    <a:pt x="21" y="17"/>
                    <a:pt x="24" y="16"/>
                    <a:pt x="25" y="13"/>
                  </a:cubicBezTo>
                  <a:cubicBezTo>
                    <a:pt x="26" y="11"/>
                    <a:pt x="26" y="9"/>
                    <a:pt x="25" y="8"/>
                  </a:cubicBezTo>
                  <a:cubicBezTo>
                    <a:pt x="24" y="6"/>
                    <a:pt x="21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2"/>
                    <a:pt x="18" y="0"/>
                    <a:pt x="14" y="0"/>
                  </a:cubicBezTo>
                  <a:cubicBezTo>
                    <a:pt x="13" y="0"/>
                    <a:pt x="9" y="0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5"/>
                    <a:pt x="0" y="6"/>
                    <a:pt x="1" y="11"/>
                  </a:cubicBezTo>
                  <a:cubicBezTo>
                    <a:pt x="1" y="14"/>
                    <a:pt x="6" y="15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5" y="16"/>
                    <a:pt x="2" y="19"/>
                    <a:pt x="2" y="21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3"/>
                    <a:pt x="16" y="13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43"/>
            <p:cNvSpPr>
              <a:spLocks noEditPoints="1"/>
            </p:cNvSpPr>
            <p:nvPr/>
          </p:nvSpPr>
          <p:spPr bwMode="auto">
            <a:xfrm>
              <a:off x="8435637" y="3706360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5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7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7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344"/>
            <p:cNvSpPr>
              <a:spLocks noEditPoints="1"/>
            </p:cNvSpPr>
            <p:nvPr/>
          </p:nvSpPr>
          <p:spPr bwMode="auto">
            <a:xfrm>
              <a:off x="8500724" y="3595235"/>
              <a:ext cx="76200" cy="77788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3 w 30"/>
                <a:gd name="T7" fmla="*/ 20 h 30"/>
                <a:gd name="T8" fmla="*/ 16 w 30"/>
                <a:gd name="T9" fmla="*/ 27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8 w 30"/>
                <a:gd name="T17" fmla="*/ 9 h 30"/>
                <a:gd name="T18" fmla="*/ 23 w 30"/>
                <a:gd name="T19" fmla="*/ 8 h 30"/>
                <a:gd name="T20" fmla="*/ 21 w 30"/>
                <a:gd name="T21" fmla="*/ 9 h 30"/>
                <a:gd name="T22" fmla="*/ 21 w 30"/>
                <a:gd name="T23" fmla="*/ 9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2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2 h 30"/>
                <a:gd name="T56" fmla="*/ 15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7 w 30"/>
                <a:gd name="T63" fmla="*/ 16 h 30"/>
                <a:gd name="T64" fmla="*/ 17 w 30"/>
                <a:gd name="T65" fmla="*/ 17 h 30"/>
                <a:gd name="T66" fmla="*/ 15 w 30"/>
                <a:gd name="T67" fmla="*/ 18 h 30"/>
                <a:gd name="T68" fmla="*/ 15 w 30"/>
                <a:gd name="T69" fmla="*/ 18 h 30"/>
                <a:gd name="T70" fmla="*/ 13 w 30"/>
                <a:gd name="T71" fmla="*/ 17 h 30"/>
                <a:gd name="T72" fmla="*/ 12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5"/>
                    <a:pt x="16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30" y="14"/>
                    <a:pt x="30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2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45"/>
            <p:cNvSpPr>
              <a:spLocks noEditPoints="1"/>
            </p:cNvSpPr>
            <p:nvPr/>
          </p:nvSpPr>
          <p:spPr bwMode="auto">
            <a:xfrm>
              <a:off x="8543587" y="348728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7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7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8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5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7"/>
                    <a:pt x="7" y="27"/>
                  </a:cubicBezTo>
                  <a:cubicBezTo>
                    <a:pt x="10" y="27"/>
                    <a:pt x="11" y="23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9"/>
                    <a:pt x="23" y="27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20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7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46"/>
            <p:cNvSpPr>
              <a:spLocks noEditPoints="1"/>
            </p:cNvSpPr>
            <p:nvPr/>
          </p:nvSpPr>
          <p:spPr bwMode="auto">
            <a:xfrm>
              <a:off x="8562637" y="3379335"/>
              <a:ext cx="74613" cy="74613"/>
            </a:xfrm>
            <a:custGeom>
              <a:avLst/>
              <a:gdLst>
                <a:gd name="T0" fmla="*/ 2 w 29"/>
                <a:gd name="T1" fmla="*/ 24 h 29"/>
                <a:gd name="T2" fmla="*/ 7 w 29"/>
                <a:gd name="T3" fmla="*/ 26 h 29"/>
                <a:gd name="T4" fmla="*/ 13 w 29"/>
                <a:gd name="T5" fmla="*/ 21 h 29"/>
                <a:gd name="T6" fmla="*/ 13 w 29"/>
                <a:gd name="T7" fmla="*/ 20 h 29"/>
                <a:gd name="T8" fmla="*/ 15 w 29"/>
                <a:gd name="T9" fmla="*/ 26 h 29"/>
                <a:gd name="T10" fmla="*/ 23 w 29"/>
                <a:gd name="T11" fmla="*/ 26 h 29"/>
                <a:gd name="T12" fmla="*/ 20 w 29"/>
                <a:gd name="T13" fmla="*/ 19 h 29"/>
                <a:gd name="T14" fmla="*/ 29 w 29"/>
                <a:gd name="T15" fmla="*/ 14 h 29"/>
                <a:gd name="T16" fmla="*/ 28 w 29"/>
                <a:gd name="T17" fmla="*/ 9 h 29"/>
                <a:gd name="T18" fmla="*/ 23 w 29"/>
                <a:gd name="T19" fmla="*/ 8 h 29"/>
                <a:gd name="T20" fmla="*/ 21 w 29"/>
                <a:gd name="T21" fmla="*/ 8 h 29"/>
                <a:gd name="T22" fmla="*/ 21 w 29"/>
                <a:gd name="T23" fmla="*/ 8 h 29"/>
                <a:gd name="T24" fmla="*/ 16 w 29"/>
                <a:gd name="T25" fmla="*/ 0 h 29"/>
                <a:gd name="T26" fmla="*/ 10 w 29"/>
                <a:gd name="T27" fmla="*/ 3 h 29"/>
                <a:gd name="T28" fmla="*/ 10 w 29"/>
                <a:gd name="T29" fmla="*/ 3 h 29"/>
                <a:gd name="T30" fmla="*/ 9 w 29"/>
                <a:gd name="T31" fmla="*/ 4 h 29"/>
                <a:gd name="T32" fmla="*/ 9 w 29"/>
                <a:gd name="T33" fmla="*/ 6 h 29"/>
                <a:gd name="T34" fmla="*/ 9 w 29"/>
                <a:gd name="T35" fmla="*/ 6 h 29"/>
                <a:gd name="T36" fmla="*/ 0 w 29"/>
                <a:gd name="T37" fmla="*/ 12 h 29"/>
                <a:gd name="T38" fmla="*/ 9 w 29"/>
                <a:gd name="T39" fmla="*/ 16 h 29"/>
                <a:gd name="T40" fmla="*/ 7 w 29"/>
                <a:gd name="T41" fmla="*/ 17 h 29"/>
                <a:gd name="T42" fmla="*/ 2 w 29"/>
                <a:gd name="T43" fmla="*/ 24 h 29"/>
                <a:gd name="T44" fmla="*/ 12 w 29"/>
                <a:gd name="T45" fmla="*/ 16 h 29"/>
                <a:gd name="T46" fmla="*/ 12 w 29"/>
                <a:gd name="T47" fmla="*/ 15 h 29"/>
                <a:gd name="T48" fmla="*/ 12 w 29"/>
                <a:gd name="T49" fmla="*/ 14 h 29"/>
                <a:gd name="T50" fmla="*/ 13 w 29"/>
                <a:gd name="T51" fmla="*/ 12 h 29"/>
                <a:gd name="T52" fmla="*/ 14 w 29"/>
                <a:gd name="T53" fmla="*/ 11 h 29"/>
                <a:gd name="T54" fmla="*/ 14 w 29"/>
                <a:gd name="T55" fmla="*/ 11 h 29"/>
                <a:gd name="T56" fmla="*/ 15 w 29"/>
                <a:gd name="T57" fmla="*/ 11 h 29"/>
                <a:gd name="T58" fmla="*/ 17 w 29"/>
                <a:gd name="T59" fmla="*/ 12 h 29"/>
                <a:gd name="T60" fmla="*/ 18 w 29"/>
                <a:gd name="T61" fmla="*/ 14 h 29"/>
                <a:gd name="T62" fmla="*/ 17 w 29"/>
                <a:gd name="T63" fmla="*/ 16 h 29"/>
                <a:gd name="T64" fmla="*/ 16 w 29"/>
                <a:gd name="T65" fmla="*/ 17 h 29"/>
                <a:gd name="T66" fmla="*/ 15 w 29"/>
                <a:gd name="T67" fmla="*/ 17 h 29"/>
                <a:gd name="T68" fmla="*/ 14 w 29"/>
                <a:gd name="T69" fmla="*/ 17 h 29"/>
                <a:gd name="T70" fmla="*/ 13 w 29"/>
                <a:gd name="T71" fmla="*/ 17 h 29"/>
                <a:gd name="T72" fmla="*/ 12 w 29"/>
                <a:gd name="T7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" y="24"/>
                  </a:moveTo>
                  <a:cubicBezTo>
                    <a:pt x="2" y="26"/>
                    <a:pt x="5" y="26"/>
                    <a:pt x="7" y="26"/>
                  </a:cubicBezTo>
                  <a:cubicBezTo>
                    <a:pt x="10" y="26"/>
                    <a:pt x="11" y="23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2"/>
                    <a:pt x="15" y="25"/>
                    <a:pt x="15" y="26"/>
                  </a:cubicBezTo>
                  <a:cubicBezTo>
                    <a:pt x="17" y="29"/>
                    <a:pt x="21" y="28"/>
                    <a:pt x="23" y="26"/>
                  </a:cubicBezTo>
                  <a:cubicBezTo>
                    <a:pt x="26" y="24"/>
                    <a:pt x="22" y="21"/>
                    <a:pt x="20" y="19"/>
                  </a:cubicBezTo>
                  <a:cubicBezTo>
                    <a:pt x="24" y="19"/>
                    <a:pt x="27" y="18"/>
                    <a:pt x="29" y="14"/>
                  </a:cubicBezTo>
                  <a:cubicBezTo>
                    <a:pt x="29" y="13"/>
                    <a:pt x="29" y="10"/>
                    <a:pt x="28" y="9"/>
                  </a:cubicBezTo>
                  <a:cubicBezTo>
                    <a:pt x="27" y="7"/>
                    <a:pt x="24" y="7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5"/>
                    <a:pt x="0" y="7"/>
                    <a:pt x="0" y="12"/>
                  </a:cubicBezTo>
                  <a:cubicBezTo>
                    <a:pt x="1" y="15"/>
                    <a:pt x="6" y="16"/>
                    <a:pt x="9" y="16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9"/>
                    <a:pt x="2" y="21"/>
                    <a:pt x="2" y="24"/>
                  </a:cubicBezTo>
                  <a:close/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47"/>
            <p:cNvSpPr>
              <a:spLocks noEditPoints="1"/>
            </p:cNvSpPr>
            <p:nvPr/>
          </p:nvSpPr>
          <p:spPr bwMode="auto">
            <a:xfrm>
              <a:off x="8568987" y="3268210"/>
              <a:ext cx="77788" cy="76200"/>
            </a:xfrm>
            <a:custGeom>
              <a:avLst/>
              <a:gdLst>
                <a:gd name="T0" fmla="*/ 2 w 30"/>
                <a:gd name="T1" fmla="*/ 24 h 30"/>
                <a:gd name="T2" fmla="*/ 7 w 30"/>
                <a:gd name="T3" fmla="*/ 27 h 30"/>
                <a:gd name="T4" fmla="*/ 13 w 30"/>
                <a:gd name="T5" fmla="*/ 21 h 30"/>
                <a:gd name="T6" fmla="*/ 14 w 30"/>
                <a:gd name="T7" fmla="*/ 20 h 30"/>
                <a:gd name="T8" fmla="*/ 16 w 30"/>
                <a:gd name="T9" fmla="*/ 26 h 30"/>
                <a:gd name="T10" fmla="*/ 23 w 30"/>
                <a:gd name="T11" fmla="*/ 27 h 30"/>
                <a:gd name="T12" fmla="*/ 21 w 30"/>
                <a:gd name="T13" fmla="*/ 19 h 30"/>
                <a:gd name="T14" fmla="*/ 29 w 30"/>
                <a:gd name="T15" fmla="*/ 15 h 30"/>
                <a:gd name="T16" fmla="*/ 29 w 30"/>
                <a:gd name="T17" fmla="*/ 9 h 30"/>
                <a:gd name="T18" fmla="*/ 23 w 30"/>
                <a:gd name="T19" fmla="*/ 8 h 30"/>
                <a:gd name="T20" fmla="*/ 21 w 30"/>
                <a:gd name="T21" fmla="*/ 8 h 30"/>
                <a:gd name="T22" fmla="*/ 21 w 30"/>
                <a:gd name="T23" fmla="*/ 8 h 30"/>
                <a:gd name="T24" fmla="*/ 16 w 30"/>
                <a:gd name="T25" fmla="*/ 0 h 30"/>
                <a:gd name="T26" fmla="*/ 10 w 30"/>
                <a:gd name="T27" fmla="*/ 3 h 30"/>
                <a:gd name="T28" fmla="*/ 10 w 30"/>
                <a:gd name="T29" fmla="*/ 3 h 30"/>
                <a:gd name="T30" fmla="*/ 10 w 30"/>
                <a:gd name="T31" fmla="*/ 4 h 30"/>
                <a:gd name="T32" fmla="*/ 9 w 30"/>
                <a:gd name="T33" fmla="*/ 7 h 30"/>
                <a:gd name="T34" fmla="*/ 9 w 30"/>
                <a:gd name="T35" fmla="*/ 7 h 30"/>
                <a:gd name="T36" fmla="*/ 1 w 30"/>
                <a:gd name="T37" fmla="*/ 12 h 30"/>
                <a:gd name="T38" fmla="*/ 9 w 30"/>
                <a:gd name="T39" fmla="*/ 17 h 30"/>
                <a:gd name="T40" fmla="*/ 8 w 30"/>
                <a:gd name="T41" fmla="*/ 18 h 30"/>
                <a:gd name="T42" fmla="*/ 2 w 30"/>
                <a:gd name="T43" fmla="*/ 24 h 30"/>
                <a:gd name="T44" fmla="*/ 13 w 30"/>
                <a:gd name="T45" fmla="*/ 16 h 30"/>
                <a:gd name="T46" fmla="*/ 12 w 30"/>
                <a:gd name="T47" fmla="*/ 15 h 30"/>
                <a:gd name="T48" fmla="*/ 12 w 30"/>
                <a:gd name="T49" fmla="*/ 15 h 30"/>
                <a:gd name="T50" fmla="*/ 13 w 30"/>
                <a:gd name="T51" fmla="*/ 12 h 30"/>
                <a:gd name="T52" fmla="*/ 14 w 30"/>
                <a:gd name="T53" fmla="*/ 12 h 30"/>
                <a:gd name="T54" fmla="*/ 15 w 30"/>
                <a:gd name="T55" fmla="*/ 11 h 30"/>
                <a:gd name="T56" fmla="*/ 16 w 30"/>
                <a:gd name="T57" fmla="*/ 12 h 30"/>
                <a:gd name="T58" fmla="*/ 17 w 30"/>
                <a:gd name="T59" fmla="*/ 13 h 30"/>
                <a:gd name="T60" fmla="*/ 18 w 30"/>
                <a:gd name="T61" fmla="*/ 14 h 30"/>
                <a:gd name="T62" fmla="*/ 18 w 30"/>
                <a:gd name="T63" fmla="*/ 16 h 30"/>
                <a:gd name="T64" fmla="*/ 17 w 30"/>
                <a:gd name="T65" fmla="*/ 17 h 30"/>
                <a:gd name="T66" fmla="*/ 15 w 30"/>
                <a:gd name="T67" fmla="*/ 17 h 30"/>
                <a:gd name="T68" fmla="*/ 15 w 30"/>
                <a:gd name="T69" fmla="*/ 17 h 30"/>
                <a:gd name="T70" fmla="*/ 13 w 30"/>
                <a:gd name="T71" fmla="*/ 17 h 30"/>
                <a:gd name="T72" fmla="*/ 13 w 30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2" y="24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2"/>
                    <a:pt x="15" y="25"/>
                    <a:pt x="16" y="26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1"/>
                    <a:pt x="21" y="19"/>
                  </a:cubicBezTo>
                  <a:cubicBezTo>
                    <a:pt x="24" y="20"/>
                    <a:pt x="27" y="18"/>
                    <a:pt x="29" y="15"/>
                  </a:cubicBezTo>
                  <a:cubicBezTo>
                    <a:pt x="30" y="13"/>
                    <a:pt x="30" y="10"/>
                    <a:pt x="29" y="9"/>
                  </a:cubicBezTo>
                  <a:cubicBezTo>
                    <a:pt x="27" y="7"/>
                    <a:pt x="24" y="8"/>
                    <a:pt x="23" y="8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3"/>
                    <a:pt x="20" y="0"/>
                    <a:pt x="16" y="0"/>
                  </a:cubicBezTo>
                  <a:cubicBezTo>
                    <a:pt x="14" y="0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7"/>
                    <a:pt x="1" y="12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3" y="16"/>
                  </a:move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48"/>
            <p:cNvSpPr>
              <a:spLocks noEditPoints="1"/>
            </p:cNvSpPr>
            <p:nvPr/>
          </p:nvSpPr>
          <p:spPr bwMode="auto">
            <a:xfrm>
              <a:off x="8562637" y="314597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3 w 29"/>
                <a:gd name="T5" fmla="*/ 22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20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1 h 30"/>
                <a:gd name="T26" fmla="*/ 10 w 29"/>
                <a:gd name="T27" fmla="*/ 4 h 30"/>
                <a:gd name="T28" fmla="*/ 10 w 29"/>
                <a:gd name="T29" fmla="*/ 4 h 30"/>
                <a:gd name="T30" fmla="*/ 9 w 29"/>
                <a:gd name="T31" fmla="*/ 5 h 30"/>
                <a:gd name="T32" fmla="*/ 9 w 29"/>
                <a:gd name="T33" fmla="*/ 7 h 30"/>
                <a:gd name="T34" fmla="*/ 9 w 29"/>
                <a:gd name="T35" fmla="*/ 7 h 30"/>
                <a:gd name="T36" fmla="*/ 0 w 29"/>
                <a:gd name="T37" fmla="*/ 13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7 h 30"/>
                <a:gd name="T46" fmla="*/ 12 w 29"/>
                <a:gd name="T47" fmla="*/ 16 h 30"/>
                <a:gd name="T48" fmla="*/ 12 w 29"/>
                <a:gd name="T49" fmla="*/ 15 h 30"/>
                <a:gd name="T50" fmla="*/ 13 w 29"/>
                <a:gd name="T51" fmla="*/ 13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8 w 29"/>
                <a:gd name="T61" fmla="*/ 15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8 h 30"/>
                <a:gd name="T72" fmla="*/ 12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3"/>
                    <a:pt x="15" y="26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6" y="25"/>
                    <a:pt x="22" y="22"/>
                    <a:pt x="20" y="20"/>
                  </a:cubicBezTo>
                  <a:cubicBezTo>
                    <a:pt x="24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3"/>
                    <a:pt x="20" y="0"/>
                    <a:pt x="16" y="1"/>
                  </a:cubicBezTo>
                  <a:cubicBezTo>
                    <a:pt x="14" y="1"/>
                    <a:pt x="10" y="1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6"/>
                    <a:pt x="0" y="8"/>
                    <a:pt x="0" y="13"/>
                  </a:cubicBezTo>
                  <a:cubicBezTo>
                    <a:pt x="1" y="16"/>
                    <a:pt x="6" y="17"/>
                    <a:pt x="9" y="17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20"/>
                    <a:pt x="2" y="22"/>
                    <a:pt x="2" y="24"/>
                  </a:cubicBezTo>
                  <a:close/>
                  <a:moveTo>
                    <a:pt x="12" y="17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7"/>
                    <a:pt x="13" y="17"/>
                    <a:pt x="12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49"/>
            <p:cNvSpPr>
              <a:spLocks noEditPoints="1"/>
            </p:cNvSpPr>
            <p:nvPr/>
          </p:nvSpPr>
          <p:spPr bwMode="auto">
            <a:xfrm>
              <a:off x="8538824" y="3025322"/>
              <a:ext cx="74613" cy="77788"/>
            </a:xfrm>
            <a:custGeom>
              <a:avLst/>
              <a:gdLst>
                <a:gd name="T0" fmla="*/ 2 w 29"/>
                <a:gd name="T1" fmla="*/ 24 h 30"/>
                <a:gd name="T2" fmla="*/ 7 w 29"/>
                <a:gd name="T3" fmla="*/ 27 h 30"/>
                <a:gd name="T4" fmla="*/ 12 w 29"/>
                <a:gd name="T5" fmla="*/ 21 h 30"/>
                <a:gd name="T6" fmla="*/ 13 w 29"/>
                <a:gd name="T7" fmla="*/ 20 h 30"/>
                <a:gd name="T8" fmla="*/ 15 w 29"/>
                <a:gd name="T9" fmla="*/ 27 h 30"/>
                <a:gd name="T10" fmla="*/ 23 w 29"/>
                <a:gd name="T11" fmla="*/ 27 h 30"/>
                <a:gd name="T12" fmla="*/ 20 w 29"/>
                <a:gd name="T13" fmla="*/ 19 h 30"/>
                <a:gd name="T14" fmla="*/ 29 w 29"/>
                <a:gd name="T15" fmla="*/ 15 h 30"/>
                <a:gd name="T16" fmla="*/ 28 w 29"/>
                <a:gd name="T17" fmla="*/ 9 h 30"/>
                <a:gd name="T18" fmla="*/ 23 w 29"/>
                <a:gd name="T19" fmla="*/ 8 h 30"/>
                <a:gd name="T20" fmla="*/ 21 w 29"/>
                <a:gd name="T21" fmla="*/ 9 h 30"/>
                <a:gd name="T22" fmla="*/ 21 w 29"/>
                <a:gd name="T23" fmla="*/ 9 h 30"/>
                <a:gd name="T24" fmla="*/ 16 w 29"/>
                <a:gd name="T25" fmla="*/ 0 h 30"/>
                <a:gd name="T26" fmla="*/ 10 w 29"/>
                <a:gd name="T27" fmla="*/ 3 h 30"/>
                <a:gd name="T28" fmla="*/ 10 w 29"/>
                <a:gd name="T29" fmla="*/ 3 h 30"/>
                <a:gd name="T30" fmla="*/ 9 w 29"/>
                <a:gd name="T31" fmla="*/ 4 h 30"/>
                <a:gd name="T32" fmla="*/ 9 w 29"/>
                <a:gd name="T33" fmla="*/ 7 h 30"/>
                <a:gd name="T34" fmla="*/ 8 w 29"/>
                <a:gd name="T35" fmla="*/ 7 h 30"/>
                <a:gd name="T36" fmla="*/ 0 w 29"/>
                <a:gd name="T37" fmla="*/ 12 h 30"/>
                <a:gd name="T38" fmla="*/ 9 w 29"/>
                <a:gd name="T39" fmla="*/ 17 h 30"/>
                <a:gd name="T40" fmla="*/ 7 w 29"/>
                <a:gd name="T41" fmla="*/ 18 h 30"/>
                <a:gd name="T42" fmla="*/ 2 w 29"/>
                <a:gd name="T43" fmla="*/ 24 h 30"/>
                <a:gd name="T44" fmla="*/ 12 w 29"/>
                <a:gd name="T45" fmla="*/ 16 h 30"/>
                <a:gd name="T46" fmla="*/ 12 w 29"/>
                <a:gd name="T47" fmla="*/ 15 h 30"/>
                <a:gd name="T48" fmla="*/ 12 w 29"/>
                <a:gd name="T49" fmla="*/ 15 h 30"/>
                <a:gd name="T50" fmla="*/ 13 w 29"/>
                <a:gd name="T51" fmla="*/ 12 h 30"/>
                <a:gd name="T52" fmla="*/ 14 w 29"/>
                <a:gd name="T53" fmla="*/ 12 h 30"/>
                <a:gd name="T54" fmla="*/ 14 w 29"/>
                <a:gd name="T55" fmla="*/ 12 h 30"/>
                <a:gd name="T56" fmla="*/ 15 w 29"/>
                <a:gd name="T57" fmla="*/ 12 h 30"/>
                <a:gd name="T58" fmla="*/ 17 w 29"/>
                <a:gd name="T59" fmla="*/ 13 h 30"/>
                <a:gd name="T60" fmla="*/ 17 w 29"/>
                <a:gd name="T61" fmla="*/ 14 h 30"/>
                <a:gd name="T62" fmla="*/ 17 w 29"/>
                <a:gd name="T63" fmla="*/ 16 h 30"/>
                <a:gd name="T64" fmla="*/ 16 w 29"/>
                <a:gd name="T65" fmla="*/ 17 h 30"/>
                <a:gd name="T66" fmla="*/ 15 w 29"/>
                <a:gd name="T67" fmla="*/ 18 h 30"/>
                <a:gd name="T68" fmla="*/ 14 w 29"/>
                <a:gd name="T69" fmla="*/ 18 h 30"/>
                <a:gd name="T70" fmla="*/ 13 w 29"/>
                <a:gd name="T71" fmla="*/ 17 h 30"/>
                <a:gd name="T72" fmla="*/ 12 w 29"/>
                <a:gd name="T7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" y="24"/>
                  </a:moveTo>
                  <a:cubicBezTo>
                    <a:pt x="2" y="27"/>
                    <a:pt x="5" y="27"/>
                    <a:pt x="7" y="27"/>
                  </a:cubicBezTo>
                  <a:cubicBezTo>
                    <a:pt x="10" y="27"/>
                    <a:pt x="11" y="24"/>
                    <a:pt x="12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3"/>
                    <a:pt x="15" y="25"/>
                    <a:pt x="15" y="27"/>
                  </a:cubicBezTo>
                  <a:cubicBezTo>
                    <a:pt x="17" y="30"/>
                    <a:pt x="21" y="29"/>
                    <a:pt x="23" y="27"/>
                  </a:cubicBezTo>
                  <a:cubicBezTo>
                    <a:pt x="25" y="25"/>
                    <a:pt x="22" y="21"/>
                    <a:pt x="20" y="19"/>
                  </a:cubicBezTo>
                  <a:cubicBezTo>
                    <a:pt x="23" y="20"/>
                    <a:pt x="27" y="19"/>
                    <a:pt x="29" y="15"/>
                  </a:cubicBezTo>
                  <a:cubicBezTo>
                    <a:pt x="29" y="14"/>
                    <a:pt x="29" y="11"/>
                    <a:pt x="28" y="9"/>
                  </a:cubicBezTo>
                  <a:cubicBezTo>
                    <a:pt x="27" y="8"/>
                    <a:pt x="24" y="8"/>
                    <a:pt x="23" y="8"/>
                  </a:cubicBezTo>
                  <a:cubicBezTo>
                    <a:pt x="22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3"/>
                    <a:pt x="19" y="0"/>
                    <a:pt x="16" y="0"/>
                  </a:cubicBezTo>
                  <a:cubicBezTo>
                    <a:pt x="14" y="1"/>
                    <a:pt x="10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4" y="6"/>
                    <a:pt x="0" y="8"/>
                    <a:pt x="0" y="12"/>
                  </a:cubicBezTo>
                  <a:cubicBezTo>
                    <a:pt x="0" y="16"/>
                    <a:pt x="6" y="17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9"/>
                    <a:pt x="2" y="22"/>
                    <a:pt x="2" y="24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50"/>
            <p:cNvSpPr>
              <a:spLocks noEditPoints="1"/>
            </p:cNvSpPr>
            <p:nvPr/>
          </p:nvSpPr>
          <p:spPr bwMode="auto">
            <a:xfrm>
              <a:off x="7137062" y="4023860"/>
              <a:ext cx="52388" cy="49213"/>
            </a:xfrm>
            <a:custGeom>
              <a:avLst/>
              <a:gdLst>
                <a:gd name="T0" fmla="*/ 15 w 20"/>
                <a:gd name="T1" fmla="*/ 9 h 19"/>
                <a:gd name="T2" fmla="*/ 14 w 20"/>
                <a:gd name="T3" fmla="*/ 9 h 19"/>
                <a:gd name="T4" fmla="*/ 18 w 20"/>
                <a:gd name="T5" fmla="*/ 5 h 19"/>
                <a:gd name="T6" fmla="*/ 12 w 20"/>
                <a:gd name="T7" fmla="*/ 3 h 19"/>
                <a:gd name="T8" fmla="*/ 11 w 20"/>
                <a:gd name="T9" fmla="*/ 3 h 19"/>
                <a:gd name="T10" fmla="*/ 11 w 20"/>
                <a:gd name="T11" fmla="*/ 2 h 19"/>
                <a:gd name="T12" fmla="*/ 10 w 20"/>
                <a:gd name="T13" fmla="*/ 1 h 19"/>
                <a:gd name="T14" fmla="*/ 10 w 20"/>
                <a:gd name="T15" fmla="*/ 1 h 19"/>
                <a:gd name="T16" fmla="*/ 6 w 20"/>
                <a:gd name="T17" fmla="*/ 1 h 19"/>
                <a:gd name="T18" fmla="*/ 5 w 20"/>
                <a:gd name="T19" fmla="*/ 7 h 19"/>
                <a:gd name="T20" fmla="*/ 5 w 20"/>
                <a:gd name="T21" fmla="*/ 7 h 19"/>
                <a:gd name="T22" fmla="*/ 4 w 20"/>
                <a:gd name="T23" fmla="*/ 7 h 19"/>
                <a:gd name="T24" fmla="*/ 1 w 20"/>
                <a:gd name="T25" fmla="*/ 9 h 19"/>
                <a:gd name="T26" fmla="*/ 2 w 20"/>
                <a:gd name="T27" fmla="*/ 12 h 19"/>
                <a:gd name="T28" fmla="*/ 7 w 20"/>
                <a:gd name="T29" fmla="*/ 13 h 19"/>
                <a:gd name="T30" fmla="*/ 7 w 20"/>
                <a:gd name="T31" fmla="*/ 18 h 19"/>
                <a:gd name="T32" fmla="*/ 12 w 20"/>
                <a:gd name="T33" fmla="*/ 16 h 19"/>
                <a:gd name="T34" fmla="*/ 12 w 20"/>
                <a:gd name="T35" fmla="*/ 12 h 19"/>
                <a:gd name="T36" fmla="*/ 12 w 20"/>
                <a:gd name="T37" fmla="*/ 12 h 19"/>
                <a:gd name="T38" fmla="*/ 17 w 20"/>
                <a:gd name="T39" fmla="*/ 14 h 19"/>
                <a:gd name="T40" fmla="*/ 19 w 20"/>
                <a:gd name="T41" fmla="*/ 12 h 19"/>
                <a:gd name="T42" fmla="*/ 15 w 20"/>
                <a:gd name="T43" fmla="*/ 9 h 19"/>
                <a:gd name="T44" fmla="*/ 11 w 20"/>
                <a:gd name="T45" fmla="*/ 10 h 19"/>
                <a:gd name="T46" fmla="*/ 11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9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9 w 20"/>
                <a:gd name="T59" fmla="*/ 7 h 19"/>
                <a:gd name="T60" fmla="*/ 9 w 20"/>
                <a:gd name="T61" fmla="*/ 7 h 19"/>
                <a:gd name="T62" fmla="*/ 10 w 20"/>
                <a:gd name="T63" fmla="*/ 7 h 19"/>
                <a:gd name="T64" fmla="*/ 10 w 20"/>
                <a:gd name="T65" fmla="*/ 7 h 19"/>
                <a:gd name="T66" fmla="*/ 12 w 20"/>
                <a:gd name="T67" fmla="*/ 8 h 19"/>
                <a:gd name="T68" fmla="*/ 12 w 20"/>
                <a:gd name="T69" fmla="*/ 9 h 19"/>
                <a:gd name="T70" fmla="*/ 12 w 20"/>
                <a:gd name="T71" fmla="*/ 9 h 19"/>
                <a:gd name="T72" fmla="*/ 11 w 20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8" y="7"/>
                    <a:pt x="18" y="5"/>
                  </a:cubicBezTo>
                  <a:cubicBezTo>
                    <a:pt x="17" y="2"/>
                    <a:pt x="14" y="2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4" y="2"/>
                    <a:pt x="3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1" y="8"/>
                    <a:pt x="1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6" y="14"/>
                    <a:pt x="7" y="13"/>
                  </a:cubicBezTo>
                  <a:cubicBezTo>
                    <a:pt x="7" y="14"/>
                    <a:pt x="6" y="17"/>
                    <a:pt x="7" y="18"/>
                  </a:cubicBezTo>
                  <a:cubicBezTo>
                    <a:pt x="9" y="19"/>
                    <a:pt x="12" y="18"/>
                    <a:pt x="12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4"/>
                    <a:pt x="15" y="15"/>
                    <a:pt x="17" y="14"/>
                  </a:cubicBezTo>
                  <a:cubicBezTo>
                    <a:pt x="18" y="14"/>
                    <a:pt x="20" y="13"/>
                    <a:pt x="19" y="12"/>
                  </a:cubicBezTo>
                  <a:cubicBezTo>
                    <a:pt x="19" y="10"/>
                    <a:pt x="16" y="10"/>
                    <a:pt x="15" y="9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51"/>
            <p:cNvSpPr>
              <a:spLocks noEditPoints="1"/>
            </p:cNvSpPr>
            <p:nvPr/>
          </p:nvSpPr>
          <p:spPr bwMode="auto">
            <a:xfrm>
              <a:off x="7046574" y="3954010"/>
              <a:ext cx="52388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2 h 20"/>
                <a:gd name="T4" fmla="*/ 19 w 20"/>
                <a:gd name="T5" fmla="*/ 9 h 20"/>
                <a:gd name="T6" fmla="*/ 14 w 20"/>
                <a:gd name="T7" fmla="*/ 5 h 20"/>
                <a:gd name="T8" fmla="*/ 14 w 20"/>
                <a:gd name="T9" fmla="*/ 5 h 20"/>
                <a:gd name="T10" fmla="*/ 13 w 20"/>
                <a:gd name="T11" fmla="*/ 3 h 20"/>
                <a:gd name="T12" fmla="*/ 13 w 20"/>
                <a:gd name="T13" fmla="*/ 3 h 20"/>
                <a:gd name="T14" fmla="*/ 13 w 20"/>
                <a:gd name="T15" fmla="*/ 3 h 20"/>
                <a:gd name="T16" fmla="*/ 9 w 20"/>
                <a:gd name="T17" fmla="*/ 1 h 20"/>
                <a:gd name="T18" fmla="*/ 6 w 20"/>
                <a:gd name="T19" fmla="*/ 6 h 20"/>
                <a:gd name="T20" fmla="*/ 6 w 20"/>
                <a:gd name="T21" fmla="*/ 6 h 20"/>
                <a:gd name="T22" fmla="*/ 4 w 20"/>
                <a:gd name="T23" fmla="*/ 6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8 h 20"/>
                <a:gd name="T34" fmla="*/ 11 w 20"/>
                <a:gd name="T35" fmla="*/ 14 h 20"/>
                <a:gd name="T36" fmla="*/ 11 w 20"/>
                <a:gd name="T37" fmla="*/ 15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2 h 20"/>
                <a:gd name="T46" fmla="*/ 10 w 20"/>
                <a:gd name="T47" fmla="*/ 12 h 20"/>
                <a:gd name="T48" fmla="*/ 10 w 20"/>
                <a:gd name="T49" fmla="*/ 12 h 20"/>
                <a:gd name="T50" fmla="*/ 9 w 20"/>
                <a:gd name="T51" fmla="*/ 12 h 20"/>
                <a:gd name="T52" fmla="*/ 8 w 20"/>
                <a:gd name="T53" fmla="*/ 11 h 20"/>
                <a:gd name="T54" fmla="*/ 8 w 20"/>
                <a:gd name="T55" fmla="*/ 10 h 20"/>
                <a:gd name="T56" fmla="*/ 8 w 20"/>
                <a:gd name="T57" fmla="*/ 9 h 20"/>
                <a:gd name="T58" fmla="*/ 9 w 20"/>
                <a:gd name="T59" fmla="*/ 8 h 20"/>
                <a:gd name="T60" fmla="*/ 10 w 20"/>
                <a:gd name="T61" fmla="*/ 8 h 20"/>
                <a:gd name="T62" fmla="*/ 10 w 20"/>
                <a:gd name="T63" fmla="*/ 8 h 20"/>
                <a:gd name="T64" fmla="*/ 11 w 20"/>
                <a:gd name="T65" fmla="*/ 9 h 20"/>
                <a:gd name="T66" fmla="*/ 12 w 20"/>
                <a:gd name="T67" fmla="*/ 10 h 20"/>
                <a:gd name="T68" fmla="*/ 12 w 20"/>
                <a:gd name="T69" fmla="*/ 10 h 20"/>
                <a:gd name="T70" fmla="*/ 11 w 20"/>
                <a:gd name="T71" fmla="*/ 11 h 20"/>
                <a:gd name="T72" fmla="*/ 11 w 20"/>
                <a:gd name="T7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6" y="12"/>
                    <a:pt x="19" y="11"/>
                    <a:pt x="19" y="9"/>
                  </a:cubicBezTo>
                  <a:cubicBezTo>
                    <a:pt x="20" y="5"/>
                    <a:pt x="17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0" y="1"/>
                    <a:pt x="9" y="1"/>
                  </a:cubicBezTo>
                  <a:cubicBezTo>
                    <a:pt x="7" y="0"/>
                    <a:pt x="5" y="2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3"/>
                    <a:pt x="4" y="14"/>
                    <a:pt x="6" y="13"/>
                  </a:cubicBezTo>
                  <a:cubicBezTo>
                    <a:pt x="5" y="14"/>
                    <a:pt x="3" y="17"/>
                    <a:pt x="4" y="18"/>
                  </a:cubicBezTo>
                  <a:cubicBezTo>
                    <a:pt x="6" y="20"/>
                    <a:pt x="9" y="20"/>
                    <a:pt x="9" y="18"/>
                  </a:cubicBezTo>
                  <a:cubicBezTo>
                    <a:pt x="10" y="17"/>
                    <a:pt x="11" y="15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8" y="18"/>
                    <a:pt x="18" y="16"/>
                  </a:cubicBezTo>
                  <a:cubicBezTo>
                    <a:pt x="18" y="15"/>
                    <a:pt x="16" y="13"/>
                    <a:pt x="15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52"/>
            <p:cNvSpPr>
              <a:spLocks noEditPoints="1"/>
            </p:cNvSpPr>
            <p:nvPr/>
          </p:nvSpPr>
          <p:spPr bwMode="auto">
            <a:xfrm>
              <a:off x="6868774" y="2745922"/>
              <a:ext cx="52388" cy="49213"/>
            </a:xfrm>
            <a:custGeom>
              <a:avLst/>
              <a:gdLst>
                <a:gd name="T0" fmla="*/ 15 w 20"/>
                <a:gd name="T1" fmla="*/ 12 h 19"/>
                <a:gd name="T2" fmla="*/ 14 w 20"/>
                <a:gd name="T3" fmla="*/ 11 h 19"/>
                <a:gd name="T4" fmla="*/ 20 w 20"/>
                <a:gd name="T5" fmla="*/ 8 h 19"/>
                <a:gd name="T6" fmla="*/ 14 w 20"/>
                <a:gd name="T7" fmla="*/ 4 h 19"/>
                <a:gd name="T8" fmla="*/ 14 w 20"/>
                <a:gd name="T9" fmla="*/ 4 h 19"/>
                <a:gd name="T10" fmla="*/ 14 w 20"/>
                <a:gd name="T11" fmla="*/ 2 h 19"/>
                <a:gd name="T12" fmla="*/ 13 w 20"/>
                <a:gd name="T13" fmla="*/ 2 h 19"/>
                <a:gd name="T14" fmla="*/ 13 w 20"/>
                <a:gd name="T15" fmla="*/ 2 h 19"/>
                <a:gd name="T16" fmla="*/ 9 w 20"/>
                <a:gd name="T17" fmla="*/ 0 h 19"/>
                <a:gd name="T18" fmla="*/ 6 w 20"/>
                <a:gd name="T19" fmla="*/ 5 h 19"/>
                <a:gd name="T20" fmla="*/ 6 w 20"/>
                <a:gd name="T21" fmla="*/ 5 h 19"/>
                <a:gd name="T22" fmla="*/ 5 w 20"/>
                <a:gd name="T23" fmla="*/ 5 h 19"/>
                <a:gd name="T24" fmla="*/ 1 w 20"/>
                <a:gd name="T25" fmla="*/ 6 h 19"/>
                <a:gd name="T26" fmla="*/ 1 w 20"/>
                <a:gd name="T27" fmla="*/ 10 h 19"/>
                <a:gd name="T28" fmla="*/ 6 w 20"/>
                <a:gd name="T29" fmla="*/ 13 h 19"/>
                <a:gd name="T30" fmla="*/ 4 w 20"/>
                <a:gd name="T31" fmla="*/ 18 h 19"/>
                <a:gd name="T32" fmla="*/ 10 w 20"/>
                <a:gd name="T33" fmla="*/ 17 h 19"/>
                <a:gd name="T34" fmla="*/ 11 w 20"/>
                <a:gd name="T35" fmla="*/ 13 h 19"/>
                <a:gd name="T36" fmla="*/ 11 w 20"/>
                <a:gd name="T37" fmla="*/ 14 h 19"/>
                <a:gd name="T38" fmla="*/ 15 w 20"/>
                <a:gd name="T39" fmla="*/ 18 h 19"/>
                <a:gd name="T40" fmla="*/ 18 w 20"/>
                <a:gd name="T41" fmla="*/ 16 h 19"/>
                <a:gd name="T42" fmla="*/ 15 w 20"/>
                <a:gd name="T43" fmla="*/ 12 h 19"/>
                <a:gd name="T44" fmla="*/ 11 w 20"/>
                <a:gd name="T45" fmla="*/ 11 h 19"/>
                <a:gd name="T46" fmla="*/ 10 w 20"/>
                <a:gd name="T47" fmla="*/ 11 h 19"/>
                <a:gd name="T48" fmla="*/ 10 w 20"/>
                <a:gd name="T49" fmla="*/ 11 h 19"/>
                <a:gd name="T50" fmla="*/ 9 w 20"/>
                <a:gd name="T51" fmla="*/ 11 h 19"/>
                <a:gd name="T52" fmla="*/ 8 w 20"/>
                <a:gd name="T53" fmla="*/ 10 h 19"/>
                <a:gd name="T54" fmla="*/ 8 w 20"/>
                <a:gd name="T55" fmla="*/ 9 h 19"/>
                <a:gd name="T56" fmla="*/ 8 w 20"/>
                <a:gd name="T57" fmla="*/ 8 h 19"/>
                <a:gd name="T58" fmla="*/ 10 w 20"/>
                <a:gd name="T59" fmla="*/ 7 h 19"/>
                <a:gd name="T60" fmla="*/ 10 w 20"/>
                <a:gd name="T61" fmla="*/ 7 h 19"/>
                <a:gd name="T62" fmla="*/ 10 w 20"/>
                <a:gd name="T63" fmla="*/ 7 h 19"/>
                <a:gd name="T64" fmla="*/ 11 w 20"/>
                <a:gd name="T65" fmla="*/ 8 h 19"/>
                <a:gd name="T66" fmla="*/ 12 w 20"/>
                <a:gd name="T67" fmla="*/ 10 h 19"/>
                <a:gd name="T68" fmla="*/ 12 w 20"/>
                <a:gd name="T69" fmla="*/ 10 h 19"/>
                <a:gd name="T70" fmla="*/ 12 w 20"/>
                <a:gd name="T71" fmla="*/ 10 h 19"/>
                <a:gd name="T72" fmla="*/ 11 w 20"/>
                <a:gd name="T7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19">
                  <a:moveTo>
                    <a:pt x="15" y="12"/>
                  </a:moveTo>
                  <a:cubicBezTo>
                    <a:pt x="15" y="11"/>
                    <a:pt x="14" y="11"/>
                    <a:pt x="14" y="11"/>
                  </a:cubicBezTo>
                  <a:cubicBezTo>
                    <a:pt x="16" y="11"/>
                    <a:pt x="19" y="10"/>
                    <a:pt x="20" y="8"/>
                  </a:cubicBezTo>
                  <a:cubicBezTo>
                    <a:pt x="20" y="5"/>
                    <a:pt x="17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19"/>
                    <a:pt x="10" y="17"/>
                  </a:cubicBezTo>
                  <a:cubicBezTo>
                    <a:pt x="10" y="16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5"/>
                    <a:pt x="13" y="18"/>
                    <a:pt x="15" y="18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8" y="14"/>
                    <a:pt x="16" y="12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353"/>
            <p:cNvSpPr>
              <a:spLocks noEditPoints="1"/>
            </p:cNvSpPr>
            <p:nvPr/>
          </p:nvSpPr>
          <p:spPr bwMode="auto">
            <a:xfrm>
              <a:off x="6933862" y="2676072"/>
              <a:ext cx="50800" cy="52388"/>
            </a:xfrm>
            <a:custGeom>
              <a:avLst/>
              <a:gdLst>
                <a:gd name="T0" fmla="*/ 15 w 20"/>
                <a:gd name="T1" fmla="*/ 12 h 20"/>
                <a:gd name="T2" fmla="*/ 14 w 20"/>
                <a:gd name="T3" fmla="*/ 11 h 20"/>
                <a:gd name="T4" fmla="*/ 19 w 20"/>
                <a:gd name="T5" fmla="*/ 8 h 20"/>
                <a:gd name="T6" fmla="*/ 14 w 20"/>
                <a:gd name="T7" fmla="*/ 4 h 20"/>
                <a:gd name="T8" fmla="*/ 14 w 20"/>
                <a:gd name="T9" fmla="*/ 4 h 20"/>
                <a:gd name="T10" fmla="*/ 13 w 20"/>
                <a:gd name="T11" fmla="*/ 3 h 20"/>
                <a:gd name="T12" fmla="*/ 13 w 20"/>
                <a:gd name="T13" fmla="*/ 2 h 20"/>
                <a:gd name="T14" fmla="*/ 13 w 20"/>
                <a:gd name="T15" fmla="*/ 2 h 20"/>
                <a:gd name="T16" fmla="*/ 9 w 20"/>
                <a:gd name="T17" fmla="*/ 0 h 20"/>
                <a:gd name="T18" fmla="*/ 6 w 20"/>
                <a:gd name="T19" fmla="*/ 5 h 20"/>
                <a:gd name="T20" fmla="*/ 6 w 20"/>
                <a:gd name="T21" fmla="*/ 6 h 20"/>
                <a:gd name="T22" fmla="*/ 5 w 20"/>
                <a:gd name="T23" fmla="*/ 5 h 20"/>
                <a:gd name="T24" fmla="*/ 1 w 20"/>
                <a:gd name="T25" fmla="*/ 6 h 20"/>
                <a:gd name="T26" fmla="*/ 1 w 20"/>
                <a:gd name="T27" fmla="*/ 10 h 20"/>
                <a:gd name="T28" fmla="*/ 6 w 20"/>
                <a:gd name="T29" fmla="*/ 13 h 20"/>
                <a:gd name="T30" fmla="*/ 4 w 20"/>
                <a:gd name="T31" fmla="*/ 18 h 20"/>
                <a:gd name="T32" fmla="*/ 9 w 20"/>
                <a:gd name="T33" fmla="*/ 17 h 20"/>
                <a:gd name="T34" fmla="*/ 11 w 20"/>
                <a:gd name="T35" fmla="*/ 13 h 20"/>
                <a:gd name="T36" fmla="*/ 11 w 20"/>
                <a:gd name="T37" fmla="*/ 14 h 20"/>
                <a:gd name="T38" fmla="*/ 15 w 20"/>
                <a:gd name="T39" fmla="*/ 18 h 20"/>
                <a:gd name="T40" fmla="*/ 18 w 20"/>
                <a:gd name="T41" fmla="*/ 16 h 20"/>
                <a:gd name="T42" fmla="*/ 15 w 20"/>
                <a:gd name="T43" fmla="*/ 12 h 20"/>
                <a:gd name="T44" fmla="*/ 11 w 20"/>
                <a:gd name="T45" fmla="*/ 11 h 20"/>
                <a:gd name="T46" fmla="*/ 10 w 20"/>
                <a:gd name="T47" fmla="*/ 11 h 20"/>
                <a:gd name="T48" fmla="*/ 10 w 20"/>
                <a:gd name="T49" fmla="*/ 11 h 20"/>
                <a:gd name="T50" fmla="*/ 9 w 20"/>
                <a:gd name="T51" fmla="*/ 11 h 20"/>
                <a:gd name="T52" fmla="*/ 8 w 20"/>
                <a:gd name="T53" fmla="*/ 10 h 20"/>
                <a:gd name="T54" fmla="*/ 8 w 20"/>
                <a:gd name="T55" fmla="*/ 9 h 20"/>
                <a:gd name="T56" fmla="*/ 8 w 20"/>
                <a:gd name="T57" fmla="*/ 8 h 20"/>
                <a:gd name="T58" fmla="*/ 10 w 20"/>
                <a:gd name="T59" fmla="*/ 8 h 20"/>
                <a:gd name="T60" fmla="*/ 10 w 20"/>
                <a:gd name="T61" fmla="*/ 7 h 20"/>
                <a:gd name="T62" fmla="*/ 10 w 20"/>
                <a:gd name="T63" fmla="*/ 8 h 20"/>
                <a:gd name="T64" fmla="*/ 11 w 20"/>
                <a:gd name="T65" fmla="*/ 8 h 20"/>
                <a:gd name="T66" fmla="*/ 12 w 20"/>
                <a:gd name="T67" fmla="*/ 10 h 20"/>
                <a:gd name="T68" fmla="*/ 12 w 20"/>
                <a:gd name="T69" fmla="*/ 10 h 20"/>
                <a:gd name="T70" fmla="*/ 12 w 20"/>
                <a:gd name="T71" fmla="*/ 11 h 20"/>
                <a:gd name="T72" fmla="*/ 11 w 20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5" y="12"/>
                  </a:moveTo>
                  <a:cubicBezTo>
                    <a:pt x="14" y="12"/>
                    <a:pt x="14" y="11"/>
                    <a:pt x="14" y="11"/>
                  </a:cubicBezTo>
                  <a:cubicBezTo>
                    <a:pt x="16" y="11"/>
                    <a:pt x="19" y="10"/>
                    <a:pt x="19" y="8"/>
                  </a:cubicBezTo>
                  <a:cubicBezTo>
                    <a:pt x="20" y="5"/>
                    <a:pt x="17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0" y="0"/>
                    <a:pt x="9" y="0"/>
                  </a:cubicBezTo>
                  <a:cubicBezTo>
                    <a:pt x="7" y="0"/>
                    <a:pt x="5" y="2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3" y="16"/>
                    <a:pt x="4" y="18"/>
                  </a:cubicBezTo>
                  <a:cubicBezTo>
                    <a:pt x="6" y="19"/>
                    <a:pt x="9" y="20"/>
                    <a:pt x="9" y="17"/>
                  </a:cubicBezTo>
                  <a:cubicBezTo>
                    <a:pt x="10" y="17"/>
                    <a:pt x="11" y="15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6"/>
                    <a:pt x="13" y="18"/>
                    <a:pt x="15" y="18"/>
                  </a:cubicBezTo>
                  <a:cubicBezTo>
                    <a:pt x="16" y="18"/>
                    <a:pt x="19" y="18"/>
                    <a:pt x="18" y="16"/>
                  </a:cubicBezTo>
                  <a:cubicBezTo>
                    <a:pt x="18" y="14"/>
                    <a:pt x="16" y="13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54"/>
            <p:cNvSpPr>
              <a:spLocks noEditPoints="1"/>
            </p:cNvSpPr>
            <p:nvPr/>
          </p:nvSpPr>
          <p:spPr bwMode="auto">
            <a:xfrm>
              <a:off x="7037049" y="2614160"/>
              <a:ext cx="38100" cy="39688"/>
            </a:xfrm>
            <a:custGeom>
              <a:avLst/>
              <a:gdLst>
                <a:gd name="T0" fmla="*/ 11 w 15"/>
                <a:gd name="T1" fmla="*/ 9 h 15"/>
                <a:gd name="T2" fmla="*/ 11 w 15"/>
                <a:gd name="T3" fmla="*/ 8 h 15"/>
                <a:gd name="T4" fmla="*/ 15 w 15"/>
                <a:gd name="T5" fmla="*/ 6 h 15"/>
                <a:gd name="T6" fmla="*/ 11 w 15"/>
                <a:gd name="T7" fmla="*/ 3 h 15"/>
                <a:gd name="T8" fmla="*/ 10 w 15"/>
                <a:gd name="T9" fmla="*/ 3 h 15"/>
                <a:gd name="T10" fmla="*/ 10 w 15"/>
                <a:gd name="T11" fmla="*/ 2 h 15"/>
                <a:gd name="T12" fmla="*/ 10 w 15"/>
                <a:gd name="T13" fmla="*/ 1 h 15"/>
                <a:gd name="T14" fmla="*/ 10 w 15"/>
                <a:gd name="T15" fmla="*/ 1 h 15"/>
                <a:gd name="T16" fmla="*/ 7 w 15"/>
                <a:gd name="T17" fmla="*/ 0 h 15"/>
                <a:gd name="T18" fmla="*/ 5 w 15"/>
                <a:gd name="T19" fmla="*/ 4 h 15"/>
                <a:gd name="T20" fmla="*/ 5 w 15"/>
                <a:gd name="T21" fmla="*/ 4 h 15"/>
                <a:gd name="T22" fmla="*/ 4 w 15"/>
                <a:gd name="T23" fmla="*/ 4 h 15"/>
                <a:gd name="T24" fmla="*/ 1 w 15"/>
                <a:gd name="T25" fmla="*/ 4 h 15"/>
                <a:gd name="T26" fmla="*/ 1 w 15"/>
                <a:gd name="T27" fmla="*/ 7 h 15"/>
                <a:gd name="T28" fmla="*/ 5 w 15"/>
                <a:gd name="T29" fmla="*/ 9 h 15"/>
                <a:gd name="T30" fmla="*/ 3 w 15"/>
                <a:gd name="T31" fmla="*/ 13 h 15"/>
                <a:gd name="T32" fmla="*/ 7 w 15"/>
                <a:gd name="T33" fmla="*/ 13 h 15"/>
                <a:gd name="T34" fmla="*/ 8 w 15"/>
                <a:gd name="T35" fmla="*/ 10 h 15"/>
                <a:gd name="T36" fmla="*/ 9 w 15"/>
                <a:gd name="T37" fmla="*/ 10 h 15"/>
                <a:gd name="T38" fmla="*/ 12 w 15"/>
                <a:gd name="T39" fmla="*/ 13 h 15"/>
                <a:gd name="T40" fmla="*/ 14 w 15"/>
                <a:gd name="T41" fmla="*/ 12 h 15"/>
                <a:gd name="T42" fmla="*/ 11 w 15"/>
                <a:gd name="T43" fmla="*/ 9 h 15"/>
                <a:gd name="T44" fmla="*/ 8 w 15"/>
                <a:gd name="T45" fmla="*/ 8 h 15"/>
                <a:gd name="T46" fmla="*/ 8 w 15"/>
                <a:gd name="T47" fmla="*/ 8 h 15"/>
                <a:gd name="T48" fmla="*/ 7 w 15"/>
                <a:gd name="T49" fmla="*/ 8 h 15"/>
                <a:gd name="T50" fmla="*/ 7 w 15"/>
                <a:gd name="T51" fmla="*/ 8 h 15"/>
                <a:gd name="T52" fmla="*/ 6 w 15"/>
                <a:gd name="T53" fmla="*/ 8 h 15"/>
                <a:gd name="T54" fmla="*/ 6 w 15"/>
                <a:gd name="T55" fmla="*/ 7 h 15"/>
                <a:gd name="T56" fmla="*/ 6 w 15"/>
                <a:gd name="T57" fmla="*/ 6 h 15"/>
                <a:gd name="T58" fmla="*/ 7 w 15"/>
                <a:gd name="T59" fmla="*/ 5 h 15"/>
                <a:gd name="T60" fmla="*/ 8 w 15"/>
                <a:gd name="T61" fmla="*/ 5 h 15"/>
                <a:gd name="T62" fmla="*/ 8 w 15"/>
                <a:gd name="T63" fmla="*/ 5 h 15"/>
                <a:gd name="T64" fmla="*/ 9 w 15"/>
                <a:gd name="T65" fmla="*/ 6 h 15"/>
                <a:gd name="T66" fmla="*/ 9 w 15"/>
                <a:gd name="T67" fmla="*/ 7 h 15"/>
                <a:gd name="T68" fmla="*/ 9 w 15"/>
                <a:gd name="T69" fmla="*/ 7 h 15"/>
                <a:gd name="T70" fmla="*/ 9 w 15"/>
                <a:gd name="T71" fmla="*/ 8 h 15"/>
                <a:gd name="T72" fmla="*/ 8 w 15"/>
                <a:gd name="T7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5" y="8"/>
                    <a:pt x="15" y="6"/>
                  </a:cubicBezTo>
                  <a:cubicBezTo>
                    <a:pt x="15" y="3"/>
                    <a:pt x="13" y="2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4" y="1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3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4" y="10"/>
                    <a:pt x="2" y="12"/>
                    <a:pt x="3" y="13"/>
                  </a:cubicBezTo>
                  <a:cubicBezTo>
                    <a:pt x="4" y="14"/>
                    <a:pt x="7" y="15"/>
                    <a:pt x="7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10" y="13"/>
                    <a:pt x="12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1"/>
                    <a:pt x="12" y="9"/>
                    <a:pt x="11" y="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55"/>
            <p:cNvSpPr>
              <a:spLocks noEditPoints="1"/>
            </p:cNvSpPr>
            <p:nvPr/>
          </p:nvSpPr>
          <p:spPr bwMode="auto">
            <a:xfrm>
              <a:off x="6957674" y="3882572"/>
              <a:ext cx="58738" cy="58738"/>
            </a:xfrm>
            <a:custGeom>
              <a:avLst/>
              <a:gdLst>
                <a:gd name="T0" fmla="*/ 17 w 23"/>
                <a:gd name="T1" fmla="*/ 14 h 23"/>
                <a:gd name="T2" fmla="*/ 16 w 23"/>
                <a:gd name="T3" fmla="*/ 13 h 23"/>
                <a:gd name="T4" fmla="*/ 23 w 23"/>
                <a:gd name="T5" fmla="*/ 9 h 23"/>
                <a:gd name="T6" fmla="*/ 16 w 23"/>
                <a:gd name="T7" fmla="*/ 5 h 23"/>
                <a:gd name="T8" fmla="*/ 16 w 23"/>
                <a:gd name="T9" fmla="*/ 5 h 23"/>
                <a:gd name="T10" fmla="*/ 16 w 23"/>
                <a:gd name="T11" fmla="*/ 3 h 23"/>
                <a:gd name="T12" fmla="*/ 15 w 23"/>
                <a:gd name="T13" fmla="*/ 2 h 23"/>
                <a:gd name="T14" fmla="*/ 16 w 23"/>
                <a:gd name="T15" fmla="*/ 2 h 23"/>
                <a:gd name="T16" fmla="*/ 11 w 23"/>
                <a:gd name="T17" fmla="*/ 0 h 23"/>
                <a:gd name="T18" fmla="*/ 7 w 23"/>
                <a:gd name="T19" fmla="*/ 6 h 23"/>
                <a:gd name="T20" fmla="*/ 7 w 23"/>
                <a:gd name="T21" fmla="*/ 6 h 23"/>
                <a:gd name="T22" fmla="*/ 6 w 23"/>
                <a:gd name="T23" fmla="*/ 6 h 23"/>
                <a:gd name="T24" fmla="*/ 1 w 23"/>
                <a:gd name="T25" fmla="*/ 7 h 23"/>
                <a:gd name="T26" fmla="*/ 1 w 23"/>
                <a:gd name="T27" fmla="*/ 11 h 23"/>
                <a:gd name="T28" fmla="*/ 7 w 23"/>
                <a:gd name="T29" fmla="*/ 15 h 23"/>
                <a:gd name="T30" fmla="*/ 5 w 23"/>
                <a:gd name="T31" fmla="*/ 20 h 23"/>
                <a:gd name="T32" fmla="*/ 11 w 23"/>
                <a:gd name="T33" fmla="*/ 20 h 23"/>
                <a:gd name="T34" fmla="*/ 13 w 23"/>
                <a:gd name="T35" fmla="*/ 15 h 23"/>
                <a:gd name="T36" fmla="*/ 13 w 23"/>
                <a:gd name="T37" fmla="*/ 16 h 23"/>
                <a:gd name="T38" fmla="*/ 18 w 23"/>
                <a:gd name="T39" fmla="*/ 20 h 23"/>
                <a:gd name="T40" fmla="*/ 22 w 23"/>
                <a:gd name="T41" fmla="*/ 18 h 23"/>
                <a:gd name="T42" fmla="*/ 17 w 23"/>
                <a:gd name="T43" fmla="*/ 14 h 23"/>
                <a:gd name="T44" fmla="*/ 13 w 23"/>
                <a:gd name="T45" fmla="*/ 13 h 23"/>
                <a:gd name="T46" fmla="*/ 12 w 23"/>
                <a:gd name="T47" fmla="*/ 13 h 23"/>
                <a:gd name="T48" fmla="*/ 12 w 23"/>
                <a:gd name="T49" fmla="*/ 13 h 23"/>
                <a:gd name="T50" fmla="*/ 11 w 23"/>
                <a:gd name="T51" fmla="*/ 13 h 23"/>
                <a:gd name="T52" fmla="*/ 10 w 23"/>
                <a:gd name="T53" fmla="*/ 12 h 23"/>
                <a:gd name="T54" fmla="*/ 9 w 23"/>
                <a:gd name="T55" fmla="*/ 11 h 23"/>
                <a:gd name="T56" fmla="*/ 10 w 23"/>
                <a:gd name="T57" fmla="*/ 10 h 23"/>
                <a:gd name="T58" fmla="*/ 11 w 23"/>
                <a:gd name="T59" fmla="*/ 9 h 23"/>
                <a:gd name="T60" fmla="*/ 12 w 23"/>
                <a:gd name="T61" fmla="*/ 9 h 23"/>
                <a:gd name="T62" fmla="*/ 12 w 23"/>
                <a:gd name="T63" fmla="*/ 9 h 23"/>
                <a:gd name="T64" fmla="*/ 13 w 23"/>
                <a:gd name="T65" fmla="*/ 9 h 23"/>
                <a:gd name="T66" fmla="*/ 14 w 23"/>
                <a:gd name="T67" fmla="*/ 11 h 23"/>
                <a:gd name="T68" fmla="*/ 14 w 23"/>
                <a:gd name="T69" fmla="*/ 11 h 23"/>
                <a:gd name="T70" fmla="*/ 14 w 23"/>
                <a:gd name="T71" fmla="*/ 12 h 23"/>
                <a:gd name="T72" fmla="*/ 13 w 23"/>
                <a:gd name="T7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17" y="14"/>
                  </a:moveTo>
                  <a:cubicBezTo>
                    <a:pt x="17" y="13"/>
                    <a:pt x="17" y="13"/>
                    <a:pt x="16" y="13"/>
                  </a:cubicBezTo>
                  <a:cubicBezTo>
                    <a:pt x="19" y="13"/>
                    <a:pt x="23" y="12"/>
                    <a:pt x="23" y="9"/>
                  </a:cubicBezTo>
                  <a:cubicBezTo>
                    <a:pt x="23" y="6"/>
                    <a:pt x="19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2" y="14"/>
                    <a:pt x="5" y="15"/>
                    <a:pt x="7" y="15"/>
                  </a:cubicBezTo>
                  <a:cubicBezTo>
                    <a:pt x="6" y="16"/>
                    <a:pt x="3" y="19"/>
                    <a:pt x="5" y="20"/>
                  </a:cubicBezTo>
                  <a:cubicBezTo>
                    <a:pt x="7" y="22"/>
                    <a:pt x="10" y="23"/>
                    <a:pt x="11" y="20"/>
                  </a:cubicBezTo>
                  <a:cubicBezTo>
                    <a:pt x="12" y="19"/>
                    <a:pt x="13" y="17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4" y="18"/>
                    <a:pt x="15" y="20"/>
                    <a:pt x="18" y="20"/>
                  </a:cubicBezTo>
                  <a:cubicBezTo>
                    <a:pt x="19" y="20"/>
                    <a:pt x="22" y="20"/>
                    <a:pt x="22" y="18"/>
                  </a:cubicBezTo>
                  <a:cubicBezTo>
                    <a:pt x="21" y="17"/>
                    <a:pt x="19" y="14"/>
                    <a:pt x="17" y="14"/>
                  </a:cubicBezTo>
                  <a:close/>
                  <a:moveTo>
                    <a:pt x="13" y="13"/>
                  </a:move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56"/>
            <p:cNvSpPr>
              <a:spLocks noEditPoints="1"/>
            </p:cNvSpPr>
            <p:nvPr/>
          </p:nvSpPr>
          <p:spPr bwMode="auto">
            <a:xfrm>
              <a:off x="6884649" y="3801610"/>
              <a:ext cx="65088" cy="65088"/>
            </a:xfrm>
            <a:custGeom>
              <a:avLst/>
              <a:gdLst>
                <a:gd name="T0" fmla="*/ 19 w 25"/>
                <a:gd name="T1" fmla="*/ 15 h 25"/>
                <a:gd name="T2" fmla="*/ 17 w 25"/>
                <a:gd name="T3" fmla="*/ 14 h 25"/>
                <a:gd name="T4" fmla="*/ 25 w 25"/>
                <a:gd name="T5" fmla="*/ 10 h 25"/>
                <a:gd name="T6" fmla="*/ 18 w 25"/>
                <a:gd name="T7" fmla="*/ 5 h 25"/>
                <a:gd name="T8" fmla="*/ 17 w 25"/>
                <a:gd name="T9" fmla="*/ 5 h 25"/>
                <a:gd name="T10" fmla="*/ 17 w 25"/>
                <a:gd name="T11" fmla="*/ 3 h 25"/>
                <a:gd name="T12" fmla="*/ 16 w 25"/>
                <a:gd name="T13" fmla="*/ 2 h 25"/>
                <a:gd name="T14" fmla="*/ 16 w 25"/>
                <a:gd name="T15" fmla="*/ 2 h 25"/>
                <a:gd name="T16" fmla="*/ 11 w 25"/>
                <a:gd name="T17" fmla="*/ 0 h 25"/>
                <a:gd name="T18" fmla="*/ 7 w 25"/>
                <a:gd name="T19" fmla="*/ 7 h 25"/>
                <a:gd name="T20" fmla="*/ 7 w 25"/>
                <a:gd name="T21" fmla="*/ 7 h 25"/>
                <a:gd name="T22" fmla="*/ 5 w 25"/>
                <a:gd name="T23" fmla="*/ 6 h 25"/>
                <a:gd name="T24" fmla="*/ 0 w 25"/>
                <a:gd name="T25" fmla="*/ 7 h 25"/>
                <a:gd name="T26" fmla="*/ 0 w 25"/>
                <a:gd name="T27" fmla="*/ 12 h 25"/>
                <a:gd name="T28" fmla="*/ 7 w 25"/>
                <a:gd name="T29" fmla="*/ 16 h 25"/>
                <a:gd name="T30" fmla="*/ 5 w 25"/>
                <a:gd name="T31" fmla="*/ 23 h 25"/>
                <a:gd name="T32" fmla="*/ 12 w 25"/>
                <a:gd name="T33" fmla="*/ 22 h 25"/>
                <a:gd name="T34" fmla="*/ 14 w 25"/>
                <a:gd name="T35" fmla="*/ 17 h 25"/>
                <a:gd name="T36" fmla="*/ 14 w 25"/>
                <a:gd name="T37" fmla="*/ 18 h 25"/>
                <a:gd name="T38" fmla="*/ 19 w 25"/>
                <a:gd name="T39" fmla="*/ 23 h 25"/>
                <a:gd name="T40" fmla="*/ 23 w 25"/>
                <a:gd name="T41" fmla="*/ 20 h 25"/>
                <a:gd name="T42" fmla="*/ 19 w 25"/>
                <a:gd name="T43" fmla="*/ 15 h 25"/>
                <a:gd name="T44" fmla="*/ 14 w 25"/>
                <a:gd name="T45" fmla="*/ 14 h 25"/>
                <a:gd name="T46" fmla="*/ 12 w 25"/>
                <a:gd name="T47" fmla="*/ 15 h 25"/>
                <a:gd name="T48" fmla="*/ 12 w 25"/>
                <a:gd name="T49" fmla="*/ 15 h 25"/>
                <a:gd name="T50" fmla="*/ 11 w 25"/>
                <a:gd name="T51" fmla="*/ 14 h 25"/>
                <a:gd name="T52" fmla="*/ 10 w 25"/>
                <a:gd name="T53" fmla="*/ 13 h 25"/>
                <a:gd name="T54" fmla="*/ 10 w 25"/>
                <a:gd name="T55" fmla="*/ 12 h 25"/>
                <a:gd name="T56" fmla="*/ 10 w 25"/>
                <a:gd name="T57" fmla="*/ 10 h 25"/>
                <a:gd name="T58" fmla="*/ 12 w 25"/>
                <a:gd name="T59" fmla="*/ 10 h 25"/>
                <a:gd name="T60" fmla="*/ 13 w 25"/>
                <a:gd name="T61" fmla="*/ 9 h 25"/>
                <a:gd name="T62" fmla="*/ 13 w 25"/>
                <a:gd name="T63" fmla="*/ 10 h 25"/>
                <a:gd name="T64" fmla="*/ 14 w 25"/>
                <a:gd name="T65" fmla="*/ 10 h 25"/>
                <a:gd name="T66" fmla="*/ 15 w 25"/>
                <a:gd name="T67" fmla="*/ 12 h 25"/>
                <a:gd name="T68" fmla="*/ 15 w 25"/>
                <a:gd name="T69" fmla="*/ 13 h 25"/>
                <a:gd name="T70" fmla="*/ 14 w 25"/>
                <a:gd name="T71" fmla="*/ 14 h 25"/>
                <a:gd name="T72" fmla="*/ 14 w 25"/>
                <a:gd name="T7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5"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4"/>
                    <a:pt x="24" y="13"/>
                    <a:pt x="25" y="10"/>
                  </a:cubicBezTo>
                  <a:cubicBezTo>
                    <a:pt x="25" y="6"/>
                    <a:pt x="21" y="4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8" y="0"/>
                    <a:pt x="5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4" y="6"/>
                    <a:pt x="1" y="6"/>
                    <a:pt x="0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2" y="15"/>
                    <a:pt x="5" y="17"/>
                    <a:pt x="7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2"/>
                  </a:cubicBezTo>
                  <a:cubicBezTo>
                    <a:pt x="12" y="21"/>
                    <a:pt x="13" y="19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20"/>
                    <a:pt x="16" y="23"/>
                    <a:pt x="19" y="23"/>
                  </a:cubicBezTo>
                  <a:cubicBezTo>
                    <a:pt x="21" y="23"/>
                    <a:pt x="23" y="23"/>
                    <a:pt x="23" y="20"/>
                  </a:cubicBezTo>
                  <a:cubicBezTo>
                    <a:pt x="23" y="18"/>
                    <a:pt x="20" y="16"/>
                    <a:pt x="19" y="15"/>
                  </a:cubicBezTo>
                  <a:close/>
                  <a:moveTo>
                    <a:pt x="14" y="14"/>
                  </a:move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4"/>
                    <a:pt x="11" y="14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357"/>
            <p:cNvSpPr>
              <a:spLocks noEditPoints="1"/>
            </p:cNvSpPr>
            <p:nvPr/>
          </p:nvSpPr>
          <p:spPr bwMode="auto">
            <a:xfrm>
              <a:off x="6743362" y="2917372"/>
              <a:ext cx="66675" cy="63500"/>
            </a:xfrm>
            <a:custGeom>
              <a:avLst/>
              <a:gdLst>
                <a:gd name="T0" fmla="*/ 19 w 26"/>
                <a:gd name="T1" fmla="*/ 15 h 25"/>
                <a:gd name="T2" fmla="*/ 18 w 26"/>
                <a:gd name="T3" fmla="*/ 14 h 25"/>
                <a:gd name="T4" fmla="*/ 25 w 26"/>
                <a:gd name="T5" fmla="*/ 10 h 25"/>
                <a:gd name="T6" fmla="*/ 18 w 26"/>
                <a:gd name="T7" fmla="*/ 5 h 25"/>
                <a:gd name="T8" fmla="*/ 18 w 26"/>
                <a:gd name="T9" fmla="*/ 6 h 25"/>
                <a:gd name="T10" fmla="*/ 17 w 26"/>
                <a:gd name="T11" fmla="*/ 3 h 25"/>
                <a:gd name="T12" fmla="*/ 17 w 26"/>
                <a:gd name="T13" fmla="*/ 2 h 25"/>
                <a:gd name="T14" fmla="*/ 17 w 26"/>
                <a:gd name="T15" fmla="*/ 3 h 25"/>
                <a:gd name="T16" fmla="*/ 12 w 26"/>
                <a:gd name="T17" fmla="*/ 0 h 25"/>
                <a:gd name="T18" fmla="*/ 7 w 26"/>
                <a:gd name="T19" fmla="*/ 7 h 25"/>
                <a:gd name="T20" fmla="*/ 7 w 26"/>
                <a:gd name="T21" fmla="*/ 7 h 25"/>
                <a:gd name="T22" fmla="*/ 6 w 26"/>
                <a:gd name="T23" fmla="*/ 7 h 25"/>
                <a:gd name="T24" fmla="*/ 1 w 26"/>
                <a:gd name="T25" fmla="*/ 8 h 25"/>
                <a:gd name="T26" fmla="*/ 1 w 26"/>
                <a:gd name="T27" fmla="*/ 13 h 25"/>
                <a:gd name="T28" fmla="*/ 8 w 26"/>
                <a:gd name="T29" fmla="*/ 16 h 25"/>
                <a:gd name="T30" fmla="*/ 5 w 26"/>
                <a:gd name="T31" fmla="*/ 23 h 25"/>
                <a:gd name="T32" fmla="*/ 12 w 26"/>
                <a:gd name="T33" fmla="*/ 23 h 25"/>
                <a:gd name="T34" fmla="*/ 14 w 26"/>
                <a:gd name="T35" fmla="*/ 17 h 25"/>
                <a:gd name="T36" fmla="*/ 15 w 26"/>
                <a:gd name="T37" fmla="*/ 18 h 25"/>
                <a:gd name="T38" fmla="*/ 20 w 26"/>
                <a:gd name="T39" fmla="*/ 23 h 25"/>
                <a:gd name="T40" fmla="*/ 24 w 26"/>
                <a:gd name="T41" fmla="*/ 21 h 25"/>
                <a:gd name="T42" fmla="*/ 19 w 26"/>
                <a:gd name="T43" fmla="*/ 15 h 25"/>
                <a:gd name="T44" fmla="*/ 14 w 26"/>
                <a:gd name="T45" fmla="*/ 15 h 25"/>
                <a:gd name="T46" fmla="*/ 13 w 26"/>
                <a:gd name="T47" fmla="*/ 15 h 25"/>
                <a:gd name="T48" fmla="*/ 13 w 26"/>
                <a:gd name="T49" fmla="*/ 15 h 25"/>
                <a:gd name="T50" fmla="*/ 11 w 26"/>
                <a:gd name="T51" fmla="*/ 14 h 25"/>
                <a:gd name="T52" fmla="*/ 11 w 26"/>
                <a:gd name="T53" fmla="*/ 14 h 25"/>
                <a:gd name="T54" fmla="*/ 10 w 26"/>
                <a:gd name="T55" fmla="*/ 12 h 25"/>
                <a:gd name="T56" fmla="*/ 11 w 26"/>
                <a:gd name="T57" fmla="*/ 11 h 25"/>
                <a:gd name="T58" fmla="*/ 12 w 26"/>
                <a:gd name="T59" fmla="*/ 10 h 25"/>
                <a:gd name="T60" fmla="*/ 13 w 26"/>
                <a:gd name="T61" fmla="*/ 10 h 25"/>
                <a:gd name="T62" fmla="*/ 13 w 26"/>
                <a:gd name="T63" fmla="*/ 10 h 25"/>
                <a:gd name="T64" fmla="*/ 15 w 26"/>
                <a:gd name="T65" fmla="*/ 10 h 25"/>
                <a:gd name="T66" fmla="*/ 15 w 26"/>
                <a:gd name="T67" fmla="*/ 13 h 25"/>
                <a:gd name="T68" fmla="*/ 15 w 26"/>
                <a:gd name="T69" fmla="*/ 13 h 25"/>
                <a:gd name="T70" fmla="*/ 15 w 26"/>
                <a:gd name="T71" fmla="*/ 14 h 25"/>
                <a:gd name="T72" fmla="*/ 14 w 26"/>
                <a:gd name="T7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5">
                  <a:moveTo>
                    <a:pt x="19" y="15"/>
                  </a:moveTo>
                  <a:cubicBezTo>
                    <a:pt x="19" y="15"/>
                    <a:pt x="18" y="15"/>
                    <a:pt x="18" y="14"/>
                  </a:cubicBezTo>
                  <a:cubicBezTo>
                    <a:pt x="20" y="14"/>
                    <a:pt x="25" y="13"/>
                    <a:pt x="25" y="10"/>
                  </a:cubicBezTo>
                  <a:cubicBezTo>
                    <a:pt x="26" y="6"/>
                    <a:pt x="22" y="5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3" y="0"/>
                    <a:pt x="12" y="0"/>
                  </a:cubicBezTo>
                  <a:cubicBezTo>
                    <a:pt x="9" y="0"/>
                    <a:pt x="6" y="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6"/>
                  </a:cubicBezTo>
                  <a:cubicBezTo>
                    <a:pt x="6" y="18"/>
                    <a:pt x="3" y="21"/>
                    <a:pt x="5" y="23"/>
                  </a:cubicBezTo>
                  <a:cubicBezTo>
                    <a:pt x="7" y="25"/>
                    <a:pt x="11" y="25"/>
                    <a:pt x="12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4" y="17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1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6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358"/>
            <p:cNvSpPr>
              <a:spLocks noEditPoints="1"/>
            </p:cNvSpPr>
            <p:nvPr/>
          </p:nvSpPr>
          <p:spPr bwMode="auto">
            <a:xfrm>
              <a:off x="6794162" y="2831647"/>
              <a:ext cx="66675" cy="66675"/>
            </a:xfrm>
            <a:custGeom>
              <a:avLst/>
              <a:gdLst>
                <a:gd name="T0" fmla="*/ 19 w 26"/>
                <a:gd name="T1" fmla="*/ 15 h 26"/>
                <a:gd name="T2" fmla="*/ 18 w 26"/>
                <a:gd name="T3" fmla="*/ 14 h 26"/>
                <a:gd name="T4" fmla="*/ 26 w 26"/>
                <a:gd name="T5" fmla="*/ 11 h 26"/>
                <a:gd name="T6" fmla="*/ 18 w 26"/>
                <a:gd name="T7" fmla="*/ 6 h 26"/>
                <a:gd name="T8" fmla="*/ 18 w 26"/>
                <a:gd name="T9" fmla="*/ 6 h 26"/>
                <a:gd name="T10" fmla="*/ 18 w 26"/>
                <a:gd name="T11" fmla="*/ 4 h 26"/>
                <a:gd name="T12" fmla="*/ 17 w 26"/>
                <a:gd name="T13" fmla="*/ 3 h 26"/>
                <a:gd name="T14" fmla="*/ 17 w 26"/>
                <a:gd name="T15" fmla="*/ 3 h 26"/>
                <a:gd name="T16" fmla="*/ 12 w 26"/>
                <a:gd name="T17" fmla="*/ 0 h 26"/>
                <a:gd name="T18" fmla="*/ 8 w 26"/>
                <a:gd name="T19" fmla="*/ 7 h 26"/>
                <a:gd name="T20" fmla="*/ 8 w 26"/>
                <a:gd name="T21" fmla="*/ 7 h 26"/>
                <a:gd name="T22" fmla="*/ 6 w 26"/>
                <a:gd name="T23" fmla="*/ 7 h 26"/>
                <a:gd name="T24" fmla="*/ 1 w 26"/>
                <a:gd name="T25" fmla="*/ 8 h 26"/>
                <a:gd name="T26" fmla="*/ 1 w 26"/>
                <a:gd name="T27" fmla="*/ 13 h 26"/>
                <a:gd name="T28" fmla="*/ 8 w 26"/>
                <a:gd name="T29" fmla="*/ 17 h 26"/>
                <a:gd name="T30" fmla="*/ 6 w 26"/>
                <a:gd name="T31" fmla="*/ 23 h 26"/>
                <a:gd name="T32" fmla="*/ 13 w 26"/>
                <a:gd name="T33" fmla="*/ 23 h 26"/>
                <a:gd name="T34" fmla="*/ 14 w 26"/>
                <a:gd name="T35" fmla="*/ 17 h 26"/>
                <a:gd name="T36" fmla="*/ 15 w 26"/>
                <a:gd name="T37" fmla="*/ 18 h 26"/>
                <a:gd name="T38" fmla="*/ 20 w 26"/>
                <a:gd name="T39" fmla="*/ 23 h 26"/>
                <a:gd name="T40" fmla="*/ 24 w 26"/>
                <a:gd name="T41" fmla="*/ 21 h 26"/>
                <a:gd name="T42" fmla="*/ 19 w 26"/>
                <a:gd name="T43" fmla="*/ 15 h 26"/>
                <a:gd name="T44" fmla="*/ 14 w 26"/>
                <a:gd name="T45" fmla="*/ 15 h 26"/>
                <a:gd name="T46" fmla="*/ 13 w 26"/>
                <a:gd name="T47" fmla="*/ 15 h 26"/>
                <a:gd name="T48" fmla="*/ 13 w 26"/>
                <a:gd name="T49" fmla="*/ 15 h 26"/>
                <a:gd name="T50" fmla="*/ 12 w 26"/>
                <a:gd name="T51" fmla="*/ 15 h 26"/>
                <a:gd name="T52" fmla="*/ 11 w 26"/>
                <a:gd name="T53" fmla="*/ 14 h 26"/>
                <a:gd name="T54" fmla="*/ 11 w 26"/>
                <a:gd name="T55" fmla="*/ 12 h 26"/>
                <a:gd name="T56" fmla="*/ 11 w 26"/>
                <a:gd name="T57" fmla="*/ 11 h 26"/>
                <a:gd name="T58" fmla="*/ 13 w 26"/>
                <a:gd name="T59" fmla="*/ 10 h 26"/>
                <a:gd name="T60" fmla="*/ 13 w 26"/>
                <a:gd name="T61" fmla="*/ 10 h 26"/>
                <a:gd name="T62" fmla="*/ 14 w 26"/>
                <a:gd name="T63" fmla="*/ 10 h 26"/>
                <a:gd name="T64" fmla="*/ 15 w 26"/>
                <a:gd name="T65" fmla="*/ 11 h 26"/>
                <a:gd name="T66" fmla="*/ 16 w 26"/>
                <a:gd name="T67" fmla="*/ 13 h 26"/>
                <a:gd name="T68" fmla="*/ 16 w 26"/>
                <a:gd name="T69" fmla="*/ 13 h 26"/>
                <a:gd name="T70" fmla="*/ 15 w 26"/>
                <a:gd name="T71" fmla="*/ 14 h 26"/>
                <a:gd name="T72" fmla="*/ 14 w 26"/>
                <a:gd name="T7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6">
                  <a:moveTo>
                    <a:pt x="19" y="15"/>
                  </a:moveTo>
                  <a:cubicBezTo>
                    <a:pt x="19" y="15"/>
                    <a:pt x="19" y="15"/>
                    <a:pt x="18" y="14"/>
                  </a:cubicBezTo>
                  <a:cubicBezTo>
                    <a:pt x="21" y="15"/>
                    <a:pt x="25" y="14"/>
                    <a:pt x="26" y="11"/>
                  </a:cubicBezTo>
                  <a:cubicBezTo>
                    <a:pt x="26" y="6"/>
                    <a:pt x="22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9" y="0"/>
                    <a:pt x="6" y="2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2" y="6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7" y="18"/>
                    <a:pt x="4" y="21"/>
                    <a:pt x="6" y="23"/>
                  </a:cubicBezTo>
                  <a:cubicBezTo>
                    <a:pt x="8" y="25"/>
                    <a:pt x="11" y="26"/>
                    <a:pt x="13" y="23"/>
                  </a:cubicBezTo>
                  <a:cubicBezTo>
                    <a:pt x="13" y="22"/>
                    <a:pt x="14" y="19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20"/>
                    <a:pt x="17" y="23"/>
                    <a:pt x="20" y="23"/>
                  </a:cubicBezTo>
                  <a:cubicBezTo>
                    <a:pt x="22" y="23"/>
                    <a:pt x="24" y="23"/>
                    <a:pt x="24" y="21"/>
                  </a:cubicBezTo>
                  <a:cubicBezTo>
                    <a:pt x="24" y="19"/>
                    <a:pt x="21" y="16"/>
                    <a:pt x="19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59"/>
            <p:cNvSpPr>
              <a:spLocks noEditPoints="1"/>
            </p:cNvSpPr>
            <p:nvPr/>
          </p:nvSpPr>
          <p:spPr bwMode="auto">
            <a:xfrm>
              <a:off x="6805274" y="3706360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7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5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4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60"/>
            <p:cNvSpPr>
              <a:spLocks noEditPoints="1"/>
            </p:cNvSpPr>
            <p:nvPr/>
          </p:nvSpPr>
          <p:spPr bwMode="auto">
            <a:xfrm>
              <a:off x="6740187" y="3595235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9 h 30"/>
                <a:gd name="T20" fmla="*/ 8 w 29"/>
                <a:gd name="T21" fmla="*/ 9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7"/>
                    <a:pt x="20" y="17"/>
                  </a:cubicBezTo>
                  <a:cubicBezTo>
                    <a:pt x="23" y="17"/>
                    <a:pt x="29" y="16"/>
                    <a:pt x="29" y="12"/>
                  </a:cubicBezTo>
                  <a:cubicBezTo>
                    <a:pt x="29" y="8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0" y="15"/>
                  </a:cubicBezTo>
                  <a:cubicBezTo>
                    <a:pt x="2" y="19"/>
                    <a:pt x="6" y="20"/>
                    <a:pt x="9" y="19"/>
                  </a:cubicBezTo>
                  <a:cubicBezTo>
                    <a:pt x="7" y="21"/>
                    <a:pt x="4" y="25"/>
                    <a:pt x="6" y="27"/>
                  </a:cubicBezTo>
                  <a:cubicBezTo>
                    <a:pt x="8" y="29"/>
                    <a:pt x="12" y="30"/>
                    <a:pt x="14" y="27"/>
                  </a:cubicBezTo>
                  <a:cubicBezTo>
                    <a:pt x="14" y="25"/>
                    <a:pt x="16" y="23"/>
                    <a:pt x="16" y="20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1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61"/>
            <p:cNvSpPr>
              <a:spLocks noEditPoints="1"/>
            </p:cNvSpPr>
            <p:nvPr/>
          </p:nvSpPr>
          <p:spPr bwMode="auto">
            <a:xfrm>
              <a:off x="6697324" y="3487285"/>
              <a:ext cx="74613" cy="74613"/>
            </a:xfrm>
            <a:custGeom>
              <a:avLst/>
              <a:gdLst>
                <a:gd name="T0" fmla="*/ 22 w 29"/>
                <a:gd name="T1" fmla="*/ 18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19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8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7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7 h 29"/>
                <a:gd name="T40" fmla="*/ 27 w 29"/>
                <a:gd name="T41" fmla="*/ 24 h 29"/>
                <a:gd name="T42" fmla="*/ 22 w 29"/>
                <a:gd name="T43" fmla="*/ 18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5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8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3" y="17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4" y="24"/>
                    <a:pt x="6" y="27"/>
                  </a:cubicBezTo>
                  <a:cubicBezTo>
                    <a:pt x="8" y="29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3"/>
                    <a:pt x="19" y="27"/>
                    <a:pt x="23" y="27"/>
                  </a:cubicBezTo>
                  <a:cubicBezTo>
                    <a:pt x="24" y="27"/>
                    <a:pt x="28" y="26"/>
                    <a:pt x="27" y="24"/>
                  </a:cubicBezTo>
                  <a:cubicBezTo>
                    <a:pt x="27" y="21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3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62"/>
            <p:cNvSpPr>
              <a:spLocks noEditPoints="1"/>
            </p:cNvSpPr>
            <p:nvPr/>
          </p:nvSpPr>
          <p:spPr bwMode="auto">
            <a:xfrm>
              <a:off x="6678274" y="3379335"/>
              <a:ext cx="74613" cy="74613"/>
            </a:xfrm>
            <a:custGeom>
              <a:avLst/>
              <a:gdLst>
                <a:gd name="T0" fmla="*/ 22 w 29"/>
                <a:gd name="T1" fmla="*/ 17 h 29"/>
                <a:gd name="T2" fmla="*/ 20 w 29"/>
                <a:gd name="T3" fmla="*/ 16 h 29"/>
                <a:gd name="T4" fmla="*/ 29 w 29"/>
                <a:gd name="T5" fmla="*/ 12 h 29"/>
                <a:gd name="T6" fmla="*/ 21 w 29"/>
                <a:gd name="T7" fmla="*/ 6 h 29"/>
                <a:gd name="T8" fmla="*/ 20 w 29"/>
                <a:gd name="T9" fmla="*/ 6 h 29"/>
                <a:gd name="T10" fmla="*/ 20 w 29"/>
                <a:gd name="T11" fmla="*/ 4 h 29"/>
                <a:gd name="T12" fmla="*/ 20 w 29"/>
                <a:gd name="T13" fmla="*/ 3 h 29"/>
                <a:gd name="T14" fmla="*/ 20 w 29"/>
                <a:gd name="T15" fmla="*/ 3 h 29"/>
                <a:gd name="T16" fmla="*/ 13 w 29"/>
                <a:gd name="T17" fmla="*/ 0 h 29"/>
                <a:gd name="T18" fmla="*/ 8 w 29"/>
                <a:gd name="T19" fmla="*/ 8 h 29"/>
                <a:gd name="T20" fmla="*/ 9 w 29"/>
                <a:gd name="T21" fmla="*/ 8 h 29"/>
                <a:gd name="T22" fmla="*/ 7 w 29"/>
                <a:gd name="T23" fmla="*/ 8 h 29"/>
                <a:gd name="T24" fmla="*/ 1 w 29"/>
                <a:gd name="T25" fmla="*/ 9 h 29"/>
                <a:gd name="T26" fmla="*/ 1 w 29"/>
                <a:gd name="T27" fmla="*/ 14 h 29"/>
                <a:gd name="T28" fmla="*/ 9 w 29"/>
                <a:gd name="T29" fmla="*/ 19 h 29"/>
                <a:gd name="T30" fmla="*/ 6 w 29"/>
                <a:gd name="T31" fmla="*/ 26 h 29"/>
                <a:gd name="T32" fmla="*/ 14 w 29"/>
                <a:gd name="T33" fmla="*/ 26 h 29"/>
                <a:gd name="T34" fmla="*/ 16 w 29"/>
                <a:gd name="T35" fmla="*/ 20 h 29"/>
                <a:gd name="T36" fmla="*/ 17 w 29"/>
                <a:gd name="T37" fmla="*/ 21 h 29"/>
                <a:gd name="T38" fmla="*/ 23 w 29"/>
                <a:gd name="T39" fmla="*/ 26 h 29"/>
                <a:gd name="T40" fmla="*/ 27 w 29"/>
                <a:gd name="T41" fmla="*/ 24 h 29"/>
                <a:gd name="T42" fmla="*/ 22 w 29"/>
                <a:gd name="T43" fmla="*/ 17 h 29"/>
                <a:gd name="T44" fmla="*/ 16 w 29"/>
                <a:gd name="T45" fmla="*/ 17 h 29"/>
                <a:gd name="T46" fmla="*/ 15 w 29"/>
                <a:gd name="T47" fmla="*/ 17 h 29"/>
                <a:gd name="T48" fmla="*/ 14 w 29"/>
                <a:gd name="T49" fmla="*/ 17 h 29"/>
                <a:gd name="T50" fmla="*/ 13 w 29"/>
                <a:gd name="T51" fmla="*/ 17 h 29"/>
                <a:gd name="T52" fmla="*/ 12 w 29"/>
                <a:gd name="T53" fmla="*/ 16 h 29"/>
                <a:gd name="T54" fmla="*/ 12 w 29"/>
                <a:gd name="T55" fmla="*/ 14 h 29"/>
                <a:gd name="T56" fmla="*/ 12 w 29"/>
                <a:gd name="T57" fmla="*/ 12 h 29"/>
                <a:gd name="T58" fmla="*/ 14 w 29"/>
                <a:gd name="T59" fmla="*/ 11 h 29"/>
                <a:gd name="T60" fmla="*/ 15 w 29"/>
                <a:gd name="T61" fmla="*/ 11 h 29"/>
                <a:gd name="T62" fmla="*/ 15 w 29"/>
                <a:gd name="T63" fmla="*/ 11 h 29"/>
                <a:gd name="T64" fmla="*/ 17 w 29"/>
                <a:gd name="T65" fmla="*/ 12 h 29"/>
                <a:gd name="T66" fmla="*/ 18 w 29"/>
                <a:gd name="T67" fmla="*/ 14 h 29"/>
                <a:gd name="T68" fmla="*/ 18 w 29"/>
                <a:gd name="T69" fmla="*/ 15 h 29"/>
                <a:gd name="T70" fmla="*/ 17 w 29"/>
                <a:gd name="T71" fmla="*/ 16 h 29"/>
                <a:gd name="T72" fmla="*/ 16 w 29"/>
                <a:gd name="T7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22" y="17"/>
                  </a:moveTo>
                  <a:cubicBezTo>
                    <a:pt x="21" y="17"/>
                    <a:pt x="21" y="17"/>
                    <a:pt x="20" y="16"/>
                  </a:cubicBezTo>
                  <a:cubicBezTo>
                    <a:pt x="24" y="16"/>
                    <a:pt x="29" y="15"/>
                    <a:pt x="29" y="12"/>
                  </a:cubicBezTo>
                  <a:cubicBezTo>
                    <a:pt x="29" y="7"/>
                    <a:pt x="25" y="5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2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7"/>
                    <a:pt x="2" y="7"/>
                    <a:pt x="1" y="9"/>
                  </a:cubicBezTo>
                  <a:cubicBezTo>
                    <a:pt x="0" y="10"/>
                    <a:pt x="0" y="13"/>
                    <a:pt x="1" y="14"/>
                  </a:cubicBezTo>
                  <a:cubicBezTo>
                    <a:pt x="2" y="18"/>
                    <a:pt x="6" y="19"/>
                    <a:pt x="9" y="19"/>
                  </a:cubicBezTo>
                  <a:cubicBezTo>
                    <a:pt x="7" y="21"/>
                    <a:pt x="4" y="24"/>
                    <a:pt x="6" y="26"/>
                  </a:cubicBezTo>
                  <a:cubicBezTo>
                    <a:pt x="8" y="28"/>
                    <a:pt x="13" y="29"/>
                    <a:pt x="14" y="26"/>
                  </a:cubicBezTo>
                  <a:cubicBezTo>
                    <a:pt x="15" y="25"/>
                    <a:pt x="16" y="22"/>
                    <a:pt x="16" y="20"/>
                  </a:cubicBezTo>
                  <a:cubicBezTo>
                    <a:pt x="16" y="20"/>
                    <a:pt x="17" y="20"/>
                    <a:pt x="17" y="21"/>
                  </a:cubicBezTo>
                  <a:cubicBezTo>
                    <a:pt x="18" y="23"/>
                    <a:pt x="19" y="26"/>
                    <a:pt x="23" y="26"/>
                  </a:cubicBezTo>
                  <a:cubicBezTo>
                    <a:pt x="24" y="26"/>
                    <a:pt x="28" y="26"/>
                    <a:pt x="27" y="24"/>
                  </a:cubicBezTo>
                  <a:cubicBezTo>
                    <a:pt x="27" y="21"/>
                    <a:pt x="24" y="19"/>
                    <a:pt x="22" y="17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7" y="12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63"/>
            <p:cNvSpPr>
              <a:spLocks noEditPoints="1"/>
            </p:cNvSpPr>
            <p:nvPr/>
          </p:nvSpPr>
          <p:spPr bwMode="auto">
            <a:xfrm>
              <a:off x="6670337" y="3268210"/>
              <a:ext cx="74613" cy="76200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2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4 h 30"/>
                <a:gd name="T12" fmla="*/ 19 w 29"/>
                <a:gd name="T13" fmla="*/ 3 h 30"/>
                <a:gd name="T14" fmla="*/ 19 w 29"/>
                <a:gd name="T15" fmla="*/ 3 h 30"/>
                <a:gd name="T16" fmla="*/ 13 w 29"/>
                <a:gd name="T17" fmla="*/ 0 h 30"/>
                <a:gd name="T18" fmla="*/ 8 w 29"/>
                <a:gd name="T19" fmla="*/ 8 h 30"/>
                <a:gd name="T20" fmla="*/ 8 w 29"/>
                <a:gd name="T21" fmla="*/ 8 h 30"/>
                <a:gd name="T22" fmla="*/ 6 w 29"/>
                <a:gd name="T23" fmla="*/ 8 h 30"/>
                <a:gd name="T24" fmla="*/ 1 w 29"/>
                <a:gd name="T25" fmla="*/ 9 h 30"/>
                <a:gd name="T26" fmla="*/ 0 w 29"/>
                <a:gd name="T27" fmla="*/ 15 h 30"/>
                <a:gd name="T28" fmla="*/ 9 w 29"/>
                <a:gd name="T29" fmla="*/ 19 h 30"/>
                <a:gd name="T30" fmla="*/ 6 w 29"/>
                <a:gd name="T31" fmla="*/ 27 h 30"/>
                <a:gd name="T32" fmla="*/ 14 w 29"/>
                <a:gd name="T33" fmla="*/ 26 h 30"/>
                <a:gd name="T34" fmla="*/ 16 w 29"/>
                <a:gd name="T35" fmla="*/ 20 h 30"/>
                <a:gd name="T36" fmla="*/ 17 w 29"/>
                <a:gd name="T37" fmla="*/ 21 h 30"/>
                <a:gd name="T38" fmla="*/ 22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7 h 30"/>
                <a:gd name="T46" fmla="*/ 15 w 29"/>
                <a:gd name="T47" fmla="*/ 17 h 30"/>
                <a:gd name="T48" fmla="*/ 14 w 29"/>
                <a:gd name="T49" fmla="*/ 17 h 30"/>
                <a:gd name="T50" fmla="*/ 13 w 29"/>
                <a:gd name="T51" fmla="*/ 17 h 30"/>
                <a:gd name="T52" fmla="*/ 12 w 29"/>
                <a:gd name="T53" fmla="*/ 16 h 30"/>
                <a:gd name="T54" fmla="*/ 11 w 29"/>
                <a:gd name="T55" fmla="*/ 14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1 h 30"/>
                <a:gd name="T62" fmla="*/ 15 w 29"/>
                <a:gd name="T63" fmla="*/ 12 h 30"/>
                <a:gd name="T64" fmla="*/ 16 w 29"/>
                <a:gd name="T65" fmla="*/ 12 h 30"/>
                <a:gd name="T66" fmla="*/ 17 w 29"/>
                <a:gd name="T67" fmla="*/ 15 h 30"/>
                <a:gd name="T68" fmla="*/ 17 w 29"/>
                <a:gd name="T69" fmla="*/ 15 h 30"/>
                <a:gd name="T70" fmla="*/ 17 w 29"/>
                <a:gd name="T71" fmla="*/ 16 h 30"/>
                <a:gd name="T72" fmla="*/ 16 w 29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3" y="17"/>
                    <a:pt x="28" y="16"/>
                    <a:pt x="29" y="12"/>
                  </a:cubicBezTo>
                  <a:cubicBezTo>
                    <a:pt x="29" y="7"/>
                    <a:pt x="24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5" y="0"/>
                    <a:pt x="13" y="0"/>
                  </a:cubicBezTo>
                  <a:cubicBezTo>
                    <a:pt x="9" y="0"/>
                    <a:pt x="7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2" y="7"/>
                    <a:pt x="1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2" y="18"/>
                    <a:pt x="6" y="20"/>
                    <a:pt x="9" y="19"/>
                  </a:cubicBezTo>
                  <a:cubicBezTo>
                    <a:pt x="7" y="21"/>
                    <a:pt x="3" y="25"/>
                    <a:pt x="6" y="27"/>
                  </a:cubicBezTo>
                  <a:cubicBezTo>
                    <a:pt x="8" y="29"/>
                    <a:pt x="12" y="30"/>
                    <a:pt x="14" y="26"/>
                  </a:cubicBezTo>
                  <a:cubicBezTo>
                    <a:pt x="14" y="25"/>
                    <a:pt x="15" y="22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8" y="24"/>
                    <a:pt x="19" y="27"/>
                    <a:pt x="22" y="27"/>
                  </a:cubicBezTo>
                  <a:cubicBezTo>
                    <a:pt x="24" y="27"/>
                    <a:pt x="27" y="27"/>
                    <a:pt x="27" y="24"/>
                  </a:cubicBezTo>
                  <a:cubicBezTo>
                    <a:pt x="27" y="22"/>
                    <a:pt x="23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1" y="15"/>
                    <a:pt x="11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64"/>
            <p:cNvSpPr>
              <a:spLocks noEditPoints="1"/>
            </p:cNvSpPr>
            <p:nvPr/>
          </p:nvSpPr>
          <p:spPr bwMode="auto">
            <a:xfrm>
              <a:off x="6678274" y="3145972"/>
              <a:ext cx="74613" cy="77788"/>
            </a:xfrm>
            <a:custGeom>
              <a:avLst/>
              <a:gdLst>
                <a:gd name="T0" fmla="*/ 22 w 29"/>
                <a:gd name="T1" fmla="*/ 18 h 30"/>
                <a:gd name="T2" fmla="*/ 20 w 29"/>
                <a:gd name="T3" fmla="*/ 17 h 30"/>
                <a:gd name="T4" fmla="*/ 29 w 29"/>
                <a:gd name="T5" fmla="*/ 13 h 30"/>
                <a:gd name="T6" fmla="*/ 21 w 29"/>
                <a:gd name="T7" fmla="*/ 7 h 30"/>
                <a:gd name="T8" fmla="*/ 20 w 29"/>
                <a:gd name="T9" fmla="*/ 7 h 30"/>
                <a:gd name="T10" fmla="*/ 20 w 29"/>
                <a:gd name="T11" fmla="*/ 5 h 30"/>
                <a:gd name="T12" fmla="*/ 20 w 29"/>
                <a:gd name="T13" fmla="*/ 4 h 30"/>
                <a:gd name="T14" fmla="*/ 20 w 29"/>
                <a:gd name="T15" fmla="*/ 4 h 30"/>
                <a:gd name="T16" fmla="*/ 13 w 29"/>
                <a:gd name="T17" fmla="*/ 1 h 30"/>
                <a:gd name="T18" fmla="*/ 8 w 29"/>
                <a:gd name="T19" fmla="*/ 9 h 30"/>
                <a:gd name="T20" fmla="*/ 9 w 29"/>
                <a:gd name="T21" fmla="*/ 9 h 30"/>
                <a:gd name="T22" fmla="*/ 7 w 29"/>
                <a:gd name="T23" fmla="*/ 8 h 30"/>
                <a:gd name="T24" fmla="*/ 1 w 29"/>
                <a:gd name="T25" fmla="*/ 9 h 30"/>
                <a:gd name="T26" fmla="*/ 1 w 29"/>
                <a:gd name="T27" fmla="*/ 15 h 30"/>
                <a:gd name="T28" fmla="*/ 9 w 29"/>
                <a:gd name="T29" fmla="*/ 20 h 30"/>
                <a:gd name="T30" fmla="*/ 6 w 29"/>
                <a:gd name="T31" fmla="*/ 27 h 30"/>
                <a:gd name="T32" fmla="*/ 14 w 29"/>
                <a:gd name="T33" fmla="*/ 27 h 30"/>
                <a:gd name="T34" fmla="*/ 16 w 29"/>
                <a:gd name="T35" fmla="*/ 20 h 30"/>
                <a:gd name="T36" fmla="*/ 17 w 29"/>
                <a:gd name="T37" fmla="*/ 22 h 30"/>
                <a:gd name="T38" fmla="*/ 23 w 29"/>
                <a:gd name="T39" fmla="*/ 27 h 30"/>
                <a:gd name="T40" fmla="*/ 27 w 29"/>
                <a:gd name="T41" fmla="*/ 24 h 30"/>
                <a:gd name="T42" fmla="*/ 22 w 29"/>
                <a:gd name="T43" fmla="*/ 18 h 30"/>
                <a:gd name="T44" fmla="*/ 16 w 29"/>
                <a:gd name="T45" fmla="*/ 18 h 30"/>
                <a:gd name="T46" fmla="*/ 15 w 29"/>
                <a:gd name="T47" fmla="*/ 18 h 30"/>
                <a:gd name="T48" fmla="*/ 14 w 29"/>
                <a:gd name="T49" fmla="*/ 18 h 30"/>
                <a:gd name="T50" fmla="*/ 13 w 29"/>
                <a:gd name="T51" fmla="*/ 17 h 30"/>
                <a:gd name="T52" fmla="*/ 12 w 29"/>
                <a:gd name="T53" fmla="*/ 16 h 30"/>
                <a:gd name="T54" fmla="*/ 12 w 29"/>
                <a:gd name="T55" fmla="*/ 15 h 30"/>
                <a:gd name="T56" fmla="*/ 12 w 29"/>
                <a:gd name="T57" fmla="*/ 13 h 30"/>
                <a:gd name="T58" fmla="*/ 14 w 29"/>
                <a:gd name="T59" fmla="*/ 12 h 30"/>
                <a:gd name="T60" fmla="*/ 15 w 29"/>
                <a:gd name="T61" fmla="*/ 12 h 30"/>
                <a:gd name="T62" fmla="*/ 15 w 29"/>
                <a:gd name="T63" fmla="*/ 12 h 30"/>
                <a:gd name="T64" fmla="*/ 17 w 29"/>
                <a:gd name="T65" fmla="*/ 13 h 30"/>
                <a:gd name="T66" fmla="*/ 18 w 29"/>
                <a:gd name="T67" fmla="*/ 15 h 30"/>
                <a:gd name="T68" fmla="*/ 18 w 29"/>
                <a:gd name="T69" fmla="*/ 16 h 30"/>
                <a:gd name="T70" fmla="*/ 17 w 29"/>
                <a:gd name="T71" fmla="*/ 17 h 30"/>
                <a:gd name="T72" fmla="*/ 16 w 29"/>
                <a:gd name="T7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22" y="18"/>
                  </a:moveTo>
                  <a:cubicBezTo>
                    <a:pt x="21" y="18"/>
                    <a:pt x="21" y="18"/>
                    <a:pt x="20" y="17"/>
                  </a:cubicBezTo>
                  <a:cubicBezTo>
                    <a:pt x="24" y="17"/>
                    <a:pt x="29" y="16"/>
                    <a:pt x="29" y="13"/>
                  </a:cubicBezTo>
                  <a:cubicBezTo>
                    <a:pt x="29" y="8"/>
                    <a:pt x="25" y="6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1"/>
                    <a:pt x="15" y="1"/>
                    <a:pt x="13" y="1"/>
                  </a:cubicBezTo>
                  <a:cubicBezTo>
                    <a:pt x="10" y="0"/>
                    <a:pt x="7" y="3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2" y="19"/>
                    <a:pt x="6" y="20"/>
                    <a:pt x="9" y="20"/>
                  </a:cubicBezTo>
                  <a:cubicBezTo>
                    <a:pt x="7" y="22"/>
                    <a:pt x="4" y="25"/>
                    <a:pt x="6" y="27"/>
                  </a:cubicBezTo>
                  <a:cubicBezTo>
                    <a:pt x="8" y="29"/>
                    <a:pt x="13" y="30"/>
                    <a:pt x="14" y="27"/>
                  </a:cubicBezTo>
                  <a:cubicBezTo>
                    <a:pt x="15" y="26"/>
                    <a:pt x="16" y="23"/>
                    <a:pt x="16" y="20"/>
                  </a:cubicBezTo>
                  <a:cubicBezTo>
                    <a:pt x="16" y="21"/>
                    <a:pt x="17" y="21"/>
                    <a:pt x="17" y="22"/>
                  </a:cubicBezTo>
                  <a:cubicBezTo>
                    <a:pt x="18" y="24"/>
                    <a:pt x="19" y="27"/>
                    <a:pt x="23" y="27"/>
                  </a:cubicBezTo>
                  <a:cubicBezTo>
                    <a:pt x="24" y="27"/>
                    <a:pt x="28" y="27"/>
                    <a:pt x="27" y="24"/>
                  </a:cubicBezTo>
                  <a:cubicBezTo>
                    <a:pt x="27" y="22"/>
                    <a:pt x="24" y="20"/>
                    <a:pt x="22" y="18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3" y="18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65"/>
            <p:cNvSpPr>
              <a:spLocks noEditPoints="1"/>
            </p:cNvSpPr>
            <p:nvPr/>
          </p:nvSpPr>
          <p:spPr bwMode="auto">
            <a:xfrm>
              <a:off x="6702087" y="3025322"/>
              <a:ext cx="77788" cy="77788"/>
            </a:xfrm>
            <a:custGeom>
              <a:avLst/>
              <a:gdLst>
                <a:gd name="T0" fmla="*/ 22 w 30"/>
                <a:gd name="T1" fmla="*/ 18 h 30"/>
                <a:gd name="T2" fmla="*/ 21 w 30"/>
                <a:gd name="T3" fmla="*/ 17 h 30"/>
                <a:gd name="T4" fmla="*/ 29 w 30"/>
                <a:gd name="T5" fmla="*/ 12 h 30"/>
                <a:gd name="T6" fmla="*/ 21 w 30"/>
                <a:gd name="T7" fmla="*/ 7 h 30"/>
                <a:gd name="T8" fmla="*/ 21 w 30"/>
                <a:gd name="T9" fmla="*/ 7 h 30"/>
                <a:gd name="T10" fmla="*/ 20 w 30"/>
                <a:gd name="T11" fmla="*/ 4 h 30"/>
                <a:gd name="T12" fmla="*/ 20 w 30"/>
                <a:gd name="T13" fmla="*/ 3 h 30"/>
                <a:gd name="T14" fmla="*/ 20 w 30"/>
                <a:gd name="T15" fmla="*/ 3 h 30"/>
                <a:gd name="T16" fmla="*/ 13 w 30"/>
                <a:gd name="T17" fmla="*/ 0 h 30"/>
                <a:gd name="T18" fmla="*/ 9 w 30"/>
                <a:gd name="T19" fmla="*/ 9 h 30"/>
                <a:gd name="T20" fmla="*/ 9 w 30"/>
                <a:gd name="T21" fmla="*/ 9 h 30"/>
                <a:gd name="T22" fmla="*/ 7 w 30"/>
                <a:gd name="T23" fmla="*/ 8 h 30"/>
                <a:gd name="T24" fmla="*/ 1 w 30"/>
                <a:gd name="T25" fmla="*/ 9 h 30"/>
                <a:gd name="T26" fmla="*/ 1 w 30"/>
                <a:gd name="T27" fmla="*/ 15 h 30"/>
                <a:gd name="T28" fmla="*/ 9 w 30"/>
                <a:gd name="T29" fmla="*/ 19 h 30"/>
                <a:gd name="T30" fmla="*/ 6 w 30"/>
                <a:gd name="T31" fmla="*/ 27 h 30"/>
                <a:gd name="T32" fmla="*/ 14 w 30"/>
                <a:gd name="T33" fmla="*/ 27 h 30"/>
                <a:gd name="T34" fmla="*/ 16 w 30"/>
                <a:gd name="T35" fmla="*/ 20 h 30"/>
                <a:gd name="T36" fmla="*/ 17 w 30"/>
                <a:gd name="T37" fmla="*/ 21 h 30"/>
                <a:gd name="T38" fmla="*/ 23 w 30"/>
                <a:gd name="T39" fmla="*/ 27 h 30"/>
                <a:gd name="T40" fmla="*/ 28 w 30"/>
                <a:gd name="T41" fmla="*/ 24 h 30"/>
                <a:gd name="T42" fmla="*/ 22 w 30"/>
                <a:gd name="T43" fmla="*/ 18 h 30"/>
                <a:gd name="T44" fmla="*/ 16 w 30"/>
                <a:gd name="T45" fmla="*/ 17 h 30"/>
                <a:gd name="T46" fmla="*/ 15 w 30"/>
                <a:gd name="T47" fmla="*/ 18 h 30"/>
                <a:gd name="T48" fmla="*/ 15 w 30"/>
                <a:gd name="T49" fmla="*/ 18 h 30"/>
                <a:gd name="T50" fmla="*/ 13 w 30"/>
                <a:gd name="T51" fmla="*/ 17 h 30"/>
                <a:gd name="T52" fmla="*/ 12 w 30"/>
                <a:gd name="T53" fmla="*/ 16 h 30"/>
                <a:gd name="T54" fmla="*/ 12 w 30"/>
                <a:gd name="T55" fmla="*/ 14 h 30"/>
                <a:gd name="T56" fmla="*/ 13 w 30"/>
                <a:gd name="T57" fmla="*/ 13 h 30"/>
                <a:gd name="T58" fmla="*/ 14 w 30"/>
                <a:gd name="T59" fmla="*/ 12 h 30"/>
                <a:gd name="T60" fmla="*/ 15 w 30"/>
                <a:gd name="T61" fmla="*/ 12 h 30"/>
                <a:gd name="T62" fmla="*/ 16 w 30"/>
                <a:gd name="T63" fmla="*/ 12 h 30"/>
                <a:gd name="T64" fmla="*/ 17 w 30"/>
                <a:gd name="T65" fmla="*/ 12 h 30"/>
                <a:gd name="T66" fmla="*/ 18 w 30"/>
                <a:gd name="T67" fmla="*/ 15 h 30"/>
                <a:gd name="T68" fmla="*/ 18 w 30"/>
                <a:gd name="T69" fmla="*/ 15 h 30"/>
                <a:gd name="T70" fmla="*/ 17 w 30"/>
                <a:gd name="T71" fmla="*/ 16 h 30"/>
                <a:gd name="T72" fmla="*/ 16 w 30"/>
                <a:gd name="T7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0">
                  <a:moveTo>
                    <a:pt x="22" y="18"/>
                  </a:moveTo>
                  <a:cubicBezTo>
                    <a:pt x="22" y="18"/>
                    <a:pt x="21" y="17"/>
                    <a:pt x="21" y="17"/>
                  </a:cubicBezTo>
                  <a:cubicBezTo>
                    <a:pt x="24" y="17"/>
                    <a:pt x="29" y="16"/>
                    <a:pt x="29" y="12"/>
                  </a:cubicBezTo>
                  <a:cubicBezTo>
                    <a:pt x="30" y="8"/>
                    <a:pt x="25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5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1"/>
                    <a:pt x="15" y="1"/>
                    <a:pt x="13" y="0"/>
                  </a:cubicBezTo>
                  <a:cubicBezTo>
                    <a:pt x="10" y="0"/>
                    <a:pt x="7" y="3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5" y="8"/>
                    <a:pt x="2" y="8"/>
                    <a:pt x="1" y="9"/>
                  </a:cubicBezTo>
                  <a:cubicBezTo>
                    <a:pt x="0" y="11"/>
                    <a:pt x="0" y="14"/>
                    <a:pt x="1" y="15"/>
                  </a:cubicBezTo>
                  <a:cubicBezTo>
                    <a:pt x="3" y="19"/>
                    <a:pt x="6" y="20"/>
                    <a:pt x="9" y="19"/>
                  </a:cubicBezTo>
                  <a:cubicBezTo>
                    <a:pt x="8" y="21"/>
                    <a:pt x="4" y="25"/>
                    <a:pt x="6" y="27"/>
                  </a:cubicBezTo>
                  <a:cubicBezTo>
                    <a:pt x="9" y="29"/>
                    <a:pt x="13" y="30"/>
                    <a:pt x="14" y="27"/>
                  </a:cubicBezTo>
                  <a:cubicBezTo>
                    <a:pt x="15" y="25"/>
                    <a:pt x="16" y="23"/>
                    <a:pt x="1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4"/>
                    <a:pt x="20" y="27"/>
                    <a:pt x="23" y="27"/>
                  </a:cubicBezTo>
                  <a:cubicBezTo>
                    <a:pt x="25" y="27"/>
                    <a:pt x="28" y="27"/>
                    <a:pt x="28" y="24"/>
                  </a:cubicBezTo>
                  <a:cubicBezTo>
                    <a:pt x="27" y="22"/>
                    <a:pt x="24" y="19"/>
                    <a:pt x="22" y="18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7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66"/>
            <p:cNvSpPr>
              <a:spLocks noEditPoints="1"/>
            </p:cNvSpPr>
            <p:nvPr/>
          </p:nvSpPr>
          <p:spPr bwMode="auto">
            <a:xfrm>
              <a:off x="7456149" y="4585835"/>
              <a:ext cx="20638" cy="684213"/>
            </a:xfrm>
            <a:custGeom>
              <a:avLst/>
              <a:gdLst>
                <a:gd name="T0" fmla="*/ 4 w 8"/>
                <a:gd name="T1" fmla="*/ 256 h 265"/>
                <a:gd name="T2" fmla="*/ 4 w 8"/>
                <a:gd name="T3" fmla="*/ 265 h 265"/>
                <a:gd name="T4" fmla="*/ 0 w 8"/>
                <a:gd name="T5" fmla="*/ 247 h 265"/>
                <a:gd name="T6" fmla="*/ 8 w 8"/>
                <a:gd name="T7" fmla="*/ 247 h 265"/>
                <a:gd name="T8" fmla="*/ 0 w 8"/>
                <a:gd name="T9" fmla="*/ 248 h 265"/>
                <a:gd name="T10" fmla="*/ 4 w 8"/>
                <a:gd name="T11" fmla="*/ 230 h 265"/>
                <a:gd name="T12" fmla="*/ 4 w 8"/>
                <a:gd name="T13" fmla="*/ 239 h 265"/>
                <a:gd name="T14" fmla="*/ 0 w 8"/>
                <a:gd name="T15" fmla="*/ 221 h 265"/>
                <a:gd name="T16" fmla="*/ 8 w 8"/>
                <a:gd name="T17" fmla="*/ 221 h 265"/>
                <a:gd name="T18" fmla="*/ 0 w 8"/>
                <a:gd name="T19" fmla="*/ 222 h 265"/>
                <a:gd name="T20" fmla="*/ 4 w 8"/>
                <a:gd name="T21" fmla="*/ 204 h 265"/>
                <a:gd name="T22" fmla="*/ 4 w 8"/>
                <a:gd name="T23" fmla="*/ 214 h 265"/>
                <a:gd name="T24" fmla="*/ 0 w 8"/>
                <a:gd name="T25" fmla="*/ 196 h 265"/>
                <a:gd name="T26" fmla="*/ 8 w 8"/>
                <a:gd name="T27" fmla="*/ 196 h 265"/>
                <a:gd name="T28" fmla="*/ 0 w 8"/>
                <a:gd name="T29" fmla="*/ 197 h 265"/>
                <a:gd name="T30" fmla="*/ 4 w 8"/>
                <a:gd name="T31" fmla="*/ 179 h 265"/>
                <a:gd name="T32" fmla="*/ 4 w 8"/>
                <a:gd name="T33" fmla="*/ 188 h 265"/>
                <a:gd name="T34" fmla="*/ 0 w 8"/>
                <a:gd name="T35" fmla="*/ 170 h 265"/>
                <a:gd name="T36" fmla="*/ 8 w 8"/>
                <a:gd name="T37" fmla="*/ 170 h 265"/>
                <a:gd name="T38" fmla="*/ 0 w 8"/>
                <a:gd name="T39" fmla="*/ 171 h 265"/>
                <a:gd name="T40" fmla="*/ 4 w 8"/>
                <a:gd name="T41" fmla="*/ 153 h 265"/>
                <a:gd name="T42" fmla="*/ 4 w 8"/>
                <a:gd name="T43" fmla="*/ 162 h 265"/>
                <a:gd name="T44" fmla="*/ 0 w 8"/>
                <a:gd name="T45" fmla="*/ 144 h 265"/>
                <a:gd name="T46" fmla="*/ 8 w 8"/>
                <a:gd name="T47" fmla="*/ 144 h 265"/>
                <a:gd name="T48" fmla="*/ 0 w 8"/>
                <a:gd name="T49" fmla="*/ 146 h 265"/>
                <a:gd name="T50" fmla="*/ 4 w 8"/>
                <a:gd name="T51" fmla="*/ 128 h 265"/>
                <a:gd name="T52" fmla="*/ 4 w 8"/>
                <a:gd name="T53" fmla="*/ 137 h 265"/>
                <a:gd name="T54" fmla="*/ 0 w 8"/>
                <a:gd name="T55" fmla="*/ 119 h 265"/>
                <a:gd name="T56" fmla="*/ 8 w 8"/>
                <a:gd name="T57" fmla="*/ 119 h 265"/>
                <a:gd name="T58" fmla="*/ 0 w 8"/>
                <a:gd name="T59" fmla="*/ 120 h 265"/>
                <a:gd name="T60" fmla="*/ 4 w 8"/>
                <a:gd name="T61" fmla="*/ 102 h 265"/>
                <a:gd name="T62" fmla="*/ 4 w 8"/>
                <a:gd name="T63" fmla="*/ 111 h 265"/>
                <a:gd name="T64" fmla="*/ 0 w 8"/>
                <a:gd name="T65" fmla="*/ 93 h 265"/>
                <a:gd name="T66" fmla="*/ 8 w 8"/>
                <a:gd name="T67" fmla="*/ 93 h 265"/>
                <a:gd name="T68" fmla="*/ 0 w 8"/>
                <a:gd name="T69" fmla="*/ 94 h 265"/>
                <a:gd name="T70" fmla="*/ 4 w 8"/>
                <a:gd name="T71" fmla="*/ 76 h 265"/>
                <a:gd name="T72" fmla="*/ 4 w 8"/>
                <a:gd name="T73" fmla="*/ 86 h 265"/>
                <a:gd name="T74" fmla="*/ 0 w 8"/>
                <a:gd name="T75" fmla="*/ 68 h 265"/>
                <a:gd name="T76" fmla="*/ 8 w 8"/>
                <a:gd name="T77" fmla="*/ 68 h 265"/>
                <a:gd name="T78" fmla="*/ 0 w 8"/>
                <a:gd name="T79" fmla="*/ 69 h 265"/>
                <a:gd name="T80" fmla="*/ 4 w 8"/>
                <a:gd name="T81" fmla="*/ 51 h 265"/>
                <a:gd name="T82" fmla="*/ 4 w 8"/>
                <a:gd name="T83" fmla="*/ 60 h 265"/>
                <a:gd name="T84" fmla="*/ 0 w 8"/>
                <a:gd name="T85" fmla="*/ 42 h 265"/>
                <a:gd name="T86" fmla="*/ 8 w 8"/>
                <a:gd name="T87" fmla="*/ 42 h 265"/>
                <a:gd name="T88" fmla="*/ 0 w 8"/>
                <a:gd name="T89" fmla="*/ 43 h 265"/>
                <a:gd name="T90" fmla="*/ 4 w 8"/>
                <a:gd name="T91" fmla="*/ 25 h 265"/>
                <a:gd name="T92" fmla="*/ 4 w 8"/>
                <a:gd name="T93" fmla="*/ 34 h 265"/>
                <a:gd name="T94" fmla="*/ 0 w 8"/>
                <a:gd name="T95" fmla="*/ 16 h 265"/>
                <a:gd name="T96" fmla="*/ 8 w 8"/>
                <a:gd name="T97" fmla="*/ 16 h 265"/>
                <a:gd name="T98" fmla="*/ 0 w 8"/>
                <a:gd name="T99" fmla="*/ 18 h 265"/>
                <a:gd name="T100" fmla="*/ 4 w 8"/>
                <a:gd name="T101" fmla="*/ 0 h 265"/>
                <a:gd name="T102" fmla="*/ 4 w 8"/>
                <a:gd name="T103" fmla="*/ 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265"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7"/>
                    <a:pt x="2" y="256"/>
                    <a:pt x="4" y="256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7" y="256"/>
                    <a:pt x="8" y="257"/>
                    <a:pt x="8" y="260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8" y="263"/>
                    <a:pt x="7" y="265"/>
                    <a:pt x="4" y="265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2" y="265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2" y="243"/>
                    <a:pt x="4" y="243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7" y="243"/>
                    <a:pt x="8" y="245"/>
                    <a:pt x="8" y="247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50"/>
                    <a:pt x="7" y="252"/>
                    <a:pt x="4" y="252"/>
                  </a:cubicBezTo>
                  <a:cubicBezTo>
                    <a:pt x="4" y="252"/>
                    <a:pt x="4" y="252"/>
                    <a:pt x="4" y="252"/>
                  </a:cubicBezTo>
                  <a:cubicBezTo>
                    <a:pt x="2" y="252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7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7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7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7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7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7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7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7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7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7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7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7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7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7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7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7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7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7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7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7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7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7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7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7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7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7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67"/>
            <p:cNvSpPr>
              <a:spLocks noEditPoints="1"/>
            </p:cNvSpPr>
            <p:nvPr/>
          </p:nvSpPr>
          <p:spPr bwMode="auto">
            <a:xfrm>
              <a:off x="7408524" y="4585835"/>
              <a:ext cx="20638" cy="419100"/>
            </a:xfrm>
            <a:custGeom>
              <a:avLst/>
              <a:gdLst>
                <a:gd name="T0" fmla="*/ 4 w 8"/>
                <a:gd name="T1" fmla="*/ 153 h 162"/>
                <a:gd name="T2" fmla="*/ 8 w 8"/>
                <a:gd name="T3" fmla="*/ 157 h 162"/>
                <a:gd name="T4" fmla="*/ 4 w 8"/>
                <a:gd name="T5" fmla="*/ 162 h 162"/>
                <a:gd name="T6" fmla="*/ 0 w 8"/>
                <a:gd name="T7" fmla="*/ 144 h 162"/>
                <a:gd name="T8" fmla="*/ 8 w 8"/>
                <a:gd name="T9" fmla="*/ 144 h 162"/>
                <a:gd name="T10" fmla="*/ 4 w 8"/>
                <a:gd name="T11" fmla="*/ 150 h 162"/>
                <a:gd name="T12" fmla="*/ 0 w 8"/>
                <a:gd name="T13" fmla="*/ 133 h 162"/>
                <a:gd name="T14" fmla="*/ 4 w 8"/>
                <a:gd name="T15" fmla="*/ 128 h 162"/>
                <a:gd name="T16" fmla="*/ 8 w 8"/>
                <a:gd name="T17" fmla="*/ 133 h 162"/>
                <a:gd name="T18" fmla="*/ 0 w 8"/>
                <a:gd name="T19" fmla="*/ 133 h 162"/>
                <a:gd name="T20" fmla="*/ 4 w 8"/>
                <a:gd name="T21" fmla="*/ 115 h 162"/>
                <a:gd name="T22" fmla="*/ 8 w 8"/>
                <a:gd name="T23" fmla="*/ 119 h 162"/>
                <a:gd name="T24" fmla="*/ 4 w 8"/>
                <a:gd name="T25" fmla="*/ 124 h 162"/>
                <a:gd name="T26" fmla="*/ 0 w 8"/>
                <a:gd name="T27" fmla="*/ 106 h 162"/>
                <a:gd name="T28" fmla="*/ 8 w 8"/>
                <a:gd name="T29" fmla="*/ 106 h 162"/>
                <a:gd name="T30" fmla="*/ 4 w 8"/>
                <a:gd name="T31" fmla="*/ 111 h 162"/>
                <a:gd name="T32" fmla="*/ 0 w 8"/>
                <a:gd name="T33" fmla="*/ 94 h 162"/>
                <a:gd name="T34" fmla="*/ 4 w 8"/>
                <a:gd name="T35" fmla="*/ 89 h 162"/>
                <a:gd name="T36" fmla="*/ 8 w 8"/>
                <a:gd name="T37" fmla="*/ 94 h 162"/>
                <a:gd name="T38" fmla="*/ 0 w 8"/>
                <a:gd name="T39" fmla="*/ 94 h 162"/>
                <a:gd name="T40" fmla="*/ 4 w 8"/>
                <a:gd name="T41" fmla="*/ 76 h 162"/>
                <a:gd name="T42" fmla="*/ 8 w 8"/>
                <a:gd name="T43" fmla="*/ 80 h 162"/>
                <a:gd name="T44" fmla="*/ 4 w 8"/>
                <a:gd name="T45" fmla="*/ 86 h 162"/>
                <a:gd name="T46" fmla="*/ 0 w 8"/>
                <a:gd name="T47" fmla="*/ 68 h 162"/>
                <a:gd name="T48" fmla="*/ 8 w 8"/>
                <a:gd name="T49" fmla="*/ 68 h 162"/>
                <a:gd name="T50" fmla="*/ 4 w 8"/>
                <a:gd name="T51" fmla="*/ 73 h 162"/>
                <a:gd name="T52" fmla="*/ 0 w 8"/>
                <a:gd name="T53" fmla="*/ 56 h 162"/>
                <a:gd name="T54" fmla="*/ 4 w 8"/>
                <a:gd name="T55" fmla="*/ 51 h 162"/>
                <a:gd name="T56" fmla="*/ 8 w 8"/>
                <a:gd name="T57" fmla="*/ 56 h 162"/>
                <a:gd name="T58" fmla="*/ 0 w 8"/>
                <a:gd name="T59" fmla="*/ 56 h 162"/>
                <a:gd name="T60" fmla="*/ 4 w 8"/>
                <a:gd name="T61" fmla="*/ 38 h 162"/>
                <a:gd name="T62" fmla="*/ 8 w 8"/>
                <a:gd name="T63" fmla="*/ 42 h 162"/>
                <a:gd name="T64" fmla="*/ 4 w 8"/>
                <a:gd name="T65" fmla="*/ 47 h 162"/>
                <a:gd name="T66" fmla="*/ 0 w 8"/>
                <a:gd name="T67" fmla="*/ 29 h 162"/>
                <a:gd name="T68" fmla="*/ 8 w 8"/>
                <a:gd name="T69" fmla="*/ 29 h 162"/>
                <a:gd name="T70" fmla="*/ 4 w 8"/>
                <a:gd name="T71" fmla="*/ 34 h 162"/>
                <a:gd name="T72" fmla="*/ 0 w 8"/>
                <a:gd name="T73" fmla="*/ 18 h 162"/>
                <a:gd name="T74" fmla="*/ 4 w 8"/>
                <a:gd name="T75" fmla="*/ 12 h 162"/>
                <a:gd name="T76" fmla="*/ 8 w 8"/>
                <a:gd name="T77" fmla="*/ 18 h 162"/>
                <a:gd name="T78" fmla="*/ 0 w 8"/>
                <a:gd name="T79" fmla="*/ 18 h 162"/>
                <a:gd name="T80" fmla="*/ 4 w 8"/>
                <a:gd name="T81" fmla="*/ 0 h 162"/>
                <a:gd name="T82" fmla="*/ 8 w 8"/>
                <a:gd name="T83" fmla="*/ 4 h 162"/>
                <a:gd name="T84" fmla="*/ 4 w 8"/>
                <a:gd name="T8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62"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68"/>
            <p:cNvSpPr>
              <a:spLocks noEditPoints="1"/>
            </p:cNvSpPr>
            <p:nvPr/>
          </p:nvSpPr>
          <p:spPr bwMode="auto">
            <a:xfrm>
              <a:off x="7516474" y="4592185"/>
              <a:ext cx="9525" cy="558800"/>
            </a:xfrm>
            <a:custGeom>
              <a:avLst/>
              <a:gdLst>
                <a:gd name="T0" fmla="*/ 2 w 4"/>
                <a:gd name="T1" fmla="*/ 212 h 217"/>
                <a:gd name="T2" fmla="*/ 2 w 4"/>
                <a:gd name="T3" fmla="*/ 217 h 217"/>
                <a:gd name="T4" fmla="*/ 0 w 4"/>
                <a:gd name="T5" fmla="*/ 205 h 217"/>
                <a:gd name="T6" fmla="*/ 4 w 4"/>
                <a:gd name="T7" fmla="*/ 205 h 217"/>
                <a:gd name="T8" fmla="*/ 0 w 4"/>
                <a:gd name="T9" fmla="*/ 206 h 217"/>
                <a:gd name="T10" fmla="*/ 2 w 4"/>
                <a:gd name="T11" fmla="*/ 194 h 217"/>
                <a:gd name="T12" fmla="*/ 2 w 4"/>
                <a:gd name="T13" fmla="*/ 199 h 217"/>
                <a:gd name="T14" fmla="*/ 0 w 4"/>
                <a:gd name="T15" fmla="*/ 187 h 217"/>
                <a:gd name="T16" fmla="*/ 4 w 4"/>
                <a:gd name="T17" fmla="*/ 187 h 217"/>
                <a:gd name="T18" fmla="*/ 0 w 4"/>
                <a:gd name="T19" fmla="*/ 188 h 217"/>
                <a:gd name="T20" fmla="*/ 2 w 4"/>
                <a:gd name="T21" fmla="*/ 176 h 217"/>
                <a:gd name="T22" fmla="*/ 2 w 4"/>
                <a:gd name="T23" fmla="*/ 181 h 217"/>
                <a:gd name="T24" fmla="*/ 0 w 4"/>
                <a:gd name="T25" fmla="*/ 170 h 217"/>
                <a:gd name="T26" fmla="*/ 4 w 4"/>
                <a:gd name="T27" fmla="*/ 170 h 217"/>
                <a:gd name="T28" fmla="*/ 0 w 4"/>
                <a:gd name="T29" fmla="*/ 171 h 217"/>
                <a:gd name="T30" fmla="*/ 2 w 4"/>
                <a:gd name="T31" fmla="*/ 159 h 217"/>
                <a:gd name="T32" fmla="*/ 2 w 4"/>
                <a:gd name="T33" fmla="*/ 164 h 217"/>
                <a:gd name="T34" fmla="*/ 0 w 4"/>
                <a:gd name="T35" fmla="*/ 152 h 217"/>
                <a:gd name="T36" fmla="*/ 4 w 4"/>
                <a:gd name="T37" fmla="*/ 152 h 217"/>
                <a:gd name="T38" fmla="*/ 0 w 4"/>
                <a:gd name="T39" fmla="*/ 153 h 217"/>
                <a:gd name="T40" fmla="*/ 2 w 4"/>
                <a:gd name="T41" fmla="*/ 141 h 217"/>
                <a:gd name="T42" fmla="*/ 2 w 4"/>
                <a:gd name="T43" fmla="*/ 146 h 217"/>
                <a:gd name="T44" fmla="*/ 0 w 4"/>
                <a:gd name="T45" fmla="*/ 134 h 217"/>
                <a:gd name="T46" fmla="*/ 4 w 4"/>
                <a:gd name="T47" fmla="*/ 134 h 217"/>
                <a:gd name="T48" fmla="*/ 0 w 4"/>
                <a:gd name="T49" fmla="*/ 135 h 217"/>
                <a:gd name="T50" fmla="*/ 2 w 4"/>
                <a:gd name="T51" fmla="*/ 123 h 217"/>
                <a:gd name="T52" fmla="*/ 2 w 4"/>
                <a:gd name="T53" fmla="*/ 128 h 217"/>
                <a:gd name="T54" fmla="*/ 0 w 4"/>
                <a:gd name="T55" fmla="*/ 117 h 217"/>
                <a:gd name="T56" fmla="*/ 4 w 4"/>
                <a:gd name="T57" fmla="*/ 117 h 217"/>
                <a:gd name="T58" fmla="*/ 0 w 4"/>
                <a:gd name="T59" fmla="*/ 118 h 217"/>
                <a:gd name="T60" fmla="*/ 2 w 4"/>
                <a:gd name="T61" fmla="*/ 106 h 217"/>
                <a:gd name="T62" fmla="*/ 2 w 4"/>
                <a:gd name="T63" fmla="*/ 111 h 217"/>
                <a:gd name="T64" fmla="*/ 0 w 4"/>
                <a:gd name="T65" fmla="*/ 99 h 217"/>
                <a:gd name="T66" fmla="*/ 4 w 4"/>
                <a:gd name="T67" fmla="*/ 99 h 217"/>
                <a:gd name="T68" fmla="*/ 0 w 4"/>
                <a:gd name="T69" fmla="*/ 100 h 217"/>
                <a:gd name="T70" fmla="*/ 2 w 4"/>
                <a:gd name="T71" fmla="*/ 88 h 217"/>
                <a:gd name="T72" fmla="*/ 2 w 4"/>
                <a:gd name="T73" fmla="*/ 93 h 217"/>
                <a:gd name="T74" fmla="*/ 0 w 4"/>
                <a:gd name="T75" fmla="*/ 81 h 217"/>
                <a:gd name="T76" fmla="*/ 4 w 4"/>
                <a:gd name="T77" fmla="*/ 81 h 217"/>
                <a:gd name="T78" fmla="*/ 0 w 4"/>
                <a:gd name="T79" fmla="*/ 82 h 217"/>
                <a:gd name="T80" fmla="*/ 2 w 4"/>
                <a:gd name="T81" fmla="*/ 70 h 217"/>
                <a:gd name="T82" fmla="*/ 2 w 4"/>
                <a:gd name="T83" fmla="*/ 75 h 217"/>
                <a:gd name="T84" fmla="*/ 0 w 4"/>
                <a:gd name="T85" fmla="*/ 63 h 217"/>
                <a:gd name="T86" fmla="*/ 4 w 4"/>
                <a:gd name="T87" fmla="*/ 63 h 217"/>
                <a:gd name="T88" fmla="*/ 0 w 4"/>
                <a:gd name="T89" fmla="*/ 65 h 217"/>
                <a:gd name="T90" fmla="*/ 2 w 4"/>
                <a:gd name="T91" fmla="*/ 53 h 217"/>
                <a:gd name="T92" fmla="*/ 2 w 4"/>
                <a:gd name="T93" fmla="*/ 58 h 217"/>
                <a:gd name="T94" fmla="*/ 0 w 4"/>
                <a:gd name="T95" fmla="*/ 46 h 217"/>
                <a:gd name="T96" fmla="*/ 4 w 4"/>
                <a:gd name="T97" fmla="*/ 46 h 217"/>
                <a:gd name="T98" fmla="*/ 0 w 4"/>
                <a:gd name="T99" fmla="*/ 47 h 217"/>
                <a:gd name="T100" fmla="*/ 2 w 4"/>
                <a:gd name="T101" fmla="*/ 35 h 217"/>
                <a:gd name="T102" fmla="*/ 2 w 4"/>
                <a:gd name="T103" fmla="*/ 40 h 217"/>
                <a:gd name="T104" fmla="*/ 0 w 4"/>
                <a:gd name="T105" fmla="*/ 28 h 217"/>
                <a:gd name="T106" fmla="*/ 4 w 4"/>
                <a:gd name="T107" fmla="*/ 28 h 217"/>
                <a:gd name="T108" fmla="*/ 0 w 4"/>
                <a:gd name="T109" fmla="*/ 29 h 217"/>
                <a:gd name="T110" fmla="*/ 2 w 4"/>
                <a:gd name="T111" fmla="*/ 17 h 217"/>
                <a:gd name="T112" fmla="*/ 2 w 4"/>
                <a:gd name="T113" fmla="*/ 22 h 217"/>
                <a:gd name="T114" fmla="*/ 0 w 4"/>
                <a:gd name="T115" fmla="*/ 10 h 217"/>
                <a:gd name="T116" fmla="*/ 4 w 4"/>
                <a:gd name="T117" fmla="*/ 10 h 217"/>
                <a:gd name="T118" fmla="*/ 0 w 4"/>
                <a:gd name="T119" fmla="*/ 12 h 217"/>
                <a:gd name="T120" fmla="*/ 2 w 4"/>
                <a:gd name="T121" fmla="*/ 0 h 217"/>
                <a:gd name="T122" fmla="*/ 2 w 4"/>
                <a:gd name="T123" fmla="*/ 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" h="217"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7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7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69"/>
            <p:cNvSpPr>
              <a:spLocks noEditPoints="1"/>
            </p:cNvSpPr>
            <p:nvPr/>
          </p:nvSpPr>
          <p:spPr bwMode="auto">
            <a:xfrm>
              <a:off x="7626012" y="4592185"/>
              <a:ext cx="11113" cy="649288"/>
            </a:xfrm>
            <a:custGeom>
              <a:avLst/>
              <a:gdLst>
                <a:gd name="T0" fmla="*/ 4 w 4"/>
                <a:gd name="T1" fmla="*/ 249 h 252"/>
                <a:gd name="T2" fmla="*/ 0 w 4"/>
                <a:gd name="T3" fmla="*/ 250 h 252"/>
                <a:gd name="T4" fmla="*/ 4 w 4"/>
                <a:gd name="T5" fmla="*/ 240 h 252"/>
                <a:gd name="T6" fmla="*/ 0 w 4"/>
                <a:gd name="T7" fmla="*/ 241 h 252"/>
                <a:gd name="T8" fmla="*/ 4 w 4"/>
                <a:gd name="T9" fmla="*/ 231 h 252"/>
                <a:gd name="T10" fmla="*/ 0 w 4"/>
                <a:gd name="T11" fmla="*/ 233 h 252"/>
                <a:gd name="T12" fmla="*/ 4 w 4"/>
                <a:gd name="T13" fmla="*/ 223 h 252"/>
                <a:gd name="T14" fmla="*/ 0 w 4"/>
                <a:gd name="T15" fmla="*/ 224 h 252"/>
                <a:gd name="T16" fmla="*/ 4 w 4"/>
                <a:gd name="T17" fmla="*/ 214 h 252"/>
                <a:gd name="T18" fmla="*/ 0 w 4"/>
                <a:gd name="T19" fmla="*/ 215 h 252"/>
                <a:gd name="T20" fmla="*/ 4 w 4"/>
                <a:gd name="T21" fmla="*/ 205 h 252"/>
                <a:gd name="T22" fmla="*/ 0 w 4"/>
                <a:gd name="T23" fmla="*/ 206 h 252"/>
                <a:gd name="T24" fmla="*/ 4 w 4"/>
                <a:gd name="T25" fmla="*/ 196 h 252"/>
                <a:gd name="T26" fmla="*/ 0 w 4"/>
                <a:gd name="T27" fmla="*/ 197 h 252"/>
                <a:gd name="T28" fmla="*/ 4 w 4"/>
                <a:gd name="T29" fmla="*/ 187 h 252"/>
                <a:gd name="T30" fmla="*/ 0 w 4"/>
                <a:gd name="T31" fmla="*/ 188 h 252"/>
                <a:gd name="T32" fmla="*/ 4 w 4"/>
                <a:gd name="T33" fmla="*/ 178 h 252"/>
                <a:gd name="T34" fmla="*/ 0 w 4"/>
                <a:gd name="T35" fmla="*/ 180 h 252"/>
                <a:gd name="T36" fmla="*/ 4 w 4"/>
                <a:gd name="T37" fmla="*/ 170 h 252"/>
                <a:gd name="T38" fmla="*/ 0 w 4"/>
                <a:gd name="T39" fmla="*/ 171 h 252"/>
                <a:gd name="T40" fmla="*/ 4 w 4"/>
                <a:gd name="T41" fmla="*/ 161 h 252"/>
                <a:gd name="T42" fmla="*/ 0 w 4"/>
                <a:gd name="T43" fmla="*/ 162 h 252"/>
                <a:gd name="T44" fmla="*/ 4 w 4"/>
                <a:gd name="T45" fmla="*/ 152 h 252"/>
                <a:gd name="T46" fmla="*/ 0 w 4"/>
                <a:gd name="T47" fmla="*/ 153 h 252"/>
                <a:gd name="T48" fmla="*/ 4 w 4"/>
                <a:gd name="T49" fmla="*/ 143 h 252"/>
                <a:gd name="T50" fmla="*/ 0 w 4"/>
                <a:gd name="T51" fmla="*/ 144 h 252"/>
                <a:gd name="T52" fmla="*/ 4 w 4"/>
                <a:gd name="T53" fmla="*/ 134 h 252"/>
                <a:gd name="T54" fmla="*/ 0 w 4"/>
                <a:gd name="T55" fmla="*/ 135 h 252"/>
                <a:gd name="T56" fmla="*/ 4 w 4"/>
                <a:gd name="T57" fmla="*/ 125 h 252"/>
                <a:gd name="T58" fmla="*/ 0 w 4"/>
                <a:gd name="T59" fmla="*/ 126 h 252"/>
                <a:gd name="T60" fmla="*/ 4 w 4"/>
                <a:gd name="T61" fmla="*/ 117 h 252"/>
                <a:gd name="T62" fmla="*/ 0 w 4"/>
                <a:gd name="T63" fmla="*/ 118 h 252"/>
                <a:gd name="T64" fmla="*/ 4 w 4"/>
                <a:gd name="T65" fmla="*/ 108 h 252"/>
                <a:gd name="T66" fmla="*/ 0 w 4"/>
                <a:gd name="T67" fmla="*/ 109 h 252"/>
                <a:gd name="T68" fmla="*/ 4 w 4"/>
                <a:gd name="T69" fmla="*/ 99 h 252"/>
                <a:gd name="T70" fmla="*/ 0 w 4"/>
                <a:gd name="T71" fmla="*/ 100 h 252"/>
                <a:gd name="T72" fmla="*/ 4 w 4"/>
                <a:gd name="T73" fmla="*/ 90 h 252"/>
                <a:gd name="T74" fmla="*/ 0 w 4"/>
                <a:gd name="T75" fmla="*/ 91 h 252"/>
                <a:gd name="T76" fmla="*/ 4 w 4"/>
                <a:gd name="T77" fmla="*/ 81 h 252"/>
                <a:gd name="T78" fmla="*/ 0 w 4"/>
                <a:gd name="T79" fmla="*/ 82 h 252"/>
                <a:gd name="T80" fmla="*/ 4 w 4"/>
                <a:gd name="T81" fmla="*/ 72 h 252"/>
                <a:gd name="T82" fmla="*/ 0 w 4"/>
                <a:gd name="T83" fmla="*/ 73 h 252"/>
                <a:gd name="T84" fmla="*/ 4 w 4"/>
                <a:gd name="T85" fmla="*/ 63 h 252"/>
                <a:gd name="T86" fmla="*/ 0 w 4"/>
                <a:gd name="T87" fmla="*/ 65 h 252"/>
                <a:gd name="T88" fmla="*/ 4 w 4"/>
                <a:gd name="T89" fmla="*/ 55 h 252"/>
                <a:gd name="T90" fmla="*/ 0 w 4"/>
                <a:gd name="T91" fmla="*/ 56 h 252"/>
                <a:gd name="T92" fmla="*/ 4 w 4"/>
                <a:gd name="T93" fmla="*/ 46 h 252"/>
                <a:gd name="T94" fmla="*/ 0 w 4"/>
                <a:gd name="T95" fmla="*/ 47 h 252"/>
                <a:gd name="T96" fmla="*/ 4 w 4"/>
                <a:gd name="T97" fmla="*/ 37 h 252"/>
                <a:gd name="T98" fmla="*/ 0 w 4"/>
                <a:gd name="T99" fmla="*/ 38 h 252"/>
                <a:gd name="T100" fmla="*/ 4 w 4"/>
                <a:gd name="T101" fmla="*/ 28 h 252"/>
                <a:gd name="T102" fmla="*/ 0 w 4"/>
                <a:gd name="T103" fmla="*/ 29 h 252"/>
                <a:gd name="T104" fmla="*/ 4 w 4"/>
                <a:gd name="T105" fmla="*/ 19 h 252"/>
                <a:gd name="T106" fmla="*/ 0 w 4"/>
                <a:gd name="T107" fmla="*/ 20 h 252"/>
                <a:gd name="T108" fmla="*/ 4 w 4"/>
                <a:gd name="T109" fmla="*/ 10 h 252"/>
                <a:gd name="T110" fmla="*/ 0 w 4"/>
                <a:gd name="T111" fmla="*/ 12 h 252"/>
                <a:gd name="T112" fmla="*/ 4 w 4"/>
                <a:gd name="T113" fmla="*/ 2 h 252"/>
                <a:gd name="T114" fmla="*/ 0 w 4"/>
                <a:gd name="T115" fmla="*/ 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252">
                  <a:moveTo>
                    <a:pt x="0" y="250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48"/>
                    <a:pt x="1" y="247"/>
                    <a:pt x="2" y="247"/>
                  </a:cubicBezTo>
                  <a:cubicBezTo>
                    <a:pt x="2" y="247"/>
                    <a:pt x="2" y="247"/>
                    <a:pt x="2" y="247"/>
                  </a:cubicBezTo>
                  <a:cubicBezTo>
                    <a:pt x="3" y="247"/>
                    <a:pt x="4" y="248"/>
                    <a:pt x="4" y="249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51"/>
                    <a:pt x="3" y="252"/>
                    <a:pt x="2" y="25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" y="252"/>
                    <a:pt x="0" y="251"/>
                    <a:pt x="0" y="250"/>
                  </a:cubicBezTo>
                  <a:close/>
                  <a:moveTo>
                    <a:pt x="0" y="241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0" y="239"/>
                    <a:pt x="1" y="238"/>
                    <a:pt x="2" y="238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3" y="238"/>
                    <a:pt x="4" y="239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4" y="241"/>
                    <a:pt x="4" y="241"/>
                    <a:pt x="4" y="241"/>
                  </a:cubicBezTo>
                  <a:cubicBezTo>
                    <a:pt x="4" y="242"/>
                    <a:pt x="3" y="243"/>
                    <a:pt x="2" y="24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1" y="243"/>
                    <a:pt x="0" y="242"/>
                    <a:pt x="0" y="241"/>
                  </a:cubicBezTo>
                  <a:close/>
                  <a:moveTo>
                    <a:pt x="0" y="233"/>
                  </a:moveTo>
                  <a:cubicBezTo>
                    <a:pt x="0" y="231"/>
                    <a:pt x="0" y="231"/>
                    <a:pt x="0" y="231"/>
                  </a:cubicBezTo>
                  <a:cubicBezTo>
                    <a:pt x="0" y="230"/>
                    <a:pt x="1" y="229"/>
                    <a:pt x="2" y="229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3" y="229"/>
                    <a:pt x="4" y="230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4"/>
                    <a:pt x="3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1" y="234"/>
                    <a:pt x="0" y="234"/>
                    <a:pt x="0" y="233"/>
                  </a:cubicBezTo>
                  <a:close/>
                  <a:moveTo>
                    <a:pt x="0" y="224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21"/>
                    <a:pt x="1" y="221"/>
                    <a:pt x="2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" y="221"/>
                    <a:pt x="4" y="221"/>
                    <a:pt x="4" y="223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5"/>
                    <a:pt x="3" y="226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1" y="226"/>
                    <a:pt x="0" y="225"/>
                    <a:pt x="0" y="224"/>
                  </a:cubicBezTo>
                  <a:close/>
                  <a:moveTo>
                    <a:pt x="0" y="215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213"/>
                    <a:pt x="1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3" y="212"/>
                    <a:pt x="4" y="213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4" y="216"/>
                    <a:pt x="3" y="217"/>
                    <a:pt x="2" y="217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7"/>
                    <a:pt x="0" y="216"/>
                    <a:pt x="0" y="215"/>
                  </a:cubicBezTo>
                  <a:close/>
                  <a:moveTo>
                    <a:pt x="0" y="206"/>
                  </a:moveTo>
                  <a:cubicBezTo>
                    <a:pt x="0" y="205"/>
                    <a:pt x="0" y="205"/>
                    <a:pt x="0" y="205"/>
                  </a:cubicBezTo>
                  <a:cubicBezTo>
                    <a:pt x="0" y="204"/>
                    <a:pt x="1" y="203"/>
                    <a:pt x="2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3" y="203"/>
                    <a:pt x="4" y="204"/>
                    <a:pt x="4" y="205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7"/>
                    <a:pt x="3" y="208"/>
                    <a:pt x="2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08"/>
                    <a:pt x="0" y="207"/>
                    <a:pt x="0" y="206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4" y="195"/>
                    <a:pt x="4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8"/>
                    <a:pt x="3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lose/>
                  <a:moveTo>
                    <a:pt x="0" y="18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4" y="186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9"/>
                    <a:pt x="3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0" y="189"/>
                    <a:pt x="0" y="188"/>
                  </a:cubicBezTo>
                  <a:close/>
                  <a:moveTo>
                    <a:pt x="0" y="18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177"/>
                    <a:pt x="1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6"/>
                    <a:pt x="4" y="177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1"/>
                    <a:pt x="3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1"/>
                    <a:pt x="0" y="181"/>
                    <a:pt x="0" y="180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8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3" y="168"/>
                    <a:pt x="4" y="168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3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3"/>
                    <a:pt x="0" y="172"/>
                    <a:pt x="0" y="171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3"/>
                    <a:pt x="3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3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1"/>
                    <a:pt x="1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51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3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5"/>
                    <a:pt x="0" y="154"/>
                    <a:pt x="0" y="153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70"/>
            <p:cNvSpPr>
              <a:spLocks noEditPoints="1"/>
            </p:cNvSpPr>
            <p:nvPr/>
          </p:nvSpPr>
          <p:spPr bwMode="auto">
            <a:xfrm>
              <a:off x="77196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1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1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1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1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1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371"/>
            <p:cNvSpPr>
              <a:spLocks noEditPoints="1"/>
            </p:cNvSpPr>
            <p:nvPr/>
          </p:nvSpPr>
          <p:spPr bwMode="auto">
            <a:xfrm>
              <a:off x="7910174" y="4592185"/>
              <a:ext cx="9525" cy="376238"/>
            </a:xfrm>
            <a:custGeom>
              <a:avLst/>
              <a:gdLst>
                <a:gd name="T0" fmla="*/ 2 w 4"/>
                <a:gd name="T1" fmla="*/ 141 h 146"/>
                <a:gd name="T2" fmla="*/ 4 w 4"/>
                <a:gd name="T3" fmla="*/ 143 h 146"/>
                <a:gd name="T4" fmla="*/ 2 w 4"/>
                <a:gd name="T5" fmla="*/ 146 h 146"/>
                <a:gd name="T6" fmla="*/ 0 w 4"/>
                <a:gd name="T7" fmla="*/ 134 h 146"/>
                <a:gd name="T8" fmla="*/ 4 w 4"/>
                <a:gd name="T9" fmla="*/ 134 h 146"/>
                <a:gd name="T10" fmla="*/ 2 w 4"/>
                <a:gd name="T11" fmla="*/ 137 h 146"/>
                <a:gd name="T12" fmla="*/ 0 w 4"/>
                <a:gd name="T13" fmla="*/ 126 h 146"/>
                <a:gd name="T14" fmla="*/ 2 w 4"/>
                <a:gd name="T15" fmla="*/ 123 h 146"/>
                <a:gd name="T16" fmla="*/ 4 w 4"/>
                <a:gd name="T17" fmla="*/ 126 h 146"/>
                <a:gd name="T18" fmla="*/ 0 w 4"/>
                <a:gd name="T19" fmla="*/ 126 h 146"/>
                <a:gd name="T20" fmla="*/ 2 w 4"/>
                <a:gd name="T21" fmla="*/ 115 h 146"/>
                <a:gd name="T22" fmla="*/ 4 w 4"/>
                <a:gd name="T23" fmla="*/ 117 h 146"/>
                <a:gd name="T24" fmla="*/ 2 w 4"/>
                <a:gd name="T25" fmla="*/ 120 h 146"/>
                <a:gd name="T26" fmla="*/ 0 w 4"/>
                <a:gd name="T27" fmla="*/ 108 h 146"/>
                <a:gd name="T28" fmla="*/ 4 w 4"/>
                <a:gd name="T29" fmla="*/ 108 h 146"/>
                <a:gd name="T30" fmla="*/ 2 w 4"/>
                <a:gd name="T31" fmla="*/ 111 h 146"/>
                <a:gd name="T32" fmla="*/ 0 w 4"/>
                <a:gd name="T33" fmla="*/ 100 h 146"/>
                <a:gd name="T34" fmla="*/ 2 w 4"/>
                <a:gd name="T35" fmla="*/ 97 h 146"/>
                <a:gd name="T36" fmla="*/ 4 w 4"/>
                <a:gd name="T37" fmla="*/ 100 h 146"/>
                <a:gd name="T38" fmla="*/ 0 w 4"/>
                <a:gd name="T39" fmla="*/ 100 h 146"/>
                <a:gd name="T40" fmla="*/ 2 w 4"/>
                <a:gd name="T41" fmla="*/ 88 h 146"/>
                <a:gd name="T42" fmla="*/ 4 w 4"/>
                <a:gd name="T43" fmla="*/ 90 h 146"/>
                <a:gd name="T44" fmla="*/ 2 w 4"/>
                <a:gd name="T45" fmla="*/ 93 h 146"/>
                <a:gd name="T46" fmla="*/ 0 w 4"/>
                <a:gd name="T47" fmla="*/ 81 h 146"/>
                <a:gd name="T48" fmla="*/ 4 w 4"/>
                <a:gd name="T49" fmla="*/ 81 h 146"/>
                <a:gd name="T50" fmla="*/ 2 w 4"/>
                <a:gd name="T51" fmla="*/ 84 h 146"/>
                <a:gd name="T52" fmla="*/ 0 w 4"/>
                <a:gd name="T53" fmla="*/ 73 h 146"/>
                <a:gd name="T54" fmla="*/ 2 w 4"/>
                <a:gd name="T55" fmla="*/ 70 h 146"/>
                <a:gd name="T56" fmla="*/ 4 w 4"/>
                <a:gd name="T57" fmla="*/ 73 h 146"/>
                <a:gd name="T58" fmla="*/ 0 w 4"/>
                <a:gd name="T59" fmla="*/ 73 h 146"/>
                <a:gd name="T60" fmla="*/ 2 w 4"/>
                <a:gd name="T61" fmla="*/ 62 h 146"/>
                <a:gd name="T62" fmla="*/ 4 w 4"/>
                <a:gd name="T63" fmla="*/ 63 h 146"/>
                <a:gd name="T64" fmla="*/ 2 w 4"/>
                <a:gd name="T65" fmla="*/ 67 h 146"/>
                <a:gd name="T66" fmla="*/ 0 w 4"/>
                <a:gd name="T67" fmla="*/ 55 h 146"/>
                <a:gd name="T68" fmla="*/ 4 w 4"/>
                <a:gd name="T69" fmla="*/ 55 h 146"/>
                <a:gd name="T70" fmla="*/ 2 w 4"/>
                <a:gd name="T71" fmla="*/ 58 h 146"/>
                <a:gd name="T72" fmla="*/ 0 w 4"/>
                <a:gd name="T73" fmla="*/ 47 h 146"/>
                <a:gd name="T74" fmla="*/ 2 w 4"/>
                <a:gd name="T75" fmla="*/ 44 h 146"/>
                <a:gd name="T76" fmla="*/ 4 w 4"/>
                <a:gd name="T77" fmla="*/ 47 h 146"/>
                <a:gd name="T78" fmla="*/ 0 w 4"/>
                <a:gd name="T79" fmla="*/ 47 h 146"/>
                <a:gd name="T80" fmla="*/ 2 w 4"/>
                <a:gd name="T81" fmla="*/ 35 h 146"/>
                <a:gd name="T82" fmla="*/ 4 w 4"/>
                <a:gd name="T83" fmla="*/ 37 h 146"/>
                <a:gd name="T84" fmla="*/ 2 w 4"/>
                <a:gd name="T85" fmla="*/ 40 h 146"/>
                <a:gd name="T86" fmla="*/ 0 w 4"/>
                <a:gd name="T87" fmla="*/ 28 h 146"/>
                <a:gd name="T88" fmla="*/ 4 w 4"/>
                <a:gd name="T89" fmla="*/ 28 h 146"/>
                <a:gd name="T90" fmla="*/ 2 w 4"/>
                <a:gd name="T91" fmla="*/ 31 h 146"/>
                <a:gd name="T92" fmla="*/ 0 w 4"/>
                <a:gd name="T93" fmla="*/ 20 h 146"/>
                <a:gd name="T94" fmla="*/ 2 w 4"/>
                <a:gd name="T95" fmla="*/ 17 h 146"/>
                <a:gd name="T96" fmla="*/ 4 w 4"/>
                <a:gd name="T97" fmla="*/ 20 h 146"/>
                <a:gd name="T98" fmla="*/ 0 w 4"/>
                <a:gd name="T99" fmla="*/ 20 h 146"/>
                <a:gd name="T100" fmla="*/ 2 w 4"/>
                <a:gd name="T101" fmla="*/ 9 h 146"/>
                <a:gd name="T102" fmla="*/ 4 w 4"/>
                <a:gd name="T103" fmla="*/ 10 h 146"/>
                <a:gd name="T104" fmla="*/ 2 w 4"/>
                <a:gd name="T105" fmla="*/ 14 h 146"/>
                <a:gd name="T106" fmla="*/ 0 w 4"/>
                <a:gd name="T107" fmla="*/ 2 h 146"/>
                <a:gd name="T108" fmla="*/ 4 w 4"/>
                <a:gd name="T109" fmla="*/ 2 h 146"/>
                <a:gd name="T110" fmla="*/ 2 w 4"/>
                <a:gd name="T11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" h="146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4" y="142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5"/>
                    <a:pt x="3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0" y="146"/>
                    <a:pt x="0" y="145"/>
                    <a:pt x="0" y="144"/>
                  </a:cubicBezTo>
                  <a:close/>
                  <a:moveTo>
                    <a:pt x="0" y="135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4" y="133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3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0" y="137"/>
                    <a:pt x="0" y="136"/>
                    <a:pt x="0" y="135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0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3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0" y="128"/>
                    <a:pt x="0" y="128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5"/>
                    <a:pt x="0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4" y="115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0" y="120"/>
                    <a:pt x="0" y="119"/>
                    <a:pt x="0" y="118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6"/>
                    <a:pt x="4" y="107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0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111"/>
                    <a:pt x="0" y="110"/>
                    <a:pt x="0" y="109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0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4" y="98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02"/>
                    <a:pt x="0" y="101"/>
                    <a:pt x="0" y="100"/>
                  </a:cubicBezTo>
                  <a:close/>
                  <a:moveTo>
                    <a:pt x="0" y="91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0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8"/>
                    <a:pt x="4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0" y="93"/>
                    <a:pt x="0" y="92"/>
                    <a:pt x="0" y="91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3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0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5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75"/>
                    <a:pt x="0" y="75"/>
                    <a:pt x="0" y="73"/>
                  </a:cubicBezTo>
                  <a:close/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4" y="6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7"/>
                    <a:pt x="0" y="66"/>
                    <a:pt x="0" y="65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3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58"/>
                    <a:pt x="0" y="57"/>
                    <a:pt x="0" y="56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49"/>
                    <a:pt x="0" y="48"/>
                    <a:pt x="0" y="47"/>
                  </a:cubicBezTo>
                  <a:close/>
                  <a:moveTo>
                    <a:pt x="0" y="38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39"/>
                    <a:pt x="0" y="38"/>
                  </a:cubicBezTo>
                  <a:close/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0"/>
                    <a:pt x="0" y="29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0"/>
                  </a:cubicBezTo>
                  <a:close/>
                  <a:moveTo>
                    <a:pt x="0" y="1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372"/>
            <p:cNvSpPr>
              <a:spLocks noEditPoints="1"/>
            </p:cNvSpPr>
            <p:nvPr/>
          </p:nvSpPr>
          <p:spPr bwMode="auto">
            <a:xfrm>
              <a:off x="7673637" y="4585835"/>
              <a:ext cx="20638" cy="485775"/>
            </a:xfrm>
            <a:custGeom>
              <a:avLst/>
              <a:gdLst>
                <a:gd name="T0" fmla="*/ 4 w 8"/>
                <a:gd name="T1" fmla="*/ 179 h 188"/>
                <a:gd name="T2" fmla="*/ 8 w 8"/>
                <a:gd name="T3" fmla="*/ 183 h 188"/>
                <a:gd name="T4" fmla="*/ 4 w 8"/>
                <a:gd name="T5" fmla="*/ 188 h 188"/>
                <a:gd name="T6" fmla="*/ 0 w 8"/>
                <a:gd name="T7" fmla="*/ 170 h 188"/>
                <a:gd name="T8" fmla="*/ 8 w 8"/>
                <a:gd name="T9" fmla="*/ 170 h 188"/>
                <a:gd name="T10" fmla="*/ 4 w 8"/>
                <a:gd name="T11" fmla="*/ 175 h 188"/>
                <a:gd name="T12" fmla="*/ 0 w 8"/>
                <a:gd name="T13" fmla="*/ 158 h 188"/>
                <a:gd name="T14" fmla="*/ 4 w 8"/>
                <a:gd name="T15" fmla="*/ 153 h 188"/>
                <a:gd name="T16" fmla="*/ 8 w 8"/>
                <a:gd name="T17" fmla="*/ 158 h 188"/>
                <a:gd name="T18" fmla="*/ 0 w 8"/>
                <a:gd name="T19" fmla="*/ 158 h 188"/>
                <a:gd name="T20" fmla="*/ 4 w 8"/>
                <a:gd name="T21" fmla="*/ 140 h 188"/>
                <a:gd name="T22" fmla="*/ 8 w 8"/>
                <a:gd name="T23" fmla="*/ 144 h 188"/>
                <a:gd name="T24" fmla="*/ 4 w 8"/>
                <a:gd name="T25" fmla="*/ 150 h 188"/>
                <a:gd name="T26" fmla="*/ 0 w 8"/>
                <a:gd name="T27" fmla="*/ 132 h 188"/>
                <a:gd name="T28" fmla="*/ 8 w 8"/>
                <a:gd name="T29" fmla="*/ 132 h 188"/>
                <a:gd name="T30" fmla="*/ 4 w 8"/>
                <a:gd name="T31" fmla="*/ 137 h 188"/>
                <a:gd name="T32" fmla="*/ 0 w 8"/>
                <a:gd name="T33" fmla="*/ 120 h 188"/>
                <a:gd name="T34" fmla="*/ 4 w 8"/>
                <a:gd name="T35" fmla="*/ 115 h 188"/>
                <a:gd name="T36" fmla="*/ 8 w 8"/>
                <a:gd name="T37" fmla="*/ 120 h 188"/>
                <a:gd name="T38" fmla="*/ 0 w 8"/>
                <a:gd name="T39" fmla="*/ 120 h 188"/>
                <a:gd name="T40" fmla="*/ 4 w 8"/>
                <a:gd name="T41" fmla="*/ 102 h 188"/>
                <a:gd name="T42" fmla="*/ 8 w 8"/>
                <a:gd name="T43" fmla="*/ 106 h 188"/>
                <a:gd name="T44" fmla="*/ 4 w 8"/>
                <a:gd name="T45" fmla="*/ 111 h 188"/>
                <a:gd name="T46" fmla="*/ 0 w 8"/>
                <a:gd name="T47" fmla="*/ 93 h 188"/>
                <a:gd name="T48" fmla="*/ 8 w 8"/>
                <a:gd name="T49" fmla="*/ 93 h 188"/>
                <a:gd name="T50" fmla="*/ 4 w 8"/>
                <a:gd name="T51" fmla="*/ 98 h 188"/>
                <a:gd name="T52" fmla="*/ 0 w 8"/>
                <a:gd name="T53" fmla="*/ 82 h 188"/>
                <a:gd name="T54" fmla="*/ 4 w 8"/>
                <a:gd name="T55" fmla="*/ 76 h 188"/>
                <a:gd name="T56" fmla="*/ 8 w 8"/>
                <a:gd name="T57" fmla="*/ 82 h 188"/>
                <a:gd name="T58" fmla="*/ 0 w 8"/>
                <a:gd name="T59" fmla="*/ 82 h 188"/>
                <a:gd name="T60" fmla="*/ 4 w 8"/>
                <a:gd name="T61" fmla="*/ 64 h 188"/>
                <a:gd name="T62" fmla="*/ 8 w 8"/>
                <a:gd name="T63" fmla="*/ 68 h 188"/>
                <a:gd name="T64" fmla="*/ 4 w 8"/>
                <a:gd name="T65" fmla="*/ 73 h 188"/>
                <a:gd name="T66" fmla="*/ 0 w 8"/>
                <a:gd name="T67" fmla="*/ 55 h 188"/>
                <a:gd name="T68" fmla="*/ 8 w 8"/>
                <a:gd name="T69" fmla="*/ 55 h 188"/>
                <a:gd name="T70" fmla="*/ 4 w 8"/>
                <a:gd name="T71" fmla="*/ 60 h 188"/>
                <a:gd name="T72" fmla="*/ 0 w 8"/>
                <a:gd name="T73" fmla="*/ 43 h 188"/>
                <a:gd name="T74" fmla="*/ 4 w 8"/>
                <a:gd name="T75" fmla="*/ 38 h 188"/>
                <a:gd name="T76" fmla="*/ 8 w 8"/>
                <a:gd name="T77" fmla="*/ 43 h 188"/>
                <a:gd name="T78" fmla="*/ 0 w 8"/>
                <a:gd name="T79" fmla="*/ 43 h 188"/>
                <a:gd name="T80" fmla="*/ 4 w 8"/>
                <a:gd name="T81" fmla="*/ 25 h 188"/>
                <a:gd name="T82" fmla="*/ 8 w 8"/>
                <a:gd name="T83" fmla="*/ 29 h 188"/>
                <a:gd name="T84" fmla="*/ 4 w 8"/>
                <a:gd name="T85" fmla="*/ 34 h 188"/>
                <a:gd name="T86" fmla="*/ 0 w 8"/>
                <a:gd name="T87" fmla="*/ 16 h 188"/>
                <a:gd name="T88" fmla="*/ 8 w 8"/>
                <a:gd name="T89" fmla="*/ 16 h 188"/>
                <a:gd name="T90" fmla="*/ 4 w 8"/>
                <a:gd name="T91" fmla="*/ 22 h 188"/>
                <a:gd name="T92" fmla="*/ 0 w 8"/>
                <a:gd name="T93" fmla="*/ 5 h 188"/>
                <a:gd name="T94" fmla="*/ 4 w 8"/>
                <a:gd name="T95" fmla="*/ 0 h 188"/>
                <a:gd name="T96" fmla="*/ 8 w 8"/>
                <a:gd name="T97" fmla="*/ 5 h 188"/>
                <a:gd name="T98" fmla="*/ 0 w 8"/>
                <a:gd name="T99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88"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373"/>
            <p:cNvSpPr>
              <a:spLocks noEditPoints="1"/>
            </p:cNvSpPr>
            <p:nvPr/>
          </p:nvSpPr>
          <p:spPr bwMode="auto">
            <a:xfrm>
              <a:off x="7843499" y="4589010"/>
              <a:ext cx="41275" cy="508000"/>
            </a:xfrm>
            <a:custGeom>
              <a:avLst/>
              <a:gdLst>
                <a:gd name="T0" fmla="*/ 0 w 16"/>
                <a:gd name="T1" fmla="*/ 188 h 197"/>
                <a:gd name="T2" fmla="*/ 8 w 16"/>
                <a:gd name="T3" fmla="*/ 180 h 197"/>
                <a:gd name="T4" fmla="*/ 16 w 16"/>
                <a:gd name="T5" fmla="*/ 188 h 197"/>
                <a:gd name="T6" fmla="*/ 8 w 16"/>
                <a:gd name="T7" fmla="*/ 197 h 197"/>
                <a:gd name="T8" fmla="*/ 0 w 16"/>
                <a:gd name="T9" fmla="*/ 189 h 197"/>
                <a:gd name="T10" fmla="*/ 0 w 16"/>
                <a:gd name="T11" fmla="*/ 165 h 197"/>
                <a:gd name="T12" fmla="*/ 8 w 16"/>
                <a:gd name="T13" fmla="*/ 158 h 197"/>
                <a:gd name="T14" fmla="*/ 16 w 16"/>
                <a:gd name="T15" fmla="*/ 165 h 197"/>
                <a:gd name="T16" fmla="*/ 8 w 16"/>
                <a:gd name="T17" fmla="*/ 174 h 197"/>
                <a:gd name="T18" fmla="*/ 0 w 16"/>
                <a:gd name="T19" fmla="*/ 166 h 197"/>
                <a:gd name="T20" fmla="*/ 0 w 16"/>
                <a:gd name="T21" fmla="*/ 143 h 197"/>
                <a:gd name="T22" fmla="*/ 8 w 16"/>
                <a:gd name="T23" fmla="*/ 135 h 197"/>
                <a:gd name="T24" fmla="*/ 16 w 16"/>
                <a:gd name="T25" fmla="*/ 143 h 197"/>
                <a:gd name="T26" fmla="*/ 8 w 16"/>
                <a:gd name="T27" fmla="*/ 152 h 197"/>
                <a:gd name="T28" fmla="*/ 0 w 16"/>
                <a:gd name="T29" fmla="*/ 144 h 197"/>
                <a:gd name="T30" fmla="*/ 0 w 16"/>
                <a:gd name="T31" fmla="*/ 121 h 197"/>
                <a:gd name="T32" fmla="*/ 8 w 16"/>
                <a:gd name="T33" fmla="*/ 113 h 197"/>
                <a:gd name="T34" fmla="*/ 16 w 16"/>
                <a:gd name="T35" fmla="*/ 121 h 197"/>
                <a:gd name="T36" fmla="*/ 8 w 16"/>
                <a:gd name="T37" fmla="*/ 129 h 197"/>
                <a:gd name="T38" fmla="*/ 0 w 16"/>
                <a:gd name="T39" fmla="*/ 121 h 197"/>
                <a:gd name="T40" fmla="*/ 0 w 16"/>
                <a:gd name="T41" fmla="*/ 98 h 197"/>
                <a:gd name="T42" fmla="*/ 8 w 16"/>
                <a:gd name="T43" fmla="*/ 90 h 197"/>
                <a:gd name="T44" fmla="*/ 16 w 16"/>
                <a:gd name="T45" fmla="*/ 98 h 197"/>
                <a:gd name="T46" fmla="*/ 8 w 16"/>
                <a:gd name="T47" fmla="*/ 107 h 197"/>
                <a:gd name="T48" fmla="*/ 0 w 16"/>
                <a:gd name="T49" fmla="*/ 99 h 197"/>
                <a:gd name="T50" fmla="*/ 0 w 16"/>
                <a:gd name="T51" fmla="*/ 76 h 197"/>
                <a:gd name="T52" fmla="*/ 8 w 16"/>
                <a:gd name="T53" fmla="*/ 68 h 197"/>
                <a:gd name="T54" fmla="*/ 16 w 16"/>
                <a:gd name="T55" fmla="*/ 76 h 197"/>
                <a:gd name="T56" fmla="*/ 8 w 16"/>
                <a:gd name="T57" fmla="*/ 84 h 197"/>
                <a:gd name="T58" fmla="*/ 0 w 16"/>
                <a:gd name="T59" fmla="*/ 76 h 197"/>
                <a:gd name="T60" fmla="*/ 0 w 16"/>
                <a:gd name="T61" fmla="*/ 53 h 197"/>
                <a:gd name="T62" fmla="*/ 8 w 16"/>
                <a:gd name="T63" fmla="*/ 45 h 197"/>
                <a:gd name="T64" fmla="*/ 16 w 16"/>
                <a:gd name="T65" fmla="*/ 53 h 197"/>
                <a:gd name="T66" fmla="*/ 8 w 16"/>
                <a:gd name="T67" fmla="*/ 62 h 197"/>
                <a:gd name="T68" fmla="*/ 0 w 16"/>
                <a:gd name="T69" fmla="*/ 54 h 197"/>
                <a:gd name="T70" fmla="*/ 0 w 16"/>
                <a:gd name="T71" fmla="*/ 31 h 197"/>
                <a:gd name="T72" fmla="*/ 8 w 16"/>
                <a:gd name="T73" fmla="*/ 23 h 197"/>
                <a:gd name="T74" fmla="*/ 16 w 16"/>
                <a:gd name="T75" fmla="*/ 31 h 197"/>
                <a:gd name="T76" fmla="*/ 8 w 16"/>
                <a:gd name="T77" fmla="*/ 39 h 197"/>
                <a:gd name="T78" fmla="*/ 0 w 16"/>
                <a:gd name="T79" fmla="*/ 31 h 197"/>
                <a:gd name="T80" fmla="*/ 0 w 16"/>
                <a:gd name="T81" fmla="*/ 8 h 197"/>
                <a:gd name="T82" fmla="*/ 8 w 16"/>
                <a:gd name="T83" fmla="*/ 0 h 197"/>
                <a:gd name="T84" fmla="*/ 16 w 16"/>
                <a:gd name="T85" fmla="*/ 8 h 197"/>
                <a:gd name="T86" fmla="*/ 8 w 16"/>
                <a:gd name="T87" fmla="*/ 17 h 197"/>
                <a:gd name="T88" fmla="*/ 0 w 16"/>
                <a:gd name="T89" fmla="*/ 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7">
                  <a:moveTo>
                    <a:pt x="0" y="189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0" y="184"/>
                    <a:pt x="3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80"/>
                    <a:pt x="16" y="184"/>
                    <a:pt x="16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93"/>
                    <a:pt x="12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3" y="197"/>
                    <a:pt x="0" y="193"/>
                    <a:pt x="0" y="189"/>
                  </a:cubicBezTo>
                  <a:close/>
                  <a:moveTo>
                    <a:pt x="0" y="166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0" y="161"/>
                    <a:pt x="3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2" y="158"/>
                    <a:pt x="16" y="161"/>
                    <a:pt x="16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71"/>
                    <a:pt x="12" y="174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74"/>
                    <a:pt x="0" y="171"/>
                    <a:pt x="0" y="166"/>
                  </a:cubicBezTo>
                  <a:close/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3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3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3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3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3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3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3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3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3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3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3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74"/>
            <p:cNvSpPr>
              <a:spLocks noEditPoints="1"/>
            </p:cNvSpPr>
            <p:nvPr/>
          </p:nvSpPr>
          <p:spPr bwMode="auto">
            <a:xfrm>
              <a:off x="7559337" y="4589010"/>
              <a:ext cx="41275" cy="392113"/>
            </a:xfrm>
            <a:custGeom>
              <a:avLst/>
              <a:gdLst>
                <a:gd name="T0" fmla="*/ 0 w 16"/>
                <a:gd name="T1" fmla="*/ 143 h 152"/>
                <a:gd name="T2" fmla="*/ 8 w 16"/>
                <a:gd name="T3" fmla="*/ 135 h 152"/>
                <a:gd name="T4" fmla="*/ 16 w 16"/>
                <a:gd name="T5" fmla="*/ 143 h 152"/>
                <a:gd name="T6" fmla="*/ 8 w 16"/>
                <a:gd name="T7" fmla="*/ 152 h 152"/>
                <a:gd name="T8" fmla="*/ 0 w 16"/>
                <a:gd name="T9" fmla="*/ 144 h 152"/>
                <a:gd name="T10" fmla="*/ 0 w 16"/>
                <a:gd name="T11" fmla="*/ 121 h 152"/>
                <a:gd name="T12" fmla="*/ 8 w 16"/>
                <a:gd name="T13" fmla="*/ 113 h 152"/>
                <a:gd name="T14" fmla="*/ 16 w 16"/>
                <a:gd name="T15" fmla="*/ 121 h 152"/>
                <a:gd name="T16" fmla="*/ 8 w 16"/>
                <a:gd name="T17" fmla="*/ 129 h 152"/>
                <a:gd name="T18" fmla="*/ 0 w 16"/>
                <a:gd name="T19" fmla="*/ 121 h 152"/>
                <a:gd name="T20" fmla="*/ 0 w 16"/>
                <a:gd name="T21" fmla="*/ 98 h 152"/>
                <a:gd name="T22" fmla="*/ 8 w 16"/>
                <a:gd name="T23" fmla="*/ 90 h 152"/>
                <a:gd name="T24" fmla="*/ 16 w 16"/>
                <a:gd name="T25" fmla="*/ 98 h 152"/>
                <a:gd name="T26" fmla="*/ 8 w 16"/>
                <a:gd name="T27" fmla="*/ 107 h 152"/>
                <a:gd name="T28" fmla="*/ 0 w 16"/>
                <a:gd name="T29" fmla="*/ 99 h 152"/>
                <a:gd name="T30" fmla="*/ 0 w 16"/>
                <a:gd name="T31" fmla="*/ 76 h 152"/>
                <a:gd name="T32" fmla="*/ 8 w 16"/>
                <a:gd name="T33" fmla="*/ 68 h 152"/>
                <a:gd name="T34" fmla="*/ 16 w 16"/>
                <a:gd name="T35" fmla="*/ 76 h 152"/>
                <a:gd name="T36" fmla="*/ 8 w 16"/>
                <a:gd name="T37" fmla="*/ 84 h 152"/>
                <a:gd name="T38" fmla="*/ 0 w 16"/>
                <a:gd name="T39" fmla="*/ 76 h 152"/>
                <a:gd name="T40" fmla="*/ 0 w 16"/>
                <a:gd name="T41" fmla="*/ 53 h 152"/>
                <a:gd name="T42" fmla="*/ 8 w 16"/>
                <a:gd name="T43" fmla="*/ 45 h 152"/>
                <a:gd name="T44" fmla="*/ 16 w 16"/>
                <a:gd name="T45" fmla="*/ 53 h 152"/>
                <a:gd name="T46" fmla="*/ 8 w 16"/>
                <a:gd name="T47" fmla="*/ 62 h 152"/>
                <a:gd name="T48" fmla="*/ 0 w 16"/>
                <a:gd name="T49" fmla="*/ 54 h 152"/>
                <a:gd name="T50" fmla="*/ 0 w 16"/>
                <a:gd name="T51" fmla="*/ 31 h 152"/>
                <a:gd name="T52" fmla="*/ 8 w 16"/>
                <a:gd name="T53" fmla="*/ 23 h 152"/>
                <a:gd name="T54" fmla="*/ 16 w 16"/>
                <a:gd name="T55" fmla="*/ 31 h 152"/>
                <a:gd name="T56" fmla="*/ 8 w 16"/>
                <a:gd name="T57" fmla="*/ 39 h 152"/>
                <a:gd name="T58" fmla="*/ 0 w 16"/>
                <a:gd name="T59" fmla="*/ 31 h 152"/>
                <a:gd name="T60" fmla="*/ 0 w 16"/>
                <a:gd name="T61" fmla="*/ 8 h 152"/>
                <a:gd name="T62" fmla="*/ 8 w 16"/>
                <a:gd name="T63" fmla="*/ 0 h 152"/>
                <a:gd name="T64" fmla="*/ 16 w 16"/>
                <a:gd name="T65" fmla="*/ 8 h 152"/>
                <a:gd name="T66" fmla="*/ 8 w 16"/>
                <a:gd name="T67" fmla="*/ 17 h 152"/>
                <a:gd name="T68" fmla="*/ 0 w 16"/>
                <a:gd name="T69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52">
                  <a:moveTo>
                    <a:pt x="0" y="144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39"/>
                    <a:pt x="4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2" y="135"/>
                    <a:pt x="16" y="139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8"/>
                    <a:pt x="12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2"/>
                    <a:pt x="0" y="148"/>
                    <a:pt x="0" y="144"/>
                  </a:cubicBez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16"/>
                    <a:pt x="4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12" y="113"/>
                    <a:pt x="16" y="116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6"/>
                    <a:pt x="12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4" y="129"/>
                    <a:pt x="0" y="126"/>
                    <a:pt x="0" y="121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4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6" y="94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3"/>
                    <a:pt x="12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4" y="107"/>
                    <a:pt x="0" y="103"/>
                    <a:pt x="0" y="99"/>
                  </a:cubicBezTo>
                  <a:close/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1"/>
                    <a:pt x="4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2" y="68"/>
                    <a:pt x="16" y="71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81"/>
                    <a:pt x="12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4" y="84"/>
                    <a:pt x="0" y="81"/>
                    <a:pt x="0" y="76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49"/>
                    <a:pt x="4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2" y="45"/>
                    <a:pt x="16" y="49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8"/>
                    <a:pt x="12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4" y="62"/>
                    <a:pt x="0" y="58"/>
                    <a:pt x="0" y="54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4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3"/>
                    <a:pt x="16" y="26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6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6"/>
                    <a:pt x="0" y="31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3"/>
                    <a:pt x="12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75"/>
            <p:cNvSpPr>
              <a:spLocks noEditPoints="1"/>
            </p:cNvSpPr>
            <p:nvPr/>
          </p:nvSpPr>
          <p:spPr bwMode="auto">
            <a:xfrm>
              <a:off x="7778412" y="4585835"/>
              <a:ext cx="20638" cy="617538"/>
            </a:xfrm>
            <a:custGeom>
              <a:avLst/>
              <a:gdLst>
                <a:gd name="T0" fmla="*/ 4 w 8"/>
                <a:gd name="T1" fmla="*/ 230 h 239"/>
                <a:gd name="T2" fmla="*/ 8 w 8"/>
                <a:gd name="T3" fmla="*/ 234 h 239"/>
                <a:gd name="T4" fmla="*/ 4 w 8"/>
                <a:gd name="T5" fmla="*/ 239 h 239"/>
                <a:gd name="T6" fmla="*/ 0 w 8"/>
                <a:gd name="T7" fmla="*/ 221 h 239"/>
                <a:gd name="T8" fmla="*/ 8 w 8"/>
                <a:gd name="T9" fmla="*/ 221 h 239"/>
                <a:gd name="T10" fmla="*/ 4 w 8"/>
                <a:gd name="T11" fmla="*/ 226 h 239"/>
                <a:gd name="T12" fmla="*/ 0 w 8"/>
                <a:gd name="T13" fmla="*/ 210 h 239"/>
                <a:gd name="T14" fmla="*/ 4 w 8"/>
                <a:gd name="T15" fmla="*/ 204 h 239"/>
                <a:gd name="T16" fmla="*/ 8 w 8"/>
                <a:gd name="T17" fmla="*/ 210 h 239"/>
                <a:gd name="T18" fmla="*/ 0 w 8"/>
                <a:gd name="T19" fmla="*/ 210 h 239"/>
                <a:gd name="T20" fmla="*/ 4 w 8"/>
                <a:gd name="T21" fmla="*/ 192 h 239"/>
                <a:gd name="T22" fmla="*/ 8 w 8"/>
                <a:gd name="T23" fmla="*/ 196 h 239"/>
                <a:gd name="T24" fmla="*/ 4 w 8"/>
                <a:gd name="T25" fmla="*/ 201 h 239"/>
                <a:gd name="T26" fmla="*/ 0 w 8"/>
                <a:gd name="T27" fmla="*/ 183 h 239"/>
                <a:gd name="T28" fmla="*/ 8 w 8"/>
                <a:gd name="T29" fmla="*/ 183 h 239"/>
                <a:gd name="T30" fmla="*/ 4 w 8"/>
                <a:gd name="T31" fmla="*/ 188 h 239"/>
                <a:gd name="T32" fmla="*/ 0 w 8"/>
                <a:gd name="T33" fmla="*/ 171 h 239"/>
                <a:gd name="T34" fmla="*/ 4 w 8"/>
                <a:gd name="T35" fmla="*/ 166 h 239"/>
                <a:gd name="T36" fmla="*/ 8 w 8"/>
                <a:gd name="T37" fmla="*/ 171 h 239"/>
                <a:gd name="T38" fmla="*/ 0 w 8"/>
                <a:gd name="T39" fmla="*/ 171 h 239"/>
                <a:gd name="T40" fmla="*/ 4 w 8"/>
                <a:gd name="T41" fmla="*/ 153 h 239"/>
                <a:gd name="T42" fmla="*/ 8 w 8"/>
                <a:gd name="T43" fmla="*/ 157 h 239"/>
                <a:gd name="T44" fmla="*/ 4 w 8"/>
                <a:gd name="T45" fmla="*/ 162 h 239"/>
                <a:gd name="T46" fmla="*/ 0 w 8"/>
                <a:gd name="T47" fmla="*/ 144 h 239"/>
                <a:gd name="T48" fmla="*/ 8 w 8"/>
                <a:gd name="T49" fmla="*/ 144 h 239"/>
                <a:gd name="T50" fmla="*/ 4 w 8"/>
                <a:gd name="T51" fmla="*/ 150 h 239"/>
                <a:gd name="T52" fmla="*/ 0 w 8"/>
                <a:gd name="T53" fmla="*/ 133 h 239"/>
                <a:gd name="T54" fmla="*/ 4 w 8"/>
                <a:gd name="T55" fmla="*/ 128 h 239"/>
                <a:gd name="T56" fmla="*/ 8 w 8"/>
                <a:gd name="T57" fmla="*/ 133 h 239"/>
                <a:gd name="T58" fmla="*/ 0 w 8"/>
                <a:gd name="T59" fmla="*/ 133 h 239"/>
                <a:gd name="T60" fmla="*/ 4 w 8"/>
                <a:gd name="T61" fmla="*/ 115 h 239"/>
                <a:gd name="T62" fmla="*/ 8 w 8"/>
                <a:gd name="T63" fmla="*/ 119 h 239"/>
                <a:gd name="T64" fmla="*/ 4 w 8"/>
                <a:gd name="T65" fmla="*/ 124 h 239"/>
                <a:gd name="T66" fmla="*/ 0 w 8"/>
                <a:gd name="T67" fmla="*/ 106 h 239"/>
                <a:gd name="T68" fmla="*/ 8 w 8"/>
                <a:gd name="T69" fmla="*/ 106 h 239"/>
                <a:gd name="T70" fmla="*/ 4 w 8"/>
                <a:gd name="T71" fmla="*/ 111 h 239"/>
                <a:gd name="T72" fmla="*/ 0 w 8"/>
                <a:gd name="T73" fmla="*/ 94 h 239"/>
                <a:gd name="T74" fmla="*/ 4 w 8"/>
                <a:gd name="T75" fmla="*/ 89 h 239"/>
                <a:gd name="T76" fmla="*/ 8 w 8"/>
                <a:gd name="T77" fmla="*/ 94 h 239"/>
                <a:gd name="T78" fmla="*/ 0 w 8"/>
                <a:gd name="T79" fmla="*/ 94 h 239"/>
                <a:gd name="T80" fmla="*/ 4 w 8"/>
                <a:gd name="T81" fmla="*/ 76 h 239"/>
                <a:gd name="T82" fmla="*/ 8 w 8"/>
                <a:gd name="T83" fmla="*/ 80 h 239"/>
                <a:gd name="T84" fmla="*/ 4 w 8"/>
                <a:gd name="T85" fmla="*/ 86 h 239"/>
                <a:gd name="T86" fmla="*/ 0 w 8"/>
                <a:gd name="T87" fmla="*/ 68 h 239"/>
                <a:gd name="T88" fmla="*/ 8 w 8"/>
                <a:gd name="T89" fmla="*/ 68 h 239"/>
                <a:gd name="T90" fmla="*/ 4 w 8"/>
                <a:gd name="T91" fmla="*/ 73 h 239"/>
                <a:gd name="T92" fmla="*/ 0 w 8"/>
                <a:gd name="T93" fmla="*/ 56 h 239"/>
                <a:gd name="T94" fmla="*/ 4 w 8"/>
                <a:gd name="T95" fmla="*/ 51 h 239"/>
                <a:gd name="T96" fmla="*/ 8 w 8"/>
                <a:gd name="T97" fmla="*/ 56 h 239"/>
                <a:gd name="T98" fmla="*/ 0 w 8"/>
                <a:gd name="T99" fmla="*/ 56 h 239"/>
                <a:gd name="T100" fmla="*/ 4 w 8"/>
                <a:gd name="T101" fmla="*/ 38 h 239"/>
                <a:gd name="T102" fmla="*/ 8 w 8"/>
                <a:gd name="T103" fmla="*/ 42 h 239"/>
                <a:gd name="T104" fmla="*/ 4 w 8"/>
                <a:gd name="T105" fmla="*/ 47 h 239"/>
                <a:gd name="T106" fmla="*/ 0 w 8"/>
                <a:gd name="T107" fmla="*/ 29 h 239"/>
                <a:gd name="T108" fmla="*/ 8 w 8"/>
                <a:gd name="T109" fmla="*/ 29 h 239"/>
                <a:gd name="T110" fmla="*/ 4 w 8"/>
                <a:gd name="T111" fmla="*/ 34 h 239"/>
                <a:gd name="T112" fmla="*/ 0 w 8"/>
                <a:gd name="T113" fmla="*/ 18 h 239"/>
                <a:gd name="T114" fmla="*/ 4 w 8"/>
                <a:gd name="T115" fmla="*/ 12 h 239"/>
                <a:gd name="T116" fmla="*/ 8 w 8"/>
                <a:gd name="T117" fmla="*/ 18 h 239"/>
                <a:gd name="T118" fmla="*/ 0 w 8"/>
                <a:gd name="T119" fmla="*/ 18 h 239"/>
                <a:gd name="T120" fmla="*/ 4 w 8"/>
                <a:gd name="T121" fmla="*/ 0 h 239"/>
                <a:gd name="T122" fmla="*/ 8 w 8"/>
                <a:gd name="T123" fmla="*/ 4 h 239"/>
                <a:gd name="T124" fmla="*/ 4 w 8"/>
                <a:gd name="T125" fmla="*/ 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" h="239"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2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7"/>
                    <a:pt x="6" y="239"/>
                    <a:pt x="4" y="239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2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6" y="217"/>
                    <a:pt x="8" y="219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5"/>
                    <a:pt x="6" y="226"/>
                    <a:pt x="4" y="22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2" y="226"/>
                    <a:pt x="0" y="225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206"/>
                    <a:pt x="2" y="204"/>
                    <a:pt x="4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6" y="204"/>
                    <a:pt x="8" y="206"/>
                    <a:pt x="8" y="208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8" y="212"/>
                    <a:pt x="6" y="214"/>
                    <a:pt x="4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2" y="214"/>
                    <a:pt x="0" y="212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3"/>
                    <a:pt x="2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6" y="192"/>
                    <a:pt x="8" y="193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9"/>
                    <a:pt x="6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2" y="201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2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79"/>
                    <a:pt x="8" y="181"/>
                    <a:pt x="8" y="183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6"/>
                    <a:pt x="6" y="188"/>
                    <a:pt x="4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8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2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66"/>
                    <a:pt x="8" y="168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3"/>
                    <a:pt x="6" y="175"/>
                    <a:pt x="4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2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2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8" y="155"/>
                    <a:pt x="8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1"/>
                    <a:pt x="6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2" y="162"/>
                    <a:pt x="0" y="161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142"/>
                    <a:pt x="2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8" y="142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8"/>
                    <a:pt x="6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2" y="150"/>
                    <a:pt x="0" y="148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29"/>
                    <a:pt x="2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8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6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7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6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2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6" y="102"/>
                    <a:pt x="8" y="104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9"/>
                    <a:pt x="6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2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8" y="91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6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2" y="98"/>
                    <a:pt x="0" y="97"/>
                    <a:pt x="0" y="94"/>
                  </a:cubicBezTo>
                  <a:close/>
                  <a:moveTo>
                    <a:pt x="0" y="8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8"/>
                    <a:pt x="2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8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4"/>
                    <a:pt x="6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4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2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1"/>
                    <a:pt x="8" y="53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8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6" y="38"/>
                    <a:pt x="8" y="40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6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7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3"/>
                    <a:pt x="6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3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376"/>
            <p:cNvSpPr>
              <a:spLocks noEditPoints="1"/>
            </p:cNvSpPr>
            <p:nvPr/>
          </p:nvSpPr>
          <p:spPr bwMode="auto">
            <a:xfrm>
              <a:off x="7459324" y="1517197"/>
              <a:ext cx="17463" cy="509588"/>
            </a:xfrm>
            <a:custGeom>
              <a:avLst/>
              <a:gdLst>
                <a:gd name="T0" fmla="*/ 3 w 7"/>
                <a:gd name="T1" fmla="*/ 189 h 197"/>
                <a:gd name="T2" fmla="*/ 7 w 7"/>
                <a:gd name="T3" fmla="*/ 192 h 197"/>
                <a:gd name="T4" fmla="*/ 3 w 7"/>
                <a:gd name="T5" fmla="*/ 197 h 197"/>
                <a:gd name="T6" fmla="*/ 0 w 7"/>
                <a:gd name="T7" fmla="*/ 182 h 197"/>
                <a:gd name="T8" fmla="*/ 7 w 7"/>
                <a:gd name="T9" fmla="*/ 182 h 197"/>
                <a:gd name="T10" fmla="*/ 3 w 7"/>
                <a:gd name="T11" fmla="*/ 186 h 197"/>
                <a:gd name="T12" fmla="*/ 0 w 7"/>
                <a:gd name="T13" fmla="*/ 172 h 197"/>
                <a:gd name="T14" fmla="*/ 3 w 7"/>
                <a:gd name="T15" fmla="*/ 168 h 197"/>
                <a:gd name="T16" fmla="*/ 7 w 7"/>
                <a:gd name="T17" fmla="*/ 172 h 197"/>
                <a:gd name="T18" fmla="*/ 0 w 7"/>
                <a:gd name="T19" fmla="*/ 172 h 197"/>
                <a:gd name="T20" fmla="*/ 3 w 7"/>
                <a:gd name="T21" fmla="*/ 157 h 197"/>
                <a:gd name="T22" fmla="*/ 7 w 7"/>
                <a:gd name="T23" fmla="*/ 161 h 197"/>
                <a:gd name="T24" fmla="*/ 3 w 7"/>
                <a:gd name="T25" fmla="*/ 165 h 197"/>
                <a:gd name="T26" fmla="*/ 0 w 7"/>
                <a:gd name="T27" fmla="*/ 150 h 197"/>
                <a:gd name="T28" fmla="*/ 7 w 7"/>
                <a:gd name="T29" fmla="*/ 150 h 197"/>
                <a:gd name="T30" fmla="*/ 3 w 7"/>
                <a:gd name="T31" fmla="*/ 154 h 197"/>
                <a:gd name="T32" fmla="*/ 0 w 7"/>
                <a:gd name="T33" fmla="*/ 141 h 197"/>
                <a:gd name="T34" fmla="*/ 3 w 7"/>
                <a:gd name="T35" fmla="*/ 136 h 197"/>
                <a:gd name="T36" fmla="*/ 7 w 7"/>
                <a:gd name="T37" fmla="*/ 141 h 197"/>
                <a:gd name="T38" fmla="*/ 0 w 7"/>
                <a:gd name="T39" fmla="*/ 141 h 197"/>
                <a:gd name="T40" fmla="*/ 3 w 7"/>
                <a:gd name="T41" fmla="*/ 126 h 197"/>
                <a:gd name="T42" fmla="*/ 7 w 7"/>
                <a:gd name="T43" fmla="*/ 129 h 197"/>
                <a:gd name="T44" fmla="*/ 3 w 7"/>
                <a:gd name="T45" fmla="*/ 133 h 197"/>
                <a:gd name="T46" fmla="*/ 0 w 7"/>
                <a:gd name="T47" fmla="*/ 119 h 197"/>
                <a:gd name="T48" fmla="*/ 7 w 7"/>
                <a:gd name="T49" fmla="*/ 119 h 197"/>
                <a:gd name="T50" fmla="*/ 3 w 7"/>
                <a:gd name="T51" fmla="*/ 123 h 197"/>
                <a:gd name="T52" fmla="*/ 0 w 7"/>
                <a:gd name="T53" fmla="*/ 109 h 197"/>
                <a:gd name="T54" fmla="*/ 3 w 7"/>
                <a:gd name="T55" fmla="*/ 105 h 197"/>
                <a:gd name="T56" fmla="*/ 7 w 7"/>
                <a:gd name="T57" fmla="*/ 109 h 197"/>
                <a:gd name="T58" fmla="*/ 0 w 7"/>
                <a:gd name="T59" fmla="*/ 109 h 197"/>
                <a:gd name="T60" fmla="*/ 3 w 7"/>
                <a:gd name="T61" fmla="*/ 94 h 197"/>
                <a:gd name="T62" fmla="*/ 7 w 7"/>
                <a:gd name="T63" fmla="*/ 98 h 197"/>
                <a:gd name="T64" fmla="*/ 3 w 7"/>
                <a:gd name="T65" fmla="*/ 102 h 197"/>
                <a:gd name="T66" fmla="*/ 0 w 7"/>
                <a:gd name="T67" fmla="*/ 87 h 197"/>
                <a:gd name="T68" fmla="*/ 7 w 7"/>
                <a:gd name="T69" fmla="*/ 87 h 197"/>
                <a:gd name="T70" fmla="*/ 3 w 7"/>
                <a:gd name="T71" fmla="*/ 91 h 197"/>
                <a:gd name="T72" fmla="*/ 0 w 7"/>
                <a:gd name="T73" fmla="*/ 77 h 197"/>
                <a:gd name="T74" fmla="*/ 3 w 7"/>
                <a:gd name="T75" fmla="*/ 73 h 197"/>
                <a:gd name="T76" fmla="*/ 7 w 7"/>
                <a:gd name="T77" fmla="*/ 77 h 197"/>
                <a:gd name="T78" fmla="*/ 0 w 7"/>
                <a:gd name="T79" fmla="*/ 77 h 197"/>
                <a:gd name="T80" fmla="*/ 3 w 7"/>
                <a:gd name="T81" fmla="*/ 63 h 197"/>
                <a:gd name="T82" fmla="*/ 7 w 7"/>
                <a:gd name="T83" fmla="*/ 66 h 197"/>
                <a:gd name="T84" fmla="*/ 3 w 7"/>
                <a:gd name="T85" fmla="*/ 70 h 197"/>
                <a:gd name="T86" fmla="*/ 0 w 7"/>
                <a:gd name="T87" fmla="*/ 55 h 197"/>
                <a:gd name="T88" fmla="*/ 7 w 7"/>
                <a:gd name="T89" fmla="*/ 55 h 197"/>
                <a:gd name="T90" fmla="*/ 3 w 7"/>
                <a:gd name="T91" fmla="*/ 60 h 197"/>
                <a:gd name="T92" fmla="*/ 0 w 7"/>
                <a:gd name="T93" fmla="*/ 46 h 197"/>
                <a:gd name="T94" fmla="*/ 3 w 7"/>
                <a:gd name="T95" fmla="*/ 42 h 197"/>
                <a:gd name="T96" fmla="*/ 7 w 7"/>
                <a:gd name="T97" fmla="*/ 46 h 197"/>
                <a:gd name="T98" fmla="*/ 0 w 7"/>
                <a:gd name="T99" fmla="*/ 46 h 197"/>
                <a:gd name="T100" fmla="*/ 3 w 7"/>
                <a:gd name="T101" fmla="*/ 31 h 197"/>
                <a:gd name="T102" fmla="*/ 7 w 7"/>
                <a:gd name="T103" fmla="*/ 34 h 197"/>
                <a:gd name="T104" fmla="*/ 3 w 7"/>
                <a:gd name="T105" fmla="*/ 39 h 197"/>
                <a:gd name="T106" fmla="*/ 0 w 7"/>
                <a:gd name="T107" fmla="*/ 24 h 197"/>
                <a:gd name="T108" fmla="*/ 7 w 7"/>
                <a:gd name="T109" fmla="*/ 24 h 197"/>
                <a:gd name="T110" fmla="*/ 3 w 7"/>
                <a:gd name="T111" fmla="*/ 28 h 197"/>
                <a:gd name="T112" fmla="*/ 0 w 7"/>
                <a:gd name="T113" fmla="*/ 14 h 197"/>
                <a:gd name="T114" fmla="*/ 3 w 7"/>
                <a:gd name="T115" fmla="*/ 10 h 197"/>
                <a:gd name="T116" fmla="*/ 7 w 7"/>
                <a:gd name="T117" fmla="*/ 14 h 197"/>
                <a:gd name="T118" fmla="*/ 0 w 7"/>
                <a:gd name="T119" fmla="*/ 14 h 197"/>
                <a:gd name="T120" fmla="*/ 3 w 7"/>
                <a:gd name="T121" fmla="*/ 0 h 197"/>
                <a:gd name="T122" fmla="*/ 7 w 7"/>
                <a:gd name="T123" fmla="*/ 3 h 197"/>
                <a:gd name="T124" fmla="*/ 3 w 7"/>
                <a:gd name="T125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197">
                  <a:moveTo>
                    <a:pt x="0" y="193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0" y="190"/>
                    <a:pt x="2" y="189"/>
                    <a:pt x="3" y="189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5" y="189"/>
                    <a:pt x="7" y="190"/>
                    <a:pt x="7" y="192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7" y="193"/>
                    <a:pt x="7" y="193"/>
                    <a:pt x="7" y="193"/>
                  </a:cubicBezTo>
                  <a:cubicBezTo>
                    <a:pt x="7" y="195"/>
                    <a:pt x="5" y="197"/>
                    <a:pt x="3" y="197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2" y="197"/>
                    <a:pt x="0" y="195"/>
                    <a:pt x="0" y="193"/>
                  </a:cubicBezTo>
                  <a:close/>
                  <a:moveTo>
                    <a:pt x="0" y="183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0" y="180"/>
                    <a:pt x="2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5" y="179"/>
                    <a:pt x="7" y="180"/>
                    <a:pt x="7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5"/>
                    <a:pt x="5" y="186"/>
                    <a:pt x="3" y="186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6"/>
                    <a:pt x="0" y="185"/>
                    <a:pt x="0" y="183"/>
                  </a:cubicBezTo>
                  <a:close/>
                  <a:moveTo>
                    <a:pt x="0" y="172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69"/>
                    <a:pt x="2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5" y="168"/>
                    <a:pt x="7" y="169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7" y="174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0" y="174"/>
                    <a:pt x="0" y="172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59"/>
                    <a:pt x="2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7" y="159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5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2" y="165"/>
                    <a:pt x="0" y="163"/>
                    <a:pt x="0" y="162"/>
                  </a:cubicBezTo>
                  <a:close/>
                  <a:moveTo>
                    <a:pt x="0" y="151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48"/>
                    <a:pt x="2" y="147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5" y="147"/>
                    <a:pt x="7" y="148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3"/>
                    <a:pt x="5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0" y="153"/>
                    <a:pt x="0" y="151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5" y="136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2"/>
                    <a:pt x="5" y="144"/>
                    <a:pt x="3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2" y="144"/>
                    <a:pt x="0" y="142"/>
                    <a:pt x="0" y="141"/>
                  </a:cubicBezTo>
                  <a:close/>
                  <a:moveTo>
                    <a:pt x="0" y="13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127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5" y="126"/>
                    <a:pt x="7" y="127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2"/>
                    <a:pt x="5" y="13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33"/>
                    <a:pt x="0" y="132"/>
                    <a:pt x="0" y="130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5" y="115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0" y="121"/>
                    <a:pt x="0" y="120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6"/>
                    <a:pt x="2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7" y="106"/>
                    <a:pt x="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1"/>
                    <a:pt x="5" y="112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2" y="112"/>
                    <a:pt x="0" y="111"/>
                    <a:pt x="0" y="109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5" y="94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0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2"/>
                    <a:pt x="0" y="100"/>
                    <a:pt x="0" y="99"/>
                  </a:cubicBezTo>
                  <a:close/>
                  <a:moveTo>
                    <a:pt x="0" y="88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5"/>
                    <a:pt x="2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7" y="85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0"/>
                    <a:pt x="5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0" y="90"/>
                    <a:pt x="0" y="88"/>
                  </a:cubicBezTo>
                  <a:close/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73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9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1"/>
                    <a:pt x="0" y="79"/>
                    <a:pt x="0" y="77"/>
                  </a:cubicBezTo>
                  <a:close/>
                  <a:moveTo>
                    <a:pt x="0" y="67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2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7" y="64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9"/>
                    <a:pt x="5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0" y="69"/>
                    <a:pt x="0" y="67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8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2" y="60"/>
                    <a:pt x="0" y="58"/>
                    <a:pt x="0" y="56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7" y="43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8"/>
                    <a:pt x="5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48"/>
                    <a:pt x="0" y="46"/>
                  </a:cubicBezTo>
                  <a:close/>
                  <a:moveTo>
                    <a:pt x="0" y="35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2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1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0" y="37"/>
                    <a:pt x="0" y="35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7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5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0" y="27"/>
                    <a:pt x="0" y="2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4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77"/>
            <p:cNvSpPr>
              <a:spLocks noEditPoints="1"/>
            </p:cNvSpPr>
            <p:nvPr/>
          </p:nvSpPr>
          <p:spPr bwMode="auto">
            <a:xfrm>
              <a:off x="7408524" y="1652135"/>
              <a:ext cx="17463" cy="374650"/>
            </a:xfrm>
            <a:custGeom>
              <a:avLst/>
              <a:gdLst>
                <a:gd name="T0" fmla="*/ 4 w 7"/>
                <a:gd name="T1" fmla="*/ 137 h 145"/>
                <a:gd name="T2" fmla="*/ 7 w 7"/>
                <a:gd name="T3" fmla="*/ 140 h 145"/>
                <a:gd name="T4" fmla="*/ 4 w 7"/>
                <a:gd name="T5" fmla="*/ 145 h 145"/>
                <a:gd name="T6" fmla="*/ 0 w 7"/>
                <a:gd name="T7" fmla="*/ 130 h 145"/>
                <a:gd name="T8" fmla="*/ 7 w 7"/>
                <a:gd name="T9" fmla="*/ 130 h 145"/>
                <a:gd name="T10" fmla="*/ 4 w 7"/>
                <a:gd name="T11" fmla="*/ 134 h 145"/>
                <a:gd name="T12" fmla="*/ 0 w 7"/>
                <a:gd name="T13" fmla="*/ 120 h 145"/>
                <a:gd name="T14" fmla="*/ 4 w 7"/>
                <a:gd name="T15" fmla="*/ 116 h 145"/>
                <a:gd name="T16" fmla="*/ 7 w 7"/>
                <a:gd name="T17" fmla="*/ 120 h 145"/>
                <a:gd name="T18" fmla="*/ 0 w 7"/>
                <a:gd name="T19" fmla="*/ 120 h 145"/>
                <a:gd name="T20" fmla="*/ 4 w 7"/>
                <a:gd name="T21" fmla="*/ 105 h 145"/>
                <a:gd name="T22" fmla="*/ 7 w 7"/>
                <a:gd name="T23" fmla="*/ 109 h 145"/>
                <a:gd name="T24" fmla="*/ 4 w 7"/>
                <a:gd name="T25" fmla="*/ 113 h 145"/>
                <a:gd name="T26" fmla="*/ 0 w 7"/>
                <a:gd name="T27" fmla="*/ 98 h 145"/>
                <a:gd name="T28" fmla="*/ 7 w 7"/>
                <a:gd name="T29" fmla="*/ 98 h 145"/>
                <a:gd name="T30" fmla="*/ 4 w 7"/>
                <a:gd name="T31" fmla="*/ 102 h 145"/>
                <a:gd name="T32" fmla="*/ 0 w 7"/>
                <a:gd name="T33" fmla="*/ 89 h 145"/>
                <a:gd name="T34" fmla="*/ 4 w 7"/>
                <a:gd name="T35" fmla="*/ 84 h 145"/>
                <a:gd name="T36" fmla="*/ 7 w 7"/>
                <a:gd name="T37" fmla="*/ 89 h 145"/>
                <a:gd name="T38" fmla="*/ 0 w 7"/>
                <a:gd name="T39" fmla="*/ 89 h 145"/>
                <a:gd name="T40" fmla="*/ 4 w 7"/>
                <a:gd name="T41" fmla="*/ 74 h 145"/>
                <a:gd name="T42" fmla="*/ 7 w 7"/>
                <a:gd name="T43" fmla="*/ 77 h 145"/>
                <a:gd name="T44" fmla="*/ 4 w 7"/>
                <a:gd name="T45" fmla="*/ 81 h 145"/>
                <a:gd name="T46" fmla="*/ 0 w 7"/>
                <a:gd name="T47" fmla="*/ 67 h 145"/>
                <a:gd name="T48" fmla="*/ 7 w 7"/>
                <a:gd name="T49" fmla="*/ 67 h 145"/>
                <a:gd name="T50" fmla="*/ 4 w 7"/>
                <a:gd name="T51" fmla="*/ 71 h 145"/>
                <a:gd name="T52" fmla="*/ 0 w 7"/>
                <a:gd name="T53" fmla="*/ 57 h 145"/>
                <a:gd name="T54" fmla="*/ 4 w 7"/>
                <a:gd name="T55" fmla="*/ 53 h 145"/>
                <a:gd name="T56" fmla="*/ 7 w 7"/>
                <a:gd name="T57" fmla="*/ 57 h 145"/>
                <a:gd name="T58" fmla="*/ 0 w 7"/>
                <a:gd name="T59" fmla="*/ 57 h 145"/>
                <a:gd name="T60" fmla="*/ 4 w 7"/>
                <a:gd name="T61" fmla="*/ 42 h 145"/>
                <a:gd name="T62" fmla="*/ 7 w 7"/>
                <a:gd name="T63" fmla="*/ 46 h 145"/>
                <a:gd name="T64" fmla="*/ 4 w 7"/>
                <a:gd name="T65" fmla="*/ 50 h 145"/>
                <a:gd name="T66" fmla="*/ 0 w 7"/>
                <a:gd name="T67" fmla="*/ 35 h 145"/>
                <a:gd name="T68" fmla="*/ 7 w 7"/>
                <a:gd name="T69" fmla="*/ 35 h 145"/>
                <a:gd name="T70" fmla="*/ 4 w 7"/>
                <a:gd name="T71" fmla="*/ 39 h 145"/>
                <a:gd name="T72" fmla="*/ 0 w 7"/>
                <a:gd name="T73" fmla="*/ 25 h 145"/>
                <a:gd name="T74" fmla="*/ 4 w 7"/>
                <a:gd name="T75" fmla="*/ 21 h 145"/>
                <a:gd name="T76" fmla="*/ 7 w 7"/>
                <a:gd name="T77" fmla="*/ 25 h 145"/>
                <a:gd name="T78" fmla="*/ 0 w 7"/>
                <a:gd name="T79" fmla="*/ 25 h 145"/>
                <a:gd name="T80" fmla="*/ 4 w 7"/>
                <a:gd name="T81" fmla="*/ 11 h 145"/>
                <a:gd name="T82" fmla="*/ 7 w 7"/>
                <a:gd name="T83" fmla="*/ 14 h 145"/>
                <a:gd name="T84" fmla="*/ 4 w 7"/>
                <a:gd name="T85" fmla="*/ 18 h 145"/>
                <a:gd name="T86" fmla="*/ 0 w 7"/>
                <a:gd name="T87" fmla="*/ 3 h 145"/>
                <a:gd name="T88" fmla="*/ 7 w 7"/>
                <a:gd name="T89" fmla="*/ 3 h 145"/>
                <a:gd name="T90" fmla="*/ 4 w 7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2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6" y="137"/>
                    <a:pt x="7" y="138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3"/>
                    <a:pt x="6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2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2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6" y="127"/>
                    <a:pt x="7" y="128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3"/>
                    <a:pt x="6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2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2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6" y="116"/>
                    <a:pt x="7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2"/>
                    <a:pt x="6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2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2" y="105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6" y="105"/>
                    <a:pt x="7" y="107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1"/>
                    <a:pt x="6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2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2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5"/>
                    <a:pt x="7" y="96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1"/>
                    <a:pt x="6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2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2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6" y="84"/>
                    <a:pt x="7" y="86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6" y="92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2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2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4"/>
                    <a:pt x="7" y="75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80"/>
                    <a:pt x="6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2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3"/>
                    <a:pt x="7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6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2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2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3"/>
                    <a:pt x="7" y="54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9"/>
                    <a:pt x="6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2"/>
                    <a:pt x="7" y="44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6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2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2"/>
                    <a:pt x="7" y="33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6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2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1"/>
                    <a:pt x="7" y="23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6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7" y="1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6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78"/>
            <p:cNvSpPr>
              <a:spLocks noEditPoints="1"/>
            </p:cNvSpPr>
            <p:nvPr/>
          </p:nvSpPr>
          <p:spPr bwMode="auto">
            <a:xfrm>
              <a:off x="7518062" y="1804535"/>
              <a:ext cx="7938" cy="215900"/>
            </a:xfrm>
            <a:custGeom>
              <a:avLst/>
              <a:gdLst>
                <a:gd name="T0" fmla="*/ 0 w 3"/>
                <a:gd name="T1" fmla="*/ 81 h 84"/>
                <a:gd name="T2" fmla="*/ 1 w 3"/>
                <a:gd name="T3" fmla="*/ 80 h 84"/>
                <a:gd name="T4" fmla="*/ 3 w 3"/>
                <a:gd name="T5" fmla="*/ 81 h 84"/>
                <a:gd name="T6" fmla="*/ 1 w 3"/>
                <a:gd name="T7" fmla="*/ 84 h 84"/>
                <a:gd name="T8" fmla="*/ 0 w 3"/>
                <a:gd name="T9" fmla="*/ 82 h 84"/>
                <a:gd name="T10" fmla="*/ 0 w 3"/>
                <a:gd name="T11" fmla="*/ 74 h 84"/>
                <a:gd name="T12" fmla="*/ 1 w 3"/>
                <a:gd name="T13" fmla="*/ 72 h 84"/>
                <a:gd name="T14" fmla="*/ 3 w 3"/>
                <a:gd name="T15" fmla="*/ 74 h 84"/>
                <a:gd name="T16" fmla="*/ 1 w 3"/>
                <a:gd name="T17" fmla="*/ 77 h 84"/>
                <a:gd name="T18" fmla="*/ 0 w 3"/>
                <a:gd name="T19" fmla="*/ 75 h 84"/>
                <a:gd name="T20" fmla="*/ 0 w 3"/>
                <a:gd name="T21" fmla="*/ 67 h 84"/>
                <a:gd name="T22" fmla="*/ 1 w 3"/>
                <a:gd name="T23" fmla="*/ 65 h 84"/>
                <a:gd name="T24" fmla="*/ 3 w 3"/>
                <a:gd name="T25" fmla="*/ 67 h 84"/>
                <a:gd name="T26" fmla="*/ 1 w 3"/>
                <a:gd name="T27" fmla="*/ 69 h 84"/>
                <a:gd name="T28" fmla="*/ 0 w 3"/>
                <a:gd name="T29" fmla="*/ 68 h 84"/>
                <a:gd name="T30" fmla="*/ 0 w 3"/>
                <a:gd name="T31" fmla="*/ 59 h 84"/>
                <a:gd name="T32" fmla="*/ 1 w 3"/>
                <a:gd name="T33" fmla="*/ 58 h 84"/>
                <a:gd name="T34" fmla="*/ 3 w 3"/>
                <a:gd name="T35" fmla="*/ 59 h 84"/>
                <a:gd name="T36" fmla="*/ 1 w 3"/>
                <a:gd name="T37" fmla="*/ 62 h 84"/>
                <a:gd name="T38" fmla="*/ 0 w 3"/>
                <a:gd name="T39" fmla="*/ 60 h 84"/>
                <a:gd name="T40" fmla="*/ 0 w 3"/>
                <a:gd name="T41" fmla="*/ 52 h 84"/>
                <a:gd name="T42" fmla="*/ 1 w 3"/>
                <a:gd name="T43" fmla="*/ 51 h 84"/>
                <a:gd name="T44" fmla="*/ 3 w 3"/>
                <a:gd name="T45" fmla="*/ 52 h 84"/>
                <a:gd name="T46" fmla="*/ 1 w 3"/>
                <a:gd name="T47" fmla="*/ 55 h 84"/>
                <a:gd name="T48" fmla="*/ 0 w 3"/>
                <a:gd name="T49" fmla="*/ 53 h 84"/>
                <a:gd name="T50" fmla="*/ 0 w 3"/>
                <a:gd name="T51" fmla="*/ 45 h 84"/>
                <a:gd name="T52" fmla="*/ 1 w 3"/>
                <a:gd name="T53" fmla="*/ 43 h 84"/>
                <a:gd name="T54" fmla="*/ 3 w 3"/>
                <a:gd name="T55" fmla="*/ 45 h 84"/>
                <a:gd name="T56" fmla="*/ 1 w 3"/>
                <a:gd name="T57" fmla="*/ 48 h 84"/>
                <a:gd name="T58" fmla="*/ 0 w 3"/>
                <a:gd name="T59" fmla="*/ 46 h 84"/>
                <a:gd name="T60" fmla="*/ 0 w 3"/>
                <a:gd name="T61" fmla="*/ 38 h 84"/>
                <a:gd name="T62" fmla="*/ 1 w 3"/>
                <a:gd name="T63" fmla="*/ 36 h 84"/>
                <a:gd name="T64" fmla="*/ 3 w 3"/>
                <a:gd name="T65" fmla="*/ 38 h 84"/>
                <a:gd name="T66" fmla="*/ 1 w 3"/>
                <a:gd name="T67" fmla="*/ 40 h 84"/>
                <a:gd name="T68" fmla="*/ 0 w 3"/>
                <a:gd name="T69" fmla="*/ 39 h 84"/>
                <a:gd name="T70" fmla="*/ 0 w 3"/>
                <a:gd name="T71" fmla="*/ 30 h 84"/>
                <a:gd name="T72" fmla="*/ 1 w 3"/>
                <a:gd name="T73" fmla="*/ 29 h 84"/>
                <a:gd name="T74" fmla="*/ 3 w 3"/>
                <a:gd name="T75" fmla="*/ 30 h 84"/>
                <a:gd name="T76" fmla="*/ 1 w 3"/>
                <a:gd name="T77" fmla="*/ 33 h 84"/>
                <a:gd name="T78" fmla="*/ 0 w 3"/>
                <a:gd name="T79" fmla="*/ 31 h 84"/>
                <a:gd name="T80" fmla="*/ 0 w 3"/>
                <a:gd name="T81" fmla="*/ 23 h 84"/>
                <a:gd name="T82" fmla="*/ 1 w 3"/>
                <a:gd name="T83" fmla="*/ 22 h 84"/>
                <a:gd name="T84" fmla="*/ 3 w 3"/>
                <a:gd name="T85" fmla="*/ 23 h 84"/>
                <a:gd name="T86" fmla="*/ 1 w 3"/>
                <a:gd name="T87" fmla="*/ 26 h 84"/>
                <a:gd name="T88" fmla="*/ 0 w 3"/>
                <a:gd name="T89" fmla="*/ 24 h 84"/>
                <a:gd name="T90" fmla="*/ 0 w 3"/>
                <a:gd name="T91" fmla="*/ 16 h 84"/>
                <a:gd name="T92" fmla="*/ 1 w 3"/>
                <a:gd name="T93" fmla="*/ 14 h 84"/>
                <a:gd name="T94" fmla="*/ 3 w 3"/>
                <a:gd name="T95" fmla="*/ 16 h 84"/>
                <a:gd name="T96" fmla="*/ 1 w 3"/>
                <a:gd name="T97" fmla="*/ 18 h 84"/>
                <a:gd name="T98" fmla="*/ 0 w 3"/>
                <a:gd name="T99" fmla="*/ 17 h 84"/>
                <a:gd name="T100" fmla="*/ 0 w 3"/>
                <a:gd name="T101" fmla="*/ 9 h 84"/>
                <a:gd name="T102" fmla="*/ 1 w 3"/>
                <a:gd name="T103" fmla="*/ 7 h 84"/>
                <a:gd name="T104" fmla="*/ 3 w 3"/>
                <a:gd name="T105" fmla="*/ 9 h 84"/>
                <a:gd name="T106" fmla="*/ 1 w 3"/>
                <a:gd name="T107" fmla="*/ 11 h 84"/>
                <a:gd name="T108" fmla="*/ 0 w 3"/>
                <a:gd name="T109" fmla="*/ 10 h 84"/>
                <a:gd name="T110" fmla="*/ 0 w 3"/>
                <a:gd name="T111" fmla="*/ 1 h 84"/>
                <a:gd name="T112" fmla="*/ 1 w 3"/>
                <a:gd name="T113" fmla="*/ 0 h 84"/>
                <a:gd name="T114" fmla="*/ 3 w 3"/>
                <a:gd name="T115" fmla="*/ 1 h 84"/>
                <a:gd name="T116" fmla="*/ 1 w 3"/>
                <a:gd name="T117" fmla="*/ 4 h 84"/>
                <a:gd name="T118" fmla="*/ 0 w 3"/>
                <a:gd name="T119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84"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9"/>
                    <a:pt x="0" y="69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39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0" y="10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79"/>
            <p:cNvSpPr>
              <a:spLocks noEditPoints="1"/>
            </p:cNvSpPr>
            <p:nvPr/>
          </p:nvSpPr>
          <p:spPr bwMode="auto">
            <a:xfrm>
              <a:off x="7629187" y="1558472"/>
              <a:ext cx="7938" cy="461963"/>
            </a:xfrm>
            <a:custGeom>
              <a:avLst/>
              <a:gdLst>
                <a:gd name="T0" fmla="*/ 1 w 3"/>
                <a:gd name="T1" fmla="*/ 175 h 179"/>
                <a:gd name="T2" fmla="*/ 1 w 3"/>
                <a:gd name="T3" fmla="*/ 179 h 179"/>
                <a:gd name="T4" fmla="*/ 0 w 3"/>
                <a:gd name="T5" fmla="*/ 169 h 179"/>
                <a:gd name="T6" fmla="*/ 3 w 3"/>
                <a:gd name="T7" fmla="*/ 169 h 179"/>
                <a:gd name="T8" fmla="*/ 0 w 3"/>
                <a:gd name="T9" fmla="*/ 170 h 179"/>
                <a:gd name="T10" fmla="*/ 1 w 3"/>
                <a:gd name="T11" fmla="*/ 160 h 179"/>
                <a:gd name="T12" fmla="*/ 1 w 3"/>
                <a:gd name="T13" fmla="*/ 164 h 179"/>
                <a:gd name="T14" fmla="*/ 0 w 3"/>
                <a:gd name="T15" fmla="*/ 154 h 179"/>
                <a:gd name="T16" fmla="*/ 3 w 3"/>
                <a:gd name="T17" fmla="*/ 154 h 179"/>
                <a:gd name="T18" fmla="*/ 0 w 3"/>
                <a:gd name="T19" fmla="*/ 155 h 179"/>
                <a:gd name="T20" fmla="*/ 1 w 3"/>
                <a:gd name="T21" fmla="*/ 146 h 179"/>
                <a:gd name="T22" fmla="*/ 1 w 3"/>
                <a:gd name="T23" fmla="*/ 150 h 179"/>
                <a:gd name="T24" fmla="*/ 0 w 3"/>
                <a:gd name="T25" fmla="*/ 140 h 179"/>
                <a:gd name="T26" fmla="*/ 3 w 3"/>
                <a:gd name="T27" fmla="*/ 140 h 179"/>
                <a:gd name="T28" fmla="*/ 0 w 3"/>
                <a:gd name="T29" fmla="*/ 141 h 179"/>
                <a:gd name="T30" fmla="*/ 1 w 3"/>
                <a:gd name="T31" fmla="*/ 131 h 179"/>
                <a:gd name="T32" fmla="*/ 1 w 3"/>
                <a:gd name="T33" fmla="*/ 135 h 179"/>
                <a:gd name="T34" fmla="*/ 0 w 3"/>
                <a:gd name="T35" fmla="*/ 125 h 179"/>
                <a:gd name="T36" fmla="*/ 3 w 3"/>
                <a:gd name="T37" fmla="*/ 125 h 179"/>
                <a:gd name="T38" fmla="*/ 0 w 3"/>
                <a:gd name="T39" fmla="*/ 126 h 179"/>
                <a:gd name="T40" fmla="*/ 1 w 3"/>
                <a:gd name="T41" fmla="*/ 117 h 179"/>
                <a:gd name="T42" fmla="*/ 1 w 3"/>
                <a:gd name="T43" fmla="*/ 121 h 179"/>
                <a:gd name="T44" fmla="*/ 0 w 3"/>
                <a:gd name="T45" fmla="*/ 111 h 179"/>
                <a:gd name="T46" fmla="*/ 3 w 3"/>
                <a:gd name="T47" fmla="*/ 111 h 179"/>
                <a:gd name="T48" fmla="*/ 0 w 3"/>
                <a:gd name="T49" fmla="*/ 112 h 179"/>
                <a:gd name="T50" fmla="*/ 1 w 3"/>
                <a:gd name="T51" fmla="*/ 102 h 179"/>
                <a:gd name="T52" fmla="*/ 1 w 3"/>
                <a:gd name="T53" fmla="*/ 106 h 179"/>
                <a:gd name="T54" fmla="*/ 0 w 3"/>
                <a:gd name="T55" fmla="*/ 96 h 179"/>
                <a:gd name="T56" fmla="*/ 3 w 3"/>
                <a:gd name="T57" fmla="*/ 96 h 179"/>
                <a:gd name="T58" fmla="*/ 0 w 3"/>
                <a:gd name="T59" fmla="*/ 97 h 179"/>
                <a:gd name="T60" fmla="*/ 1 w 3"/>
                <a:gd name="T61" fmla="*/ 88 h 179"/>
                <a:gd name="T62" fmla="*/ 1 w 3"/>
                <a:gd name="T63" fmla="*/ 92 h 179"/>
                <a:gd name="T64" fmla="*/ 0 w 3"/>
                <a:gd name="T65" fmla="*/ 82 h 179"/>
                <a:gd name="T66" fmla="*/ 3 w 3"/>
                <a:gd name="T67" fmla="*/ 82 h 179"/>
                <a:gd name="T68" fmla="*/ 0 w 3"/>
                <a:gd name="T69" fmla="*/ 83 h 179"/>
                <a:gd name="T70" fmla="*/ 1 w 3"/>
                <a:gd name="T71" fmla="*/ 73 h 179"/>
                <a:gd name="T72" fmla="*/ 1 w 3"/>
                <a:gd name="T73" fmla="*/ 77 h 179"/>
                <a:gd name="T74" fmla="*/ 0 w 3"/>
                <a:gd name="T75" fmla="*/ 67 h 179"/>
                <a:gd name="T76" fmla="*/ 3 w 3"/>
                <a:gd name="T77" fmla="*/ 67 h 179"/>
                <a:gd name="T78" fmla="*/ 0 w 3"/>
                <a:gd name="T79" fmla="*/ 68 h 179"/>
                <a:gd name="T80" fmla="*/ 1 w 3"/>
                <a:gd name="T81" fmla="*/ 58 h 179"/>
                <a:gd name="T82" fmla="*/ 1 w 3"/>
                <a:gd name="T83" fmla="*/ 63 h 179"/>
                <a:gd name="T84" fmla="*/ 0 w 3"/>
                <a:gd name="T85" fmla="*/ 53 h 179"/>
                <a:gd name="T86" fmla="*/ 3 w 3"/>
                <a:gd name="T87" fmla="*/ 53 h 179"/>
                <a:gd name="T88" fmla="*/ 0 w 3"/>
                <a:gd name="T89" fmla="*/ 54 h 179"/>
                <a:gd name="T90" fmla="*/ 1 w 3"/>
                <a:gd name="T91" fmla="*/ 44 h 179"/>
                <a:gd name="T92" fmla="*/ 1 w 3"/>
                <a:gd name="T93" fmla="*/ 48 h 179"/>
                <a:gd name="T94" fmla="*/ 0 w 3"/>
                <a:gd name="T95" fmla="*/ 38 h 179"/>
                <a:gd name="T96" fmla="*/ 3 w 3"/>
                <a:gd name="T97" fmla="*/ 38 h 179"/>
                <a:gd name="T98" fmla="*/ 0 w 3"/>
                <a:gd name="T99" fmla="*/ 39 h 179"/>
                <a:gd name="T100" fmla="*/ 1 w 3"/>
                <a:gd name="T101" fmla="*/ 29 h 179"/>
                <a:gd name="T102" fmla="*/ 1 w 3"/>
                <a:gd name="T103" fmla="*/ 34 h 179"/>
                <a:gd name="T104" fmla="*/ 0 w 3"/>
                <a:gd name="T105" fmla="*/ 24 h 179"/>
                <a:gd name="T106" fmla="*/ 3 w 3"/>
                <a:gd name="T107" fmla="*/ 24 h 179"/>
                <a:gd name="T108" fmla="*/ 0 w 3"/>
                <a:gd name="T109" fmla="*/ 25 h 179"/>
                <a:gd name="T110" fmla="*/ 1 w 3"/>
                <a:gd name="T111" fmla="*/ 15 h 179"/>
                <a:gd name="T112" fmla="*/ 1 w 3"/>
                <a:gd name="T113" fmla="*/ 19 h 179"/>
                <a:gd name="T114" fmla="*/ 0 w 3"/>
                <a:gd name="T115" fmla="*/ 9 h 179"/>
                <a:gd name="T116" fmla="*/ 3 w 3"/>
                <a:gd name="T117" fmla="*/ 9 h 179"/>
                <a:gd name="T118" fmla="*/ 0 w 3"/>
                <a:gd name="T119" fmla="*/ 10 h 179"/>
                <a:gd name="T120" fmla="*/ 1 w 3"/>
                <a:gd name="T121" fmla="*/ 0 h 179"/>
                <a:gd name="T122" fmla="*/ 1 w 3"/>
                <a:gd name="T123" fmla="*/ 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" h="179">
                  <a:moveTo>
                    <a:pt x="0" y="177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5"/>
                    <a:pt x="0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2" y="175"/>
                    <a:pt x="3" y="175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8"/>
                    <a:pt x="2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0" y="179"/>
                    <a:pt x="0" y="178"/>
                    <a:pt x="0" y="177"/>
                  </a:cubicBezTo>
                  <a:close/>
                  <a:moveTo>
                    <a:pt x="0" y="17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0" y="167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2" y="167"/>
                    <a:pt x="3" y="168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1"/>
                    <a:pt x="2" y="172"/>
                    <a:pt x="1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2"/>
                    <a:pt x="0" y="171"/>
                    <a:pt x="0" y="170"/>
                  </a:cubicBezTo>
                  <a:close/>
                  <a:moveTo>
                    <a:pt x="0" y="163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0" y="161"/>
                    <a:pt x="0" y="160"/>
                    <a:pt x="1" y="160"/>
                  </a:cubicBezTo>
                  <a:cubicBezTo>
                    <a:pt x="1" y="160"/>
                    <a:pt x="1" y="160"/>
                    <a:pt x="1" y="160"/>
                  </a:cubicBezTo>
                  <a:cubicBezTo>
                    <a:pt x="2" y="160"/>
                    <a:pt x="3" y="161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2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0" y="164"/>
                    <a:pt x="0" y="164"/>
                    <a:pt x="0" y="163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0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2" y="153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0" y="157"/>
                    <a:pt x="0" y="156"/>
                    <a:pt x="0" y="155"/>
                  </a:cubicBezTo>
                  <a:close/>
                  <a:moveTo>
                    <a:pt x="0" y="148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46"/>
                    <a:pt x="0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3" y="146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9"/>
                    <a:pt x="2" y="150"/>
                    <a:pt x="1" y="15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0" y="150"/>
                    <a:pt x="0" y="149"/>
                    <a:pt x="0" y="148"/>
                  </a:cubicBezTo>
                  <a:close/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8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8"/>
                    <a:pt x="3" y="139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2" y="143"/>
                    <a:pt x="1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2"/>
                    <a:pt x="0" y="141"/>
                  </a:cubicBezTo>
                  <a:close/>
                  <a:moveTo>
                    <a:pt x="0" y="134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2"/>
                    <a:pt x="0" y="131"/>
                    <a:pt x="1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2" y="131"/>
                    <a:pt x="3" y="132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5"/>
                    <a:pt x="0" y="135"/>
                    <a:pt x="0" y="134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8"/>
                    <a:pt x="1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0" y="128"/>
                    <a:pt x="0" y="127"/>
                    <a:pt x="0" y="126"/>
                  </a:cubicBezTo>
                  <a:close/>
                  <a:moveTo>
                    <a:pt x="0" y="119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7"/>
                    <a:pt x="0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2" y="117"/>
                    <a:pt x="3" y="117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2" y="121"/>
                    <a:pt x="1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0" y="121"/>
                    <a:pt x="0" y="120"/>
                    <a:pt x="0" y="119"/>
                  </a:cubicBezTo>
                  <a:close/>
                  <a:moveTo>
                    <a:pt x="0" y="112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0"/>
                    <a:pt x="0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2" y="109"/>
                    <a:pt x="3" y="110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13"/>
                    <a:pt x="2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3"/>
                    <a:pt x="0" y="113"/>
                    <a:pt x="0" y="112"/>
                  </a:cubicBezTo>
                  <a:close/>
                  <a:moveTo>
                    <a:pt x="0" y="105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03"/>
                    <a:pt x="0" y="102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" y="102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2" y="106"/>
                    <a:pt x="1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6"/>
                    <a:pt x="0" y="105"/>
                    <a:pt x="0" y="105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8"/>
                    <a:pt x="2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99"/>
                    <a:pt x="0" y="98"/>
                    <a:pt x="0" y="97"/>
                  </a:cubicBezTo>
                  <a:close/>
                  <a:moveTo>
                    <a:pt x="0" y="9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88"/>
                    <a:pt x="3" y="88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1"/>
                    <a:pt x="2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1"/>
                    <a:pt x="0" y="90"/>
                  </a:cubicBezTo>
                  <a:close/>
                  <a:moveTo>
                    <a:pt x="0" y="83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3" y="81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4"/>
                    <a:pt x="2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4"/>
                    <a:pt x="0" y="83"/>
                  </a:cubicBezTo>
                  <a:close/>
                  <a:moveTo>
                    <a:pt x="0" y="76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74"/>
                    <a:pt x="0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2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7"/>
                    <a:pt x="0" y="76"/>
                    <a:pt x="0" y="76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2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2"/>
                    <a:pt x="0" y="61"/>
                  </a:cubicBezTo>
                  <a:close/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2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4"/>
                  </a:cubicBezTo>
                  <a:close/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4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2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lose/>
                  <a:moveTo>
                    <a:pt x="0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80"/>
            <p:cNvSpPr>
              <a:spLocks noEditPoints="1"/>
            </p:cNvSpPr>
            <p:nvPr/>
          </p:nvSpPr>
          <p:spPr bwMode="auto">
            <a:xfrm>
              <a:off x="7719674" y="1821997"/>
              <a:ext cx="7938" cy="198438"/>
            </a:xfrm>
            <a:custGeom>
              <a:avLst/>
              <a:gdLst>
                <a:gd name="T0" fmla="*/ 0 w 3"/>
                <a:gd name="T1" fmla="*/ 74 h 77"/>
                <a:gd name="T2" fmla="*/ 2 w 3"/>
                <a:gd name="T3" fmla="*/ 73 h 77"/>
                <a:gd name="T4" fmla="*/ 3 w 3"/>
                <a:gd name="T5" fmla="*/ 74 h 77"/>
                <a:gd name="T6" fmla="*/ 2 w 3"/>
                <a:gd name="T7" fmla="*/ 77 h 77"/>
                <a:gd name="T8" fmla="*/ 0 w 3"/>
                <a:gd name="T9" fmla="*/ 75 h 77"/>
                <a:gd name="T10" fmla="*/ 0 w 3"/>
                <a:gd name="T11" fmla="*/ 67 h 77"/>
                <a:gd name="T12" fmla="*/ 2 w 3"/>
                <a:gd name="T13" fmla="*/ 65 h 77"/>
                <a:gd name="T14" fmla="*/ 3 w 3"/>
                <a:gd name="T15" fmla="*/ 67 h 77"/>
                <a:gd name="T16" fmla="*/ 2 w 3"/>
                <a:gd name="T17" fmla="*/ 70 h 77"/>
                <a:gd name="T18" fmla="*/ 0 w 3"/>
                <a:gd name="T19" fmla="*/ 68 h 77"/>
                <a:gd name="T20" fmla="*/ 0 w 3"/>
                <a:gd name="T21" fmla="*/ 60 h 77"/>
                <a:gd name="T22" fmla="*/ 2 w 3"/>
                <a:gd name="T23" fmla="*/ 58 h 77"/>
                <a:gd name="T24" fmla="*/ 3 w 3"/>
                <a:gd name="T25" fmla="*/ 60 h 77"/>
                <a:gd name="T26" fmla="*/ 2 w 3"/>
                <a:gd name="T27" fmla="*/ 62 h 77"/>
                <a:gd name="T28" fmla="*/ 0 w 3"/>
                <a:gd name="T29" fmla="*/ 61 h 77"/>
                <a:gd name="T30" fmla="*/ 0 w 3"/>
                <a:gd name="T31" fmla="*/ 52 h 77"/>
                <a:gd name="T32" fmla="*/ 2 w 3"/>
                <a:gd name="T33" fmla="*/ 51 h 77"/>
                <a:gd name="T34" fmla="*/ 3 w 3"/>
                <a:gd name="T35" fmla="*/ 52 h 77"/>
                <a:gd name="T36" fmla="*/ 2 w 3"/>
                <a:gd name="T37" fmla="*/ 55 h 77"/>
                <a:gd name="T38" fmla="*/ 0 w 3"/>
                <a:gd name="T39" fmla="*/ 53 h 77"/>
                <a:gd name="T40" fmla="*/ 0 w 3"/>
                <a:gd name="T41" fmla="*/ 45 h 77"/>
                <a:gd name="T42" fmla="*/ 2 w 3"/>
                <a:gd name="T43" fmla="*/ 44 h 77"/>
                <a:gd name="T44" fmla="*/ 3 w 3"/>
                <a:gd name="T45" fmla="*/ 45 h 77"/>
                <a:gd name="T46" fmla="*/ 2 w 3"/>
                <a:gd name="T47" fmla="*/ 48 h 77"/>
                <a:gd name="T48" fmla="*/ 0 w 3"/>
                <a:gd name="T49" fmla="*/ 46 h 77"/>
                <a:gd name="T50" fmla="*/ 0 w 3"/>
                <a:gd name="T51" fmla="*/ 38 h 77"/>
                <a:gd name="T52" fmla="*/ 2 w 3"/>
                <a:gd name="T53" fmla="*/ 36 h 77"/>
                <a:gd name="T54" fmla="*/ 3 w 3"/>
                <a:gd name="T55" fmla="*/ 38 h 77"/>
                <a:gd name="T56" fmla="*/ 2 w 3"/>
                <a:gd name="T57" fmla="*/ 41 h 77"/>
                <a:gd name="T58" fmla="*/ 0 w 3"/>
                <a:gd name="T59" fmla="*/ 39 h 77"/>
                <a:gd name="T60" fmla="*/ 0 w 3"/>
                <a:gd name="T61" fmla="*/ 31 h 77"/>
                <a:gd name="T62" fmla="*/ 2 w 3"/>
                <a:gd name="T63" fmla="*/ 29 h 77"/>
                <a:gd name="T64" fmla="*/ 3 w 3"/>
                <a:gd name="T65" fmla="*/ 31 h 77"/>
                <a:gd name="T66" fmla="*/ 2 w 3"/>
                <a:gd name="T67" fmla="*/ 33 h 77"/>
                <a:gd name="T68" fmla="*/ 0 w 3"/>
                <a:gd name="T69" fmla="*/ 32 h 77"/>
                <a:gd name="T70" fmla="*/ 0 w 3"/>
                <a:gd name="T71" fmla="*/ 23 h 77"/>
                <a:gd name="T72" fmla="*/ 2 w 3"/>
                <a:gd name="T73" fmla="*/ 22 h 77"/>
                <a:gd name="T74" fmla="*/ 3 w 3"/>
                <a:gd name="T75" fmla="*/ 23 h 77"/>
                <a:gd name="T76" fmla="*/ 2 w 3"/>
                <a:gd name="T77" fmla="*/ 26 h 77"/>
                <a:gd name="T78" fmla="*/ 0 w 3"/>
                <a:gd name="T79" fmla="*/ 24 h 77"/>
                <a:gd name="T80" fmla="*/ 0 w 3"/>
                <a:gd name="T81" fmla="*/ 16 h 77"/>
                <a:gd name="T82" fmla="*/ 2 w 3"/>
                <a:gd name="T83" fmla="*/ 15 h 77"/>
                <a:gd name="T84" fmla="*/ 3 w 3"/>
                <a:gd name="T85" fmla="*/ 16 h 77"/>
                <a:gd name="T86" fmla="*/ 2 w 3"/>
                <a:gd name="T87" fmla="*/ 19 h 77"/>
                <a:gd name="T88" fmla="*/ 0 w 3"/>
                <a:gd name="T89" fmla="*/ 17 h 77"/>
                <a:gd name="T90" fmla="*/ 0 w 3"/>
                <a:gd name="T91" fmla="*/ 9 h 77"/>
                <a:gd name="T92" fmla="*/ 2 w 3"/>
                <a:gd name="T93" fmla="*/ 7 h 77"/>
                <a:gd name="T94" fmla="*/ 3 w 3"/>
                <a:gd name="T95" fmla="*/ 9 h 77"/>
                <a:gd name="T96" fmla="*/ 2 w 3"/>
                <a:gd name="T97" fmla="*/ 11 h 77"/>
                <a:gd name="T98" fmla="*/ 0 w 3"/>
                <a:gd name="T99" fmla="*/ 10 h 77"/>
                <a:gd name="T100" fmla="*/ 0 w 3"/>
                <a:gd name="T101" fmla="*/ 2 h 77"/>
                <a:gd name="T102" fmla="*/ 2 w 3"/>
                <a:gd name="T103" fmla="*/ 0 h 77"/>
                <a:gd name="T104" fmla="*/ 3 w 3"/>
                <a:gd name="T105" fmla="*/ 2 h 77"/>
                <a:gd name="T106" fmla="*/ 2 w 3"/>
                <a:gd name="T107" fmla="*/ 4 h 77"/>
                <a:gd name="T108" fmla="*/ 0 w 3"/>
                <a:gd name="T10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" h="77"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3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0" y="69"/>
                    <a:pt x="0" y="68"/>
                  </a:cubicBezTo>
                  <a:close/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2"/>
                    <a:pt x="0" y="61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1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6"/>
                  </a:cubicBezTo>
                  <a:close/>
                  <a:moveTo>
                    <a:pt x="0" y="3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0" y="40"/>
                    <a:pt x="0" y="39"/>
                  </a:cubicBezTo>
                  <a:close/>
                  <a:moveTo>
                    <a:pt x="0" y="3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3"/>
                    <a:pt x="0" y="32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0" y="17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0"/>
                  </a:cubicBezTo>
                  <a:close/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81"/>
            <p:cNvSpPr>
              <a:spLocks noEditPoints="1"/>
            </p:cNvSpPr>
            <p:nvPr/>
          </p:nvSpPr>
          <p:spPr bwMode="auto">
            <a:xfrm>
              <a:off x="7910174" y="1579110"/>
              <a:ext cx="7938" cy="441325"/>
            </a:xfrm>
            <a:custGeom>
              <a:avLst/>
              <a:gdLst>
                <a:gd name="T0" fmla="*/ 2 w 3"/>
                <a:gd name="T1" fmla="*/ 167 h 171"/>
                <a:gd name="T2" fmla="*/ 2 w 3"/>
                <a:gd name="T3" fmla="*/ 171 h 171"/>
                <a:gd name="T4" fmla="*/ 0 w 3"/>
                <a:gd name="T5" fmla="*/ 161 h 171"/>
                <a:gd name="T6" fmla="*/ 3 w 3"/>
                <a:gd name="T7" fmla="*/ 161 h 171"/>
                <a:gd name="T8" fmla="*/ 0 w 3"/>
                <a:gd name="T9" fmla="*/ 162 h 171"/>
                <a:gd name="T10" fmla="*/ 2 w 3"/>
                <a:gd name="T11" fmla="*/ 152 h 171"/>
                <a:gd name="T12" fmla="*/ 2 w 3"/>
                <a:gd name="T13" fmla="*/ 156 h 171"/>
                <a:gd name="T14" fmla="*/ 0 w 3"/>
                <a:gd name="T15" fmla="*/ 146 h 171"/>
                <a:gd name="T16" fmla="*/ 3 w 3"/>
                <a:gd name="T17" fmla="*/ 146 h 171"/>
                <a:gd name="T18" fmla="*/ 0 w 3"/>
                <a:gd name="T19" fmla="*/ 147 h 171"/>
                <a:gd name="T20" fmla="*/ 2 w 3"/>
                <a:gd name="T21" fmla="*/ 138 h 171"/>
                <a:gd name="T22" fmla="*/ 2 w 3"/>
                <a:gd name="T23" fmla="*/ 142 h 171"/>
                <a:gd name="T24" fmla="*/ 0 w 3"/>
                <a:gd name="T25" fmla="*/ 132 h 171"/>
                <a:gd name="T26" fmla="*/ 3 w 3"/>
                <a:gd name="T27" fmla="*/ 132 h 171"/>
                <a:gd name="T28" fmla="*/ 0 w 3"/>
                <a:gd name="T29" fmla="*/ 133 h 171"/>
                <a:gd name="T30" fmla="*/ 2 w 3"/>
                <a:gd name="T31" fmla="*/ 123 h 171"/>
                <a:gd name="T32" fmla="*/ 2 w 3"/>
                <a:gd name="T33" fmla="*/ 127 h 171"/>
                <a:gd name="T34" fmla="*/ 0 w 3"/>
                <a:gd name="T35" fmla="*/ 117 h 171"/>
                <a:gd name="T36" fmla="*/ 3 w 3"/>
                <a:gd name="T37" fmla="*/ 117 h 171"/>
                <a:gd name="T38" fmla="*/ 0 w 3"/>
                <a:gd name="T39" fmla="*/ 118 h 171"/>
                <a:gd name="T40" fmla="*/ 2 w 3"/>
                <a:gd name="T41" fmla="*/ 109 h 171"/>
                <a:gd name="T42" fmla="*/ 2 w 3"/>
                <a:gd name="T43" fmla="*/ 113 h 171"/>
                <a:gd name="T44" fmla="*/ 0 w 3"/>
                <a:gd name="T45" fmla="*/ 103 h 171"/>
                <a:gd name="T46" fmla="*/ 3 w 3"/>
                <a:gd name="T47" fmla="*/ 103 h 171"/>
                <a:gd name="T48" fmla="*/ 0 w 3"/>
                <a:gd name="T49" fmla="*/ 104 h 171"/>
                <a:gd name="T50" fmla="*/ 2 w 3"/>
                <a:gd name="T51" fmla="*/ 94 h 171"/>
                <a:gd name="T52" fmla="*/ 2 w 3"/>
                <a:gd name="T53" fmla="*/ 98 h 171"/>
                <a:gd name="T54" fmla="*/ 0 w 3"/>
                <a:gd name="T55" fmla="*/ 88 h 171"/>
                <a:gd name="T56" fmla="*/ 3 w 3"/>
                <a:gd name="T57" fmla="*/ 88 h 171"/>
                <a:gd name="T58" fmla="*/ 0 w 3"/>
                <a:gd name="T59" fmla="*/ 89 h 171"/>
                <a:gd name="T60" fmla="*/ 2 w 3"/>
                <a:gd name="T61" fmla="*/ 80 h 171"/>
                <a:gd name="T62" fmla="*/ 2 w 3"/>
                <a:gd name="T63" fmla="*/ 84 h 171"/>
                <a:gd name="T64" fmla="*/ 0 w 3"/>
                <a:gd name="T65" fmla="*/ 74 h 171"/>
                <a:gd name="T66" fmla="*/ 3 w 3"/>
                <a:gd name="T67" fmla="*/ 74 h 171"/>
                <a:gd name="T68" fmla="*/ 0 w 3"/>
                <a:gd name="T69" fmla="*/ 75 h 171"/>
                <a:gd name="T70" fmla="*/ 2 w 3"/>
                <a:gd name="T71" fmla="*/ 65 h 171"/>
                <a:gd name="T72" fmla="*/ 2 w 3"/>
                <a:gd name="T73" fmla="*/ 69 h 171"/>
                <a:gd name="T74" fmla="*/ 0 w 3"/>
                <a:gd name="T75" fmla="*/ 59 h 171"/>
                <a:gd name="T76" fmla="*/ 3 w 3"/>
                <a:gd name="T77" fmla="*/ 59 h 171"/>
                <a:gd name="T78" fmla="*/ 0 w 3"/>
                <a:gd name="T79" fmla="*/ 60 h 171"/>
                <a:gd name="T80" fmla="*/ 2 w 3"/>
                <a:gd name="T81" fmla="*/ 50 h 171"/>
                <a:gd name="T82" fmla="*/ 2 w 3"/>
                <a:gd name="T83" fmla="*/ 55 h 171"/>
                <a:gd name="T84" fmla="*/ 0 w 3"/>
                <a:gd name="T85" fmla="*/ 45 h 171"/>
                <a:gd name="T86" fmla="*/ 3 w 3"/>
                <a:gd name="T87" fmla="*/ 45 h 171"/>
                <a:gd name="T88" fmla="*/ 0 w 3"/>
                <a:gd name="T89" fmla="*/ 46 h 171"/>
                <a:gd name="T90" fmla="*/ 2 w 3"/>
                <a:gd name="T91" fmla="*/ 36 h 171"/>
                <a:gd name="T92" fmla="*/ 2 w 3"/>
                <a:gd name="T93" fmla="*/ 40 h 171"/>
                <a:gd name="T94" fmla="*/ 0 w 3"/>
                <a:gd name="T95" fmla="*/ 30 h 171"/>
                <a:gd name="T96" fmla="*/ 3 w 3"/>
                <a:gd name="T97" fmla="*/ 30 h 171"/>
                <a:gd name="T98" fmla="*/ 0 w 3"/>
                <a:gd name="T99" fmla="*/ 31 h 171"/>
                <a:gd name="T100" fmla="*/ 2 w 3"/>
                <a:gd name="T101" fmla="*/ 21 h 171"/>
                <a:gd name="T102" fmla="*/ 2 w 3"/>
                <a:gd name="T103" fmla="*/ 26 h 171"/>
                <a:gd name="T104" fmla="*/ 0 w 3"/>
                <a:gd name="T105" fmla="*/ 16 h 171"/>
                <a:gd name="T106" fmla="*/ 3 w 3"/>
                <a:gd name="T107" fmla="*/ 16 h 171"/>
                <a:gd name="T108" fmla="*/ 0 w 3"/>
                <a:gd name="T109" fmla="*/ 17 h 171"/>
                <a:gd name="T110" fmla="*/ 2 w 3"/>
                <a:gd name="T111" fmla="*/ 7 h 171"/>
                <a:gd name="T112" fmla="*/ 2 w 3"/>
                <a:gd name="T113" fmla="*/ 11 h 171"/>
                <a:gd name="T114" fmla="*/ 0 w 3"/>
                <a:gd name="T115" fmla="*/ 1 h 171"/>
                <a:gd name="T116" fmla="*/ 3 w 3"/>
                <a:gd name="T117" fmla="*/ 1 h 171"/>
                <a:gd name="T118" fmla="*/ 0 w 3"/>
                <a:gd name="T119" fmla="*/ 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" h="171">
                  <a:moveTo>
                    <a:pt x="0" y="169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7"/>
                    <a:pt x="1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3" y="167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lose/>
                  <a:moveTo>
                    <a:pt x="0" y="162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0"/>
                    <a:pt x="1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3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4"/>
                    <a:pt x="0" y="163"/>
                    <a:pt x="0" y="162"/>
                  </a:cubicBezTo>
                  <a:close/>
                  <a:moveTo>
                    <a:pt x="0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0" y="153"/>
                    <a:pt x="1" y="152"/>
                    <a:pt x="2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2"/>
                    <a:pt x="3" y="153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6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56"/>
                    <a:pt x="0" y="156"/>
                    <a:pt x="0" y="155"/>
                  </a:cubicBezTo>
                  <a:close/>
                  <a:moveTo>
                    <a:pt x="0" y="147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146"/>
                    <a:pt x="1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3" y="146"/>
                    <a:pt x="3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3" y="148"/>
                    <a:pt x="2" y="149"/>
                    <a:pt x="2" y="149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1" y="149"/>
                    <a:pt x="0" y="148"/>
                    <a:pt x="0" y="147"/>
                  </a:cubicBezTo>
                  <a:close/>
                  <a:moveTo>
                    <a:pt x="0" y="14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8"/>
                    <a:pt x="1" y="138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8"/>
                    <a:pt x="3" y="138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2" y="142"/>
                    <a:pt x="2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0" y="141"/>
                    <a:pt x="0" y="140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30"/>
                    <a:pt x="3" y="131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0" y="134"/>
                    <a:pt x="0" y="133"/>
                  </a:cubicBezTo>
                  <a:close/>
                  <a:moveTo>
                    <a:pt x="0" y="126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3" y="124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0" y="127"/>
                    <a:pt x="0" y="12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1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" y="120"/>
                    <a:pt x="0" y="119"/>
                    <a:pt x="0" y="118"/>
                  </a:cubicBezTo>
                  <a:close/>
                  <a:moveTo>
                    <a:pt x="0" y="111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09"/>
                    <a:pt x="1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9"/>
                    <a:pt x="3" y="109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1" y="113"/>
                    <a:pt x="0" y="112"/>
                    <a:pt x="0" y="111"/>
                  </a:cubicBezTo>
                  <a:close/>
                  <a:moveTo>
                    <a:pt x="0" y="104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1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3" y="102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0" y="105"/>
                    <a:pt x="0" y="104"/>
                  </a:cubicBezTo>
                  <a:close/>
                  <a:moveTo>
                    <a:pt x="0" y="9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1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4"/>
                    <a:pt x="3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" y="98"/>
                    <a:pt x="0" y="97"/>
                    <a:pt x="0" y="97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3" y="87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0" y="90"/>
                    <a:pt x="0" y="89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1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0"/>
                    <a:pt x="3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  <a:moveTo>
                    <a:pt x="0" y="75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0" y="76"/>
                    <a:pt x="0" y="75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9"/>
                    <a:pt x="0" y="68"/>
                    <a:pt x="0" y="68"/>
                  </a:cubicBezTo>
                  <a:close/>
                  <a:moveTo>
                    <a:pt x="0" y="6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3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1"/>
                    <a:pt x="0" y="60"/>
                  </a:cubicBezTo>
                  <a:close/>
                  <a:moveTo>
                    <a:pt x="0" y="53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1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3"/>
                  </a:cubicBezTo>
                  <a:close/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7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lose/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2"/>
                    <a:pt x="0" y="31"/>
                  </a:cubicBezTo>
                  <a:close/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lose/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8"/>
                    <a:pt x="0" y="17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82"/>
            <p:cNvSpPr>
              <a:spLocks noEditPoints="1"/>
            </p:cNvSpPr>
            <p:nvPr/>
          </p:nvSpPr>
          <p:spPr bwMode="auto">
            <a:xfrm>
              <a:off x="7675224" y="1652135"/>
              <a:ext cx="15875" cy="374650"/>
            </a:xfrm>
            <a:custGeom>
              <a:avLst/>
              <a:gdLst>
                <a:gd name="T0" fmla="*/ 3 w 6"/>
                <a:gd name="T1" fmla="*/ 137 h 145"/>
                <a:gd name="T2" fmla="*/ 6 w 6"/>
                <a:gd name="T3" fmla="*/ 140 h 145"/>
                <a:gd name="T4" fmla="*/ 3 w 6"/>
                <a:gd name="T5" fmla="*/ 145 h 145"/>
                <a:gd name="T6" fmla="*/ 0 w 6"/>
                <a:gd name="T7" fmla="*/ 130 h 145"/>
                <a:gd name="T8" fmla="*/ 6 w 6"/>
                <a:gd name="T9" fmla="*/ 130 h 145"/>
                <a:gd name="T10" fmla="*/ 3 w 6"/>
                <a:gd name="T11" fmla="*/ 134 h 145"/>
                <a:gd name="T12" fmla="*/ 0 w 6"/>
                <a:gd name="T13" fmla="*/ 120 h 145"/>
                <a:gd name="T14" fmla="*/ 3 w 6"/>
                <a:gd name="T15" fmla="*/ 116 h 145"/>
                <a:gd name="T16" fmla="*/ 6 w 6"/>
                <a:gd name="T17" fmla="*/ 120 h 145"/>
                <a:gd name="T18" fmla="*/ 0 w 6"/>
                <a:gd name="T19" fmla="*/ 120 h 145"/>
                <a:gd name="T20" fmla="*/ 3 w 6"/>
                <a:gd name="T21" fmla="*/ 105 h 145"/>
                <a:gd name="T22" fmla="*/ 6 w 6"/>
                <a:gd name="T23" fmla="*/ 109 h 145"/>
                <a:gd name="T24" fmla="*/ 3 w 6"/>
                <a:gd name="T25" fmla="*/ 113 h 145"/>
                <a:gd name="T26" fmla="*/ 0 w 6"/>
                <a:gd name="T27" fmla="*/ 98 h 145"/>
                <a:gd name="T28" fmla="*/ 6 w 6"/>
                <a:gd name="T29" fmla="*/ 98 h 145"/>
                <a:gd name="T30" fmla="*/ 3 w 6"/>
                <a:gd name="T31" fmla="*/ 102 h 145"/>
                <a:gd name="T32" fmla="*/ 0 w 6"/>
                <a:gd name="T33" fmla="*/ 89 h 145"/>
                <a:gd name="T34" fmla="*/ 3 w 6"/>
                <a:gd name="T35" fmla="*/ 84 h 145"/>
                <a:gd name="T36" fmla="*/ 6 w 6"/>
                <a:gd name="T37" fmla="*/ 89 h 145"/>
                <a:gd name="T38" fmla="*/ 0 w 6"/>
                <a:gd name="T39" fmla="*/ 89 h 145"/>
                <a:gd name="T40" fmla="*/ 3 w 6"/>
                <a:gd name="T41" fmla="*/ 74 h 145"/>
                <a:gd name="T42" fmla="*/ 6 w 6"/>
                <a:gd name="T43" fmla="*/ 77 h 145"/>
                <a:gd name="T44" fmla="*/ 3 w 6"/>
                <a:gd name="T45" fmla="*/ 81 h 145"/>
                <a:gd name="T46" fmla="*/ 0 w 6"/>
                <a:gd name="T47" fmla="*/ 67 h 145"/>
                <a:gd name="T48" fmla="*/ 6 w 6"/>
                <a:gd name="T49" fmla="*/ 67 h 145"/>
                <a:gd name="T50" fmla="*/ 3 w 6"/>
                <a:gd name="T51" fmla="*/ 71 h 145"/>
                <a:gd name="T52" fmla="*/ 0 w 6"/>
                <a:gd name="T53" fmla="*/ 57 h 145"/>
                <a:gd name="T54" fmla="*/ 3 w 6"/>
                <a:gd name="T55" fmla="*/ 53 h 145"/>
                <a:gd name="T56" fmla="*/ 6 w 6"/>
                <a:gd name="T57" fmla="*/ 57 h 145"/>
                <a:gd name="T58" fmla="*/ 0 w 6"/>
                <a:gd name="T59" fmla="*/ 57 h 145"/>
                <a:gd name="T60" fmla="*/ 3 w 6"/>
                <a:gd name="T61" fmla="*/ 42 h 145"/>
                <a:gd name="T62" fmla="*/ 6 w 6"/>
                <a:gd name="T63" fmla="*/ 46 h 145"/>
                <a:gd name="T64" fmla="*/ 3 w 6"/>
                <a:gd name="T65" fmla="*/ 50 h 145"/>
                <a:gd name="T66" fmla="*/ 0 w 6"/>
                <a:gd name="T67" fmla="*/ 35 h 145"/>
                <a:gd name="T68" fmla="*/ 6 w 6"/>
                <a:gd name="T69" fmla="*/ 35 h 145"/>
                <a:gd name="T70" fmla="*/ 3 w 6"/>
                <a:gd name="T71" fmla="*/ 39 h 145"/>
                <a:gd name="T72" fmla="*/ 0 w 6"/>
                <a:gd name="T73" fmla="*/ 25 h 145"/>
                <a:gd name="T74" fmla="*/ 3 w 6"/>
                <a:gd name="T75" fmla="*/ 21 h 145"/>
                <a:gd name="T76" fmla="*/ 6 w 6"/>
                <a:gd name="T77" fmla="*/ 25 h 145"/>
                <a:gd name="T78" fmla="*/ 0 w 6"/>
                <a:gd name="T79" fmla="*/ 25 h 145"/>
                <a:gd name="T80" fmla="*/ 3 w 6"/>
                <a:gd name="T81" fmla="*/ 11 h 145"/>
                <a:gd name="T82" fmla="*/ 6 w 6"/>
                <a:gd name="T83" fmla="*/ 14 h 145"/>
                <a:gd name="T84" fmla="*/ 3 w 6"/>
                <a:gd name="T85" fmla="*/ 18 h 145"/>
                <a:gd name="T86" fmla="*/ 0 w 6"/>
                <a:gd name="T87" fmla="*/ 3 h 145"/>
                <a:gd name="T88" fmla="*/ 6 w 6"/>
                <a:gd name="T89" fmla="*/ 3 h 145"/>
                <a:gd name="T90" fmla="*/ 3 w 6"/>
                <a:gd name="T91" fmla="*/ 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145">
                  <a:moveTo>
                    <a:pt x="0" y="141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8"/>
                    <a:pt x="1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5" y="137"/>
                    <a:pt x="6" y="138"/>
                    <a:pt x="6" y="140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3"/>
                    <a:pt x="5" y="145"/>
                    <a:pt x="3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1" y="145"/>
                    <a:pt x="0" y="143"/>
                    <a:pt x="0" y="141"/>
                  </a:cubicBezTo>
                  <a:close/>
                  <a:moveTo>
                    <a:pt x="0" y="131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28"/>
                    <a:pt x="1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5" y="127"/>
                    <a:pt x="6" y="128"/>
                    <a:pt x="6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3"/>
                    <a:pt x="5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1" y="134"/>
                    <a:pt x="0" y="133"/>
                    <a:pt x="0" y="131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05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1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1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5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83"/>
            <p:cNvSpPr>
              <a:spLocks noEditPoints="1"/>
            </p:cNvSpPr>
            <p:nvPr/>
          </p:nvSpPr>
          <p:spPr bwMode="auto">
            <a:xfrm>
              <a:off x="7845087" y="1655310"/>
              <a:ext cx="34925" cy="368300"/>
            </a:xfrm>
            <a:custGeom>
              <a:avLst/>
              <a:gdLst>
                <a:gd name="T0" fmla="*/ 0 w 13"/>
                <a:gd name="T1" fmla="*/ 136 h 143"/>
                <a:gd name="T2" fmla="*/ 7 w 13"/>
                <a:gd name="T3" fmla="*/ 129 h 143"/>
                <a:gd name="T4" fmla="*/ 13 w 13"/>
                <a:gd name="T5" fmla="*/ 136 h 143"/>
                <a:gd name="T6" fmla="*/ 7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7 w 13"/>
                <a:gd name="T13" fmla="*/ 111 h 143"/>
                <a:gd name="T14" fmla="*/ 13 w 13"/>
                <a:gd name="T15" fmla="*/ 117 h 143"/>
                <a:gd name="T16" fmla="*/ 7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7 w 13"/>
                <a:gd name="T23" fmla="*/ 92 h 143"/>
                <a:gd name="T24" fmla="*/ 13 w 13"/>
                <a:gd name="T25" fmla="*/ 99 h 143"/>
                <a:gd name="T26" fmla="*/ 7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7 w 13"/>
                <a:gd name="T33" fmla="*/ 74 h 143"/>
                <a:gd name="T34" fmla="*/ 13 w 13"/>
                <a:gd name="T35" fmla="*/ 80 h 143"/>
                <a:gd name="T36" fmla="*/ 7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7 w 13"/>
                <a:gd name="T43" fmla="*/ 55 h 143"/>
                <a:gd name="T44" fmla="*/ 13 w 13"/>
                <a:gd name="T45" fmla="*/ 62 h 143"/>
                <a:gd name="T46" fmla="*/ 7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7 w 13"/>
                <a:gd name="T53" fmla="*/ 37 h 143"/>
                <a:gd name="T54" fmla="*/ 13 w 13"/>
                <a:gd name="T55" fmla="*/ 43 h 143"/>
                <a:gd name="T56" fmla="*/ 7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7 w 13"/>
                <a:gd name="T63" fmla="*/ 19 h 143"/>
                <a:gd name="T64" fmla="*/ 13 w 13"/>
                <a:gd name="T65" fmla="*/ 25 h 143"/>
                <a:gd name="T66" fmla="*/ 7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7 w 13"/>
                <a:gd name="T73" fmla="*/ 0 h 143"/>
                <a:gd name="T74" fmla="*/ 13 w 13"/>
                <a:gd name="T75" fmla="*/ 7 h 143"/>
                <a:gd name="T76" fmla="*/ 7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3" y="129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3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3" y="111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3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3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7" y="106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3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3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3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3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84"/>
            <p:cNvSpPr>
              <a:spLocks noEditPoints="1"/>
            </p:cNvSpPr>
            <p:nvPr/>
          </p:nvSpPr>
          <p:spPr bwMode="auto">
            <a:xfrm>
              <a:off x="7565687" y="1655310"/>
              <a:ext cx="33338" cy="368300"/>
            </a:xfrm>
            <a:custGeom>
              <a:avLst/>
              <a:gdLst>
                <a:gd name="T0" fmla="*/ 0 w 13"/>
                <a:gd name="T1" fmla="*/ 136 h 143"/>
                <a:gd name="T2" fmla="*/ 6 w 13"/>
                <a:gd name="T3" fmla="*/ 129 h 143"/>
                <a:gd name="T4" fmla="*/ 13 w 13"/>
                <a:gd name="T5" fmla="*/ 136 h 143"/>
                <a:gd name="T6" fmla="*/ 6 w 13"/>
                <a:gd name="T7" fmla="*/ 143 h 143"/>
                <a:gd name="T8" fmla="*/ 0 w 13"/>
                <a:gd name="T9" fmla="*/ 136 h 143"/>
                <a:gd name="T10" fmla="*/ 0 w 13"/>
                <a:gd name="T11" fmla="*/ 117 h 143"/>
                <a:gd name="T12" fmla="*/ 6 w 13"/>
                <a:gd name="T13" fmla="*/ 111 h 143"/>
                <a:gd name="T14" fmla="*/ 13 w 13"/>
                <a:gd name="T15" fmla="*/ 117 h 143"/>
                <a:gd name="T16" fmla="*/ 6 w 13"/>
                <a:gd name="T17" fmla="*/ 124 h 143"/>
                <a:gd name="T18" fmla="*/ 0 w 13"/>
                <a:gd name="T19" fmla="*/ 118 h 143"/>
                <a:gd name="T20" fmla="*/ 0 w 13"/>
                <a:gd name="T21" fmla="*/ 99 h 143"/>
                <a:gd name="T22" fmla="*/ 6 w 13"/>
                <a:gd name="T23" fmla="*/ 92 h 143"/>
                <a:gd name="T24" fmla="*/ 13 w 13"/>
                <a:gd name="T25" fmla="*/ 99 h 143"/>
                <a:gd name="T26" fmla="*/ 6 w 13"/>
                <a:gd name="T27" fmla="*/ 106 h 143"/>
                <a:gd name="T28" fmla="*/ 0 w 13"/>
                <a:gd name="T29" fmla="*/ 100 h 143"/>
                <a:gd name="T30" fmla="*/ 0 w 13"/>
                <a:gd name="T31" fmla="*/ 80 h 143"/>
                <a:gd name="T32" fmla="*/ 6 w 13"/>
                <a:gd name="T33" fmla="*/ 74 h 143"/>
                <a:gd name="T34" fmla="*/ 13 w 13"/>
                <a:gd name="T35" fmla="*/ 80 h 143"/>
                <a:gd name="T36" fmla="*/ 6 w 13"/>
                <a:gd name="T37" fmla="*/ 88 h 143"/>
                <a:gd name="T38" fmla="*/ 0 w 13"/>
                <a:gd name="T39" fmla="*/ 81 h 143"/>
                <a:gd name="T40" fmla="*/ 0 w 13"/>
                <a:gd name="T41" fmla="*/ 62 h 143"/>
                <a:gd name="T42" fmla="*/ 6 w 13"/>
                <a:gd name="T43" fmla="*/ 55 h 143"/>
                <a:gd name="T44" fmla="*/ 13 w 13"/>
                <a:gd name="T45" fmla="*/ 62 h 143"/>
                <a:gd name="T46" fmla="*/ 6 w 13"/>
                <a:gd name="T47" fmla="*/ 69 h 143"/>
                <a:gd name="T48" fmla="*/ 0 w 13"/>
                <a:gd name="T49" fmla="*/ 63 h 143"/>
                <a:gd name="T50" fmla="*/ 0 w 13"/>
                <a:gd name="T51" fmla="*/ 43 h 143"/>
                <a:gd name="T52" fmla="*/ 6 w 13"/>
                <a:gd name="T53" fmla="*/ 37 h 143"/>
                <a:gd name="T54" fmla="*/ 13 w 13"/>
                <a:gd name="T55" fmla="*/ 43 h 143"/>
                <a:gd name="T56" fmla="*/ 6 w 13"/>
                <a:gd name="T57" fmla="*/ 51 h 143"/>
                <a:gd name="T58" fmla="*/ 0 w 13"/>
                <a:gd name="T59" fmla="*/ 44 h 143"/>
                <a:gd name="T60" fmla="*/ 0 w 13"/>
                <a:gd name="T61" fmla="*/ 25 h 143"/>
                <a:gd name="T62" fmla="*/ 6 w 13"/>
                <a:gd name="T63" fmla="*/ 19 h 143"/>
                <a:gd name="T64" fmla="*/ 13 w 13"/>
                <a:gd name="T65" fmla="*/ 25 h 143"/>
                <a:gd name="T66" fmla="*/ 6 w 13"/>
                <a:gd name="T67" fmla="*/ 32 h 143"/>
                <a:gd name="T68" fmla="*/ 0 w 13"/>
                <a:gd name="T69" fmla="*/ 26 h 143"/>
                <a:gd name="T70" fmla="*/ 0 w 13"/>
                <a:gd name="T71" fmla="*/ 7 h 143"/>
                <a:gd name="T72" fmla="*/ 6 w 13"/>
                <a:gd name="T73" fmla="*/ 0 h 143"/>
                <a:gd name="T74" fmla="*/ 13 w 13"/>
                <a:gd name="T75" fmla="*/ 7 h 143"/>
                <a:gd name="T76" fmla="*/ 6 w 13"/>
                <a:gd name="T77" fmla="*/ 14 h 143"/>
                <a:gd name="T78" fmla="*/ 0 w 13"/>
                <a:gd name="T79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3"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2"/>
                    <a:pt x="2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10" y="129"/>
                    <a:pt x="13" y="132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40"/>
                    <a:pt x="10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2" y="143"/>
                    <a:pt x="0" y="140"/>
                    <a:pt x="0" y="136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4"/>
                    <a:pt x="2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10" y="111"/>
                    <a:pt x="13" y="114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2"/>
                    <a:pt x="10" y="124"/>
                    <a:pt x="6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24"/>
                    <a:pt x="0" y="122"/>
                    <a:pt x="0" y="118"/>
                  </a:cubicBezTo>
                  <a:close/>
                  <a:moveTo>
                    <a:pt x="0" y="10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2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0" y="92"/>
                    <a:pt x="13" y="95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3"/>
                    <a:pt x="10" y="106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2" y="106"/>
                    <a:pt x="0" y="103"/>
                    <a:pt x="0" y="100"/>
                  </a:cubicBezTo>
                  <a:close/>
                  <a:moveTo>
                    <a:pt x="0" y="81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7"/>
                    <a:pt x="2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0" y="74"/>
                    <a:pt x="13" y="77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5"/>
                    <a:pt x="10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2" y="88"/>
                    <a:pt x="0" y="85"/>
                    <a:pt x="0" y="81"/>
                  </a:cubicBezTo>
                  <a:close/>
                  <a:moveTo>
                    <a:pt x="0" y="63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2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55"/>
                    <a:pt x="13" y="58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6"/>
                    <a:pt x="10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2" y="69"/>
                    <a:pt x="0" y="66"/>
                    <a:pt x="0" y="63"/>
                  </a:cubicBez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2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0" y="37"/>
                    <a:pt x="13" y="40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8"/>
                    <a:pt x="10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2" y="51"/>
                    <a:pt x="0" y="48"/>
                    <a:pt x="0" y="44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2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2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0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32"/>
                    <a:pt x="0" y="29"/>
                    <a:pt x="0" y="2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85"/>
            <p:cNvSpPr>
              <a:spLocks noEditPoints="1"/>
            </p:cNvSpPr>
            <p:nvPr/>
          </p:nvSpPr>
          <p:spPr bwMode="auto">
            <a:xfrm>
              <a:off x="7781587" y="1706110"/>
              <a:ext cx="15875" cy="320675"/>
            </a:xfrm>
            <a:custGeom>
              <a:avLst/>
              <a:gdLst>
                <a:gd name="T0" fmla="*/ 0 w 6"/>
                <a:gd name="T1" fmla="*/ 119 h 124"/>
                <a:gd name="T2" fmla="*/ 3 w 6"/>
                <a:gd name="T3" fmla="*/ 116 h 124"/>
                <a:gd name="T4" fmla="*/ 6 w 6"/>
                <a:gd name="T5" fmla="*/ 119 h 124"/>
                <a:gd name="T6" fmla="*/ 3 w 6"/>
                <a:gd name="T7" fmla="*/ 124 h 124"/>
                <a:gd name="T8" fmla="*/ 0 w 6"/>
                <a:gd name="T9" fmla="*/ 120 h 124"/>
                <a:gd name="T10" fmla="*/ 0 w 6"/>
                <a:gd name="T11" fmla="*/ 109 h 124"/>
                <a:gd name="T12" fmla="*/ 3 w 6"/>
                <a:gd name="T13" fmla="*/ 106 h 124"/>
                <a:gd name="T14" fmla="*/ 6 w 6"/>
                <a:gd name="T15" fmla="*/ 109 h 124"/>
                <a:gd name="T16" fmla="*/ 3 w 6"/>
                <a:gd name="T17" fmla="*/ 113 h 124"/>
                <a:gd name="T18" fmla="*/ 0 w 6"/>
                <a:gd name="T19" fmla="*/ 110 h 124"/>
                <a:gd name="T20" fmla="*/ 0 w 6"/>
                <a:gd name="T21" fmla="*/ 98 h 124"/>
                <a:gd name="T22" fmla="*/ 3 w 6"/>
                <a:gd name="T23" fmla="*/ 95 h 124"/>
                <a:gd name="T24" fmla="*/ 6 w 6"/>
                <a:gd name="T25" fmla="*/ 98 h 124"/>
                <a:gd name="T26" fmla="*/ 3 w 6"/>
                <a:gd name="T27" fmla="*/ 102 h 124"/>
                <a:gd name="T28" fmla="*/ 0 w 6"/>
                <a:gd name="T29" fmla="*/ 99 h 124"/>
                <a:gd name="T30" fmla="*/ 0 w 6"/>
                <a:gd name="T31" fmla="*/ 88 h 124"/>
                <a:gd name="T32" fmla="*/ 3 w 6"/>
                <a:gd name="T33" fmla="*/ 84 h 124"/>
                <a:gd name="T34" fmla="*/ 6 w 6"/>
                <a:gd name="T35" fmla="*/ 88 h 124"/>
                <a:gd name="T36" fmla="*/ 3 w 6"/>
                <a:gd name="T37" fmla="*/ 92 h 124"/>
                <a:gd name="T38" fmla="*/ 0 w 6"/>
                <a:gd name="T39" fmla="*/ 89 h 124"/>
                <a:gd name="T40" fmla="*/ 0 w 6"/>
                <a:gd name="T41" fmla="*/ 77 h 124"/>
                <a:gd name="T42" fmla="*/ 3 w 6"/>
                <a:gd name="T43" fmla="*/ 74 h 124"/>
                <a:gd name="T44" fmla="*/ 6 w 6"/>
                <a:gd name="T45" fmla="*/ 77 h 124"/>
                <a:gd name="T46" fmla="*/ 3 w 6"/>
                <a:gd name="T47" fmla="*/ 81 h 124"/>
                <a:gd name="T48" fmla="*/ 0 w 6"/>
                <a:gd name="T49" fmla="*/ 78 h 124"/>
                <a:gd name="T50" fmla="*/ 0 w 6"/>
                <a:gd name="T51" fmla="*/ 67 h 124"/>
                <a:gd name="T52" fmla="*/ 3 w 6"/>
                <a:gd name="T53" fmla="*/ 63 h 124"/>
                <a:gd name="T54" fmla="*/ 6 w 6"/>
                <a:gd name="T55" fmla="*/ 67 h 124"/>
                <a:gd name="T56" fmla="*/ 3 w 6"/>
                <a:gd name="T57" fmla="*/ 71 h 124"/>
                <a:gd name="T58" fmla="*/ 0 w 6"/>
                <a:gd name="T59" fmla="*/ 68 h 124"/>
                <a:gd name="T60" fmla="*/ 0 w 6"/>
                <a:gd name="T61" fmla="*/ 56 h 124"/>
                <a:gd name="T62" fmla="*/ 3 w 6"/>
                <a:gd name="T63" fmla="*/ 53 h 124"/>
                <a:gd name="T64" fmla="*/ 6 w 6"/>
                <a:gd name="T65" fmla="*/ 56 h 124"/>
                <a:gd name="T66" fmla="*/ 3 w 6"/>
                <a:gd name="T67" fmla="*/ 60 h 124"/>
                <a:gd name="T68" fmla="*/ 0 w 6"/>
                <a:gd name="T69" fmla="*/ 57 h 124"/>
                <a:gd name="T70" fmla="*/ 0 w 6"/>
                <a:gd name="T71" fmla="*/ 46 h 124"/>
                <a:gd name="T72" fmla="*/ 3 w 6"/>
                <a:gd name="T73" fmla="*/ 42 h 124"/>
                <a:gd name="T74" fmla="*/ 6 w 6"/>
                <a:gd name="T75" fmla="*/ 46 h 124"/>
                <a:gd name="T76" fmla="*/ 3 w 6"/>
                <a:gd name="T77" fmla="*/ 50 h 124"/>
                <a:gd name="T78" fmla="*/ 0 w 6"/>
                <a:gd name="T79" fmla="*/ 47 h 124"/>
                <a:gd name="T80" fmla="*/ 0 w 6"/>
                <a:gd name="T81" fmla="*/ 35 h 124"/>
                <a:gd name="T82" fmla="*/ 3 w 6"/>
                <a:gd name="T83" fmla="*/ 32 h 124"/>
                <a:gd name="T84" fmla="*/ 6 w 6"/>
                <a:gd name="T85" fmla="*/ 35 h 124"/>
                <a:gd name="T86" fmla="*/ 3 w 6"/>
                <a:gd name="T87" fmla="*/ 39 h 124"/>
                <a:gd name="T88" fmla="*/ 0 w 6"/>
                <a:gd name="T89" fmla="*/ 36 h 124"/>
                <a:gd name="T90" fmla="*/ 0 w 6"/>
                <a:gd name="T91" fmla="*/ 25 h 124"/>
                <a:gd name="T92" fmla="*/ 3 w 6"/>
                <a:gd name="T93" fmla="*/ 21 h 124"/>
                <a:gd name="T94" fmla="*/ 6 w 6"/>
                <a:gd name="T95" fmla="*/ 25 h 124"/>
                <a:gd name="T96" fmla="*/ 3 w 6"/>
                <a:gd name="T97" fmla="*/ 29 h 124"/>
                <a:gd name="T98" fmla="*/ 0 w 6"/>
                <a:gd name="T99" fmla="*/ 26 h 124"/>
                <a:gd name="T100" fmla="*/ 0 w 6"/>
                <a:gd name="T101" fmla="*/ 14 h 124"/>
                <a:gd name="T102" fmla="*/ 3 w 6"/>
                <a:gd name="T103" fmla="*/ 11 h 124"/>
                <a:gd name="T104" fmla="*/ 6 w 6"/>
                <a:gd name="T105" fmla="*/ 14 h 124"/>
                <a:gd name="T106" fmla="*/ 3 w 6"/>
                <a:gd name="T107" fmla="*/ 18 h 124"/>
                <a:gd name="T108" fmla="*/ 0 w 6"/>
                <a:gd name="T109" fmla="*/ 15 h 124"/>
                <a:gd name="T110" fmla="*/ 0 w 6"/>
                <a:gd name="T111" fmla="*/ 4 h 124"/>
                <a:gd name="T112" fmla="*/ 3 w 6"/>
                <a:gd name="T113" fmla="*/ 0 h 124"/>
                <a:gd name="T114" fmla="*/ 6 w 6"/>
                <a:gd name="T115" fmla="*/ 4 h 124"/>
                <a:gd name="T116" fmla="*/ 3 w 6"/>
                <a:gd name="T117" fmla="*/ 8 h 124"/>
                <a:gd name="T118" fmla="*/ 0 w 6"/>
                <a:gd name="T11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" h="124"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4"/>
                    <a:pt x="3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1" y="124"/>
                    <a:pt x="0" y="122"/>
                    <a:pt x="0" y="120"/>
                  </a:cubicBezTo>
                  <a:close/>
                  <a:moveTo>
                    <a:pt x="0" y="11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7"/>
                    <a:pt x="1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5" y="106"/>
                    <a:pt x="6" y="107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2"/>
                    <a:pt x="5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2"/>
                    <a:pt x="0" y="110"/>
                  </a:cubicBezTo>
                  <a:close/>
                  <a:moveTo>
                    <a:pt x="0" y="9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96"/>
                    <a:pt x="1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5" y="95"/>
                    <a:pt x="6" y="96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5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1"/>
                    <a:pt x="0" y="99"/>
                  </a:cubicBezTo>
                  <a:close/>
                  <a:moveTo>
                    <a:pt x="0" y="89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1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84"/>
                    <a:pt x="6" y="86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5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1" y="92"/>
                    <a:pt x="0" y="90"/>
                    <a:pt x="0" y="89"/>
                  </a:cubicBezTo>
                  <a:close/>
                  <a:moveTo>
                    <a:pt x="0" y="78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1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6" y="75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80"/>
                    <a:pt x="5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lose/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3"/>
                    <a:pt x="6" y="65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5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lose/>
                  <a:moveTo>
                    <a:pt x="0" y="57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1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" y="53"/>
                    <a:pt x="6" y="54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5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lose/>
                  <a:moveTo>
                    <a:pt x="0" y="4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5" y="42"/>
                    <a:pt x="6" y="44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5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7"/>
                  </a:cubicBezTo>
                  <a:close/>
                  <a:moveTo>
                    <a:pt x="0" y="3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5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9"/>
                    <a:pt x="0" y="38"/>
                    <a:pt x="0" y="36"/>
                  </a:cubicBezTo>
                  <a:close/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6" y="23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7"/>
                    <a:pt x="0" y="26"/>
                  </a:cubicBezTo>
                  <a:close/>
                  <a:moveTo>
                    <a:pt x="0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7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DD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6"/>
            <p:cNvSpPr>
              <a:spLocks noEditPoints="1"/>
            </p:cNvSpPr>
            <p:nvPr/>
          </p:nvSpPr>
          <p:spPr bwMode="auto">
            <a:xfrm>
              <a:off x="7657762" y="2599872"/>
              <a:ext cx="15875" cy="1539875"/>
            </a:xfrm>
            <a:custGeom>
              <a:avLst/>
              <a:gdLst>
                <a:gd name="T0" fmla="*/ 3 w 6"/>
                <a:gd name="T1" fmla="*/ 597 h 597"/>
                <a:gd name="T2" fmla="*/ 6 w 6"/>
                <a:gd name="T3" fmla="*/ 580 h 597"/>
                <a:gd name="T4" fmla="*/ 3 w 6"/>
                <a:gd name="T5" fmla="*/ 564 h 597"/>
                <a:gd name="T6" fmla="*/ 0 w 6"/>
                <a:gd name="T7" fmla="*/ 554 h 597"/>
                <a:gd name="T8" fmla="*/ 0 w 6"/>
                <a:gd name="T9" fmla="*/ 555 h 597"/>
                <a:gd name="T10" fmla="*/ 3 w 6"/>
                <a:gd name="T11" fmla="*/ 546 h 597"/>
                <a:gd name="T12" fmla="*/ 6 w 6"/>
                <a:gd name="T13" fmla="*/ 529 h 597"/>
                <a:gd name="T14" fmla="*/ 3 w 6"/>
                <a:gd name="T15" fmla="*/ 512 h 597"/>
                <a:gd name="T16" fmla="*/ 0 w 6"/>
                <a:gd name="T17" fmla="*/ 503 h 597"/>
                <a:gd name="T18" fmla="*/ 0 w 6"/>
                <a:gd name="T19" fmla="*/ 504 h 597"/>
                <a:gd name="T20" fmla="*/ 3 w 6"/>
                <a:gd name="T21" fmla="*/ 495 h 597"/>
                <a:gd name="T22" fmla="*/ 6 w 6"/>
                <a:gd name="T23" fmla="*/ 477 h 597"/>
                <a:gd name="T24" fmla="*/ 3 w 6"/>
                <a:gd name="T25" fmla="*/ 461 h 597"/>
                <a:gd name="T26" fmla="*/ 0 w 6"/>
                <a:gd name="T27" fmla="*/ 452 h 597"/>
                <a:gd name="T28" fmla="*/ 0 w 6"/>
                <a:gd name="T29" fmla="*/ 453 h 597"/>
                <a:gd name="T30" fmla="*/ 3 w 6"/>
                <a:gd name="T31" fmla="*/ 443 h 597"/>
                <a:gd name="T32" fmla="*/ 6 w 6"/>
                <a:gd name="T33" fmla="*/ 426 h 597"/>
                <a:gd name="T34" fmla="*/ 3 w 6"/>
                <a:gd name="T35" fmla="*/ 410 h 597"/>
                <a:gd name="T36" fmla="*/ 0 w 6"/>
                <a:gd name="T37" fmla="*/ 401 h 597"/>
                <a:gd name="T38" fmla="*/ 0 w 6"/>
                <a:gd name="T39" fmla="*/ 402 h 597"/>
                <a:gd name="T40" fmla="*/ 3 w 6"/>
                <a:gd name="T41" fmla="*/ 392 h 597"/>
                <a:gd name="T42" fmla="*/ 6 w 6"/>
                <a:gd name="T43" fmla="*/ 375 h 597"/>
                <a:gd name="T44" fmla="*/ 3 w 6"/>
                <a:gd name="T45" fmla="*/ 359 h 597"/>
                <a:gd name="T46" fmla="*/ 0 w 6"/>
                <a:gd name="T47" fmla="*/ 349 h 597"/>
                <a:gd name="T48" fmla="*/ 0 w 6"/>
                <a:gd name="T49" fmla="*/ 350 h 597"/>
                <a:gd name="T50" fmla="*/ 3 w 6"/>
                <a:gd name="T51" fmla="*/ 341 h 597"/>
                <a:gd name="T52" fmla="*/ 6 w 6"/>
                <a:gd name="T53" fmla="*/ 324 h 597"/>
                <a:gd name="T54" fmla="*/ 3 w 6"/>
                <a:gd name="T55" fmla="*/ 308 h 597"/>
                <a:gd name="T56" fmla="*/ 0 w 6"/>
                <a:gd name="T57" fmla="*/ 298 h 597"/>
                <a:gd name="T58" fmla="*/ 0 w 6"/>
                <a:gd name="T59" fmla="*/ 299 h 597"/>
                <a:gd name="T60" fmla="*/ 3 w 6"/>
                <a:gd name="T61" fmla="*/ 290 h 597"/>
                <a:gd name="T62" fmla="*/ 6 w 6"/>
                <a:gd name="T63" fmla="*/ 273 h 597"/>
                <a:gd name="T64" fmla="*/ 3 w 6"/>
                <a:gd name="T65" fmla="*/ 256 h 597"/>
                <a:gd name="T66" fmla="*/ 0 w 6"/>
                <a:gd name="T67" fmla="*/ 247 h 597"/>
                <a:gd name="T68" fmla="*/ 0 w 6"/>
                <a:gd name="T69" fmla="*/ 248 h 597"/>
                <a:gd name="T70" fmla="*/ 3 w 6"/>
                <a:gd name="T71" fmla="*/ 239 h 597"/>
                <a:gd name="T72" fmla="*/ 6 w 6"/>
                <a:gd name="T73" fmla="*/ 221 h 597"/>
                <a:gd name="T74" fmla="*/ 3 w 6"/>
                <a:gd name="T75" fmla="*/ 205 h 597"/>
                <a:gd name="T76" fmla="*/ 0 w 6"/>
                <a:gd name="T77" fmla="*/ 196 h 597"/>
                <a:gd name="T78" fmla="*/ 0 w 6"/>
                <a:gd name="T79" fmla="*/ 197 h 597"/>
                <a:gd name="T80" fmla="*/ 3 w 6"/>
                <a:gd name="T81" fmla="*/ 187 h 597"/>
                <a:gd name="T82" fmla="*/ 6 w 6"/>
                <a:gd name="T83" fmla="*/ 170 h 597"/>
                <a:gd name="T84" fmla="*/ 3 w 6"/>
                <a:gd name="T85" fmla="*/ 154 h 597"/>
                <a:gd name="T86" fmla="*/ 0 w 6"/>
                <a:gd name="T87" fmla="*/ 145 h 597"/>
                <a:gd name="T88" fmla="*/ 0 w 6"/>
                <a:gd name="T89" fmla="*/ 146 h 597"/>
                <a:gd name="T90" fmla="*/ 3 w 6"/>
                <a:gd name="T91" fmla="*/ 136 h 597"/>
                <a:gd name="T92" fmla="*/ 6 w 6"/>
                <a:gd name="T93" fmla="*/ 119 h 597"/>
                <a:gd name="T94" fmla="*/ 3 w 6"/>
                <a:gd name="T95" fmla="*/ 103 h 597"/>
                <a:gd name="T96" fmla="*/ 0 w 6"/>
                <a:gd name="T97" fmla="*/ 93 h 597"/>
                <a:gd name="T98" fmla="*/ 0 w 6"/>
                <a:gd name="T99" fmla="*/ 94 h 597"/>
                <a:gd name="T100" fmla="*/ 3 w 6"/>
                <a:gd name="T101" fmla="*/ 85 h 597"/>
                <a:gd name="T102" fmla="*/ 6 w 6"/>
                <a:gd name="T103" fmla="*/ 68 h 597"/>
                <a:gd name="T104" fmla="*/ 3 w 6"/>
                <a:gd name="T105" fmla="*/ 52 h 597"/>
                <a:gd name="T106" fmla="*/ 0 w 6"/>
                <a:gd name="T107" fmla="*/ 42 h 597"/>
                <a:gd name="T108" fmla="*/ 0 w 6"/>
                <a:gd name="T109" fmla="*/ 43 h 597"/>
                <a:gd name="T110" fmla="*/ 3 w 6"/>
                <a:gd name="T111" fmla="*/ 34 h 597"/>
                <a:gd name="T112" fmla="*/ 6 w 6"/>
                <a:gd name="T113" fmla="*/ 16 h 597"/>
                <a:gd name="T114" fmla="*/ 3 w 6"/>
                <a:gd name="T115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597">
                  <a:moveTo>
                    <a:pt x="0" y="594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91"/>
                    <a:pt x="1" y="589"/>
                    <a:pt x="3" y="589"/>
                  </a:cubicBezTo>
                  <a:cubicBezTo>
                    <a:pt x="3" y="589"/>
                    <a:pt x="3" y="589"/>
                    <a:pt x="3" y="589"/>
                  </a:cubicBezTo>
                  <a:cubicBezTo>
                    <a:pt x="5" y="589"/>
                    <a:pt x="6" y="591"/>
                    <a:pt x="6" y="593"/>
                  </a:cubicBezTo>
                  <a:cubicBezTo>
                    <a:pt x="6" y="593"/>
                    <a:pt x="6" y="593"/>
                    <a:pt x="6" y="593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6" y="596"/>
                    <a:pt x="5" y="597"/>
                    <a:pt x="3" y="597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1" y="597"/>
                    <a:pt x="0" y="596"/>
                    <a:pt x="0" y="594"/>
                  </a:cubicBezTo>
                  <a:close/>
                  <a:moveTo>
                    <a:pt x="0" y="581"/>
                  </a:moveTo>
                  <a:cubicBezTo>
                    <a:pt x="0" y="580"/>
                    <a:pt x="0" y="580"/>
                    <a:pt x="0" y="580"/>
                  </a:cubicBezTo>
                  <a:cubicBezTo>
                    <a:pt x="0" y="578"/>
                    <a:pt x="1" y="576"/>
                    <a:pt x="3" y="576"/>
                  </a:cubicBezTo>
                  <a:cubicBezTo>
                    <a:pt x="3" y="576"/>
                    <a:pt x="3" y="576"/>
                    <a:pt x="3" y="576"/>
                  </a:cubicBezTo>
                  <a:cubicBezTo>
                    <a:pt x="5" y="576"/>
                    <a:pt x="6" y="578"/>
                    <a:pt x="6" y="580"/>
                  </a:cubicBezTo>
                  <a:cubicBezTo>
                    <a:pt x="6" y="580"/>
                    <a:pt x="6" y="580"/>
                    <a:pt x="6" y="580"/>
                  </a:cubicBezTo>
                  <a:cubicBezTo>
                    <a:pt x="6" y="581"/>
                    <a:pt x="6" y="581"/>
                    <a:pt x="6" y="581"/>
                  </a:cubicBezTo>
                  <a:cubicBezTo>
                    <a:pt x="6" y="583"/>
                    <a:pt x="5" y="584"/>
                    <a:pt x="3" y="584"/>
                  </a:cubicBezTo>
                  <a:cubicBezTo>
                    <a:pt x="3" y="584"/>
                    <a:pt x="3" y="584"/>
                    <a:pt x="3" y="584"/>
                  </a:cubicBezTo>
                  <a:cubicBezTo>
                    <a:pt x="1" y="584"/>
                    <a:pt x="0" y="583"/>
                    <a:pt x="0" y="581"/>
                  </a:cubicBezTo>
                  <a:close/>
                  <a:moveTo>
                    <a:pt x="0" y="568"/>
                  </a:moveTo>
                  <a:cubicBezTo>
                    <a:pt x="0" y="567"/>
                    <a:pt x="0" y="567"/>
                    <a:pt x="0" y="567"/>
                  </a:cubicBezTo>
                  <a:cubicBezTo>
                    <a:pt x="0" y="565"/>
                    <a:pt x="1" y="564"/>
                    <a:pt x="3" y="564"/>
                  </a:cubicBezTo>
                  <a:cubicBezTo>
                    <a:pt x="3" y="564"/>
                    <a:pt x="3" y="564"/>
                    <a:pt x="3" y="564"/>
                  </a:cubicBezTo>
                  <a:cubicBezTo>
                    <a:pt x="5" y="564"/>
                    <a:pt x="6" y="565"/>
                    <a:pt x="6" y="567"/>
                  </a:cubicBezTo>
                  <a:cubicBezTo>
                    <a:pt x="6" y="567"/>
                    <a:pt x="6" y="567"/>
                    <a:pt x="6" y="567"/>
                  </a:cubicBezTo>
                  <a:cubicBezTo>
                    <a:pt x="6" y="568"/>
                    <a:pt x="6" y="568"/>
                    <a:pt x="6" y="568"/>
                  </a:cubicBezTo>
                  <a:cubicBezTo>
                    <a:pt x="6" y="570"/>
                    <a:pt x="5" y="571"/>
                    <a:pt x="3" y="571"/>
                  </a:cubicBezTo>
                  <a:cubicBezTo>
                    <a:pt x="3" y="571"/>
                    <a:pt x="3" y="571"/>
                    <a:pt x="3" y="571"/>
                  </a:cubicBezTo>
                  <a:cubicBezTo>
                    <a:pt x="1" y="571"/>
                    <a:pt x="0" y="570"/>
                    <a:pt x="0" y="568"/>
                  </a:cubicBezTo>
                  <a:close/>
                  <a:moveTo>
                    <a:pt x="0" y="555"/>
                  </a:moveTo>
                  <a:cubicBezTo>
                    <a:pt x="0" y="554"/>
                    <a:pt x="0" y="554"/>
                    <a:pt x="0" y="554"/>
                  </a:cubicBezTo>
                  <a:cubicBezTo>
                    <a:pt x="0" y="552"/>
                    <a:pt x="1" y="551"/>
                    <a:pt x="3" y="551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5" y="551"/>
                    <a:pt x="6" y="552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6" y="555"/>
                    <a:pt x="6" y="555"/>
                  </a:cubicBezTo>
                  <a:cubicBezTo>
                    <a:pt x="6" y="557"/>
                    <a:pt x="5" y="559"/>
                    <a:pt x="3" y="559"/>
                  </a:cubicBezTo>
                  <a:cubicBezTo>
                    <a:pt x="3" y="559"/>
                    <a:pt x="3" y="559"/>
                    <a:pt x="3" y="559"/>
                  </a:cubicBezTo>
                  <a:cubicBezTo>
                    <a:pt x="1" y="559"/>
                    <a:pt x="0" y="557"/>
                    <a:pt x="0" y="555"/>
                  </a:cubicBezTo>
                  <a:close/>
                  <a:moveTo>
                    <a:pt x="0" y="542"/>
                  </a:moveTo>
                  <a:cubicBezTo>
                    <a:pt x="0" y="541"/>
                    <a:pt x="0" y="541"/>
                    <a:pt x="0" y="541"/>
                  </a:cubicBezTo>
                  <a:cubicBezTo>
                    <a:pt x="0" y="539"/>
                    <a:pt x="1" y="538"/>
                    <a:pt x="3" y="538"/>
                  </a:cubicBezTo>
                  <a:cubicBezTo>
                    <a:pt x="3" y="538"/>
                    <a:pt x="3" y="538"/>
                    <a:pt x="3" y="538"/>
                  </a:cubicBezTo>
                  <a:cubicBezTo>
                    <a:pt x="5" y="538"/>
                    <a:pt x="6" y="539"/>
                    <a:pt x="6" y="541"/>
                  </a:cubicBezTo>
                  <a:cubicBezTo>
                    <a:pt x="6" y="541"/>
                    <a:pt x="6" y="541"/>
                    <a:pt x="6" y="541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6" y="544"/>
                    <a:pt x="5" y="546"/>
                    <a:pt x="3" y="546"/>
                  </a:cubicBezTo>
                  <a:cubicBezTo>
                    <a:pt x="3" y="546"/>
                    <a:pt x="3" y="546"/>
                    <a:pt x="3" y="546"/>
                  </a:cubicBezTo>
                  <a:cubicBezTo>
                    <a:pt x="1" y="546"/>
                    <a:pt x="0" y="544"/>
                    <a:pt x="0" y="542"/>
                  </a:cubicBezTo>
                  <a:close/>
                  <a:moveTo>
                    <a:pt x="0" y="530"/>
                  </a:moveTo>
                  <a:cubicBezTo>
                    <a:pt x="0" y="529"/>
                    <a:pt x="0" y="529"/>
                    <a:pt x="0" y="529"/>
                  </a:cubicBezTo>
                  <a:cubicBezTo>
                    <a:pt x="0" y="527"/>
                    <a:pt x="1" y="525"/>
                    <a:pt x="3" y="525"/>
                  </a:cubicBezTo>
                  <a:cubicBezTo>
                    <a:pt x="3" y="525"/>
                    <a:pt x="3" y="525"/>
                    <a:pt x="3" y="525"/>
                  </a:cubicBezTo>
                  <a:cubicBezTo>
                    <a:pt x="5" y="525"/>
                    <a:pt x="6" y="527"/>
                    <a:pt x="6" y="529"/>
                  </a:cubicBezTo>
                  <a:cubicBezTo>
                    <a:pt x="6" y="529"/>
                    <a:pt x="6" y="529"/>
                    <a:pt x="6" y="529"/>
                  </a:cubicBezTo>
                  <a:cubicBezTo>
                    <a:pt x="6" y="530"/>
                    <a:pt x="6" y="530"/>
                    <a:pt x="6" y="530"/>
                  </a:cubicBezTo>
                  <a:cubicBezTo>
                    <a:pt x="6" y="532"/>
                    <a:pt x="5" y="533"/>
                    <a:pt x="3" y="533"/>
                  </a:cubicBezTo>
                  <a:cubicBezTo>
                    <a:pt x="3" y="533"/>
                    <a:pt x="3" y="533"/>
                    <a:pt x="3" y="533"/>
                  </a:cubicBezTo>
                  <a:cubicBezTo>
                    <a:pt x="1" y="533"/>
                    <a:pt x="0" y="532"/>
                    <a:pt x="0" y="530"/>
                  </a:cubicBezTo>
                  <a:close/>
                  <a:moveTo>
                    <a:pt x="0" y="517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0" y="514"/>
                    <a:pt x="1" y="512"/>
                    <a:pt x="3" y="512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5" y="512"/>
                    <a:pt x="6" y="514"/>
                    <a:pt x="6" y="516"/>
                  </a:cubicBezTo>
                  <a:cubicBezTo>
                    <a:pt x="6" y="516"/>
                    <a:pt x="6" y="516"/>
                    <a:pt x="6" y="516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6" y="519"/>
                    <a:pt x="5" y="520"/>
                    <a:pt x="3" y="520"/>
                  </a:cubicBezTo>
                  <a:cubicBezTo>
                    <a:pt x="3" y="520"/>
                    <a:pt x="3" y="520"/>
                    <a:pt x="3" y="520"/>
                  </a:cubicBezTo>
                  <a:cubicBezTo>
                    <a:pt x="1" y="520"/>
                    <a:pt x="0" y="519"/>
                    <a:pt x="0" y="517"/>
                  </a:cubicBezTo>
                  <a:close/>
                  <a:moveTo>
                    <a:pt x="0" y="504"/>
                  </a:moveTo>
                  <a:cubicBezTo>
                    <a:pt x="0" y="503"/>
                    <a:pt x="0" y="503"/>
                    <a:pt x="0" y="503"/>
                  </a:cubicBezTo>
                  <a:cubicBezTo>
                    <a:pt x="0" y="501"/>
                    <a:pt x="1" y="500"/>
                    <a:pt x="3" y="500"/>
                  </a:cubicBezTo>
                  <a:cubicBezTo>
                    <a:pt x="3" y="500"/>
                    <a:pt x="3" y="500"/>
                    <a:pt x="3" y="500"/>
                  </a:cubicBezTo>
                  <a:cubicBezTo>
                    <a:pt x="5" y="500"/>
                    <a:pt x="6" y="501"/>
                    <a:pt x="6" y="503"/>
                  </a:cubicBezTo>
                  <a:cubicBezTo>
                    <a:pt x="6" y="503"/>
                    <a:pt x="6" y="503"/>
                    <a:pt x="6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6"/>
                    <a:pt x="5" y="507"/>
                    <a:pt x="3" y="507"/>
                  </a:cubicBezTo>
                  <a:cubicBezTo>
                    <a:pt x="3" y="507"/>
                    <a:pt x="3" y="507"/>
                    <a:pt x="3" y="507"/>
                  </a:cubicBezTo>
                  <a:cubicBezTo>
                    <a:pt x="1" y="507"/>
                    <a:pt x="0" y="506"/>
                    <a:pt x="0" y="504"/>
                  </a:cubicBezTo>
                  <a:close/>
                  <a:moveTo>
                    <a:pt x="0" y="491"/>
                  </a:moveTo>
                  <a:cubicBezTo>
                    <a:pt x="0" y="490"/>
                    <a:pt x="0" y="490"/>
                    <a:pt x="0" y="490"/>
                  </a:cubicBezTo>
                  <a:cubicBezTo>
                    <a:pt x="0" y="488"/>
                    <a:pt x="1" y="487"/>
                    <a:pt x="3" y="487"/>
                  </a:cubicBezTo>
                  <a:cubicBezTo>
                    <a:pt x="3" y="487"/>
                    <a:pt x="3" y="487"/>
                    <a:pt x="3" y="487"/>
                  </a:cubicBezTo>
                  <a:cubicBezTo>
                    <a:pt x="5" y="487"/>
                    <a:pt x="6" y="488"/>
                    <a:pt x="6" y="490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6" y="491"/>
                    <a:pt x="6" y="491"/>
                    <a:pt x="6" y="491"/>
                  </a:cubicBezTo>
                  <a:cubicBezTo>
                    <a:pt x="6" y="493"/>
                    <a:pt x="5" y="495"/>
                    <a:pt x="3" y="495"/>
                  </a:cubicBezTo>
                  <a:cubicBezTo>
                    <a:pt x="3" y="495"/>
                    <a:pt x="3" y="495"/>
                    <a:pt x="3" y="495"/>
                  </a:cubicBezTo>
                  <a:cubicBezTo>
                    <a:pt x="1" y="495"/>
                    <a:pt x="0" y="493"/>
                    <a:pt x="0" y="491"/>
                  </a:cubicBezTo>
                  <a:close/>
                  <a:moveTo>
                    <a:pt x="0" y="478"/>
                  </a:moveTo>
                  <a:cubicBezTo>
                    <a:pt x="0" y="477"/>
                    <a:pt x="0" y="477"/>
                    <a:pt x="0" y="477"/>
                  </a:cubicBezTo>
                  <a:cubicBezTo>
                    <a:pt x="0" y="475"/>
                    <a:pt x="1" y="474"/>
                    <a:pt x="3" y="474"/>
                  </a:cubicBezTo>
                  <a:cubicBezTo>
                    <a:pt x="3" y="474"/>
                    <a:pt x="3" y="474"/>
                    <a:pt x="3" y="474"/>
                  </a:cubicBezTo>
                  <a:cubicBezTo>
                    <a:pt x="5" y="474"/>
                    <a:pt x="6" y="475"/>
                    <a:pt x="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6" y="480"/>
                    <a:pt x="5" y="482"/>
                    <a:pt x="3" y="482"/>
                  </a:cubicBezTo>
                  <a:cubicBezTo>
                    <a:pt x="3" y="482"/>
                    <a:pt x="3" y="482"/>
                    <a:pt x="3" y="482"/>
                  </a:cubicBezTo>
                  <a:cubicBezTo>
                    <a:pt x="1" y="482"/>
                    <a:pt x="0" y="480"/>
                    <a:pt x="0" y="478"/>
                  </a:cubicBezTo>
                  <a:close/>
                  <a:moveTo>
                    <a:pt x="0" y="466"/>
                  </a:moveTo>
                  <a:cubicBezTo>
                    <a:pt x="0" y="465"/>
                    <a:pt x="0" y="465"/>
                    <a:pt x="0" y="465"/>
                  </a:cubicBezTo>
                  <a:cubicBezTo>
                    <a:pt x="0" y="463"/>
                    <a:pt x="1" y="461"/>
                    <a:pt x="3" y="461"/>
                  </a:cubicBezTo>
                  <a:cubicBezTo>
                    <a:pt x="3" y="461"/>
                    <a:pt x="3" y="461"/>
                    <a:pt x="3" y="461"/>
                  </a:cubicBezTo>
                  <a:cubicBezTo>
                    <a:pt x="5" y="461"/>
                    <a:pt x="6" y="463"/>
                    <a:pt x="6" y="465"/>
                  </a:cubicBezTo>
                  <a:cubicBezTo>
                    <a:pt x="6" y="465"/>
                    <a:pt x="6" y="465"/>
                    <a:pt x="6" y="465"/>
                  </a:cubicBezTo>
                  <a:cubicBezTo>
                    <a:pt x="6" y="466"/>
                    <a:pt x="6" y="466"/>
                    <a:pt x="6" y="466"/>
                  </a:cubicBezTo>
                  <a:cubicBezTo>
                    <a:pt x="6" y="468"/>
                    <a:pt x="5" y="469"/>
                    <a:pt x="3" y="469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1" y="469"/>
                    <a:pt x="0" y="468"/>
                    <a:pt x="0" y="466"/>
                  </a:cubicBezTo>
                  <a:close/>
                  <a:moveTo>
                    <a:pt x="0" y="453"/>
                  </a:moveTo>
                  <a:cubicBezTo>
                    <a:pt x="0" y="452"/>
                    <a:pt x="0" y="452"/>
                    <a:pt x="0" y="452"/>
                  </a:cubicBezTo>
                  <a:cubicBezTo>
                    <a:pt x="0" y="450"/>
                    <a:pt x="1" y="448"/>
                    <a:pt x="3" y="448"/>
                  </a:cubicBezTo>
                  <a:cubicBezTo>
                    <a:pt x="3" y="448"/>
                    <a:pt x="3" y="448"/>
                    <a:pt x="3" y="448"/>
                  </a:cubicBezTo>
                  <a:cubicBezTo>
                    <a:pt x="5" y="448"/>
                    <a:pt x="6" y="450"/>
                    <a:pt x="6" y="452"/>
                  </a:cubicBezTo>
                  <a:cubicBezTo>
                    <a:pt x="6" y="452"/>
                    <a:pt x="6" y="452"/>
                    <a:pt x="6" y="452"/>
                  </a:cubicBezTo>
                  <a:cubicBezTo>
                    <a:pt x="6" y="453"/>
                    <a:pt x="6" y="453"/>
                    <a:pt x="6" y="453"/>
                  </a:cubicBezTo>
                  <a:cubicBezTo>
                    <a:pt x="6" y="455"/>
                    <a:pt x="5" y="456"/>
                    <a:pt x="3" y="456"/>
                  </a:cubicBezTo>
                  <a:cubicBezTo>
                    <a:pt x="3" y="456"/>
                    <a:pt x="3" y="456"/>
                    <a:pt x="3" y="456"/>
                  </a:cubicBezTo>
                  <a:cubicBezTo>
                    <a:pt x="1" y="456"/>
                    <a:pt x="0" y="455"/>
                    <a:pt x="0" y="453"/>
                  </a:cubicBezTo>
                  <a:close/>
                  <a:moveTo>
                    <a:pt x="0" y="440"/>
                  </a:move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1" y="436"/>
                    <a:pt x="3" y="436"/>
                  </a:cubicBezTo>
                  <a:cubicBezTo>
                    <a:pt x="3" y="436"/>
                    <a:pt x="3" y="436"/>
                    <a:pt x="3" y="436"/>
                  </a:cubicBezTo>
                  <a:cubicBezTo>
                    <a:pt x="5" y="436"/>
                    <a:pt x="6" y="437"/>
                    <a:pt x="6" y="439"/>
                  </a:cubicBezTo>
                  <a:cubicBezTo>
                    <a:pt x="6" y="439"/>
                    <a:pt x="6" y="439"/>
                    <a:pt x="6" y="439"/>
                  </a:cubicBezTo>
                  <a:cubicBezTo>
                    <a:pt x="6" y="440"/>
                    <a:pt x="6" y="440"/>
                    <a:pt x="6" y="440"/>
                  </a:cubicBezTo>
                  <a:cubicBezTo>
                    <a:pt x="6" y="442"/>
                    <a:pt x="5" y="443"/>
                    <a:pt x="3" y="443"/>
                  </a:cubicBezTo>
                  <a:cubicBezTo>
                    <a:pt x="3" y="443"/>
                    <a:pt x="3" y="443"/>
                    <a:pt x="3" y="443"/>
                  </a:cubicBezTo>
                  <a:cubicBezTo>
                    <a:pt x="1" y="443"/>
                    <a:pt x="0" y="442"/>
                    <a:pt x="0" y="440"/>
                  </a:cubicBezTo>
                  <a:close/>
                  <a:moveTo>
                    <a:pt x="0" y="427"/>
                  </a:moveTo>
                  <a:cubicBezTo>
                    <a:pt x="0" y="426"/>
                    <a:pt x="0" y="426"/>
                    <a:pt x="0" y="426"/>
                  </a:cubicBezTo>
                  <a:cubicBezTo>
                    <a:pt x="0" y="424"/>
                    <a:pt x="1" y="423"/>
                    <a:pt x="3" y="423"/>
                  </a:cubicBezTo>
                  <a:cubicBezTo>
                    <a:pt x="3" y="423"/>
                    <a:pt x="3" y="423"/>
                    <a:pt x="3" y="423"/>
                  </a:cubicBezTo>
                  <a:cubicBezTo>
                    <a:pt x="5" y="423"/>
                    <a:pt x="6" y="424"/>
                    <a:pt x="6" y="426"/>
                  </a:cubicBezTo>
                  <a:cubicBezTo>
                    <a:pt x="6" y="426"/>
                    <a:pt x="6" y="426"/>
                    <a:pt x="6" y="426"/>
                  </a:cubicBezTo>
                  <a:cubicBezTo>
                    <a:pt x="6" y="427"/>
                    <a:pt x="6" y="427"/>
                    <a:pt x="6" y="427"/>
                  </a:cubicBezTo>
                  <a:cubicBezTo>
                    <a:pt x="6" y="429"/>
                    <a:pt x="5" y="431"/>
                    <a:pt x="3" y="431"/>
                  </a:cubicBezTo>
                  <a:cubicBezTo>
                    <a:pt x="3" y="431"/>
                    <a:pt x="3" y="431"/>
                    <a:pt x="3" y="431"/>
                  </a:cubicBezTo>
                  <a:cubicBezTo>
                    <a:pt x="1" y="431"/>
                    <a:pt x="0" y="429"/>
                    <a:pt x="0" y="427"/>
                  </a:cubicBezTo>
                  <a:close/>
                  <a:moveTo>
                    <a:pt x="0" y="414"/>
                  </a:move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1" y="410"/>
                    <a:pt x="3" y="410"/>
                  </a:cubicBezTo>
                  <a:cubicBezTo>
                    <a:pt x="3" y="410"/>
                    <a:pt x="3" y="410"/>
                    <a:pt x="3" y="410"/>
                  </a:cubicBezTo>
                  <a:cubicBezTo>
                    <a:pt x="5" y="410"/>
                    <a:pt x="6" y="411"/>
                    <a:pt x="6" y="413"/>
                  </a:cubicBezTo>
                  <a:cubicBezTo>
                    <a:pt x="6" y="413"/>
                    <a:pt x="6" y="413"/>
                    <a:pt x="6" y="413"/>
                  </a:cubicBezTo>
                  <a:cubicBezTo>
                    <a:pt x="6" y="414"/>
                    <a:pt x="6" y="414"/>
                    <a:pt x="6" y="414"/>
                  </a:cubicBezTo>
                  <a:cubicBezTo>
                    <a:pt x="6" y="416"/>
                    <a:pt x="5" y="418"/>
                    <a:pt x="3" y="418"/>
                  </a:cubicBezTo>
                  <a:cubicBezTo>
                    <a:pt x="3" y="418"/>
                    <a:pt x="3" y="418"/>
                    <a:pt x="3" y="418"/>
                  </a:cubicBezTo>
                  <a:cubicBezTo>
                    <a:pt x="1" y="418"/>
                    <a:pt x="0" y="416"/>
                    <a:pt x="0" y="414"/>
                  </a:cubicBezTo>
                  <a:close/>
                  <a:moveTo>
                    <a:pt x="0" y="402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99"/>
                    <a:pt x="1" y="397"/>
                    <a:pt x="3" y="397"/>
                  </a:cubicBezTo>
                  <a:cubicBezTo>
                    <a:pt x="3" y="397"/>
                    <a:pt x="3" y="397"/>
                    <a:pt x="3" y="397"/>
                  </a:cubicBezTo>
                  <a:cubicBezTo>
                    <a:pt x="5" y="397"/>
                    <a:pt x="6" y="399"/>
                    <a:pt x="6" y="401"/>
                  </a:cubicBezTo>
                  <a:cubicBezTo>
                    <a:pt x="6" y="401"/>
                    <a:pt x="6" y="401"/>
                    <a:pt x="6" y="401"/>
                  </a:cubicBezTo>
                  <a:cubicBezTo>
                    <a:pt x="6" y="402"/>
                    <a:pt x="6" y="402"/>
                    <a:pt x="6" y="402"/>
                  </a:cubicBezTo>
                  <a:cubicBezTo>
                    <a:pt x="6" y="404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1" y="405"/>
                    <a:pt x="0" y="404"/>
                    <a:pt x="0" y="402"/>
                  </a:cubicBezTo>
                  <a:close/>
                  <a:moveTo>
                    <a:pt x="0" y="389"/>
                  </a:moveTo>
                  <a:cubicBezTo>
                    <a:pt x="0" y="388"/>
                    <a:pt x="0" y="388"/>
                    <a:pt x="0" y="388"/>
                  </a:cubicBezTo>
                  <a:cubicBezTo>
                    <a:pt x="0" y="386"/>
                    <a:pt x="1" y="384"/>
                    <a:pt x="3" y="384"/>
                  </a:cubicBezTo>
                  <a:cubicBezTo>
                    <a:pt x="3" y="384"/>
                    <a:pt x="3" y="384"/>
                    <a:pt x="3" y="384"/>
                  </a:cubicBezTo>
                  <a:cubicBezTo>
                    <a:pt x="5" y="384"/>
                    <a:pt x="6" y="386"/>
                    <a:pt x="6" y="388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6" y="389"/>
                    <a:pt x="6" y="389"/>
                    <a:pt x="6" y="389"/>
                  </a:cubicBezTo>
                  <a:cubicBezTo>
                    <a:pt x="6" y="391"/>
                    <a:pt x="5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1" y="392"/>
                    <a:pt x="0" y="391"/>
                    <a:pt x="0" y="389"/>
                  </a:cubicBezTo>
                  <a:close/>
                  <a:moveTo>
                    <a:pt x="0" y="376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3"/>
                    <a:pt x="1" y="372"/>
                    <a:pt x="3" y="372"/>
                  </a:cubicBezTo>
                  <a:cubicBezTo>
                    <a:pt x="3" y="372"/>
                    <a:pt x="3" y="372"/>
                    <a:pt x="3" y="372"/>
                  </a:cubicBezTo>
                  <a:cubicBezTo>
                    <a:pt x="5" y="372"/>
                    <a:pt x="6" y="373"/>
                    <a:pt x="6" y="375"/>
                  </a:cubicBezTo>
                  <a:cubicBezTo>
                    <a:pt x="6" y="375"/>
                    <a:pt x="6" y="375"/>
                    <a:pt x="6" y="375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8"/>
                    <a:pt x="5" y="379"/>
                    <a:pt x="3" y="379"/>
                  </a:cubicBezTo>
                  <a:cubicBezTo>
                    <a:pt x="3" y="379"/>
                    <a:pt x="3" y="379"/>
                    <a:pt x="3" y="379"/>
                  </a:cubicBezTo>
                  <a:cubicBezTo>
                    <a:pt x="1" y="379"/>
                    <a:pt x="0" y="378"/>
                    <a:pt x="0" y="376"/>
                  </a:cubicBezTo>
                  <a:close/>
                  <a:moveTo>
                    <a:pt x="0" y="363"/>
                  </a:moveTo>
                  <a:cubicBezTo>
                    <a:pt x="0" y="362"/>
                    <a:pt x="0" y="362"/>
                    <a:pt x="0" y="362"/>
                  </a:cubicBezTo>
                  <a:cubicBezTo>
                    <a:pt x="0" y="360"/>
                    <a:pt x="1" y="359"/>
                    <a:pt x="3" y="359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6" y="360"/>
                    <a:pt x="6" y="362"/>
                  </a:cubicBezTo>
                  <a:cubicBezTo>
                    <a:pt x="6" y="362"/>
                    <a:pt x="6" y="362"/>
                    <a:pt x="6" y="362"/>
                  </a:cubicBezTo>
                  <a:cubicBezTo>
                    <a:pt x="6" y="363"/>
                    <a:pt x="6" y="363"/>
                    <a:pt x="6" y="363"/>
                  </a:cubicBezTo>
                  <a:cubicBezTo>
                    <a:pt x="6" y="365"/>
                    <a:pt x="5" y="367"/>
                    <a:pt x="3" y="367"/>
                  </a:cubicBezTo>
                  <a:cubicBezTo>
                    <a:pt x="3" y="367"/>
                    <a:pt x="3" y="367"/>
                    <a:pt x="3" y="367"/>
                  </a:cubicBezTo>
                  <a:cubicBezTo>
                    <a:pt x="1" y="367"/>
                    <a:pt x="0" y="365"/>
                    <a:pt x="0" y="363"/>
                  </a:cubicBezTo>
                  <a:close/>
                  <a:moveTo>
                    <a:pt x="0" y="350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7"/>
                    <a:pt x="1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5" y="346"/>
                    <a:pt x="6" y="347"/>
                    <a:pt x="6" y="349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6" y="352"/>
                    <a:pt x="5" y="354"/>
                    <a:pt x="3" y="354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1" y="354"/>
                    <a:pt x="0" y="352"/>
                    <a:pt x="0" y="350"/>
                  </a:cubicBezTo>
                  <a:close/>
                  <a:moveTo>
                    <a:pt x="0" y="338"/>
                  </a:moveTo>
                  <a:cubicBezTo>
                    <a:pt x="0" y="337"/>
                    <a:pt x="0" y="337"/>
                    <a:pt x="0" y="337"/>
                  </a:cubicBezTo>
                  <a:cubicBezTo>
                    <a:pt x="0" y="335"/>
                    <a:pt x="1" y="333"/>
                    <a:pt x="3" y="333"/>
                  </a:cubicBezTo>
                  <a:cubicBezTo>
                    <a:pt x="3" y="333"/>
                    <a:pt x="3" y="333"/>
                    <a:pt x="3" y="333"/>
                  </a:cubicBezTo>
                  <a:cubicBezTo>
                    <a:pt x="5" y="333"/>
                    <a:pt x="6" y="335"/>
                    <a:pt x="6" y="337"/>
                  </a:cubicBezTo>
                  <a:cubicBezTo>
                    <a:pt x="6" y="337"/>
                    <a:pt x="6" y="337"/>
                    <a:pt x="6" y="337"/>
                  </a:cubicBezTo>
                  <a:cubicBezTo>
                    <a:pt x="6" y="338"/>
                    <a:pt x="6" y="338"/>
                    <a:pt x="6" y="338"/>
                  </a:cubicBezTo>
                  <a:cubicBezTo>
                    <a:pt x="6" y="339"/>
                    <a:pt x="5" y="341"/>
                    <a:pt x="3" y="341"/>
                  </a:cubicBezTo>
                  <a:cubicBezTo>
                    <a:pt x="3" y="341"/>
                    <a:pt x="3" y="341"/>
                    <a:pt x="3" y="341"/>
                  </a:cubicBezTo>
                  <a:cubicBezTo>
                    <a:pt x="1" y="341"/>
                    <a:pt x="0" y="339"/>
                    <a:pt x="0" y="338"/>
                  </a:cubicBezTo>
                  <a:close/>
                  <a:moveTo>
                    <a:pt x="0" y="325"/>
                  </a:moveTo>
                  <a:cubicBezTo>
                    <a:pt x="0" y="324"/>
                    <a:pt x="0" y="324"/>
                    <a:pt x="0" y="324"/>
                  </a:cubicBezTo>
                  <a:cubicBezTo>
                    <a:pt x="0" y="322"/>
                    <a:pt x="1" y="320"/>
                    <a:pt x="3" y="320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20"/>
                    <a:pt x="6" y="322"/>
                    <a:pt x="6" y="324"/>
                  </a:cubicBezTo>
                  <a:cubicBezTo>
                    <a:pt x="6" y="324"/>
                    <a:pt x="6" y="324"/>
                    <a:pt x="6" y="324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7"/>
                    <a:pt x="5" y="328"/>
                    <a:pt x="3" y="328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1" y="328"/>
                    <a:pt x="0" y="327"/>
                    <a:pt x="0" y="325"/>
                  </a:cubicBezTo>
                  <a:close/>
                  <a:moveTo>
                    <a:pt x="0" y="312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0" y="309"/>
                    <a:pt x="1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6" y="314"/>
                    <a:pt x="5" y="315"/>
                    <a:pt x="3" y="315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15"/>
                    <a:pt x="0" y="314"/>
                    <a:pt x="0" y="312"/>
                  </a:cubicBezTo>
                  <a:close/>
                  <a:moveTo>
                    <a:pt x="0" y="299"/>
                  </a:moveTo>
                  <a:cubicBezTo>
                    <a:pt x="0" y="298"/>
                    <a:pt x="0" y="298"/>
                    <a:pt x="0" y="298"/>
                  </a:cubicBezTo>
                  <a:cubicBezTo>
                    <a:pt x="0" y="296"/>
                    <a:pt x="1" y="295"/>
                    <a:pt x="3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5" y="295"/>
                    <a:pt x="6" y="296"/>
                    <a:pt x="6" y="298"/>
                  </a:cubicBezTo>
                  <a:cubicBezTo>
                    <a:pt x="6" y="298"/>
                    <a:pt x="6" y="298"/>
                    <a:pt x="6" y="298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6" y="301"/>
                    <a:pt x="5" y="303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3"/>
                    <a:pt x="0" y="301"/>
                    <a:pt x="0" y="299"/>
                  </a:cubicBezTo>
                  <a:close/>
                  <a:moveTo>
                    <a:pt x="0" y="286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0" y="283"/>
                    <a:pt x="1" y="282"/>
                    <a:pt x="3" y="282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5" y="282"/>
                    <a:pt x="6" y="283"/>
                    <a:pt x="6" y="285"/>
                  </a:cubicBezTo>
                  <a:cubicBezTo>
                    <a:pt x="6" y="285"/>
                    <a:pt x="6" y="285"/>
                    <a:pt x="6" y="285"/>
                  </a:cubicBezTo>
                  <a:cubicBezTo>
                    <a:pt x="6" y="286"/>
                    <a:pt x="6" y="286"/>
                    <a:pt x="6" y="286"/>
                  </a:cubicBezTo>
                  <a:cubicBezTo>
                    <a:pt x="6" y="288"/>
                    <a:pt x="5" y="290"/>
                    <a:pt x="3" y="290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1" y="290"/>
                    <a:pt x="0" y="288"/>
                    <a:pt x="0" y="286"/>
                  </a:cubicBezTo>
                  <a:close/>
                  <a:moveTo>
                    <a:pt x="0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71"/>
                    <a:pt x="1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6" y="271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6" y="274"/>
                    <a:pt x="6" y="274"/>
                    <a:pt x="6" y="274"/>
                  </a:cubicBezTo>
                  <a:cubicBezTo>
                    <a:pt x="6" y="276"/>
                    <a:pt x="5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1" y="277"/>
                    <a:pt x="0" y="276"/>
                    <a:pt x="0" y="274"/>
                  </a:cubicBezTo>
                  <a:close/>
                  <a:moveTo>
                    <a:pt x="0" y="26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0" y="258"/>
                    <a:pt x="1" y="256"/>
                    <a:pt x="3" y="256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5" y="256"/>
                    <a:pt x="6" y="258"/>
                    <a:pt x="6" y="260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6" y="261"/>
                    <a:pt x="6" y="261"/>
                    <a:pt x="6" y="261"/>
                  </a:cubicBezTo>
                  <a:cubicBezTo>
                    <a:pt x="6" y="263"/>
                    <a:pt x="5" y="264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1" y="264"/>
                    <a:pt x="0" y="263"/>
                    <a:pt x="0" y="261"/>
                  </a:cubicBezTo>
                  <a:close/>
                  <a:moveTo>
                    <a:pt x="0" y="248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5"/>
                    <a:pt x="1" y="244"/>
                    <a:pt x="3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5" y="244"/>
                    <a:pt x="6" y="245"/>
                    <a:pt x="6" y="247"/>
                  </a:cubicBezTo>
                  <a:cubicBezTo>
                    <a:pt x="6" y="247"/>
                    <a:pt x="6" y="247"/>
                    <a:pt x="6" y="247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6" y="250"/>
                    <a:pt x="5" y="251"/>
                    <a:pt x="3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1" y="251"/>
                    <a:pt x="0" y="250"/>
                    <a:pt x="0" y="248"/>
                  </a:cubicBezTo>
                  <a:close/>
                  <a:moveTo>
                    <a:pt x="0" y="235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2"/>
                    <a:pt x="1" y="231"/>
                    <a:pt x="3" y="231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5" y="231"/>
                    <a:pt x="6" y="232"/>
                    <a:pt x="6" y="234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7"/>
                    <a:pt x="5" y="239"/>
                    <a:pt x="3" y="239"/>
                  </a:cubicBezTo>
                  <a:cubicBezTo>
                    <a:pt x="3" y="239"/>
                    <a:pt x="3" y="239"/>
                    <a:pt x="3" y="239"/>
                  </a:cubicBezTo>
                  <a:cubicBezTo>
                    <a:pt x="1" y="239"/>
                    <a:pt x="0" y="237"/>
                    <a:pt x="0" y="235"/>
                  </a:cubicBezTo>
                  <a:close/>
                  <a:moveTo>
                    <a:pt x="0" y="222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0" y="219"/>
                    <a:pt x="1" y="218"/>
                    <a:pt x="3" y="21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8"/>
                    <a:pt x="6" y="219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6" y="224"/>
                    <a:pt x="5" y="226"/>
                    <a:pt x="3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1" y="226"/>
                    <a:pt x="0" y="224"/>
                    <a:pt x="0" y="222"/>
                  </a:cubicBezTo>
                  <a:close/>
                  <a:moveTo>
                    <a:pt x="0" y="210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207"/>
                    <a:pt x="1" y="205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5" y="205"/>
                    <a:pt x="6" y="207"/>
                    <a:pt x="6" y="20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6" y="211"/>
                    <a:pt x="5" y="213"/>
                    <a:pt x="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1"/>
                    <a:pt x="0" y="210"/>
                  </a:cubicBezTo>
                  <a:close/>
                  <a:moveTo>
                    <a:pt x="0" y="197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94"/>
                    <a:pt x="1" y="192"/>
                    <a:pt x="3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5" y="192"/>
                    <a:pt x="6" y="194"/>
                    <a:pt x="6" y="196"/>
                  </a:cubicBezTo>
                  <a:cubicBezTo>
                    <a:pt x="6" y="196"/>
                    <a:pt x="6" y="196"/>
                    <a:pt x="6" y="196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6" y="199"/>
                    <a:pt x="5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1" y="200"/>
                    <a:pt x="0" y="199"/>
                    <a:pt x="0" y="197"/>
                  </a:cubicBezTo>
                  <a:close/>
                  <a:moveTo>
                    <a:pt x="0" y="184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1"/>
                    <a:pt x="1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5" y="180"/>
                    <a:pt x="6" y="181"/>
                    <a:pt x="6" y="183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6"/>
                    <a:pt x="5" y="187"/>
                    <a:pt x="3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1" y="187"/>
                    <a:pt x="0" y="186"/>
                    <a:pt x="0" y="184"/>
                  </a:cubicBezTo>
                  <a:close/>
                  <a:moveTo>
                    <a:pt x="0" y="171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168"/>
                    <a:pt x="1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5" y="167"/>
                    <a:pt x="6" y="168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3"/>
                    <a:pt x="5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5"/>
                    <a:pt x="0" y="173"/>
                    <a:pt x="0" y="171"/>
                  </a:cubicBezTo>
                  <a:close/>
                  <a:moveTo>
                    <a:pt x="0" y="158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5"/>
                    <a:pt x="1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5" y="154"/>
                    <a:pt x="6" y="155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6" y="160"/>
                    <a:pt x="5" y="162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1" y="162"/>
                    <a:pt x="0" y="160"/>
                    <a:pt x="0" y="158"/>
                  </a:cubicBezTo>
                  <a:close/>
                  <a:moveTo>
                    <a:pt x="0" y="146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0" y="143"/>
                    <a:pt x="1" y="141"/>
                    <a:pt x="3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5" y="141"/>
                    <a:pt x="6" y="143"/>
                    <a:pt x="6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7"/>
                    <a:pt x="5" y="149"/>
                    <a:pt x="3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1" y="149"/>
                    <a:pt x="0" y="147"/>
                    <a:pt x="0" y="146"/>
                  </a:cubicBezTo>
                  <a:close/>
                  <a:moveTo>
                    <a:pt x="0" y="133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1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5" y="128"/>
                    <a:pt x="6" y="130"/>
                    <a:pt x="6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5"/>
                    <a:pt x="5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1" y="136"/>
                    <a:pt x="0" y="135"/>
                    <a:pt x="0" y="133"/>
                  </a:cubicBezTo>
                  <a:close/>
                  <a:moveTo>
                    <a:pt x="0" y="120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7"/>
                    <a:pt x="1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5" y="116"/>
                    <a:pt x="6" y="117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2"/>
                    <a:pt x="5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2"/>
                    <a:pt x="0" y="120"/>
                  </a:cubicBezTo>
                  <a:close/>
                  <a:moveTo>
                    <a:pt x="0" y="107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4"/>
                    <a:pt x="1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5" y="103"/>
                    <a:pt x="6" y="104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9"/>
                    <a:pt x="5" y="111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111"/>
                    <a:pt x="0" y="109"/>
                    <a:pt x="0" y="107"/>
                  </a:cubicBezTo>
                  <a:close/>
                  <a:moveTo>
                    <a:pt x="0" y="94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1"/>
                    <a:pt x="1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6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96"/>
                    <a:pt x="5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98"/>
                    <a:pt x="0" y="96"/>
                    <a:pt x="0" y="94"/>
                  </a:cubicBezTo>
                  <a:close/>
                  <a:moveTo>
                    <a:pt x="0" y="8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7"/>
                    <a:pt x="6" y="79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3"/>
                    <a:pt x="5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" y="85"/>
                    <a:pt x="0" y="83"/>
                    <a:pt x="0" y="82"/>
                  </a:cubicBezTo>
                  <a:close/>
                  <a:moveTo>
                    <a:pt x="0" y="69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64"/>
                    <a:pt x="6" y="6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5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1" y="72"/>
                    <a:pt x="0" y="71"/>
                    <a:pt x="0" y="69"/>
                  </a:cubicBezTo>
                  <a:close/>
                  <a:moveTo>
                    <a:pt x="0" y="5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2"/>
                    <a:pt x="6" y="53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8"/>
                    <a:pt x="5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59"/>
                    <a:pt x="0" y="58"/>
                    <a:pt x="0" y="56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39"/>
                    <a:pt x="6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5"/>
                    <a:pt x="5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5"/>
                    <a:pt x="0" y="43"/>
                  </a:cubicBezTo>
                  <a:close/>
                  <a:moveTo>
                    <a:pt x="0" y="3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6"/>
                    <a:pt x="6" y="27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5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2"/>
                    <a:pt x="0" y="30"/>
                  </a:cubicBezTo>
                  <a:close/>
                  <a:moveTo>
                    <a:pt x="0" y="18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5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19"/>
                    <a:pt x="0" y="18"/>
                  </a:cubicBezTo>
                  <a:close/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87"/>
            <p:cNvSpPr>
              <a:spLocks noEditPoints="1"/>
            </p:cNvSpPr>
            <p:nvPr/>
          </p:nvSpPr>
          <p:spPr bwMode="auto">
            <a:xfrm>
              <a:off x="7141824" y="2550660"/>
              <a:ext cx="1041400" cy="12700"/>
            </a:xfrm>
            <a:custGeom>
              <a:avLst/>
              <a:gdLst>
                <a:gd name="T0" fmla="*/ 401 w 404"/>
                <a:gd name="T1" fmla="*/ 0 h 5"/>
                <a:gd name="T2" fmla="*/ 388 w 404"/>
                <a:gd name="T3" fmla="*/ 5 h 5"/>
                <a:gd name="T4" fmla="*/ 392 w 404"/>
                <a:gd name="T5" fmla="*/ 3 h 5"/>
                <a:gd name="T6" fmla="*/ 373 w 404"/>
                <a:gd name="T7" fmla="*/ 3 h 5"/>
                <a:gd name="T8" fmla="*/ 379 w 404"/>
                <a:gd name="T9" fmla="*/ 3 h 5"/>
                <a:gd name="T10" fmla="*/ 361 w 404"/>
                <a:gd name="T11" fmla="*/ 3 h 5"/>
                <a:gd name="T12" fmla="*/ 364 w 404"/>
                <a:gd name="T13" fmla="*/ 5 h 5"/>
                <a:gd name="T14" fmla="*/ 351 w 404"/>
                <a:gd name="T15" fmla="*/ 0 h 5"/>
                <a:gd name="T16" fmla="*/ 352 w 404"/>
                <a:gd name="T17" fmla="*/ 5 h 5"/>
                <a:gd name="T18" fmla="*/ 338 w 404"/>
                <a:gd name="T19" fmla="*/ 0 h 5"/>
                <a:gd name="T20" fmla="*/ 338 w 404"/>
                <a:gd name="T21" fmla="*/ 5 h 5"/>
                <a:gd name="T22" fmla="*/ 327 w 404"/>
                <a:gd name="T23" fmla="*/ 0 h 5"/>
                <a:gd name="T24" fmla="*/ 314 w 404"/>
                <a:gd name="T25" fmla="*/ 5 h 5"/>
                <a:gd name="T26" fmla="*/ 317 w 404"/>
                <a:gd name="T27" fmla="*/ 3 h 5"/>
                <a:gd name="T28" fmla="*/ 299 w 404"/>
                <a:gd name="T29" fmla="*/ 3 h 5"/>
                <a:gd name="T30" fmla="*/ 304 w 404"/>
                <a:gd name="T31" fmla="*/ 3 h 5"/>
                <a:gd name="T32" fmla="*/ 286 w 404"/>
                <a:gd name="T33" fmla="*/ 3 h 5"/>
                <a:gd name="T34" fmla="*/ 289 w 404"/>
                <a:gd name="T35" fmla="*/ 5 h 5"/>
                <a:gd name="T36" fmla="*/ 276 w 404"/>
                <a:gd name="T37" fmla="*/ 0 h 5"/>
                <a:gd name="T38" fmla="*/ 277 w 404"/>
                <a:gd name="T39" fmla="*/ 5 h 5"/>
                <a:gd name="T40" fmla="*/ 264 w 404"/>
                <a:gd name="T41" fmla="*/ 0 h 5"/>
                <a:gd name="T42" fmla="*/ 264 w 404"/>
                <a:gd name="T43" fmla="*/ 5 h 5"/>
                <a:gd name="T44" fmla="*/ 252 w 404"/>
                <a:gd name="T45" fmla="*/ 0 h 5"/>
                <a:gd name="T46" fmla="*/ 239 w 404"/>
                <a:gd name="T47" fmla="*/ 5 h 5"/>
                <a:gd name="T48" fmla="*/ 242 w 404"/>
                <a:gd name="T49" fmla="*/ 3 h 5"/>
                <a:gd name="T50" fmla="*/ 224 w 404"/>
                <a:gd name="T51" fmla="*/ 3 h 5"/>
                <a:gd name="T52" fmla="*/ 230 w 404"/>
                <a:gd name="T53" fmla="*/ 3 h 5"/>
                <a:gd name="T54" fmla="*/ 211 w 404"/>
                <a:gd name="T55" fmla="*/ 3 h 5"/>
                <a:gd name="T56" fmla="*/ 215 w 404"/>
                <a:gd name="T57" fmla="*/ 5 h 5"/>
                <a:gd name="T58" fmla="*/ 201 w 404"/>
                <a:gd name="T59" fmla="*/ 0 h 5"/>
                <a:gd name="T60" fmla="*/ 202 w 404"/>
                <a:gd name="T61" fmla="*/ 5 h 5"/>
                <a:gd name="T62" fmla="*/ 189 w 404"/>
                <a:gd name="T63" fmla="*/ 0 h 5"/>
                <a:gd name="T64" fmla="*/ 189 w 404"/>
                <a:gd name="T65" fmla="*/ 5 h 5"/>
                <a:gd name="T66" fmla="*/ 177 w 404"/>
                <a:gd name="T67" fmla="*/ 0 h 5"/>
                <a:gd name="T68" fmla="*/ 164 w 404"/>
                <a:gd name="T69" fmla="*/ 5 h 5"/>
                <a:gd name="T70" fmla="*/ 167 w 404"/>
                <a:gd name="T71" fmla="*/ 3 h 5"/>
                <a:gd name="T72" fmla="*/ 149 w 404"/>
                <a:gd name="T73" fmla="*/ 3 h 5"/>
                <a:gd name="T74" fmla="*/ 155 w 404"/>
                <a:gd name="T75" fmla="*/ 3 h 5"/>
                <a:gd name="T76" fmla="*/ 137 w 404"/>
                <a:gd name="T77" fmla="*/ 3 h 5"/>
                <a:gd name="T78" fmla="*/ 140 w 404"/>
                <a:gd name="T79" fmla="*/ 5 h 5"/>
                <a:gd name="T80" fmla="*/ 127 w 404"/>
                <a:gd name="T81" fmla="*/ 0 h 5"/>
                <a:gd name="T82" fmla="*/ 128 w 404"/>
                <a:gd name="T83" fmla="*/ 5 h 5"/>
                <a:gd name="T84" fmla="*/ 114 w 404"/>
                <a:gd name="T85" fmla="*/ 0 h 5"/>
                <a:gd name="T86" fmla="*/ 114 w 404"/>
                <a:gd name="T87" fmla="*/ 5 h 5"/>
                <a:gd name="T88" fmla="*/ 103 w 404"/>
                <a:gd name="T89" fmla="*/ 0 h 5"/>
                <a:gd name="T90" fmla="*/ 89 w 404"/>
                <a:gd name="T91" fmla="*/ 5 h 5"/>
                <a:gd name="T92" fmla="*/ 93 w 404"/>
                <a:gd name="T93" fmla="*/ 3 h 5"/>
                <a:gd name="T94" fmla="*/ 74 w 404"/>
                <a:gd name="T95" fmla="*/ 3 h 5"/>
                <a:gd name="T96" fmla="*/ 80 w 404"/>
                <a:gd name="T97" fmla="*/ 3 h 5"/>
                <a:gd name="T98" fmla="*/ 62 w 404"/>
                <a:gd name="T99" fmla="*/ 3 h 5"/>
                <a:gd name="T100" fmla="*/ 65 w 404"/>
                <a:gd name="T101" fmla="*/ 5 h 5"/>
                <a:gd name="T102" fmla="*/ 52 w 404"/>
                <a:gd name="T103" fmla="*/ 0 h 5"/>
                <a:gd name="T104" fmla="*/ 53 w 404"/>
                <a:gd name="T105" fmla="*/ 5 h 5"/>
                <a:gd name="T106" fmla="*/ 40 w 404"/>
                <a:gd name="T107" fmla="*/ 0 h 5"/>
                <a:gd name="T108" fmla="*/ 40 w 404"/>
                <a:gd name="T109" fmla="*/ 5 h 5"/>
                <a:gd name="T110" fmla="*/ 28 w 404"/>
                <a:gd name="T111" fmla="*/ 0 h 5"/>
                <a:gd name="T112" fmla="*/ 15 w 404"/>
                <a:gd name="T113" fmla="*/ 5 h 5"/>
                <a:gd name="T114" fmla="*/ 18 w 404"/>
                <a:gd name="T115" fmla="*/ 3 h 5"/>
                <a:gd name="T116" fmla="*/ 0 w 404"/>
                <a:gd name="T117" fmla="*/ 3 h 5"/>
                <a:gd name="T118" fmla="*/ 6 w 404"/>
                <a:gd name="T1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5">
                  <a:moveTo>
                    <a:pt x="401" y="5"/>
                  </a:moveTo>
                  <a:cubicBezTo>
                    <a:pt x="399" y="5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1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1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ubicBezTo>
                    <a:pt x="401" y="5"/>
                    <a:pt x="401" y="5"/>
                    <a:pt x="401" y="5"/>
                  </a:cubicBezTo>
                  <a:close/>
                  <a:moveTo>
                    <a:pt x="388" y="5"/>
                  </a:moveTo>
                  <a:cubicBezTo>
                    <a:pt x="387" y="5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1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1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8" y="5"/>
                    <a:pt x="388" y="5"/>
                    <a:pt x="388" y="5"/>
                  </a:cubicBezTo>
                  <a:close/>
                  <a:moveTo>
                    <a:pt x="376" y="5"/>
                  </a:moveTo>
                  <a:cubicBezTo>
                    <a:pt x="374" y="5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1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1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5"/>
                    <a:pt x="377" y="5"/>
                  </a:cubicBezTo>
                  <a:cubicBezTo>
                    <a:pt x="377" y="5"/>
                    <a:pt x="377" y="5"/>
                    <a:pt x="377" y="5"/>
                  </a:cubicBezTo>
                  <a:cubicBezTo>
                    <a:pt x="376" y="5"/>
                    <a:pt x="376" y="5"/>
                    <a:pt x="376" y="5"/>
                  </a:cubicBezTo>
                  <a:close/>
                  <a:moveTo>
                    <a:pt x="363" y="5"/>
                  </a:moveTo>
                  <a:cubicBezTo>
                    <a:pt x="362" y="5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1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1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5"/>
                    <a:pt x="364" y="5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3" y="5"/>
                    <a:pt x="363" y="5"/>
                    <a:pt x="363" y="5"/>
                  </a:cubicBezTo>
                  <a:close/>
                  <a:moveTo>
                    <a:pt x="351" y="5"/>
                  </a:moveTo>
                  <a:cubicBezTo>
                    <a:pt x="349" y="5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1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1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ubicBezTo>
                    <a:pt x="351" y="5"/>
                    <a:pt x="351" y="5"/>
                    <a:pt x="351" y="5"/>
                  </a:cubicBezTo>
                  <a:close/>
                  <a:moveTo>
                    <a:pt x="338" y="5"/>
                  </a:moveTo>
                  <a:cubicBezTo>
                    <a:pt x="337" y="5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1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1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lose/>
                  <a:moveTo>
                    <a:pt x="326" y="5"/>
                  </a:moveTo>
                  <a:cubicBezTo>
                    <a:pt x="325" y="5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1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1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5"/>
                    <a:pt x="327" y="5"/>
                  </a:cubicBezTo>
                  <a:cubicBezTo>
                    <a:pt x="327" y="5"/>
                    <a:pt x="327" y="5"/>
                    <a:pt x="327" y="5"/>
                  </a:cubicBezTo>
                  <a:cubicBezTo>
                    <a:pt x="326" y="5"/>
                    <a:pt x="326" y="5"/>
                    <a:pt x="326" y="5"/>
                  </a:cubicBezTo>
                  <a:close/>
                  <a:moveTo>
                    <a:pt x="314" y="5"/>
                  </a:moveTo>
                  <a:cubicBezTo>
                    <a:pt x="312" y="5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1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1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lose/>
                  <a:moveTo>
                    <a:pt x="301" y="5"/>
                  </a:moveTo>
                  <a:cubicBezTo>
                    <a:pt x="300" y="5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1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1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5"/>
                    <a:pt x="302" y="5"/>
                  </a:cubicBezTo>
                  <a:cubicBezTo>
                    <a:pt x="302" y="5"/>
                    <a:pt x="302" y="5"/>
                    <a:pt x="302" y="5"/>
                  </a:cubicBezTo>
                  <a:cubicBezTo>
                    <a:pt x="301" y="5"/>
                    <a:pt x="301" y="5"/>
                    <a:pt x="301" y="5"/>
                  </a:cubicBezTo>
                  <a:close/>
                  <a:moveTo>
                    <a:pt x="289" y="5"/>
                  </a:moveTo>
                  <a:cubicBezTo>
                    <a:pt x="287" y="5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1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1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ubicBezTo>
                    <a:pt x="289" y="5"/>
                    <a:pt x="289" y="5"/>
                    <a:pt x="289" y="5"/>
                  </a:cubicBezTo>
                  <a:close/>
                  <a:moveTo>
                    <a:pt x="276" y="5"/>
                  </a:moveTo>
                  <a:cubicBezTo>
                    <a:pt x="275" y="5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1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1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5"/>
                    <a:pt x="277" y="5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76" y="5"/>
                    <a:pt x="276" y="5"/>
                    <a:pt x="276" y="5"/>
                  </a:cubicBezTo>
                  <a:close/>
                  <a:moveTo>
                    <a:pt x="264" y="5"/>
                  </a:moveTo>
                  <a:cubicBezTo>
                    <a:pt x="262" y="5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1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1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5"/>
                    <a:pt x="265" y="5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4" y="5"/>
                    <a:pt x="264" y="5"/>
                    <a:pt x="264" y="5"/>
                  </a:cubicBezTo>
                  <a:close/>
                  <a:moveTo>
                    <a:pt x="251" y="5"/>
                  </a:moveTo>
                  <a:cubicBezTo>
                    <a:pt x="250" y="5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1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1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5"/>
                    <a:pt x="252" y="5"/>
                  </a:cubicBezTo>
                  <a:cubicBezTo>
                    <a:pt x="252" y="5"/>
                    <a:pt x="252" y="5"/>
                    <a:pt x="252" y="5"/>
                  </a:cubicBezTo>
                  <a:cubicBezTo>
                    <a:pt x="251" y="5"/>
                    <a:pt x="251" y="5"/>
                    <a:pt x="251" y="5"/>
                  </a:cubicBezTo>
                  <a:close/>
                  <a:moveTo>
                    <a:pt x="239" y="5"/>
                  </a:moveTo>
                  <a:cubicBezTo>
                    <a:pt x="237" y="5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1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1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5"/>
                    <a:pt x="240" y="5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9" y="5"/>
                    <a:pt x="239" y="5"/>
                    <a:pt x="239" y="5"/>
                  </a:cubicBezTo>
                  <a:close/>
                  <a:moveTo>
                    <a:pt x="226" y="5"/>
                  </a:moveTo>
                  <a:cubicBezTo>
                    <a:pt x="225" y="5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1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1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5"/>
                    <a:pt x="227" y="5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6" y="5"/>
                    <a:pt x="226" y="5"/>
                    <a:pt x="226" y="5"/>
                  </a:cubicBezTo>
                  <a:close/>
                  <a:moveTo>
                    <a:pt x="214" y="5"/>
                  </a:moveTo>
                  <a:cubicBezTo>
                    <a:pt x="212" y="5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1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1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1" y="5"/>
                  </a:moveTo>
                  <a:cubicBezTo>
                    <a:pt x="200" y="5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1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1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189" y="5"/>
                  </a:moveTo>
                  <a:cubicBezTo>
                    <a:pt x="188" y="5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1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1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5"/>
                    <a:pt x="190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9" y="5"/>
                    <a:pt x="189" y="5"/>
                    <a:pt x="189" y="5"/>
                  </a:cubicBezTo>
                  <a:close/>
                  <a:moveTo>
                    <a:pt x="177" y="5"/>
                  </a:moveTo>
                  <a:cubicBezTo>
                    <a:pt x="175" y="5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1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1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lose/>
                  <a:moveTo>
                    <a:pt x="164" y="5"/>
                  </a:moveTo>
                  <a:cubicBezTo>
                    <a:pt x="163" y="5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1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1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lose/>
                  <a:moveTo>
                    <a:pt x="152" y="5"/>
                  </a:moveTo>
                  <a:cubicBezTo>
                    <a:pt x="150" y="5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1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1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lose/>
                  <a:moveTo>
                    <a:pt x="139" y="5"/>
                  </a:moveTo>
                  <a:cubicBezTo>
                    <a:pt x="138" y="5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1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1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5"/>
                    <a:pt x="140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9" y="5"/>
                    <a:pt x="139" y="5"/>
                    <a:pt x="139" y="5"/>
                  </a:cubicBezTo>
                  <a:close/>
                  <a:moveTo>
                    <a:pt x="127" y="5"/>
                  </a:moveTo>
                  <a:cubicBezTo>
                    <a:pt x="125" y="5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1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14" y="5"/>
                  </a:moveTo>
                  <a:cubicBezTo>
                    <a:pt x="113" y="5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1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8" y="1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6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4" y="5"/>
                    <a:pt x="114" y="5"/>
                    <a:pt x="114" y="5"/>
                  </a:cubicBezTo>
                  <a:close/>
                  <a:moveTo>
                    <a:pt x="102" y="5"/>
                  </a:moveTo>
                  <a:cubicBezTo>
                    <a:pt x="100" y="5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1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1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5"/>
                    <a:pt x="102" y="5"/>
                    <a:pt x="102" y="5"/>
                  </a:cubicBezTo>
                  <a:close/>
                  <a:moveTo>
                    <a:pt x="89" y="5"/>
                  </a:moveTo>
                  <a:cubicBezTo>
                    <a:pt x="88" y="5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1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9" y="5"/>
                    <a:pt x="89" y="5"/>
                  </a:cubicBezTo>
                  <a:close/>
                  <a:moveTo>
                    <a:pt x="77" y="5"/>
                  </a:moveTo>
                  <a:cubicBezTo>
                    <a:pt x="76" y="5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lose/>
                  <a:moveTo>
                    <a:pt x="64" y="5"/>
                  </a:moveTo>
                  <a:cubicBezTo>
                    <a:pt x="63" y="5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1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52" y="5"/>
                  </a:moveTo>
                  <a:cubicBezTo>
                    <a:pt x="51" y="5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close/>
                  <a:moveTo>
                    <a:pt x="40" y="5"/>
                  </a:moveTo>
                  <a:cubicBezTo>
                    <a:pt x="38" y="5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lose/>
                  <a:moveTo>
                    <a:pt x="27" y="5"/>
                  </a:moveTo>
                  <a:cubicBezTo>
                    <a:pt x="26" y="5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15" y="5"/>
                  </a:moveTo>
                  <a:cubicBezTo>
                    <a:pt x="13" y="5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88"/>
            <p:cNvSpPr>
              <a:spLocks noEditPoints="1"/>
            </p:cNvSpPr>
            <p:nvPr/>
          </p:nvSpPr>
          <p:spPr bwMode="auto">
            <a:xfrm>
              <a:off x="7141824" y="4152447"/>
              <a:ext cx="1041400" cy="15875"/>
            </a:xfrm>
            <a:custGeom>
              <a:avLst/>
              <a:gdLst>
                <a:gd name="T0" fmla="*/ 401 w 404"/>
                <a:gd name="T1" fmla="*/ 0 h 6"/>
                <a:gd name="T2" fmla="*/ 388 w 404"/>
                <a:gd name="T3" fmla="*/ 6 h 6"/>
                <a:gd name="T4" fmla="*/ 392 w 404"/>
                <a:gd name="T5" fmla="*/ 3 h 6"/>
                <a:gd name="T6" fmla="*/ 373 w 404"/>
                <a:gd name="T7" fmla="*/ 3 h 6"/>
                <a:gd name="T8" fmla="*/ 379 w 404"/>
                <a:gd name="T9" fmla="*/ 3 h 6"/>
                <a:gd name="T10" fmla="*/ 361 w 404"/>
                <a:gd name="T11" fmla="*/ 3 h 6"/>
                <a:gd name="T12" fmla="*/ 364 w 404"/>
                <a:gd name="T13" fmla="*/ 6 h 6"/>
                <a:gd name="T14" fmla="*/ 351 w 404"/>
                <a:gd name="T15" fmla="*/ 0 h 6"/>
                <a:gd name="T16" fmla="*/ 352 w 404"/>
                <a:gd name="T17" fmla="*/ 6 h 6"/>
                <a:gd name="T18" fmla="*/ 338 w 404"/>
                <a:gd name="T19" fmla="*/ 0 h 6"/>
                <a:gd name="T20" fmla="*/ 338 w 404"/>
                <a:gd name="T21" fmla="*/ 6 h 6"/>
                <a:gd name="T22" fmla="*/ 327 w 404"/>
                <a:gd name="T23" fmla="*/ 0 h 6"/>
                <a:gd name="T24" fmla="*/ 314 w 404"/>
                <a:gd name="T25" fmla="*/ 6 h 6"/>
                <a:gd name="T26" fmla="*/ 317 w 404"/>
                <a:gd name="T27" fmla="*/ 3 h 6"/>
                <a:gd name="T28" fmla="*/ 299 w 404"/>
                <a:gd name="T29" fmla="*/ 3 h 6"/>
                <a:gd name="T30" fmla="*/ 304 w 404"/>
                <a:gd name="T31" fmla="*/ 3 h 6"/>
                <a:gd name="T32" fmla="*/ 286 w 404"/>
                <a:gd name="T33" fmla="*/ 3 h 6"/>
                <a:gd name="T34" fmla="*/ 289 w 404"/>
                <a:gd name="T35" fmla="*/ 6 h 6"/>
                <a:gd name="T36" fmla="*/ 276 w 404"/>
                <a:gd name="T37" fmla="*/ 0 h 6"/>
                <a:gd name="T38" fmla="*/ 277 w 404"/>
                <a:gd name="T39" fmla="*/ 6 h 6"/>
                <a:gd name="T40" fmla="*/ 264 w 404"/>
                <a:gd name="T41" fmla="*/ 0 h 6"/>
                <a:gd name="T42" fmla="*/ 264 w 404"/>
                <a:gd name="T43" fmla="*/ 6 h 6"/>
                <a:gd name="T44" fmla="*/ 252 w 404"/>
                <a:gd name="T45" fmla="*/ 0 h 6"/>
                <a:gd name="T46" fmla="*/ 239 w 404"/>
                <a:gd name="T47" fmla="*/ 6 h 6"/>
                <a:gd name="T48" fmla="*/ 242 w 404"/>
                <a:gd name="T49" fmla="*/ 3 h 6"/>
                <a:gd name="T50" fmla="*/ 224 w 404"/>
                <a:gd name="T51" fmla="*/ 3 h 6"/>
                <a:gd name="T52" fmla="*/ 230 w 404"/>
                <a:gd name="T53" fmla="*/ 3 h 6"/>
                <a:gd name="T54" fmla="*/ 211 w 404"/>
                <a:gd name="T55" fmla="*/ 3 h 6"/>
                <a:gd name="T56" fmla="*/ 215 w 404"/>
                <a:gd name="T57" fmla="*/ 6 h 6"/>
                <a:gd name="T58" fmla="*/ 201 w 404"/>
                <a:gd name="T59" fmla="*/ 0 h 6"/>
                <a:gd name="T60" fmla="*/ 202 w 404"/>
                <a:gd name="T61" fmla="*/ 6 h 6"/>
                <a:gd name="T62" fmla="*/ 189 w 404"/>
                <a:gd name="T63" fmla="*/ 0 h 6"/>
                <a:gd name="T64" fmla="*/ 189 w 404"/>
                <a:gd name="T65" fmla="*/ 6 h 6"/>
                <a:gd name="T66" fmla="*/ 177 w 404"/>
                <a:gd name="T67" fmla="*/ 0 h 6"/>
                <a:gd name="T68" fmla="*/ 164 w 404"/>
                <a:gd name="T69" fmla="*/ 6 h 6"/>
                <a:gd name="T70" fmla="*/ 167 w 404"/>
                <a:gd name="T71" fmla="*/ 3 h 6"/>
                <a:gd name="T72" fmla="*/ 149 w 404"/>
                <a:gd name="T73" fmla="*/ 3 h 6"/>
                <a:gd name="T74" fmla="*/ 155 w 404"/>
                <a:gd name="T75" fmla="*/ 3 h 6"/>
                <a:gd name="T76" fmla="*/ 137 w 404"/>
                <a:gd name="T77" fmla="*/ 3 h 6"/>
                <a:gd name="T78" fmla="*/ 140 w 404"/>
                <a:gd name="T79" fmla="*/ 6 h 6"/>
                <a:gd name="T80" fmla="*/ 127 w 404"/>
                <a:gd name="T81" fmla="*/ 0 h 6"/>
                <a:gd name="T82" fmla="*/ 128 w 404"/>
                <a:gd name="T83" fmla="*/ 6 h 6"/>
                <a:gd name="T84" fmla="*/ 114 w 404"/>
                <a:gd name="T85" fmla="*/ 0 h 6"/>
                <a:gd name="T86" fmla="*/ 114 w 404"/>
                <a:gd name="T87" fmla="*/ 6 h 6"/>
                <a:gd name="T88" fmla="*/ 103 w 404"/>
                <a:gd name="T89" fmla="*/ 0 h 6"/>
                <a:gd name="T90" fmla="*/ 89 w 404"/>
                <a:gd name="T91" fmla="*/ 6 h 6"/>
                <a:gd name="T92" fmla="*/ 93 w 404"/>
                <a:gd name="T93" fmla="*/ 3 h 6"/>
                <a:gd name="T94" fmla="*/ 74 w 404"/>
                <a:gd name="T95" fmla="*/ 3 h 6"/>
                <a:gd name="T96" fmla="*/ 80 w 404"/>
                <a:gd name="T97" fmla="*/ 3 h 6"/>
                <a:gd name="T98" fmla="*/ 62 w 404"/>
                <a:gd name="T99" fmla="*/ 3 h 6"/>
                <a:gd name="T100" fmla="*/ 65 w 404"/>
                <a:gd name="T101" fmla="*/ 6 h 6"/>
                <a:gd name="T102" fmla="*/ 52 w 404"/>
                <a:gd name="T103" fmla="*/ 0 h 6"/>
                <a:gd name="T104" fmla="*/ 53 w 404"/>
                <a:gd name="T105" fmla="*/ 6 h 6"/>
                <a:gd name="T106" fmla="*/ 40 w 404"/>
                <a:gd name="T107" fmla="*/ 0 h 6"/>
                <a:gd name="T108" fmla="*/ 40 w 404"/>
                <a:gd name="T109" fmla="*/ 6 h 6"/>
                <a:gd name="T110" fmla="*/ 28 w 404"/>
                <a:gd name="T111" fmla="*/ 0 h 6"/>
                <a:gd name="T112" fmla="*/ 15 w 404"/>
                <a:gd name="T113" fmla="*/ 6 h 6"/>
                <a:gd name="T114" fmla="*/ 18 w 404"/>
                <a:gd name="T115" fmla="*/ 3 h 6"/>
                <a:gd name="T116" fmla="*/ 0 w 404"/>
                <a:gd name="T117" fmla="*/ 3 h 6"/>
                <a:gd name="T118" fmla="*/ 6 w 404"/>
                <a:gd name="T1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6">
                  <a:moveTo>
                    <a:pt x="401" y="6"/>
                  </a:moveTo>
                  <a:cubicBezTo>
                    <a:pt x="399" y="6"/>
                    <a:pt x="398" y="4"/>
                    <a:pt x="398" y="3"/>
                  </a:cubicBezTo>
                  <a:cubicBezTo>
                    <a:pt x="398" y="3"/>
                    <a:pt x="398" y="3"/>
                    <a:pt x="398" y="3"/>
                  </a:cubicBezTo>
                  <a:cubicBezTo>
                    <a:pt x="398" y="2"/>
                    <a:pt x="399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3" y="0"/>
                    <a:pt x="404" y="2"/>
                    <a:pt x="404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4" y="4"/>
                    <a:pt x="403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ubicBezTo>
                    <a:pt x="401" y="6"/>
                    <a:pt x="401" y="6"/>
                    <a:pt x="401" y="6"/>
                  </a:cubicBezTo>
                  <a:close/>
                  <a:moveTo>
                    <a:pt x="388" y="6"/>
                  </a:moveTo>
                  <a:cubicBezTo>
                    <a:pt x="387" y="6"/>
                    <a:pt x="386" y="4"/>
                    <a:pt x="386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6" y="2"/>
                    <a:pt x="387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2" y="2"/>
                    <a:pt x="392" y="3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2" y="4"/>
                    <a:pt x="390" y="6"/>
                    <a:pt x="389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88" y="6"/>
                    <a:pt x="388" y="6"/>
                    <a:pt x="388" y="6"/>
                  </a:cubicBezTo>
                  <a:close/>
                  <a:moveTo>
                    <a:pt x="376" y="6"/>
                  </a:moveTo>
                  <a:cubicBezTo>
                    <a:pt x="374" y="6"/>
                    <a:pt x="373" y="4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2"/>
                    <a:pt x="374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378" y="0"/>
                    <a:pt x="379" y="2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4"/>
                    <a:pt x="378" y="6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lose/>
                  <a:moveTo>
                    <a:pt x="363" y="6"/>
                  </a:moveTo>
                  <a:cubicBezTo>
                    <a:pt x="362" y="6"/>
                    <a:pt x="361" y="4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2"/>
                    <a:pt x="362" y="0"/>
                    <a:pt x="363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66" y="0"/>
                    <a:pt x="367" y="2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4"/>
                    <a:pt x="366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1" y="6"/>
                  </a:moveTo>
                  <a:cubicBezTo>
                    <a:pt x="349" y="6"/>
                    <a:pt x="348" y="4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2"/>
                    <a:pt x="349" y="0"/>
                    <a:pt x="351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0"/>
                    <a:pt x="354" y="2"/>
                    <a:pt x="354" y="3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4"/>
                    <a:pt x="353" y="6"/>
                    <a:pt x="352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lose/>
                  <a:moveTo>
                    <a:pt x="338" y="6"/>
                  </a:moveTo>
                  <a:cubicBezTo>
                    <a:pt x="337" y="6"/>
                    <a:pt x="336" y="4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6" y="2"/>
                    <a:pt x="337" y="0"/>
                    <a:pt x="338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1" y="0"/>
                    <a:pt x="342" y="2"/>
                    <a:pt x="342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2" y="4"/>
                    <a:pt x="341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6"/>
                    <a:pt x="338" y="6"/>
                    <a:pt x="338" y="6"/>
                  </a:cubicBezTo>
                  <a:close/>
                  <a:moveTo>
                    <a:pt x="326" y="6"/>
                  </a:moveTo>
                  <a:cubicBezTo>
                    <a:pt x="325" y="6"/>
                    <a:pt x="323" y="4"/>
                    <a:pt x="323" y="3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23" y="2"/>
                    <a:pt x="325" y="0"/>
                    <a:pt x="326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328" y="0"/>
                    <a:pt x="329" y="2"/>
                    <a:pt x="329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9" y="4"/>
                    <a:pt x="328" y="6"/>
                    <a:pt x="327" y="6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6" y="6"/>
                    <a:pt x="326" y="6"/>
                    <a:pt x="326" y="6"/>
                  </a:cubicBezTo>
                  <a:close/>
                  <a:moveTo>
                    <a:pt x="314" y="6"/>
                  </a:moveTo>
                  <a:cubicBezTo>
                    <a:pt x="312" y="6"/>
                    <a:pt x="311" y="4"/>
                    <a:pt x="311" y="3"/>
                  </a:cubicBezTo>
                  <a:cubicBezTo>
                    <a:pt x="311" y="3"/>
                    <a:pt x="311" y="3"/>
                    <a:pt x="311" y="3"/>
                  </a:cubicBezTo>
                  <a:cubicBezTo>
                    <a:pt x="311" y="2"/>
                    <a:pt x="312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6" y="0"/>
                    <a:pt x="317" y="2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6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lose/>
                  <a:moveTo>
                    <a:pt x="301" y="6"/>
                  </a:moveTo>
                  <a:cubicBezTo>
                    <a:pt x="300" y="6"/>
                    <a:pt x="299" y="4"/>
                    <a:pt x="299" y="3"/>
                  </a:cubicBezTo>
                  <a:cubicBezTo>
                    <a:pt x="299" y="3"/>
                    <a:pt x="299" y="3"/>
                    <a:pt x="299" y="3"/>
                  </a:cubicBezTo>
                  <a:cubicBezTo>
                    <a:pt x="299" y="2"/>
                    <a:pt x="300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3" y="0"/>
                    <a:pt x="304" y="2"/>
                    <a:pt x="304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4" y="4"/>
                    <a:pt x="303" y="6"/>
                    <a:pt x="302" y="6"/>
                  </a:cubicBezTo>
                  <a:cubicBezTo>
                    <a:pt x="302" y="6"/>
                    <a:pt x="302" y="6"/>
                    <a:pt x="302" y="6"/>
                  </a:cubicBezTo>
                  <a:cubicBezTo>
                    <a:pt x="301" y="6"/>
                    <a:pt x="301" y="6"/>
                    <a:pt x="301" y="6"/>
                  </a:cubicBezTo>
                  <a:close/>
                  <a:moveTo>
                    <a:pt x="289" y="6"/>
                  </a:moveTo>
                  <a:cubicBezTo>
                    <a:pt x="287" y="6"/>
                    <a:pt x="286" y="4"/>
                    <a:pt x="286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6" y="2"/>
                    <a:pt x="287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1" y="0"/>
                    <a:pt x="292" y="2"/>
                    <a:pt x="29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4"/>
                    <a:pt x="291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ubicBezTo>
                    <a:pt x="289" y="6"/>
                    <a:pt x="289" y="6"/>
                    <a:pt x="289" y="6"/>
                  </a:cubicBezTo>
                  <a:close/>
                  <a:moveTo>
                    <a:pt x="276" y="6"/>
                  </a:moveTo>
                  <a:cubicBezTo>
                    <a:pt x="275" y="6"/>
                    <a:pt x="274" y="4"/>
                    <a:pt x="274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2"/>
                    <a:pt x="275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8" y="0"/>
                    <a:pt x="280" y="2"/>
                    <a:pt x="280" y="3"/>
                  </a:cubicBezTo>
                  <a:cubicBezTo>
                    <a:pt x="280" y="3"/>
                    <a:pt x="280" y="3"/>
                    <a:pt x="280" y="3"/>
                  </a:cubicBezTo>
                  <a:cubicBezTo>
                    <a:pt x="280" y="4"/>
                    <a:pt x="278" y="6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6" y="6"/>
                    <a:pt x="276" y="6"/>
                    <a:pt x="276" y="6"/>
                  </a:cubicBezTo>
                  <a:close/>
                  <a:moveTo>
                    <a:pt x="264" y="6"/>
                  </a:moveTo>
                  <a:cubicBezTo>
                    <a:pt x="262" y="6"/>
                    <a:pt x="261" y="4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2"/>
                    <a:pt x="262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6" y="0"/>
                    <a:pt x="267" y="2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4"/>
                    <a:pt x="266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4" y="6"/>
                    <a:pt x="264" y="6"/>
                    <a:pt x="264" y="6"/>
                  </a:cubicBezTo>
                  <a:close/>
                  <a:moveTo>
                    <a:pt x="251" y="6"/>
                  </a:moveTo>
                  <a:cubicBezTo>
                    <a:pt x="250" y="6"/>
                    <a:pt x="249" y="4"/>
                    <a:pt x="249" y="3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2"/>
                    <a:pt x="250" y="0"/>
                    <a:pt x="251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5" y="2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4"/>
                    <a:pt x="253" y="6"/>
                    <a:pt x="252" y="6"/>
                  </a:cubicBezTo>
                  <a:cubicBezTo>
                    <a:pt x="252" y="6"/>
                    <a:pt x="252" y="6"/>
                    <a:pt x="252" y="6"/>
                  </a:cubicBezTo>
                  <a:cubicBezTo>
                    <a:pt x="251" y="6"/>
                    <a:pt x="251" y="6"/>
                    <a:pt x="251" y="6"/>
                  </a:cubicBezTo>
                  <a:close/>
                  <a:moveTo>
                    <a:pt x="239" y="6"/>
                  </a:moveTo>
                  <a:cubicBezTo>
                    <a:pt x="237" y="6"/>
                    <a:pt x="236" y="4"/>
                    <a:pt x="236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6" y="2"/>
                    <a:pt x="237" y="0"/>
                    <a:pt x="23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1" y="0"/>
                    <a:pt x="242" y="2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1" y="6"/>
                    <a:pt x="240" y="6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39" y="6"/>
                    <a:pt x="239" y="6"/>
                    <a:pt x="239" y="6"/>
                  </a:cubicBezTo>
                  <a:close/>
                  <a:moveTo>
                    <a:pt x="226" y="6"/>
                  </a:moveTo>
                  <a:cubicBezTo>
                    <a:pt x="225" y="6"/>
                    <a:pt x="224" y="4"/>
                    <a:pt x="224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2"/>
                    <a:pt x="225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0"/>
                    <a:pt x="230" y="2"/>
                    <a:pt x="230" y="3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4"/>
                    <a:pt x="229" y="6"/>
                    <a:pt x="227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26" y="6"/>
                    <a:pt x="226" y="6"/>
                    <a:pt x="226" y="6"/>
                  </a:cubicBezTo>
                  <a:close/>
                  <a:moveTo>
                    <a:pt x="214" y="6"/>
                  </a:moveTo>
                  <a:cubicBezTo>
                    <a:pt x="212" y="6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2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6" y="0"/>
                    <a:pt x="217" y="2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4"/>
                    <a:pt x="216" y="6"/>
                    <a:pt x="215" y="6"/>
                  </a:cubicBezTo>
                  <a:cubicBezTo>
                    <a:pt x="215" y="6"/>
                    <a:pt x="215" y="6"/>
                    <a:pt x="215" y="6"/>
                  </a:cubicBezTo>
                  <a:cubicBezTo>
                    <a:pt x="214" y="6"/>
                    <a:pt x="214" y="6"/>
                    <a:pt x="214" y="6"/>
                  </a:cubicBezTo>
                  <a:close/>
                  <a:moveTo>
                    <a:pt x="201" y="6"/>
                  </a:moveTo>
                  <a:cubicBezTo>
                    <a:pt x="200" y="6"/>
                    <a:pt x="199" y="4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2"/>
                    <a:pt x="200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4" y="0"/>
                    <a:pt x="205" y="2"/>
                    <a:pt x="205" y="3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5" y="4"/>
                    <a:pt x="204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1" y="6"/>
                    <a:pt x="201" y="6"/>
                    <a:pt x="201" y="6"/>
                  </a:cubicBezTo>
                  <a:close/>
                  <a:moveTo>
                    <a:pt x="189" y="6"/>
                  </a:moveTo>
                  <a:cubicBezTo>
                    <a:pt x="188" y="6"/>
                    <a:pt x="186" y="4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1" y="0"/>
                    <a:pt x="192" y="2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4"/>
                    <a:pt x="191" y="6"/>
                    <a:pt x="190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lose/>
                  <a:moveTo>
                    <a:pt x="177" y="6"/>
                  </a:moveTo>
                  <a:cubicBezTo>
                    <a:pt x="175" y="6"/>
                    <a:pt x="174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2"/>
                    <a:pt x="175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0" y="2"/>
                    <a:pt x="180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79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lose/>
                  <a:moveTo>
                    <a:pt x="164" y="6"/>
                  </a:moveTo>
                  <a:cubicBezTo>
                    <a:pt x="163" y="6"/>
                    <a:pt x="162" y="4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2" y="2"/>
                    <a:pt x="163" y="0"/>
                    <a:pt x="16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7" y="2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7" y="4"/>
                    <a:pt x="166" y="6"/>
                    <a:pt x="165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6"/>
                    <a:pt x="164" y="6"/>
                    <a:pt x="164" y="6"/>
                  </a:cubicBezTo>
                  <a:close/>
                  <a:moveTo>
                    <a:pt x="152" y="6"/>
                  </a:moveTo>
                  <a:cubicBezTo>
                    <a:pt x="150" y="6"/>
                    <a:pt x="149" y="4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2"/>
                    <a:pt x="150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4" y="0"/>
                    <a:pt x="155" y="2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4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lose/>
                  <a:moveTo>
                    <a:pt x="139" y="6"/>
                  </a:moveTo>
                  <a:cubicBezTo>
                    <a:pt x="138" y="6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8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3" y="2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4"/>
                    <a:pt x="141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9" y="6"/>
                    <a:pt x="139" y="6"/>
                    <a:pt x="139" y="6"/>
                  </a:cubicBezTo>
                  <a:close/>
                  <a:moveTo>
                    <a:pt x="127" y="6"/>
                  </a:moveTo>
                  <a:cubicBezTo>
                    <a:pt x="125" y="6"/>
                    <a:pt x="124" y="4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30" y="2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6"/>
                    <a:pt x="128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lose/>
                  <a:moveTo>
                    <a:pt x="114" y="6"/>
                  </a:moveTo>
                  <a:cubicBezTo>
                    <a:pt x="113" y="6"/>
                    <a:pt x="112" y="4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2"/>
                    <a:pt x="113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7" y="0"/>
                    <a:pt x="118" y="2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7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6"/>
                    <a:pt x="114" y="6"/>
                    <a:pt x="114" y="6"/>
                  </a:cubicBezTo>
                  <a:close/>
                  <a:moveTo>
                    <a:pt x="102" y="6"/>
                  </a:moveTo>
                  <a:cubicBezTo>
                    <a:pt x="100" y="6"/>
                    <a:pt x="99" y="4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2"/>
                    <a:pt x="100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2" y="6"/>
                    <a:pt x="102" y="6"/>
                    <a:pt x="102" y="6"/>
                  </a:cubicBezTo>
                  <a:close/>
                  <a:moveTo>
                    <a:pt x="89" y="6"/>
                  </a:moveTo>
                  <a:cubicBezTo>
                    <a:pt x="88" y="6"/>
                    <a:pt x="87" y="4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2"/>
                    <a:pt x="8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0"/>
                    <a:pt x="93" y="2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lose/>
                  <a:moveTo>
                    <a:pt x="77" y="6"/>
                  </a:moveTo>
                  <a:cubicBezTo>
                    <a:pt x="76" y="6"/>
                    <a:pt x="74" y="4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2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79" y="6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7" y="6"/>
                    <a:pt x="77" y="6"/>
                  </a:cubicBezTo>
                  <a:close/>
                  <a:moveTo>
                    <a:pt x="64" y="6"/>
                  </a:moveTo>
                  <a:cubicBezTo>
                    <a:pt x="63" y="6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7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6"/>
                    <a:pt x="64" y="6"/>
                    <a:pt x="64" y="6"/>
                  </a:cubicBezTo>
                  <a:close/>
                  <a:moveTo>
                    <a:pt x="52" y="6"/>
                  </a:moveTo>
                  <a:cubicBezTo>
                    <a:pt x="51" y="6"/>
                    <a:pt x="49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4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lose/>
                  <a:moveTo>
                    <a:pt x="40" y="6"/>
                  </a:moveTo>
                  <a:cubicBezTo>
                    <a:pt x="38" y="6"/>
                    <a:pt x="37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2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4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27" y="6"/>
                  </a:moveTo>
                  <a:cubicBezTo>
                    <a:pt x="26" y="6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15" y="6"/>
                  </a:moveTo>
                  <a:cubicBezTo>
                    <a:pt x="13" y="6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2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A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1" name="Freeform 174"/>
          <p:cNvSpPr>
            <a:spLocks/>
          </p:cNvSpPr>
          <p:nvPr/>
        </p:nvSpPr>
        <p:spPr bwMode="auto">
          <a:xfrm flipV="1">
            <a:off x="10473046" y="414076"/>
            <a:ext cx="793658" cy="745592"/>
          </a:xfrm>
          <a:custGeom>
            <a:avLst/>
            <a:gdLst>
              <a:gd name="T0" fmla="*/ 227 w 227"/>
              <a:gd name="T1" fmla="*/ 0 h 213"/>
              <a:gd name="T2" fmla="*/ 204 w 227"/>
              <a:gd name="T3" fmla="*/ 36 h 213"/>
              <a:gd name="T4" fmla="*/ 177 w 227"/>
              <a:gd name="T5" fmla="*/ 63 h 213"/>
              <a:gd name="T6" fmla="*/ 191 w 227"/>
              <a:gd name="T7" fmla="*/ 82 h 213"/>
              <a:gd name="T8" fmla="*/ 210 w 227"/>
              <a:gd name="T9" fmla="*/ 75 h 213"/>
              <a:gd name="T10" fmla="*/ 206 w 227"/>
              <a:gd name="T11" fmla="*/ 64 h 213"/>
              <a:gd name="T12" fmla="*/ 201 w 227"/>
              <a:gd name="T13" fmla="*/ 68 h 213"/>
              <a:gd name="T14" fmla="*/ 197 w 227"/>
              <a:gd name="T15" fmla="*/ 64 h 213"/>
              <a:gd name="T16" fmla="*/ 210 w 227"/>
              <a:gd name="T17" fmla="*/ 59 h 213"/>
              <a:gd name="T18" fmla="*/ 214 w 227"/>
              <a:gd name="T19" fmla="*/ 79 h 213"/>
              <a:gd name="T20" fmla="*/ 202 w 227"/>
              <a:gd name="T21" fmla="*/ 91 h 213"/>
              <a:gd name="T22" fmla="*/ 209 w 227"/>
              <a:gd name="T23" fmla="*/ 106 h 213"/>
              <a:gd name="T24" fmla="*/ 202 w 227"/>
              <a:gd name="T25" fmla="*/ 115 h 213"/>
              <a:gd name="T26" fmla="*/ 209 w 227"/>
              <a:gd name="T27" fmla="*/ 128 h 213"/>
              <a:gd name="T28" fmla="*/ 202 w 227"/>
              <a:gd name="T29" fmla="*/ 143 h 213"/>
              <a:gd name="T30" fmla="*/ 194 w 227"/>
              <a:gd name="T31" fmla="*/ 137 h 213"/>
              <a:gd name="T32" fmla="*/ 181 w 227"/>
              <a:gd name="T33" fmla="*/ 142 h 213"/>
              <a:gd name="T34" fmla="*/ 171 w 227"/>
              <a:gd name="T35" fmla="*/ 126 h 213"/>
              <a:gd name="T36" fmla="*/ 179 w 227"/>
              <a:gd name="T37" fmla="*/ 118 h 213"/>
              <a:gd name="T38" fmla="*/ 183 w 227"/>
              <a:gd name="T39" fmla="*/ 122 h 213"/>
              <a:gd name="T40" fmla="*/ 180 w 227"/>
              <a:gd name="T41" fmla="*/ 123 h 213"/>
              <a:gd name="T42" fmla="*/ 175 w 227"/>
              <a:gd name="T43" fmla="*/ 127 h 213"/>
              <a:gd name="T44" fmla="*/ 186 w 227"/>
              <a:gd name="T45" fmla="*/ 134 h 213"/>
              <a:gd name="T46" fmla="*/ 198 w 227"/>
              <a:gd name="T47" fmla="*/ 114 h 213"/>
              <a:gd name="T48" fmla="*/ 176 w 227"/>
              <a:gd name="T49" fmla="*/ 99 h 213"/>
              <a:gd name="T50" fmla="*/ 161 w 227"/>
              <a:gd name="T51" fmla="*/ 103 h 213"/>
              <a:gd name="T52" fmla="*/ 130 w 227"/>
              <a:gd name="T53" fmla="*/ 99 h 213"/>
              <a:gd name="T54" fmla="*/ 130 w 227"/>
              <a:gd name="T55" fmla="*/ 99 h 213"/>
              <a:gd name="T56" fmla="*/ 122 w 227"/>
              <a:gd name="T57" fmla="*/ 98 h 213"/>
              <a:gd name="T58" fmla="*/ 123 w 227"/>
              <a:gd name="T59" fmla="*/ 104 h 213"/>
              <a:gd name="T60" fmla="*/ 125 w 227"/>
              <a:gd name="T61" fmla="*/ 139 h 213"/>
              <a:gd name="T62" fmla="*/ 121 w 227"/>
              <a:gd name="T63" fmla="*/ 169 h 213"/>
              <a:gd name="T64" fmla="*/ 146 w 227"/>
              <a:gd name="T65" fmla="*/ 176 h 213"/>
              <a:gd name="T66" fmla="*/ 151 w 227"/>
              <a:gd name="T67" fmla="*/ 156 h 213"/>
              <a:gd name="T68" fmla="*/ 144 w 227"/>
              <a:gd name="T69" fmla="*/ 155 h 213"/>
              <a:gd name="T70" fmla="*/ 143 w 227"/>
              <a:gd name="T71" fmla="*/ 162 h 213"/>
              <a:gd name="T72" fmla="*/ 139 w 227"/>
              <a:gd name="T73" fmla="*/ 162 h 213"/>
              <a:gd name="T74" fmla="*/ 143 w 227"/>
              <a:gd name="T75" fmla="*/ 150 h 213"/>
              <a:gd name="T76" fmla="*/ 160 w 227"/>
              <a:gd name="T77" fmla="*/ 158 h 213"/>
              <a:gd name="T78" fmla="*/ 160 w 227"/>
              <a:gd name="T79" fmla="*/ 169 h 213"/>
              <a:gd name="T80" fmla="*/ 155 w 227"/>
              <a:gd name="T81" fmla="*/ 176 h 213"/>
              <a:gd name="T82" fmla="*/ 159 w 227"/>
              <a:gd name="T83" fmla="*/ 181 h 213"/>
              <a:gd name="T84" fmla="*/ 150 w 227"/>
              <a:gd name="T85" fmla="*/ 190 h 213"/>
              <a:gd name="T86" fmla="*/ 133 w 227"/>
              <a:gd name="T87" fmla="*/ 181 h 213"/>
              <a:gd name="T88" fmla="*/ 119 w 227"/>
              <a:gd name="T89" fmla="*/ 189 h 213"/>
              <a:gd name="T90" fmla="*/ 107 w 227"/>
              <a:gd name="T91" fmla="*/ 183 h 213"/>
              <a:gd name="T92" fmla="*/ 87 w 227"/>
              <a:gd name="T93" fmla="*/ 197 h 213"/>
              <a:gd name="T94" fmla="*/ 74 w 227"/>
              <a:gd name="T95" fmla="*/ 181 h 213"/>
              <a:gd name="T96" fmla="*/ 81 w 227"/>
              <a:gd name="T97" fmla="*/ 176 h 213"/>
              <a:gd name="T98" fmla="*/ 82 w 227"/>
              <a:gd name="T99" fmla="*/ 179 h 213"/>
              <a:gd name="T100" fmla="*/ 83 w 227"/>
              <a:gd name="T101" fmla="*/ 191 h 213"/>
              <a:gd name="T102" fmla="*/ 100 w 227"/>
              <a:gd name="T103" fmla="*/ 178 h 213"/>
              <a:gd name="T104" fmla="*/ 78 w 227"/>
              <a:gd name="T105" fmla="*/ 154 h 213"/>
              <a:gd name="T106" fmla="*/ 51 w 227"/>
              <a:gd name="T107" fmla="*/ 172 h 213"/>
              <a:gd name="T108" fmla="*/ 49 w 227"/>
              <a:gd name="T109" fmla="*/ 182 h 213"/>
              <a:gd name="T110" fmla="*/ 20 w 227"/>
              <a:gd name="T111" fmla="*/ 194 h 213"/>
              <a:gd name="T112" fmla="*/ 0 w 227"/>
              <a:gd name="T113" fmla="*/ 213 h 213"/>
              <a:gd name="T114" fmla="*/ 227 w 227"/>
              <a:gd name="T115" fmla="*/ 213 h 213"/>
              <a:gd name="T116" fmla="*/ 227 w 227"/>
              <a:gd name="T117" fmla="*/ 197 h 213"/>
              <a:gd name="T118" fmla="*/ 227 w 227"/>
              <a:gd name="T119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7" h="213">
                <a:moveTo>
                  <a:pt x="227" y="0"/>
                </a:moveTo>
                <a:cubicBezTo>
                  <a:pt x="221" y="5"/>
                  <a:pt x="203" y="21"/>
                  <a:pt x="204" y="36"/>
                </a:cubicBezTo>
                <a:cubicBezTo>
                  <a:pt x="204" y="36"/>
                  <a:pt x="178" y="39"/>
                  <a:pt x="177" y="63"/>
                </a:cubicBezTo>
                <a:cubicBezTo>
                  <a:pt x="177" y="63"/>
                  <a:pt x="180" y="79"/>
                  <a:pt x="191" y="82"/>
                </a:cubicBezTo>
                <a:cubicBezTo>
                  <a:pt x="203" y="86"/>
                  <a:pt x="209" y="77"/>
                  <a:pt x="210" y="75"/>
                </a:cubicBezTo>
                <a:cubicBezTo>
                  <a:pt x="211" y="73"/>
                  <a:pt x="213" y="65"/>
                  <a:pt x="206" y="64"/>
                </a:cubicBezTo>
                <a:cubicBezTo>
                  <a:pt x="203" y="63"/>
                  <a:pt x="201" y="67"/>
                  <a:pt x="201" y="68"/>
                </a:cubicBezTo>
                <a:cubicBezTo>
                  <a:pt x="201" y="68"/>
                  <a:pt x="197" y="69"/>
                  <a:pt x="197" y="64"/>
                </a:cubicBezTo>
                <a:cubicBezTo>
                  <a:pt x="197" y="59"/>
                  <a:pt x="205" y="57"/>
                  <a:pt x="210" y="59"/>
                </a:cubicBezTo>
                <a:cubicBezTo>
                  <a:pt x="214" y="62"/>
                  <a:pt x="218" y="68"/>
                  <a:pt x="214" y="79"/>
                </a:cubicBezTo>
                <a:cubicBezTo>
                  <a:pt x="210" y="88"/>
                  <a:pt x="202" y="91"/>
                  <a:pt x="202" y="91"/>
                </a:cubicBezTo>
                <a:cubicBezTo>
                  <a:pt x="202" y="91"/>
                  <a:pt x="210" y="98"/>
                  <a:pt x="209" y="106"/>
                </a:cubicBezTo>
                <a:cubicBezTo>
                  <a:pt x="208" y="111"/>
                  <a:pt x="202" y="115"/>
                  <a:pt x="202" y="115"/>
                </a:cubicBezTo>
                <a:cubicBezTo>
                  <a:pt x="202" y="115"/>
                  <a:pt x="209" y="121"/>
                  <a:pt x="209" y="128"/>
                </a:cubicBezTo>
                <a:cubicBezTo>
                  <a:pt x="209" y="135"/>
                  <a:pt x="207" y="141"/>
                  <a:pt x="202" y="143"/>
                </a:cubicBezTo>
                <a:cubicBezTo>
                  <a:pt x="202" y="143"/>
                  <a:pt x="197" y="145"/>
                  <a:pt x="194" y="137"/>
                </a:cubicBezTo>
                <a:cubicBezTo>
                  <a:pt x="194" y="137"/>
                  <a:pt x="189" y="145"/>
                  <a:pt x="181" y="142"/>
                </a:cubicBezTo>
                <a:cubicBezTo>
                  <a:pt x="172" y="138"/>
                  <a:pt x="170" y="133"/>
                  <a:pt x="171" y="126"/>
                </a:cubicBezTo>
                <a:cubicBezTo>
                  <a:pt x="172" y="119"/>
                  <a:pt x="177" y="118"/>
                  <a:pt x="179" y="118"/>
                </a:cubicBezTo>
                <a:cubicBezTo>
                  <a:pt x="181" y="118"/>
                  <a:pt x="183" y="120"/>
                  <a:pt x="183" y="122"/>
                </a:cubicBezTo>
                <a:cubicBezTo>
                  <a:pt x="183" y="124"/>
                  <a:pt x="181" y="124"/>
                  <a:pt x="180" y="123"/>
                </a:cubicBezTo>
                <a:cubicBezTo>
                  <a:pt x="180" y="123"/>
                  <a:pt x="175" y="122"/>
                  <a:pt x="175" y="127"/>
                </a:cubicBezTo>
                <a:cubicBezTo>
                  <a:pt x="175" y="132"/>
                  <a:pt x="182" y="135"/>
                  <a:pt x="186" y="134"/>
                </a:cubicBezTo>
                <a:cubicBezTo>
                  <a:pt x="190" y="133"/>
                  <a:pt x="198" y="127"/>
                  <a:pt x="198" y="114"/>
                </a:cubicBezTo>
                <a:cubicBezTo>
                  <a:pt x="195" y="98"/>
                  <a:pt x="176" y="99"/>
                  <a:pt x="176" y="99"/>
                </a:cubicBezTo>
                <a:cubicBezTo>
                  <a:pt x="176" y="99"/>
                  <a:pt x="164" y="101"/>
                  <a:pt x="161" y="103"/>
                </a:cubicBezTo>
                <a:cubicBezTo>
                  <a:pt x="161" y="103"/>
                  <a:pt x="150" y="8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08" y="124"/>
                  <a:pt x="125" y="139"/>
                </a:cubicBezTo>
                <a:cubicBezTo>
                  <a:pt x="125" y="139"/>
                  <a:pt x="113" y="153"/>
                  <a:pt x="121" y="169"/>
                </a:cubicBezTo>
                <a:cubicBezTo>
                  <a:pt x="130" y="184"/>
                  <a:pt x="145" y="178"/>
                  <a:pt x="146" y="176"/>
                </a:cubicBezTo>
                <a:cubicBezTo>
                  <a:pt x="147" y="175"/>
                  <a:pt x="159" y="167"/>
                  <a:pt x="151" y="156"/>
                </a:cubicBezTo>
                <a:cubicBezTo>
                  <a:pt x="148" y="153"/>
                  <a:pt x="144" y="155"/>
                  <a:pt x="144" y="155"/>
                </a:cubicBezTo>
                <a:cubicBezTo>
                  <a:pt x="144" y="155"/>
                  <a:pt x="141" y="156"/>
                  <a:pt x="143" y="162"/>
                </a:cubicBezTo>
                <a:cubicBezTo>
                  <a:pt x="143" y="162"/>
                  <a:pt x="141" y="164"/>
                  <a:pt x="139" y="162"/>
                </a:cubicBezTo>
                <a:cubicBezTo>
                  <a:pt x="137" y="161"/>
                  <a:pt x="136" y="154"/>
                  <a:pt x="143" y="150"/>
                </a:cubicBezTo>
                <a:cubicBezTo>
                  <a:pt x="149" y="146"/>
                  <a:pt x="157" y="152"/>
                  <a:pt x="160" y="158"/>
                </a:cubicBezTo>
                <a:cubicBezTo>
                  <a:pt x="163" y="164"/>
                  <a:pt x="161" y="166"/>
                  <a:pt x="160" y="169"/>
                </a:cubicBezTo>
                <a:cubicBezTo>
                  <a:pt x="160" y="170"/>
                  <a:pt x="155" y="176"/>
                  <a:pt x="155" y="176"/>
                </a:cubicBezTo>
                <a:cubicBezTo>
                  <a:pt x="155" y="176"/>
                  <a:pt x="159" y="177"/>
                  <a:pt x="159" y="181"/>
                </a:cubicBezTo>
                <a:cubicBezTo>
                  <a:pt x="159" y="185"/>
                  <a:pt x="159" y="189"/>
                  <a:pt x="150" y="190"/>
                </a:cubicBezTo>
                <a:cubicBezTo>
                  <a:pt x="140" y="191"/>
                  <a:pt x="133" y="181"/>
                  <a:pt x="133" y="181"/>
                </a:cubicBezTo>
                <a:cubicBezTo>
                  <a:pt x="133" y="181"/>
                  <a:pt x="126" y="189"/>
                  <a:pt x="119" y="189"/>
                </a:cubicBezTo>
                <a:cubicBezTo>
                  <a:pt x="112" y="189"/>
                  <a:pt x="107" y="183"/>
                  <a:pt x="107" y="183"/>
                </a:cubicBezTo>
                <a:cubicBezTo>
                  <a:pt x="107" y="183"/>
                  <a:pt x="100" y="196"/>
                  <a:pt x="87" y="197"/>
                </a:cubicBezTo>
                <a:cubicBezTo>
                  <a:pt x="74" y="198"/>
                  <a:pt x="73" y="187"/>
                  <a:pt x="74" y="181"/>
                </a:cubicBezTo>
                <a:cubicBezTo>
                  <a:pt x="75" y="175"/>
                  <a:pt x="79" y="176"/>
                  <a:pt x="81" y="176"/>
                </a:cubicBezTo>
                <a:cubicBezTo>
                  <a:pt x="82" y="176"/>
                  <a:pt x="84" y="178"/>
                  <a:pt x="82" y="179"/>
                </a:cubicBezTo>
                <a:cubicBezTo>
                  <a:pt x="81" y="180"/>
                  <a:pt x="74" y="188"/>
                  <a:pt x="83" y="191"/>
                </a:cubicBezTo>
                <a:cubicBezTo>
                  <a:pt x="95" y="193"/>
                  <a:pt x="99" y="180"/>
                  <a:pt x="100" y="178"/>
                </a:cubicBezTo>
                <a:cubicBezTo>
                  <a:pt x="101" y="176"/>
                  <a:pt x="101" y="155"/>
                  <a:pt x="78" y="154"/>
                </a:cubicBezTo>
                <a:cubicBezTo>
                  <a:pt x="57" y="154"/>
                  <a:pt x="54" y="167"/>
                  <a:pt x="51" y="172"/>
                </a:cubicBezTo>
                <a:cubicBezTo>
                  <a:pt x="51" y="172"/>
                  <a:pt x="48" y="180"/>
                  <a:pt x="49" y="182"/>
                </a:cubicBezTo>
                <a:cubicBezTo>
                  <a:pt x="49" y="182"/>
                  <a:pt x="37" y="178"/>
                  <a:pt x="20" y="194"/>
                </a:cubicBezTo>
                <a:cubicBezTo>
                  <a:pt x="20" y="194"/>
                  <a:pt x="1" y="212"/>
                  <a:pt x="0" y="213"/>
                </a:cubicBezTo>
                <a:cubicBezTo>
                  <a:pt x="227" y="213"/>
                  <a:pt x="227" y="213"/>
                  <a:pt x="227" y="213"/>
                </a:cubicBezTo>
                <a:cubicBezTo>
                  <a:pt x="227" y="197"/>
                  <a:pt x="227" y="197"/>
                  <a:pt x="227" y="19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74"/>
          <p:cNvSpPr>
            <a:spLocks/>
          </p:cNvSpPr>
          <p:nvPr/>
        </p:nvSpPr>
        <p:spPr bwMode="auto">
          <a:xfrm>
            <a:off x="10473046" y="3499218"/>
            <a:ext cx="793658" cy="745592"/>
          </a:xfrm>
          <a:custGeom>
            <a:avLst/>
            <a:gdLst>
              <a:gd name="T0" fmla="*/ 227 w 227"/>
              <a:gd name="T1" fmla="*/ 0 h 213"/>
              <a:gd name="T2" fmla="*/ 204 w 227"/>
              <a:gd name="T3" fmla="*/ 36 h 213"/>
              <a:gd name="T4" fmla="*/ 177 w 227"/>
              <a:gd name="T5" fmla="*/ 63 h 213"/>
              <a:gd name="T6" fmla="*/ 191 w 227"/>
              <a:gd name="T7" fmla="*/ 82 h 213"/>
              <a:gd name="T8" fmla="*/ 210 w 227"/>
              <a:gd name="T9" fmla="*/ 75 h 213"/>
              <a:gd name="T10" fmla="*/ 206 w 227"/>
              <a:gd name="T11" fmla="*/ 64 h 213"/>
              <a:gd name="T12" fmla="*/ 201 w 227"/>
              <a:gd name="T13" fmla="*/ 68 h 213"/>
              <a:gd name="T14" fmla="*/ 197 w 227"/>
              <a:gd name="T15" fmla="*/ 64 h 213"/>
              <a:gd name="T16" fmla="*/ 210 w 227"/>
              <a:gd name="T17" fmla="*/ 59 h 213"/>
              <a:gd name="T18" fmla="*/ 214 w 227"/>
              <a:gd name="T19" fmla="*/ 79 h 213"/>
              <a:gd name="T20" fmla="*/ 202 w 227"/>
              <a:gd name="T21" fmla="*/ 91 h 213"/>
              <a:gd name="T22" fmla="*/ 209 w 227"/>
              <a:gd name="T23" fmla="*/ 106 h 213"/>
              <a:gd name="T24" fmla="*/ 202 w 227"/>
              <a:gd name="T25" fmla="*/ 115 h 213"/>
              <a:gd name="T26" fmla="*/ 209 w 227"/>
              <a:gd name="T27" fmla="*/ 128 h 213"/>
              <a:gd name="T28" fmla="*/ 202 w 227"/>
              <a:gd name="T29" fmla="*/ 143 h 213"/>
              <a:gd name="T30" fmla="*/ 194 w 227"/>
              <a:gd name="T31" fmla="*/ 137 h 213"/>
              <a:gd name="T32" fmla="*/ 181 w 227"/>
              <a:gd name="T33" fmla="*/ 142 h 213"/>
              <a:gd name="T34" fmla="*/ 171 w 227"/>
              <a:gd name="T35" fmla="*/ 126 h 213"/>
              <a:gd name="T36" fmla="*/ 179 w 227"/>
              <a:gd name="T37" fmla="*/ 118 h 213"/>
              <a:gd name="T38" fmla="*/ 183 w 227"/>
              <a:gd name="T39" fmla="*/ 122 h 213"/>
              <a:gd name="T40" fmla="*/ 180 w 227"/>
              <a:gd name="T41" fmla="*/ 123 h 213"/>
              <a:gd name="T42" fmla="*/ 175 w 227"/>
              <a:gd name="T43" fmla="*/ 127 h 213"/>
              <a:gd name="T44" fmla="*/ 186 w 227"/>
              <a:gd name="T45" fmla="*/ 134 h 213"/>
              <a:gd name="T46" fmla="*/ 198 w 227"/>
              <a:gd name="T47" fmla="*/ 114 h 213"/>
              <a:gd name="T48" fmla="*/ 176 w 227"/>
              <a:gd name="T49" fmla="*/ 99 h 213"/>
              <a:gd name="T50" fmla="*/ 161 w 227"/>
              <a:gd name="T51" fmla="*/ 103 h 213"/>
              <a:gd name="T52" fmla="*/ 130 w 227"/>
              <a:gd name="T53" fmla="*/ 99 h 213"/>
              <a:gd name="T54" fmla="*/ 130 w 227"/>
              <a:gd name="T55" fmla="*/ 99 h 213"/>
              <a:gd name="T56" fmla="*/ 122 w 227"/>
              <a:gd name="T57" fmla="*/ 98 h 213"/>
              <a:gd name="T58" fmla="*/ 123 w 227"/>
              <a:gd name="T59" fmla="*/ 104 h 213"/>
              <a:gd name="T60" fmla="*/ 125 w 227"/>
              <a:gd name="T61" fmla="*/ 139 h 213"/>
              <a:gd name="T62" fmla="*/ 121 w 227"/>
              <a:gd name="T63" fmla="*/ 169 h 213"/>
              <a:gd name="T64" fmla="*/ 146 w 227"/>
              <a:gd name="T65" fmla="*/ 176 h 213"/>
              <a:gd name="T66" fmla="*/ 151 w 227"/>
              <a:gd name="T67" fmla="*/ 156 h 213"/>
              <a:gd name="T68" fmla="*/ 144 w 227"/>
              <a:gd name="T69" fmla="*/ 155 h 213"/>
              <a:gd name="T70" fmla="*/ 143 w 227"/>
              <a:gd name="T71" fmla="*/ 162 h 213"/>
              <a:gd name="T72" fmla="*/ 139 w 227"/>
              <a:gd name="T73" fmla="*/ 162 h 213"/>
              <a:gd name="T74" fmla="*/ 143 w 227"/>
              <a:gd name="T75" fmla="*/ 150 h 213"/>
              <a:gd name="T76" fmla="*/ 160 w 227"/>
              <a:gd name="T77" fmla="*/ 158 h 213"/>
              <a:gd name="T78" fmla="*/ 160 w 227"/>
              <a:gd name="T79" fmla="*/ 169 h 213"/>
              <a:gd name="T80" fmla="*/ 155 w 227"/>
              <a:gd name="T81" fmla="*/ 176 h 213"/>
              <a:gd name="T82" fmla="*/ 159 w 227"/>
              <a:gd name="T83" fmla="*/ 181 h 213"/>
              <a:gd name="T84" fmla="*/ 150 w 227"/>
              <a:gd name="T85" fmla="*/ 190 h 213"/>
              <a:gd name="T86" fmla="*/ 133 w 227"/>
              <a:gd name="T87" fmla="*/ 181 h 213"/>
              <a:gd name="T88" fmla="*/ 119 w 227"/>
              <a:gd name="T89" fmla="*/ 189 h 213"/>
              <a:gd name="T90" fmla="*/ 107 w 227"/>
              <a:gd name="T91" fmla="*/ 183 h 213"/>
              <a:gd name="T92" fmla="*/ 87 w 227"/>
              <a:gd name="T93" fmla="*/ 197 h 213"/>
              <a:gd name="T94" fmla="*/ 74 w 227"/>
              <a:gd name="T95" fmla="*/ 181 h 213"/>
              <a:gd name="T96" fmla="*/ 81 w 227"/>
              <a:gd name="T97" fmla="*/ 176 h 213"/>
              <a:gd name="T98" fmla="*/ 82 w 227"/>
              <a:gd name="T99" fmla="*/ 179 h 213"/>
              <a:gd name="T100" fmla="*/ 83 w 227"/>
              <a:gd name="T101" fmla="*/ 191 h 213"/>
              <a:gd name="T102" fmla="*/ 100 w 227"/>
              <a:gd name="T103" fmla="*/ 178 h 213"/>
              <a:gd name="T104" fmla="*/ 78 w 227"/>
              <a:gd name="T105" fmla="*/ 154 h 213"/>
              <a:gd name="T106" fmla="*/ 51 w 227"/>
              <a:gd name="T107" fmla="*/ 172 h 213"/>
              <a:gd name="T108" fmla="*/ 49 w 227"/>
              <a:gd name="T109" fmla="*/ 182 h 213"/>
              <a:gd name="T110" fmla="*/ 20 w 227"/>
              <a:gd name="T111" fmla="*/ 194 h 213"/>
              <a:gd name="T112" fmla="*/ 0 w 227"/>
              <a:gd name="T113" fmla="*/ 213 h 213"/>
              <a:gd name="T114" fmla="*/ 227 w 227"/>
              <a:gd name="T115" fmla="*/ 213 h 213"/>
              <a:gd name="T116" fmla="*/ 227 w 227"/>
              <a:gd name="T117" fmla="*/ 197 h 213"/>
              <a:gd name="T118" fmla="*/ 227 w 227"/>
              <a:gd name="T119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7" h="213">
                <a:moveTo>
                  <a:pt x="227" y="0"/>
                </a:moveTo>
                <a:cubicBezTo>
                  <a:pt x="221" y="5"/>
                  <a:pt x="203" y="21"/>
                  <a:pt x="204" y="36"/>
                </a:cubicBezTo>
                <a:cubicBezTo>
                  <a:pt x="204" y="36"/>
                  <a:pt x="178" y="39"/>
                  <a:pt x="177" y="63"/>
                </a:cubicBezTo>
                <a:cubicBezTo>
                  <a:pt x="177" y="63"/>
                  <a:pt x="180" y="79"/>
                  <a:pt x="191" y="82"/>
                </a:cubicBezTo>
                <a:cubicBezTo>
                  <a:pt x="203" y="86"/>
                  <a:pt x="209" y="77"/>
                  <a:pt x="210" y="75"/>
                </a:cubicBezTo>
                <a:cubicBezTo>
                  <a:pt x="211" y="73"/>
                  <a:pt x="213" y="65"/>
                  <a:pt x="206" y="64"/>
                </a:cubicBezTo>
                <a:cubicBezTo>
                  <a:pt x="203" y="63"/>
                  <a:pt x="201" y="67"/>
                  <a:pt x="201" y="68"/>
                </a:cubicBezTo>
                <a:cubicBezTo>
                  <a:pt x="201" y="68"/>
                  <a:pt x="197" y="69"/>
                  <a:pt x="197" y="64"/>
                </a:cubicBezTo>
                <a:cubicBezTo>
                  <a:pt x="197" y="59"/>
                  <a:pt x="205" y="57"/>
                  <a:pt x="210" y="59"/>
                </a:cubicBezTo>
                <a:cubicBezTo>
                  <a:pt x="214" y="62"/>
                  <a:pt x="218" y="68"/>
                  <a:pt x="214" y="79"/>
                </a:cubicBezTo>
                <a:cubicBezTo>
                  <a:pt x="210" y="88"/>
                  <a:pt x="202" y="91"/>
                  <a:pt x="202" y="91"/>
                </a:cubicBezTo>
                <a:cubicBezTo>
                  <a:pt x="202" y="91"/>
                  <a:pt x="210" y="98"/>
                  <a:pt x="209" y="106"/>
                </a:cubicBezTo>
                <a:cubicBezTo>
                  <a:pt x="208" y="111"/>
                  <a:pt x="202" y="115"/>
                  <a:pt x="202" y="115"/>
                </a:cubicBezTo>
                <a:cubicBezTo>
                  <a:pt x="202" y="115"/>
                  <a:pt x="209" y="121"/>
                  <a:pt x="209" y="128"/>
                </a:cubicBezTo>
                <a:cubicBezTo>
                  <a:pt x="209" y="135"/>
                  <a:pt x="207" y="141"/>
                  <a:pt x="202" y="143"/>
                </a:cubicBezTo>
                <a:cubicBezTo>
                  <a:pt x="202" y="143"/>
                  <a:pt x="197" y="145"/>
                  <a:pt x="194" y="137"/>
                </a:cubicBezTo>
                <a:cubicBezTo>
                  <a:pt x="194" y="137"/>
                  <a:pt x="189" y="145"/>
                  <a:pt x="181" y="142"/>
                </a:cubicBezTo>
                <a:cubicBezTo>
                  <a:pt x="172" y="138"/>
                  <a:pt x="170" y="133"/>
                  <a:pt x="171" y="126"/>
                </a:cubicBezTo>
                <a:cubicBezTo>
                  <a:pt x="172" y="119"/>
                  <a:pt x="177" y="118"/>
                  <a:pt x="179" y="118"/>
                </a:cubicBezTo>
                <a:cubicBezTo>
                  <a:pt x="181" y="118"/>
                  <a:pt x="183" y="120"/>
                  <a:pt x="183" y="122"/>
                </a:cubicBezTo>
                <a:cubicBezTo>
                  <a:pt x="183" y="124"/>
                  <a:pt x="181" y="124"/>
                  <a:pt x="180" y="123"/>
                </a:cubicBezTo>
                <a:cubicBezTo>
                  <a:pt x="180" y="123"/>
                  <a:pt x="175" y="122"/>
                  <a:pt x="175" y="127"/>
                </a:cubicBezTo>
                <a:cubicBezTo>
                  <a:pt x="175" y="132"/>
                  <a:pt x="182" y="135"/>
                  <a:pt x="186" y="134"/>
                </a:cubicBezTo>
                <a:cubicBezTo>
                  <a:pt x="190" y="133"/>
                  <a:pt x="198" y="127"/>
                  <a:pt x="198" y="114"/>
                </a:cubicBezTo>
                <a:cubicBezTo>
                  <a:pt x="195" y="98"/>
                  <a:pt x="176" y="99"/>
                  <a:pt x="176" y="99"/>
                </a:cubicBezTo>
                <a:cubicBezTo>
                  <a:pt x="176" y="99"/>
                  <a:pt x="164" y="101"/>
                  <a:pt x="161" y="103"/>
                </a:cubicBezTo>
                <a:cubicBezTo>
                  <a:pt x="161" y="103"/>
                  <a:pt x="150" y="8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08" y="124"/>
                  <a:pt x="125" y="139"/>
                </a:cubicBezTo>
                <a:cubicBezTo>
                  <a:pt x="125" y="139"/>
                  <a:pt x="113" y="153"/>
                  <a:pt x="121" y="169"/>
                </a:cubicBezTo>
                <a:cubicBezTo>
                  <a:pt x="130" y="184"/>
                  <a:pt x="145" y="178"/>
                  <a:pt x="146" y="176"/>
                </a:cubicBezTo>
                <a:cubicBezTo>
                  <a:pt x="147" y="175"/>
                  <a:pt x="159" y="167"/>
                  <a:pt x="151" y="156"/>
                </a:cubicBezTo>
                <a:cubicBezTo>
                  <a:pt x="148" y="153"/>
                  <a:pt x="144" y="155"/>
                  <a:pt x="144" y="155"/>
                </a:cubicBezTo>
                <a:cubicBezTo>
                  <a:pt x="144" y="155"/>
                  <a:pt x="141" y="156"/>
                  <a:pt x="143" y="162"/>
                </a:cubicBezTo>
                <a:cubicBezTo>
                  <a:pt x="143" y="162"/>
                  <a:pt x="141" y="164"/>
                  <a:pt x="139" y="162"/>
                </a:cubicBezTo>
                <a:cubicBezTo>
                  <a:pt x="137" y="161"/>
                  <a:pt x="136" y="154"/>
                  <a:pt x="143" y="150"/>
                </a:cubicBezTo>
                <a:cubicBezTo>
                  <a:pt x="149" y="146"/>
                  <a:pt x="157" y="152"/>
                  <a:pt x="160" y="158"/>
                </a:cubicBezTo>
                <a:cubicBezTo>
                  <a:pt x="163" y="164"/>
                  <a:pt x="161" y="166"/>
                  <a:pt x="160" y="169"/>
                </a:cubicBezTo>
                <a:cubicBezTo>
                  <a:pt x="160" y="170"/>
                  <a:pt x="155" y="176"/>
                  <a:pt x="155" y="176"/>
                </a:cubicBezTo>
                <a:cubicBezTo>
                  <a:pt x="155" y="176"/>
                  <a:pt x="159" y="177"/>
                  <a:pt x="159" y="181"/>
                </a:cubicBezTo>
                <a:cubicBezTo>
                  <a:pt x="159" y="185"/>
                  <a:pt x="159" y="189"/>
                  <a:pt x="150" y="190"/>
                </a:cubicBezTo>
                <a:cubicBezTo>
                  <a:pt x="140" y="191"/>
                  <a:pt x="133" y="181"/>
                  <a:pt x="133" y="181"/>
                </a:cubicBezTo>
                <a:cubicBezTo>
                  <a:pt x="133" y="181"/>
                  <a:pt x="126" y="189"/>
                  <a:pt x="119" y="189"/>
                </a:cubicBezTo>
                <a:cubicBezTo>
                  <a:pt x="112" y="189"/>
                  <a:pt x="107" y="183"/>
                  <a:pt x="107" y="183"/>
                </a:cubicBezTo>
                <a:cubicBezTo>
                  <a:pt x="107" y="183"/>
                  <a:pt x="100" y="196"/>
                  <a:pt x="87" y="197"/>
                </a:cubicBezTo>
                <a:cubicBezTo>
                  <a:pt x="74" y="198"/>
                  <a:pt x="73" y="187"/>
                  <a:pt x="74" y="181"/>
                </a:cubicBezTo>
                <a:cubicBezTo>
                  <a:pt x="75" y="175"/>
                  <a:pt x="79" y="176"/>
                  <a:pt x="81" y="176"/>
                </a:cubicBezTo>
                <a:cubicBezTo>
                  <a:pt x="82" y="176"/>
                  <a:pt x="84" y="178"/>
                  <a:pt x="82" y="179"/>
                </a:cubicBezTo>
                <a:cubicBezTo>
                  <a:pt x="81" y="180"/>
                  <a:pt x="74" y="188"/>
                  <a:pt x="83" y="191"/>
                </a:cubicBezTo>
                <a:cubicBezTo>
                  <a:pt x="95" y="193"/>
                  <a:pt x="99" y="180"/>
                  <a:pt x="100" y="178"/>
                </a:cubicBezTo>
                <a:cubicBezTo>
                  <a:pt x="101" y="176"/>
                  <a:pt x="101" y="155"/>
                  <a:pt x="78" y="154"/>
                </a:cubicBezTo>
                <a:cubicBezTo>
                  <a:pt x="57" y="154"/>
                  <a:pt x="54" y="167"/>
                  <a:pt x="51" y="172"/>
                </a:cubicBezTo>
                <a:cubicBezTo>
                  <a:pt x="51" y="172"/>
                  <a:pt x="48" y="180"/>
                  <a:pt x="49" y="182"/>
                </a:cubicBezTo>
                <a:cubicBezTo>
                  <a:pt x="49" y="182"/>
                  <a:pt x="37" y="178"/>
                  <a:pt x="20" y="194"/>
                </a:cubicBezTo>
                <a:cubicBezTo>
                  <a:pt x="20" y="194"/>
                  <a:pt x="1" y="212"/>
                  <a:pt x="0" y="213"/>
                </a:cubicBezTo>
                <a:cubicBezTo>
                  <a:pt x="227" y="213"/>
                  <a:pt x="227" y="213"/>
                  <a:pt x="227" y="213"/>
                </a:cubicBezTo>
                <a:cubicBezTo>
                  <a:pt x="227" y="197"/>
                  <a:pt x="227" y="197"/>
                  <a:pt x="227" y="19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74"/>
          <p:cNvSpPr>
            <a:spLocks/>
          </p:cNvSpPr>
          <p:nvPr/>
        </p:nvSpPr>
        <p:spPr bwMode="auto">
          <a:xfrm flipH="1" flipV="1">
            <a:off x="9266657" y="414076"/>
            <a:ext cx="793658" cy="745592"/>
          </a:xfrm>
          <a:custGeom>
            <a:avLst/>
            <a:gdLst>
              <a:gd name="T0" fmla="*/ 227 w 227"/>
              <a:gd name="T1" fmla="*/ 0 h 213"/>
              <a:gd name="T2" fmla="*/ 204 w 227"/>
              <a:gd name="T3" fmla="*/ 36 h 213"/>
              <a:gd name="T4" fmla="*/ 177 w 227"/>
              <a:gd name="T5" fmla="*/ 63 h 213"/>
              <a:gd name="T6" fmla="*/ 191 w 227"/>
              <a:gd name="T7" fmla="*/ 82 h 213"/>
              <a:gd name="T8" fmla="*/ 210 w 227"/>
              <a:gd name="T9" fmla="*/ 75 h 213"/>
              <a:gd name="T10" fmla="*/ 206 w 227"/>
              <a:gd name="T11" fmla="*/ 64 h 213"/>
              <a:gd name="T12" fmla="*/ 201 w 227"/>
              <a:gd name="T13" fmla="*/ 68 h 213"/>
              <a:gd name="T14" fmla="*/ 197 w 227"/>
              <a:gd name="T15" fmla="*/ 64 h 213"/>
              <a:gd name="T16" fmla="*/ 210 w 227"/>
              <a:gd name="T17" fmla="*/ 59 h 213"/>
              <a:gd name="T18" fmla="*/ 214 w 227"/>
              <a:gd name="T19" fmla="*/ 79 h 213"/>
              <a:gd name="T20" fmla="*/ 202 w 227"/>
              <a:gd name="T21" fmla="*/ 91 h 213"/>
              <a:gd name="T22" fmla="*/ 209 w 227"/>
              <a:gd name="T23" fmla="*/ 106 h 213"/>
              <a:gd name="T24" fmla="*/ 202 w 227"/>
              <a:gd name="T25" fmla="*/ 115 h 213"/>
              <a:gd name="T26" fmla="*/ 209 w 227"/>
              <a:gd name="T27" fmla="*/ 128 h 213"/>
              <a:gd name="T28" fmla="*/ 202 w 227"/>
              <a:gd name="T29" fmla="*/ 143 h 213"/>
              <a:gd name="T30" fmla="*/ 194 w 227"/>
              <a:gd name="T31" fmla="*/ 137 h 213"/>
              <a:gd name="T32" fmla="*/ 181 w 227"/>
              <a:gd name="T33" fmla="*/ 142 h 213"/>
              <a:gd name="T34" fmla="*/ 171 w 227"/>
              <a:gd name="T35" fmla="*/ 126 h 213"/>
              <a:gd name="T36" fmla="*/ 179 w 227"/>
              <a:gd name="T37" fmla="*/ 118 h 213"/>
              <a:gd name="T38" fmla="*/ 183 w 227"/>
              <a:gd name="T39" fmla="*/ 122 h 213"/>
              <a:gd name="T40" fmla="*/ 180 w 227"/>
              <a:gd name="T41" fmla="*/ 123 h 213"/>
              <a:gd name="T42" fmla="*/ 175 w 227"/>
              <a:gd name="T43" fmla="*/ 127 h 213"/>
              <a:gd name="T44" fmla="*/ 186 w 227"/>
              <a:gd name="T45" fmla="*/ 134 h 213"/>
              <a:gd name="T46" fmla="*/ 198 w 227"/>
              <a:gd name="T47" fmla="*/ 114 h 213"/>
              <a:gd name="T48" fmla="*/ 176 w 227"/>
              <a:gd name="T49" fmla="*/ 99 h 213"/>
              <a:gd name="T50" fmla="*/ 161 w 227"/>
              <a:gd name="T51" fmla="*/ 103 h 213"/>
              <a:gd name="T52" fmla="*/ 130 w 227"/>
              <a:gd name="T53" fmla="*/ 99 h 213"/>
              <a:gd name="T54" fmla="*/ 130 w 227"/>
              <a:gd name="T55" fmla="*/ 99 h 213"/>
              <a:gd name="T56" fmla="*/ 122 w 227"/>
              <a:gd name="T57" fmla="*/ 98 h 213"/>
              <a:gd name="T58" fmla="*/ 123 w 227"/>
              <a:gd name="T59" fmla="*/ 104 h 213"/>
              <a:gd name="T60" fmla="*/ 125 w 227"/>
              <a:gd name="T61" fmla="*/ 139 h 213"/>
              <a:gd name="T62" fmla="*/ 121 w 227"/>
              <a:gd name="T63" fmla="*/ 169 h 213"/>
              <a:gd name="T64" fmla="*/ 146 w 227"/>
              <a:gd name="T65" fmla="*/ 176 h 213"/>
              <a:gd name="T66" fmla="*/ 151 w 227"/>
              <a:gd name="T67" fmla="*/ 156 h 213"/>
              <a:gd name="T68" fmla="*/ 144 w 227"/>
              <a:gd name="T69" fmla="*/ 155 h 213"/>
              <a:gd name="T70" fmla="*/ 143 w 227"/>
              <a:gd name="T71" fmla="*/ 162 h 213"/>
              <a:gd name="T72" fmla="*/ 139 w 227"/>
              <a:gd name="T73" fmla="*/ 162 h 213"/>
              <a:gd name="T74" fmla="*/ 143 w 227"/>
              <a:gd name="T75" fmla="*/ 150 h 213"/>
              <a:gd name="T76" fmla="*/ 160 w 227"/>
              <a:gd name="T77" fmla="*/ 158 h 213"/>
              <a:gd name="T78" fmla="*/ 160 w 227"/>
              <a:gd name="T79" fmla="*/ 169 h 213"/>
              <a:gd name="T80" fmla="*/ 155 w 227"/>
              <a:gd name="T81" fmla="*/ 176 h 213"/>
              <a:gd name="T82" fmla="*/ 159 w 227"/>
              <a:gd name="T83" fmla="*/ 181 h 213"/>
              <a:gd name="T84" fmla="*/ 150 w 227"/>
              <a:gd name="T85" fmla="*/ 190 h 213"/>
              <a:gd name="T86" fmla="*/ 133 w 227"/>
              <a:gd name="T87" fmla="*/ 181 h 213"/>
              <a:gd name="T88" fmla="*/ 119 w 227"/>
              <a:gd name="T89" fmla="*/ 189 h 213"/>
              <a:gd name="T90" fmla="*/ 107 w 227"/>
              <a:gd name="T91" fmla="*/ 183 h 213"/>
              <a:gd name="T92" fmla="*/ 87 w 227"/>
              <a:gd name="T93" fmla="*/ 197 h 213"/>
              <a:gd name="T94" fmla="*/ 74 w 227"/>
              <a:gd name="T95" fmla="*/ 181 h 213"/>
              <a:gd name="T96" fmla="*/ 81 w 227"/>
              <a:gd name="T97" fmla="*/ 176 h 213"/>
              <a:gd name="T98" fmla="*/ 82 w 227"/>
              <a:gd name="T99" fmla="*/ 179 h 213"/>
              <a:gd name="T100" fmla="*/ 83 w 227"/>
              <a:gd name="T101" fmla="*/ 191 h 213"/>
              <a:gd name="T102" fmla="*/ 100 w 227"/>
              <a:gd name="T103" fmla="*/ 178 h 213"/>
              <a:gd name="T104" fmla="*/ 78 w 227"/>
              <a:gd name="T105" fmla="*/ 154 h 213"/>
              <a:gd name="T106" fmla="*/ 51 w 227"/>
              <a:gd name="T107" fmla="*/ 172 h 213"/>
              <a:gd name="T108" fmla="*/ 49 w 227"/>
              <a:gd name="T109" fmla="*/ 182 h 213"/>
              <a:gd name="T110" fmla="*/ 20 w 227"/>
              <a:gd name="T111" fmla="*/ 194 h 213"/>
              <a:gd name="T112" fmla="*/ 0 w 227"/>
              <a:gd name="T113" fmla="*/ 213 h 213"/>
              <a:gd name="T114" fmla="*/ 227 w 227"/>
              <a:gd name="T115" fmla="*/ 213 h 213"/>
              <a:gd name="T116" fmla="*/ 227 w 227"/>
              <a:gd name="T117" fmla="*/ 197 h 213"/>
              <a:gd name="T118" fmla="*/ 227 w 227"/>
              <a:gd name="T119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7" h="213">
                <a:moveTo>
                  <a:pt x="227" y="0"/>
                </a:moveTo>
                <a:cubicBezTo>
                  <a:pt x="221" y="5"/>
                  <a:pt x="203" y="21"/>
                  <a:pt x="204" y="36"/>
                </a:cubicBezTo>
                <a:cubicBezTo>
                  <a:pt x="204" y="36"/>
                  <a:pt x="178" y="39"/>
                  <a:pt x="177" y="63"/>
                </a:cubicBezTo>
                <a:cubicBezTo>
                  <a:pt x="177" y="63"/>
                  <a:pt x="180" y="79"/>
                  <a:pt x="191" y="82"/>
                </a:cubicBezTo>
                <a:cubicBezTo>
                  <a:pt x="203" y="86"/>
                  <a:pt x="209" y="77"/>
                  <a:pt x="210" y="75"/>
                </a:cubicBezTo>
                <a:cubicBezTo>
                  <a:pt x="211" y="73"/>
                  <a:pt x="213" y="65"/>
                  <a:pt x="206" y="64"/>
                </a:cubicBezTo>
                <a:cubicBezTo>
                  <a:pt x="203" y="63"/>
                  <a:pt x="201" y="67"/>
                  <a:pt x="201" y="68"/>
                </a:cubicBezTo>
                <a:cubicBezTo>
                  <a:pt x="201" y="68"/>
                  <a:pt x="197" y="69"/>
                  <a:pt x="197" y="64"/>
                </a:cubicBezTo>
                <a:cubicBezTo>
                  <a:pt x="197" y="59"/>
                  <a:pt x="205" y="57"/>
                  <a:pt x="210" y="59"/>
                </a:cubicBezTo>
                <a:cubicBezTo>
                  <a:pt x="214" y="62"/>
                  <a:pt x="218" y="68"/>
                  <a:pt x="214" y="79"/>
                </a:cubicBezTo>
                <a:cubicBezTo>
                  <a:pt x="210" y="88"/>
                  <a:pt x="202" y="91"/>
                  <a:pt x="202" y="91"/>
                </a:cubicBezTo>
                <a:cubicBezTo>
                  <a:pt x="202" y="91"/>
                  <a:pt x="210" y="98"/>
                  <a:pt x="209" y="106"/>
                </a:cubicBezTo>
                <a:cubicBezTo>
                  <a:pt x="208" y="111"/>
                  <a:pt x="202" y="115"/>
                  <a:pt x="202" y="115"/>
                </a:cubicBezTo>
                <a:cubicBezTo>
                  <a:pt x="202" y="115"/>
                  <a:pt x="209" y="121"/>
                  <a:pt x="209" y="128"/>
                </a:cubicBezTo>
                <a:cubicBezTo>
                  <a:pt x="209" y="135"/>
                  <a:pt x="207" y="141"/>
                  <a:pt x="202" y="143"/>
                </a:cubicBezTo>
                <a:cubicBezTo>
                  <a:pt x="202" y="143"/>
                  <a:pt x="197" y="145"/>
                  <a:pt x="194" y="137"/>
                </a:cubicBezTo>
                <a:cubicBezTo>
                  <a:pt x="194" y="137"/>
                  <a:pt x="189" y="145"/>
                  <a:pt x="181" y="142"/>
                </a:cubicBezTo>
                <a:cubicBezTo>
                  <a:pt x="172" y="138"/>
                  <a:pt x="170" y="133"/>
                  <a:pt x="171" y="126"/>
                </a:cubicBezTo>
                <a:cubicBezTo>
                  <a:pt x="172" y="119"/>
                  <a:pt x="177" y="118"/>
                  <a:pt x="179" y="118"/>
                </a:cubicBezTo>
                <a:cubicBezTo>
                  <a:pt x="181" y="118"/>
                  <a:pt x="183" y="120"/>
                  <a:pt x="183" y="122"/>
                </a:cubicBezTo>
                <a:cubicBezTo>
                  <a:pt x="183" y="124"/>
                  <a:pt x="181" y="124"/>
                  <a:pt x="180" y="123"/>
                </a:cubicBezTo>
                <a:cubicBezTo>
                  <a:pt x="180" y="123"/>
                  <a:pt x="175" y="122"/>
                  <a:pt x="175" y="127"/>
                </a:cubicBezTo>
                <a:cubicBezTo>
                  <a:pt x="175" y="132"/>
                  <a:pt x="182" y="135"/>
                  <a:pt x="186" y="134"/>
                </a:cubicBezTo>
                <a:cubicBezTo>
                  <a:pt x="190" y="133"/>
                  <a:pt x="198" y="127"/>
                  <a:pt x="198" y="114"/>
                </a:cubicBezTo>
                <a:cubicBezTo>
                  <a:pt x="195" y="98"/>
                  <a:pt x="176" y="99"/>
                  <a:pt x="176" y="99"/>
                </a:cubicBezTo>
                <a:cubicBezTo>
                  <a:pt x="176" y="99"/>
                  <a:pt x="164" y="101"/>
                  <a:pt x="161" y="103"/>
                </a:cubicBezTo>
                <a:cubicBezTo>
                  <a:pt x="161" y="103"/>
                  <a:pt x="150" y="8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08" y="124"/>
                  <a:pt x="125" y="139"/>
                </a:cubicBezTo>
                <a:cubicBezTo>
                  <a:pt x="125" y="139"/>
                  <a:pt x="113" y="153"/>
                  <a:pt x="121" y="169"/>
                </a:cubicBezTo>
                <a:cubicBezTo>
                  <a:pt x="130" y="184"/>
                  <a:pt x="145" y="178"/>
                  <a:pt x="146" y="176"/>
                </a:cubicBezTo>
                <a:cubicBezTo>
                  <a:pt x="147" y="175"/>
                  <a:pt x="159" y="167"/>
                  <a:pt x="151" y="156"/>
                </a:cubicBezTo>
                <a:cubicBezTo>
                  <a:pt x="148" y="153"/>
                  <a:pt x="144" y="155"/>
                  <a:pt x="144" y="155"/>
                </a:cubicBezTo>
                <a:cubicBezTo>
                  <a:pt x="144" y="155"/>
                  <a:pt x="141" y="156"/>
                  <a:pt x="143" y="162"/>
                </a:cubicBezTo>
                <a:cubicBezTo>
                  <a:pt x="143" y="162"/>
                  <a:pt x="141" y="164"/>
                  <a:pt x="139" y="162"/>
                </a:cubicBezTo>
                <a:cubicBezTo>
                  <a:pt x="137" y="161"/>
                  <a:pt x="136" y="154"/>
                  <a:pt x="143" y="150"/>
                </a:cubicBezTo>
                <a:cubicBezTo>
                  <a:pt x="149" y="146"/>
                  <a:pt x="157" y="152"/>
                  <a:pt x="160" y="158"/>
                </a:cubicBezTo>
                <a:cubicBezTo>
                  <a:pt x="163" y="164"/>
                  <a:pt x="161" y="166"/>
                  <a:pt x="160" y="169"/>
                </a:cubicBezTo>
                <a:cubicBezTo>
                  <a:pt x="160" y="170"/>
                  <a:pt x="155" y="176"/>
                  <a:pt x="155" y="176"/>
                </a:cubicBezTo>
                <a:cubicBezTo>
                  <a:pt x="155" y="176"/>
                  <a:pt x="159" y="177"/>
                  <a:pt x="159" y="181"/>
                </a:cubicBezTo>
                <a:cubicBezTo>
                  <a:pt x="159" y="185"/>
                  <a:pt x="159" y="189"/>
                  <a:pt x="150" y="190"/>
                </a:cubicBezTo>
                <a:cubicBezTo>
                  <a:pt x="140" y="191"/>
                  <a:pt x="133" y="181"/>
                  <a:pt x="133" y="181"/>
                </a:cubicBezTo>
                <a:cubicBezTo>
                  <a:pt x="133" y="181"/>
                  <a:pt x="126" y="189"/>
                  <a:pt x="119" y="189"/>
                </a:cubicBezTo>
                <a:cubicBezTo>
                  <a:pt x="112" y="189"/>
                  <a:pt x="107" y="183"/>
                  <a:pt x="107" y="183"/>
                </a:cubicBezTo>
                <a:cubicBezTo>
                  <a:pt x="107" y="183"/>
                  <a:pt x="100" y="196"/>
                  <a:pt x="87" y="197"/>
                </a:cubicBezTo>
                <a:cubicBezTo>
                  <a:pt x="74" y="198"/>
                  <a:pt x="73" y="187"/>
                  <a:pt x="74" y="181"/>
                </a:cubicBezTo>
                <a:cubicBezTo>
                  <a:pt x="75" y="175"/>
                  <a:pt x="79" y="176"/>
                  <a:pt x="81" y="176"/>
                </a:cubicBezTo>
                <a:cubicBezTo>
                  <a:pt x="82" y="176"/>
                  <a:pt x="84" y="178"/>
                  <a:pt x="82" y="179"/>
                </a:cubicBezTo>
                <a:cubicBezTo>
                  <a:pt x="81" y="180"/>
                  <a:pt x="74" y="188"/>
                  <a:pt x="83" y="191"/>
                </a:cubicBezTo>
                <a:cubicBezTo>
                  <a:pt x="95" y="193"/>
                  <a:pt x="99" y="180"/>
                  <a:pt x="100" y="178"/>
                </a:cubicBezTo>
                <a:cubicBezTo>
                  <a:pt x="101" y="176"/>
                  <a:pt x="101" y="155"/>
                  <a:pt x="78" y="154"/>
                </a:cubicBezTo>
                <a:cubicBezTo>
                  <a:pt x="57" y="154"/>
                  <a:pt x="54" y="167"/>
                  <a:pt x="51" y="172"/>
                </a:cubicBezTo>
                <a:cubicBezTo>
                  <a:pt x="51" y="172"/>
                  <a:pt x="48" y="180"/>
                  <a:pt x="49" y="182"/>
                </a:cubicBezTo>
                <a:cubicBezTo>
                  <a:pt x="49" y="182"/>
                  <a:pt x="37" y="178"/>
                  <a:pt x="20" y="194"/>
                </a:cubicBezTo>
                <a:cubicBezTo>
                  <a:pt x="20" y="194"/>
                  <a:pt x="1" y="212"/>
                  <a:pt x="0" y="213"/>
                </a:cubicBezTo>
                <a:cubicBezTo>
                  <a:pt x="227" y="213"/>
                  <a:pt x="227" y="213"/>
                  <a:pt x="227" y="213"/>
                </a:cubicBezTo>
                <a:cubicBezTo>
                  <a:pt x="227" y="197"/>
                  <a:pt x="227" y="197"/>
                  <a:pt x="227" y="19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74"/>
          <p:cNvSpPr>
            <a:spLocks/>
          </p:cNvSpPr>
          <p:nvPr/>
        </p:nvSpPr>
        <p:spPr bwMode="auto">
          <a:xfrm flipH="1">
            <a:off x="9266657" y="3499218"/>
            <a:ext cx="793658" cy="745592"/>
          </a:xfrm>
          <a:custGeom>
            <a:avLst/>
            <a:gdLst>
              <a:gd name="T0" fmla="*/ 227 w 227"/>
              <a:gd name="T1" fmla="*/ 0 h 213"/>
              <a:gd name="T2" fmla="*/ 204 w 227"/>
              <a:gd name="T3" fmla="*/ 36 h 213"/>
              <a:gd name="T4" fmla="*/ 177 w 227"/>
              <a:gd name="T5" fmla="*/ 63 h 213"/>
              <a:gd name="T6" fmla="*/ 191 w 227"/>
              <a:gd name="T7" fmla="*/ 82 h 213"/>
              <a:gd name="T8" fmla="*/ 210 w 227"/>
              <a:gd name="T9" fmla="*/ 75 h 213"/>
              <a:gd name="T10" fmla="*/ 206 w 227"/>
              <a:gd name="T11" fmla="*/ 64 h 213"/>
              <a:gd name="T12" fmla="*/ 201 w 227"/>
              <a:gd name="T13" fmla="*/ 68 h 213"/>
              <a:gd name="T14" fmla="*/ 197 w 227"/>
              <a:gd name="T15" fmla="*/ 64 h 213"/>
              <a:gd name="T16" fmla="*/ 210 w 227"/>
              <a:gd name="T17" fmla="*/ 59 h 213"/>
              <a:gd name="T18" fmla="*/ 214 w 227"/>
              <a:gd name="T19" fmla="*/ 79 h 213"/>
              <a:gd name="T20" fmla="*/ 202 w 227"/>
              <a:gd name="T21" fmla="*/ 91 h 213"/>
              <a:gd name="T22" fmla="*/ 209 w 227"/>
              <a:gd name="T23" fmla="*/ 106 h 213"/>
              <a:gd name="T24" fmla="*/ 202 w 227"/>
              <a:gd name="T25" fmla="*/ 115 h 213"/>
              <a:gd name="T26" fmla="*/ 209 w 227"/>
              <a:gd name="T27" fmla="*/ 128 h 213"/>
              <a:gd name="T28" fmla="*/ 202 w 227"/>
              <a:gd name="T29" fmla="*/ 143 h 213"/>
              <a:gd name="T30" fmla="*/ 194 w 227"/>
              <a:gd name="T31" fmla="*/ 137 h 213"/>
              <a:gd name="T32" fmla="*/ 181 w 227"/>
              <a:gd name="T33" fmla="*/ 142 h 213"/>
              <a:gd name="T34" fmla="*/ 171 w 227"/>
              <a:gd name="T35" fmla="*/ 126 h 213"/>
              <a:gd name="T36" fmla="*/ 179 w 227"/>
              <a:gd name="T37" fmla="*/ 118 h 213"/>
              <a:gd name="T38" fmla="*/ 183 w 227"/>
              <a:gd name="T39" fmla="*/ 122 h 213"/>
              <a:gd name="T40" fmla="*/ 180 w 227"/>
              <a:gd name="T41" fmla="*/ 123 h 213"/>
              <a:gd name="T42" fmla="*/ 175 w 227"/>
              <a:gd name="T43" fmla="*/ 127 h 213"/>
              <a:gd name="T44" fmla="*/ 186 w 227"/>
              <a:gd name="T45" fmla="*/ 134 h 213"/>
              <a:gd name="T46" fmla="*/ 198 w 227"/>
              <a:gd name="T47" fmla="*/ 114 h 213"/>
              <a:gd name="T48" fmla="*/ 176 w 227"/>
              <a:gd name="T49" fmla="*/ 99 h 213"/>
              <a:gd name="T50" fmla="*/ 161 w 227"/>
              <a:gd name="T51" fmla="*/ 103 h 213"/>
              <a:gd name="T52" fmla="*/ 130 w 227"/>
              <a:gd name="T53" fmla="*/ 99 h 213"/>
              <a:gd name="T54" fmla="*/ 130 w 227"/>
              <a:gd name="T55" fmla="*/ 99 h 213"/>
              <a:gd name="T56" fmla="*/ 122 w 227"/>
              <a:gd name="T57" fmla="*/ 98 h 213"/>
              <a:gd name="T58" fmla="*/ 123 w 227"/>
              <a:gd name="T59" fmla="*/ 104 h 213"/>
              <a:gd name="T60" fmla="*/ 125 w 227"/>
              <a:gd name="T61" fmla="*/ 139 h 213"/>
              <a:gd name="T62" fmla="*/ 121 w 227"/>
              <a:gd name="T63" fmla="*/ 169 h 213"/>
              <a:gd name="T64" fmla="*/ 146 w 227"/>
              <a:gd name="T65" fmla="*/ 176 h 213"/>
              <a:gd name="T66" fmla="*/ 151 w 227"/>
              <a:gd name="T67" fmla="*/ 156 h 213"/>
              <a:gd name="T68" fmla="*/ 144 w 227"/>
              <a:gd name="T69" fmla="*/ 155 h 213"/>
              <a:gd name="T70" fmla="*/ 143 w 227"/>
              <a:gd name="T71" fmla="*/ 162 h 213"/>
              <a:gd name="T72" fmla="*/ 139 w 227"/>
              <a:gd name="T73" fmla="*/ 162 h 213"/>
              <a:gd name="T74" fmla="*/ 143 w 227"/>
              <a:gd name="T75" fmla="*/ 150 h 213"/>
              <a:gd name="T76" fmla="*/ 160 w 227"/>
              <a:gd name="T77" fmla="*/ 158 h 213"/>
              <a:gd name="T78" fmla="*/ 160 w 227"/>
              <a:gd name="T79" fmla="*/ 169 h 213"/>
              <a:gd name="T80" fmla="*/ 155 w 227"/>
              <a:gd name="T81" fmla="*/ 176 h 213"/>
              <a:gd name="T82" fmla="*/ 159 w 227"/>
              <a:gd name="T83" fmla="*/ 181 h 213"/>
              <a:gd name="T84" fmla="*/ 150 w 227"/>
              <a:gd name="T85" fmla="*/ 190 h 213"/>
              <a:gd name="T86" fmla="*/ 133 w 227"/>
              <a:gd name="T87" fmla="*/ 181 h 213"/>
              <a:gd name="T88" fmla="*/ 119 w 227"/>
              <a:gd name="T89" fmla="*/ 189 h 213"/>
              <a:gd name="T90" fmla="*/ 107 w 227"/>
              <a:gd name="T91" fmla="*/ 183 h 213"/>
              <a:gd name="T92" fmla="*/ 87 w 227"/>
              <a:gd name="T93" fmla="*/ 197 h 213"/>
              <a:gd name="T94" fmla="*/ 74 w 227"/>
              <a:gd name="T95" fmla="*/ 181 h 213"/>
              <a:gd name="T96" fmla="*/ 81 w 227"/>
              <a:gd name="T97" fmla="*/ 176 h 213"/>
              <a:gd name="T98" fmla="*/ 82 w 227"/>
              <a:gd name="T99" fmla="*/ 179 h 213"/>
              <a:gd name="T100" fmla="*/ 83 w 227"/>
              <a:gd name="T101" fmla="*/ 191 h 213"/>
              <a:gd name="T102" fmla="*/ 100 w 227"/>
              <a:gd name="T103" fmla="*/ 178 h 213"/>
              <a:gd name="T104" fmla="*/ 78 w 227"/>
              <a:gd name="T105" fmla="*/ 154 h 213"/>
              <a:gd name="T106" fmla="*/ 51 w 227"/>
              <a:gd name="T107" fmla="*/ 172 h 213"/>
              <a:gd name="T108" fmla="*/ 49 w 227"/>
              <a:gd name="T109" fmla="*/ 182 h 213"/>
              <a:gd name="T110" fmla="*/ 20 w 227"/>
              <a:gd name="T111" fmla="*/ 194 h 213"/>
              <a:gd name="T112" fmla="*/ 0 w 227"/>
              <a:gd name="T113" fmla="*/ 213 h 213"/>
              <a:gd name="T114" fmla="*/ 227 w 227"/>
              <a:gd name="T115" fmla="*/ 213 h 213"/>
              <a:gd name="T116" fmla="*/ 227 w 227"/>
              <a:gd name="T117" fmla="*/ 197 h 213"/>
              <a:gd name="T118" fmla="*/ 227 w 227"/>
              <a:gd name="T119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7" h="213">
                <a:moveTo>
                  <a:pt x="227" y="0"/>
                </a:moveTo>
                <a:cubicBezTo>
                  <a:pt x="221" y="5"/>
                  <a:pt x="203" y="21"/>
                  <a:pt x="204" y="36"/>
                </a:cubicBezTo>
                <a:cubicBezTo>
                  <a:pt x="204" y="36"/>
                  <a:pt x="178" y="39"/>
                  <a:pt x="177" y="63"/>
                </a:cubicBezTo>
                <a:cubicBezTo>
                  <a:pt x="177" y="63"/>
                  <a:pt x="180" y="79"/>
                  <a:pt x="191" y="82"/>
                </a:cubicBezTo>
                <a:cubicBezTo>
                  <a:pt x="203" y="86"/>
                  <a:pt x="209" y="77"/>
                  <a:pt x="210" y="75"/>
                </a:cubicBezTo>
                <a:cubicBezTo>
                  <a:pt x="211" y="73"/>
                  <a:pt x="213" y="65"/>
                  <a:pt x="206" y="64"/>
                </a:cubicBezTo>
                <a:cubicBezTo>
                  <a:pt x="203" y="63"/>
                  <a:pt x="201" y="67"/>
                  <a:pt x="201" y="68"/>
                </a:cubicBezTo>
                <a:cubicBezTo>
                  <a:pt x="201" y="68"/>
                  <a:pt x="197" y="69"/>
                  <a:pt x="197" y="64"/>
                </a:cubicBezTo>
                <a:cubicBezTo>
                  <a:pt x="197" y="59"/>
                  <a:pt x="205" y="57"/>
                  <a:pt x="210" y="59"/>
                </a:cubicBezTo>
                <a:cubicBezTo>
                  <a:pt x="214" y="62"/>
                  <a:pt x="218" y="68"/>
                  <a:pt x="214" y="79"/>
                </a:cubicBezTo>
                <a:cubicBezTo>
                  <a:pt x="210" y="88"/>
                  <a:pt x="202" y="91"/>
                  <a:pt x="202" y="91"/>
                </a:cubicBezTo>
                <a:cubicBezTo>
                  <a:pt x="202" y="91"/>
                  <a:pt x="210" y="98"/>
                  <a:pt x="209" y="106"/>
                </a:cubicBezTo>
                <a:cubicBezTo>
                  <a:pt x="208" y="111"/>
                  <a:pt x="202" y="115"/>
                  <a:pt x="202" y="115"/>
                </a:cubicBezTo>
                <a:cubicBezTo>
                  <a:pt x="202" y="115"/>
                  <a:pt x="209" y="121"/>
                  <a:pt x="209" y="128"/>
                </a:cubicBezTo>
                <a:cubicBezTo>
                  <a:pt x="209" y="135"/>
                  <a:pt x="207" y="141"/>
                  <a:pt x="202" y="143"/>
                </a:cubicBezTo>
                <a:cubicBezTo>
                  <a:pt x="202" y="143"/>
                  <a:pt x="197" y="145"/>
                  <a:pt x="194" y="137"/>
                </a:cubicBezTo>
                <a:cubicBezTo>
                  <a:pt x="194" y="137"/>
                  <a:pt x="189" y="145"/>
                  <a:pt x="181" y="142"/>
                </a:cubicBezTo>
                <a:cubicBezTo>
                  <a:pt x="172" y="138"/>
                  <a:pt x="170" y="133"/>
                  <a:pt x="171" y="126"/>
                </a:cubicBezTo>
                <a:cubicBezTo>
                  <a:pt x="172" y="119"/>
                  <a:pt x="177" y="118"/>
                  <a:pt x="179" y="118"/>
                </a:cubicBezTo>
                <a:cubicBezTo>
                  <a:pt x="181" y="118"/>
                  <a:pt x="183" y="120"/>
                  <a:pt x="183" y="122"/>
                </a:cubicBezTo>
                <a:cubicBezTo>
                  <a:pt x="183" y="124"/>
                  <a:pt x="181" y="124"/>
                  <a:pt x="180" y="123"/>
                </a:cubicBezTo>
                <a:cubicBezTo>
                  <a:pt x="180" y="123"/>
                  <a:pt x="175" y="122"/>
                  <a:pt x="175" y="127"/>
                </a:cubicBezTo>
                <a:cubicBezTo>
                  <a:pt x="175" y="132"/>
                  <a:pt x="182" y="135"/>
                  <a:pt x="186" y="134"/>
                </a:cubicBezTo>
                <a:cubicBezTo>
                  <a:pt x="190" y="133"/>
                  <a:pt x="198" y="127"/>
                  <a:pt x="198" y="114"/>
                </a:cubicBezTo>
                <a:cubicBezTo>
                  <a:pt x="195" y="98"/>
                  <a:pt x="176" y="99"/>
                  <a:pt x="176" y="99"/>
                </a:cubicBezTo>
                <a:cubicBezTo>
                  <a:pt x="176" y="99"/>
                  <a:pt x="164" y="101"/>
                  <a:pt x="161" y="103"/>
                </a:cubicBezTo>
                <a:cubicBezTo>
                  <a:pt x="161" y="103"/>
                  <a:pt x="150" y="8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08" y="124"/>
                  <a:pt x="125" y="139"/>
                </a:cubicBezTo>
                <a:cubicBezTo>
                  <a:pt x="125" y="139"/>
                  <a:pt x="113" y="153"/>
                  <a:pt x="121" y="169"/>
                </a:cubicBezTo>
                <a:cubicBezTo>
                  <a:pt x="130" y="184"/>
                  <a:pt x="145" y="178"/>
                  <a:pt x="146" y="176"/>
                </a:cubicBezTo>
                <a:cubicBezTo>
                  <a:pt x="147" y="175"/>
                  <a:pt x="159" y="167"/>
                  <a:pt x="151" y="156"/>
                </a:cubicBezTo>
                <a:cubicBezTo>
                  <a:pt x="148" y="153"/>
                  <a:pt x="144" y="155"/>
                  <a:pt x="144" y="155"/>
                </a:cubicBezTo>
                <a:cubicBezTo>
                  <a:pt x="144" y="155"/>
                  <a:pt x="141" y="156"/>
                  <a:pt x="143" y="162"/>
                </a:cubicBezTo>
                <a:cubicBezTo>
                  <a:pt x="143" y="162"/>
                  <a:pt x="141" y="164"/>
                  <a:pt x="139" y="162"/>
                </a:cubicBezTo>
                <a:cubicBezTo>
                  <a:pt x="137" y="161"/>
                  <a:pt x="136" y="154"/>
                  <a:pt x="143" y="150"/>
                </a:cubicBezTo>
                <a:cubicBezTo>
                  <a:pt x="149" y="146"/>
                  <a:pt x="157" y="152"/>
                  <a:pt x="160" y="158"/>
                </a:cubicBezTo>
                <a:cubicBezTo>
                  <a:pt x="163" y="164"/>
                  <a:pt x="161" y="166"/>
                  <a:pt x="160" y="169"/>
                </a:cubicBezTo>
                <a:cubicBezTo>
                  <a:pt x="160" y="170"/>
                  <a:pt x="155" y="176"/>
                  <a:pt x="155" y="176"/>
                </a:cubicBezTo>
                <a:cubicBezTo>
                  <a:pt x="155" y="176"/>
                  <a:pt x="159" y="177"/>
                  <a:pt x="159" y="181"/>
                </a:cubicBezTo>
                <a:cubicBezTo>
                  <a:pt x="159" y="185"/>
                  <a:pt x="159" y="189"/>
                  <a:pt x="150" y="190"/>
                </a:cubicBezTo>
                <a:cubicBezTo>
                  <a:pt x="140" y="191"/>
                  <a:pt x="133" y="181"/>
                  <a:pt x="133" y="181"/>
                </a:cubicBezTo>
                <a:cubicBezTo>
                  <a:pt x="133" y="181"/>
                  <a:pt x="126" y="189"/>
                  <a:pt x="119" y="189"/>
                </a:cubicBezTo>
                <a:cubicBezTo>
                  <a:pt x="112" y="189"/>
                  <a:pt x="107" y="183"/>
                  <a:pt x="107" y="183"/>
                </a:cubicBezTo>
                <a:cubicBezTo>
                  <a:pt x="107" y="183"/>
                  <a:pt x="100" y="196"/>
                  <a:pt x="87" y="197"/>
                </a:cubicBezTo>
                <a:cubicBezTo>
                  <a:pt x="74" y="198"/>
                  <a:pt x="73" y="187"/>
                  <a:pt x="74" y="181"/>
                </a:cubicBezTo>
                <a:cubicBezTo>
                  <a:pt x="75" y="175"/>
                  <a:pt x="79" y="176"/>
                  <a:pt x="81" y="176"/>
                </a:cubicBezTo>
                <a:cubicBezTo>
                  <a:pt x="82" y="176"/>
                  <a:pt x="84" y="178"/>
                  <a:pt x="82" y="179"/>
                </a:cubicBezTo>
                <a:cubicBezTo>
                  <a:pt x="81" y="180"/>
                  <a:pt x="74" y="188"/>
                  <a:pt x="83" y="191"/>
                </a:cubicBezTo>
                <a:cubicBezTo>
                  <a:pt x="95" y="193"/>
                  <a:pt x="99" y="180"/>
                  <a:pt x="100" y="178"/>
                </a:cubicBezTo>
                <a:cubicBezTo>
                  <a:pt x="101" y="176"/>
                  <a:pt x="101" y="155"/>
                  <a:pt x="78" y="154"/>
                </a:cubicBezTo>
                <a:cubicBezTo>
                  <a:pt x="57" y="154"/>
                  <a:pt x="54" y="167"/>
                  <a:pt x="51" y="172"/>
                </a:cubicBezTo>
                <a:cubicBezTo>
                  <a:pt x="51" y="172"/>
                  <a:pt x="48" y="180"/>
                  <a:pt x="49" y="182"/>
                </a:cubicBezTo>
                <a:cubicBezTo>
                  <a:pt x="49" y="182"/>
                  <a:pt x="37" y="178"/>
                  <a:pt x="20" y="194"/>
                </a:cubicBezTo>
                <a:cubicBezTo>
                  <a:pt x="20" y="194"/>
                  <a:pt x="1" y="212"/>
                  <a:pt x="0" y="213"/>
                </a:cubicBezTo>
                <a:cubicBezTo>
                  <a:pt x="227" y="213"/>
                  <a:pt x="227" y="213"/>
                  <a:pt x="227" y="213"/>
                </a:cubicBezTo>
                <a:cubicBezTo>
                  <a:pt x="227" y="197"/>
                  <a:pt x="227" y="197"/>
                  <a:pt x="227" y="19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5" name="组 164"/>
          <p:cNvGrpSpPr/>
          <p:nvPr/>
        </p:nvGrpSpPr>
        <p:grpSpPr>
          <a:xfrm>
            <a:off x="6521526" y="449694"/>
            <a:ext cx="1890397" cy="1496757"/>
            <a:chOff x="3718310" y="1502922"/>
            <a:chExt cx="4920214" cy="3895670"/>
          </a:xfrm>
          <a:solidFill>
            <a:schemeClr val="accent2">
              <a:lumMod val="75000"/>
              <a:alpha val="80000"/>
            </a:schemeClr>
          </a:solidFill>
        </p:grpSpPr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6811499" y="2681862"/>
              <a:ext cx="69280" cy="69280"/>
            </a:xfrm>
            <a:custGeom>
              <a:avLst/>
              <a:gdLst>
                <a:gd name="T0" fmla="*/ 4 w 32"/>
                <a:gd name="T1" fmla="*/ 30 h 32"/>
                <a:gd name="T2" fmla="*/ 31 w 32"/>
                <a:gd name="T3" fmla="*/ 32 h 32"/>
                <a:gd name="T4" fmla="*/ 0 w 32"/>
                <a:gd name="T5" fmla="*/ 3 h 32"/>
                <a:gd name="T6" fmla="*/ 4 w 32"/>
                <a:gd name="T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2">
                  <a:moveTo>
                    <a:pt x="4" y="30"/>
                  </a:moveTo>
                  <a:cubicBezTo>
                    <a:pt x="13" y="29"/>
                    <a:pt x="22" y="30"/>
                    <a:pt x="31" y="32"/>
                  </a:cubicBezTo>
                  <a:cubicBezTo>
                    <a:pt x="32" y="9"/>
                    <a:pt x="24" y="0"/>
                    <a:pt x="0" y="3"/>
                  </a:cubicBezTo>
                  <a:cubicBezTo>
                    <a:pt x="1" y="5"/>
                    <a:pt x="7" y="25"/>
                    <a:pt x="4" y="30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6663613" y="2855062"/>
              <a:ext cx="54625" cy="59954"/>
            </a:xfrm>
            <a:custGeom>
              <a:avLst/>
              <a:gdLst>
                <a:gd name="T0" fmla="*/ 0 w 25"/>
                <a:gd name="T1" fmla="*/ 1 h 28"/>
                <a:gd name="T2" fmla="*/ 25 w 25"/>
                <a:gd name="T3" fmla="*/ 25 h 28"/>
                <a:gd name="T4" fmla="*/ 25 w 25"/>
                <a:gd name="T5" fmla="*/ 0 h 28"/>
                <a:gd name="T6" fmla="*/ 0 w 2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0" y="1"/>
                  </a:moveTo>
                  <a:cubicBezTo>
                    <a:pt x="8" y="6"/>
                    <a:pt x="1" y="28"/>
                    <a:pt x="25" y="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1"/>
                    <a:pt x="9" y="1"/>
                    <a:pt x="0" y="1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4"/>
            <p:cNvSpPr>
              <a:spLocks noEditPoints="1"/>
            </p:cNvSpPr>
            <p:nvPr/>
          </p:nvSpPr>
          <p:spPr bwMode="auto">
            <a:xfrm>
              <a:off x="3718310" y="1502922"/>
              <a:ext cx="4920214" cy="3895670"/>
            </a:xfrm>
            <a:custGeom>
              <a:avLst/>
              <a:gdLst>
                <a:gd name="T0" fmla="*/ 1578 w 2277"/>
                <a:gd name="T1" fmla="*/ 115 h 1800"/>
                <a:gd name="T2" fmla="*/ 184 w 2277"/>
                <a:gd name="T3" fmla="*/ 1158 h 1800"/>
                <a:gd name="T4" fmla="*/ 659 w 2277"/>
                <a:gd name="T5" fmla="*/ 1580 h 1800"/>
                <a:gd name="T6" fmla="*/ 1530 w 2277"/>
                <a:gd name="T7" fmla="*/ 1664 h 1800"/>
                <a:gd name="T8" fmla="*/ 1860 w 2277"/>
                <a:gd name="T9" fmla="*/ 1250 h 1800"/>
                <a:gd name="T10" fmla="*/ 2022 w 2277"/>
                <a:gd name="T11" fmla="*/ 923 h 1800"/>
                <a:gd name="T12" fmla="*/ 1624 w 2277"/>
                <a:gd name="T13" fmla="*/ 1327 h 1800"/>
                <a:gd name="T14" fmla="*/ 881 w 2277"/>
                <a:gd name="T15" fmla="*/ 1418 h 1800"/>
                <a:gd name="T16" fmla="*/ 745 w 2277"/>
                <a:gd name="T17" fmla="*/ 1229 h 1800"/>
                <a:gd name="T18" fmla="*/ 458 w 2277"/>
                <a:gd name="T19" fmla="*/ 928 h 1800"/>
                <a:gd name="T20" fmla="*/ 660 w 2277"/>
                <a:gd name="T21" fmla="*/ 452 h 1800"/>
                <a:gd name="T22" fmla="*/ 740 w 2277"/>
                <a:gd name="T23" fmla="*/ 159 h 1800"/>
                <a:gd name="T24" fmla="*/ 1041 w 2277"/>
                <a:gd name="T25" fmla="*/ 735 h 1800"/>
                <a:gd name="T26" fmla="*/ 931 w 2277"/>
                <a:gd name="T27" fmla="*/ 1053 h 1800"/>
                <a:gd name="T28" fmla="*/ 829 w 2277"/>
                <a:gd name="T29" fmla="*/ 666 h 1800"/>
                <a:gd name="T30" fmla="*/ 1017 w 2277"/>
                <a:gd name="T31" fmla="*/ 809 h 1800"/>
                <a:gd name="T32" fmla="*/ 709 w 2277"/>
                <a:gd name="T33" fmla="*/ 680 h 1800"/>
                <a:gd name="T34" fmla="*/ 680 w 2277"/>
                <a:gd name="T35" fmla="*/ 628 h 1800"/>
                <a:gd name="T36" fmla="*/ 574 w 2277"/>
                <a:gd name="T37" fmla="*/ 868 h 1800"/>
                <a:gd name="T38" fmla="*/ 1072 w 2277"/>
                <a:gd name="T39" fmla="*/ 1237 h 1800"/>
                <a:gd name="T40" fmla="*/ 819 w 2277"/>
                <a:gd name="T41" fmla="*/ 437 h 1800"/>
                <a:gd name="T42" fmla="*/ 557 w 2277"/>
                <a:gd name="T43" fmla="*/ 915 h 1800"/>
                <a:gd name="T44" fmla="*/ 648 w 2277"/>
                <a:gd name="T45" fmla="*/ 1257 h 1800"/>
                <a:gd name="T46" fmla="*/ 580 w 2277"/>
                <a:gd name="T47" fmla="*/ 1054 h 1800"/>
                <a:gd name="T48" fmla="*/ 931 w 2277"/>
                <a:gd name="T49" fmla="*/ 1275 h 1800"/>
                <a:gd name="T50" fmla="*/ 1101 w 2277"/>
                <a:gd name="T51" fmla="*/ 1305 h 1800"/>
                <a:gd name="T52" fmla="*/ 1211 w 2277"/>
                <a:gd name="T53" fmla="*/ 1170 h 1800"/>
                <a:gd name="T54" fmla="*/ 1285 w 2277"/>
                <a:gd name="T55" fmla="*/ 982 h 1800"/>
                <a:gd name="T56" fmla="*/ 1539 w 2277"/>
                <a:gd name="T57" fmla="*/ 940 h 1800"/>
                <a:gd name="T58" fmla="*/ 1432 w 2277"/>
                <a:gd name="T59" fmla="*/ 1069 h 1800"/>
                <a:gd name="T60" fmla="*/ 1560 w 2277"/>
                <a:gd name="T61" fmla="*/ 898 h 1800"/>
                <a:gd name="T62" fmla="*/ 1754 w 2277"/>
                <a:gd name="T63" fmla="*/ 928 h 1800"/>
                <a:gd name="T64" fmla="*/ 1844 w 2277"/>
                <a:gd name="T65" fmla="*/ 819 h 1800"/>
                <a:gd name="T66" fmla="*/ 2058 w 2277"/>
                <a:gd name="T67" fmla="*/ 670 h 1800"/>
                <a:gd name="T68" fmla="*/ 1928 w 2277"/>
                <a:gd name="T69" fmla="*/ 452 h 1800"/>
                <a:gd name="T70" fmla="*/ 1796 w 2277"/>
                <a:gd name="T71" fmla="*/ 219 h 1800"/>
                <a:gd name="T72" fmla="*/ 1734 w 2277"/>
                <a:gd name="T73" fmla="*/ 246 h 1800"/>
                <a:gd name="T74" fmla="*/ 1482 w 2277"/>
                <a:gd name="T75" fmla="*/ 132 h 1800"/>
                <a:gd name="T76" fmla="*/ 1321 w 2277"/>
                <a:gd name="T77" fmla="*/ 79 h 1800"/>
                <a:gd name="T78" fmla="*/ 873 w 2277"/>
                <a:gd name="T79" fmla="*/ 234 h 1800"/>
                <a:gd name="T80" fmla="*/ 496 w 2277"/>
                <a:gd name="T81" fmla="*/ 352 h 1800"/>
                <a:gd name="T82" fmla="*/ 529 w 2277"/>
                <a:gd name="T83" fmla="*/ 174 h 1800"/>
                <a:gd name="T84" fmla="*/ 429 w 2277"/>
                <a:gd name="T85" fmla="*/ 219 h 1800"/>
                <a:gd name="T86" fmla="*/ 240 w 2277"/>
                <a:gd name="T87" fmla="*/ 295 h 1800"/>
                <a:gd name="T88" fmla="*/ 446 w 2277"/>
                <a:gd name="T89" fmla="*/ 833 h 1800"/>
                <a:gd name="T90" fmla="*/ 370 w 2277"/>
                <a:gd name="T91" fmla="*/ 964 h 1800"/>
                <a:gd name="T92" fmla="*/ 218 w 2277"/>
                <a:gd name="T93" fmla="*/ 743 h 1800"/>
                <a:gd name="T94" fmla="*/ 385 w 2277"/>
                <a:gd name="T95" fmla="*/ 1190 h 1800"/>
                <a:gd name="T96" fmla="*/ 86 w 2277"/>
                <a:gd name="T97" fmla="*/ 949 h 1800"/>
                <a:gd name="T98" fmla="*/ 363 w 2277"/>
                <a:gd name="T99" fmla="*/ 1410 h 1800"/>
                <a:gd name="T100" fmla="*/ 519 w 2277"/>
                <a:gd name="T101" fmla="*/ 1203 h 1800"/>
                <a:gd name="T102" fmla="*/ 726 w 2277"/>
                <a:gd name="T103" fmla="*/ 1525 h 1800"/>
                <a:gd name="T104" fmla="*/ 775 w 2277"/>
                <a:gd name="T105" fmla="*/ 1513 h 1800"/>
                <a:gd name="T106" fmla="*/ 960 w 2277"/>
                <a:gd name="T107" fmla="*/ 1412 h 1800"/>
                <a:gd name="T108" fmla="*/ 1110 w 2277"/>
                <a:gd name="T109" fmla="*/ 1583 h 1800"/>
                <a:gd name="T110" fmla="*/ 1328 w 2277"/>
                <a:gd name="T111" fmla="*/ 1352 h 1800"/>
                <a:gd name="T112" fmla="*/ 1462 w 2277"/>
                <a:gd name="T113" fmla="*/ 1632 h 1800"/>
                <a:gd name="T114" fmla="*/ 1522 w 2277"/>
                <a:gd name="T115" fmla="*/ 1287 h 1800"/>
                <a:gd name="T116" fmla="*/ 1683 w 2277"/>
                <a:gd name="T117" fmla="*/ 1389 h 1800"/>
                <a:gd name="T118" fmla="*/ 1859 w 2277"/>
                <a:gd name="T119" fmla="*/ 1181 h 1800"/>
                <a:gd name="T120" fmla="*/ 2039 w 2277"/>
                <a:gd name="T121" fmla="*/ 1127 h 1800"/>
                <a:gd name="T122" fmla="*/ 2123 w 2277"/>
                <a:gd name="T123" fmla="*/ 1128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7" h="1800">
                  <a:moveTo>
                    <a:pt x="2261" y="1026"/>
                  </a:moveTo>
                  <a:cubicBezTo>
                    <a:pt x="2252" y="1029"/>
                    <a:pt x="2243" y="1031"/>
                    <a:pt x="2234" y="1033"/>
                  </a:cubicBezTo>
                  <a:cubicBezTo>
                    <a:pt x="2252" y="1015"/>
                    <a:pt x="2251" y="1002"/>
                    <a:pt x="2231" y="994"/>
                  </a:cubicBezTo>
                  <a:cubicBezTo>
                    <a:pt x="2222" y="1000"/>
                    <a:pt x="2214" y="1005"/>
                    <a:pt x="2205" y="1010"/>
                  </a:cubicBezTo>
                  <a:cubicBezTo>
                    <a:pt x="2212" y="966"/>
                    <a:pt x="2196" y="961"/>
                    <a:pt x="2157" y="993"/>
                  </a:cubicBezTo>
                  <a:cubicBezTo>
                    <a:pt x="2139" y="971"/>
                    <a:pt x="2135" y="939"/>
                    <a:pt x="2097" y="946"/>
                  </a:cubicBezTo>
                  <a:cubicBezTo>
                    <a:pt x="2146" y="919"/>
                    <a:pt x="2122" y="892"/>
                    <a:pt x="2080" y="912"/>
                  </a:cubicBezTo>
                  <a:cubicBezTo>
                    <a:pt x="2102" y="878"/>
                    <a:pt x="2075" y="847"/>
                    <a:pt x="2046" y="880"/>
                  </a:cubicBezTo>
                  <a:cubicBezTo>
                    <a:pt x="2050" y="829"/>
                    <a:pt x="2018" y="830"/>
                    <a:pt x="2001" y="879"/>
                  </a:cubicBezTo>
                  <a:cubicBezTo>
                    <a:pt x="1958" y="817"/>
                    <a:pt x="2031" y="843"/>
                    <a:pt x="2069" y="804"/>
                  </a:cubicBezTo>
                  <a:cubicBezTo>
                    <a:pt x="2113" y="760"/>
                    <a:pt x="2155" y="735"/>
                    <a:pt x="2210" y="707"/>
                  </a:cubicBezTo>
                  <a:cubicBezTo>
                    <a:pt x="2147" y="653"/>
                    <a:pt x="2068" y="627"/>
                    <a:pt x="1988" y="657"/>
                  </a:cubicBezTo>
                  <a:cubicBezTo>
                    <a:pt x="2027" y="528"/>
                    <a:pt x="2039" y="433"/>
                    <a:pt x="2160" y="362"/>
                  </a:cubicBezTo>
                  <a:cubicBezTo>
                    <a:pt x="2148" y="306"/>
                    <a:pt x="1927" y="365"/>
                    <a:pt x="1895" y="383"/>
                  </a:cubicBezTo>
                  <a:cubicBezTo>
                    <a:pt x="1860" y="268"/>
                    <a:pt x="1733" y="150"/>
                    <a:pt x="1723" y="37"/>
                  </a:cubicBezTo>
                  <a:cubicBezTo>
                    <a:pt x="1677" y="102"/>
                    <a:pt x="1664" y="181"/>
                    <a:pt x="1654" y="259"/>
                  </a:cubicBezTo>
                  <a:cubicBezTo>
                    <a:pt x="1626" y="208"/>
                    <a:pt x="1622" y="157"/>
                    <a:pt x="1578" y="115"/>
                  </a:cubicBezTo>
                  <a:cubicBezTo>
                    <a:pt x="1515" y="53"/>
                    <a:pt x="1473" y="119"/>
                    <a:pt x="1428" y="91"/>
                  </a:cubicBezTo>
                  <a:cubicBezTo>
                    <a:pt x="1310" y="18"/>
                    <a:pt x="1256" y="99"/>
                    <a:pt x="1203" y="201"/>
                  </a:cubicBezTo>
                  <a:cubicBezTo>
                    <a:pt x="1139" y="91"/>
                    <a:pt x="1125" y="86"/>
                    <a:pt x="1002" y="106"/>
                  </a:cubicBezTo>
                  <a:cubicBezTo>
                    <a:pt x="891" y="124"/>
                    <a:pt x="868" y="82"/>
                    <a:pt x="771" y="42"/>
                  </a:cubicBezTo>
                  <a:cubicBezTo>
                    <a:pt x="674" y="2"/>
                    <a:pt x="526" y="45"/>
                    <a:pt x="434" y="79"/>
                  </a:cubicBezTo>
                  <a:cubicBezTo>
                    <a:pt x="302" y="128"/>
                    <a:pt x="231" y="175"/>
                    <a:pt x="86" y="182"/>
                  </a:cubicBezTo>
                  <a:cubicBezTo>
                    <a:pt x="79" y="205"/>
                    <a:pt x="88" y="219"/>
                    <a:pt x="112" y="225"/>
                  </a:cubicBezTo>
                  <a:cubicBezTo>
                    <a:pt x="40" y="222"/>
                    <a:pt x="113" y="267"/>
                    <a:pt x="130" y="281"/>
                  </a:cubicBezTo>
                  <a:cubicBezTo>
                    <a:pt x="49" y="290"/>
                    <a:pt x="160" y="316"/>
                    <a:pt x="175" y="329"/>
                  </a:cubicBezTo>
                  <a:cubicBezTo>
                    <a:pt x="154" y="321"/>
                    <a:pt x="140" y="324"/>
                    <a:pt x="134" y="339"/>
                  </a:cubicBezTo>
                  <a:cubicBezTo>
                    <a:pt x="157" y="356"/>
                    <a:pt x="227" y="365"/>
                    <a:pt x="234" y="384"/>
                  </a:cubicBezTo>
                  <a:cubicBezTo>
                    <a:pt x="243" y="410"/>
                    <a:pt x="134" y="501"/>
                    <a:pt x="121" y="525"/>
                  </a:cubicBezTo>
                  <a:cubicBezTo>
                    <a:pt x="154" y="524"/>
                    <a:pt x="154" y="538"/>
                    <a:pt x="122" y="567"/>
                  </a:cubicBezTo>
                  <a:cubicBezTo>
                    <a:pt x="150" y="559"/>
                    <a:pt x="229" y="649"/>
                    <a:pt x="309" y="660"/>
                  </a:cubicBezTo>
                  <a:cubicBezTo>
                    <a:pt x="421" y="674"/>
                    <a:pt x="442" y="609"/>
                    <a:pt x="433" y="743"/>
                  </a:cubicBezTo>
                  <a:cubicBezTo>
                    <a:pt x="303" y="743"/>
                    <a:pt x="184" y="674"/>
                    <a:pt x="91" y="816"/>
                  </a:cubicBezTo>
                  <a:cubicBezTo>
                    <a:pt x="0" y="957"/>
                    <a:pt x="82" y="1061"/>
                    <a:pt x="184" y="1158"/>
                  </a:cubicBezTo>
                  <a:cubicBezTo>
                    <a:pt x="154" y="1164"/>
                    <a:pt x="148" y="1178"/>
                    <a:pt x="165" y="1198"/>
                  </a:cubicBezTo>
                  <a:cubicBezTo>
                    <a:pt x="131" y="1173"/>
                    <a:pt x="103" y="1201"/>
                    <a:pt x="145" y="1233"/>
                  </a:cubicBezTo>
                  <a:cubicBezTo>
                    <a:pt x="101" y="1233"/>
                    <a:pt x="43" y="1272"/>
                    <a:pt x="136" y="1272"/>
                  </a:cubicBezTo>
                  <a:cubicBezTo>
                    <a:pt x="106" y="1301"/>
                    <a:pt x="30" y="1366"/>
                    <a:pt x="148" y="1314"/>
                  </a:cubicBezTo>
                  <a:cubicBezTo>
                    <a:pt x="133" y="1348"/>
                    <a:pt x="93" y="1466"/>
                    <a:pt x="162" y="1363"/>
                  </a:cubicBezTo>
                  <a:cubicBezTo>
                    <a:pt x="155" y="1359"/>
                    <a:pt x="159" y="1518"/>
                    <a:pt x="198" y="1389"/>
                  </a:cubicBezTo>
                  <a:cubicBezTo>
                    <a:pt x="215" y="1392"/>
                    <a:pt x="218" y="1408"/>
                    <a:pt x="205" y="1436"/>
                  </a:cubicBezTo>
                  <a:cubicBezTo>
                    <a:pt x="254" y="1445"/>
                    <a:pt x="241" y="1408"/>
                    <a:pt x="240" y="1379"/>
                  </a:cubicBezTo>
                  <a:cubicBezTo>
                    <a:pt x="246" y="1386"/>
                    <a:pt x="339" y="1449"/>
                    <a:pt x="355" y="1447"/>
                  </a:cubicBezTo>
                  <a:cubicBezTo>
                    <a:pt x="404" y="1437"/>
                    <a:pt x="396" y="1570"/>
                    <a:pt x="437" y="1561"/>
                  </a:cubicBezTo>
                  <a:cubicBezTo>
                    <a:pt x="446" y="1554"/>
                    <a:pt x="452" y="1546"/>
                    <a:pt x="454" y="1536"/>
                  </a:cubicBezTo>
                  <a:cubicBezTo>
                    <a:pt x="503" y="1613"/>
                    <a:pt x="541" y="1651"/>
                    <a:pt x="617" y="1700"/>
                  </a:cubicBezTo>
                  <a:cubicBezTo>
                    <a:pt x="645" y="1665"/>
                    <a:pt x="533" y="1651"/>
                    <a:pt x="559" y="1615"/>
                  </a:cubicBezTo>
                  <a:cubicBezTo>
                    <a:pt x="576" y="1624"/>
                    <a:pt x="694" y="1691"/>
                    <a:pt x="703" y="1680"/>
                  </a:cubicBezTo>
                  <a:cubicBezTo>
                    <a:pt x="667" y="1651"/>
                    <a:pt x="632" y="1623"/>
                    <a:pt x="597" y="1594"/>
                  </a:cubicBezTo>
                  <a:cubicBezTo>
                    <a:pt x="604" y="1583"/>
                    <a:pt x="713" y="1630"/>
                    <a:pt x="725" y="1634"/>
                  </a:cubicBezTo>
                  <a:cubicBezTo>
                    <a:pt x="731" y="1620"/>
                    <a:pt x="670" y="1587"/>
                    <a:pt x="659" y="1580"/>
                  </a:cubicBezTo>
                  <a:cubicBezTo>
                    <a:pt x="734" y="1543"/>
                    <a:pt x="803" y="1586"/>
                    <a:pt x="863" y="1595"/>
                  </a:cubicBezTo>
                  <a:cubicBezTo>
                    <a:pt x="811" y="1630"/>
                    <a:pt x="834" y="1664"/>
                    <a:pt x="885" y="1626"/>
                  </a:cubicBezTo>
                  <a:cubicBezTo>
                    <a:pt x="864" y="1687"/>
                    <a:pt x="903" y="1710"/>
                    <a:pt x="924" y="1636"/>
                  </a:cubicBezTo>
                  <a:cubicBezTo>
                    <a:pt x="940" y="1693"/>
                    <a:pt x="981" y="1715"/>
                    <a:pt x="965" y="1645"/>
                  </a:cubicBezTo>
                  <a:cubicBezTo>
                    <a:pt x="994" y="1661"/>
                    <a:pt x="1034" y="1688"/>
                    <a:pt x="1001" y="1627"/>
                  </a:cubicBezTo>
                  <a:cubicBezTo>
                    <a:pt x="1027" y="1634"/>
                    <a:pt x="1053" y="1653"/>
                    <a:pt x="1074" y="1624"/>
                  </a:cubicBezTo>
                  <a:cubicBezTo>
                    <a:pt x="1069" y="1673"/>
                    <a:pt x="1118" y="1688"/>
                    <a:pt x="1110" y="1623"/>
                  </a:cubicBezTo>
                  <a:cubicBezTo>
                    <a:pt x="1095" y="1629"/>
                    <a:pt x="1204" y="1686"/>
                    <a:pt x="1153" y="1624"/>
                  </a:cubicBezTo>
                  <a:cubicBezTo>
                    <a:pt x="1184" y="1633"/>
                    <a:pt x="1194" y="1624"/>
                    <a:pt x="1183" y="1600"/>
                  </a:cubicBezTo>
                  <a:cubicBezTo>
                    <a:pt x="1240" y="1603"/>
                    <a:pt x="1332" y="1548"/>
                    <a:pt x="1365" y="1598"/>
                  </a:cubicBezTo>
                  <a:cubicBezTo>
                    <a:pt x="1339" y="1597"/>
                    <a:pt x="1323" y="1610"/>
                    <a:pt x="1318" y="1635"/>
                  </a:cubicBezTo>
                  <a:cubicBezTo>
                    <a:pt x="1335" y="1648"/>
                    <a:pt x="1370" y="1614"/>
                    <a:pt x="1379" y="1633"/>
                  </a:cubicBezTo>
                  <a:cubicBezTo>
                    <a:pt x="1330" y="1670"/>
                    <a:pt x="1318" y="1750"/>
                    <a:pt x="1387" y="1677"/>
                  </a:cubicBezTo>
                  <a:cubicBezTo>
                    <a:pt x="1376" y="1696"/>
                    <a:pt x="1373" y="1716"/>
                    <a:pt x="1378" y="1737"/>
                  </a:cubicBezTo>
                  <a:cubicBezTo>
                    <a:pt x="1490" y="1800"/>
                    <a:pt x="1357" y="1706"/>
                    <a:pt x="1438" y="1701"/>
                  </a:cubicBezTo>
                  <a:cubicBezTo>
                    <a:pt x="1456" y="1773"/>
                    <a:pt x="1479" y="1777"/>
                    <a:pt x="1484" y="1700"/>
                  </a:cubicBezTo>
                  <a:cubicBezTo>
                    <a:pt x="1533" y="1764"/>
                    <a:pt x="1574" y="1719"/>
                    <a:pt x="1530" y="1664"/>
                  </a:cubicBezTo>
                  <a:cubicBezTo>
                    <a:pt x="1593" y="1596"/>
                    <a:pt x="1546" y="1751"/>
                    <a:pt x="1596" y="1654"/>
                  </a:cubicBezTo>
                  <a:cubicBezTo>
                    <a:pt x="1534" y="1642"/>
                    <a:pt x="1556" y="1601"/>
                    <a:pt x="1576" y="1578"/>
                  </a:cubicBezTo>
                  <a:cubicBezTo>
                    <a:pt x="1609" y="1541"/>
                    <a:pt x="1656" y="1530"/>
                    <a:pt x="1719" y="1509"/>
                  </a:cubicBezTo>
                  <a:cubicBezTo>
                    <a:pt x="1747" y="1500"/>
                    <a:pt x="1791" y="1567"/>
                    <a:pt x="1806" y="1583"/>
                  </a:cubicBezTo>
                  <a:cubicBezTo>
                    <a:pt x="1848" y="1632"/>
                    <a:pt x="1879" y="1636"/>
                    <a:pt x="1943" y="1658"/>
                  </a:cubicBezTo>
                  <a:cubicBezTo>
                    <a:pt x="1944" y="1630"/>
                    <a:pt x="1885" y="1570"/>
                    <a:pt x="1922" y="1559"/>
                  </a:cubicBezTo>
                  <a:cubicBezTo>
                    <a:pt x="1992" y="1539"/>
                    <a:pt x="2035" y="1561"/>
                    <a:pt x="2087" y="1607"/>
                  </a:cubicBezTo>
                  <a:cubicBezTo>
                    <a:pt x="2082" y="1589"/>
                    <a:pt x="2078" y="1570"/>
                    <a:pt x="2073" y="1552"/>
                  </a:cubicBezTo>
                  <a:cubicBezTo>
                    <a:pt x="2083" y="1543"/>
                    <a:pt x="2153" y="1589"/>
                    <a:pt x="2163" y="1594"/>
                  </a:cubicBezTo>
                  <a:cubicBezTo>
                    <a:pt x="2154" y="1569"/>
                    <a:pt x="2146" y="1544"/>
                    <a:pt x="2138" y="1518"/>
                  </a:cubicBezTo>
                  <a:cubicBezTo>
                    <a:pt x="2181" y="1518"/>
                    <a:pt x="2215" y="1545"/>
                    <a:pt x="2251" y="1564"/>
                  </a:cubicBezTo>
                  <a:cubicBezTo>
                    <a:pt x="2219" y="1483"/>
                    <a:pt x="2141" y="1473"/>
                    <a:pt x="2065" y="1462"/>
                  </a:cubicBezTo>
                  <a:cubicBezTo>
                    <a:pt x="2104" y="1452"/>
                    <a:pt x="2128" y="1412"/>
                    <a:pt x="2172" y="1441"/>
                  </a:cubicBezTo>
                  <a:cubicBezTo>
                    <a:pt x="2124" y="1369"/>
                    <a:pt x="2040" y="1430"/>
                    <a:pt x="1973" y="1441"/>
                  </a:cubicBezTo>
                  <a:cubicBezTo>
                    <a:pt x="1877" y="1457"/>
                    <a:pt x="1813" y="1353"/>
                    <a:pt x="1764" y="1287"/>
                  </a:cubicBezTo>
                  <a:cubicBezTo>
                    <a:pt x="1829" y="1306"/>
                    <a:pt x="1770" y="1232"/>
                    <a:pt x="1819" y="1240"/>
                  </a:cubicBezTo>
                  <a:cubicBezTo>
                    <a:pt x="1819" y="1302"/>
                    <a:pt x="1860" y="1363"/>
                    <a:pt x="1860" y="1250"/>
                  </a:cubicBezTo>
                  <a:cubicBezTo>
                    <a:pt x="1879" y="1262"/>
                    <a:pt x="1869" y="1311"/>
                    <a:pt x="1901" y="1305"/>
                  </a:cubicBezTo>
                  <a:cubicBezTo>
                    <a:pt x="1967" y="1294"/>
                    <a:pt x="1939" y="1272"/>
                    <a:pt x="1911" y="1229"/>
                  </a:cubicBezTo>
                  <a:cubicBezTo>
                    <a:pt x="1929" y="1213"/>
                    <a:pt x="1949" y="1224"/>
                    <a:pt x="1968" y="1263"/>
                  </a:cubicBezTo>
                  <a:cubicBezTo>
                    <a:pt x="2001" y="1213"/>
                    <a:pt x="1923" y="1230"/>
                    <a:pt x="1945" y="1198"/>
                  </a:cubicBezTo>
                  <a:cubicBezTo>
                    <a:pt x="1993" y="1231"/>
                    <a:pt x="1994" y="1247"/>
                    <a:pt x="2052" y="1223"/>
                  </a:cubicBezTo>
                  <a:cubicBezTo>
                    <a:pt x="2045" y="1211"/>
                    <a:pt x="1976" y="1372"/>
                    <a:pt x="2074" y="1257"/>
                  </a:cubicBezTo>
                  <a:cubicBezTo>
                    <a:pt x="2078" y="1273"/>
                    <a:pt x="2049" y="1315"/>
                    <a:pt x="2073" y="1320"/>
                  </a:cubicBezTo>
                  <a:cubicBezTo>
                    <a:pt x="2159" y="1336"/>
                    <a:pt x="2073" y="1307"/>
                    <a:pt x="2116" y="1288"/>
                  </a:cubicBezTo>
                  <a:cubicBezTo>
                    <a:pt x="2150" y="1344"/>
                    <a:pt x="2185" y="1317"/>
                    <a:pt x="2147" y="1256"/>
                  </a:cubicBezTo>
                  <a:cubicBezTo>
                    <a:pt x="2161" y="1245"/>
                    <a:pt x="2176" y="1252"/>
                    <a:pt x="2191" y="1278"/>
                  </a:cubicBezTo>
                  <a:cubicBezTo>
                    <a:pt x="2202" y="1251"/>
                    <a:pt x="2195" y="1230"/>
                    <a:pt x="2170" y="1216"/>
                  </a:cubicBezTo>
                  <a:cubicBezTo>
                    <a:pt x="2199" y="1217"/>
                    <a:pt x="2251" y="1080"/>
                    <a:pt x="2240" y="1073"/>
                  </a:cubicBezTo>
                  <a:cubicBezTo>
                    <a:pt x="2269" y="1066"/>
                    <a:pt x="2277" y="1051"/>
                    <a:pt x="2261" y="1026"/>
                  </a:cubicBezTo>
                  <a:cubicBezTo>
                    <a:pt x="2254" y="1028"/>
                    <a:pt x="2276" y="1051"/>
                    <a:pt x="2261" y="1026"/>
                  </a:cubicBezTo>
                  <a:moveTo>
                    <a:pt x="2022" y="923"/>
                  </a:moveTo>
                  <a:cubicBezTo>
                    <a:pt x="2060" y="923"/>
                    <a:pt x="2061" y="990"/>
                    <a:pt x="2020" y="989"/>
                  </a:cubicBezTo>
                  <a:cubicBezTo>
                    <a:pt x="1976" y="989"/>
                    <a:pt x="1980" y="922"/>
                    <a:pt x="2022" y="923"/>
                  </a:cubicBezTo>
                  <a:cubicBezTo>
                    <a:pt x="2040" y="923"/>
                    <a:pt x="2004" y="922"/>
                    <a:pt x="2022" y="923"/>
                  </a:cubicBezTo>
                  <a:moveTo>
                    <a:pt x="1917" y="786"/>
                  </a:moveTo>
                  <a:cubicBezTo>
                    <a:pt x="1956" y="775"/>
                    <a:pt x="1985" y="803"/>
                    <a:pt x="2024" y="809"/>
                  </a:cubicBezTo>
                  <a:cubicBezTo>
                    <a:pt x="1982" y="835"/>
                    <a:pt x="1940" y="825"/>
                    <a:pt x="1917" y="786"/>
                  </a:cubicBezTo>
                  <a:moveTo>
                    <a:pt x="1665" y="1121"/>
                  </a:moveTo>
                  <a:cubicBezTo>
                    <a:pt x="1656" y="1118"/>
                    <a:pt x="1764" y="1189"/>
                    <a:pt x="1757" y="1168"/>
                  </a:cubicBezTo>
                  <a:cubicBezTo>
                    <a:pt x="1729" y="1180"/>
                    <a:pt x="1681" y="1184"/>
                    <a:pt x="1714" y="1224"/>
                  </a:cubicBezTo>
                  <a:cubicBezTo>
                    <a:pt x="1683" y="1211"/>
                    <a:pt x="1651" y="1198"/>
                    <a:pt x="1620" y="1185"/>
                  </a:cubicBezTo>
                  <a:cubicBezTo>
                    <a:pt x="1645" y="1177"/>
                    <a:pt x="1651" y="1161"/>
                    <a:pt x="1639" y="1138"/>
                  </a:cubicBezTo>
                  <a:cubicBezTo>
                    <a:pt x="1660" y="1141"/>
                    <a:pt x="1652" y="1181"/>
                    <a:pt x="1680" y="1154"/>
                  </a:cubicBezTo>
                  <a:cubicBezTo>
                    <a:pt x="1675" y="1143"/>
                    <a:pt x="1670" y="1132"/>
                    <a:pt x="1665" y="1121"/>
                  </a:cubicBezTo>
                  <a:cubicBezTo>
                    <a:pt x="1688" y="1126"/>
                    <a:pt x="1670" y="1132"/>
                    <a:pt x="1665" y="1121"/>
                  </a:cubicBezTo>
                  <a:moveTo>
                    <a:pt x="1682" y="1072"/>
                  </a:moveTo>
                  <a:cubicBezTo>
                    <a:pt x="1713" y="1077"/>
                    <a:pt x="1730" y="1099"/>
                    <a:pt x="1750" y="1114"/>
                  </a:cubicBezTo>
                  <a:cubicBezTo>
                    <a:pt x="1723" y="1110"/>
                    <a:pt x="1696" y="1108"/>
                    <a:pt x="1682" y="1072"/>
                  </a:cubicBezTo>
                  <a:moveTo>
                    <a:pt x="1652" y="1336"/>
                  </a:moveTo>
                  <a:cubicBezTo>
                    <a:pt x="1642" y="1333"/>
                    <a:pt x="1633" y="1330"/>
                    <a:pt x="1624" y="1327"/>
                  </a:cubicBezTo>
                  <a:cubicBezTo>
                    <a:pt x="1630" y="1355"/>
                    <a:pt x="1622" y="1361"/>
                    <a:pt x="1600" y="1347"/>
                  </a:cubicBezTo>
                  <a:cubicBezTo>
                    <a:pt x="1608" y="1397"/>
                    <a:pt x="1588" y="1343"/>
                    <a:pt x="1584" y="1396"/>
                  </a:cubicBezTo>
                  <a:cubicBezTo>
                    <a:pt x="1523" y="1384"/>
                    <a:pt x="1642" y="1252"/>
                    <a:pt x="1669" y="1316"/>
                  </a:cubicBezTo>
                  <a:cubicBezTo>
                    <a:pt x="1647" y="1305"/>
                    <a:pt x="1641" y="1312"/>
                    <a:pt x="1652" y="1336"/>
                  </a:cubicBezTo>
                  <a:cubicBezTo>
                    <a:pt x="1642" y="1333"/>
                    <a:pt x="1650" y="1326"/>
                    <a:pt x="1652" y="1336"/>
                  </a:cubicBezTo>
                  <a:moveTo>
                    <a:pt x="1386" y="1027"/>
                  </a:moveTo>
                  <a:cubicBezTo>
                    <a:pt x="1333" y="1087"/>
                    <a:pt x="1325" y="893"/>
                    <a:pt x="1331" y="866"/>
                  </a:cubicBezTo>
                  <a:cubicBezTo>
                    <a:pt x="1400" y="874"/>
                    <a:pt x="1324" y="869"/>
                    <a:pt x="1374" y="891"/>
                  </a:cubicBezTo>
                  <a:cubicBezTo>
                    <a:pt x="1317" y="926"/>
                    <a:pt x="1408" y="925"/>
                    <a:pt x="1356" y="957"/>
                  </a:cubicBezTo>
                  <a:cubicBezTo>
                    <a:pt x="1394" y="962"/>
                    <a:pt x="1395" y="971"/>
                    <a:pt x="1361" y="985"/>
                  </a:cubicBezTo>
                  <a:cubicBezTo>
                    <a:pt x="1403" y="1000"/>
                    <a:pt x="1401" y="998"/>
                    <a:pt x="1359" y="1014"/>
                  </a:cubicBezTo>
                  <a:cubicBezTo>
                    <a:pt x="1368" y="1018"/>
                    <a:pt x="1377" y="1022"/>
                    <a:pt x="1386" y="1027"/>
                  </a:cubicBezTo>
                  <a:cubicBezTo>
                    <a:pt x="1368" y="1048"/>
                    <a:pt x="1378" y="1023"/>
                    <a:pt x="1386" y="1027"/>
                  </a:cubicBezTo>
                  <a:moveTo>
                    <a:pt x="1132" y="847"/>
                  </a:moveTo>
                  <a:cubicBezTo>
                    <a:pt x="1179" y="807"/>
                    <a:pt x="1441" y="797"/>
                    <a:pt x="1485" y="853"/>
                  </a:cubicBezTo>
                  <a:cubicBezTo>
                    <a:pt x="1366" y="832"/>
                    <a:pt x="1251" y="835"/>
                    <a:pt x="1132" y="847"/>
                  </a:cubicBezTo>
                  <a:moveTo>
                    <a:pt x="881" y="1418"/>
                  </a:moveTo>
                  <a:cubicBezTo>
                    <a:pt x="871" y="1410"/>
                    <a:pt x="861" y="1403"/>
                    <a:pt x="850" y="1395"/>
                  </a:cubicBezTo>
                  <a:cubicBezTo>
                    <a:pt x="895" y="1395"/>
                    <a:pt x="897" y="1386"/>
                    <a:pt x="856" y="1366"/>
                  </a:cubicBezTo>
                  <a:cubicBezTo>
                    <a:pt x="894" y="1371"/>
                    <a:pt x="898" y="1361"/>
                    <a:pt x="869" y="1339"/>
                  </a:cubicBezTo>
                  <a:cubicBezTo>
                    <a:pt x="977" y="1350"/>
                    <a:pt x="904" y="1449"/>
                    <a:pt x="862" y="1428"/>
                  </a:cubicBezTo>
                  <a:cubicBezTo>
                    <a:pt x="874" y="1429"/>
                    <a:pt x="880" y="1426"/>
                    <a:pt x="881" y="1418"/>
                  </a:cubicBezTo>
                  <a:cubicBezTo>
                    <a:pt x="873" y="1411"/>
                    <a:pt x="882" y="1418"/>
                    <a:pt x="881" y="1418"/>
                  </a:cubicBezTo>
                  <a:moveTo>
                    <a:pt x="772" y="1051"/>
                  </a:moveTo>
                  <a:cubicBezTo>
                    <a:pt x="723" y="1057"/>
                    <a:pt x="761" y="1133"/>
                    <a:pt x="754" y="1164"/>
                  </a:cubicBezTo>
                  <a:cubicBezTo>
                    <a:pt x="697" y="1097"/>
                    <a:pt x="774" y="1026"/>
                    <a:pt x="750" y="965"/>
                  </a:cubicBezTo>
                  <a:cubicBezTo>
                    <a:pt x="770" y="979"/>
                    <a:pt x="799" y="970"/>
                    <a:pt x="808" y="941"/>
                  </a:cubicBezTo>
                  <a:cubicBezTo>
                    <a:pt x="874" y="1018"/>
                    <a:pt x="732" y="944"/>
                    <a:pt x="806" y="1036"/>
                  </a:cubicBezTo>
                  <a:cubicBezTo>
                    <a:pt x="817" y="991"/>
                    <a:pt x="813" y="986"/>
                    <a:pt x="837" y="1028"/>
                  </a:cubicBezTo>
                  <a:cubicBezTo>
                    <a:pt x="868" y="943"/>
                    <a:pt x="861" y="1024"/>
                    <a:pt x="858" y="1026"/>
                  </a:cubicBezTo>
                  <a:cubicBezTo>
                    <a:pt x="836" y="1042"/>
                    <a:pt x="798" y="1047"/>
                    <a:pt x="772" y="1051"/>
                  </a:cubicBezTo>
                  <a:cubicBezTo>
                    <a:pt x="755" y="1053"/>
                    <a:pt x="797" y="1047"/>
                    <a:pt x="772" y="1051"/>
                  </a:cubicBezTo>
                  <a:moveTo>
                    <a:pt x="786" y="1260"/>
                  </a:moveTo>
                  <a:cubicBezTo>
                    <a:pt x="772" y="1250"/>
                    <a:pt x="760" y="1240"/>
                    <a:pt x="745" y="1229"/>
                  </a:cubicBezTo>
                  <a:cubicBezTo>
                    <a:pt x="776" y="1224"/>
                    <a:pt x="785" y="1231"/>
                    <a:pt x="786" y="1260"/>
                  </a:cubicBezTo>
                  <a:moveTo>
                    <a:pt x="649" y="1376"/>
                  </a:moveTo>
                  <a:cubicBezTo>
                    <a:pt x="686" y="1371"/>
                    <a:pt x="681" y="1357"/>
                    <a:pt x="635" y="1334"/>
                  </a:cubicBezTo>
                  <a:cubicBezTo>
                    <a:pt x="701" y="1334"/>
                    <a:pt x="701" y="1334"/>
                    <a:pt x="701" y="1334"/>
                  </a:cubicBezTo>
                  <a:cubicBezTo>
                    <a:pt x="697" y="1362"/>
                    <a:pt x="693" y="1389"/>
                    <a:pt x="689" y="1417"/>
                  </a:cubicBezTo>
                  <a:cubicBezTo>
                    <a:pt x="630" y="1401"/>
                    <a:pt x="693" y="1413"/>
                    <a:pt x="649" y="1376"/>
                  </a:cubicBezTo>
                  <a:cubicBezTo>
                    <a:pt x="658" y="1373"/>
                    <a:pt x="658" y="1383"/>
                    <a:pt x="649" y="1376"/>
                  </a:cubicBezTo>
                  <a:moveTo>
                    <a:pt x="434" y="853"/>
                  </a:moveTo>
                  <a:cubicBezTo>
                    <a:pt x="448" y="869"/>
                    <a:pt x="462" y="884"/>
                    <a:pt x="480" y="904"/>
                  </a:cubicBezTo>
                  <a:cubicBezTo>
                    <a:pt x="449" y="900"/>
                    <a:pt x="432" y="882"/>
                    <a:pt x="434" y="853"/>
                  </a:cubicBezTo>
                  <a:moveTo>
                    <a:pt x="430" y="1021"/>
                  </a:moveTo>
                  <a:cubicBezTo>
                    <a:pt x="421" y="997"/>
                    <a:pt x="420" y="974"/>
                    <a:pt x="436" y="952"/>
                  </a:cubicBezTo>
                  <a:cubicBezTo>
                    <a:pt x="452" y="975"/>
                    <a:pt x="450" y="995"/>
                    <a:pt x="430" y="1021"/>
                  </a:cubicBezTo>
                  <a:moveTo>
                    <a:pt x="458" y="928"/>
                  </a:moveTo>
                  <a:cubicBezTo>
                    <a:pt x="490" y="956"/>
                    <a:pt x="493" y="973"/>
                    <a:pt x="468" y="980"/>
                  </a:cubicBezTo>
                  <a:cubicBezTo>
                    <a:pt x="437" y="952"/>
                    <a:pt x="434" y="934"/>
                    <a:pt x="458" y="928"/>
                  </a:cubicBezTo>
                  <a:cubicBezTo>
                    <a:pt x="465" y="943"/>
                    <a:pt x="454" y="929"/>
                    <a:pt x="458" y="928"/>
                  </a:cubicBezTo>
                  <a:moveTo>
                    <a:pt x="469" y="847"/>
                  </a:moveTo>
                  <a:cubicBezTo>
                    <a:pt x="446" y="843"/>
                    <a:pt x="459" y="719"/>
                    <a:pt x="464" y="718"/>
                  </a:cubicBezTo>
                  <a:cubicBezTo>
                    <a:pt x="495" y="853"/>
                    <a:pt x="457" y="742"/>
                    <a:pt x="504" y="775"/>
                  </a:cubicBezTo>
                  <a:cubicBezTo>
                    <a:pt x="493" y="799"/>
                    <a:pt x="481" y="823"/>
                    <a:pt x="469" y="847"/>
                  </a:cubicBezTo>
                  <a:cubicBezTo>
                    <a:pt x="465" y="846"/>
                    <a:pt x="481" y="823"/>
                    <a:pt x="469" y="847"/>
                  </a:cubicBezTo>
                  <a:moveTo>
                    <a:pt x="573" y="772"/>
                  </a:moveTo>
                  <a:cubicBezTo>
                    <a:pt x="579" y="778"/>
                    <a:pt x="585" y="783"/>
                    <a:pt x="592" y="789"/>
                  </a:cubicBezTo>
                  <a:cubicBezTo>
                    <a:pt x="562" y="821"/>
                    <a:pt x="431" y="644"/>
                    <a:pt x="530" y="558"/>
                  </a:cubicBezTo>
                  <a:cubicBezTo>
                    <a:pt x="542" y="637"/>
                    <a:pt x="504" y="712"/>
                    <a:pt x="573" y="772"/>
                  </a:cubicBezTo>
                  <a:cubicBezTo>
                    <a:pt x="579" y="778"/>
                    <a:pt x="544" y="747"/>
                    <a:pt x="573" y="772"/>
                  </a:cubicBezTo>
                  <a:moveTo>
                    <a:pt x="855" y="607"/>
                  </a:moveTo>
                  <a:cubicBezTo>
                    <a:pt x="784" y="548"/>
                    <a:pt x="708" y="509"/>
                    <a:pt x="611" y="512"/>
                  </a:cubicBezTo>
                  <a:cubicBezTo>
                    <a:pt x="678" y="473"/>
                    <a:pt x="810" y="516"/>
                    <a:pt x="855" y="607"/>
                  </a:cubicBezTo>
                  <a:moveTo>
                    <a:pt x="660" y="452"/>
                  </a:moveTo>
                  <a:cubicBezTo>
                    <a:pt x="661" y="408"/>
                    <a:pt x="724" y="409"/>
                    <a:pt x="724" y="454"/>
                  </a:cubicBezTo>
                  <a:cubicBezTo>
                    <a:pt x="723" y="500"/>
                    <a:pt x="658" y="496"/>
                    <a:pt x="660" y="452"/>
                  </a:cubicBezTo>
                  <a:cubicBezTo>
                    <a:pt x="660" y="433"/>
                    <a:pt x="659" y="472"/>
                    <a:pt x="660" y="452"/>
                  </a:cubicBezTo>
                  <a:moveTo>
                    <a:pt x="657" y="303"/>
                  </a:moveTo>
                  <a:cubicBezTo>
                    <a:pt x="574" y="219"/>
                    <a:pt x="856" y="271"/>
                    <a:pt x="747" y="321"/>
                  </a:cubicBezTo>
                  <a:cubicBezTo>
                    <a:pt x="729" y="269"/>
                    <a:pt x="694" y="263"/>
                    <a:pt x="657" y="303"/>
                  </a:cubicBezTo>
                  <a:cubicBezTo>
                    <a:pt x="643" y="289"/>
                    <a:pt x="697" y="259"/>
                    <a:pt x="657" y="303"/>
                  </a:cubicBezTo>
                  <a:moveTo>
                    <a:pt x="718" y="311"/>
                  </a:moveTo>
                  <a:cubicBezTo>
                    <a:pt x="718" y="351"/>
                    <a:pt x="683" y="306"/>
                    <a:pt x="679" y="291"/>
                  </a:cubicBezTo>
                  <a:cubicBezTo>
                    <a:pt x="700" y="284"/>
                    <a:pt x="713" y="290"/>
                    <a:pt x="718" y="311"/>
                  </a:cubicBezTo>
                  <a:cubicBezTo>
                    <a:pt x="718" y="317"/>
                    <a:pt x="718" y="284"/>
                    <a:pt x="718" y="311"/>
                  </a:cubicBezTo>
                  <a:moveTo>
                    <a:pt x="637" y="267"/>
                  </a:moveTo>
                  <a:cubicBezTo>
                    <a:pt x="614" y="236"/>
                    <a:pt x="679" y="105"/>
                    <a:pt x="728" y="114"/>
                  </a:cubicBezTo>
                  <a:cubicBezTo>
                    <a:pt x="728" y="174"/>
                    <a:pt x="721" y="206"/>
                    <a:pt x="791" y="211"/>
                  </a:cubicBezTo>
                  <a:cubicBezTo>
                    <a:pt x="787" y="233"/>
                    <a:pt x="783" y="255"/>
                    <a:pt x="779" y="277"/>
                  </a:cubicBezTo>
                  <a:cubicBezTo>
                    <a:pt x="736" y="236"/>
                    <a:pt x="685" y="224"/>
                    <a:pt x="637" y="267"/>
                  </a:cubicBezTo>
                  <a:cubicBezTo>
                    <a:pt x="621" y="246"/>
                    <a:pt x="687" y="221"/>
                    <a:pt x="637" y="267"/>
                  </a:cubicBezTo>
                  <a:moveTo>
                    <a:pt x="740" y="159"/>
                  </a:moveTo>
                  <a:cubicBezTo>
                    <a:pt x="736" y="93"/>
                    <a:pt x="832" y="110"/>
                    <a:pt x="820" y="169"/>
                  </a:cubicBezTo>
                  <a:cubicBezTo>
                    <a:pt x="793" y="148"/>
                    <a:pt x="770" y="126"/>
                    <a:pt x="740" y="159"/>
                  </a:cubicBezTo>
                  <a:cubicBezTo>
                    <a:pt x="738" y="137"/>
                    <a:pt x="772" y="123"/>
                    <a:pt x="740" y="159"/>
                  </a:cubicBezTo>
                  <a:moveTo>
                    <a:pt x="787" y="178"/>
                  </a:moveTo>
                  <a:cubicBezTo>
                    <a:pt x="782" y="184"/>
                    <a:pt x="776" y="191"/>
                    <a:pt x="770" y="198"/>
                  </a:cubicBezTo>
                  <a:cubicBezTo>
                    <a:pt x="744" y="172"/>
                    <a:pt x="753" y="174"/>
                    <a:pt x="770" y="147"/>
                  </a:cubicBezTo>
                  <a:cubicBezTo>
                    <a:pt x="778" y="156"/>
                    <a:pt x="784" y="166"/>
                    <a:pt x="787" y="178"/>
                  </a:cubicBezTo>
                  <a:cubicBezTo>
                    <a:pt x="787" y="185"/>
                    <a:pt x="788" y="171"/>
                    <a:pt x="787" y="178"/>
                  </a:cubicBezTo>
                  <a:moveTo>
                    <a:pt x="806" y="449"/>
                  </a:moveTo>
                  <a:cubicBezTo>
                    <a:pt x="790" y="442"/>
                    <a:pt x="776" y="436"/>
                    <a:pt x="756" y="428"/>
                  </a:cubicBezTo>
                  <a:cubicBezTo>
                    <a:pt x="794" y="419"/>
                    <a:pt x="804" y="424"/>
                    <a:pt x="806" y="449"/>
                  </a:cubicBezTo>
                  <a:moveTo>
                    <a:pt x="937" y="631"/>
                  </a:moveTo>
                  <a:cubicBezTo>
                    <a:pt x="910" y="603"/>
                    <a:pt x="872" y="591"/>
                    <a:pt x="850" y="559"/>
                  </a:cubicBezTo>
                  <a:cubicBezTo>
                    <a:pt x="903" y="557"/>
                    <a:pt x="944" y="592"/>
                    <a:pt x="937" y="631"/>
                  </a:cubicBezTo>
                  <a:moveTo>
                    <a:pt x="895" y="465"/>
                  </a:moveTo>
                  <a:cubicBezTo>
                    <a:pt x="931" y="486"/>
                    <a:pt x="940" y="510"/>
                    <a:pt x="930" y="559"/>
                  </a:cubicBezTo>
                  <a:cubicBezTo>
                    <a:pt x="894" y="536"/>
                    <a:pt x="908" y="495"/>
                    <a:pt x="895" y="465"/>
                  </a:cubicBezTo>
                  <a:moveTo>
                    <a:pt x="980" y="531"/>
                  </a:moveTo>
                  <a:cubicBezTo>
                    <a:pt x="999" y="534"/>
                    <a:pt x="1006" y="654"/>
                    <a:pt x="1041" y="735"/>
                  </a:cubicBezTo>
                  <a:cubicBezTo>
                    <a:pt x="956" y="625"/>
                    <a:pt x="982" y="546"/>
                    <a:pt x="980" y="531"/>
                  </a:cubicBezTo>
                  <a:moveTo>
                    <a:pt x="1052" y="793"/>
                  </a:moveTo>
                  <a:cubicBezTo>
                    <a:pt x="1001" y="743"/>
                    <a:pt x="950" y="693"/>
                    <a:pt x="899" y="642"/>
                  </a:cubicBezTo>
                  <a:cubicBezTo>
                    <a:pt x="925" y="618"/>
                    <a:pt x="1041" y="769"/>
                    <a:pt x="1052" y="793"/>
                  </a:cubicBezTo>
                  <a:cubicBezTo>
                    <a:pt x="999" y="741"/>
                    <a:pt x="1020" y="721"/>
                    <a:pt x="1052" y="793"/>
                  </a:cubicBezTo>
                  <a:moveTo>
                    <a:pt x="1017" y="1227"/>
                  </a:moveTo>
                  <a:cubicBezTo>
                    <a:pt x="1037" y="1231"/>
                    <a:pt x="1056" y="1235"/>
                    <a:pt x="1076" y="1239"/>
                  </a:cubicBezTo>
                  <a:cubicBezTo>
                    <a:pt x="1045" y="1276"/>
                    <a:pt x="1046" y="1307"/>
                    <a:pt x="1010" y="1261"/>
                  </a:cubicBezTo>
                  <a:cubicBezTo>
                    <a:pt x="1043" y="1265"/>
                    <a:pt x="1045" y="1254"/>
                    <a:pt x="1017" y="1227"/>
                  </a:cubicBezTo>
                  <a:cubicBezTo>
                    <a:pt x="1038" y="1232"/>
                    <a:pt x="1025" y="1240"/>
                    <a:pt x="1017" y="1227"/>
                  </a:cubicBezTo>
                  <a:moveTo>
                    <a:pt x="851" y="953"/>
                  </a:moveTo>
                  <a:cubicBezTo>
                    <a:pt x="869" y="920"/>
                    <a:pt x="947" y="978"/>
                    <a:pt x="934" y="1025"/>
                  </a:cubicBezTo>
                  <a:cubicBezTo>
                    <a:pt x="897" y="1014"/>
                    <a:pt x="866" y="990"/>
                    <a:pt x="851" y="953"/>
                  </a:cubicBezTo>
                  <a:cubicBezTo>
                    <a:pt x="853" y="949"/>
                    <a:pt x="866" y="991"/>
                    <a:pt x="851" y="953"/>
                  </a:cubicBezTo>
                  <a:moveTo>
                    <a:pt x="931" y="1053"/>
                  </a:moveTo>
                  <a:cubicBezTo>
                    <a:pt x="929" y="1074"/>
                    <a:pt x="927" y="1090"/>
                    <a:pt x="925" y="1106"/>
                  </a:cubicBezTo>
                  <a:cubicBezTo>
                    <a:pt x="911" y="1091"/>
                    <a:pt x="912" y="1075"/>
                    <a:pt x="931" y="1053"/>
                  </a:cubicBezTo>
                  <a:moveTo>
                    <a:pt x="885" y="1140"/>
                  </a:moveTo>
                  <a:cubicBezTo>
                    <a:pt x="849" y="1149"/>
                    <a:pt x="822" y="1132"/>
                    <a:pt x="815" y="1095"/>
                  </a:cubicBezTo>
                  <a:cubicBezTo>
                    <a:pt x="840" y="1111"/>
                    <a:pt x="861" y="1124"/>
                    <a:pt x="885" y="1140"/>
                  </a:cubicBezTo>
                  <a:moveTo>
                    <a:pt x="857" y="1061"/>
                  </a:moveTo>
                  <a:cubicBezTo>
                    <a:pt x="869" y="1081"/>
                    <a:pt x="881" y="1100"/>
                    <a:pt x="896" y="1126"/>
                  </a:cubicBezTo>
                  <a:cubicBezTo>
                    <a:pt x="855" y="1112"/>
                    <a:pt x="847" y="1099"/>
                    <a:pt x="857" y="1061"/>
                  </a:cubicBezTo>
                  <a:moveTo>
                    <a:pt x="890" y="1169"/>
                  </a:moveTo>
                  <a:cubicBezTo>
                    <a:pt x="883" y="1217"/>
                    <a:pt x="864" y="1239"/>
                    <a:pt x="828" y="1238"/>
                  </a:cubicBezTo>
                  <a:cubicBezTo>
                    <a:pt x="849" y="1215"/>
                    <a:pt x="867" y="1195"/>
                    <a:pt x="890" y="1169"/>
                  </a:cubicBezTo>
                  <a:moveTo>
                    <a:pt x="901" y="1190"/>
                  </a:moveTo>
                  <a:cubicBezTo>
                    <a:pt x="911" y="1231"/>
                    <a:pt x="903" y="1251"/>
                    <a:pt x="871" y="1266"/>
                  </a:cubicBezTo>
                  <a:cubicBezTo>
                    <a:pt x="882" y="1238"/>
                    <a:pt x="892" y="1214"/>
                    <a:pt x="901" y="1190"/>
                  </a:cubicBezTo>
                  <a:moveTo>
                    <a:pt x="829" y="666"/>
                  </a:moveTo>
                  <a:cubicBezTo>
                    <a:pt x="853" y="671"/>
                    <a:pt x="856" y="662"/>
                    <a:pt x="839" y="637"/>
                  </a:cubicBezTo>
                  <a:cubicBezTo>
                    <a:pt x="908" y="657"/>
                    <a:pt x="838" y="814"/>
                    <a:pt x="789" y="728"/>
                  </a:cubicBezTo>
                  <a:cubicBezTo>
                    <a:pt x="813" y="730"/>
                    <a:pt x="854" y="705"/>
                    <a:pt x="829" y="666"/>
                  </a:cubicBezTo>
                  <a:cubicBezTo>
                    <a:pt x="837" y="666"/>
                    <a:pt x="836" y="677"/>
                    <a:pt x="829" y="666"/>
                  </a:cubicBezTo>
                  <a:moveTo>
                    <a:pt x="875" y="741"/>
                  </a:moveTo>
                  <a:cubicBezTo>
                    <a:pt x="897" y="732"/>
                    <a:pt x="894" y="703"/>
                    <a:pt x="909" y="696"/>
                  </a:cubicBezTo>
                  <a:cubicBezTo>
                    <a:pt x="943" y="748"/>
                    <a:pt x="856" y="860"/>
                    <a:pt x="811" y="873"/>
                  </a:cubicBezTo>
                  <a:cubicBezTo>
                    <a:pt x="802" y="815"/>
                    <a:pt x="868" y="822"/>
                    <a:pt x="846" y="781"/>
                  </a:cubicBezTo>
                  <a:cubicBezTo>
                    <a:pt x="870" y="781"/>
                    <a:pt x="886" y="763"/>
                    <a:pt x="875" y="741"/>
                  </a:cubicBezTo>
                  <a:cubicBezTo>
                    <a:pt x="881" y="739"/>
                    <a:pt x="879" y="748"/>
                    <a:pt x="875" y="741"/>
                  </a:cubicBezTo>
                  <a:moveTo>
                    <a:pt x="919" y="809"/>
                  </a:moveTo>
                  <a:cubicBezTo>
                    <a:pt x="930" y="810"/>
                    <a:pt x="940" y="810"/>
                    <a:pt x="951" y="811"/>
                  </a:cubicBezTo>
                  <a:cubicBezTo>
                    <a:pt x="904" y="736"/>
                    <a:pt x="982" y="829"/>
                    <a:pt x="937" y="756"/>
                  </a:cubicBezTo>
                  <a:cubicBezTo>
                    <a:pt x="961" y="762"/>
                    <a:pt x="975" y="755"/>
                    <a:pt x="974" y="749"/>
                  </a:cubicBezTo>
                  <a:cubicBezTo>
                    <a:pt x="982" y="795"/>
                    <a:pt x="940" y="917"/>
                    <a:pt x="881" y="877"/>
                  </a:cubicBezTo>
                  <a:cubicBezTo>
                    <a:pt x="899" y="873"/>
                    <a:pt x="899" y="865"/>
                    <a:pt x="881" y="853"/>
                  </a:cubicBezTo>
                  <a:cubicBezTo>
                    <a:pt x="967" y="853"/>
                    <a:pt x="865" y="836"/>
                    <a:pt x="930" y="832"/>
                  </a:cubicBezTo>
                  <a:cubicBezTo>
                    <a:pt x="927" y="824"/>
                    <a:pt x="923" y="816"/>
                    <a:pt x="919" y="809"/>
                  </a:cubicBezTo>
                  <a:cubicBezTo>
                    <a:pt x="931" y="810"/>
                    <a:pt x="924" y="818"/>
                    <a:pt x="919" y="809"/>
                  </a:cubicBezTo>
                  <a:moveTo>
                    <a:pt x="983" y="839"/>
                  </a:moveTo>
                  <a:cubicBezTo>
                    <a:pt x="1005" y="845"/>
                    <a:pt x="1016" y="835"/>
                    <a:pt x="1017" y="809"/>
                  </a:cubicBezTo>
                  <a:cubicBezTo>
                    <a:pt x="1040" y="818"/>
                    <a:pt x="984" y="964"/>
                    <a:pt x="949" y="915"/>
                  </a:cubicBezTo>
                  <a:cubicBezTo>
                    <a:pt x="996" y="905"/>
                    <a:pt x="945" y="866"/>
                    <a:pt x="1000" y="866"/>
                  </a:cubicBezTo>
                  <a:cubicBezTo>
                    <a:pt x="995" y="857"/>
                    <a:pt x="989" y="848"/>
                    <a:pt x="983" y="839"/>
                  </a:cubicBezTo>
                  <a:cubicBezTo>
                    <a:pt x="992" y="839"/>
                    <a:pt x="990" y="849"/>
                    <a:pt x="983" y="839"/>
                  </a:cubicBezTo>
                  <a:moveTo>
                    <a:pt x="1066" y="1000"/>
                  </a:moveTo>
                  <a:cubicBezTo>
                    <a:pt x="1054" y="1020"/>
                    <a:pt x="1042" y="1041"/>
                    <a:pt x="1029" y="1062"/>
                  </a:cubicBezTo>
                  <a:cubicBezTo>
                    <a:pt x="1017" y="1024"/>
                    <a:pt x="1026" y="1008"/>
                    <a:pt x="1066" y="1000"/>
                  </a:cubicBezTo>
                  <a:moveTo>
                    <a:pt x="1002" y="1045"/>
                  </a:moveTo>
                  <a:cubicBezTo>
                    <a:pt x="990" y="1016"/>
                    <a:pt x="996" y="999"/>
                    <a:pt x="1025" y="989"/>
                  </a:cubicBezTo>
                  <a:cubicBezTo>
                    <a:pt x="1017" y="1008"/>
                    <a:pt x="1010" y="1024"/>
                    <a:pt x="1002" y="1045"/>
                  </a:cubicBezTo>
                  <a:moveTo>
                    <a:pt x="989" y="974"/>
                  </a:moveTo>
                  <a:cubicBezTo>
                    <a:pt x="983" y="991"/>
                    <a:pt x="978" y="1008"/>
                    <a:pt x="973" y="1024"/>
                  </a:cubicBezTo>
                  <a:cubicBezTo>
                    <a:pt x="960" y="1002"/>
                    <a:pt x="965" y="985"/>
                    <a:pt x="989" y="974"/>
                  </a:cubicBezTo>
                  <a:moveTo>
                    <a:pt x="718" y="767"/>
                  </a:moveTo>
                  <a:cubicBezTo>
                    <a:pt x="693" y="757"/>
                    <a:pt x="686" y="734"/>
                    <a:pt x="697" y="695"/>
                  </a:cubicBezTo>
                  <a:cubicBezTo>
                    <a:pt x="705" y="722"/>
                    <a:pt x="711" y="744"/>
                    <a:pt x="718" y="767"/>
                  </a:cubicBezTo>
                  <a:moveTo>
                    <a:pt x="709" y="680"/>
                  </a:moveTo>
                  <a:cubicBezTo>
                    <a:pt x="730" y="705"/>
                    <a:pt x="747" y="727"/>
                    <a:pt x="761" y="744"/>
                  </a:cubicBezTo>
                  <a:cubicBezTo>
                    <a:pt x="733" y="743"/>
                    <a:pt x="714" y="724"/>
                    <a:pt x="709" y="680"/>
                  </a:cubicBezTo>
                  <a:moveTo>
                    <a:pt x="699" y="822"/>
                  </a:moveTo>
                  <a:cubicBezTo>
                    <a:pt x="726" y="820"/>
                    <a:pt x="754" y="805"/>
                    <a:pt x="741" y="782"/>
                  </a:cubicBezTo>
                  <a:cubicBezTo>
                    <a:pt x="770" y="790"/>
                    <a:pt x="774" y="782"/>
                    <a:pt x="754" y="759"/>
                  </a:cubicBezTo>
                  <a:cubicBezTo>
                    <a:pt x="906" y="786"/>
                    <a:pt x="694" y="850"/>
                    <a:pt x="699" y="822"/>
                  </a:cubicBezTo>
                  <a:cubicBezTo>
                    <a:pt x="705" y="821"/>
                    <a:pt x="699" y="824"/>
                    <a:pt x="699" y="822"/>
                  </a:cubicBezTo>
                  <a:moveTo>
                    <a:pt x="720" y="663"/>
                  </a:moveTo>
                  <a:cubicBezTo>
                    <a:pt x="755" y="671"/>
                    <a:pt x="783" y="677"/>
                    <a:pt x="815" y="685"/>
                  </a:cubicBezTo>
                  <a:cubicBezTo>
                    <a:pt x="781" y="706"/>
                    <a:pt x="747" y="698"/>
                    <a:pt x="720" y="663"/>
                  </a:cubicBezTo>
                  <a:moveTo>
                    <a:pt x="712" y="646"/>
                  </a:moveTo>
                  <a:cubicBezTo>
                    <a:pt x="740" y="634"/>
                    <a:pt x="768" y="622"/>
                    <a:pt x="797" y="609"/>
                  </a:cubicBezTo>
                  <a:cubicBezTo>
                    <a:pt x="791" y="641"/>
                    <a:pt x="755" y="658"/>
                    <a:pt x="712" y="646"/>
                  </a:cubicBezTo>
                  <a:moveTo>
                    <a:pt x="700" y="631"/>
                  </a:moveTo>
                  <a:cubicBezTo>
                    <a:pt x="716" y="601"/>
                    <a:pt x="730" y="576"/>
                    <a:pt x="746" y="548"/>
                  </a:cubicBezTo>
                  <a:cubicBezTo>
                    <a:pt x="754" y="588"/>
                    <a:pt x="742" y="609"/>
                    <a:pt x="700" y="631"/>
                  </a:cubicBezTo>
                  <a:moveTo>
                    <a:pt x="680" y="628"/>
                  </a:moveTo>
                  <a:cubicBezTo>
                    <a:pt x="682" y="596"/>
                    <a:pt x="684" y="567"/>
                    <a:pt x="686" y="537"/>
                  </a:cubicBezTo>
                  <a:cubicBezTo>
                    <a:pt x="712" y="556"/>
                    <a:pt x="708" y="604"/>
                    <a:pt x="680" y="628"/>
                  </a:cubicBezTo>
                  <a:moveTo>
                    <a:pt x="681" y="673"/>
                  </a:moveTo>
                  <a:cubicBezTo>
                    <a:pt x="676" y="704"/>
                    <a:pt x="673" y="729"/>
                    <a:pt x="668" y="759"/>
                  </a:cubicBezTo>
                  <a:cubicBezTo>
                    <a:pt x="647" y="722"/>
                    <a:pt x="650" y="699"/>
                    <a:pt x="681" y="673"/>
                  </a:cubicBezTo>
                  <a:moveTo>
                    <a:pt x="663" y="607"/>
                  </a:moveTo>
                  <a:cubicBezTo>
                    <a:pt x="646" y="585"/>
                    <a:pt x="631" y="566"/>
                    <a:pt x="614" y="545"/>
                  </a:cubicBezTo>
                  <a:cubicBezTo>
                    <a:pt x="650" y="543"/>
                    <a:pt x="667" y="565"/>
                    <a:pt x="663" y="607"/>
                  </a:cubicBezTo>
                  <a:moveTo>
                    <a:pt x="607" y="740"/>
                  </a:moveTo>
                  <a:cubicBezTo>
                    <a:pt x="597" y="709"/>
                    <a:pt x="617" y="680"/>
                    <a:pt x="663" y="667"/>
                  </a:cubicBezTo>
                  <a:cubicBezTo>
                    <a:pt x="641" y="694"/>
                    <a:pt x="625" y="717"/>
                    <a:pt x="607" y="740"/>
                  </a:cubicBezTo>
                  <a:moveTo>
                    <a:pt x="565" y="703"/>
                  </a:moveTo>
                  <a:cubicBezTo>
                    <a:pt x="569" y="678"/>
                    <a:pt x="595" y="661"/>
                    <a:pt x="628" y="668"/>
                  </a:cubicBezTo>
                  <a:cubicBezTo>
                    <a:pt x="607" y="680"/>
                    <a:pt x="587" y="691"/>
                    <a:pt x="565" y="703"/>
                  </a:cubicBezTo>
                  <a:moveTo>
                    <a:pt x="631" y="898"/>
                  </a:moveTo>
                  <a:cubicBezTo>
                    <a:pt x="644" y="908"/>
                    <a:pt x="600" y="982"/>
                    <a:pt x="586" y="982"/>
                  </a:cubicBezTo>
                  <a:cubicBezTo>
                    <a:pt x="584" y="967"/>
                    <a:pt x="559" y="873"/>
                    <a:pt x="574" y="868"/>
                  </a:cubicBezTo>
                  <a:cubicBezTo>
                    <a:pt x="582" y="913"/>
                    <a:pt x="601" y="923"/>
                    <a:pt x="631" y="898"/>
                  </a:cubicBezTo>
                  <a:cubicBezTo>
                    <a:pt x="633" y="900"/>
                    <a:pt x="622" y="902"/>
                    <a:pt x="631" y="898"/>
                  </a:cubicBezTo>
                  <a:moveTo>
                    <a:pt x="637" y="829"/>
                  </a:moveTo>
                  <a:cubicBezTo>
                    <a:pt x="729" y="869"/>
                    <a:pt x="873" y="881"/>
                    <a:pt x="943" y="955"/>
                  </a:cubicBezTo>
                  <a:cubicBezTo>
                    <a:pt x="856" y="947"/>
                    <a:pt x="692" y="903"/>
                    <a:pt x="637" y="829"/>
                  </a:cubicBezTo>
                  <a:cubicBezTo>
                    <a:pt x="674" y="845"/>
                    <a:pt x="642" y="836"/>
                    <a:pt x="637" y="829"/>
                  </a:cubicBezTo>
                  <a:moveTo>
                    <a:pt x="985" y="1083"/>
                  </a:moveTo>
                  <a:cubicBezTo>
                    <a:pt x="969" y="1101"/>
                    <a:pt x="954" y="1117"/>
                    <a:pt x="938" y="1134"/>
                  </a:cubicBezTo>
                  <a:cubicBezTo>
                    <a:pt x="937" y="1098"/>
                    <a:pt x="953" y="1079"/>
                    <a:pt x="985" y="1083"/>
                  </a:cubicBezTo>
                  <a:moveTo>
                    <a:pt x="1023" y="1146"/>
                  </a:moveTo>
                  <a:cubicBezTo>
                    <a:pt x="995" y="1148"/>
                    <a:pt x="971" y="1151"/>
                    <a:pt x="947" y="1153"/>
                  </a:cubicBezTo>
                  <a:cubicBezTo>
                    <a:pt x="974" y="1122"/>
                    <a:pt x="998" y="1119"/>
                    <a:pt x="1023" y="1146"/>
                  </a:cubicBezTo>
                  <a:moveTo>
                    <a:pt x="1072" y="1237"/>
                  </a:moveTo>
                  <a:cubicBezTo>
                    <a:pt x="1052" y="1211"/>
                    <a:pt x="1031" y="1200"/>
                    <a:pt x="1078" y="1206"/>
                  </a:cubicBezTo>
                  <a:cubicBezTo>
                    <a:pt x="1018" y="1128"/>
                    <a:pt x="1102" y="1230"/>
                    <a:pt x="1080" y="1155"/>
                  </a:cubicBezTo>
                  <a:cubicBezTo>
                    <a:pt x="1127" y="1167"/>
                    <a:pt x="1087" y="1220"/>
                    <a:pt x="1072" y="1237"/>
                  </a:cubicBezTo>
                  <a:cubicBezTo>
                    <a:pt x="1067" y="1230"/>
                    <a:pt x="1109" y="1196"/>
                    <a:pt x="1072" y="1237"/>
                  </a:cubicBezTo>
                  <a:moveTo>
                    <a:pt x="1107" y="1057"/>
                  </a:moveTo>
                  <a:cubicBezTo>
                    <a:pt x="1105" y="1076"/>
                    <a:pt x="1104" y="1095"/>
                    <a:pt x="1103" y="1114"/>
                  </a:cubicBezTo>
                  <a:cubicBezTo>
                    <a:pt x="1069" y="1103"/>
                    <a:pt x="1069" y="1093"/>
                    <a:pt x="1107" y="1057"/>
                  </a:cubicBezTo>
                  <a:moveTo>
                    <a:pt x="1062" y="1081"/>
                  </a:moveTo>
                  <a:cubicBezTo>
                    <a:pt x="1054" y="1041"/>
                    <a:pt x="1067" y="1016"/>
                    <a:pt x="1105" y="1007"/>
                  </a:cubicBezTo>
                  <a:cubicBezTo>
                    <a:pt x="1091" y="1031"/>
                    <a:pt x="1078" y="1054"/>
                    <a:pt x="1062" y="1081"/>
                  </a:cubicBezTo>
                  <a:moveTo>
                    <a:pt x="1074" y="941"/>
                  </a:moveTo>
                  <a:cubicBezTo>
                    <a:pt x="1065" y="903"/>
                    <a:pt x="1071" y="888"/>
                    <a:pt x="1099" y="875"/>
                  </a:cubicBezTo>
                  <a:cubicBezTo>
                    <a:pt x="1090" y="899"/>
                    <a:pt x="1082" y="920"/>
                    <a:pt x="1074" y="941"/>
                  </a:cubicBezTo>
                  <a:moveTo>
                    <a:pt x="1036" y="929"/>
                  </a:moveTo>
                  <a:cubicBezTo>
                    <a:pt x="1026" y="896"/>
                    <a:pt x="1047" y="865"/>
                    <a:pt x="1080" y="865"/>
                  </a:cubicBezTo>
                  <a:cubicBezTo>
                    <a:pt x="1064" y="888"/>
                    <a:pt x="1051" y="907"/>
                    <a:pt x="1036" y="929"/>
                  </a:cubicBezTo>
                  <a:moveTo>
                    <a:pt x="815" y="504"/>
                  </a:moveTo>
                  <a:cubicBezTo>
                    <a:pt x="843" y="502"/>
                    <a:pt x="870" y="518"/>
                    <a:pt x="882" y="543"/>
                  </a:cubicBezTo>
                  <a:cubicBezTo>
                    <a:pt x="838" y="544"/>
                    <a:pt x="817" y="531"/>
                    <a:pt x="815" y="504"/>
                  </a:cubicBezTo>
                  <a:moveTo>
                    <a:pt x="871" y="501"/>
                  </a:moveTo>
                  <a:cubicBezTo>
                    <a:pt x="852" y="478"/>
                    <a:pt x="836" y="458"/>
                    <a:pt x="819" y="437"/>
                  </a:cubicBezTo>
                  <a:cubicBezTo>
                    <a:pt x="856" y="425"/>
                    <a:pt x="880" y="462"/>
                    <a:pt x="871" y="501"/>
                  </a:cubicBezTo>
                  <a:moveTo>
                    <a:pt x="831" y="483"/>
                  </a:moveTo>
                  <a:cubicBezTo>
                    <a:pt x="815" y="506"/>
                    <a:pt x="761" y="466"/>
                    <a:pt x="776" y="445"/>
                  </a:cubicBezTo>
                  <a:cubicBezTo>
                    <a:pt x="794" y="458"/>
                    <a:pt x="813" y="470"/>
                    <a:pt x="831" y="483"/>
                  </a:cubicBezTo>
                  <a:cubicBezTo>
                    <a:pt x="830" y="485"/>
                    <a:pt x="813" y="470"/>
                    <a:pt x="831" y="483"/>
                  </a:cubicBezTo>
                  <a:moveTo>
                    <a:pt x="660" y="638"/>
                  </a:moveTo>
                  <a:cubicBezTo>
                    <a:pt x="630" y="621"/>
                    <a:pt x="605" y="606"/>
                    <a:pt x="578" y="591"/>
                  </a:cubicBezTo>
                  <a:cubicBezTo>
                    <a:pt x="616" y="579"/>
                    <a:pt x="644" y="594"/>
                    <a:pt x="660" y="638"/>
                  </a:cubicBezTo>
                  <a:moveTo>
                    <a:pt x="653" y="655"/>
                  </a:moveTo>
                  <a:cubicBezTo>
                    <a:pt x="616" y="652"/>
                    <a:pt x="586" y="650"/>
                    <a:pt x="554" y="648"/>
                  </a:cubicBezTo>
                  <a:cubicBezTo>
                    <a:pt x="584" y="620"/>
                    <a:pt x="621" y="621"/>
                    <a:pt x="653" y="655"/>
                  </a:cubicBezTo>
                  <a:moveTo>
                    <a:pt x="554" y="847"/>
                  </a:moveTo>
                  <a:cubicBezTo>
                    <a:pt x="543" y="877"/>
                    <a:pt x="532" y="906"/>
                    <a:pt x="520" y="935"/>
                  </a:cubicBezTo>
                  <a:cubicBezTo>
                    <a:pt x="499" y="932"/>
                    <a:pt x="504" y="837"/>
                    <a:pt x="502" y="818"/>
                  </a:cubicBezTo>
                  <a:cubicBezTo>
                    <a:pt x="528" y="832"/>
                    <a:pt x="513" y="865"/>
                    <a:pt x="554" y="847"/>
                  </a:cubicBezTo>
                  <a:cubicBezTo>
                    <a:pt x="541" y="881"/>
                    <a:pt x="513" y="865"/>
                    <a:pt x="554" y="847"/>
                  </a:cubicBezTo>
                  <a:moveTo>
                    <a:pt x="557" y="915"/>
                  </a:moveTo>
                  <a:cubicBezTo>
                    <a:pt x="557" y="985"/>
                    <a:pt x="557" y="985"/>
                    <a:pt x="557" y="985"/>
                  </a:cubicBezTo>
                  <a:cubicBezTo>
                    <a:pt x="544" y="994"/>
                    <a:pt x="529" y="969"/>
                    <a:pt x="528" y="1000"/>
                  </a:cubicBezTo>
                  <a:cubicBezTo>
                    <a:pt x="513" y="978"/>
                    <a:pt x="521" y="904"/>
                    <a:pt x="557" y="915"/>
                  </a:cubicBezTo>
                  <a:cubicBezTo>
                    <a:pt x="557" y="938"/>
                    <a:pt x="554" y="914"/>
                    <a:pt x="557" y="915"/>
                  </a:cubicBezTo>
                  <a:moveTo>
                    <a:pt x="528" y="1045"/>
                  </a:moveTo>
                  <a:cubicBezTo>
                    <a:pt x="559" y="1051"/>
                    <a:pt x="567" y="1095"/>
                    <a:pt x="531" y="1099"/>
                  </a:cubicBezTo>
                  <a:cubicBezTo>
                    <a:pt x="493" y="1103"/>
                    <a:pt x="496" y="1039"/>
                    <a:pt x="528" y="1045"/>
                  </a:cubicBezTo>
                  <a:cubicBezTo>
                    <a:pt x="538" y="1047"/>
                    <a:pt x="513" y="1042"/>
                    <a:pt x="528" y="1045"/>
                  </a:cubicBezTo>
                  <a:moveTo>
                    <a:pt x="576" y="1203"/>
                  </a:moveTo>
                  <a:cubicBezTo>
                    <a:pt x="560" y="1230"/>
                    <a:pt x="539" y="1245"/>
                    <a:pt x="508" y="1249"/>
                  </a:cubicBezTo>
                  <a:cubicBezTo>
                    <a:pt x="524" y="1215"/>
                    <a:pt x="545" y="1201"/>
                    <a:pt x="576" y="1203"/>
                  </a:cubicBezTo>
                  <a:moveTo>
                    <a:pt x="639" y="1186"/>
                  </a:moveTo>
                  <a:cubicBezTo>
                    <a:pt x="641" y="1213"/>
                    <a:pt x="581" y="1274"/>
                    <a:pt x="561" y="1240"/>
                  </a:cubicBezTo>
                  <a:cubicBezTo>
                    <a:pt x="587" y="1222"/>
                    <a:pt x="613" y="1204"/>
                    <a:pt x="639" y="1186"/>
                  </a:cubicBezTo>
                  <a:cubicBezTo>
                    <a:pt x="641" y="1220"/>
                    <a:pt x="611" y="1206"/>
                    <a:pt x="639" y="1186"/>
                  </a:cubicBezTo>
                  <a:moveTo>
                    <a:pt x="660" y="1293"/>
                  </a:moveTo>
                  <a:cubicBezTo>
                    <a:pt x="641" y="1280"/>
                    <a:pt x="637" y="1268"/>
                    <a:pt x="648" y="1257"/>
                  </a:cubicBezTo>
                  <a:cubicBezTo>
                    <a:pt x="672" y="1268"/>
                    <a:pt x="697" y="1279"/>
                    <a:pt x="721" y="1290"/>
                  </a:cubicBezTo>
                  <a:cubicBezTo>
                    <a:pt x="715" y="1303"/>
                    <a:pt x="671" y="1293"/>
                    <a:pt x="660" y="1293"/>
                  </a:cubicBezTo>
                  <a:cubicBezTo>
                    <a:pt x="657" y="1287"/>
                    <a:pt x="685" y="1294"/>
                    <a:pt x="660" y="1293"/>
                  </a:cubicBezTo>
                  <a:moveTo>
                    <a:pt x="671" y="1252"/>
                  </a:moveTo>
                  <a:cubicBezTo>
                    <a:pt x="672" y="1208"/>
                    <a:pt x="703" y="1250"/>
                    <a:pt x="707" y="1266"/>
                  </a:cubicBezTo>
                  <a:cubicBezTo>
                    <a:pt x="695" y="1262"/>
                    <a:pt x="683" y="1257"/>
                    <a:pt x="671" y="1252"/>
                  </a:cubicBezTo>
                  <a:cubicBezTo>
                    <a:pt x="671" y="1250"/>
                    <a:pt x="681" y="1256"/>
                    <a:pt x="671" y="1252"/>
                  </a:cubicBezTo>
                  <a:moveTo>
                    <a:pt x="652" y="1214"/>
                  </a:moveTo>
                  <a:cubicBezTo>
                    <a:pt x="674" y="1199"/>
                    <a:pt x="695" y="1185"/>
                    <a:pt x="717" y="1170"/>
                  </a:cubicBezTo>
                  <a:cubicBezTo>
                    <a:pt x="742" y="1203"/>
                    <a:pt x="660" y="1215"/>
                    <a:pt x="652" y="1214"/>
                  </a:cubicBezTo>
                  <a:cubicBezTo>
                    <a:pt x="674" y="1199"/>
                    <a:pt x="687" y="1218"/>
                    <a:pt x="652" y="1214"/>
                  </a:cubicBezTo>
                  <a:moveTo>
                    <a:pt x="721" y="1079"/>
                  </a:moveTo>
                  <a:cubicBezTo>
                    <a:pt x="709" y="1131"/>
                    <a:pt x="611" y="1200"/>
                    <a:pt x="557" y="1171"/>
                  </a:cubicBezTo>
                  <a:cubicBezTo>
                    <a:pt x="598" y="1141"/>
                    <a:pt x="542" y="1155"/>
                    <a:pt x="562" y="1117"/>
                  </a:cubicBezTo>
                  <a:cubicBezTo>
                    <a:pt x="605" y="1135"/>
                    <a:pt x="631" y="1118"/>
                    <a:pt x="587" y="1092"/>
                  </a:cubicBezTo>
                  <a:cubicBezTo>
                    <a:pt x="592" y="1077"/>
                    <a:pt x="621" y="1093"/>
                    <a:pt x="615" y="1070"/>
                  </a:cubicBezTo>
                  <a:cubicBezTo>
                    <a:pt x="605" y="1062"/>
                    <a:pt x="593" y="1056"/>
                    <a:pt x="580" y="1054"/>
                  </a:cubicBezTo>
                  <a:cubicBezTo>
                    <a:pt x="630" y="1030"/>
                    <a:pt x="587" y="1017"/>
                    <a:pt x="622" y="973"/>
                  </a:cubicBezTo>
                  <a:cubicBezTo>
                    <a:pt x="687" y="892"/>
                    <a:pt x="735" y="1020"/>
                    <a:pt x="721" y="1079"/>
                  </a:cubicBezTo>
                  <a:cubicBezTo>
                    <a:pt x="705" y="1151"/>
                    <a:pt x="733" y="1027"/>
                    <a:pt x="721" y="1079"/>
                  </a:cubicBezTo>
                  <a:moveTo>
                    <a:pt x="682" y="907"/>
                  </a:moveTo>
                  <a:cubicBezTo>
                    <a:pt x="692" y="914"/>
                    <a:pt x="703" y="920"/>
                    <a:pt x="713" y="927"/>
                  </a:cubicBezTo>
                  <a:cubicBezTo>
                    <a:pt x="706" y="879"/>
                    <a:pt x="714" y="895"/>
                    <a:pt x="748" y="930"/>
                  </a:cubicBezTo>
                  <a:cubicBezTo>
                    <a:pt x="710" y="943"/>
                    <a:pt x="699" y="945"/>
                    <a:pt x="682" y="907"/>
                  </a:cubicBezTo>
                  <a:cubicBezTo>
                    <a:pt x="692" y="913"/>
                    <a:pt x="699" y="945"/>
                    <a:pt x="682" y="907"/>
                  </a:cubicBezTo>
                  <a:moveTo>
                    <a:pt x="877" y="1155"/>
                  </a:moveTo>
                  <a:cubicBezTo>
                    <a:pt x="860" y="1191"/>
                    <a:pt x="820" y="1200"/>
                    <a:pt x="788" y="1162"/>
                  </a:cubicBezTo>
                  <a:cubicBezTo>
                    <a:pt x="819" y="1160"/>
                    <a:pt x="847" y="1158"/>
                    <a:pt x="877" y="1155"/>
                  </a:cubicBezTo>
                  <a:moveTo>
                    <a:pt x="897" y="1320"/>
                  </a:moveTo>
                  <a:cubicBezTo>
                    <a:pt x="835" y="1311"/>
                    <a:pt x="832" y="1317"/>
                    <a:pt x="810" y="1259"/>
                  </a:cubicBezTo>
                  <a:cubicBezTo>
                    <a:pt x="836" y="1263"/>
                    <a:pt x="892" y="1289"/>
                    <a:pt x="897" y="1320"/>
                  </a:cubicBezTo>
                  <a:cubicBezTo>
                    <a:pt x="894" y="1319"/>
                    <a:pt x="893" y="1299"/>
                    <a:pt x="897" y="1320"/>
                  </a:cubicBezTo>
                  <a:moveTo>
                    <a:pt x="925" y="1203"/>
                  </a:moveTo>
                  <a:cubicBezTo>
                    <a:pt x="948" y="1224"/>
                    <a:pt x="949" y="1245"/>
                    <a:pt x="931" y="1275"/>
                  </a:cubicBezTo>
                  <a:cubicBezTo>
                    <a:pt x="928" y="1248"/>
                    <a:pt x="927" y="1225"/>
                    <a:pt x="925" y="1203"/>
                  </a:cubicBezTo>
                  <a:moveTo>
                    <a:pt x="933" y="1467"/>
                  </a:moveTo>
                  <a:cubicBezTo>
                    <a:pt x="934" y="1436"/>
                    <a:pt x="981" y="1505"/>
                    <a:pt x="934" y="1503"/>
                  </a:cubicBezTo>
                  <a:cubicBezTo>
                    <a:pt x="934" y="1491"/>
                    <a:pt x="933" y="1479"/>
                    <a:pt x="933" y="1467"/>
                  </a:cubicBezTo>
                  <a:cubicBezTo>
                    <a:pt x="933" y="1463"/>
                    <a:pt x="932" y="1479"/>
                    <a:pt x="933" y="1467"/>
                  </a:cubicBezTo>
                  <a:moveTo>
                    <a:pt x="934" y="1176"/>
                  </a:moveTo>
                  <a:cubicBezTo>
                    <a:pt x="941" y="1163"/>
                    <a:pt x="954" y="1165"/>
                    <a:pt x="970" y="1184"/>
                  </a:cubicBezTo>
                  <a:cubicBezTo>
                    <a:pt x="968" y="1175"/>
                    <a:pt x="961" y="1170"/>
                    <a:pt x="949" y="1167"/>
                  </a:cubicBezTo>
                  <a:cubicBezTo>
                    <a:pt x="983" y="1160"/>
                    <a:pt x="1006" y="1174"/>
                    <a:pt x="1018" y="1208"/>
                  </a:cubicBezTo>
                  <a:cubicBezTo>
                    <a:pt x="953" y="1175"/>
                    <a:pt x="965" y="1167"/>
                    <a:pt x="986" y="1240"/>
                  </a:cubicBezTo>
                  <a:cubicBezTo>
                    <a:pt x="969" y="1246"/>
                    <a:pt x="942" y="1189"/>
                    <a:pt x="934" y="1176"/>
                  </a:cubicBezTo>
                  <a:cubicBezTo>
                    <a:pt x="935" y="1174"/>
                    <a:pt x="949" y="1198"/>
                    <a:pt x="934" y="1176"/>
                  </a:cubicBezTo>
                  <a:moveTo>
                    <a:pt x="1074" y="1367"/>
                  </a:moveTo>
                  <a:cubicBezTo>
                    <a:pt x="1040" y="1357"/>
                    <a:pt x="1006" y="1346"/>
                    <a:pt x="972" y="1335"/>
                  </a:cubicBezTo>
                  <a:cubicBezTo>
                    <a:pt x="1009" y="1335"/>
                    <a:pt x="1047" y="1336"/>
                    <a:pt x="1074" y="1367"/>
                  </a:cubicBezTo>
                  <a:moveTo>
                    <a:pt x="1067" y="1305"/>
                  </a:moveTo>
                  <a:cubicBezTo>
                    <a:pt x="1072" y="1293"/>
                    <a:pt x="1083" y="1293"/>
                    <a:pt x="1101" y="1305"/>
                  </a:cubicBezTo>
                  <a:cubicBezTo>
                    <a:pt x="1067" y="1265"/>
                    <a:pt x="1078" y="1258"/>
                    <a:pt x="1134" y="1284"/>
                  </a:cubicBezTo>
                  <a:cubicBezTo>
                    <a:pt x="1067" y="1188"/>
                    <a:pt x="1181" y="1316"/>
                    <a:pt x="1136" y="1230"/>
                  </a:cubicBezTo>
                  <a:cubicBezTo>
                    <a:pt x="1155" y="1242"/>
                    <a:pt x="1164" y="1238"/>
                    <a:pt x="1162" y="1219"/>
                  </a:cubicBezTo>
                  <a:cubicBezTo>
                    <a:pt x="1191" y="1251"/>
                    <a:pt x="1113" y="1345"/>
                    <a:pt x="1067" y="1305"/>
                  </a:cubicBezTo>
                  <a:cubicBezTo>
                    <a:pt x="1068" y="1304"/>
                    <a:pt x="1075" y="1312"/>
                    <a:pt x="1067" y="1305"/>
                  </a:cubicBezTo>
                  <a:moveTo>
                    <a:pt x="1139" y="941"/>
                  </a:moveTo>
                  <a:cubicBezTo>
                    <a:pt x="1140" y="961"/>
                    <a:pt x="1130" y="973"/>
                    <a:pt x="1110" y="977"/>
                  </a:cubicBezTo>
                  <a:cubicBezTo>
                    <a:pt x="1107" y="939"/>
                    <a:pt x="1118" y="903"/>
                    <a:pt x="1142" y="874"/>
                  </a:cubicBezTo>
                  <a:cubicBezTo>
                    <a:pt x="1116" y="923"/>
                    <a:pt x="1115" y="946"/>
                    <a:pt x="1139" y="941"/>
                  </a:cubicBezTo>
                  <a:cubicBezTo>
                    <a:pt x="1137" y="948"/>
                    <a:pt x="1138" y="941"/>
                    <a:pt x="1139" y="941"/>
                  </a:cubicBezTo>
                  <a:moveTo>
                    <a:pt x="1158" y="1175"/>
                  </a:moveTo>
                  <a:cubicBezTo>
                    <a:pt x="1235" y="1198"/>
                    <a:pt x="1296" y="1240"/>
                    <a:pt x="1337" y="1316"/>
                  </a:cubicBezTo>
                  <a:cubicBezTo>
                    <a:pt x="1274" y="1267"/>
                    <a:pt x="1216" y="1221"/>
                    <a:pt x="1158" y="1175"/>
                  </a:cubicBezTo>
                  <a:moveTo>
                    <a:pt x="1211" y="1170"/>
                  </a:moveTo>
                  <a:cubicBezTo>
                    <a:pt x="1215" y="1149"/>
                    <a:pt x="1303" y="1171"/>
                    <a:pt x="1320" y="1173"/>
                  </a:cubicBezTo>
                  <a:cubicBezTo>
                    <a:pt x="1317" y="1203"/>
                    <a:pt x="1223" y="1179"/>
                    <a:pt x="1211" y="1170"/>
                  </a:cubicBezTo>
                  <a:cubicBezTo>
                    <a:pt x="1211" y="1167"/>
                    <a:pt x="1245" y="1194"/>
                    <a:pt x="1211" y="1170"/>
                  </a:cubicBezTo>
                  <a:moveTo>
                    <a:pt x="1335" y="1154"/>
                  </a:moveTo>
                  <a:cubicBezTo>
                    <a:pt x="1284" y="1148"/>
                    <a:pt x="1215" y="1149"/>
                    <a:pt x="1167" y="1129"/>
                  </a:cubicBezTo>
                  <a:cubicBezTo>
                    <a:pt x="1155" y="1124"/>
                    <a:pt x="1086" y="1038"/>
                    <a:pt x="1126" y="1029"/>
                  </a:cubicBezTo>
                  <a:cubicBezTo>
                    <a:pt x="1173" y="1017"/>
                    <a:pt x="1420" y="1077"/>
                    <a:pt x="1335" y="1154"/>
                  </a:cubicBezTo>
                  <a:cubicBezTo>
                    <a:pt x="1294" y="1149"/>
                    <a:pt x="1338" y="1152"/>
                    <a:pt x="1335" y="1154"/>
                  </a:cubicBezTo>
                  <a:moveTo>
                    <a:pt x="1215" y="918"/>
                  </a:moveTo>
                  <a:cubicBezTo>
                    <a:pt x="1198" y="929"/>
                    <a:pt x="1192" y="945"/>
                    <a:pt x="1199" y="965"/>
                  </a:cubicBezTo>
                  <a:cubicBezTo>
                    <a:pt x="1173" y="948"/>
                    <a:pt x="1182" y="892"/>
                    <a:pt x="1204" y="872"/>
                  </a:cubicBezTo>
                  <a:cubicBezTo>
                    <a:pt x="1220" y="907"/>
                    <a:pt x="1194" y="899"/>
                    <a:pt x="1215" y="918"/>
                  </a:cubicBezTo>
                  <a:cubicBezTo>
                    <a:pt x="1204" y="931"/>
                    <a:pt x="1211" y="914"/>
                    <a:pt x="1215" y="918"/>
                  </a:cubicBezTo>
                  <a:moveTo>
                    <a:pt x="1266" y="1010"/>
                  </a:moveTo>
                  <a:cubicBezTo>
                    <a:pt x="1146" y="1010"/>
                    <a:pt x="1146" y="1010"/>
                    <a:pt x="1146" y="1010"/>
                  </a:cubicBezTo>
                  <a:cubicBezTo>
                    <a:pt x="1194" y="976"/>
                    <a:pt x="1233" y="979"/>
                    <a:pt x="1266" y="1010"/>
                  </a:cubicBezTo>
                  <a:moveTo>
                    <a:pt x="1286" y="886"/>
                  </a:moveTo>
                  <a:cubicBezTo>
                    <a:pt x="1259" y="898"/>
                    <a:pt x="1260" y="907"/>
                    <a:pt x="1289" y="912"/>
                  </a:cubicBezTo>
                  <a:cubicBezTo>
                    <a:pt x="1260" y="925"/>
                    <a:pt x="1271" y="948"/>
                    <a:pt x="1302" y="963"/>
                  </a:cubicBezTo>
                  <a:cubicBezTo>
                    <a:pt x="1268" y="963"/>
                    <a:pt x="1262" y="969"/>
                    <a:pt x="1285" y="982"/>
                  </a:cubicBezTo>
                  <a:cubicBezTo>
                    <a:pt x="1226" y="996"/>
                    <a:pt x="1224" y="864"/>
                    <a:pt x="1286" y="864"/>
                  </a:cubicBezTo>
                  <a:cubicBezTo>
                    <a:pt x="1265" y="874"/>
                    <a:pt x="1265" y="882"/>
                    <a:pt x="1286" y="886"/>
                  </a:cubicBezTo>
                  <a:cubicBezTo>
                    <a:pt x="1279" y="892"/>
                    <a:pt x="1280" y="883"/>
                    <a:pt x="1286" y="886"/>
                  </a:cubicBezTo>
                  <a:moveTo>
                    <a:pt x="1540" y="509"/>
                  </a:moveTo>
                  <a:cubicBezTo>
                    <a:pt x="1540" y="542"/>
                    <a:pt x="1353" y="563"/>
                    <a:pt x="1353" y="450"/>
                  </a:cubicBezTo>
                  <a:cubicBezTo>
                    <a:pt x="1353" y="434"/>
                    <a:pt x="1540" y="392"/>
                    <a:pt x="1540" y="509"/>
                  </a:cubicBezTo>
                  <a:moveTo>
                    <a:pt x="1366" y="544"/>
                  </a:moveTo>
                  <a:cubicBezTo>
                    <a:pt x="1411" y="544"/>
                    <a:pt x="1491" y="520"/>
                    <a:pt x="1536" y="548"/>
                  </a:cubicBezTo>
                  <a:cubicBezTo>
                    <a:pt x="1604" y="596"/>
                    <a:pt x="1554" y="702"/>
                    <a:pt x="1492" y="704"/>
                  </a:cubicBezTo>
                  <a:cubicBezTo>
                    <a:pt x="1467" y="704"/>
                    <a:pt x="1357" y="726"/>
                    <a:pt x="1357" y="678"/>
                  </a:cubicBezTo>
                  <a:cubicBezTo>
                    <a:pt x="1345" y="661"/>
                    <a:pt x="1343" y="544"/>
                    <a:pt x="1366" y="544"/>
                  </a:cubicBezTo>
                  <a:moveTo>
                    <a:pt x="1539" y="940"/>
                  </a:moveTo>
                  <a:cubicBezTo>
                    <a:pt x="1531" y="945"/>
                    <a:pt x="1523" y="949"/>
                    <a:pt x="1515" y="954"/>
                  </a:cubicBezTo>
                  <a:cubicBezTo>
                    <a:pt x="1575" y="971"/>
                    <a:pt x="1513" y="958"/>
                    <a:pt x="1550" y="986"/>
                  </a:cubicBezTo>
                  <a:cubicBezTo>
                    <a:pt x="1494" y="1025"/>
                    <a:pt x="1489" y="905"/>
                    <a:pt x="1499" y="876"/>
                  </a:cubicBezTo>
                  <a:cubicBezTo>
                    <a:pt x="1536" y="897"/>
                    <a:pt x="1538" y="912"/>
                    <a:pt x="1506" y="921"/>
                  </a:cubicBezTo>
                  <a:cubicBezTo>
                    <a:pt x="1517" y="927"/>
                    <a:pt x="1528" y="934"/>
                    <a:pt x="1539" y="940"/>
                  </a:cubicBezTo>
                  <a:cubicBezTo>
                    <a:pt x="1530" y="945"/>
                    <a:pt x="1524" y="931"/>
                    <a:pt x="1539" y="940"/>
                  </a:cubicBezTo>
                  <a:moveTo>
                    <a:pt x="1470" y="1139"/>
                  </a:moveTo>
                  <a:cubicBezTo>
                    <a:pt x="1443" y="1082"/>
                    <a:pt x="1424" y="1085"/>
                    <a:pt x="1478" y="1039"/>
                  </a:cubicBezTo>
                  <a:cubicBezTo>
                    <a:pt x="1478" y="1058"/>
                    <a:pt x="1489" y="1131"/>
                    <a:pt x="1470" y="1139"/>
                  </a:cubicBezTo>
                  <a:cubicBezTo>
                    <a:pt x="1458" y="1115"/>
                    <a:pt x="1473" y="1138"/>
                    <a:pt x="1470" y="1139"/>
                  </a:cubicBezTo>
                  <a:moveTo>
                    <a:pt x="1472" y="1163"/>
                  </a:moveTo>
                  <a:cubicBezTo>
                    <a:pt x="1443" y="1167"/>
                    <a:pt x="1439" y="1163"/>
                    <a:pt x="1446" y="1131"/>
                  </a:cubicBezTo>
                  <a:cubicBezTo>
                    <a:pt x="1456" y="1142"/>
                    <a:pt x="1465" y="1153"/>
                    <a:pt x="1472" y="1163"/>
                  </a:cubicBezTo>
                  <a:moveTo>
                    <a:pt x="1408" y="888"/>
                  </a:moveTo>
                  <a:cubicBezTo>
                    <a:pt x="1411" y="844"/>
                    <a:pt x="1451" y="957"/>
                    <a:pt x="1452" y="964"/>
                  </a:cubicBezTo>
                  <a:cubicBezTo>
                    <a:pt x="1484" y="988"/>
                    <a:pt x="1481" y="997"/>
                    <a:pt x="1445" y="1018"/>
                  </a:cubicBezTo>
                  <a:cubicBezTo>
                    <a:pt x="1423" y="978"/>
                    <a:pt x="1405" y="935"/>
                    <a:pt x="1408" y="888"/>
                  </a:cubicBezTo>
                  <a:cubicBezTo>
                    <a:pt x="1408" y="883"/>
                    <a:pt x="1405" y="935"/>
                    <a:pt x="1408" y="888"/>
                  </a:cubicBezTo>
                  <a:moveTo>
                    <a:pt x="1432" y="1069"/>
                  </a:moveTo>
                  <a:cubicBezTo>
                    <a:pt x="1451" y="1110"/>
                    <a:pt x="1447" y="1132"/>
                    <a:pt x="1420" y="1136"/>
                  </a:cubicBezTo>
                  <a:cubicBezTo>
                    <a:pt x="1384" y="1098"/>
                    <a:pt x="1387" y="1076"/>
                    <a:pt x="1432" y="1069"/>
                  </a:cubicBezTo>
                  <a:cubicBezTo>
                    <a:pt x="1431" y="1090"/>
                    <a:pt x="1419" y="1075"/>
                    <a:pt x="1432" y="1069"/>
                  </a:cubicBezTo>
                  <a:moveTo>
                    <a:pt x="1397" y="1224"/>
                  </a:moveTo>
                  <a:cubicBezTo>
                    <a:pt x="1416" y="1259"/>
                    <a:pt x="1433" y="1289"/>
                    <a:pt x="1450" y="1320"/>
                  </a:cubicBezTo>
                  <a:cubicBezTo>
                    <a:pt x="1414" y="1312"/>
                    <a:pt x="1392" y="1275"/>
                    <a:pt x="1397" y="1224"/>
                  </a:cubicBezTo>
                  <a:moveTo>
                    <a:pt x="1450" y="1252"/>
                  </a:moveTo>
                  <a:cubicBezTo>
                    <a:pt x="1467" y="1279"/>
                    <a:pt x="1483" y="1306"/>
                    <a:pt x="1501" y="1335"/>
                  </a:cubicBezTo>
                  <a:cubicBezTo>
                    <a:pt x="1455" y="1321"/>
                    <a:pt x="1441" y="1297"/>
                    <a:pt x="1450" y="1252"/>
                  </a:cubicBezTo>
                  <a:moveTo>
                    <a:pt x="1493" y="1101"/>
                  </a:moveTo>
                  <a:cubicBezTo>
                    <a:pt x="1529" y="1101"/>
                    <a:pt x="1501" y="1067"/>
                    <a:pt x="1492" y="1036"/>
                  </a:cubicBezTo>
                  <a:cubicBezTo>
                    <a:pt x="1504" y="1033"/>
                    <a:pt x="1580" y="1033"/>
                    <a:pt x="1576" y="1068"/>
                  </a:cubicBezTo>
                  <a:cubicBezTo>
                    <a:pt x="1516" y="1074"/>
                    <a:pt x="1501" y="1119"/>
                    <a:pt x="1582" y="1105"/>
                  </a:cubicBezTo>
                  <a:cubicBezTo>
                    <a:pt x="1577" y="1094"/>
                    <a:pt x="1520" y="1194"/>
                    <a:pt x="1590" y="1145"/>
                  </a:cubicBezTo>
                  <a:cubicBezTo>
                    <a:pt x="1577" y="1205"/>
                    <a:pt x="1476" y="1174"/>
                    <a:pt x="1493" y="1101"/>
                  </a:cubicBezTo>
                  <a:cubicBezTo>
                    <a:pt x="1500" y="1101"/>
                    <a:pt x="1480" y="1157"/>
                    <a:pt x="1493" y="1101"/>
                  </a:cubicBezTo>
                  <a:moveTo>
                    <a:pt x="1560" y="898"/>
                  </a:moveTo>
                  <a:cubicBezTo>
                    <a:pt x="1579" y="885"/>
                    <a:pt x="1609" y="947"/>
                    <a:pt x="1627" y="957"/>
                  </a:cubicBezTo>
                  <a:cubicBezTo>
                    <a:pt x="1566" y="996"/>
                    <a:pt x="1579" y="951"/>
                    <a:pt x="1560" y="898"/>
                  </a:cubicBezTo>
                  <a:cubicBezTo>
                    <a:pt x="1562" y="896"/>
                    <a:pt x="1569" y="924"/>
                    <a:pt x="1560" y="898"/>
                  </a:cubicBezTo>
                  <a:moveTo>
                    <a:pt x="1630" y="1049"/>
                  </a:moveTo>
                  <a:cubicBezTo>
                    <a:pt x="1651" y="1062"/>
                    <a:pt x="1653" y="1078"/>
                    <a:pt x="1635" y="1096"/>
                  </a:cubicBezTo>
                  <a:cubicBezTo>
                    <a:pt x="1610" y="1080"/>
                    <a:pt x="1608" y="1065"/>
                    <a:pt x="1630" y="1049"/>
                  </a:cubicBezTo>
                  <a:cubicBezTo>
                    <a:pt x="1636" y="1056"/>
                    <a:pt x="1624" y="1056"/>
                    <a:pt x="1630" y="1049"/>
                  </a:cubicBezTo>
                  <a:moveTo>
                    <a:pt x="1638" y="1218"/>
                  </a:moveTo>
                  <a:cubicBezTo>
                    <a:pt x="1687" y="1222"/>
                    <a:pt x="1728" y="1250"/>
                    <a:pt x="1728" y="1293"/>
                  </a:cubicBezTo>
                  <a:cubicBezTo>
                    <a:pt x="1676" y="1292"/>
                    <a:pt x="1648" y="1266"/>
                    <a:pt x="1638" y="1218"/>
                  </a:cubicBezTo>
                  <a:moveTo>
                    <a:pt x="1628" y="909"/>
                  </a:moveTo>
                  <a:cubicBezTo>
                    <a:pt x="1739" y="953"/>
                    <a:pt x="1627" y="923"/>
                    <a:pt x="1685" y="949"/>
                  </a:cubicBezTo>
                  <a:cubicBezTo>
                    <a:pt x="1654" y="980"/>
                    <a:pt x="1634" y="931"/>
                    <a:pt x="1628" y="909"/>
                  </a:cubicBezTo>
                  <a:cubicBezTo>
                    <a:pt x="1647" y="917"/>
                    <a:pt x="1642" y="957"/>
                    <a:pt x="1628" y="909"/>
                  </a:cubicBezTo>
                  <a:moveTo>
                    <a:pt x="1672" y="803"/>
                  </a:moveTo>
                  <a:cubicBezTo>
                    <a:pt x="1699" y="855"/>
                    <a:pt x="1750" y="870"/>
                    <a:pt x="1805" y="871"/>
                  </a:cubicBezTo>
                  <a:cubicBezTo>
                    <a:pt x="1806" y="887"/>
                    <a:pt x="1628" y="928"/>
                    <a:pt x="1672" y="803"/>
                  </a:cubicBezTo>
                  <a:cubicBezTo>
                    <a:pt x="1700" y="858"/>
                    <a:pt x="1663" y="829"/>
                    <a:pt x="1672" y="803"/>
                  </a:cubicBezTo>
                  <a:moveTo>
                    <a:pt x="1859" y="877"/>
                  </a:moveTo>
                  <a:cubicBezTo>
                    <a:pt x="1847" y="920"/>
                    <a:pt x="1794" y="946"/>
                    <a:pt x="1754" y="928"/>
                  </a:cubicBezTo>
                  <a:cubicBezTo>
                    <a:pt x="1789" y="911"/>
                    <a:pt x="1824" y="894"/>
                    <a:pt x="1859" y="877"/>
                  </a:cubicBezTo>
                  <a:moveTo>
                    <a:pt x="1783" y="853"/>
                  </a:moveTo>
                  <a:cubicBezTo>
                    <a:pt x="1811" y="824"/>
                    <a:pt x="1847" y="824"/>
                    <a:pt x="1882" y="853"/>
                  </a:cubicBezTo>
                  <a:lnTo>
                    <a:pt x="1783" y="853"/>
                  </a:lnTo>
                  <a:close/>
                  <a:moveTo>
                    <a:pt x="1774" y="832"/>
                  </a:moveTo>
                  <a:cubicBezTo>
                    <a:pt x="1789" y="804"/>
                    <a:pt x="1800" y="772"/>
                    <a:pt x="1834" y="757"/>
                  </a:cubicBezTo>
                  <a:cubicBezTo>
                    <a:pt x="1834" y="783"/>
                    <a:pt x="1806" y="820"/>
                    <a:pt x="1774" y="832"/>
                  </a:cubicBezTo>
                  <a:moveTo>
                    <a:pt x="1976" y="686"/>
                  </a:moveTo>
                  <a:cubicBezTo>
                    <a:pt x="1977" y="725"/>
                    <a:pt x="1951" y="755"/>
                    <a:pt x="1900" y="770"/>
                  </a:cubicBezTo>
                  <a:cubicBezTo>
                    <a:pt x="1924" y="736"/>
                    <a:pt x="1934" y="696"/>
                    <a:pt x="1976" y="686"/>
                  </a:cubicBezTo>
                  <a:moveTo>
                    <a:pt x="1963" y="631"/>
                  </a:moveTo>
                  <a:cubicBezTo>
                    <a:pt x="1955" y="659"/>
                    <a:pt x="1945" y="686"/>
                    <a:pt x="1912" y="697"/>
                  </a:cubicBezTo>
                  <a:cubicBezTo>
                    <a:pt x="1906" y="655"/>
                    <a:pt x="1947" y="653"/>
                    <a:pt x="1963" y="631"/>
                  </a:cubicBezTo>
                  <a:moveTo>
                    <a:pt x="1839" y="796"/>
                  </a:moveTo>
                  <a:cubicBezTo>
                    <a:pt x="1848" y="756"/>
                    <a:pt x="1871" y="731"/>
                    <a:pt x="1902" y="725"/>
                  </a:cubicBezTo>
                  <a:cubicBezTo>
                    <a:pt x="1899" y="754"/>
                    <a:pt x="1871" y="785"/>
                    <a:pt x="1839" y="796"/>
                  </a:cubicBezTo>
                  <a:moveTo>
                    <a:pt x="1844" y="819"/>
                  </a:moveTo>
                  <a:cubicBezTo>
                    <a:pt x="1880" y="794"/>
                    <a:pt x="1918" y="802"/>
                    <a:pt x="1956" y="845"/>
                  </a:cubicBezTo>
                  <a:cubicBezTo>
                    <a:pt x="1912" y="855"/>
                    <a:pt x="1879" y="837"/>
                    <a:pt x="1844" y="819"/>
                  </a:cubicBezTo>
                  <a:moveTo>
                    <a:pt x="1963" y="766"/>
                  </a:moveTo>
                  <a:cubicBezTo>
                    <a:pt x="1997" y="748"/>
                    <a:pt x="2042" y="755"/>
                    <a:pt x="2068" y="782"/>
                  </a:cubicBezTo>
                  <a:cubicBezTo>
                    <a:pt x="2047" y="804"/>
                    <a:pt x="1990" y="796"/>
                    <a:pt x="1963" y="766"/>
                  </a:cubicBezTo>
                  <a:moveTo>
                    <a:pt x="2009" y="733"/>
                  </a:moveTo>
                  <a:cubicBezTo>
                    <a:pt x="2042" y="726"/>
                    <a:pt x="2071" y="731"/>
                    <a:pt x="2100" y="750"/>
                  </a:cubicBezTo>
                  <a:cubicBezTo>
                    <a:pt x="2077" y="774"/>
                    <a:pt x="2048" y="768"/>
                    <a:pt x="2009" y="733"/>
                  </a:cubicBezTo>
                  <a:moveTo>
                    <a:pt x="2072" y="716"/>
                  </a:moveTo>
                  <a:cubicBezTo>
                    <a:pt x="2100" y="699"/>
                    <a:pt x="2129" y="700"/>
                    <a:pt x="2161" y="706"/>
                  </a:cubicBezTo>
                  <a:cubicBezTo>
                    <a:pt x="2129" y="736"/>
                    <a:pt x="2107" y="738"/>
                    <a:pt x="2072" y="716"/>
                  </a:cubicBezTo>
                  <a:moveTo>
                    <a:pt x="2133" y="689"/>
                  </a:moveTo>
                  <a:cubicBezTo>
                    <a:pt x="2103" y="694"/>
                    <a:pt x="2076" y="699"/>
                    <a:pt x="2048" y="703"/>
                  </a:cubicBezTo>
                  <a:cubicBezTo>
                    <a:pt x="2072" y="661"/>
                    <a:pt x="2094" y="657"/>
                    <a:pt x="2133" y="689"/>
                  </a:cubicBezTo>
                  <a:moveTo>
                    <a:pt x="2058" y="670"/>
                  </a:moveTo>
                  <a:cubicBezTo>
                    <a:pt x="2031" y="695"/>
                    <a:pt x="2009" y="716"/>
                    <a:pt x="1988" y="736"/>
                  </a:cubicBezTo>
                  <a:cubicBezTo>
                    <a:pt x="1997" y="682"/>
                    <a:pt x="2003" y="669"/>
                    <a:pt x="2058" y="670"/>
                  </a:cubicBezTo>
                  <a:moveTo>
                    <a:pt x="1908" y="646"/>
                  </a:moveTo>
                  <a:cubicBezTo>
                    <a:pt x="1892" y="586"/>
                    <a:pt x="1939" y="589"/>
                    <a:pt x="1989" y="565"/>
                  </a:cubicBezTo>
                  <a:cubicBezTo>
                    <a:pt x="1975" y="605"/>
                    <a:pt x="1946" y="631"/>
                    <a:pt x="1908" y="646"/>
                  </a:cubicBezTo>
                  <a:cubicBezTo>
                    <a:pt x="1904" y="632"/>
                    <a:pt x="1948" y="630"/>
                    <a:pt x="1908" y="646"/>
                  </a:cubicBezTo>
                  <a:moveTo>
                    <a:pt x="1984" y="544"/>
                  </a:moveTo>
                  <a:cubicBezTo>
                    <a:pt x="1954" y="568"/>
                    <a:pt x="1920" y="581"/>
                    <a:pt x="1881" y="583"/>
                  </a:cubicBezTo>
                  <a:cubicBezTo>
                    <a:pt x="1873" y="522"/>
                    <a:pt x="1960" y="521"/>
                    <a:pt x="2000" y="510"/>
                  </a:cubicBezTo>
                  <a:cubicBezTo>
                    <a:pt x="1995" y="522"/>
                    <a:pt x="1989" y="533"/>
                    <a:pt x="1984" y="544"/>
                  </a:cubicBezTo>
                  <a:cubicBezTo>
                    <a:pt x="1955" y="569"/>
                    <a:pt x="1991" y="537"/>
                    <a:pt x="1984" y="544"/>
                  </a:cubicBezTo>
                  <a:moveTo>
                    <a:pt x="1994" y="496"/>
                  </a:moveTo>
                  <a:cubicBezTo>
                    <a:pt x="1962" y="506"/>
                    <a:pt x="1929" y="516"/>
                    <a:pt x="1896" y="525"/>
                  </a:cubicBezTo>
                  <a:cubicBezTo>
                    <a:pt x="1900" y="462"/>
                    <a:pt x="1964" y="467"/>
                    <a:pt x="2012" y="470"/>
                  </a:cubicBezTo>
                  <a:cubicBezTo>
                    <a:pt x="2006" y="478"/>
                    <a:pt x="2000" y="487"/>
                    <a:pt x="1994" y="496"/>
                  </a:cubicBezTo>
                  <a:cubicBezTo>
                    <a:pt x="1963" y="507"/>
                    <a:pt x="2001" y="493"/>
                    <a:pt x="1994" y="496"/>
                  </a:cubicBezTo>
                  <a:moveTo>
                    <a:pt x="1928" y="452"/>
                  </a:moveTo>
                  <a:cubicBezTo>
                    <a:pt x="1950" y="419"/>
                    <a:pt x="2020" y="404"/>
                    <a:pt x="2052" y="421"/>
                  </a:cubicBezTo>
                  <a:cubicBezTo>
                    <a:pt x="2023" y="463"/>
                    <a:pt x="2005" y="458"/>
                    <a:pt x="1928" y="452"/>
                  </a:cubicBezTo>
                  <a:moveTo>
                    <a:pt x="2099" y="366"/>
                  </a:moveTo>
                  <a:cubicBezTo>
                    <a:pt x="2107" y="401"/>
                    <a:pt x="2003" y="419"/>
                    <a:pt x="1999" y="388"/>
                  </a:cubicBezTo>
                  <a:cubicBezTo>
                    <a:pt x="2033" y="380"/>
                    <a:pt x="2066" y="373"/>
                    <a:pt x="2099" y="366"/>
                  </a:cubicBezTo>
                  <a:cubicBezTo>
                    <a:pt x="2100" y="369"/>
                    <a:pt x="2066" y="373"/>
                    <a:pt x="2099" y="366"/>
                  </a:cubicBezTo>
                  <a:moveTo>
                    <a:pt x="2017" y="367"/>
                  </a:moveTo>
                  <a:cubicBezTo>
                    <a:pt x="1943" y="404"/>
                    <a:pt x="1886" y="454"/>
                    <a:pt x="1866" y="543"/>
                  </a:cubicBezTo>
                  <a:cubicBezTo>
                    <a:pt x="1831" y="435"/>
                    <a:pt x="1924" y="365"/>
                    <a:pt x="2017" y="367"/>
                  </a:cubicBezTo>
                  <a:moveTo>
                    <a:pt x="1815" y="464"/>
                  </a:moveTo>
                  <a:cubicBezTo>
                    <a:pt x="1845" y="471"/>
                    <a:pt x="1855" y="490"/>
                    <a:pt x="1844" y="519"/>
                  </a:cubicBezTo>
                  <a:cubicBezTo>
                    <a:pt x="1767" y="482"/>
                    <a:pt x="1829" y="406"/>
                    <a:pt x="1862" y="358"/>
                  </a:cubicBezTo>
                  <a:cubicBezTo>
                    <a:pt x="1869" y="392"/>
                    <a:pt x="1863" y="459"/>
                    <a:pt x="1815" y="464"/>
                  </a:cubicBezTo>
                  <a:cubicBezTo>
                    <a:pt x="1827" y="471"/>
                    <a:pt x="1851" y="460"/>
                    <a:pt x="1815" y="464"/>
                  </a:cubicBezTo>
                  <a:moveTo>
                    <a:pt x="1804" y="403"/>
                  </a:moveTo>
                  <a:cubicBezTo>
                    <a:pt x="1794" y="364"/>
                    <a:pt x="1801" y="346"/>
                    <a:pt x="1844" y="290"/>
                  </a:cubicBezTo>
                  <a:cubicBezTo>
                    <a:pt x="1867" y="332"/>
                    <a:pt x="1842" y="377"/>
                    <a:pt x="1804" y="403"/>
                  </a:cubicBezTo>
                  <a:moveTo>
                    <a:pt x="1784" y="283"/>
                  </a:moveTo>
                  <a:cubicBezTo>
                    <a:pt x="1788" y="261"/>
                    <a:pt x="1792" y="240"/>
                    <a:pt x="1796" y="219"/>
                  </a:cubicBezTo>
                  <a:cubicBezTo>
                    <a:pt x="1841" y="255"/>
                    <a:pt x="1830" y="307"/>
                    <a:pt x="1791" y="343"/>
                  </a:cubicBezTo>
                  <a:cubicBezTo>
                    <a:pt x="1781" y="324"/>
                    <a:pt x="1778" y="304"/>
                    <a:pt x="1784" y="283"/>
                  </a:cubicBezTo>
                  <a:cubicBezTo>
                    <a:pt x="1788" y="262"/>
                    <a:pt x="1780" y="303"/>
                    <a:pt x="1784" y="283"/>
                  </a:cubicBezTo>
                  <a:moveTo>
                    <a:pt x="1759" y="165"/>
                  </a:moveTo>
                  <a:cubicBezTo>
                    <a:pt x="1784" y="190"/>
                    <a:pt x="1785" y="241"/>
                    <a:pt x="1763" y="275"/>
                  </a:cubicBezTo>
                  <a:cubicBezTo>
                    <a:pt x="1736" y="240"/>
                    <a:pt x="1745" y="206"/>
                    <a:pt x="1759" y="165"/>
                  </a:cubicBezTo>
                  <a:moveTo>
                    <a:pt x="1780" y="456"/>
                  </a:moveTo>
                  <a:cubicBezTo>
                    <a:pt x="1737" y="421"/>
                    <a:pt x="1703" y="385"/>
                    <a:pt x="1694" y="331"/>
                  </a:cubicBezTo>
                  <a:cubicBezTo>
                    <a:pt x="1733" y="364"/>
                    <a:pt x="1782" y="390"/>
                    <a:pt x="1780" y="456"/>
                  </a:cubicBezTo>
                  <a:moveTo>
                    <a:pt x="1727" y="186"/>
                  </a:moveTo>
                  <a:cubicBezTo>
                    <a:pt x="1723" y="157"/>
                    <a:pt x="1718" y="127"/>
                    <a:pt x="1713" y="98"/>
                  </a:cubicBezTo>
                  <a:cubicBezTo>
                    <a:pt x="1745" y="135"/>
                    <a:pt x="1747" y="145"/>
                    <a:pt x="1727" y="186"/>
                  </a:cubicBezTo>
                  <a:moveTo>
                    <a:pt x="1703" y="115"/>
                  </a:moveTo>
                  <a:cubicBezTo>
                    <a:pt x="1704" y="128"/>
                    <a:pt x="1705" y="142"/>
                    <a:pt x="1707" y="159"/>
                  </a:cubicBezTo>
                  <a:cubicBezTo>
                    <a:pt x="1682" y="143"/>
                    <a:pt x="1689" y="129"/>
                    <a:pt x="1703" y="115"/>
                  </a:cubicBezTo>
                  <a:moveTo>
                    <a:pt x="1693" y="160"/>
                  </a:moveTo>
                  <a:cubicBezTo>
                    <a:pt x="1707" y="190"/>
                    <a:pt x="1719" y="215"/>
                    <a:pt x="1734" y="246"/>
                  </a:cubicBezTo>
                  <a:cubicBezTo>
                    <a:pt x="1692" y="232"/>
                    <a:pt x="1675" y="197"/>
                    <a:pt x="1693" y="160"/>
                  </a:cubicBezTo>
                  <a:moveTo>
                    <a:pt x="1684" y="227"/>
                  </a:moveTo>
                  <a:cubicBezTo>
                    <a:pt x="1704" y="258"/>
                    <a:pt x="1746" y="270"/>
                    <a:pt x="1753" y="313"/>
                  </a:cubicBezTo>
                  <a:cubicBezTo>
                    <a:pt x="1724" y="305"/>
                    <a:pt x="1680" y="254"/>
                    <a:pt x="1684" y="227"/>
                  </a:cubicBezTo>
                  <a:moveTo>
                    <a:pt x="1681" y="275"/>
                  </a:moveTo>
                  <a:cubicBezTo>
                    <a:pt x="1683" y="313"/>
                    <a:pt x="1747" y="343"/>
                    <a:pt x="1774" y="363"/>
                  </a:cubicBezTo>
                  <a:cubicBezTo>
                    <a:pt x="1742" y="364"/>
                    <a:pt x="1662" y="297"/>
                    <a:pt x="1681" y="275"/>
                  </a:cubicBezTo>
                  <a:cubicBezTo>
                    <a:pt x="1681" y="281"/>
                    <a:pt x="1678" y="278"/>
                    <a:pt x="1681" y="275"/>
                  </a:cubicBezTo>
                  <a:moveTo>
                    <a:pt x="1740" y="770"/>
                  </a:moveTo>
                  <a:cubicBezTo>
                    <a:pt x="1730" y="776"/>
                    <a:pt x="1781" y="702"/>
                    <a:pt x="1661" y="452"/>
                  </a:cubicBezTo>
                  <a:cubicBezTo>
                    <a:pt x="1668" y="460"/>
                    <a:pt x="1881" y="720"/>
                    <a:pt x="1740" y="770"/>
                  </a:cubicBezTo>
                  <a:moveTo>
                    <a:pt x="1661" y="878"/>
                  </a:moveTo>
                  <a:cubicBezTo>
                    <a:pt x="1641" y="897"/>
                    <a:pt x="1626" y="896"/>
                    <a:pt x="1599" y="873"/>
                  </a:cubicBezTo>
                  <a:cubicBezTo>
                    <a:pt x="1618" y="875"/>
                    <a:pt x="1638" y="876"/>
                    <a:pt x="1661" y="878"/>
                  </a:cubicBezTo>
                  <a:moveTo>
                    <a:pt x="1482" y="132"/>
                  </a:moveTo>
                  <a:cubicBezTo>
                    <a:pt x="1571" y="90"/>
                    <a:pt x="1602" y="249"/>
                    <a:pt x="1614" y="270"/>
                  </a:cubicBezTo>
                  <a:cubicBezTo>
                    <a:pt x="1548" y="158"/>
                    <a:pt x="1474" y="139"/>
                    <a:pt x="1482" y="132"/>
                  </a:cubicBezTo>
                  <a:moveTo>
                    <a:pt x="1355" y="398"/>
                  </a:moveTo>
                  <a:cubicBezTo>
                    <a:pt x="1386" y="379"/>
                    <a:pt x="1545" y="355"/>
                    <a:pt x="1545" y="403"/>
                  </a:cubicBezTo>
                  <a:cubicBezTo>
                    <a:pt x="1545" y="441"/>
                    <a:pt x="1313" y="429"/>
                    <a:pt x="1355" y="398"/>
                  </a:cubicBezTo>
                  <a:cubicBezTo>
                    <a:pt x="1359" y="396"/>
                    <a:pt x="1351" y="402"/>
                    <a:pt x="1355" y="398"/>
                  </a:cubicBezTo>
                  <a:moveTo>
                    <a:pt x="1353" y="484"/>
                  </a:moveTo>
                  <a:cubicBezTo>
                    <a:pt x="1353" y="515"/>
                    <a:pt x="1302" y="538"/>
                    <a:pt x="1329" y="560"/>
                  </a:cubicBezTo>
                  <a:cubicBezTo>
                    <a:pt x="1366" y="591"/>
                    <a:pt x="1337" y="644"/>
                    <a:pt x="1312" y="612"/>
                  </a:cubicBezTo>
                  <a:cubicBezTo>
                    <a:pt x="1320" y="715"/>
                    <a:pt x="1251" y="741"/>
                    <a:pt x="1261" y="624"/>
                  </a:cubicBezTo>
                  <a:cubicBezTo>
                    <a:pt x="1168" y="703"/>
                    <a:pt x="1284" y="487"/>
                    <a:pt x="1284" y="511"/>
                  </a:cubicBezTo>
                  <a:cubicBezTo>
                    <a:pt x="1284" y="517"/>
                    <a:pt x="1238" y="529"/>
                    <a:pt x="1225" y="515"/>
                  </a:cubicBezTo>
                  <a:cubicBezTo>
                    <a:pt x="1184" y="468"/>
                    <a:pt x="1284" y="436"/>
                    <a:pt x="1251" y="418"/>
                  </a:cubicBezTo>
                  <a:cubicBezTo>
                    <a:pt x="1193" y="390"/>
                    <a:pt x="1241" y="365"/>
                    <a:pt x="1275" y="377"/>
                  </a:cubicBezTo>
                  <a:cubicBezTo>
                    <a:pt x="1409" y="428"/>
                    <a:pt x="1243" y="441"/>
                    <a:pt x="1243" y="478"/>
                  </a:cubicBezTo>
                  <a:cubicBezTo>
                    <a:pt x="1243" y="498"/>
                    <a:pt x="1353" y="409"/>
                    <a:pt x="1353" y="484"/>
                  </a:cubicBezTo>
                  <a:moveTo>
                    <a:pt x="1321" y="79"/>
                  </a:moveTo>
                  <a:cubicBezTo>
                    <a:pt x="1339" y="66"/>
                    <a:pt x="1360" y="113"/>
                    <a:pt x="1323" y="121"/>
                  </a:cubicBezTo>
                  <a:cubicBezTo>
                    <a:pt x="1312" y="107"/>
                    <a:pt x="1311" y="94"/>
                    <a:pt x="1321" y="79"/>
                  </a:cubicBezTo>
                  <a:cubicBezTo>
                    <a:pt x="1325" y="76"/>
                    <a:pt x="1302" y="93"/>
                    <a:pt x="1321" y="79"/>
                  </a:cubicBezTo>
                  <a:moveTo>
                    <a:pt x="1329" y="143"/>
                  </a:moveTo>
                  <a:cubicBezTo>
                    <a:pt x="1333" y="147"/>
                    <a:pt x="1260" y="239"/>
                    <a:pt x="1171" y="341"/>
                  </a:cubicBezTo>
                  <a:cubicBezTo>
                    <a:pt x="1163" y="266"/>
                    <a:pt x="1304" y="192"/>
                    <a:pt x="1329" y="143"/>
                  </a:cubicBezTo>
                  <a:moveTo>
                    <a:pt x="1148" y="172"/>
                  </a:moveTo>
                  <a:cubicBezTo>
                    <a:pt x="1212" y="278"/>
                    <a:pt x="986" y="538"/>
                    <a:pt x="886" y="436"/>
                  </a:cubicBezTo>
                  <a:cubicBezTo>
                    <a:pt x="1025" y="422"/>
                    <a:pt x="1150" y="317"/>
                    <a:pt x="1148" y="172"/>
                  </a:cubicBezTo>
                  <a:cubicBezTo>
                    <a:pt x="1179" y="223"/>
                    <a:pt x="1149" y="246"/>
                    <a:pt x="1148" y="172"/>
                  </a:cubicBezTo>
                  <a:moveTo>
                    <a:pt x="917" y="405"/>
                  </a:moveTo>
                  <a:cubicBezTo>
                    <a:pt x="1012" y="349"/>
                    <a:pt x="1082" y="277"/>
                    <a:pt x="1122" y="180"/>
                  </a:cubicBezTo>
                  <a:cubicBezTo>
                    <a:pt x="1132" y="273"/>
                    <a:pt x="1000" y="422"/>
                    <a:pt x="917" y="405"/>
                  </a:cubicBezTo>
                  <a:moveTo>
                    <a:pt x="898" y="192"/>
                  </a:moveTo>
                  <a:cubicBezTo>
                    <a:pt x="928" y="200"/>
                    <a:pt x="940" y="149"/>
                    <a:pt x="949" y="132"/>
                  </a:cubicBezTo>
                  <a:cubicBezTo>
                    <a:pt x="1003" y="128"/>
                    <a:pt x="1058" y="124"/>
                    <a:pt x="1112" y="120"/>
                  </a:cubicBezTo>
                  <a:cubicBezTo>
                    <a:pt x="1074" y="242"/>
                    <a:pt x="993" y="343"/>
                    <a:pt x="886" y="412"/>
                  </a:cubicBezTo>
                  <a:cubicBezTo>
                    <a:pt x="847" y="437"/>
                    <a:pt x="812" y="384"/>
                    <a:pt x="804" y="353"/>
                  </a:cubicBezTo>
                  <a:cubicBezTo>
                    <a:pt x="785" y="279"/>
                    <a:pt x="876" y="309"/>
                    <a:pt x="873" y="234"/>
                  </a:cubicBezTo>
                  <a:cubicBezTo>
                    <a:pt x="850" y="246"/>
                    <a:pt x="827" y="258"/>
                    <a:pt x="805" y="270"/>
                  </a:cubicBezTo>
                  <a:cubicBezTo>
                    <a:pt x="797" y="215"/>
                    <a:pt x="840" y="150"/>
                    <a:pt x="897" y="143"/>
                  </a:cubicBezTo>
                  <a:cubicBezTo>
                    <a:pt x="892" y="160"/>
                    <a:pt x="892" y="176"/>
                    <a:pt x="898" y="192"/>
                  </a:cubicBezTo>
                  <a:cubicBezTo>
                    <a:pt x="904" y="193"/>
                    <a:pt x="895" y="191"/>
                    <a:pt x="898" y="192"/>
                  </a:cubicBezTo>
                  <a:moveTo>
                    <a:pt x="609" y="80"/>
                  </a:moveTo>
                  <a:cubicBezTo>
                    <a:pt x="646" y="77"/>
                    <a:pt x="838" y="0"/>
                    <a:pt x="857" y="135"/>
                  </a:cubicBezTo>
                  <a:cubicBezTo>
                    <a:pt x="791" y="134"/>
                    <a:pt x="672" y="43"/>
                    <a:pt x="648" y="170"/>
                  </a:cubicBezTo>
                  <a:cubicBezTo>
                    <a:pt x="603" y="143"/>
                    <a:pt x="626" y="98"/>
                    <a:pt x="609" y="80"/>
                  </a:cubicBezTo>
                  <a:cubicBezTo>
                    <a:pt x="621" y="79"/>
                    <a:pt x="616" y="87"/>
                    <a:pt x="609" y="80"/>
                  </a:cubicBezTo>
                  <a:moveTo>
                    <a:pt x="627" y="197"/>
                  </a:moveTo>
                  <a:cubicBezTo>
                    <a:pt x="600" y="231"/>
                    <a:pt x="600" y="263"/>
                    <a:pt x="630" y="300"/>
                  </a:cubicBezTo>
                  <a:cubicBezTo>
                    <a:pt x="688" y="370"/>
                    <a:pt x="713" y="313"/>
                    <a:pt x="778" y="321"/>
                  </a:cubicBezTo>
                  <a:cubicBezTo>
                    <a:pt x="756" y="377"/>
                    <a:pt x="708" y="408"/>
                    <a:pt x="647" y="412"/>
                  </a:cubicBezTo>
                  <a:cubicBezTo>
                    <a:pt x="621" y="430"/>
                    <a:pt x="606" y="427"/>
                    <a:pt x="602" y="402"/>
                  </a:cubicBezTo>
                  <a:cubicBezTo>
                    <a:pt x="511" y="451"/>
                    <a:pt x="632" y="350"/>
                    <a:pt x="543" y="404"/>
                  </a:cubicBezTo>
                  <a:cubicBezTo>
                    <a:pt x="565" y="367"/>
                    <a:pt x="557" y="360"/>
                    <a:pt x="517" y="384"/>
                  </a:cubicBezTo>
                  <a:cubicBezTo>
                    <a:pt x="548" y="321"/>
                    <a:pt x="523" y="380"/>
                    <a:pt x="496" y="352"/>
                  </a:cubicBezTo>
                  <a:cubicBezTo>
                    <a:pt x="533" y="333"/>
                    <a:pt x="495" y="171"/>
                    <a:pt x="627" y="197"/>
                  </a:cubicBezTo>
                  <a:cubicBezTo>
                    <a:pt x="622" y="204"/>
                    <a:pt x="571" y="186"/>
                    <a:pt x="627" y="197"/>
                  </a:cubicBezTo>
                  <a:moveTo>
                    <a:pt x="453" y="194"/>
                  </a:moveTo>
                  <a:cubicBezTo>
                    <a:pt x="437" y="192"/>
                    <a:pt x="427" y="138"/>
                    <a:pt x="477" y="177"/>
                  </a:cubicBezTo>
                  <a:cubicBezTo>
                    <a:pt x="469" y="183"/>
                    <a:pt x="461" y="188"/>
                    <a:pt x="453" y="194"/>
                  </a:cubicBezTo>
                  <a:cubicBezTo>
                    <a:pt x="447" y="193"/>
                    <a:pt x="459" y="195"/>
                    <a:pt x="453" y="194"/>
                  </a:cubicBezTo>
                  <a:moveTo>
                    <a:pt x="461" y="272"/>
                  </a:moveTo>
                  <a:cubicBezTo>
                    <a:pt x="448" y="283"/>
                    <a:pt x="419" y="245"/>
                    <a:pt x="457" y="231"/>
                  </a:cubicBezTo>
                  <a:cubicBezTo>
                    <a:pt x="473" y="243"/>
                    <a:pt x="474" y="257"/>
                    <a:pt x="461" y="272"/>
                  </a:cubicBezTo>
                  <a:cubicBezTo>
                    <a:pt x="458" y="274"/>
                    <a:pt x="477" y="258"/>
                    <a:pt x="461" y="272"/>
                  </a:cubicBezTo>
                  <a:moveTo>
                    <a:pt x="477" y="205"/>
                  </a:moveTo>
                  <a:cubicBezTo>
                    <a:pt x="551" y="202"/>
                    <a:pt x="471" y="277"/>
                    <a:pt x="477" y="205"/>
                  </a:cubicBezTo>
                  <a:cubicBezTo>
                    <a:pt x="492" y="204"/>
                    <a:pt x="476" y="222"/>
                    <a:pt x="477" y="205"/>
                  </a:cubicBezTo>
                  <a:moveTo>
                    <a:pt x="529" y="174"/>
                  </a:moveTo>
                  <a:cubicBezTo>
                    <a:pt x="529" y="182"/>
                    <a:pt x="529" y="189"/>
                    <a:pt x="530" y="197"/>
                  </a:cubicBezTo>
                  <a:cubicBezTo>
                    <a:pt x="513" y="198"/>
                    <a:pt x="499" y="192"/>
                    <a:pt x="490" y="177"/>
                  </a:cubicBezTo>
                  <a:cubicBezTo>
                    <a:pt x="502" y="166"/>
                    <a:pt x="515" y="164"/>
                    <a:pt x="529" y="174"/>
                  </a:cubicBezTo>
                  <a:cubicBezTo>
                    <a:pt x="532" y="180"/>
                    <a:pt x="527" y="169"/>
                    <a:pt x="529" y="174"/>
                  </a:cubicBezTo>
                  <a:moveTo>
                    <a:pt x="498" y="110"/>
                  </a:moveTo>
                  <a:cubicBezTo>
                    <a:pt x="512" y="132"/>
                    <a:pt x="501" y="166"/>
                    <a:pt x="475" y="142"/>
                  </a:cubicBezTo>
                  <a:cubicBezTo>
                    <a:pt x="483" y="131"/>
                    <a:pt x="490" y="120"/>
                    <a:pt x="498" y="110"/>
                  </a:cubicBezTo>
                  <a:cubicBezTo>
                    <a:pt x="503" y="117"/>
                    <a:pt x="490" y="120"/>
                    <a:pt x="498" y="110"/>
                  </a:cubicBezTo>
                  <a:moveTo>
                    <a:pt x="435" y="96"/>
                  </a:moveTo>
                  <a:cubicBezTo>
                    <a:pt x="452" y="76"/>
                    <a:pt x="471" y="112"/>
                    <a:pt x="449" y="132"/>
                  </a:cubicBezTo>
                  <a:cubicBezTo>
                    <a:pt x="432" y="125"/>
                    <a:pt x="427" y="112"/>
                    <a:pt x="435" y="96"/>
                  </a:cubicBezTo>
                  <a:cubicBezTo>
                    <a:pt x="438" y="92"/>
                    <a:pt x="421" y="113"/>
                    <a:pt x="435" y="96"/>
                  </a:cubicBezTo>
                  <a:moveTo>
                    <a:pt x="407" y="117"/>
                  </a:moveTo>
                  <a:cubicBezTo>
                    <a:pt x="423" y="125"/>
                    <a:pt x="428" y="137"/>
                    <a:pt x="420" y="155"/>
                  </a:cubicBezTo>
                  <a:cubicBezTo>
                    <a:pt x="390" y="153"/>
                    <a:pt x="377" y="113"/>
                    <a:pt x="407" y="117"/>
                  </a:cubicBezTo>
                  <a:cubicBezTo>
                    <a:pt x="429" y="120"/>
                    <a:pt x="401" y="117"/>
                    <a:pt x="407" y="117"/>
                  </a:cubicBezTo>
                  <a:moveTo>
                    <a:pt x="429" y="219"/>
                  </a:moveTo>
                  <a:cubicBezTo>
                    <a:pt x="420" y="230"/>
                    <a:pt x="411" y="241"/>
                    <a:pt x="402" y="252"/>
                  </a:cubicBezTo>
                  <a:cubicBezTo>
                    <a:pt x="374" y="223"/>
                    <a:pt x="406" y="194"/>
                    <a:pt x="429" y="219"/>
                  </a:cubicBezTo>
                  <a:cubicBezTo>
                    <a:pt x="420" y="230"/>
                    <a:pt x="426" y="215"/>
                    <a:pt x="429" y="219"/>
                  </a:cubicBezTo>
                  <a:moveTo>
                    <a:pt x="372" y="183"/>
                  </a:moveTo>
                  <a:cubicBezTo>
                    <a:pt x="387" y="171"/>
                    <a:pt x="400" y="173"/>
                    <a:pt x="411" y="190"/>
                  </a:cubicBezTo>
                  <a:cubicBezTo>
                    <a:pt x="394" y="212"/>
                    <a:pt x="353" y="208"/>
                    <a:pt x="372" y="183"/>
                  </a:cubicBezTo>
                  <a:cubicBezTo>
                    <a:pt x="386" y="164"/>
                    <a:pt x="369" y="187"/>
                    <a:pt x="372" y="183"/>
                  </a:cubicBezTo>
                  <a:moveTo>
                    <a:pt x="388" y="353"/>
                  </a:moveTo>
                  <a:cubicBezTo>
                    <a:pt x="363" y="357"/>
                    <a:pt x="345" y="361"/>
                    <a:pt x="327" y="364"/>
                  </a:cubicBezTo>
                  <a:cubicBezTo>
                    <a:pt x="342" y="349"/>
                    <a:pt x="359" y="338"/>
                    <a:pt x="388" y="353"/>
                  </a:cubicBezTo>
                  <a:moveTo>
                    <a:pt x="263" y="188"/>
                  </a:moveTo>
                  <a:cubicBezTo>
                    <a:pt x="291" y="230"/>
                    <a:pt x="179" y="228"/>
                    <a:pt x="147" y="209"/>
                  </a:cubicBezTo>
                  <a:cubicBezTo>
                    <a:pt x="186" y="202"/>
                    <a:pt x="225" y="195"/>
                    <a:pt x="263" y="188"/>
                  </a:cubicBezTo>
                  <a:cubicBezTo>
                    <a:pt x="264" y="189"/>
                    <a:pt x="226" y="195"/>
                    <a:pt x="263" y="188"/>
                  </a:cubicBezTo>
                  <a:moveTo>
                    <a:pt x="111" y="243"/>
                  </a:moveTo>
                  <a:cubicBezTo>
                    <a:pt x="131" y="243"/>
                    <a:pt x="248" y="234"/>
                    <a:pt x="252" y="250"/>
                  </a:cubicBezTo>
                  <a:cubicBezTo>
                    <a:pt x="215" y="270"/>
                    <a:pt x="163" y="310"/>
                    <a:pt x="111" y="243"/>
                  </a:cubicBezTo>
                  <a:cubicBezTo>
                    <a:pt x="158" y="243"/>
                    <a:pt x="132" y="271"/>
                    <a:pt x="111" y="243"/>
                  </a:cubicBezTo>
                  <a:moveTo>
                    <a:pt x="174" y="308"/>
                  </a:moveTo>
                  <a:cubicBezTo>
                    <a:pt x="173" y="280"/>
                    <a:pt x="195" y="276"/>
                    <a:pt x="240" y="295"/>
                  </a:cubicBezTo>
                  <a:cubicBezTo>
                    <a:pt x="242" y="336"/>
                    <a:pt x="220" y="340"/>
                    <a:pt x="174" y="308"/>
                  </a:cubicBezTo>
                  <a:cubicBezTo>
                    <a:pt x="174" y="305"/>
                    <a:pt x="194" y="312"/>
                    <a:pt x="174" y="308"/>
                  </a:cubicBezTo>
                  <a:moveTo>
                    <a:pt x="203" y="346"/>
                  </a:moveTo>
                  <a:cubicBezTo>
                    <a:pt x="202" y="320"/>
                    <a:pt x="223" y="315"/>
                    <a:pt x="265" y="330"/>
                  </a:cubicBezTo>
                  <a:cubicBezTo>
                    <a:pt x="267" y="368"/>
                    <a:pt x="246" y="373"/>
                    <a:pt x="203" y="346"/>
                  </a:cubicBezTo>
                  <a:cubicBezTo>
                    <a:pt x="204" y="343"/>
                    <a:pt x="222" y="349"/>
                    <a:pt x="203" y="346"/>
                  </a:cubicBezTo>
                  <a:moveTo>
                    <a:pt x="203" y="491"/>
                  </a:moveTo>
                  <a:cubicBezTo>
                    <a:pt x="195" y="433"/>
                    <a:pt x="275" y="378"/>
                    <a:pt x="354" y="387"/>
                  </a:cubicBezTo>
                  <a:cubicBezTo>
                    <a:pt x="293" y="406"/>
                    <a:pt x="244" y="442"/>
                    <a:pt x="203" y="491"/>
                  </a:cubicBezTo>
                  <a:moveTo>
                    <a:pt x="303" y="632"/>
                  </a:moveTo>
                  <a:cubicBezTo>
                    <a:pt x="177" y="572"/>
                    <a:pt x="317" y="393"/>
                    <a:pt x="409" y="447"/>
                  </a:cubicBezTo>
                  <a:cubicBezTo>
                    <a:pt x="262" y="516"/>
                    <a:pt x="453" y="416"/>
                    <a:pt x="375" y="510"/>
                  </a:cubicBezTo>
                  <a:cubicBezTo>
                    <a:pt x="416" y="501"/>
                    <a:pt x="454" y="469"/>
                    <a:pt x="424" y="530"/>
                  </a:cubicBezTo>
                  <a:cubicBezTo>
                    <a:pt x="588" y="432"/>
                    <a:pt x="445" y="699"/>
                    <a:pt x="303" y="632"/>
                  </a:cubicBezTo>
                  <a:cubicBezTo>
                    <a:pt x="249" y="606"/>
                    <a:pt x="359" y="658"/>
                    <a:pt x="303" y="632"/>
                  </a:cubicBezTo>
                  <a:moveTo>
                    <a:pt x="439" y="806"/>
                  </a:moveTo>
                  <a:cubicBezTo>
                    <a:pt x="443" y="815"/>
                    <a:pt x="445" y="824"/>
                    <a:pt x="446" y="833"/>
                  </a:cubicBezTo>
                  <a:cubicBezTo>
                    <a:pt x="429" y="826"/>
                    <a:pt x="413" y="820"/>
                    <a:pt x="396" y="813"/>
                  </a:cubicBezTo>
                  <a:cubicBezTo>
                    <a:pt x="396" y="794"/>
                    <a:pt x="411" y="792"/>
                    <a:pt x="439" y="806"/>
                  </a:cubicBezTo>
                  <a:cubicBezTo>
                    <a:pt x="442" y="807"/>
                    <a:pt x="426" y="805"/>
                    <a:pt x="439" y="806"/>
                  </a:cubicBezTo>
                  <a:moveTo>
                    <a:pt x="309" y="924"/>
                  </a:moveTo>
                  <a:cubicBezTo>
                    <a:pt x="294" y="949"/>
                    <a:pt x="242" y="909"/>
                    <a:pt x="254" y="891"/>
                  </a:cubicBezTo>
                  <a:cubicBezTo>
                    <a:pt x="272" y="902"/>
                    <a:pt x="290" y="913"/>
                    <a:pt x="309" y="924"/>
                  </a:cubicBezTo>
                  <a:cubicBezTo>
                    <a:pt x="307" y="927"/>
                    <a:pt x="290" y="913"/>
                    <a:pt x="309" y="924"/>
                  </a:cubicBezTo>
                  <a:moveTo>
                    <a:pt x="284" y="861"/>
                  </a:moveTo>
                  <a:cubicBezTo>
                    <a:pt x="305" y="850"/>
                    <a:pt x="315" y="866"/>
                    <a:pt x="315" y="909"/>
                  </a:cubicBezTo>
                  <a:cubicBezTo>
                    <a:pt x="291" y="902"/>
                    <a:pt x="281" y="886"/>
                    <a:pt x="284" y="861"/>
                  </a:cubicBezTo>
                  <a:cubicBezTo>
                    <a:pt x="286" y="860"/>
                    <a:pt x="283" y="888"/>
                    <a:pt x="284" y="861"/>
                  </a:cubicBezTo>
                  <a:moveTo>
                    <a:pt x="330" y="952"/>
                  </a:moveTo>
                  <a:cubicBezTo>
                    <a:pt x="313" y="971"/>
                    <a:pt x="292" y="974"/>
                    <a:pt x="251" y="963"/>
                  </a:cubicBezTo>
                  <a:cubicBezTo>
                    <a:pt x="271" y="943"/>
                    <a:pt x="306" y="938"/>
                    <a:pt x="330" y="952"/>
                  </a:cubicBezTo>
                  <a:moveTo>
                    <a:pt x="370" y="964"/>
                  </a:moveTo>
                  <a:cubicBezTo>
                    <a:pt x="358" y="989"/>
                    <a:pt x="325" y="1003"/>
                    <a:pt x="291" y="998"/>
                  </a:cubicBezTo>
                  <a:cubicBezTo>
                    <a:pt x="313" y="974"/>
                    <a:pt x="337" y="961"/>
                    <a:pt x="370" y="964"/>
                  </a:cubicBezTo>
                  <a:moveTo>
                    <a:pt x="405" y="964"/>
                  </a:moveTo>
                  <a:cubicBezTo>
                    <a:pt x="406" y="995"/>
                    <a:pt x="380" y="1024"/>
                    <a:pt x="341" y="1036"/>
                  </a:cubicBezTo>
                  <a:cubicBezTo>
                    <a:pt x="339" y="1010"/>
                    <a:pt x="375" y="970"/>
                    <a:pt x="405" y="964"/>
                  </a:cubicBezTo>
                  <a:moveTo>
                    <a:pt x="384" y="936"/>
                  </a:moveTo>
                  <a:cubicBezTo>
                    <a:pt x="327" y="955"/>
                    <a:pt x="302" y="850"/>
                    <a:pt x="287" y="818"/>
                  </a:cubicBezTo>
                  <a:cubicBezTo>
                    <a:pt x="324" y="821"/>
                    <a:pt x="498" y="897"/>
                    <a:pt x="384" y="936"/>
                  </a:cubicBezTo>
                  <a:cubicBezTo>
                    <a:pt x="360" y="944"/>
                    <a:pt x="410" y="927"/>
                    <a:pt x="384" y="936"/>
                  </a:cubicBezTo>
                  <a:moveTo>
                    <a:pt x="413" y="773"/>
                  </a:moveTo>
                  <a:cubicBezTo>
                    <a:pt x="392" y="791"/>
                    <a:pt x="365" y="795"/>
                    <a:pt x="338" y="784"/>
                  </a:cubicBezTo>
                  <a:cubicBezTo>
                    <a:pt x="362" y="763"/>
                    <a:pt x="387" y="760"/>
                    <a:pt x="413" y="773"/>
                  </a:cubicBezTo>
                  <a:moveTo>
                    <a:pt x="286" y="776"/>
                  </a:moveTo>
                  <a:cubicBezTo>
                    <a:pt x="307" y="751"/>
                    <a:pt x="330" y="740"/>
                    <a:pt x="363" y="737"/>
                  </a:cubicBezTo>
                  <a:cubicBezTo>
                    <a:pt x="343" y="764"/>
                    <a:pt x="320" y="775"/>
                    <a:pt x="286" y="776"/>
                  </a:cubicBezTo>
                  <a:moveTo>
                    <a:pt x="298" y="734"/>
                  </a:moveTo>
                  <a:cubicBezTo>
                    <a:pt x="279" y="758"/>
                    <a:pt x="262" y="779"/>
                    <a:pt x="228" y="784"/>
                  </a:cubicBezTo>
                  <a:cubicBezTo>
                    <a:pt x="241" y="751"/>
                    <a:pt x="264" y="735"/>
                    <a:pt x="298" y="734"/>
                  </a:cubicBezTo>
                  <a:moveTo>
                    <a:pt x="218" y="743"/>
                  </a:moveTo>
                  <a:cubicBezTo>
                    <a:pt x="219" y="774"/>
                    <a:pt x="206" y="799"/>
                    <a:pt x="175" y="825"/>
                  </a:cubicBezTo>
                  <a:cubicBezTo>
                    <a:pt x="171" y="785"/>
                    <a:pt x="186" y="758"/>
                    <a:pt x="218" y="743"/>
                  </a:cubicBezTo>
                  <a:moveTo>
                    <a:pt x="213" y="833"/>
                  </a:moveTo>
                  <a:cubicBezTo>
                    <a:pt x="228" y="825"/>
                    <a:pt x="243" y="817"/>
                    <a:pt x="259" y="809"/>
                  </a:cubicBezTo>
                  <a:cubicBezTo>
                    <a:pt x="287" y="849"/>
                    <a:pt x="259" y="873"/>
                    <a:pt x="226" y="879"/>
                  </a:cubicBezTo>
                  <a:cubicBezTo>
                    <a:pt x="247" y="922"/>
                    <a:pt x="260" y="936"/>
                    <a:pt x="215" y="964"/>
                  </a:cubicBezTo>
                  <a:cubicBezTo>
                    <a:pt x="237" y="972"/>
                    <a:pt x="258" y="979"/>
                    <a:pt x="279" y="987"/>
                  </a:cubicBezTo>
                  <a:cubicBezTo>
                    <a:pt x="222" y="1019"/>
                    <a:pt x="293" y="1016"/>
                    <a:pt x="323" y="1021"/>
                  </a:cubicBezTo>
                  <a:cubicBezTo>
                    <a:pt x="305" y="1036"/>
                    <a:pt x="300" y="1051"/>
                    <a:pt x="310" y="1066"/>
                  </a:cubicBezTo>
                  <a:cubicBezTo>
                    <a:pt x="379" y="1032"/>
                    <a:pt x="384" y="1006"/>
                    <a:pt x="447" y="1060"/>
                  </a:cubicBezTo>
                  <a:cubicBezTo>
                    <a:pt x="404" y="1077"/>
                    <a:pt x="446" y="1092"/>
                    <a:pt x="469" y="1093"/>
                  </a:cubicBezTo>
                  <a:cubicBezTo>
                    <a:pt x="435" y="1121"/>
                    <a:pt x="431" y="1160"/>
                    <a:pt x="484" y="1127"/>
                  </a:cubicBezTo>
                  <a:cubicBezTo>
                    <a:pt x="432" y="1253"/>
                    <a:pt x="3" y="999"/>
                    <a:pt x="213" y="833"/>
                  </a:cubicBezTo>
                  <a:cubicBezTo>
                    <a:pt x="226" y="822"/>
                    <a:pt x="195" y="847"/>
                    <a:pt x="213" y="833"/>
                  </a:cubicBezTo>
                  <a:moveTo>
                    <a:pt x="385" y="1190"/>
                  </a:moveTo>
                  <a:cubicBezTo>
                    <a:pt x="366" y="1210"/>
                    <a:pt x="337" y="1214"/>
                    <a:pt x="315" y="1200"/>
                  </a:cubicBezTo>
                  <a:cubicBezTo>
                    <a:pt x="344" y="1180"/>
                    <a:pt x="361" y="1177"/>
                    <a:pt x="385" y="1190"/>
                  </a:cubicBezTo>
                  <a:moveTo>
                    <a:pt x="240" y="1173"/>
                  </a:moveTo>
                  <a:cubicBezTo>
                    <a:pt x="261" y="1153"/>
                    <a:pt x="296" y="1152"/>
                    <a:pt x="324" y="1172"/>
                  </a:cubicBezTo>
                  <a:cubicBezTo>
                    <a:pt x="294" y="1189"/>
                    <a:pt x="268" y="1189"/>
                    <a:pt x="240" y="1173"/>
                  </a:cubicBezTo>
                  <a:moveTo>
                    <a:pt x="160" y="790"/>
                  </a:moveTo>
                  <a:cubicBezTo>
                    <a:pt x="157" y="814"/>
                    <a:pt x="153" y="838"/>
                    <a:pt x="150" y="862"/>
                  </a:cubicBezTo>
                  <a:cubicBezTo>
                    <a:pt x="106" y="862"/>
                    <a:pt x="151" y="795"/>
                    <a:pt x="160" y="790"/>
                  </a:cubicBezTo>
                  <a:cubicBezTo>
                    <a:pt x="157" y="814"/>
                    <a:pt x="132" y="809"/>
                    <a:pt x="160" y="790"/>
                  </a:cubicBezTo>
                  <a:moveTo>
                    <a:pt x="119" y="833"/>
                  </a:moveTo>
                  <a:cubicBezTo>
                    <a:pt x="124" y="857"/>
                    <a:pt x="129" y="882"/>
                    <a:pt x="135" y="910"/>
                  </a:cubicBezTo>
                  <a:cubicBezTo>
                    <a:pt x="106" y="895"/>
                    <a:pt x="98" y="860"/>
                    <a:pt x="119" y="833"/>
                  </a:cubicBezTo>
                  <a:moveTo>
                    <a:pt x="120" y="960"/>
                  </a:moveTo>
                  <a:cubicBezTo>
                    <a:pt x="95" y="943"/>
                    <a:pt x="84" y="920"/>
                    <a:pt x="79" y="891"/>
                  </a:cubicBezTo>
                  <a:cubicBezTo>
                    <a:pt x="105" y="902"/>
                    <a:pt x="121" y="930"/>
                    <a:pt x="120" y="960"/>
                  </a:cubicBezTo>
                  <a:moveTo>
                    <a:pt x="86" y="949"/>
                  </a:moveTo>
                  <a:cubicBezTo>
                    <a:pt x="135" y="967"/>
                    <a:pt x="148" y="986"/>
                    <a:pt x="124" y="1005"/>
                  </a:cubicBezTo>
                  <a:cubicBezTo>
                    <a:pt x="73" y="988"/>
                    <a:pt x="60" y="969"/>
                    <a:pt x="86" y="949"/>
                  </a:cubicBezTo>
                  <a:cubicBezTo>
                    <a:pt x="101" y="965"/>
                    <a:pt x="82" y="953"/>
                    <a:pt x="86" y="949"/>
                  </a:cubicBezTo>
                  <a:moveTo>
                    <a:pt x="85" y="1011"/>
                  </a:moveTo>
                  <a:cubicBezTo>
                    <a:pt x="125" y="1012"/>
                    <a:pt x="153" y="1026"/>
                    <a:pt x="179" y="1057"/>
                  </a:cubicBezTo>
                  <a:cubicBezTo>
                    <a:pt x="136" y="1060"/>
                    <a:pt x="113" y="1037"/>
                    <a:pt x="85" y="1011"/>
                  </a:cubicBezTo>
                  <a:moveTo>
                    <a:pt x="123" y="1075"/>
                  </a:moveTo>
                  <a:cubicBezTo>
                    <a:pt x="159" y="1071"/>
                    <a:pt x="190" y="1076"/>
                    <a:pt x="216" y="1100"/>
                  </a:cubicBezTo>
                  <a:cubicBezTo>
                    <a:pt x="192" y="1115"/>
                    <a:pt x="155" y="1105"/>
                    <a:pt x="123" y="1075"/>
                  </a:cubicBezTo>
                  <a:moveTo>
                    <a:pt x="267" y="1143"/>
                  </a:moveTo>
                  <a:cubicBezTo>
                    <a:pt x="237" y="1157"/>
                    <a:pt x="213" y="1146"/>
                    <a:pt x="190" y="1132"/>
                  </a:cubicBezTo>
                  <a:cubicBezTo>
                    <a:pt x="217" y="1122"/>
                    <a:pt x="242" y="1123"/>
                    <a:pt x="267" y="1143"/>
                  </a:cubicBezTo>
                  <a:moveTo>
                    <a:pt x="221" y="1298"/>
                  </a:moveTo>
                  <a:cubicBezTo>
                    <a:pt x="180" y="1298"/>
                    <a:pt x="182" y="1230"/>
                    <a:pt x="223" y="1230"/>
                  </a:cubicBezTo>
                  <a:cubicBezTo>
                    <a:pt x="264" y="1230"/>
                    <a:pt x="263" y="1298"/>
                    <a:pt x="221" y="1298"/>
                  </a:cubicBezTo>
                  <a:cubicBezTo>
                    <a:pt x="203" y="1298"/>
                    <a:pt x="238" y="1298"/>
                    <a:pt x="221" y="1298"/>
                  </a:cubicBezTo>
                  <a:moveTo>
                    <a:pt x="261" y="1326"/>
                  </a:moveTo>
                  <a:cubicBezTo>
                    <a:pt x="281" y="1339"/>
                    <a:pt x="295" y="1348"/>
                    <a:pt x="312" y="1358"/>
                  </a:cubicBezTo>
                  <a:cubicBezTo>
                    <a:pt x="288" y="1372"/>
                    <a:pt x="279" y="1367"/>
                    <a:pt x="261" y="1326"/>
                  </a:cubicBezTo>
                  <a:moveTo>
                    <a:pt x="363" y="1410"/>
                  </a:moveTo>
                  <a:cubicBezTo>
                    <a:pt x="357" y="1404"/>
                    <a:pt x="350" y="1398"/>
                    <a:pt x="343" y="1392"/>
                  </a:cubicBezTo>
                  <a:cubicBezTo>
                    <a:pt x="358" y="1370"/>
                    <a:pt x="373" y="1372"/>
                    <a:pt x="389" y="1397"/>
                  </a:cubicBezTo>
                  <a:cubicBezTo>
                    <a:pt x="380" y="1402"/>
                    <a:pt x="372" y="1406"/>
                    <a:pt x="363" y="1410"/>
                  </a:cubicBezTo>
                  <a:cubicBezTo>
                    <a:pt x="355" y="1408"/>
                    <a:pt x="368" y="1412"/>
                    <a:pt x="363" y="1410"/>
                  </a:cubicBezTo>
                  <a:moveTo>
                    <a:pt x="411" y="1315"/>
                  </a:moveTo>
                  <a:cubicBezTo>
                    <a:pt x="409" y="1326"/>
                    <a:pt x="415" y="1375"/>
                    <a:pt x="393" y="1370"/>
                  </a:cubicBezTo>
                  <a:cubicBezTo>
                    <a:pt x="409" y="1311"/>
                    <a:pt x="283" y="1344"/>
                    <a:pt x="291" y="1304"/>
                  </a:cubicBezTo>
                  <a:cubicBezTo>
                    <a:pt x="350" y="1304"/>
                    <a:pt x="336" y="1277"/>
                    <a:pt x="289" y="1267"/>
                  </a:cubicBezTo>
                  <a:cubicBezTo>
                    <a:pt x="342" y="1263"/>
                    <a:pt x="345" y="1249"/>
                    <a:pt x="298" y="1225"/>
                  </a:cubicBezTo>
                  <a:cubicBezTo>
                    <a:pt x="340" y="1218"/>
                    <a:pt x="393" y="1248"/>
                    <a:pt x="432" y="1261"/>
                  </a:cubicBezTo>
                  <a:cubicBezTo>
                    <a:pt x="425" y="1279"/>
                    <a:pt x="418" y="1297"/>
                    <a:pt x="411" y="1315"/>
                  </a:cubicBezTo>
                  <a:cubicBezTo>
                    <a:pt x="407" y="1334"/>
                    <a:pt x="416" y="1296"/>
                    <a:pt x="411" y="1315"/>
                  </a:cubicBezTo>
                  <a:moveTo>
                    <a:pt x="379" y="1227"/>
                  </a:moveTo>
                  <a:cubicBezTo>
                    <a:pt x="407" y="1194"/>
                    <a:pt x="430" y="1187"/>
                    <a:pt x="458" y="1201"/>
                  </a:cubicBezTo>
                  <a:cubicBezTo>
                    <a:pt x="437" y="1229"/>
                    <a:pt x="409" y="1226"/>
                    <a:pt x="379" y="1227"/>
                  </a:cubicBezTo>
                  <a:moveTo>
                    <a:pt x="440" y="1243"/>
                  </a:moveTo>
                  <a:cubicBezTo>
                    <a:pt x="462" y="1211"/>
                    <a:pt x="482" y="1202"/>
                    <a:pt x="519" y="1203"/>
                  </a:cubicBezTo>
                  <a:cubicBezTo>
                    <a:pt x="510" y="1231"/>
                    <a:pt x="491" y="1241"/>
                    <a:pt x="440" y="1243"/>
                  </a:cubicBezTo>
                  <a:moveTo>
                    <a:pt x="446" y="1349"/>
                  </a:moveTo>
                  <a:cubicBezTo>
                    <a:pt x="443" y="1326"/>
                    <a:pt x="450" y="1316"/>
                    <a:pt x="476" y="1312"/>
                  </a:cubicBezTo>
                  <a:cubicBezTo>
                    <a:pt x="477" y="1324"/>
                    <a:pt x="477" y="1324"/>
                    <a:pt x="446" y="1349"/>
                  </a:cubicBezTo>
                  <a:moveTo>
                    <a:pt x="480" y="1271"/>
                  </a:moveTo>
                  <a:cubicBezTo>
                    <a:pt x="538" y="1268"/>
                    <a:pt x="594" y="1250"/>
                    <a:pt x="635" y="1300"/>
                  </a:cubicBezTo>
                  <a:cubicBezTo>
                    <a:pt x="588" y="1325"/>
                    <a:pt x="515" y="1314"/>
                    <a:pt x="480" y="1271"/>
                  </a:cubicBezTo>
                  <a:cubicBezTo>
                    <a:pt x="512" y="1269"/>
                    <a:pt x="511" y="1310"/>
                    <a:pt x="480" y="1271"/>
                  </a:cubicBezTo>
                  <a:moveTo>
                    <a:pt x="552" y="1370"/>
                  </a:moveTo>
                  <a:cubicBezTo>
                    <a:pt x="554" y="1354"/>
                    <a:pt x="566" y="1351"/>
                    <a:pt x="589" y="1360"/>
                  </a:cubicBezTo>
                  <a:cubicBezTo>
                    <a:pt x="539" y="1326"/>
                    <a:pt x="617" y="1309"/>
                    <a:pt x="589" y="1388"/>
                  </a:cubicBezTo>
                  <a:cubicBezTo>
                    <a:pt x="577" y="1382"/>
                    <a:pt x="565" y="1376"/>
                    <a:pt x="552" y="1370"/>
                  </a:cubicBezTo>
                  <a:cubicBezTo>
                    <a:pt x="553" y="1368"/>
                    <a:pt x="564" y="1376"/>
                    <a:pt x="552" y="1370"/>
                  </a:cubicBezTo>
                  <a:moveTo>
                    <a:pt x="692" y="1545"/>
                  </a:moveTo>
                  <a:cubicBezTo>
                    <a:pt x="628" y="1522"/>
                    <a:pt x="585" y="1503"/>
                    <a:pt x="557" y="1437"/>
                  </a:cubicBezTo>
                  <a:cubicBezTo>
                    <a:pt x="630" y="1437"/>
                    <a:pt x="655" y="1480"/>
                    <a:pt x="717" y="1499"/>
                  </a:cubicBezTo>
                  <a:cubicBezTo>
                    <a:pt x="649" y="1535"/>
                    <a:pt x="706" y="1519"/>
                    <a:pt x="726" y="1525"/>
                  </a:cubicBezTo>
                  <a:cubicBezTo>
                    <a:pt x="720" y="1541"/>
                    <a:pt x="709" y="1547"/>
                    <a:pt x="692" y="1545"/>
                  </a:cubicBezTo>
                  <a:cubicBezTo>
                    <a:pt x="670" y="1537"/>
                    <a:pt x="711" y="1551"/>
                    <a:pt x="692" y="1545"/>
                  </a:cubicBezTo>
                  <a:moveTo>
                    <a:pt x="727" y="1241"/>
                  </a:moveTo>
                  <a:cubicBezTo>
                    <a:pt x="740" y="1231"/>
                    <a:pt x="801" y="1289"/>
                    <a:pt x="812" y="1298"/>
                  </a:cubicBezTo>
                  <a:cubicBezTo>
                    <a:pt x="786" y="1308"/>
                    <a:pt x="764" y="1276"/>
                    <a:pt x="742" y="1304"/>
                  </a:cubicBezTo>
                  <a:cubicBezTo>
                    <a:pt x="737" y="1283"/>
                    <a:pt x="732" y="1262"/>
                    <a:pt x="727" y="1241"/>
                  </a:cubicBezTo>
                  <a:cubicBezTo>
                    <a:pt x="729" y="1239"/>
                    <a:pt x="731" y="1260"/>
                    <a:pt x="727" y="1241"/>
                  </a:cubicBezTo>
                  <a:moveTo>
                    <a:pt x="746" y="1363"/>
                  </a:moveTo>
                  <a:cubicBezTo>
                    <a:pt x="760" y="1360"/>
                    <a:pt x="774" y="1357"/>
                    <a:pt x="788" y="1354"/>
                  </a:cubicBezTo>
                  <a:cubicBezTo>
                    <a:pt x="763" y="1349"/>
                    <a:pt x="754" y="1339"/>
                    <a:pt x="760" y="1324"/>
                  </a:cubicBezTo>
                  <a:cubicBezTo>
                    <a:pt x="845" y="1333"/>
                    <a:pt x="829" y="1419"/>
                    <a:pt x="751" y="1393"/>
                  </a:cubicBezTo>
                  <a:cubicBezTo>
                    <a:pt x="794" y="1386"/>
                    <a:pt x="792" y="1376"/>
                    <a:pt x="746" y="1363"/>
                  </a:cubicBezTo>
                  <a:cubicBezTo>
                    <a:pt x="763" y="1359"/>
                    <a:pt x="761" y="1371"/>
                    <a:pt x="746" y="1363"/>
                  </a:cubicBezTo>
                  <a:moveTo>
                    <a:pt x="775" y="1513"/>
                  </a:moveTo>
                  <a:cubicBezTo>
                    <a:pt x="740" y="1510"/>
                    <a:pt x="741" y="1496"/>
                    <a:pt x="759" y="1482"/>
                  </a:cubicBezTo>
                  <a:cubicBezTo>
                    <a:pt x="785" y="1460"/>
                    <a:pt x="800" y="1516"/>
                    <a:pt x="775" y="1513"/>
                  </a:cubicBezTo>
                  <a:cubicBezTo>
                    <a:pt x="766" y="1512"/>
                    <a:pt x="780" y="1514"/>
                    <a:pt x="775" y="1513"/>
                  </a:cubicBezTo>
                  <a:moveTo>
                    <a:pt x="862" y="1554"/>
                  </a:moveTo>
                  <a:cubicBezTo>
                    <a:pt x="826" y="1570"/>
                    <a:pt x="804" y="1562"/>
                    <a:pt x="794" y="1533"/>
                  </a:cubicBezTo>
                  <a:cubicBezTo>
                    <a:pt x="809" y="1535"/>
                    <a:pt x="864" y="1534"/>
                    <a:pt x="862" y="1554"/>
                  </a:cubicBezTo>
                  <a:cubicBezTo>
                    <a:pt x="845" y="1554"/>
                    <a:pt x="862" y="1551"/>
                    <a:pt x="862" y="1554"/>
                  </a:cubicBezTo>
                  <a:moveTo>
                    <a:pt x="852" y="1484"/>
                  </a:moveTo>
                  <a:cubicBezTo>
                    <a:pt x="859" y="1497"/>
                    <a:pt x="866" y="1509"/>
                    <a:pt x="876" y="1526"/>
                  </a:cubicBezTo>
                  <a:cubicBezTo>
                    <a:pt x="838" y="1506"/>
                    <a:pt x="835" y="1501"/>
                    <a:pt x="852" y="1484"/>
                  </a:cubicBezTo>
                  <a:moveTo>
                    <a:pt x="874" y="1468"/>
                  </a:moveTo>
                  <a:cubicBezTo>
                    <a:pt x="902" y="1461"/>
                    <a:pt x="930" y="1493"/>
                    <a:pt x="898" y="1506"/>
                  </a:cubicBezTo>
                  <a:cubicBezTo>
                    <a:pt x="890" y="1493"/>
                    <a:pt x="882" y="1481"/>
                    <a:pt x="874" y="1468"/>
                  </a:cubicBezTo>
                  <a:cubicBezTo>
                    <a:pt x="884" y="1466"/>
                    <a:pt x="883" y="1483"/>
                    <a:pt x="874" y="1468"/>
                  </a:cubicBezTo>
                  <a:moveTo>
                    <a:pt x="929" y="1595"/>
                  </a:moveTo>
                  <a:cubicBezTo>
                    <a:pt x="893" y="1595"/>
                    <a:pt x="893" y="1534"/>
                    <a:pt x="929" y="1539"/>
                  </a:cubicBezTo>
                  <a:cubicBezTo>
                    <a:pt x="962" y="1543"/>
                    <a:pt x="965" y="1595"/>
                    <a:pt x="929" y="1595"/>
                  </a:cubicBezTo>
                  <a:cubicBezTo>
                    <a:pt x="912" y="1595"/>
                    <a:pt x="947" y="1595"/>
                    <a:pt x="929" y="1595"/>
                  </a:cubicBezTo>
                  <a:moveTo>
                    <a:pt x="967" y="1439"/>
                  </a:moveTo>
                  <a:cubicBezTo>
                    <a:pt x="994" y="1430"/>
                    <a:pt x="991" y="1421"/>
                    <a:pt x="960" y="1412"/>
                  </a:cubicBezTo>
                  <a:cubicBezTo>
                    <a:pt x="1003" y="1410"/>
                    <a:pt x="1002" y="1398"/>
                    <a:pt x="957" y="1375"/>
                  </a:cubicBezTo>
                  <a:cubicBezTo>
                    <a:pt x="1029" y="1364"/>
                    <a:pt x="1013" y="1397"/>
                    <a:pt x="1013" y="1456"/>
                  </a:cubicBezTo>
                  <a:cubicBezTo>
                    <a:pt x="998" y="1450"/>
                    <a:pt x="982" y="1445"/>
                    <a:pt x="967" y="1439"/>
                  </a:cubicBezTo>
                  <a:cubicBezTo>
                    <a:pt x="976" y="1434"/>
                    <a:pt x="984" y="1445"/>
                    <a:pt x="967" y="1439"/>
                  </a:cubicBezTo>
                  <a:moveTo>
                    <a:pt x="1011" y="1562"/>
                  </a:moveTo>
                  <a:cubicBezTo>
                    <a:pt x="1000" y="1538"/>
                    <a:pt x="1047" y="1542"/>
                    <a:pt x="1056" y="1547"/>
                  </a:cubicBezTo>
                  <a:cubicBezTo>
                    <a:pt x="1041" y="1552"/>
                    <a:pt x="1026" y="1557"/>
                    <a:pt x="1011" y="1562"/>
                  </a:cubicBezTo>
                  <a:cubicBezTo>
                    <a:pt x="1010" y="1560"/>
                    <a:pt x="1025" y="1558"/>
                    <a:pt x="1011" y="1562"/>
                  </a:cubicBezTo>
                  <a:moveTo>
                    <a:pt x="1075" y="1428"/>
                  </a:moveTo>
                  <a:cubicBezTo>
                    <a:pt x="1110" y="1425"/>
                    <a:pt x="1107" y="1415"/>
                    <a:pt x="1068" y="1400"/>
                  </a:cubicBezTo>
                  <a:cubicBezTo>
                    <a:pt x="1176" y="1400"/>
                    <a:pt x="1109" y="1468"/>
                    <a:pt x="1076" y="1452"/>
                  </a:cubicBezTo>
                  <a:cubicBezTo>
                    <a:pt x="1105" y="1444"/>
                    <a:pt x="1105" y="1437"/>
                    <a:pt x="1075" y="1428"/>
                  </a:cubicBezTo>
                  <a:cubicBezTo>
                    <a:pt x="1085" y="1426"/>
                    <a:pt x="1085" y="1434"/>
                    <a:pt x="1075" y="1428"/>
                  </a:cubicBezTo>
                  <a:moveTo>
                    <a:pt x="1110" y="1583"/>
                  </a:moveTo>
                  <a:cubicBezTo>
                    <a:pt x="1089" y="1572"/>
                    <a:pt x="1088" y="1559"/>
                    <a:pt x="1108" y="1545"/>
                  </a:cubicBezTo>
                  <a:cubicBezTo>
                    <a:pt x="1138" y="1561"/>
                    <a:pt x="1138" y="1574"/>
                    <a:pt x="1110" y="1583"/>
                  </a:cubicBezTo>
                  <a:cubicBezTo>
                    <a:pt x="1103" y="1581"/>
                    <a:pt x="1113" y="1585"/>
                    <a:pt x="1110" y="1583"/>
                  </a:cubicBezTo>
                  <a:moveTo>
                    <a:pt x="1105" y="1349"/>
                  </a:moveTo>
                  <a:cubicBezTo>
                    <a:pt x="1139" y="1340"/>
                    <a:pt x="1159" y="1348"/>
                    <a:pt x="1177" y="1381"/>
                  </a:cubicBezTo>
                  <a:cubicBezTo>
                    <a:pt x="1150" y="1369"/>
                    <a:pt x="1129" y="1359"/>
                    <a:pt x="1105" y="1349"/>
                  </a:cubicBezTo>
                  <a:moveTo>
                    <a:pt x="1172" y="1333"/>
                  </a:moveTo>
                  <a:cubicBezTo>
                    <a:pt x="1185" y="1295"/>
                    <a:pt x="1239" y="1341"/>
                    <a:pt x="1204" y="1283"/>
                  </a:cubicBezTo>
                  <a:cubicBezTo>
                    <a:pt x="1322" y="1337"/>
                    <a:pt x="1207" y="1297"/>
                    <a:pt x="1245" y="1264"/>
                  </a:cubicBezTo>
                  <a:cubicBezTo>
                    <a:pt x="1286" y="1300"/>
                    <a:pt x="1221" y="1357"/>
                    <a:pt x="1172" y="1333"/>
                  </a:cubicBezTo>
                  <a:cubicBezTo>
                    <a:pt x="1173" y="1331"/>
                    <a:pt x="1183" y="1338"/>
                    <a:pt x="1172" y="1333"/>
                  </a:cubicBezTo>
                  <a:moveTo>
                    <a:pt x="1228" y="1503"/>
                  </a:moveTo>
                  <a:cubicBezTo>
                    <a:pt x="1217" y="1500"/>
                    <a:pt x="1205" y="1496"/>
                    <a:pt x="1194" y="1492"/>
                  </a:cubicBezTo>
                  <a:cubicBezTo>
                    <a:pt x="1205" y="1487"/>
                    <a:pt x="1217" y="1460"/>
                    <a:pt x="1205" y="1449"/>
                  </a:cubicBezTo>
                  <a:cubicBezTo>
                    <a:pt x="1246" y="1449"/>
                    <a:pt x="1236" y="1469"/>
                    <a:pt x="1228" y="1503"/>
                  </a:cubicBezTo>
                  <a:cubicBezTo>
                    <a:pt x="1218" y="1500"/>
                    <a:pt x="1240" y="1449"/>
                    <a:pt x="1228" y="1503"/>
                  </a:cubicBezTo>
                  <a:moveTo>
                    <a:pt x="1222" y="1377"/>
                  </a:moveTo>
                  <a:cubicBezTo>
                    <a:pt x="1256" y="1411"/>
                    <a:pt x="1263" y="1405"/>
                    <a:pt x="1243" y="1359"/>
                  </a:cubicBezTo>
                  <a:cubicBezTo>
                    <a:pt x="1335" y="1438"/>
                    <a:pt x="1226" y="1332"/>
                    <a:pt x="1294" y="1366"/>
                  </a:cubicBezTo>
                  <a:cubicBezTo>
                    <a:pt x="1294" y="1345"/>
                    <a:pt x="1317" y="1322"/>
                    <a:pt x="1328" y="1352"/>
                  </a:cubicBezTo>
                  <a:cubicBezTo>
                    <a:pt x="1340" y="1388"/>
                    <a:pt x="1238" y="1440"/>
                    <a:pt x="1222" y="1377"/>
                  </a:cubicBezTo>
                  <a:cubicBezTo>
                    <a:pt x="1234" y="1385"/>
                    <a:pt x="1231" y="1413"/>
                    <a:pt x="1222" y="1377"/>
                  </a:cubicBezTo>
                  <a:moveTo>
                    <a:pt x="1284" y="1539"/>
                  </a:moveTo>
                  <a:cubicBezTo>
                    <a:pt x="1276" y="1504"/>
                    <a:pt x="1300" y="1458"/>
                    <a:pt x="1337" y="1438"/>
                  </a:cubicBezTo>
                  <a:cubicBezTo>
                    <a:pt x="1354" y="1489"/>
                    <a:pt x="1335" y="1525"/>
                    <a:pt x="1284" y="1539"/>
                  </a:cubicBezTo>
                  <a:moveTo>
                    <a:pt x="1318" y="1049"/>
                  </a:moveTo>
                  <a:cubicBezTo>
                    <a:pt x="1355" y="1080"/>
                    <a:pt x="1360" y="1068"/>
                    <a:pt x="1387" y="1077"/>
                  </a:cubicBezTo>
                  <a:cubicBezTo>
                    <a:pt x="1382" y="1106"/>
                    <a:pt x="1376" y="1135"/>
                    <a:pt x="1371" y="1163"/>
                  </a:cubicBezTo>
                  <a:cubicBezTo>
                    <a:pt x="1353" y="1125"/>
                    <a:pt x="1336" y="1087"/>
                    <a:pt x="1318" y="1049"/>
                  </a:cubicBezTo>
                  <a:cubicBezTo>
                    <a:pt x="1337" y="1064"/>
                    <a:pt x="1337" y="1090"/>
                    <a:pt x="1318" y="1049"/>
                  </a:cubicBezTo>
                  <a:moveTo>
                    <a:pt x="1424" y="1493"/>
                  </a:moveTo>
                  <a:cubicBezTo>
                    <a:pt x="1418" y="1502"/>
                    <a:pt x="1411" y="1511"/>
                    <a:pt x="1405" y="1520"/>
                  </a:cubicBezTo>
                  <a:cubicBezTo>
                    <a:pt x="1385" y="1499"/>
                    <a:pt x="1383" y="1384"/>
                    <a:pt x="1365" y="1344"/>
                  </a:cubicBezTo>
                  <a:cubicBezTo>
                    <a:pt x="1409" y="1352"/>
                    <a:pt x="1462" y="1354"/>
                    <a:pt x="1478" y="1406"/>
                  </a:cubicBezTo>
                  <a:cubicBezTo>
                    <a:pt x="1500" y="1475"/>
                    <a:pt x="1450" y="1478"/>
                    <a:pt x="1424" y="1493"/>
                  </a:cubicBezTo>
                  <a:cubicBezTo>
                    <a:pt x="1416" y="1498"/>
                    <a:pt x="1429" y="1491"/>
                    <a:pt x="1424" y="1493"/>
                  </a:cubicBezTo>
                  <a:moveTo>
                    <a:pt x="1462" y="1632"/>
                  </a:moveTo>
                  <a:cubicBezTo>
                    <a:pt x="1433" y="1644"/>
                    <a:pt x="1426" y="1590"/>
                    <a:pt x="1440" y="1576"/>
                  </a:cubicBezTo>
                  <a:cubicBezTo>
                    <a:pt x="1475" y="1539"/>
                    <a:pt x="1509" y="1614"/>
                    <a:pt x="1462" y="1632"/>
                  </a:cubicBezTo>
                  <a:cubicBezTo>
                    <a:pt x="1449" y="1638"/>
                    <a:pt x="1473" y="1628"/>
                    <a:pt x="1462" y="1632"/>
                  </a:cubicBezTo>
                  <a:moveTo>
                    <a:pt x="1498" y="1376"/>
                  </a:moveTo>
                  <a:cubicBezTo>
                    <a:pt x="1554" y="1364"/>
                    <a:pt x="1511" y="1449"/>
                    <a:pt x="1503" y="1461"/>
                  </a:cubicBezTo>
                  <a:cubicBezTo>
                    <a:pt x="1491" y="1454"/>
                    <a:pt x="1498" y="1389"/>
                    <a:pt x="1498" y="1376"/>
                  </a:cubicBezTo>
                  <a:cubicBezTo>
                    <a:pt x="1500" y="1375"/>
                    <a:pt x="1498" y="1403"/>
                    <a:pt x="1498" y="1376"/>
                  </a:cubicBezTo>
                  <a:moveTo>
                    <a:pt x="1505" y="1510"/>
                  </a:moveTo>
                  <a:cubicBezTo>
                    <a:pt x="1497" y="1485"/>
                    <a:pt x="1501" y="1478"/>
                    <a:pt x="1531" y="1466"/>
                  </a:cubicBezTo>
                  <a:cubicBezTo>
                    <a:pt x="1523" y="1480"/>
                    <a:pt x="1515" y="1493"/>
                    <a:pt x="1505" y="1510"/>
                  </a:cubicBezTo>
                  <a:moveTo>
                    <a:pt x="1522" y="1287"/>
                  </a:moveTo>
                  <a:cubicBezTo>
                    <a:pt x="1520" y="1298"/>
                    <a:pt x="1518" y="1309"/>
                    <a:pt x="1516" y="1319"/>
                  </a:cubicBezTo>
                  <a:cubicBezTo>
                    <a:pt x="1493" y="1312"/>
                    <a:pt x="1560" y="1142"/>
                    <a:pt x="1615" y="1250"/>
                  </a:cubicBezTo>
                  <a:cubicBezTo>
                    <a:pt x="1535" y="1206"/>
                    <a:pt x="1642" y="1293"/>
                    <a:pt x="1561" y="1246"/>
                  </a:cubicBezTo>
                  <a:cubicBezTo>
                    <a:pt x="1581" y="1337"/>
                    <a:pt x="1540" y="1228"/>
                    <a:pt x="1544" y="1296"/>
                  </a:cubicBezTo>
                  <a:cubicBezTo>
                    <a:pt x="1537" y="1293"/>
                    <a:pt x="1530" y="1290"/>
                    <a:pt x="1522" y="1287"/>
                  </a:cubicBezTo>
                  <a:cubicBezTo>
                    <a:pt x="1520" y="1298"/>
                    <a:pt x="1529" y="1290"/>
                    <a:pt x="1522" y="1287"/>
                  </a:cubicBezTo>
                  <a:moveTo>
                    <a:pt x="1539" y="1508"/>
                  </a:moveTo>
                  <a:cubicBezTo>
                    <a:pt x="1526" y="1500"/>
                    <a:pt x="1545" y="1447"/>
                    <a:pt x="1548" y="1435"/>
                  </a:cubicBezTo>
                  <a:cubicBezTo>
                    <a:pt x="1611" y="1473"/>
                    <a:pt x="1584" y="1471"/>
                    <a:pt x="1539" y="1508"/>
                  </a:cubicBezTo>
                  <a:cubicBezTo>
                    <a:pt x="1537" y="1506"/>
                    <a:pt x="1558" y="1492"/>
                    <a:pt x="1539" y="1508"/>
                  </a:cubicBezTo>
                  <a:moveTo>
                    <a:pt x="1558" y="1521"/>
                  </a:moveTo>
                  <a:cubicBezTo>
                    <a:pt x="1580" y="1501"/>
                    <a:pt x="1602" y="1481"/>
                    <a:pt x="1624" y="1461"/>
                  </a:cubicBezTo>
                  <a:cubicBezTo>
                    <a:pt x="1633" y="1503"/>
                    <a:pt x="1668" y="1477"/>
                    <a:pt x="1690" y="1501"/>
                  </a:cubicBezTo>
                  <a:cubicBezTo>
                    <a:pt x="1649" y="1523"/>
                    <a:pt x="1603" y="1527"/>
                    <a:pt x="1558" y="1521"/>
                  </a:cubicBezTo>
                  <a:cubicBezTo>
                    <a:pt x="1582" y="1499"/>
                    <a:pt x="1609" y="1527"/>
                    <a:pt x="1558" y="1521"/>
                  </a:cubicBezTo>
                  <a:moveTo>
                    <a:pt x="1683" y="1389"/>
                  </a:moveTo>
                  <a:cubicBezTo>
                    <a:pt x="1685" y="1400"/>
                    <a:pt x="1687" y="1411"/>
                    <a:pt x="1689" y="1422"/>
                  </a:cubicBezTo>
                  <a:cubicBezTo>
                    <a:pt x="1617" y="1383"/>
                    <a:pt x="1738" y="1474"/>
                    <a:pt x="1627" y="1422"/>
                  </a:cubicBezTo>
                  <a:cubicBezTo>
                    <a:pt x="1655" y="1376"/>
                    <a:pt x="1717" y="1304"/>
                    <a:pt x="1763" y="1355"/>
                  </a:cubicBezTo>
                  <a:cubicBezTo>
                    <a:pt x="1718" y="1345"/>
                    <a:pt x="1767" y="1377"/>
                    <a:pt x="1719" y="1354"/>
                  </a:cubicBezTo>
                  <a:cubicBezTo>
                    <a:pt x="1740" y="1434"/>
                    <a:pt x="1689" y="1315"/>
                    <a:pt x="1711" y="1408"/>
                  </a:cubicBezTo>
                  <a:cubicBezTo>
                    <a:pt x="1702" y="1401"/>
                    <a:pt x="1692" y="1395"/>
                    <a:pt x="1683" y="1389"/>
                  </a:cubicBezTo>
                  <a:cubicBezTo>
                    <a:pt x="1685" y="1401"/>
                    <a:pt x="1693" y="1396"/>
                    <a:pt x="1683" y="1389"/>
                  </a:cubicBezTo>
                  <a:moveTo>
                    <a:pt x="1827" y="1522"/>
                  </a:moveTo>
                  <a:cubicBezTo>
                    <a:pt x="1799" y="1539"/>
                    <a:pt x="1783" y="1530"/>
                    <a:pt x="1778" y="1496"/>
                  </a:cubicBezTo>
                  <a:cubicBezTo>
                    <a:pt x="1795" y="1481"/>
                    <a:pt x="1833" y="1499"/>
                    <a:pt x="1827" y="1522"/>
                  </a:cubicBezTo>
                  <a:cubicBezTo>
                    <a:pt x="1818" y="1525"/>
                    <a:pt x="1827" y="1520"/>
                    <a:pt x="1827" y="1522"/>
                  </a:cubicBezTo>
                  <a:moveTo>
                    <a:pt x="1809" y="1398"/>
                  </a:moveTo>
                  <a:cubicBezTo>
                    <a:pt x="1821" y="1403"/>
                    <a:pt x="1830" y="1411"/>
                    <a:pt x="1838" y="1422"/>
                  </a:cubicBezTo>
                  <a:cubicBezTo>
                    <a:pt x="1833" y="1433"/>
                    <a:pt x="1824" y="1432"/>
                    <a:pt x="1813" y="1419"/>
                  </a:cubicBezTo>
                  <a:cubicBezTo>
                    <a:pt x="1834" y="1459"/>
                    <a:pt x="1826" y="1463"/>
                    <a:pt x="1788" y="1433"/>
                  </a:cubicBezTo>
                  <a:cubicBezTo>
                    <a:pt x="1811" y="1501"/>
                    <a:pt x="1735" y="1414"/>
                    <a:pt x="1739" y="1479"/>
                  </a:cubicBezTo>
                  <a:cubicBezTo>
                    <a:pt x="1687" y="1446"/>
                    <a:pt x="1774" y="1406"/>
                    <a:pt x="1809" y="1398"/>
                  </a:cubicBezTo>
                  <a:cubicBezTo>
                    <a:pt x="1816" y="1396"/>
                    <a:pt x="1771" y="1407"/>
                    <a:pt x="1809" y="1398"/>
                  </a:cubicBezTo>
                  <a:moveTo>
                    <a:pt x="1750" y="1263"/>
                  </a:moveTo>
                  <a:cubicBezTo>
                    <a:pt x="1738" y="1247"/>
                    <a:pt x="1738" y="1246"/>
                    <a:pt x="1780" y="1221"/>
                  </a:cubicBezTo>
                  <a:cubicBezTo>
                    <a:pt x="1771" y="1235"/>
                    <a:pt x="1761" y="1249"/>
                    <a:pt x="1750" y="1263"/>
                  </a:cubicBezTo>
                  <a:moveTo>
                    <a:pt x="1859" y="1181"/>
                  </a:moveTo>
                  <a:cubicBezTo>
                    <a:pt x="1811" y="1181"/>
                    <a:pt x="1814" y="1111"/>
                    <a:pt x="1859" y="1114"/>
                  </a:cubicBezTo>
                  <a:cubicBezTo>
                    <a:pt x="1896" y="1116"/>
                    <a:pt x="1897" y="1180"/>
                    <a:pt x="1859" y="1181"/>
                  </a:cubicBezTo>
                  <a:cubicBezTo>
                    <a:pt x="1837" y="1181"/>
                    <a:pt x="1876" y="1180"/>
                    <a:pt x="1859" y="1181"/>
                  </a:cubicBezTo>
                  <a:moveTo>
                    <a:pt x="1893" y="1080"/>
                  </a:moveTo>
                  <a:cubicBezTo>
                    <a:pt x="1851" y="1067"/>
                    <a:pt x="1948" y="1015"/>
                    <a:pt x="1882" y="1000"/>
                  </a:cubicBezTo>
                  <a:cubicBezTo>
                    <a:pt x="1857" y="994"/>
                    <a:pt x="1852" y="1060"/>
                    <a:pt x="1846" y="1070"/>
                  </a:cubicBezTo>
                  <a:cubicBezTo>
                    <a:pt x="1835" y="1017"/>
                    <a:pt x="1852" y="995"/>
                    <a:pt x="1790" y="1009"/>
                  </a:cubicBezTo>
                  <a:cubicBezTo>
                    <a:pt x="1792" y="1017"/>
                    <a:pt x="1814" y="1076"/>
                    <a:pt x="1806" y="1081"/>
                  </a:cubicBezTo>
                  <a:cubicBezTo>
                    <a:pt x="1781" y="1046"/>
                    <a:pt x="1780" y="1013"/>
                    <a:pt x="1738" y="1039"/>
                  </a:cubicBezTo>
                  <a:cubicBezTo>
                    <a:pt x="1750" y="1055"/>
                    <a:pt x="1762" y="1072"/>
                    <a:pt x="1774" y="1088"/>
                  </a:cubicBezTo>
                  <a:cubicBezTo>
                    <a:pt x="1742" y="1069"/>
                    <a:pt x="1704" y="1036"/>
                    <a:pt x="1679" y="1041"/>
                  </a:cubicBezTo>
                  <a:cubicBezTo>
                    <a:pt x="1680" y="1039"/>
                    <a:pt x="1687" y="975"/>
                    <a:pt x="1661" y="1005"/>
                  </a:cubicBezTo>
                  <a:cubicBezTo>
                    <a:pt x="1667" y="952"/>
                    <a:pt x="1756" y="974"/>
                    <a:pt x="1802" y="949"/>
                  </a:cubicBezTo>
                  <a:cubicBezTo>
                    <a:pt x="1855" y="921"/>
                    <a:pt x="1897" y="843"/>
                    <a:pt x="1946" y="910"/>
                  </a:cubicBezTo>
                  <a:cubicBezTo>
                    <a:pt x="1853" y="872"/>
                    <a:pt x="1927" y="944"/>
                    <a:pt x="1931" y="955"/>
                  </a:cubicBezTo>
                  <a:cubicBezTo>
                    <a:pt x="1875" y="955"/>
                    <a:pt x="1880" y="989"/>
                    <a:pt x="1930" y="991"/>
                  </a:cubicBezTo>
                  <a:cubicBezTo>
                    <a:pt x="1917" y="1010"/>
                    <a:pt x="1902" y="1055"/>
                    <a:pt x="1893" y="1080"/>
                  </a:cubicBezTo>
                  <a:cubicBezTo>
                    <a:pt x="1891" y="1079"/>
                    <a:pt x="1902" y="1056"/>
                    <a:pt x="1893" y="1080"/>
                  </a:cubicBezTo>
                  <a:moveTo>
                    <a:pt x="2039" y="1127"/>
                  </a:moveTo>
                  <a:cubicBezTo>
                    <a:pt x="2057" y="1148"/>
                    <a:pt x="2050" y="1154"/>
                    <a:pt x="2020" y="1145"/>
                  </a:cubicBezTo>
                  <a:cubicBezTo>
                    <a:pt x="1964" y="1165"/>
                    <a:pt x="2032" y="1175"/>
                    <a:pt x="2030" y="1186"/>
                  </a:cubicBezTo>
                  <a:cubicBezTo>
                    <a:pt x="2018" y="1186"/>
                    <a:pt x="1941" y="1151"/>
                    <a:pt x="1941" y="1149"/>
                  </a:cubicBezTo>
                  <a:cubicBezTo>
                    <a:pt x="2048" y="1125"/>
                    <a:pt x="1971" y="1114"/>
                    <a:pt x="1927" y="1108"/>
                  </a:cubicBezTo>
                  <a:cubicBezTo>
                    <a:pt x="1953" y="1089"/>
                    <a:pt x="1997" y="1076"/>
                    <a:pt x="2002" y="1039"/>
                  </a:cubicBezTo>
                  <a:cubicBezTo>
                    <a:pt x="2013" y="1063"/>
                    <a:pt x="2030" y="1182"/>
                    <a:pt x="2037" y="1061"/>
                  </a:cubicBezTo>
                  <a:cubicBezTo>
                    <a:pt x="2058" y="1062"/>
                    <a:pt x="2055" y="1116"/>
                    <a:pt x="2039" y="1127"/>
                  </a:cubicBezTo>
                  <a:cubicBezTo>
                    <a:pt x="2042" y="1133"/>
                    <a:pt x="2070" y="1106"/>
                    <a:pt x="2039" y="1127"/>
                  </a:cubicBezTo>
                  <a:moveTo>
                    <a:pt x="2141" y="989"/>
                  </a:moveTo>
                  <a:cubicBezTo>
                    <a:pt x="2129" y="1006"/>
                    <a:pt x="2120" y="1005"/>
                    <a:pt x="2094" y="983"/>
                  </a:cubicBezTo>
                  <a:cubicBezTo>
                    <a:pt x="2112" y="985"/>
                    <a:pt x="2125" y="987"/>
                    <a:pt x="2141" y="989"/>
                  </a:cubicBezTo>
                  <a:moveTo>
                    <a:pt x="2108" y="1214"/>
                  </a:moveTo>
                  <a:cubicBezTo>
                    <a:pt x="2071" y="1213"/>
                    <a:pt x="2074" y="1153"/>
                    <a:pt x="2109" y="1159"/>
                  </a:cubicBezTo>
                  <a:cubicBezTo>
                    <a:pt x="2139" y="1164"/>
                    <a:pt x="2143" y="1214"/>
                    <a:pt x="2108" y="1214"/>
                  </a:cubicBezTo>
                  <a:cubicBezTo>
                    <a:pt x="2091" y="1213"/>
                    <a:pt x="2126" y="1214"/>
                    <a:pt x="2108" y="1214"/>
                  </a:cubicBezTo>
                  <a:moveTo>
                    <a:pt x="2159" y="1083"/>
                  </a:moveTo>
                  <a:cubicBezTo>
                    <a:pt x="2147" y="1098"/>
                    <a:pt x="2135" y="1113"/>
                    <a:pt x="2123" y="1128"/>
                  </a:cubicBezTo>
                  <a:cubicBezTo>
                    <a:pt x="2118" y="1120"/>
                    <a:pt x="2061" y="1034"/>
                    <a:pt x="2068" y="1026"/>
                  </a:cubicBezTo>
                  <a:cubicBezTo>
                    <a:pt x="2083" y="1039"/>
                    <a:pt x="2182" y="1053"/>
                    <a:pt x="2159" y="1083"/>
                  </a:cubicBezTo>
                  <a:cubicBezTo>
                    <a:pt x="2148" y="1098"/>
                    <a:pt x="2170" y="1069"/>
                    <a:pt x="2159" y="1083"/>
                  </a:cubicBezTo>
                  <a:moveTo>
                    <a:pt x="2201" y="1077"/>
                  </a:moveTo>
                  <a:cubicBezTo>
                    <a:pt x="2172" y="1066"/>
                    <a:pt x="2182" y="1028"/>
                    <a:pt x="2222" y="1057"/>
                  </a:cubicBezTo>
                  <a:cubicBezTo>
                    <a:pt x="2216" y="1065"/>
                    <a:pt x="2209" y="1072"/>
                    <a:pt x="2201" y="1077"/>
                  </a:cubicBezTo>
                  <a:cubicBezTo>
                    <a:pt x="2193" y="1074"/>
                    <a:pt x="2204" y="1078"/>
                    <a:pt x="2201" y="1077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6663613" y="2451373"/>
              <a:ext cx="273124" cy="178529"/>
            </a:xfrm>
            <a:custGeom>
              <a:avLst/>
              <a:gdLst>
                <a:gd name="T0" fmla="*/ 76 w 126"/>
                <a:gd name="T1" fmla="*/ 0 h 82"/>
                <a:gd name="T2" fmla="*/ 0 w 126"/>
                <a:gd name="T3" fmla="*/ 34 h 82"/>
                <a:gd name="T4" fmla="*/ 76 w 126"/>
                <a:gd name="T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82">
                  <a:moveTo>
                    <a:pt x="76" y="0"/>
                  </a:moveTo>
                  <a:cubicBezTo>
                    <a:pt x="49" y="0"/>
                    <a:pt x="0" y="2"/>
                    <a:pt x="0" y="34"/>
                  </a:cubicBezTo>
                  <a:cubicBezTo>
                    <a:pt x="0" y="82"/>
                    <a:pt x="126" y="0"/>
                    <a:pt x="76" y="0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6750213" y="2832413"/>
              <a:ext cx="141225" cy="71945"/>
            </a:xfrm>
            <a:custGeom>
              <a:avLst/>
              <a:gdLst>
                <a:gd name="T0" fmla="*/ 32 w 65"/>
                <a:gd name="T1" fmla="*/ 28 h 33"/>
                <a:gd name="T2" fmla="*/ 58 w 65"/>
                <a:gd name="T3" fmla="*/ 0 h 33"/>
                <a:gd name="T4" fmla="*/ 32 w 65"/>
                <a:gd name="T5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33">
                  <a:moveTo>
                    <a:pt x="32" y="28"/>
                  </a:moveTo>
                  <a:cubicBezTo>
                    <a:pt x="56" y="33"/>
                    <a:pt x="65" y="24"/>
                    <a:pt x="58" y="0"/>
                  </a:cubicBezTo>
                  <a:cubicBezTo>
                    <a:pt x="0" y="5"/>
                    <a:pt x="52" y="4"/>
                    <a:pt x="32" y="28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6642296" y="2711173"/>
              <a:ext cx="78607" cy="78607"/>
            </a:xfrm>
            <a:custGeom>
              <a:avLst/>
              <a:gdLst>
                <a:gd name="T0" fmla="*/ 35 w 36"/>
                <a:gd name="T1" fmla="*/ 29 h 36"/>
                <a:gd name="T2" fmla="*/ 31 w 36"/>
                <a:gd name="T3" fmla="*/ 0 h 36"/>
                <a:gd name="T4" fmla="*/ 10 w 36"/>
                <a:gd name="T5" fmla="*/ 36 h 36"/>
                <a:gd name="T6" fmla="*/ 35 w 36"/>
                <a:gd name="T7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35" y="29"/>
                  </a:moveTo>
                  <a:cubicBezTo>
                    <a:pt x="36" y="19"/>
                    <a:pt x="35" y="9"/>
                    <a:pt x="31" y="0"/>
                  </a:cubicBezTo>
                  <a:cubicBezTo>
                    <a:pt x="0" y="8"/>
                    <a:pt x="8" y="1"/>
                    <a:pt x="10" y="36"/>
                  </a:cubicBezTo>
                  <a:cubicBezTo>
                    <a:pt x="18" y="34"/>
                    <a:pt x="27" y="31"/>
                    <a:pt x="35" y="29"/>
                  </a:cubicBezTo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6" name="Freeform 169"/>
          <p:cNvSpPr>
            <a:spLocks noEditPoints="1"/>
          </p:cNvSpPr>
          <p:nvPr/>
        </p:nvSpPr>
        <p:spPr bwMode="auto">
          <a:xfrm>
            <a:off x="4764623" y="490178"/>
            <a:ext cx="1328898" cy="423739"/>
          </a:xfrm>
          <a:custGeom>
            <a:avLst/>
            <a:gdLst>
              <a:gd name="T0" fmla="*/ 213 w 383"/>
              <a:gd name="T1" fmla="*/ 106 h 122"/>
              <a:gd name="T2" fmla="*/ 207 w 383"/>
              <a:gd name="T3" fmla="*/ 86 h 122"/>
              <a:gd name="T4" fmla="*/ 229 w 383"/>
              <a:gd name="T5" fmla="*/ 88 h 122"/>
              <a:gd name="T6" fmla="*/ 169 w 383"/>
              <a:gd name="T7" fmla="*/ 106 h 122"/>
              <a:gd name="T8" fmla="*/ 154 w 383"/>
              <a:gd name="T9" fmla="*/ 88 h 122"/>
              <a:gd name="T10" fmla="*/ 181 w 383"/>
              <a:gd name="T11" fmla="*/ 91 h 122"/>
              <a:gd name="T12" fmla="*/ 169 w 383"/>
              <a:gd name="T13" fmla="*/ 106 h 122"/>
              <a:gd name="T14" fmla="*/ 191 w 383"/>
              <a:gd name="T15" fmla="*/ 12 h 122"/>
              <a:gd name="T16" fmla="*/ 191 w 383"/>
              <a:gd name="T17" fmla="*/ 45 h 122"/>
              <a:gd name="T18" fmla="*/ 191 w 383"/>
              <a:gd name="T19" fmla="*/ 45 h 122"/>
              <a:gd name="T20" fmla="*/ 172 w 383"/>
              <a:gd name="T21" fmla="*/ 29 h 122"/>
              <a:gd name="T22" fmla="*/ 191 w 383"/>
              <a:gd name="T23" fmla="*/ 57 h 122"/>
              <a:gd name="T24" fmla="*/ 191 w 383"/>
              <a:gd name="T25" fmla="*/ 88 h 122"/>
              <a:gd name="T26" fmla="*/ 367 w 383"/>
              <a:gd name="T27" fmla="*/ 50 h 122"/>
              <a:gd name="T28" fmla="*/ 342 w 383"/>
              <a:gd name="T29" fmla="*/ 52 h 122"/>
              <a:gd name="T30" fmla="*/ 309 w 383"/>
              <a:gd name="T31" fmla="*/ 31 h 122"/>
              <a:gd name="T32" fmla="*/ 295 w 383"/>
              <a:gd name="T33" fmla="*/ 36 h 122"/>
              <a:gd name="T34" fmla="*/ 306 w 383"/>
              <a:gd name="T35" fmla="*/ 44 h 122"/>
              <a:gd name="T36" fmla="*/ 317 w 383"/>
              <a:gd name="T37" fmla="*/ 53 h 122"/>
              <a:gd name="T38" fmla="*/ 334 w 383"/>
              <a:gd name="T39" fmla="*/ 65 h 122"/>
              <a:gd name="T40" fmla="*/ 297 w 383"/>
              <a:gd name="T41" fmla="*/ 66 h 122"/>
              <a:gd name="T42" fmla="*/ 262 w 383"/>
              <a:gd name="T43" fmla="*/ 40 h 122"/>
              <a:gd name="T44" fmla="*/ 251 w 383"/>
              <a:gd name="T45" fmla="*/ 13 h 122"/>
              <a:gd name="T46" fmla="*/ 243 w 383"/>
              <a:gd name="T47" fmla="*/ 26 h 122"/>
              <a:gd name="T48" fmla="*/ 217 w 383"/>
              <a:gd name="T49" fmla="*/ 66 h 122"/>
              <a:gd name="T50" fmla="*/ 224 w 383"/>
              <a:gd name="T51" fmla="*/ 29 h 122"/>
              <a:gd name="T52" fmla="*/ 159 w 383"/>
              <a:gd name="T53" fmla="*/ 29 h 122"/>
              <a:gd name="T54" fmla="*/ 166 w 383"/>
              <a:gd name="T55" fmla="*/ 66 h 122"/>
              <a:gd name="T56" fmla="*/ 139 w 383"/>
              <a:gd name="T57" fmla="*/ 26 h 122"/>
              <a:gd name="T58" fmla="*/ 131 w 383"/>
              <a:gd name="T59" fmla="*/ 13 h 122"/>
              <a:gd name="T60" fmla="*/ 121 w 383"/>
              <a:gd name="T61" fmla="*/ 40 h 122"/>
              <a:gd name="T62" fmla="*/ 86 w 383"/>
              <a:gd name="T63" fmla="*/ 66 h 122"/>
              <a:gd name="T64" fmla="*/ 48 w 383"/>
              <a:gd name="T65" fmla="*/ 65 h 122"/>
              <a:gd name="T66" fmla="*/ 66 w 383"/>
              <a:gd name="T67" fmla="*/ 53 h 122"/>
              <a:gd name="T68" fmla="*/ 76 w 383"/>
              <a:gd name="T69" fmla="*/ 44 h 122"/>
              <a:gd name="T70" fmla="*/ 87 w 383"/>
              <a:gd name="T71" fmla="*/ 36 h 122"/>
              <a:gd name="T72" fmla="*/ 73 w 383"/>
              <a:gd name="T73" fmla="*/ 31 h 122"/>
              <a:gd name="T74" fmla="*/ 40 w 383"/>
              <a:gd name="T75" fmla="*/ 52 h 122"/>
              <a:gd name="T76" fmla="*/ 16 w 383"/>
              <a:gd name="T77" fmla="*/ 50 h 122"/>
              <a:gd name="T78" fmla="*/ 17 w 383"/>
              <a:gd name="T79" fmla="*/ 70 h 122"/>
              <a:gd name="T80" fmla="*/ 35 w 383"/>
              <a:gd name="T81" fmla="*/ 69 h 122"/>
              <a:gd name="T82" fmla="*/ 90 w 383"/>
              <a:gd name="T83" fmla="*/ 76 h 122"/>
              <a:gd name="T84" fmla="*/ 126 w 383"/>
              <a:gd name="T85" fmla="*/ 74 h 122"/>
              <a:gd name="T86" fmla="*/ 103 w 383"/>
              <a:gd name="T87" fmla="*/ 73 h 122"/>
              <a:gd name="T88" fmla="*/ 138 w 383"/>
              <a:gd name="T89" fmla="*/ 54 h 122"/>
              <a:gd name="T90" fmla="*/ 147 w 383"/>
              <a:gd name="T91" fmla="*/ 82 h 122"/>
              <a:gd name="T92" fmla="*/ 174 w 383"/>
              <a:gd name="T93" fmla="*/ 114 h 122"/>
              <a:gd name="T94" fmla="*/ 209 w 383"/>
              <a:gd name="T95" fmla="*/ 114 h 122"/>
              <a:gd name="T96" fmla="*/ 236 w 383"/>
              <a:gd name="T97" fmla="*/ 82 h 122"/>
              <a:gd name="T98" fmla="*/ 245 w 383"/>
              <a:gd name="T99" fmla="*/ 54 h 122"/>
              <a:gd name="T100" fmla="*/ 280 w 383"/>
              <a:gd name="T101" fmla="*/ 73 h 122"/>
              <a:gd name="T102" fmla="*/ 256 w 383"/>
              <a:gd name="T103" fmla="*/ 74 h 122"/>
              <a:gd name="T104" fmla="*/ 292 w 383"/>
              <a:gd name="T105" fmla="*/ 76 h 122"/>
              <a:gd name="T106" fmla="*/ 348 w 383"/>
              <a:gd name="T107" fmla="*/ 69 h 122"/>
              <a:gd name="T108" fmla="*/ 366 w 383"/>
              <a:gd name="T109" fmla="*/ 70 h 122"/>
              <a:gd name="T110" fmla="*/ 367 w 383"/>
              <a:gd name="T111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3" h="122">
                <a:moveTo>
                  <a:pt x="231" y="106"/>
                </a:moveTo>
                <a:cubicBezTo>
                  <a:pt x="227" y="111"/>
                  <a:pt x="219" y="111"/>
                  <a:pt x="213" y="106"/>
                </a:cubicBezTo>
                <a:cubicBezTo>
                  <a:pt x="199" y="94"/>
                  <a:pt x="199" y="94"/>
                  <a:pt x="199" y="94"/>
                </a:cubicBezTo>
                <a:cubicBezTo>
                  <a:pt x="207" y="86"/>
                  <a:pt x="207" y="86"/>
                  <a:pt x="207" y="86"/>
                </a:cubicBezTo>
                <a:cubicBezTo>
                  <a:pt x="217" y="78"/>
                  <a:pt x="217" y="78"/>
                  <a:pt x="217" y="78"/>
                </a:cubicBezTo>
                <a:cubicBezTo>
                  <a:pt x="229" y="88"/>
                  <a:pt x="229" y="88"/>
                  <a:pt x="229" y="88"/>
                </a:cubicBezTo>
                <a:cubicBezTo>
                  <a:pt x="234" y="93"/>
                  <a:pt x="235" y="101"/>
                  <a:pt x="231" y="106"/>
                </a:cubicBezTo>
                <a:moveTo>
                  <a:pt x="169" y="106"/>
                </a:moveTo>
                <a:cubicBezTo>
                  <a:pt x="164" y="111"/>
                  <a:pt x="156" y="110"/>
                  <a:pt x="152" y="105"/>
                </a:cubicBezTo>
                <a:cubicBezTo>
                  <a:pt x="148" y="100"/>
                  <a:pt x="149" y="93"/>
                  <a:pt x="154" y="88"/>
                </a:cubicBezTo>
                <a:cubicBezTo>
                  <a:pt x="166" y="78"/>
                  <a:pt x="166" y="78"/>
                  <a:pt x="166" y="78"/>
                </a:cubicBezTo>
                <a:cubicBezTo>
                  <a:pt x="181" y="91"/>
                  <a:pt x="181" y="91"/>
                  <a:pt x="181" y="91"/>
                </a:cubicBezTo>
                <a:cubicBezTo>
                  <a:pt x="184" y="94"/>
                  <a:pt x="184" y="94"/>
                  <a:pt x="184" y="94"/>
                </a:cubicBezTo>
                <a:lnTo>
                  <a:pt x="169" y="106"/>
                </a:lnTo>
                <a:close/>
                <a:moveTo>
                  <a:pt x="172" y="29"/>
                </a:moveTo>
                <a:cubicBezTo>
                  <a:pt x="191" y="12"/>
                  <a:pt x="191" y="12"/>
                  <a:pt x="191" y="12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5"/>
                  <a:pt x="191" y="45"/>
                  <a:pt x="191" y="45"/>
                </a:cubicBezTo>
                <a:lnTo>
                  <a:pt x="172" y="29"/>
                </a:lnTo>
                <a:close/>
                <a:moveTo>
                  <a:pt x="173" y="72"/>
                </a:moveTo>
                <a:cubicBezTo>
                  <a:pt x="191" y="57"/>
                  <a:pt x="191" y="57"/>
                  <a:pt x="191" y="57"/>
                </a:cubicBezTo>
                <a:cubicBezTo>
                  <a:pt x="210" y="72"/>
                  <a:pt x="210" y="72"/>
                  <a:pt x="210" y="72"/>
                </a:cubicBezTo>
                <a:cubicBezTo>
                  <a:pt x="191" y="88"/>
                  <a:pt x="191" y="88"/>
                  <a:pt x="191" y="88"/>
                </a:cubicBezTo>
                <a:lnTo>
                  <a:pt x="173" y="72"/>
                </a:lnTo>
                <a:close/>
                <a:moveTo>
                  <a:pt x="367" y="50"/>
                </a:moveTo>
                <a:cubicBezTo>
                  <a:pt x="367" y="50"/>
                  <a:pt x="356" y="47"/>
                  <a:pt x="348" y="53"/>
                </a:cubicBezTo>
                <a:cubicBezTo>
                  <a:pt x="348" y="53"/>
                  <a:pt x="344" y="54"/>
                  <a:pt x="342" y="52"/>
                </a:cubicBezTo>
                <a:cubicBezTo>
                  <a:pt x="341" y="49"/>
                  <a:pt x="339" y="36"/>
                  <a:pt x="322" y="36"/>
                </a:cubicBezTo>
                <a:cubicBezTo>
                  <a:pt x="321" y="36"/>
                  <a:pt x="314" y="39"/>
                  <a:pt x="309" y="31"/>
                </a:cubicBezTo>
                <a:cubicBezTo>
                  <a:pt x="306" y="23"/>
                  <a:pt x="302" y="20"/>
                  <a:pt x="295" y="25"/>
                </a:cubicBezTo>
                <a:cubicBezTo>
                  <a:pt x="295" y="25"/>
                  <a:pt x="289" y="29"/>
                  <a:pt x="295" y="36"/>
                </a:cubicBezTo>
                <a:cubicBezTo>
                  <a:pt x="295" y="36"/>
                  <a:pt x="301" y="40"/>
                  <a:pt x="303" y="40"/>
                </a:cubicBezTo>
                <a:cubicBezTo>
                  <a:pt x="303" y="40"/>
                  <a:pt x="308" y="40"/>
                  <a:pt x="306" y="44"/>
                </a:cubicBezTo>
                <a:cubicBezTo>
                  <a:pt x="305" y="47"/>
                  <a:pt x="301" y="53"/>
                  <a:pt x="309" y="56"/>
                </a:cubicBezTo>
                <a:cubicBezTo>
                  <a:pt x="312" y="57"/>
                  <a:pt x="317" y="53"/>
                  <a:pt x="317" y="53"/>
                </a:cubicBezTo>
                <a:cubicBezTo>
                  <a:pt x="317" y="53"/>
                  <a:pt x="321" y="48"/>
                  <a:pt x="327" y="51"/>
                </a:cubicBezTo>
                <a:cubicBezTo>
                  <a:pt x="333" y="54"/>
                  <a:pt x="335" y="59"/>
                  <a:pt x="334" y="65"/>
                </a:cubicBezTo>
                <a:cubicBezTo>
                  <a:pt x="334" y="71"/>
                  <a:pt x="330" y="76"/>
                  <a:pt x="316" y="77"/>
                </a:cubicBezTo>
                <a:cubicBezTo>
                  <a:pt x="314" y="77"/>
                  <a:pt x="303" y="76"/>
                  <a:pt x="297" y="66"/>
                </a:cubicBezTo>
                <a:cubicBezTo>
                  <a:pt x="293" y="62"/>
                  <a:pt x="290" y="53"/>
                  <a:pt x="283" y="47"/>
                </a:cubicBezTo>
                <a:cubicBezTo>
                  <a:pt x="277" y="42"/>
                  <a:pt x="270" y="39"/>
                  <a:pt x="262" y="40"/>
                </a:cubicBezTo>
                <a:cubicBezTo>
                  <a:pt x="262" y="40"/>
                  <a:pt x="259" y="41"/>
                  <a:pt x="260" y="36"/>
                </a:cubicBezTo>
                <a:cubicBezTo>
                  <a:pt x="261" y="32"/>
                  <a:pt x="263" y="18"/>
                  <a:pt x="251" y="13"/>
                </a:cubicBezTo>
                <a:cubicBezTo>
                  <a:pt x="236" y="8"/>
                  <a:pt x="237" y="22"/>
                  <a:pt x="237" y="22"/>
                </a:cubicBezTo>
                <a:cubicBezTo>
                  <a:pt x="237" y="22"/>
                  <a:pt x="237" y="26"/>
                  <a:pt x="243" y="26"/>
                </a:cubicBezTo>
                <a:cubicBezTo>
                  <a:pt x="249" y="27"/>
                  <a:pt x="250" y="34"/>
                  <a:pt x="247" y="38"/>
                </a:cubicBezTo>
                <a:cubicBezTo>
                  <a:pt x="246" y="40"/>
                  <a:pt x="231" y="54"/>
                  <a:pt x="217" y="66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224" y="29"/>
                  <a:pt x="224" y="29"/>
                  <a:pt x="224" y="29"/>
                </a:cubicBezTo>
                <a:cubicBezTo>
                  <a:pt x="191" y="0"/>
                  <a:pt x="191" y="0"/>
                  <a:pt x="191" y="0"/>
                </a:cubicBezTo>
                <a:cubicBezTo>
                  <a:pt x="159" y="29"/>
                  <a:pt x="159" y="29"/>
                  <a:pt x="159" y="29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66" y="66"/>
                  <a:pt x="166" y="66"/>
                  <a:pt x="166" y="66"/>
                </a:cubicBezTo>
                <a:cubicBezTo>
                  <a:pt x="152" y="54"/>
                  <a:pt x="137" y="40"/>
                  <a:pt x="136" y="38"/>
                </a:cubicBezTo>
                <a:cubicBezTo>
                  <a:pt x="133" y="34"/>
                  <a:pt x="133" y="27"/>
                  <a:pt x="139" y="26"/>
                </a:cubicBezTo>
                <a:cubicBezTo>
                  <a:pt x="146" y="26"/>
                  <a:pt x="146" y="22"/>
                  <a:pt x="146" y="22"/>
                </a:cubicBezTo>
                <a:cubicBezTo>
                  <a:pt x="146" y="22"/>
                  <a:pt x="147" y="8"/>
                  <a:pt x="131" y="13"/>
                </a:cubicBezTo>
                <a:cubicBezTo>
                  <a:pt x="120" y="18"/>
                  <a:pt x="122" y="32"/>
                  <a:pt x="123" y="36"/>
                </a:cubicBezTo>
                <a:cubicBezTo>
                  <a:pt x="124" y="41"/>
                  <a:pt x="121" y="40"/>
                  <a:pt x="121" y="40"/>
                </a:cubicBezTo>
                <a:cubicBezTo>
                  <a:pt x="113" y="39"/>
                  <a:pt x="105" y="42"/>
                  <a:pt x="100" y="47"/>
                </a:cubicBezTo>
                <a:cubicBezTo>
                  <a:pt x="93" y="53"/>
                  <a:pt x="89" y="62"/>
                  <a:pt x="86" y="66"/>
                </a:cubicBezTo>
                <a:cubicBezTo>
                  <a:pt x="79" y="76"/>
                  <a:pt x="68" y="77"/>
                  <a:pt x="67" y="77"/>
                </a:cubicBezTo>
                <a:cubicBezTo>
                  <a:pt x="53" y="76"/>
                  <a:pt x="49" y="71"/>
                  <a:pt x="48" y="65"/>
                </a:cubicBezTo>
                <a:cubicBezTo>
                  <a:pt x="48" y="59"/>
                  <a:pt x="50" y="54"/>
                  <a:pt x="56" y="51"/>
                </a:cubicBezTo>
                <a:cubicBezTo>
                  <a:pt x="61" y="48"/>
                  <a:pt x="66" y="53"/>
                  <a:pt x="66" y="53"/>
                </a:cubicBezTo>
                <a:cubicBezTo>
                  <a:pt x="66" y="53"/>
                  <a:pt x="70" y="57"/>
                  <a:pt x="74" y="56"/>
                </a:cubicBezTo>
                <a:cubicBezTo>
                  <a:pt x="82" y="53"/>
                  <a:pt x="78" y="47"/>
                  <a:pt x="76" y="44"/>
                </a:cubicBezTo>
                <a:cubicBezTo>
                  <a:pt x="75" y="40"/>
                  <a:pt x="79" y="40"/>
                  <a:pt x="79" y="40"/>
                </a:cubicBezTo>
                <a:cubicBezTo>
                  <a:pt x="82" y="40"/>
                  <a:pt x="87" y="36"/>
                  <a:pt x="87" y="36"/>
                </a:cubicBezTo>
                <a:cubicBezTo>
                  <a:pt x="94" y="29"/>
                  <a:pt x="88" y="25"/>
                  <a:pt x="88" y="25"/>
                </a:cubicBezTo>
                <a:cubicBezTo>
                  <a:pt x="81" y="20"/>
                  <a:pt x="76" y="23"/>
                  <a:pt x="73" y="31"/>
                </a:cubicBezTo>
                <a:cubicBezTo>
                  <a:pt x="69" y="39"/>
                  <a:pt x="62" y="36"/>
                  <a:pt x="61" y="36"/>
                </a:cubicBezTo>
                <a:cubicBezTo>
                  <a:pt x="43" y="36"/>
                  <a:pt x="42" y="49"/>
                  <a:pt x="40" y="52"/>
                </a:cubicBezTo>
                <a:cubicBezTo>
                  <a:pt x="39" y="54"/>
                  <a:pt x="34" y="53"/>
                  <a:pt x="34" y="53"/>
                </a:cubicBezTo>
                <a:cubicBezTo>
                  <a:pt x="27" y="47"/>
                  <a:pt x="16" y="50"/>
                  <a:pt x="16" y="50"/>
                </a:cubicBezTo>
                <a:cubicBezTo>
                  <a:pt x="16" y="50"/>
                  <a:pt x="0" y="54"/>
                  <a:pt x="4" y="66"/>
                </a:cubicBezTo>
                <a:cubicBezTo>
                  <a:pt x="8" y="77"/>
                  <a:pt x="17" y="70"/>
                  <a:pt x="17" y="70"/>
                </a:cubicBezTo>
                <a:cubicBezTo>
                  <a:pt x="17" y="70"/>
                  <a:pt x="20" y="64"/>
                  <a:pt x="24" y="63"/>
                </a:cubicBezTo>
                <a:cubicBezTo>
                  <a:pt x="30" y="61"/>
                  <a:pt x="35" y="69"/>
                  <a:pt x="35" y="69"/>
                </a:cubicBezTo>
                <a:cubicBezTo>
                  <a:pt x="35" y="69"/>
                  <a:pt x="45" y="83"/>
                  <a:pt x="55" y="88"/>
                </a:cubicBezTo>
                <a:cubicBezTo>
                  <a:pt x="79" y="94"/>
                  <a:pt x="90" y="76"/>
                  <a:pt x="90" y="76"/>
                </a:cubicBezTo>
                <a:cubicBezTo>
                  <a:pt x="96" y="86"/>
                  <a:pt x="106" y="89"/>
                  <a:pt x="106" y="89"/>
                </a:cubicBezTo>
                <a:cubicBezTo>
                  <a:pt x="120" y="94"/>
                  <a:pt x="129" y="81"/>
                  <a:pt x="126" y="74"/>
                </a:cubicBezTo>
                <a:cubicBezTo>
                  <a:pt x="123" y="68"/>
                  <a:pt x="115" y="72"/>
                  <a:pt x="115" y="72"/>
                </a:cubicBezTo>
                <a:cubicBezTo>
                  <a:pt x="110" y="78"/>
                  <a:pt x="103" y="73"/>
                  <a:pt x="103" y="73"/>
                </a:cubicBezTo>
                <a:cubicBezTo>
                  <a:pt x="103" y="73"/>
                  <a:pt x="92" y="62"/>
                  <a:pt x="108" y="51"/>
                </a:cubicBezTo>
                <a:cubicBezTo>
                  <a:pt x="127" y="44"/>
                  <a:pt x="138" y="54"/>
                  <a:pt x="138" y="54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147" y="82"/>
                  <a:pt x="147" y="82"/>
                  <a:pt x="147" y="82"/>
                </a:cubicBezTo>
                <a:cubicBezTo>
                  <a:pt x="138" y="89"/>
                  <a:pt x="137" y="102"/>
                  <a:pt x="145" y="111"/>
                </a:cubicBezTo>
                <a:cubicBezTo>
                  <a:pt x="152" y="120"/>
                  <a:pt x="165" y="121"/>
                  <a:pt x="174" y="114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209" y="114"/>
                  <a:pt x="209" y="114"/>
                  <a:pt x="209" y="114"/>
                </a:cubicBezTo>
                <a:cubicBezTo>
                  <a:pt x="217" y="122"/>
                  <a:pt x="231" y="120"/>
                  <a:pt x="238" y="111"/>
                </a:cubicBezTo>
                <a:cubicBezTo>
                  <a:pt x="246" y="103"/>
                  <a:pt x="244" y="89"/>
                  <a:pt x="236" y="82"/>
                </a:cubicBezTo>
                <a:cubicBezTo>
                  <a:pt x="224" y="72"/>
                  <a:pt x="224" y="72"/>
                  <a:pt x="224" y="72"/>
                </a:cubicBezTo>
                <a:cubicBezTo>
                  <a:pt x="245" y="54"/>
                  <a:pt x="245" y="54"/>
                  <a:pt x="245" y="54"/>
                </a:cubicBezTo>
                <a:cubicBezTo>
                  <a:pt x="245" y="54"/>
                  <a:pt x="256" y="44"/>
                  <a:pt x="274" y="51"/>
                </a:cubicBezTo>
                <a:cubicBezTo>
                  <a:pt x="291" y="62"/>
                  <a:pt x="280" y="73"/>
                  <a:pt x="280" y="73"/>
                </a:cubicBezTo>
                <a:cubicBezTo>
                  <a:pt x="280" y="73"/>
                  <a:pt x="273" y="78"/>
                  <a:pt x="267" y="72"/>
                </a:cubicBezTo>
                <a:cubicBezTo>
                  <a:pt x="267" y="72"/>
                  <a:pt x="259" y="68"/>
                  <a:pt x="256" y="74"/>
                </a:cubicBezTo>
                <a:cubicBezTo>
                  <a:pt x="254" y="81"/>
                  <a:pt x="262" y="94"/>
                  <a:pt x="277" y="89"/>
                </a:cubicBezTo>
                <a:cubicBezTo>
                  <a:pt x="277" y="89"/>
                  <a:pt x="287" y="86"/>
                  <a:pt x="292" y="76"/>
                </a:cubicBezTo>
                <a:cubicBezTo>
                  <a:pt x="292" y="76"/>
                  <a:pt x="304" y="94"/>
                  <a:pt x="328" y="88"/>
                </a:cubicBezTo>
                <a:cubicBezTo>
                  <a:pt x="338" y="83"/>
                  <a:pt x="348" y="69"/>
                  <a:pt x="348" y="69"/>
                </a:cubicBezTo>
                <a:cubicBezTo>
                  <a:pt x="348" y="69"/>
                  <a:pt x="353" y="61"/>
                  <a:pt x="359" y="63"/>
                </a:cubicBezTo>
                <a:cubicBezTo>
                  <a:pt x="363" y="64"/>
                  <a:pt x="366" y="70"/>
                  <a:pt x="366" y="70"/>
                </a:cubicBezTo>
                <a:cubicBezTo>
                  <a:pt x="366" y="70"/>
                  <a:pt x="374" y="77"/>
                  <a:pt x="379" y="66"/>
                </a:cubicBezTo>
                <a:cubicBezTo>
                  <a:pt x="383" y="54"/>
                  <a:pt x="367" y="50"/>
                  <a:pt x="367" y="50"/>
                </a:cubicBezTo>
              </a:path>
            </a:pathLst>
          </a:custGeom>
          <a:solidFill>
            <a:schemeClr val="accent2">
              <a:alpha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18" name="组 717"/>
          <p:cNvGrpSpPr/>
          <p:nvPr/>
        </p:nvGrpSpPr>
        <p:grpSpPr>
          <a:xfrm>
            <a:off x="6704559" y="2075276"/>
            <a:ext cx="1626133" cy="1512927"/>
            <a:chOff x="6621598" y="2352634"/>
            <a:chExt cx="2013000" cy="1872862"/>
          </a:xfrm>
        </p:grpSpPr>
        <p:grpSp>
          <p:nvGrpSpPr>
            <p:cNvPr id="172" name="组 171"/>
            <p:cNvGrpSpPr/>
            <p:nvPr/>
          </p:nvGrpSpPr>
          <p:grpSpPr>
            <a:xfrm>
              <a:off x="6621598" y="2352634"/>
              <a:ext cx="1698274" cy="1872862"/>
              <a:chOff x="3424238" y="-9586913"/>
              <a:chExt cx="5095875" cy="5619751"/>
            </a:xfrm>
          </p:grpSpPr>
          <p:sp>
            <p:nvSpPr>
              <p:cNvPr id="173" name="Freeform 236"/>
              <p:cNvSpPr>
                <a:spLocks noEditPoints="1"/>
              </p:cNvSpPr>
              <p:nvPr/>
            </p:nvSpPr>
            <p:spPr bwMode="auto">
              <a:xfrm>
                <a:off x="6059488" y="-9586913"/>
                <a:ext cx="2460625" cy="5457825"/>
              </a:xfrm>
              <a:custGeom>
                <a:avLst/>
                <a:gdLst>
                  <a:gd name="T0" fmla="*/ 620 w 955"/>
                  <a:gd name="T1" fmla="*/ 1239 h 2116"/>
                  <a:gd name="T2" fmla="*/ 657 w 955"/>
                  <a:gd name="T3" fmla="*/ 1440 h 2116"/>
                  <a:gd name="T4" fmla="*/ 644 w 955"/>
                  <a:gd name="T5" fmla="*/ 1478 h 2116"/>
                  <a:gd name="T6" fmla="*/ 620 w 955"/>
                  <a:gd name="T7" fmla="*/ 1470 h 2116"/>
                  <a:gd name="T8" fmla="*/ 644 w 955"/>
                  <a:gd name="T9" fmla="*/ 1813 h 2116"/>
                  <a:gd name="T10" fmla="*/ 620 w 955"/>
                  <a:gd name="T11" fmla="*/ 2112 h 2116"/>
                  <a:gd name="T12" fmla="*/ 770 w 955"/>
                  <a:gd name="T13" fmla="*/ 2047 h 2116"/>
                  <a:gd name="T14" fmla="*/ 955 w 955"/>
                  <a:gd name="T15" fmla="*/ 1619 h 2116"/>
                  <a:gd name="T16" fmla="*/ 783 w 955"/>
                  <a:gd name="T17" fmla="*/ 1276 h 2116"/>
                  <a:gd name="T18" fmla="*/ 783 w 955"/>
                  <a:gd name="T19" fmla="*/ 1276 h 2116"/>
                  <a:gd name="T20" fmla="*/ 701 w 955"/>
                  <a:gd name="T21" fmla="*/ 866 h 2116"/>
                  <a:gd name="T22" fmla="*/ 620 w 955"/>
                  <a:gd name="T23" fmla="*/ 1023 h 2116"/>
                  <a:gd name="T24" fmla="*/ 619 w 955"/>
                  <a:gd name="T25" fmla="*/ 1238 h 2116"/>
                  <a:gd name="T26" fmla="*/ 287 w 955"/>
                  <a:gd name="T27" fmla="*/ 1629 h 2116"/>
                  <a:gd name="T28" fmla="*/ 287 w 955"/>
                  <a:gd name="T29" fmla="*/ 1695 h 2116"/>
                  <a:gd name="T30" fmla="*/ 328 w 955"/>
                  <a:gd name="T31" fmla="*/ 1806 h 2116"/>
                  <a:gd name="T32" fmla="*/ 436 w 955"/>
                  <a:gd name="T33" fmla="*/ 2009 h 2116"/>
                  <a:gd name="T34" fmla="*/ 620 w 955"/>
                  <a:gd name="T35" fmla="*/ 2112 h 2116"/>
                  <a:gd name="T36" fmla="*/ 619 w 955"/>
                  <a:gd name="T37" fmla="*/ 1895 h 2116"/>
                  <a:gd name="T38" fmla="*/ 619 w 955"/>
                  <a:gd name="T39" fmla="*/ 1895 h 2116"/>
                  <a:gd name="T40" fmla="*/ 620 w 955"/>
                  <a:gd name="T41" fmla="*/ 1825 h 2116"/>
                  <a:gd name="T42" fmla="*/ 556 w 955"/>
                  <a:gd name="T43" fmla="*/ 1440 h 2116"/>
                  <a:gd name="T44" fmla="*/ 620 w 955"/>
                  <a:gd name="T45" fmla="*/ 1416 h 2116"/>
                  <a:gd name="T46" fmla="*/ 287 w 955"/>
                  <a:gd name="T47" fmla="*/ 1309 h 2116"/>
                  <a:gd name="T48" fmla="*/ 366 w 955"/>
                  <a:gd name="T49" fmla="*/ 644 h 2116"/>
                  <a:gd name="T50" fmla="*/ 287 w 955"/>
                  <a:gd name="T51" fmla="*/ 62 h 2116"/>
                  <a:gd name="T52" fmla="*/ 398 w 955"/>
                  <a:gd name="T53" fmla="*/ 0 h 2116"/>
                  <a:gd name="T54" fmla="*/ 436 w 955"/>
                  <a:gd name="T55" fmla="*/ 57 h 2116"/>
                  <a:gd name="T56" fmla="*/ 569 w 955"/>
                  <a:gd name="T57" fmla="*/ 468 h 2116"/>
                  <a:gd name="T58" fmla="*/ 620 w 955"/>
                  <a:gd name="T59" fmla="*/ 824 h 2116"/>
                  <a:gd name="T60" fmla="*/ 480 w 955"/>
                  <a:gd name="T61" fmla="*/ 1137 h 2116"/>
                  <a:gd name="T62" fmla="*/ 287 w 955"/>
                  <a:gd name="T63" fmla="*/ 1417 h 2116"/>
                  <a:gd name="T64" fmla="*/ 215 w 955"/>
                  <a:gd name="T65" fmla="*/ 1453 h 2116"/>
                  <a:gd name="T66" fmla="*/ 287 w 955"/>
                  <a:gd name="T67" fmla="*/ 1309 h 2116"/>
                  <a:gd name="T68" fmla="*/ 133 w 955"/>
                  <a:gd name="T69" fmla="*/ 1125 h 2116"/>
                  <a:gd name="T70" fmla="*/ 152 w 955"/>
                  <a:gd name="T71" fmla="*/ 1282 h 2116"/>
                  <a:gd name="T72" fmla="*/ 3 w 955"/>
                  <a:gd name="T73" fmla="*/ 1669 h 2116"/>
                  <a:gd name="T74" fmla="*/ 69 w 955"/>
                  <a:gd name="T75" fmla="*/ 1958 h 2116"/>
                  <a:gd name="T76" fmla="*/ 133 w 955"/>
                  <a:gd name="T77" fmla="*/ 2034 h 2116"/>
                  <a:gd name="T78" fmla="*/ 253 w 955"/>
                  <a:gd name="T79" fmla="*/ 1983 h 2116"/>
                  <a:gd name="T80" fmla="*/ 287 w 955"/>
                  <a:gd name="T81" fmla="*/ 1695 h 2116"/>
                  <a:gd name="T82" fmla="*/ 221 w 955"/>
                  <a:gd name="T83" fmla="*/ 1724 h 2116"/>
                  <a:gd name="T84" fmla="*/ 287 w 955"/>
                  <a:gd name="T85" fmla="*/ 1629 h 2116"/>
                  <a:gd name="T86" fmla="*/ 287 w 955"/>
                  <a:gd name="T87" fmla="*/ 62 h 2116"/>
                  <a:gd name="T88" fmla="*/ 126 w 955"/>
                  <a:gd name="T89" fmla="*/ 341 h 2116"/>
                  <a:gd name="T90" fmla="*/ 287 w 955"/>
                  <a:gd name="T91" fmla="*/ 637 h 2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55" h="2116">
                    <a:moveTo>
                      <a:pt x="783" y="1276"/>
                    </a:moveTo>
                    <a:cubicBezTo>
                      <a:pt x="739" y="1239"/>
                      <a:pt x="671" y="1251"/>
                      <a:pt x="620" y="1239"/>
                    </a:cubicBezTo>
                    <a:cubicBezTo>
                      <a:pt x="620" y="1416"/>
                      <a:pt x="620" y="1416"/>
                      <a:pt x="620" y="1416"/>
                    </a:cubicBezTo>
                    <a:cubicBezTo>
                      <a:pt x="633" y="1424"/>
                      <a:pt x="644" y="1434"/>
                      <a:pt x="657" y="1440"/>
                    </a:cubicBezTo>
                    <a:cubicBezTo>
                      <a:pt x="651" y="1459"/>
                      <a:pt x="657" y="1472"/>
                      <a:pt x="644" y="1478"/>
                    </a:cubicBezTo>
                    <a:cubicBezTo>
                      <a:pt x="644" y="1478"/>
                      <a:pt x="644" y="1478"/>
                      <a:pt x="644" y="1478"/>
                    </a:cubicBezTo>
                    <a:cubicBezTo>
                      <a:pt x="644" y="1478"/>
                      <a:pt x="644" y="1478"/>
                      <a:pt x="644" y="1478"/>
                    </a:cubicBezTo>
                    <a:cubicBezTo>
                      <a:pt x="635" y="1480"/>
                      <a:pt x="628" y="1476"/>
                      <a:pt x="620" y="1470"/>
                    </a:cubicBezTo>
                    <a:cubicBezTo>
                      <a:pt x="620" y="1825"/>
                      <a:pt x="620" y="1825"/>
                      <a:pt x="620" y="1825"/>
                    </a:cubicBezTo>
                    <a:cubicBezTo>
                      <a:pt x="628" y="1820"/>
                      <a:pt x="636" y="1816"/>
                      <a:pt x="644" y="1813"/>
                    </a:cubicBezTo>
                    <a:cubicBezTo>
                      <a:pt x="669" y="1844"/>
                      <a:pt x="639" y="1874"/>
                      <a:pt x="620" y="1893"/>
                    </a:cubicBezTo>
                    <a:cubicBezTo>
                      <a:pt x="620" y="2112"/>
                      <a:pt x="620" y="2112"/>
                      <a:pt x="620" y="2112"/>
                    </a:cubicBezTo>
                    <a:cubicBezTo>
                      <a:pt x="654" y="2105"/>
                      <a:pt x="692" y="2094"/>
                      <a:pt x="707" y="2078"/>
                    </a:cubicBezTo>
                    <a:cubicBezTo>
                      <a:pt x="714" y="2053"/>
                      <a:pt x="739" y="2047"/>
                      <a:pt x="770" y="2047"/>
                    </a:cubicBezTo>
                    <a:cubicBezTo>
                      <a:pt x="884" y="1952"/>
                      <a:pt x="884" y="1800"/>
                      <a:pt x="947" y="1680"/>
                    </a:cubicBezTo>
                    <a:cubicBezTo>
                      <a:pt x="952" y="1660"/>
                      <a:pt x="955" y="1639"/>
                      <a:pt x="955" y="1619"/>
                    </a:cubicBezTo>
                    <a:cubicBezTo>
                      <a:pt x="955" y="1610"/>
                      <a:pt x="955" y="1610"/>
                      <a:pt x="955" y="1610"/>
                    </a:cubicBezTo>
                    <a:cubicBezTo>
                      <a:pt x="953" y="1481"/>
                      <a:pt x="863" y="1367"/>
                      <a:pt x="783" y="1276"/>
                    </a:cubicBezTo>
                    <a:cubicBezTo>
                      <a:pt x="783" y="1276"/>
                      <a:pt x="783" y="1276"/>
                      <a:pt x="783" y="1276"/>
                    </a:cubicBezTo>
                    <a:cubicBezTo>
                      <a:pt x="783" y="1276"/>
                      <a:pt x="783" y="1276"/>
                      <a:pt x="783" y="1276"/>
                    </a:cubicBezTo>
                    <a:close/>
                    <a:moveTo>
                      <a:pt x="620" y="1023"/>
                    </a:moveTo>
                    <a:cubicBezTo>
                      <a:pt x="669" y="981"/>
                      <a:pt x="707" y="932"/>
                      <a:pt x="701" y="866"/>
                    </a:cubicBezTo>
                    <a:cubicBezTo>
                      <a:pt x="675" y="822"/>
                      <a:pt x="648" y="816"/>
                      <a:pt x="620" y="824"/>
                    </a:cubicBezTo>
                    <a:lnTo>
                      <a:pt x="620" y="1023"/>
                    </a:lnTo>
                    <a:close/>
                    <a:moveTo>
                      <a:pt x="620" y="1239"/>
                    </a:moveTo>
                    <a:cubicBezTo>
                      <a:pt x="620" y="1238"/>
                      <a:pt x="620" y="1238"/>
                      <a:pt x="619" y="1238"/>
                    </a:cubicBezTo>
                    <a:cubicBezTo>
                      <a:pt x="515" y="1315"/>
                      <a:pt x="383" y="1334"/>
                      <a:pt x="287" y="1417"/>
                    </a:cubicBezTo>
                    <a:cubicBezTo>
                      <a:pt x="287" y="1629"/>
                      <a:pt x="287" y="1629"/>
                      <a:pt x="287" y="1629"/>
                    </a:cubicBezTo>
                    <a:cubicBezTo>
                      <a:pt x="308" y="1611"/>
                      <a:pt x="332" y="1594"/>
                      <a:pt x="354" y="1579"/>
                    </a:cubicBezTo>
                    <a:cubicBezTo>
                      <a:pt x="318" y="1607"/>
                      <a:pt x="310" y="1661"/>
                      <a:pt x="287" y="1695"/>
                    </a:cubicBezTo>
                    <a:cubicBezTo>
                      <a:pt x="287" y="1848"/>
                      <a:pt x="287" y="1848"/>
                      <a:pt x="287" y="1848"/>
                    </a:cubicBezTo>
                    <a:cubicBezTo>
                      <a:pt x="301" y="1833"/>
                      <a:pt x="316" y="1819"/>
                      <a:pt x="328" y="1806"/>
                    </a:cubicBezTo>
                    <a:cubicBezTo>
                      <a:pt x="335" y="1876"/>
                      <a:pt x="410" y="1864"/>
                      <a:pt x="448" y="1895"/>
                    </a:cubicBezTo>
                    <a:cubicBezTo>
                      <a:pt x="455" y="1939"/>
                      <a:pt x="442" y="1971"/>
                      <a:pt x="436" y="2009"/>
                    </a:cubicBezTo>
                    <a:cubicBezTo>
                      <a:pt x="461" y="2091"/>
                      <a:pt x="543" y="2091"/>
                      <a:pt x="600" y="2116"/>
                    </a:cubicBezTo>
                    <a:cubicBezTo>
                      <a:pt x="607" y="2115"/>
                      <a:pt x="613" y="2114"/>
                      <a:pt x="620" y="2112"/>
                    </a:cubicBezTo>
                    <a:cubicBezTo>
                      <a:pt x="620" y="1893"/>
                      <a:pt x="620" y="1893"/>
                      <a:pt x="620" y="1893"/>
                    </a:cubicBezTo>
                    <a:cubicBezTo>
                      <a:pt x="620" y="1894"/>
                      <a:pt x="620" y="1895"/>
                      <a:pt x="619" y="1895"/>
                    </a:cubicBezTo>
                    <a:cubicBezTo>
                      <a:pt x="619" y="1895"/>
                      <a:pt x="619" y="1895"/>
                      <a:pt x="619" y="1895"/>
                    </a:cubicBezTo>
                    <a:cubicBezTo>
                      <a:pt x="619" y="1895"/>
                      <a:pt x="619" y="1895"/>
                      <a:pt x="619" y="1895"/>
                    </a:cubicBezTo>
                    <a:cubicBezTo>
                      <a:pt x="600" y="1901"/>
                      <a:pt x="594" y="1889"/>
                      <a:pt x="587" y="1882"/>
                    </a:cubicBezTo>
                    <a:cubicBezTo>
                      <a:pt x="587" y="1855"/>
                      <a:pt x="601" y="1837"/>
                      <a:pt x="620" y="1825"/>
                    </a:cubicBezTo>
                    <a:cubicBezTo>
                      <a:pt x="620" y="1470"/>
                      <a:pt x="620" y="1470"/>
                      <a:pt x="620" y="1470"/>
                    </a:cubicBezTo>
                    <a:cubicBezTo>
                      <a:pt x="603" y="1455"/>
                      <a:pt x="587" y="1427"/>
                      <a:pt x="556" y="1440"/>
                    </a:cubicBezTo>
                    <a:cubicBezTo>
                      <a:pt x="537" y="1427"/>
                      <a:pt x="562" y="1409"/>
                      <a:pt x="581" y="1402"/>
                    </a:cubicBezTo>
                    <a:cubicBezTo>
                      <a:pt x="597" y="1402"/>
                      <a:pt x="609" y="1408"/>
                      <a:pt x="620" y="1416"/>
                    </a:cubicBezTo>
                    <a:cubicBezTo>
                      <a:pt x="620" y="1239"/>
                      <a:pt x="620" y="1239"/>
                      <a:pt x="620" y="1239"/>
                    </a:cubicBezTo>
                    <a:close/>
                    <a:moveTo>
                      <a:pt x="287" y="1309"/>
                    </a:moveTo>
                    <a:cubicBezTo>
                      <a:pt x="287" y="818"/>
                      <a:pt x="287" y="818"/>
                      <a:pt x="287" y="818"/>
                    </a:cubicBezTo>
                    <a:cubicBezTo>
                      <a:pt x="328" y="769"/>
                      <a:pt x="362" y="715"/>
                      <a:pt x="366" y="644"/>
                    </a:cubicBezTo>
                    <a:cubicBezTo>
                      <a:pt x="340" y="634"/>
                      <a:pt x="313" y="634"/>
                      <a:pt x="287" y="637"/>
                    </a:cubicBezTo>
                    <a:cubicBezTo>
                      <a:pt x="287" y="62"/>
                      <a:pt x="287" y="62"/>
                      <a:pt x="287" y="62"/>
                    </a:cubicBezTo>
                    <a:cubicBezTo>
                      <a:pt x="321" y="36"/>
                      <a:pt x="358" y="15"/>
                      <a:pt x="398" y="0"/>
                    </a:cubicBezTo>
                    <a:cubicBezTo>
                      <a:pt x="398" y="0"/>
                      <a:pt x="398" y="0"/>
                      <a:pt x="398" y="0"/>
                    </a:cubicBezTo>
                    <a:cubicBezTo>
                      <a:pt x="436" y="57"/>
                      <a:pt x="436" y="57"/>
                      <a:pt x="436" y="57"/>
                    </a:cubicBezTo>
                    <a:cubicBezTo>
                      <a:pt x="436" y="57"/>
                      <a:pt x="436" y="57"/>
                      <a:pt x="436" y="57"/>
                    </a:cubicBezTo>
                    <a:cubicBezTo>
                      <a:pt x="486" y="202"/>
                      <a:pt x="373" y="303"/>
                      <a:pt x="366" y="436"/>
                    </a:cubicBezTo>
                    <a:cubicBezTo>
                      <a:pt x="423" y="468"/>
                      <a:pt x="512" y="436"/>
                      <a:pt x="569" y="468"/>
                    </a:cubicBezTo>
                    <a:cubicBezTo>
                      <a:pt x="594" y="600"/>
                      <a:pt x="524" y="739"/>
                      <a:pt x="448" y="853"/>
                    </a:cubicBezTo>
                    <a:cubicBezTo>
                      <a:pt x="511" y="903"/>
                      <a:pt x="567" y="838"/>
                      <a:pt x="620" y="824"/>
                    </a:cubicBezTo>
                    <a:cubicBezTo>
                      <a:pt x="620" y="1023"/>
                      <a:pt x="620" y="1023"/>
                      <a:pt x="620" y="1023"/>
                    </a:cubicBezTo>
                    <a:cubicBezTo>
                      <a:pt x="573" y="1065"/>
                      <a:pt x="514" y="1099"/>
                      <a:pt x="480" y="1137"/>
                    </a:cubicBezTo>
                    <a:cubicBezTo>
                      <a:pt x="418" y="1189"/>
                      <a:pt x="351" y="1258"/>
                      <a:pt x="287" y="1309"/>
                    </a:cubicBezTo>
                    <a:close/>
                    <a:moveTo>
                      <a:pt x="287" y="1417"/>
                    </a:moveTo>
                    <a:cubicBezTo>
                      <a:pt x="273" y="1429"/>
                      <a:pt x="259" y="1443"/>
                      <a:pt x="246" y="1459"/>
                    </a:cubicBezTo>
                    <a:cubicBezTo>
                      <a:pt x="234" y="1459"/>
                      <a:pt x="221" y="1466"/>
                      <a:pt x="215" y="1453"/>
                    </a:cubicBezTo>
                    <a:cubicBezTo>
                      <a:pt x="202" y="1415"/>
                      <a:pt x="202" y="1364"/>
                      <a:pt x="246" y="1339"/>
                    </a:cubicBezTo>
                    <a:cubicBezTo>
                      <a:pt x="260" y="1330"/>
                      <a:pt x="274" y="1320"/>
                      <a:pt x="287" y="1309"/>
                    </a:cubicBezTo>
                    <a:cubicBezTo>
                      <a:pt x="287" y="818"/>
                      <a:pt x="287" y="818"/>
                      <a:pt x="287" y="818"/>
                    </a:cubicBezTo>
                    <a:cubicBezTo>
                      <a:pt x="212" y="909"/>
                      <a:pt x="112" y="985"/>
                      <a:pt x="133" y="1125"/>
                    </a:cubicBezTo>
                    <a:cubicBezTo>
                      <a:pt x="145" y="1188"/>
                      <a:pt x="221" y="1131"/>
                      <a:pt x="253" y="1169"/>
                    </a:cubicBezTo>
                    <a:cubicBezTo>
                      <a:pt x="240" y="1219"/>
                      <a:pt x="190" y="1251"/>
                      <a:pt x="152" y="1282"/>
                    </a:cubicBezTo>
                    <a:cubicBezTo>
                      <a:pt x="107" y="1377"/>
                      <a:pt x="0" y="1459"/>
                      <a:pt x="38" y="1573"/>
                    </a:cubicBezTo>
                    <a:cubicBezTo>
                      <a:pt x="16" y="1605"/>
                      <a:pt x="6" y="1637"/>
                      <a:pt x="3" y="1669"/>
                    </a:cubicBezTo>
                    <a:cubicBezTo>
                      <a:pt x="3" y="1705"/>
                      <a:pt x="3" y="1705"/>
                      <a:pt x="3" y="1705"/>
                    </a:cubicBezTo>
                    <a:cubicBezTo>
                      <a:pt x="9" y="1790"/>
                      <a:pt x="57" y="1875"/>
                      <a:pt x="69" y="1958"/>
                    </a:cubicBezTo>
                    <a:cubicBezTo>
                      <a:pt x="69" y="1958"/>
                      <a:pt x="69" y="1958"/>
                      <a:pt x="69" y="1958"/>
                    </a:cubicBezTo>
                    <a:cubicBezTo>
                      <a:pt x="133" y="2034"/>
                      <a:pt x="133" y="2034"/>
                      <a:pt x="133" y="2034"/>
                    </a:cubicBezTo>
                    <a:cubicBezTo>
                      <a:pt x="133" y="2034"/>
                      <a:pt x="133" y="2034"/>
                      <a:pt x="133" y="2034"/>
                    </a:cubicBezTo>
                    <a:cubicBezTo>
                      <a:pt x="158" y="1958"/>
                      <a:pt x="227" y="2053"/>
                      <a:pt x="253" y="1983"/>
                    </a:cubicBezTo>
                    <a:cubicBezTo>
                      <a:pt x="226" y="1929"/>
                      <a:pt x="253" y="1885"/>
                      <a:pt x="287" y="1848"/>
                    </a:cubicBezTo>
                    <a:cubicBezTo>
                      <a:pt x="287" y="1695"/>
                      <a:pt x="287" y="1695"/>
                      <a:pt x="287" y="1695"/>
                    </a:cubicBezTo>
                    <a:cubicBezTo>
                      <a:pt x="274" y="1716"/>
                      <a:pt x="255" y="1729"/>
                      <a:pt x="221" y="1724"/>
                    </a:cubicBezTo>
                    <a:cubicBezTo>
                      <a:pt x="221" y="1724"/>
                      <a:pt x="221" y="1724"/>
                      <a:pt x="221" y="1724"/>
                    </a:cubicBezTo>
                    <a:cubicBezTo>
                      <a:pt x="221" y="1724"/>
                      <a:pt x="221" y="1724"/>
                      <a:pt x="221" y="1724"/>
                    </a:cubicBezTo>
                    <a:cubicBezTo>
                      <a:pt x="229" y="1690"/>
                      <a:pt x="255" y="1658"/>
                      <a:pt x="287" y="1629"/>
                    </a:cubicBezTo>
                    <a:cubicBezTo>
                      <a:pt x="287" y="1417"/>
                      <a:pt x="287" y="1417"/>
                      <a:pt x="287" y="1417"/>
                    </a:cubicBezTo>
                    <a:close/>
                    <a:moveTo>
                      <a:pt x="287" y="62"/>
                    </a:moveTo>
                    <a:cubicBezTo>
                      <a:pt x="192" y="134"/>
                      <a:pt x="121" y="242"/>
                      <a:pt x="88" y="354"/>
                    </a:cubicBezTo>
                    <a:cubicBezTo>
                      <a:pt x="95" y="341"/>
                      <a:pt x="107" y="347"/>
                      <a:pt x="126" y="341"/>
                    </a:cubicBezTo>
                    <a:cubicBezTo>
                      <a:pt x="171" y="442"/>
                      <a:pt x="31" y="512"/>
                      <a:pt x="95" y="625"/>
                    </a:cubicBezTo>
                    <a:cubicBezTo>
                      <a:pt x="154" y="680"/>
                      <a:pt x="220" y="646"/>
                      <a:pt x="287" y="637"/>
                    </a:cubicBezTo>
                    <a:lnTo>
                      <a:pt x="287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37"/>
              <p:cNvSpPr>
                <a:spLocks/>
              </p:cNvSpPr>
              <p:nvPr/>
            </p:nvSpPr>
            <p:spPr bwMode="auto">
              <a:xfrm>
                <a:off x="4433888" y="-9518650"/>
                <a:ext cx="1071563" cy="1139825"/>
              </a:xfrm>
              <a:custGeom>
                <a:avLst/>
                <a:gdLst>
                  <a:gd name="T0" fmla="*/ 208 w 416"/>
                  <a:gd name="T1" fmla="*/ 340 h 442"/>
                  <a:gd name="T2" fmla="*/ 347 w 416"/>
                  <a:gd name="T3" fmla="*/ 442 h 442"/>
                  <a:gd name="T4" fmla="*/ 353 w 416"/>
                  <a:gd name="T5" fmla="*/ 334 h 442"/>
                  <a:gd name="T6" fmla="*/ 404 w 416"/>
                  <a:gd name="T7" fmla="*/ 126 h 442"/>
                  <a:gd name="T8" fmla="*/ 341 w 416"/>
                  <a:gd name="T9" fmla="*/ 88 h 442"/>
                  <a:gd name="T10" fmla="*/ 126 w 416"/>
                  <a:gd name="T11" fmla="*/ 6 h 442"/>
                  <a:gd name="T12" fmla="*/ 6 w 416"/>
                  <a:gd name="T13" fmla="*/ 113 h 442"/>
                  <a:gd name="T14" fmla="*/ 19 w 416"/>
                  <a:gd name="T15" fmla="*/ 189 h 442"/>
                  <a:gd name="T16" fmla="*/ 208 w 416"/>
                  <a:gd name="T17" fmla="*/ 340 h 442"/>
                  <a:gd name="T18" fmla="*/ 208 w 416"/>
                  <a:gd name="T19" fmla="*/ 34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6" h="442">
                    <a:moveTo>
                      <a:pt x="208" y="340"/>
                    </a:moveTo>
                    <a:cubicBezTo>
                      <a:pt x="284" y="290"/>
                      <a:pt x="278" y="429"/>
                      <a:pt x="347" y="442"/>
                    </a:cubicBezTo>
                    <a:cubicBezTo>
                      <a:pt x="372" y="410"/>
                      <a:pt x="360" y="366"/>
                      <a:pt x="353" y="334"/>
                    </a:cubicBezTo>
                    <a:cubicBezTo>
                      <a:pt x="416" y="284"/>
                      <a:pt x="391" y="189"/>
                      <a:pt x="404" y="126"/>
                    </a:cubicBezTo>
                    <a:cubicBezTo>
                      <a:pt x="379" y="132"/>
                      <a:pt x="360" y="113"/>
                      <a:pt x="341" y="88"/>
                    </a:cubicBezTo>
                    <a:cubicBezTo>
                      <a:pt x="265" y="63"/>
                      <a:pt x="189" y="38"/>
                      <a:pt x="126" y="6"/>
                    </a:cubicBezTo>
                    <a:cubicBezTo>
                      <a:pt x="50" y="0"/>
                      <a:pt x="56" y="75"/>
                      <a:pt x="6" y="113"/>
                    </a:cubicBezTo>
                    <a:cubicBezTo>
                      <a:pt x="0" y="145"/>
                      <a:pt x="12" y="164"/>
                      <a:pt x="19" y="189"/>
                    </a:cubicBezTo>
                    <a:cubicBezTo>
                      <a:pt x="126" y="183"/>
                      <a:pt x="114" y="315"/>
                      <a:pt x="208" y="340"/>
                    </a:cubicBezTo>
                    <a:cubicBezTo>
                      <a:pt x="208" y="340"/>
                      <a:pt x="208" y="340"/>
                      <a:pt x="208" y="3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38"/>
              <p:cNvSpPr>
                <a:spLocks/>
              </p:cNvSpPr>
              <p:nvPr/>
            </p:nvSpPr>
            <p:spPr bwMode="auto">
              <a:xfrm>
                <a:off x="3424238" y="-8315325"/>
                <a:ext cx="2571750" cy="4348163"/>
              </a:xfrm>
              <a:custGeom>
                <a:avLst/>
                <a:gdLst>
                  <a:gd name="T0" fmla="*/ 733 w 998"/>
                  <a:gd name="T1" fmla="*/ 404 h 1686"/>
                  <a:gd name="T2" fmla="*/ 657 w 998"/>
                  <a:gd name="T3" fmla="*/ 398 h 1686"/>
                  <a:gd name="T4" fmla="*/ 417 w 998"/>
                  <a:gd name="T5" fmla="*/ 467 h 1686"/>
                  <a:gd name="T6" fmla="*/ 139 w 998"/>
                  <a:gd name="T7" fmla="*/ 644 h 1686"/>
                  <a:gd name="T8" fmla="*/ 51 w 998"/>
                  <a:gd name="T9" fmla="*/ 663 h 1686"/>
                  <a:gd name="T10" fmla="*/ 32 w 998"/>
                  <a:gd name="T11" fmla="*/ 777 h 1686"/>
                  <a:gd name="T12" fmla="*/ 177 w 998"/>
                  <a:gd name="T13" fmla="*/ 865 h 1686"/>
                  <a:gd name="T14" fmla="*/ 404 w 998"/>
                  <a:gd name="T15" fmla="*/ 695 h 1686"/>
                  <a:gd name="T16" fmla="*/ 543 w 998"/>
                  <a:gd name="T17" fmla="*/ 518 h 1686"/>
                  <a:gd name="T18" fmla="*/ 619 w 998"/>
                  <a:gd name="T19" fmla="*/ 518 h 1686"/>
                  <a:gd name="T20" fmla="*/ 360 w 998"/>
                  <a:gd name="T21" fmla="*/ 1074 h 1686"/>
                  <a:gd name="T22" fmla="*/ 366 w 998"/>
                  <a:gd name="T23" fmla="*/ 1282 h 1686"/>
                  <a:gd name="T24" fmla="*/ 581 w 998"/>
                  <a:gd name="T25" fmla="*/ 1074 h 1686"/>
                  <a:gd name="T26" fmla="*/ 569 w 998"/>
                  <a:gd name="T27" fmla="*/ 1206 h 1686"/>
                  <a:gd name="T28" fmla="*/ 518 w 998"/>
                  <a:gd name="T29" fmla="*/ 1434 h 1686"/>
                  <a:gd name="T30" fmla="*/ 619 w 998"/>
                  <a:gd name="T31" fmla="*/ 1654 h 1686"/>
                  <a:gd name="T32" fmla="*/ 714 w 998"/>
                  <a:gd name="T33" fmla="*/ 1585 h 1686"/>
                  <a:gd name="T34" fmla="*/ 739 w 998"/>
                  <a:gd name="T35" fmla="*/ 1036 h 1686"/>
                  <a:gd name="T36" fmla="*/ 777 w 998"/>
                  <a:gd name="T37" fmla="*/ 890 h 1686"/>
                  <a:gd name="T38" fmla="*/ 859 w 998"/>
                  <a:gd name="T39" fmla="*/ 253 h 1686"/>
                  <a:gd name="T40" fmla="*/ 998 w 998"/>
                  <a:gd name="T41" fmla="*/ 0 h 1686"/>
                  <a:gd name="T42" fmla="*/ 733 w 998"/>
                  <a:gd name="T43" fmla="*/ 404 h 1686"/>
                  <a:gd name="T44" fmla="*/ 733 w 998"/>
                  <a:gd name="T45" fmla="*/ 404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8" h="1686">
                    <a:moveTo>
                      <a:pt x="733" y="404"/>
                    </a:moveTo>
                    <a:cubicBezTo>
                      <a:pt x="707" y="423"/>
                      <a:pt x="676" y="398"/>
                      <a:pt x="657" y="398"/>
                    </a:cubicBezTo>
                    <a:cubicBezTo>
                      <a:pt x="562" y="442"/>
                      <a:pt x="499" y="398"/>
                      <a:pt x="417" y="467"/>
                    </a:cubicBezTo>
                    <a:cubicBezTo>
                      <a:pt x="322" y="537"/>
                      <a:pt x="240" y="600"/>
                      <a:pt x="139" y="644"/>
                    </a:cubicBezTo>
                    <a:cubicBezTo>
                      <a:pt x="108" y="632"/>
                      <a:pt x="76" y="632"/>
                      <a:pt x="51" y="663"/>
                    </a:cubicBezTo>
                    <a:cubicBezTo>
                      <a:pt x="25" y="695"/>
                      <a:pt x="0" y="739"/>
                      <a:pt x="32" y="777"/>
                    </a:cubicBezTo>
                    <a:cubicBezTo>
                      <a:pt x="82" y="808"/>
                      <a:pt x="95" y="916"/>
                      <a:pt x="177" y="865"/>
                    </a:cubicBezTo>
                    <a:cubicBezTo>
                      <a:pt x="246" y="815"/>
                      <a:pt x="335" y="764"/>
                      <a:pt x="404" y="695"/>
                    </a:cubicBezTo>
                    <a:cubicBezTo>
                      <a:pt x="398" y="587"/>
                      <a:pt x="493" y="600"/>
                      <a:pt x="543" y="518"/>
                    </a:cubicBezTo>
                    <a:cubicBezTo>
                      <a:pt x="562" y="518"/>
                      <a:pt x="594" y="486"/>
                      <a:pt x="619" y="518"/>
                    </a:cubicBezTo>
                    <a:cubicBezTo>
                      <a:pt x="543" y="707"/>
                      <a:pt x="429" y="890"/>
                      <a:pt x="360" y="1074"/>
                    </a:cubicBezTo>
                    <a:cubicBezTo>
                      <a:pt x="303" y="1137"/>
                      <a:pt x="366" y="1212"/>
                      <a:pt x="366" y="1282"/>
                    </a:cubicBezTo>
                    <a:cubicBezTo>
                      <a:pt x="493" y="1320"/>
                      <a:pt x="518" y="1149"/>
                      <a:pt x="581" y="1074"/>
                    </a:cubicBezTo>
                    <a:cubicBezTo>
                      <a:pt x="606" y="1111"/>
                      <a:pt x="556" y="1162"/>
                      <a:pt x="569" y="1206"/>
                    </a:cubicBezTo>
                    <a:cubicBezTo>
                      <a:pt x="506" y="1276"/>
                      <a:pt x="600" y="1383"/>
                      <a:pt x="518" y="1434"/>
                    </a:cubicBezTo>
                    <a:cubicBezTo>
                      <a:pt x="606" y="1478"/>
                      <a:pt x="524" y="1604"/>
                      <a:pt x="619" y="1654"/>
                    </a:cubicBezTo>
                    <a:cubicBezTo>
                      <a:pt x="676" y="1686"/>
                      <a:pt x="695" y="1636"/>
                      <a:pt x="714" y="1585"/>
                    </a:cubicBezTo>
                    <a:cubicBezTo>
                      <a:pt x="745" y="1396"/>
                      <a:pt x="720" y="1225"/>
                      <a:pt x="739" y="1036"/>
                    </a:cubicBezTo>
                    <a:cubicBezTo>
                      <a:pt x="733" y="979"/>
                      <a:pt x="815" y="947"/>
                      <a:pt x="777" y="890"/>
                    </a:cubicBezTo>
                    <a:cubicBezTo>
                      <a:pt x="859" y="676"/>
                      <a:pt x="726" y="455"/>
                      <a:pt x="859" y="253"/>
                    </a:cubicBezTo>
                    <a:cubicBezTo>
                      <a:pt x="948" y="189"/>
                      <a:pt x="929" y="76"/>
                      <a:pt x="998" y="0"/>
                    </a:cubicBezTo>
                    <a:cubicBezTo>
                      <a:pt x="866" y="107"/>
                      <a:pt x="777" y="253"/>
                      <a:pt x="733" y="404"/>
                    </a:cubicBezTo>
                    <a:cubicBezTo>
                      <a:pt x="733" y="404"/>
                      <a:pt x="733" y="404"/>
                      <a:pt x="733" y="4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7" name="组 176"/>
            <p:cNvGrpSpPr/>
            <p:nvPr/>
          </p:nvGrpSpPr>
          <p:grpSpPr>
            <a:xfrm>
              <a:off x="8437817" y="3587089"/>
              <a:ext cx="196781" cy="493797"/>
              <a:chOff x="9002994" y="3672993"/>
              <a:chExt cx="508000" cy="1274763"/>
            </a:xfrm>
          </p:grpSpPr>
          <p:sp>
            <p:nvSpPr>
              <p:cNvPr id="178" name="Freeform 1035"/>
              <p:cNvSpPr>
                <a:spLocks/>
              </p:cNvSpPr>
              <p:nvPr/>
            </p:nvSpPr>
            <p:spPr bwMode="auto">
              <a:xfrm>
                <a:off x="9002994" y="3672993"/>
                <a:ext cx="508000" cy="1274763"/>
              </a:xfrm>
              <a:custGeom>
                <a:avLst/>
                <a:gdLst>
                  <a:gd name="T0" fmla="*/ 79 w 197"/>
                  <a:gd name="T1" fmla="*/ 3 h 494"/>
                  <a:gd name="T2" fmla="*/ 60 w 197"/>
                  <a:gd name="T3" fmla="*/ 7 h 494"/>
                  <a:gd name="T4" fmla="*/ 45 w 197"/>
                  <a:gd name="T5" fmla="*/ 15 h 494"/>
                  <a:gd name="T6" fmla="*/ 35 w 197"/>
                  <a:gd name="T7" fmla="*/ 34 h 494"/>
                  <a:gd name="T8" fmla="*/ 26 w 197"/>
                  <a:gd name="T9" fmla="*/ 51 h 494"/>
                  <a:gd name="T10" fmla="*/ 19 w 197"/>
                  <a:gd name="T11" fmla="*/ 65 h 494"/>
                  <a:gd name="T12" fmla="*/ 19 w 197"/>
                  <a:gd name="T13" fmla="*/ 82 h 494"/>
                  <a:gd name="T14" fmla="*/ 16 w 197"/>
                  <a:gd name="T15" fmla="*/ 97 h 494"/>
                  <a:gd name="T16" fmla="*/ 11 w 197"/>
                  <a:gd name="T17" fmla="*/ 114 h 494"/>
                  <a:gd name="T18" fmla="*/ 12 w 197"/>
                  <a:gd name="T19" fmla="*/ 131 h 494"/>
                  <a:gd name="T20" fmla="*/ 12 w 197"/>
                  <a:gd name="T21" fmla="*/ 146 h 494"/>
                  <a:gd name="T22" fmla="*/ 10 w 197"/>
                  <a:gd name="T23" fmla="*/ 163 h 494"/>
                  <a:gd name="T24" fmla="*/ 9 w 197"/>
                  <a:gd name="T25" fmla="*/ 182 h 494"/>
                  <a:gd name="T26" fmla="*/ 7 w 197"/>
                  <a:gd name="T27" fmla="*/ 199 h 494"/>
                  <a:gd name="T28" fmla="*/ 5 w 197"/>
                  <a:gd name="T29" fmla="*/ 217 h 494"/>
                  <a:gd name="T30" fmla="*/ 2 w 197"/>
                  <a:gd name="T31" fmla="*/ 240 h 494"/>
                  <a:gd name="T32" fmla="*/ 3 w 197"/>
                  <a:gd name="T33" fmla="*/ 261 h 494"/>
                  <a:gd name="T34" fmla="*/ 1 w 197"/>
                  <a:gd name="T35" fmla="*/ 277 h 494"/>
                  <a:gd name="T36" fmla="*/ 5 w 197"/>
                  <a:gd name="T37" fmla="*/ 300 h 494"/>
                  <a:gd name="T38" fmla="*/ 3 w 197"/>
                  <a:gd name="T39" fmla="*/ 321 h 494"/>
                  <a:gd name="T40" fmla="*/ 3 w 197"/>
                  <a:gd name="T41" fmla="*/ 342 h 494"/>
                  <a:gd name="T42" fmla="*/ 8 w 197"/>
                  <a:gd name="T43" fmla="*/ 367 h 494"/>
                  <a:gd name="T44" fmla="*/ 14 w 197"/>
                  <a:gd name="T45" fmla="*/ 394 h 494"/>
                  <a:gd name="T46" fmla="*/ 21 w 197"/>
                  <a:gd name="T47" fmla="*/ 425 h 494"/>
                  <a:gd name="T48" fmla="*/ 25 w 197"/>
                  <a:gd name="T49" fmla="*/ 445 h 494"/>
                  <a:gd name="T50" fmla="*/ 37 w 197"/>
                  <a:gd name="T51" fmla="*/ 466 h 494"/>
                  <a:gd name="T52" fmla="*/ 56 w 197"/>
                  <a:gd name="T53" fmla="*/ 482 h 494"/>
                  <a:gd name="T54" fmla="*/ 88 w 197"/>
                  <a:gd name="T55" fmla="*/ 487 h 494"/>
                  <a:gd name="T56" fmla="*/ 121 w 197"/>
                  <a:gd name="T57" fmla="*/ 491 h 494"/>
                  <a:gd name="T58" fmla="*/ 147 w 197"/>
                  <a:gd name="T59" fmla="*/ 492 h 494"/>
                  <a:gd name="T60" fmla="*/ 168 w 197"/>
                  <a:gd name="T61" fmla="*/ 484 h 494"/>
                  <a:gd name="T62" fmla="*/ 181 w 197"/>
                  <a:gd name="T63" fmla="*/ 468 h 494"/>
                  <a:gd name="T64" fmla="*/ 188 w 197"/>
                  <a:gd name="T65" fmla="*/ 437 h 494"/>
                  <a:gd name="T66" fmla="*/ 193 w 197"/>
                  <a:gd name="T67" fmla="*/ 411 h 494"/>
                  <a:gd name="T68" fmla="*/ 195 w 197"/>
                  <a:gd name="T69" fmla="*/ 381 h 494"/>
                  <a:gd name="T70" fmla="*/ 194 w 197"/>
                  <a:gd name="T71" fmla="*/ 352 h 494"/>
                  <a:gd name="T72" fmla="*/ 194 w 197"/>
                  <a:gd name="T73" fmla="*/ 321 h 494"/>
                  <a:gd name="T74" fmla="*/ 192 w 197"/>
                  <a:gd name="T75" fmla="*/ 283 h 494"/>
                  <a:gd name="T76" fmla="*/ 193 w 197"/>
                  <a:gd name="T77" fmla="*/ 251 h 494"/>
                  <a:gd name="T78" fmla="*/ 191 w 197"/>
                  <a:gd name="T79" fmla="*/ 215 h 494"/>
                  <a:gd name="T80" fmla="*/ 190 w 197"/>
                  <a:gd name="T81" fmla="*/ 187 h 494"/>
                  <a:gd name="T82" fmla="*/ 188 w 197"/>
                  <a:gd name="T83" fmla="*/ 148 h 494"/>
                  <a:gd name="T84" fmla="*/ 189 w 197"/>
                  <a:gd name="T85" fmla="*/ 113 h 494"/>
                  <a:gd name="T86" fmla="*/ 188 w 197"/>
                  <a:gd name="T87" fmla="*/ 70 h 494"/>
                  <a:gd name="T88" fmla="*/ 181 w 197"/>
                  <a:gd name="T89" fmla="*/ 37 h 494"/>
                  <a:gd name="T90" fmla="*/ 170 w 197"/>
                  <a:gd name="T91" fmla="*/ 18 h 494"/>
                  <a:gd name="T92" fmla="*/ 143 w 197"/>
                  <a:gd name="T93" fmla="*/ 3 h 494"/>
                  <a:gd name="T94" fmla="*/ 110 w 197"/>
                  <a:gd name="T95" fmla="*/ 2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494">
                    <a:moveTo>
                      <a:pt x="93" y="3"/>
                    </a:moveTo>
                    <a:cubicBezTo>
                      <a:pt x="90" y="3"/>
                      <a:pt x="87" y="3"/>
                      <a:pt x="87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8" y="3"/>
                      <a:pt x="75" y="4"/>
                    </a:cubicBezTo>
                    <a:cubicBezTo>
                      <a:pt x="73" y="6"/>
                      <a:pt x="74" y="6"/>
                      <a:pt x="71" y="6"/>
                    </a:cubicBezTo>
                    <a:cubicBezTo>
                      <a:pt x="68" y="6"/>
                      <a:pt x="69" y="5"/>
                      <a:pt x="66" y="6"/>
                    </a:cubicBezTo>
                    <a:cubicBezTo>
                      <a:pt x="63" y="6"/>
                      <a:pt x="60" y="7"/>
                      <a:pt x="60" y="7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5" y="11"/>
                      <a:pt x="53" y="11"/>
                    </a:cubicBezTo>
                    <a:cubicBezTo>
                      <a:pt x="50" y="11"/>
                      <a:pt x="48" y="12"/>
                      <a:pt x="48" y="12"/>
                    </a:cubicBezTo>
                    <a:cubicBezTo>
                      <a:pt x="48" y="12"/>
                      <a:pt x="47" y="13"/>
                      <a:pt x="45" y="15"/>
                    </a:cubicBezTo>
                    <a:cubicBezTo>
                      <a:pt x="43" y="17"/>
                      <a:pt x="41" y="18"/>
                      <a:pt x="41" y="18"/>
                    </a:cubicBezTo>
                    <a:cubicBezTo>
                      <a:pt x="41" y="18"/>
                      <a:pt x="39" y="22"/>
                      <a:pt x="38" y="25"/>
                    </a:cubicBezTo>
                    <a:cubicBezTo>
                      <a:pt x="37" y="27"/>
                      <a:pt x="37" y="29"/>
                      <a:pt x="37" y="29"/>
                    </a:cubicBezTo>
                    <a:cubicBezTo>
                      <a:pt x="37" y="29"/>
                      <a:pt x="35" y="30"/>
                      <a:pt x="35" y="34"/>
                    </a:cubicBezTo>
                    <a:cubicBezTo>
                      <a:pt x="34" y="39"/>
                      <a:pt x="36" y="37"/>
                      <a:pt x="34" y="40"/>
                    </a:cubicBezTo>
                    <a:cubicBezTo>
                      <a:pt x="33" y="44"/>
                      <a:pt x="29" y="45"/>
                      <a:pt x="29" y="45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19" y="62"/>
                      <a:pt x="19" y="65"/>
                    </a:cubicBezTo>
                    <a:cubicBezTo>
                      <a:pt x="19" y="68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72"/>
                    </a:cubicBezTo>
                    <a:cubicBezTo>
                      <a:pt x="20" y="75"/>
                      <a:pt x="19" y="75"/>
                      <a:pt x="19" y="77"/>
                    </a:cubicBezTo>
                    <a:cubicBezTo>
                      <a:pt x="19" y="79"/>
                      <a:pt x="19" y="82"/>
                      <a:pt x="19" y="82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6" y="88"/>
                    </a:cubicBezTo>
                    <a:cubicBezTo>
                      <a:pt x="16" y="90"/>
                      <a:pt x="16" y="89"/>
                      <a:pt x="16" y="92"/>
                    </a:cubicBezTo>
                    <a:cubicBezTo>
                      <a:pt x="16" y="95"/>
                      <a:pt x="16" y="97"/>
                      <a:pt x="16" y="97"/>
                    </a:cubicBezTo>
                    <a:cubicBezTo>
                      <a:pt x="16" y="97"/>
                      <a:pt x="18" y="95"/>
                      <a:pt x="15" y="100"/>
                    </a:cubicBezTo>
                    <a:cubicBezTo>
                      <a:pt x="12" y="105"/>
                      <a:pt x="12" y="107"/>
                      <a:pt x="12" y="107"/>
                    </a:cubicBezTo>
                    <a:cubicBezTo>
                      <a:pt x="12" y="107"/>
                      <a:pt x="11" y="107"/>
                      <a:pt x="11" y="109"/>
                    </a:cubicBezTo>
                    <a:cubicBezTo>
                      <a:pt x="11" y="112"/>
                      <a:pt x="11" y="114"/>
                      <a:pt x="11" y="114"/>
                    </a:cubicBezTo>
                    <a:cubicBezTo>
                      <a:pt x="11" y="117"/>
                      <a:pt x="11" y="117"/>
                      <a:pt x="11" y="117"/>
                    </a:cubicBezTo>
                    <a:cubicBezTo>
                      <a:pt x="11" y="122"/>
                      <a:pt x="11" y="122"/>
                      <a:pt x="11" y="122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2" y="139"/>
                      <a:pt x="13" y="139"/>
                      <a:pt x="12" y="142"/>
                    </a:cubicBezTo>
                    <a:cubicBezTo>
                      <a:pt x="12" y="145"/>
                      <a:pt x="12" y="146"/>
                      <a:pt x="12" y="146"/>
                    </a:cubicBezTo>
                    <a:cubicBezTo>
                      <a:pt x="12" y="146"/>
                      <a:pt x="12" y="147"/>
                      <a:pt x="11" y="150"/>
                    </a:cubicBezTo>
                    <a:cubicBezTo>
                      <a:pt x="10" y="152"/>
                      <a:pt x="10" y="151"/>
                      <a:pt x="10" y="154"/>
                    </a:cubicBezTo>
                    <a:cubicBezTo>
                      <a:pt x="10" y="157"/>
                      <a:pt x="10" y="157"/>
                      <a:pt x="10" y="159"/>
                    </a:cubicBezTo>
                    <a:cubicBezTo>
                      <a:pt x="10" y="162"/>
                      <a:pt x="10" y="163"/>
                      <a:pt x="10" y="163"/>
                    </a:cubicBezTo>
                    <a:cubicBezTo>
                      <a:pt x="10" y="167"/>
                      <a:pt x="10" y="167"/>
                      <a:pt x="10" y="167"/>
                    </a:cubicBezTo>
                    <a:cubicBezTo>
                      <a:pt x="10" y="167"/>
                      <a:pt x="13" y="168"/>
                      <a:pt x="11" y="170"/>
                    </a:cubicBezTo>
                    <a:cubicBezTo>
                      <a:pt x="9" y="173"/>
                      <a:pt x="10" y="179"/>
                      <a:pt x="10" y="179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5"/>
                      <a:pt x="6" y="186"/>
                      <a:pt x="6" y="189"/>
                    </a:cubicBezTo>
                    <a:cubicBezTo>
                      <a:pt x="6" y="192"/>
                      <a:pt x="7" y="191"/>
                      <a:pt x="7" y="194"/>
                    </a:cubicBezTo>
                    <a:cubicBezTo>
                      <a:pt x="7" y="196"/>
                      <a:pt x="7" y="196"/>
                      <a:pt x="7" y="199"/>
                    </a:cubicBezTo>
                    <a:cubicBezTo>
                      <a:pt x="7" y="203"/>
                      <a:pt x="7" y="205"/>
                      <a:pt x="7" y="205"/>
                    </a:cubicBezTo>
                    <a:cubicBezTo>
                      <a:pt x="7" y="205"/>
                      <a:pt x="7" y="206"/>
                      <a:pt x="6" y="209"/>
                    </a:cubicBezTo>
                    <a:cubicBezTo>
                      <a:pt x="5" y="211"/>
                      <a:pt x="5" y="213"/>
                      <a:pt x="5" y="213"/>
                    </a:cubicBezTo>
                    <a:cubicBezTo>
                      <a:pt x="5" y="213"/>
                      <a:pt x="5" y="213"/>
                      <a:pt x="5" y="217"/>
                    </a:cubicBezTo>
                    <a:cubicBezTo>
                      <a:pt x="5" y="222"/>
                      <a:pt x="5" y="222"/>
                      <a:pt x="5" y="224"/>
                    </a:cubicBezTo>
                    <a:cubicBezTo>
                      <a:pt x="5" y="226"/>
                      <a:pt x="5" y="225"/>
                      <a:pt x="5" y="228"/>
                    </a:cubicBezTo>
                    <a:cubicBezTo>
                      <a:pt x="5" y="231"/>
                      <a:pt x="5" y="231"/>
                      <a:pt x="5" y="233"/>
                    </a:cubicBezTo>
                    <a:cubicBezTo>
                      <a:pt x="5" y="235"/>
                      <a:pt x="2" y="240"/>
                      <a:pt x="2" y="240"/>
                    </a:cubicBezTo>
                    <a:cubicBezTo>
                      <a:pt x="2" y="240"/>
                      <a:pt x="1" y="246"/>
                      <a:pt x="0" y="249"/>
                    </a:cubicBezTo>
                    <a:cubicBezTo>
                      <a:pt x="0" y="251"/>
                      <a:pt x="1" y="254"/>
                      <a:pt x="1" y="254"/>
                    </a:cubicBezTo>
                    <a:cubicBezTo>
                      <a:pt x="3" y="258"/>
                      <a:pt x="3" y="258"/>
                      <a:pt x="3" y="258"/>
                    </a:cubicBezTo>
                    <a:cubicBezTo>
                      <a:pt x="3" y="261"/>
                      <a:pt x="3" y="261"/>
                      <a:pt x="3" y="261"/>
                    </a:cubicBezTo>
                    <a:cubicBezTo>
                      <a:pt x="4" y="265"/>
                      <a:pt x="4" y="265"/>
                      <a:pt x="4" y="265"/>
                    </a:cubicBezTo>
                    <a:cubicBezTo>
                      <a:pt x="4" y="268"/>
                      <a:pt x="4" y="268"/>
                      <a:pt x="4" y="268"/>
                    </a:cubicBezTo>
                    <a:cubicBezTo>
                      <a:pt x="4" y="268"/>
                      <a:pt x="2" y="271"/>
                      <a:pt x="2" y="273"/>
                    </a:cubicBezTo>
                    <a:cubicBezTo>
                      <a:pt x="1" y="275"/>
                      <a:pt x="0" y="274"/>
                      <a:pt x="1" y="277"/>
                    </a:cubicBezTo>
                    <a:cubicBezTo>
                      <a:pt x="2" y="280"/>
                      <a:pt x="3" y="279"/>
                      <a:pt x="3" y="282"/>
                    </a:cubicBezTo>
                    <a:cubicBezTo>
                      <a:pt x="3" y="286"/>
                      <a:pt x="5" y="292"/>
                      <a:pt x="5" y="292"/>
                    </a:cubicBezTo>
                    <a:cubicBezTo>
                      <a:pt x="6" y="296"/>
                      <a:pt x="6" y="296"/>
                      <a:pt x="6" y="296"/>
                    </a:cubicBezTo>
                    <a:cubicBezTo>
                      <a:pt x="6" y="296"/>
                      <a:pt x="6" y="298"/>
                      <a:pt x="5" y="300"/>
                    </a:cubicBezTo>
                    <a:cubicBezTo>
                      <a:pt x="5" y="302"/>
                      <a:pt x="4" y="304"/>
                      <a:pt x="4" y="304"/>
                    </a:cubicBezTo>
                    <a:cubicBezTo>
                      <a:pt x="3" y="307"/>
                      <a:pt x="3" y="307"/>
                      <a:pt x="3" y="307"/>
                    </a:cubicBezTo>
                    <a:cubicBezTo>
                      <a:pt x="3" y="307"/>
                      <a:pt x="4" y="309"/>
                      <a:pt x="3" y="311"/>
                    </a:cubicBezTo>
                    <a:cubicBezTo>
                      <a:pt x="3" y="314"/>
                      <a:pt x="3" y="315"/>
                      <a:pt x="3" y="321"/>
                    </a:cubicBezTo>
                    <a:cubicBezTo>
                      <a:pt x="4" y="328"/>
                      <a:pt x="5" y="328"/>
                      <a:pt x="5" y="330"/>
                    </a:cubicBezTo>
                    <a:cubicBezTo>
                      <a:pt x="5" y="333"/>
                      <a:pt x="5" y="335"/>
                      <a:pt x="5" y="335"/>
                    </a:cubicBezTo>
                    <a:cubicBezTo>
                      <a:pt x="3" y="338"/>
                      <a:pt x="3" y="338"/>
                      <a:pt x="3" y="338"/>
                    </a:cubicBezTo>
                    <a:cubicBezTo>
                      <a:pt x="3" y="342"/>
                      <a:pt x="3" y="342"/>
                      <a:pt x="3" y="342"/>
                    </a:cubicBezTo>
                    <a:cubicBezTo>
                      <a:pt x="3" y="342"/>
                      <a:pt x="3" y="342"/>
                      <a:pt x="5" y="345"/>
                    </a:cubicBezTo>
                    <a:cubicBezTo>
                      <a:pt x="6" y="348"/>
                      <a:pt x="6" y="350"/>
                      <a:pt x="6" y="354"/>
                    </a:cubicBezTo>
                    <a:cubicBezTo>
                      <a:pt x="6" y="357"/>
                      <a:pt x="11" y="355"/>
                      <a:pt x="10" y="360"/>
                    </a:cubicBezTo>
                    <a:cubicBezTo>
                      <a:pt x="8" y="364"/>
                      <a:pt x="9" y="365"/>
                      <a:pt x="8" y="367"/>
                    </a:cubicBezTo>
                    <a:cubicBezTo>
                      <a:pt x="7" y="369"/>
                      <a:pt x="7" y="371"/>
                      <a:pt x="7" y="374"/>
                    </a:cubicBezTo>
                    <a:cubicBezTo>
                      <a:pt x="7" y="376"/>
                      <a:pt x="7" y="374"/>
                      <a:pt x="9" y="380"/>
                    </a:cubicBezTo>
                    <a:cubicBezTo>
                      <a:pt x="10" y="387"/>
                      <a:pt x="9" y="386"/>
                      <a:pt x="10" y="388"/>
                    </a:cubicBezTo>
                    <a:cubicBezTo>
                      <a:pt x="11" y="391"/>
                      <a:pt x="14" y="391"/>
                      <a:pt x="14" y="394"/>
                    </a:cubicBezTo>
                    <a:cubicBezTo>
                      <a:pt x="14" y="397"/>
                      <a:pt x="14" y="396"/>
                      <a:pt x="14" y="398"/>
                    </a:cubicBezTo>
                    <a:cubicBezTo>
                      <a:pt x="14" y="401"/>
                      <a:pt x="20" y="407"/>
                      <a:pt x="19" y="412"/>
                    </a:cubicBezTo>
                    <a:cubicBezTo>
                      <a:pt x="17" y="417"/>
                      <a:pt x="19" y="421"/>
                      <a:pt x="19" y="421"/>
                    </a:cubicBezTo>
                    <a:cubicBezTo>
                      <a:pt x="21" y="425"/>
                      <a:pt x="21" y="425"/>
                      <a:pt x="21" y="425"/>
                    </a:cubicBezTo>
                    <a:cubicBezTo>
                      <a:pt x="21" y="425"/>
                      <a:pt x="23" y="428"/>
                      <a:pt x="23" y="430"/>
                    </a:cubicBezTo>
                    <a:cubicBezTo>
                      <a:pt x="23" y="432"/>
                      <a:pt x="22" y="431"/>
                      <a:pt x="23" y="434"/>
                    </a:cubicBezTo>
                    <a:cubicBezTo>
                      <a:pt x="23" y="438"/>
                      <a:pt x="23" y="436"/>
                      <a:pt x="23" y="439"/>
                    </a:cubicBezTo>
                    <a:cubicBezTo>
                      <a:pt x="24" y="443"/>
                      <a:pt x="24" y="442"/>
                      <a:pt x="25" y="445"/>
                    </a:cubicBezTo>
                    <a:cubicBezTo>
                      <a:pt x="26" y="449"/>
                      <a:pt x="31" y="453"/>
                      <a:pt x="31" y="453"/>
                    </a:cubicBezTo>
                    <a:cubicBezTo>
                      <a:pt x="31" y="453"/>
                      <a:pt x="33" y="455"/>
                      <a:pt x="33" y="457"/>
                    </a:cubicBezTo>
                    <a:cubicBezTo>
                      <a:pt x="33" y="460"/>
                      <a:pt x="34" y="463"/>
                      <a:pt x="34" y="463"/>
                    </a:cubicBezTo>
                    <a:cubicBezTo>
                      <a:pt x="34" y="463"/>
                      <a:pt x="35" y="463"/>
                      <a:pt x="37" y="466"/>
                    </a:cubicBezTo>
                    <a:cubicBezTo>
                      <a:pt x="38" y="468"/>
                      <a:pt x="39" y="469"/>
                      <a:pt x="41" y="471"/>
                    </a:cubicBezTo>
                    <a:cubicBezTo>
                      <a:pt x="43" y="474"/>
                      <a:pt x="44" y="472"/>
                      <a:pt x="46" y="475"/>
                    </a:cubicBezTo>
                    <a:cubicBezTo>
                      <a:pt x="47" y="477"/>
                      <a:pt x="45" y="475"/>
                      <a:pt x="49" y="478"/>
                    </a:cubicBezTo>
                    <a:cubicBezTo>
                      <a:pt x="53" y="481"/>
                      <a:pt x="53" y="481"/>
                      <a:pt x="56" y="482"/>
                    </a:cubicBezTo>
                    <a:cubicBezTo>
                      <a:pt x="60" y="483"/>
                      <a:pt x="61" y="483"/>
                      <a:pt x="65" y="484"/>
                    </a:cubicBezTo>
                    <a:cubicBezTo>
                      <a:pt x="69" y="485"/>
                      <a:pt x="67" y="484"/>
                      <a:pt x="70" y="485"/>
                    </a:cubicBezTo>
                    <a:cubicBezTo>
                      <a:pt x="74" y="486"/>
                      <a:pt x="78" y="487"/>
                      <a:pt x="78" y="487"/>
                    </a:cubicBezTo>
                    <a:cubicBezTo>
                      <a:pt x="78" y="487"/>
                      <a:pt x="85" y="486"/>
                      <a:pt x="88" y="487"/>
                    </a:cubicBezTo>
                    <a:cubicBezTo>
                      <a:pt x="91" y="488"/>
                      <a:pt x="95" y="488"/>
                      <a:pt x="95" y="488"/>
                    </a:cubicBezTo>
                    <a:cubicBezTo>
                      <a:pt x="95" y="488"/>
                      <a:pt x="91" y="486"/>
                      <a:pt x="98" y="488"/>
                    </a:cubicBezTo>
                    <a:cubicBezTo>
                      <a:pt x="106" y="489"/>
                      <a:pt x="108" y="489"/>
                      <a:pt x="108" y="489"/>
                    </a:cubicBezTo>
                    <a:cubicBezTo>
                      <a:pt x="108" y="489"/>
                      <a:pt x="119" y="489"/>
                      <a:pt x="121" y="491"/>
                    </a:cubicBezTo>
                    <a:cubicBezTo>
                      <a:pt x="123" y="492"/>
                      <a:pt x="126" y="492"/>
                      <a:pt x="126" y="492"/>
                    </a:cubicBezTo>
                    <a:cubicBezTo>
                      <a:pt x="137" y="491"/>
                      <a:pt x="137" y="491"/>
                      <a:pt x="137" y="491"/>
                    </a:cubicBezTo>
                    <a:cubicBezTo>
                      <a:pt x="137" y="491"/>
                      <a:pt x="135" y="491"/>
                      <a:pt x="140" y="491"/>
                    </a:cubicBezTo>
                    <a:cubicBezTo>
                      <a:pt x="144" y="491"/>
                      <a:pt x="147" y="492"/>
                      <a:pt x="147" y="492"/>
                    </a:cubicBezTo>
                    <a:cubicBezTo>
                      <a:pt x="147" y="492"/>
                      <a:pt x="148" y="494"/>
                      <a:pt x="151" y="492"/>
                    </a:cubicBezTo>
                    <a:cubicBezTo>
                      <a:pt x="155" y="489"/>
                      <a:pt x="154" y="490"/>
                      <a:pt x="156" y="489"/>
                    </a:cubicBezTo>
                    <a:cubicBezTo>
                      <a:pt x="158" y="488"/>
                      <a:pt x="157" y="489"/>
                      <a:pt x="160" y="488"/>
                    </a:cubicBezTo>
                    <a:cubicBezTo>
                      <a:pt x="163" y="486"/>
                      <a:pt x="168" y="484"/>
                      <a:pt x="168" y="484"/>
                    </a:cubicBezTo>
                    <a:cubicBezTo>
                      <a:pt x="168" y="484"/>
                      <a:pt x="167" y="484"/>
                      <a:pt x="171" y="482"/>
                    </a:cubicBezTo>
                    <a:cubicBezTo>
                      <a:pt x="175" y="480"/>
                      <a:pt x="177" y="480"/>
                      <a:pt x="178" y="477"/>
                    </a:cubicBezTo>
                    <a:cubicBezTo>
                      <a:pt x="179" y="475"/>
                      <a:pt x="179" y="475"/>
                      <a:pt x="180" y="473"/>
                    </a:cubicBezTo>
                    <a:cubicBezTo>
                      <a:pt x="180" y="471"/>
                      <a:pt x="181" y="471"/>
                      <a:pt x="181" y="468"/>
                    </a:cubicBezTo>
                    <a:cubicBezTo>
                      <a:pt x="181" y="465"/>
                      <a:pt x="183" y="459"/>
                      <a:pt x="183" y="459"/>
                    </a:cubicBezTo>
                    <a:cubicBezTo>
                      <a:pt x="183" y="459"/>
                      <a:pt x="186" y="457"/>
                      <a:pt x="187" y="454"/>
                    </a:cubicBezTo>
                    <a:cubicBezTo>
                      <a:pt x="187" y="451"/>
                      <a:pt x="187" y="453"/>
                      <a:pt x="187" y="447"/>
                    </a:cubicBezTo>
                    <a:cubicBezTo>
                      <a:pt x="188" y="441"/>
                      <a:pt x="188" y="439"/>
                      <a:pt x="188" y="437"/>
                    </a:cubicBezTo>
                    <a:cubicBezTo>
                      <a:pt x="188" y="435"/>
                      <a:pt x="188" y="435"/>
                      <a:pt x="188" y="433"/>
                    </a:cubicBezTo>
                    <a:cubicBezTo>
                      <a:pt x="188" y="431"/>
                      <a:pt x="181" y="440"/>
                      <a:pt x="188" y="428"/>
                    </a:cubicBezTo>
                    <a:cubicBezTo>
                      <a:pt x="195" y="416"/>
                      <a:pt x="195" y="414"/>
                      <a:pt x="195" y="414"/>
                    </a:cubicBezTo>
                    <a:cubicBezTo>
                      <a:pt x="193" y="411"/>
                      <a:pt x="193" y="411"/>
                      <a:pt x="193" y="411"/>
                    </a:cubicBezTo>
                    <a:cubicBezTo>
                      <a:pt x="193" y="406"/>
                      <a:pt x="193" y="406"/>
                      <a:pt x="193" y="406"/>
                    </a:cubicBezTo>
                    <a:cubicBezTo>
                      <a:pt x="193" y="406"/>
                      <a:pt x="191" y="405"/>
                      <a:pt x="191" y="401"/>
                    </a:cubicBezTo>
                    <a:cubicBezTo>
                      <a:pt x="191" y="397"/>
                      <a:pt x="188" y="400"/>
                      <a:pt x="191" y="393"/>
                    </a:cubicBezTo>
                    <a:cubicBezTo>
                      <a:pt x="194" y="387"/>
                      <a:pt x="195" y="386"/>
                      <a:pt x="195" y="381"/>
                    </a:cubicBezTo>
                    <a:cubicBezTo>
                      <a:pt x="195" y="377"/>
                      <a:pt x="195" y="376"/>
                      <a:pt x="195" y="373"/>
                    </a:cubicBezTo>
                    <a:cubicBezTo>
                      <a:pt x="195" y="370"/>
                      <a:pt x="195" y="371"/>
                      <a:pt x="195" y="369"/>
                    </a:cubicBezTo>
                    <a:cubicBezTo>
                      <a:pt x="195" y="366"/>
                      <a:pt x="195" y="370"/>
                      <a:pt x="194" y="362"/>
                    </a:cubicBezTo>
                    <a:cubicBezTo>
                      <a:pt x="194" y="355"/>
                      <a:pt x="194" y="352"/>
                      <a:pt x="194" y="352"/>
                    </a:cubicBezTo>
                    <a:cubicBezTo>
                      <a:pt x="194" y="352"/>
                      <a:pt x="193" y="348"/>
                      <a:pt x="193" y="346"/>
                    </a:cubicBezTo>
                    <a:cubicBezTo>
                      <a:pt x="193" y="344"/>
                      <a:pt x="190" y="338"/>
                      <a:pt x="191" y="335"/>
                    </a:cubicBezTo>
                    <a:cubicBezTo>
                      <a:pt x="192" y="332"/>
                      <a:pt x="194" y="328"/>
                      <a:pt x="194" y="326"/>
                    </a:cubicBezTo>
                    <a:cubicBezTo>
                      <a:pt x="194" y="323"/>
                      <a:pt x="194" y="325"/>
                      <a:pt x="194" y="321"/>
                    </a:cubicBezTo>
                    <a:cubicBezTo>
                      <a:pt x="194" y="317"/>
                      <a:pt x="194" y="315"/>
                      <a:pt x="194" y="315"/>
                    </a:cubicBezTo>
                    <a:cubicBezTo>
                      <a:pt x="194" y="315"/>
                      <a:pt x="195" y="313"/>
                      <a:pt x="195" y="309"/>
                    </a:cubicBezTo>
                    <a:cubicBezTo>
                      <a:pt x="195" y="304"/>
                      <a:pt x="195" y="302"/>
                      <a:pt x="196" y="300"/>
                    </a:cubicBezTo>
                    <a:cubicBezTo>
                      <a:pt x="197" y="297"/>
                      <a:pt x="192" y="283"/>
                      <a:pt x="192" y="283"/>
                    </a:cubicBezTo>
                    <a:cubicBezTo>
                      <a:pt x="192" y="283"/>
                      <a:pt x="194" y="281"/>
                      <a:pt x="192" y="275"/>
                    </a:cubicBezTo>
                    <a:cubicBezTo>
                      <a:pt x="191" y="269"/>
                      <a:pt x="191" y="268"/>
                      <a:pt x="192" y="264"/>
                    </a:cubicBezTo>
                    <a:cubicBezTo>
                      <a:pt x="192" y="260"/>
                      <a:pt x="193" y="260"/>
                      <a:pt x="193" y="258"/>
                    </a:cubicBezTo>
                    <a:cubicBezTo>
                      <a:pt x="193" y="256"/>
                      <a:pt x="195" y="255"/>
                      <a:pt x="193" y="251"/>
                    </a:cubicBezTo>
                    <a:cubicBezTo>
                      <a:pt x="191" y="247"/>
                      <a:pt x="187" y="237"/>
                      <a:pt x="187" y="237"/>
                    </a:cubicBezTo>
                    <a:cubicBezTo>
                      <a:pt x="187" y="237"/>
                      <a:pt x="187" y="233"/>
                      <a:pt x="189" y="229"/>
                    </a:cubicBezTo>
                    <a:cubicBezTo>
                      <a:pt x="191" y="226"/>
                      <a:pt x="190" y="228"/>
                      <a:pt x="191" y="223"/>
                    </a:cubicBezTo>
                    <a:cubicBezTo>
                      <a:pt x="192" y="219"/>
                      <a:pt x="192" y="218"/>
                      <a:pt x="191" y="215"/>
                    </a:cubicBezTo>
                    <a:cubicBezTo>
                      <a:pt x="190" y="211"/>
                      <a:pt x="189" y="211"/>
                      <a:pt x="189" y="208"/>
                    </a:cubicBezTo>
                    <a:cubicBezTo>
                      <a:pt x="189" y="205"/>
                      <a:pt x="189" y="209"/>
                      <a:pt x="189" y="203"/>
                    </a:cubicBezTo>
                    <a:cubicBezTo>
                      <a:pt x="189" y="196"/>
                      <a:pt x="189" y="191"/>
                      <a:pt x="189" y="191"/>
                    </a:cubicBezTo>
                    <a:cubicBezTo>
                      <a:pt x="189" y="191"/>
                      <a:pt x="189" y="192"/>
                      <a:pt x="190" y="187"/>
                    </a:cubicBezTo>
                    <a:cubicBezTo>
                      <a:pt x="190" y="182"/>
                      <a:pt x="190" y="173"/>
                      <a:pt x="190" y="173"/>
                    </a:cubicBezTo>
                    <a:cubicBezTo>
                      <a:pt x="190" y="158"/>
                      <a:pt x="190" y="158"/>
                      <a:pt x="190" y="158"/>
                    </a:cubicBezTo>
                    <a:cubicBezTo>
                      <a:pt x="190" y="158"/>
                      <a:pt x="188" y="158"/>
                      <a:pt x="188" y="155"/>
                    </a:cubicBezTo>
                    <a:cubicBezTo>
                      <a:pt x="188" y="151"/>
                      <a:pt x="188" y="148"/>
                      <a:pt x="188" y="148"/>
                    </a:cubicBezTo>
                    <a:cubicBezTo>
                      <a:pt x="188" y="142"/>
                      <a:pt x="188" y="142"/>
                      <a:pt x="188" y="142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90" y="124"/>
                      <a:pt x="190" y="124"/>
                      <a:pt x="190" y="124"/>
                    </a:cubicBezTo>
                    <a:cubicBezTo>
                      <a:pt x="189" y="113"/>
                      <a:pt x="189" y="113"/>
                      <a:pt x="189" y="113"/>
                    </a:cubicBezTo>
                    <a:cubicBezTo>
                      <a:pt x="189" y="99"/>
                      <a:pt x="189" y="99"/>
                      <a:pt x="189" y="99"/>
                    </a:cubicBezTo>
                    <a:cubicBezTo>
                      <a:pt x="189" y="99"/>
                      <a:pt x="190" y="98"/>
                      <a:pt x="189" y="94"/>
                    </a:cubicBezTo>
                    <a:cubicBezTo>
                      <a:pt x="187" y="90"/>
                      <a:pt x="186" y="84"/>
                      <a:pt x="186" y="84"/>
                    </a:cubicBezTo>
                    <a:cubicBezTo>
                      <a:pt x="188" y="70"/>
                      <a:pt x="188" y="70"/>
                      <a:pt x="188" y="70"/>
                    </a:cubicBezTo>
                    <a:cubicBezTo>
                      <a:pt x="188" y="70"/>
                      <a:pt x="186" y="72"/>
                      <a:pt x="186" y="66"/>
                    </a:cubicBezTo>
                    <a:cubicBezTo>
                      <a:pt x="186" y="59"/>
                      <a:pt x="186" y="54"/>
                      <a:pt x="186" y="54"/>
                    </a:cubicBezTo>
                    <a:cubicBezTo>
                      <a:pt x="186" y="54"/>
                      <a:pt x="182" y="46"/>
                      <a:pt x="182" y="44"/>
                    </a:cubicBezTo>
                    <a:cubicBezTo>
                      <a:pt x="182" y="41"/>
                      <a:pt x="182" y="39"/>
                      <a:pt x="181" y="37"/>
                    </a:cubicBezTo>
                    <a:cubicBezTo>
                      <a:pt x="180" y="35"/>
                      <a:pt x="181" y="31"/>
                      <a:pt x="179" y="29"/>
                    </a:cubicBezTo>
                    <a:cubicBezTo>
                      <a:pt x="177" y="26"/>
                      <a:pt x="176" y="25"/>
                      <a:pt x="176" y="25"/>
                    </a:cubicBezTo>
                    <a:cubicBezTo>
                      <a:pt x="176" y="25"/>
                      <a:pt x="177" y="24"/>
                      <a:pt x="174" y="22"/>
                    </a:cubicBezTo>
                    <a:cubicBezTo>
                      <a:pt x="172" y="20"/>
                      <a:pt x="170" y="18"/>
                      <a:pt x="170" y="18"/>
                    </a:cubicBezTo>
                    <a:cubicBezTo>
                      <a:pt x="170" y="18"/>
                      <a:pt x="168" y="19"/>
                      <a:pt x="166" y="16"/>
                    </a:cubicBezTo>
                    <a:cubicBezTo>
                      <a:pt x="163" y="13"/>
                      <a:pt x="158" y="8"/>
                      <a:pt x="158" y="8"/>
                    </a:cubicBezTo>
                    <a:cubicBezTo>
                      <a:pt x="158" y="8"/>
                      <a:pt x="150" y="5"/>
                      <a:pt x="148" y="4"/>
                    </a:cubicBezTo>
                    <a:cubicBezTo>
                      <a:pt x="145" y="4"/>
                      <a:pt x="146" y="3"/>
                      <a:pt x="143" y="3"/>
                    </a:cubicBezTo>
                    <a:cubicBezTo>
                      <a:pt x="141" y="3"/>
                      <a:pt x="142" y="3"/>
                      <a:pt x="137" y="3"/>
                    </a:cubicBezTo>
                    <a:cubicBezTo>
                      <a:pt x="132" y="3"/>
                      <a:pt x="133" y="3"/>
                      <a:pt x="129" y="3"/>
                    </a:cubicBezTo>
                    <a:cubicBezTo>
                      <a:pt x="124" y="3"/>
                      <a:pt x="124" y="0"/>
                      <a:pt x="119" y="1"/>
                    </a:cubicBezTo>
                    <a:cubicBezTo>
                      <a:pt x="114" y="1"/>
                      <a:pt x="117" y="1"/>
                      <a:pt x="110" y="2"/>
                    </a:cubicBezTo>
                    <a:cubicBezTo>
                      <a:pt x="104" y="3"/>
                      <a:pt x="104" y="3"/>
                      <a:pt x="101" y="3"/>
                    </a:cubicBezTo>
                    <a:cubicBezTo>
                      <a:pt x="98" y="3"/>
                      <a:pt x="93" y="3"/>
                      <a:pt x="93" y="3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036"/>
              <p:cNvSpPr>
                <a:spLocks noEditPoints="1"/>
              </p:cNvSpPr>
              <p:nvPr/>
            </p:nvSpPr>
            <p:spPr bwMode="auto">
              <a:xfrm>
                <a:off x="9122056" y="4581043"/>
                <a:ext cx="344488" cy="287338"/>
              </a:xfrm>
              <a:custGeom>
                <a:avLst/>
                <a:gdLst>
                  <a:gd name="T0" fmla="*/ 20 w 134"/>
                  <a:gd name="T1" fmla="*/ 28 h 111"/>
                  <a:gd name="T2" fmla="*/ 59 w 134"/>
                  <a:gd name="T3" fmla="*/ 38 h 111"/>
                  <a:gd name="T4" fmla="*/ 17 w 134"/>
                  <a:gd name="T5" fmla="*/ 34 h 111"/>
                  <a:gd name="T6" fmla="*/ 43 w 134"/>
                  <a:gd name="T7" fmla="*/ 63 h 111"/>
                  <a:gd name="T8" fmla="*/ 46 w 134"/>
                  <a:gd name="T9" fmla="*/ 66 h 111"/>
                  <a:gd name="T10" fmla="*/ 6 w 134"/>
                  <a:gd name="T11" fmla="*/ 81 h 111"/>
                  <a:gd name="T12" fmla="*/ 49 w 134"/>
                  <a:gd name="T13" fmla="*/ 85 h 111"/>
                  <a:gd name="T14" fmla="*/ 134 w 134"/>
                  <a:gd name="T15" fmla="*/ 109 h 111"/>
                  <a:gd name="T16" fmla="*/ 64 w 134"/>
                  <a:gd name="T17" fmla="*/ 95 h 111"/>
                  <a:gd name="T18" fmla="*/ 112 w 134"/>
                  <a:gd name="T19" fmla="*/ 85 h 111"/>
                  <a:gd name="T20" fmla="*/ 112 w 134"/>
                  <a:gd name="T21" fmla="*/ 67 h 111"/>
                  <a:gd name="T22" fmla="*/ 84 w 134"/>
                  <a:gd name="T23" fmla="*/ 63 h 111"/>
                  <a:gd name="T24" fmla="*/ 114 w 134"/>
                  <a:gd name="T25" fmla="*/ 43 h 111"/>
                  <a:gd name="T26" fmla="*/ 101 w 134"/>
                  <a:gd name="T27" fmla="*/ 37 h 111"/>
                  <a:gd name="T28" fmla="*/ 70 w 134"/>
                  <a:gd name="T29" fmla="*/ 37 h 111"/>
                  <a:gd name="T30" fmla="*/ 108 w 134"/>
                  <a:gd name="T31" fmla="*/ 27 h 111"/>
                  <a:gd name="T32" fmla="*/ 98 w 134"/>
                  <a:gd name="T33" fmla="*/ 21 h 111"/>
                  <a:gd name="T34" fmla="*/ 70 w 134"/>
                  <a:gd name="T35" fmla="*/ 29 h 111"/>
                  <a:gd name="T36" fmla="*/ 91 w 134"/>
                  <a:gd name="T37" fmla="*/ 20 h 111"/>
                  <a:gd name="T38" fmla="*/ 120 w 134"/>
                  <a:gd name="T39" fmla="*/ 12 h 111"/>
                  <a:gd name="T40" fmla="*/ 62 w 134"/>
                  <a:gd name="T41" fmla="*/ 10 h 111"/>
                  <a:gd name="T42" fmla="*/ 8 w 134"/>
                  <a:gd name="T43" fmla="*/ 17 h 111"/>
                  <a:gd name="T44" fmla="*/ 50 w 134"/>
                  <a:gd name="T45" fmla="*/ 25 h 111"/>
                  <a:gd name="T46" fmla="*/ 40 w 134"/>
                  <a:gd name="T47" fmla="*/ 28 h 111"/>
                  <a:gd name="T48" fmla="*/ 23 w 134"/>
                  <a:gd name="T49" fmla="*/ 18 h 111"/>
                  <a:gd name="T50" fmla="*/ 85 w 134"/>
                  <a:gd name="T51" fmla="*/ 42 h 111"/>
                  <a:gd name="T52" fmla="*/ 102 w 134"/>
                  <a:gd name="T53" fmla="*/ 53 h 111"/>
                  <a:gd name="T54" fmla="*/ 25 w 134"/>
                  <a:gd name="T55" fmla="*/ 54 h 111"/>
                  <a:gd name="T56" fmla="*/ 85 w 134"/>
                  <a:gd name="T57" fmla="*/ 42 h 111"/>
                  <a:gd name="T58" fmla="*/ 52 w 134"/>
                  <a:gd name="T59" fmla="*/ 79 h 111"/>
                  <a:gd name="T60" fmla="*/ 15 w 134"/>
                  <a:gd name="T61" fmla="*/ 80 h 111"/>
                  <a:gd name="T62" fmla="*/ 29 w 134"/>
                  <a:gd name="T63" fmla="*/ 73 h 111"/>
                  <a:gd name="T64" fmla="*/ 54 w 134"/>
                  <a:gd name="T65" fmla="*/ 63 h 111"/>
                  <a:gd name="T66" fmla="*/ 60 w 134"/>
                  <a:gd name="T67" fmla="*/ 63 h 111"/>
                  <a:gd name="T68" fmla="*/ 77 w 134"/>
                  <a:gd name="T69" fmla="*/ 68 h 111"/>
                  <a:gd name="T70" fmla="*/ 118 w 134"/>
                  <a:gd name="T71" fmla="*/ 75 h 111"/>
                  <a:gd name="T72" fmla="*/ 83 w 134"/>
                  <a:gd name="T73" fmla="*/ 79 h 111"/>
                  <a:gd name="T74" fmla="*/ 74 w 134"/>
                  <a:gd name="T75" fmla="*/ 78 h 111"/>
                  <a:gd name="T76" fmla="*/ 61 w 134"/>
                  <a:gd name="T77" fmla="*/ 81 h 111"/>
                  <a:gd name="T78" fmla="*/ 53 w 134"/>
                  <a:gd name="T79" fmla="*/ 77 h 111"/>
                  <a:gd name="T80" fmla="*/ 36 w 134"/>
                  <a:gd name="T81" fmla="*/ 6 h 111"/>
                  <a:gd name="T82" fmla="*/ 96 w 134"/>
                  <a:gd name="T83" fmla="*/ 2 h 111"/>
                  <a:gd name="T84" fmla="*/ 25 w 134"/>
                  <a:gd name="T85" fmla="*/ 4 h 111"/>
                  <a:gd name="T86" fmla="*/ 39 w 134"/>
                  <a:gd name="T87" fmla="*/ 54 h 111"/>
                  <a:gd name="T88" fmla="*/ 95 w 134"/>
                  <a:gd name="T89" fmla="*/ 50 h 111"/>
                  <a:gd name="T90" fmla="*/ 34 w 134"/>
                  <a:gd name="T91" fmla="*/ 50 h 111"/>
                  <a:gd name="T92" fmla="*/ 75 w 134"/>
                  <a:gd name="T93" fmla="*/ 20 h 111"/>
                  <a:gd name="T94" fmla="*/ 47 w 134"/>
                  <a:gd name="T95" fmla="*/ 16 h 111"/>
                  <a:gd name="T96" fmla="*/ 82 w 134"/>
                  <a:gd name="T97" fmla="*/ 1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4" h="111">
                    <a:moveTo>
                      <a:pt x="18" y="20"/>
                    </a:moveTo>
                    <a:cubicBezTo>
                      <a:pt x="18" y="21"/>
                      <a:pt x="18" y="23"/>
                      <a:pt x="19" y="25"/>
                    </a:cubicBezTo>
                    <a:cubicBezTo>
                      <a:pt x="19" y="26"/>
                      <a:pt x="19" y="27"/>
                      <a:pt x="20" y="28"/>
                    </a:cubicBezTo>
                    <a:cubicBezTo>
                      <a:pt x="24" y="31"/>
                      <a:pt x="30" y="33"/>
                      <a:pt x="37" y="33"/>
                    </a:cubicBezTo>
                    <a:cubicBezTo>
                      <a:pt x="45" y="34"/>
                      <a:pt x="52" y="34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48" y="38"/>
                      <a:pt x="37" y="39"/>
                      <a:pt x="25" y="39"/>
                    </a:cubicBezTo>
                    <a:cubicBezTo>
                      <a:pt x="25" y="38"/>
                      <a:pt x="24" y="36"/>
                      <a:pt x="23" y="34"/>
                    </a:cubicBezTo>
                    <a:cubicBezTo>
                      <a:pt x="21" y="33"/>
                      <a:pt x="19" y="33"/>
                      <a:pt x="17" y="34"/>
                    </a:cubicBezTo>
                    <a:cubicBezTo>
                      <a:pt x="11" y="41"/>
                      <a:pt x="11" y="48"/>
                      <a:pt x="16" y="56"/>
                    </a:cubicBezTo>
                    <a:cubicBezTo>
                      <a:pt x="20" y="62"/>
                      <a:pt x="26" y="64"/>
                      <a:pt x="36" y="64"/>
                    </a:cubicBezTo>
                    <a:cubicBezTo>
                      <a:pt x="37" y="64"/>
                      <a:pt x="40" y="63"/>
                      <a:pt x="43" y="63"/>
                    </a:cubicBezTo>
                    <a:cubicBezTo>
                      <a:pt x="46" y="63"/>
                      <a:pt x="48" y="63"/>
                      <a:pt x="49" y="63"/>
                    </a:cubicBezTo>
                    <a:cubicBezTo>
                      <a:pt x="49" y="63"/>
                      <a:pt x="49" y="64"/>
                      <a:pt x="49" y="64"/>
                    </a:cubicBezTo>
                    <a:cubicBezTo>
                      <a:pt x="50" y="65"/>
                      <a:pt x="49" y="66"/>
                      <a:pt x="46" y="66"/>
                    </a:cubicBezTo>
                    <a:cubicBezTo>
                      <a:pt x="34" y="67"/>
                      <a:pt x="26" y="67"/>
                      <a:pt x="20" y="67"/>
                    </a:cubicBezTo>
                    <a:cubicBezTo>
                      <a:pt x="14" y="67"/>
                      <a:pt x="10" y="69"/>
                      <a:pt x="7" y="72"/>
                    </a:cubicBezTo>
                    <a:cubicBezTo>
                      <a:pt x="5" y="74"/>
                      <a:pt x="5" y="77"/>
                      <a:pt x="6" y="81"/>
                    </a:cubicBezTo>
                    <a:cubicBezTo>
                      <a:pt x="8" y="83"/>
                      <a:pt x="10" y="85"/>
                      <a:pt x="13" y="87"/>
                    </a:cubicBezTo>
                    <a:cubicBezTo>
                      <a:pt x="16" y="88"/>
                      <a:pt x="19" y="88"/>
                      <a:pt x="23" y="87"/>
                    </a:cubicBezTo>
                    <a:cubicBezTo>
                      <a:pt x="28" y="86"/>
                      <a:pt x="36" y="85"/>
                      <a:pt x="49" y="85"/>
                    </a:cubicBezTo>
                    <a:cubicBezTo>
                      <a:pt x="48" y="90"/>
                      <a:pt x="51" y="94"/>
                      <a:pt x="58" y="98"/>
                    </a:cubicBezTo>
                    <a:cubicBezTo>
                      <a:pt x="69" y="105"/>
                      <a:pt x="92" y="109"/>
                      <a:pt x="126" y="111"/>
                    </a:cubicBezTo>
                    <a:cubicBezTo>
                      <a:pt x="130" y="111"/>
                      <a:pt x="133" y="110"/>
                      <a:pt x="134" y="109"/>
                    </a:cubicBezTo>
                    <a:cubicBezTo>
                      <a:pt x="134" y="108"/>
                      <a:pt x="133" y="107"/>
                      <a:pt x="129" y="106"/>
                    </a:cubicBezTo>
                    <a:cubicBezTo>
                      <a:pt x="98" y="105"/>
                      <a:pt x="78" y="102"/>
                      <a:pt x="69" y="97"/>
                    </a:cubicBezTo>
                    <a:cubicBezTo>
                      <a:pt x="67" y="97"/>
                      <a:pt x="66" y="96"/>
                      <a:pt x="64" y="95"/>
                    </a:cubicBezTo>
                    <a:cubicBezTo>
                      <a:pt x="74" y="94"/>
                      <a:pt x="81" y="91"/>
                      <a:pt x="84" y="86"/>
                    </a:cubicBezTo>
                    <a:cubicBezTo>
                      <a:pt x="84" y="85"/>
                      <a:pt x="85" y="85"/>
                      <a:pt x="85" y="84"/>
                    </a:cubicBezTo>
                    <a:cubicBezTo>
                      <a:pt x="93" y="84"/>
                      <a:pt x="103" y="85"/>
                      <a:pt x="112" y="85"/>
                    </a:cubicBezTo>
                    <a:cubicBezTo>
                      <a:pt x="118" y="86"/>
                      <a:pt x="122" y="84"/>
                      <a:pt x="124" y="82"/>
                    </a:cubicBezTo>
                    <a:cubicBezTo>
                      <a:pt x="128" y="78"/>
                      <a:pt x="128" y="74"/>
                      <a:pt x="125" y="71"/>
                    </a:cubicBezTo>
                    <a:cubicBezTo>
                      <a:pt x="123" y="69"/>
                      <a:pt x="119" y="67"/>
                      <a:pt x="112" y="67"/>
                    </a:cubicBezTo>
                    <a:cubicBezTo>
                      <a:pt x="108" y="67"/>
                      <a:pt x="101" y="67"/>
                      <a:pt x="91" y="67"/>
                    </a:cubicBezTo>
                    <a:cubicBezTo>
                      <a:pt x="88" y="67"/>
                      <a:pt x="86" y="66"/>
                      <a:pt x="86" y="65"/>
                    </a:cubicBezTo>
                    <a:cubicBezTo>
                      <a:pt x="86" y="64"/>
                      <a:pt x="85" y="64"/>
                      <a:pt x="84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104" y="63"/>
                      <a:pt x="110" y="61"/>
                      <a:pt x="112" y="55"/>
                    </a:cubicBezTo>
                    <a:cubicBezTo>
                      <a:pt x="114" y="51"/>
                      <a:pt x="114" y="47"/>
                      <a:pt x="114" y="43"/>
                    </a:cubicBezTo>
                    <a:cubicBezTo>
                      <a:pt x="113" y="40"/>
                      <a:pt x="112" y="37"/>
                      <a:pt x="109" y="35"/>
                    </a:cubicBezTo>
                    <a:cubicBezTo>
                      <a:pt x="106" y="34"/>
                      <a:pt x="104" y="33"/>
                      <a:pt x="102" y="34"/>
                    </a:cubicBezTo>
                    <a:cubicBezTo>
                      <a:pt x="100" y="34"/>
                      <a:pt x="100" y="35"/>
                      <a:pt x="101" y="37"/>
                    </a:cubicBezTo>
                    <a:cubicBezTo>
                      <a:pt x="101" y="37"/>
                      <a:pt x="101" y="37"/>
                      <a:pt x="101" y="38"/>
                    </a:cubicBezTo>
                    <a:cubicBezTo>
                      <a:pt x="101" y="38"/>
                      <a:pt x="101" y="38"/>
                      <a:pt x="101" y="39"/>
                    </a:cubicBezTo>
                    <a:cubicBezTo>
                      <a:pt x="91" y="38"/>
                      <a:pt x="80" y="38"/>
                      <a:pt x="70" y="37"/>
                    </a:cubicBezTo>
                    <a:cubicBezTo>
                      <a:pt x="70" y="36"/>
                      <a:pt x="70" y="35"/>
                      <a:pt x="70" y="34"/>
                    </a:cubicBezTo>
                    <a:cubicBezTo>
                      <a:pt x="79" y="33"/>
                      <a:pt x="85" y="33"/>
                      <a:pt x="88" y="33"/>
                    </a:cubicBezTo>
                    <a:cubicBezTo>
                      <a:pt x="99" y="32"/>
                      <a:pt x="106" y="30"/>
                      <a:pt x="108" y="27"/>
                    </a:cubicBezTo>
                    <a:cubicBezTo>
                      <a:pt x="109" y="25"/>
                      <a:pt x="109" y="23"/>
                      <a:pt x="108" y="21"/>
                    </a:cubicBezTo>
                    <a:cubicBezTo>
                      <a:pt x="107" y="19"/>
                      <a:pt x="105" y="18"/>
                      <a:pt x="103" y="18"/>
                    </a:cubicBezTo>
                    <a:cubicBezTo>
                      <a:pt x="100" y="18"/>
                      <a:pt x="99" y="19"/>
                      <a:pt x="98" y="21"/>
                    </a:cubicBezTo>
                    <a:cubicBezTo>
                      <a:pt x="98" y="23"/>
                      <a:pt x="98" y="24"/>
                      <a:pt x="98" y="25"/>
                    </a:cubicBezTo>
                    <a:cubicBezTo>
                      <a:pt x="98" y="27"/>
                      <a:pt x="95" y="28"/>
                      <a:pt x="91" y="28"/>
                    </a:cubicBezTo>
                    <a:cubicBezTo>
                      <a:pt x="86" y="28"/>
                      <a:pt x="79" y="29"/>
                      <a:pt x="70" y="29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6"/>
                      <a:pt x="73" y="25"/>
                      <a:pt x="78" y="25"/>
                    </a:cubicBezTo>
                    <a:cubicBezTo>
                      <a:pt x="85" y="24"/>
                      <a:pt x="89" y="23"/>
                      <a:pt x="91" y="20"/>
                    </a:cubicBezTo>
                    <a:cubicBezTo>
                      <a:pt x="92" y="18"/>
                      <a:pt x="92" y="17"/>
                      <a:pt x="92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7" y="15"/>
                      <a:pt x="120" y="14"/>
                      <a:pt x="120" y="12"/>
                    </a:cubicBezTo>
                    <a:cubicBezTo>
                      <a:pt x="119" y="11"/>
                      <a:pt x="116" y="10"/>
                      <a:pt x="111" y="10"/>
                    </a:cubicBezTo>
                    <a:cubicBezTo>
                      <a:pt x="105" y="10"/>
                      <a:pt x="97" y="10"/>
                      <a:pt x="89" y="10"/>
                    </a:cubicBezTo>
                    <a:cubicBezTo>
                      <a:pt x="81" y="10"/>
                      <a:pt x="72" y="10"/>
                      <a:pt x="62" y="10"/>
                    </a:cubicBezTo>
                    <a:cubicBezTo>
                      <a:pt x="42" y="10"/>
                      <a:pt x="22" y="10"/>
                      <a:pt x="4" y="11"/>
                    </a:cubicBezTo>
                    <a:cubicBezTo>
                      <a:pt x="2" y="11"/>
                      <a:pt x="0" y="12"/>
                      <a:pt x="0" y="13"/>
                    </a:cubicBezTo>
                    <a:cubicBezTo>
                      <a:pt x="1" y="16"/>
                      <a:pt x="4" y="17"/>
                      <a:pt x="8" y="17"/>
                    </a:cubicBezTo>
                    <a:cubicBezTo>
                      <a:pt x="17" y="17"/>
                      <a:pt x="26" y="16"/>
                      <a:pt x="37" y="16"/>
                    </a:cubicBezTo>
                    <a:cubicBezTo>
                      <a:pt x="37" y="18"/>
                      <a:pt x="37" y="20"/>
                      <a:pt x="38" y="21"/>
                    </a:cubicBezTo>
                    <a:cubicBezTo>
                      <a:pt x="41" y="23"/>
                      <a:pt x="45" y="24"/>
                      <a:pt x="50" y="25"/>
                    </a:cubicBezTo>
                    <a:cubicBezTo>
                      <a:pt x="56" y="25"/>
                      <a:pt x="60" y="26"/>
                      <a:pt x="59" y="28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2" y="29"/>
                      <a:pt x="46" y="29"/>
                      <a:pt x="40" y="28"/>
                    </a:cubicBezTo>
                    <a:cubicBezTo>
                      <a:pt x="36" y="28"/>
                      <a:pt x="32" y="27"/>
                      <a:pt x="29" y="24"/>
                    </a:cubicBezTo>
                    <a:cubicBezTo>
                      <a:pt x="28" y="23"/>
                      <a:pt x="27" y="22"/>
                      <a:pt x="27" y="20"/>
                    </a:cubicBezTo>
                    <a:cubicBezTo>
                      <a:pt x="26" y="19"/>
                      <a:pt x="25" y="18"/>
                      <a:pt x="23" y="18"/>
                    </a:cubicBezTo>
                    <a:cubicBezTo>
                      <a:pt x="20" y="18"/>
                      <a:pt x="19" y="19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lose/>
                    <a:moveTo>
                      <a:pt x="85" y="42"/>
                    </a:moveTo>
                    <a:cubicBezTo>
                      <a:pt x="92" y="43"/>
                      <a:pt x="98" y="43"/>
                      <a:pt x="102" y="44"/>
                    </a:cubicBezTo>
                    <a:cubicBezTo>
                      <a:pt x="103" y="46"/>
                      <a:pt x="103" y="49"/>
                      <a:pt x="102" y="53"/>
                    </a:cubicBezTo>
                    <a:cubicBezTo>
                      <a:pt x="102" y="53"/>
                      <a:pt x="102" y="53"/>
                      <a:pt x="102" y="53"/>
                    </a:cubicBezTo>
                    <a:cubicBezTo>
                      <a:pt x="102" y="56"/>
                      <a:pt x="99" y="58"/>
                      <a:pt x="94" y="58"/>
                    </a:cubicBezTo>
                    <a:cubicBezTo>
                      <a:pt x="73" y="58"/>
                      <a:pt x="53" y="58"/>
                      <a:pt x="36" y="58"/>
                    </a:cubicBezTo>
                    <a:cubicBezTo>
                      <a:pt x="30" y="58"/>
                      <a:pt x="26" y="57"/>
                      <a:pt x="25" y="54"/>
                    </a:cubicBezTo>
                    <a:cubicBezTo>
                      <a:pt x="23" y="50"/>
                      <a:pt x="23" y="47"/>
                      <a:pt x="24" y="45"/>
                    </a:cubicBezTo>
                    <a:cubicBezTo>
                      <a:pt x="36" y="43"/>
                      <a:pt x="49" y="43"/>
                      <a:pt x="65" y="42"/>
                    </a:cubicBezTo>
                    <a:cubicBezTo>
                      <a:pt x="71" y="42"/>
                      <a:pt x="78" y="42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lose/>
                    <a:moveTo>
                      <a:pt x="53" y="77"/>
                    </a:moveTo>
                    <a:cubicBezTo>
                      <a:pt x="52" y="78"/>
                      <a:pt x="52" y="78"/>
                      <a:pt x="52" y="79"/>
                    </a:cubicBezTo>
                    <a:cubicBezTo>
                      <a:pt x="52" y="79"/>
                      <a:pt x="51" y="79"/>
                      <a:pt x="51" y="79"/>
                    </a:cubicBezTo>
                    <a:cubicBezTo>
                      <a:pt x="35" y="80"/>
                      <a:pt x="25" y="80"/>
                      <a:pt x="22" y="81"/>
                    </a:cubicBezTo>
                    <a:cubicBezTo>
                      <a:pt x="18" y="81"/>
                      <a:pt x="16" y="80"/>
                      <a:pt x="15" y="80"/>
                    </a:cubicBezTo>
                    <a:cubicBezTo>
                      <a:pt x="14" y="78"/>
                      <a:pt x="14" y="76"/>
                      <a:pt x="15" y="75"/>
                    </a:cubicBezTo>
                    <a:cubicBezTo>
                      <a:pt x="16" y="74"/>
                      <a:pt x="18" y="73"/>
                      <a:pt x="21" y="73"/>
                    </a:cubicBezTo>
                    <a:cubicBezTo>
                      <a:pt x="22" y="73"/>
                      <a:pt x="25" y="73"/>
                      <a:pt x="29" y="73"/>
                    </a:cubicBezTo>
                    <a:cubicBezTo>
                      <a:pt x="40" y="73"/>
                      <a:pt x="48" y="72"/>
                      <a:pt x="51" y="72"/>
                    </a:cubicBezTo>
                    <a:cubicBezTo>
                      <a:pt x="55" y="72"/>
                      <a:pt x="57" y="70"/>
                      <a:pt x="57" y="68"/>
                    </a:cubicBezTo>
                    <a:cubicBezTo>
                      <a:pt x="57" y="66"/>
                      <a:pt x="56" y="64"/>
                      <a:pt x="54" y="63"/>
                    </a:cubicBezTo>
                    <a:cubicBezTo>
                      <a:pt x="54" y="63"/>
                      <a:pt x="54" y="63"/>
                      <a:pt x="54" y="63"/>
                    </a:cubicBezTo>
                    <a:cubicBezTo>
                      <a:pt x="54" y="63"/>
                      <a:pt x="53" y="63"/>
                      <a:pt x="53" y="63"/>
                    </a:cubicBezTo>
                    <a:cubicBezTo>
                      <a:pt x="55" y="63"/>
                      <a:pt x="57" y="63"/>
                      <a:pt x="60" y="63"/>
                    </a:cubicBezTo>
                    <a:cubicBezTo>
                      <a:pt x="68" y="63"/>
                      <a:pt x="74" y="63"/>
                      <a:pt x="78" y="63"/>
                    </a:cubicBezTo>
                    <a:cubicBezTo>
                      <a:pt x="77" y="64"/>
                      <a:pt x="77" y="65"/>
                      <a:pt x="77" y="67"/>
                    </a:cubicBezTo>
                    <a:cubicBezTo>
                      <a:pt x="77" y="67"/>
                      <a:pt x="77" y="67"/>
                      <a:pt x="77" y="68"/>
                    </a:cubicBezTo>
                    <a:cubicBezTo>
                      <a:pt x="78" y="70"/>
                      <a:pt x="82" y="72"/>
                      <a:pt x="89" y="72"/>
                    </a:cubicBezTo>
                    <a:cubicBezTo>
                      <a:pt x="98" y="72"/>
                      <a:pt x="105" y="72"/>
                      <a:pt x="111" y="72"/>
                    </a:cubicBezTo>
                    <a:cubicBezTo>
                      <a:pt x="115" y="73"/>
                      <a:pt x="117" y="74"/>
                      <a:pt x="118" y="75"/>
                    </a:cubicBezTo>
                    <a:cubicBezTo>
                      <a:pt x="118" y="76"/>
                      <a:pt x="118" y="77"/>
                      <a:pt x="118" y="78"/>
                    </a:cubicBezTo>
                    <a:cubicBezTo>
                      <a:pt x="116" y="79"/>
                      <a:pt x="114" y="80"/>
                      <a:pt x="111" y="80"/>
                    </a:cubicBezTo>
                    <a:cubicBezTo>
                      <a:pt x="104" y="80"/>
                      <a:pt x="95" y="79"/>
                      <a:pt x="83" y="79"/>
                    </a:cubicBezTo>
                    <a:cubicBezTo>
                      <a:pt x="82" y="78"/>
                      <a:pt x="81" y="77"/>
                      <a:pt x="79" y="76"/>
                    </a:cubicBezTo>
                    <a:cubicBezTo>
                      <a:pt x="78" y="76"/>
                      <a:pt x="76" y="76"/>
                      <a:pt x="75" y="76"/>
                    </a:cubicBezTo>
                    <a:cubicBezTo>
                      <a:pt x="74" y="77"/>
                      <a:pt x="73" y="78"/>
                      <a:pt x="74" y="78"/>
                    </a:cubicBezTo>
                    <a:cubicBezTo>
                      <a:pt x="75" y="81"/>
                      <a:pt x="75" y="84"/>
                      <a:pt x="72" y="87"/>
                    </a:cubicBezTo>
                    <a:cubicBezTo>
                      <a:pt x="70" y="89"/>
                      <a:pt x="65" y="91"/>
                      <a:pt x="60" y="92"/>
                    </a:cubicBezTo>
                    <a:cubicBezTo>
                      <a:pt x="57" y="88"/>
                      <a:pt x="57" y="85"/>
                      <a:pt x="61" y="81"/>
                    </a:cubicBezTo>
                    <a:cubicBezTo>
                      <a:pt x="62" y="81"/>
                      <a:pt x="62" y="79"/>
                      <a:pt x="61" y="78"/>
                    </a:cubicBezTo>
                    <a:cubicBezTo>
                      <a:pt x="60" y="77"/>
                      <a:pt x="59" y="76"/>
                      <a:pt x="57" y="76"/>
                    </a:cubicBezTo>
                    <a:cubicBezTo>
                      <a:pt x="55" y="75"/>
                      <a:pt x="54" y="7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lose/>
                    <a:moveTo>
                      <a:pt x="25" y="4"/>
                    </a:moveTo>
                    <a:cubicBezTo>
                      <a:pt x="26" y="6"/>
                      <a:pt x="30" y="6"/>
                      <a:pt x="36" y="6"/>
                    </a:cubicBezTo>
                    <a:cubicBezTo>
                      <a:pt x="42" y="6"/>
                      <a:pt x="51" y="6"/>
                      <a:pt x="62" y="5"/>
                    </a:cubicBezTo>
                    <a:cubicBezTo>
                      <a:pt x="73" y="5"/>
                      <a:pt x="82" y="5"/>
                      <a:pt x="91" y="6"/>
                    </a:cubicBezTo>
                    <a:cubicBezTo>
                      <a:pt x="95" y="5"/>
                      <a:pt x="97" y="4"/>
                      <a:pt x="96" y="2"/>
                    </a:cubicBezTo>
                    <a:cubicBezTo>
                      <a:pt x="94" y="0"/>
                      <a:pt x="90" y="0"/>
                      <a:pt x="83" y="0"/>
                    </a:cubicBezTo>
                    <a:cubicBezTo>
                      <a:pt x="61" y="0"/>
                      <a:pt x="43" y="0"/>
                      <a:pt x="29" y="0"/>
                    </a:cubicBezTo>
                    <a:cubicBezTo>
                      <a:pt x="25" y="0"/>
                      <a:pt x="24" y="1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lose/>
                    <a:moveTo>
                      <a:pt x="34" y="50"/>
                    </a:moveTo>
                    <a:cubicBezTo>
                      <a:pt x="34" y="52"/>
                      <a:pt x="36" y="53"/>
                      <a:pt x="39" y="54"/>
                    </a:cubicBezTo>
                    <a:cubicBezTo>
                      <a:pt x="41" y="54"/>
                      <a:pt x="46" y="54"/>
                      <a:pt x="55" y="53"/>
                    </a:cubicBezTo>
                    <a:cubicBezTo>
                      <a:pt x="62" y="53"/>
                      <a:pt x="73" y="53"/>
                      <a:pt x="89" y="53"/>
                    </a:cubicBezTo>
                    <a:cubicBezTo>
                      <a:pt x="93" y="53"/>
                      <a:pt x="94" y="52"/>
                      <a:pt x="95" y="50"/>
                    </a:cubicBezTo>
                    <a:cubicBezTo>
                      <a:pt x="95" y="49"/>
                      <a:pt x="92" y="48"/>
                      <a:pt x="88" y="47"/>
                    </a:cubicBezTo>
                    <a:cubicBezTo>
                      <a:pt x="65" y="47"/>
                      <a:pt x="49" y="47"/>
                      <a:pt x="38" y="47"/>
                    </a:cubicBezTo>
                    <a:cubicBezTo>
                      <a:pt x="35" y="48"/>
                      <a:pt x="34" y="48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lose/>
                    <a:moveTo>
                      <a:pt x="82" y="18"/>
                    </a:moveTo>
                    <a:cubicBezTo>
                      <a:pt x="81" y="19"/>
                      <a:pt x="79" y="20"/>
                      <a:pt x="75" y="20"/>
                    </a:cubicBezTo>
                    <a:cubicBezTo>
                      <a:pt x="64" y="21"/>
                      <a:pt x="57" y="21"/>
                      <a:pt x="53" y="20"/>
                    </a:cubicBezTo>
                    <a:cubicBezTo>
                      <a:pt x="50" y="20"/>
                      <a:pt x="48" y="19"/>
                      <a:pt x="48" y="18"/>
                    </a:cubicBezTo>
                    <a:cubicBezTo>
                      <a:pt x="47" y="18"/>
                      <a:pt x="47" y="17"/>
                      <a:pt x="47" y="16"/>
                    </a:cubicBezTo>
                    <a:cubicBezTo>
                      <a:pt x="59" y="15"/>
                      <a:pt x="70" y="15"/>
                      <a:pt x="82" y="15"/>
                    </a:cubicBezTo>
                    <a:cubicBezTo>
                      <a:pt x="82" y="16"/>
                      <a:pt x="82" y="17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80" name="Freeform 1037"/>
              <p:cNvSpPr>
                <a:spLocks noEditPoints="1"/>
              </p:cNvSpPr>
              <p:nvPr/>
            </p:nvSpPr>
            <p:spPr bwMode="auto">
              <a:xfrm>
                <a:off x="9090306" y="4269893"/>
                <a:ext cx="371475" cy="301625"/>
              </a:xfrm>
              <a:custGeom>
                <a:avLst/>
                <a:gdLst>
                  <a:gd name="T0" fmla="*/ 34 w 144"/>
                  <a:gd name="T1" fmla="*/ 21 h 117"/>
                  <a:gd name="T2" fmla="*/ 29 w 144"/>
                  <a:gd name="T3" fmla="*/ 0 h 117"/>
                  <a:gd name="T4" fmla="*/ 24 w 144"/>
                  <a:gd name="T5" fmla="*/ 23 h 117"/>
                  <a:gd name="T6" fmla="*/ 25 w 144"/>
                  <a:gd name="T7" fmla="*/ 57 h 117"/>
                  <a:gd name="T8" fmla="*/ 7 w 144"/>
                  <a:gd name="T9" fmla="*/ 102 h 117"/>
                  <a:gd name="T10" fmla="*/ 13 w 144"/>
                  <a:gd name="T11" fmla="*/ 102 h 117"/>
                  <a:gd name="T12" fmla="*/ 32 w 144"/>
                  <a:gd name="T13" fmla="*/ 62 h 117"/>
                  <a:gd name="T14" fmla="*/ 33 w 144"/>
                  <a:gd name="T15" fmla="*/ 60 h 117"/>
                  <a:gd name="T16" fmla="*/ 36 w 144"/>
                  <a:gd name="T17" fmla="*/ 61 h 117"/>
                  <a:gd name="T18" fmla="*/ 40 w 144"/>
                  <a:gd name="T19" fmla="*/ 56 h 117"/>
                  <a:gd name="T20" fmla="*/ 51 w 144"/>
                  <a:gd name="T21" fmla="*/ 48 h 117"/>
                  <a:gd name="T22" fmla="*/ 63 w 144"/>
                  <a:gd name="T23" fmla="*/ 58 h 117"/>
                  <a:gd name="T24" fmla="*/ 39 w 144"/>
                  <a:gd name="T25" fmla="*/ 81 h 117"/>
                  <a:gd name="T26" fmla="*/ 96 w 144"/>
                  <a:gd name="T27" fmla="*/ 116 h 117"/>
                  <a:gd name="T28" fmla="*/ 82 w 144"/>
                  <a:gd name="T29" fmla="*/ 106 h 117"/>
                  <a:gd name="T30" fmla="*/ 52 w 144"/>
                  <a:gd name="T31" fmla="*/ 71 h 117"/>
                  <a:gd name="T32" fmla="*/ 73 w 144"/>
                  <a:gd name="T33" fmla="*/ 58 h 117"/>
                  <a:gd name="T34" fmla="*/ 61 w 144"/>
                  <a:gd name="T35" fmla="*/ 46 h 117"/>
                  <a:gd name="T36" fmla="*/ 60 w 144"/>
                  <a:gd name="T37" fmla="*/ 45 h 117"/>
                  <a:gd name="T38" fmla="*/ 76 w 144"/>
                  <a:gd name="T39" fmla="*/ 34 h 117"/>
                  <a:gd name="T40" fmla="*/ 68 w 144"/>
                  <a:gd name="T41" fmla="*/ 13 h 117"/>
                  <a:gd name="T42" fmla="*/ 42 w 144"/>
                  <a:gd name="T43" fmla="*/ 21 h 117"/>
                  <a:gd name="T44" fmla="*/ 132 w 144"/>
                  <a:gd name="T45" fmla="*/ 29 h 117"/>
                  <a:gd name="T46" fmla="*/ 101 w 144"/>
                  <a:gd name="T47" fmla="*/ 17 h 117"/>
                  <a:gd name="T48" fmla="*/ 96 w 144"/>
                  <a:gd name="T49" fmla="*/ 12 h 117"/>
                  <a:gd name="T50" fmla="*/ 89 w 144"/>
                  <a:gd name="T51" fmla="*/ 18 h 117"/>
                  <a:gd name="T52" fmla="*/ 90 w 144"/>
                  <a:gd name="T53" fmla="*/ 52 h 117"/>
                  <a:gd name="T54" fmla="*/ 142 w 144"/>
                  <a:gd name="T55" fmla="*/ 52 h 117"/>
                  <a:gd name="T56" fmla="*/ 141 w 144"/>
                  <a:gd name="T57" fmla="*/ 15 h 117"/>
                  <a:gd name="T58" fmla="*/ 132 w 144"/>
                  <a:gd name="T59" fmla="*/ 12 h 117"/>
                  <a:gd name="T60" fmla="*/ 132 w 144"/>
                  <a:gd name="T61" fmla="*/ 29 h 117"/>
                  <a:gd name="T62" fmla="*/ 100 w 144"/>
                  <a:gd name="T63" fmla="*/ 50 h 117"/>
                  <a:gd name="T64" fmla="*/ 133 w 144"/>
                  <a:gd name="T65" fmla="*/ 36 h 117"/>
                  <a:gd name="T66" fmla="*/ 115 w 144"/>
                  <a:gd name="T67" fmla="*/ 56 h 117"/>
                  <a:gd name="T68" fmla="*/ 30 w 144"/>
                  <a:gd name="T69" fmla="*/ 52 h 117"/>
                  <a:gd name="T70" fmla="*/ 27 w 144"/>
                  <a:gd name="T71" fmla="*/ 29 h 117"/>
                  <a:gd name="T72" fmla="*/ 30 w 144"/>
                  <a:gd name="T73" fmla="*/ 52 h 117"/>
                  <a:gd name="T74" fmla="*/ 53 w 144"/>
                  <a:gd name="T75" fmla="*/ 26 h 117"/>
                  <a:gd name="T76" fmla="*/ 60 w 144"/>
                  <a:gd name="T77" fmla="*/ 29 h 117"/>
                  <a:gd name="T78" fmla="*/ 52 w 144"/>
                  <a:gd name="T79" fmla="*/ 41 h 117"/>
                  <a:gd name="T80" fmla="*/ 53 w 144"/>
                  <a:gd name="T81" fmla="*/ 2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4" h="117">
                    <a:moveTo>
                      <a:pt x="42" y="21"/>
                    </a:moveTo>
                    <a:cubicBezTo>
                      <a:pt x="40" y="21"/>
                      <a:pt x="37" y="21"/>
                      <a:pt x="34" y="21"/>
                    </a:cubicBezTo>
                    <a:cubicBezTo>
                      <a:pt x="33" y="17"/>
                      <a:pt x="33" y="13"/>
                      <a:pt x="34" y="10"/>
                    </a:cubicBezTo>
                    <a:cubicBezTo>
                      <a:pt x="35" y="4"/>
                      <a:pt x="33" y="1"/>
                      <a:pt x="29" y="0"/>
                    </a:cubicBezTo>
                    <a:cubicBezTo>
                      <a:pt x="25" y="0"/>
                      <a:pt x="22" y="3"/>
                      <a:pt x="21" y="10"/>
                    </a:cubicBezTo>
                    <a:cubicBezTo>
                      <a:pt x="21" y="13"/>
                      <a:pt x="21" y="18"/>
                      <a:pt x="24" y="23"/>
                    </a:cubicBezTo>
                    <a:cubicBezTo>
                      <a:pt x="8" y="26"/>
                      <a:pt x="0" y="32"/>
                      <a:pt x="0" y="39"/>
                    </a:cubicBezTo>
                    <a:cubicBezTo>
                      <a:pt x="1" y="46"/>
                      <a:pt x="9" y="52"/>
                      <a:pt x="25" y="57"/>
                    </a:cubicBezTo>
                    <a:cubicBezTo>
                      <a:pt x="23" y="59"/>
                      <a:pt x="22" y="60"/>
                      <a:pt x="21" y="62"/>
                    </a:cubicBezTo>
                    <a:cubicBezTo>
                      <a:pt x="11" y="79"/>
                      <a:pt x="6" y="93"/>
                      <a:pt x="7" y="102"/>
                    </a:cubicBezTo>
                    <a:cubicBezTo>
                      <a:pt x="7" y="103"/>
                      <a:pt x="8" y="104"/>
                      <a:pt x="9" y="104"/>
                    </a:cubicBezTo>
                    <a:cubicBezTo>
                      <a:pt x="11" y="104"/>
                      <a:pt x="12" y="103"/>
                      <a:pt x="13" y="102"/>
                    </a:cubicBezTo>
                    <a:cubicBezTo>
                      <a:pt x="17" y="96"/>
                      <a:pt x="19" y="92"/>
                      <a:pt x="19" y="88"/>
                    </a:cubicBezTo>
                    <a:cubicBezTo>
                      <a:pt x="20" y="82"/>
                      <a:pt x="24" y="73"/>
                      <a:pt x="32" y="62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4" y="60"/>
                      <a:pt x="35" y="61"/>
                    </a:cubicBezTo>
                    <a:cubicBezTo>
                      <a:pt x="35" y="61"/>
                      <a:pt x="36" y="61"/>
                      <a:pt x="36" y="61"/>
                    </a:cubicBezTo>
                    <a:cubicBezTo>
                      <a:pt x="39" y="61"/>
                      <a:pt x="41" y="61"/>
                      <a:pt x="42" y="59"/>
                    </a:cubicBezTo>
                    <a:cubicBezTo>
                      <a:pt x="43" y="58"/>
                      <a:pt x="42" y="57"/>
                      <a:pt x="40" y="56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41" y="52"/>
                      <a:pt x="46" y="49"/>
                      <a:pt x="51" y="48"/>
                    </a:cubicBezTo>
                    <a:cubicBezTo>
                      <a:pt x="51" y="48"/>
                      <a:pt x="52" y="48"/>
                      <a:pt x="53" y="49"/>
                    </a:cubicBezTo>
                    <a:cubicBezTo>
                      <a:pt x="61" y="52"/>
                      <a:pt x="64" y="55"/>
                      <a:pt x="63" y="58"/>
                    </a:cubicBezTo>
                    <a:cubicBezTo>
                      <a:pt x="62" y="59"/>
                      <a:pt x="60" y="61"/>
                      <a:pt x="55" y="62"/>
                    </a:cubicBezTo>
                    <a:cubicBezTo>
                      <a:pt x="43" y="66"/>
                      <a:pt x="38" y="72"/>
                      <a:pt x="39" y="81"/>
                    </a:cubicBezTo>
                    <a:cubicBezTo>
                      <a:pt x="41" y="93"/>
                      <a:pt x="58" y="105"/>
                      <a:pt x="90" y="117"/>
                    </a:cubicBezTo>
                    <a:cubicBezTo>
                      <a:pt x="92" y="117"/>
                      <a:pt x="94" y="117"/>
                      <a:pt x="96" y="116"/>
                    </a:cubicBezTo>
                    <a:cubicBezTo>
                      <a:pt x="97" y="115"/>
                      <a:pt x="97" y="114"/>
                      <a:pt x="96" y="113"/>
                    </a:cubicBezTo>
                    <a:cubicBezTo>
                      <a:pt x="94" y="111"/>
                      <a:pt x="89" y="109"/>
                      <a:pt x="82" y="106"/>
                    </a:cubicBezTo>
                    <a:cubicBezTo>
                      <a:pt x="63" y="99"/>
                      <a:pt x="52" y="90"/>
                      <a:pt x="49" y="80"/>
                    </a:cubicBezTo>
                    <a:cubicBezTo>
                      <a:pt x="48" y="77"/>
                      <a:pt x="49" y="74"/>
                      <a:pt x="52" y="71"/>
                    </a:cubicBezTo>
                    <a:cubicBezTo>
                      <a:pt x="54" y="69"/>
                      <a:pt x="58" y="67"/>
                      <a:pt x="62" y="66"/>
                    </a:cubicBezTo>
                    <a:cubicBezTo>
                      <a:pt x="70" y="64"/>
                      <a:pt x="73" y="61"/>
                      <a:pt x="73" y="58"/>
                    </a:cubicBezTo>
                    <a:cubicBezTo>
                      <a:pt x="73" y="53"/>
                      <a:pt x="69" y="50"/>
                      <a:pt x="62" y="46"/>
                    </a:cubicBezTo>
                    <a:cubicBezTo>
                      <a:pt x="62" y="46"/>
                      <a:pt x="61" y="46"/>
                      <a:pt x="61" y="46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73" y="44"/>
                      <a:pt x="78" y="40"/>
                      <a:pt x="76" y="34"/>
                    </a:cubicBezTo>
                    <a:cubicBezTo>
                      <a:pt x="75" y="30"/>
                      <a:pt x="72" y="26"/>
                      <a:pt x="66" y="23"/>
                    </a:cubicBezTo>
                    <a:cubicBezTo>
                      <a:pt x="71" y="20"/>
                      <a:pt x="71" y="17"/>
                      <a:pt x="68" y="13"/>
                    </a:cubicBezTo>
                    <a:cubicBezTo>
                      <a:pt x="65" y="10"/>
                      <a:pt x="62" y="9"/>
                      <a:pt x="59" y="10"/>
                    </a:cubicBezTo>
                    <a:cubicBezTo>
                      <a:pt x="59" y="16"/>
                      <a:pt x="53" y="19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lose/>
                    <a:moveTo>
                      <a:pt x="132" y="29"/>
                    </a:moveTo>
                    <a:cubicBezTo>
                      <a:pt x="114" y="29"/>
                      <a:pt x="103" y="29"/>
                      <a:pt x="97" y="29"/>
                    </a:cubicBezTo>
                    <a:cubicBezTo>
                      <a:pt x="98" y="26"/>
                      <a:pt x="99" y="22"/>
                      <a:pt x="101" y="17"/>
                    </a:cubicBezTo>
                    <a:cubicBezTo>
                      <a:pt x="102" y="16"/>
                      <a:pt x="102" y="15"/>
                      <a:pt x="100" y="14"/>
                    </a:cubicBezTo>
                    <a:cubicBezTo>
                      <a:pt x="99" y="12"/>
                      <a:pt x="98" y="12"/>
                      <a:pt x="96" y="12"/>
                    </a:cubicBezTo>
                    <a:cubicBezTo>
                      <a:pt x="93" y="12"/>
                      <a:pt x="92" y="12"/>
                      <a:pt x="91" y="13"/>
                    </a:cubicBezTo>
                    <a:cubicBezTo>
                      <a:pt x="90" y="13"/>
                      <a:pt x="89" y="15"/>
                      <a:pt x="89" y="18"/>
                    </a:cubicBezTo>
                    <a:cubicBezTo>
                      <a:pt x="87" y="26"/>
                      <a:pt x="86" y="33"/>
                      <a:pt x="86" y="38"/>
                    </a:cubicBezTo>
                    <a:cubicBezTo>
                      <a:pt x="86" y="44"/>
                      <a:pt x="88" y="48"/>
                      <a:pt x="90" y="52"/>
                    </a:cubicBezTo>
                    <a:cubicBezTo>
                      <a:pt x="95" y="60"/>
                      <a:pt x="104" y="64"/>
                      <a:pt x="116" y="64"/>
                    </a:cubicBezTo>
                    <a:cubicBezTo>
                      <a:pt x="132" y="64"/>
                      <a:pt x="141" y="60"/>
                      <a:pt x="142" y="52"/>
                    </a:cubicBezTo>
                    <a:cubicBezTo>
                      <a:pt x="144" y="45"/>
                      <a:pt x="144" y="37"/>
                      <a:pt x="144" y="30"/>
                    </a:cubicBezTo>
                    <a:cubicBezTo>
                      <a:pt x="144" y="23"/>
                      <a:pt x="143" y="18"/>
                      <a:pt x="141" y="15"/>
                    </a:cubicBezTo>
                    <a:cubicBezTo>
                      <a:pt x="140" y="13"/>
                      <a:pt x="138" y="12"/>
                      <a:pt x="136" y="12"/>
                    </a:cubicBezTo>
                    <a:cubicBezTo>
                      <a:pt x="134" y="11"/>
                      <a:pt x="133" y="11"/>
                      <a:pt x="132" y="12"/>
                    </a:cubicBezTo>
                    <a:cubicBezTo>
                      <a:pt x="131" y="15"/>
                      <a:pt x="131" y="21"/>
                      <a:pt x="132" y="29"/>
                    </a:cubicBezTo>
                    <a:cubicBezTo>
                      <a:pt x="132" y="29"/>
                      <a:pt x="132" y="29"/>
                      <a:pt x="132" y="29"/>
                    </a:cubicBezTo>
                    <a:close/>
                    <a:moveTo>
                      <a:pt x="115" y="56"/>
                    </a:moveTo>
                    <a:cubicBezTo>
                      <a:pt x="107" y="56"/>
                      <a:pt x="101" y="54"/>
                      <a:pt x="100" y="50"/>
                    </a:cubicBezTo>
                    <a:cubicBezTo>
                      <a:pt x="97" y="46"/>
                      <a:pt x="96" y="42"/>
                      <a:pt x="96" y="36"/>
                    </a:cubicBezTo>
                    <a:cubicBezTo>
                      <a:pt x="106" y="36"/>
                      <a:pt x="118" y="36"/>
                      <a:pt x="133" y="36"/>
                    </a:cubicBezTo>
                    <a:cubicBezTo>
                      <a:pt x="134" y="42"/>
                      <a:pt x="134" y="47"/>
                      <a:pt x="132" y="52"/>
                    </a:cubicBezTo>
                    <a:cubicBezTo>
                      <a:pt x="131" y="55"/>
                      <a:pt x="125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lose/>
                    <a:moveTo>
                      <a:pt x="30" y="52"/>
                    </a:moveTo>
                    <a:cubicBezTo>
                      <a:pt x="16" y="47"/>
                      <a:pt x="10" y="42"/>
                      <a:pt x="11" y="39"/>
                    </a:cubicBezTo>
                    <a:cubicBezTo>
                      <a:pt x="11" y="35"/>
                      <a:pt x="17" y="31"/>
                      <a:pt x="27" y="29"/>
                    </a:cubicBezTo>
                    <a:cubicBezTo>
                      <a:pt x="31" y="35"/>
                      <a:pt x="37" y="40"/>
                      <a:pt x="43" y="44"/>
                    </a:cubicBezTo>
                    <a:cubicBezTo>
                      <a:pt x="39" y="46"/>
                      <a:pt x="34" y="49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lose/>
                    <a:moveTo>
                      <a:pt x="53" y="26"/>
                    </a:move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7"/>
                      <a:pt x="57" y="28"/>
                      <a:pt x="60" y="29"/>
                    </a:cubicBezTo>
                    <a:cubicBezTo>
                      <a:pt x="68" y="34"/>
                      <a:pt x="67" y="38"/>
                      <a:pt x="57" y="40"/>
                    </a:cubicBezTo>
                    <a:cubicBezTo>
                      <a:pt x="55" y="40"/>
                      <a:pt x="54" y="40"/>
                      <a:pt x="52" y="41"/>
                    </a:cubicBezTo>
                    <a:cubicBezTo>
                      <a:pt x="45" y="37"/>
                      <a:pt x="41" y="32"/>
                      <a:pt x="37" y="27"/>
                    </a:cubicBezTo>
                    <a:cubicBezTo>
                      <a:pt x="41" y="26"/>
                      <a:pt x="46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81" name="Freeform 1038"/>
              <p:cNvSpPr>
                <a:spLocks noEditPoints="1"/>
              </p:cNvSpPr>
              <p:nvPr/>
            </p:nvSpPr>
            <p:spPr bwMode="auto">
              <a:xfrm>
                <a:off x="9122056" y="3985731"/>
                <a:ext cx="319088" cy="290513"/>
              </a:xfrm>
              <a:custGeom>
                <a:avLst/>
                <a:gdLst>
                  <a:gd name="T0" fmla="*/ 4 w 124"/>
                  <a:gd name="T1" fmla="*/ 22 h 113"/>
                  <a:gd name="T2" fmla="*/ 23 w 124"/>
                  <a:gd name="T3" fmla="*/ 42 h 113"/>
                  <a:gd name="T4" fmla="*/ 57 w 124"/>
                  <a:gd name="T5" fmla="*/ 44 h 113"/>
                  <a:gd name="T6" fmla="*/ 5 w 124"/>
                  <a:gd name="T7" fmla="*/ 48 h 113"/>
                  <a:gd name="T8" fmla="*/ 9 w 124"/>
                  <a:gd name="T9" fmla="*/ 51 h 113"/>
                  <a:gd name="T10" fmla="*/ 55 w 124"/>
                  <a:gd name="T11" fmla="*/ 49 h 113"/>
                  <a:gd name="T12" fmla="*/ 57 w 124"/>
                  <a:gd name="T13" fmla="*/ 52 h 113"/>
                  <a:gd name="T14" fmla="*/ 57 w 124"/>
                  <a:gd name="T15" fmla="*/ 55 h 113"/>
                  <a:gd name="T16" fmla="*/ 3 w 124"/>
                  <a:gd name="T17" fmla="*/ 59 h 113"/>
                  <a:gd name="T18" fmla="*/ 13 w 124"/>
                  <a:gd name="T19" fmla="*/ 61 h 113"/>
                  <a:gd name="T20" fmla="*/ 51 w 124"/>
                  <a:gd name="T21" fmla="*/ 60 h 113"/>
                  <a:gd name="T22" fmla="*/ 56 w 124"/>
                  <a:gd name="T23" fmla="*/ 65 h 113"/>
                  <a:gd name="T24" fmla="*/ 4 w 124"/>
                  <a:gd name="T25" fmla="*/ 68 h 113"/>
                  <a:gd name="T26" fmla="*/ 46 w 124"/>
                  <a:gd name="T27" fmla="*/ 71 h 113"/>
                  <a:gd name="T28" fmla="*/ 54 w 124"/>
                  <a:gd name="T29" fmla="*/ 71 h 113"/>
                  <a:gd name="T30" fmla="*/ 28 w 124"/>
                  <a:gd name="T31" fmla="*/ 105 h 113"/>
                  <a:gd name="T32" fmla="*/ 23 w 124"/>
                  <a:gd name="T33" fmla="*/ 112 h 113"/>
                  <a:gd name="T34" fmla="*/ 61 w 124"/>
                  <a:gd name="T35" fmla="*/ 83 h 113"/>
                  <a:gd name="T36" fmla="*/ 81 w 124"/>
                  <a:gd name="T37" fmla="*/ 71 h 113"/>
                  <a:gd name="T38" fmla="*/ 100 w 124"/>
                  <a:gd name="T39" fmla="*/ 71 h 113"/>
                  <a:gd name="T40" fmla="*/ 121 w 124"/>
                  <a:gd name="T41" fmla="*/ 107 h 113"/>
                  <a:gd name="T42" fmla="*/ 116 w 124"/>
                  <a:gd name="T43" fmla="*/ 87 h 113"/>
                  <a:gd name="T44" fmla="*/ 109 w 124"/>
                  <a:gd name="T45" fmla="*/ 66 h 113"/>
                  <a:gd name="T46" fmla="*/ 100 w 124"/>
                  <a:gd name="T47" fmla="*/ 46 h 113"/>
                  <a:gd name="T48" fmla="*/ 69 w 124"/>
                  <a:gd name="T49" fmla="*/ 40 h 113"/>
                  <a:gd name="T50" fmla="*/ 103 w 124"/>
                  <a:gd name="T51" fmla="*/ 41 h 113"/>
                  <a:gd name="T52" fmla="*/ 105 w 124"/>
                  <a:gd name="T53" fmla="*/ 21 h 113"/>
                  <a:gd name="T54" fmla="*/ 102 w 124"/>
                  <a:gd name="T55" fmla="*/ 26 h 113"/>
                  <a:gd name="T56" fmla="*/ 68 w 124"/>
                  <a:gd name="T57" fmla="*/ 23 h 113"/>
                  <a:gd name="T58" fmla="*/ 90 w 124"/>
                  <a:gd name="T59" fmla="*/ 18 h 113"/>
                  <a:gd name="T60" fmla="*/ 93 w 124"/>
                  <a:gd name="T61" fmla="*/ 3 h 113"/>
                  <a:gd name="T62" fmla="*/ 86 w 124"/>
                  <a:gd name="T63" fmla="*/ 12 h 113"/>
                  <a:gd name="T64" fmla="*/ 77 w 124"/>
                  <a:gd name="T65" fmla="*/ 15 h 113"/>
                  <a:gd name="T66" fmla="*/ 68 w 124"/>
                  <a:gd name="T67" fmla="*/ 9 h 113"/>
                  <a:gd name="T68" fmla="*/ 61 w 124"/>
                  <a:gd name="T69" fmla="*/ 0 h 113"/>
                  <a:gd name="T70" fmla="*/ 56 w 124"/>
                  <a:gd name="T71" fmla="*/ 9 h 113"/>
                  <a:gd name="T72" fmla="*/ 43 w 124"/>
                  <a:gd name="T73" fmla="*/ 15 h 113"/>
                  <a:gd name="T74" fmla="*/ 23 w 124"/>
                  <a:gd name="T75" fmla="*/ 2 h 113"/>
                  <a:gd name="T76" fmla="*/ 19 w 124"/>
                  <a:gd name="T77" fmla="*/ 11 h 113"/>
                  <a:gd name="T78" fmla="*/ 38 w 124"/>
                  <a:gd name="T79" fmla="*/ 20 h 113"/>
                  <a:gd name="T80" fmla="*/ 56 w 124"/>
                  <a:gd name="T81" fmla="*/ 21 h 113"/>
                  <a:gd name="T82" fmla="*/ 56 w 124"/>
                  <a:gd name="T83" fmla="*/ 25 h 113"/>
                  <a:gd name="T84" fmla="*/ 14 w 124"/>
                  <a:gd name="T85" fmla="*/ 23 h 113"/>
                  <a:gd name="T86" fmla="*/ 10 w 124"/>
                  <a:gd name="T87" fmla="*/ 20 h 113"/>
                  <a:gd name="T88" fmla="*/ 14 w 124"/>
                  <a:gd name="T89" fmla="*/ 34 h 113"/>
                  <a:gd name="T90" fmla="*/ 56 w 124"/>
                  <a:gd name="T91" fmla="*/ 30 h 113"/>
                  <a:gd name="T92" fmla="*/ 27 w 124"/>
                  <a:gd name="T93" fmla="*/ 36 h 113"/>
                  <a:gd name="T94" fmla="*/ 14 w 124"/>
                  <a:gd name="T95" fmla="*/ 34 h 113"/>
                  <a:gd name="T96" fmla="*/ 103 w 124"/>
                  <a:gd name="T97" fmla="*/ 57 h 113"/>
                  <a:gd name="T98" fmla="*/ 85 w 124"/>
                  <a:gd name="T99" fmla="*/ 55 h 113"/>
                  <a:gd name="T100" fmla="*/ 69 w 124"/>
                  <a:gd name="T101" fmla="*/ 49 h 113"/>
                  <a:gd name="T102" fmla="*/ 104 w 124"/>
                  <a:gd name="T103" fmla="*/ 53 h 113"/>
                  <a:gd name="T104" fmla="*/ 93 w 124"/>
                  <a:gd name="T105" fmla="*/ 37 h 113"/>
                  <a:gd name="T106" fmla="*/ 69 w 124"/>
                  <a:gd name="T107" fmla="*/ 32 h 113"/>
                  <a:gd name="T108" fmla="*/ 102 w 124"/>
                  <a:gd name="T109" fmla="*/ 31 h 113"/>
                  <a:gd name="T110" fmla="*/ 93 w 124"/>
                  <a:gd name="T111" fmla="*/ 37 h 113"/>
                  <a:gd name="T112" fmla="*/ 68 w 124"/>
                  <a:gd name="T113" fmla="*/ 65 h 113"/>
                  <a:gd name="T114" fmla="*/ 69 w 124"/>
                  <a:gd name="T115" fmla="*/ 60 h 113"/>
                  <a:gd name="T116" fmla="*/ 82 w 124"/>
                  <a:gd name="T117" fmla="*/ 60 h 113"/>
                  <a:gd name="T118" fmla="*/ 99 w 124"/>
                  <a:gd name="T119" fmla="*/ 63 h 113"/>
                  <a:gd name="T120" fmla="*/ 91 w 124"/>
                  <a:gd name="T121" fmla="*/ 66 h 113"/>
                  <a:gd name="T122" fmla="*/ 68 w 124"/>
                  <a:gd name="T123" fmla="*/ 6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4" h="113">
                    <a:moveTo>
                      <a:pt x="10" y="20"/>
                    </a:moveTo>
                    <a:cubicBezTo>
                      <a:pt x="7" y="20"/>
                      <a:pt x="6" y="20"/>
                      <a:pt x="4" y="22"/>
                    </a:cubicBezTo>
                    <a:cubicBezTo>
                      <a:pt x="0" y="28"/>
                      <a:pt x="2" y="34"/>
                      <a:pt x="9" y="40"/>
                    </a:cubicBezTo>
                    <a:cubicBezTo>
                      <a:pt x="12" y="42"/>
                      <a:pt x="17" y="42"/>
                      <a:pt x="23" y="42"/>
                    </a:cubicBezTo>
                    <a:cubicBezTo>
                      <a:pt x="34" y="41"/>
                      <a:pt x="46" y="40"/>
                      <a:pt x="57" y="40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42" y="44"/>
                      <a:pt x="28" y="45"/>
                      <a:pt x="13" y="45"/>
                    </a:cubicBezTo>
                    <a:cubicBezTo>
                      <a:pt x="9" y="45"/>
                      <a:pt x="6" y="46"/>
                      <a:pt x="5" y="48"/>
                    </a:cubicBezTo>
                    <a:cubicBezTo>
                      <a:pt x="5" y="49"/>
                      <a:pt x="5" y="50"/>
                      <a:pt x="5" y="51"/>
                    </a:cubicBezTo>
                    <a:cubicBezTo>
                      <a:pt x="6" y="51"/>
                      <a:pt x="7" y="51"/>
                      <a:pt x="9" y="51"/>
                    </a:cubicBezTo>
                    <a:cubicBezTo>
                      <a:pt x="12" y="51"/>
                      <a:pt x="16" y="51"/>
                      <a:pt x="22" y="50"/>
                    </a:cubicBezTo>
                    <a:cubicBezTo>
                      <a:pt x="37" y="50"/>
                      <a:pt x="48" y="49"/>
                      <a:pt x="55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50"/>
                      <a:pt x="57" y="51"/>
                      <a:pt x="57" y="52"/>
                    </a:cubicBezTo>
                    <a:cubicBezTo>
                      <a:pt x="57" y="53"/>
                      <a:pt x="57" y="54"/>
                      <a:pt x="57" y="54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42" y="55"/>
                      <a:pt x="27" y="55"/>
                      <a:pt x="11" y="56"/>
                    </a:cubicBezTo>
                    <a:cubicBezTo>
                      <a:pt x="5" y="56"/>
                      <a:pt x="2" y="57"/>
                      <a:pt x="3" y="59"/>
                    </a:cubicBezTo>
                    <a:cubicBezTo>
                      <a:pt x="3" y="60"/>
                      <a:pt x="4" y="61"/>
                      <a:pt x="5" y="61"/>
                    </a:cubicBezTo>
                    <a:cubicBezTo>
                      <a:pt x="6" y="61"/>
                      <a:pt x="9" y="61"/>
                      <a:pt x="13" y="61"/>
                    </a:cubicBezTo>
                    <a:cubicBezTo>
                      <a:pt x="29" y="60"/>
                      <a:pt x="40" y="60"/>
                      <a:pt x="46" y="60"/>
                    </a:cubicBezTo>
                    <a:cubicBezTo>
                      <a:pt x="47" y="60"/>
                      <a:pt x="49" y="60"/>
                      <a:pt x="51" y="60"/>
                    </a:cubicBezTo>
                    <a:cubicBezTo>
                      <a:pt x="54" y="60"/>
                      <a:pt x="55" y="60"/>
                      <a:pt x="57" y="60"/>
                    </a:cubicBezTo>
                    <a:cubicBezTo>
                      <a:pt x="57" y="62"/>
                      <a:pt x="56" y="64"/>
                      <a:pt x="56" y="65"/>
                    </a:cubicBezTo>
                    <a:cubicBezTo>
                      <a:pt x="44" y="65"/>
                      <a:pt x="29" y="65"/>
                      <a:pt x="10" y="66"/>
                    </a:cubicBezTo>
                    <a:cubicBezTo>
                      <a:pt x="6" y="66"/>
                      <a:pt x="4" y="67"/>
                      <a:pt x="4" y="68"/>
                    </a:cubicBezTo>
                    <a:cubicBezTo>
                      <a:pt x="4" y="70"/>
                      <a:pt x="6" y="71"/>
                      <a:pt x="9" y="71"/>
                    </a:cubicBezTo>
                    <a:cubicBezTo>
                      <a:pt x="17" y="72"/>
                      <a:pt x="29" y="72"/>
                      <a:pt x="46" y="71"/>
                    </a:cubicBezTo>
                    <a:cubicBezTo>
                      <a:pt x="47" y="71"/>
                      <a:pt x="48" y="71"/>
                      <a:pt x="50" y="71"/>
                    </a:cubicBezTo>
                    <a:cubicBezTo>
                      <a:pt x="52" y="71"/>
                      <a:pt x="54" y="71"/>
                      <a:pt x="54" y="71"/>
                    </a:cubicBezTo>
                    <a:cubicBezTo>
                      <a:pt x="53" y="75"/>
                      <a:pt x="52" y="79"/>
                      <a:pt x="50" y="82"/>
                    </a:cubicBezTo>
                    <a:cubicBezTo>
                      <a:pt x="46" y="88"/>
                      <a:pt x="39" y="96"/>
                      <a:pt x="28" y="105"/>
                    </a:cubicBezTo>
                    <a:cubicBezTo>
                      <a:pt x="26" y="106"/>
                      <a:pt x="25" y="108"/>
                      <a:pt x="24" y="108"/>
                    </a:cubicBezTo>
                    <a:cubicBezTo>
                      <a:pt x="22" y="110"/>
                      <a:pt x="21" y="111"/>
                      <a:pt x="23" y="112"/>
                    </a:cubicBezTo>
                    <a:cubicBezTo>
                      <a:pt x="25" y="113"/>
                      <a:pt x="28" y="113"/>
                      <a:pt x="30" y="111"/>
                    </a:cubicBezTo>
                    <a:cubicBezTo>
                      <a:pt x="44" y="104"/>
                      <a:pt x="54" y="94"/>
                      <a:pt x="61" y="83"/>
                    </a:cubicBezTo>
                    <a:cubicBezTo>
                      <a:pt x="64" y="78"/>
                      <a:pt x="66" y="74"/>
                      <a:pt x="67" y="71"/>
                    </a:cubicBezTo>
                    <a:cubicBezTo>
                      <a:pt x="70" y="71"/>
                      <a:pt x="75" y="71"/>
                      <a:pt x="81" y="71"/>
                    </a:cubicBezTo>
                    <a:cubicBezTo>
                      <a:pt x="86" y="71"/>
                      <a:pt x="90" y="71"/>
                      <a:pt x="93" y="71"/>
                    </a:cubicBezTo>
                    <a:cubicBezTo>
                      <a:pt x="95" y="71"/>
                      <a:pt x="98" y="71"/>
                      <a:pt x="100" y="71"/>
                    </a:cubicBezTo>
                    <a:cubicBezTo>
                      <a:pt x="104" y="86"/>
                      <a:pt x="109" y="97"/>
                      <a:pt x="115" y="104"/>
                    </a:cubicBezTo>
                    <a:cubicBezTo>
                      <a:pt x="117" y="107"/>
                      <a:pt x="119" y="107"/>
                      <a:pt x="121" y="107"/>
                    </a:cubicBezTo>
                    <a:cubicBezTo>
                      <a:pt x="123" y="106"/>
                      <a:pt x="124" y="105"/>
                      <a:pt x="123" y="103"/>
                    </a:cubicBezTo>
                    <a:cubicBezTo>
                      <a:pt x="122" y="99"/>
                      <a:pt x="120" y="94"/>
                      <a:pt x="116" y="87"/>
                    </a:cubicBezTo>
                    <a:cubicBezTo>
                      <a:pt x="115" y="85"/>
                      <a:pt x="114" y="84"/>
                      <a:pt x="114" y="83"/>
                    </a:cubicBezTo>
                    <a:cubicBezTo>
                      <a:pt x="111" y="77"/>
                      <a:pt x="109" y="71"/>
                      <a:pt x="109" y="66"/>
                    </a:cubicBezTo>
                    <a:cubicBezTo>
                      <a:pt x="113" y="62"/>
                      <a:pt x="115" y="58"/>
                      <a:pt x="114" y="53"/>
                    </a:cubicBezTo>
                    <a:cubicBezTo>
                      <a:pt x="114" y="49"/>
                      <a:pt x="110" y="46"/>
                      <a:pt x="100" y="46"/>
                    </a:cubicBezTo>
                    <a:cubicBezTo>
                      <a:pt x="93" y="45"/>
                      <a:pt x="83" y="45"/>
                      <a:pt x="69" y="44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80" y="40"/>
                      <a:pt x="87" y="41"/>
                      <a:pt x="91" y="41"/>
                    </a:cubicBezTo>
                    <a:cubicBezTo>
                      <a:pt x="96" y="42"/>
                      <a:pt x="100" y="42"/>
                      <a:pt x="103" y="41"/>
                    </a:cubicBezTo>
                    <a:cubicBezTo>
                      <a:pt x="113" y="36"/>
                      <a:pt x="115" y="30"/>
                      <a:pt x="110" y="22"/>
                    </a:cubicBezTo>
                    <a:cubicBezTo>
                      <a:pt x="109" y="21"/>
                      <a:pt x="107" y="20"/>
                      <a:pt x="105" y="21"/>
                    </a:cubicBezTo>
                    <a:cubicBezTo>
                      <a:pt x="103" y="21"/>
                      <a:pt x="102" y="22"/>
                      <a:pt x="102" y="23"/>
                    </a:cubicBezTo>
                    <a:cubicBezTo>
                      <a:pt x="102" y="24"/>
                      <a:pt x="102" y="25"/>
                      <a:pt x="102" y="26"/>
                    </a:cubicBezTo>
                    <a:cubicBezTo>
                      <a:pt x="90" y="26"/>
                      <a:pt x="79" y="25"/>
                      <a:pt x="69" y="25"/>
                    </a:cubicBezTo>
                    <a:cubicBezTo>
                      <a:pt x="69" y="25"/>
                      <a:pt x="68" y="24"/>
                      <a:pt x="68" y="23"/>
                    </a:cubicBezTo>
                    <a:cubicBezTo>
                      <a:pt x="68" y="22"/>
                      <a:pt x="68" y="22"/>
                      <a:pt x="68" y="21"/>
                    </a:cubicBezTo>
                    <a:cubicBezTo>
                      <a:pt x="80" y="21"/>
                      <a:pt x="87" y="20"/>
                      <a:pt x="90" y="18"/>
                    </a:cubicBezTo>
                    <a:cubicBezTo>
                      <a:pt x="97" y="14"/>
                      <a:pt x="99" y="10"/>
                      <a:pt x="97" y="5"/>
                    </a:cubicBezTo>
                    <a:cubicBezTo>
                      <a:pt x="97" y="4"/>
                      <a:pt x="95" y="3"/>
                      <a:pt x="93" y="3"/>
                    </a:cubicBezTo>
                    <a:cubicBezTo>
                      <a:pt x="91" y="3"/>
                      <a:pt x="90" y="3"/>
                      <a:pt x="89" y="4"/>
                    </a:cubicBezTo>
                    <a:cubicBezTo>
                      <a:pt x="88" y="8"/>
                      <a:pt x="87" y="11"/>
                      <a:pt x="86" y="12"/>
                    </a:cubicBezTo>
                    <a:cubicBezTo>
                      <a:pt x="85" y="14"/>
                      <a:pt x="83" y="15"/>
                      <a:pt x="78" y="15"/>
                    </a:cubicBezTo>
                    <a:cubicBezTo>
                      <a:pt x="78" y="15"/>
                      <a:pt x="78" y="15"/>
                      <a:pt x="77" y="15"/>
                    </a:cubicBezTo>
                    <a:cubicBezTo>
                      <a:pt x="73" y="15"/>
                      <a:pt x="70" y="15"/>
                      <a:pt x="68" y="15"/>
                    </a:cubicBezTo>
                    <a:cubicBezTo>
                      <a:pt x="68" y="14"/>
                      <a:pt x="68" y="12"/>
                      <a:pt x="68" y="9"/>
                    </a:cubicBezTo>
                    <a:cubicBezTo>
                      <a:pt x="68" y="6"/>
                      <a:pt x="67" y="4"/>
                      <a:pt x="67" y="4"/>
                    </a:cubicBezTo>
                    <a:cubicBezTo>
                      <a:pt x="67" y="2"/>
                      <a:pt x="65" y="0"/>
                      <a:pt x="61" y="0"/>
                    </a:cubicBezTo>
                    <a:cubicBezTo>
                      <a:pt x="57" y="0"/>
                      <a:pt x="56" y="2"/>
                      <a:pt x="55" y="4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2"/>
                      <a:pt x="56" y="14"/>
                      <a:pt x="56" y="15"/>
                    </a:cubicBezTo>
                    <a:cubicBezTo>
                      <a:pt x="51" y="15"/>
                      <a:pt x="47" y="15"/>
                      <a:pt x="43" y="15"/>
                    </a:cubicBezTo>
                    <a:cubicBezTo>
                      <a:pt x="33" y="14"/>
                      <a:pt x="27" y="11"/>
                      <a:pt x="27" y="4"/>
                    </a:cubicBezTo>
                    <a:cubicBezTo>
                      <a:pt x="27" y="3"/>
                      <a:pt x="25" y="2"/>
                      <a:pt x="23" y="2"/>
                    </a:cubicBezTo>
                    <a:cubicBezTo>
                      <a:pt x="21" y="2"/>
                      <a:pt x="20" y="3"/>
                      <a:pt x="18" y="4"/>
                    </a:cubicBezTo>
                    <a:cubicBezTo>
                      <a:pt x="17" y="6"/>
                      <a:pt x="17" y="9"/>
                      <a:pt x="19" y="11"/>
                    </a:cubicBezTo>
                    <a:cubicBezTo>
                      <a:pt x="21" y="14"/>
                      <a:pt x="24" y="16"/>
                      <a:pt x="28" y="18"/>
                    </a:cubicBezTo>
                    <a:cubicBezTo>
                      <a:pt x="31" y="19"/>
                      <a:pt x="35" y="20"/>
                      <a:pt x="38" y="20"/>
                    </a:cubicBezTo>
                    <a:cubicBezTo>
                      <a:pt x="42" y="21"/>
                      <a:pt x="47" y="21"/>
                      <a:pt x="54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2"/>
                      <a:pt x="56" y="22"/>
                      <a:pt x="56" y="23"/>
                    </a:cubicBezTo>
                    <a:cubicBezTo>
                      <a:pt x="56" y="24"/>
                      <a:pt x="56" y="24"/>
                      <a:pt x="56" y="25"/>
                    </a:cubicBezTo>
                    <a:cubicBezTo>
                      <a:pt x="41" y="25"/>
                      <a:pt x="27" y="25"/>
                      <a:pt x="13" y="26"/>
                    </a:cubicBezTo>
                    <a:cubicBezTo>
                      <a:pt x="13" y="25"/>
                      <a:pt x="14" y="24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5" y="21"/>
                      <a:pt x="13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  <a:moveTo>
                      <a:pt x="14" y="34"/>
                    </a:moveTo>
                    <a:cubicBezTo>
                      <a:pt x="14" y="33"/>
                      <a:pt x="14" y="33"/>
                      <a:pt x="14" y="32"/>
                    </a:cubicBezTo>
                    <a:cubicBezTo>
                      <a:pt x="25" y="31"/>
                      <a:pt x="40" y="30"/>
                      <a:pt x="56" y="30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44" y="35"/>
                      <a:pt x="34" y="36"/>
                      <a:pt x="27" y="36"/>
                    </a:cubicBezTo>
                    <a:cubicBezTo>
                      <a:pt x="19" y="37"/>
                      <a:pt x="15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lose/>
                    <a:moveTo>
                      <a:pt x="104" y="53"/>
                    </a:moveTo>
                    <a:cubicBezTo>
                      <a:pt x="104" y="54"/>
                      <a:pt x="104" y="55"/>
                      <a:pt x="103" y="57"/>
                    </a:cubicBezTo>
                    <a:cubicBezTo>
                      <a:pt x="102" y="56"/>
                      <a:pt x="100" y="56"/>
                      <a:pt x="97" y="56"/>
                    </a:cubicBezTo>
                    <a:cubicBezTo>
                      <a:pt x="94" y="56"/>
                      <a:pt x="90" y="55"/>
                      <a:pt x="85" y="55"/>
                    </a:cubicBezTo>
                    <a:cubicBezTo>
                      <a:pt x="78" y="55"/>
                      <a:pt x="73" y="55"/>
                      <a:pt x="69" y="55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9" y="50"/>
                      <a:pt x="88" y="50"/>
                      <a:pt x="93" y="50"/>
                    </a:cubicBezTo>
                    <a:cubicBezTo>
                      <a:pt x="100" y="50"/>
                      <a:pt x="103" y="51"/>
                      <a:pt x="104" y="53"/>
                    </a:cubicBezTo>
                    <a:cubicBezTo>
                      <a:pt x="104" y="53"/>
                      <a:pt x="104" y="53"/>
                      <a:pt x="104" y="53"/>
                    </a:cubicBezTo>
                    <a:close/>
                    <a:moveTo>
                      <a:pt x="93" y="37"/>
                    </a:moveTo>
                    <a:cubicBezTo>
                      <a:pt x="86" y="36"/>
                      <a:pt x="78" y="35"/>
                      <a:pt x="69" y="35"/>
                    </a:cubicBezTo>
                    <a:cubicBezTo>
                      <a:pt x="69" y="34"/>
                      <a:pt x="69" y="34"/>
                      <a:pt x="69" y="32"/>
                    </a:cubicBezTo>
                    <a:cubicBezTo>
                      <a:pt x="69" y="31"/>
                      <a:pt x="69" y="30"/>
                      <a:pt x="69" y="30"/>
                    </a:cubicBezTo>
                    <a:cubicBezTo>
                      <a:pt x="83" y="30"/>
                      <a:pt x="94" y="30"/>
                      <a:pt x="102" y="31"/>
                    </a:cubicBezTo>
                    <a:cubicBezTo>
                      <a:pt x="101" y="33"/>
                      <a:pt x="100" y="34"/>
                      <a:pt x="100" y="35"/>
                    </a:cubicBezTo>
                    <a:cubicBezTo>
                      <a:pt x="98" y="36"/>
                      <a:pt x="96" y="37"/>
                      <a:pt x="93" y="37"/>
                    </a:cubicBezTo>
                    <a:cubicBezTo>
                      <a:pt x="93" y="37"/>
                      <a:pt x="93" y="37"/>
                      <a:pt x="93" y="37"/>
                    </a:cubicBezTo>
                    <a:close/>
                    <a:moveTo>
                      <a:pt x="68" y="65"/>
                    </a:moveTo>
                    <a:cubicBezTo>
                      <a:pt x="68" y="65"/>
                      <a:pt x="68" y="64"/>
                      <a:pt x="69" y="63"/>
                    </a:cubicBezTo>
                    <a:cubicBezTo>
                      <a:pt x="69" y="62"/>
                      <a:pt x="69" y="61"/>
                      <a:pt x="69" y="60"/>
                    </a:cubicBezTo>
                    <a:cubicBezTo>
                      <a:pt x="72" y="60"/>
                      <a:pt x="75" y="60"/>
                      <a:pt x="77" y="60"/>
                    </a:cubicBezTo>
                    <a:cubicBezTo>
                      <a:pt x="79" y="60"/>
                      <a:pt x="81" y="60"/>
                      <a:pt x="82" y="60"/>
                    </a:cubicBezTo>
                    <a:cubicBezTo>
                      <a:pt x="86" y="60"/>
                      <a:pt x="88" y="60"/>
                      <a:pt x="91" y="60"/>
                    </a:cubicBezTo>
                    <a:cubicBezTo>
                      <a:pt x="96" y="60"/>
                      <a:pt x="99" y="61"/>
                      <a:pt x="99" y="63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7" y="65"/>
                      <a:pt x="95" y="66"/>
                      <a:pt x="91" y="66"/>
                    </a:cubicBezTo>
                    <a:cubicBezTo>
                      <a:pt x="85" y="65"/>
                      <a:pt x="77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82" name="Freeform 1039"/>
              <p:cNvSpPr>
                <a:spLocks noEditPoints="1"/>
              </p:cNvSpPr>
              <p:nvPr/>
            </p:nvSpPr>
            <p:spPr bwMode="auto">
              <a:xfrm>
                <a:off x="9098244" y="3714268"/>
                <a:ext cx="346075" cy="288925"/>
              </a:xfrm>
              <a:custGeom>
                <a:avLst/>
                <a:gdLst>
                  <a:gd name="T0" fmla="*/ 26 w 134"/>
                  <a:gd name="T1" fmla="*/ 61 h 112"/>
                  <a:gd name="T2" fmla="*/ 33 w 134"/>
                  <a:gd name="T3" fmla="*/ 64 h 112"/>
                  <a:gd name="T4" fmla="*/ 16 w 134"/>
                  <a:gd name="T5" fmla="*/ 76 h 112"/>
                  <a:gd name="T6" fmla="*/ 34 w 134"/>
                  <a:gd name="T7" fmla="*/ 74 h 112"/>
                  <a:gd name="T8" fmla="*/ 17 w 134"/>
                  <a:gd name="T9" fmla="*/ 110 h 112"/>
                  <a:gd name="T10" fmla="*/ 45 w 134"/>
                  <a:gd name="T11" fmla="*/ 71 h 112"/>
                  <a:gd name="T12" fmla="*/ 72 w 134"/>
                  <a:gd name="T13" fmla="*/ 66 h 112"/>
                  <a:gd name="T14" fmla="*/ 55 w 134"/>
                  <a:gd name="T15" fmla="*/ 84 h 112"/>
                  <a:gd name="T16" fmla="*/ 87 w 134"/>
                  <a:gd name="T17" fmla="*/ 95 h 112"/>
                  <a:gd name="T18" fmla="*/ 99 w 134"/>
                  <a:gd name="T19" fmla="*/ 77 h 112"/>
                  <a:gd name="T20" fmla="*/ 97 w 134"/>
                  <a:gd name="T21" fmla="*/ 72 h 112"/>
                  <a:gd name="T22" fmla="*/ 76 w 134"/>
                  <a:gd name="T23" fmla="*/ 95 h 112"/>
                  <a:gd name="T24" fmla="*/ 76 w 134"/>
                  <a:gd name="T25" fmla="*/ 74 h 112"/>
                  <a:gd name="T26" fmla="*/ 82 w 134"/>
                  <a:gd name="T27" fmla="*/ 66 h 112"/>
                  <a:gd name="T28" fmla="*/ 111 w 134"/>
                  <a:gd name="T29" fmla="*/ 90 h 112"/>
                  <a:gd name="T30" fmla="*/ 131 w 134"/>
                  <a:gd name="T31" fmla="*/ 107 h 112"/>
                  <a:gd name="T32" fmla="*/ 121 w 134"/>
                  <a:gd name="T33" fmla="*/ 73 h 112"/>
                  <a:gd name="T34" fmla="*/ 76 w 134"/>
                  <a:gd name="T35" fmla="*/ 55 h 112"/>
                  <a:gd name="T36" fmla="*/ 121 w 134"/>
                  <a:gd name="T37" fmla="*/ 37 h 112"/>
                  <a:gd name="T38" fmla="*/ 133 w 134"/>
                  <a:gd name="T39" fmla="*/ 13 h 112"/>
                  <a:gd name="T40" fmla="*/ 80 w 134"/>
                  <a:gd name="T41" fmla="*/ 1 h 112"/>
                  <a:gd name="T42" fmla="*/ 85 w 134"/>
                  <a:gd name="T43" fmla="*/ 6 h 112"/>
                  <a:gd name="T44" fmla="*/ 123 w 134"/>
                  <a:gd name="T45" fmla="*/ 18 h 112"/>
                  <a:gd name="T46" fmla="*/ 78 w 134"/>
                  <a:gd name="T47" fmla="*/ 13 h 112"/>
                  <a:gd name="T48" fmla="*/ 118 w 134"/>
                  <a:gd name="T49" fmla="*/ 23 h 112"/>
                  <a:gd name="T50" fmla="*/ 87 w 134"/>
                  <a:gd name="T51" fmla="*/ 19 h 112"/>
                  <a:gd name="T52" fmla="*/ 93 w 134"/>
                  <a:gd name="T53" fmla="*/ 25 h 112"/>
                  <a:gd name="T54" fmla="*/ 116 w 134"/>
                  <a:gd name="T55" fmla="*/ 29 h 112"/>
                  <a:gd name="T56" fmla="*/ 109 w 134"/>
                  <a:gd name="T57" fmla="*/ 32 h 112"/>
                  <a:gd name="T58" fmla="*/ 79 w 134"/>
                  <a:gd name="T59" fmla="*/ 30 h 112"/>
                  <a:gd name="T60" fmla="*/ 65 w 134"/>
                  <a:gd name="T61" fmla="*/ 29 h 112"/>
                  <a:gd name="T62" fmla="*/ 32 w 134"/>
                  <a:gd name="T63" fmla="*/ 32 h 112"/>
                  <a:gd name="T64" fmla="*/ 35 w 134"/>
                  <a:gd name="T65" fmla="*/ 27 h 112"/>
                  <a:gd name="T66" fmla="*/ 64 w 134"/>
                  <a:gd name="T67" fmla="*/ 22 h 112"/>
                  <a:gd name="T68" fmla="*/ 44 w 134"/>
                  <a:gd name="T69" fmla="*/ 21 h 112"/>
                  <a:gd name="T70" fmla="*/ 26 w 134"/>
                  <a:gd name="T71" fmla="*/ 22 h 112"/>
                  <a:gd name="T72" fmla="*/ 60 w 134"/>
                  <a:gd name="T73" fmla="*/ 11 h 112"/>
                  <a:gd name="T74" fmla="*/ 17 w 134"/>
                  <a:gd name="T75" fmla="*/ 16 h 112"/>
                  <a:gd name="T76" fmla="*/ 61 w 134"/>
                  <a:gd name="T77" fmla="*/ 4 h 112"/>
                  <a:gd name="T78" fmla="*/ 46 w 134"/>
                  <a:gd name="T79" fmla="*/ 1 h 112"/>
                  <a:gd name="T80" fmla="*/ 13 w 134"/>
                  <a:gd name="T81" fmla="*/ 21 h 112"/>
                  <a:gd name="T82" fmla="*/ 24 w 134"/>
                  <a:gd name="T83" fmla="*/ 33 h 112"/>
                  <a:gd name="T84" fmla="*/ 22 w 134"/>
                  <a:gd name="T85" fmla="*/ 43 h 112"/>
                  <a:gd name="T86" fmla="*/ 51 w 134"/>
                  <a:gd name="T87" fmla="*/ 56 h 112"/>
                  <a:gd name="T88" fmla="*/ 70 w 134"/>
                  <a:gd name="T89" fmla="*/ 61 h 112"/>
                  <a:gd name="T90" fmla="*/ 26 w 134"/>
                  <a:gd name="T91" fmla="*/ 56 h 112"/>
                  <a:gd name="T92" fmla="*/ 0 w 134"/>
                  <a:gd name="T93" fmla="*/ 66 h 112"/>
                  <a:gd name="T94" fmla="*/ 96 w 134"/>
                  <a:gd name="T95" fmla="*/ 42 h 112"/>
                  <a:gd name="T96" fmla="*/ 57 w 134"/>
                  <a:gd name="T97" fmla="*/ 41 h 112"/>
                  <a:gd name="T98" fmla="*/ 41 w 134"/>
                  <a:gd name="T99" fmla="*/ 36 h 112"/>
                  <a:gd name="T100" fmla="*/ 100 w 134"/>
                  <a:gd name="T101" fmla="*/ 36 h 112"/>
                  <a:gd name="T102" fmla="*/ 56 w 134"/>
                  <a:gd name="T103" fmla="*/ 46 h 112"/>
                  <a:gd name="T104" fmla="*/ 95 w 134"/>
                  <a:gd name="T105" fmla="*/ 47 h 112"/>
                  <a:gd name="T106" fmla="*/ 99 w 134"/>
                  <a:gd name="T107" fmla="*/ 51 h 112"/>
                  <a:gd name="T108" fmla="*/ 47 w 134"/>
                  <a:gd name="T109" fmla="*/ 51 h 112"/>
                  <a:gd name="T110" fmla="*/ 42 w 134"/>
                  <a:gd name="T111" fmla="*/ 44 h 112"/>
                  <a:gd name="T112" fmla="*/ 31 w 134"/>
                  <a:gd name="T113" fmla="*/ 44 h 112"/>
                  <a:gd name="T114" fmla="*/ 114 w 134"/>
                  <a:gd name="T115" fmla="*/ 41 h 112"/>
                  <a:gd name="T116" fmla="*/ 110 w 134"/>
                  <a:gd name="T117" fmla="*/ 50 h 112"/>
                  <a:gd name="T118" fmla="*/ 112 w 134"/>
                  <a:gd name="T119" fmla="*/ 3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4" h="112">
                    <a:moveTo>
                      <a:pt x="0" y="66"/>
                    </a:moveTo>
                    <a:cubicBezTo>
                      <a:pt x="2" y="67"/>
                      <a:pt x="5" y="67"/>
                      <a:pt x="9" y="65"/>
                    </a:cubicBezTo>
                    <a:cubicBezTo>
                      <a:pt x="15" y="63"/>
                      <a:pt x="21" y="62"/>
                      <a:pt x="26" y="61"/>
                    </a:cubicBezTo>
                    <a:cubicBezTo>
                      <a:pt x="30" y="61"/>
                      <a:pt x="32" y="62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23" y="67"/>
                      <a:pt x="15" y="70"/>
                      <a:pt x="8" y="74"/>
                    </a:cubicBezTo>
                    <a:cubicBezTo>
                      <a:pt x="6" y="76"/>
                      <a:pt x="6" y="78"/>
                      <a:pt x="7" y="79"/>
                    </a:cubicBezTo>
                    <a:cubicBezTo>
                      <a:pt x="9" y="79"/>
                      <a:pt x="12" y="78"/>
                      <a:pt x="16" y="76"/>
                    </a:cubicBezTo>
                    <a:cubicBezTo>
                      <a:pt x="20" y="73"/>
                      <a:pt x="27" y="71"/>
                      <a:pt x="36" y="69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72"/>
                      <a:pt x="37" y="73"/>
                      <a:pt x="34" y="74"/>
                    </a:cubicBezTo>
                    <a:cubicBezTo>
                      <a:pt x="29" y="79"/>
                      <a:pt x="25" y="83"/>
                      <a:pt x="22" y="86"/>
                    </a:cubicBezTo>
                    <a:cubicBezTo>
                      <a:pt x="16" y="95"/>
                      <a:pt x="12" y="103"/>
                      <a:pt x="11" y="109"/>
                    </a:cubicBezTo>
                    <a:cubicBezTo>
                      <a:pt x="12" y="110"/>
                      <a:pt x="14" y="111"/>
                      <a:pt x="17" y="110"/>
                    </a:cubicBezTo>
                    <a:cubicBezTo>
                      <a:pt x="19" y="109"/>
                      <a:pt x="21" y="107"/>
                      <a:pt x="23" y="102"/>
                    </a:cubicBezTo>
                    <a:cubicBezTo>
                      <a:pt x="27" y="90"/>
                      <a:pt x="33" y="82"/>
                      <a:pt x="42" y="77"/>
                    </a:cubicBezTo>
                    <a:cubicBezTo>
                      <a:pt x="44" y="76"/>
                      <a:pt x="45" y="74"/>
                      <a:pt x="45" y="71"/>
                    </a:cubicBezTo>
                    <a:cubicBezTo>
                      <a:pt x="45" y="71"/>
                      <a:pt x="45" y="70"/>
                      <a:pt x="45" y="68"/>
                    </a:cubicBezTo>
                    <a:cubicBezTo>
                      <a:pt x="45" y="68"/>
                      <a:pt x="44" y="68"/>
                      <a:pt x="44" y="68"/>
                    </a:cubicBezTo>
                    <a:cubicBezTo>
                      <a:pt x="52" y="67"/>
                      <a:pt x="61" y="66"/>
                      <a:pt x="72" y="66"/>
                    </a:cubicBezTo>
                    <a:cubicBezTo>
                      <a:pt x="73" y="67"/>
                      <a:pt x="72" y="69"/>
                      <a:pt x="71" y="70"/>
                    </a:cubicBezTo>
                    <a:cubicBezTo>
                      <a:pt x="69" y="72"/>
                      <a:pt x="65" y="75"/>
                      <a:pt x="60" y="78"/>
                    </a:cubicBezTo>
                    <a:cubicBezTo>
                      <a:pt x="57" y="80"/>
                      <a:pt x="56" y="82"/>
                      <a:pt x="55" y="84"/>
                    </a:cubicBezTo>
                    <a:cubicBezTo>
                      <a:pt x="55" y="90"/>
                      <a:pt x="59" y="95"/>
                      <a:pt x="67" y="99"/>
                    </a:cubicBezTo>
                    <a:cubicBezTo>
                      <a:pt x="70" y="100"/>
                      <a:pt x="74" y="100"/>
                      <a:pt x="79" y="99"/>
                    </a:cubicBezTo>
                    <a:cubicBezTo>
                      <a:pt x="84" y="98"/>
                      <a:pt x="87" y="97"/>
                      <a:pt x="87" y="95"/>
                    </a:cubicBezTo>
                    <a:cubicBezTo>
                      <a:pt x="87" y="95"/>
                      <a:pt x="88" y="94"/>
                      <a:pt x="88" y="93"/>
                    </a:cubicBezTo>
                    <a:cubicBezTo>
                      <a:pt x="89" y="90"/>
                      <a:pt x="90" y="87"/>
                      <a:pt x="91" y="85"/>
                    </a:cubicBezTo>
                    <a:cubicBezTo>
                      <a:pt x="92" y="84"/>
                      <a:pt x="95" y="81"/>
                      <a:pt x="99" y="77"/>
                    </a:cubicBezTo>
                    <a:cubicBezTo>
                      <a:pt x="101" y="76"/>
                      <a:pt x="101" y="75"/>
                      <a:pt x="102" y="75"/>
                    </a:cubicBezTo>
                    <a:cubicBezTo>
                      <a:pt x="102" y="74"/>
                      <a:pt x="102" y="74"/>
                      <a:pt x="101" y="73"/>
                    </a:cubicBezTo>
                    <a:cubicBezTo>
                      <a:pt x="99" y="73"/>
                      <a:pt x="98" y="72"/>
                      <a:pt x="97" y="72"/>
                    </a:cubicBezTo>
                    <a:cubicBezTo>
                      <a:pt x="94" y="73"/>
                      <a:pt x="90" y="76"/>
                      <a:pt x="86" y="80"/>
                    </a:cubicBezTo>
                    <a:cubicBezTo>
                      <a:pt x="83" y="83"/>
                      <a:pt x="80" y="87"/>
                      <a:pt x="79" y="92"/>
                    </a:cubicBezTo>
                    <a:cubicBezTo>
                      <a:pt x="78" y="94"/>
                      <a:pt x="77" y="95"/>
                      <a:pt x="76" y="95"/>
                    </a:cubicBezTo>
                    <a:cubicBezTo>
                      <a:pt x="74" y="95"/>
                      <a:pt x="73" y="95"/>
                      <a:pt x="71" y="94"/>
                    </a:cubicBezTo>
                    <a:cubicBezTo>
                      <a:pt x="65" y="91"/>
                      <a:pt x="63" y="87"/>
                      <a:pt x="65" y="84"/>
                    </a:cubicBezTo>
                    <a:cubicBezTo>
                      <a:pt x="66" y="81"/>
                      <a:pt x="70" y="78"/>
                      <a:pt x="76" y="74"/>
                    </a:cubicBezTo>
                    <a:cubicBezTo>
                      <a:pt x="79" y="72"/>
                      <a:pt x="81" y="70"/>
                      <a:pt x="82" y="68"/>
                    </a:cubicBezTo>
                    <a:cubicBezTo>
                      <a:pt x="82" y="68"/>
                      <a:pt x="82" y="67"/>
                      <a:pt x="82" y="67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9" y="66"/>
                      <a:pt x="97" y="66"/>
                      <a:pt x="104" y="67"/>
                    </a:cubicBezTo>
                    <a:cubicBezTo>
                      <a:pt x="109" y="67"/>
                      <a:pt x="112" y="69"/>
                      <a:pt x="112" y="71"/>
                    </a:cubicBezTo>
                    <a:cubicBezTo>
                      <a:pt x="110" y="78"/>
                      <a:pt x="109" y="84"/>
                      <a:pt x="111" y="90"/>
                    </a:cubicBezTo>
                    <a:cubicBezTo>
                      <a:pt x="114" y="98"/>
                      <a:pt x="118" y="105"/>
                      <a:pt x="124" y="110"/>
                    </a:cubicBezTo>
                    <a:cubicBezTo>
                      <a:pt x="126" y="112"/>
                      <a:pt x="128" y="112"/>
                      <a:pt x="131" y="111"/>
                    </a:cubicBezTo>
                    <a:cubicBezTo>
                      <a:pt x="133" y="111"/>
                      <a:pt x="133" y="109"/>
                      <a:pt x="131" y="107"/>
                    </a:cubicBezTo>
                    <a:cubicBezTo>
                      <a:pt x="125" y="100"/>
                      <a:pt x="121" y="93"/>
                      <a:pt x="119" y="88"/>
                    </a:cubicBezTo>
                    <a:cubicBezTo>
                      <a:pt x="118" y="84"/>
                      <a:pt x="118" y="81"/>
                      <a:pt x="118" y="78"/>
                    </a:cubicBezTo>
                    <a:cubicBezTo>
                      <a:pt x="119" y="76"/>
                      <a:pt x="120" y="74"/>
                      <a:pt x="121" y="73"/>
                    </a:cubicBezTo>
                    <a:cubicBezTo>
                      <a:pt x="124" y="72"/>
                      <a:pt x="124" y="70"/>
                      <a:pt x="122" y="68"/>
                    </a:cubicBezTo>
                    <a:cubicBezTo>
                      <a:pt x="117" y="63"/>
                      <a:pt x="103" y="61"/>
                      <a:pt x="80" y="61"/>
                    </a:cubicBezTo>
                    <a:cubicBezTo>
                      <a:pt x="79" y="59"/>
                      <a:pt x="78" y="57"/>
                      <a:pt x="76" y="55"/>
                    </a:cubicBezTo>
                    <a:cubicBezTo>
                      <a:pt x="87" y="55"/>
                      <a:pt x="94" y="55"/>
                      <a:pt x="98" y="56"/>
                    </a:cubicBezTo>
                    <a:cubicBezTo>
                      <a:pt x="108" y="57"/>
                      <a:pt x="115" y="56"/>
                      <a:pt x="118" y="54"/>
                    </a:cubicBezTo>
                    <a:cubicBezTo>
                      <a:pt x="123" y="48"/>
                      <a:pt x="124" y="43"/>
                      <a:pt x="121" y="37"/>
                    </a:cubicBezTo>
                    <a:cubicBezTo>
                      <a:pt x="121" y="36"/>
                      <a:pt x="120" y="35"/>
                      <a:pt x="119" y="34"/>
                    </a:cubicBezTo>
                    <a:cubicBezTo>
                      <a:pt x="121" y="32"/>
                      <a:pt x="124" y="28"/>
                      <a:pt x="126" y="25"/>
                    </a:cubicBezTo>
                    <a:cubicBezTo>
                      <a:pt x="132" y="22"/>
                      <a:pt x="134" y="18"/>
                      <a:pt x="133" y="13"/>
                    </a:cubicBezTo>
                    <a:cubicBezTo>
                      <a:pt x="132" y="9"/>
                      <a:pt x="126" y="6"/>
                      <a:pt x="114" y="4"/>
                    </a:cubicBezTo>
                    <a:cubicBezTo>
                      <a:pt x="104" y="2"/>
                      <a:pt x="93" y="1"/>
                      <a:pt x="81" y="1"/>
                    </a:cubicBezTo>
                    <a:cubicBezTo>
                      <a:pt x="81" y="1"/>
                      <a:pt x="81" y="1"/>
                      <a:pt x="80" y="1"/>
                    </a:cubicBezTo>
                    <a:cubicBezTo>
                      <a:pt x="76" y="1"/>
                      <a:pt x="75" y="2"/>
                      <a:pt x="76" y="3"/>
                    </a:cubicBezTo>
                    <a:cubicBezTo>
                      <a:pt x="78" y="5"/>
                      <a:pt x="79" y="5"/>
                      <a:pt x="80" y="6"/>
                    </a:cubicBezTo>
                    <a:cubicBezTo>
                      <a:pt x="81" y="6"/>
                      <a:pt x="83" y="6"/>
                      <a:pt x="85" y="6"/>
                    </a:cubicBezTo>
                    <a:cubicBezTo>
                      <a:pt x="101" y="6"/>
                      <a:pt x="114" y="8"/>
                      <a:pt x="122" y="12"/>
                    </a:cubicBezTo>
                    <a:cubicBezTo>
                      <a:pt x="124" y="14"/>
                      <a:pt x="125" y="16"/>
                      <a:pt x="125" y="18"/>
                    </a:cubicBezTo>
                    <a:cubicBezTo>
                      <a:pt x="124" y="18"/>
                      <a:pt x="124" y="18"/>
                      <a:pt x="123" y="18"/>
                    </a:cubicBezTo>
                    <a:cubicBezTo>
                      <a:pt x="114" y="14"/>
                      <a:pt x="100" y="11"/>
                      <a:pt x="82" y="10"/>
                    </a:cubicBezTo>
                    <a:cubicBezTo>
                      <a:pt x="80" y="10"/>
                      <a:pt x="79" y="11"/>
                      <a:pt x="78" y="11"/>
                    </a:cubicBezTo>
                    <a:cubicBezTo>
                      <a:pt x="77" y="11"/>
                      <a:pt x="77" y="12"/>
                      <a:pt x="78" y="13"/>
                    </a:cubicBezTo>
                    <a:cubicBezTo>
                      <a:pt x="79" y="14"/>
                      <a:pt x="82" y="15"/>
                      <a:pt x="86" y="15"/>
                    </a:cubicBezTo>
                    <a:cubicBezTo>
                      <a:pt x="99" y="16"/>
                      <a:pt x="109" y="18"/>
                      <a:pt x="117" y="21"/>
                    </a:cubicBezTo>
                    <a:cubicBezTo>
                      <a:pt x="117" y="22"/>
                      <a:pt x="118" y="22"/>
                      <a:pt x="118" y="23"/>
                    </a:cubicBezTo>
                    <a:cubicBezTo>
                      <a:pt x="115" y="24"/>
                      <a:pt x="111" y="24"/>
                      <a:pt x="108" y="23"/>
                    </a:cubicBezTo>
                    <a:cubicBezTo>
                      <a:pt x="105" y="22"/>
                      <a:pt x="99" y="21"/>
                      <a:pt x="89" y="20"/>
                    </a:cubicBezTo>
                    <a:cubicBezTo>
                      <a:pt x="88" y="20"/>
                      <a:pt x="87" y="20"/>
                      <a:pt x="87" y="19"/>
                    </a:cubicBezTo>
                    <a:cubicBezTo>
                      <a:pt x="83" y="19"/>
                      <a:pt x="81" y="19"/>
                      <a:pt x="80" y="19"/>
                    </a:cubicBezTo>
                    <a:cubicBezTo>
                      <a:pt x="75" y="21"/>
                      <a:pt x="78" y="23"/>
                      <a:pt x="88" y="24"/>
                    </a:cubicBezTo>
                    <a:cubicBezTo>
                      <a:pt x="89" y="25"/>
                      <a:pt x="91" y="25"/>
                      <a:pt x="93" y="25"/>
                    </a:cubicBezTo>
                    <a:cubicBezTo>
                      <a:pt x="99" y="26"/>
                      <a:pt x="104" y="27"/>
                      <a:pt x="106" y="28"/>
                    </a:cubicBezTo>
                    <a:cubicBezTo>
                      <a:pt x="109" y="29"/>
                      <a:pt x="112" y="29"/>
                      <a:pt x="116" y="28"/>
                    </a:cubicBezTo>
                    <a:cubicBezTo>
                      <a:pt x="116" y="28"/>
                      <a:pt x="116" y="29"/>
                      <a:pt x="116" y="29"/>
                    </a:cubicBezTo>
                    <a:cubicBezTo>
                      <a:pt x="114" y="31"/>
                      <a:pt x="113" y="32"/>
                      <a:pt x="112" y="32"/>
                    </a:cubicBezTo>
                    <a:cubicBezTo>
                      <a:pt x="112" y="32"/>
                      <a:pt x="112" y="32"/>
                      <a:pt x="111" y="32"/>
                    </a:cubicBezTo>
                    <a:cubicBezTo>
                      <a:pt x="110" y="32"/>
                      <a:pt x="110" y="32"/>
                      <a:pt x="109" y="32"/>
                    </a:cubicBezTo>
                    <a:cubicBezTo>
                      <a:pt x="108" y="32"/>
                      <a:pt x="106" y="32"/>
                      <a:pt x="105" y="32"/>
                    </a:cubicBezTo>
                    <a:cubicBezTo>
                      <a:pt x="103" y="32"/>
                      <a:pt x="101" y="31"/>
                      <a:pt x="99" y="31"/>
                    </a:cubicBezTo>
                    <a:cubicBezTo>
                      <a:pt x="98" y="31"/>
                      <a:pt x="91" y="30"/>
                      <a:pt x="79" y="30"/>
                    </a:cubicBezTo>
                    <a:cubicBezTo>
                      <a:pt x="79" y="26"/>
                      <a:pt x="76" y="24"/>
                      <a:pt x="71" y="24"/>
                    </a:cubicBezTo>
                    <a:cubicBezTo>
                      <a:pt x="68" y="24"/>
                      <a:pt x="67" y="24"/>
                      <a:pt x="67" y="25"/>
                    </a:cubicBezTo>
                    <a:cubicBezTo>
                      <a:pt x="69" y="27"/>
                      <a:pt x="69" y="28"/>
                      <a:pt x="65" y="29"/>
                    </a:cubicBezTo>
                    <a:cubicBezTo>
                      <a:pt x="63" y="30"/>
                      <a:pt x="58" y="30"/>
                      <a:pt x="49" y="31"/>
                    </a:cubicBezTo>
                    <a:cubicBezTo>
                      <a:pt x="47" y="31"/>
                      <a:pt x="46" y="31"/>
                      <a:pt x="45" y="31"/>
                    </a:cubicBezTo>
                    <a:cubicBezTo>
                      <a:pt x="40" y="31"/>
                      <a:pt x="36" y="32"/>
                      <a:pt x="32" y="32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29"/>
                      <a:pt x="30" y="29"/>
                      <a:pt x="29" y="29"/>
                    </a:cubicBezTo>
                    <a:cubicBezTo>
                      <a:pt x="31" y="29"/>
                      <a:pt x="33" y="28"/>
                      <a:pt x="35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41" y="26"/>
                      <a:pt x="47" y="25"/>
                      <a:pt x="52" y="25"/>
                    </a:cubicBezTo>
                    <a:cubicBezTo>
                      <a:pt x="57" y="24"/>
                      <a:pt x="61" y="23"/>
                      <a:pt x="64" y="22"/>
                    </a:cubicBezTo>
                    <a:cubicBezTo>
                      <a:pt x="66" y="21"/>
                      <a:pt x="65" y="20"/>
                      <a:pt x="62" y="19"/>
                    </a:cubicBezTo>
                    <a:cubicBezTo>
                      <a:pt x="60" y="19"/>
                      <a:pt x="58" y="19"/>
                      <a:pt x="55" y="19"/>
                    </a:cubicBezTo>
                    <a:cubicBezTo>
                      <a:pt x="51" y="20"/>
                      <a:pt x="48" y="20"/>
                      <a:pt x="44" y="21"/>
                    </a:cubicBezTo>
                    <a:cubicBezTo>
                      <a:pt x="38" y="22"/>
                      <a:pt x="34" y="23"/>
                      <a:pt x="32" y="23"/>
                    </a:cubicBezTo>
                    <a:cubicBezTo>
                      <a:pt x="29" y="23"/>
                      <a:pt x="27" y="23"/>
                      <a:pt x="26" y="23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5" y="20"/>
                      <a:pt x="26" y="19"/>
                      <a:pt x="28" y="19"/>
                    </a:cubicBezTo>
                    <a:cubicBezTo>
                      <a:pt x="35" y="17"/>
                      <a:pt x="44" y="16"/>
                      <a:pt x="56" y="14"/>
                    </a:cubicBezTo>
                    <a:cubicBezTo>
                      <a:pt x="61" y="14"/>
                      <a:pt x="62" y="12"/>
                      <a:pt x="60" y="11"/>
                    </a:cubicBezTo>
                    <a:cubicBezTo>
                      <a:pt x="59" y="10"/>
                      <a:pt x="58" y="10"/>
                      <a:pt x="56" y="10"/>
                    </a:cubicBezTo>
                    <a:cubicBezTo>
                      <a:pt x="54" y="10"/>
                      <a:pt x="52" y="10"/>
                      <a:pt x="50" y="10"/>
                    </a:cubicBezTo>
                    <a:cubicBezTo>
                      <a:pt x="38" y="12"/>
                      <a:pt x="27" y="14"/>
                      <a:pt x="17" y="16"/>
                    </a:cubicBezTo>
                    <a:cubicBezTo>
                      <a:pt x="16" y="15"/>
                      <a:pt x="17" y="13"/>
                      <a:pt x="20" y="12"/>
                    </a:cubicBezTo>
                    <a:cubicBezTo>
                      <a:pt x="26" y="8"/>
                      <a:pt x="39" y="6"/>
                      <a:pt x="56" y="5"/>
                    </a:cubicBezTo>
                    <a:cubicBezTo>
                      <a:pt x="58" y="5"/>
                      <a:pt x="59" y="5"/>
                      <a:pt x="61" y="4"/>
                    </a:cubicBezTo>
                    <a:cubicBezTo>
                      <a:pt x="63" y="2"/>
                      <a:pt x="62" y="1"/>
                      <a:pt x="58" y="0"/>
                    </a:cubicBezTo>
                    <a:cubicBezTo>
                      <a:pt x="56" y="0"/>
                      <a:pt x="52" y="0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31" y="2"/>
                      <a:pt x="20" y="4"/>
                      <a:pt x="11" y="7"/>
                    </a:cubicBezTo>
                    <a:cubicBezTo>
                      <a:pt x="8" y="8"/>
                      <a:pt x="7" y="10"/>
                      <a:pt x="7" y="11"/>
                    </a:cubicBezTo>
                    <a:cubicBezTo>
                      <a:pt x="7" y="14"/>
                      <a:pt x="9" y="18"/>
                      <a:pt x="13" y="21"/>
                    </a:cubicBezTo>
                    <a:cubicBezTo>
                      <a:pt x="13" y="22"/>
                      <a:pt x="13" y="22"/>
                      <a:pt x="14" y="23"/>
                    </a:cubicBezTo>
                    <a:cubicBezTo>
                      <a:pt x="16" y="25"/>
                      <a:pt x="19" y="27"/>
                      <a:pt x="21" y="30"/>
                    </a:cubicBezTo>
                    <a:cubicBezTo>
                      <a:pt x="23" y="31"/>
                      <a:pt x="24" y="32"/>
                      <a:pt x="24" y="33"/>
                    </a:cubicBezTo>
                    <a:cubicBezTo>
                      <a:pt x="23" y="34"/>
                      <a:pt x="23" y="34"/>
                      <a:pt x="23" y="35"/>
                    </a:cubicBezTo>
                    <a:cubicBezTo>
                      <a:pt x="23" y="35"/>
                      <a:pt x="22" y="36"/>
                      <a:pt x="22" y="37"/>
                    </a:cubicBezTo>
                    <a:cubicBezTo>
                      <a:pt x="22" y="40"/>
                      <a:pt x="22" y="42"/>
                      <a:pt x="22" y="43"/>
                    </a:cubicBezTo>
                    <a:cubicBezTo>
                      <a:pt x="22" y="46"/>
                      <a:pt x="24" y="49"/>
                      <a:pt x="28" y="52"/>
                    </a:cubicBezTo>
                    <a:cubicBezTo>
                      <a:pt x="31" y="54"/>
                      <a:pt x="34" y="56"/>
                      <a:pt x="37" y="56"/>
                    </a:cubicBezTo>
                    <a:cubicBezTo>
                      <a:pt x="40" y="57"/>
                      <a:pt x="45" y="57"/>
                      <a:pt x="51" y="56"/>
                    </a:cubicBezTo>
                    <a:cubicBezTo>
                      <a:pt x="55" y="56"/>
                      <a:pt x="59" y="55"/>
                      <a:pt x="64" y="55"/>
                    </a:cubicBezTo>
                    <a:cubicBezTo>
                      <a:pt x="64" y="55"/>
                      <a:pt x="64" y="56"/>
                      <a:pt x="65" y="56"/>
                    </a:cubicBezTo>
                    <a:cubicBezTo>
                      <a:pt x="68" y="58"/>
                      <a:pt x="70" y="60"/>
                      <a:pt x="70" y="61"/>
                    </a:cubicBezTo>
                    <a:cubicBezTo>
                      <a:pt x="58" y="61"/>
                      <a:pt x="48" y="62"/>
                      <a:pt x="41" y="63"/>
                    </a:cubicBezTo>
                    <a:cubicBezTo>
                      <a:pt x="39" y="60"/>
                      <a:pt x="37" y="59"/>
                      <a:pt x="36" y="58"/>
                    </a:cubicBezTo>
                    <a:cubicBezTo>
                      <a:pt x="33" y="56"/>
                      <a:pt x="30" y="56"/>
                      <a:pt x="26" y="56"/>
                    </a:cubicBezTo>
                    <a:cubicBezTo>
                      <a:pt x="17" y="57"/>
                      <a:pt x="10" y="59"/>
                      <a:pt x="3" y="63"/>
                    </a:cubicBezTo>
                    <a:cubicBezTo>
                      <a:pt x="1" y="65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lose/>
                    <a:moveTo>
                      <a:pt x="100" y="36"/>
                    </a:moveTo>
                    <a:cubicBezTo>
                      <a:pt x="102" y="36"/>
                      <a:pt x="104" y="37"/>
                      <a:pt x="106" y="37"/>
                    </a:cubicBezTo>
                    <a:cubicBezTo>
                      <a:pt x="103" y="39"/>
                      <a:pt x="100" y="40"/>
                      <a:pt x="96" y="42"/>
                    </a:cubicBezTo>
                    <a:cubicBezTo>
                      <a:pt x="94" y="41"/>
                      <a:pt x="92" y="41"/>
                      <a:pt x="89" y="41"/>
                    </a:cubicBezTo>
                    <a:cubicBezTo>
                      <a:pt x="86" y="41"/>
                      <a:pt x="82" y="41"/>
                      <a:pt x="76" y="41"/>
                    </a:cubicBezTo>
                    <a:cubicBezTo>
                      <a:pt x="70" y="41"/>
                      <a:pt x="64" y="41"/>
                      <a:pt x="57" y="41"/>
                    </a:cubicBezTo>
                    <a:cubicBezTo>
                      <a:pt x="51" y="41"/>
                      <a:pt x="46" y="41"/>
                      <a:pt x="44" y="39"/>
                    </a:cubicBezTo>
                    <a:cubicBezTo>
                      <a:pt x="42" y="39"/>
                      <a:pt x="40" y="38"/>
                      <a:pt x="39" y="37"/>
                    </a:cubicBezTo>
                    <a:cubicBezTo>
                      <a:pt x="40" y="37"/>
                      <a:pt x="40" y="37"/>
                      <a:pt x="41" y="36"/>
                    </a:cubicBezTo>
                    <a:cubicBezTo>
                      <a:pt x="42" y="36"/>
                      <a:pt x="43" y="36"/>
                      <a:pt x="43" y="36"/>
                    </a:cubicBezTo>
                    <a:cubicBezTo>
                      <a:pt x="60" y="34"/>
                      <a:pt x="79" y="34"/>
                      <a:pt x="100" y="36"/>
                    </a:cubicBezTo>
                    <a:cubicBezTo>
                      <a:pt x="100" y="36"/>
                      <a:pt x="100" y="36"/>
                      <a:pt x="100" y="36"/>
                    </a:cubicBezTo>
                    <a:close/>
                    <a:moveTo>
                      <a:pt x="47" y="51"/>
                    </a:moveTo>
                    <a:cubicBezTo>
                      <a:pt x="50" y="49"/>
                      <a:pt x="53" y="47"/>
                      <a:pt x="55" y="46"/>
                    </a:cubicBezTo>
                    <a:cubicBezTo>
                      <a:pt x="55" y="46"/>
                      <a:pt x="55" y="46"/>
                      <a:pt x="56" y="46"/>
                    </a:cubicBezTo>
                    <a:cubicBezTo>
                      <a:pt x="56" y="46"/>
                      <a:pt x="57" y="46"/>
                      <a:pt x="57" y="46"/>
                    </a:cubicBezTo>
                    <a:cubicBezTo>
                      <a:pt x="66" y="45"/>
                      <a:pt x="75" y="45"/>
                      <a:pt x="84" y="45"/>
                    </a:cubicBezTo>
                    <a:cubicBezTo>
                      <a:pt x="88" y="45"/>
                      <a:pt x="92" y="46"/>
                      <a:pt x="95" y="47"/>
                    </a:cubicBezTo>
                    <a:cubicBezTo>
                      <a:pt x="97" y="48"/>
                      <a:pt x="99" y="50"/>
                      <a:pt x="100" y="51"/>
                    </a:cubicBezTo>
                    <a:cubicBezTo>
                      <a:pt x="100" y="51"/>
                      <a:pt x="100" y="51"/>
                      <a:pt x="100" y="51"/>
                    </a:cubicBezTo>
                    <a:cubicBezTo>
                      <a:pt x="100" y="51"/>
                      <a:pt x="100" y="51"/>
                      <a:pt x="99" y="51"/>
                    </a:cubicBezTo>
                    <a:cubicBezTo>
                      <a:pt x="92" y="50"/>
                      <a:pt x="83" y="50"/>
                      <a:pt x="73" y="50"/>
                    </a:cubicBezTo>
                    <a:cubicBezTo>
                      <a:pt x="64" y="50"/>
                      <a:pt x="56" y="51"/>
                      <a:pt x="49" y="51"/>
                    </a:cubicBezTo>
                    <a:cubicBezTo>
                      <a:pt x="49" y="51"/>
                      <a:pt x="48" y="51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lose/>
                    <a:moveTo>
                      <a:pt x="32" y="40"/>
                    </a:moveTo>
                    <a:cubicBezTo>
                      <a:pt x="35" y="42"/>
                      <a:pt x="38" y="43"/>
                      <a:pt x="42" y="44"/>
                    </a:cubicBezTo>
                    <a:cubicBezTo>
                      <a:pt x="43" y="45"/>
                      <a:pt x="44" y="45"/>
                      <a:pt x="45" y="45"/>
                    </a:cubicBezTo>
                    <a:cubicBezTo>
                      <a:pt x="43" y="47"/>
                      <a:pt x="40" y="49"/>
                      <a:pt x="37" y="50"/>
                    </a:cubicBezTo>
                    <a:cubicBezTo>
                      <a:pt x="33" y="49"/>
                      <a:pt x="31" y="47"/>
                      <a:pt x="31" y="44"/>
                    </a:cubicBezTo>
                    <a:cubicBezTo>
                      <a:pt x="30" y="42"/>
                      <a:pt x="31" y="41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lose/>
                    <a:moveTo>
                      <a:pt x="114" y="41"/>
                    </a:moveTo>
                    <a:cubicBezTo>
                      <a:pt x="114" y="41"/>
                      <a:pt x="114" y="42"/>
                      <a:pt x="114" y="42"/>
                    </a:cubicBezTo>
                    <a:cubicBezTo>
                      <a:pt x="114" y="45"/>
                      <a:pt x="114" y="47"/>
                      <a:pt x="114" y="48"/>
                    </a:cubicBezTo>
                    <a:cubicBezTo>
                      <a:pt x="113" y="49"/>
                      <a:pt x="112" y="50"/>
                      <a:pt x="110" y="50"/>
                    </a:cubicBezTo>
                    <a:cubicBezTo>
                      <a:pt x="107" y="48"/>
                      <a:pt x="105" y="47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6" y="43"/>
                      <a:pt x="110" y="41"/>
                      <a:pt x="112" y="39"/>
                    </a:cubicBezTo>
                    <a:cubicBezTo>
                      <a:pt x="113" y="40"/>
                      <a:pt x="114" y="40"/>
                      <a:pt x="114" y="41"/>
                    </a:cubicBezTo>
                    <a:cubicBezTo>
                      <a:pt x="114" y="41"/>
                      <a:pt x="114" y="41"/>
                      <a:pt x="114" y="4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183" name="Freeform 5"/>
          <p:cNvSpPr>
            <a:spLocks noEditPoints="1"/>
          </p:cNvSpPr>
          <p:nvPr/>
        </p:nvSpPr>
        <p:spPr bwMode="auto">
          <a:xfrm>
            <a:off x="4650185" y="2327532"/>
            <a:ext cx="1239581" cy="1241743"/>
          </a:xfrm>
          <a:custGeom>
            <a:avLst/>
            <a:gdLst>
              <a:gd name="T0" fmla="*/ 2018 w 2475"/>
              <a:gd name="T1" fmla="*/ 1070 h 2475"/>
              <a:gd name="T2" fmla="*/ 2118 w 2475"/>
              <a:gd name="T3" fmla="*/ 1020 h 2475"/>
              <a:gd name="T4" fmla="*/ 1759 w 2475"/>
              <a:gd name="T5" fmla="*/ 1589 h 2475"/>
              <a:gd name="T6" fmla="*/ 1102 w 2475"/>
              <a:gd name="T7" fmla="*/ 1992 h 2475"/>
              <a:gd name="T8" fmla="*/ 688 w 2475"/>
              <a:gd name="T9" fmla="*/ 1854 h 2475"/>
              <a:gd name="T10" fmla="*/ 594 w 2475"/>
              <a:gd name="T11" fmla="*/ 1754 h 2475"/>
              <a:gd name="T12" fmla="*/ 488 w 2475"/>
              <a:gd name="T13" fmla="*/ 1797 h 2475"/>
              <a:gd name="T14" fmla="*/ 386 w 2475"/>
              <a:gd name="T15" fmla="*/ 1304 h 2475"/>
              <a:gd name="T16" fmla="*/ 509 w 2475"/>
              <a:gd name="T17" fmla="*/ 589 h 2475"/>
              <a:gd name="T18" fmla="*/ 767 w 2475"/>
              <a:gd name="T19" fmla="*/ 512 h 2475"/>
              <a:gd name="T20" fmla="*/ 1802 w 2475"/>
              <a:gd name="T21" fmla="*/ 940 h 2475"/>
              <a:gd name="T22" fmla="*/ 1884 w 2475"/>
              <a:gd name="T23" fmla="*/ 1135 h 2475"/>
              <a:gd name="T24" fmla="*/ 1688 w 2475"/>
              <a:gd name="T25" fmla="*/ 1126 h 2475"/>
              <a:gd name="T26" fmla="*/ 1202 w 2475"/>
              <a:gd name="T27" fmla="*/ 656 h 2475"/>
              <a:gd name="T28" fmla="*/ 1361 w 2475"/>
              <a:gd name="T29" fmla="*/ 1142 h 2475"/>
              <a:gd name="T30" fmla="*/ 1593 w 2475"/>
              <a:gd name="T31" fmla="*/ 1599 h 2475"/>
              <a:gd name="T32" fmla="*/ 1222 w 2475"/>
              <a:gd name="T33" fmla="*/ 1893 h 2475"/>
              <a:gd name="T34" fmla="*/ 1359 w 2475"/>
              <a:gd name="T35" fmla="*/ 1929 h 2475"/>
              <a:gd name="T36" fmla="*/ 1372 w 2475"/>
              <a:gd name="T37" fmla="*/ 1909 h 2475"/>
              <a:gd name="T38" fmla="*/ 1341 w 2475"/>
              <a:gd name="T39" fmla="*/ 1951 h 2475"/>
              <a:gd name="T40" fmla="*/ 1524 w 2475"/>
              <a:gd name="T41" fmla="*/ 2018 h 2475"/>
              <a:gd name="T42" fmla="*/ 1231 w 2475"/>
              <a:gd name="T43" fmla="*/ 1949 h 2475"/>
              <a:gd name="T44" fmla="*/ 781 w 2475"/>
              <a:gd name="T45" fmla="*/ 1333 h 2475"/>
              <a:gd name="T46" fmla="*/ 538 w 2475"/>
              <a:gd name="T47" fmla="*/ 1119 h 2475"/>
              <a:gd name="T48" fmla="*/ 618 w 2475"/>
              <a:gd name="T49" fmla="*/ 1250 h 2475"/>
              <a:gd name="T50" fmla="*/ 847 w 2475"/>
              <a:gd name="T51" fmla="*/ 864 h 2475"/>
              <a:gd name="T52" fmla="*/ 1024 w 2475"/>
              <a:gd name="T53" fmla="*/ 670 h 2475"/>
              <a:gd name="T54" fmla="*/ 1067 w 2475"/>
              <a:gd name="T55" fmla="*/ 674 h 2475"/>
              <a:gd name="T56" fmla="*/ 1149 w 2475"/>
              <a:gd name="T57" fmla="*/ 510 h 2475"/>
              <a:gd name="T58" fmla="*/ 1021 w 2475"/>
              <a:gd name="T59" fmla="*/ 573 h 2475"/>
              <a:gd name="T60" fmla="*/ 972 w 2475"/>
              <a:gd name="T61" fmla="*/ 500 h 2475"/>
              <a:gd name="T62" fmla="*/ 925 w 2475"/>
              <a:gd name="T63" fmla="*/ 1174 h 2475"/>
              <a:gd name="T64" fmla="*/ 872 w 2475"/>
              <a:gd name="T65" fmla="*/ 1325 h 2475"/>
              <a:gd name="T66" fmla="*/ 1088 w 2475"/>
              <a:gd name="T67" fmla="*/ 1427 h 2475"/>
              <a:gd name="T68" fmla="*/ 1248 w 2475"/>
              <a:gd name="T69" fmla="*/ 1195 h 2475"/>
              <a:gd name="T70" fmla="*/ 1473 w 2475"/>
              <a:gd name="T71" fmla="*/ 994 h 2475"/>
              <a:gd name="T72" fmla="*/ 1487 w 2475"/>
              <a:gd name="T73" fmla="*/ 726 h 2475"/>
              <a:gd name="T74" fmla="*/ 1595 w 2475"/>
              <a:gd name="T75" fmla="*/ 926 h 2475"/>
              <a:gd name="T76" fmla="*/ 1822 w 2475"/>
              <a:gd name="T77" fmla="*/ 683 h 2475"/>
              <a:gd name="T78" fmla="*/ 1703 w 2475"/>
              <a:gd name="T79" fmla="*/ 628 h 2475"/>
              <a:gd name="T80" fmla="*/ 1594 w 2475"/>
              <a:gd name="T81" fmla="*/ 690 h 2475"/>
              <a:gd name="T82" fmla="*/ 2032 w 2475"/>
              <a:gd name="T83" fmla="*/ 858 h 2475"/>
              <a:gd name="T84" fmla="*/ 1767 w 2475"/>
              <a:gd name="T85" fmla="*/ 442 h 2475"/>
              <a:gd name="T86" fmla="*/ 1625 w 2475"/>
              <a:gd name="T87" fmla="*/ 461 h 2475"/>
              <a:gd name="T88" fmla="*/ 1455 w 2475"/>
              <a:gd name="T89" fmla="*/ 509 h 2475"/>
              <a:gd name="T90" fmla="*/ 1403 w 2475"/>
              <a:gd name="T91" fmla="*/ 627 h 2475"/>
              <a:gd name="T92" fmla="*/ 535 w 2475"/>
              <a:gd name="T93" fmla="*/ 765 h 2475"/>
              <a:gd name="T94" fmla="*/ 465 w 2475"/>
              <a:gd name="T95" fmla="*/ 685 h 2475"/>
              <a:gd name="T96" fmla="*/ 455 w 2475"/>
              <a:gd name="T97" fmla="*/ 630 h 2475"/>
              <a:gd name="T98" fmla="*/ 356 w 2475"/>
              <a:gd name="T99" fmla="*/ 1255 h 2475"/>
              <a:gd name="T100" fmla="*/ 587 w 2475"/>
              <a:gd name="T101" fmla="*/ 1411 h 2475"/>
              <a:gd name="T102" fmla="*/ 907 w 2475"/>
              <a:gd name="T103" fmla="*/ 1945 h 2475"/>
              <a:gd name="T104" fmla="*/ 839 w 2475"/>
              <a:gd name="T105" fmla="*/ 1766 h 2475"/>
              <a:gd name="T106" fmla="*/ 1664 w 2475"/>
              <a:gd name="T107" fmla="*/ 1964 h 2475"/>
              <a:gd name="T108" fmla="*/ 1665 w 2475"/>
              <a:gd name="T109" fmla="*/ 1270 h 2475"/>
              <a:gd name="T110" fmla="*/ 1904 w 2475"/>
              <a:gd name="T111" fmla="*/ 1363 h 2475"/>
              <a:gd name="T112" fmla="*/ 2020 w 2475"/>
              <a:gd name="T113" fmla="*/ 1426 h 2475"/>
              <a:gd name="T114" fmla="*/ 1852 w 2475"/>
              <a:gd name="T115" fmla="*/ 1023 h 2475"/>
              <a:gd name="T116" fmla="*/ 280 w 2475"/>
              <a:gd name="T117" fmla="*/ 1491 h 2475"/>
              <a:gd name="T118" fmla="*/ 916 w 2475"/>
              <a:gd name="T119" fmla="*/ 1976 h 2475"/>
              <a:gd name="T120" fmla="*/ 2019 w 2475"/>
              <a:gd name="T121" fmla="*/ 1605 h 2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75" h="2475">
                <a:moveTo>
                  <a:pt x="925" y="172"/>
                </a:moveTo>
                <a:cubicBezTo>
                  <a:pt x="338" y="344"/>
                  <a:pt x="0" y="962"/>
                  <a:pt x="172" y="1549"/>
                </a:cubicBezTo>
                <a:cubicBezTo>
                  <a:pt x="344" y="2137"/>
                  <a:pt x="962" y="2475"/>
                  <a:pt x="1549" y="2303"/>
                </a:cubicBezTo>
                <a:cubicBezTo>
                  <a:pt x="2137" y="2130"/>
                  <a:pt x="2475" y="1512"/>
                  <a:pt x="2303" y="925"/>
                </a:cubicBezTo>
                <a:cubicBezTo>
                  <a:pt x="2131" y="337"/>
                  <a:pt x="1513" y="0"/>
                  <a:pt x="925" y="172"/>
                </a:cubicBezTo>
                <a:moveTo>
                  <a:pt x="2154" y="1087"/>
                </a:moveTo>
                <a:cubicBezTo>
                  <a:pt x="2152" y="1099"/>
                  <a:pt x="2125" y="1119"/>
                  <a:pt x="2125" y="1119"/>
                </a:cubicBezTo>
                <a:cubicBezTo>
                  <a:pt x="2125" y="1119"/>
                  <a:pt x="2137" y="1051"/>
                  <a:pt x="2074" y="1050"/>
                </a:cubicBezTo>
                <a:cubicBezTo>
                  <a:pt x="2010" y="1048"/>
                  <a:pt x="2008" y="1123"/>
                  <a:pt x="2008" y="1123"/>
                </a:cubicBezTo>
                <a:cubicBezTo>
                  <a:pt x="2000" y="1112"/>
                  <a:pt x="1991" y="1095"/>
                  <a:pt x="1991" y="1095"/>
                </a:cubicBezTo>
                <a:cubicBezTo>
                  <a:pt x="2005" y="1098"/>
                  <a:pt x="2005" y="1098"/>
                  <a:pt x="2005" y="1098"/>
                </a:cubicBezTo>
                <a:cubicBezTo>
                  <a:pt x="1985" y="1070"/>
                  <a:pt x="1985" y="1070"/>
                  <a:pt x="1985" y="1070"/>
                </a:cubicBezTo>
                <a:cubicBezTo>
                  <a:pt x="2009" y="1083"/>
                  <a:pt x="2009" y="1083"/>
                  <a:pt x="2009" y="1083"/>
                </a:cubicBezTo>
                <a:cubicBezTo>
                  <a:pt x="1988" y="1049"/>
                  <a:pt x="1988" y="1049"/>
                  <a:pt x="1988" y="1049"/>
                </a:cubicBezTo>
                <a:cubicBezTo>
                  <a:pt x="2018" y="1070"/>
                  <a:pt x="2018" y="1070"/>
                  <a:pt x="2018" y="1070"/>
                </a:cubicBezTo>
                <a:cubicBezTo>
                  <a:pt x="1995" y="1029"/>
                  <a:pt x="1995" y="1029"/>
                  <a:pt x="1995" y="1029"/>
                </a:cubicBezTo>
                <a:cubicBezTo>
                  <a:pt x="2027" y="1055"/>
                  <a:pt x="2027" y="1055"/>
                  <a:pt x="2027" y="1055"/>
                </a:cubicBezTo>
                <a:cubicBezTo>
                  <a:pt x="2009" y="1019"/>
                  <a:pt x="2009" y="1019"/>
                  <a:pt x="2009" y="1019"/>
                </a:cubicBezTo>
                <a:cubicBezTo>
                  <a:pt x="2037" y="1048"/>
                  <a:pt x="2037" y="1048"/>
                  <a:pt x="2037" y="1048"/>
                </a:cubicBezTo>
                <a:cubicBezTo>
                  <a:pt x="2023" y="1008"/>
                  <a:pt x="2023" y="1008"/>
                  <a:pt x="2023" y="1008"/>
                </a:cubicBezTo>
                <a:cubicBezTo>
                  <a:pt x="2052" y="1047"/>
                  <a:pt x="2052" y="1047"/>
                  <a:pt x="2052" y="1047"/>
                </a:cubicBezTo>
                <a:cubicBezTo>
                  <a:pt x="2041" y="996"/>
                  <a:pt x="2041" y="996"/>
                  <a:pt x="2041" y="996"/>
                </a:cubicBezTo>
                <a:cubicBezTo>
                  <a:pt x="2069" y="1042"/>
                  <a:pt x="2069" y="1042"/>
                  <a:pt x="2069" y="1042"/>
                </a:cubicBezTo>
                <a:cubicBezTo>
                  <a:pt x="2063" y="995"/>
                  <a:pt x="2063" y="995"/>
                  <a:pt x="2063" y="995"/>
                </a:cubicBezTo>
                <a:cubicBezTo>
                  <a:pt x="2081" y="1042"/>
                  <a:pt x="2081" y="1042"/>
                  <a:pt x="2081" y="1042"/>
                </a:cubicBezTo>
                <a:cubicBezTo>
                  <a:pt x="2082" y="996"/>
                  <a:pt x="2082" y="996"/>
                  <a:pt x="2082" y="996"/>
                </a:cubicBezTo>
                <a:cubicBezTo>
                  <a:pt x="2094" y="1044"/>
                  <a:pt x="2094" y="1044"/>
                  <a:pt x="2094" y="1044"/>
                </a:cubicBezTo>
                <a:cubicBezTo>
                  <a:pt x="2103" y="1000"/>
                  <a:pt x="2103" y="1000"/>
                  <a:pt x="2103" y="1000"/>
                </a:cubicBezTo>
                <a:cubicBezTo>
                  <a:pt x="2109" y="1053"/>
                  <a:pt x="2109" y="1053"/>
                  <a:pt x="2109" y="1053"/>
                </a:cubicBezTo>
                <a:cubicBezTo>
                  <a:pt x="2118" y="1020"/>
                  <a:pt x="2118" y="1020"/>
                  <a:pt x="2118" y="1020"/>
                </a:cubicBezTo>
                <a:cubicBezTo>
                  <a:pt x="2119" y="1061"/>
                  <a:pt x="2119" y="1061"/>
                  <a:pt x="2119" y="1061"/>
                </a:cubicBezTo>
                <a:cubicBezTo>
                  <a:pt x="2133" y="1032"/>
                  <a:pt x="2133" y="1032"/>
                  <a:pt x="2133" y="1032"/>
                </a:cubicBezTo>
                <a:cubicBezTo>
                  <a:pt x="2130" y="1066"/>
                  <a:pt x="2130" y="1066"/>
                  <a:pt x="2130" y="1066"/>
                </a:cubicBezTo>
                <a:cubicBezTo>
                  <a:pt x="2141" y="1049"/>
                  <a:pt x="2141" y="1049"/>
                  <a:pt x="2141" y="1049"/>
                </a:cubicBezTo>
                <a:cubicBezTo>
                  <a:pt x="2132" y="1082"/>
                  <a:pt x="2132" y="1082"/>
                  <a:pt x="2132" y="1082"/>
                </a:cubicBezTo>
                <a:cubicBezTo>
                  <a:pt x="2149" y="1064"/>
                  <a:pt x="2149" y="1064"/>
                  <a:pt x="2149" y="1064"/>
                </a:cubicBezTo>
                <a:cubicBezTo>
                  <a:pt x="2138" y="1097"/>
                  <a:pt x="2138" y="1097"/>
                  <a:pt x="2138" y="1097"/>
                </a:cubicBezTo>
                <a:lnTo>
                  <a:pt x="2154" y="1087"/>
                </a:lnTo>
                <a:close/>
                <a:moveTo>
                  <a:pt x="2076" y="1196"/>
                </a:moveTo>
                <a:cubicBezTo>
                  <a:pt x="2064" y="1218"/>
                  <a:pt x="2045" y="1230"/>
                  <a:pt x="2045" y="1230"/>
                </a:cubicBezTo>
                <a:cubicBezTo>
                  <a:pt x="2045" y="1230"/>
                  <a:pt x="2049" y="1203"/>
                  <a:pt x="2045" y="1184"/>
                </a:cubicBezTo>
                <a:cubicBezTo>
                  <a:pt x="2042" y="1166"/>
                  <a:pt x="2049" y="1145"/>
                  <a:pt x="2066" y="1149"/>
                </a:cubicBezTo>
                <a:cubicBezTo>
                  <a:pt x="2083" y="1154"/>
                  <a:pt x="2088" y="1174"/>
                  <a:pt x="2076" y="1196"/>
                </a:cubicBezTo>
                <a:moveTo>
                  <a:pt x="1874" y="1512"/>
                </a:moveTo>
                <a:cubicBezTo>
                  <a:pt x="1808" y="1579"/>
                  <a:pt x="1759" y="1589"/>
                  <a:pt x="1759" y="1589"/>
                </a:cubicBezTo>
                <a:cubicBezTo>
                  <a:pt x="1759" y="1589"/>
                  <a:pt x="1796" y="1485"/>
                  <a:pt x="1729" y="1334"/>
                </a:cubicBezTo>
                <a:cubicBezTo>
                  <a:pt x="1711" y="1294"/>
                  <a:pt x="1697" y="1271"/>
                  <a:pt x="1693" y="1250"/>
                </a:cubicBezTo>
                <a:cubicBezTo>
                  <a:pt x="1693" y="1250"/>
                  <a:pt x="1715" y="1236"/>
                  <a:pt x="1775" y="1223"/>
                </a:cubicBezTo>
                <a:cubicBezTo>
                  <a:pt x="1785" y="1221"/>
                  <a:pt x="1890" y="1298"/>
                  <a:pt x="1890" y="1298"/>
                </a:cubicBezTo>
                <a:cubicBezTo>
                  <a:pt x="1852" y="1234"/>
                  <a:pt x="1852" y="1234"/>
                  <a:pt x="1852" y="1234"/>
                </a:cubicBezTo>
                <a:cubicBezTo>
                  <a:pt x="1918" y="1287"/>
                  <a:pt x="1918" y="1287"/>
                  <a:pt x="1918" y="1287"/>
                </a:cubicBezTo>
                <a:cubicBezTo>
                  <a:pt x="1870" y="1219"/>
                  <a:pt x="1870" y="1219"/>
                  <a:pt x="1870" y="1219"/>
                </a:cubicBezTo>
                <a:cubicBezTo>
                  <a:pt x="1940" y="1283"/>
                  <a:pt x="1940" y="1283"/>
                  <a:pt x="1940" y="1283"/>
                </a:cubicBezTo>
                <a:cubicBezTo>
                  <a:pt x="1900" y="1210"/>
                  <a:pt x="1900" y="1210"/>
                  <a:pt x="1900" y="1210"/>
                </a:cubicBezTo>
                <a:cubicBezTo>
                  <a:pt x="1952" y="1243"/>
                  <a:pt x="1956" y="1285"/>
                  <a:pt x="1956" y="1285"/>
                </a:cubicBezTo>
                <a:cubicBezTo>
                  <a:pt x="1821" y="1319"/>
                  <a:pt x="1795" y="1380"/>
                  <a:pt x="1795" y="1380"/>
                </a:cubicBezTo>
                <a:cubicBezTo>
                  <a:pt x="1726" y="1498"/>
                  <a:pt x="1874" y="1512"/>
                  <a:pt x="1874" y="1512"/>
                </a:cubicBezTo>
                <a:moveTo>
                  <a:pt x="899" y="2168"/>
                </a:moveTo>
                <a:cubicBezTo>
                  <a:pt x="913" y="2162"/>
                  <a:pt x="973" y="2134"/>
                  <a:pt x="1016" y="2078"/>
                </a:cubicBezTo>
                <a:cubicBezTo>
                  <a:pt x="1084" y="1988"/>
                  <a:pt x="1102" y="1992"/>
                  <a:pt x="1102" y="1992"/>
                </a:cubicBezTo>
                <a:cubicBezTo>
                  <a:pt x="1065" y="2026"/>
                  <a:pt x="1047" y="2079"/>
                  <a:pt x="1047" y="2079"/>
                </a:cubicBezTo>
                <a:cubicBezTo>
                  <a:pt x="1047" y="2079"/>
                  <a:pt x="1156" y="2075"/>
                  <a:pt x="1211" y="2014"/>
                </a:cubicBezTo>
                <a:cubicBezTo>
                  <a:pt x="1266" y="1953"/>
                  <a:pt x="1287" y="1961"/>
                  <a:pt x="1287" y="1961"/>
                </a:cubicBezTo>
                <a:cubicBezTo>
                  <a:pt x="1221" y="2088"/>
                  <a:pt x="1370" y="2106"/>
                  <a:pt x="1370" y="2106"/>
                </a:cubicBezTo>
                <a:cubicBezTo>
                  <a:pt x="1370" y="2106"/>
                  <a:pt x="1348" y="2116"/>
                  <a:pt x="1337" y="2152"/>
                </a:cubicBezTo>
                <a:cubicBezTo>
                  <a:pt x="1327" y="2183"/>
                  <a:pt x="1291" y="2213"/>
                  <a:pt x="1273" y="2227"/>
                </a:cubicBezTo>
                <a:cubicBezTo>
                  <a:pt x="1144" y="2232"/>
                  <a:pt x="1017" y="2211"/>
                  <a:pt x="899" y="2168"/>
                </a:cubicBezTo>
                <a:moveTo>
                  <a:pt x="817" y="1818"/>
                </a:moveTo>
                <a:cubicBezTo>
                  <a:pt x="709" y="1707"/>
                  <a:pt x="748" y="1592"/>
                  <a:pt x="748" y="1592"/>
                </a:cubicBezTo>
                <a:cubicBezTo>
                  <a:pt x="766" y="1596"/>
                  <a:pt x="803" y="1672"/>
                  <a:pt x="807" y="1709"/>
                </a:cubicBezTo>
                <a:cubicBezTo>
                  <a:pt x="810" y="1745"/>
                  <a:pt x="817" y="1818"/>
                  <a:pt x="817" y="1818"/>
                </a:cubicBezTo>
                <a:moveTo>
                  <a:pt x="843" y="1881"/>
                </a:moveTo>
                <a:cubicBezTo>
                  <a:pt x="783" y="1884"/>
                  <a:pt x="726" y="1903"/>
                  <a:pt x="716" y="1904"/>
                </a:cubicBezTo>
                <a:cubicBezTo>
                  <a:pt x="707" y="1906"/>
                  <a:pt x="676" y="1908"/>
                  <a:pt x="671" y="1887"/>
                </a:cubicBezTo>
                <a:cubicBezTo>
                  <a:pt x="666" y="1865"/>
                  <a:pt x="688" y="1854"/>
                  <a:pt x="688" y="1854"/>
                </a:cubicBezTo>
                <a:cubicBezTo>
                  <a:pt x="785" y="1823"/>
                  <a:pt x="843" y="1881"/>
                  <a:pt x="843" y="1881"/>
                </a:cubicBezTo>
                <a:moveTo>
                  <a:pt x="741" y="1777"/>
                </a:moveTo>
                <a:cubicBezTo>
                  <a:pt x="741" y="1777"/>
                  <a:pt x="683" y="1754"/>
                  <a:pt x="652" y="1757"/>
                </a:cubicBezTo>
                <a:cubicBezTo>
                  <a:pt x="652" y="1757"/>
                  <a:pt x="696" y="1651"/>
                  <a:pt x="575" y="1593"/>
                </a:cubicBezTo>
                <a:cubicBezTo>
                  <a:pt x="575" y="1593"/>
                  <a:pt x="534" y="1528"/>
                  <a:pt x="562" y="1447"/>
                </a:cubicBezTo>
                <a:cubicBezTo>
                  <a:pt x="562" y="1447"/>
                  <a:pt x="618" y="1455"/>
                  <a:pt x="706" y="1418"/>
                </a:cubicBezTo>
                <a:cubicBezTo>
                  <a:pt x="706" y="1418"/>
                  <a:pt x="699" y="1536"/>
                  <a:pt x="727" y="1564"/>
                </a:cubicBezTo>
                <a:cubicBezTo>
                  <a:pt x="727" y="1564"/>
                  <a:pt x="683" y="1628"/>
                  <a:pt x="741" y="1777"/>
                </a:cubicBezTo>
                <a:moveTo>
                  <a:pt x="526" y="1796"/>
                </a:moveTo>
                <a:cubicBezTo>
                  <a:pt x="505" y="1783"/>
                  <a:pt x="505" y="1783"/>
                  <a:pt x="505" y="1783"/>
                </a:cubicBezTo>
                <a:cubicBezTo>
                  <a:pt x="555" y="1786"/>
                  <a:pt x="555" y="1786"/>
                  <a:pt x="555" y="1786"/>
                </a:cubicBezTo>
                <a:cubicBezTo>
                  <a:pt x="524" y="1775"/>
                  <a:pt x="524" y="1775"/>
                  <a:pt x="524" y="1775"/>
                </a:cubicBezTo>
                <a:cubicBezTo>
                  <a:pt x="575" y="1774"/>
                  <a:pt x="575" y="1774"/>
                  <a:pt x="575" y="1774"/>
                </a:cubicBezTo>
                <a:cubicBezTo>
                  <a:pt x="528" y="1759"/>
                  <a:pt x="528" y="1759"/>
                  <a:pt x="528" y="1759"/>
                </a:cubicBezTo>
                <a:cubicBezTo>
                  <a:pt x="594" y="1754"/>
                  <a:pt x="594" y="1754"/>
                  <a:pt x="594" y="1754"/>
                </a:cubicBezTo>
                <a:cubicBezTo>
                  <a:pt x="543" y="1742"/>
                  <a:pt x="543" y="1742"/>
                  <a:pt x="543" y="1742"/>
                </a:cubicBezTo>
                <a:cubicBezTo>
                  <a:pt x="597" y="1737"/>
                  <a:pt x="597" y="1737"/>
                  <a:pt x="597" y="1737"/>
                </a:cubicBezTo>
                <a:cubicBezTo>
                  <a:pt x="548" y="1727"/>
                  <a:pt x="548" y="1727"/>
                  <a:pt x="548" y="1727"/>
                </a:cubicBezTo>
                <a:cubicBezTo>
                  <a:pt x="590" y="1715"/>
                  <a:pt x="590" y="1715"/>
                  <a:pt x="590" y="1715"/>
                </a:cubicBezTo>
                <a:cubicBezTo>
                  <a:pt x="547" y="1713"/>
                  <a:pt x="547" y="1713"/>
                  <a:pt x="547" y="1713"/>
                </a:cubicBezTo>
                <a:cubicBezTo>
                  <a:pt x="593" y="1695"/>
                  <a:pt x="593" y="1695"/>
                  <a:pt x="593" y="1695"/>
                </a:cubicBezTo>
                <a:cubicBezTo>
                  <a:pt x="542" y="1695"/>
                  <a:pt x="542" y="1695"/>
                  <a:pt x="542" y="1695"/>
                </a:cubicBezTo>
                <a:cubicBezTo>
                  <a:pt x="576" y="1681"/>
                  <a:pt x="576" y="1681"/>
                  <a:pt x="576" y="1681"/>
                </a:cubicBezTo>
                <a:cubicBezTo>
                  <a:pt x="530" y="1685"/>
                  <a:pt x="530" y="1685"/>
                  <a:pt x="530" y="1685"/>
                </a:cubicBezTo>
                <a:cubicBezTo>
                  <a:pt x="565" y="1661"/>
                  <a:pt x="565" y="1661"/>
                  <a:pt x="565" y="1661"/>
                </a:cubicBezTo>
                <a:cubicBezTo>
                  <a:pt x="517" y="1671"/>
                  <a:pt x="517" y="1671"/>
                  <a:pt x="517" y="1671"/>
                </a:cubicBezTo>
                <a:cubicBezTo>
                  <a:pt x="544" y="1650"/>
                  <a:pt x="544" y="1650"/>
                  <a:pt x="544" y="1650"/>
                </a:cubicBezTo>
                <a:cubicBezTo>
                  <a:pt x="487" y="1664"/>
                  <a:pt x="487" y="1664"/>
                  <a:pt x="487" y="1664"/>
                </a:cubicBezTo>
                <a:cubicBezTo>
                  <a:pt x="487" y="1664"/>
                  <a:pt x="578" y="1596"/>
                  <a:pt x="607" y="1712"/>
                </a:cubicBezTo>
                <a:cubicBezTo>
                  <a:pt x="624" y="1824"/>
                  <a:pt x="495" y="1821"/>
                  <a:pt x="488" y="1797"/>
                </a:cubicBezTo>
                <a:lnTo>
                  <a:pt x="526" y="1796"/>
                </a:lnTo>
                <a:close/>
                <a:moveTo>
                  <a:pt x="465" y="1744"/>
                </a:moveTo>
                <a:cubicBezTo>
                  <a:pt x="454" y="1748"/>
                  <a:pt x="442" y="1740"/>
                  <a:pt x="438" y="1728"/>
                </a:cubicBezTo>
                <a:cubicBezTo>
                  <a:pt x="435" y="1715"/>
                  <a:pt x="441" y="1703"/>
                  <a:pt x="452" y="1699"/>
                </a:cubicBezTo>
                <a:cubicBezTo>
                  <a:pt x="463" y="1696"/>
                  <a:pt x="475" y="1704"/>
                  <a:pt x="478" y="1716"/>
                </a:cubicBezTo>
                <a:cubicBezTo>
                  <a:pt x="482" y="1728"/>
                  <a:pt x="476" y="1741"/>
                  <a:pt x="465" y="1744"/>
                </a:cubicBezTo>
                <a:moveTo>
                  <a:pt x="420" y="1441"/>
                </a:moveTo>
                <a:cubicBezTo>
                  <a:pt x="420" y="1441"/>
                  <a:pt x="342" y="1340"/>
                  <a:pt x="271" y="1398"/>
                </a:cubicBezTo>
                <a:cubicBezTo>
                  <a:pt x="271" y="1398"/>
                  <a:pt x="266" y="1403"/>
                  <a:pt x="262" y="1412"/>
                </a:cubicBezTo>
                <a:cubicBezTo>
                  <a:pt x="236" y="1265"/>
                  <a:pt x="244" y="1119"/>
                  <a:pt x="281" y="981"/>
                </a:cubicBezTo>
                <a:cubicBezTo>
                  <a:pt x="281" y="982"/>
                  <a:pt x="281" y="982"/>
                  <a:pt x="281" y="982"/>
                </a:cubicBezTo>
                <a:cubicBezTo>
                  <a:pt x="281" y="982"/>
                  <a:pt x="303" y="1023"/>
                  <a:pt x="332" y="1042"/>
                </a:cubicBezTo>
                <a:cubicBezTo>
                  <a:pt x="361" y="1062"/>
                  <a:pt x="410" y="1079"/>
                  <a:pt x="429" y="1111"/>
                </a:cubicBezTo>
                <a:cubicBezTo>
                  <a:pt x="429" y="1111"/>
                  <a:pt x="297" y="1093"/>
                  <a:pt x="296" y="1213"/>
                </a:cubicBezTo>
                <a:cubicBezTo>
                  <a:pt x="296" y="1213"/>
                  <a:pt x="308" y="1297"/>
                  <a:pt x="386" y="1304"/>
                </a:cubicBezTo>
                <a:cubicBezTo>
                  <a:pt x="432" y="1308"/>
                  <a:pt x="446" y="1293"/>
                  <a:pt x="446" y="1293"/>
                </a:cubicBezTo>
                <a:cubicBezTo>
                  <a:pt x="446" y="1293"/>
                  <a:pt x="417" y="1356"/>
                  <a:pt x="420" y="1441"/>
                </a:cubicBezTo>
                <a:moveTo>
                  <a:pt x="442" y="1505"/>
                </a:moveTo>
                <a:cubicBezTo>
                  <a:pt x="398" y="1473"/>
                  <a:pt x="268" y="1508"/>
                  <a:pt x="287" y="1431"/>
                </a:cubicBezTo>
                <a:cubicBezTo>
                  <a:pt x="311" y="1333"/>
                  <a:pt x="442" y="1505"/>
                  <a:pt x="442" y="1505"/>
                </a:cubicBezTo>
                <a:moveTo>
                  <a:pt x="516" y="559"/>
                </a:moveTo>
                <a:cubicBezTo>
                  <a:pt x="519" y="557"/>
                  <a:pt x="524" y="556"/>
                  <a:pt x="528" y="556"/>
                </a:cubicBezTo>
                <a:cubicBezTo>
                  <a:pt x="585" y="546"/>
                  <a:pt x="579" y="618"/>
                  <a:pt x="579" y="618"/>
                </a:cubicBezTo>
                <a:cubicBezTo>
                  <a:pt x="564" y="595"/>
                  <a:pt x="564" y="595"/>
                  <a:pt x="564" y="595"/>
                </a:cubicBezTo>
                <a:cubicBezTo>
                  <a:pt x="562" y="616"/>
                  <a:pt x="562" y="616"/>
                  <a:pt x="562" y="616"/>
                </a:cubicBezTo>
                <a:cubicBezTo>
                  <a:pt x="548" y="569"/>
                  <a:pt x="548" y="569"/>
                  <a:pt x="548" y="569"/>
                </a:cubicBezTo>
                <a:cubicBezTo>
                  <a:pt x="545" y="616"/>
                  <a:pt x="545" y="616"/>
                  <a:pt x="545" y="616"/>
                </a:cubicBezTo>
                <a:cubicBezTo>
                  <a:pt x="526" y="573"/>
                  <a:pt x="526" y="573"/>
                  <a:pt x="526" y="573"/>
                </a:cubicBezTo>
                <a:cubicBezTo>
                  <a:pt x="529" y="618"/>
                  <a:pt x="529" y="618"/>
                  <a:pt x="529" y="618"/>
                </a:cubicBezTo>
                <a:cubicBezTo>
                  <a:pt x="509" y="589"/>
                  <a:pt x="509" y="589"/>
                  <a:pt x="509" y="589"/>
                </a:cubicBezTo>
                <a:cubicBezTo>
                  <a:pt x="515" y="625"/>
                  <a:pt x="515" y="625"/>
                  <a:pt x="515" y="625"/>
                </a:cubicBezTo>
                <a:cubicBezTo>
                  <a:pt x="496" y="597"/>
                  <a:pt x="496" y="597"/>
                  <a:pt x="496" y="597"/>
                </a:cubicBezTo>
                <a:cubicBezTo>
                  <a:pt x="506" y="638"/>
                  <a:pt x="506" y="638"/>
                  <a:pt x="506" y="638"/>
                </a:cubicBezTo>
                <a:cubicBezTo>
                  <a:pt x="488" y="616"/>
                  <a:pt x="488" y="616"/>
                  <a:pt x="488" y="616"/>
                </a:cubicBezTo>
                <a:cubicBezTo>
                  <a:pt x="492" y="645"/>
                  <a:pt x="492" y="645"/>
                  <a:pt x="492" y="645"/>
                </a:cubicBezTo>
                <a:cubicBezTo>
                  <a:pt x="486" y="634"/>
                  <a:pt x="480" y="613"/>
                  <a:pt x="485" y="593"/>
                </a:cubicBezTo>
                <a:cubicBezTo>
                  <a:pt x="495" y="581"/>
                  <a:pt x="505" y="570"/>
                  <a:pt x="516" y="559"/>
                </a:cubicBezTo>
                <a:moveTo>
                  <a:pt x="959" y="286"/>
                </a:moveTo>
                <a:cubicBezTo>
                  <a:pt x="1024" y="267"/>
                  <a:pt x="1089" y="255"/>
                  <a:pt x="1154" y="250"/>
                </a:cubicBezTo>
                <a:cubicBezTo>
                  <a:pt x="1135" y="263"/>
                  <a:pt x="1079" y="309"/>
                  <a:pt x="1065" y="386"/>
                </a:cubicBezTo>
                <a:cubicBezTo>
                  <a:pt x="1065" y="386"/>
                  <a:pt x="964" y="308"/>
                  <a:pt x="906" y="410"/>
                </a:cubicBezTo>
                <a:cubicBezTo>
                  <a:pt x="865" y="482"/>
                  <a:pt x="935" y="563"/>
                  <a:pt x="935" y="563"/>
                </a:cubicBezTo>
                <a:cubicBezTo>
                  <a:pt x="935" y="563"/>
                  <a:pt x="885" y="572"/>
                  <a:pt x="812" y="620"/>
                </a:cubicBezTo>
                <a:cubicBezTo>
                  <a:pt x="812" y="620"/>
                  <a:pt x="853" y="510"/>
                  <a:pt x="819" y="408"/>
                </a:cubicBezTo>
                <a:cubicBezTo>
                  <a:pt x="819" y="408"/>
                  <a:pt x="796" y="469"/>
                  <a:pt x="767" y="512"/>
                </a:cubicBezTo>
                <a:cubicBezTo>
                  <a:pt x="738" y="554"/>
                  <a:pt x="723" y="597"/>
                  <a:pt x="698" y="751"/>
                </a:cubicBezTo>
                <a:cubicBezTo>
                  <a:pt x="698" y="751"/>
                  <a:pt x="679" y="680"/>
                  <a:pt x="600" y="646"/>
                </a:cubicBezTo>
                <a:cubicBezTo>
                  <a:pt x="600" y="646"/>
                  <a:pt x="623" y="556"/>
                  <a:pt x="542" y="532"/>
                </a:cubicBezTo>
                <a:cubicBezTo>
                  <a:pt x="655" y="420"/>
                  <a:pt x="796" y="334"/>
                  <a:pt x="959" y="286"/>
                </a:cubicBezTo>
                <a:moveTo>
                  <a:pt x="1744" y="386"/>
                </a:moveTo>
                <a:cubicBezTo>
                  <a:pt x="1502" y="348"/>
                  <a:pt x="1387" y="509"/>
                  <a:pt x="1387" y="509"/>
                </a:cubicBezTo>
                <a:cubicBezTo>
                  <a:pt x="1387" y="509"/>
                  <a:pt x="1390" y="478"/>
                  <a:pt x="1368" y="462"/>
                </a:cubicBezTo>
                <a:cubicBezTo>
                  <a:pt x="1321" y="424"/>
                  <a:pt x="1262" y="476"/>
                  <a:pt x="1242" y="496"/>
                </a:cubicBezTo>
                <a:cubicBezTo>
                  <a:pt x="1222" y="516"/>
                  <a:pt x="1213" y="516"/>
                  <a:pt x="1213" y="516"/>
                </a:cubicBezTo>
                <a:cubicBezTo>
                  <a:pt x="1245" y="411"/>
                  <a:pt x="1150" y="388"/>
                  <a:pt x="1150" y="388"/>
                </a:cubicBezTo>
                <a:cubicBezTo>
                  <a:pt x="1192" y="348"/>
                  <a:pt x="1211" y="276"/>
                  <a:pt x="1218" y="247"/>
                </a:cubicBezTo>
                <a:cubicBezTo>
                  <a:pt x="1405" y="243"/>
                  <a:pt x="1587" y="293"/>
                  <a:pt x="1744" y="386"/>
                </a:cubicBezTo>
                <a:moveTo>
                  <a:pt x="1938" y="875"/>
                </a:moveTo>
                <a:cubicBezTo>
                  <a:pt x="1910" y="850"/>
                  <a:pt x="1853" y="900"/>
                  <a:pt x="1834" y="926"/>
                </a:cubicBezTo>
                <a:cubicBezTo>
                  <a:pt x="1815" y="952"/>
                  <a:pt x="1802" y="940"/>
                  <a:pt x="1802" y="940"/>
                </a:cubicBezTo>
                <a:cubicBezTo>
                  <a:pt x="1820" y="936"/>
                  <a:pt x="1815" y="891"/>
                  <a:pt x="1811" y="870"/>
                </a:cubicBezTo>
                <a:cubicBezTo>
                  <a:pt x="1810" y="863"/>
                  <a:pt x="1809" y="847"/>
                  <a:pt x="1814" y="834"/>
                </a:cubicBezTo>
                <a:cubicBezTo>
                  <a:pt x="1819" y="820"/>
                  <a:pt x="1832" y="803"/>
                  <a:pt x="1858" y="798"/>
                </a:cubicBezTo>
                <a:cubicBezTo>
                  <a:pt x="1907" y="788"/>
                  <a:pt x="1923" y="772"/>
                  <a:pt x="1923" y="772"/>
                </a:cubicBezTo>
                <a:cubicBezTo>
                  <a:pt x="1924" y="773"/>
                  <a:pt x="1947" y="837"/>
                  <a:pt x="1997" y="862"/>
                </a:cubicBezTo>
                <a:cubicBezTo>
                  <a:pt x="2048" y="887"/>
                  <a:pt x="2063" y="926"/>
                  <a:pt x="2063" y="926"/>
                </a:cubicBezTo>
                <a:cubicBezTo>
                  <a:pt x="2036" y="910"/>
                  <a:pt x="1988" y="912"/>
                  <a:pt x="1949" y="935"/>
                </a:cubicBezTo>
                <a:cubicBezTo>
                  <a:pt x="1910" y="957"/>
                  <a:pt x="1903" y="948"/>
                  <a:pt x="1903" y="948"/>
                </a:cubicBezTo>
                <a:cubicBezTo>
                  <a:pt x="1916" y="942"/>
                  <a:pt x="1965" y="900"/>
                  <a:pt x="1938" y="875"/>
                </a:cubicBezTo>
                <a:moveTo>
                  <a:pt x="1846" y="958"/>
                </a:moveTo>
                <a:cubicBezTo>
                  <a:pt x="1846" y="958"/>
                  <a:pt x="1893" y="875"/>
                  <a:pt x="1917" y="895"/>
                </a:cubicBezTo>
                <a:cubicBezTo>
                  <a:pt x="1942" y="915"/>
                  <a:pt x="1854" y="958"/>
                  <a:pt x="1846" y="958"/>
                </a:cubicBezTo>
                <a:moveTo>
                  <a:pt x="1806" y="1017"/>
                </a:moveTo>
                <a:cubicBezTo>
                  <a:pt x="1806" y="1017"/>
                  <a:pt x="1844" y="1046"/>
                  <a:pt x="1863" y="1057"/>
                </a:cubicBezTo>
                <a:cubicBezTo>
                  <a:pt x="1882" y="1069"/>
                  <a:pt x="1919" y="1115"/>
                  <a:pt x="1884" y="1135"/>
                </a:cubicBezTo>
                <a:cubicBezTo>
                  <a:pt x="1848" y="1154"/>
                  <a:pt x="1823" y="1109"/>
                  <a:pt x="1821" y="1100"/>
                </a:cubicBezTo>
                <a:cubicBezTo>
                  <a:pt x="1818" y="1092"/>
                  <a:pt x="1811" y="1027"/>
                  <a:pt x="1806" y="1017"/>
                </a:cubicBezTo>
                <a:moveTo>
                  <a:pt x="1768" y="923"/>
                </a:moveTo>
                <a:cubicBezTo>
                  <a:pt x="1759" y="926"/>
                  <a:pt x="1749" y="921"/>
                  <a:pt x="1746" y="911"/>
                </a:cubicBezTo>
                <a:cubicBezTo>
                  <a:pt x="1744" y="902"/>
                  <a:pt x="1749" y="892"/>
                  <a:pt x="1758" y="890"/>
                </a:cubicBezTo>
                <a:cubicBezTo>
                  <a:pt x="1767" y="887"/>
                  <a:pt x="1777" y="892"/>
                  <a:pt x="1780" y="901"/>
                </a:cubicBezTo>
                <a:cubicBezTo>
                  <a:pt x="1782" y="911"/>
                  <a:pt x="1777" y="920"/>
                  <a:pt x="1768" y="923"/>
                </a:cubicBezTo>
                <a:moveTo>
                  <a:pt x="1727" y="821"/>
                </a:moveTo>
                <a:cubicBezTo>
                  <a:pt x="1727" y="821"/>
                  <a:pt x="1692" y="808"/>
                  <a:pt x="1707" y="780"/>
                </a:cubicBezTo>
                <a:cubicBezTo>
                  <a:pt x="1722" y="753"/>
                  <a:pt x="1756" y="769"/>
                  <a:pt x="1756" y="769"/>
                </a:cubicBezTo>
                <a:cubicBezTo>
                  <a:pt x="1710" y="783"/>
                  <a:pt x="1727" y="821"/>
                  <a:pt x="1727" y="821"/>
                </a:cubicBezTo>
                <a:moveTo>
                  <a:pt x="1802" y="1128"/>
                </a:moveTo>
                <a:cubicBezTo>
                  <a:pt x="1802" y="1128"/>
                  <a:pt x="1746" y="1130"/>
                  <a:pt x="1719" y="1142"/>
                </a:cubicBezTo>
                <a:cubicBezTo>
                  <a:pt x="1686" y="1156"/>
                  <a:pt x="1632" y="1183"/>
                  <a:pt x="1625" y="1182"/>
                </a:cubicBezTo>
                <a:cubicBezTo>
                  <a:pt x="1625" y="1182"/>
                  <a:pt x="1654" y="1140"/>
                  <a:pt x="1688" y="1126"/>
                </a:cubicBezTo>
                <a:cubicBezTo>
                  <a:pt x="1722" y="1112"/>
                  <a:pt x="1783" y="1069"/>
                  <a:pt x="1786" y="1061"/>
                </a:cubicBezTo>
                <a:cubicBezTo>
                  <a:pt x="1786" y="1061"/>
                  <a:pt x="1789" y="1108"/>
                  <a:pt x="1802" y="1128"/>
                </a:cubicBezTo>
                <a:moveTo>
                  <a:pt x="1696" y="1101"/>
                </a:moveTo>
                <a:cubicBezTo>
                  <a:pt x="1655" y="1110"/>
                  <a:pt x="1616" y="1151"/>
                  <a:pt x="1616" y="1151"/>
                </a:cubicBezTo>
                <a:cubicBezTo>
                  <a:pt x="1623" y="1094"/>
                  <a:pt x="1648" y="1067"/>
                  <a:pt x="1701" y="1047"/>
                </a:cubicBezTo>
                <a:cubicBezTo>
                  <a:pt x="1753" y="1027"/>
                  <a:pt x="1771" y="997"/>
                  <a:pt x="1771" y="997"/>
                </a:cubicBezTo>
                <a:cubicBezTo>
                  <a:pt x="1783" y="1042"/>
                  <a:pt x="1737" y="1092"/>
                  <a:pt x="1696" y="1101"/>
                </a:cubicBezTo>
                <a:moveTo>
                  <a:pt x="1348" y="736"/>
                </a:moveTo>
                <a:cubicBezTo>
                  <a:pt x="1370" y="798"/>
                  <a:pt x="1399" y="865"/>
                  <a:pt x="1400" y="899"/>
                </a:cubicBezTo>
                <a:cubicBezTo>
                  <a:pt x="1402" y="934"/>
                  <a:pt x="1379" y="1000"/>
                  <a:pt x="1290" y="1002"/>
                </a:cubicBezTo>
                <a:cubicBezTo>
                  <a:pt x="1250" y="1003"/>
                  <a:pt x="1162" y="984"/>
                  <a:pt x="1147" y="978"/>
                </a:cubicBezTo>
                <a:cubicBezTo>
                  <a:pt x="1147" y="978"/>
                  <a:pt x="1225" y="837"/>
                  <a:pt x="1036" y="768"/>
                </a:cubicBezTo>
                <a:cubicBezTo>
                  <a:pt x="1036" y="768"/>
                  <a:pt x="1056" y="753"/>
                  <a:pt x="1063" y="740"/>
                </a:cubicBezTo>
                <a:cubicBezTo>
                  <a:pt x="1063" y="740"/>
                  <a:pt x="1128" y="776"/>
                  <a:pt x="1171" y="735"/>
                </a:cubicBezTo>
                <a:cubicBezTo>
                  <a:pt x="1213" y="694"/>
                  <a:pt x="1202" y="656"/>
                  <a:pt x="1202" y="656"/>
                </a:cubicBezTo>
                <a:cubicBezTo>
                  <a:pt x="1202" y="656"/>
                  <a:pt x="1234" y="740"/>
                  <a:pt x="1267" y="771"/>
                </a:cubicBezTo>
                <a:cubicBezTo>
                  <a:pt x="1299" y="803"/>
                  <a:pt x="1330" y="827"/>
                  <a:pt x="1333" y="836"/>
                </a:cubicBezTo>
                <a:cubicBezTo>
                  <a:pt x="1333" y="836"/>
                  <a:pt x="1323" y="763"/>
                  <a:pt x="1322" y="726"/>
                </a:cubicBezTo>
                <a:cubicBezTo>
                  <a:pt x="1320" y="689"/>
                  <a:pt x="1288" y="618"/>
                  <a:pt x="1272" y="600"/>
                </a:cubicBezTo>
                <a:cubicBezTo>
                  <a:pt x="1272" y="600"/>
                  <a:pt x="1298" y="604"/>
                  <a:pt x="1346" y="592"/>
                </a:cubicBezTo>
                <a:cubicBezTo>
                  <a:pt x="1346" y="592"/>
                  <a:pt x="1325" y="673"/>
                  <a:pt x="1348" y="736"/>
                </a:cubicBezTo>
                <a:moveTo>
                  <a:pt x="1442" y="1077"/>
                </a:moveTo>
                <a:cubicBezTo>
                  <a:pt x="1442" y="1077"/>
                  <a:pt x="1433" y="1087"/>
                  <a:pt x="1405" y="1095"/>
                </a:cubicBezTo>
                <a:cubicBezTo>
                  <a:pt x="1405" y="1095"/>
                  <a:pt x="1397" y="1071"/>
                  <a:pt x="1394" y="1051"/>
                </a:cubicBezTo>
                <a:cubicBezTo>
                  <a:pt x="1415" y="1082"/>
                  <a:pt x="1415" y="1082"/>
                  <a:pt x="1415" y="1082"/>
                </a:cubicBezTo>
                <a:lnTo>
                  <a:pt x="1442" y="1077"/>
                </a:lnTo>
                <a:close/>
                <a:moveTo>
                  <a:pt x="1398" y="1147"/>
                </a:moveTo>
                <a:cubicBezTo>
                  <a:pt x="1398" y="1147"/>
                  <a:pt x="1361" y="1155"/>
                  <a:pt x="1353" y="1153"/>
                </a:cubicBezTo>
                <a:cubicBezTo>
                  <a:pt x="1353" y="1153"/>
                  <a:pt x="1345" y="1124"/>
                  <a:pt x="1345" y="1111"/>
                </a:cubicBezTo>
                <a:cubicBezTo>
                  <a:pt x="1345" y="1111"/>
                  <a:pt x="1360" y="1138"/>
                  <a:pt x="1361" y="1142"/>
                </a:cubicBezTo>
                <a:cubicBezTo>
                  <a:pt x="1361" y="1142"/>
                  <a:pt x="1391" y="1145"/>
                  <a:pt x="1398" y="1147"/>
                </a:cubicBezTo>
                <a:moveTo>
                  <a:pt x="1345" y="1195"/>
                </a:moveTo>
                <a:cubicBezTo>
                  <a:pt x="1345" y="1195"/>
                  <a:pt x="1304" y="1202"/>
                  <a:pt x="1302" y="1200"/>
                </a:cubicBezTo>
                <a:cubicBezTo>
                  <a:pt x="1296" y="1154"/>
                  <a:pt x="1296" y="1154"/>
                  <a:pt x="1296" y="1154"/>
                </a:cubicBezTo>
                <a:cubicBezTo>
                  <a:pt x="1296" y="1154"/>
                  <a:pt x="1306" y="1181"/>
                  <a:pt x="1305" y="1189"/>
                </a:cubicBezTo>
                <a:cubicBezTo>
                  <a:pt x="1305" y="1189"/>
                  <a:pt x="1341" y="1192"/>
                  <a:pt x="1345" y="1195"/>
                </a:cubicBezTo>
                <a:moveTo>
                  <a:pt x="1500" y="1610"/>
                </a:moveTo>
                <a:cubicBezTo>
                  <a:pt x="1500" y="1610"/>
                  <a:pt x="1480" y="1551"/>
                  <a:pt x="1518" y="1531"/>
                </a:cubicBezTo>
                <a:cubicBezTo>
                  <a:pt x="1557" y="1512"/>
                  <a:pt x="1582" y="1526"/>
                  <a:pt x="1589" y="1534"/>
                </a:cubicBezTo>
                <a:cubicBezTo>
                  <a:pt x="1589" y="1534"/>
                  <a:pt x="1506" y="1534"/>
                  <a:pt x="1500" y="1610"/>
                </a:cubicBezTo>
                <a:moveTo>
                  <a:pt x="1593" y="1599"/>
                </a:moveTo>
                <a:cubicBezTo>
                  <a:pt x="1596" y="1609"/>
                  <a:pt x="1591" y="1620"/>
                  <a:pt x="1580" y="1623"/>
                </a:cubicBezTo>
                <a:cubicBezTo>
                  <a:pt x="1570" y="1626"/>
                  <a:pt x="1559" y="1620"/>
                  <a:pt x="1556" y="1610"/>
                </a:cubicBezTo>
                <a:cubicBezTo>
                  <a:pt x="1553" y="1599"/>
                  <a:pt x="1559" y="1588"/>
                  <a:pt x="1569" y="1585"/>
                </a:cubicBezTo>
                <a:cubicBezTo>
                  <a:pt x="1579" y="1582"/>
                  <a:pt x="1590" y="1588"/>
                  <a:pt x="1593" y="1599"/>
                </a:cubicBezTo>
                <a:moveTo>
                  <a:pt x="1528" y="1699"/>
                </a:moveTo>
                <a:cubicBezTo>
                  <a:pt x="1528" y="1699"/>
                  <a:pt x="1558" y="1720"/>
                  <a:pt x="1593" y="1733"/>
                </a:cubicBezTo>
                <a:cubicBezTo>
                  <a:pt x="1628" y="1745"/>
                  <a:pt x="1671" y="1788"/>
                  <a:pt x="1684" y="1832"/>
                </a:cubicBezTo>
                <a:cubicBezTo>
                  <a:pt x="1684" y="1832"/>
                  <a:pt x="1580" y="1775"/>
                  <a:pt x="1475" y="1806"/>
                </a:cubicBezTo>
                <a:cubicBezTo>
                  <a:pt x="1475" y="1806"/>
                  <a:pt x="1501" y="1816"/>
                  <a:pt x="1528" y="1836"/>
                </a:cubicBezTo>
                <a:cubicBezTo>
                  <a:pt x="1554" y="1856"/>
                  <a:pt x="1585" y="1858"/>
                  <a:pt x="1585" y="1858"/>
                </a:cubicBezTo>
                <a:cubicBezTo>
                  <a:pt x="1585" y="1858"/>
                  <a:pt x="1525" y="1871"/>
                  <a:pt x="1487" y="1902"/>
                </a:cubicBezTo>
                <a:cubicBezTo>
                  <a:pt x="1487" y="1902"/>
                  <a:pt x="1491" y="1820"/>
                  <a:pt x="1415" y="1808"/>
                </a:cubicBezTo>
                <a:cubicBezTo>
                  <a:pt x="1340" y="1795"/>
                  <a:pt x="1321" y="1853"/>
                  <a:pt x="1321" y="1853"/>
                </a:cubicBezTo>
                <a:cubicBezTo>
                  <a:pt x="1321" y="1853"/>
                  <a:pt x="1321" y="1738"/>
                  <a:pt x="1239" y="1677"/>
                </a:cubicBezTo>
                <a:cubicBezTo>
                  <a:pt x="1239" y="1677"/>
                  <a:pt x="1234" y="1753"/>
                  <a:pt x="1231" y="1785"/>
                </a:cubicBezTo>
                <a:cubicBezTo>
                  <a:pt x="1228" y="1817"/>
                  <a:pt x="1231" y="1865"/>
                  <a:pt x="1257" y="1923"/>
                </a:cubicBezTo>
                <a:cubicBezTo>
                  <a:pt x="1257" y="1923"/>
                  <a:pt x="1217" y="1917"/>
                  <a:pt x="1196" y="1922"/>
                </a:cubicBezTo>
                <a:cubicBezTo>
                  <a:pt x="1170" y="1837"/>
                  <a:pt x="1170" y="1837"/>
                  <a:pt x="1170" y="1837"/>
                </a:cubicBezTo>
                <a:cubicBezTo>
                  <a:pt x="1170" y="1837"/>
                  <a:pt x="1214" y="1877"/>
                  <a:pt x="1222" y="1893"/>
                </a:cubicBezTo>
                <a:cubicBezTo>
                  <a:pt x="1222" y="1893"/>
                  <a:pt x="1217" y="1758"/>
                  <a:pt x="1120" y="1714"/>
                </a:cubicBezTo>
                <a:cubicBezTo>
                  <a:pt x="1120" y="1714"/>
                  <a:pt x="1268" y="1677"/>
                  <a:pt x="1287" y="1566"/>
                </a:cubicBezTo>
                <a:cubicBezTo>
                  <a:pt x="1287" y="1566"/>
                  <a:pt x="1299" y="1525"/>
                  <a:pt x="1262" y="1509"/>
                </a:cubicBezTo>
                <a:cubicBezTo>
                  <a:pt x="1225" y="1492"/>
                  <a:pt x="1168" y="1507"/>
                  <a:pt x="1155" y="1510"/>
                </a:cubicBezTo>
                <a:cubicBezTo>
                  <a:pt x="1141" y="1513"/>
                  <a:pt x="1097" y="1511"/>
                  <a:pt x="1094" y="1484"/>
                </a:cubicBezTo>
                <a:cubicBezTo>
                  <a:pt x="1091" y="1457"/>
                  <a:pt x="1116" y="1453"/>
                  <a:pt x="1132" y="1448"/>
                </a:cubicBezTo>
                <a:cubicBezTo>
                  <a:pt x="1149" y="1443"/>
                  <a:pt x="1235" y="1417"/>
                  <a:pt x="1260" y="1381"/>
                </a:cubicBezTo>
                <a:cubicBezTo>
                  <a:pt x="1260" y="1381"/>
                  <a:pt x="1286" y="1393"/>
                  <a:pt x="1300" y="1480"/>
                </a:cubicBezTo>
                <a:cubicBezTo>
                  <a:pt x="1300" y="1480"/>
                  <a:pt x="1321" y="1427"/>
                  <a:pt x="1318" y="1404"/>
                </a:cubicBezTo>
                <a:cubicBezTo>
                  <a:pt x="1318" y="1404"/>
                  <a:pt x="1359" y="1498"/>
                  <a:pt x="1334" y="1625"/>
                </a:cubicBezTo>
                <a:cubicBezTo>
                  <a:pt x="1309" y="1752"/>
                  <a:pt x="1415" y="1800"/>
                  <a:pt x="1469" y="1774"/>
                </a:cubicBezTo>
                <a:cubicBezTo>
                  <a:pt x="1523" y="1748"/>
                  <a:pt x="1528" y="1699"/>
                  <a:pt x="1528" y="1699"/>
                </a:cubicBezTo>
                <a:moveTo>
                  <a:pt x="1372" y="1909"/>
                </a:moveTo>
                <a:cubicBezTo>
                  <a:pt x="1349" y="1892"/>
                  <a:pt x="1349" y="1892"/>
                  <a:pt x="1349" y="1892"/>
                </a:cubicBezTo>
                <a:cubicBezTo>
                  <a:pt x="1359" y="1929"/>
                  <a:pt x="1359" y="1929"/>
                  <a:pt x="1359" y="1929"/>
                </a:cubicBezTo>
                <a:cubicBezTo>
                  <a:pt x="1359" y="1929"/>
                  <a:pt x="1343" y="1909"/>
                  <a:pt x="1340" y="1886"/>
                </a:cubicBezTo>
                <a:cubicBezTo>
                  <a:pt x="1337" y="1864"/>
                  <a:pt x="1344" y="1840"/>
                  <a:pt x="1384" y="1827"/>
                </a:cubicBezTo>
                <a:cubicBezTo>
                  <a:pt x="1448" y="1806"/>
                  <a:pt x="1463" y="1903"/>
                  <a:pt x="1463" y="1903"/>
                </a:cubicBezTo>
                <a:cubicBezTo>
                  <a:pt x="1442" y="1872"/>
                  <a:pt x="1442" y="1872"/>
                  <a:pt x="1442" y="1872"/>
                </a:cubicBezTo>
                <a:cubicBezTo>
                  <a:pt x="1440" y="1886"/>
                  <a:pt x="1440" y="1886"/>
                  <a:pt x="1440" y="1886"/>
                </a:cubicBezTo>
                <a:cubicBezTo>
                  <a:pt x="1427" y="1842"/>
                  <a:pt x="1427" y="1842"/>
                  <a:pt x="1427" y="1842"/>
                </a:cubicBezTo>
                <a:cubicBezTo>
                  <a:pt x="1426" y="1884"/>
                  <a:pt x="1426" y="1884"/>
                  <a:pt x="1426" y="1884"/>
                </a:cubicBezTo>
                <a:cubicBezTo>
                  <a:pt x="1397" y="1833"/>
                  <a:pt x="1397" y="1833"/>
                  <a:pt x="1397" y="1833"/>
                </a:cubicBezTo>
                <a:cubicBezTo>
                  <a:pt x="1407" y="1879"/>
                  <a:pt x="1407" y="1879"/>
                  <a:pt x="1407" y="1879"/>
                </a:cubicBezTo>
                <a:cubicBezTo>
                  <a:pt x="1376" y="1836"/>
                  <a:pt x="1376" y="1836"/>
                  <a:pt x="1376" y="1836"/>
                </a:cubicBezTo>
                <a:cubicBezTo>
                  <a:pt x="1391" y="1884"/>
                  <a:pt x="1391" y="1884"/>
                  <a:pt x="1391" y="1884"/>
                </a:cubicBezTo>
                <a:cubicBezTo>
                  <a:pt x="1364" y="1857"/>
                  <a:pt x="1364" y="1857"/>
                  <a:pt x="1364" y="1857"/>
                </a:cubicBezTo>
                <a:cubicBezTo>
                  <a:pt x="1380" y="1893"/>
                  <a:pt x="1380" y="1893"/>
                  <a:pt x="1380" y="1893"/>
                </a:cubicBezTo>
                <a:cubicBezTo>
                  <a:pt x="1350" y="1867"/>
                  <a:pt x="1350" y="1867"/>
                  <a:pt x="1350" y="1867"/>
                </a:cubicBezTo>
                <a:lnTo>
                  <a:pt x="1372" y="1909"/>
                </a:lnTo>
                <a:close/>
                <a:moveTo>
                  <a:pt x="1341" y="1951"/>
                </a:moveTo>
                <a:cubicBezTo>
                  <a:pt x="1307" y="1993"/>
                  <a:pt x="1307" y="1993"/>
                  <a:pt x="1307" y="1993"/>
                </a:cubicBezTo>
                <a:cubicBezTo>
                  <a:pt x="1337" y="1981"/>
                  <a:pt x="1337" y="1981"/>
                  <a:pt x="1337" y="1981"/>
                </a:cubicBezTo>
                <a:cubicBezTo>
                  <a:pt x="1300" y="2025"/>
                  <a:pt x="1300" y="2025"/>
                  <a:pt x="1300" y="2025"/>
                </a:cubicBezTo>
                <a:cubicBezTo>
                  <a:pt x="1345" y="1998"/>
                  <a:pt x="1345" y="1998"/>
                  <a:pt x="1345" y="1998"/>
                </a:cubicBezTo>
                <a:cubicBezTo>
                  <a:pt x="1316" y="2039"/>
                  <a:pt x="1316" y="2039"/>
                  <a:pt x="1316" y="2039"/>
                </a:cubicBezTo>
                <a:cubicBezTo>
                  <a:pt x="1357" y="2008"/>
                  <a:pt x="1357" y="2008"/>
                  <a:pt x="1357" y="2008"/>
                </a:cubicBezTo>
                <a:cubicBezTo>
                  <a:pt x="1332" y="2052"/>
                  <a:pt x="1332" y="2052"/>
                  <a:pt x="1332" y="2052"/>
                </a:cubicBezTo>
                <a:cubicBezTo>
                  <a:pt x="1369" y="2015"/>
                  <a:pt x="1369" y="2015"/>
                  <a:pt x="1369" y="2015"/>
                </a:cubicBezTo>
                <a:cubicBezTo>
                  <a:pt x="1354" y="2060"/>
                  <a:pt x="1354" y="2060"/>
                  <a:pt x="1354" y="2060"/>
                </a:cubicBezTo>
                <a:cubicBezTo>
                  <a:pt x="1387" y="2020"/>
                  <a:pt x="1387" y="2020"/>
                  <a:pt x="1387" y="2020"/>
                </a:cubicBezTo>
                <a:cubicBezTo>
                  <a:pt x="1375" y="2054"/>
                  <a:pt x="1375" y="2054"/>
                  <a:pt x="1375" y="2054"/>
                </a:cubicBezTo>
                <a:cubicBezTo>
                  <a:pt x="1401" y="2024"/>
                  <a:pt x="1401" y="2024"/>
                  <a:pt x="1401" y="2024"/>
                </a:cubicBezTo>
                <a:cubicBezTo>
                  <a:pt x="1405" y="2070"/>
                  <a:pt x="1331" y="2099"/>
                  <a:pt x="1301" y="2040"/>
                </a:cubicBezTo>
                <a:cubicBezTo>
                  <a:pt x="1271" y="1982"/>
                  <a:pt x="1341" y="1951"/>
                  <a:pt x="1341" y="1951"/>
                </a:cubicBezTo>
                <a:moveTo>
                  <a:pt x="1259" y="1729"/>
                </a:moveTo>
                <a:cubicBezTo>
                  <a:pt x="1306" y="1778"/>
                  <a:pt x="1307" y="1916"/>
                  <a:pt x="1307" y="1916"/>
                </a:cubicBezTo>
                <a:cubicBezTo>
                  <a:pt x="1214" y="1887"/>
                  <a:pt x="1259" y="1729"/>
                  <a:pt x="1259" y="1729"/>
                </a:cubicBezTo>
                <a:moveTo>
                  <a:pt x="1413" y="1942"/>
                </a:moveTo>
                <a:cubicBezTo>
                  <a:pt x="1423" y="1940"/>
                  <a:pt x="1433" y="1945"/>
                  <a:pt x="1436" y="1956"/>
                </a:cubicBezTo>
                <a:cubicBezTo>
                  <a:pt x="1439" y="1966"/>
                  <a:pt x="1434" y="1976"/>
                  <a:pt x="1424" y="1979"/>
                </a:cubicBezTo>
                <a:cubicBezTo>
                  <a:pt x="1415" y="1982"/>
                  <a:pt x="1404" y="1976"/>
                  <a:pt x="1401" y="1966"/>
                </a:cubicBezTo>
                <a:cubicBezTo>
                  <a:pt x="1399" y="1956"/>
                  <a:pt x="1404" y="1945"/>
                  <a:pt x="1413" y="1942"/>
                </a:cubicBezTo>
                <a:moveTo>
                  <a:pt x="1475" y="2058"/>
                </a:moveTo>
                <a:cubicBezTo>
                  <a:pt x="1454" y="2035"/>
                  <a:pt x="1454" y="2035"/>
                  <a:pt x="1454" y="2035"/>
                </a:cubicBezTo>
                <a:cubicBezTo>
                  <a:pt x="1503" y="2053"/>
                  <a:pt x="1503" y="2053"/>
                  <a:pt x="1503" y="2053"/>
                </a:cubicBezTo>
                <a:cubicBezTo>
                  <a:pt x="1474" y="2023"/>
                  <a:pt x="1474" y="2023"/>
                  <a:pt x="1474" y="2023"/>
                </a:cubicBezTo>
                <a:cubicBezTo>
                  <a:pt x="1516" y="2038"/>
                  <a:pt x="1516" y="2038"/>
                  <a:pt x="1516" y="2038"/>
                </a:cubicBezTo>
                <a:cubicBezTo>
                  <a:pt x="1482" y="2012"/>
                  <a:pt x="1482" y="2012"/>
                  <a:pt x="1482" y="2012"/>
                </a:cubicBezTo>
                <a:cubicBezTo>
                  <a:pt x="1524" y="2018"/>
                  <a:pt x="1524" y="2018"/>
                  <a:pt x="1524" y="2018"/>
                </a:cubicBezTo>
                <a:cubicBezTo>
                  <a:pt x="1476" y="1995"/>
                  <a:pt x="1476" y="1995"/>
                  <a:pt x="1476" y="1995"/>
                </a:cubicBezTo>
                <a:cubicBezTo>
                  <a:pt x="1520" y="1997"/>
                  <a:pt x="1520" y="1997"/>
                  <a:pt x="1520" y="1997"/>
                </a:cubicBezTo>
                <a:cubicBezTo>
                  <a:pt x="1483" y="1981"/>
                  <a:pt x="1483" y="1981"/>
                  <a:pt x="1483" y="1981"/>
                </a:cubicBezTo>
                <a:cubicBezTo>
                  <a:pt x="1517" y="1982"/>
                  <a:pt x="1517" y="1982"/>
                  <a:pt x="1517" y="1982"/>
                </a:cubicBezTo>
                <a:cubicBezTo>
                  <a:pt x="1476" y="1961"/>
                  <a:pt x="1476" y="1961"/>
                  <a:pt x="1476" y="1961"/>
                </a:cubicBezTo>
                <a:cubicBezTo>
                  <a:pt x="1504" y="1962"/>
                  <a:pt x="1504" y="1962"/>
                  <a:pt x="1504" y="1962"/>
                </a:cubicBezTo>
                <a:cubicBezTo>
                  <a:pt x="1471" y="1945"/>
                  <a:pt x="1471" y="1945"/>
                  <a:pt x="1471" y="1945"/>
                </a:cubicBezTo>
                <a:cubicBezTo>
                  <a:pt x="1485" y="1942"/>
                  <a:pt x="1504" y="1951"/>
                  <a:pt x="1517" y="1970"/>
                </a:cubicBezTo>
                <a:cubicBezTo>
                  <a:pt x="1534" y="1996"/>
                  <a:pt x="1540" y="2036"/>
                  <a:pt x="1513" y="2056"/>
                </a:cubicBezTo>
                <a:cubicBezTo>
                  <a:pt x="1494" y="2070"/>
                  <a:pt x="1479" y="2073"/>
                  <a:pt x="1467" y="2072"/>
                </a:cubicBezTo>
                <a:cubicBezTo>
                  <a:pt x="1439" y="2069"/>
                  <a:pt x="1430" y="2037"/>
                  <a:pt x="1430" y="2037"/>
                </a:cubicBezTo>
                <a:lnTo>
                  <a:pt x="1475" y="2058"/>
                </a:lnTo>
                <a:close/>
                <a:moveTo>
                  <a:pt x="1231" y="1949"/>
                </a:moveTo>
                <a:cubicBezTo>
                  <a:pt x="1231" y="1949"/>
                  <a:pt x="1199" y="2041"/>
                  <a:pt x="1096" y="2034"/>
                </a:cubicBezTo>
                <a:cubicBezTo>
                  <a:pt x="1096" y="2034"/>
                  <a:pt x="1151" y="1942"/>
                  <a:pt x="1231" y="1949"/>
                </a:cubicBezTo>
                <a:moveTo>
                  <a:pt x="722" y="1262"/>
                </a:moveTo>
                <a:cubicBezTo>
                  <a:pt x="722" y="1262"/>
                  <a:pt x="727" y="1155"/>
                  <a:pt x="631" y="1148"/>
                </a:cubicBezTo>
                <a:cubicBezTo>
                  <a:pt x="631" y="1148"/>
                  <a:pt x="665" y="1076"/>
                  <a:pt x="604" y="1033"/>
                </a:cubicBezTo>
                <a:cubicBezTo>
                  <a:pt x="552" y="998"/>
                  <a:pt x="484" y="1031"/>
                  <a:pt x="464" y="1061"/>
                </a:cubicBezTo>
                <a:cubicBezTo>
                  <a:pt x="464" y="1061"/>
                  <a:pt x="509" y="917"/>
                  <a:pt x="635" y="1024"/>
                </a:cubicBezTo>
                <a:cubicBezTo>
                  <a:pt x="684" y="1065"/>
                  <a:pt x="753" y="1208"/>
                  <a:pt x="753" y="1208"/>
                </a:cubicBezTo>
                <a:cubicBezTo>
                  <a:pt x="753" y="1208"/>
                  <a:pt x="758" y="1049"/>
                  <a:pt x="692" y="999"/>
                </a:cubicBezTo>
                <a:cubicBezTo>
                  <a:pt x="692" y="999"/>
                  <a:pt x="802" y="1015"/>
                  <a:pt x="850" y="955"/>
                </a:cubicBezTo>
                <a:cubicBezTo>
                  <a:pt x="850" y="955"/>
                  <a:pt x="783" y="966"/>
                  <a:pt x="741" y="952"/>
                </a:cubicBezTo>
                <a:cubicBezTo>
                  <a:pt x="699" y="938"/>
                  <a:pt x="631" y="942"/>
                  <a:pt x="631" y="942"/>
                </a:cubicBezTo>
                <a:cubicBezTo>
                  <a:pt x="631" y="942"/>
                  <a:pt x="725" y="840"/>
                  <a:pt x="844" y="891"/>
                </a:cubicBezTo>
                <a:cubicBezTo>
                  <a:pt x="844" y="891"/>
                  <a:pt x="838" y="955"/>
                  <a:pt x="908" y="970"/>
                </a:cubicBezTo>
                <a:cubicBezTo>
                  <a:pt x="908" y="970"/>
                  <a:pt x="779" y="1069"/>
                  <a:pt x="880" y="1216"/>
                </a:cubicBezTo>
                <a:cubicBezTo>
                  <a:pt x="880" y="1216"/>
                  <a:pt x="803" y="1287"/>
                  <a:pt x="796" y="1436"/>
                </a:cubicBezTo>
                <a:cubicBezTo>
                  <a:pt x="796" y="1436"/>
                  <a:pt x="781" y="1358"/>
                  <a:pt x="781" y="1333"/>
                </a:cubicBezTo>
                <a:cubicBezTo>
                  <a:pt x="781" y="1308"/>
                  <a:pt x="776" y="1256"/>
                  <a:pt x="722" y="1262"/>
                </a:cubicBezTo>
                <a:moveTo>
                  <a:pt x="504" y="1124"/>
                </a:moveTo>
                <a:cubicBezTo>
                  <a:pt x="495" y="1085"/>
                  <a:pt x="495" y="1085"/>
                  <a:pt x="495" y="1085"/>
                </a:cubicBezTo>
                <a:cubicBezTo>
                  <a:pt x="488" y="1135"/>
                  <a:pt x="488" y="1135"/>
                  <a:pt x="488" y="1135"/>
                </a:cubicBezTo>
                <a:cubicBezTo>
                  <a:pt x="488" y="1135"/>
                  <a:pt x="467" y="1078"/>
                  <a:pt x="521" y="1049"/>
                </a:cubicBezTo>
                <a:cubicBezTo>
                  <a:pt x="574" y="1020"/>
                  <a:pt x="610" y="1071"/>
                  <a:pt x="614" y="1100"/>
                </a:cubicBezTo>
                <a:cubicBezTo>
                  <a:pt x="617" y="1128"/>
                  <a:pt x="603" y="1155"/>
                  <a:pt x="594" y="1164"/>
                </a:cubicBezTo>
                <a:cubicBezTo>
                  <a:pt x="597" y="1125"/>
                  <a:pt x="597" y="1125"/>
                  <a:pt x="597" y="1125"/>
                </a:cubicBezTo>
                <a:cubicBezTo>
                  <a:pt x="583" y="1147"/>
                  <a:pt x="583" y="1147"/>
                  <a:pt x="583" y="1147"/>
                </a:cubicBezTo>
                <a:cubicBezTo>
                  <a:pt x="599" y="1097"/>
                  <a:pt x="599" y="1097"/>
                  <a:pt x="599" y="1097"/>
                </a:cubicBezTo>
                <a:cubicBezTo>
                  <a:pt x="571" y="1131"/>
                  <a:pt x="571" y="1131"/>
                  <a:pt x="571" y="1131"/>
                </a:cubicBezTo>
                <a:cubicBezTo>
                  <a:pt x="583" y="1070"/>
                  <a:pt x="583" y="1070"/>
                  <a:pt x="583" y="1070"/>
                </a:cubicBezTo>
                <a:cubicBezTo>
                  <a:pt x="558" y="1119"/>
                  <a:pt x="558" y="1119"/>
                  <a:pt x="558" y="1119"/>
                </a:cubicBezTo>
                <a:cubicBezTo>
                  <a:pt x="560" y="1051"/>
                  <a:pt x="560" y="1051"/>
                  <a:pt x="560" y="1051"/>
                </a:cubicBezTo>
                <a:cubicBezTo>
                  <a:pt x="538" y="1119"/>
                  <a:pt x="538" y="1119"/>
                  <a:pt x="538" y="1119"/>
                </a:cubicBezTo>
                <a:cubicBezTo>
                  <a:pt x="529" y="1054"/>
                  <a:pt x="529" y="1054"/>
                  <a:pt x="529" y="1054"/>
                </a:cubicBezTo>
                <a:cubicBezTo>
                  <a:pt x="520" y="1121"/>
                  <a:pt x="520" y="1121"/>
                  <a:pt x="520" y="1121"/>
                </a:cubicBezTo>
                <a:cubicBezTo>
                  <a:pt x="510" y="1077"/>
                  <a:pt x="510" y="1077"/>
                  <a:pt x="510" y="1077"/>
                </a:cubicBezTo>
                <a:lnTo>
                  <a:pt x="504" y="1124"/>
                </a:lnTo>
                <a:close/>
                <a:moveTo>
                  <a:pt x="527" y="1197"/>
                </a:moveTo>
                <a:cubicBezTo>
                  <a:pt x="531" y="1211"/>
                  <a:pt x="523" y="1225"/>
                  <a:pt x="510" y="1229"/>
                </a:cubicBezTo>
                <a:cubicBezTo>
                  <a:pt x="496" y="1233"/>
                  <a:pt x="482" y="1225"/>
                  <a:pt x="478" y="1212"/>
                </a:cubicBezTo>
                <a:cubicBezTo>
                  <a:pt x="474" y="1198"/>
                  <a:pt x="482" y="1183"/>
                  <a:pt x="495" y="1180"/>
                </a:cubicBezTo>
                <a:cubicBezTo>
                  <a:pt x="509" y="1176"/>
                  <a:pt x="523" y="1184"/>
                  <a:pt x="527" y="1197"/>
                </a:cubicBezTo>
                <a:moveTo>
                  <a:pt x="635" y="1293"/>
                </a:moveTo>
                <a:cubicBezTo>
                  <a:pt x="594" y="1275"/>
                  <a:pt x="594" y="1275"/>
                  <a:pt x="594" y="1275"/>
                </a:cubicBezTo>
                <a:cubicBezTo>
                  <a:pt x="655" y="1280"/>
                  <a:pt x="655" y="1280"/>
                  <a:pt x="655" y="1280"/>
                </a:cubicBezTo>
                <a:cubicBezTo>
                  <a:pt x="609" y="1263"/>
                  <a:pt x="609" y="1263"/>
                  <a:pt x="609" y="1263"/>
                </a:cubicBezTo>
                <a:cubicBezTo>
                  <a:pt x="669" y="1261"/>
                  <a:pt x="669" y="1261"/>
                  <a:pt x="669" y="1261"/>
                </a:cubicBezTo>
                <a:cubicBezTo>
                  <a:pt x="618" y="1250"/>
                  <a:pt x="618" y="1250"/>
                  <a:pt x="618" y="1250"/>
                </a:cubicBezTo>
                <a:cubicBezTo>
                  <a:pt x="667" y="1235"/>
                  <a:pt x="667" y="1235"/>
                  <a:pt x="667" y="1235"/>
                </a:cubicBezTo>
                <a:cubicBezTo>
                  <a:pt x="622" y="1236"/>
                  <a:pt x="622" y="1236"/>
                  <a:pt x="622" y="1236"/>
                </a:cubicBezTo>
                <a:cubicBezTo>
                  <a:pt x="671" y="1221"/>
                  <a:pt x="671" y="1221"/>
                  <a:pt x="671" y="1221"/>
                </a:cubicBezTo>
                <a:cubicBezTo>
                  <a:pt x="618" y="1218"/>
                  <a:pt x="618" y="1218"/>
                  <a:pt x="618" y="1218"/>
                </a:cubicBezTo>
                <a:cubicBezTo>
                  <a:pt x="666" y="1200"/>
                  <a:pt x="666" y="1200"/>
                  <a:pt x="666" y="1200"/>
                </a:cubicBezTo>
                <a:cubicBezTo>
                  <a:pt x="611" y="1206"/>
                  <a:pt x="611" y="1206"/>
                  <a:pt x="611" y="1206"/>
                </a:cubicBezTo>
                <a:cubicBezTo>
                  <a:pt x="647" y="1187"/>
                  <a:pt x="647" y="1187"/>
                  <a:pt x="647" y="1187"/>
                </a:cubicBezTo>
                <a:cubicBezTo>
                  <a:pt x="594" y="1193"/>
                  <a:pt x="594" y="1193"/>
                  <a:pt x="594" y="1193"/>
                </a:cubicBezTo>
                <a:cubicBezTo>
                  <a:pt x="594" y="1193"/>
                  <a:pt x="686" y="1140"/>
                  <a:pt x="692" y="1247"/>
                </a:cubicBezTo>
                <a:cubicBezTo>
                  <a:pt x="697" y="1340"/>
                  <a:pt x="574" y="1298"/>
                  <a:pt x="564" y="1289"/>
                </a:cubicBezTo>
                <a:lnTo>
                  <a:pt x="635" y="1293"/>
                </a:lnTo>
                <a:close/>
                <a:moveTo>
                  <a:pt x="761" y="727"/>
                </a:moveTo>
                <a:cubicBezTo>
                  <a:pt x="761" y="727"/>
                  <a:pt x="814" y="624"/>
                  <a:pt x="927" y="597"/>
                </a:cubicBezTo>
                <a:cubicBezTo>
                  <a:pt x="927" y="597"/>
                  <a:pt x="880" y="703"/>
                  <a:pt x="953" y="776"/>
                </a:cubicBezTo>
                <a:cubicBezTo>
                  <a:pt x="953" y="776"/>
                  <a:pt x="882" y="781"/>
                  <a:pt x="847" y="864"/>
                </a:cubicBezTo>
                <a:cubicBezTo>
                  <a:pt x="847" y="864"/>
                  <a:pt x="772" y="835"/>
                  <a:pt x="717" y="834"/>
                </a:cubicBezTo>
                <a:cubicBezTo>
                  <a:pt x="717" y="834"/>
                  <a:pt x="746" y="753"/>
                  <a:pt x="883" y="727"/>
                </a:cubicBezTo>
                <a:cubicBezTo>
                  <a:pt x="883" y="727"/>
                  <a:pt x="820" y="712"/>
                  <a:pt x="761" y="727"/>
                </a:cubicBezTo>
                <a:moveTo>
                  <a:pt x="742" y="690"/>
                </a:moveTo>
                <a:cubicBezTo>
                  <a:pt x="741" y="544"/>
                  <a:pt x="806" y="491"/>
                  <a:pt x="806" y="491"/>
                </a:cubicBezTo>
                <a:cubicBezTo>
                  <a:pt x="820" y="637"/>
                  <a:pt x="742" y="690"/>
                  <a:pt x="742" y="690"/>
                </a:cubicBezTo>
                <a:moveTo>
                  <a:pt x="965" y="636"/>
                </a:moveTo>
                <a:cubicBezTo>
                  <a:pt x="950" y="703"/>
                  <a:pt x="950" y="703"/>
                  <a:pt x="950" y="703"/>
                </a:cubicBezTo>
                <a:cubicBezTo>
                  <a:pt x="979" y="650"/>
                  <a:pt x="979" y="650"/>
                  <a:pt x="979" y="650"/>
                </a:cubicBezTo>
                <a:cubicBezTo>
                  <a:pt x="965" y="711"/>
                  <a:pt x="965" y="711"/>
                  <a:pt x="965" y="711"/>
                </a:cubicBezTo>
                <a:cubicBezTo>
                  <a:pt x="993" y="665"/>
                  <a:pt x="993" y="665"/>
                  <a:pt x="993" y="665"/>
                </a:cubicBezTo>
                <a:cubicBezTo>
                  <a:pt x="980" y="725"/>
                  <a:pt x="980" y="725"/>
                  <a:pt x="980" y="725"/>
                </a:cubicBezTo>
                <a:cubicBezTo>
                  <a:pt x="1009" y="668"/>
                  <a:pt x="1009" y="668"/>
                  <a:pt x="1009" y="668"/>
                </a:cubicBezTo>
                <a:cubicBezTo>
                  <a:pt x="1005" y="723"/>
                  <a:pt x="1005" y="723"/>
                  <a:pt x="1005" y="723"/>
                </a:cubicBezTo>
                <a:cubicBezTo>
                  <a:pt x="1024" y="670"/>
                  <a:pt x="1024" y="670"/>
                  <a:pt x="1024" y="670"/>
                </a:cubicBezTo>
                <a:cubicBezTo>
                  <a:pt x="1024" y="716"/>
                  <a:pt x="1024" y="716"/>
                  <a:pt x="1024" y="716"/>
                </a:cubicBezTo>
                <a:cubicBezTo>
                  <a:pt x="1037" y="668"/>
                  <a:pt x="1037" y="668"/>
                  <a:pt x="1037" y="668"/>
                </a:cubicBezTo>
                <a:cubicBezTo>
                  <a:pt x="1037" y="668"/>
                  <a:pt x="1066" y="759"/>
                  <a:pt x="987" y="754"/>
                </a:cubicBezTo>
                <a:cubicBezTo>
                  <a:pt x="908" y="748"/>
                  <a:pt x="936" y="629"/>
                  <a:pt x="950" y="614"/>
                </a:cubicBezTo>
                <a:cubicBezTo>
                  <a:pt x="953" y="656"/>
                  <a:pt x="953" y="656"/>
                  <a:pt x="953" y="656"/>
                </a:cubicBezTo>
                <a:lnTo>
                  <a:pt x="965" y="636"/>
                </a:lnTo>
                <a:close/>
                <a:moveTo>
                  <a:pt x="1125" y="649"/>
                </a:moveTo>
                <a:cubicBezTo>
                  <a:pt x="1164" y="682"/>
                  <a:pt x="1164" y="682"/>
                  <a:pt x="1164" y="682"/>
                </a:cubicBezTo>
                <a:cubicBezTo>
                  <a:pt x="1128" y="632"/>
                  <a:pt x="1128" y="632"/>
                  <a:pt x="1128" y="632"/>
                </a:cubicBezTo>
                <a:cubicBezTo>
                  <a:pt x="1173" y="661"/>
                  <a:pt x="1173" y="661"/>
                  <a:pt x="1173" y="661"/>
                </a:cubicBezTo>
                <a:cubicBezTo>
                  <a:pt x="1135" y="613"/>
                  <a:pt x="1135" y="613"/>
                  <a:pt x="1135" y="613"/>
                </a:cubicBezTo>
                <a:cubicBezTo>
                  <a:pt x="1163" y="629"/>
                  <a:pt x="1163" y="629"/>
                  <a:pt x="1163" y="629"/>
                </a:cubicBezTo>
                <a:cubicBezTo>
                  <a:pt x="1142" y="597"/>
                  <a:pt x="1142" y="597"/>
                  <a:pt x="1142" y="597"/>
                </a:cubicBezTo>
                <a:cubicBezTo>
                  <a:pt x="1142" y="597"/>
                  <a:pt x="1207" y="644"/>
                  <a:pt x="1165" y="705"/>
                </a:cubicBezTo>
                <a:cubicBezTo>
                  <a:pt x="1123" y="767"/>
                  <a:pt x="1066" y="721"/>
                  <a:pt x="1067" y="674"/>
                </a:cubicBezTo>
                <a:cubicBezTo>
                  <a:pt x="1085" y="696"/>
                  <a:pt x="1085" y="696"/>
                  <a:pt x="1085" y="696"/>
                </a:cubicBezTo>
                <a:cubicBezTo>
                  <a:pt x="1081" y="673"/>
                  <a:pt x="1081" y="673"/>
                  <a:pt x="1081" y="673"/>
                </a:cubicBezTo>
                <a:cubicBezTo>
                  <a:pt x="1116" y="718"/>
                  <a:pt x="1116" y="718"/>
                  <a:pt x="1116" y="718"/>
                </a:cubicBezTo>
                <a:cubicBezTo>
                  <a:pt x="1098" y="668"/>
                  <a:pt x="1098" y="668"/>
                  <a:pt x="1098" y="668"/>
                </a:cubicBezTo>
                <a:cubicBezTo>
                  <a:pt x="1134" y="710"/>
                  <a:pt x="1134" y="710"/>
                  <a:pt x="1134" y="710"/>
                </a:cubicBezTo>
                <a:cubicBezTo>
                  <a:pt x="1114" y="661"/>
                  <a:pt x="1114" y="661"/>
                  <a:pt x="1114" y="661"/>
                </a:cubicBezTo>
                <a:cubicBezTo>
                  <a:pt x="1148" y="698"/>
                  <a:pt x="1148" y="698"/>
                  <a:pt x="1148" y="698"/>
                </a:cubicBezTo>
                <a:lnTo>
                  <a:pt x="1125" y="649"/>
                </a:lnTo>
                <a:close/>
                <a:moveTo>
                  <a:pt x="1152" y="416"/>
                </a:moveTo>
                <a:cubicBezTo>
                  <a:pt x="1208" y="427"/>
                  <a:pt x="1204" y="494"/>
                  <a:pt x="1194" y="509"/>
                </a:cubicBezTo>
                <a:cubicBezTo>
                  <a:pt x="1185" y="523"/>
                  <a:pt x="1175" y="541"/>
                  <a:pt x="1142" y="552"/>
                </a:cubicBezTo>
                <a:cubicBezTo>
                  <a:pt x="1161" y="527"/>
                  <a:pt x="1161" y="527"/>
                  <a:pt x="1161" y="527"/>
                </a:cubicBezTo>
                <a:cubicBezTo>
                  <a:pt x="1145" y="532"/>
                  <a:pt x="1145" y="532"/>
                  <a:pt x="1145" y="532"/>
                </a:cubicBezTo>
                <a:cubicBezTo>
                  <a:pt x="1171" y="501"/>
                  <a:pt x="1171" y="501"/>
                  <a:pt x="1171" y="501"/>
                </a:cubicBezTo>
                <a:cubicBezTo>
                  <a:pt x="1149" y="510"/>
                  <a:pt x="1149" y="510"/>
                  <a:pt x="1149" y="510"/>
                </a:cubicBezTo>
                <a:cubicBezTo>
                  <a:pt x="1178" y="473"/>
                  <a:pt x="1178" y="473"/>
                  <a:pt x="1178" y="473"/>
                </a:cubicBezTo>
                <a:cubicBezTo>
                  <a:pt x="1143" y="494"/>
                  <a:pt x="1143" y="494"/>
                  <a:pt x="1143" y="494"/>
                </a:cubicBezTo>
                <a:cubicBezTo>
                  <a:pt x="1177" y="446"/>
                  <a:pt x="1177" y="446"/>
                  <a:pt x="1177" y="446"/>
                </a:cubicBezTo>
                <a:cubicBezTo>
                  <a:pt x="1130" y="485"/>
                  <a:pt x="1130" y="485"/>
                  <a:pt x="1130" y="485"/>
                </a:cubicBezTo>
                <a:cubicBezTo>
                  <a:pt x="1153" y="436"/>
                  <a:pt x="1153" y="436"/>
                  <a:pt x="1153" y="436"/>
                </a:cubicBezTo>
                <a:cubicBezTo>
                  <a:pt x="1116" y="474"/>
                  <a:pt x="1116" y="474"/>
                  <a:pt x="1116" y="474"/>
                </a:cubicBezTo>
                <a:cubicBezTo>
                  <a:pt x="1141" y="427"/>
                  <a:pt x="1141" y="427"/>
                  <a:pt x="1141" y="427"/>
                </a:cubicBezTo>
                <a:cubicBezTo>
                  <a:pt x="1100" y="473"/>
                  <a:pt x="1100" y="473"/>
                  <a:pt x="1100" y="473"/>
                </a:cubicBezTo>
                <a:cubicBezTo>
                  <a:pt x="1114" y="440"/>
                  <a:pt x="1114" y="440"/>
                  <a:pt x="1114" y="440"/>
                </a:cubicBezTo>
                <a:cubicBezTo>
                  <a:pt x="1082" y="476"/>
                  <a:pt x="1082" y="476"/>
                  <a:pt x="1082" y="476"/>
                </a:cubicBezTo>
                <a:cubicBezTo>
                  <a:pt x="1082" y="476"/>
                  <a:pt x="1096" y="404"/>
                  <a:pt x="1152" y="416"/>
                </a:cubicBezTo>
                <a:moveTo>
                  <a:pt x="1094" y="398"/>
                </a:moveTo>
                <a:cubicBezTo>
                  <a:pt x="1100" y="296"/>
                  <a:pt x="1178" y="264"/>
                  <a:pt x="1178" y="264"/>
                </a:cubicBezTo>
                <a:cubicBezTo>
                  <a:pt x="1186" y="364"/>
                  <a:pt x="1094" y="398"/>
                  <a:pt x="1094" y="398"/>
                </a:cubicBezTo>
                <a:moveTo>
                  <a:pt x="1021" y="573"/>
                </a:moveTo>
                <a:cubicBezTo>
                  <a:pt x="1017" y="561"/>
                  <a:pt x="1024" y="549"/>
                  <a:pt x="1036" y="545"/>
                </a:cubicBezTo>
                <a:cubicBezTo>
                  <a:pt x="1048" y="542"/>
                  <a:pt x="1061" y="548"/>
                  <a:pt x="1064" y="560"/>
                </a:cubicBezTo>
                <a:cubicBezTo>
                  <a:pt x="1068" y="572"/>
                  <a:pt x="1061" y="585"/>
                  <a:pt x="1049" y="588"/>
                </a:cubicBezTo>
                <a:cubicBezTo>
                  <a:pt x="1037" y="592"/>
                  <a:pt x="1024" y="585"/>
                  <a:pt x="1021" y="573"/>
                </a:cubicBezTo>
                <a:moveTo>
                  <a:pt x="1054" y="459"/>
                </a:moveTo>
                <a:cubicBezTo>
                  <a:pt x="1021" y="409"/>
                  <a:pt x="1021" y="409"/>
                  <a:pt x="1021" y="409"/>
                </a:cubicBezTo>
                <a:cubicBezTo>
                  <a:pt x="1031" y="459"/>
                  <a:pt x="1031" y="459"/>
                  <a:pt x="1031" y="459"/>
                </a:cubicBezTo>
                <a:cubicBezTo>
                  <a:pt x="997" y="401"/>
                  <a:pt x="997" y="401"/>
                  <a:pt x="997" y="401"/>
                </a:cubicBezTo>
                <a:cubicBezTo>
                  <a:pt x="1012" y="461"/>
                  <a:pt x="1012" y="461"/>
                  <a:pt x="1012" y="461"/>
                </a:cubicBezTo>
                <a:cubicBezTo>
                  <a:pt x="971" y="407"/>
                  <a:pt x="971" y="407"/>
                  <a:pt x="971" y="407"/>
                </a:cubicBezTo>
                <a:cubicBezTo>
                  <a:pt x="993" y="468"/>
                  <a:pt x="993" y="468"/>
                  <a:pt x="993" y="468"/>
                </a:cubicBezTo>
                <a:cubicBezTo>
                  <a:pt x="949" y="419"/>
                  <a:pt x="949" y="419"/>
                  <a:pt x="949" y="419"/>
                </a:cubicBezTo>
                <a:cubicBezTo>
                  <a:pt x="979" y="477"/>
                  <a:pt x="979" y="477"/>
                  <a:pt x="979" y="477"/>
                </a:cubicBezTo>
                <a:cubicBezTo>
                  <a:pt x="932" y="437"/>
                  <a:pt x="932" y="437"/>
                  <a:pt x="932" y="437"/>
                </a:cubicBezTo>
                <a:cubicBezTo>
                  <a:pt x="972" y="500"/>
                  <a:pt x="972" y="500"/>
                  <a:pt x="972" y="500"/>
                </a:cubicBezTo>
                <a:cubicBezTo>
                  <a:pt x="929" y="464"/>
                  <a:pt x="929" y="464"/>
                  <a:pt x="929" y="464"/>
                </a:cubicBezTo>
                <a:cubicBezTo>
                  <a:pt x="964" y="518"/>
                  <a:pt x="964" y="518"/>
                  <a:pt x="964" y="518"/>
                </a:cubicBezTo>
                <a:cubicBezTo>
                  <a:pt x="933" y="492"/>
                  <a:pt x="933" y="492"/>
                  <a:pt x="933" y="492"/>
                </a:cubicBezTo>
                <a:cubicBezTo>
                  <a:pt x="955" y="529"/>
                  <a:pt x="955" y="529"/>
                  <a:pt x="955" y="529"/>
                </a:cubicBezTo>
                <a:cubicBezTo>
                  <a:pt x="955" y="529"/>
                  <a:pt x="873" y="485"/>
                  <a:pt x="945" y="393"/>
                </a:cubicBezTo>
                <a:cubicBezTo>
                  <a:pt x="961" y="377"/>
                  <a:pt x="985" y="369"/>
                  <a:pt x="1001" y="374"/>
                </a:cubicBezTo>
                <a:cubicBezTo>
                  <a:pt x="1026" y="381"/>
                  <a:pt x="1041" y="397"/>
                  <a:pt x="1047" y="412"/>
                </a:cubicBezTo>
                <a:cubicBezTo>
                  <a:pt x="1052" y="423"/>
                  <a:pt x="1056" y="439"/>
                  <a:pt x="1054" y="459"/>
                </a:cubicBezTo>
                <a:moveTo>
                  <a:pt x="995" y="1242"/>
                </a:moveTo>
                <a:cubicBezTo>
                  <a:pt x="995" y="1242"/>
                  <a:pt x="1066" y="1286"/>
                  <a:pt x="1125" y="1299"/>
                </a:cubicBezTo>
                <a:cubicBezTo>
                  <a:pt x="1184" y="1312"/>
                  <a:pt x="1198" y="1322"/>
                  <a:pt x="1206" y="1331"/>
                </a:cubicBezTo>
                <a:cubicBezTo>
                  <a:pt x="1206" y="1331"/>
                  <a:pt x="1121" y="1310"/>
                  <a:pt x="1084" y="1305"/>
                </a:cubicBezTo>
                <a:cubicBezTo>
                  <a:pt x="1047" y="1300"/>
                  <a:pt x="998" y="1267"/>
                  <a:pt x="995" y="1242"/>
                </a:cubicBezTo>
                <a:moveTo>
                  <a:pt x="970" y="1164"/>
                </a:moveTo>
                <a:cubicBezTo>
                  <a:pt x="941" y="1166"/>
                  <a:pt x="925" y="1174"/>
                  <a:pt x="925" y="1174"/>
                </a:cubicBezTo>
                <a:cubicBezTo>
                  <a:pt x="907" y="1151"/>
                  <a:pt x="891" y="1082"/>
                  <a:pt x="930" y="1031"/>
                </a:cubicBezTo>
                <a:cubicBezTo>
                  <a:pt x="969" y="980"/>
                  <a:pt x="1045" y="1005"/>
                  <a:pt x="1045" y="1005"/>
                </a:cubicBezTo>
                <a:cubicBezTo>
                  <a:pt x="955" y="1077"/>
                  <a:pt x="970" y="1164"/>
                  <a:pt x="970" y="1164"/>
                </a:cubicBezTo>
                <a:moveTo>
                  <a:pt x="1138" y="1169"/>
                </a:moveTo>
                <a:cubicBezTo>
                  <a:pt x="1138" y="1169"/>
                  <a:pt x="1148" y="1232"/>
                  <a:pt x="1261" y="1286"/>
                </a:cubicBezTo>
                <a:cubicBezTo>
                  <a:pt x="1261" y="1286"/>
                  <a:pt x="1137" y="1268"/>
                  <a:pt x="1138" y="1169"/>
                </a:cubicBezTo>
                <a:moveTo>
                  <a:pt x="1024" y="941"/>
                </a:moveTo>
                <a:cubicBezTo>
                  <a:pt x="1024" y="941"/>
                  <a:pt x="1068" y="878"/>
                  <a:pt x="1029" y="855"/>
                </a:cubicBezTo>
                <a:cubicBezTo>
                  <a:pt x="990" y="832"/>
                  <a:pt x="947" y="888"/>
                  <a:pt x="947" y="888"/>
                </a:cubicBezTo>
                <a:cubicBezTo>
                  <a:pt x="947" y="888"/>
                  <a:pt x="938" y="900"/>
                  <a:pt x="928" y="894"/>
                </a:cubicBezTo>
                <a:cubicBezTo>
                  <a:pt x="918" y="888"/>
                  <a:pt x="920" y="867"/>
                  <a:pt x="923" y="861"/>
                </a:cubicBezTo>
                <a:cubicBezTo>
                  <a:pt x="926" y="855"/>
                  <a:pt x="964" y="781"/>
                  <a:pt x="1050" y="833"/>
                </a:cubicBezTo>
                <a:cubicBezTo>
                  <a:pt x="1136" y="885"/>
                  <a:pt x="1069" y="961"/>
                  <a:pt x="1024" y="941"/>
                </a:cubicBezTo>
                <a:moveTo>
                  <a:pt x="905" y="1267"/>
                </a:moveTo>
                <a:cubicBezTo>
                  <a:pt x="915" y="1303"/>
                  <a:pt x="872" y="1325"/>
                  <a:pt x="872" y="1325"/>
                </a:cubicBezTo>
                <a:cubicBezTo>
                  <a:pt x="877" y="1315"/>
                  <a:pt x="905" y="1267"/>
                  <a:pt x="905" y="1267"/>
                </a:cubicBezTo>
                <a:moveTo>
                  <a:pt x="940" y="1283"/>
                </a:moveTo>
                <a:cubicBezTo>
                  <a:pt x="949" y="1363"/>
                  <a:pt x="871" y="1369"/>
                  <a:pt x="871" y="1369"/>
                </a:cubicBezTo>
                <a:cubicBezTo>
                  <a:pt x="912" y="1345"/>
                  <a:pt x="940" y="1283"/>
                  <a:pt x="940" y="1283"/>
                </a:cubicBezTo>
                <a:moveTo>
                  <a:pt x="983" y="1302"/>
                </a:moveTo>
                <a:cubicBezTo>
                  <a:pt x="983" y="1302"/>
                  <a:pt x="988" y="1382"/>
                  <a:pt x="909" y="1402"/>
                </a:cubicBezTo>
                <a:cubicBezTo>
                  <a:pt x="909" y="1402"/>
                  <a:pt x="973" y="1340"/>
                  <a:pt x="983" y="1302"/>
                </a:cubicBezTo>
                <a:moveTo>
                  <a:pt x="1049" y="1330"/>
                </a:moveTo>
                <a:cubicBezTo>
                  <a:pt x="1049" y="1330"/>
                  <a:pt x="996" y="1379"/>
                  <a:pt x="987" y="1425"/>
                </a:cubicBezTo>
                <a:cubicBezTo>
                  <a:pt x="987" y="1425"/>
                  <a:pt x="969" y="1357"/>
                  <a:pt x="1049" y="1330"/>
                </a:cubicBezTo>
                <a:moveTo>
                  <a:pt x="1112" y="1354"/>
                </a:moveTo>
                <a:cubicBezTo>
                  <a:pt x="1112" y="1354"/>
                  <a:pt x="1057" y="1376"/>
                  <a:pt x="1040" y="1430"/>
                </a:cubicBezTo>
                <a:cubicBezTo>
                  <a:pt x="1040" y="1430"/>
                  <a:pt x="1029" y="1358"/>
                  <a:pt x="1112" y="1354"/>
                </a:cubicBezTo>
                <a:moveTo>
                  <a:pt x="1134" y="1394"/>
                </a:moveTo>
                <a:cubicBezTo>
                  <a:pt x="1134" y="1394"/>
                  <a:pt x="1100" y="1407"/>
                  <a:pt x="1088" y="1427"/>
                </a:cubicBezTo>
                <a:cubicBezTo>
                  <a:pt x="1088" y="1427"/>
                  <a:pt x="1081" y="1386"/>
                  <a:pt x="1134" y="1394"/>
                </a:cubicBezTo>
                <a:moveTo>
                  <a:pt x="1432" y="1723"/>
                </a:moveTo>
                <a:cubicBezTo>
                  <a:pt x="1429" y="1714"/>
                  <a:pt x="1435" y="1703"/>
                  <a:pt x="1446" y="1700"/>
                </a:cubicBezTo>
                <a:cubicBezTo>
                  <a:pt x="1456" y="1697"/>
                  <a:pt x="1467" y="1703"/>
                  <a:pt x="1470" y="1712"/>
                </a:cubicBezTo>
                <a:cubicBezTo>
                  <a:pt x="1473" y="1722"/>
                  <a:pt x="1466" y="1733"/>
                  <a:pt x="1456" y="1736"/>
                </a:cubicBezTo>
                <a:cubicBezTo>
                  <a:pt x="1446" y="1739"/>
                  <a:pt x="1435" y="1733"/>
                  <a:pt x="1432" y="1723"/>
                </a:cubicBezTo>
                <a:moveTo>
                  <a:pt x="1381" y="1697"/>
                </a:moveTo>
                <a:cubicBezTo>
                  <a:pt x="1381" y="1697"/>
                  <a:pt x="1368" y="1643"/>
                  <a:pt x="1405" y="1631"/>
                </a:cubicBezTo>
                <a:cubicBezTo>
                  <a:pt x="1442" y="1619"/>
                  <a:pt x="1468" y="1641"/>
                  <a:pt x="1472" y="1653"/>
                </a:cubicBezTo>
                <a:cubicBezTo>
                  <a:pt x="1472" y="1653"/>
                  <a:pt x="1402" y="1634"/>
                  <a:pt x="1381" y="1697"/>
                </a:cubicBezTo>
                <a:moveTo>
                  <a:pt x="1423" y="1553"/>
                </a:moveTo>
                <a:cubicBezTo>
                  <a:pt x="1423" y="1553"/>
                  <a:pt x="1386" y="1532"/>
                  <a:pt x="1375" y="1489"/>
                </a:cubicBezTo>
                <a:cubicBezTo>
                  <a:pt x="1375" y="1489"/>
                  <a:pt x="1419" y="1515"/>
                  <a:pt x="1423" y="1553"/>
                </a:cubicBezTo>
                <a:moveTo>
                  <a:pt x="1256" y="1247"/>
                </a:moveTo>
                <a:cubicBezTo>
                  <a:pt x="1248" y="1195"/>
                  <a:pt x="1248" y="1195"/>
                  <a:pt x="1248" y="1195"/>
                </a:cubicBezTo>
                <a:cubicBezTo>
                  <a:pt x="1264" y="1231"/>
                  <a:pt x="1264" y="1231"/>
                  <a:pt x="1264" y="1231"/>
                </a:cubicBezTo>
                <a:cubicBezTo>
                  <a:pt x="1309" y="1244"/>
                  <a:pt x="1309" y="1244"/>
                  <a:pt x="1309" y="1244"/>
                </a:cubicBezTo>
                <a:lnTo>
                  <a:pt x="1256" y="1247"/>
                </a:lnTo>
                <a:close/>
                <a:moveTo>
                  <a:pt x="1198" y="606"/>
                </a:moveTo>
                <a:cubicBezTo>
                  <a:pt x="1198" y="606"/>
                  <a:pt x="1315" y="623"/>
                  <a:pt x="1301" y="779"/>
                </a:cubicBezTo>
                <a:cubicBezTo>
                  <a:pt x="1301" y="779"/>
                  <a:pt x="1274" y="769"/>
                  <a:pt x="1243" y="695"/>
                </a:cubicBezTo>
                <a:cubicBezTo>
                  <a:pt x="1221" y="643"/>
                  <a:pt x="1231" y="644"/>
                  <a:pt x="1198" y="606"/>
                </a:cubicBezTo>
                <a:moveTo>
                  <a:pt x="1300" y="580"/>
                </a:moveTo>
                <a:cubicBezTo>
                  <a:pt x="1269" y="586"/>
                  <a:pt x="1221" y="586"/>
                  <a:pt x="1197" y="569"/>
                </a:cubicBezTo>
                <a:cubicBezTo>
                  <a:pt x="1197" y="569"/>
                  <a:pt x="1246" y="532"/>
                  <a:pt x="1276" y="501"/>
                </a:cubicBezTo>
                <a:cubicBezTo>
                  <a:pt x="1305" y="470"/>
                  <a:pt x="1333" y="460"/>
                  <a:pt x="1355" y="494"/>
                </a:cubicBezTo>
                <a:cubicBezTo>
                  <a:pt x="1376" y="528"/>
                  <a:pt x="1331" y="575"/>
                  <a:pt x="1300" y="580"/>
                </a:cubicBezTo>
                <a:moveTo>
                  <a:pt x="1468" y="975"/>
                </a:moveTo>
                <a:cubicBezTo>
                  <a:pt x="1473" y="973"/>
                  <a:pt x="1478" y="976"/>
                  <a:pt x="1480" y="982"/>
                </a:cubicBezTo>
                <a:cubicBezTo>
                  <a:pt x="1481" y="987"/>
                  <a:pt x="1478" y="992"/>
                  <a:pt x="1473" y="994"/>
                </a:cubicBezTo>
                <a:cubicBezTo>
                  <a:pt x="1469" y="995"/>
                  <a:pt x="1463" y="992"/>
                  <a:pt x="1462" y="987"/>
                </a:cubicBezTo>
                <a:cubicBezTo>
                  <a:pt x="1460" y="981"/>
                  <a:pt x="1463" y="976"/>
                  <a:pt x="1468" y="975"/>
                </a:cubicBezTo>
                <a:moveTo>
                  <a:pt x="1498" y="1100"/>
                </a:moveTo>
                <a:cubicBezTo>
                  <a:pt x="1498" y="1091"/>
                  <a:pt x="1498" y="1053"/>
                  <a:pt x="1513" y="1036"/>
                </a:cubicBezTo>
                <a:cubicBezTo>
                  <a:pt x="1529" y="1020"/>
                  <a:pt x="1550" y="1007"/>
                  <a:pt x="1580" y="1014"/>
                </a:cubicBezTo>
                <a:cubicBezTo>
                  <a:pt x="1631" y="1025"/>
                  <a:pt x="1630" y="1036"/>
                  <a:pt x="1674" y="1023"/>
                </a:cubicBezTo>
                <a:cubicBezTo>
                  <a:pt x="1719" y="1011"/>
                  <a:pt x="1725" y="966"/>
                  <a:pt x="1725" y="966"/>
                </a:cubicBezTo>
                <a:cubicBezTo>
                  <a:pt x="1753" y="978"/>
                  <a:pt x="1753" y="978"/>
                  <a:pt x="1753" y="978"/>
                </a:cubicBezTo>
                <a:cubicBezTo>
                  <a:pt x="1753" y="978"/>
                  <a:pt x="1746" y="1020"/>
                  <a:pt x="1663" y="1047"/>
                </a:cubicBezTo>
                <a:cubicBezTo>
                  <a:pt x="1579" y="1074"/>
                  <a:pt x="1593" y="1187"/>
                  <a:pt x="1594" y="1189"/>
                </a:cubicBezTo>
                <a:cubicBezTo>
                  <a:pt x="1594" y="1189"/>
                  <a:pt x="1508" y="1208"/>
                  <a:pt x="1498" y="1100"/>
                </a:cubicBezTo>
                <a:moveTo>
                  <a:pt x="1514" y="652"/>
                </a:moveTo>
                <a:cubicBezTo>
                  <a:pt x="1461" y="680"/>
                  <a:pt x="1505" y="728"/>
                  <a:pt x="1505" y="728"/>
                </a:cubicBezTo>
                <a:cubicBezTo>
                  <a:pt x="1469" y="758"/>
                  <a:pt x="1483" y="793"/>
                  <a:pt x="1483" y="793"/>
                </a:cubicBezTo>
                <a:cubicBezTo>
                  <a:pt x="1436" y="755"/>
                  <a:pt x="1487" y="726"/>
                  <a:pt x="1487" y="726"/>
                </a:cubicBezTo>
                <a:cubicBezTo>
                  <a:pt x="1442" y="658"/>
                  <a:pt x="1514" y="652"/>
                  <a:pt x="1514" y="652"/>
                </a:cubicBezTo>
                <a:moveTo>
                  <a:pt x="1557" y="790"/>
                </a:moveTo>
                <a:cubicBezTo>
                  <a:pt x="1536" y="821"/>
                  <a:pt x="1536" y="821"/>
                  <a:pt x="1536" y="821"/>
                </a:cubicBezTo>
                <a:cubicBezTo>
                  <a:pt x="1563" y="807"/>
                  <a:pt x="1563" y="807"/>
                  <a:pt x="1563" y="807"/>
                </a:cubicBezTo>
                <a:cubicBezTo>
                  <a:pt x="1528" y="851"/>
                  <a:pt x="1528" y="851"/>
                  <a:pt x="1528" y="851"/>
                </a:cubicBezTo>
                <a:cubicBezTo>
                  <a:pt x="1564" y="829"/>
                  <a:pt x="1564" y="829"/>
                  <a:pt x="1564" y="829"/>
                </a:cubicBezTo>
                <a:cubicBezTo>
                  <a:pt x="1538" y="869"/>
                  <a:pt x="1538" y="869"/>
                  <a:pt x="1538" y="869"/>
                </a:cubicBezTo>
                <a:cubicBezTo>
                  <a:pt x="1566" y="848"/>
                  <a:pt x="1566" y="848"/>
                  <a:pt x="1566" y="848"/>
                </a:cubicBezTo>
                <a:cubicBezTo>
                  <a:pt x="1546" y="887"/>
                  <a:pt x="1546" y="887"/>
                  <a:pt x="1546" y="887"/>
                </a:cubicBezTo>
                <a:cubicBezTo>
                  <a:pt x="1577" y="863"/>
                  <a:pt x="1577" y="863"/>
                  <a:pt x="1577" y="863"/>
                </a:cubicBezTo>
                <a:cubicBezTo>
                  <a:pt x="1558" y="901"/>
                  <a:pt x="1558" y="901"/>
                  <a:pt x="1558" y="901"/>
                </a:cubicBezTo>
                <a:cubicBezTo>
                  <a:pt x="1589" y="873"/>
                  <a:pt x="1589" y="873"/>
                  <a:pt x="1589" y="873"/>
                </a:cubicBezTo>
                <a:cubicBezTo>
                  <a:pt x="1572" y="918"/>
                  <a:pt x="1572" y="918"/>
                  <a:pt x="1572" y="918"/>
                </a:cubicBezTo>
                <a:cubicBezTo>
                  <a:pt x="1607" y="882"/>
                  <a:pt x="1607" y="882"/>
                  <a:pt x="1607" y="882"/>
                </a:cubicBezTo>
                <a:cubicBezTo>
                  <a:pt x="1595" y="926"/>
                  <a:pt x="1595" y="926"/>
                  <a:pt x="1595" y="926"/>
                </a:cubicBezTo>
                <a:cubicBezTo>
                  <a:pt x="1625" y="890"/>
                  <a:pt x="1625" y="890"/>
                  <a:pt x="1625" y="890"/>
                </a:cubicBezTo>
                <a:cubicBezTo>
                  <a:pt x="1615" y="926"/>
                  <a:pt x="1615" y="926"/>
                  <a:pt x="1615" y="926"/>
                </a:cubicBezTo>
                <a:cubicBezTo>
                  <a:pt x="1644" y="893"/>
                  <a:pt x="1644" y="893"/>
                  <a:pt x="1644" y="893"/>
                </a:cubicBezTo>
                <a:cubicBezTo>
                  <a:pt x="1636" y="926"/>
                  <a:pt x="1636" y="926"/>
                  <a:pt x="1636" y="926"/>
                </a:cubicBezTo>
                <a:cubicBezTo>
                  <a:pt x="1664" y="894"/>
                  <a:pt x="1664" y="894"/>
                  <a:pt x="1664" y="894"/>
                </a:cubicBezTo>
                <a:cubicBezTo>
                  <a:pt x="1660" y="912"/>
                  <a:pt x="1660" y="912"/>
                  <a:pt x="1660" y="912"/>
                </a:cubicBezTo>
                <a:cubicBezTo>
                  <a:pt x="1691" y="886"/>
                  <a:pt x="1691" y="886"/>
                  <a:pt x="1691" y="886"/>
                </a:cubicBezTo>
                <a:cubicBezTo>
                  <a:pt x="1691" y="886"/>
                  <a:pt x="1633" y="977"/>
                  <a:pt x="1558" y="918"/>
                </a:cubicBezTo>
                <a:cubicBezTo>
                  <a:pt x="1476" y="853"/>
                  <a:pt x="1553" y="760"/>
                  <a:pt x="1553" y="760"/>
                </a:cubicBezTo>
                <a:cubicBezTo>
                  <a:pt x="1540" y="799"/>
                  <a:pt x="1540" y="799"/>
                  <a:pt x="1540" y="799"/>
                </a:cubicBezTo>
                <a:lnTo>
                  <a:pt x="1557" y="790"/>
                </a:lnTo>
                <a:close/>
                <a:moveTo>
                  <a:pt x="1675" y="598"/>
                </a:moveTo>
                <a:cubicBezTo>
                  <a:pt x="1715" y="588"/>
                  <a:pt x="1749" y="595"/>
                  <a:pt x="1787" y="623"/>
                </a:cubicBezTo>
                <a:cubicBezTo>
                  <a:pt x="1860" y="675"/>
                  <a:pt x="1829" y="730"/>
                  <a:pt x="1827" y="731"/>
                </a:cubicBezTo>
                <a:cubicBezTo>
                  <a:pt x="1822" y="683"/>
                  <a:pt x="1822" y="683"/>
                  <a:pt x="1822" y="683"/>
                </a:cubicBezTo>
                <a:cubicBezTo>
                  <a:pt x="1811" y="702"/>
                  <a:pt x="1811" y="702"/>
                  <a:pt x="1811" y="702"/>
                </a:cubicBezTo>
                <a:cubicBezTo>
                  <a:pt x="1815" y="665"/>
                  <a:pt x="1815" y="665"/>
                  <a:pt x="1815" y="665"/>
                </a:cubicBezTo>
                <a:cubicBezTo>
                  <a:pt x="1804" y="681"/>
                  <a:pt x="1804" y="681"/>
                  <a:pt x="1804" y="681"/>
                </a:cubicBezTo>
                <a:cubicBezTo>
                  <a:pt x="1798" y="645"/>
                  <a:pt x="1798" y="645"/>
                  <a:pt x="1798" y="645"/>
                </a:cubicBezTo>
                <a:cubicBezTo>
                  <a:pt x="1790" y="669"/>
                  <a:pt x="1790" y="669"/>
                  <a:pt x="1790" y="669"/>
                </a:cubicBezTo>
                <a:cubicBezTo>
                  <a:pt x="1783" y="625"/>
                  <a:pt x="1783" y="625"/>
                  <a:pt x="1783" y="625"/>
                </a:cubicBezTo>
                <a:cubicBezTo>
                  <a:pt x="1775" y="650"/>
                  <a:pt x="1775" y="650"/>
                  <a:pt x="1775" y="650"/>
                </a:cubicBezTo>
                <a:cubicBezTo>
                  <a:pt x="1764" y="612"/>
                  <a:pt x="1764" y="612"/>
                  <a:pt x="1764" y="612"/>
                </a:cubicBezTo>
                <a:cubicBezTo>
                  <a:pt x="1757" y="641"/>
                  <a:pt x="1757" y="641"/>
                  <a:pt x="1757" y="641"/>
                </a:cubicBezTo>
                <a:cubicBezTo>
                  <a:pt x="1741" y="609"/>
                  <a:pt x="1741" y="609"/>
                  <a:pt x="1741" y="609"/>
                </a:cubicBezTo>
                <a:cubicBezTo>
                  <a:pt x="1742" y="633"/>
                  <a:pt x="1742" y="633"/>
                  <a:pt x="1742" y="633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24" y="630"/>
                  <a:pt x="1724" y="630"/>
                  <a:pt x="1724" y="630"/>
                </a:cubicBezTo>
                <a:cubicBezTo>
                  <a:pt x="1695" y="600"/>
                  <a:pt x="1695" y="600"/>
                  <a:pt x="1695" y="600"/>
                </a:cubicBezTo>
                <a:cubicBezTo>
                  <a:pt x="1703" y="628"/>
                  <a:pt x="1703" y="628"/>
                  <a:pt x="1703" y="628"/>
                </a:cubicBezTo>
                <a:cubicBezTo>
                  <a:pt x="1673" y="604"/>
                  <a:pt x="1673" y="604"/>
                  <a:pt x="1673" y="604"/>
                </a:cubicBezTo>
                <a:cubicBezTo>
                  <a:pt x="1685" y="628"/>
                  <a:pt x="1685" y="628"/>
                  <a:pt x="1685" y="628"/>
                </a:cubicBezTo>
                <a:cubicBezTo>
                  <a:pt x="1653" y="610"/>
                  <a:pt x="1653" y="610"/>
                  <a:pt x="1653" y="610"/>
                </a:cubicBezTo>
                <a:cubicBezTo>
                  <a:pt x="1671" y="632"/>
                  <a:pt x="1671" y="632"/>
                  <a:pt x="1671" y="632"/>
                </a:cubicBezTo>
                <a:cubicBezTo>
                  <a:pt x="1642" y="621"/>
                  <a:pt x="1642" y="621"/>
                  <a:pt x="1642" y="621"/>
                </a:cubicBezTo>
                <a:cubicBezTo>
                  <a:pt x="1660" y="640"/>
                  <a:pt x="1660" y="640"/>
                  <a:pt x="1660" y="640"/>
                </a:cubicBezTo>
                <a:cubicBezTo>
                  <a:pt x="1622" y="632"/>
                  <a:pt x="1622" y="632"/>
                  <a:pt x="1622" y="632"/>
                </a:cubicBezTo>
                <a:cubicBezTo>
                  <a:pt x="1651" y="650"/>
                  <a:pt x="1651" y="650"/>
                  <a:pt x="1651" y="650"/>
                </a:cubicBezTo>
                <a:cubicBezTo>
                  <a:pt x="1609" y="649"/>
                  <a:pt x="1609" y="649"/>
                  <a:pt x="1609" y="649"/>
                </a:cubicBezTo>
                <a:cubicBezTo>
                  <a:pt x="1637" y="665"/>
                  <a:pt x="1637" y="665"/>
                  <a:pt x="1637" y="665"/>
                </a:cubicBezTo>
                <a:cubicBezTo>
                  <a:pt x="1601" y="666"/>
                  <a:pt x="1601" y="666"/>
                  <a:pt x="1601" y="666"/>
                </a:cubicBezTo>
                <a:cubicBezTo>
                  <a:pt x="1626" y="677"/>
                  <a:pt x="1626" y="677"/>
                  <a:pt x="1626" y="677"/>
                </a:cubicBezTo>
                <a:cubicBezTo>
                  <a:pt x="1603" y="680"/>
                  <a:pt x="1603" y="680"/>
                  <a:pt x="1603" y="680"/>
                </a:cubicBezTo>
                <a:cubicBezTo>
                  <a:pt x="1622" y="687"/>
                  <a:pt x="1622" y="687"/>
                  <a:pt x="1622" y="687"/>
                </a:cubicBezTo>
                <a:cubicBezTo>
                  <a:pt x="1594" y="690"/>
                  <a:pt x="1594" y="690"/>
                  <a:pt x="1594" y="690"/>
                </a:cubicBezTo>
                <a:cubicBezTo>
                  <a:pt x="1594" y="689"/>
                  <a:pt x="1595" y="618"/>
                  <a:pt x="1675" y="598"/>
                </a:cubicBezTo>
                <a:moveTo>
                  <a:pt x="1596" y="601"/>
                </a:moveTo>
                <a:cubicBezTo>
                  <a:pt x="1609" y="586"/>
                  <a:pt x="1624" y="575"/>
                  <a:pt x="1637" y="568"/>
                </a:cubicBezTo>
                <a:cubicBezTo>
                  <a:pt x="1665" y="554"/>
                  <a:pt x="1709" y="549"/>
                  <a:pt x="1726" y="550"/>
                </a:cubicBezTo>
                <a:cubicBezTo>
                  <a:pt x="1791" y="557"/>
                  <a:pt x="1829" y="608"/>
                  <a:pt x="1829" y="608"/>
                </a:cubicBezTo>
                <a:cubicBezTo>
                  <a:pt x="1819" y="607"/>
                  <a:pt x="1778" y="590"/>
                  <a:pt x="1722" y="577"/>
                </a:cubicBezTo>
                <a:cubicBezTo>
                  <a:pt x="1666" y="563"/>
                  <a:pt x="1596" y="601"/>
                  <a:pt x="1596" y="601"/>
                </a:cubicBezTo>
                <a:moveTo>
                  <a:pt x="1776" y="729"/>
                </a:moveTo>
                <a:cubicBezTo>
                  <a:pt x="1776" y="729"/>
                  <a:pt x="1725" y="721"/>
                  <a:pt x="1685" y="750"/>
                </a:cubicBezTo>
                <a:cubicBezTo>
                  <a:pt x="1685" y="750"/>
                  <a:pt x="1717" y="689"/>
                  <a:pt x="1776" y="729"/>
                </a:cubicBezTo>
                <a:moveTo>
                  <a:pt x="1661" y="822"/>
                </a:moveTo>
                <a:cubicBezTo>
                  <a:pt x="1659" y="817"/>
                  <a:pt x="1627" y="788"/>
                  <a:pt x="1632" y="749"/>
                </a:cubicBezTo>
                <a:cubicBezTo>
                  <a:pt x="1638" y="710"/>
                  <a:pt x="1684" y="694"/>
                  <a:pt x="1684" y="694"/>
                </a:cubicBezTo>
                <a:cubicBezTo>
                  <a:pt x="1644" y="743"/>
                  <a:pt x="1646" y="770"/>
                  <a:pt x="1661" y="822"/>
                </a:cubicBezTo>
                <a:moveTo>
                  <a:pt x="2032" y="858"/>
                </a:moveTo>
                <a:cubicBezTo>
                  <a:pt x="2014" y="850"/>
                  <a:pt x="1998" y="840"/>
                  <a:pt x="1986" y="831"/>
                </a:cubicBezTo>
                <a:cubicBezTo>
                  <a:pt x="1974" y="822"/>
                  <a:pt x="1960" y="806"/>
                  <a:pt x="1955" y="794"/>
                </a:cubicBezTo>
                <a:cubicBezTo>
                  <a:pt x="1949" y="781"/>
                  <a:pt x="1945" y="765"/>
                  <a:pt x="1953" y="753"/>
                </a:cubicBezTo>
                <a:cubicBezTo>
                  <a:pt x="1953" y="753"/>
                  <a:pt x="2101" y="765"/>
                  <a:pt x="2078" y="889"/>
                </a:cubicBezTo>
                <a:cubicBezTo>
                  <a:pt x="2078" y="889"/>
                  <a:pt x="2065" y="872"/>
                  <a:pt x="2032" y="858"/>
                </a:cubicBezTo>
                <a:moveTo>
                  <a:pt x="1902" y="557"/>
                </a:moveTo>
                <a:cubicBezTo>
                  <a:pt x="1861" y="506"/>
                  <a:pt x="1861" y="506"/>
                  <a:pt x="1861" y="506"/>
                </a:cubicBezTo>
                <a:cubicBezTo>
                  <a:pt x="1858" y="530"/>
                  <a:pt x="1858" y="530"/>
                  <a:pt x="1858" y="530"/>
                </a:cubicBezTo>
                <a:cubicBezTo>
                  <a:pt x="1833" y="475"/>
                  <a:pt x="1833" y="475"/>
                  <a:pt x="1833" y="475"/>
                </a:cubicBezTo>
                <a:cubicBezTo>
                  <a:pt x="1834" y="506"/>
                  <a:pt x="1834" y="506"/>
                  <a:pt x="1834" y="506"/>
                </a:cubicBezTo>
                <a:cubicBezTo>
                  <a:pt x="1812" y="461"/>
                  <a:pt x="1812" y="461"/>
                  <a:pt x="1812" y="461"/>
                </a:cubicBezTo>
                <a:cubicBezTo>
                  <a:pt x="1813" y="497"/>
                  <a:pt x="1813" y="497"/>
                  <a:pt x="1813" y="497"/>
                </a:cubicBezTo>
                <a:cubicBezTo>
                  <a:pt x="1789" y="449"/>
                  <a:pt x="1789" y="449"/>
                  <a:pt x="1789" y="449"/>
                </a:cubicBezTo>
                <a:cubicBezTo>
                  <a:pt x="1792" y="490"/>
                  <a:pt x="1792" y="490"/>
                  <a:pt x="1792" y="490"/>
                </a:cubicBezTo>
                <a:cubicBezTo>
                  <a:pt x="1767" y="442"/>
                  <a:pt x="1767" y="442"/>
                  <a:pt x="1767" y="442"/>
                </a:cubicBezTo>
                <a:cubicBezTo>
                  <a:pt x="1773" y="479"/>
                  <a:pt x="1773" y="479"/>
                  <a:pt x="1773" y="479"/>
                </a:cubicBezTo>
                <a:cubicBezTo>
                  <a:pt x="1741" y="428"/>
                  <a:pt x="1741" y="428"/>
                  <a:pt x="1741" y="428"/>
                </a:cubicBezTo>
                <a:cubicBezTo>
                  <a:pt x="1749" y="468"/>
                  <a:pt x="1749" y="468"/>
                  <a:pt x="1749" y="468"/>
                </a:cubicBezTo>
                <a:cubicBezTo>
                  <a:pt x="1717" y="426"/>
                  <a:pt x="1717" y="426"/>
                  <a:pt x="1717" y="426"/>
                </a:cubicBezTo>
                <a:cubicBezTo>
                  <a:pt x="1731" y="464"/>
                  <a:pt x="1731" y="464"/>
                  <a:pt x="1731" y="464"/>
                </a:cubicBezTo>
                <a:cubicBezTo>
                  <a:pt x="1694" y="420"/>
                  <a:pt x="1694" y="420"/>
                  <a:pt x="1694" y="420"/>
                </a:cubicBezTo>
                <a:cubicBezTo>
                  <a:pt x="1709" y="461"/>
                  <a:pt x="1709" y="461"/>
                  <a:pt x="1709" y="461"/>
                </a:cubicBezTo>
                <a:cubicBezTo>
                  <a:pt x="1670" y="424"/>
                  <a:pt x="1670" y="424"/>
                  <a:pt x="1670" y="424"/>
                </a:cubicBezTo>
                <a:cubicBezTo>
                  <a:pt x="1684" y="456"/>
                  <a:pt x="1684" y="456"/>
                  <a:pt x="1684" y="456"/>
                </a:cubicBezTo>
                <a:cubicBezTo>
                  <a:pt x="1652" y="428"/>
                  <a:pt x="1652" y="428"/>
                  <a:pt x="1652" y="428"/>
                </a:cubicBezTo>
                <a:cubicBezTo>
                  <a:pt x="1664" y="452"/>
                  <a:pt x="1664" y="452"/>
                  <a:pt x="1664" y="452"/>
                </a:cubicBezTo>
                <a:cubicBezTo>
                  <a:pt x="1632" y="424"/>
                  <a:pt x="1632" y="424"/>
                  <a:pt x="1632" y="424"/>
                </a:cubicBezTo>
                <a:cubicBezTo>
                  <a:pt x="1650" y="455"/>
                  <a:pt x="1650" y="455"/>
                  <a:pt x="1650" y="455"/>
                </a:cubicBezTo>
                <a:cubicBezTo>
                  <a:pt x="1591" y="422"/>
                  <a:pt x="1591" y="422"/>
                  <a:pt x="1591" y="422"/>
                </a:cubicBezTo>
                <a:cubicBezTo>
                  <a:pt x="1625" y="461"/>
                  <a:pt x="1625" y="461"/>
                  <a:pt x="1625" y="461"/>
                </a:cubicBezTo>
                <a:cubicBezTo>
                  <a:pt x="1580" y="436"/>
                  <a:pt x="1580" y="436"/>
                  <a:pt x="1580" y="436"/>
                </a:cubicBezTo>
                <a:cubicBezTo>
                  <a:pt x="1608" y="463"/>
                  <a:pt x="1608" y="463"/>
                  <a:pt x="1608" y="463"/>
                </a:cubicBezTo>
                <a:cubicBezTo>
                  <a:pt x="1563" y="442"/>
                  <a:pt x="1563" y="442"/>
                  <a:pt x="1563" y="442"/>
                </a:cubicBezTo>
                <a:cubicBezTo>
                  <a:pt x="1589" y="466"/>
                  <a:pt x="1589" y="466"/>
                  <a:pt x="1589" y="466"/>
                </a:cubicBezTo>
                <a:cubicBezTo>
                  <a:pt x="1543" y="447"/>
                  <a:pt x="1543" y="447"/>
                  <a:pt x="1543" y="447"/>
                </a:cubicBezTo>
                <a:cubicBezTo>
                  <a:pt x="1571" y="471"/>
                  <a:pt x="1571" y="471"/>
                  <a:pt x="1571" y="471"/>
                </a:cubicBezTo>
                <a:cubicBezTo>
                  <a:pt x="1518" y="455"/>
                  <a:pt x="1518" y="455"/>
                  <a:pt x="1518" y="455"/>
                </a:cubicBezTo>
                <a:cubicBezTo>
                  <a:pt x="1549" y="477"/>
                  <a:pt x="1549" y="477"/>
                  <a:pt x="1549" y="477"/>
                </a:cubicBezTo>
                <a:cubicBezTo>
                  <a:pt x="1486" y="467"/>
                  <a:pt x="1486" y="467"/>
                  <a:pt x="1486" y="467"/>
                </a:cubicBezTo>
                <a:cubicBezTo>
                  <a:pt x="1526" y="493"/>
                  <a:pt x="1526" y="493"/>
                  <a:pt x="1526" y="493"/>
                </a:cubicBezTo>
                <a:cubicBezTo>
                  <a:pt x="1485" y="484"/>
                  <a:pt x="1485" y="484"/>
                  <a:pt x="1485" y="484"/>
                </a:cubicBezTo>
                <a:cubicBezTo>
                  <a:pt x="1514" y="502"/>
                  <a:pt x="1514" y="502"/>
                  <a:pt x="1514" y="502"/>
                </a:cubicBezTo>
                <a:cubicBezTo>
                  <a:pt x="1464" y="495"/>
                  <a:pt x="1464" y="495"/>
                  <a:pt x="1464" y="495"/>
                </a:cubicBezTo>
                <a:cubicBezTo>
                  <a:pt x="1499" y="512"/>
                  <a:pt x="1499" y="512"/>
                  <a:pt x="1499" y="512"/>
                </a:cubicBezTo>
                <a:cubicBezTo>
                  <a:pt x="1455" y="509"/>
                  <a:pt x="1455" y="509"/>
                  <a:pt x="1455" y="509"/>
                </a:cubicBezTo>
                <a:cubicBezTo>
                  <a:pt x="1481" y="521"/>
                  <a:pt x="1481" y="521"/>
                  <a:pt x="1481" y="521"/>
                </a:cubicBezTo>
                <a:cubicBezTo>
                  <a:pt x="1436" y="524"/>
                  <a:pt x="1436" y="524"/>
                  <a:pt x="1436" y="524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24" y="541"/>
                  <a:pt x="1424" y="541"/>
                  <a:pt x="1424" y="541"/>
                </a:cubicBezTo>
                <a:cubicBezTo>
                  <a:pt x="1454" y="546"/>
                  <a:pt x="1454" y="546"/>
                  <a:pt x="1454" y="546"/>
                </a:cubicBezTo>
                <a:cubicBezTo>
                  <a:pt x="1414" y="558"/>
                  <a:pt x="1414" y="558"/>
                  <a:pt x="1414" y="558"/>
                </a:cubicBezTo>
                <a:cubicBezTo>
                  <a:pt x="1439" y="563"/>
                  <a:pt x="1439" y="563"/>
                  <a:pt x="1439" y="563"/>
                </a:cubicBezTo>
                <a:cubicBezTo>
                  <a:pt x="1418" y="567"/>
                  <a:pt x="1397" y="579"/>
                  <a:pt x="1397" y="579"/>
                </a:cubicBezTo>
                <a:cubicBezTo>
                  <a:pt x="1431" y="578"/>
                  <a:pt x="1431" y="578"/>
                  <a:pt x="1431" y="578"/>
                </a:cubicBezTo>
                <a:cubicBezTo>
                  <a:pt x="1417" y="582"/>
                  <a:pt x="1395" y="594"/>
                  <a:pt x="1395" y="594"/>
                </a:cubicBezTo>
                <a:cubicBezTo>
                  <a:pt x="1423" y="591"/>
                  <a:pt x="1423" y="591"/>
                  <a:pt x="1423" y="591"/>
                </a:cubicBezTo>
                <a:cubicBezTo>
                  <a:pt x="1411" y="595"/>
                  <a:pt x="1383" y="611"/>
                  <a:pt x="1383" y="611"/>
                </a:cubicBezTo>
                <a:cubicBezTo>
                  <a:pt x="1413" y="610"/>
                  <a:pt x="1413" y="610"/>
                  <a:pt x="1413" y="610"/>
                </a:cubicBezTo>
                <a:cubicBezTo>
                  <a:pt x="1378" y="629"/>
                  <a:pt x="1378" y="629"/>
                  <a:pt x="1378" y="629"/>
                </a:cubicBezTo>
                <a:cubicBezTo>
                  <a:pt x="1403" y="627"/>
                  <a:pt x="1403" y="627"/>
                  <a:pt x="1403" y="627"/>
                </a:cubicBezTo>
                <a:cubicBezTo>
                  <a:pt x="1370" y="640"/>
                  <a:pt x="1370" y="640"/>
                  <a:pt x="1370" y="640"/>
                </a:cubicBezTo>
                <a:cubicBezTo>
                  <a:pt x="1370" y="640"/>
                  <a:pt x="1423" y="413"/>
                  <a:pt x="1634" y="411"/>
                </a:cubicBezTo>
                <a:cubicBezTo>
                  <a:pt x="1863" y="408"/>
                  <a:pt x="1902" y="557"/>
                  <a:pt x="1902" y="557"/>
                </a:cubicBezTo>
                <a:moveTo>
                  <a:pt x="555" y="782"/>
                </a:moveTo>
                <a:cubicBezTo>
                  <a:pt x="550" y="752"/>
                  <a:pt x="550" y="752"/>
                  <a:pt x="550" y="752"/>
                </a:cubicBezTo>
                <a:cubicBezTo>
                  <a:pt x="578" y="795"/>
                  <a:pt x="578" y="795"/>
                  <a:pt x="578" y="795"/>
                </a:cubicBezTo>
                <a:cubicBezTo>
                  <a:pt x="566" y="752"/>
                  <a:pt x="566" y="752"/>
                  <a:pt x="566" y="752"/>
                </a:cubicBezTo>
                <a:cubicBezTo>
                  <a:pt x="590" y="777"/>
                  <a:pt x="590" y="777"/>
                  <a:pt x="590" y="777"/>
                </a:cubicBezTo>
                <a:cubicBezTo>
                  <a:pt x="580" y="742"/>
                  <a:pt x="580" y="742"/>
                  <a:pt x="580" y="742"/>
                </a:cubicBezTo>
                <a:cubicBezTo>
                  <a:pt x="607" y="769"/>
                  <a:pt x="607" y="769"/>
                  <a:pt x="607" y="769"/>
                </a:cubicBezTo>
                <a:cubicBezTo>
                  <a:pt x="585" y="724"/>
                  <a:pt x="585" y="724"/>
                  <a:pt x="585" y="724"/>
                </a:cubicBezTo>
                <a:cubicBezTo>
                  <a:pt x="606" y="738"/>
                  <a:pt x="606" y="738"/>
                  <a:pt x="606" y="738"/>
                </a:cubicBezTo>
                <a:cubicBezTo>
                  <a:pt x="599" y="713"/>
                  <a:pt x="599" y="713"/>
                  <a:pt x="599" y="713"/>
                </a:cubicBezTo>
                <a:cubicBezTo>
                  <a:pt x="599" y="713"/>
                  <a:pt x="639" y="750"/>
                  <a:pt x="605" y="794"/>
                </a:cubicBezTo>
                <a:cubicBezTo>
                  <a:pt x="580" y="826"/>
                  <a:pt x="533" y="794"/>
                  <a:pt x="535" y="765"/>
                </a:cubicBezTo>
                <a:lnTo>
                  <a:pt x="555" y="782"/>
                </a:lnTo>
                <a:close/>
                <a:moveTo>
                  <a:pt x="522" y="681"/>
                </a:moveTo>
                <a:cubicBezTo>
                  <a:pt x="520" y="672"/>
                  <a:pt x="525" y="662"/>
                  <a:pt x="535" y="659"/>
                </a:cubicBezTo>
                <a:cubicBezTo>
                  <a:pt x="545" y="656"/>
                  <a:pt x="555" y="661"/>
                  <a:pt x="558" y="671"/>
                </a:cubicBezTo>
                <a:cubicBezTo>
                  <a:pt x="561" y="680"/>
                  <a:pt x="555" y="690"/>
                  <a:pt x="545" y="693"/>
                </a:cubicBezTo>
                <a:cubicBezTo>
                  <a:pt x="535" y="696"/>
                  <a:pt x="525" y="690"/>
                  <a:pt x="522" y="681"/>
                </a:cubicBezTo>
                <a:moveTo>
                  <a:pt x="467" y="703"/>
                </a:moveTo>
                <a:cubicBezTo>
                  <a:pt x="450" y="739"/>
                  <a:pt x="450" y="739"/>
                  <a:pt x="450" y="739"/>
                </a:cubicBezTo>
                <a:cubicBezTo>
                  <a:pt x="477" y="720"/>
                  <a:pt x="477" y="720"/>
                  <a:pt x="477" y="720"/>
                </a:cubicBezTo>
                <a:cubicBezTo>
                  <a:pt x="464" y="752"/>
                  <a:pt x="464" y="752"/>
                  <a:pt x="464" y="752"/>
                </a:cubicBezTo>
                <a:cubicBezTo>
                  <a:pt x="494" y="725"/>
                  <a:pt x="494" y="725"/>
                  <a:pt x="494" y="725"/>
                </a:cubicBezTo>
                <a:cubicBezTo>
                  <a:pt x="486" y="749"/>
                  <a:pt x="486" y="749"/>
                  <a:pt x="486" y="749"/>
                </a:cubicBezTo>
                <a:cubicBezTo>
                  <a:pt x="512" y="726"/>
                  <a:pt x="512" y="726"/>
                  <a:pt x="512" y="726"/>
                </a:cubicBezTo>
                <a:cubicBezTo>
                  <a:pt x="512" y="726"/>
                  <a:pt x="487" y="794"/>
                  <a:pt x="449" y="753"/>
                </a:cubicBezTo>
                <a:cubicBezTo>
                  <a:pt x="412" y="714"/>
                  <a:pt x="465" y="685"/>
                  <a:pt x="465" y="685"/>
                </a:cubicBezTo>
                <a:cubicBezTo>
                  <a:pt x="453" y="709"/>
                  <a:pt x="453" y="709"/>
                  <a:pt x="453" y="709"/>
                </a:cubicBezTo>
                <a:lnTo>
                  <a:pt x="467" y="703"/>
                </a:lnTo>
                <a:close/>
                <a:moveTo>
                  <a:pt x="455" y="630"/>
                </a:moveTo>
                <a:cubicBezTo>
                  <a:pt x="461" y="657"/>
                  <a:pt x="461" y="657"/>
                  <a:pt x="461" y="657"/>
                </a:cubicBezTo>
                <a:cubicBezTo>
                  <a:pt x="461" y="657"/>
                  <a:pt x="401" y="693"/>
                  <a:pt x="418" y="746"/>
                </a:cubicBezTo>
                <a:cubicBezTo>
                  <a:pt x="434" y="799"/>
                  <a:pt x="503" y="788"/>
                  <a:pt x="515" y="780"/>
                </a:cubicBezTo>
                <a:cubicBezTo>
                  <a:pt x="515" y="780"/>
                  <a:pt x="541" y="851"/>
                  <a:pt x="603" y="819"/>
                </a:cubicBezTo>
                <a:cubicBezTo>
                  <a:pt x="666" y="788"/>
                  <a:pt x="633" y="717"/>
                  <a:pt x="622" y="690"/>
                </a:cubicBezTo>
                <a:cubicBezTo>
                  <a:pt x="622" y="690"/>
                  <a:pt x="731" y="761"/>
                  <a:pt x="644" y="877"/>
                </a:cubicBezTo>
                <a:cubicBezTo>
                  <a:pt x="604" y="931"/>
                  <a:pt x="537" y="946"/>
                  <a:pt x="537" y="946"/>
                </a:cubicBezTo>
                <a:cubicBezTo>
                  <a:pt x="537" y="946"/>
                  <a:pt x="461" y="971"/>
                  <a:pt x="444" y="1009"/>
                </a:cubicBezTo>
                <a:cubicBezTo>
                  <a:pt x="444" y="1009"/>
                  <a:pt x="416" y="975"/>
                  <a:pt x="366" y="953"/>
                </a:cubicBezTo>
                <a:cubicBezTo>
                  <a:pt x="316" y="932"/>
                  <a:pt x="306" y="908"/>
                  <a:pt x="306" y="908"/>
                </a:cubicBezTo>
                <a:cubicBezTo>
                  <a:pt x="304" y="905"/>
                  <a:pt x="304" y="905"/>
                  <a:pt x="304" y="905"/>
                </a:cubicBezTo>
                <a:cubicBezTo>
                  <a:pt x="340" y="806"/>
                  <a:pt x="391" y="713"/>
                  <a:pt x="455" y="630"/>
                </a:cubicBezTo>
                <a:moveTo>
                  <a:pt x="432" y="1073"/>
                </a:moveTo>
                <a:cubicBezTo>
                  <a:pt x="432" y="1073"/>
                  <a:pt x="382" y="1045"/>
                  <a:pt x="356" y="1032"/>
                </a:cubicBezTo>
                <a:cubicBezTo>
                  <a:pt x="330" y="1019"/>
                  <a:pt x="315" y="990"/>
                  <a:pt x="304" y="954"/>
                </a:cubicBezTo>
                <a:cubicBezTo>
                  <a:pt x="304" y="954"/>
                  <a:pt x="307" y="952"/>
                  <a:pt x="362" y="976"/>
                </a:cubicBezTo>
                <a:cubicBezTo>
                  <a:pt x="418" y="1000"/>
                  <a:pt x="435" y="1056"/>
                  <a:pt x="432" y="1073"/>
                </a:cubicBezTo>
                <a:moveTo>
                  <a:pt x="401" y="1166"/>
                </a:moveTo>
                <a:cubicBezTo>
                  <a:pt x="351" y="1170"/>
                  <a:pt x="351" y="1170"/>
                  <a:pt x="351" y="1170"/>
                </a:cubicBezTo>
                <a:cubicBezTo>
                  <a:pt x="394" y="1183"/>
                  <a:pt x="394" y="1183"/>
                  <a:pt x="394" y="1183"/>
                </a:cubicBezTo>
                <a:cubicBezTo>
                  <a:pt x="329" y="1195"/>
                  <a:pt x="329" y="1195"/>
                  <a:pt x="329" y="1195"/>
                </a:cubicBezTo>
                <a:cubicBezTo>
                  <a:pt x="389" y="1199"/>
                  <a:pt x="389" y="1199"/>
                  <a:pt x="389" y="1199"/>
                </a:cubicBezTo>
                <a:cubicBezTo>
                  <a:pt x="335" y="1214"/>
                  <a:pt x="335" y="1214"/>
                  <a:pt x="335" y="1214"/>
                </a:cubicBezTo>
                <a:cubicBezTo>
                  <a:pt x="389" y="1214"/>
                  <a:pt x="389" y="1214"/>
                  <a:pt x="389" y="1214"/>
                </a:cubicBezTo>
                <a:cubicBezTo>
                  <a:pt x="339" y="1237"/>
                  <a:pt x="339" y="1237"/>
                  <a:pt x="339" y="1237"/>
                </a:cubicBezTo>
                <a:cubicBezTo>
                  <a:pt x="401" y="1228"/>
                  <a:pt x="401" y="1228"/>
                  <a:pt x="401" y="1228"/>
                </a:cubicBezTo>
                <a:cubicBezTo>
                  <a:pt x="356" y="1255"/>
                  <a:pt x="356" y="1255"/>
                  <a:pt x="356" y="1255"/>
                </a:cubicBezTo>
                <a:cubicBezTo>
                  <a:pt x="407" y="1242"/>
                  <a:pt x="407" y="1242"/>
                  <a:pt x="407" y="1242"/>
                </a:cubicBezTo>
                <a:cubicBezTo>
                  <a:pt x="370" y="1264"/>
                  <a:pt x="370" y="1264"/>
                  <a:pt x="370" y="1264"/>
                </a:cubicBezTo>
                <a:cubicBezTo>
                  <a:pt x="422" y="1253"/>
                  <a:pt x="422" y="1253"/>
                  <a:pt x="422" y="1253"/>
                </a:cubicBezTo>
                <a:cubicBezTo>
                  <a:pt x="398" y="1271"/>
                  <a:pt x="398" y="1271"/>
                  <a:pt x="398" y="1271"/>
                </a:cubicBezTo>
                <a:cubicBezTo>
                  <a:pt x="443" y="1261"/>
                  <a:pt x="443" y="1261"/>
                  <a:pt x="443" y="1261"/>
                </a:cubicBezTo>
                <a:cubicBezTo>
                  <a:pt x="443" y="1261"/>
                  <a:pt x="372" y="1308"/>
                  <a:pt x="332" y="1243"/>
                </a:cubicBezTo>
                <a:cubicBezTo>
                  <a:pt x="317" y="1219"/>
                  <a:pt x="321" y="1190"/>
                  <a:pt x="329" y="1172"/>
                </a:cubicBezTo>
                <a:cubicBezTo>
                  <a:pt x="345" y="1139"/>
                  <a:pt x="381" y="1110"/>
                  <a:pt x="439" y="1152"/>
                </a:cubicBezTo>
                <a:cubicBezTo>
                  <a:pt x="362" y="1156"/>
                  <a:pt x="362" y="1156"/>
                  <a:pt x="362" y="1156"/>
                </a:cubicBezTo>
                <a:lnTo>
                  <a:pt x="401" y="1166"/>
                </a:lnTo>
                <a:close/>
                <a:moveTo>
                  <a:pt x="495" y="1277"/>
                </a:moveTo>
                <a:cubicBezTo>
                  <a:pt x="495" y="1277"/>
                  <a:pt x="532" y="1324"/>
                  <a:pt x="628" y="1344"/>
                </a:cubicBezTo>
                <a:cubicBezTo>
                  <a:pt x="580" y="1386"/>
                  <a:pt x="580" y="1386"/>
                  <a:pt x="580" y="1386"/>
                </a:cubicBezTo>
                <a:cubicBezTo>
                  <a:pt x="642" y="1368"/>
                  <a:pt x="642" y="1368"/>
                  <a:pt x="642" y="1368"/>
                </a:cubicBezTo>
                <a:cubicBezTo>
                  <a:pt x="587" y="1411"/>
                  <a:pt x="587" y="1411"/>
                  <a:pt x="587" y="1411"/>
                </a:cubicBezTo>
                <a:cubicBezTo>
                  <a:pt x="637" y="1397"/>
                  <a:pt x="637" y="1397"/>
                  <a:pt x="637" y="1397"/>
                </a:cubicBezTo>
                <a:cubicBezTo>
                  <a:pt x="637" y="1397"/>
                  <a:pt x="630" y="1430"/>
                  <a:pt x="558" y="1428"/>
                </a:cubicBezTo>
                <a:cubicBezTo>
                  <a:pt x="558" y="1428"/>
                  <a:pt x="594" y="1334"/>
                  <a:pt x="535" y="1324"/>
                </a:cubicBezTo>
                <a:cubicBezTo>
                  <a:pt x="486" y="1315"/>
                  <a:pt x="473" y="1394"/>
                  <a:pt x="473" y="1394"/>
                </a:cubicBezTo>
                <a:cubicBezTo>
                  <a:pt x="473" y="1394"/>
                  <a:pt x="461" y="1457"/>
                  <a:pt x="464" y="1470"/>
                </a:cubicBezTo>
                <a:cubicBezTo>
                  <a:pt x="464" y="1470"/>
                  <a:pt x="418" y="1367"/>
                  <a:pt x="495" y="1277"/>
                </a:cubicBezTo>
                <a:moveTo>
                  <a:pt x="488" y="1435"/>
                </a:moveTo>
                <a:cubicBezTo>
                  <a:pt x="498" y="1369"/>
                  <a:pt x="510" y="1347"/>
                  <a:pt x="532" y="1352"/>
                </a:cubicBezTo>
                <a:cubicBezTo>
                  <a:pt x="542" y="1354"/>
                  <a:pt x="545" y="1366"/>
                  <a:pt x="546" y="1377"/>
                </a:cubicBezTo>
                <a:cubicBezTo>
                  <a:pt x="547" y="1389"/>
                  <a:pt x="540" y="1411"/>
                  <a:pt x="536" y="1428"/>
                </a:cubicBezTo>
                <a:cubicBezTo>
                  <a:pt x="529" y="1454"/>
                  <a:pt x="519" y="1495"/>
                  <a:pt x="517" y="1539"/>
                </a:cubicBezTo>
                <a:cubicBezTo>
                  <a:pt x="517" y="1539"/>
                  <a:pt x="477" y="1502"/>
                  <a:pt x="488" y="1435"/>
                </a:cubicBezTo>
                <a:moveTo>
                  <a:pt x="907" y="1945"/>
                </a:moveTo>
                <a:cubicBezTo>
                  <a:pt x="907" y="1945"/>
                  <a:pt x="863" y="1984"/>
                  <a:pt x="792" y="1944"/>
                </a:cubicBezTo>
                <a:cubicBezTo>
                  <a:pt x="792" y="1944"/>
                  <a:pt x="856" y="1911"/>
                  <a:pt x="907" y="1945"/>
                </a:cubicBezTo>
                <a:moveTo>
                  <a:pt x="839" y="1766"/>
                </a:moveTo>
                <a:cubicBezTo>
                  <a:pt x="831" y="1643"/>
                  <a:pt x="797" y="1606"/>
                  <a:pt x="797" y="1606"/>
                </a:cubicBezTo>
                <a:cubicBezTo>
                  <a:pt x="897" y="1582"/>
                  <a:pt x="898" y="1521"/>
                  <a:pt x="898" y="1521"/>
                </a:cubicBezTo>
                <a:cubicBezTo>
                  <a:pt x="940" y="1651"/>
                  <a:pt x="1127" y="1616"/>
                  <a:pt x="1127" y="1616"/>
                </a:cubicBezTo>
                <a:cubicBezTo>
                  <a:pt x="1110" y="1641"/>
                  <a:pt x="1027" y="1673"/>
                  <a:pt x="1027" y="1673"/>
                </a:cubicBezTo>
                <a:cubicBezTo>
                  <a:pt x="995" y="1687"/>
                  <a:pt x="1003" y="1728"/>
                  <a:pt x="1058" y="1778"/>
                </a:cubicBezTo>
                <a:cubicBezTo>
                  <a:pt x="1112" y="1829"/>
                  <a:pt x="1135" y="1915"/>
                  <a:pt x="1135" y="1915"/>
                </a:cubicBezTo>
                <a:cubicBezTo>
                  <a:pt x="1140" y="1848"/>
                  <a:pt x="1140" y="1848"/>
                  <a:pt x="1140" y="1848"/>
                </a:cubicBezTo>
                <a:cubicBezTo>
                  <a:pt x="1167" y="1889"/>
                  <a:pt x="1167" y="1934"/>
                  <a:pt x="1167" y="1934"/>
                </a:cubicBezTo>
                <a:cubicBezTo>
                  <a:pt x="1157" y="1932"/>
                  <a:pt x="1125" y="1943"/>
                  <a:pt x="1125" y="1943"/>
                </a:cubicBezTo>
                <a:cubicBezTo>
                  <a:pt x="1112" y="1939"/>
                  <a:pt x="1089" y="1879"/>
                  <a:pt x="1089" y="1879"/>
                </a:cubicBezTo>
                <a:cubicBezTo>
                  <a:pt x="1041" y="1784"/>
                  <a:pt x="948" y="1767"/>
                  <a:pt x="948" y="1767"/>
                </a:cubicBezTo>
                <a:cubicBezTo>
                  <a:pt x="948" y="1767"/>
                  <a:pt x="964" y="1800"/>
                  <a:pt x="975" y="1846"/>
                </a:cubicBezTo>
                <a:cubicBezTo>
                  <a:pt x="985" y="1893"/>
                  <a:pt x="1015" y="1938"/>
                  <a:pt x="1015" y="1938"/>
                </a:cubicBezTo>
                <a:cubicBezTo>
                  <a:pt x="1015" y="1938"/>
                  <a:pt x="845" y="1858"/>
                  <a:pt x="839" y="1766"/>
                </a:cubicBezTo>
                <a:moveTo>
                  <a:pt x="1098" y="1950"/>
                </a:moveTo>
                <a:cubicBezTo>
                  <a:pt x="1017" y="1955"/>
                  <a:pt x="988" y="1798"/>
                  <a:pt x="988" y="1798"/>
                </a:cubicBezTo>
                <a:cubicBezTo>
                  <a:pt x="1008" y="1803"/>
                  <a:pt x="1055" y="1841"/>
                  <a:pt x="1068" y="1883"/>
                </a:cubicBezTo>
                <a:cubicBezTo>
                  <a:pt x="1080" y="1925"/>
                  <a:pt x="1098" y="1950"/>
                  <a:pt x="1098" y="1950"/>
                </a:cubicBezTo>
                <a:moveTo>
                  <a:pt x="1047" y="1989"/>
                </a:moveTo>
                <a:cubicBezTo>
                  <a:pt x="1047" y="1989"/>
                  <a:pt x="1006" y="2049"/>
                  <a:pt x="990" y="2069"/>
                </a:cubicBezTo>
                <a:cubicBezTo>
                  <a:pt x="974" y="2090"/>
                  <a:pt x="964" y="2106"/>
                  <a:pt x="920" y="2122"/>
                </a:cubicBezTo>
                <a:cubicBezTo>
                  <a:pt x="920" y="2122"/>
                  <a:pt x="954" y="2057"/>
                  <a:pt x="967" y="2037"/>
                </a:cubicBezTo>
                <a:cubicBezTo>
                  <a:pt x="980" y="2016"/>
                  <a:pt x="1013" y="1987"/>
                  <a:pt x="1047" y="1989"/>
                </a:cubicBezTo>
                <a:moveTo>
                  <a:pt x="1420" y="2072"/>
                </a:moveTo>
                <a:cubicBezTo>
                  <a:pt x="1449" y="2099"/>
                  <a:pt x="1521" y="2110"/>
                  <a:pt x="1548" y="2042"/>
                </a:cubicBezTo>
                <a:cubicBezTo>
                  <a:pt x="1575" y="1974"/>
                  <a:pt x="1505" y="1923"/>
                  <a:pt x="1505" y="1923"/>
                </a:cubicBezTo>
                <a:cubicBezTo>
                  <a:pt x="1635" y="1821"/>
                  <a:pt x="1719" y="1892"/>
                  <a:pt x="1719" y="1892"/>
                </a:cubicBezTo>
                <a:cubicBezTo>
                  <a:pt x="1545" y="1901"/>
                  <a:pt x="1572" y="1978"/>
                  <a:pt x="1572" y="1978"/>
                </a:cubicBezTo>
                <a:cubicBezTo>
                  <a:pt x="1572" y="1978"/>
                  <a:pt x="1585" y="2033"/>
                  <a:pt x="1664" y="1964"/>
                </a:cubicBezTo>
                <a:cubicBezTo>
                  <a:pt x="1739" y="1897"/>
                  <a:pt x="1792" y="1992"/>
                  <a:pt x="1813" y="2043"/>
                </a:cubicBezTo>
                <a:cubicBezTo>
                  <a:pt x="1725" y="2106"/>
                  <a:pt x="1625" y="2156"/>
                  <a:pt x="1516" y="2188"/>
                </a:cubicBezTo>
                <a:cubicBezTo>
                  <a:pt x="1452" y="2206"/>
                  <a:pt x="1388" y="2218"/>
                  <a:pt x="1325" y="2224"/>
                </a:cubicBezTo>
                <a:cubicBezTo>
                  <a:pt x="1413" y="2176"/>
                  <a:pt x="1420" y="2072"/>
                  <a:pt x="1420" y="2072"/>
                </a:cubicBezTo>
                <a:moveTo>
                  <a:pt x="1674" y="1743"/>
                </a:moveTo>
                <a:cubicBezTo>
                  <a:pt x="1674" y="1745"/>
                  <a:pt x="1674" y="1746"/>
                  <a:pt x="1674" y="1748"/>
                </a:cubicBezTo>
                <a:cubicBezTo>
                  <a:pt x="1674" y="1748"/>
                  <a:pt x="1647" y="1728"/>
                  <a:pt x="1594" y="1709"/>
                </a:cubicBezTo>
                <a:cubicBezTo>
                  <a:pt x="1542" y="1690"/>
                  <a:pt x="1546" y="1672"/>
                  <a:pt x="1546" y="1672"/>
                </a:cubicBezTo>
                <a:cubicBezTo>
                  <a:pt x="1546" y="1672"/>
                  <a:pt x="1654" y="1669"/>
                  <a:pt x="1647" y="1573"/>
                </a:cubicBezTo>
                <a:cubicBezTo>
                  <a:pt x="1639" y="1476"/>
                  <a:pt x="1478" y="1476"/>
                  <a:pt x="1478" y="1476"/>
                </a:cubicBezTo>
                <a:cubicBezTo>
                  <a:pt x="1478" y="1476"/>
                  <a:pt x="1365" y="1475"/>
                  <a:pt x="1341" y="1369"/>
                </a:cubicBezTo>
                <a:cubicBezTo>
                  <a:pt x="1341" y="1369"/>
                  <a:pt x="1382" y="1394"/>
                  <a:pt x="1419" y="1426"/>
                </a:cubicBezTo>
                <a:cubicBezTo>
                  <a:pt x="1419" y="1426"/>
                  <a:pt x="1416" y="1357"/>
                  <a:pt x="1365" y="1311"/>
                </a:cubicBezTo>
                <a:cubicBezTo>
                  <a:pt x="1365" y="1311"/>
                  <a:pt x="1397" y="1300"/>
                  <a:pt x="1420" y="1286"/>
                </a:cubicBezTo>
                <a:cubicBezTo>
                  <a:pt x="1420" y="1286"/>
                  <a:pt x="1499" y="1393"/>
                  <a:pt x="1665" y="1270"/>
                </a:cubicBezTo>
                <a:cubicBezTo>
                  <a:pt x="1665" y="1270"/>
                  <a:pt x="1659" y="1366"/>
                  <a:pt x="1653" y="1406"/>
                </a:cubicBezTo>
                <a:cubicBezTo>
                  <a:pt x="1647" y="1445"/>
                  <a:pt x="1652" y="1555"/>
                  <a:pt x="1677" y="1597"/>
                </a:cubicBezTo>
                <a:cubicBezTo>
                  <a:pt x="1702" y="1639"/>
                  <a:pt x="1701" y="1661"/>
                  <a:pt x="1701" y="1661"/>
                </a:cubicBezTo>
                <a:cubicBezTo>
                  <a:pt x="1701" y="1661"/>
                  <a:pt x="1675" y="1701"/>
                  <a:pt x="1674" y="1743"/>
                </a:cubicBezTo>
                <a:moveTo>
                  <a:pt x="1914" y="1666"/>
                </a:moveTo>
                <a:cubicBezTo>
                  <a:pt x="1940" y="1678"/>
                  <a:pt x="2041" y="1705"/>
                  <a:pt x="2041" y="1705"/>
                </a:cubicBezTo>
                <a:cubicBezTo>
                  <a:pt x="1939" y="1778"/>
                  <a:pt x="1824" y="1752"/>
                  <a:pt x="1824" y="1752"/>
                </a:cubicBezTo>
                <a:cubicBezTo>
                  <a:pt x="1746" y="1721"/>
                  <a:pt x="1717" y="1732"/>
                  <a:pt x="1717" y="1732"/>
                </a:cubicBezTo>
                <a:cubicBezTo>
                  <a:pt x="1717" y="1732"/>
                  <a:pt x="1809" y="1618"/>
                  <a:pt x="1914" y="1666"/>
                </a:cubicBezTo>
                <a:moveTo>
                  <a:pt x="1695" y="1330"/>
                </a:moveTo>
                <a:cubicBezTo>
                  <a:pt x="1695" y="1330"/>
                  <a:pt x="1796" y="1502"/>
                  <a:pt x="1715" y="1621"/>
                </a:cubicBezTo>
                <a:cubicBezTo>
                  <a:pt x="1715" y="1621"/>
                  <a:pt x="1632" y="1497"/>
                  <a:pt x="1695" y="1330"/>
                </a:cubicBezTo>
                <a:moveTo>
                  <a:pt x="1875" y="1404"/>
                </a:moveTo>
                <a:cubicBezTo>
                  <a:pt x="1880" y="1357"/>
                  <a:pt x="1915" y="1337"/>
                  <a:pt x="1915" y="1337"/>
                </a:cubicBezTo>
                <a:cubicBezTo>
                  <a:pt x="1904" y="1363"/>
                  <a:pt x="1904" y="1363"/>
                  <a:pt x="1904" y="1363"/>
                </a:cubicBezTo>
                <a:cubicBezTo>
                  <a:pt x="1922" y="1353"/>
                  <a:pt x="1922" y="1353"/>
                  <a:pt x="1922" y="1353"/>
                </a:cubicBezTo>
                <a:cubicBezTo>
                  <a:pt x="1884" y="1415"/>
                  <a:pt x="1884" y="1415"/>
                  <a:pt x="1884" y="1415"/>
                </a:cubicBezTo>
                <a:cubicBezTo>
                  <a:pt x="1924" y="1380"/>
                  <a:pt x="1924" y="1380"/>
                  <a:pt x="1924" y="1380"/>
                </a:cubicBezTo>
                <a:cubicBezTo>
                  <a:pt x="1893" y="1441"/>
                  <a:pt x="1893" y="1441"/>
                  <a:pt x="1893" y="1441"/>
                </a:cubicBezTo>
                <a:cubicBezTo>
                  <a:pt x="1934" y="1399"/>
                  <a:pt x="1934" y="1399"/>
                  <a:pt x="1934" y="1399"/>
                </a:cubicBezTo>
                <a:cubicBezTo>
                  <a:pt x="1910" y="1447"/>
                  <a:pt x="1910" y="1447"/>
                  <a:pt x="1910" y="1447"/>
                </a:cubicBezTo>
                <a:cubicBezTo>
                  <a:pt x="1946" y="1409"/>
                  <a:pt x="1946" y="1409"/>
                  <a:pt x="1946" y="1409"/>
                </a:cubicBezTo>
                <a:cubicBezTo>
                  <a:pt x="1927" y="1476"/>
                  <a:pt x="1927" y="1476"/>
                  <a:pt x="1927" y="1476"/>
                </a:cubicBezTo>
                <a:cubicBezTo>
                  <a:pt x="1962" y="1422"/>
                  <a:pt x="1962" y="1422"/>
                  <a:pt x="1962" y="1422"/>
                </a:cubicBezTo>
                <a:cubicBezTo>
                  <a:pt x="1950" y="1489"/>
                  <a:pt x="1950" y="1489"/>
                  <a:pt x="1950" y="1489"/>
                </a:cubicBezTo>
                <a:cubicBezTo>
                  <a:pt x="1980" y="1427"/>
                  <a:pt x="1980" y="1427"/>
                  <a:pt x="1980" y="1427"/>
                </a:cubicBezTo>
                <a:cubicBezTo>
                  <a:pt x="1981" y="1483"/>
                  <a:pt x="1981" y="1483"/>
                  <a:pt x="1981" y="1483"/>
                </a:cubicBezTo>
                <a:cubicBezTo>
                  <a:pt x="1998" y="1429"/>
                  <a:pt x="1998" y="1429"/>
                  <a:pt x="1998" y="1429"/>
                </a:cubicBezTo>
                <a:cubicBezTo>
                  <a:pt x="2005" y="1489"/>
                  <a:pt x="2005" y="1489"/>
                  <a:pt x="2005" y="1489"/>
                </a:cubicBezTo>
                <a:cubicBezTo>
                  <a:pt x="2020" y="1426"/>
                  <a:pt x="2020" y="1426"/>
                  <a:pt x="2020" y="1426"/>
                </a:cubicBezTo>
                <a:cubicBezTo>
                  <a:pt x="2023" y="1483"/>
                  <a:pt x="2023" y="1483"/>
                  <a:pt x="2023" y="1483"/>
                </a:cubicBezTo>
                <a:cubicBezTo>
                  <a:pt x="2036" y="1426"/>
                  <a:pt x="2036" y="1426"/>
                  <a:pt x="2036" y="1426"/>
                </a:cubicBezTo>
                <a:cubicBezTo>
                  <a:pt x="2043" y="1475"/>
                  <a:pt x="2043" y="1475"/>
                  <a:pt x="2043" y="1475"/>
                </a:cubicBezTo>
                <a:cubicBezTo>
                  <a:pt x="2053" y="1413"/>
                  <a:pt x="2053" y="1413"/>
                  <a:pt x="2053" y="1413"/>
                </a:cubicBezTo>
                <a:cubicBezTo>
                  <a:pt x="2060" y="1454"/>
                  <a:pt x="2060" y="1454"/>
                  <a:pt x="2060" y="1454"/>
                </a:cubicBezTo>
                <a:cubicBezTo>
                  <a:pt x="2070" y="1400"/>
                  <a:pt x="2070" y="1400"/>
                  <a:pt x="2070" y="1400"/>
                </a:cubicBezTo>
                <a:cubicBezTo>
                  <a:pt x="2070" y="1400"/>
                  <a:pt x="2103" y="1525"/>
                  <a:pt x="1952" y="1505"/>
                </a:cubicBezTo>
                <a:cubicBezTo>
                  <a:pt x="1905" y="1499"/>
                  <a:pt x="1872" y="1445"/>
                  <a:pt x="1875" y="1404"/>
                </a:cubicBezTo>
                <a:moveTo>
                  <a:pt x="2030" y="1284"/>
                </a:moveTo>
                <a:cubicBezTo>
                  <a:pt x="2030" y="1284"/>
                  <a:pt x="2039" y="1367"/>
                  <a:pt x="2002" y="1345"/>
                </a:cubicBezTo>
                <a:cubicBezTo>
                  <a:pt x="1973" y="1328"/>
                  <a:pt x="2012" y="1291"/>
                  <a:pt x="2030" y="1284"/>
                </a:cubicBezTo>
                <a:moveTo>
                  <a:pt x="1992" y="1171"/>
                </a:moveTo>
                <a:cubicBezTo>
                  <a:pt x="2031" y="1233"/>
                  <a:pt x="1973" y="1266"/>
                  <a:pt x="1973" y="1266"/>
                </a:cubicBezTo>
                <a:cubicBezTo>
                  <a:pt x="1923" y="1172"/>
                  <a:pt x="1898" y="1156"/>
                  <a:pt x="1898" y="1156"/>
                </a:cubicBezTo>
                <a:cubicBezTo>
                  <a:pt x="1952" y="1105"/>
                  <a:pt x="1896" y="1050"/>
                  <a:pt x="1852" y="1023"/>
                </a:cubicBezTo>
                <a:cubicBezTo>
                  <a:pt x="1809" y="996"/>
                  <a:pt x="1811" y="978"/>
                  <a:pt x="1811" y="978"/>
                </a:cubicBezTo>
                <a:cubicBezTo>
                  <a:pt x="1814" y="981"/>
                  <a:pt x="1891" y="994"/>
                  <a:pt x="1933" y="970"/>
                </a:cubicBezTo>
                <a:cubicBezTo>
                  <a:pt x="1974" y="946"/>
                  <a:pt x="1996" y="945"/>
                  <a:pt x="1996" y="945"/>
                </a:cubicBezTo>
                <a:cubicBezTo>
                  <a:pt x="1875" y="1048"/>
                  <a:pt x="1969" y="1135"/>
                  <a:pt x="1992" y="1171"/>
                </a:cubicBezTo>
                <a:moveTo>
                  <a:pt x="2093" y="916"/>
                </a:moveTo>
                <a:cubicBezTo>
                  <a:pt x="2093" y="916"/>
                  <a:pt x="2125" y="820"/>
                  <a:pt x="2052" y="767"/>
                </a:cubicBezTo>
                <a:cubicBezTo>
                  <a:pt x="2028" y="750"/>
                  <a:pt x="1978" y="734"/>
                  <a:pt x="1967" y="721"/>
                </a:cubicBezTo>
                <a:cubicBezTo>
                  <a:pt x="1967" y="721"/>
                  <a:pt x="1987" y="683"/>
                  <a:pt x="1970" y="630"/>
                </a:cubicBezTo>
                <a:cubicBezTo>
                  <a:pt x="1965" y="613"/>
                  <a:pt x="1956" y="569"/>
                  <a:pt x="1957" y="565"/>
                </a:cubicBezTo>
                <a:cubicBezTo>
                  <a:pt x="1955" y="554"/>
                  <a:pt x="1955" y="554"/>
                  <a:pt x="1955" y="554"/>
                </a:cubicBezTo>
                <a:cubicBezTo>
                  <a:pt x="2060" y="665"/>
                  <a:pt x="2142" y="802"/>
                  <a:pt x="2188" y="959"/>
                </a:cubicBezTo>
                <a:cubicBezTo>
                  <a:pt x="2189" y="964"/>
                  <a:pt x="2191" y="969"/>
                  <a:pt x="2192" y="974"/>
                </a:cubicBezTo>
                <a:cubicBezTo>
                  <a:pt x="2180" y="958"/>
                  <a:pt x="2149" y="926"/>
                  <a:pt x="2093" y="916"/>
                </a:cubicBezTo>
                <a:moveTo>
                  <a:pt x="287" y="1516"/>
                </a:moveTo>
                <a:cubicBezTo>
                  <a:pt x="284" y="1507"/>
                  <a:pt x="282" y="1499"/>
                  <a:pt x="280" y="1491"/>
                </a:cubicBezTo>
                <a:cubicBezTo>
                  <a:pt x="281" y="1492"/>
                  <a:pt x="282" y="1493"/>
                  <a:pt x="283" y="1494"/>
                </a:cubicBezTo>
                <a:cubicBezTo>
                  <a:pt x="283" y="1494"/>
                  <a:pt x="305" y="1504"/>
                  <a:pt x="333" y="1508"/>
                </a:cubicBezTo>
                <a:cubicBezTo>
                  <a:pt x="361" y="1511"/>
                  <a:pt x="462" y="1509"/>
                  <a:pt x="542" y="1607"/>
                </a:cubicBezTo>
                <a:cubicBezTo>
                  <a:pt x="542" y="1607"/>
                  <a:pt x="486" y="1615"/>
                  <a:pt x="439" y="1660"/>
                </a:cubicBezTo>
                <a:cubicBezTo>
                  <a:pt x="412" y="1687"/>
                  <a:pt x="381" y="1696"/>
                  <a:pt x="361" y="1699"/>
                </a:cubicBezTo>
                <a:cubicBezTo>
                  <a:pt x="331" y="1641"/>
                  <a:pt x="306" y="1580"/>
                  <a:pt x="287" y="1516"/>
                </a:cubicBezTo>
                <a:moveTo>
                  <a:pt x="457" y="1828"/>
                </a:moveTo>
                <a:cubicBezTo>
                  <a:pt x="529" y="1930"/>
                  <a:pt x="643" y="1813"/>
                  <a:pt x="647" y="1793"/>
                </a:cubicBezTo>
                <a:cubicBezTo>
                  <a:pt x="647" y="1793"/>
                  <a:pt x="738" y="1800"/>
                  <a:pt x="767" y="1827"/>
                </a:cubicBezTo>
                <a:cubicBezTo>
                  <a:pt x="767" y="1827"/>
                  <a:pt x="643" y="1815"/>
                  <a:pt x="645" y="1881"/>
                </a:cubicBezTo>
                <a:cubicBezTo>
                  <a:pt x="647" y="1952"/>
                  <a:pt x="740" y="1920"/>
                  <a:pt x="750" y="1917"/>
                </a:cubicBezTo>
                <a:cubicBezTo>
                  <a:pt x="750" y="1917"/>
                  <a:pt x="821" y="1893"/>
                  <a:pt x="856" y="1911"/>
                </a:cubicBezTo>
                <a:cubicBezTo>
                  <a:pt x="856" y="1911"/>
                  <a:pt x="780" y="1919"/>
                  <a:pt x="715" y="1965"/>
                </a:cubicBezTo>
                <a:cubicBezTo>
                  <a:pt x="715" y="1965"/>
                  <a:pt x="757" y="1964"/>
                  <a:pt x="802" y="1974"/>
                </a:cubicBezTo>
                <a:cubicBezTo>
                  <a:pt x="848" y="1983"/>
                  <a:pt x="898" y="1978"/>
                  <a:pt x="916" y="1976"/>
                </a:cubicBezTo>
                <a:cubicBezTo>
                  <a:pt x="934" y="1974"/>
                  <a:pt x="978" y="1957"/>
                  <a:pt x="1004" y="1979"/>
                </a:cubicBezTo>
                <a:cubicBezTo>
                  <a:pt x="1004" y="1979"/>
                  <a:pt x="965" y="1987"/>
                  <a:pt x="928" y="2056"/>
                </a:cubicBezTo>
                <a:cubicBezTo>
                  <a:pt x="895" y="2119"/>
                  <a:pt x="879" y="2138"/>
                  <a:pt x="858" y="2152"/>
                </a:cubicBezTo>
                <a:cubicBezTo>
                  <a:pt x="660" y="2070"/>
                  <a:pt x="490" y="1924"/>
                  <a:pt x="380" y="1733"/>
                </a:cubicBezTo>
                <a:cubicBezTo>
                  <a:pt x="398" y="1750"/>
                  <a:pt x="423" y="1778"/>
                  <a:pt x="457" y="1828"/>
                </a:cubicBezTo>
                <a:moveTo>
                  <a:pt x="1952" y="1922"/>
                </a:moveTo>
                <a:cubicBezTo>
                  <a:pt x="1772" y="1863"/>
                  <a:pt x="1739" y="1807"/>
                  <a:pt x="1733" y="1799"/>
                </a:cubicBezTo>
                <a:cubicBezTo>
                  <a:pt x="1727" y="1791"/>
                  <a:pt x="1705" y="1724"/>
                  <a:pt x="1802" y="1766"/>
                </a:cubicBezTo>
                <a:cubicBezTo>
                  <a:pt x="1906" y="1810"/>
                  <a:pt x="2078" y="1723"/>
                  <a:pt x="2109" y="1706"/>
                </a:cubicBezTo>
                <a:cubicBezTo>
                  <a:pt x="2067" y="1785"/>
                  <a:pt x="2014" y="1857"/>
                  <a:pt x="1952" y="1922"/>
                </a:cubicBezTo>
                <a:moveTo>
                  <a:pt x="1868" y="1640"/>
                </a:moveTo>
                <a:cubicBezTo>
                  <a:pt x="1819" y="1631"/>
                  <a:pt x="1729" y="1688"/>
                  <a:pt x="1729" y="1688"/>
                </a:cubicBezTo>
                <a:cubicBezTo>
                  <a:pt x="1729" y="1688"/>
                  <a:pt x="1746" y="1614"/>
                  <a:pt x="1814" y="1590"/>
                </a:cubicBezTo>
                <a:cubicBezTo>
                  <a:pt x="1882" y="1566"/>
                  <a:pt x="1915" y="1533"/>
                  <a:pt x="1915" y="1533"/>
                </a:cubicBezTo>
                <a:cubicBezTo>
                  <a:pt x="1915" y="1533"/>
                  <a:pt x="1923" y="1631"/>
                  <a:pt x="2019" y="1605"/>
                </a:cubicBezTo>
                <a:cubicBezTo>
                  <a:pt x="2150" y="1565"/>
                  <a:pt x="2092" y="1349"/>
                  <a:pt x="2092" y="1349"/>
                </a:cubicBezTo>
                <a:cubicBezTo>
                  <a:pt x="2092" y="1349"/>
                  <a:pt x="2049" y="1260"/>
                  <a:pt x="2115" y="1197"/>
                </a:cubicBezTo>
                <a:cubicBezTo>
                  <a:pt x="2178" y="1133"/>
                  <a:pt x="2205" y="1099"/>
                  <a:pt x="2215" y="1081"/>
                </a:cubicBezTo>
                <a:cubicBezTo>
                  <a:pt x="2249" y="1288"/>
                  <a:pt x="2214" y="1495"/>
                  <a:pt x="2125" y="1675"/>
                </a:cubicBezTo>
                <a:cubicBezTo>
                  <a:pt x="2075" y="1703"/>
                  <a:pt x="1913" y="1649"/>
                  <a:pt x="1868" y="1640"/>
                </a:cubicBezTo>
              </a:path>
            </a:pathLst>
          </a:custGeom>
          <a:solidFill>
            <a:schemeClr val="accent2">
              <a:lumMod val="75000"/>
              <a:alpha val="90000"/>
            </a:scheme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84" name="组 183"/>
          <p:cNvGrpSpPr/>
          <p:nvPr/>
        </p:nvGrpSpPr>
        <p:grpSpPr>
          <a:xfrm>
            <a:off x="476148" y="410523"/>
            <a:ext cx="3798172" cy="1365635"/>
            <a:chOff x="2199672" y="1727193"/>
            <a:chExt cx="7533818" cy="2708789"/>
          </a:xfrm>
        </p:grpSpPr>
        <p:grpSp>
          <p:nvGrpSpPr>
            <p:cNvPr id="185" name="组 184"/>
            <p:cNvGrpSpPr/>
            <p:nvPr/>
          </p:nvGrpSpPr>
          <p:grpSpPr>
            <a:xfrm>
              <a:off x="2482210" y="2041595"/>
              <a:ext cx="6962866" cy="2079985"/>
              <a:chOff x="2451214" y="1473442"/>
              <a:chExt cx="6962866" cy="2079985"/>
            </a:xfrm>
          </p:grpSpPr>
          <p:sp>
            <p:nvSpPr>
              <p:cNvPr id="293" name="矩形 292"/>
              <p:cNvSpPr/>
              <p:nvPr/>
            </p:nvSpPr>
            <p:spPr>
              <a:xfrm rot="16200000">
                <a:off x="4918473" y="-942179"/>
                <a:ext cx="2077265" cy="6913948"/>
              </a:xfrm>
              <a:prstGeom prst="rect">
                <a:avLst/>
              </a:prstGeom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grpSp>
            <p:nvGrpSpPr>
              <p:cNvPr id="294" name="组合 1"/>
              <p:cNvGrpSpPr/>
              <p:nvPr/>
            </p:nvGrpSpPr>
            <p:grpSpPr>
              <a:xfrm rot="-60000">
                <a:off x="2451214" y="1473442"/>
                <a:ext cx="6961657" cy="2028039"/>
                <a:chOff x="1627188" y="2252663"/>
                <a:chExt cx="1230313" cy="363538"/>
              </a:xfrm>
              <a:solidFill>
                <a:schemeClr val="accent1">
                  <a:lumMod val="50000"/>
                  <a:alpha val="10000"/>
                </a:schemeClr>
              </a:solidFill>
            </p:grpSpPr>
            <p:sp>
              <p:nvSpPr>
                <p:cNvPr id="295" name="Freeform 6"/>
                <p:cNvSpPr>
                  <a:spLocks/>
                </p:cNvSpPr>
                <p:nvPr/>
              </p:nvSpPr>
              <p:spPr bwMode="auto">
                <a:xfrm>
                  <a:off x="1635125" y="2252663"/>
                  <a:ext cx="1222375" cy="49213"/>
                </a:xfrm>
                <a:custGeom>
                  <a:avLst/>
                  <a:gdLst>
                    <a:gd name="T0" fmla="*/ 112 w 474"/>
                    <a:gd name="T1" fmla="*/ 2 h 19"/>
                    <a:gd name="T2" fmla="*/ 168 w 474"/>
                    <a:gd name="T3" fmla="*/ 3 h 19"/>
                    <a:gd name="T4" fmla="*/ 186 w 474"/>
                    <a:gd name="T5" fmla="*/ 3 h 19"/>
                    <a:gd name="T6" fmla="*/ 227 w 474"/>
                    <a:gd name="T7" fmla="*/ 3 h 19"/>
                    <a:gd name="T8" fmla="*/ 247 w 474"/>
                    <a:gd name="T9" fmla="*/ 4 h 19"/>
                    <a:gd name="T10" fmla="*/ 307 w 474"/>
                    <a:gd name="T11" fmla="*/ 4 h 19"/>
                    <a:gd name="T12" fmla="*/ 321 w 474"/>
                    <a:gd name="T13" fmla="*/ 4 h 19"/>
                    <a:gd name="T14" fmla="*/ 373 w 474"/>
                    <a:gd name="T15" fmla="*/ 5 h 19"/>
                    <a:gd name="T16" fmla="*/ 397 w 474"/>
                    <a:gd name="T17" fmla="*/ 5 h 19"/>
                    <a:gd name="T18" fmla="*/ 466 w 474"/>
                    <a:gd name="T19" fmla="*/ 6 h 19"/>
                    <a:gd name="T20" fmla="*/ 473 w 474"/>
                    <a:gd name="T21" fmla="*/ 6 h 19"/>
                    <a:gd name="T22" fmla="*/ 474 w 474"/>
                    <a:gd name="T23" fmla="*/ 7 h 19"/>
                    <a:gd name="T24" fmla="*/ 473 w 474"/>
                    <a:gd name="T25" fmla="*/ 19 h 19"/>
                    <a:gd name="T26" fmla="*/ 473 w 474"/>
                    <a:gd name="T27" fmla="*/ 19 h 19"/>
                    <a:gd name="T28" fmla="*/ 445 w 474"/>
                    <a:gd name="T29" fmla="*/ 18 h 19"/>
                    <a:gd name="T30" fmla="*/ 398 w 474"/>
                    <a:gd name="T31" fmla="*/ 18 h 19"/>
                    <a:gd name="T32" fmla="*/ 268 w 474"/>
                    <a:gd name="T33" fmla="*/ 16 h 19"/>
                    <a:gd name="T34" fmla="*/ 213 w 474"/>
                    <a:gd name="T35" fmla="*/ 16 h 19"/>
                    <a:gd name="T36" fmla="*/ 170 w 474"/>
                    <a:gd name="T37" fmla="*/ 15 h 19"/>
                    <a:gd name="T38" fmla="*/ 67 w 474"/>
                    <a:gd name="T39" fmla="*/ 14 h 19"/>
                    <a:gd name="T40" fmla="*/ 59 w 474"/>
                    <a:gd name="T41" fmla="*/ 14 h 19"/>
                    <a:gd name="T42" fmla="*/ 0 w 474"/>
                    <a:gd name="T43" fmla="*/ 13 h 19"/>
                    <a:gd name="T44" fmla="*/ 0 w 474"/>
                    <a:gd name="T45" fmla="*/ 12 h 19"/>
                    <a:gd name="T46" fmla="*/ 0 w 474"/>
                    <a:gd name="T47" fmla="*/ 1 h 19"/>
                    <a:gd name="T48" fmla="*/ 1 w 474"/>
                    <a:gd name="T49" fmla="*/ 0 h 19"/>
                    <a:gd name="T50" fmla="*/ 65 w 474"/>
                    <a:gd name="T51" fmla="*/ 1 h 19"/>
                    <a:gd name="T52" fmla="*/ 112 w 474"/>
                    <a:gd name="T5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4" h="19">
                      <a:moveTo>
                        <a:pt x="112" y="2"/>
                      </a:moveTo>
                      <a:cubicBezTo>
                        <a:pt x="168" y="3"/>
                        <a:pt x="168" y="3"/>
                        <a:pt x="168" y="3"/>
                      </a:cubicBezTo>
                      <a:cubicBezTo>
                        <a:pt x="174" y="3"/>
                        <a:pt x="180" y="3"/>
                        <a:pt x="186" y="3"/>
                      </a:cubicBezTo>
                      <a:cubicBezTo>
                        <a:pt x="227" y="3"/>
                        <a:pt x="227" y="3"/>
                        <a:pt x="227" y="3"/>
                      </a:cubicBezTo>
                      <a:cubicBezTo>
                        <a:pt x="247" y="4"/>
                        <a:pt x="247" y="4"/>
                        <a:pt x="247" y="4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12" y="4"/>
                        <a:pt x="316" y="4"/>
                        <a:pt x="321" y="4"/>
                      </a:cubicBezTo>
                      <a:cubicBezTo>
                        <a:pt x="373" y="5"/>
                        <a:pt x="373" y="5"/>
                        <a:pt x="373" y="5"/>
                      </a:cubicBezTo>
                      <a:cubicBezTo>
                        <a:pt x="397" y="5"/>
                        <a:pt x="397" y="5"/>
                        <a:pt x="397" y="5"/>
                      </a:cubicBezTo>
                      <a:cubicBezTo>
                        <a:pt x="466" y="6"/>
                        <a:pt x="466" y="6"/>
                        <a:pt x="466" y="6"/>
                      </a:cubicBezTo>
                      <a:cubicBezTo>
                        <a:pt x="473" y="6"/>
                        <a:pt x="473" y="6"/>
                        <a:pt x="473" y="6"/>
                      </a:cubicBezTo>
                      <a:cubicBezTo>
                        <a:pt x="474" y="7"/>
                        <a:pt x="474" y="7"/>
                        <a:pt x="474" y="7"/>
                      </a:cubicBezTo>
                      <a:cubicBezTo>
                        <a:pt x="473" y="19"/>
                        <a:pt x="473" y="19"/>
                        <a:pt x="473" y="19"/>
                      </a:cubicBezTo>
                      <a:cubicBezTo>
                        <a:pt x="473" y="19"/>
                        <a:pt x="473" y="19"/>
                        <a:pt x="473" y="19"/>
                      </a:cubicBezTo>
                      <a:cubicBezTo>
                        <a:pt x="464" y="18"/>
                        <a:pt x="454" y="19"/>
                        <a:pt x="445" y="18"/>
                      </a:cubicBezTo>
                      <a:cubicBezTo>
                        <a:pt x="398" y="18"/>
                        <a:pt x="398" y="18"/>
                        <a:pt x="398" y="18"/>
                      </a:cubicBezTo>
                      <a:cubicBezTo>
                        <a:pt x="268" y="16"/>
                        <a:pt x="268" y="16"/>
                        <a:pt x="268" y="16"/>
                      </a:cubicBezTo>
                      <a:cubicBezTo>
                        <a:pt x="213" y="16"/>
                        <a:pt x="213" y="16"/>
                        <a:pt x="213" y="16"/>
                      </a:cubicBezTo>
                      <a:cubicBezTo>
                        <a:pt x="170" y="15"/>
                        <a:pt x="170" y="15"/>
                        <a:pt x="170" y="15"/>
                      </a:cubicBezTo>
                      <a:cubicBezTo>
                        <a:pt x="67" y="14"/>
                        <a:pt x="67" y="14"/>
                        <a:pt x="67" y="14"/>
                      </a:cubicBezTo>
                      <a:cubicBezTo>
                        <a:pt x="64" y="14"/>
                        <a:pt x="61" y="14"/>
                        <a:pt x="59" y="14"/>
                      </a:cubicBezTo>
                      <a:cubicBezTo>
                        <a:pt x="39" y="14"/>
                        <a:pt x="20" y="14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65" y="1"/>
                        <a:pt x="65" y="1"/>
                        <a:pt x="65" y="1"/>
                      </a:cubicBezTo>
                      <a:lnTo>
                        <a:pt x="112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7"/>
                <p:cNvSpPr>
                  <a:spLocks/>
                </p:cNvSpPr>
                <p:nvPr/>
              </p:nvSpPr>
              <p:spPr bwMode="auto">
                <a:xfrm>
                  <a:off x="1630363" y="2298700"/>
                  <a:ext cx="479425" cy="231775"/>
                </a:xfrm>
                <a:custGeom>
                  <a:avLst/>
                  <a:gdLst>
                    <a:gd name="T0" fmla="*/ 102 w 186"/>
                    <a:gd name="T1" fmla="*/ 18 h 90"/>
                    <a:gd name="T2" fmla="*/ 106 w 186"/>
                    <a:gd name="T3" fmla="*/ 18 h 90"/>
                    <a:gd name="T4" fmla="*/ 128 w 186"/>
                    <a:gd name="T5" fmla="*/ 3 h 90"/>
                    <a:gd name="T6" fmla="*/ 124 w 186"/>
                    <a:gd name="T7" fmla="*/ 18 h 90"/>
                    <a:gd name="T8" fmla="*/ 132 w 186"/>
                    <a:gd name="T9" fmla="*/ 9 h 90"/>
                    <a:gd name="T10" fmla="*/ 157 w 186"/>
                    <a:gd name="T11" fmla="*/ 3 h 90"/>
                    <a:gd name="T12" fmla="*/ 186 w 186"/>
                    <a:gd name="T13" fmla="*/ 3 h 90"/>
                    <a:gd name="T14" fmla="*/ 142 w 186"/>
                    <a:gd name="T15" fmla="*/ 32 h 90"/>
                    <a:gd name="T16" fmla="*/ 122 w 186"/>
                    <a:gd name="T17" fmla="*/ 34 h 90"/>
                    <a:gd name="T18" fmla="*/ 128 w 186"/>
                    <a:gd name="T19" fmla="*/ 43 h 90"/>
                    <a:gd name="T20" fmla="*/ 119 w 186"/>
                    <a:gd name="T21" fmla="*/ 59 h 90"/>
                    <a:gd name="T22" fmla="*/ 115 w 186"/>
                    <a:gd name="T23" fmla="*/ 58 h 90"/>
                    <a:gd name="T24" fmla="*/ 93 w 186"/>
                    <a:gd name="T25" fmla="*/ 78 h 90"/>
                    <a:gd name="T26" fmla="*/ 93 w 186"/>
                    <a:gd name="T27" fmla="*/ 61 h 90"/>
                    <a:gd name="T28" fmla="*/ 97 w 186"/>
                    <a:gd name="T29" fmla="*/ 72 h 90"/>
                    <a:gd name="T30" fmla="*/ 101 w 186"/>
                    <a:gd name="T31" fmla="*/ 57 h 90"/>
                    <a:gd name="T32" fmla="*/ 84 w 186"/>
                    <a:gd name="T33" fmla="*/ 62 h 90"/>
                    <a:gd name="T34" fmla="*/ 68 w 186"/>
                    <a:gd name="T35" fmla="*/ 88 h 90"/>
                    <a:gd name="T36" fmla="*/ 69 w 186"/>
                    <a:gd name="T37" fmla="*/ 82 h 90"/>
                    <a:gd name="T38" fmla="*/ 58 w 186"/>
                    <a:gd name="T39" fmla="*/ 89 h 90"/>
                    <a:gd name="T40" fmla="*/ 30 w 186"/>
                    <a:gd name="T41" fmla="*/ 84 h 90"/>
                    <a:gd name="T42" fmla="*/ 36 w 186"/>
                    <a:gd name="T43" fmla="*/ 65 h 90"/>
                    <a:gd name="T44" fmla="*/ 49 w 186"/>
                    <a:gd name="T45" fmla="*/ 62 h 90"/>
                    <a:gd name="T46" fmla="*/ 52 w 186"/>
                    <a:gd name="T47" fmla="*/ 71 h 90"/>
                    <a:gd name="T48" fmla="*/ 42 w 186"/>
                    <a:gd name="T49" fmla="*/ 79 h 90"/>
                    <a:gd name="T50" fmla="*/ 59 w 186"/>
                    <a:gd name="T51" fmla="*/ 60 h 90"/>
                    <a:gd name="T52" fmla="*/ 21 w 186"/>
                    <a:gd name="T53" fmla="*/ 76 h 90"/>
                    <a:gd name="T54" fmla="*/ 6 w 186"/>
                    <a:gd name="T55" fmla="*/ 70 h 90"/>
                    <a:gd name="T56" fmla="*/ 8 w 186"/>
                    <a:gd name="T57" fmla="*/ 64 h 90"/>
                    <a:gd name="T58" fmla="*/ 1 w 186"/>
                    <a:gd name="T59" fmla="*/ 63 h 90"/>
                    <a:gd name="T60" fmla="*/ 2 w 186"/>
                    <a:gd name="T61" fmla="*/ 21 h 90"/>
                    <a:gd name="T62" fmla="*/ 36 w 186"/>
                    <a:gd name="T63" fmla="*/ 31 h 90"/>
                    <a:gd name="T64" fmla="*/ 21 w 186"/>
                    <a:gd name="T65" fmla="*/ 50 h 90"/>
                    <a:gd name="T66" fmla="*/ 21 w 186"/>
                    <a:gd name="T67" fmla="*/ 33 h 90"/>
                    <a:gd name="T68" fmla="*/ 14 w 186"/>
                    <a:gd name="T69" fmla="*/ 29 h 90"/>
                    <a:gd name="T70" fmla="*/ 5 w 186"/>
                    <a:gd name="T71" fmla="*/ 49 h 90"/>
                    <a:gd name="T72" fmla="*/ 32 w 186"/>
                    <a:gd name="T73" fmla="*/ 54 h 90"/>
                    <a:gd name="T74" fmla="*/ 40 w 186"/>
                    <a:gd name="T75" fmla="*/ 26 h 90"/>
                    <a:gd name="T76" fmla="*/ 12 w 186"/>
                    <a:gd name="T77" fmla="*/ 11 h 90"/>
                    <a:gd name="T78" fmla="*/ 2 w 186"/>
                    <a:gd name="T79" fmla="*/ 15 h 90"/>
                    <a:gd name="T80" fmla="*/ 28 w 186"/>
                    <a:gd name="T81" fmla="*/ 2 h 90"/>
                    <a:gd name="T82" fmla="*/ 52 w 186"/>
                    <a:gd name="T83" fmla="*/ 25 h 90"/>
                    <a:gd name="T84" fmla="*/ 79 w 186"/>
                    <a:gd name="T85" fmla="*/ 44 h 90"/>
                    <a:gd name="T86" fmla="*/ 87 w 186"/>
                    <a:gd name="T87" fmla="*/ 12 h 90"/>
                    <a:gd name="T88" fmla="*/ 68 w 186"/>
                    <a:gd name="T89" fmla="*/ 29 h 90"/>
                    <a:gd name="T90" fmla="*/ 75 w 186"/>
                    <a:gd name="T91" fmla="*/ 31 h 90"/>
                    <a:gd name="T92" fmla="*/ 80 w 186"/>
                    <a:gd name="T93" fmla="*/ 16 h 90"/>
                    <a:gd name="T94" fmla="*/ 87 w 186"/>
                    <a:gd name="T95" fmla="*/ 30 h 90"/>
                    <a:gd name="T96" fmla="*/ 64 w 186"/>
                    <a:gd name="T97" fmla="*/ 38 h 90"/>
                    <a:gd name="T98" fmla="*/ 62 w 186"/>
                    <a:gd name="T99" fmla="*/ 4 h 90"/>
                    <a:gd name="T100" fmla="*/ 101 w 186"/>
                    <a:gd name="T101" fmla="*/ 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6" h="90">
                      <a:moveTo>
                        <a:pt x="101" y="9"/>
                      </a:moveTo>
                      <a:cubicBezTo>
                        <a:pt x="102" y="12"/>
                        <a:pt x="103" y="15"/>
                        <a:pt x="102" y="18"/>
                      </a:cubicBezTo>
                      <a:cubicBezTo>
                        <a:pt x="102" y="21"/>
                        <a:pt x="101" y="23"/>
                        <a:pt x="101" y="25"/>
                      </a:cubicBezTo>
                      <a:cubicBezTo>
                        <a:pt x="103" y="23"/>
                        <a:pt x="104" y="20"/>
                        <a:pt x="106" y="18"/>
                      </a:cubicBezTo>
                      <a:cubicBezTo>
                        <a:pt x="108" y="14"/>
                        <a:pt x="107" y="8"/>
                        <a:pt x="111" y="4"/>
                      </a:cubicBezTo>
                      <a:cubicBezTo>
                        <a:pt x="116" y="1"/>
                        <a:pt x="123" y="2"/>
                        <a:pt x="128" y="3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6" y="8"/>
                        <a:pt x="124" y="13"/>
                        <a:pt x="124" y="18"/>
                      </a:cubicBezTo>
                      <a:cubicBezTo>
                        <a:pt x="125" y="18"/>
                        <a:pt x="125" y="17"/>
                        <a:pt x="125" y="16"/>
                      </a:cubicBezTo>
                      <a:cubicBezTo>
                        <a:pt x="128" y="14"/>
                        <a:pt x="130" y="11"/>
                        <a:pt x="132" y="9"/>
                      </a:cubicBezTo>
                      <a:cubicBezTo>
                        <a:pt x="135" y="6"/>
                        <a:pt x="140" y="5"/>
                        <a:pt x="145" y="4"/>
                      </a:cubicBezTo>
                      <a:cubicBezTo>
                        <a:pt x="149" y="3"/>
                        <a:pt x="153" y="3"/>
                        <a:pt x="157" y="3"/>
                      </a:cubicBezTo>
                      <a:cubicBezTo>
                        <a:pt x="166" y="3"/>
                        <a:pt x="174" y="2"/>
                        <a:pt x="182" y="2"/>
                      </a:cubicBezTo>
                      <a:cubicBezTo>
                        <a:pt x="183" y="3"/>
                        <a:pt x="186" y="1"/>
                        <a:pt x="186" y="3"/>
                      </a:cubicBezTo>
                      <a:cubicBezTo>
                        <a:pt x="177" y="6"/>
                        <a:pt x="168" y="10"/>
                        <a:pt x="160" y="13"/>
                      </a:cubicBezTo>
                      <a:cubicBezTo>
                        <a:pt x="152" y="18"/>
                        <a:pt x="147" y="25"/>
                        <a:pt x="142" y="32"/>
                      </a:cubicBezTo>
                      <a:cubicBezTo>
                        <a:pt x="139" y="35"/>
                        <a:pt x="135" y="37"/>
                        <a:pt x="131" y="38"/>
                      </a:cubicBezTo>
                      <a:cubicBezTo>
                        <a:pt x="127" y="38"/>
                        <a:pt x="125" y="36"/>
                        <a:pt x="122" y="34"/>
                      </a:cubicBezTo>
                      <a:cubicBezTo>
                        <a:pt x="121" y="34"/>
                        <a:pt x="121" y="34"/>
                        <a:pt x="121" y="34"/>
                      </a:cubicBezTo>
                      <a:cubicBezTo>
                        <a:pt x="122" y="38"/>
                        <a:pt x="125" y="41"/>
                        <a:pt x="128" y="43"/>
                      </a:cubicBezTo>
                      <a:cubicBezTo>
                        <a:pt x="131" y="47"/>
                        <a:pt x="126" y="51"/>
                        <a:pt x="125" y="55"/>
                      </a:cubicBezTo>
                      <a:cubicBezTo>
                        <a:pt x="123" y="56"/>
                        <a:pt x="122" y="60"/>
                        <a:pt x="119" y="59"/>
                      </a:cubicBezTo>
                      <a:cubicBezTo>
                        <a:pt x="117" y="58"/>
                        <a:pt x="116" y="55"/>
                        <a:pt x="115" y="54"/>
                      </a:cubicBezTo>
                      <a:cubicBezTo>
                        <a:pt x="114" y="55"/>
                        <a:pt x="115" y="57"/>
                        <a:pt x="115" y="58"/>
                      </a:cubicBezTo>
                      <a:cubicBezTo>
                        <a:pt x="115" y="65"/>
                        <a:pt x="110" y="70"/>
                        <a:pt x="106" y="73"/>
                      </a:cubicBezTo>
                      <a:cubicBezTo>
                        <a:pt x="102" y="77"/>
                        <a:pt x="98" y="80"/>
                        <a:pt x="93" y="78"/>
                      </a:cubicBezTo>
                      <a:cubicBezTo>
                        <a:pt x="89" y="76"/>
                        <a:pt x="87" y="72"/>
                        <a:pt x="88" y="68"/>
                      </a:cubicBezTo>
                      <a:cubicBezTo>
                        <a:pt x="88" y="65"/>
                        <a:pt x="91" y="63"/>
                        <a:pt x="93" y="61"/>
                      </a:cubicBezTo>
                      <a:cubicBezTo>
                        <a:pt x="94" y="61"/>
                        <a:pt x="96" y="61"/>
                        <a:pt x="97" y="62"/>
                      </a:cubicBezTo>
                      <a:cubicBezTo>
                        <a:pt x="100" y="66"/>
                        <a:pt x="93" y="69"/>
                        <a:pt x="97" y="72"/>
                      </a:cubicBezTo>
                      <a:cubicBezTo>
                        <a:pt x="100" y="72"/>
                        <a:pt x="102" y="69"/>
                        <a:pt x="104" y="67"/>
                      </a:cubicBezTo>
                      <a:cubicBezTo>
                        <a:pt x="104" y="63"/>
                        <a:pt x="103" y="59"/>
                        <a:pt x="101" y="57"/>
                      </a:cubicBezTo>
                      <a:cubicBezTo>
                        <a:pt x="99" y="55"/>
                        <a:pt x="96" y="55"/>
                        <a:pt x="93" y="54"/>
                      </a:cubicBezTo>
                      <a:cubicBezTo>
                        <a:pt x="89" y="55"/>
                        <a:pt x="85" y="58"/>
                        <a:pt x="84" y="62"/>
                      </a:cubicBezTo>
                      <a:cubicBezTo>
                        <a:pt x="81" y="70"/>
                        <a:pt x="85" y="77"/>
                        <a:pt x="83" y="85"/>
                      </a:cubicBezTo>
                      <a:cubicBezTo>
                        <a:pt x="79" y="89"/>
                        <a:pt x="73" y="89"/>
                        <a:pt x="68" y="88"/>
                      </a:cubicBezTo>
                      <a:cubicBezTo>
                        <a:pt x="67" y="88"/>
                        <a:pt x="67" y="88"/>
                        <a:pt x="67" y="87"/>
                      </a:cubicBezTo>
                      <a:cubicBezTo>
                        <a:pt x="66" y="85"/>
                        <a:pt x="68" y="84"/>
                        <a:pt x="69" y="82"/>
                      </a:cubicBezTo>
                      <a:cubicBezTo>
                        <a:pt x="70" y="79"/>
                        <a:pt x="72" y="75"/>
                        <a:pt x="70" y="71"/>
                      </a:cubicBezTo>
                      <a:cubicBezTo>
                        <a:pt x="67" y="78"/>
                        <a:pt x="65" y="87"/>
                        <a:pt x="58" y="89"/>
                      </a:cubicBezTo>
                      <a:cubicBezTo>
                        <a:pt x="53" y="90"/>
                        <a:pt x="48" y="89"/>
                        <a:pt x="43" y="89"/>
                      </a:cubicBezTo>
                      <a:cubicBezTo>
                        <a:pt x="39" y="88"/>
                        <a:pt x="34" y="86"/>
                        <a:pt x="30" y="84"/>
                      </a:cubicBezTo>
                      <a:cubicBezTo>
                        <a:pt x="29" y="81"/>
                        <a:pt x="27" y="78"/>
                        <a:pt x="27" y="75"/>
                      </a:cubicBezTo>
                      <a:cubicBezTo>
                        <a:pt x="29" y="71"/>
                        <a:pt x="33" y="69"/>
                        <a:pt x="36" y="65"/>
                      </a:cubicBezTo>
                      <a:cubicBezTo>
                        <a:pt x="38" y="65"/>
                        <a:pt x="40" y="64"/>
                        <a:pt x="42" y="63"/>
                      </a:cubicBezTo>
                      <a:cubicBezTo>
                        <a:pt x="44" y="62"/>
                        <a:pt x="46" y="62"/>
                        <a:pt x="49" y="62"/>
                      </a:cubicBezTo>
                      <a:cubicBezTo>
                        <a:pt x="51" y="62"/>
                        <a:pt x="54" y="64"/>
                        <a:pt x="54" y="66"/>
                      </a:cubicBezTo>
                      <a:cubicBezTo>
                        <a:pt x="54" y="68"/>
                        <a:pt x="53" y="70"/>
                        <a:pt x="52" y="71"/>
                      </a:cubicBezTo>
                      <a:cubicBezTo>
                        <a:pt x="48" y="74"/>
                        <a:pt x="42" y="72"/>
                        <a:pt x="40" y="77"/>
                      </a:cubicBezTo>
                      <a:cubicBezTo>
                        <a:pt x="39" y="78"/>
                        <a:pt x="40" y="79"/>
                        <a:pt x="42" y="79"/>
                      </a:cubicBezTo>
                      <a:cubicBezTo>
                        <a:pt x="50" y="78"/>
                        <a:pt x="58" y="76"/>
                        <a:pt x="62" y="68"/>
                      </a:cubicBezTo>
                      <a:cubicBezTo>
                        <a:pt x="63" y="65"/>
                        <a:pt x="62" y="62"/>
                        <a:pt x="59" y="60"/>
                      </a:cubicBezTo>
                      <a:cubicBezTo>
                        <a:pt x="49" y="56"/>
                        <a:pt x="36" y="58"/>
                        <a:pt x="28" y="66"/>
                      </a:cubicBezTo>
                      <a:cubicBezTo>
                        <a:pt x="25" y="69"/>
                        <a:pt x="24" y="73"/>
                        <a:pt x="21" y="76"/>
                      </a:cubicBezTo>
                      <a:cubicBezTo>
                        <a:pt x="18" y="77"/>
                        <a:pt x="15" y="75"/>
                        <a:pt x="12" y="74"/>
                      </a:cubicBezTo>
                      <a:cubicBezTo>
                        <a:pt x="10" y="73"/>
                        <a:pt x="8" y="71"/>
                        <a:pt x="6" y="70"/>
                      </a:cubicBezTo>
                      <a:cubicBezTo>
                        <a:pt x="6" y="69"/>
                        <a:pt x="5" y="68"/>
                        <a:pt x="6" y="67"/>
                      </a:cubicBezTo>
                      <a:cubicBezTo>
                        <a:pt x="7" y="67"/>
                        <a:pt x="8" y="65"/>
                        <a:pt x="8" y="64"/>
                      </a:cubicBezTo>
                      <a:cubicBezTo>
                        <a:pt x="8" y="63"/>
                        <a:pt x="7" y="62"/>
                        <a:pt x="7" y="62"/>
                      </a:cubicBezTo>
                      <a:cubicBezTo>
                        <a:pt x="5" y="62"/>
                        <a:pt x="3" y="62"/>
                        <a:pt x="1" y="6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1" y="49"/>
                        <a:pt x="1" y="34"/>
                        <a:pt x="2" y="21"/>
                      </a:cubicBezTo>
                      <a:cubicBezTo>
                        <a:pt x="7" y="18"/>
                        <a:pt x="14" y="16"/>
                        <a:pt x="20" y="17"/>
                      </a:cubicBezTo>
                      <a:cubicBezTo>
                        <a:pt x="28" y="18"/>
                        <a:pt x="34" y="24"/>
                        <a:pt x="36" y="31"/>
                      </a:cubicBezTo>
                      <a:cubicBezTo>
                        <a:pt x="37" y="36"/>
                        <a:pt x="35" y="42"/>
                        <a:pt x="31" y="46"/>
                      </a:cubicBezTo>
                      <a:cubicBezTo>
                        <a:pt x="28" y="49"/>
                        <a:pt x="25" y="50"/>
                        <a:pt x="21" y="50"/>
                      </a:cubicBezTo>
                      <a:cubicBezTo>
                        <a:pt x="18" y="50"/>
                        <a:pt x="14" y="48"/>
                        <a:pt x="13" y="45"/>
                      </a:cubicBezTo>
                      <a:cubicBezTo>
                        <a:pt x="10" y="39"/>
                        <a:pt x="17" y="36"/>
                        <a:pt x="21" y="33"/>
                      </a:cubicBezTo>
                      <a:cubicBezTo>
                        <a:pt x="21" y="32"/>
                        <a:pt x="20" y="31"/>
                        <a:pt x="19" y="30"/>
                      </a:cubicBezTo>
                      <a:cubicBezTo>
                        <a:pt x="18" y="29"/>
                        <a:pt x="16" y="28"/>
                        <a:pt x="14" y="29"/>
                      </a:cubicBezTo>
                      <a:cubicBezTo>
                        <a:pt x="11" y="30"/>
                        <a:pt x="7" y="33"/>
                        <a:pt x="6" y="36"/>
                      </a:cubicBezTo>
                      <a:cubicBezTo>
                        <a:pt x="4" y="40"/>
                        <a:pt x="3" y="45"/>
                        <a:pt x="5" y="49"/>
                      </a:cubicBezTo>
                      <a:cubicBezTo>
                        <a:pt x="7" y="51"/>
                        <a:pt x="8" y="54"/>
                        <a:pt x="10" y="54"/>
                      </a:cubicBezTo>
                      <a:cubicBezTo>
                        <a:pt x="17" y="57"/>
                        <a:pt x="25" y="57"/>
                        <a:pt x="32" y="54"/>
                      </a:cubicBezTo>
                      <a:cubicBezTo>
                        <a:pt x="36" y="52"/>
                        <a:pt x="40" y="47"/>
                        <a:pt x="42" y="42"/>
                      </a:cubicBezTo>
                      <a:cubicBezTo>
                        <a:pt x="43" y="37"/>
                        <a:pt x="44" y="30"/>
                        <a:pt x="40" y="26"/>
                      </a:cubicBezTo>
                      <a:cubicBezTo>
                        <a:pt x="39" y="20"/>
                        <a:pt x="34" y="15"/>
                        <a:pt x="28" y="13"/>
                      </a:cubicBezTo>
                      <a:cubicBezTo>
                        <a:pt x="24" y="11"/>
                        <a:pt x="17" y="11"/>
                        <a:pt x="12" y="11"/>
                      </a:cubicBezTo>
                      <a:cubicBezTo>
                        <a:pt x="9" y="12"/>
                        <a:pt x="6" y="12"/>
                        <a:pt x="4" y="15"/>
                      </a:cubicBezTo>
                      <a:cubicBezTo>
                        <a:pt x="3" y="14"/>
                        <a:pt x="2" y="17"/>
                        <a:pt x="2" y="1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9" y="1"/>
                        <a:pt x="19" y="3"/>
                        <a:pt x="28" y="2"/>
                      </a:cubicBezTo>
                      <a:cubicBezTo>
                        <a:pt x="35" y="2"/>
                        <a:pt x="43" y="2"/>
                        <a:pt x="47" y="8"/>
                      </a:cubicBezTo>
                      <a:cubicBezTo>
                        <a:pt x="50" y="13"/>
                        <a:pt x="50" y="20"/>
                        <a:pt x="52" y="25"/>
                      </a:cubicBezTo>
                      <a:cubicBezTo>
                        <a:pt x="55" y="32"/>
                        <a:pt x="56" y="39"/>
                        <a:pt x="62" y="44"/>
                      </a:cubicBezTo>
                      <a:cubicBezTo>
                        <a:pt x="67" y="46"/>
                        <a:pt x="74" y="47"/>
                        <a:pt x="79" y="44"/>
                      </a:cubicBezTo>
                      <a:cubicBezTo>
                        <a:pt x="87" y="39"/>
                        <a:pt x="91" y="31"/>
                        <a:pt x="92" y="23"/>
                      </a:cubicBezTo>
                      <a:cubicBezTo>
                        <a:pt x="91" y="19"/>
                        <a:pt x="91" y="15"/>
                        <a:pt x="87" y="12"/>
                      </a:cubicBezTo>
                      <a:cubicBezTo>
                        <a:pt x="81" y="10"/>
                        <a:pt x="74" y="10"/>
                        <a:pt x="69" y="15"/>
                      </a:cubicBezTo>
                      <a:cubicBezTo>
                        <a:pt x="66" y="19"/>
                        <a:pt x="67" y="25"/>
                        <a:pt x="68" y="29"/>
                      </a:cubicBezTo>
                      <a:cubicBezTo>
                        <a:pt x="68" y="31"/>
                        <a:pt x="70" y="33"/>
                        <a:pt x="72" y="33"/>
                      </a:cubicBezTo>
                      <a:cubicBezTo>
                        <a:pt x="73" y="33"/>
                        <a:pt x="75" y="33"/>
                        <a:pt x="75" y="31"/>
                      </a:cubicBezTo>
                      <a:cubicBezTo>
                        <a:pt x="76" y="27"/>
                        <a:pt x="71" y="22"/>
                        <a:pt x="76" y="18"/>
                      </a:cubicBezTo>
                      <a:cubicBezTo>
                        <a:pt x="77" y="17"/>
                        <a:pt x="78" y="16"/>
                        <a:pt x="80" y="16"/>
                      </a:cubicBezTo>
                      <a:cubicBezTo>
                        <a:pt x="82" y="16"/>
                        <a:pt x="85" y="17"/>
                        <a:pt x="87" y="19"/>
                      </a:cubicBezTo>
                      <a:cubicBezTo>
                        <a:pt x="89" y="22"/>
                        <a:pt x="89" y="27"/>
                        <a:pt x="87" y="30"/>
                      </a:cubicBezTo>
                      <a:cubicBezTo>
                        <a:pt x="85" y="33"/>
                        <a:pt x="83" y="36"/>
                        <a:pt x="79" y="38"/>
                      </a:cubicBezTo>
                      <a:cubicBezTo>
                        <a:pt x="75" y="41"/>
                        <a:pt x="68" y="41"/>
                        <a:pt x="64" y="38"/>
                      </a:cubicBezTo>
                      <a:cubicBezTo>
                        <a:pt x="55" y="31"/>
                        <a:pt x="54" y="20"/>
                        <a:pt x="56" y="10"/>
                      </a:cubicBezTo>
                      <a:cubicBezTo>
                        <a:pt x="57" y="7"/>
                        <a:pt x="60" y="5"/>
                        <a:pt x="62" y="4"/>
                      </a:cubicBezTo>
                      <a:cubicBezTo>
                        <a:pt x="71" y="0"/>
                        <a:pt x="81" y="1"/>
                        <a:pt x="90" y="2"/>
                      </a:cubicBezTo>
                      <a:cubicBezTo>
                        <a:pt x="95" y="2"/>
                        <a:pt x="100" y="4"/>
                        <a:pt x="101" y="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8"/>
                <p:cNvSpPr>
                  <a:spLocks/>
                </p:cNvSpPr>
                <p:nvPr/>
              </p:nvSpPr>
              <p:spPr bwMode="auto">
                <a:xfrm>
                  <a:off x="1630363" y="2298700"/>
                  <a:ext cx="1227138" cy="273050"/>
                </a:xfrm>
                <a:custGeom>
                  <a:avLst/>
                  <a:gdLst>
                    <a:gd name="T0" fmla="*/ 291 w 476"/>
                    <a:gd name="T1" fmla="*/ 15 h 106"/>
                    <a:gd name="T2" fmla="*/ 338 w 476"/>
                    <a:gd name="T3" fmla="*/ 5 h 106"/>
                    <a:gd name="T4" fmla="*/ 379 w 476"/>
                    <a:gd name="T5" fmla="*/ 52 h 106"/>
                    <a:gd name="T6" fmla="*/ 371 w 476"/>
                    <a:gd name="T7" fmla="*/ 36 h 106"/>
                    <a:gd name="T8" fmla="*/ 378 w 476"/>
                    <a:gd name="T9" fmla="*/ 20 h 106"/>
                    <a:gd name="T10" fmla="*/ 361 w 476"/>
                    <a:gd name="T11" fmla="*/ 16 h 106"/>
                    <a:gd name="T12" fmla="*/ 407 w 476"/>
                    <a:gd name="T13" fmla="*/ 18 h 106"/>
                    <a:gd name="T14" fmla="*/ 425 w 476"/>
                    <a:gd name="T15" fmla="*/ 22 h 106"/>
                    <a:gd name="T16" fmla="*/ 459 w 476"/>
                    <a:gd name="T17" fmla="*/ 5 h 106"/>
                    <a:gd name="T18" fmla="*/ 423 w 476"/>
                    <a:gd name="T19" fmla="*/ 41 h 106"/>
                    <a:gd name="T20" fmla="*/ 426 w 476"/>
                    <a:gd name="T21" fmla="*/ 66 h 106"/>
                    <a:gd name="T22" fmla="*/ 390 w 476"/>
                    <a:gd name="T23" fmla="*/ 85 h 106"/>
                    <a:gd name="T24" fmla="*/ 401 w 476"/>
                    <a:gd name="T25" fmla="*/ 69 h 106"/>
                    <a:gd name="T26" fmla="*/ 407 w 476"/>
                    <a:gd name="T27" fmla="*/ 71 h 106"/>
                    <a:gd name="T28" fmla="*/ 385 w 476"/>
                    <a:gd name="T29" fmla="*/ 87 h 106"/>
                    <a:gd name="T30" fmla="*/ 363 w 476"/>
                    <a:gd name="T31" fmla="*/ 91 h 106"/>
                    <a:gd name="T32" fmla="*/ 356 w 476"/>
                    <a:gd name="T33" fmla="*/ 71 h 106"/>
                    <a:gd name="T34" fmla="*/ 361 w 476"/>
                    <a:gd name="T35" fmla="*/ 74 h 106"/>
                    <a:gd name="T36" fmla="*/ 325 w 476"/>
                    <a:gd name="T37" fmla="*/ 77 h 106"/>
                    <a:gd name="T38" fmla="*/ 324 w 476"/>
                    <a:gd name="T39" fmla="*/ 63 h 106"/>
                    <a:gd name="T40" fmla="*/ 337 w 476"/>
                    <a:gd name="T41" fmla="*/ 23 h 106"/>
                    <a:gd name="T42" fmla="*/ 322 w 476"/>
                    <a:gd name="T43" fmla="*/ 40 h 106"/>
                    <a:gd name="T44" fmla="*/ 316 w 476"/>
                    <a:gd name="T45" fmla="*/ 39 h 106"/>
                    <a:gd name="T46" fmla="*/ 342 w 476"/>
                    <a:gd name="T47" fmla="*/ 21 h 106"/>
                    <a:gd name="T48" fmla="*/ 312 w 476"/>
                    <a:gd name="T49" fmla="*/ 74 h 106"/>
                    <a:gd name="T50" fmla="*/ 429 w 476"/>
                    <a:gd name="T51" fmla="*/ 72 h 106"/>
                    <a:gd name="T52" fmla="*/ 475 w 476"/>
                    <a:gd name="T53" fmla="*/ 26 h 106"/>
                    <a:gd name="T54" fmla="*/ 474 w 476"/>
                    <a:gd name="T55" fmla="*/ 91 h 106"/>
                    <a:gd name="T56" fmla="*/ 448 w 476"/>
                    <a:gd name="T57" fmla="*/ 99 h 106"/>
                    <a:gd name="T58" fmla="*/ 420 w 476"/>
                    <a:gd name="T59" fmla="*/ 99 h 106"/>
                    <a:gd name="T60" fmla="*/ 297 w 476"/>
                    <a:gd name="T61" fmla="*/ 65 h 106"/>
                    <a:gd name="T62" fmla="*/ 147 w 476"/>
                    <a:gd name="T63" fmla="*/ 68 h 106"/>
                    <a:gd name="T64" fmla="*/ 197 w 476"/>
                    <a:gd name="T65" fmla="*/ 80 h 106"/>
                    <a:gd name="T66" fmla="*/ 166 w 476"/>
                    <a:gd name="T67" fmla="*/ 69 h 106"/>
                    <a:gd name="T68" fmla="*/ 186 w 476"/>
                    <a:gd name="T69" fmla="*/ 77 h 106"/>
                    <a:gd name="T70" fmla="*/ 174 w 476"/>
                    <a:gd name="T71" fmla="*/ 29 h 106"/>
                    <a:gd name="T72" fmla="*/ 202 w 476"/>
                    <a:gd name="T73" fmla="*/ 21 h 106"/>
                    <a:gd name="T74" fmla="*/ 227 w 476"/>
                    <a:gd name="T75" fmla="*/ 31 h 106"/>
                    <a:gd name="T76" fmla="*/ 238 w 476"/>
                    <a:gd name="T77" fmla="*/ 16 h 106"/>
                    <a:gd name="T78" fmla="*/ 270 w 476"/>
                    <a:gd name="T79" fmla="*/ 39 h 106"/>
                    <a:gd name="T80" fmla="*/ 277 w 476"/>
                    <a:gd name="T81" fmla="*/ 68 h 106"/>
                    <a:gd name="T82" fmla="*/ 328 w 476"/>
                    <a:gd name="T83" fmla="*/ 102 h 106"/>
                    <a:gd name="T84" fmla="*/ 259 w 476"/>
                    <a:gd name="T85" fmla="*/ 98 h 106"/>
                    <a:gd name="T86" fmla="*/ 230 w 476"/>
                    <a:gd name="T87" fmla="*/ 64 h 106"/>
                    <a:gd name="T88" fmla="*/ 227 w 476"/>
                    <a:gd name="T89" fmla="*/ 77 h 106"/>
                    <a:gd name="T90" fmla="*/ 241 w 476"/>
                    <a:gd name="T91" fmla="*/ 57 h 106"/>
                    <a:gd name="T92" fmla="*/ 175 w 476"/>
                    <a:gd name="T93" fmla="*/ 102 h 106"/>
                    <a:gd name="T94" fmla="*/ 133 w 476"/>
                    <a:gd name="T95" fmla="*/ 95 h 106"/>
                    <a:gd name="T96" fmla="*/ 114 w 476"/>
                    <a:gd name="T97" fmla="*/ 92 h 106"/>
                    <a:gd name="T98" fmla="*/ 0 w 476"/>
                    <a:gd name="T99" fmla="*/ 80 h 106"/>
                    <a:gd name="T100" fmla="*/ 100 w 476"/>
                    <a:gd name="T101" fmla="*/ 86 h 106"/>
                    <a:gd name="T102" fmla="*/ 195 w 476"/>
                    <a:gd name="T103" fmla="*/ 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6" h="106">
                      <a:moveTo>
                        <a:pt x="268" y="14"/>
                      </a:moveTo>
                      <a:cubicBezTo>
                        <a:pt x="270" y="16"/>
                        <a:pt x="272" y="19"/>
                        <a:pt x="275" y="21"/>
                      </a:cubicBezTo>
                      <a:cubicBezTo>
                        <a:pt x="274" y="16"/>
                        <a:pt x="273" y="9"/>
                        <a:pt x="277" y="6"/>
                      </a:cubicBezTo>
                      <a:cubicBezTo>
                        <a:pt x="279" y="5"/>
                        <a:pt x="280" y="5"/>
                        <a:pt x="282" y="5"/>
                      </a:cubicBezTo>
                      <a:cubicBezTo>
                        <a:pt x="287" y="6"/>
                        <a:pt x="289" y="11"/>
                        <a:pt x="291" y="15"/>
                      </a:cubicBezTo>
                      <a:cubicBezTo>
                        <a:pt x="291" y="18"/>
                        <a:pt x="292" y="20"/>
                        <a:pt x="293" y="23"/>
                      </a:cubicBezTo>
                      <a:cubicBezTo>
                        <a:pt x="294" y="22"/>
                        <a:pt x="293" y="21"/>
                        <a:pt x="294" y="20"/>
                      </a:cubicBezTo>
                      <a:cubicBezTo>
                        <a:pt x="296" y="15"/>
                        <a:pt x="300" y="11"/>
                        <a:pt x="305" y="8"/>
                      </a:cubicBezTo>
                      <a:cubicBezTo>
                        <a:pt x="309" y="6"/>
                        <a:pt x="312" y="5"/>
                        <a:pt x="316" y="5"/>
                      </a:cubicBezTo>
                      <a:cubicBezTo>
                        <a:pt x="323" y="5"/>
                        <a:pt x="331" y="5"/>
                        <a:pt x="338" y="5"/>
                      </a:cubicBezTo>
                      <a:cubicBezTo>
                        <a:pt x="342" y="6"/>
                        <a:pt x="347" y="7"/>
                        <a:pt x="350" y="11"/>
                      </a:cubicBezTo>
                      <a:cubicBezTo>
                        <a:pt x="354" y="17"/>
                        <a:pt x="355" y="24"/>
                        <a:pt x="356" y="31"/>
                      </a:cubicBezTo>
                      <a:cubicBezTo>
                        <a:pt x="356" y="33"/>
                        <a:pt x="357" y="35"/>
                        <a:pt x="357" y="37"/>
                      </a:cubicBezTo>
                      <a:cubicBezTo>
                        <a:pt x="359" y="42"/>
                        <a:pt x="361" y="49"/>
                        <a:pt x="366" y="51"/>
                      </a:cubicBezTo>
                      <a:cubicBezTo>
                        <a:pt x="370" y="54"/>
                        <a:pt x="375" y="53"/>
                        <a:pt x="379" y="52"/>
                      </a:cubicBezTo>
                      <a:cubicBezTo>
                        <a:pt x="386" y="50"/>
                        <a:pt x="393" y="45"/>
                        <a:pt x="394" y="37"/>
                      </a:cubicBezTo>
                      <a:cubicBezTo>
                        <a:pt x="395" y="30"/>
                        <a:pt x="395" y="22"/>
                        <a:pt x="390" y="17"/>
                      </a:cubicBezTo>
                      <a:cubicBezTo>
                        <a:pt x="387" y="14"/>
                        <a:pt x="381" y="15"/>
                        <a:pt x="377" y="15"/>
                      </a:cubicBezTo>
                      <a:cubicBezTo>
                        <a:pt x="375" y="16"/>
                        <a:pt x="373" y="16"/>
                        <a:pt x="372" y="18"/>
                      </a:cubicBezTo>
                      <a:cubicBezTo>
                        <a:pt x="367" y="22"/>
                        <a:pt x="370" y="31"/>
                        <a:pt x="371" y="36"/>
                      </a:cubicBezTo>
                      <a:cubicBezTo>
                        <a:pt x="372" y="38"/>
                        <a:pt x="375" y="39"/>
                        <a:pt x="377" y="39"/>
                      </a:cubicBezTo>
                      <a:cubicBezTo>
                        <a:pt x="378" y="39"/>
                        <a:pt x="379" y="38"/>
                        <a:pt x="379" y="37"/>
                      </a:cubicBezTo>
                      <a:cubicBezTo>
                        <a:pt x="379" y="35"/>
                        <a:pt x="376" y="34"/>
                        <a:pt x="375" y="31"/>
                      </a:cubicBezTo>
                      <a:cubicBezTo>
                        <a:pt x="373" y="28"/>
                        <a:pt x="375" y="25"/>
                        <a:pt x="375" y="22"/>
                      </a:cubicBezTo>
                      <a:cubicBezTo>
                        <a:pt x="375" y="20"/>
                        <a:pt x="377" y="20"/>
                        <a:pt x="378" y="20"/>
                      </a:cubicBezTo>
                      <a:cubicBezTo>
                        <a:pt x="382" y="20"/>
                        <a:pt x="387" y="23"/>
                        <a:pt x="388" y="27"/>
                      </a:cubicBezTo>
                      <a:cubicBezTo>
                        <a:pt x="390" y="34"/>
                        <a:pt x="387" y="40"/>
                        <a:pt x="382" y="45"/>
                      </a:cubicBezTo>
                      <a:cubicBezTo>
                        <a:pt x="379" y="47"/>
                        <a:pt x="374" y="46"/>
                        <a:pt x="371" y="45"/>
                      </a:cubicBezTo>
                      <a:cubicBezTo>
                        <a:pt x="364" y="43"/>
                        <a:pt x="363" y="34"/>
                        <a:pt x="361" y="28"/>
                      </a:cubicBezTo>
                      <a:cubicBezTo>
                        <a:pt x="361" y="24"/>
                        <a:pt x="361" y="20"/>
                        <a:pt x="361" y="16"/>
                      </a:cubicBezTo>
                      <a:cubicBezTo>
                        <a:pt x="362" y="13"/>
                        <a:pt x="363" y="9"/>
                        <a:pt x="366" y="8"/>
                      </a:cubicBezTo>
                      <a:cubicBezTo>
                        <a:pt x="372" y="5"/>
                        <a:pt x="379" y="5"/>
                        <a:pt x="385" y="4"/>
                      </a:cubicBezTo>
                      <a:cubicBezTo>
                        <a:pt x="392" y="5"/>
                        <a:pt x="401" y="5"/>
                        <a:pt x="403" y="13"/>
                      </a:cubicBezTo>
                      <a:cubicBezTo>
                        <a:pt x="404" y="17"/>
                        <a:pt x="404" y="22"/>
                        <a:pt x="403" y="26"/>
                      </a:cubicBezTo>
                      <a:cubicBezTo>
                        <a:pt x="405" y="24"/>
                        <a:pt x="406" y="21"/>
                        <a:pt x="407" y="18"/>
                      </a:cubicBezTo>
                      <a:cubicBezTo>
                        <a:pt x="407" y="15"/>
                        <a:pt x="410" y="13"/>
                        <a:pt x="411" y="10"/>
                      </a:cubicBezTo>
                      <a:cubicBezTo>
                        <a:pt x="416" y="7"/>
                        <a:pt x="422" y="5"/>
                        <a:pt x="427" y="6"/>
                      </a:cubicBezTo>
                      <a:cubicBezTo>
                        <a:pt x="428" y="7"/>
                        <a:pt x="429" y="7"/>
                        <a:pt x="429" y="8"/>
                      </a:cubicBezTo>
                      <a:cubicBezTo>
                        <a:pt x="430" y="10"/>
                        <a:pt x="429" y="11"/>
                        <a:pt x="429" y="12"/>
                      </a:cubicBezTo>
                      <a:cubicBezTo>
                        <a:pt x="427" y="16"/>
                        <a:pt x="427" y="18"/>
                        <a:pt x="425" y="22"/>
                      </a:cubicBezTo>
                      <a:cubicBezTo>
                        <a:pt x="425" y="22"/>
                        <a:pt x="425" y="22"/>
                        <a:pt x="425" y="22"/>
                      </a:cubicBezTo>
                      <a:cubicBezTo>
                        <a:pt x="428" y="20"/>
                        <a:pt x="429" y="17"/>
                        <a:pt x="432" y="15"/>
                      </a:cubicBezTo>
                      <a:cubicBezTo>
                        <a:pt x="432" y="15"/>
                        <a:pt x="432" y="15"/>
                        <a:pt x="432" y="15"/>
                      </a:cubicBezTo>
                      <a:cubicBezTo>
                        <a:pt x="437" y="10"/>
                        <a:pt x="443" y="7"/>
                        <a:pt x="450" y="6"/>
                      </a:cubicBezTo>
                      <a:cubicBezTo>
                        <a:pt x="459" y="5"/>
                        <a:pt x="459" y="5"/>
                        <a:pt x="459" y="5"/>
                      </a:cubicBezTo>
                      <a:cubicBezTo>
                        <a:pt x="464" y="5"/>
                        <a:pt x="469" y="5"/>
                        <a:pt x="474" y="5"/>
                      </a:cubicBezTo>
                      <a:cubicBezTo>
                        <a:pt x="475" y="7"/>
                        <a:pt x="475" y="9"/>
                        <a:pt x="475" y="10"/>
                      </a:cubicBezTo>
                      <a:cubicBezTo>
                        <a:pt x="467" y="12"/>
                        <a:pt x="461" y="17"/>
                        <a:pt x="456" y="23"/>
                      </a:cubicBezTo>
                      <a:cubicBezTo>
                        <a:pt x="451" y="32"/>
                        <a:pt x="446" y="45"/>
                        <a:pt x="434" y="45"/>
                      </a:cubicBezTo>
                      <a:cubicBezTo>
                        <a:pt x="430" y="45"/>
                        <a:pt x="426" y="44"/>
                        <a:pt x="423" y="41"/>
                      </a:cubicBezTo>
                      <a:cubicBezTo>
                        <a:pt x="423" y="41"/>
                        <a:pt x="423" y="41"/>
                        <a:pt x="423" y="42"/>
                      </a:cubicBezTo>
                      <a:cubicBezTo>
                        <a:pt x="423" y="46"/>
                        <a:pt x="428" y="48"/>
                        <a:pt x="431" y="50"/>
                      </a:cubicBezTo>
                      <a:cubicBezTo>
                        <a:pt x="437" y="50"/>
                        <a:pt x="437" y="50"/>
                        <a:pt x="437" y="50"/>
                      </a:cubicBezTo>
                      <a:cubicBezTo>
                        <a:pt x="439" y="52"/>
                        <a:pt x="437" y="54"/>
                        <a:pt x="436" y="55"/>
                      </a:cubicBezTo>
                      <a:cubicBezTo>
                        <a:pt x="434" y="60"/>
                        <a:pt x="431" y="64"/>
                        <a:pt x="426" y="66"/>
                      </a:cubicBezTo>
                      <a:cubicBezTo>
                        <a:pt x="422" y="66"/>
                        <a:pt x="419" y="63"/>
                        <a:pt x="415" y="61"/>
                      </a:cubicBezTo>
                      <a:cubicBezTo>
                        <a:pt x="415" y="61"/>
                        <a:pt x="415" y="61"/>
                        <a:pt x="415" y="61"/>
                      </a:cubicBezTo>
                      <a:cubicBezTo>
                        <a:pt x="416" y="66"/>
                        <a:pt x="416" y="70"/>
                        <a:pt x="415" y="75"/>
                      </a:cubicBezTo>
                      <a:cubicBezTo>
                        <a:pt x="413" y="81"/>
                        <a:pt x="408" y="83"/>
                        <a:pt x="404" y="86"/>
                      </a:cubicBezTo>
                      <a:cubicBezTo>
                        <a:pt x="399" y="88"/>
                        <a:pt x="394" y="88"/>
                        <a:pt x="390" y="85"/>
                      </a:cubicBezTo>
                      <a:cubicBezTo>
                        <a:pt x="388" y="83"/>
                        <a:pt x="387" y="80"/>
                        <a:pt x="386" y="77"/>
                      </a:cubicBezTo>
                      <a:cubicBezTo>
                        <a:pt x="387" y="73"/>
                        <a:pt x="386" y="69"/>
                        <a:pt x="388" y="66"/>
                      </a:cubicBezTo>
                      <a:cubicBezTo>
                        <a:pt x="391" y="65"/>
                        <a:pt x="393" y="63"/>
                        <a:pt x="395" y="64"/>
                      </a:cubicBezTo>
                      <a:cubicBezTo>
                        <a:pt x="397" y="64"/>
                        <a:pt x="398" y="64"/>
                        <a:pt x="399" y="65"/>
                      </a:cubicBezTo>
                      <a:cubicBezTo>
                        <a:pt x="400" y="66"/>
                        <a:pt x="402" y="67"/>
                        <a:pt x="401" y="69"/>
                      </a:cubicBezTo>
                      <a:cubicBezTo>
                        <a:pt x="401" y="71"/>
                        <a:pt x="400" y="73"/>
                        <a:pt x="398" y="73"/>
                      </a:cubicBezTo>
                      <a:cubicBezTo>
                        <a:pt x="397" y="74"/>
                        <a:pt x="396" y="76"/>
                        <a:pt x="397" y="77"/>
                      </a:cubicBezTo>
                      <a:cubicBezTo>
                        <a:pt x="397" y="78"/>
                        <a:pt x="397" y="79"/>
                        <a:pt x="398" y="79"/>
                      </a:cubicBezTo>
                      <a:cubicBezTo>
                        <a:pt x="401" y="80"/>
                        <a:pt x="403" y="79"/>
                        <a:pt x="406" y="77"/>
                      </a:cubicBezTo>
                      <a:cubicBezTo>
                        <a:pt x="407" y="76"/>
                        <a:pt x="407" y="73"/>
                        <a:pt x="407" y="71"/>
                      </a:cubicBezTo>
                      <a:cubicBezTo>
                        <a:pt x="407" y="67"/>
                        <a:pt x="406" y="63"/>
                        <a:pt x="403" y="60"/>
                      </a:cubicBezTo>
                      <a:cubicBezTo>
                        <a:pt x="400" y="57"/>
                        <a:pt x="397" y="57"/>
                        <a:pt x="393" y="58"/>
                      </a:cubicBezTo>
                      <a:cubicBezTo>
                        <a:pt x="390" y="59"/>
                        <a:pt x="386" y="61"/>
                        <a:pt x="384" y="65"/>
                      </a:cubicBezTo>
                      <a:cubicBezTo>
                        <a:pt x="381" y="70"/>
                        <a:pt x="382" y="76"/>
                        <a:pt x="384" y="81"/>
                      </a:cubicBezTo>
                      <a:cubicBezTo>
                        <a:pt x="385" y="83"/>
                        <a:pt x="386" y="85"/>
                        <a:pt x="385" y="87"/>
                      </a:cubicBezTo>
                      <a:cubicBezTo>
                        <a:pt x="385" y="92"/>
                        <a:pt x="380" y="92"/>
                        <a:pt x="376" y="93"/>
                      </a:cubicBezTo>
                      <a:cubicBezTo>
                        <a:pt x="374" y="93"/>
                        <a:pt x="372" y="94"/>
                        <a:pt x="370" y="93"/>
                      </a:cubicBezTo>
                      <a:cubicBezTo>
                        <a:pt x="370" y="92"/>
                        <a:pt x="372" y="91"/>
                        <a:pt x="372" y="90"/>
                      </a:cubicBezTo>
                      <a:cubicBezTo>
                        <a:pt x="373" y="87"/>
                        <a:pt x="373" y="82"/>
                        <a:pt x="371" y="79"/>
                      </a:cubicBezTo>
                      <a:cubicBezTo>
                        <a:pt x="370" y="83"/>
                        <a:pt x="368" y="89"/>
                        <a:pt x="363" y="91"/>
                      </a:cubicBezTo>
                      <a:cubicBezTo>
                        <a:pt x="356" y="93"/>
                        <a:pt x="348" y="91"/>
                        <a:pt x="342" y="87"/>
                      </a:cubicBezTo>
                      <a:cubicBezTo>
                        <a:pt x="340" y="85"/>
                        <a:pt x="337" y="83"/>
                        <a:pt x="337" y="80"/>
                      </a:cubicBezTo>
                      <a:cubicBezTo>
                        <a:pt x="338" y="77"/>
                        <a:pt x="338" y="74"/>
                        <a:pt x="340" y="72"/>
                      </a:cubicBezTo>
                      <a:cubicBezTo>
                        <a:pt x="342" y="69"/>
                        <a:pt x="345" y="66"/>
                        <a:pt x="349" y="67"/>
                      </a:cubicBezTo>
                      <a:cubicBezTo>
                        <a:pt x="351" y="68"/>
                        <a:pt x="355" y="68"/>
                        <a:pt x="356" y="71"/>
                      </a:cubicBezTo>
                      <a:cubicBezTo>
                        <a:pt x="356" y="72"/>
                        <a:pt x="354" y="73"/>
                        <a:pt x="353" y="74"/>
                      </a:cubicBezTo>
                      <a:cubicBezTo>
                        <a:pt x="351" y="75"/>
                        <a:pt x="349" y="73"/>
                        <a:pt x="348" y="75"/>
                      </a:cubicBezTo>
                      <a:cubicBezTo>
                        <a:pt x="348" y="77"/>
                        <a:pt x="350" y="78"/>
                        <a:pt x="351" y="78"/>
                      </a:cubicBezTo>
                      <a:cubicBezTo>
                        <a:pt x="353" y="79"/>
                        <a:pt x="356" y="79"/>
                        <a:pt x="358" y="78"/>
                      </a:cubicBezTo>
                      <a:cubicBezTo>
                        <a:pt x="358" y="76"/>
                        <a:pt x="361" y="76"/>
                        <a:pt x="361" y="74"/>
                      </a:cubicBezTo>
                      <a:cubicBezTo>
                        <a:pt x="362" y="72"/>
                        <a:pt x="362" y="70"/>
                        <a:pt x="361" y="68"/>
                      </a:cubicBezTo>
                      <a:cubicBezTo>
                        <a:pt x="358" y="63"/>
                        <a:pt x="353" y="62"/>
                        <a:pt x="347" y="62"/>
                      </a:cubicBezTo>
                      <a:cubicBezTo>
                        <a:pt x="342" y="63"/>
                        <a:pt x="342" y="63"/>
                        <a:pt x="342" y="63"/>
                      </a:cubicBezTo>
                      <a:cubicBezTo>
                        <a:pt x="339" y="66"/>
                        <a:pt x="336" y="70"/>
                        <a:pt x="334" y="75"/>
                      </a:cubicBezTo>
                      <a:cubicBezTo>
                        <a:pt x="332" y="77"/>
                        <a:pt x="329" y="78"/>
                        <a:pt x="325" y="77"/>
                      </a:cubicBezTo>
                      <a:cubicBezTo>
                        <a:pt x="323" y="76"/>
                        <a:pt x="321" y="73"/>
                        <a:pt x="319" y="70"/>
                      </a:cubicBezTo>
                      <a:cubicBezTo>
                        <a:pt x="319" y="70"/>
                        <a:pt x="319" y="69"/>
                        <a:pt x="320" y="69"/>
                      </a:cubicBezTo>
                      <a:cubicBezTo>
                        <a:pt x="321" y="68"/>
                        <a:pt x="322" y="67"/>
                        <a:pt x="323" y="65"/>
                      </a:cubicBezTo>
                      <a:cubicBezTo>
                        <a:pt x="324" y="65"/>
                        <a:pt x="325" y="64"/>
                        <a:pt x="324" y="63"/>
                      </a:cubicBezTo>
                      <a:cubicBezTo>
                        <a:pt x="324" y="63"/>
                        <a:pt x="324" y="63"/>
                        <a:pt x="324" y="63"/>
                      </a:cubicBezTo>
                      <a:cubicBezTo>
                        <a:pt x="321" y="65"/>
                        <a:pt x="316" y="66"/>
                        <a:pt x="313" y="64"/>
                      </a:cubicBezTo>
                      <a:cubicBezTo>
                        <a:pt x="307" y="60"/>
                        <a:pt x="306" y="53"/>
                        <a:pt x="304" y="47"/>
                      </a:cubicBezTo>
                      <a:cubicBezTo>
                        <a:pt x="303" y="38"/>
                        <a:pt x="305" y="28"/>
                        <a:pt x="311" y="21"/>
                      </a:cubicBezTo>
                      <a:cubicBezTo>
                        <a:pt x="314" y="19"/>
                        <a:pt x="317" y="20"/>
                        <a:pt x="320" y="19"/>
                      </a:cubicBezTo>
                      <a:cubicBezTo>
                        <a:pt x="326" y="18"/>
                        <a:pt x="332" y="20"/>
                        <a:pt x="337" y="23"/>
                      </a:cubicBezTo>
                      <a:cubicBezTo>
                        <a:pt x="341" y="26"/>
                        <a:pt x="343" y="30"/>
                        <a:pt x="345" y="34"/>
                      </a:cubicBezTo>
                      <a:cubicBezTo>
                        <a:pt x="346" y="40"/>
                        <a:pt x="346" y="47"/>
                        <a:pt x="340" y="51"/>
                      </a:cubicBezTo>
                      <a:cubicBezTo>
                        <a:pt x="337" y="53"/>
                        <a:pt x="333" y="54"/>
                        <a:pt x="329" y="53"/>
                      </a:cubicBezTo>
                      <a:cubicBezTo>
                        <a:pt x="325" y="52"/>
                        <a:pt x="322" y="49"/>
                        <a:pt x="322" y="45"/>
                      </a:cubicBezTo>
                      <a:cubicBezTo>
                        <a:pt x="321" y="43"/>
                        <a:pt x="321" y="42"/>
                        <a:pt x="322" y="40"/>
                      </a:cubicBezTo>
                      <a:cubicBezTo>
                        <a:pt x="323" y="38"/>
                        <a:pt x="324" y="36"/>
                        <a:pt x="327" y="36"/>
                      </a:cubicBezTo>
                      <a:cubicBezTo>
                        <a:pt x="330" y="35"/>
                        <a:pt x="332" y="41"/>
                        <a:pt x="335" y="37"/>
                      </a:cubicBezTo>
                      <a:cubicBezTo>
                        <a:pt x="336" y="34"/>
                        <a:pt x="334" y="32"/>
                        <a:pt x="332" y="30"/>
                      </a:cubicBezTo>
                      <a:cubicBezTo>
                        <a:pt x="329" y="28"/>
                        <a:pt x="325" y="28"/>
                        <a:pt x="321" y="29"/>
                      </a:cubicBezTo>
                      <a:cubicBezTo>
                        <a:pt x="317" y="31"/>
                        <a:pt x="317" y="35"/>
                        <a:pt x="316" y="39"/>
                      </a:cubicBezTo>
                      <a:cubicBezTo>
                        <a:pt x="315" y="44"/>
                        <a:pt x="317" y="49"/>
                        <a:pt x="320" y="53"/>
                      </a:cubicBezTo>
                      <a:cubicBezTo>
                        <a:pt x="323" y="57"/>
                        <a:pt x="327" y="58"/>
                        <a:pt x="332" y="59"/>
                      </a:cubicBezTo>
                      <a:cubicBezTo>
                        <a:pt x="339" y="60"/>
                        <a:pt x="346" y="56"/>
                        <a:pt x="349" y="50"/>
                      </a:cubicBezTo>
                      <a:cubicBezTo>
                        <a:pt x="351" y="45"/>
                        <a:pt x="351" y="39"/>
                        <a:pt x="350" y="34"/>
                      </a:cubicBezTo>
                      <a:cubicBezTo>
                        <a:pt x="348" y="29"/>
                        <a:pt x="345" y="25"/>
                        <a:pt x="342" y="21"/>
                      </a:cubicBezTo>
                      <a:cubicBezTo>
                        <a:pt x="337" y="16"/>
                        <a:pt x="330" y="13"/>
                        <a:pt x="323" y="13"/>
                      </a:cubicBezTo>
                      <a:cubicBezTo>
                        <a:pt x="316" y="13"/>
                        <a:pt x="309" y="13"/>
                        <a:pt x="304" y="19"/>
                      </a:cubicBezTo>
                      <a:cubicBezTo>
                        <a:pt x="299" y="25"/>
                        <a:pt x="299" y="32"/>
                        <a:pt x="298" y="40"/>
                      </a:cubicBezTo>
                      <a:cubicBezTo>
                        <a:pt x="298" y="46"/>
                        <a:pt x="300" y="52"/>
                        <a:pt x="302" y="58"/>
                      </a:cubicBezTo>
                      <a:cubicBezTo>
                        <a:pt x="304" y="64"/>
                        <a:pt x="308" y="69"/>
                        <a:pt x="312" y="74"/>
                      </a:cubicBezTo>
                      <a:cubicBezTo>
                        <a:pt x="318" y="80"/>
                        <a:pt x="325" y="84"/>
                        <a:pt x="331" y="88"/>
                      </a:cubicBezTo>
                      <a:cubicBezTo>
                        <a:pt x="339" y="93"/>
                        <a:pt x="348" y="95"/>
                        <a:pt x="358" y="97"/>
                      </a:cubicBezTo>
                      <a:cubicBezTo>
                        <a:pt x="368" y="97"/>
                        <a:pt x="377" y="99"/>
                        <a:pt x="387" y="96"/>
                      </a:cubicBezTo>
                      <a:cubicBezTo>
                        <a:pt x="403" y="95"/>
                        <a:pt x="415" y="85"/>
                        <a:pt x="427" y="74"/>
                      </a:cubicBezTo>
                      <a:cubicBezTo>
                        <a:pt x="427" y="73"/>
                        <a:pt x="428" y="72"/>
                        <a:pt x="429" y="72"/>
                      </a:cubicBezTo>
                      <a:cubicBezTo>
                        <a:pt x="434" y="66"/>
                        <a:pt x="441" y="61"/>
                        <a:pt x="444" y="54"/>
                      </a:cubicBezTo>
                      <a:cubicBezTo>
                        <a:pt x="450" y="45"/>
                        <a:pt x="453" y="35"/>
                        <a:pt x="460" y="26"/>
                      </a:cubicBezTo>
                      <a:cubicBezTo>
                        <a:pt x="464" y="21"/>
                        <a:pt x="468" y="17"/>
                        <a:pt x="473" y="13"/>
                      </a:cubicBezTo>
                      <a:cubicBezTo>
                        <a:pt x="474" y="13"/>
                        <a:pt x="475" y="13"/>
                        <a:pt x="475" y="13"/>
                      </a:cubicBezTo>
                      <a:cubicBezTo>
                        <a:pt x="476" y="17"/>
                        <a:pt x="475" y="22"/>
                        <a:pt x="475" y="26"/>
                      </a:cubicBezTo>
                      <a:cubicBezTo>
                        <a:pt x="472" y="28"/>
                        <a:pt x="469" y="29"/>
                        <a:pt x="467" y="33"/>
                      </a:cubicBezTo>
                      <a:cubicBezTo>
                        <a:pt x="462" y="38"/>
                        <a:pt x="458" y="45"/>
                        <a:pt x="457" y="52"/>
                      </a:cubicBezTo>
                      <a:cubicBezTo>
                        <a:pt x="456" y="59"/>
                        <a:pt x="456" y="59"/>
                        <a:pt x="456" y="59"/>
                      </a:cubicBezTo>
                      <a:cubicBezTo>
                        <a:pt x="458" y="64"/>
                        <a:pt x="458" y="69"/>
                        <a:pt x="460" y="74"/>
                      </a:cubicBezTo>
                      <a:cubicBezTo>
                        <a:pt x="463" y="81"/>
                        <a:pt x="467" y="88"/>
                        <a:pt x="474" y="91"/>
                      </a:cubicBezTo>
                      <a:cubicBezTo>
                        <a:pt x="475" y="96"/>
                        <a:pt x="474" y="100"/>
                        <a:pt x="474" y="105"/>
                      </a:cubicBezTo>
                      <a:cubicBezTo>
                        <a:pt x="473" y="106"/>
                        <a:pt x="471" y="105"/>
                        <a:pt x="469" y="105"/>
                      </a:cubicBezTo>
                      <a:cubicBezTo>
                        <a:pt x="464" y="103"/>
                        <a:pt x="459" y="101"/>
                        <a:pt x="456" y="97"/>
                      </a:cubicBezTo>
                      <a:cubicBezTo>
                        <a:pt x="453" y="95"/>
                        <a:pt x="453" y="92"/>
                        <a:pt x="451" y="90"/>
                      </a:cubicBezTo>
                      <a:cubicBezTo>
                        <a:pt x="450" y="93"/>
                        <a:pt x="450" y="96"/>
                        <a:pt x="448" y="99"/>
                      </a:cubicBezTo>
                      <a:cubicBezTo>
                        <a:pt x="447" y="102"/>
                        <a:pt x="446" y="104"/>
                        <a:pt x="442" y="104"/>
                      </a:cubicBezTo>
                      <a:cubicBezTo>
                        <a:pt x="441" y="104"/>
                        <a:pt x="439" y="103"/>
                        <a:pt x="438" y="102"/>
                      </a:cubicBezTo>
                      <a:cubicBezTo>
                        <a:pt x="434" y="95"/>
                        <a:pt x="435" y="86"/>
                        <a:pt x="436" y="79"/>
                      </a:cubicBezTo>
                      <a:cubicBezTo>
                        <a:pt x="435" y="80"/>
                        <a:pt x="435" y="80"/>
                        <a:pt x="435" y="80"/>
                      </a:cubicBezTo>
                      <a:cubicBezTo>
                        <a:pt x="432" y="87"/>
                        <a:pt x="427" y="95"/>
                        <a:pt x="420" y="99"/>
                      </a:cubicBezTo>
                      <a:cubicBezTo>
                        <a:pt x="412" y="103"/>
                        <a:pt x="402" y="104"/>
                        <a:pt x="393" y="105"/>
                      </a:cubicBezTo>
                      <a:cubicBezTo>
                        <a:pt x="385" y="105"/>
                        <a:pt x="385" y="105"/>
                        <a:pt x="385" y="105"/>
                      </a:cubicBezTo>
                      <a:cubicBezTo>
                        <a:pt x="371" y="105"/>
                        <a:pt x="356" y="105"/>
                        <a:pt x="343" y="104"/>
                      </a:cubicBezTo>
                      <a:cubicBezTo>
                        <a:pt x="340" y="103"/>
                        <a:pt x="337" y="104"/>
                        <a:pt x="335" y="102"/>
                      </a:cubicBezTo>
                      <a:cubicBezTo>
                        <a:pt x="320" y="94"/>
                        <a:pt x="308" y="79"/>
                        <a:pt x="297" y="65"/>
                      </a:cubicBezTo>
                      <a:cubicBezTo>
                        <a:pt x="288" y="53"/>
                        <a:pt x="281" y="40"/>
                        <a:pt x="270" y="30"/>
                      </a:cubicBezTo>
                      <a:cubicBezTo>
                        <a:pt x="258" y="20"/>
                        <a:pt x="244" y="12"/>
                        <a:pt x="229" y="10"/>
                      </a:cubicBezTo>
                      <a:cubicBezTo>
                        <a:pt x="216" y="8"/>
                        <a:pt x="204" y="9"/>
                        <a:pt x="191" y="11"/>
                      </a:cubicBezTo>
                      <a:cubicBezTo>
                        <a:pt x="176" y="16"/>
                        <a:pt x="161" y="24"/>
                        <a:pt x="150" y="38"/>
                      </a:cubicBezTo>
                      <a:cubicBezTo>
                        <a:pt x="145" y="47"/>
                        <a:pt x="141" y="59"/>
                        <a:pt x="147" y="68"/>
                      </a:cubicBezTo>
                      <a:cubicBezTo>
                        <a:pt x="148" y="71"/>
                        <a:pt x="150" y="74"/>
                        <a:pt x="152" y="76"/>
                      </a:cubicBezTo>
                      <a:cubicBezTo>
                        <a:pt x="156" y="81"/>
                        <a:pt x="161" y="86"/>
                        <a:pt x="167" y="88"/>
                      </a:cubicBezTo>
                      <a:cubicBezTo>
                        <a:pt x="168" y="89"/>
                        <a:pt x="170" y="90"/>
                        <a:pt x="172" y="90"/>
                      </a:cubicBezTo>
                      <a:cubicBezTo>
                        <a:pt x="176" y="92"/>
                        <a:pt x="180" y="93"/>
                        <a:pt x="184" y="91"/>
                      </a:cubicBezTo>
                      <a:cubicBezTo>
                        <a:pt x="190" y="90"/>
                        <a:pt x="194" y="85"/>
                        <a:pt x="197" y="80"/>
                      </a:cubicBezTo>
                      <a:cubicBezTo>
                        <a:pt x="201" y="70"/>
                        <a:pt x="198" y="58"/>
                        <a:pt x="191" y="50"/>
                      </a:cubicBezTo>
                      <a:cubicBezTo>
                        <a:pt x="187" y="46"/>
                        <a:pt x="182" y="45"/>
                        <a:pt x="177" y="43"/>
                      </a:cubicBezTo>
                      <a:cubicBezTo>
                        <a:pt x="171" y="43"/>
                        <a:pt x="165" y="47"/>
                        <a:pt x="161" y="52"/>
                      </a:cubicBezTo>
                      <a:cubicBezTo>
                        <a:pt x="159" y="55"/>
                        <a:pt x="159" y="60"/>
                        <a:pt x="161" y="64"/>
                      </a:cubicBezTo>
                      <a:cubicBezTo>
                        <a:pt x="161" y="66"/>
                        <a:pt x="163" y="68"/>
                        <a:pt x="166" y="69"/>
                      </a:cubicBezTo>
                      <a:cubicBezTo>
                        <a:pt x="167" y="70"/>
                        <a:pt x="169" y="69"/>
                        <a:pt x="171" y="68"/>
                      </a:cubicBezTo>
                      <a:cubicBezTo>
                        <a:pt x="174" y="65"/>
                        <a:pt x="174" y="61"/>
                        <a:pt x="177" y="58"/>
                      </a:cubicBezTo>
                      <a:cubicBezTo>
                        <a:pt x="179" y="57"/>
                        <a:pt x="181" y="57"/>
                        <a:pt x="183" y="57"/>
                      </a:cubicBezTo>
                      <a:cubicBezTo>
                        <a:pt x="185" y="58"/>
                        <a:pt x="188" y="60"/>
                        <a:pt x="189" y="63"/>
                      </a:cubicBezTo>
                      <a:cubicBezTo>
                        <a:pt x="191" y="67"/>
                        <a:pt x="190" y="73"/>
                        <a:pt x="186" y="77"/>
                      </a:cubicBezTo>
                      <a:cubicBezTo>
                        <a:pt x="181" y="81"/>
                        <a:pt x="174" y="83"/>
                        <a:pt x="168" y="81"/>
                      </a:cubicBezTo>
                      <a:cubicBezTo>
                        <a:pt x="165" y="80"/>
                        <a:pt x="162" y="79"/>
                        <a:pt x="160" y="77"/>
                      </a:cubicBezTo>
                      <a:cubicBezTo>
                        <a:pt x="157" y="75"/>
                        <a:pt x="154" y="72"/>
                        <a:pt x="153" y="68"/>
                      </a:cubicBezTo>
                      <a:cubicBezTo>
                        <a:pt x="149" y="59"/>
                        <a:pt x="149" y="48"/>
                        <a:pt x="155" y="40"/>
                      </a:cubicBezTo>
                      <a:cubicBezTo>
                        <a:pt x="160" y="34"/>
                        <a:pt x="166" y="28"/>
                        <a:pt x="174" y="29"/>
                      </a:cubicBezTo>
                      <a:cubicBezTo>
                        <a:pt x="178" y="30"/>
                        <a:pt x="182" y="34"/>
                        <a:pt x="186" y="34"/>
                      </a:cubicBezTo>
                      <a:cubicBezTo>
                        <a:pt x="186" y="34"/>
                        <a:pt x="186" y="34"/>
                        <a:pt x="187" y="34"/>
                      </a:cubicBezTo>
                      <a:cubicBezTo>
                        <a:pt x="184" y="30"/>
                        <a:pt x="182" y="24"/>
                        <a:pt x="185" y="20"/>
                      </a:cubicBezTo>
                      <a:cubicBezTo>
                        <a:pt x="189" y="15"/>
                        <a:pt x="197" y="16"/>
                        <a:pt x="203" y="16"/>
                      </a:cubicBezTo>
                      <a:cubicBezTo>
                        <a:pt x="205" y="17"/>
                        <a:pt x="203" y="20"/>
                        <a:pt x="202" y="21"/>
                      </a:cubicBezTo>
                      <a:cubicBezTo>
                        <a:pt x="202" y="29"/>
                        <a:pt x="203" y="37"/>
                        <a:pt x="210" y="42"/>
                      </a:cubicBezTo>
                      <a:cubicBezTo>
                        <a:pt x="212" y="43"/>
                        <a:pt x="215" y="46"/>
                        <a:pt x="217" y="45"/>
                      </a:cubicBezTo>
                      <a:cubicBezTo>
                        <a:pt x="222" y="45"/>
                        <a:pt x="227" y="43"/>
                        <a:pt x="230" y="39"/>
                      </a:cubicBezTo>
                      <a:cubicBezTo>
                        <a:pt x="231" y="38"/>
                        <a:pt x="231" y="35"/>
                        <a:pt x="230" y="34"/>
                      </a:cubicBezTo>
                      <a:cubicBezTo>
                        <a:pt x="229" y="33"/>
                        <a:pt x="228" y="31"/>
                        <a:pt x="227" y="31"/>
                      </a:cubicBezTo>
                      <a:cubicBezTo>
                        <a:pt x="222" y="31"/>
                        <a:pt x="223" y="37"/>
                        <a:pt x="220" y="39"/>
                      </a:cubicBezTo>
                      <a:cubicBezTo>
                        <a:pt x="218" y="39"/>
                        <a:pt x="215" y="40"/>
                        <a:pt x="213" y="39"/>
                      </a:cubicBezTo>
                      <a:cubicBezTo>
                        <a:pt x="210" y="37"/>
                        <a:pt x="208" y="34"/>
                        <a:pt x="208" y="29"/>
                      </a:cubicBezTo>
                      <a:cubicBezTo>
                        <a:pt x="209" y="24"/>
                        <a:pt x="212" y="17"/>
                        <a:pt x="218" y="15"/>
                      </a:cubicBezTo>
                      <a:cubicBezTo>
                        <a:pt x="224" y="12"/>
                        <a:pt x="232" y="14"/>
                        <a:pt x="238" y="16"/>
                      </a:cubicBezTo>
                      <a:cubicBezTo>
                        <a:pt x="242" y="17"/>
                        <a:pt x="246" y="19"/>
                        <a:pt x="249" y="21"/>
                      </a:cubicBezTo>
                      <a:cubicBezTo>
                        <a:pt x="252" y="24"/>
                        <a:pt x="253" y="28"/>
                        <a:pt x="253" y="32"/>
                      </a:cubicBezTo>
                      <a:cubicBezTo>
                        <a:pt x="251" y="37"/>
                        <a:pt x="247" y="41"/>
                        <a:pt x="242" y="45"/>
                      </a:cubicBezTo>
                      <a:cubicBezTo>
                        <a:pt x="244" y="46"/>
                        <a:pt x="246" y="44"/>
                        <a:pt x="248" y="44"/>
                      </a:cubicBezTo>
                      <a:cubicBezTo>
                        <a:pt x="255" y="40"/>
                        <a:pt x="263" y="34"/>
                        <a:pt x="270" y="39"/>
                      </a:cubicBezTo>
                      <a:cubicBezTo>
                        <a:pt x="274" y="43"/>
                        <a:pt x="279" y="46"/>
                        <a:pt x="281" y="50"/>
                      </a:cubicBezTo>
                      <a:cubicBezTo>
                        <a:pt x="283" y="53"/>
                        <a:pt x="286" y="56"/>
                        <a:pt x="287" y="59"/>
                      </a:cubicBezTo>
                      <a:cubicBezTo>
                        <a:pt x="286" y="61"/>
                        <a:pt x="285" y="62"/>
                        <a:pt x="283" y="63"/>
                      </a:cubicBezTo>
                      <a:cubicBezTo>
                        <a:pt x="281" y="65"/>
                        <a:pt x="277" y="65"/>
                        <a:pt x="274" y="65"/>
                      </a:cubicBezTo>
                      <a:cubicBezTo>
                        <a:pt x="274" y="67"/>
                        <a:pt x="276" y="67"/>
                        <a:pt x="277" y="68"/>
                      </a:cubicBezTo>
                      <a:cubicBezTo>
                        <a:pt x="283" y="72"/>
                        <a:pt x="291" y="67"/>
                        <a:pt x="297" y="71"/>
                      </a:cubicBezTo>
                      <a:cubicBezTo>
                        <a:pt x="301" y="73"/>
                        <a:pt x="303" y="77"/>
                        <a:pt x="305" y="80"/>
                      </a:cubicBezTo>
                      <a:cubicBezTo>
                        <a:pt x="311" y="89"/>
                        <a:pt x="318" y="97"/>
                        <a:pt x="328" y="100"/>
                      </a:cubicBezTo>
                      <a:cubicBezTo>
                        <a:pt x="329" y="101"/>
                        <a:pt x="329" y="101"/>
                        <a:pt x="329" y="102"/>
                      </a:cubicBezTo>
                      <a:cubicBezTo>
                        <a:pt x="328" y="102"/>
                        <a:pt x="328" y="102"/>
                        <a:pt x="328" y="102"/>
                      </a:cubicBezTo>
                      <a:cubicBezTo>
                        <a:pt x="325" y="101"/>
                        <a:pt x="322" y="102"/>
                        <a:pt x="318" y="102"/>
                      </a:cubicBezTo>
                      <a:cubicBezTo>
                        <a:pt x="310" y="101"/>
                        <a:pt x="302" y="102"/>
                        <a:pt x="294" y="101"/>
                      </a:cubicBezTo>
                      <a:cubicBezTo>
                        <a:pt x="289" y="100"/>
                        <a:pt x="283" y="100"/>
                        <a:pt x="278" y="98"/>
                      </a:cubicBezTo>
                      <a:cubicBezTo>
                        <a:pt x="273" y="96"/>
                        <a:pt x="269" y="91"/>
                        <a:pt x="267" y="87"/>
                      </a:cubicBezTo>
                      <a:cubicBezTo>
                        <a:pt x="265" y="91"/>
                        <a:pt x="263" y="96"/>
                        <a:pt x="259" y="98"/>
                      </a:cubicBezTo>
                      <a:cubicBezTo>
                        <a:pt x="255" y="99"/>
                        <a:pt x="252" y="101"/>
                        <a:pt x="249" y="101"/>
                      </a:cubicBezTo>
                      <a:cubicBezTo>
                        <a:pt x="239" y="101"/>
                        <a:pt x="229" y="102"/>
                        <a:pt x="220" y="100"/>
                      </a:cubicBezTo>
                      <a:cubicBezTo>
                        <a:pt x="217" y="100"/>
                        <a:pt x="214" y="98"/>
                        <a:pt x="212" y="96"/>
                      </a:cubicBezTo>
                      <a:cubicBezTo>
                        <a:pt x="208" y="92"/>
                        <a:pt x="208" y="86"/>
                        <a:pt x="210" y="81"/>
                      </a:cubicBezTo>
                      <a:cubicBezTo>
                        <a:pt x="212" y="73"/>
                        <a:pt x="221" y="66"/>
                        <a:pt x="230" y="64"/>
                      </a:cubicBezTo>
                      <a:cubicBezTo>
                        <a:pt x="235" y="63"/>
                        <a:pt x="242" y="63"/>
                        <a:pt x="246" y="67"/>
                      </a:cubicBezTo>
                      <a:cubicBezTo>
                        <a:pt x="248" y="70"/>
                        <a:pt x="248" y="74"/>
                        <a:pt x="247" y="76"/>
                      </a:cubicBezTo>
                      <a:cubicBezTo>
                        <a:pt x="243" y="80"/>
                        <a:pt x="239" y="84"/>
                        <a:pt x="233" y="83"/>
                      </a:cubicBezTo>
                      <a:cubicBezTo>
                        <a:pt x="232" y="81"/>
                        <a:pt x="230" y="80"/>
                        <a:pt x="231" y="77"/>
                      </a:cubicBezTo>
                      <a:cubicBezTo>
                        <a:pt x="230" y="77"/>
                        <a:pt x="228" y="76"/>
                        <a:pt x="227" y="77"/>
                      </a:cubicBezTo>
                      <a:cubicBezTo>
                        <a:pt x="225" y="79"/>
                        <a:pt x="224" y="82"/>
                        <a:pt x="224" y="85"/>
                      </a:cubicBezTo>
                      <a:cubicBezTo>
                        <a:pt x="225" y="87"/>
                        <a:pt x="226" y="88"/>
                        <a:pt x="228" y="89"/>
                      </a:cubicBezTo>
                      <a:cubicBezTo>
                        <a:pt x="235" y="89"/>
                        <a:pt x="242" y="88"/>
                        <a:pt x="247" y="83"/>
                      </a:cubicBezTo>
                      <a:cubicBezTo>
                        <a:pt x="249" y="81"/>
                        <a:pt x="254" y="78"/>
                        <a:pt x="253" y="74"/>
                      </a:cubicBezTo>
                      <a:cubicBezTo>
                        <a:pt x="252" y="67"/>
                        <a:pt x="248" y="59"/>
                        <a:pt x="241" y="57"/>
                      </a:cubicBezTo>
                      <a:cubicBezTo>
                        <a:pt x="228" y="53"/>
                        <a:pt x="216" y="60"/>
                        <a:pt x="208" y="70"/>
                      </a:cubicBezTo>
                      <a:cubicBezTo>
                        <a:pt x="203" y="79"/>
                        <a:pt x="203" y="89"/>
                        <a:pt x="197" y="97"/>
                      </a:cubicBezTo>
                      <a:cubicBezTo>
                        <a:pt x="195" y="98"/>
                        <a:pt x="194" y="100"/>
                        <a:pt x="193" y="99"/>
                      </a:cubicBezTo>
                      <a:cubicBezTo>
                        <a:pt x="192" y="100"/>
                        <a:pt x="191" y="100"/>
                        <a:pt x="190" y="100"/>
                      </a:cubicBezTo>
                      <a:cubicBezTo>
                        <a:pt x="185" y="102"/>
                        <a:pt x="180" y="101"/>
                        <a:pt x="175" y="102"/>
                      </a:cubicBezTo>
                      <a:cubicBezTo>
                        <a:pt x="168" y="102"/>
                        <a:pt x="161" y="100"/>
                        <a:pt x="154" y="101"/>
                      </a:cubicBezTo>
                      <a:cubicBezTo>
                        <a:pt x="147" y="101"/>
                        <a:pt x="144" y="93"/>
                        <a:pt x="141" y="89"/>
                      </a:cubicBezTo>
                      <a:cubicBezTo>
                        <a:pt x="140" y="87"/>
                        <a:pt x="140" y="85"/>
                        <a:pt x="139" y="83"/>
                      </a:cubicBezTo>
                      <a:cubicBezTo>
                        <a:pt x="138" y="83"/>
                        <a:pt x="138" y="83"/>
                        <a:pt x="138" y="83"/>
                      </a:cubicBezTo>
                      <a:cubicBezTo>
                        <a:pt x="137" y="88"/>
                        <a:pt x="135" y="92"/>
                        <a:pt x="133" y="95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1" y="98"/>
                        <a:pt x="128" y="101"/>
                        <a:pt x="125" y="99"/>
                      </a:cubicBezTo>
                      <a:cubicBezTo>
                        <a:pt x="121" y="93"/>
                        <a:pt x="121" y="87"/>
                        <a:pt x="122" y="80"/>
                      </a:cubicBezTo>
                      <a:cubicBezTo>
                        <a:pt x="121" y="80"/>
                        <a:pt x="121" y="81"/>
                        <a:pt x="120" y="82"/>
                      </a:cubicBezTo>
                      <a:cubicBezTo>
                        <a:pt x="119" y="85"/>
                        <a:pt x="116" y="88"/>
                        <a:pt x="114" y="92"/>
                      </a:cubicBezTo>
                      <a:cubicBezTo>
                        <a:pt x="106" y="101"/>
                        <a:pt x="94" y="102"/>
                        <a:pt x="83" y="103"/>
                      </a:cubicBezTo>
                      <a:cubicBezTo>
                        <a:pt x="68" y="103"/>
                        <a:pt x="54" y="104"/>
                        <a:pt x="39" y="103"/>
                      </a:cubicBezTo>
                      <a:cubicBezTo>
                        <a:pt x="35" y="102"/>
                        <a:pt x="31" y="101"/>
                        <a:pt x="28" y="99"/>
                      </a:cubicBezTo>
                      <a:cubicBezTo>
                        <a:pt x="19" y="94"/>
                        <a:pt x="10" y="85"/>
                        <a:pt x="0" y="80"/>
                      </a:cubicBezTo>
                      <a:cubicBezTo>
                        <a:pt x="0" y="80"/>
                        <a:pt x="0" y="80"/>
                        <a:pt x="0" y="8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" y="70"/>
                        <a:pt x="2" y="72"/>
                        <a:pt x="3" y="73"/>
                      </a:cubicBezTo>
                      <a:cubicBezTo>
                        <a:pt x="10" y="78"/>
                        <a:pt x="18" y="83"/>
                        <a:pt x="26" y="87"/>
                      </a:cubicBezTo>
                      <a:cubicBezTo>
                        <a:pt x="39" y="94"/>
                        <a:pt x="55" y="98"/>
                        <a:pt x="71" y="96"/>
                      </a:cubicBezTo>
                      <a:cubicBezTo>
                        <a:pt x="82" y="95"/>
                        <a:pt x="91" y="91"/>
                        <a:pt x="100" y="86"/>
                      </a:cubicBezTo>
                      <a:cubicBezTo>
                        <a:pt x="114" y="76"/>
                        <a:pt x="124" y="63"/>
                        <a:pt x="132" y="49"/>
                      </a:cubicBezTo>
                      <a:cubicBezTo>
                        <a:pt x="134" y="46"/>
                        <a:pt x="137" y="43"/>
                        <a:pt x="140" y="40"/>
                      </a:cubicBezTo>
                      <a:cubicBezTo>
                        <a:pt x="148" y="30"/>
                        <a:pt x="158" y="21"/>
                        <a:pt x="168" y="14"/>
                      </a:cubicBezTo>
                      <a:cubicBezTo>
                        <a:pt x="173" y="12"/>
                        <a:pt x="178" y="9"/>
                        <a:pt x="182" y="7"/>
                      </a:cubicBezTo>
                      <a:cubicBezTo>
                        <a:pt x="195" y="4"/>
                        <a:pt x="195" y="4"/>
                        <a:pt x="195" y="4"/>
                      </a:cubicBezTo>
                      <a:cubicBezTo>
                        <a:pt x="214" y="2"/>
                        <a:pt x="233" y="0"/>
                        <a:pt x="251" y="5"/>
                      </a:cubicBezTo>
                      <a:cubicBezTo>
                        <a:pt x="257" y="7"/>
                        <a:pt x="263" y="9"/>
                        <a:pt x="268" y="14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9"/>
                <p:cNvSpPr>
                  <a:spLocks/>
                </p:cNvSpPr>
                <p:nvPr/>
              </p:nvSpPr>
              <p:spPr bwMode="auto">
                <a:xfrm>
                  <a:off x="2825750" y="2397125"/>
                  <a:ext cx="28575" cy="107950"/>
                </a:xfrm>
                <a:custGeom>
                  <a:avLst/>
                  <a:gdLst>
                    <a:gd name="T0" fmla="*/ 11 w 11"/>
                    <a:gd name="T1" fmla="*/ 2 h 42"/>
                    <a:gd name="T2" fmla="*/ 10 w 11"/>
                    <a:gd name="T3" fmla="*/ 42 h 42"/>
                    <a:gd name="T4" fmla="*/ 10 w 11"/>
                    <a:gd name="T5" fmla="*/ 42 h 42"/>
                    <a:gd name="T6" fmla="*/ 1 w 11"/>
                    <a:gd name="T7" fmla="*/ 14 h 42"/>
                    <a:gd name="T8" fmla="*/ 10 w 11"/>
                    <a:gd name="T9" fmla="*/ 0 h 42"/>
                    <a:gd name="T10" fmla="*/ 11 w 11"/>
                    <a:gd name="T11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42">
                      <a:moveTo>
                        <a:pt x="11" y="2"/>
                      </a:moveTo>
                      <a:cubicBezTo>
                        <a:pt x="11" y="16"/>
                        <a:pt x="11" y="29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2" y="35"/>
                        <a:pt x="0" y="24"/>
                        <a:pt x="1" y="14"/>
                      </a:cubicBezTo>
                      <a:cubicBezTo>
                        <a:pt x="2" y="8"/>
                        <a:pt x="4" y="2"/>
                        <a:pt x="10" y="0"/>
                      </a:cubicBezTo>
                      <a:cubicBezTo>
                        <a:pt x="11" y="0"/>
                        <a:pt x="11" y="1"/>
                        <a:pt x="11" y="2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0"/>
                <p:cNvSpPr>
                  <a:spLocks/>
                </p:cNvSpPr>
                <p:nvPr/>
              </p:nvSpPr>
              <p:spPr bwMode="auto">
                <a:xfrm>
                  <a:off x="1630363" y="2533650"/>
                  <a:ext cx="58738" cy="28575"/>
                </a:xfrm>
                <a:custGeom>
                  <a:avLst/>
                  <a:gdLst>
                    <a:gd name="T0" fmla="*/ 15 w 23"/>
                    <a:gd name="T1" fmla="*/ 6 h 11"/>
                    <a:gd name="T2" fmla="*/ 23 w 23"/>
                    <a:gd name="T3" fmla="*/ 11 h 11"/>
                    <a:gd name="T4" fmla="*/ 22 w 23"/>
                    <a:gd name="T5" fmla="*/ 11 h 11"/>
                    <a:gd name="T6" fmla="*/ 0 w 23"/>
                    <a:gd name="T7" fmla="*/ 10 h 11"/>
                    <a:gd name="T8" fmla="*/ 0 w 23"/>
                    <a:gd name="T9" fmla="*/ 9 h 11"/>
                    <a:gd name="T10" fmla="*/ 0 w 23"/>
                    <a:gd name="T11" fmla="*/ 0 h 11"/>
                    <a:gd name="T12" fmla="*/ 15 w 23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1">
                      <a:moveTo>
                        <a:pt x="15" y="6"/>
                      </a:moveTo>
                      <a:cubicBezTo>
                        <a:pt x="18" y="7"/>
                        <a:pt x="21" y="9"/>
                        <a:pt x="23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5" y="11"/>
                        <a:pt x="7" y="10"/>
                        <a:pt x="0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5" y="1"/>
                        <a:pt x="10" y="4"/>
                        <a:pt x="15" y="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1"/>
                <p:cNvSpPr>
                  <a:spLocks/>
                </p:cNvSpPr>
                <p:nvPr/>
              </p:nvSpPr>
              <p:spPr bwMode="auto">
                <a:xfrm>
                  <a:off x="1627188" y="2570163"/>
                  <a:ext cx="1227138" cy="46038"/>
                </a:xfrm>
                <a:custGeom>
                  <a:avLst/>
                  <a:gdLst>
                    <a:gd name="T0" fmla="*/ 56 w 476"/>
                    <a:gd name="T1" fmla="*/ 1 h 18"/>
                    <a:gd name="T2" fmla="*/ 95 w 476"/>
                    <a:gd name="T3" fmla="*/ 1 h 18"/>
                    <a:gd name="T4" fmla="*/ 191 w 476"/>
                    <a:gd name="T5" fmla="*/ 2 h 18"/>
                    <a:gd name="T6" fmla="*/ 304 w 476"/>
                    <a:gd name="T7" fmla="*/ 3 h 18"/>
                    <a:gd name="T8" fmla="*/ 475 w 476"/>
                    <a:gd name="T9" fmla="*/ 5 h 18"/>
                    <a:gd name="T10" fmla="*/ 476 w 476"/>
                    <a:gd name="T11" fmla="*/ 6 h 18"/>
                    <a:gd name="T12" fmla="*/ 476 w 476"/>
                    <a:gd name="T13" fmla="*/ 18 h 18"/>
                    <a:gd name="T14" fmla="*/ 475 w 476"/>
                    <a:gd name="T15" fmla="*/ 18 h 18"/>
                    <a:gd name="T16" fmla="*/ 443 w 476"/>
                    <a:gd name="T17" fmla="*/ 18 h 18"/>
                    <a:gd name="T18" fmla="*/ 371 w 476"/>
                    <a:gd name="T19" fmla="*/ 17 h 18"/>
                    <a:gd name="T20" fmla="*/ 302 w 476"/>
                    <a:gd name="T21" fmla="*/ 16 h 18"/>
                    <a:gd name="T22" fmla="*/ 225 w 476"/>
                    <a:gd name="T23" fmla="*/ 16 h 18"/>
                    <a:gd name="T24" fmla="*/ 206 w 476"/>
                    <a:gd name="T25" fmla="*/ 15 h 18"/>
                    <a:gd name="T26" fmla="*/ 20 w 476"/>
                    <a:gd name="T27" fmla="*/ 13 h 18"/>
                    <a:gd name="T28" fmla="*/ 1 w 476"/>
                    <a:gd name="T29" fmla="*/ 13 h 18"/>
                    <a:gd name="T30" fmla="*/ 0 w 476"/>
                    <a:gd name="T31" fmla="*/ 12 h 18"/>
                    <a:gd name="T32" fmla="*/ 1 w 476"/>
                    <a:gd name="T33" fmla="*/ 0 h 18"/>
                    <a:gd name="T34" fmla="*/ 3 w 476"/>
                    <a:gd name="T35" fmla="*/ 0 h 18"/>
                    <a:gd name="T36" fmla="*/ 21 w 476"/>
                    <a:gd name="T37" fmla="*/ 0 h 18"/>
                    <a:gd name="T38" fmla="*/ 56 w 476"/>
                    <a:gd name="T39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76" h="18">
                      <a:moveTo>
                        <a:pt x="56" y="1"/>
                      </a:move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127" y="1"/>
                        <a:pt x="160" y="2"/>
                        <a:pt x="191" y="2"/>
                      </a:cubicBezTo>
                      <a:cubicBezTo>
                        <a:pt x="304" y="3"/>
                        <a:pt x="304" y="3"/>
                        <a:pt x="304" y="3"/>
                      </a:cubicBezTo>
                      <a:cubicBezTo>
                        <a:pt x="361" y="3"/>
                        <a:pt x="417" y="4"/>
                        <a:pt x="475" y="5"/>
                      </a:cubicBezTo>
                      <a:cubicBezTo>
                        <a:pt x="476" y="6"/>
                        <a:pt x="476" y="6"/>
                        <a:pt x="476" y="6"/>
                      </a:cubicBezTo>
                      <a:cubicBezTo>
                        <a:pt x="476" y="18"/>
                        <a:pt x="476" y="18"/>
                        <a:pt x="476" y="18"/>
                      </a:cubicBezTo>
                      <a:cubicBezTo>
                        <a:pt x="475" y="18"/>
                        <a:pt x="475" y="18"/>
                        <a:pt x="475" y="18"/>
                      </a:cubicBezTo>
                      <a:cubicBezTo>
                        <a:pt x="443" y="18"/>
                        <a:pt x="443" y="18"/>
                        <a:pt x="443" y="18"/>
                      </a:cubicBezTo>
                      <a:cubicBezTo>
                        <a:pt x="371" y="17"/>
                        <a:pt x="371" y="17"/>
                        <a:pt x="371" y="17"/>
                      </a:cubicBezTo>
                      <a:cubicBezTo>
                        <a:pt x="302" y="16"/>
                        <a:pt x="302" y="16"/>
                        <a:pt x="302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06" y="15"/>
                        <a:pt x="206" y="15"/>
                        <a:pt x="206" y="15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4" y="13"/>
                        <a:pt x="7" y="14"/>
                        <a:pt x="1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lnTo>
                        <a:pt x="5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2"/>
                <p:cNvSpPr>
                  <a:spLocks/>
                </p:cNvSpPr>
                <p:nvPr/>
              </p:nvSpPr>
              <p:spPr bwMode="auto">
                <a:xfrm>
                  <a:off x="2063750" y="2587625"/>
                  <a:ext cx="1588" cy="3175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6" name="组 185"/>
            <p:cNvGrpSpPr/>
            <p:nvPr/>
          </p:nvGrpSpPr>
          <p:grpSpPr>
            <a:xfrm>
              <a:off x="2531127" y="2118786"/>
              <a:ext cx="6913948" cy="1925602"/>
              <a:chOff x="2500131" y="1562403"/>
              <a:chExt cx="6913948" cy="1925602"/>
            </a:xfrm>
          </p:grpSpPr>
          <p:grpSp>
            <p:nvGrpSpPr>
              <p:cNvPr id="195" name="组 194"/>
              <p:cNvGrpSpPr/>
              <p:nvPr/>
            </p:nvGrpSpPr>
            <p:grpSpPr>
              <a:xfrm>
                <a:off x="2500131" y="1562403"/>
                <a:ext cx="6913948" cy="237592"/>
                <a:chOff x="2500132" y="1562403"/>
                <a:chExt cx="7114564" cy="244486"/>
              </a:xfrm>
            </p:grpSpPr>
            <p:sp>
              <p:nvSpPr>
                <p:cNvPr id="245" name="Freeform 982"/>
                <p:cNvSpPr>
                  <a:spLocks/>
                </p:cNvSpPr>
                <p:nvPr/>
              </p:nvSpPr>
              <p:spPr bwMode="auto">
                <a:xfrm>
                  <a:off x="250013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983"/>
                <p:cNvSpPr>
                  <a:spLocks/>
                </p:cNvSpPr>
                <p:nvPr/>
              </p:nvSpPr>
              <p:spPr bwMode="auto">
                <a:xfrm>
                  <a:off x="264841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984"/>
                <p:cNvSpPr>
                  <a:spLocks/>
                </p:cNvSpPr>
                <p:nvPr/>
              </p:nvSpPr>
              <p:spPr bwMode="auto">
                <a:xfrm>
                  <a:off x="279669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985"/>
                <p:cNvSpPr>
                  <a:spLocks/>
                </p:cNvSpPr>
                <p:nvPr/>
              </p:nvSpPr>
              <p:spPr bwMode="auto">
                <a:xfrm>
                  <a:off x="294497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986"/>
                <p:cNvSpPr>
                  <a:spLocks/>
                </p:cNvSpPr>
                <p:nvPr/>
              </p:nvSpPr>
              <p:spPr bwMode="auto">
                <a:xfrm>
                  <a:off x="309590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987"/>
                <p:cNvSpPr>
                  <a:spLocks/>
                </p:cNvSpPr>
                <p:nvPr/>
              </p:nvSpPr>
              <p:spPr bwMode="auto">
                <a:xfrm>
                  <a:off x="324418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988"/>
                <p:cNvSpPr>
                  <a:spLocks/>
                </p:cNvSpPr>
                <p:nvPr/>
              </p:nvSpPr>
              <p:spPr bwMode="auto">
                <a:xfrm>
                  <a:off x="339247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89"/>
                <p:cNvSpPr>
                  <a:spLocks/>
                </p:cNvSpPr>
                <p:nvPr/>
              </p:nvSpPr>
              <p:spPr bwMode="auto">
                <a:xfrm>
                  <a:off x="354075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82"/>
                <p:cNvSpPr>
                  <a:spLocks/>
                </p:cNvSpPr>
                <p:nvPr/>
              </p:nvSpPr>
              <p:spPr bwMode="auto">
                <a:xfrm>
                  <a:off x="369000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83"/>
                <p:cNvSpPr>
                  <a:spLocks/>
                </p:cNvSpPr>
                <p:nvPr/>
              </p:nvSpPr>
              <p:spPr bwMode="auto">
                <a:xfrm>
                  <a:off x="383828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84"/>
                <p:cNvSpPr>
                  <a:spLocks/>
                </p:cNvSpPr>
                <p:nvPr/>
              </p:nvSpPr>
              <p:spPr bwMode="auto">
                <a:xfrm>
                  <a:off x="398656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85"/>
                <p:cNvSpPr>
                  <a:spLocks/>
                </p:cNvSpPr>
                <p:nvPr/>
              </p:nvSpPr>
              <p:spPr bwMode="auto">
                <a:xfrm>
                  <a:off x="413484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86"/>
                <p:cNvSpPr>
                  <a:spLocks/>
                </p:cNvSpPr>
                <p:nvPr/>
              </p:nvSpPr>
              <p:spPr bwMode="auto">
                <a:xfrm>
                  <a:off x="428577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87"/>
                <p:cNvSpPr>
                  <a:spLocks/>
                </p:cNvSpPr>
                <p:nvPr/>
              </p:nvSpPr>
              <p:spPr bwMode="auto">
                <a:xfrm>
                  <a:off x="443405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88"/>
                <p:cNvSpPr>
                  <a:spLocks/>
                </p:cNvSpPr>
                <p:nvPr/>
              </p:nvSpPr>
              <p:spPr bwMode="auto">
                <a:xfrm>
                  <a:off x="458234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9"/>
                <p:cNvSpPr>
                  <a:spLocks/>
                </p:cNvSpPr>
                <p:nvPr/>
              </p:nvSpPr>
              <p:spPr bwMode="auto">
                <a:xfrm>
                  <a:off x="473062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82"/>
                <p:cNvSpPr>
                  <a:spLocks/>
                </p:cNvSpPr>
                <p:nvPr/>
              </p:nvSpPr>
              <p:spPr bwMode="auto">
                <a:xfrm>
                  <a:off x="488087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983"/>
                <p:cNvSpPr>
                  <a:spLocks/>
                </p:cNvSpPr>
                <p:nvPr/>
              </p:nvSpPr>
              <p:spPr bwMode="auto">
                <a:xfrm>
                  <a:off x="502915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984"/>
                <p:cNvSpPr>
                  <a:spLocks/>
                </p:cNvSpPr>
                <p:nvPr/>
              </p:nvSpPr>
              <p:spPr bwMode="auto">
                <a:xfrm>
                  <a:off x="517743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985"/>
                <p:cNvSpPr>
                  <a:spLocks/>
                </p:cNvSpPr>
                <p:nvPr/>
              </p:nvSpPr>
              <p:spPr bwMode="auto">
                <a:xfrm>
                  <a:off x="532572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986"/>
                <p:cNvSpPr>
                  <a:spLocks/>
                </p:cNvSpPr>
                <p:nvPr/>
              </p:nvSpPr>
              <p:spPr bwMode="auto">
                <a:xfrm>
                  <a:off x="547665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987"/>
                <p:cNvSpPr>
                  <a:spLocks/>
                </p:cNvSpPr>
                <p:nvPr/>
              </p:nvSpPr>
              <p:spPr bwMode="auto">
                <a:xfrm>
                  <a:off x="562493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988"/>
                <p:cNvSpPr>
                  <a:spLocks/>
                </p:cNvSpPr>
                <p:nvPr/>
              </p:nvSpPr>
              <p:spPr bwMode="auto">
                <a:xfrm>
                  <a:off x="577321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989"/>
                <p:cNvSpPr>
                  <a:spLocks/>
                </p:cNvSpPr>
                <p:nvPr/>
              </p:nvSpPr>
              <p:spPr bwMode="auto">
                <a:xfrm>
                  <a:off x="592149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982"/>
                <p:cNvSpPr>
                  <a:spLocks/>
                </p:cNvSpPr>
                <p:nvPr/>
              </p:nvSpPr>
              <p:spPr bwMode="auto">
                <a:xfrm>
                  <a:off x="607074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983"/>
                <p:cNvSpPr>
                  <a:spLocks/>
                </p:cNvSpPr>
                <p:nvPr/>
              </p:nvSpPr>
              <p:spPr bwMode="auto">
                <a:xfrm>
                  <a:off x="621902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984"/>
                <p:cNvSpPr>
                  <a:spLocks/>
                </p:cNvSpPr>
                <p:nvPr/>
              </p:nvSpPr>
              <p:spPr bwMode="auto">
                <a:xfrm>
                  <a:off x="636730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985"/>
                <p:cNvSpPr>
                  <a:spLocks/>
                </p:cNvSpPr>
                <p:nvPr/>
              </p:nvSpPr>
              <p:spPr bwMode="auto">
                <a:xfrm>
                  <a:off x="651559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986"/>
                <p:cNvSpPr>
                  <a:spLocks/>
                </p:cNvSpPr>
                <p:nvPr/>
              </p:nvSpPr>
              <p:spPr bwMode="auto">
                <a:xfrm>
                  <a:off x="666652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987"/>
                <p:cNvSpPr>
                  <a:spLocks/>
                </p:cNvSpPr>
                <p:nvPr/>
              </p:nvSpPr>
              <p:spPr bwMode="auto">
                <a:xfrm>
                  <a:off x="681480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988"/>
                <p:cNvSpPr>
                  <a:spLocks/>
                </p:cNvSpPr>
                <p:nvPr/>
              </p:nvSpPr>
              <p:spPr bwMode="auto">
                <a:xfrm>
                  <a:off x="696308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989"/>
                <p:cNvSpPr>
                  <a:spLocks/>
                </p:cNvSpPr>
                <p:nvPr/>
              </p:nvSpPr>
              <p:spPr bwMode="auto">
                <a:xfrm>
                  <a:off x="711136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982"/>
                <p:cNvSpPr>
                  <a:spLocks/>
                </p:cNvSpPr>
                <p:nvPr/>
              </p:nvSpPr>
              <p:spPr bwMode="auto">
                <a:xfrm>
                  <a:off x="7254241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983"/>
                <p:cNvSpPr>
                  <a:spLocks/>
                </p:cNvSpPr>
                <p:nvPr/>
              </p:nvSpPr>
              <p:spPr bwMode="auto">
                <a:xfrm>
                  <a:off x="7402523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984"/>
                <p:cNvSpPr>
                  <a:spLocks/>
                </p:cNvSpPr>
                <p:nvPr/>
              </p:nvSpPr>
              <p:spPr bwMode="auto">
                <a:xfrm>
                  <a:off x="755080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985"/>
                <p:cNvSpPr>
                  <a:spLocks/>
                </p:cNvSpPr>
                <p:nvPr/>
              </p:nvSpPr>
              <p:spPr bwMode="auto">
                <a:xfrm>
                  <a:off x="769908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986"/>
                <p:cNvSpPr>
                  <a:spLocks/>
                </p:cNvSpPr>
                <p:nvPr/>
              </p:nvSpPr>
              <p:spPr bwMode="auto">
                <a:xfrm>
                  <a:off x="7850016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987"/>
                <p:cNvSpPr>
                  <a:spLocks/>
                </p:cNvSpPr>
                <p:nvPr/>
              </p:nvSpPr>
              <p:spPr bwMode="auto">
                <a:xfrm>
                  <a:off x="7998298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988"/>
                <p:cNvSpPr>
                  <a:spLocks/>
                </p:cNvSpPr>
                <p:nvPr/>
              </p:nvSpPr>
              <p:spPr bwMode="auto">
                <a:xfrm>
                  <a:off x="814657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829486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982"/>
                <p:cNvSpPr>
                  <a:spLocks/>
                </p:cNvSpPr>
                <p:nvPr/>
              </p:nvSpPr>
              <p:spPr bwMode="auto">
                <a:xfrm>
                  <a:off x="8445653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983"/>
                <p:cNvSpPr>
                  <a:spLocks/>
                </p:cNvSpPr>
                <p:nvPr/>
              </p:nvSpPr>
              <p:spPr bwMode="auto">
                <a:xfrm>
                  <a:off x="859393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984"/>
                <p:cNvSpPr>
                  <a:spLocks/>
                </p:cNvSpPr>
                <p:nvPr/>
              </p:nvSpPr>
              <p:spPr bwMode="auto">
                <a:xfrm>
                  <a:off x="874221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985"/>
                <p:cNvSpPr>
                  <a:spLocks/>
                </p:cNvSpPr>
                <p:nvPr/>
              </p:nvSpPr>
              <p:spPr bwMode="auto">
                <a:xfrm>
                  <a:off x="889049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986"/>
                <p:cNvSpPr>
                  <a:spLocks/>
                </p:cNvSpPr>
                <p:nvPr/>
              </p:nvSpPr>
              <p:spPr bwMode="auto">
                <a:xfrm>
                  <a:off x="9041428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987"/>
                <p:cNvSpPr>
                  <a:spLocks/>
                </p:cNvSpPr>
                <p:nvPr/>
              </p:nvSpPr>
              <p:spPr bwMode="auto">
                <a:xfrm>
                  <a:off x="918971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988"/>
                <p:cNvSpPr>
                  <a:spLocks/>
                </p:cNvSpPr>
                <p:nvPr/>
              </p:nvSpPr>
              <p:spPr bwMode="auto">
                <a:xfrm>
                  <a:off x="933799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989"/>
                <p:cNvSpPr>
                  <a:spLocks/>
                </p:cNvSpPr>
                <p:nvPr/>
              </p:nvSpPr>
              <p:spPr bwMode="auto">
                <a:xfrm>
                  <a:off x="948627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6" name="组 195"/>
              <p:cNvGrpSpPr/>
              <p:nvPr/>
            </p:nvGrpSpPr>
            <p:grpSpPr>
              <a:xfrm>
                <a:off x="2500131" y="3250413"/>
                <a:ext cx="6913948" cy="237592"/>
                <a:chOff x="2500132" y="1562403"/>
                <a:chExt cx="7114564" cy="244486"/>
              </a:xfrm>
            </p:grpSpPr>
            <p:sp>
              <p:nvSpPr>
                <p:cNvPr id="197" name="Freeform 982"/>
                <p:cNvSpPr>
                  <a:spLocks/>
                </p:cNvSpPr>
                <p:nvPr/>
              </p:nvSpPr>
              <p:spPr bwMode="auto">
                <a:xfrm>
                  <a:off x="250013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983"/>
                <p:cNvSpPr>
                  <a:spLocks/>
                </p:cNvSpPr>
                <p:nvPr/>
              </p:nvSpPr>
              <p:spPr bwMode="auto">
                <a:xfrm>
                  <a:off x="264841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984"/>
                <p:cNvSpPr>
                  <a:spLocks/>
                </p:cNvSpPr>
                <p:nvPr/>
              </p:nvSpPr>
              <p:spPr bwMode="auto">
                <a:xfrm>
                  <a:off x="279669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985"/>
                <p:cNvSpPr>
                  <a:spLocks/>
                </p:cNvSpPr>
                <p:nvPr/>
              </p:nvSpPr>
              <p:spPr bwMode="auto">
                <a:xfrm>
                  <a:off x="294497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986"/>
                <p:cNvSpPr>
                  <a:spLocks/>
                </p:cNvSpPr>
                <p:nvPr/>
              </p:nvSpPr>
              <p:spPr bwMode="auto">
                <a:xfrm>
                  <a:off x="309590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987"/>
                <p:cNvSpPr>
                  <a:spLocks/>
                </p:cNvSpPr>
                <p:nvPr/>
              </p:nvSpPr>
              <p:spPr bwMode="auto">
                <a:xfrm>
                  <a:off x="324418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988"/>
                <p:cNvSpPr>
                  <a:spLocks/>
                </p:cNvSpPr>
                <p:nvPr/>
              </p:nvSpPr>
              <p:spPr bwMode="auto">
                <a:xfrm>
                  <a:off x="339247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989"/>
                <p:cNvSpPr>
                  <a:spLocks/>
                </p:cNvSpPr>
                <p:nvPr/>
              </p:nvSpPr>
              <p:spPr bwMode="auto">
                <a:xfrm>
                  <a:off x="354075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982"/>
                <p:cNvSpPr>
                  <a:spLocks/>
                </p:cNvSpPr>
                <p:nvPr/>
              </p:nvSpPr>
              <p:spPr bwMode="auto">
                <a:xfrm>
                  <a:off x="369000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983"/>
                <p:cNvSpPr>
                  <a:spLocks/>
                </p:cNvSpPr>
                <p:nvPr/>
              </p:nvSpPr>
              <p:spPr bwMode="auto">
                <a:xfrm>
                  <a:off x="383828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984"/>
                <p:cNvSpPr>
                  <a:spLocks/>
                </p:cNvSpPr>
                <p:nvPr/>
              </p:nvSpPr>
              <p:spPr bwMode="auto">
                <a:xfrm>
                  <a:off x="398656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985"/>
                <p:cNvSpPr>
                  <a:spLocks/>
                </p:cNvSpPr>
                <p:nvPr/>
              </p:nvSpPr>
              <p:spPr bwMode="auto">
                <a:xfrm>
                  <a:off x="413484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986"/>
                <p:cNvSpPr>
                  <a:spLocks/>
                </p:cNvSpPr>
                <p:nvPr/>
              </p:nvSpPr>
              <p:spPr bwMode="auto">
                <a:xfrm>
                  <a:off x="428577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987"/>
                <p:cNvSpPr>
                  <a:spLocks/>
                </p:cNvSpPr>
                <p:nvPr/>
              </p:nvSpPr>
              <p:spPr bwMode="auto">
                <a:xfrm>
                  <a:off x="443405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988"/>
                <p:cNvSpPr>
                  <a:spLocks/>
                </p:cNvSpPr>
                <p:nvPr/>
              </p:nvSpPr>
              <p:spPr bwMode="auto">
                <a:xfrm>
                  <a:off x="458234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989"/>
                <p:cNvSpPr>
                  <a:spLocks/>
                </p:cNvSpPr>
                <p:nvPr/>
              </p:nvSpPr>
              <p:spPr bwMode="auto">
                <a:xfrm>
                  <a:off x="473062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982"/>
                <p:cNvSpPr>
                  <a:spLocks/>
                </p:cNvSpPr>
                <p:nvPr/>
              </p:nvSpPr>
              <p:spPr bwMode="auto">
                <a:xfrm>
                  <a:off x="488087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983"/>
                <p:cNvSpPr>
                  <a:spLocks/>
                </p:cNvSpPr>
                <p:nvPr/>
              </p:nvSpPr>
              <p:spPr bwMode="auto">
                <a:xfrm>
                  <a:off x="502915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984"/>
                <p:cNvSpPr>
                  <a:spLocks/>
                </p:cNvSpPr>
                <p:nvPr/>
              </p:nvSpPr>
              <p:spPr bwMode="auto">
                <a:xfrm>
                  <a:off x="517743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985"/>
                <p:cNvSpPr>
                  <a:spLocks/>
                </p:cNvSpPr>
                <p:nvPr/>
              </p:nvSpPr>
              <p:spPr bwMode="auto">
                <a:xfrm>
                  <a:off x="532572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986"/>
                <p:cNvSpPr>
                  <a:spLocks/>
                </p:cNvSpPr>
                <p:nvPr/>
              </p:nvSpPr>
              <p:spPr bwMode="auto">
                <a:xfrm>
                  <a:off x="547665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987"/>
                <p:cNvSpPr>
                  <a:spLocks/>
                </p:cNvSpPr>
                <p:nvPr/>
              </p:nvSpPr>
              <p:spPr bwMode="auto">
                <a:xfrm>
                  <a:off x="562493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988"/>
                <p:cNvSpPr>
                  <a:spLocks/>
                </p:cNvSpPr>
                <p:nvPr/>
              </p:nvSpPr>
              <p:spPr bwMode="auto">
                <a:xfrm>
                  <a:off x="577321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989"/>
                <p:cNvSpPr>
                  <a:spLocks/>
                </p:cNvSpPr>
                <p:nvPr/>
              </p:nvSpPr>
              <p:spPr bwMode="auto">
                <a:xfrm>
                  <a:off x="592149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982"/>
                <p:cNvSpPr>
                  <a:spLocks/>
                </p:cNvSpPr>
                <p:nvPr/>
              </p:nvSpPr>
              <p:spPr bwMode="auto">
                <a:xfrm>
                  <a:off x="607074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983"/>
                <p:cNvSpPr>
                  <a:spLocks/>
                </p:cNvSpPr>
                <p:nvPr/>
              </p:nvSpPr>
              <p:spPr bwMode="auto">
                <a:xfrm>
                  <a:off x="621902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984"/>
                <p:cNvSpPr>
                  <a:spLocks/>
                </p:cNvSpPr>
                <p:nvPr/>
              </p:nvSpPr>
              <p:spPr bwMode="auto">
                <a:xfrm>
                  <a:off x="636730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985"/>
                <p:cNvSpPr>
                  <a:spLocks/>
                </p:cNvSpPr>
                <p:nvPr/>
              </p:nvSpPr>
              <p:spPr bwMode="auto">
                <a:xfrm>
                  <a:off x="651559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986"/>
                <p:cNvSpPr>
                  <a:spLocks/>
                </p:cNvSpPr>
                <p:nvPr/>
              </p:nvSpPr>
              <p:spPr bwMode="auto">
                <a:xfrm>
                  <a:off x="666652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987"/>
                <p:cNvSpPr>
                  <a:spLocks/>
                </p:cNvSpPr>
                <p:nvPr/>
              </p:nvSpPr>
              <p:spPr bwMode="auto">
                <a:xfrm>
                  <a:off x="681480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988"/>
                <p:cNvSpPr>
                  <a:spLocks/>
                </p:cNvSpPr>
                <p:nvPr/>
              </p:nvSpPr>
              <p:spPr bwMode="auto">
                <a:xfrm>
                  <a:off x="696308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989"/>
                <p:cNvSpPr>
                  <a:spLocks/>
                </p:cNvSpPr>
                <p:nvPr/>
              </p:nvSpPr>
              <p:spPr bwMode="auto">
                <a:xfrm>
                  <a:off x="711136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982"/>
                <p:cNvSpPr>
                  <a:spLocks/>
                </p:cNvSpPr>
                <p:nvPr/>
              </p:nvSpPr>
              <p:spPr bwMode="auto">
                <a:xfrm>
                  <a:off x="7254241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983"/>
                <p:cNvSpPr>
                  <a:spLocks/>
                </p:cNvSpPr>
                <p:nvPr/>
              </p:nvSpPr>
              <p:spPr bwMode="auto">
                <a:xfrm>
                  <a:off x="7402523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984"/>
                <p:cNvSpPr>
                  <a:spLocks/>
                </p:cNvSpPr>
                <p:nvPr/>
              </p:nvSpPr>
              <p:spPr bwMode="auto">
                <a:xfrm>
                  <a:off x="755080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985"/>
                <p:cNvSpPr>
                  <a:spLocks/>
                </p:cNvSpPr>
                <p:nvPr/>
              </p:nvSpPr>
              <p:spPr bwMode="auto">
                <a:xfrm>
                  <a:off x="769908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986"/>
                <p:cNvSpPr>
                  <a:spLocks/>
                </p:cNvSpPr>
                <p:nvPr/>
              </p:nvSpPr>
              <p:spPr bwMode="auto">
                <a:xfrm>
                  <a:off x="7850016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987"/>
                <p:cNvSpPr>
                  <a:spLocks/>
                </p:cNvSpPr>
                <p:nvPr/>
              </p:nvSpPr>
              <p:spPr bwMode="auto">
                <a:xfrm>
                  <a:off x="7998298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988"/>
                <p:cNvSpPr>
                  <a:spLocks/>
                </p:cNvSpPr>
                <p:nvPr/>
              </p:nvSpPr>
              <p:spPr bwMode="auto">
                <a:xfrm>
                  <a:off x="814657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989"/>
                <p:cNvSpPr>
                  <a:spLocks/>
                </p:cNvSpPr>
                <p:nvPr/>
              </p:nvSpPr>
              <p:spPr bwMode="auto">
                <a:xfrm>
                  <a:off x="829486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982"/>
                <p:cNvSpPr>
                  <a:spLocks/>
                </p:cNvSpPr>
                <p:nvPr/>
              </p:nvSpPr>
              <p:spPr bwMode="auto">
                <a:xfrm>
                  <a:off x="8445653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983"/>
                <p:cNvSpPr>
                  <a:spLocks/>
                </p:cNvSpPr>
                <p:nvPr/>
              </p:nvSpPr>
              <p:spPr bwMode="auto">
                <a:xfrm>
                  <a:off x="859393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984"/>
                <p:cNvSpPr>
                  <a:spLocks/>
                </p:cNvSpPr>
                <p:nvPr/>
              </p:nvSpPr>
              <p:spPr bwMode="auto">
                <a:xfrm>
                  <a:off x="874221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985"/>
                <p:cNvSpPr>
                  <a:spLocks/>
                </p:cNvSpPr>
                <p:nvPr/>
              </p:nvSpPr>
              <p:spPr bwMode="auto">
                <a:xfrm>
                  <a:off x="889049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986"/>
                <p:cNvSpPr>
                  <a:spLocks/>
                </p:cNvSpPr>
                <p:nvPr/>
              </p:nvSpPr>
              <p:spPr bwMode="auto">
                <a:xfrm>
                  <a:off x="9041428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987"/>
                <p:cNvSpPr>
                  <a:spLocks/>
                </p:cNvSpPr>
                <p:nvPr/>
              </p:nvSpPr>
              <p:spPr bwMode="auto">
                <a:xfrm>
                  <a:off x="918971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988"/>
                <p:cNvSpPr>
                  <a:spLocks/>
                </p:cNvSpPr>
                <p:nvPr/>
              </p:nvSpPr>
              <p:spPr bwMode="auto">
                <a:xfrm>
                  <a:off x="933799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989"/>
                <p:cNvSpPr>
                  <a:spLocks/>
                </p:cNvSpPr>
                <p:nvPr/>
              </p:nvSpPr>
              <p:spPr bwMode="auto">
                <a:xfrm>
                  <a:off x="948627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7" name="组 186"/>
            <p:cNvGrpSpPr/>
            <p:nvPr/>
          </p:nvGrpSpPr>
          <p:grpSpPr>
            <a:xfrm>
              <a:off x="2199672" y="1727193"/>
              <a:ext cx="315032" cy="2708789"/>
              <a:chOff x="2157101" y="1157468"/>
              <a:chExt cx="315032" cy="2708789"/>
            </a:xfrm>
          </p:grpSpPr>
          <p:sp>
            <p:nvSpPr>
              <p:cNvPr id="192" name="矩形 191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93" name="矩形 192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94" name="矩形 193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  <p:grpSp>
          <p:nvGrpSpPr>
            <p:cNvPr id="188" name="组 187"/>
            <p:cNvGrpSpPr/>
            <p:nvPr/>
          </p:nvGrpSpPr>
          <p:grpSpPr>
            <a:xfrm>
              <a:off x="9418458" y="1727193"/>
              <a:ext cx="315032" cy="2708789"/>
              <a:chOff x="2157101" y="1157468"/>
              <a:chExt cx="315032" cy="2708789"/>
            </a:xfrm>
          </p:grpSpPr>
          <p:sp>
            <p:nvSpPr>
              <p:cNvPr id="189" name="矩形 188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90" name="矩形 189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91" name="矩形 190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</p:grpSp>
      <p:grpSp>
        <p:nvGrpSpPr>
          <p:cNvPr id="458" name="组 457"/>
          <p:cNvGrpSpPr/>
          <p:nvPr/>
        </p:nvGrpSpPr>
        <p:grpSpPr>
          <a:xfrm>
            <a:off x="514104" y="2171599"/>
            <a:ext cx="1365635" cy="3767175"/>
            <a:chOff x="514104" y="2171599"/>
            <a:chExt cx="1365635" cy="3767175"/>
          </a:xfrm>
        </p:grpSpPr>
        <p:sp>
          <p:nvSpPr>
            <p:cNvPr id="411" name="矩形 410"/>
            <p:cNvSpPr/>
            <p:nvPr/>
          </p:nvSpPr>
          <p:spPr>
            <a:xfrm rot="10800000">
              <a:off x="673982" y="2317003"/>
              <a:ext cx="1047253" cy="3485665"/>
            </a:xfrm>
            <a:prstGeom prst="rect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412" name="组合 1"/>
            <p:cNvGrpSpPr/>
            <p:nvPr/>
          </p:nvGrpSpPr>
          <p:grpSpPr>
            <a:xfrm rot="16140000">
              <a:off x="-571031" y="3561253"/>
              <a:ext cx="3509717" cy="1022435"/>
              <a:chOff x="1627188" y="2252663"/>
              <a:chExt cx="1230313" cy="363538"/>
            </a:xfrm>
            <a:solidFill>
              <a:schemeClr val="accent1">
                <a:lumMod val="50000"/>
                <a:alpha val="10000"/>
              </a:schemeClr>
            </a:solidFill>
          </p:grpSpPr>
          <p:sp>
            <p:nvSpPr>
              <p:cNvPr id="413" name="Freeform 6"/>
              <p:cNvSpPr>
                <a:spLocks/>
              </p:cNvSpPr>
              <p:nvPr/>
            </p:nvSpPr>
            <p:spPr bwMode="auto">
              <a:xfrm>
                <a:off x="1635125" y="2252663"/>
                <a:ext cx="1222375" cy="49213"/>
              </a:xfrm>
              <a:custGeom>
                <a:avLst/>
                <a:gdLst>
                  <a:gd name="T0" fmla="*/ 112 w 474"/>
                  <a:gd name="T1" fmla="*/ 2 h 19"/>
                  <a:gd name="T2" fmla="*/ 168 w 474"/>
                  <a:gd name="T3" fmla="*/ 3 h 19"/>
                  <a:gd name="T4" fmla="*/ 186 w 474"/>
                  <a:gd name="T5" fmla="*/ 3 h 19"/>
                  <a:gd name="T6" fmla="*/ 227 w 474"/>
                  <a:gd name="T7" fmla="*/ 3 h 19"/>
                  <a:gd name="T8" fmla="*/ 247 w 474"/>
                  <a:gd name="T9" fmla="*/ 4 h 19"/>
                  <a:gd name="T10" fmla="*/ 307 w 474"/>
                  <a:gd name="T11" fmla="*/ 4 h 19"/>
                  <a:gd name="T12" fmla="*/ 321 w 474"/>
                  <a:gd name="T13" fmla="*/ 4 h 19"/>
                  <a:gd name="T14" fmla="*/ 373 w 474"/>
                  <a:gd name="T15" fmla="*/ 5 h 19"/>
                  <a:gd name="T16" fmla="*/ 397 w 474"/>
                  <a:gd name="T17" fmla="*/ 5 h 19"/>
                  <a:gd name="T18" fmla="*/ 466 w 474"/>
                  <a:gd name="T19" fmla="*/ 6 h 19"/>
                  <a:gd name="T20" fmla="*/ 473 w 474"/>
                  <a:gd name="T21" fmla="*/ 6 h 19"/>
                  <a:gd name="T22" fmla="*/ 474 w 474"/>
                  <a:gd name="T23" fmla="*/ 7 h 19"/>
                  <a:gd name="T24" fmla="*/ 473 w 474"/>
                  <a:gd name="T25" fmla="*/ 19 h 19"/>
                  <a:gd name="T26" fmla="*/ 473 w 474"/>
                  <a:gd name="T27" fmla="*/ 19 h 19"/>
                  <a:gd name="T28" fmla="*/ 445 w 474"/>
                  <a:gd name="T29" fmla="*/ 18 h 19"/>
                  <a:gd name="T30" fmla="*/ 398 w 474"/>
                  <a:gd name="T31" fmla="*/ 18 h 19"/>
                  <a:gd name="T32" fmla="*/ 268 w 474"/>
                  <a:gd name="T33" fmla="*/ 16 h 19"/>
                  <a:gd name="T34" fmla="*/ 213 w 474"/>
                  <a:gd name="T35" fmla="*/ 16 h 19"/>
                  <a:gd name="T36" fmla="*/ 170 w 474"/>
                  <a:gd name="T37" fmla="*/ 15 h 19"/>
                  <a:gd name="T38" fmla="*/ 67 w 474"/>
                  <a:gd name="T39" fmla="*/ 14 h 19"/>
                  <a:gd name="T40" fmla="*/ 59 w 474"/>
                  <a:gd name="T41" fmla="*/ 14 h 19"/>
                  <a:gd name="T42" fmla="*/ 0 w 474"/>
                  <a:gd name="T43" fmla="*/ 13 h 19"/>
                  <a:gd name="T44" fmla="*/ 0 w 474"/>
                  <a:gd name="T45" fmla="*/ 12 h 19"/>
                  <a:gd name="T46" fmla="*/ 0 w 474"/>
                  <a:gd name="T47" fmla="*/ 1 h 19"/>
                  <a:gd name="T48" fmla="*/ 1 w 474"/>
                  <a:gd name="T49" fmla="*/ 0 h 19"/>
                  <a:gd name="T50" fmla="*/ 65 w 474"/>
                  <a:gd name="T51" fmla="*/ 1 h 19"/>
                  <a:gd name="T52" fmla="*/ 112 w 474"/>
                  <a:gd name="T5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74" h="19">
                    <a:moveTo>
                      <a:pt x="112" y="2"/>
                    </a:moveTo>
                    <a:cubicBezTo>
                      <a:pt x="168" y="3"/>
                      <a:pt x="168" y="3"/>
                      <a:pt x="168" y="3"/>
                    </a:cubicBezTo>
                    <a:cubicBezTo>
                      <a:pt x="174" y="3"/>
                      <a:pt x="180" y="3"/>
                      <a:pt x="186" y="3"/>
                    </a:cubicBezTo>
                    <a:cubicBezTo>
                      <a:pt x="227" y="3"/>
                      <a:pt x="227" y="3"/>
                      <a:pt x="227" y="3"/>
                    </a:cubicBezTo>
                    <a:cubicBezTo>
                      <a:pt x="247" y="4"/>
                      <a:pt x="247" y="4"/>
                      <a:pt x="247" y="4"/>
                    </a:cubicBezTo>
                    <a:cubicBezTo>
                      <a:pt x="307" y="4"/>
                      <a:pt x="307" y="4"/>
                      <a:pt x="307" y="4"/>
                    </a:cubicBezTo>
                    <a:cubicBezTo>
                      <a:pt x="312" y="4"/>
                      <a:pt x="316" y="4"/>
                      <a:pt x="321" y="4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97" y="5"/>
                      <a:pt x="397" y="5"/>
                      <a:pt x="397" y="5"/>
                    </a:cubicBezTo>
                    <a:cubicBezTo>
                      <a:pt x="466" y="6"/>
                      <a:pt x="466" y="6"/>
                      <a:pt x="466" y="6"/>
                    </a:cubicBezTo>
                    <a:cubicBezTo>
                      <a:pt x="473" y="6"/>
                      <a:pt x="473" y="6"/>
                      <a:pt x="473" y="6"/>
                    </a:cubicBezTo>
                    <a:cubicBezTo>
                      <a:pt x="474" y="7"/>
                      <a:pt x="474" y="7"/>
                      <a:pt x="474" y="7"/>
                    </a:cubicBezTo>
                    <a:cubicBezTo>
                      <a:pt x="473" y="19"/>
                      <a:pt x="473" y="19"/>
                      <a:pt x="473" y="19"/>
                    </a:cubicBezTo>
                    <a:cubicBezTo>
                      <a:pt x="473" y="19"/>
                      <a:pt x="473" y="19"/>
                      <a:pt x="473" y="19"/>
                    </a:cubicBezTo>
                    <a:cubicBezTo>
                      <a:pt x="464" y="18"/>
                      <a:pt x="454" y="19"/>
                      <a:pt x="445" y="18"/>
                    </a:cubicBezTo>
                    <a:cubicBezTo>
                      <a:pt x="398" y="18"/>
                      <a:pt x="398" y="18"/>
                      <a:pt x="398" y="18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13" y="16"/>
                      <a:pt x="213" y="16"/>
                      <a:pt x="213" y="16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4" y="14"/>
                      <a:pt x="61" y="14"/>
                      <a:pt x="59" y="14"/>
                    </a:cubicBezTo>
                    <a:cubicBezTo>
                      <a:pt x="39" y="14"/>
                      <a:pt x="20" y="14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5" y="1"/>
                      <a:pt x="65" y="1"/>
                      <a:pt x="65" y="1"/>
                    </a:cubicBezTo>
                    <a:lnTo>
                      <a:pt x="1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7"/>
              <p:cNvSpPr>
                <a:spLocks/>
              </p:cNvSpPr>
              <p:nvPr/>
            </p:nvSpPr>
            <p:spPr bwMode="auto">
              <a:xfrm>
                <a:off x="1630363" y="2298700"/>
                <a:ext cx="479425" cy="231775"/>
              </a:xfrm>
              <a:custGeom>
                <a:avLst/>
                <a:gdLst>
                  <a:gd name="T0" fmla="*/ 102 w 186"/>
                  <a:gd name="T1" fmla="*/ 18 h 90"/>
                  <a:gd name="T2" fmla="*/ 106 w 186"/>
                  <a:gd name="T3" fmla="*/ 18 h 90"/>
                  <a:gd name="T4" fmla="*/ 128 w 186"/>
                  <a:gd name="T5" fmla="*/ 3 h 90"/>
                  <a:gd name="T6" fmla="*/ 124 w 186"/>
                  <a:gd name="T7" fmla="*/ 18 h 90"/>
                  <a:gd name="T8" fmla="*/ 132 w 186"/>
                  <a:gd name="T9" fmla="*/ 9 h 90"/>
                  <a:gd name="T10" fmla="*/ 157 w 186"/>
                  <a:gd name="T11" fmla="*/ 3 h 90"/>
                  <a:gd name="T12" fmla="*/ 186 w 186"/>
                  <a:gd name="T13" fmla="*/ 3 h 90"/>
                  <a:gd name="T14" fmla="*/ 142 w 186"/>
                  <a:gd name="T15" fmla="*/ 32 h 90"/>
                  <a:gd name="T16" fmla="*/ 122 w 186"/>
                  <a:gd name="T17" fmla="*/ 34 h 90"/>
                  <a:gd name="T18" fmla="*/ 128 w 186"/>
                  <a:gd name="T19" fmla="*/ 43 h 90"/>
                  <a:gd name="T20" fmla="*/ 119 w 186"/>
                  <a:gd name="T21" fmla="*/ 59 h 90"/>
                  <a:gd name="T22" fmla="*/ 115 w 186"/>
                  <a:gd name="T23" fmla="*/ 58 h 90"/>
                  <a:gd name="T24" fmla="*/ 93 w 186"/>
                  <a:gd name="T25" fmla="*/ 78 h 90"/>
                  <a:gd name="T26" fmla="*/ 93 w 186"/>
                  <a:gd name="T27" fmla="*/ 61 h 90"/>
                  <a:gd name="T28" fmla="*/ 97 w 186"/>
                  <a:gd name="T29" fmla="*/ 72 h 90"/>
                  <a:gd name="T30" fmla="*/ 101 w 186"/>
                  <a:gd name="T31" fmla="*/ 57 h 90"/>
                  <a:gd name="T32" fmla="*/ 84 w 186"/>
                  <a:gd name="T33" fmla="*/ 62 h 90"/>
                  <a:gd name="T34" fmla="*/ 68 w 186"/>
                  <a:gd name="T35" fmla="*/ 88 h 90"/>
                  <a:gd name="T36" fmla="*/ 69 w 186"/>
                  <a:gd name="T37" fmla="*/ 82 h 90"/>
                  <a:gd name="T38" fmla="*/ 58 w 186"/>
                  <a:gd name="T39" fmla="*/ 89 h 90"/>
                  <a:gd name="T40" fmla="*/ 30 w 186"/>
                  <a:gd name="T41" fmla="*/ 84 h 90"/>
                  <a:gd name="T42" fmla="*/ 36 w 186"/>
                  <a:gd name="T43" fmla="*/ 65 h 90"/>
                  <a:gd name="T44" fmla="*/ 49 w 186"/>
                  <a:gd name="T45" fmla="*/ 62 h 90"/>
                  <a:gd name="T46" fmla="*/ 52 w 186"/>
                  <a:gd name="T47" fmla="*/ 71 h 90"/>
                  <a:gd name="T48" fmla="*/ 42 w 186"/>
                  <a:gd name="T49" fmla="*/ 79 h 90"/>
                  <a:gd name="T50" fmla="*/ 59 w 186"/>
                  <a:gd name="T51" fmla="*/ 60 h 90"/>
                  <a:gd name="T52" fmla="*/ 21 w 186"/>
                  <a:gd name="T53" fmla="*/ 76 h 90"/>
                  <a:gd name="T54" fmla="*/ 6 w 186"/>
                  <a:gd name="T55" fmla="*/ 70 h 90"/>
                  <a:gd name="T56" fmla="*/ 8 w 186"/>
                  <a:gd name="T57" fmla="*/ 64 h 90"/>
                  <a:gd name="T58" fmla="*/ 1 w 186"/>
                  <a:gd name="T59" fmla="*/ 63 h 90"/>
                  <a:gd name="T60" fmla="*/ 2 w 186"/>
                  <a:gd name="T61" fmla="*/ 21 h 90"/>
                  <a:gd name="T62" fmla="*/ 36 w 186"/>
                  <a:gd name="T63" fmla="*/ 31 h 90"/>
                  <a:gd name="T64" fmla="*/ 21 w 186"/>
                  <a:gd name="T65" fmla="*/ 50 h 90"/>
                  <a:gd name="T66" fmla="*/ 21 w 186"/>
                  <a:gd name="T67" fmla="*/ 33 h 90"/>
                  <a:gd name="T68" fmla="*/ 14 w 186"/>
                  <a:gd name="T69" fmla="*/ 29 h 90"/>
                  <a:gd name="T70" fmla="*/ 5 w 186"/>
                  <a:gd name="T71" fmla="*/ 49 h 90"/>
                  <a:gd name="T72" fmla="*/ 32 w 186"/>
                  <a:gd name="T73" fmla="*/ 54 h 90"/>
                  <a:gd name="T74" fmla="*/ 40 w 186"/>
                  <a:gd name="T75" fmla="*/ 26 h 90"/>
                  <a:gd name="T76" fmla="*/ 12 w 186"/>
                  <a:gd name="T77" fmla="*/ 11 h 90"/>
                  <a:gd name="T78" fmla="*/ 2 w 186"/>
                  <a:gd name="T79" fmla="*/ 15 h 90"/>
                  <a:gd name="T80" fmla="*/ 28 w 186"/>
                  <a:gd name="T81" fmla="*/ 2 h 90"/>
                  <a:gd name="T82" fmla="*/ 52 w 186"/>
                  <a:gd name="T83" fmla="*/ 25 h 90"/>
                  <a:gd name="T84" fmla="*/ 79 w 186"/>
                  <a:gd name="T85" fmla="*/ 44 h 90"/>
                  <a:gd name="T86" fmla="*/ 87 w 186"/>
                  <a:gd name="T87" fmla="*/ 12 h 90"/>
                  <a:gd name="T88" fmla="*/ 68 w 186"/>
                  <a:gd name="T89" fmla="*/ 29 h 90"/>
                  <a:gd name="T90" fmla="*/ 75 w 186"/>
                  <a:gd name="T91" fmla="*/ 31 h 90"/>
                  <a:gd name="T92" fmla="*/ 80 w 186"/>
                  <a:gd name="T93" fmla="*/ 16 h 90"/>
                  <a:gd name="T94" fmla="*/ 87 w 186"/>
                  <a:gd name="T95" fmla="*/ 30 h 90"/>
                  <a:gd name="T96" fmla="*/ 64 w 186"/>
                  <a:gd name="T97" fmla="*/ 38 h 90"/>
                  <a:gd name="T98" fmla="*/ 62 w 186"/>
                  <a:gd name="T99" fmla="*/ 4 h 90"/>
                  <a:gd name="T100" fmla="*/ 101 w 186"/>
                  <a:gd name="T101" fmla="*/ 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90">
                    <a:moveTo>
                      <a:pt x="101" y="9"/>
                    </a:moveTo>
                    <a:cubicBezTo>
                      <a:pt x="102" y="12"/>
                      <a:pt x="103" y="15"/>
                      <a:pt x="102" y="18"/>
                    </a:cubicBezTo>
                    <a:cubicBezTo>
                      <a:pt x="102" y="21"/>
                      <a:pt x="101" y="23"/>
                      <a:pt x="101" y="25"/>
                    </a:cubicBezTo>
                    <a:cubicBezTo>
                      <a:pt x="103" y="23"/>
                      <a:pt x="104" y="20"/>
                      <a:pt x="106" y="18"/>
                    </a:cubicBezTo>
                    <a:cubicBezTo>
                      <a:pt x="108" y="14"/>
                      <a:pt x="107" y="8"/>
                      <a:pt x="111" y="4"/>
                    </a:cubicBezTo>
                    <a:cubicBezTo>
                      <a:pt x="116" y="1"/>
                      <a:pt x="123" y="2"/>
                      <a:pt x="128" y="3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6" y="8"/>
                      <a:pt x="124" y="13"/>
                      <a:pt x="124" y="18"/>
                    </a:cubicBezTo>
                    <a:cubicBezTo>
                      <a:pt x="125" y="18"/>
                      <a:pt x="125" y="17"/>
                      <a:pt x="125" y="16"/>
                    </a:cubicBezTo>
                    <a:cubicBezTo>
                      <a:pt x="128" y="14"/>
                      <a:pt x="130" y="11"/>
                      <a:pt x="132" y="9"/>
                    </a:cubicBezTo>
                    <a:cubicBezTo>
                      <a:pt x="135" y="6"/>
                      <a:pt x="140" y="5"/>
                      <a:pt x="145" y="4"/>
                    </a:cubicBezTo>
                    <a:cubicBezTo>
                      <a:pt x="149" y="3"/>
                      <a:pt x="153" y="3"/>
                      <a:pt x="157" y="3"/>
                    </a:cubicBezTo>
                    <a:cubicBezTo>
                      <a:pt x="166" y="3"/>
                      <a:pt x="174" y="2"/>
                      <a:pt x="182" y="2"/>
                    </a:cubicBezTo>
                    <a:cubicBezTo>
                      <a:pt x="183" y="3"/>
                      <a:pt x="186" y="1"/>
                      <a:pt x="186" y="3"/>
                    </a:cubicBezTo>
                    <a:cubicBezTo>
                      <a:pt x="177" y="6"/>
                      <a:pt x="168" y="10"/>
                      <a:pt x="160" y="13"/>
                    </a:cubicBezTo>
                    <a:cubicBezTo>
                      <a:pt x="152" y="18"/>
                      <a:pt x="147" y="25"/>
                      <a:pt x="142" y="32"/>
                    </a:cubicBezTo>
                    <a:cubicBezTo>
                      <a:pt x="139" y="35"/>
                      <a:pt x="135" y="37"/>
                      <a:pt x="131" y="38"/>
                    </a:cubicBezTo>
                    <a:cubicBezTo>
                      <a:pt x="127" y="38"/>
                      <a:pt x="125" y="36"/>
                      <a:pt x="122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2" y="38"/>
                      <a:pt x="125" y="41"/>
                      <a:pt x="128" y="43"/>
                    </a:cubicBezTo>
                    <a:cubicBezTo>
                      <a:pt x="131" y="47"/>
                      <a:pt x="126" y="51"/>
                      <a:pt x="125" y="55"/>
                    </a:cubicBezTo>
                    <a:cubicBezTo>
                      <a:pt x="123" y="56"/>
                      <a:pt x="122" y="60"/>
                      <a:pt x="119" y="59"/>
                    </a:cubicBezTo>
                    <a:cubicBezTo>
                      <a:pt x="117" y="58"/>
                      <a:pt x="116" y="55"/>
                      <a:pt x="115" y="54"/>
                    </a:cubicBezTo>
                    <a:cubicBezTo>
                      <a:pt x="114" y="55"/>
                      <a:pt x="115" y="57"/>
                      <a:pt x="115" y="58"/>
                    </a:cubicBezTo>
                    <a:cubicBezTo>
                      <a:pt x="115" y="65"/>
                      <a:pt x="110" y="70"/>
                      <a:pt x="106" y="73"/>
                    </a:cubicBezTo>
                    <a:cubicBezTo>
                      <a:pt x="102" y="77"/>
                      <a:pt x="98" y="80"/>
                      <a:pt x="93" y="78"/>
                    </a:cubicBezTo>
                    <a:cubicBezTo>
                      <a:pt x="89" y="76"/>
                      <a:pt x="87" y="72"/>
                      <a:pt x="88" y="68"/>
                    </a:cubicBezTo>
                    <a:cubicBezTo>
                      <a:pt x="88" y="65"/>
                      <a:pt x="91" y="63"/>
                      <a:pt x="93" y="61"/>
                    </a:cubicBezTo>
                    <a:cubicBezTo>
                      <a:pt x="94" y="61"/>
                      <a:pt x="96" y="61"/>
                      <a:pt x="97" y="62"/>
                    </a:cubicBezTo>
                    <a:cubicBezTo>
                      <a:pt x="100" y="66"/>
                      <a:pt x="93" y="69"/>
                      <a:pt x="97" y="72"/>
                    </a:cubicBezTo>
                    <a:cubicBezTo>
                      <a:pt x="100" y="72"/>
                      <a:pt x="102" y="69"/>
                      <a:pt x="104" y="67"/>
                    </a:cubicBezTo>
                    <a:cubicBezTo>
                      <a:pt x="104" y="63"/>
                      <a:pt x="103" y="59"/>
                      <a:pt x="101" y="57"/>
                    </a:cubicBezTo>
                    <a:cubicBezTo>
                      <a:pt x="99" y="55"/>
                      <a:pt x="96" y="55"/>
                      <a:pt x="93" y="54"/>
                    </a:cubicBezTo>
                    <a:cubicBezTo>
                      <a:pt x="89" y="55"/>
                      <a:pt x="85" y="58"/>
                      <a:pt x="84" y="62"/>
                    </a:cubicBezTo>
                    <a:cubicBezTo>
                      <a:pt x="81" y="70"/>
                      <a:pt x="85" y="77"/>
                      <a:pt x="83" y="85"/>
                    </a:cubicBezTo>
                    <a:cubicBezTo>
                      <a:pt x="79" y="89"/>
                      <a:pt x="73" y="89"/>
                      <a:pt x="68" y="88"/>
                    </a:cubicBezTo>
                    <a:cubicBezTo>
                      <a:pt x="67" y="88"/>
                      <a:pt x="67" y="88"/>
                      <a:pt x="67" y="87"/>
                    </a:cubicBezTo>
                    <a:cubicBezTo>
                      <a:pt x="66" y="85"/>
                      <a:pt x="68" y="84"/>
                      <a:pt x="69" y="82"/>
                    </a:cubicBezTo>
                    <a:cubicBezTo>
                      <a:pt x="70" y="79"/>
                      <a:pt x="72" y="75"/>
                      <a:pt x="70" y="71"/>
                    </a:cubicBezTo>
                    <a:cubicBezTo>
                      <a:pt x="67" y="78"/>
                      <a:pt x="65" y="87"/>
                      <a:pt x="58" y="89"/>
                    </a:cubicBezTo>
                    <a:cubicBezTo>
                      <a:pt x="53" y="90"/>
                      <a:pt x="48" y="89"/>
                      <a:pt x="43" y="89"/>
                    </a:cubicBezTo>
                    <a:cubicBezTo>
                      <a:pt x="39" y="88"/>
                      <a:pt x="34" y="86"/>
                      <a:pt x="30" y="84"/>
                    </a:cubicBezTo>
                    <a:cubicBezTo>
                      <a:pt x="29" y="81"/>
                      <a:pt x="27" y="78"/>
                      <a:pt x="27" y="75"/>
                    </a:cubicBezTo>
                    <a:cubicBezTo>
                      <a:pt x="29" y="71"/>
                      <a:pt x="33" y="69"/>
                      <a:pt x="36" y="65"/>
                    </a:cubicBezTo>
                    <a:cubicBezTo>
                      <a:pt x="38" y="65"/>
                      <a:pt x="40" y="64"/>
                      <a:pt x="42" y="63"/>
                    </a:cubicBezTo>
                    <a:cubicBezTo>
                      <a:pt x="44" y="62"/>
                      <a:pt x="46" y="62"/>
                      <a:pt x="49" y="62"/>
                    </a:cubicBezTo>
                    <a:cubicBezTo>
                      <a:pt x="51" y="62"/>
                      <a:pt x="54" y="64"/>
                      <a:pt x="54" y="66"/>
                    </a:cubicBezTo>
                    <a:cubicBezTo>
                      <a:pt x="54" y="68"/>
                      <a:pt x="53" y="70"/>
                      <a:pt x="52" y="71"/>
                    </a:cubicBezTo>
                    <a:cubicBezTo>
                      <a:pt x="48" y="74"/>
                      <a:pt x="42" y="72"/>
                      <a:pt x="40" y="77"/>
                    </a:cubicBezTo>
                    <a:cubicBezTo>
                      <a:pt x="39" y="78"/>
                      <a:pt x="40" y="79"/>
                      <a:pt x="42" y="79"/>
                    </a:cubicBezTo>
                    <a:cubicBezTo>
                      <a:pt x="50" y="78"/>
                      <a:pt x="58" y="76"/>
                      <a:pt x="62" y="68"/>
                    </a:cubicBezTo>
                    <a:cubicBezTo>
                      <a:pt x="63" y="65"/>
                      <a:pt x="62" y="62"/>
                      <a:pt x="59" y="60"/>
                    </a:cubicBezTo>
                    <a:cubicBezTo>
                      <a:pt x="49" y="56"/>
                      <a:pt x="36" y="58"/>
                      <a:pt x="28" y="66"/>
                    </a:cubicBezTo>
                    <a:cubicBezTo>
                      <a:pt x="25" y="69"/>
                      <a:pt x="24" y="73"/>
                      <a:pt x="21" y="76"/>
                    </a:cubicBezTo>
                    <a:cubicBezTo>
                      <a:pt x="18" y="77"/>
                      <a:pt x="15" y="75"/>
                      <a:pt x="12" y="74"/>
                    </a:cubicBezTo>
                    <a:cubicBezTo>
                      <a:pt x="10" y="73"/>
                      <a:pt x="8" y="71"/>
                      <a:pt x="6" y="70"/>
                    </a:cubicBezTo>
                    <a:cubicBezTo>
                      <a:pt x="6" y="69"/>
                      <a:pt x="5" y="68"/>
                      <a:pt x="6" y="67"/>
                    </a:cubicBezTo>
                    <a:cubicBezTo>
                      <a:pt x="7" y="67"/>
                      <a:pt x="8" y="65"/>
                      <a:pt x="8" y="64"/>
                    </a:cubicBezTo>
                    <a:cubicBezTo>
                      <a:pt x="8" y="63"/>
                      <a:pt x="7" y="62"/>
                      <a:pt x="7" y="62"/>
                    </a:cubicBezTo>
                    <a:cubicBezTo>
                      <a:pt x="5" y="62"/>
                      <a:pt x="3" y="62"/>
                      <a:pt x="1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49"/>
                      <a:pt x="1" y="34"/>
                      <a:pt x="2" y="21"/>
                    </a:cubicBezTo>
                    <a:cubicBezTo>
                      <a:pt x="7" y="18"/>
                      <a:pt x="14" y="16"/>
                      <a:pt x="20" y="17"/>
                    </a:cubicBezTo>
                    <a:cubicBezTo>
                      <a:pt x="28" y="18"/>
                      <a:pt x="34" y="24"/>
                      <a:pt x="36" y="31"/>
                    </a:cubicBezTo>
                    <a:cubicBezTo>
                      <a:pt x="37" y="36"/>
                      <a:pt x="35" y="42"/>
                      <a:pt x="31" y="46"/>
                    </a:cubicBezTo>
                    <a:cubicBezTo>
                      <a:pt x="28" y="49"/>
                      <a:pt x="25" y="50"/>
                      <a:pt x="21" y="50"/>
                    </a:cubicBezTo>
                    <a:cubicBezTo>
                      <a:pt x="18" y="50"/>
                      <a:pt x="14" y="48"/>
                      <a:pt x="13" y="45"/>
                    </a:cubicBezTo>
                    <a:cubicBezTo>
                      <a:pt x="10" y="39"/>
                      <a:pt x="17" y="36"/>
                      <a:pt x="21" y="33"/>
                    </a:cubicBezTo>
                    <a:cubicBezTo>
                      <a:pt x="21" y="32"/>
                      <a:pt x="20" y="31"/>
                      <a:pt x="19" y="30"/>
                    </a:cubicBezTo>
                    <a:cubicBezTo>
                      <a:pt x="18" y="29"/>
                      <a:pt x="16" y="28"/>
                      <a:pt x="14" y="29"/>
                    </a:cubicBezTo>
                    <a:cubicBezTo>
                      <a:pt x="11" y="30"/>
                      <a:pt x="7" y="33"/>
                      <a:pt x="6" y="36"/>
                    </a:cubicBezTo>
                    <a:cubicBezTo>
                      <a:pt x="4" y="40"/>
                      <a:pt x="3" y="45"/>
                      <a:pt x="5" y="49"/>
                    </a:cubicBezTo>
                    <a:cubicBezTo>
                      <a:pt x="7" y="51"/>
                      <a:pt x="8" y="54"/>
                      <a:pt x="10" y="54"/>
                    </a:cubicBezTo>
                    <a:cubicBezTo>
                      <a:pt x="17" y="57"/>
                      <a:pt x="25" y="57"/>
                      <a:pt x="32" y="54"/>
                    </a:cubicBezTo>
                    <a:cubicBezTo>
                      <a:pt x="36" y="52"/>
                      <a:pt x="40" y="47"/>
                      <a:pt x="42" y="42"/>
                    </a:cubicBezTo>
                    <a:cubicBezTo>
                      <a:pt x="43" y="37"/>
                      <a:pt x="44" y="30"/>
                      <a:pt x="40" y="26"/>
                    </a:cubicBezTo>
                    <a:cubicBezTo>
                      <a:pt x="39" y="20"/>
                      <a:pt x="34" y="15"/>
                      <a:pt x="28" y="13"/>
                    </a:cubicBezTo>
                    <a:cubicBezTo>
                      <a:pt x="24" y="11"/>
                      <a:pt x="17" y="11"/>
                      <a:pt x="12" y="11"/>
                    </a:cubicBezTo>
                    <a:cubicBezTo>
                      <a:pt x="9" y="12"/>
                      <a:pt x="6" y="12"/>
                      <a:pt x="4" y="15"/>
                    </a:cubicBezTo>
                    <a:cubicBezTo>
                      <a:pt x="3" y="14"/>
                      <a:pt x="2" y="17"/>
                      <a:pt x="2" y="1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9" y="1"/>
                      <a:pt x="19" y="3"/>
                      <a:pt x="28" y="2"/>
                    </a:cubicBezTo>
                    <a:cubicBezTo>
                      <a:pt x="35" y="2"/>
                      <a:pt x="43" y="2"/>
                      <a:pt x="47" y="8"/>
                    </a:cubicBezTo>
                    <a:cubicBezTo>
                      <a:pt x="50" y="13"/>
                      <a:pt x="50" y="20"/>
                      <a:pt x="52" y="25"/>
                    </a:cubicBezTo>
                    <a:cubicBezTo>
                      <a:pt x="55" y="32"/>
                      <a:pt x="56" y="39"/>
                      <a:pt x="62" y="44"/>
                    </a:cubicBezTo>
                    <a:cubicBezTo>
                      <a:pt x="67" y="46"/>
                      <a:pt x="74" y="47"/>
                      <a:pt x="79" y="44"/>
                    </a:cubicBezTo>
                    <a:cubicBezTo>
                      <a:pt x="87" y="39"/>
                      <a:pt x="91" y="31"/>
                      <a:pt x="92" y="23"/>
                    </a:cubicBezTo>
                    <a:cubicBezTo>
                      <a:pt x="91" y="19"/>
                      <a:pt x="91" y="15"/>
                      <a:pt x="87" y="12"/>
                    </a:cubicBezTo>
                    <a:cubicBezTo>
                      <a:pt x="81" y="10"/>
                      <a:pt x="74" y="10"/>
                      <a:pt x="69" y="15"/>
                    </a:cubicBezTo>
                    <a:cubicBezTo>
                      <a:pt x="66" y="19"/>
                      <a:pt x="67" y="25"/>
                      <a:pt x="68" y="29"/>
                    </a:cubicBezTo>
                    <a:cubicBezTo>
                      <a:pt x="68" y="31"/>
                      <a:pt x="70" y="33"/>
                      <a:pt x="72" y="33"/>
                    </a:cubicBezTo>
                    <a:cubicBezTo>
                      <a:pt x="73" y="33"/>
                      <a:pt x="75" y="33"/>
                      <a:pt x="75" y="31"/>
                    </a:cubicBezTo>
                    <a:cubicBezTo>
                      <a:pt x="76" y="27"/>
                      <a:pt x="71" y="22"/>
                      <a:pt x="76" y="18"/>
                    </a:cubicBezTo>
                    <a:cubicBezTo>
                      <a:pt x="77" y="17"/>
                      <a:pt x="78" y="16"/>
                      <a:pt x="80" y="16"/>
                    </a:cubicBezTo>
                    <a:cubicBezTo>
                      <a:pt x="82" y="16"/>
                      <a:pt x="85" y="17"/>
                      <a:pt x="87" y="19"/>
                    </a:cubicBezTo>
                    <a:cubicBezTo>
                      <a:pt x="89" y="22"/>
                      <a:pt x="89" y="27"/>
                      <a:pt x="87" y="30"/>
                    </a:cubicBezTo>
                    <a:cubicBezTo>
                      <a:pt x="85" y="33"/>
                      <a:pt x="83" y="36"/>
                      <a:pt x="79" y="38"/>
                    </a:cubicBezTo>
                    <a:cubicBezTo>
                      <a:pt x="75" y="41"/>
                      <a:pt x="68" y="41"/>
                      <a:pt x="64" y="38"/>
                    </a:cubicBezTo>
                    <a:cubicBezTo>
                      <a:pt x="55" y="31"/>
                      <a:pt x="54" y="20"/>
                      <a:pt x="56" y="10"/>
                    </a:cubicBezTo>
                    <a:cubicBezTo>
                      <a:pt x="57" y="7"/>
                      <a:pt x="60" y="5"/>
                      <a:pt x="62" y="4"/>
                    </a:cubicBezTo>
                    <a:cubicBezTo>
                      <a:pt x="71" y="0"/>
                      <a:pt x="81" y="1"/>
                      <a:pt x="90" y="2"/>
                    </a:cubicBezTo>
                    <a:cubicBezTo>
                      <a:pt x="95" y="2"/>
                      <a:pt x="100" y="4"/>
                      <a:pt x="101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8"/>
              <p:cNvSpPr>
                <a:spLocks/>
              </p:cNvSpPr>
              <p:nvPr/>
            </p:nvSpPr>
            <p:spPr bwMode="auto">
              <a:xfrm>
                <a:off x="1630363" y="2298700"/>
                <a:ext cx="1227138" cy="273050"/>
              </a:xfrm>
              <a:custGeom>
                <a:avLst/>
                <a:gdLst>
                  <a:gd name="T0" fmla="*/ 291 w 476"/>
                  <a:gd name="T1" fmla="*/ 15 h 106"/>
                  <a:gd name="T2" fmla="*/ 338 w 476"/>
                  <a:gd name="T3" fmla="*/ 5 h 106"/>
                  <a:gd name="T4" fmla="*/ 379 w 476"/>
                  <a:gd name="T5" fmla="*/ 52 h 106"/>
                  <a:gd name="T6" fmla="*/ 371 w 476"/>
                  <a:gd name="T7" fmla="*/ 36 h 106"/>
                  <a:gd name="T8" fmla="*/ 378 w 476"/>
                  <a:gd name="T9" fmla="*/ 20 h 106"/>
                  <a:gd name="T10" fmla="*/ 361 w 476"/>
                  <a:gd name="T11" fmla="*/ 16 h 106"/>
                  <a:gd name="T12" fmla="*/ 407 w 476"/>
                  <a:gd name="T13" fmla="*/ 18 h 106"/>
                  <a:gd name="T14" fmla="*/ 425 w 476"/>
                  <a:gd name="T15" fmla="*/ 22 h 106"/>
                  <a:gd name="T16" fmla="*/ 459 w 476"/>
                  <a:gd name="T17" fmla="*/ 5 h 106"/>
                  <a:gd name="T18" fmla="*/ 423 w 476"/>
                  <a:gd name="T19" fmla="*/ 41 h 106"/>
                  <a:gd name="T20" fmla="*/ 426 w 476"/>
                  <a:gd name="T21" fmla="*/ 66 h 106"/>
                  <a:gd name="T22" fmla="*/ 390 w 476"/>
                  <a:gd name="T23" fmla="*/ 85 h 106"/>
                  <a:gd name="T24" fmla="*/ 401 w 476"/>
                  <a:gd name="T25" fmla="*/ 69 h 106"/>
                  <a:gd name="T26" fmla="*/ 407 w 476"/>
                  <a:gd name="T27" fmla="*/ 71 h 106"/>
                  <a:gd name="T28" fmla="*/ 385 w 476"/>
                  <a:gd name="T29" fmla="*/ 87 h 106"/>
                  <a:gd name="T30" fmla="*/ 363 w 476"/>
                  <a:gd name="T31" fmla="*/ 91 h 106"/>
                  <a:gd name="T32" fmla="*/ 356 w 476"/>
                  <a:gd name="T33" fmla="*/ 71 h 106"/>
                  <a:gd name="T34" fmla="*/ 361 w 476"/>
                  <a:gd name="T35" fmla="*/ 74 h 106"/>
                  <a:gd name="T36" fmla="*/ 325 w 476"/>
                  <a:gd name="T37" fmla="*/ 77 h 106"/>
                  <a:gd name="T38" fmla="*/ 324 w 476"/>
                  <a:gd name="T39" fmla="*/ 63 h 106"/>
                  <a:gd name="T40" fmla="*/ 337 w 476"/>
                  <a:gd name="T41" fmla="*/ 23 h 106"/>
                  <a:gd name="T42" fmla="*/ 322 w 476"/>
                  <a:gd name="T43" fmla="*/ 40 h 106"/>
                  <a:gd name="T44" fmla="*/ 316 w 476"/>
                  <a:gd name="T45" fmla="*/ 39 h 106"/>
                  <a:gd name="T46" fmla="*/ 342 w 476"/>
                  <a:gd name="T47" fmla="*/ 21 h 106"/>
                  <a:gd name="T48" fmla="*/ 312 w 476"/>
                  <a:gd name="T49" fmla="*/ 74 h 106"/>
                  <a:gd name="T50" fmla="*/ 429 w 476"/>
                  <a:gd name="T51" fmla="*/ 72 h 106"/>
                  <a:gd name="T52" fmla="*/ 475 w 476"/>
                  <a:gd name="T53" fmla="*/ 26 h 106"/>
                  <a:gd name="T54" fmla="*/ 474 w 476"/>
                  <a:gd name="T55" fmla="*/ 91 h 106"/>
                  <a:gd name="T56" fmla="*/ 448 w 476"/>
                  <a:gd name="T57" fmla="*/ 99 h 106"/>
                  <a:gd name="T58" fmla="*/ 420 w 476"/>
                  <a:gd name="T59" fmla="*/ 99 h 106"/>
                  <a:gd name="T60" fmla="*/ 297 w 476"/>
                  <a:gd name="T61" fmla="*/ 65 h 106"/>
                  <a:gd name="T62" fmla="*/ 147 w 476"/>
                  <a:gd name="T63" fmla="*/ 68 h 106"/>
                  <a:gd name="T64" fmla="*/ 197 w 476"/>
                  <a:gd name="T65" fmla="*/ 80 h 106"/>
                  <a:gd name="T66" fmla="*/ 166 w 476"/>
                  <a:gd name="T67" fmla="*/ 69 h 106"/>
                  <a:gd name="T68" fmla="*/ 186 w 476"/>
                  <a:gd name="T69" fmla="*/ 77 h 106"/>
                  <a:gd name="T70" fmla="*/ 174 w 476"/>
                  <a:gd name="T71" fmla="*/ 29 h 106"/>
                  <a:gd name="T72" fmla="*/ 202 w 476"/>
                  <a:gd name="T73" fmla="*/ 21 h 106"/>
                  <a:gd name="T74" fmla="*/ 227 w 476"/>
                  <a:gd name="T75" fmla="*/ 31 h 106"/>
                  <a:gd name="T76" fmla="*/ 238 w 476"/>
                  <a:gd name="T77" fmla="*/ 16 h 106"/>
                  <a:gd name="T78" fmla="*/ 270 w 476"/>
                  <a:gd name="T79" fmla="*/ 39 h 106"/>
                  <a:gd name="T80" fmla="*/ 277 w 476"/>
                  <a:gd name="T81" fmla="*/ 68 h 106"/>
                  <a:gd name="T82" fmla="*/ 328 w 476"/>
                  <a:gd name="T83" fmla="*/ 102 h 106"/>
                  <a:gd name="T84" fmla="*/ 259 w 476"/>
                  <a:gd name="T85" fmla="*/ 98 h 106"/>
                  <a:gd name="T86" fmla="*/ 230 w 476"/>
                  <a:gd name="T87" fmla="*/ 64 h 106"/>
                  <a:gd name="T88" fmla="*/ 227 w 476"/>
                  <a:gd name="T89" fmla="*/ 77 h 106"/>
                  <a:gd name="T90" fmla="*/ 241 w 476"/>
                  <a:gd name="T91" fmla="*/ 57 h 106"/>
                  <a:gd name="T92" fmla="*/ 175 w 476"/>
                  <a:gd name="T93" fmla="*/ 102 h 106"/>
                  <a:gd name="T94" fmla="*/ 133 w 476"/>
                  <a:gd name="T95" fmla="*/ 95 h 106"/>
                  <a:gd name="T96" fmla="*/ 114 w 476"/>
                  <a:gd name="T97" fmla="*/ 92 h 106"/>
                  <a:gd name="T98" fmla="*/ 0 w 476"/>
                  <a:gd name="T99" fmla="*/ 80 h 106"/>
                  <a:gd name="T100" fmla="*/ 100 w 476"/>
                  <a:gd name="T101" fmla="*/ 86 h 106"/>
                  <a:gd name="T102" fmla="*/ 195 w 476"/>
                  <a:gd name="T103" fmla="*/ 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106">
                    <a:moveTo>
                      <a:pt x="268" y="14"/>
                    </a:moveTo>
                    <a:cubicBezTo>
                      <a:pt x="270" y="16"/>
                      <a:pt x="272" y="19"/>
                      <a:pt x="275" y="21"/>
                    </a:cubicBezTo>
                    <a:cubicBezTo>
                      <a:pt x="274" y="16"/>
                      <a:pt x="273" y="9"/>
                      <a:pt x="277" y="6"/>
                    </a:cubicBezTo>
                    <a:cubicBezTo>
                      <a:pt x="279" y="5"/>
                      <a:pt x="280" y="5"/>
                      <a:pt x="282" y="5"/>
                    </a:cubicBezTo>
                    <a:cubicBezTo>
                      <a:pt x="287" y="6"/>
                      <a:pt x="289" y="11"/>
                      <a:pt x="291" y="15"/>
                    </a:cubicBezTo>
                    <a:cubicBezTo>
                      <a:pt x="291" y="18"/>
                      <a:pt x="292" y="20"/>
                      <a:pt x="293" y="23"/>
                    </a:cubicBezTo>
                    <a:cubicBezTo>
                      <a:pt x="294" y="22"/>
                      <a:pt x="293" y="21"/>
                      <a:pt x="294" y="20"/>
                    </a:cubicBezTo>
                    <a:cubicBezTo>
                      <a:pt x="296" y="15"/>
                      <a:pt x="300" y="11"/>
                      <a:pt x="305" y="8"/>
                    </a:cubicBezTo>
                    <a:cubicBezTo>
                      <a:pt x="309" y="6"/>
                      <a:pt x="312" y="5"/>
                      <a:pt x="316" y="5"/>
                    </a:cubicBezTo>
                    <a:cubicBezTo>
                      <a:pt x="323" y="5"/>
                      <a:pt x="331" y="5"/>
                      <a:pt x="338" y="5"/>
                    </a:cubicBezTo>
                    <a:cubicBezTo>
                      <a:pt x="342" y="6"/>
                      <a:pt x="347" y="7"/>
                      <a:pt x="350" y="11"/>
                    </a:cubicBezTo>
                    <a:cubicBezTo>
                      <a:pt x="354" y="17"/>
                      <a:pt x="355" y="24"/>
                      <a:pt x="356" y="31"/>
                    </a:cubicBezTo>
                    <a:cubicBezTo>
                      <a:pt x="356" y="33"/>
                      <a:pt x="357" y="35"/>
                      <a:pt x="357" y="37"/>
                    </a:cubicBezTo>
                    <a:cubicBezTo>
                      <a:pt x="359" y="42"/>
                      <a:pt x="361" y="49"/>
                      <a:pt x="366" y="51"/>
                    </a:cubicBezTo>
                    <a:cubicBezTo>
                      <a:pt x="370" y="54"/>
                      <a:pt x="375" y="53"/>
                      <a:pt x="379" y="52"/>
                    </a:cubicBezTo>
                    <a:cubicBezTo>
                      <a:pt x="386" y="50"/>
                      <a:pt x="393" y="45"/>
                      <a:pt x="394" y="37"/>
                    </a:cubicBezTo>
                    <a:cubicBezTo>
                      <a:pt x="395" y="30"/>
                      <a:pt x="395" y="22"/>
                      <a:pt x="390" y="17"/>
                    </a:cubicBezTo>
                    <a:cubicBezTo>
                      <a:pt x="387" y="14"/>
                      <a:pt x="381" y="15"/>
                      <a:pt x="377" y="15"/>
                    </a:cubicBezTo>
                    <a:cubicBezTo>
                      <a:pt x="375" y="16"/>
                      <a:pt x="373" y="16"/>
                      <a:pt x="372" y="18"/>
                    </a:cubicBezTo>
                    <a:cubicBezTo>
                      <a:pt x="367" y="22"/>
                      <a:pt x="370" y="31"/>
                      <a:pt x="371" y="36"/>
                    </a:cubicBezTo>
                    <a:cubicBezTo>
                      <a:pt x="372" y="38"/>
                      <a:pt x="375" y="39"/>
                      <a:pt x="377" y="39"/>
                    </a:cubicBezTo>
                    <a:cubicBezTo>
                      <a:pt x="378" y="39"/>
                      <a:pt x="379" y="38"/>
                      <a:pt x="379" y="37"/>
                    </a:cubicBezTo>
                    <a:cubicBezTo>
                      <a:pt x="379" y="35"/>
                      <a:pt x="376" y="34"/>
                      <a:pt x="375" y="31"/>
                    </a:cubicBezTo>
                    <a:cubicBezTo>
                      <a:pt x="373" y="28"/>
                      <a:pt x="375" y="25"/>
                      <a:pt x="375" y="22"/>
                    </a:cubicBezTo>
                    <a:cubicBezTo>
                      <a:pt x="375" y="20"/>
                      <a:pt x="377" y="20"/>
                      <a:pt x="378" y="20"/>
                    </a:cubicBezTo>
                    <a:cubicBezTo>
                      <a:pt x="382" y="20"/>
                      <a:pt x="387" y="23"/>
                      <a:pt x="388" y="27"/>
                    </a:cubicBezTo>
                    <a:cubicBezTo>
                      <a:pt x="390" y="34"/>
                      <a:pt x="387" y="40"/>
                      <a:pt x="382" y="45"/>
                    </a:cubicBezTo>
                    <a:cubicBezTo>
                      <a:pt x="379" y="47"/>
                      <a:pt x="374" y="46"/>
                      <a:pt x="371" y="45"/>
                    </a:cubicBezTo>
                    <a:cubicBezTo>
                      <a:pt x="364" y="43"/>
                      <a:pt x="363" y="34"/>
                      <a:pt x="361" y="28"/>
                    </a:cubicBezTo>
                    <a:cubicBezTo>
                      <a:pt x="361" y="24"/>
                      <a:pt x="361" y="20"/>
                      <a:pt x="361" y="16"/>
                    </a:cubicBezTo>
                    <a:cubicBezTo>
                      <a:pt x="362" y="13"/>
                      <a:pt x="363" y="9"/>
                      <a:pt x="366" y="8"/>
                    </a:cubicBezTo>
                    <a:cubicBezTo>
                      <a:pt x="372" y="5"/>
                      <a:pt x="379" y="5"/>
                      <a:pt x="385" y="4"/>
                    </a:cubicBezTo>
                    <a:cubicBezTo>
                      <a:pt x="392" y="5"/>
                      <a:pt x="401" y="5"/>
                      <a:pt x="403" y="13"/>
                    </a:cubicBezTo>
                    <a:cubicBezTo>
                      <a:pt x="404" y="17"/>
                      <a:pt x="404" y="22"/>
                      <a:pt x="403" y="26"/>
                    </a:cubicBezTo>
                    <a:cubicBezTo>
                      <a:pt x="405" y="24"/>
                      <a:pt x="406" y="21"/>
                      <a:pt x="407" y="18"/>
                    </a:cubicBezTo>
                    <a:cubicBezTo>
                      <a:pt x="407" y="15"/>
                      <a:pt x="410" y="13"/>
                      <a:pt x="411" y="10"/>
                    </a:cubicBezTo>
                    <a:cubicBezTo>
                      <a:pt x="416" y="7"/>
                      <a:pt x="422" y="5"/>
                      <a:pt x="427" y="6"/>
                    </a:cubicBezTo>
                    <a:cubicBezTo>
                      <a:pt x="428" y="7"/>
                      <a:pt x="429" y="7"/>
                      <a:pt x="429" y="8"/>
                    </a:cubicBezTo>
                    <a:cubicBezTo>
                      <a:pt x="430" y="10"/>
                      <a:pt x="429" y="11"/>
                      <a:pt x="429" y="12"/>
                    </a:cubicBezTo>
                    <a:cubicBezTo>
                      <a:pt x="427" y="16"/>
                      <a:pt x="427" y="18"/>
                      <a:pt x="425" y="22"/>
                    </a:cubicBezTo>
                    <a:cubicBezTo>
                      <a:pt x="425" y="22"/>
                      <a:pt x="425" y="22"/>
                      <a:pt x="425" y="22"/>
                    </a:cubicBezTo>
                    <a:cubicBezTo>
                      <a:pt x="428" y="20"/>
                      <a:pt x="429" y="17"/>
                      <a:pt x="432" y="15"/>
                    </a:cubicBezTo>
                    <a:cubicBezTo>
                      <a:pt x="432" y="15"/>
                      <a:pt x="432" y="15"/>
                      <a:pt x="432" y="15"/>
                    </a:cubicBezTo>
                    <a:cubicBezTo>
                      <a:pt x="437" y="10"/>
                      <a:pt x="443" y="7"/>
                      <a:pt x="450" y="6"/>
                    </a:cubicBezTo>
                    <a:cubicBezTo>
                      <a:pt x="459" y="5"/>
                      <a:pt x="459" y="5"/>
                      <a:pt x="459" y="5"/>
                    </a:cubicBezTo>
                    <a:cubicBezTo>
                      <a:pt x="464" y="5"/>
                      <a:pt x="469" y="5"/>
                      <a:pt x="474" y="5"/>
                    </a:cubicBezTo>
                    <a:cubicBezTo>
                      <a:pt x="475" y="7"/>
                      <a:pt x="475" y="9"/>
                      <a:pt x="475" y="10"/>
                    </a:cubicBezTo>
                    <a:cubicBezTo>
                      <a:pt x="467" y="12"/>
                      <a:pt x="461" y="17"/>
                      <a:pt x="456" y="23"/>
                    </a:cubicBezTo>
                    <a:cubicBezTo>
                      <a:pt x="451" y="32"/>
                      <a:pt x="446" y="45"/>
                      <a:pt x="434" y="45"/>
                    </a:cubicBezTo>
                    <a:cubicBezTo>
                      <a:pt x="430" y="45"/>
                      <a:pt x="426" y="44"/>
                      <a:pt x="423" y="41"/>
                    </a:cubicBezTo>
                    <a:cubicBezTo>
                      <a:pt x="423" y="41"/>
                      <a:pt x="423" y="41"/>
                      <a:pt x="423" y="42"/>
                    </a:cubicBezTo>
                    <a:cubicBezTo>
                      <a:pt x="423" y="46"/>
                      <a:pt x="428" y="48"/>
                      <a:pt x="431" y="50"/>
                    </a:cubicBezTo>
                    <a:cubicBezTo>
                      <a:pt x="437" y="50"/>
                      <a:pt x="437" y="50"/>
                      <a:pt x="437" y="50"/>
                    </a:cubicBezTo>
                    <a:cubicBezTo>
                      <a:pt x="439" y="52"/>
                      <a:pt x="437" y="54"/>
                      <a:pt x="436" y="55"/>
                    </a:cubicBezTo>
                    <a:cubicBezTo>
                      <a:pt x="434" y="60"/>
                      <a:pt x="431" y="64"/>
                      <a:pt x="426" y="66"/>
                    </a:cubicBezTo>
                    <a:cubicBezTo>
                      <a:pt x="422" y="66"/>
                      <a:pt x="419" y="63"/>
                      <a:pt x="415" y="61"/>
                    </a:cubicBezTo>
                    <a:cubicBezTo>
                      <a:pt x="415" y="61"/>
                      <a:pt x="415" y="61"/>
                      <a:pt x="415" y="61"/>
                    </a:cubicBezTo>
                    <a:cubicBezTo>
                      <a:pt x="416" y="66"/>
                      <a:pt x="416" y="70"/>
                      <a:pt x="415" y="75"/>
                    </a:cubicBezTo>
                    <a:cubicBezTo>
                      <a:pt x="413" y="81"/>
                      <a:pt x="408" y="83"/>
                      <a:pt x="404" y="86"/>
                    </a:cubicBezTo>
                    <a:cubicBezTo>
                      <a:pt x="399" y="88"/>
                      <a:pt x="394" y="88"/>
                      <a:pt x="390" y="85"/>
                    </a:cubicBezTo>
                    <a:cubicBezTo>
                      <a:pt x="388" y="83"/>
                      <a:pt x="387" y="80"/>
                      <a:pt x="386" y="77"/>
                    </a:cubicBezTo>
                    <a:cubicBezTo>
                      <a:pt x="387" y="73"/>
                      <a:pt x="386" y="69"/>
                      <a:pt x="388" y="66"/>
                    </a:cubicBezTo>
                    <a:cubicBezTo>
                      <a:pt x="391" y="65"/>
                      <a:pt x="393" y="63"/>
                      <a:pt x="395" y="64"/>
                    </a:cubicBezTo>
                    <a:cubicBezTo>
                      <a:pt x="397" y="64"/>
                      <a:pt x="398" y="64"/>
                      <a:pt x="399" y="65"/>
                    </a:cubicBezTo>
                    <a:cubicBezTo>
                      <a:pt x="400" y="66"/>
                      <a:pt x="402" y="67"/>
                      <a:pt x="401" y="69"/>
                    </a:cubicBezTo>
                    <a:cubicBezTo>
                      <a:pt x="401" y="71"/>
                      <a:pt x="400" y="73"/>
                      <a:pt x="398" y="73"/>
                    </a:cubicBezTo>
                    <a:cubicBezTo>
                      <a:pt x="397" y="74"/>
                      <a:pt x="396" y="76"/>
                      <a:pt x="397" y="77"/>
                    </a:cubicBezTo>
                    <a:cubicBezTo>
                      <a:pt x="397" y="78"/>
                      <a:pt x="397" y="79"/>
                      <a:pt x="398" y="79"/>
                    </a:cubicBezTo>
                    <a:cubicBezTo>
                      <a:pt x="401" y="80"/>
                      <a:pt x="403" y="79"/>
                      <a:pt x="406" y="77"/>
                    </a:cubicBezTo>
                    <a:cubicBezTo>
                      <a:pt x="407" y="76"/>
                      <a:pt x="407" y="73"/>
                      <a:pt x="407" y="71"/>
                    </a:cubicBezTo>
                    <a:cubicBezTo>
                      <a:pt x="407" y="67"/>
                      <a:pt x="406" y="63"/>
                      <a:pt x="403" y="60"/>
                    </a:cubicBezTo>
                    <a:cubicBezTo>
                      <a:pt x="400" y="57"/>
                      <a:pt x="397" y="57"/>
                      <a:pt x="393" y="58"/>
                    </a:cubicBezTo>
                    <a:cubicBezTo>
                      <a:pt x="390" y="59"/>
                      <a:pt x="386" y="61"/>
                      <a:pt x="384" y="65"/>
                    </a:cubicBezTo>
                    <a:cubicBezTo>
                      <a:pt x="381" y="70"/>
                      <a:pt x="382" y="76"/>
                      <a:pt x="384" y="81"/>
                    </a:cubicBezTo>
                    <a:cubicBezTo>
                      <a:pt x="385" y="83"/>
                      <a:pt x="386" y="85"/>
                      <a:pt x="385" y="87"/>
                    </a:cubicBezTo>
                    <a:cubicBezTo>
                      <a:pt x="385" y="92"/>
                      <a:pt x="380" y="92"/>
                      <a:pt x="376" y="93"/>
                    </a:cubicBezTo>
                    <a:cubicBezTo>
                      <a:pt x="374" y="93"/>
                      <a:pt x="372" y="94"/>
                      <a:pt x="370" y="93"/>
                    </a:cubicBezTo>
                    <a:cubicBezTo>
                      <a:pt x="370" y="92"/>
                      <a:pt x="372" y="91"/>
                      <a:pt x="372" y="90"/>
                    </a:cubicBezTo>
                    <a:cubicBezTo>
                      <a:pt x="373" y="87"/>
                      <a:pt x="373" y="82"/>
                      <a:pt x="371" y="79"/>
                    </a:cubicBezTo>
                    <a:cubicBezTo>
                      <a:pt x="370" y="83"/>
                      <a:pt x="368" y="89"/>
                      <a:pt x="363" y="91"/>
                    </a:cubicBezTo>
                    <a:cubicBezTo>
                      <a:pt x="356" y="93"/>
                      <a:pt x="348" y="91"/>
                      <a:pt x="342" y="87"/>
                    </a:cubicBezTo>
                    <a:cubicBezTo>
                      <a:pt x="340" y="85"/>
                      <a:pt x="337" y="83"/>
                      <a:pt x="337" y="80"/>
                    </a:cubicBezTo>
                    <a:cubicBezTo>
                      <a:pt x="338" y="77"/>
                      <a:pt x="338" y="74"/>
                      <a:pt x="340" y="72"/>
                    </a:cubicBezTo>
                    <a:cubicBezTo>
                      <a:pt x="342" y="69"/>
                      <a:pt x="345" y="66"/>
                      <a:pt x="349" y="67"/>
                    </a:cubicBezTo>
                    <a:cubicBezTo>
                      <a:pt x="351" y="68"/>
                      <a:pt x="355" y="68"/>
                      <a:pt x="356" y="71"/>
                    </a:cubicBezTo>
                    <a:cubicBezTo>
                      <a:pt x="356" y="72"/>
                      <a:pt x="354" y="73"/>
                      <a:pt x="353" y="74"/>
                    </a:cubicBezTo>
                    <a:cubicBezTo>
                      <a:pt x="351" y="75"/>
                      <a:pt x="349" y="73"/>
                      <a:pt x="348" y="75"/>
                    </a:cubicBezTo>
                    <a:cubicBezTo>
                      <a:pt x="348" y="77"/>
                      <a:pt x="350" y="78"/>
                      <a:pt x="351" y="78"/>
                    </a:cubicBezTo>
                    <a:cubicBezTo>
                      <a:pt x="353" y="79"/>
                      <a:pt x="356" y="79"/>
                      <a:pt x="358" y="78"/>
                    </a:cubicBezTo>
                    <a:cubicBezTo>
                      <a:pt x="358" y="76"/>
                      <a:pt x="361" y="76"/>
                      <a:pt x="361" y="74"/>
                    </a:cubicBezTo>
                    <a:cubicBezTo>
                      <a:pt x="362" y="72"/>
                      <a:pt x="362" y="70"/>
                      <a:pt x="361" y="68"/>
                    </a:cubicBezTo>
                    <a:cubicBezTo>
                      <a:pt x="358" y="63"/>
                      <a:pt x="353" y="62"/>
                      <a:pt x="347" y="62"/>
                    </a:cubicBezTo>
                    <a:cubicBezTo>
                      <a:pt x="342" y="63"/>
                      <a:pt x="342" y="63"/>
                      <a:pt x="342" y="63"/>
                    </a:cubicBezTo>
                    <a:cubicBezTo>
                      <a:pt x="339" y="66"/>
                      <a:pt x="336" y="70"/>
                      <a:pt x="334" y="75"/>
                    </a:cubicBezTo>
                    <a:cubicBezTo>
                      <a:pt x="332" y="77"/>
                      <a:pt x="329" y="78"/>
                      <a:pt x="325" y="77"/>
                    </a:cubicBezTo>
                    <a:cubicBezTo>
                      <a:pt x="323" y="76"/>
                      <a:pt x="321" y="73"/>
                      <a:pt x="319" y="70"/>
                    </a:cubicBezTo>
                    <a:cubicBezTo>
                      <a:pt x="319" y="70"/>
                      <a:pt x="319" y="69"/>
                      <a:pt x="320" y="69"/>
                    </a:cubicBezTo>
                    <a:cubicBezTo>
                      <a:pt x="321" y="68"/>
                      <a:pt x="322" y="67"/>
                      <a:pt x="323" y="65"/>
                    </a:cubicBezTo>
                    <a:cubicBezTo>
                      <a:pt x="324" y="65"/>
                      <a:pt x="325" y="64"/>
                      <a:pt x="324" y="63"/>
                    </a:cubicBezTo>
                    <a:cubicBezTo>
                      <a:pt x="324" y="63"/>
                      <a:pt x="324" y="63"/>
                      <a:pt x="324" y="63"/>
                    </a:cubicBezTo>
                    <a:cubicBezTo>
                      <a:pt x="321" y="65"/>
                      <a:pt x="316" y="66"/>
                      <a:pt x="313" y="64"/>
                    </a:cubicBezTo>
                    <a:cubicBezTo>
                      <a:pt x="307" y="60"/>
                      <a:pt x="306" y="53"/>
                      <a:pt x="304" y="47"/>
                    </a:cubicBezTo>
                    <a:cubicBezTo>
                      <a:pt x="303" y="38"/>
                      <a:pt x="305" y="28"/>
                      <a:pt x="311" y="21"/>
                    </a:cubicBezTo>
                    <a:cubicBezTo>
                      <a:pt x="314" y="19"/>
                      <a:pt x="317" y="20"/>
                      <a:pt x="320" y="19"/>
                    </a:cubicBezTo>
                    <a:cubicBezTo>
                      <a:pt x="326" y="18"/>
                      <a:pt x="332" y="20"/>
                      <a:pt x="337" y="23"/>
                    </a:cubicBezTo>
                    <a:cubicBezTo>
                      <a:pt x="341" y="26"/>
                      <a:pt x="343" y="30"/>
                      <a:pt x="345" y="34"/>
                    </a:cubicBezTo>
                    <a:cubicBezTo>
                      <a:pt x="346" y="40"/>
                      <a:pt x="346" y="47"/>
                      <a:pt x="340" y="51"/>
                    </a:cubicBezTo>
                    <a:cubicBezTo>
                      <a:pt x="337" y="53"/>
                      <a:pt x="333" y="54"/>
                      <a:pt x="329" y="53"/>
                    </a:cubicBezTo>
                    <a:cubicBezTo>
                      <a:pt x="325" y="52"/>
                      <a:pt x="322" y="49"/>
                      <a:pt x="322" y="45"/>
                    </a:cubicBezTo>
                    <a:cubicBezTo>
                      <a:pt x="321" y="43"/>
                      <a:pt x="321" y="42"/>
                      <a:pt x="322" y="40"/>
                    </a:cubicBezTo>
                    <a:cubicBezTo>
                      <a:pt x="323" y="38"/>
                      <a:pt x="324" y="36"/>
                      <a:pt x="327" y="36"/>
                    </a:cubicBezTo>
                    <a:cubicBezTo>
                      <a:pt x="330" y="35"/>
                      <a:pt x="332" y="41"/>
                      <a:pt x="335" y="37"/>
                    </a:cubicBezTo>
                    <a:cubicBezTo>
                      <a:pt x="336" y="34"/>
                      <a:pt x="334" y="32"/>
                      <a:pt x="332" y="30"/>
                    </a:cubicBezTo>
                    <a:cubicBezTo>
                      <a:pt x="329" y="28"/>
                      <a:pt x="325" y="28"/>
                      <a:pt x="321" y="29"/>
                    </a:cubicBezTo>
                    <a:cubicBezTo>
                      <a:pt x="317" y="31"/>
                      <a:pt x="317" y="35"/>
                      <a:pt x="316" y="39"/>
                    </a:cubicBezTo>
                    <a:cubicBezTo>
                      <a:pt x="315" y="44"/>
                      <a:pt x="317" y="49"/>
                      <a:pt x="320" y="53"/>
                    </a:cubicBezTo>
                    <a:cubicBezTo>
                      <a:pt x="323" y="57"/>
                      <a:pt x="327" y="58"/>
                      <a:pt x="332" y="59"/>
                    </a:cubicBezTo>
                    <a:cubicBezTo>
                      <a:pt x="339" y="60"/>
                      <a:pt x="346" y="56"/>
                      <a:pt x="349" y="50"/>
                    </a:cubicBezTo>
                    <a:cubicBezTo>
                      <a:pt x="351" y="45"/>
                      <a:pt x="351" y="39"/>
                      <a:pt x="350" y="34"/>
                    </a:cubicBezTo>
                    <a:cubicBezTo>
                      <a:pt x="348" y="29"/>
                      <a:pt x="345" y="25"/>
                      <a:pt x="342" y="21"/>
                    </a:cubicBezTo>
                    <a:cubicBezTo>
                      <a:pt x="337" y="16"/>
                      <a:pt x="330" y="13"/>
                      <a:pt x="323" y="13"/>
                    </a:cubicBezTo>
                    <a:cubicBezTo>
                      <a:pt x="316" y="13"/>
                      <a:pt x="309" y="13"/>
                      <a:pt x="304" y="19"/>
                    </a:cubicBezTo>
                    <a:cubicBezTo>
                      <a:pt x="299" y="25"/>
                      <a:pt x="299" y="32"/>
                      <a:pt x="298" y="40"/>
                    </a:cubicBezTo>
                    <a:cubicBezTo>
                      <a:pt x="298" y="46"/>
                      <a:pt x="300" y="52"/>
                      <a:pt x="302" y="58"/>
                    </a:cubicBezTo>
                    <a:cubicBezTo>
                      <a:pt x="304" y="64"/>
                      <a:pt x="308" y="69"/>
                      <a:pt x="312" y="74"/>
                    </a:cubicBezTo>
                    <a:cubicBezTo>
                      <a:pt x="318" y="80"/>
                      <a:pt x="325" y="84"/>
                      <a:pt x="331" y="88"/>
                    </a:cubicBezTo>
                    <a:cubicBezTo>
                      <a:pt x="339" y="93"/>
                      <a:pt x="348" y="95"/>
                      <a:pt x="358" y="97"/>
                    </a:cubicBezTo>
                    <a:cubicBezTo>
                      <a:pt x="368" y="97"/>
                      <a:pt x="377" y="99"/>
                      <a:pt x="387" y="96"/>
                    </a:cubicBezTo>
                    <a:cubicBezTo>
                      <a:pt x="403" y="95"/>
                      <a:pt x="415" y="85"/>
                      <a:pt x="427" y="74"/>
                    </a:cubicBezTo>
                    <a:cubicBezTo>
                      <a:pt x="427" y="73"/>
                      <a:pt x="428" y="72"/>
                      <a:pt x="429" y="72"/>
                    </a:cubicBezTo>
                    <a:cubicBezTo>
                      <a:pt x="434" y="66"/>
                      <a:pt x="441" y="61"/>
                      <a:pt x="444" y="54"/>
                    </a:cubicBezTo>
                    <a:cubicBezTo>
                      <a:pt x="450" y="45"/>
                      <a:pt x="453" y="35"/>
                      <a:pt x="460" y="26"/>
                    </a:cubicBezTo>
                    <a:cubicBezTo>
                      <a:pt x="464" y="21"/>
                      <a:pt x="468" y="17"/>
                      <a:pt x="473" y="13"/>
                    </a:cubicBezTo>
                    <a:cubicBezTo>
                      <a:pt x="474" y="13"/>
                      <a:pt x="475" y="13"/>
                      <a:pt x="475" y="13"/>
                    </a:cubicBezTo>
                    <a:cubicBezTo>
                      <a:pt x="476" y="17"/>
                      <a:pt x="475" y="22"/>
                      <a:pt x="475" y="26"/>
                    </a:cubicBezTo>
                    <a:cubicBezTo>
                      <a:pt x="472" y="28"/>
                      <a:pt x="469" y="29"/>
                      <a:pt x="467" y="33"/>
                    </a:cubicBezTo>
                    <a:cubicBezTo>
                      <a:pt x="462" y="38"/>
                      <a:pt x="458" y="45"/>
                      <a:pt x="457" y="52"/>
                    </a:cubicBezTo>
                    <a:cubicBezTo>
                      <a:pt x="456" y="59"/>
                      <a:pt x="456" y="59"/>
                      <a:pt x="456" y="59"/>
                    </a:cubicBezTo>
                    <a:cubicBezTo>
                      <a:pt x="458" y="64"/>
                      <a:pt x="458" y="69"/>
                      <a:pt x="460" y="74"/>
                    </a:cubicBezTo>
                    <a:cubicBezTo>
                      <a:pt x="463" y="81"/>
                      <a:pt x="467" y="88"/>
                      <a:pt x="474" y="91"/>
                    </a:cubicBezTo>
                    <a:cubicBezTo>
                      <a:pt x="475" y="96"/>
                      <a:pt x="474" y="100"/>
                      <a:pt x="474" y="105"/>
                    </a:cubicBezTo>
                    <a:cubicBezTo>
                      <a:pt x="473" y="106"/>
                      <a:pt x="471" y="105"/>
                      <a:pt x="469" y="105"/>
                    </a:cubicBezTo>
                    <a:cubicBezTo>
                      <a:pt x="464" y="103"/>
                      <a:pt x="459" y="101"/>
                      <a:pt x="456" y="97"/>
                    </a:cubicBezTo>
                    <a:cubicBezTo>
                      <a:pt x="453" y="95"/>
                      <a:pt x="453" y="92"/>
                      <a:pt x="451" y="90"/>
                    </a:cubicBezTo>
                    <a:cubicBezTo>
                      <a:pt x="450" y="93"/>
                      <a:pt x="450" y="96"/>
                      <a:pt x="448" y="99"/>
                    </a:cubicBezTo>
                    <a:cubicBezTo>
                      <a:pt x="447" y="102"/>
                      <a:pt x="446" y="104"/>
                      <a:pt x="442" y="104"/>
                    </a:cubicBezTo>
                    <a:cubicBezTo>
                      <a:pt x="441" y="104"/>
                      <a:pt x="439" y="103"/>
                      <a:pt x="438" y="102"/>
                    </a:cubicBezTo>
                    <a:cubicBezTo>
                      <a:pt x="434" y="95"/>
                      <a:pt x="435" y="86"/>
                      <a:pt x="436" y="79"/>
                    </a:cubicBezTo>
                    <a:cubicBezTo>
                      <a:pt x="435" y="80"/>
                      <a:pt x="435" y="80"/>
                      <a:pt x="435" y="80"/>
                    </a:cubicBezTo>
                    <a:cubicBezTo>
                      <a:pt x="432" y="87"/>
                      <a:pt x="427" y="95"/>
                      <a:pt x="420" y="99"/>
                    </a:cubicBezTo>
                    <a:cubicBezTo>
                      <a:pt x="412" y="103"/>
                      <a:pt x="402" y="104"/>
                      <a:pt x="393" y="105"/>
                    </a:cubicBezTo>
                    <a:cubicBezTo>
                      <a:pt x="385" y="105"/>
                      <a:pt x="385" y="105"/>
                      <a:pt x="385" y="105"/>
                    </a:cubicBezTo>
                    <a:cubicBezTo>
                      <a:pt x="371" y="105"/>
                      <a:pt x="356" y="105"/>
                      <a:pt x="343" y="104"/>
                    </a:cubicBezTo>
                    <a:cubicBezTo>
                      <a:pt x="340" y="103"/>
                      <a:pt x="337" y="104"/>
                      <a:pt x="335" y="102"/>
                    </a:cubicBezTo>
                    <a:cubicBezTo>
                      <a:pt x="320" y="94"/>
                      <a:pt x="308" y="79"/>
                      <a:pt x="297" y="65"/>
                    </a:cubicBezTo>
                    <a:cubicBezTo>
                      <a:pt x="288" y="53"/>
                      <a:pt x="281" y="40"/>
                      <a:pt x="270" y="30"/>
                    </a:cubicBezTo>
                    <a:cubicBezTo>
                      <a:pt x="258" y="20"/>
                      <a:pt x="244" y="12"/>
                      <a:pt x="229" y="10"/>
                    </a:cubicBezTo>
                    <a:cubicBezTo>
                      <a:pt x="216" y="8"/>
                      <a:pt x="204" y="9"/>
                      <a:pt x="191" y="11"/>
                    </a:cubicBezTo>
                    <a:cubicBezTo>
                      <a:pt x="176" y="16"/>
                      <a:pt x="161" y="24"/>
                      <a:pt x="150" y="38"/>
                    </a:cubicBezTo>
                    <a:cubicBezTo>
                      <a:pt x="145" y="47"/>
                      <a:pt x="141" y="59"/>
                      <a:pt x="147" y="68"/>
                    </a:cubicBezTo>
                    <a:cubicBezTo>
                      <a:pt x="148" y="71"/>
                      <a:pt x="150" y="74"/>
                      <a:pt x="152" y="76"/>
                    </a:cubicBezTo>
                    <a:cubicBezTo>
                      <a:pt x="156" y="81"/>
                      <a:pt x="161" y="86"/>
                      <a:pt x="167" y="88"/>
                    </a:cubicBezTo>
                    <a:cubicBezTo>
                      <a:pt x="168" y="89"/>
                      <a:pt x="170" y="90"/>
                      <a:pt x="172" y="90"/>
                    </a:cubicBezTo>
                    <a:cubicBezTo>
                      <a:pt x="176" y="92"/>
                      <a:pt x="180" y="93"/>
                      <a:pt x="184" y="91"/>
                    </a:cubicBezTo>
                    <a:cubicBezTo>
                      <a:pt x="190" y="90"/>
                      <a:pt x="194" y="85"/>
                      <a:pt x="197" y="80"/>
                    </a:cubicBezTo>
                    <a:cubicBezTo>
                      <a:pt x="201" y="70"/>
                      <a:pt x="198" y="58"/>
                      <a:pt x="191" y="50"/>
                    </a:cubicBezTo>
                    <a:cubicBezTo>
                      <a:pt x="187" y="46"/>
                      <a:pt x="182" y="45"/>
                      <a:pt x="177" y="43"/>
                    </a:cubicBezTo>
                    <a:cubicBezTo>
                      <a:pt x="171" y="43"/>
                      <a:pt x="165" y="47"/>
                      <a:pt x="161" y="52"/>
                    </a:cubicBezTo>
                    <a:cubicBezTo>
                      <a:pt x="159" y="55"/>
                      <a:pt x="159" y="60"/>
                      <a:pt x="161" y="64"/>
                    </a:cubicBezTo>
                    <a:cubicBezTo>
                      <a:pt x="161" y="66"/>
                      <a:pt x="163" y="68"/>
                      <a:pt x="166" y="69"/>
                    </a:cubicBezTo>
                    <a:cubicBezTo>
                      <a:pt x="167" y="70"/>
                      <a:pt x="169" y="69"/>
                      <a:pt x="171" y="68"/>
                    </a:cubicBezTo>
                    <a:cubicBezTo>
                      <a:pt x="174" y="65"/>
                      <a:pt x="174" y="61"/>
                      <a:pt x="177" y="58"/>
                    </a:cubicBezTo>
                    <a:cubicBezTo>
                      <a:pt x="179" y="57"/>
                      <a:pt x="181" y="57"/>
                      <a:pt x="183" y="57"/>
                    </a:cubicBezTo>
                    <a:cubicBezTo>
                      <a:pt x="185" y="58"/>
                      <a:pt x="188" y="60"/>
                      <a:pt x="189" y="63"/>
                    </a:cubicBezTo>
                    <a:cubicBezTo>
                      <a:pt x="191" y="67"/>
                      <a:pt x="190" y="73"/>
                      <a:pt x="186" y="77"/>
                    </a:cubicBezTo>
                    <a:cubicBezTo>
                      <a:pt x="181" y="81"/>
                      <a:pt x="174" y="83"/>
                      <a:pt x="168" y="81"/>
                    </a:cubicBezTo>
                    <a:cubicBezTo>
                      <a:pt x="165" y="80"/>
                      <a:pt x="162" y="79"/>
                      <a:pt x="160" y="77"/>
                    </a:cubicBezTo>
                    <a:cubicBezTo>
                      <a:pt x="157" y="75"/>
                      <a:pt x="154" y="72"/>
                      <a:pt x="153" y="68"/>
                    </a:cubicBezTo>
                    <a:cubicBezTo>
                      <a:pt x="149" y="59"/>
                      <a:pt x="149" y="48"/>
                      <a:pt x="155" y="40"/>
                    </a:cubicBezTo>
                    <a:cubicBezTo>
                      <a:pt x="160" y="34"/>
                      <a:pt x="166" y="28"/>
                      <a:pt x="174" y="29"/>
                    </a:cubicBezTo>
                    <a:cubicBezTo>
                      <a:pt x="178" y="30"/>
                      <a:pt x="182" y="34"/>
                      <a:pt x="186" y="34"/>
                    </a:cubicBezTo>
                    <a:cubicBezTo>
                      <a:pt x="186" y="34"/>
                      <a:pt x="186" y="34"/>
                      <a:pt x="187" y="34"/>
                    </a:cubicBezTo>
                    <a:cubicBezTo>
                      <a:pt x="184" y="30"/>
                      <a:pt x="182" y="24"/>
                      <a:pt x="185" y="20"/>
                    </a:cubicBezTo>
                    <a:cubicBezTo>
                      <a:pt x="189" y="15"/>
                      <a:pt x="197" y="16"/>
                      <a:pt x="203" y="16"/>
                    </a:cubicBezTo>
                    <a:cubicBezTo>
                      <a:pt x="205" y="17"/>
                      <a:pt x="203" y="20"/>
                      <a:pt x="202" y="21"/>
                    </a:cubicBezTo>
                    <a:cubicBezTo>
                      <a:pt x="202" y="29"/>
                      <a:pt x="203" y="37"/>
                      <a:pt x="210" y="42"/>
                    </a:cubicBezTo>
                    <a:cubicBezTo>
                      <a:pt x="212" y="43"/>
                      <a:pt x="215" y="46"/>
                      <a:pt x="217" y="45"/>
                    </a:cubicBezTo>
                    <a:cubicBezTo>
                      <a:pt x="222" y="45"/>
                      <a:pt x="227" y="43"/>
                      <a:pt x="230" y="39"/>
                    </a:cubicBezTo>
                    <a:cubicBezTo>
                      <a:pt x="231" y="38"/>
                      <a:pt x="231" y="35"/>
                      <a:pt x="230" y="34"/>
                    </a:cubicBezTo>
                    <a:cubicBezTo>
                      <a:pt x="229" y="33"/>
                      <a:pt x="228" y="31"/>
                      <a:pt x="227" y="31"/>
                    </a:cubicBezTo>
                    <a:cubicBezTo>
                      <a:pt x="222" y="31"/>
                      <a:pt x="223" y="37"/>
                      <a:pt x="220" y="39"/>
                    </a:cubicBezTo>
                    <a:cubicBezTo>
                      <a:pt x="218" y="39"/>
                      <a:pt x="215" y="40"/>
                      <a:pt x="213" y="39"/>
                    </a:cubicBezTo>
                    <a:cubicBezTo>
                      <a:pt x="210" y="37"/>
                      <a:pt x="208" y="34"/>
                      <a:pt x="208" y="29"/>
                    </a:cubicBezTo>
                    <a:cubicBezTo>
                      <a:pt x="209" y="24"/>
                      <a:pt x="212" y="17"/>
                      <a:pt x="218" y="15"/>
                    </a:cubicBezTo>
                    <a:cubicBezTo>
                      <a:pt x="224" y="12"/>
                      <a:pt x="232" y="14"/>
                      <a:pt x="238" y="16"/>
                    </a:cubicBezTo>
                    <a:cubicBezTo>
                      <a:pt x="242" y="17"/>
                      <a:pt x="246" y="19"/>
                      <a:pt x="249" y="21"/>
                    </a:cubicBezTo>
                    <a:cubicBezTo>
                      <a:pt x="252" y="24"/>
                      <a:pt x="253" y="28"/>
                      <a:pt x="253" y="32"/>
                    </a:cubicBezTo>
                    <a:cubicBezTo>
                      <a:pt x="251" y="37"/>
                      <a:pt x="247" y="41"/>
                      <a:pt x="242" y="45"/>
                    </a:cubicBezTo>
                    <a:cubicBezTo>
                      <a:pt x="244" y="46"/>
                      <a:pt x="246" y="44"/>
                      <a:pt x="248" y="44"/>
                    </a:cubicBezTo>
                    <a:cubicBezTo>
                      <a:pt x="255" y="40"/>
                      <a:pt x="263" y="34"/>
                      <a:pt x="270" y="39"/>
                    </a:cubicBezTo>
                    <a:cubicBezTo>
                      <a:pt x="274" y="43"/>
                      <a:pt x="279" y="46"/>
                      <a:pt x="281" y="50"/>
                    </a:cubicBezTo>
                    <a:cubicBezTo>
                      <a:pt x="283" y="53"/>
                      <a:pt x="286" y="56"/>
                      <a:pt x="287" y="59"/>
                    </a:cubicBezTo>
                    <a:cubicBezTo>
                      <a:pt x="286" y="61"/>
                      <a:pt x="285" y="62"/>
                      <a:pt x="283" y="63"/>
                    </a:cubicBezTo>
                    <a:cubicBezTo>
                      <a:pt x="281" y="65"/>
                      <a:pt x="277" y="65"/>
                      <a:pt x="274" y="65"/>
                    </a:cubicBezTo>
                    <a:cubicBezTo>
                      <a:pt x="274" y="67"/>
                      <a:pt x="276" y="67"/>
                      <a:pt x="277" y="68"/>
                    </a:cubicBezTo>
                    <a:cubicBezTo>
                      <a:pt x="283" y="72"/>
                      <a:pt x="291" y="67"/>
                      <a:pt x="297" y="71"/>
                    </a:cubicBezTo>
                    <a:cubicBezTo>
                      <a:pt x="301" y="73"/>
                      <a:pt x="303" y="77"/>
                      <a:pt x="305" y="80"/>
                    </a:cubicBezTo>
                    <a:cubicBezTo>
                      <a:pt x="311" y="89"/>
                      <a:pt x="318" y="97"/>
                      <a:pt x="328" y="100"/>
                    </a:cubicBezTo>
                    <a:cubicBezTo>
                      <a:pt x="329" y="101"/>
                      <a:pt x="329" y="101"/>
                      <a:pt x="329" y="102"/>
                    </a:cubicBezTo>
                    <a:cubicBezTo>
                      <a:pt x="328" y="102"/>
                      <a:pt x="328" y="102"/>
                      <a:pt x="328" y="102"/>
                    </a:cubicBezTo>
                    <a:cubicBezTo>
                      <a:pt x="325" y="101"/>
                      <a:pt x="322" y="102"/>
                      <a:pt x="318" y="102"/>
                    </a:cubicBezTo>
                    <a:cubicBezTo>
                      <a:pt x="310" y="101"/>
                      <a:pt x="302" y="102"/>
                      <a:pt x="294" y="101"/>
                    </a:cubicBezTo>
                    <a:cubicBezTo>
                      <a:pt x="289" y="100"/>
                      <a:pt x="283" y="100"/>
                      <a:pt x="278" y="98"/>
                    </a:cubicBezTo>
                    <a:cubicBezTo>
                      <a:pt x="273" y="96"/>
                      <a:pt x="269" y="91"/>
                      <a:pt x="267" y="87"/>
                    </a:cubicBezTo>
                    <a:cubicBezTo>
                      <a:pt x="265" y="91"/>
                      <a:pt x="263" y="96"/>
                      <a:pt x="259" y="98"/>
                    </a:cubicBezTo>
                    <a:cubicBezTo>
                      <a:pt x="255" y="99"/>
                      <a:pt x="252" y="101"/>
                      <a:pt x="249" y="101"/>
                    </a:cubicBezTo>
                    <a:cubicBezTo>
                      <a:pt x="239" y="101"/>
                      <a:pt x="229" y="102"/>
                      <a:pt x="220" y="100"/>
                    </a:cubicBezTo>
                    <a:cubicBezTo>
                      <a:pt x="217" y="100"/>
                      <a:pt x="214" y="98"/>
                      <a:pt x="212" y="96"/>
                    </a:cubicBezTo>
                    <a:cubicBezTo>
                      <a:pt x="208" y="92"/>
                      <a:pt x="208" y="86"/>
                      <a:pt x="210" y="81"/>
                    </a:cubicBezTo>
                    <a:cubicBezTo>
                      <a:pt x="212" y="73"/>
                      <a:pt x="221" y="66"/>
                      <a:pt x="230" y="64"/>
                    </a:cubicBezTo>
                    <a:cubicBezTo>
                      <a:pt x="235" y="63"/>
                      <a:pt x="242" y="63"/>
                      <a:pt x="246" y="67"/>
                    </a:cubicBezTo>
                    <a:cubicBezTo>
                      <a:pt x="248" y="70"/>
                      <a:pt x="248" y="74"/>
                      <a:pt x="247" y="76"/>
                    </a:cubicBezTo>
                    <a:cubicBezTo>
                      <a:pt x="243" y="80"/>
                      <a:pt x="239" y="84"/>
                      <a:pt x="233" y="83"/>
                    </a:cubicBezTo>
                    <a:cubicBezTo>
                      <a:pt x="232" y="81"/>
                      <a:pt x="230" y="80"/>
                      <a:pt x="231" y="77"/>
                    </a:cubicBezTo>
                    <a:cubicBezTo>
                      <a:pt x="230" y="77"/>
                      <a:pt x="228" y="76"/>
                      <a:pt x="227" y="77"/>
                    </a:cubicBezTo>
                    <a:cubicBezTo>
                      <a:pt x="225" y="79"/>
                      <a:pt x="224" y="82"/>
                      <a:pt x="224" y="85"/>
                    </a:cubicBezTo>
                    <a:cubicBezTo>
                      <a:pt x="225" y="87"/>
                      <a:pt x="226" y="88"/>
                      <a:pt x="228" y="89"/>
                    </a:cubicBezTo>
                    <a:cubicBezTo>
                      <a:pt x="235" y="89"/>
                      <a:pt x="242" y="88"/>
                      <a:pt x="247" y="83"/>
                    </a:cubicBezTo>
                    <a:cubicBezTo>
                      <a:pt x="249" y="81"/>
                      <a:pt x="254" y="78"/>
                      <a:pt x="253" y="74"/>
                    </a:cubicBezTo>
                    <a:cubicBezTo>
                      <a:pt x="252" y="67"/>
                      <a:pt x="248" y="59"/>
                      <a:pt x="241" y="57"/>
                    </a:cubicBezTo>
                    <a:cubicBezTo>
                      <a:pt x="228" y="53"/>
                      <a:pt x="216" y="60"/>
                      <a:pt x="208" y="70"/>
                    </a:cubicBezTo>
                    <a:cubicBezTo>
                      <a:pt x="203" y="79"/>
                      <a:pt x="203" y="89"/>
                      <a:pt x="197" y="97"/>
                    </a:cubicBezTo>
                    <a:cubicBezTo>
                      <a:pt x="195" y="98"/>
                      <a:pt x="194" y="100"/>
                      <a:pt x="193" y="99"/>
                    </a:cubicBezTo>
                    <a:cubicBezTo>
                      <a:pt x="192" y="100"/>
                      <a:pt x="191" y="100"/>
                      <a:pt x="190" y="100"/>
                    </a:cubicBezTo>
                    <a:cubicBezTo>
                      <a:pt x="185" y="102"/>
                      <a:pt x="180" y="101"/>
                      <a:pt x="175" y="102"/>
                    </a:cubicBezTo>
                    <a:cubicBezTo>
                      <a:pt x="168" y="102"/>
                      <a:pt x="161" y="100"/>
                      <a:pt x="154" y="101"/>
                    </a:cubicBezTo>
                    <a:cubicBezTo>
                      <a:pt x="147" y="101"/>
                      <a:pt x="144" y="93"/>
                      <a:pt x="141" y="89"/>
                    </a:cubicBezTo>
                    <a:cubicBezTo>
                      <a:pt x="140" y="87"/>
                      <a:pt x="140" y="85"/>
                      <a:pt x="139" y="83"/>
                    </a:cubicBezTo>
                    <a:cubicBezTo>
                      <a:pt x="138" y="83"/>
                      <a:pt x="138" y="83"/>
                      <a:pt x="138" y="83"/>
                    </a:cubicBezTo>
                    <a:cubicBezTo>
                      <a:pt x="137" y="88"/>
                      <a:pt x="135" y="92"/>
                      <a:pt x="133" y="95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1" y="98"/>
                      <a:pt x="128" y="101"/>
                      <a:pt x="125" y="99"/>
                    </a:cubicBezTo>
                    <a:cubicBezTo>
                      <a:pt x="121" y="93"/>
                      <a:pt x="121" y="87"/>
                      <a:pt x="122" y="80"/>
                    </a:cubicBezTo>
                    <a:cubicBezTo>
                      <a:pt x="121" y="80"/>
                      <a:pt x="121" y="81"/>
                      <a:pt x="120" y="82"/>
                    </a:cubicBezTo>
                    <a:cubicBezTo>
                      <a:pt x="119" y="85"/>
                      <a:pt x="116" y="88"/>
                      <a:pt x="114" y="92"/>
                    </a:cubicBezTo>
                    <a:cubicBezTo>
                      <a:pt x="106" y="101"/>
                      <a:pt x="94" y="102"/>
                      <a:pt x="83" y="103"/>
                    </a:cubicBezTo>
                    <a:cubicBezTo>
                      <a:pt x="68" y="103"/>
                      <a:pt x="54" y="104"/>
                      <a:pt x="39" y="103"/>
                    </a:cubicBezTo>
                    <a:cubicBezTo>
                      <a:pt x="35" y="102"/>
                      <a:pt x="31" y="101"/>
                      <a:pt x="28" y="99"/>
                    </a:cubicBezTo>
                    <a:cubicBezTo>
                      <a:pt x="19" y="94"/>
                      <a:pt x="10" y="85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70"/>
                      <a:pt x="2" y="72"/>
                      <a:pt x="3" y="73"/>
                    </a:cubicBezTo>
                    <a:cubicBezTo>
                      <a:pt x="10" y="78"/>
                      <a:pt x="18" y="83"/>
                      <a:pt x="26" y="87"/>
                    </a:cubicBezTo>
                    <a:cubicBezTo>
                      <a:pt x="39" y="94"/>
                      <a:pt x="55" y="98"/>
                      <a:pt x="71" y="96"/>
                    </a:cubicBezTo>
                    <a:cubicBezTo>
                      <a:pt x="82" y="95"/>
                      <a:pt x="91" y="91"/>
                      <a:pt x="100" y="86"/>
                    </a:cubicBezTo>
                    <a:cubicBezTo>
                      <a:pt x="114" y="76"/>
                      <a:pt x="124" y="63"/>
                      <a:pt x="132" y="49"/>
                    </a:cubicBezTo>
                    <a:cubicBezTo>
                      <a:pt x="134" y="46"/>
                      <a:pt x="137" y="43"/>
                      <a:pt x="140" y="40"/>
                    </a:cubicBezTo>
                    <a:cubicBezTo>
                      <a:pt x="148" y="30"/>
                      <a:pt x="158" y="21"/>
                      <a:pt x="168" y="14"/>
                    </a:cubicBezTo>
                    <a:cubicBezTo>
                      <a:pt x="173" y="12"/>
                      <a:pt x="178" y="9"/>
                      <a:pt x="182" y="7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214" y="2"/>
                      <a:pt x="233" y="0"/>
                      <a:pt x="251" y="5"/>
                    </a:cubicBezTo>
                    <a:cubicBezTo>
                      <a:pt x="257" y="7"/>
                      <a:pt x="263" y="9"/>
                      <a:pt x="268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9"/>
              <p:cNvSpPr>
                <a:spLocks/>
              </p:cNvSpPr>
              <p:nvPr/>
            </p:nvSpPr>
            <p:spPr bwMode="auto">
              <a:xfrm>
                <a:off x="2825750" y="2397125"/>
                <a:ext cx="28575" cy="107950"/>
              </a:xfrm>
              <a:custGeom>
                <a:avLst/>
                <a:gdLst>
                  <a:gd name="T0" fmla="*/ 11 w 11"/>
                  <a:gd name="T1" fmla="*/ 2 h 42"/>
                  <a:gd name="T2" fmla="*/ 10 w 11"/>
                  <a:gd name="T3" fmla="*/ 42 h 42"/>
                  <a:gd name="T4" fmla="*/ 10 w 11"/>
                  <a:gd name="T5" fmla="*/ 42 h 42"/>
                  <a:gd name="T6" fmla="*/ 1 w 11"/>
                  <a:gd name="T7" fmla="*/ 14 h 42"/>
                  <a:gd name="T8" fmla="*/ 10 w 11"/>
                  <a:gd name="T9" fmla="*/ 0 h 42"/>
                  <a:gd name="T10" fmla="*/ 11 w 11"/>
                  <a:gd name="T1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2">
                    <a:moveTo>
                      <a:pt x="11" y="2"/>
                    </a:moveTo>
                    <a:cubicBezTo>
                      <a:pt x="11" y="16"/>
                      <a:pt x="11" y="29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2" y="35"/>
                      <a:pt x="0" y="24"/>
                      <a:pt x="1" y="14"/>
                    </a:cubicBezTo>
                    <a:cubicBezTo>
                      <a:pt x="2" y="8"/>
                      <a:pt x="4" y="2"/>
                      <a:pt x="10" y="0"/>
                    </a:cubicBezTo>
                    <a:cubicBezTo>
                      <a:pt x="11" y="0"/>
                      <a:pt x="11" y="1"/>
                      <a:pt x="1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0"/>
              <p:cNvSpPr>
                <a:spLocks/>
              </p:cNvSpPr>
              <p:nvPr/>
            </p:nvSpPr>
            <p:spPr bwMode="auto">
              <a:xfrm>
                <a:off x="1630363" y="2533650"/>
                <a:ext cx="58738" cy="28575"/>
              </a:xfrm>
              <a:custGeom>
                <a:avLst/>
                <a:gdLst>
                  <a:gd name="T0" fmla="*/ 15 w 23"/>
                  <a:gd name="T1" fmla="*/ 6 h 11"/>
                  <a:gd name="T2" fmla="*/ 23 w 23"/>
                  <a:gd name="T3" fmla="*/ 11 h 11"/>
                  <a:gd name="T4" fmla="*/ 22 w 23"/>
                  <a:gd name="T5" fmla="*/ 11 h 11"/>
                  <a:gd name="T6" fmla="*/ 0 w 23"/>
                  <a:gd name="T7" fmla="*/ 10 h 11"/>
                  <a:gd name="T8" fmla="*/ 0 w 23"/>
                  <a:gd name="T9" fmla="*/ 9 h 11"/>
                  <a:gd name="T10" fmla="*/ 0 w 23"/>
                  <a:gd name="T11" fmla="*/ 0 h 11"/>
                  <a:gd name="T12" fmla="*/ 15 w 23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15" y="6"/>
                    </a:moveTo>
                    <a:cubicBezTo>
                      <a:pt x="18" y="7"/>
                      <a:pt x="21" y="9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5" y="11"/>
                      <a:pt x="7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5" y="1"/>
                      <a:pt x="10" y="4"/>
                      <a:pt x="15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1"/>
              <p:cNvSpPr>
                <a:spLocks/>
              </p:cNvSpPr>
              <p:nvPr/>
            </p:nvSpPr>
            <p:spPr bwMode="auto">
              <a:xfrm>
                <a:off x="1627188" y="2570163"/>
                <a:ext cx="1227138" cy="46038"/>
              </a:xfrm>
              <a:custGeom>
                <a:avLst/>
                <a:gdLst>
                  <a:gd name="T0" fmla="*/ 56 w 476"/>
                  <a:gd name="T1" fmla="*/ 1 h 18"/>
                  <a:gd name="T2" fmla="*/ 95 w 476"/>
                  <a:gd name="T3" fmla="*/ 1 h 18"/>
                  <a:gd name="T4" fmla="*/ 191 w 476"/>
                  <a:gd name="T5" fmla="*/ 2 h 18"/>
                  <a:gd name="T6" fmla="*/ 304 w 476"/>
                  <a:gd name="T7" fmla="*/ 3 h 18"/>
                  <a:gd name="T8" fmla="*/ 475 w 476"/>
                  <a:gd name="T9" fmla="*/ 5 h 18"/>
                  <a:gd name="T10" fmla="*/ 476 w 476"/>
                  <a:gd name="T11" fmla="*/ 6 h 18"/>
                  <a:gd name="T12" fmla="*/ 476 w 476"/>
                  <a:gd name="T13" fmla="*/ 18 h 18"/>
                  <a:gd name="T14" fmla="*/ 475 w 476"/>
                  <a:gd name="T15" fmla="*/ 18 h 18"/>
                  <a:gd name="T16" fmla="*/ 443 w 476"/>
                  <a:gd name="T17" fmla="*/ 18 h 18"/>
                  <a:gd name="T18" fmla="*/ 371 w 476"/>
                  <a:gd name="T19" fmla="*/ 17 h 18"/>
                  <a:gd name="T20" fmla="*/ 302 w 476"/>
                  <a:gd name="T21" fmla="*/ 16 h 18"/>
                  <a:gd name="T22" fmla="*/ 225 w 476"/>
                  <a:gd name="T23" fmla="*/ 16 h 18"/>
                  <a:gd name="T24" fmla="*/ 206 w 476"/>
                  <a:gd name="T25" fmla="*/ 15 h 18"/>
                  <a:gd name="T26" fmla="*/ 20 w 476"/>
                  <a:gd name="T27" fmla="*/ 13 h 18"/>
                  <a:gd name="T28" fmla="*/ 1 w 476"/>
                  <a:gd name="T29" fmla="*/ 13 h 18"/>
                  <a:gd name="T30" fmla="*/ 0 w 476"/>
                  <a:gd name="T31" fmla="*/ 12 h 18"/>
                  <a:gd name="T32" fmla="*/ 1 w 476"/>
                  <a:gd name="T33" fmla="*/ 0 h 18"/>
                  <a:gd name="T34" fmla="*/ 3 w 476"/>
                  <a:gd name="T35" fmla="*/ 0 h 18"/>
                  <a:gd name="T36" fmla="*/ 21 w 476"/>
                  <a:gd name="T37" fmla="*/ 0 h 18"/>
                  <a:gd name="T38" fmla="*/ 56 w 476"/>
                  <a:gd name="T3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6" h="18">
                    <a:moveTo>
                      <a:pt x="56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127" y="1"/>
                      <a:pt x="160" y="2"/>
                      <a:pt x="191" y="2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61" y="3"/>
                      <a:pt x="417" y="4"/>
                      <a:pt x="475" y="5"/>
                    </a:cubicBezTo>
                    <a:cubicBezTo>
                      <a:pt x="476" y="6"/>
                      <a:pt x="476" y="6"/>
                      <a:pt x="476" y="6"/>
                    </a:cubicBezTo>
                    <a:cubicBezTo>
                      <a:pt x="476" y="18"/>
                      <a:pt x="476" y="18"/>
                      <a:pt x="476" y="18"/>
                    </a:cubicBezTo>
                    <a:cubicBezTo>
                      <a:pt x="475" y="18"/>
                      <a:pt x="475" y="18"/>
                      <a:pt x="475" y="18"/>
                    </a:cubicBezTo>
                    <a:cubicBezTo>
                      <a:pt x="443" y="18"/>
                      <a:pt x="443" y="18"/>
                      <a:pt x="443" y="18"/>
                    </a:cubicBezTo>
                    <a:cubicBezTo>
                      <a:pt x="371" y="17"/>
                      <a:pt x="371" y="17"/>
                      <a:pt x="371" y="17"/>
                    </a:cubicBezTo>
                    <a:cubicBezTo>
                      <a:pt x="302" y="16"/>
                      <a:pt x="302" y="16"/>
                      <a:pt x="302" y="16"/>
                    </a:cubicBezTo>
                    <a:cubicBezTo>
                      <a:pt x="225" y="16"/>
                      <a:pt x="225" y="16"/>
                      <a:pt x="225" y="16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4" y="13"/>
                      <a:pt x="7" y="14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5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2"/>
              <p:cNvSpPr>
                <a:spLocks/>
              </p:cNvSpPr>
              <p:nvPr/>
            </p:nvSpPr>
            <p:spPr bwMode="auto">
              <a:xfrm>
                <a:off x="2063750" y="2587625"/>
                <a:ext cx="1588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4" name="组 303"/>
            <p:cNvGrpSpPr/>
            <p:nvPr/>
          </p:nvGrpSpPr>
          <p:grpSpPr>
            <a:xfrm rot="16200000">
              <a:off x="-545911" y="3574439"/>
              <a:ext cx="3485665" cy="970792"/>
              <a:chOff x="2500131" y="1562403"/>
              <a:chExt cx="6913948" cy="1925602"/>
            </a:xfrm>
          </p:grpSpPr>
          <p:grpSp>
            <p:nvGrpSpPr>
              <p:cNvPr id="313" name="组 312"/>
              <p:cNvGrpSpPr/>
              <p:nvPr/>
            </p:nvGrpSpPr>
            <p:grpSpPr>
              <a:xfrm>
                <a:off x="2500131" y="1562403"/>
                <a:ext cx="6913948" cy="237592"/>
                <a:chOff x="2500132" y="1562403"/>
                <a:chExt cx="7114564" cy="244486"/>
              </a:xfrm>
            </p:grpSpPr>
            <p:sp>
              <p:nvSpPr>
                <p:cNvPr id="363" name="Freeform 982"/>
                <p:cNvSpPr>
                  <a:spLocks/>
                </p:cNvSpPr>
                <p:nvPr/>
              </p:nvSpPr>
              <p:spPr bwMode="auto">
                <a:xfrm>
                  <a:off x="250013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983"/>
                <p:cNvSpPr>
                  <a:spLocks/>
                </p:cNvSpPr>
                <p:nvPr/>
              </p:nvSpPr>
              <p:spPr bwMode="auto">
                <a:xfrm>
                  <a:off x="264841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984"/>
                <p:cNvSpPr>
                  <a:spLocks/>
                </p:cNvSpPr>
                <p:nvPr/>
              </p:nvSpPr>
              <p:spPr bwMode="auto">
                <a:xfrm>
                  <a:off x="279669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985"/>
                <p:cNvSpPr>
                  <a:spLocks/>
                </p:cNvSpPr>
                <p:nvPr/>
              </p:nvSpPr>
              <p:spPr bwMode="auto">
                <a:xfrm>
                  <a:off x="294497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986"/>
                <p:cNvSpPr>
                  <a:spLocks/>
                </p:cNvSpPr>
                <p:nvPr/>
              </p:nvSpPr>
              <p:spPr bwMode="auto">
                <a:xfrm>
                  <a:off x="309590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987"/>
                <p:cNvSpPr>
                  <a:spLocks/>
                </p:cNvSpPr>
                <p:nvPr/>
              </p:nvSpPr>
              <p:spPr bwMode="auto">
                <a:xfrm>
                  <a:off x="324418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988"/>
                <p:cNvSpPr>
                  <a:spLocks/>
                </p:cNvSpPr>
                <p:nvPr/>
              </p:nvSpPr>
              <p:spPr bwMode="auto">
                <a:xfrm>
                  <a:off x="339247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989"/>
                <p:cNvSpPr>
                  <a:spLocks/>
                </p:cNvSpPr>
                <p:nvPr/>
              </p:nvSpPr>
              <p:spPr bwMode="auto">
                <a:xfrm>
                  <a:off x="354075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982"/>
                <p:cNvSpPr>
                  <a:spLocks/>
                </p:cNvSpPr>
                <p:nvPr/>
              </p:nvSpPr>
              <p:spPr bwMode="auto">
                <a:xfrm>
                  <a:off x="369000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983"/>
                <p:cNvSpPr>
                  <a:spLocks/>
                </p:cNvSpPr>
                <p:nvPr/>
              </p:nvSpPr>
              <p:spPr bwMode="auto">
                <a:xfrm>
                  <a:off x="383828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984"/>
                <p:cNvSpPr>
                  <a:spLocks/>
                </p:cNvSpPr>
                <p:nvPr/>
              </p:nvSpPr>
              <p:spPr bwMode="auto">
                <a:xfrm>
                  <a:off x="398656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985"/>
                <p:cNvSpPr>
                  <a:spLocks/>
                </p:cNvSpPr>
                <p:nvPr/>
              </p:nvSpPr>
              <p:spPr bwMode="auto">
                <a:xfrm>
                  <a:off x="413484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986"/>
                <p:cNvSpPr>
                  <a:spLocks/>
                </p:cNvSpPr>
                <p:nvPr/>
              </p:nvSpPr>
              <p:spPr bwMode="auto">
                <a:xfrm>
                  <a:off x="428577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987"/>
                <p:cNvSpPr>
                  <a:spLocks/>
                </p:cNvSpPr>
                <p:nvPr/>
              </p:nvSpPr>
              <p:spPr bwMode="auto">
                <a:xfrm>
                  <a:off x="443405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88"/>
                <p:cNvSpPr>
                  <a:spLocks/>
                </p:cNvSpPr>
                <p:nvPr/>
              </p:nvSpPr>
              <p:spPr bwMode="auto">
                <a:xfrm>
                  <a:off x="458234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989"/>
                <p:cNvSpPr>
                  <a:spLocks/>
                </p:cNvSpPr>
                <p:nvPr/>
              </p:nvSpPr>
              <p:spPr bwMode="auto">
                <a:xfrm>
                  <a:off x="473062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982"/>
                <p:cNvSpPr>
                  <a:spLocks/>
                </p:cNvSpPr>
                <p:nvPr/>
              </p:nvSpPr>
              <p:spPr bwMode="auto">
                <a:xfrm>
                  <a:off x="488087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983"/>
                <p:cNvSpPr>
                  <a:spLocks/>
                </p:cNvSpPr>
                <p:nvPr/>
              </p:nvSpPr>
              <p:spPr bwMode="auto">
                <a:xfrm>
                  <a:off x="502915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984"/>
                <p:cNvSpPr>
                  <a:spLocks/>
                </p:cNvSpPr>
                <p:nvPr/>
              </p:nvSpPr>
              <p:spPr bwMode="auto">
                <a:xfrm>
                  <a:off x="517743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985"/>
                <p:cNvSpPr>
                  <a:spLocks/>
                </p:cNvSpPr>
                <p:nvPr/>
              </p:nvSpPr>
              <p:spPr bwMode="auto">
                <a:xfrm>
                  <a:off x="532572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986"/>
                <p:cNvSpPr>
                  <a:spLocks/>
                </p:cNvSpPr>
                <p:nvPr/>
              </p:nvSpPr>
              <p:spPr bwMode="auto">
                <a:xfrm>
                  <a:off x="547665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987"/>
                <p:cNvSpPr>
                  <a:spLocks/>
                </p:cNvSpPr>
                <p:nvPr/>
              </p:nvSpPr>
              <p:spPr bwMode="auto">
                <a:xfrm>
                  <a:off x="562493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988"/>
                <p:cNvSpPr>
                  <a:spLocks/>
                </p:cNvSpPr>
                <p:nvPr/>
              </p:nvSpPr>
              <p:spPr bwMode="auto">
                <a:xfrm>
                  <a:off x="577321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989"/>
                <p:cNvSpPr>
                  <a:spLocks/>
                </p:cNvSpPr>
                <p:nvPr/>
              </p:nvSpPr>
              <p:spPr bwMode="auto">
                <a:xfrm>
                  <a:off x="592149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982"/>
                <p:cNvSpPr>
                  <a:spLocks/>
                </p:cNvSpPr>
                <p:nvPr/>
              </p:nvSpPr>
              <p:spPr bwMode="auto">
                <a:xfrm>
                  <a:off x="607074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983"/>
                <p:cNvSpPr>
                  <a:spLocks/>
                </p:cNvSpPr>
                <p:nvPr/>
              </p:nvSpPr>
              <p:spPr bwMode="auto">
                <a:xfrm>
                  <a:off x="621902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984"/>
                <p:cNvSpPr>
                  <a:spLocks/>
                </p:cNvSpPr>
                <p:nvPr/>
              </p:nvSpPr>
              <p:spPr bwMode="auto">
                <a:xfrm>
                  <a:off x="636730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985"/>
                <p:cNvSpPr>
                  <a:spLocks/>
                </p:cNvSpPr>
                <p:nvPr/>
              </p:nvSpPr>
              <p:spPr bwMode="auto">
                <a:xfrm>
                  <a:off x="651559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986"/>
                <p:cNvSpPr>
                  <a:spLocks/>
                </p:cNvSpPr>
                <p:nvPr/>
              </p:nvSpPr>
              <p:spPr bwMode="auto">
                <a:xfrm>
                  <a:off x="666652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987"/>
                <p:cNvSpPr>
                  <a:spLocks/>
                </p:cNvSpPr>
                <p:nvPr/>
              </p:nvSpPr>
              <p:spPr bwMode="auto">
                <a:xfrm>
                  <a:off x="681480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988"/>
                <p:cNvSpPr>
                  <a:spLocks/>
                </p:cNvSpPr>
                <p:nvPr/>
              </p:nvSpPr>
              <p:spPr bwMode="auto">
                <a:xfrm>
                  <a:off x="696308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989"/>
                <p:cNvSpPr>
                  <a:spLocks/>
                </p:cNvSpPr>
                <p:nvPr/>
              </p:nvSpPr>
              <p:spPr bwMode="auto">
                <a:xfrm>
                  <a:off x="711136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982"/>
                <p:cNvSpPr>
                  <a:spLocks/>
                </p:cNvSpPr>
                <p:nvPr/>
              </p:nvSpPr>
              <p:spPr bwMode="auto">
                <a:xfrm>
                  <a:off x="7254241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983"/>
                <p:cNvSpPr>
                  <a:spLocks/>
                </p:cNvSpPr>
                <p:nvPr/>
              </p:nvSpPr>
              <p:spPr bwMode="auto">
                <a:xfrm>
                  <a:off x="7402523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984"/>
                <p:cNvSpPr>
                  <a:spLocks/>
                </p:cNvSpPr>
                <p:nvPr/>
              </p:nvSpPr>
              <p:spPr bwMode="auto">
                <a:xfrm>
                  <a:off x="755080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985"/>
                <p:cNvSpPr>
                  <a:spLocks/>
                </p:cNvSpPr>
                <p:nvPr/>
              </p:nvSpPr>
              <p:spPr bwMode="auto">
                <a:xfrm>
                  <a:off x="769908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986"/>
                <p:cNvSpPr>
                  <a:spLocks/>
                </p:cNvSpPr>
                <p:nvPr/>
              </p:nvSpPr>
              <p:spPr bwMode="auto">
                <a:xfrm>
                  <a:off x="7850016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987"/>
                <p:cNvSpPr>
                  <a:spLocks/>
                </p:cNvSpPr>
                <p:nvPr/>
              </p:nvSpPr>
              <p:spPr bwMode="auto">
                <a:xfrm>
                  <a:off x="7998298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988"/>
                <p:cNvSpPr>
                  <a:spLocks/>
                </p:cNvSpPr>
                <p:nvPr/>
              </p:nvSpPr>
              <p:spPr bwMode="auto">
                <a:xfrm>
                  <a:off x="814657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989"/>
                <p:cNvSpPr>
                  <a:spLocks/>
                </p:cNvSpPr>
                <p:nvPr/>
              </p:nvSpPr>
              <p:spPr bwMode="auto">
                <a:xfrm>
                  <a:off x="829486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982"/>
                <p:cNvSpPr>
                  <a:spLocks/>
                </p:cNvSpPr>
                <p:nvPr/>
              </p:nvSpPr>
              <p:spPr bwMode="auto">
                <a:xfrm>
                  <a:off x="8445653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983"/>
                <p:cNvSpPr>
                  <a:spLocks/>
                </p:cNvSpPr>
                <p:nvPr/>
              </p:nvSpPr>
              <p:spPr bwMode="auto">
                <a:xfrm>
                  <a:off x="859393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984"/>
                <p:cNvSpPr>
                  <a:spLocks/>
                </p:cNvSpPr>
                <p:nvPr/>
              </p:nvSpPr>
              <p:spPr bwMode="auto">
                <a:xfrm>
                  <a:off x="874221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985"/>
                <p:cNvSpPr>
                  <a:spLocks/>
                </p:cNvSpPr>
                <p:nvPr/>
              </p:nvSpPr>
              <p:spPr bwMode="auto">
                <a:xfrm>
                  <a:off x="889049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986"/>
                <p:cNvSpPr>
                  <a:spLocks/>
                </p:cNvSpPr>
                <p:nvPr/>
              </p:nvSpPr>
              <p:spPr bwMode="auto">
                <a:xfrm>
                  <a:off x="9041428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987"/>
                <p:cNvSpPr>
                  <a:spLocks/>
                </p:cNvSpPr>
                <p:nvPr/>
              </p:nvSpPr>
              <p:spPr bwMode="auto">
                <a:xfrm>
                  <a:off x="918971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988"/>
                <p:cNvSpPr>
                  <a:spLocks/>
                </p:cNvSpPr>
                <p:nvPr/>
              </p:nvSpPr>
              <p:spPr bwMode="auto">
                <a:xfrm>
                  <a:off x="933799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989"/>
                <p:cNvSpPr>
                  <a:spLocks/>
                </p:cNvSpPr>
                <p:nvPr/>
              </p:nvSpPr>
              <p:spPr bwMode="auto">
                <a:xfrm>
                  <a:off x="948627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4" name="组 313"/>
              <p:cNvGrpSpPr/>
              <p:nvPr/>
            </p:nvGrpSpPr>
            <p:grpSpPr>
              <a:xfrm>
                <a:off x="2500131" y="3250413"/>
                <a:ext cx="6913948" cy="237592"/>
                <a:chOff x="2500132" y="1562403"/>
                <a:chExt cx="7114564" cy="244486"/>
              </a:xfrm>
            </p:grpSpPr>
            <p:sp>
              <p:nvSpPr>
                <p:cNvPr id="315" name="Freeform 982"/>
                <p:cNvSpPr>
                  <a:spLocks/>
                </p:cNvSpPr>
                <p:nvPr/>
              </p:nvSpPr>
              <p:spPr bwMode="auto">
                <a:xfrm>
                  <a:off x="250013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983"/>
                <p:cNvSpPr>
                  <a:spLocks/>
                </p:cNvSpPr>
                <p:nvPr/>
              </p:nvSpPr>
              <p:spPr bwMode="auto">
                <a:xfrm>
                  <a:off x="264841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984"/>
                <p:cNvSpPr>
                  <a:spLocks/>
                </p:cNvSpPr>
                <p:nvPr/>
              </p:nvSpPr>
              <p:spPr bwMode="auto">
                <a:xfrm>
                  <a:off x="279669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985"/>
                <p:cNvSpPr>
                  <a:spLocks/>
                </p:cNvSpPr>
                <p:nvPr/>
              </p:nvSpPr>
              <p:spPr bwMode="auto">
                <a:xfrm>
                  <a:off x="294497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986"/>
                <p:cNvSpPr>
                  <a:spLocks/>
                </p:cNvSpPr>
                <p:nvPr/>
              </p:nvSpPr>
              <p:spPr bwMode="auto">
                <a:xfrm>
                  <a:off x="309590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987"/>
                <p:cNvSpPr>
                  <a:spLocks/>
                </p:cNvSpPr>
                <p:nvPr/>
              </p:nvSpPr>
              <p:spPr bwMode="auto">
                <a:xfrm>
                  <a:off x="324418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988"/>
                <p:cNvSpPr>
                  <a:spLocks/>
                </p:cNvSpPr>
                <p:nvPr/>
              </p:nvSpPr>
              <p:spPr bwMode="auto">
                <a:xfrm>
                  <a:off x="339247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989"/>
                <p:cNvSpPr>
                  <a:spLocks/>
                </p:cNvSpPr>
                <p:nvPr/>
              </p:nvSpPr>
              <p:spPr bwMode="auto">
                <a:xfrm>
                  <a:off x="354075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982"/>
                <p:cNvSpPr>
                  <a:spLocks/>
                </p:cNvSpPr>
                <p:nvPr/>
              </p:nvSpPr>
              <p:spPr bwMode="auto">
                <a:xfrm>
                  <a:off x="3690002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983"/>
                <p:cNvSpPr>
                  <a:spLocks/>
                </p:cNvSpPr>
                <p:nvPr/>
              </p:nvSpPr>
              <p:spPr bwMode="auto">
                <a:xfrm>
                  <a:off x="383828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984"/>
                <p:cNvSpPr>
                  <a:spLocks/>
                </p:cNvSpPr>
                <p:nvPr/>
              </p:nvSpPr>
              <p:spPr bwMode="auto">
                <a:xfrm>
                  <a:off x="398656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985"/>
                <p:cNvSpPr>
                  <a:spLocks/>
                </p:cNvSpPr>
                <p:nvPr/>
              </p:nvSpPr>
              <p:spPr bwMode="auto">
                <a:xfrm>
                  <a:off x="413484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986"/>
                <p:cNvSpPr>
                  <a:spLocks/>
                </p:cNvSpPr>
                <p:nvPr/>
              </p:nvSpPr>
              <p:spPr bwMode="auto">
                <a:xfrm>
                  <a:off x="4285777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987"/>
                <p:cNvSpPr>
                  <a:spLocks/>
                </p:cNvSpPr>
                <p:nvPr/>
              </p:nvSpPr>
              <p:spPr bwMode="auto">
                <a:xfrm>
                  <a:off x="443405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988"/>
                <p:cNvSpPr>
                  <a:spLocks/>
                </p:cNvSpPr>
                <p:nvPr/>
              </p:nvSpPr>
              <p:spPr bwMode="auto">
                <a:xfrm>
                  <a:off x="458234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989"/>
                <p:cNvSpPr>
                  <a:spLocks/>
                </p:cNvSpPr>
                <p:nvPr/>
              </p:nvSpPr>
              <p:spPr bwMode="auto">
                <a:xfrm>
                  <a:off x="473062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982"/>
                <p:cNvSpPr>
                  <a:spLocks/>
                </p:cNvSpPr>
                <p:nvPr/>
              </p:nvSpPr>
              <p:spPr bwMode="auto">
                <a:xfrm>
                  <a:off x="488087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983"/>
                <p:cNvSpPr>
                  <a:spLocks/>
                </p:cNvSpPr>
                <p:nvPr/>
              </p:nvSpPr>
              <p:spPr bwMode="auto">
                <a:xfrm>
                  <a:off x="502915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984"/>
                <p:cNvSpPr>
                  <a:spLocks/>
                </p:cNvSpPr>
                <p:nvPr/>
              </p:nvSpPr>
              <p:spPr bwMode="auto">
                <a:xfrm>
                  <a:off x="517743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985"/>
                <p:cNvSpPr>
                  <a:spLocks/>
                </p:cNvSpPr>
                <p:nvPr/>
              </p:nvSpPr>
              <p:spPr bwMode="auto">
                <a:xfrm>
                  <a:off x="532572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986"/>
                <p:cNvSpPr>
                  <a:spLocks/>
                </p:cNvSpPr>
                <p:nvPr/>
              </p:nvSpPr>
              <p:spPr bwMode="auto">
                <a:xfrm>
                  <a:off x="547665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987"/>
                <p:cNvSpPr>
                  <a:spLocks/>
                </p:cNvSpPr>
                <p:nvPr/>
              </p:nvSpPr>
              <p:spPr bwMode="auto">
                <a:xfrm>
                  <a:off x="562493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988"/>
                <p:cNvSpPr>
                  <a:spLocks/>
                </p:cNvSpPr>
                <p:nvPr/>
              </p:nvSpPr>
              <p:spPr bwMode="auto">
                <a:xfrm>
                  <a:off x="577321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989"/>
                <p:cNvSpPr>
                  <a:spLocks/>
                </p:cNvSpPr>
                <p:nvPr/>
              </p:nvSpPr>
              <p:spPr bwMode="auto">
                <a:xfrm>
                  <a:off x="592149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982"/>
                <p:cNvSpPr>
                  <a:spLocks/>
                </p:cNvSpPr>
                <p:nvPr/>
              </p:nvSpPr>
              <p:spPr bwMode="auto">
                <a:xfrm>
                  <a:off x="6070745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983"/>
                <p:cNvSpPr>
                  <a:spLocks/>
                </p:cNvSpPr>
                <p:nvPr/>
              </p:nvSpPr>
              <p:spPr bwMode="auto">
                <a:xfrm>
                  <a:off x="6219027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984"/>
                <p:cNvSpPr>
                  <a:spLocks/>
                </p:cNvSpPr>
                <p:nvPr/>
              </p:nvSpPr>
              <p:spPr bwMode="auto">
                <a:xfrm>
                  <a:off x="636730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985"/>
                <p:cNvSpPr>
                  <a:spLocks/>
                </p:cNvSpPr>
                <p:nvPr/>
              </p:nvSpPr>
              <p:spPr bwMode="auto">
                <a:xfrm>
                  <a:off x="6515590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986"/>
                <p:cNvSpPr>
                  <a:spLocks/>
                </p:cNvSpPr>
                <p:nvPr/>
              </p:nvSpPr>
              <p:spPr bwMode="auto">
                <a:xfrm>
                  <a:off x="6666520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987"/>
                <p:cNvSpPr>
                  <a:spLocks/>
                </p:cNvSpPr>
                <p:nvPr/>
              </p:nvSpPr>
              <p:spPr bwMode="auto">
                <a:xfrm>
                  <a:off x="6814802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988"/>
                <p:cNvSpPr>
                  <a:spLocks/>
                </p:cNvSpPr>
                <p:nvPr/>
              </p:nvSpPr>
              <p:spPr bwMode="auto">
                <a:xfrm>
                  <a:off x="696308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989"/>
                <p:cNvSpPr>
                  <a:spLocks/>
                </p:cNvSpPr>
                <p:nvPr/>
              </p:nvSpPr>
              <p:spPr bwMode="auto">
                <a:xfrm>
                  <a:off x="7111365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982"/>
                <p:cNvSpPr>
                  <a:spLocks/>
                </p:cNvSpPr>
                <p:nvPr/>
              </p:nvSpPr>
              <p:spPr bwMode="auto">
                <a:xfrm>
                  <a:off x="7254241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983"/>
                <p:cNvSpPr>
                  <a:spLocks/>
                </p:cNvSpPr>
                <p:nvPr/>
              </p:nvSpPr>
              <p:spPr bwMode="auto">
                <a:xfrm>
                  <a:off x="7402523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984"/>
                <p:cNvSpPr>
                  <a:spLocks/>
                </p:cNvSpPr>
                <p:nvPr/>
              </p:nvSpPr>
              <p:spPr bwMode="auto">
                <a:xfrm>
                  <a:off x="7550804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985"/>
                <p:cNvSpPr>
                  <a:spLocks/>
                </p:cNvSpPr>
                <p:nvPr/>
              </p:nvSpPr>
              <p:spPr bwMode="auto">
                <a:xfrm>
                  <a:off x="769908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986"/>
                <p:cNvSpPr>
                  <a:spLocks/>
                </p:cNvSpPr>
                <p:nvPr/>
              </p:nvSpPr>
              <p:spPr bwMode="auto">
                <a:xfrm>
                  <a:off x="7850016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987"/>
                <p:cNvSpPr>
                  <a:spLocks/>
                </p:cNvSpPr>
                <p:nvPr/>
              </p:nvSpPr>
              <p:spPr bwMode="auto">
                <a:xfrm>
                  <a:off x="7998298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988"/>
                <p:cNvSpPr>
                  <a:spLocks/>
                </p:cNvSpPr>
                <p:nvPr/>
              </p:nvSpPr>
              <p:spPr bwMode="auto">
                <a:xfrm>
                  <a:off x="8146579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989"/>
                <p:cNvSpPr>
                  <a:spLocks/>
                </p:cNvSpPr>
                <p:nvPr/>
              </p:nvSpPr>
              <p:spPr bwMode="auto">
                <a:xfrm>
                  <a:off x="829486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982"/>
                <p:cNvSpPr>
                  <a:spLocks/>
                </p:cNvSpPr>
                <p:nvPr/>
              </p:nvSpPr>
              <p:spPr bwMode="auto">
                <a:xfrm>
                  <a:off x="8445653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1 w 96"/>
                    <a:gd name="T13" fmla="*/ 154 h 242"/>
                    <a:gd name="T14" fmla="*/ 41 w 96"/>
                    <a:gd name="T15" fmla="*/ 198 h 242"/>
                    <a:gd name="T16" fmla="*/ 54 w 96"/>
                    <a:gd name="T17" fmla="*/ 198 h 242"/>
                    <a:gd name="T18" fmla="*/ 54 w 96"/>
                    <a:gd name="T19" fmla="*/ 167 h 242"/>
                    <a:gd name="T20" fmla="*/ 68 w 96"/>
                    <a:gd name="T21" fmla="*/ 167 h 242"/>
                    <a:gd name="T22" fmla="*/ 68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3 w 96"/>
                    <a:gd name="T37" fmla="*/ 112 h 242"/>
                    <a:gd name="T38" fmla="*/ 83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4 w 96"/>
                    <a:gd name="T45" fmla="*/ 84 h 242"/>
                    <a:gd name="T46" fmla="*/ 54 w 96"/>
                    <a:gd name="T47" fmla="*/ 40 h 242"/>
                    <a:gd name="T48" fmla="*/ 41 w 96"/>
                    <a:gd name="T49" fmla="*/ 40 h 242"/>
                    <a:gd name="T50" fmla="*/ 41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1" y="154"/>
                      </a:lnTo>
                      <a:lnTo>
                        <a:pt x="41" y="198"/>
                      </a:lnTo>
                      <a:lnTo>
                        <a:pt x="54" y="198"/>
                      </a:lnTo>
                      <a:lnTo>
                        <a:pt x="54" y="167"/>
                      </a:lnTo>
                      <a:lnTo>
                        <a:pt x="68" y="167"/>
                      </a:lnTo>
                      <a:lnTo>
                        <a:pt x="68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4" y="84"/>
                      </a:lnTo>
                      <a:lnTo>
                        <a:pt x="54" y="40"/>
                      </a:lnTo>
                      <a:lnTo>
                        <a:pt x="41" y="40"/>
                      </a:lnTo>
                      <a:lnTo>
                        <a:pt x="41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983"/>
                <p:cNvSpPr>
                  <a:spLocks/>
                </p:cNvSpPr>
                <p:nvPr/>
              </p:nvSpPr>
              <p:spPr bwMode="auto">
                <a:xfrm>
                  <a:off x="8593935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6 w 98"/>
                    <a:gd name="T25" fmla="*/ 213 h 242"/>
                    <a:gd name="T26" fmla="*/ 26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6 w 98"/>
                    <a:gd name="T53" fmla="*/ 71 h 242"/>
                    <a:gd name="T54" fmla="*/ 26 w 98"/>
                    <a:gd name="T55" fmla="*/ 26 h 242"/>
                    <a:gd name="T56" fmla="*/ 68 w 98"/>
                    <a:gd name="T57" fmla="*/ 26 h 242"/>
                    <a:gd name="T58" fmla="*/ 68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984"/>
                <p:cNvSpPr>
                  <a:spLocks/>
                </p:cNvSpPr>
                <p:nvPr/>
              </p:nvSpPr>
              <p:spPr bwMode="auto">
                <a:xfrm>
                  <a:off x="8742216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985"/>
                <p:cNvSpPr>
                  <a:spLocks/>
                </p:cNvSpPr>
                <p:nvPr/>
              </p:nvSpPr>
              <p:spPr bwMode="auto">
                <a:xfrm>
                  <a:off x="8890498" y="1562403"/>
                  <a:ext cx="129747" cy="244486"/>
                </a:xfrm>
                <a:custGeom>
                  <a:avLst/>
                  <a:gdLst>
                    <a:gd name="T0" fmla="*/ 98 w 98"/>
                    <a:gd name="T1" fmla="*/ 0 h 242"/>
                    <a:gd name="T2" fmla="*/ 98 w 98"/>
                    <a:gd name="T3" fmla="*/ 127 h 242"/>
                    <a:gd name="T4" fmla="*/ 15 w 98"/>
                    <a:gd name="T5" fmla="*/ 127 h 242"/>
                    <a:gd name="T6" fmla="*/ 15 w 98"/>
                    <a:gd name="T7" fmla="*/ 226 h 242"/>
                    <a:gd name="T8" fmla="*/ 83 w 98"/>
                    <a:gd name="T9" fmla="*/ 226 h 242"/>
                    <a:gd name="T10" fmla="*/ 83 w 98"/>
                    <a:gd name="T11" fmla="*/ 154 h 242"/>
                    <a:gd name="T12" fmla="*/ 42 w 98"/>
                    <a:gd name="T13" fmla="*/ 154 h 242"/>
                    <a:gd name="T14" fmla="*/ 42 w 98"/>
                    <a:gd name="T15" fmla="*/ 198 h 242"/>
                    <a:gd name="T16" fmla="*/ 55 w 98"/>
                    <a:gd name="T17" fmla="*/ 198 h 242"/>
                    <a:gd name="T18" fmla="*/ 55 w 98"/>
                    <a:gd name="T19" fmla="*/ 167 h 242"/>
                    <a:gd name="T20" fmla="*/ 70 w 98"/>
                    <a:gd name="T21" fmla="*/ 167 h 242"/>
                    <a:gd name="T22" fmla="*/ 70 w 98"/>
                    <a:gd name="T23" fmla="*/ 213 h 242"/>
                    <a:gd name="T24" fmla="*/ 28 w 98"/>
                    <a:gd name="T25" fmla="*/ 213 h 242"/>
                    <a:gd name="T26" fmla="*/ 28 w 98"/>
                    <a:gd name="T27" fmla="*/ 141 h 242"/>
                    <a:gd name="T28" fmla="*/ 98 w 98"/>
                    <a:gd name="T29" fmla="*/ 141 h 242"/>
                    <a:gd name="T30" fmla="*/ 98 w 98"/>
                    <a:gd name="T31" fmla="*/ 242 h 242"/>
                    <a:gd name="T32" fmla="*/ 0 w 98"/>
                    <a:gd name="T33" fmla="*/ 242 h 242"/>
                    <a:gd name="T34" fmla="*/ 0 w 98"/>
                    <a:gd name="T35" fmla="*/ 112 h 242"/>
                    <a:gd name="T36" fmla="*/ 83 w 98"/>
                    <a:gd name="T37" fmla="*/ 112 h 242"/>
                    <a:gd name="T38" fmla="*/ 83 w 98"/>
                    <a:gd name="T39" fmla="*/ 14 h 242"/>
                    <a:gd name="T40" fmla="*/ 15 w 98"/>
                    <a:gd name="T41" fmla="*/ 14 h 242"/>
                    <a:gd name="T42" fmla="*/ 15 w 98"/>
                    <a:gd name="T43" fmla="*/ 84 h 242"/>
                    <a:gd name="T44" fmla="*/ 55 w 98"/>
                    <a:gd name="T45" fmla="*/ 84 h 242"/>
                    <a:gd name="T46" fmla="*/ 55 w 98"/>
                    <a:gd name="T47" fmla="*/ 40 h 242"/>
                    <a:gd name="T48" fmla="*/ 42 w 98"/>
                    <a:gd name="T49" fmla="*/ 40 h 242"/>
                    <a:gd name="T50" fmla="*/ 42 w 98"/>
                    <a:gd name="T51" fmla="*/ 71 h 242"/>
                    <a:gd name="T52" fmla="*/ 28 w 98"/>
                    <a:gd name="T53" fmla="*/ 71 h 242"/>
                    <a:gd name="T54" fmla="*/ 28 w 98"/>
                    <a:gd name="T55" fmla="*/ 26 h 242"/>
                    <a:gd name="T56" fmla="*/ 70 w 98"/>
                    <a:gd name="T57" fmla="*/ 26 h 242"/>
                    <a:gd name="T58" fmla="*/ 70 w 98"/>
                    <a:gd name="T59" fmla="*/ 99 h 242"/>
                    <a:gd name="T60" fmla="*/ 0 w 98"/>
                    <a:gd name="T61" fmla="*/ 99 h 242"/>
                    <a:gd name="T62" fmla="*/ 0 w 98"/>
                    <a:gd name="T63" fmla="*/ 0 h 242"/>
                    <a:gd name="T64" fmla="*/ 98 w 98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242">
                      <a:moveTo>
                        <a:pt x="98" y="0"/>
                      </a:moveTo>
                      <a:lnTo>
                        <a:pt x="98" y="127"/>
                      </a:lnTo>
                      <a:lnTo>
                        <a:pt x="15" y="127"/>
                      </a:lnTo>
                      <a:lnTo>
                        <a:pt x="15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8" y="213"/>
                      </a:lnTo>
                      <a:lnTo>
                        <a:pt x="28" y="141"/>
                      </a:lnTo>
                      <a:lnTo>
                        <a:pt x="98" y="141"/>
                      </a:lnTo>
                      <a:lnTo>
                        <a:pt x="98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5" y="14"/>
                      </a:lnTo>
                      <a:lnTo>
                        <a:pt x="15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8" y="71"/>
                      </a:lnTo>
                      <a:lnTo>
                        <a:pt x="28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986"/>
                <p:cNvSpPr>
                  <a:spLocks/>
                </p:cNvSpPr>
                <p:nvPr/>
              </p:nvSpPr>
              <p:spPr bwMode="auto">
                <a:xfrm>
                  <a:off x="9041428" y="1562403"/>
                  <a:ext cx="127099" cy="244486"/>
                </a:xfrm>
                <a:custGeom>
                  <a:avLst/>
                  <a:gdLst>
                    <a:gd name="T0" fmla="*/ 96 w 96"/>
                    <a:gd name="T1" fmla="*/ 0 h 242"/>
                    <a:gd name="T2" fmla="*/ 96 w 96"/>
                    <a:gd name="T3" fmla="*/ 127 h 242"/>
                    <a:gd name="T4" fmla="*/ 13 w 96"/>
                    <a:gd name="T5" fmla="*/ 127 h 242"/>
                    <a:gd name="T6" fmla="*/ 13 w 96"/>
                    <a:gd name="T7" fmla="*/ 226 h 242"/>
                    <a:gd name="T8" fmla="*/ 83 w 96"/>
                    <a:gd name="T9" fmla="*/ 226 h 242"/>
                    <a:gd name="T10" fmla="*/ 83 w 96"/>
                    <a:gd name="T11" fmla="*/ 154 h 242"/>
                    <a:gd name="T12" fmla="*/ 40 w 96"/>
                    <a:gd name="T13" fmla="*/ 154 h 242"/>
                    <a:gd name="T14" fmla="*/ 40 w 96"/>
                    <a:gd name="T15" fmla="*/ 198 h 242"/>
                    <a:gd name="T16" fmla="*/ 53 w 96"/>
                    <a:gd name="T17" fmla="*/ 198 h 242"/>
                    <a:gd name="T18" fmla="*/ 53 w 96"/>
                    <a:gd name="T19" fmla="*/ 167 h 242"/>
                    <a:gd name="T20" fmla="*/ 70 w 96"/>
                    <a:gd name="T21" fmla="*/ 167 h 242"/>
                    <a:gd name="T22" fmla="*/ 70 w 96"/>
                    <a:gd name="T23" fmla="*/ 213 h 242"/>
                    <a:gd name="T24" fmla="*/ 26 w 96"/>
                    <a:gd name="T25" fmla="*/ 213 h 242"/>
                    <a:gd name="T26" fmla="*/ 26 w 96"/>
                    <a:gd name="T27" fmla="*/ 141 h 242"/>
                    <a:gd name="T28" fmla="*/ 96 w 96"/>
                    <a:gd name="T29" fmla="*/ 141 h 242"/>
                    <a:gd name="T30" fmla="*/ 96 w 96"/>
                    <a:gd name="T31" fmla="*/ 242 h 242"/>
                    <a:gd name="T32" fmla="*/ 0 w 96"/>
                    <a:gd name="T33" fmla="*/ 242 h 242"/>
                    <a:gd name="T34" fmla="*/ 0 w 96"/>
                    <a:gd name="T35" fmla="*/ 112 h 242"/>
                    <a:gd name="T36" fmla="*/ 81 w 96"/>
                    <a:gd name="T37" fmla="*/ 112 h 242"/>
                    <a:gd name="T38" fmla="*/ 81 w 96"/>
                    <a:gd name="T39" fmla="*/ 14 h 242"/>
                    <a:gd name="T40" fmla="*/ 13 w 96"/>
                    <a:gd name="T41" fmla="*/ 14 h 242"/>
                    <a:gd name="T42" fmla="*/ 13 w 96"/>
                    <a:gd name="T43" fmla="*/ 84 h 242"/>
                    <a:gd name="T44" fmla="*/ 53 w 96"/>
                    <a:gd name="T45" fmla="*/ 84 h 242"/>
                    <a:gd name="T46" fmla="*/ 53 w 96"/>
                    <a:gd name="T47" fmla="*/ 40 h 242"/>
                    <a:gd name="T48" fmla="*/ 40 w 96"/>
                    <a:gd name="T49" fmla="*/ 40 h 242"/>
                    <a:gd name="T50" fmla="*/ 40 w 96"/>
                    <a:gd name="T51" fmla="*/ 71 h 242"/>
                    <a:gd name="T52" fmla="*/ 26 w 96"/>
                    <a:gd name="T53" fmla="*/ 71 h 242"/>
                    <a:gd name="T54" fmla="*/ 26 w 96"/>
                    <a:gd name="T55" fmla="*/ 26 h 242"/>
                    <a:gd name="T56" fmla="*/ 68 w 96"/>
                    <a:gd name="T57" fmla="*/ 26 h 242"/>
                    <a:gd name="T58" fmla="*/ 68 w 96"/>
                    <a:gd name="T59" fmla="*/ 99 h 242"/>
                    <a:gd name="T60" fmla="*/ 0 w 96"/>
                    <a:gd name="T61" fmla="*/ 99 h 242"/>
                    <a:gd name="T62" fmla="*/ 0 w 96"/>
                    <a:gd name="T63" fmla="*/ 0 h 242"/>
                    <a:gd name="T64" fmla="*/ 96 w 96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242">
                      <a:moveTo>
                        <a:pt x="96" y="0"/>
                      </a:moveTo>
                      <a:lnTo>
                        <a:pt x="96" y="127"/>
                      </a:lnTo>
                      <a:lnTo>
                        <a:pt x="13" y="127"/>
                      </a:lnTo>
                      <a:lnTo>
                        <a:pt x="13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0" y="154"/>
                      </a:lnTo>
                      <a:lnTo>
                        <a:pt x="40" y="198"/>
                      </a:lnTo>
                      <a:lnTo>
                        <a:pt x="53" y="198"/>
                      </a:lnTo>
                      <a:lnTo>
                        <a:pt x="53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6" y="141"/>
                      </a:lnTo>
                      <a:lnTo>
                        <a:pt x="96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1" y="112"/>
                      </a:lnTo>
                      <a:lnTo>
                        <a:pt x="81" y="14"/>
                      </a:lnTo>
                      <a:lnTo>
                        <a:pt x="13" y="14"/>
                      </a:lnTo>
                      <a:lnTo>
                        <a:pt x="13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0" y="40"/>
                      </a:lnTo>
                      <a:lnTo>
                        <a:pt x="40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987"/>
                <p:cNvSpPr>
                  <a:spLocks/>
                </p:cNvSpPr>
                <p:nvPr/>
              </p:nvSpPr>
              <p:spPr bwMode="auto">
                <a:xfrm>
                  <a:off x="9189710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6 w 97"/>
                    <a:gd name="T25" fmla="*/ 213 h 242"/>
                    <a:gd name="T26" fmla="*/ 26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3 w 97"/>
                    <a:gd name="T45" fmla="*/ 84 h 242"/>
                    <a:gd name="T46" fmla="*/ 53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6 w 97"/>
                    <a:gd name="T53" fmla="*/ 71 h 242"/>
                    <a:gd name="T54" fmla="*/ 26 w 97"/>
                    <a:gd name="T55" fmla="*/ 26 h 242"/>
                    <a:gd name="T56" fmla="*/ 68 w 97"/>
                    <a:gd name="T57" fmla="*/ 26 h 242"/>
                    <a:gd name="T58" fmla="*/ 68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6" y="213"/>
                      </a:lnTo>
                      <a:lnTo>
                        <a:pt x="26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3" y="84"/>
                      </a:lnTo>
                      <a:lnTo>
                        <a:pt x="53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6" y="71"/>
                      </a:lnTo>
                      <a:lnTo>
                        <a:pt x="26" y="26"/>
                      </a:lnTo>
                      <a:lnTo>
                        <a:pt x="68" y="26"/>
                      </a:lnTo>
                      <a:lnTo>
                        <a:pt x="68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988"/>
                <p:cNvSpPr>
                  <a:spLocks/>
                </p:cNvSpPr>
                <p:nvPr/>
              </p:nvSpPr>
              <p:spPr bwMode="auto">
                <a:xfrm>
                  <a:off x="9337991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989"/>
                <p:cNvSpPr>
                  <a:spLocks/>
                </p:cNvSpPr>
                <p:nvPr/>
              </p:nvSpPr>
              <p:spPr bwMode="auto">
                <a:xfrm>
                  <a:off x="9486273" y="1562403"/>
                  <a:ext cx="128423" cy="244486"/>
                </a:xfrm>
                <a:custGeom>
                  <a:avLst/>
                  <a:gdLst>
                    <a:gd name="T0" fmla="*/ 97 w 97"/>
                    <a:gd name="T1" fmla="*/ 0 h 242"/>
                    <a:gd name="T2" fmla="*/ 97 w 97"/>
                    <a:gd name="T3" fmla="*/ 127 h 242"/>
                    <a:gd name="T4" fmla="*/ 14 w 97"/>
                    <a:gd name="T5" fmla="*/ 127 h 242"/>
                    <a:gd name="T6" fmla="*/ 14 w 97"/>
                    <a:gd name="T7" fmla="*/ 226 h 242"/>
                    <a:gd name="T8" fmla="*/ 83 w 97"/>
                    <a:gd name="T9" fmla="*/ 226 h 242"/>
                    <a:gd name="T10" fmla="*/ 83 w 97"/>
                    <a:gd name="T11" fmla="*/ 154 h 242"/>
                    <a:gd name="T12" fmla="*/ 42 w 97"/>
                    <a:gd name="T13" fmla="*/ 154 h 242"/>
                    <a:gd name="T14" fmla="*/ 42 w 97"/>
                    <a:gd name="T15" fmla="*/ 198 h 242"/>
                    <a:gd name="T16" fmla="*/ 55 w 97"/>
                    <a:gd name="T17" fmla="*/ 198 h 242"/>
                    <a:gd name="T18" fmla="*/ 55 w 97"/>
                    <a:gd name="T19" fmla="*/ 167 h 242"/>
                    <a:gd name="T20" fmla="*/ 70 w 97"/>
                    <a:gd name="T21" fmla="*/ 167 h 242"/>
                    <a:gd name="T22" fmla="*/ 70 w 97"/>
                    <a:gd name="T23" fmla="*/ 213 h 242"/>
                    <a:gd name="T24" fmla="*/ 27 w 97"/>
                    <a:gd name="T25" fmla="*/ 213 h 242"/>
                    <a:gd name="T26" fmla="*/ 27 w 97"/>
                    <a:gd name="T27" fmla="*/ 141 h 242"/>
                    <a:gd name="T28" fmla="*/ 97 w 97"/>
                    <a:gd name="T29" fmla="*/ 141 h 242"/>
                    <a:gd name="T30" fmla="*/ 97 w 97"/>
                    <a:gd name="T31" fmla="*/ 242 h 242"/>
                    <a:gd name="T32" fmla="*/ 0 w 97"/>
                    <a:gd name="T33" fmla="*/ 242 h 242"/>
                    <a:gd name="T34" fmla="*/ 0 w 97"/>
                    <a:gd name="T35" fmla="*/ 112 h 242"/>
                    <a:gd name="T36" fmla="*/ 83 w 97"/>
                    <a:gd name="T37" fmla="*/ 112 h 242"/>
                    <a:gd name="T38" fmla="*/ 83 w 97"/>
                    <a:gd name="T39" fmla="*/ 14 h 242"/>
                    <a:gd name="T40" fmla="*/ 14 w 97"/>
                    <a:gd name="T41" fmla="*/ 14 h 242"/>
                    <a:gd name="T42" fmla="*/ 14 w 97"/>
                    <a:gd name="T43" fmla="*/ 84 h 242"/>
                    <a:gd name="T44" fmla="*/ 55 w 97"/>
                    <a:gd name="T45" fmla="*/ 84 h 242"/>
                    <a:gd name="T46" fmla="*/ 55 w 97"/>
                    <a:gd name="T47" fmla="*/ 40 h 242"/>
                    <a:gd name="T48" fmla="*/ 42 w 97"/>
                    <a:gd name="T49" fmla="*/ 40 h 242"/>
                    <a:gd name="T50" fmla="*/ 42 w 97"/>
                    <a:gd name="T51" fmla="*/ 71 h 242"/>
                    <a:gd name="T52" fmla="*/ 27 w 97"/>
                    <a:gd name="T53" fmla="*/ 71 h 242"/>
                    <a:gd name="T54" fmla="*/ 27 w 97"/>
                    <a:gd name="T55" fmla="*/ 26 h 242"/>
                    <a:gd name="T56" fmla="*/ 70 w 97"/>
                    <a:gd name="T57" fmla="*/ 26 h 242"/>
                    <a:gd name="T58" fmla="*/ 70 w 97"/>
                    <a:gd name="T59" fmla="*/ 99 h 242"/>
                    <a:gd name="T60" fmla="*/ 0 w 97"/>
                    <a:gd name="T61" fmla="*/ 99 h 242"/>
                    <a:gd name="T62" fmla="*/ 0 w 97"/>
                    <a:gd name="T63" fmla="*/ 0 h 242"/>
                    <a:gd name="T64" fmla="*/ 97 w 97"/>
                    <a:gd name="T65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242">
                      <a:moveTo>
                        <a:pt x="97" y="0"/>
                      </a:moveTo>
                      <a:lnTo>
                        <a:pt x="97" y="127"/>
                      </a:lnTo>
                      <a:lnTo>
                        <a:pt x="14" y="127"/>
                      </a:lnTo>
                      <a:lnTo>
                        <a:pt x="14" y="226"/>
                      </a:lnTo>
                      <a:lnTo>
                        <a:pt x="83" y="226"/>
                      </a:lnTo>
                      <a:lnTo>
                        <a:pt x="83" y="154"/>
                      </a:lnTo>
                      <a:lnTo>
                        <a:pt x="42" y="154"/>
                      </a:lnTo>
                      <a:lnTo>
                        <a:pt x="42" y="198"/>
                      </a:lnTo>
                      <a:lnTo>
                        <a:pt x="55" y="198"/>
                      </a:lnTo>
                      <a:lnTo>
                        <a:pt x="55" y="167"/>
                      </a:lnTo>
                      <a:lnTo>
                        <a:pt x="70" y="167"/>
                      </a:lnTo>
                      <a:lnTo>
                        <a:pt x="70" y="213"/>
                      </a:lnTo>
                      <a:lnTo>
                        <a:pt x="27" y="213"/>
                      </a:lnTo>
                      <a:lnTo>
                        <a:pt x="27" y="141"/>
                      </a:lnTo>
                      <a:lnTo>
                        <a:pt x="97" y="141"/>
                      </a:lnTo>
                      <a:lnTo>
                        <a:pt x="97" y="242"/>
                      </a:lnTo>
                      <a:lnTo>
                        <a:pt x="0" y="242"/>
                      </a:lnTo>
                      <a:lnTo>
                        <a:pt x="0" y="112"/>
                      </a:lnTo>
                      <a:lnTo>
                        <a:pt x="83" y="112"/>
                      </a:lnTo>
                      <a:lnTo>
                        <a:pt x="83" y="14"/>
                      </a:lnTo>
                      <a:lnTo>
                        <a:pt x="14" y="14"/>
                      </a:lnTo>
                      <a:lnTo>
                        <a:pt x="14" y="84"/>
                      </a:lnTo>
                      <a:lnTo>
                        <a:pt x="55" y="84"/>
                      </a:lnTo>
                      <a:lnTo>
                        <a:pt x="55" y="40"/>
                      </a:lnTo>
                      <a:lnTo>
                        <a:pt x="42" y="40"/>
                      </a:lnTo>
                      <a:lnTo>
                        <a:pt x="42" y="71"/>
                      </a:lnTo>
                      <a:lnTo>
                        <a:pt x="27" y="71"/>
                      </a:lnTo>
                      <a:lnTo>
                        <a:pt x="27" y="26"/>
                      </a:lnTo>
                      <a:lnTo>
                        <a:pt x="70" y="26"/>
                      </a:lnTo>
                      <a:lnTo>
                        <a:pt x="70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accent2">
                    <a:alpha val="7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5" name="组 304"/>
            <p:cNvGrpSpPr/>
            <p:nvPr/>
          </p:nvGrpSpPr>
          <p:grpSpPr>
            <a:xfrm rot="16200000">
              <a:off x="1117510" y="5176545"/>
              <a:ext cx="158823" cy="1365635"/>
              <a:chOff x="2157101" y="1157468"/>
              <a:chExt cx="315032" cy="2708789"/>
            </a:xfrm>
          </p:grpSpPr>
          <p:sp>
            <p:nvSpPr>
              <p:cNvPr id="310" name="矩形 309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311" name="矩形 310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312" name="矩形 311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  <p:grpSp>
          <p:nvGrpSpPr>
            <p:cNvPr id="306" name="组 305"/>
            <p:cNvGrpSpPr/>
            <p:nvPr/>
          </p:nvGrpSpPr>
          <p:grpSpPr>
            <a:xfrm rot="16200000">
              <a:off x="1117510" y="1568193"/>
              <a:ext cx="158823" cy="1365635"/>
              <a:chOff x="2157101" y="1157468"/>
              <a:chExt cx="315032" cy="2708789"/>
            </a:xfrm>
          </p:grpSpPr>
          <p:sp>
            <p:nvSpPr>
              <p:cNvPr id="307" name="矩形 306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308" name="矩形 307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309" name="矩形 308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</p:grpSp>
      <p:grpSp>
        <p:nvGrpSpPr>
          <p:cNvPr id="456" name="组 455"/>
          <p:cNvGrpSpPr/>
          <p:nvPr/>
        </p:nvGrpSpPr>
        <p:grpSpPr>
          <a:xfrm>
            <a:off x="2073740" y="2184461"/>
            <a:ext cx="1142228" cy="3760273"/>
            <a:chOff x="2073740" y="2184461"/>
            <a:chExt cx="1142228" cy="3760273"/>
          </a:xfrm>
        </p:grpSpPr>
        <p:sp>
          <p:nvSpPr>
            <p:cNvPr id="421" name="矩形 420"/>
            <p:cNvSpPr/>
            <p:nvPr/>
          </p:nvSpPr>
          <p:spPr>
            <a:xfrm>
              <a:off x="2195363" y="2317303"/>
              <a:ext cx="906683" cy="3487605"/>
            </a:xfrm>
            <a:prstGeom prst="rect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448" name="组合 1"/>
            <p:cNvGrpSpPr/>
            <p:nvPr/>
          </p:nvGrpSpPr>
          <p:grpSpPr>
            <a:xfrm rot="16140000">
              <a:off x="932095" y="3647987"/>
              <a:ext cx="3449336" cy="875810"/>
              <a:chOff x="1627188" y="2252663"/>
              <a:chExt cx="1230313" cy="363538"/>
            </a:xfrm>
            <a:solidFill>
              <a:schemeClr val="accent1">
                <a:lumMod val="50000"/>
                <a:alpha val="10000"/>
              </a:schemeClr>
            </a:solidFill>
          </p:grpSpPr>
          <p:sp>
            <p:nvSpPr>
              <p:cNvPr id="449" name="Freeform 6"/>
              <p:cNvSpPr>
                <a:spLocks/>
              </p:cNvSpPr>
              <p:nvPr/>
            </p:nvSpPr>
            <p:spPr bwMode="auto">
              <a:xfrm>
                <a:off x="1635125" y="2252663"/>
                <a:ext cx="1222375" cy="49213"/>
              </a:xfrm>
              <a:custGeom>
                <a:avLst/>
                <a:gdLst>
                  <a:gd name="T0" fmla="*/ 112 w 474"/>
                  <a:gd name="T1" fmla="*/ 2 h 19"/>
                  <a:gd name="T2" fmla="*/ 168 w 474"/>
                  <a:gd name="T3" fmla="*/ 3 h 19"/>
                  <a:gd name="T4" fmla="*/ 186 w 474"/>
                  <a:gd name="T5" fmla="*/ 3 h 19"/>
                  <a:gd name="T6" fmla="*/ 227 w 474"/>
                  <a:gd name="T7" fmla="*/ 3 h 19"/>
                  <a:gd name="T8" fmla="*/ 247 w 474"/>
                  <a:gd name="T9" fmla="*/ 4 h 19"/>
                  <a:gd name="T10" fmla="*/ 307 w 474"/>
                  <a:gd name="T11" fmla="*/ 4 h 19"/>
                  <a:gd name="T12" fmla="*/ 321 w 474"/>
                  <a:gd name="T13" fmla="*/ 4 h 19"/>
                  <a:gd name="T14" fmla="*/ 373 w 474"/>
                  <a:gd name="T15" fmla="*/ 5 h 19"/>
                  <a:gd name="T16" fmla="*/ 397 w 474"/>
                  <a:gd name="T17" fmla="*/ 5 h 19"/>
                  <a:gd name="T18" fmla="*/ 466 w 474"/>
                  <a:gd name="T19" fmla="*/ 6 h 19"/>
                  <a:gd name="T20" fmla="*/ 473 w 474"/>
                  <a:gd name="T21" fmla="*/ 6 h 19"/>
                  <a:gd name="T22" fmla="*/ 474 w 474"/>
                  <a:gd name="T23" fmla="*/ 7 h 19"/>
                  <a:gd name="T24" fmla="*/ 473 w 474"/>
                  <a:gd name="T25" fmla="*/ 19 h 19"/>
                  <a:gd name="T26" fmla="*/ 473 w 474"/>
                  <a:gd name="T27" fmla="*/ 19 h 19"/>
                  <a:gd name="T28" fmla="*/ 445 w 474"/>
                  <a:gd name="T29" fmla="*/ 18 h 19"/>
                  <a:gd name="T30" fmla="*/ 398 w 474"/>
                  <a:gd name="T31" fmla="*/ 18 h 19"/>
                  <a:gd name="T32" fmla="*/ 268 w 474"/>
                  <a:gd name="T33" fmla="*/ 16 h 19"/>
                  <a:gd name="T34" fmla="*/ 213 w 474"/>
                  <a:gd name="T35" fmla="*/ 16 h 19"/>
                  <a:gd name="T36" fmla="*/ 170 w 474"/>
                  <a:gd name="T37" fmla="*/ 15 h 19"/>
                  <a:gd name="T38" fmla="*/ 67 w 474"/>
                  <a:gd name="T39" fmla="*/ 14 h 19"/>
                  <a:gd name="T40" fmla="*/ 59 w 474"/>
                  <a:gd name="T41" fmla="*/ 14 h 19"/>
                  <a:gd name="T42" fmla="*/ 0 w 474"/>
                  <a:gd name="T43" fmla="*/ 13 h 19"/>
                  <a:gd name="T44" fmla="*/ 0 w 474"/>
                  <a:gd name="T45" fmla="*/ 12 h 19"/>
                  <a:gd name="T46" fmla="*/ 0 w 474"/>
                  <a:gd name="T47" fmla="*/ 1 h 19"/>
                  <a:gd name="T48" fmla="*/ 1 w 474"/>
                  <a:gd name="T49" fmla="*/ 0 h 19"/>
                  <a:gd name="T50" fmla="*/ 65 w 474"/>
                  <a:gd name="T51" fmla="*/ 1 h 19"/>
                  <a:gd name="T52" fmla="*/ 112 w 474"/>
                  <a:gd name="T5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74" h="19">
                    <a:moveTo>
                      <a:pt x="112" y="2"/>
                    </a:moveTo>
                    <a:cubicBezTo>
                      <a:pt x="168" y="3"/>
                      <a:pt x="168" y="3"/>
                      <a:pt x="168" y="3"/>
                    </a:cubicBezTo>
                    <a:cubicBezTo>
                      <a:pt x="174" y="3"/>
                      <a:pt x="180" y="3"/>
                      <a:pt x="186" y="3"/>
                    </a:cubicBezTo>
                    <a:cubicBezTo>
                      <a:pt x="227" y="3"/>
                      <a:pt x="227" y="3"/>
                      <a:pt x="227" y="3"/>
                    </a:cubicBezTo>
                    <a:cubicBezTo>
                      <a:pt x="247" y="4"/>
                      <a:pt x="247" y="4"/>
                      <a:pt x="247" y="4"/>
                    </a:cubicBezTo>
                    <a:cubicBezTo>
                      <a:pt x="307" y="4"/>
                      <a:pt x="307" y="4"/>
                      <a:pt x="307" y="4"/>
                    </a:cubicBezTo>
                    <a:cubicBezTo>
                      <a:pt x="312" y="4"/>
                      <a:pt x="316" y="4"/>
                      <a:pt x="321" y="4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97" y="5"/>
                      <a:pt x="397" y="5"/>
                      <a:pt x="397" y="5"/>
                    </a:cubicBezTo>
                    <a:cubicBezTo>
                      <a:pt x="466" y="6"/>
                      <a:pt x="466" y="6"/>
                      <a:pt x="466" y="6"/>
                    </a:cubicBezTo>
                    <a:cubicBezTo>
                      <a:pt x="473" y="6"/>
                      <a:pt x="473" y="6"/>
                      <a:pt x="473" y="6"/>
                    </a:cubicBezTo>
                    <a:cubicBezTo>
                      <a:pt x="474" y="7"/>
                      <a:pt x="474" y="7"/>
                      <a:pt x="474" y="7"/>
                    </a:cubicBezTo>
                    <a:cubicBezTo>
                      <a:pt x="473" y="19"/>
                      <a:pt x="473" y="19"/>
                      <a:pt x="473" y="19"/>
                    </a:cubicBezTo>
                    <a:cubicBezTo>
                      <a:pt x="473" y="19"/>
                      <a:pt x="473" y="19"/>
                      <a:pt x="473" y="19"/>
                    </a:cubicBezTo>
                    <a:cubicBezTo>
                      <a:pt x="464" y="18"/>
                      <a:pt x="454" y="19"/>
                      <a:pt x="445" y="18"/>
                    </a:cubicBezTo>
                    <a:cubicBezTo>
                      <a:pt x="398" y="18"/>
                      <a:pt x="398" y="18"/>
                      <a:pt x="398" y="18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13" y="16"/>
                      <a:pt x="213" y="16"/>
                      <a:pt x="213" y="16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4" y="14"/>
                      <a:pt x="61" y="14"/>
                      <a:pt x="59" y="14"/>
                    </a:cubicBezTo>
                    <a:cubicBezTo>
                      <a:pt x="39" y="14"/>
                      <a:pt x="20" y="14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5" y="1"/>
                      <a:pt x="65" y="1"/>
                      <a:pt x="65" y="1"/>
                    </a:cubicBezTo>
                    <a:lnTo>
                      <a:pt x="1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7"/>
              <p:cNvSpPr>
                <a:spLocks/>
              </p:cNvSpPr>
              <p:nvPr/>
            </p:nvSpPr>
            <p:spPr bwMode="auto">
              <a:xfrm>
                <a:off x="1630363" y="2298700"/>
                <a:ext cx="479425" cy="231775"/>
              </a:xfrm>
              <a:custGeom>
                <a:avLst/>
                <a:gdLst>
                  <a:gd name="T0" fmla="*/ 102 w 186"/>
                  <a:gd name="T1" fmla="*/ 18 h 90"/>
                  <a:gd name="T2" fmla="*/ 106 w 186"/>
                  <a:gd name="T3" fmla="*/ 18 h 90"/>
                  <a:gd name="T4" fmla="*/ 128 w 186"/>
                  <a:gd name="T5" fmla="*/ 3 h 90"/>
                  <a:gd name="T6" fmla="*/ 124 w 186"/>
                  <a:gd name="T7" fmla="*/ 18 h 90"/>
                  <a:gd name="T8" fmla="*/ 132 w 186"/>
                  <a:gd name="T9" fmla="*/ 9 h 90"/>
                  <a:gd name="T10" fmla="*/ 157 w 186"/>
                  <a:gd name="T11" fmla="*/ 3 h 90"/>
                  <a:gd name="T12" fmla="*/ 186 w 186"/>
                  <a:gd name="T13" fmla="*/ 3 h 90"/>
                  <a:gd name="T14" fmla="*/ 142 w 186"/>
                  <a:gd name="T15" fmla="*/ 32 h 90"/>
                  <a:gd name="T16" fmla="*/ 122 w 186"/>
                  <a:gd name="T17" fmla="*/ 34 h 90"/>
                  <a:gd name="T18" fmla="*/ 128 w 186"/>
                  <a:gd name="T19" fmla="*/ 43 h 90"/>
                  <a:gd name="T20" fmla="*/ 119 w 186"/>
                  <a:gd name="T21" fmla="*/ 59 h 90"/>
                  <a:gd name="T22" fmla="*/ 115 w 186"/>
                  <a:gd name="T23" fmla="*/ 58 h 90"/>
                  <a:gd name="T24" fmla="*/ 93 w 186"/>
                  <a:gd name="T25" fmla="*/ 78 h 90"/>
                  <a:gd name="T26" fmla="*/ 93 w 186"/>
                  <a:gd name="T27" fmla="*/ 61 h 90"/>
                  <a:gd name="T28" fmla="*/ 97 w 186"/>
                  <a:gd name="T29" fmla="*/ 72 h 90"/>
                  <a:gd name="T30" fmla="*/ 101 w 186"/>
                  <a:gd name="T31" fmla="*/ 57 h 90"/>
                  <a:gd name="T32" fmla="*/ 84 w 186"/>
                  <a:gd name="T33" fmla="*/ 62 h 90"/>
                  <a:gd name="T34" fmla="*/ 68 w 186"/>
                  <a:gd name="T35" fmla="*/ 88 h 90"/>
                  <a:gd name="T36" fmla="*/ 69 w 186"/>
                  <a:gd name="T37" fmla="*/ 82 h 90"/>
                  <a:gd name="T38" fmla="*/ 58 w 186"/>
                  <a:gd name="T39" fmla="*/ 89 h 90"/>
                  <a:gd name="T40" fmla="*/ 30 w 186"/>
                  <a:gd name="T41" fmla="*/ 84 h 90"/>
                  <a:gd name="T42" fmla="*/ 36 w 186"/>
                  <a:gd name="T43" fmla="*/ 65 h 90"/>
                  <a:gd name="T44" fmla="*/ 49 w 186"/>
                  <a:gd name="T45" fmla="*/ 62 h 90"/>
                  <a:gd name="T46" fmla="*/ 52 w 186"/>
                  <a:gd name="T47" fmla="*/ 71 h 90"/>
                  <a:gd name="T48" fmla="*/ 42 w 186"/>
                  <a:gd name="T49" fmla="*/ 79 h 90"/>
                  <a:gd name="T50" fmla="*/ 59 w 186"/>
                  <a:gd name="T51" fmla="*/ 60 h 90"/>
                  <a:gd name="T52" fmla="*/ 21 w 186"/>
                  <a:gd name="T53" fmla="*/ 76 h 90"/>
                  <a:gd name="T54" fmla="*/ 6 w 186"/>
                  <a:gd name="T55" fmla="*/ 70 h 90"/>
                  <a:gd name="T56" fmla="*/ 8 w 186"/>
                  <a:gd name="T57" fmla="*/ 64 h 90"/>
                  <a:gd name="T58" fmla="*/ 1 w 186"/>
                  <a:gd name="T59" fmla="*/ 63 h 90"/>
                  <a:gd name="T60" fmla="*/ 2 w 186"/>
                  <a:gd name="T61" fmla="*/ 21 h 90"/>
                  <a:gd name="T62" fmla="*/ 36 w 186"/>
                  <a:gd name="T63" fmla="*/ 31 h 90"/>
                  <a:gd name="T64" fmla="*/ 21 w 186"/>
                  <a:gd name="T65" fmla="*/ 50 h 90"/>
                  <a:gd name="T66" fmla="*/ 21 w 186"/>
                  <a:gd name="T67" fmla="*/ 33 h 90"/>
                  <a:gd name="T68" fmla="*/ 14 w 186"/>
                  <a:gd name="T69" fmla="*/ 29 h 90"/>
                  <a:gd name="T70" fmla="*/ 5 w 186"/>
                  <a:gd name="T71" fmla="*/ 49 h 90"/>
                  <a:gd name="T72" fmla="*/ 32 w 186"/>
                  <a:gd name="T73" fmla="*/ 54 h 90"/>
                  <a:gd name="T74" fmla="*/ 40 w 186"/>
                  <a:gd name="T75" fmla="*/ 26 h 90"/>
                  <a:gd name="T76" fmla="*/ 12 w 186"/>
                  <a:gd name="T77" fmla="*/ 11 h 90"/>
                  <a:gd name="T78" fmla="*/ 2 w 186"/>
                  <a:gd name="T79" fmla="*/ 15 h 90"/>
                  <a:gd name="T80" fmla="*/ 28 w 186"/>
                  <a:gd name="T81" fmla="*/ 2 h 90"/>
                  <a:gd name="T82" fmla="*/ 52 w 186"/>
                  <a:gd name="T83" fmla="*/ 25 h 90"/>
                  <a:gd name="T84" fmla="*/ 79 w 186"/>
                  <a:gd name="T85" fmla="*/ 44 h 90"/>
                  <a:gd name="T86" fmla="*/ 87 w 186"/>
                  <a:gd name="T87" fmla="*/ 12 h 90"/>
                  <a:gd name="T88" fmla="*/ 68 w 186"/>
                  <a:gd name="T89" fmla="*/ 29 h 90"/>
                  <a:gd name="T90" fmla="*/ 75 w 186"/>
                  <a:gd name="T91" fmla="*/ 31 h 90"/>
                  <a:gd name="T92" fmla="*/ 80 w 186"/>
                  <a:gd name="T93" fmla="*/ 16 h 90"/>
                  <a:gd name="T94" fmla="*/ 87 w 186"/>
                  <a:gd name="T95" fmla="*/ 30 h 90"/>
                  <a:gd name="T96" fmla="*/ 64 w 186"/>
                  <a:gd name="T97" fmla="*/ 38 h 90"/>
                  <a:gd name="T98" fmla="*/ 62 w 186"/>
                  <a:gd name="T99" fmla="*/ 4 h 90"/>
                  <a:gd name="T100" fmla="*/ 101 w 186"/>
                  <a:gd name="T101" fmla="*/ 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90">
                    <a:moveTo>
                      <a:pt x="101" y="9"/>
                    </a:moveTo>
                    <a:cubicBezTo>
                      <a:pt x="102" y="12"/>
                      <a:pt x="103" y="15"/>
                      <a:pt x="102" y="18"/>
                    </a:cubicBezTo>
                    <a:cubicBezTo>
                      <a:pt x="102" y="21"/>
                      <a:pt x="101" y="23"/>
                      <a:pt x="101" y="25"/>
                    </a:cubicBezTo>
                    <a:cubicBezTo>
                      <a:pt x="103" y="23"/>
                      <a:pt x="104" y="20"/>
                      <a:pt x="106" y="18"/>
                    </a:cubicBezTo>
                    <a:cubicBezTo>
                      <a:pt x="108" y="14"/>
                      <a:pt x="107" y="8"/>
                      <a:pt x="111" y="4"/>
                    </a:cubicBezTo>
                    <a:cubicBezTo>
                      <a:pt x="116" y="1"/>
                      <a:pt x="123" y="2"/>
                      <a:pt x="128" y="3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6" y="8"/>
                      <a:pt x="124" y="13"/>
                      <a:pt x="124" y="18"/>
                    </a:cubicBezTo>
                    <a:cubicBezTo>
                      <a:pt x="125" y="18"/>
                      <a:pt x="125" y="17"/>
                      <a:pt x="125" y="16"/>
                    </a:cubicBezTo>
                    <a:cubicBezTo>
                      <a:pt x="128" y="14"/>
                      <a:pt x="130" y="11"/>
                      <a:pt x="132" y="9"/>
                    </a:cubicBezTo>
                    <a:cubicBezTo>
                      <a:pt x="135" y="6"/>
                      <a:pt x="140" y="5"/>
                      <a:pt x="145" y="4"/>
                    </a:cubicBezTo>
                    <a:cubicBezTo>
                      <a:pt x="149" y="3"/>
                      <a:pt x="153" y="3"/>
                      <a:pt x="157" y="3"/>
                    </a:cubicBezTo>
                    <a:cubicBezTo>
                      <a:pt x="166" y="3"/>
                      <a:pt x="174" y="2"/>
                      <a:pt x="182" y="2"/>
                    </a:cubicBezTo>
                    <a:cubicBezTo>
                      <a:pt x="183" y="3"/>
                      <a:pt x="186" y="1"/>
                      <a:pt x="186" y="3"/>
                    </a:cubicBezTo>
                    <a:cubicBezTo>
                      <a:pt x="177" y="6"/>
                      <a:pt x="168" y="10"/>
                      <a:pt x="160" y="13"/>
                    </a:cubicBezTo>
                    <a:cubicBezTo>
                      <a:pt x="152" y="18"/>
                      <a:pt x="147" y="25"/>
                      <a:pt x="142" y="32"/>
                    </a:cubicBezTo>
                    <a:cubicBezTo>
                      <a:pt x="139" y="35"/>
                      <a:pt x="135" y="37"/>
                      <a:pt x="131" y="38"/>
                    </a:cubicBezTo>
                    <a:cubicBezTo>
                      <a:pt x="127" y="38"/>
                      <a:pt x="125" y="36"/>
                      <a:pt x="122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2" y="38"/>
                      <a:pt x="125" y="41"/>
                      <a:pt x="128" y="43"/>
                    </a:cubicBezTo>
                    <a:cubicBezTo>
                      <a:pt x="131" y="47"/>
                      <a:pt x="126" y="51"/>
                      <a:pt x="125" y="55"/>
                    </a:cubicBezTo>
                    <a:cubicBezTo>
                      <a:pt x="123" y="56"/>
                      <a:pt x="122" y="60"/>
                      <a:pt x="119" y="59"/>
                    </a:cubicBezTo>
                    <a:cubicBezTo>
                      <a:pt x="117" y="58"/>
                      <a:pt x="116" y="55"/>
                      <a:pt x="115" y="54"/>
                    </a:cubicBezTo>
                    <a:cubicBezTo>
                      <a:pt x="114" y="55"/>
                      <a:pt x="115" y="57"/>
                      <a:pt x="115" y="58"/>
                    </a:cubicBezTo>
                    <a:cubicBezTo>
                      <a:pt x="115" y="65"/>
                      <a:pt x="110" y="70"/>
                      <a:pt x="106" y="73"/>
                    </a:cubicBezTo>
                    <a:cubicBezTo>
                      <a:pt x="102" y="77"/>
                      <a:pt x="98" y="80"/>
                      <a:pt x="93" y="78"/>
                    </a:cubicBezTo>
                    <a:cubicBezTo>
                      <a:pt x="89" y="76"/>
                      <a:pt x="87" y="72"/>
                      <a:pt x="88" y="68"/>
                    </a:cubicBezTo>
                    <a:cubicBezTo>
                      <a:pt x="88" y="65"/>
                      <a:pt x="91" y="63"/>
                      <a:pt x="93" y="61"/>
                    </a:cubicBezTo>
                    <a:cubicBezTo>
                      <a:pt x="94" y="61"/>
                      <a:pt x="96" y="61"/>
                      <a:pt x="97" y="62"/>
                    </a:cubicBezTo>
                    <a:cubicBezTo>
                      <a:pt x="100" y="66"/>
                      <a:pt x="93" y="69"/>
                      <a:pt x="97" y="72"/>
                    </a:cubicBezTo>
                    <a:cubicBezTo>
                      <a:pt x="100" y="72"/>
                      <a:pt x="102" y="69"/>
                      <a:pt x="104" y="67"/>
                    </a:cubicBezTo>
                    <a:cubicBezTo>
                      <a:pt x="104" y="63"/>
                      <a:pt x="103" y="59"/>
                      <a:pt x="101" y="57"/>
                    </a:cubicBezTo>
                    <a:cubicBezTo>
                      <a:pt x="99" y="55"/>
                      <a:pt x="96" y="55"/>
                      <a:pt x="93" y="54"/>
                    </a:cubicBezTo>
                    <a:cubicBezTo>
                      <a:pt x="89" y="55"/>
                      <a:pt x="85" y="58"/>
                      <a:pt x="84" y="62"/>
                    </a:cubicBezTo>
                    <a:cubicBezTo>
                      <a:pt x="81" y="70"/>
                      <a:pt x="85" y="77"/>
                      <a:pt x="83" y="85"/>
                    </a:cubicBezTo>
                    <a:cubicBezTo>
                      <a:pt x="79" y="89"/>
                      <a:pt x="73" y="89"/>
                      <a:pt x="68" y="88"/>
                    </a:cubicBezTo>
                    <a:cubicBezTo>
                      <a:pt x="67" y="88"/>
                      <a:pt x="67" y="88"/>
                      <a:pt x="67" y="87"/>
                    </a:cubicBezTo>
                    <a:cubicBezTo>
                      <a:pt x="66" y="85"/>
                      <a:pt x="68" y="84"/>
                      <a:pt x="69" y="82"/>
                    </a:cubicBezTo>
                    <a:cubicBezTo>
                      <a:pt x="70" y="79"/>
                      <a:pt x="72" y="75"/>
                      <a:pt x="70" y="71"/>
                    </a:cubicBezTo>
                    <a:cubicBezTo>
                      <a:pt x="67" y="78"/>
                      <a:pt x="65" y="87"/>
                      <a:pt x="58" y="89"/>
                    </a:cubicBezTo>
                    <a:cubicBezTo>
                      <a:pt x="53" y="90"/>
                      <a:pt x="48" y="89"/>
                      <a:pt x="43" y="89"/>
                    </a:cubicBezTo>
                    <a:cubicBezTo>
                      <a:pt x="39" y="88"/>
                      <a:pt x="34" y="86"/>
                      <a:pt x="30" y="84"/>
                    </a:cubicBezTo>
                    <a:cubicBezTo>
                      <a:pt x="29" y="81"/>
                      <a:pt x="27" y="78"/>
                      <a:pt x="27" y="75"/>
                    </a:cubicBezTo>
                    <a:cubicBezTo>
                      <a:pt x="29" y="71"/>
                      <a:pt x="33" y="69"/>
                      <a:pt x="36" y="65"/>
                    </a:cubicBezTo>
                    <a:cubicBezTo>
                      <a:pt x="38" y="65"/>
                      <a:pt x="40" y="64"/>
                      <a:pt x="42" y="63"/>
                    </a:cubicBezTo>
                    <a:cubicBezTo>
                      <a:pt x="44" y="62"/>
                      <a:pt x="46" y="62"/>
                      <a:pt x="49" y="62"/>
                    </a:cubicBezTo>
                    <a:cubicBezTo>
                      <a:pt x="51" y="62"/>
                      <a:pt x="54" y="64"/>
                      <a:pt x="54" y="66"/>
                    </a:cubicBezTo>
                    <a:cubicBezTo>
                      <a:pt x="54" y="68"/>
                      <a:pt x="53" y="70"/>
                      <a:pt x="52" y="71"/>
                    </a:cubicBezTo>
                    <a:cubicBezTo>
                      <a:pt x="48" y="74"/>
                      <a:pt x="42" y="72"/>
                      <a:pt x="40" y="77"/>
                    </a:cubicBezTo>
                    <a:cubicBezTo>
                      <a:pt x="39" y="78"/>
                      <a:pt x="40" y="79"/>
                      <a:pt x="42" y="79"/>
                    </a:cubicBezTo>
                    <a:cubicBezTo>
                      <a:pt x="50" y="78"/>
                      <a:pt x="58" y="76"/>
                      <a:pt x="62" y="68"/>
                    </a:cubicBezTo>
                    <a:cubicBezTo>
                      <a:pt x="63" y="65"/>
                      <a:pt x="62" y="62"/>
                      <a:pt x="59" y="60"/>
                    </a:cubicBezTo>
                    <a:cubicBezTo>
                      <a:pt x="49" y="56"/>
                      <a:pt x="36" y="58"/>
                      <a:pt x="28" y="66"/>
                    </a:cubicBezTo>
                    <a:cubicBezTo>
                      <a:pt x="25" y="69"/>
                      <a:pt x="24" y="73"/>
                      <a:pt x="21" y="76"/>
                    </a:cubicBezTo>
                    <a:cubicBezTo>
                      <a:pt x="18" y="77"/>
                      <a:pt x="15" y="75"/>
                      <a:pt x="12" y="74"/>
                    </a:cubicBezTo>
                    <a:cubicBezTo>
                      <a:pt x="10" y="73"/>
                      <a:pt x="8" y="71"/>
                      <a:pt x="6" y="70"/>
                    </a:cubicBezTo>
                    <a:cubicBezTo>
                      <a:pt x="6" y="69"/>
                      <a:pt x="5" y="68"/>
                      <a:pt x="6" y="67"/>
                    </a:cubicBezTo>
                    <a:cubicBezTo>
                      <a:pt x="7" y="67"/>
                      <a:pt x="8" y="65"/>
                      <a:pt x="8" y="64"/>
                    </a:cubicBezTo>
                    <a:cubicBezTo>
                      <a:pt x="8" y="63"/>
                      <a:pt x="7" y="62"/>
                      <a:pt x="7" y="62"/>
                    </a:cubicBezTo>
                    <a:cubicBezTo>
                      <a:pt x="5" y="62"/>
                      <a:pt x="3" y="62"/>
                      <a:pt x="1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49"/>
                      <a:pt x="1" y="34"/>
                      <a:pt x="2" y="21"/>
                    </a:cubicBezTo>
                    <a:cubicBezTo>
                      <a:pt x="7" y="18"/>
                      <a:pt x="14" y="16"/>
                      <a:pt x="20" y="17"/>
                    </a:cubicBezTo>
                    <a:cubicBezTo>
                      <a:pt x="28" y="18"/>
                      <a:pt x="34" y="24"/>
                      <a:pt x="36" y="31"/>
                    </a:cubicBezTo>
                    <a:cubicBezTo>
                      <a:pt x="37" y="36"/>
                      <a:pt x="35" y="42"/>
                      <a:pt x="31" y="46"/>
                    </a:cubicBezTo>
                    <a:cubicBezTo>
                      <a:pt x="28" y="49"/>
                      <a:pt x="25" y="50"/>
                      <a:pt x="21" y="50"/>
                    </a:cubicBezTo>
                    <a:cubicBezTo>
                      <a:pt x="18" y="50"/>
                      <a:pt x="14" y="48"/>
                      <a:pt x="13" y="45"/>
                    </a:cubicBezTo>
                    <a:cubicBezTo>
                      <a:pt x="10" y="39"/>
                      <a:pt x="17" y="36"/>
                      <a:pt x="21" y="33"/>
                    </a:cubicBezTo>
                    <a:cubicBezTo>
                      <a:pt x="21" y="32"/>
                      <a:pt x="20" y="31"/>
                      <a:pt x="19" y="30"/>
                    </a:cubicBezTo>
                    <a:cubicBezTo>
                      <a:pt x="18" y="29"/>
                      <a:pt x="16" y="28"/>
                      <a:pt x="14" y="29"/>
                    </a:cubicBezTo>
                    <a:cubicBezTo>
                      <a:pt x="11" y="30"/>
                      <a:pt x="7" y="33"/>
                      <a:pt x="6" y="36"/>
                    </a:cubicBezTo>
                    <a:cubicBezTo>
                      <a:pt x="4" y="40"/>
                      <a:pt x="3" y="45"/>
                      <a:pt x="5" y="49"/>
                    </a:cubicBezTo>
                    <a:cubicBezTo>
                      <a:pt x="7" y="51"/>
                      <a:pt x="8" y="54"/>
                      <a:pt x="10" y="54"/>
                    </a:cubicBezTo>
                    <a:cubicBezTo>
                      <a:pt x="17" y="57"/>
                      <a:pt x="25" y="57"/>
                      <a:pt x="32" y="54"/>
                    </a:cubicBezTo>
                    <a:cubicBezTo>
                      <a:pt x="36" y="52"/>
                      <a:pt x="40" y="47"/>
                      <a:pt x="42" y="42"/>
                    </a:cubicBezTo>
                    <a:cubicBezTo>
                      <a:pt x="43" y="37"/>
                      <a:pt x="44" y="30"/>
                      <a:pt x="40" y="26"/>
                    </a:cubicBezTo>
                    <a:cubicBezTo>
                      <a:pt x="39" y="20"/>
                      <a:pt x="34" y="15"/>
                      <a:pt x="28" y="13"/>
                    </a:cubicBezTo>
                    <a:cubicBezTo>
                      <a:pt x="24" y="11"/>
                      <a:pt x="17" y="11"/>
                      <a:pt x="12" y="11"/>
                    </a:cubicBezTo>
                    <a:cubicBezTo>
                      <a:pt x="9" y="12"/>
                      <a:pt x="6" y="12"/>
                      <a:pt x="4" y="15"/>
                    </a:cubicBezTo>
                    <a:cubicBezTo>
                      <a:pt x="3" y="14"/>
                      <a:pt x="2" y="17"/>
                      <a:pt x="2" y="1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9" y="1"/>
                      <a:pt x="19" y="3"/>
                      <a:pt x="28" y="2"/>
                    </a:cubicBezTo>
                    <a:cubicBezTo>
                      <a:pt x="35" y="2"/>
                      <a:pt x="43" y="2"/>
                      <a:pt x="47" y="8"/>
                    </a:cubicBezTo>
                    <a:cubicBezTo>
                      <a:pt x="50" y="13"/>
                      <a:pt x="50" y="20"/>
                      <a:pt x="52" y="25"/>
                    </a:cubicBezTo>
                    <a:cubicBezTo>
                      <a:pt x="55" y="32"/>
                      <a:pt x="56" y="39"/>
                      <a:pt x="62" y="44"/>
                    </a:cubicBezTo>
                    <a:cubicBezTo>
                      <a:pt x="67" y="46"/>
                      <a:pt x="74" y="47"/>
                      <a:pt x="79" y="44"/>
                    </a:cubicBezTo>
                    <a:cubicBezTo>
                      <a:pt x="87" y="39"/>
                      <a:pt x="91" y="31"/>
                      <a:pt x="92" y="23"/>
                    </a:cubicBezTo>
                    <a:cubicBezTo>
                      <a:pt x="91" y="19"/>
                      <a:pt x="91" y="15"/>
                      <a:pt x="87" y="12"/>
                    </a:cubicBezTo>
                    <a:cubicBezTo>
                      <a:pt x="81" y="10"/>
                      <a:pt x="74" y="10"/>
                      <a:pt x="69" y="15"/>
                    </a:cubicBezTo>
                    <a:cubicBezTo>
                      <a:pt x="66" y="19"/>
                      <a:pt x="67" y="25"/>
                      <a:pt x="68" y="29"/>
                    </a:cubicBezTo>
                    <a:cubicBezTo>
                      <a:pt x="68" y="31"/>
                      <a:pt x="70" y="33"/>
                      <a:pt x="72" y="33"/>
                    </a:cubicBezTo>
                    <a:cubicBezTo>
                      <a:pt x="73" y="33"/>
                      <a:pt x="75" y="33"/>
                      <a:pt x="75" y="31"/>
                    </a:cubicBezTo>
                    <a:cubicBezTo>
                      <a:pt x="76" y="27"/>
                      <a:pt x="71" y="22"/>
                      <a:pt x="76" y="18"/>
                    </a:cubicBezTo>
                    <a:cubicBezTo>
                      <a:pt x="77" y="17"/>
                      <a:pt x="78" y="16"/>
                      <a:pt x="80" y="16"/>
                    </a:cubicBezTo>
                    <a:cubicBezTo>
                      <a:pt x="82" y="16"/>
                      <a:pt x="85" y="17"/>
                      <a:pt x="87" y="19"/>
                    </a:cubicBezTo>
                    <a:cubicBezTo>
                      <a:pt x="89" y="22"/>
                      <a:pt x="89" y="27"/>
                      <a:pt x="87" y="30"/>
                    </a:cubicBezTo>
                    <a:cubicBezTo>
                      <a:pt x="85" y="33"/>
                      <a:pt x="83" y="36"/>
                      <a:pt x="79" y="38"/>
                    </a:cubicBezTo>
                    <a:cubicBezTo>
                      <a:pt x="75" y="41"/>
                      <a:pt x="68" y="41"/>
                      <a:pt x="64" y="38"/>
                    </a:cubicBezTo>
                    <a:cubicBezTo>
                      <a:pt x="55" y="31"/>
                      <a:pt x="54" y="20"/>
                      <a:pt x="56" y="10"/>
                    </a:cubicBezTo>
                    <a:cubicBezTo>
                      <a:pt x="57" y="7"/>
                      <a:pt x="60" y="5"/>
                      <a:pt x="62" y="4"/>
                    </a:cubicBezTo>
                    <a:cubicBezTo>
                      <a:pt x="71" y="0"/>
                      <a:pt x="81" y="1"/>
                      <a:pt x="90" y="2"/>
                    </a:cubicBezTo>
                    <a:cubicBezTo>
                      <a:pt x="95" y="2"/>
                      <a:pt x="100" y="4"/>
                      <a:pt x="101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8"/>
              <p:cNvSpPr>
                <a:spLocks/>
              </p:cNvSpPr>
              <p:nvPr/>
            </p:nvSpPr>
            <p:spPr bwMode="auto">
              <a:xfrm>
                <a:off x="1630363" y="2298700"/>
                <a:ext cx="1227138" cy="273050"/>
              </a:xfrm>
              <a:custGeom>
                <a:avLst/>
                <a:gdLst>
                  <a:gd name="T0" fmla="*/ 291 w 476"/>
                  <a:gd name="T1" fmla="*/ 15 h 106"/>
                  <a:gd name="T2" fmla="*/ 338 w 476"/>
                  <a:gd name="T3" fmla="*/ 5 h 106"/>
                  <a:gd name="T4" fmla="*/ 379 w 476"/>
                  <a:gd name="T5" fmla="*/ 52 h 106"/>
                  <a:gd name="T6" fmla="*/ 371 w 476"/>
                  <a:gd name="T7" fmla="*/ 36 h 106"/>
                  <a:gd name="T8" fmla="*/ 378 w 476"/>
                  <a:gd name="T9" fmla="*/ 20 h 106"/>
                  <a:gd name="T10" fmla="*/ 361 w 476"/>
                  <a:gd name="T11" fmla="*/ 16 h 106"/>
                  <a:gd name="T12" fmla="*/ 407 w 476"/>
                  <a:gd name="T13" fmla="*/ 18 h 106"/>
                  <a:gd name="T14" fmla="*/ 425 w 476"/>
                  <a:gd name="T15" fmla="*/ 22 h 106"/>
                  <a:gd name="T16" fmla="*/ 459 w 476"/>
                  <a:gd name="T17" fmla="*/ 5 h 106"/>
                  <a:gd name="T18" fmla="*/ 423 w 476"/>
                  <a:gd name="T19" fmla="*/ 41 h 106"/>
                  <a:gd name="T20" fmla="*/ 426 w 476"/>
                  <a:gd name="T21" fmla="*/ 66 h 106"/>
                  <a:gd name="T22" fmla="*/ 390 w 476"/>
                  <a:gd name="T23" fmla="*/ 85 h 106"/>
                  <a:gd name="T24" fmla="*/ 401 w 476"/>
                  <a:gd name="T25" fmla="*/ 69 h 106"/>
                  <a:gd name="T26" fmla="*/ 407 w 476"/>
                  <a:gd name="T27" fmla="*/ 71 h 106"/>
                  <a:gd name="T28" fmla="*/ 385 w 476"/>
                  <a:gd name="T29" fmla="*/ 87 h 106"/>
                  <a:gd name="T30" fmla="*/ 363 w 476"/>
                  <a:gd name="T31" fmla="*/ 91 h 106"/>
                  <a:gd name="T32" fmla="*/ 356 w 476"/>
                  <a:gd name="T33" fmla="*/ 71 h 106"/>
                  <a:gd name="T34" fmla="*/ 361 w 476"/>
                  <a:gd name="T35" fmla="*/ 74 h 106"/>
                  <a:gd name="T36" fmla="*/ 325 w 476"/>
                  <a:gd name="T37" fmla="*/ 77 h 106"/>
                  <a:gd name="T38" fmla="*/ 324 w 476"/>
                  <a:gd name="T39" fmla="*/ 63 h 106"/>
                  <a:gd name="T40" fmla="*/ 337 w 476"/>
                  <a:gd name="T41" fmla="*/ 23 h 106"/>
                  <a:gd name="T42" fmla="*/ 322 w 476"/>
                  <a:gd name="T43" fmla="*/ 40 h 106"/>
                  <a:gd name="T44" fmla="*/ 316 w 476"/>
                  <a:gd name="T45" fmla="*/ 39 h 106"/>
                  <a:gd name="T46" fmla="*/ 342 w 476"/>
                  <a:gd name="T47" fmla="*/ 21 h 106"/>
                  <a:gd name="T48" fmla="*/ 312 w 476"/>
                  <a:gd name="T49" fmla="*/ 74 h 106"/>
                  <a:gd name="T50" fmla="*/ 429 w 476"/>
                  <a:gd name="T51" fmla="*/ 72 h 106"/>
                  <a:gd name="T52" fmla="*/ 475 w 476"/>
                  <a:gd name="T53" fmla="*/ 26 h 106"/>
                  <a:gd name="T54" fmla="*/ 474 w 476"/>
                  <a:gd name="T55" fmla="*/ 91 h 106"/>
                  <a:gd name="T56" fmla="*/ 448 w 476"/>
                  <a:gd name="T57" fmla="*/ 99 h 106"/>
                  <a:gd name="T58" fmla="*/ 420 w 476"/>
                  <a:gd name="T59" fmla="*/ 99 h 106"/>
                  <a:gd name="T60" fmla="*/ 297 w 476"/>
                  <a:gd name="T61" fmla="*/ 65 h 106"/>
                  <a:gd name="T62" fmla="*/ 147 w 476"/>
                  <a:gd name="T63" fmla="*/ 68 h 106"/>
                  <a:gd name="T64" fmla="*/ 197 w 476"/>
                  <a:gd name="T65" fmla="*/ 80 h 106"/>
                  <a:gd name="T66" fmla="*/ 166 w 476"/>
                  <a:gd name="T67" fmla="*/ 69 h 106"/>
                  <a:gd name="T68" fmla="*/ 186 w 476"/>
                  <a:gd name="T69" fmla="*/ 77 h 106"/>
                  <a:gd name="T70" fmla="*/ 174 w 476"/>
                  <a:gd name="T71" fmla="*/ 29 h 106"/>
                  <a:gd name="T72" fmla="*/ 202 w 476"/>
                  <a:gd name="T73" fmla="*/ 21 h 106"/>
                  <a:gd name="T74" fmla="*/ 227 w 476"/>
                  <a:gd name="T75" fmla="*/ 31 h 106"/>
                  <a:gd name="T76" fmla="*/ 238 w 476"/>
                  <a:gd name="T77" fmla="*/ 16 h 106"/>
                  <a:gd name="T78" fmla="*/ 270 w 476"/>
                  <a:gd name="T79" fmla="*/ 39 h 106"/>
                  <a:gd name="T80" fmla="*/ 277 w 476"/>
                  <a:gd name="T81" fmla="*/ 68 h 106"/>
                  <a:gd name="T82" fmla="*/ 328 w 476"/>
                  <a:gd name="T83" fmla="*/ 102 h 106"/>
                  <a:gd name="T84" fmla="*/ 259 w 476"/>
                  <a:gd name="T85" fmla="*/ 98 h 106"/>
                  <a:gd name="T86" fmla="*/ 230 w 476"/>
                  <a:gd name="T87" fmla="*/ 64 h 106"/>
                  <a:gd name="T88" fmla="*/ 227 w 476"/>
                  <a:gd name="T89" fmla="*/ 77 h 106"/>
                  <a:gd name="T90" fmla="*/ 241 w 476"/>
                  <a:gd name="T91" fmla="*/ 57 h 106"/>
                  <a:gd name="T92" fmla="*/ 175 w 476"/>
                  <a:gd name="T93" fmla="*/ 102 h 106"/>
                  <a:gd name="T94" fmla="*/ 133 w 476"/>
                  <a:gd name="T95" fmla="*/ 95 h 106"/>
                  <a:gd name="T96" fmla="*/ 114 w 476"/>
                  <a:gd name="T97" fmla="*/ 92 h 106"/>
                  <a:gd name="T98" fmla="*/ 0 w 476"/>
                  <a:gd name="T99" fmla="*/ 80 h 106"/>
                  <a:gd name="T100" fmla="*/ 100 w 476"/>
                  <a:gd name="T101" fmla="*/ 86 h 106"/>
                  <a:gd name="T102" fmla="*/ 195 w 476"/>
                  <a:gd name="T103" fmla="*/ 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106">
                    <a:moveTo>
                      <a:pt x="268" y="14"/>
                    </a:moveTo>
                    <a:cubicBezTo>
                      <a:pt x="270" y="16"/>
                      <a:pt x="272" y="19"/>
                      <a:pt x="275" y="21"/>
                    </a:cubicBezTo>
                    <a:cubicBezTo>
                      <a:pt x="274" y="16"/>
                      <a:pt x="273" y="9"/>
                      <a:pt x="277" y="6"/>
                    </a:cubicBezTo>
                    <a:cubicBezTo>
                      <a:pt x="279" y="5"/>
                      <a:pt x="280" y="5"/>
                      <a:pt x="282" y="5"/>
                    </a:cubicBezTo>
                    <a:cubicBezTo>
                      <a:pt x="287" y="6"/>
                      <a:pt x="289" y="11"/>
                      <a:pt x="291" y="15"/>
                    </a:cubicBezTo>
                    <a:cubicBezTo>
                      <a:pt x="291" y="18"/>
                      <a:pt x="292" y="20"/>
                      <a:pt x="293" y="23"/>
                    </a:cubicBezTo>
                    <a:cubicBezTo>
                      <a:pt x="294" y="22"/>
                      <a:pt x="293" y="21"/>
                      <a:pt x="294" y="20"/>
                    </a:cubicBezTo>
                    <a:cubicBezTo>
                      <a:pt x="296" y="15"/>
                      <a:pt x="300" y="11"/>
                      <a:pt x="305" y="8"/>
                    </a:cubicBezTo>
                    <a:cubicBezTo>
                      <a:pt x="309" y="6"/>
                      <a:pt x="312" y="5"/>
                      <a:pt x="316" y="5"/>
                    </a:cubicBezTo>
                    <a:cubicBezTo>
                      <a:pt x="323" y="5"/>
                      <a:pt x="331" y="5"/>
                      <a:pt x="338" y="5"/>
                    </a:cubicBezTo>
                    <a:cubicBezTo>
                      <a:pt x="342" y="6"/>
                      <a:pt x="347" y="7"/>
                      <a:pt x="350" y="11"/>
                    </a:cubicBezTo>
                    <a:cubicBezTo>
                      <a:pt x="354" y="17"/>
                      <a:pt x="355" y="24"/>
                      <a:pt x="356" y="31"/>
                    </a:cubicBezTo>
                    <a:cubicBezTo>
                      <a:pt x="356" y="33"/>
                      <a:pt x="357" y="35"/>
                      <a:pt x="357" y="37"/>
                    </a:cubicBezTo>
                    <a:cubicBezTo>
                      <a:pt x="359" y="42"/>
                      <a:pt x="361" y="49"/>
                      <a:pt x="366" y="51"/>
                    </a:cubicBezTo>
                    <a:cubicBezTo>
                      <a:pt x="370" y="54"/>
                      <a:pt x="375" y="53"/>
                      <a:pt x="379" y="52"/>
                    </a:cubicBezTo>
                    <a:cubicBezTo>
                      <a:pt x="386" y="50"/>
                      <a:pt x="393" y="45"/>
                      <a:pt x="394" y="37"/>
                    </a:cubicBezTo>
                    <a:cubicBezTo>
                      <a:pt x="395" y="30"/>
                      <a:pt x="395" y="22"/>
                      <a:pt x="390" y="17"/>
                    </a:cubicBezTo>
                    <a:cubicBezTo>
                      <a:pt x="387" y="14"/>
                      <a:pt x="381" y="15"/>
                      <a:pt x="377" y="15"/>
                    </a:cubicBezTo>
                    <a:cubicBezTo>
                      <a:pt x="375" y="16"/>
                      <a:pt x="373" y="16"/>
                      <a:pt x="372" y="18"/>
                    </a:cubicBezTo>
                    <a:cubicBezTo>
                      <a:pt x="367" y="22"/>
                      <a:pt x="370" y="31"/>
                      <a:pt x="371" y="36"/>
                    </a:cubicBezTo>
                    <a:cubicBezTo>
                      <a:pt x="372" y="38"/>
                      <a:pt x="375" y="39"/>
                      <a:pt x="377" y="39"/>
                    </a:cubicBezTo>
                    <a:cubicBezTo>
                      <a:pt x="378" y="39"/>
                      <a:pt x="379" y="38"/>
                      <a:pt x="379" y="37"/>
                    </a:cubicBezTo>
                    <a:cubicBezTo>
                      <a:pt x="379" y="35"/>
                      <a:pt x="376" y="34"/>
                      <a:pt x="375" y="31"/>
                    </a:cubicBezTo>
                    <a:cubicBezTo>
                      <a:pt x="373" y="28"/>
                      <a:pt x="375" y="25"/>
                      <a:pt x="375" y="22"/>
                    </a:cubicBezTo>
                    <a:cubicBezTo>
                      <a:pt x="375" y="20"/>
                      <a:pt x="377" y="20"/>
                      <a:pt x="378" y="20"/>
                    </a:cubicBezTo>
                    <a:cubicBezTo>
                      <a:pt x="382" y="20"/>
                      <a:pt x="387" y="23"/>
                      <a:pt x="388" y="27"/>
                    </a:cubicBezTo>
                    <a:cubicBezTo>
                      <a:pt x="390" y="34"/>
                      <a:pt x="387" y="40"/>
                      <a:pt x="382" y="45"/>
                    </a:cubicBezTo>
                    <a:cubicBezTo>
                      <a:pt x="379" y="47"/>
                      <a:pt x="374" y="46"/>
                      <a:pt x="371" y="45"/>
                    </a:cubicBezTo>
                    <a:cubicBezTo>
                      <a:pt x="364" y="43"/>
                      <a:pt x="363" y="34"/>
                      <a:pt x="361" y="28"/>
                    </a:cubicBezTo>
                    <a:cubicBezTo>
                      <a:pt x="361" y="24"/>
                      <a:pt x="361" y="20"/>
                      <a:pt x="361" y="16"/>
                    </a:cubicBezTo>
                    <a:cubicBezTo>
                      <a:pt x="362" y="13"/>
                      <a:pt x="363" y="9"/>
                      <a:pt x="366" y="8"/>
                    </a:cubicBezTo>
                    <a:cubicBezTo>
                      <a:pt x="372" y="5"/>
                      <a:pt x="379" y="5"/>
                      <a:pt x="385" y="4"/>
                    </a:cubicBezTo>
                    <a:cubicBezTo>
                      <a:pt x="392" y="5"/>
                      <a:pt x="401" y="5"/>
                      <a:pt x="403" y="13"/>
                    </a:cubicBezTo>
                    <a:cubicBezTo>
                      <a:pt x="404" y="17"/>
                      <a:pt x="404" y="22"/>
                      <a:pt x="403" y="26"/>
                    </a:cubicBezTo>
                    <a:cubicBezTo>
                      <a:pt x="405" y="24"/>
                      <a:pt x="406" y="21"/>
                      <a:pt x="407" y="18"/>
                    </a:cubicBezTo>
                    <a:cubicBezTo>
                      <a:pt x="407" y="15"/>
                      <a:pt x="410" y="13"/>
                      <a:pt x="411" y="10"/>
                    </a:cubicBezTo>
                    <a:cubicBezTo>
                      <a:pt x="416" y="7"/>
                      <a:pt x="422" y="5"/>
                      <a:pt x="427" y="6"/>
                    </a:cubicBezTo>
                    <a:cubicBezTo>
                      <a:pt x="428" y="7"/>
                      <a:pt x="429" y="7"/>
                      <a:pt x="429" y="8"/>
                    </a:cubicBezTo>
                    <a:cubicBezTo>
                      <a:pt x="430" y="10"/>
                      <a:pt x="429" y="11"/>
                      <a:pt x="429" y="12"/>
                    </a:cubicBezTo>
                    <a:cubicBezTo>
                      <a:pt x="427" y="16"/>
                      <a:pt x="427" y="18"/>
                      <a:pt x="425" y="22"/>
                    </a:cubicBezTo>
                    <a:cubicBezTo>
                      <a:pt x="425" y="22"/>
                      <a:pt x="425" y="22"/>
                      <a:pt x="425" y="22"/>
                    </a:cubicBezTo>
                    <a:cubicBezTo>
                      <a:pt x="428" y="20"/>
                      <a:pt x="429" y="17"/>
                      <a:pt x="432" y="15"/>
                    </a:cubicBezTo>
                    <a:cubicBezTo>
                      <a:pt x="432" y="15"/>
                      <a:pt x="432" y="15"/>
                      <a:pt x="432" y="15"/>
                    </a:cubicBezTo>
                    <a:cubicBezTo>
                      <a:pt x="437" y="10"/>
                      <a:pt x="443" y="7"/>
                      <a:pt x="450" y="6"/>
                    </a:cubicBezTo>
                    <a:cubicBezTo>
                      <a:pt x="459" y="5"/>
                      <a:pt x="459" y="5"/>
                      <a:pt x="459" y="5"/>
                    </a:cubicBezTo>
                    <a:cubicBezTo>
                      <a:pt x="464" y="5"/>
                      <a:pt x="469" y="5"/>
                      <a:pt x="474" y="5"/>
                    </a:cubicBezTo>
                    <a:cubicBezTo>
                      <a:pt x="475" y="7"/>
                      <a:pt x="475" y="9"/>
                      <a:pt x="475" y="10"/>
                    </a:cubicBezTo>
                    <a:cubicBezTo>
                      <a:pt x="467" y="12"/>
                      <a:pt x="461" y="17"/>
                      <a:pt x="456" y="23"/>
                    </a:cubicBezTo>
                    <a:cubicBezTo>
                      <a:pt x="451" y="32"/>
                      <a:pt x="446" y="45"/>
                      <a:pt x="434" y="45"/>
                    </a:cubicBezTo>
                    <a:cubicBezTo>
                      <a:pt x="430" y="45"/>
                      <a:pt x="426" y="44"/>
                      <a:pt x="423" y="41"/>
                    </a:cubicBezTo>
                    <a:cubicBezTo>
                      <a:pt x="423" y="41"/>
                      <a:pt x="423" y="41"/>
                      <a:pt x="423" y="42"/>
                    </a:cubicBezTo>
                    <a:cubicBezTo>
                      <a:pt x="423" y="46"/>
                      <a:pt x="428" y="48"/>
                      <a:pt x="431" y="50"/>
                    </a:cubicBezTo>
                    <a:cubicBezTo>
                      <a:pt x="437" y="50"/>
                      <a:pt x="437" y="50"/>
                      <a:pt x="437" y="50"/>
                    </a:cubicBezTo>
                    <a:cubicBezTo>
                      <a:pt x="439" y="52"/>
                      <a:pt x="437" y="54"/>
                      <a:pt x="436" y="55"/>
                    </a:cubicBezTo>
                    <a:cubicBezTo>
                      <a:pt x="434" y="60"/>
                      <a:pt x="431" y="64"/>
                      <a:pt x="426" y="66"/>
                    </a:cubicBezTo>
                    <a:cubicBezTo>
                      <a:pt x="422" y="66"/>
                      <a:pt x="419" y="63"/>
                      <a:pt x="415" y="61"/>
                    </a:cubicBezTo>
                    <a:cubicBezTo>
                      <a:pt x="415" y="61"/>
                      <a:pt x="415" y="61"/>
                      <a:pt x="415" y="61"/>
                    </a:cubicBezTo>
                    <a:cubicBezTo>
                      <a:pt x="416" y="66"/>
                      <a:pt x="416" y="70"/>
                      <a:pt x="415" y="75"/>
                    </a:cubicBezTo>
                    <a:cubicBezTo>
                      <a:pt x="413" y="81"/>
                      <a:pt x="408" y="83"/>
                      <a:pt x="404" y="86"/>
                    </a:cubicBezTo>
                    <a:cubicBezTo>
                      <a:pt x="399" y="88"/>
                      <a:pt x="394" y="88"/>
                      <a:pt x="390" y="85"/>
                    </a:cubicBezTo>
                    <a:cubicBezTo>
                      <a:pt x="388" y="83"/>
                      <a:pt x="387" y="80"/>
                      <a:pt x="386" y="77"/>
                    </a:cubicBezTo>
                    <a:cubicBezTo>
                      <a:pt x="387" y="73"/>
                      <a:pt x="386" y="69"/>
                      <a:pt x="388" y="66"/>
                    </a:cubicBezTo>
                    <a:cubicBezTo>
                      <a:pt x="391" y="65"/>
                      <a:pt x="393" y="63"/>
                      <a:pt x="395" y="64"/>
                    </a:cubicBezTo>
                    <a:cubicBezTo>
                      <a:pt x="397" y="64"/>
                      <a:pt x="398" y="64"/>
                      <a:pt x="399" y="65"/>
                    </a:cubicBezTo>
                    <a:cubicBezTo>
                      <a:pt x="400" y="66"/>
                      <a:pt x="402" y="67"/>
                      <a:pt x="401" y="69"/>
                    </a:cubicBezTo>
                    <a:cubicBezTo>
                      <a:pt x="401" y="71"/>
                      <a:pt x="400" y="73"/>
                      <a:pt x="398" y="73"/>
                    </a:cubicBezTo>
                    <a:cubicBezTo>
                      <a:pt x="397" y="74"/>
                      <a:pt x="396" y="76"/>
                      <a:pt x="397" y="77"/>
                    </a:cubicBezTo>
                    <a:cubicBezTo>
                      <a:pt x="397" y="78"/>
                      <a:pt x="397" y="79"/>
                      <a:pt x="398" y="79"/>
                    </a:cubicBezTo>
                    <a:cubicBezTo>
                      <a:pt x="401" y="80"/>
                      <a:pt x="403" y="79"/>
                      <a:pt x="406" y="77"/>
                    </a:cubicBezTo>
                    <a:cubicBezTo>
                      <a:pt x="407" y="76"/>
                      <a:pt x="407" y="73"/>
                      <a:pt x="407" y="71"/>
                    </a:cubicBezTo>
                    <a:cubicBezTo>
                      <a:pt x="407" y="67"/>
                      <a:pt x="406" y="63"/>
                      <a:pt x="403" y="60"/>
                    </a:cubicBezTo>
                    <a:cubicBezTo>
                      <a:pt x="400" y="57"/>
                      <a:pt x="397" y="57"/>
                      <a:pt x="393" y="58"/>
                    </a:cubicBezTo>
                    <a:cubicBezTo>
                      <a:pt x="390" y="59"/>
                      <a:pt x="386" y="61"/>
                      <a:pt x="384" y="65"/>
                    </a:cubicBezTo>
                    <a:cubicBezTo>
                      <a:pt x="381" y="70"/>
                      <a:pt x="382" y="76"/>
                      <a:pt x="384" y="81"/>
                    </a:cubicBezTo>
                    <a:cubicBezTo>
                      <a:pt x="385" y="83"/>
                      <a:pt x="386" y="85"/>
                      <a:pt x="385" y="87"/>
                    </a:cubicBezTo>
                    <a:cubicBezTo>
                      <a:pt x="385" y="92"/>
                      <a:pt x="380" y="92"/>
                      <a:pt x="376" y="93"/>
                    </a:cubicBezTo>
                    <a:cubicBezTo>
                      <a:pt x="374" y="93"/>
                      <a:pt x="372" y="94"/>
                      <a:pt x="370" y="93"/>
                    </a:cubicBezTo>
                    <a:cubicBezTo>
                      <a:pt x="370" y="92"/>
                      <a:pt x="372" y="91"/>
                      <a:pt x="372" y="90"/>
                    </a:cubicBezTo>
                    <a:cubicBezTo>
                      <a:pt x="373" y="87"/>
                      <a:pt x="373" y="82"/>
                      <a:pt x="371" y="79"/>
                    </a:cubicBezTo>
                    <a:cubicBezTo>
                      <a:pt x="370" y="83"/>
                      <a:pt x="368" y="89"/>
                      <a:pt x="363" y="91"/>
                    </a:cubicBezTo>
                    <a:cubicBezTo>
                      <a:pt x="356" y="93"/>
                      <a:pt x="348" y="91"/>
                      <a:pt x="342" y="87"/>
                    </a:cubicBezTo>
                    <a:cubicBezTo>
                      <a:pt x="340" y="85"/>
                      <a:pt x="337" y="83"/>
                      <a:pt x="337" y="80"/>
                    </a:cubicBezTo>
                    <a:cubicBezTo>
                      <a:pt x="338" y="77"/>
                      <a:pt x="338" y="74"/>
                      <a:pt x="340" y="72"/>
                    </a:cubicBezTo>
                    <a:cubicBezTo>
                      <a:pt x="342" y="69"/>
                      <a:pt x="345" y="66"/>
                      <a:pt x="349" y="67"/>
                    </a:cubicBezTo>
                    <a:cubicBezTo>
                      <a:pt x="351" y="68"/>
                      <a:pt x="355" y="68"/>
                      <a:pt x="356" y="71"/>
                    </a:cubicBezTo>
                    <a:cubicBezTo>
                      <a:pt x="356" y="72"/>
                      <a:pt x="354" y="73"/>
                      <a:pt x="353" y="74"/>
                    </a:cubicBezTo>
                    <a:cubicBezTo>
                      <a:pt x="351" y="75"/>
                      <a:pt x="349" y="73"/>
                      <a:pt x="348" y="75"/>
                    </a:cubicBezTo>
                    <a:cubicBezTo>
                      <a:pt x="348" y="77"/>
                      <a:pt x="350" y="78"/>
                      <a:pt x="351" y="78"/>
                    </a:cubicBezTo>
                    <a:cubicBezTo>
                      <a:pt x="353" y="79"/>
                      <a:pt x="356" y="79"/>
                      <a:pt x="358" y="78"/>
                    </a:cubicBezTo>
                    <a:cubicBezTo>
                      <a:pt x="358" y="76"/>
                      <a:pt x="361" y="76"/>
                      <a:pt x="361" y="74"/>
                    </a:cubicBezTo>
                    <a:cubicBezTo>
                      <a:pt x="362" y="72"/>
                      <a:pt x="362" y="70"/>
                      <a:pt x="361" y="68"/>
                    </a:cubicBezTo>
                    <a:cubicBezTo>
                      <a:pt x="358" y="63"/>
                      <a:pt x="353" y="62"/>
                      <a:pt x="347" y="62"/>
                    </a:cubicBezTo>
                    <a:cubicBezTo>
                      <a:pt x="342" y="63"/>
                      <a:pt x="342" y="63"/>
                      <a:pt x="342" y="63"/>
                    </a:cubicBezTo>
                    <a:cubicBezTo>
                      <a:pt x="339" y="66"/>
                      <a:pt x="336" y="70"/>
                      <a:pt x="334" y="75"/>
                    </a:cubicBezTo>
                    <a:cubicBezTo>
                      <a:pt x="332" y="77"/>
                      <a:pt x="329" y="78"/>
                      <a:pt x="325" y="77"/>
                    </a:cubicBezTo>
                    <a:cubicBezTo>
                      <a:pt x="323" y="76"/>
                      <a:pt x="321" y="73"/>
                      <a:pt x="319" y="70"/>
                    </a:cubicBezTo>
                    <a:cubicBezTo>
                      <a:pt x="319" y="70"/>
                      <a:pt x="319" y="69"/>
                      <a:pt x="320" y="69"/>
                    </a:cubicBezTo>
                    <a:cubicBezTo>
                      <a:pt x="321" y="68"/>
                      <a:pt x="322" y="67"/>
                      <a:pt x="323" y="65"/>
                    </a:cubicBezTo>
                    <a:cubicBezTo>
                      <a:pt x="324" y="65"/>
                      <a:pt x="325" y="64"/>
                      <a:pt x="324" y="63"/>
                    </a:cubicBezTo>
                    <a:cubicBezTo>
                      <a:pt x="324" y="63"/>
                      <a:pt x="324" y="63"/>
                      <a:pt x="324" y="63"/>
                    </a:cubicBezTo>
                    <a:cubicBezTo>
                      <a:pt x="321" y="65"/>
                      <a:pt x="316" y="66"/>
                      <a:pt x="313" y="64"/>
                    </a:cubicBezTo>
                    <a:cubicBezTo>
                      <a:pt x="307" y="60"/>
                      <a:pt x="306" y="53"/>
                      <a:pt x="304" y="47"/>
                    </a:cubicBezTo>
                    <a:cubicBezTo>
                      <a:pt x="303" y="38"/>
                      <a:pt x="305" y="28"/>
                      <a:pt x="311" y="21"/>
                    </a:cubicBezTo>
                    <a:cubicBezTo>
                      <a:pt x="314" y="19"/>
                      <a:pt x="317" y="20"/>
                      <a:pt x="320" y="19"/>
                    </a:cubicBezTo>
                    <a:cubicBezTo>
                      <a:pt x="326" y="18"/>
                      <a:pt x="332" y="20"/>
                      <a:pt x="337" y="23"/>
                    </a:cubicBezTo>
                    <a:cubicBezTo>
                      <a:pt x="341" y="26"/>
                      <a:pt x="343" y="30"/>
                      <a:pt x="345" y="34"/>
                    </a:cubicBezTo>
                    <a:cubicBezTo>
                      <a:pt x="346" y="40"/>
                      <a:pt x="346" y="47"/>
                      <a:pt x="340" y="51"/>
                    </a:cubicBezTo>
                    <a:cubicBezTo>
                      <a:pt x="337" y="53"/>
                      <a:pt x="333" y="54"/>
                      <a:pt x="329" y="53"/>
                    </a:cubicBezTo>
                    <a:cubicBezTo>
                      <a:pt x="325" y="52"/>
                      <a:pt x="322" y="49"/>
                      <a:pt x="322" y="45"/>
                    </a:cubicBezTo>
                    <a:cubicBezTo>
                      <a:pt x="321" y="43"/>
                      <a:pt x="321" y="42"/>
                      <a:pt x="322" y="40"/>
                    </a:cubicBezTo>
                    <a:cubicBezTo>
                      <a:pt x="323" y="38"/>
                      <a:pt x="324" y="36"/>
                      <a:pt x="327" y="36"/>
                    </a:cubicBezTo>
                    <a:cubicBezTo>
                      <a:pt x="330" y="35"/>
                      <a:pt x="332" y="41"/>
                      <a:pt x="335" y="37"/>
                    </a:cubicBezTo>
                    <a:cubicBezTo>
                      <a:pt x="336" y="34"/>
                      <a:pt x="334" y="32"/>
                      <a:pt x="332" y="30"/>
                    </a:cubicBezTo>
                    <a:cubicBezTo>
                      <a:pt x="329" y="28"/>
                      <a:pt x="325" y="28"/>
                      <a:pt x="321" y="29"/>
                    </a:cubicBezTo>
                    <a:cubicBezTo>
                      <a:pt x="317" y="31"/>
                      <a:pt x="317" y="35"/>
                      <a:pt x="316" y="39"/>
                    </a:cubicBezTo>
                    <a:cubicBezTo>
                      <a:pt x="315" y="44"/>
                      <a:pt x="317" y="49"/>
                      <a:pt x="320" y="53"/>
                    </a:cubicBezTo>
                    <a:cubicBezTo>
                      <a:pt x="323" y="57"/>
                      <a:pt x="327" y="58"/>
                      <a:pt x="332" y="59"/>
                    </a:cubicBezTo>
                    <a:cubicBezTo>
                      <a:pt x="339" y="60"/>
                      <a:pt x="346" y="56"/>
                      <a:pt x="349" y="50"/>
                    </a:cubicBezTo>
                    <a:cubicBezTo>
                      <a:pt x="351" y="45"/>
                      <a:pt x="351" y="39"/>
                      <a:pt x="350" y="34"/>
                    </a:cubicBezTo>
                    <a:cubicBezTo>
                      <a:pt x="348" y="29"/>
                      <a:pt x="345" y="25"/>
                      <a:pt x="342" y="21"/>
                    </a:cubicBezTo>
                    <a:cubicBezTo>
                      <a:pt x="337" y="16"/>
                      <a:pt x="330" y="13"/>
                      <a:pt x="323" y="13"/>
                    </a:cubicBezTo>
                    <a:cubicBezTo>
                      <a:pt x="316" y="13"/>
                      <a:pt x="309" y="13"/>
                      <a:pt x="304" y="19"/>
                    </a:cubicBezTo>
                    <a:cubicBezTo>
                      <a:pt x="299" y="25"/>
                      <a:pt x="299" y="32"/>
                      <a:pt x="298" y="40"/>
                    </a:cubicBezTo>
                    <a:cubicBezTo>
                      <a:pt x="298" y="46"/>
                      <a:pt x="300" y="52"/>
                      <a:pt x="302" y="58"/>
                    </a:cubicBezTo>
                    <a:cubicBezTo>
                      <a:pt x="304" y="64"/>
                      <a:pt x="308" y="69"/>
                      <a:pt x="312" y="74"/>
                    </a:cubicBezTo>
                    <a:cubicBezTo>
                      <a:pt x="318" y="80"/>
                      <a:pt x="325" y="84"/>
                      <a:pt x="331" y="88"/>
                    </a:cubicBezTo>
                    <a:cubicBezTo>
                      <a:pt x="339" y="93"/>
                      <a:pt x="348" y="95"/>
                      <a:pt x="358" y="97"/>
                    </a:cubicBezTo>
                    <a:cubicBezTo>
                      <a:pt x="368" y="97"/>
                      <a:pt x="377" y="99"/>
                      <a:pt x="387" y="96"/>
                    </a:cubicBezTo>
                    <a:cubicBezTo>
                      <a:pt x="403" y="95"/>
                      <a:pt x="415" y="85"/>
                      <a:pt x="427" y="74"/>
                    </a:cubicBezTo>
                    <a:cubicBezTo>
                      <a:pt x="427" y="73"/>
                      <a:pt x="428" y="72"/>
                      <a:pt x="429" y="72"/>
                    </a:cubicBezTo>
                    <a:cubicBezTo>
                      <a:pt x="434" y="66"/>
                      <a:pt x="441" y="61"/>
                      <a:pt x="444" y="54"/>
                    </a:cubicBezTo>
                    <a:cubicBezTo>
                      <a:pt x="450" y="45"/>
                      <a:pt x="453" y="35"/>
                      <a:pt x="460" y="26"/>
                    </a:cubicBezTo>
                    <a:cubicBezTo>
                      <a:pt x="464" y="21"/>
                      <a:pt x="468" y="17"/>
                      <a:pt x="473" y="13"/>
                    </a:cubicBezTo>
                    <a:cubicBezTo>
                      <a:pt x="474" y="13"/>
                      <a:pt x="475" y="13"/>
                      <a:pt x="475" y="13"/>
                    </a:cubicBezTo>
                    <a:cubicBezTo>
                      <a:pt x="476" y="17"/>
                      <a:pt x="475" y="22"/>
                      <a:pt x="475" y="26"/>
                    </a:cubicBezTo>
                    <a:cubicBezTo>
                      <a:pt x="472" y="28"/>
                      <a:pt x="469" y="29"/>
                      <a:pt x="467" y="33"/>
                    </a:cubicBezTo>
                    <a:cubicBezTo>
                      <a:pt x="462" y="38"/>
                      <a:pt x="458" y="45"/>
                      <a:pt x="457" y="52"/>
                    </a:cubicBezTo>
                    <a:cubicBezTo>
                      <a:pt x="456" y="59"/>
                      <a:pt x="456" y="59"/>
                      <a:pt x="456" y="59"/>
                    </a:cubicBezTo>
                    <a:cubicBezTo>
                      <a:pt x="458" y="64"/>
                      <a:pt x="458" y="69"/>
                      <a:pt x="460" y="74"/>
                    </a:cubicBezTo>
                    <a:cubicBezTo>
                      <a:pt x="463" y="81"/>
                      <a:pt x="467" y="88"/>
                      <a:pt x="474" y="91"/>
                    </a:cubicBezTo>
                    <a:cubicBezTo>
                      <a:pt x="475" y="96"/>
                      <a:pt x="474" y="100"/>
                      <a:pt x="474" y="105"/>
                    </a:cubicBezTo>
                    <a:cubicBezTo>
                      <a:pt x="473" y="106"/>
                      <a:pt x="471" y="105"/>
                      <a:pt x="469" y="105"/>
                    </a:cubicBezTo>
                    <a:cubicBezTo>
                      <a:pt x="464" y="103"/>
                      <a:pt x="459" y="101"/>
                      <a:pt x="456" y="97"/>
                    </a:cubicBezTo>
                    <a:cubicBezTo>
                      <a:pt x="453" y="95"/>
                      <a:pt x="453" y="92"/>
                      <a:pt x="451" y="90"/>
                    </a:cubicBezTo>
                    <a:cubicBezTo>
                      <a:pt x="450" y="93"/>
                      <a:pt x="450" y="96"/>
                      <a:pt x="448" y="99"/>
                    </a:cubicBezTo>
                    <a:cubicBezTo>
                      <a:pt x="447" y="102"/>
                      <a:pt x="446" y="104"/>
                      <a:pt x="442" y="104"/>
                    </a:cubicBezTo>
                    <a:cubicBezTo>
                      <a:pt x="441" y="104"/>
                      <a:pt x="439" y="103"/>
                      <a:pt x="438" y="102"/>
                    </a:cubicBezTo>
                    <a:cubicBezTo>
                      <a:pt x="434" y="95"/>
                      <a:pt x="435" y="86"/>
                      <a:pt x="436" y="79"/>
                    </a:cubicBezTo>
                    <a:cubicBezTo>
                      <a:pt x="435" y="80"/>
                      <a:pt x="435" y="80"/>
                      <a:pt x="435" y="80"/>
                    </a:cubicBezTo>
                    <a:cubicBezTo>
                      <a:pt x="432" y="87"/>
                      <a:pt x="427" y="95"/>
                      <a:pt x="420" y="99"/>
                    </a:cubicBezTo>
                    <a:cubicBezTo>
                      <a:pt x="412" y="103"/>
                      <a:pt x="402" y="104"/>
                      <a:pt x="393" y="105"/>
                    </a:cubicBezTo>
                    <a:cubicBezTo>
                      <a:pt x="385" y="105"/>
                      <a:pt x="385" y="105"/>
                      <a:pt x="385" y="105"/>
                    </a:cubicBezTo>
                    <a:cubicBezTo>
                      <a:pt x="371" y="105"/>
                      <a:pt x="356" y="105"/>
                      <a:pt x="343" y="104"/>
                    </a:cubicBezTo>
                    <a:cubicBezTo>
                      <a:pt x="340" y="103"/>
                      <a:pt x="337" y="104"/>
                      <a:pt x="335" y="102"/>
                    </a:cubicBezTo>
                    <a:cubicBezTo>
                      <a:pt x="320" y="94"/>
                      <a:pt x="308" y="79"/>
                      <a:pt x="297" y="65"/>
                    </a:cubicBezTo>
                    <a:cubicBezTo>
                      <a:pt x="288" y="53"/>
                      <a:pt x="281" y="40"/>
                      <a:pt x="270" y="30"/>
                    </a:cubicBezTo>
                    <a:cubicBezTo>
                      <a:pt x="258" y="20"/>
                      <a:pt x="244" y="12"/>
                      <a:pt x="229" y="10"/>
                    </a:cubicBezTo>
                    <a:cubicBezTo>
                      <a:pt x="216" y="8"/>
                      <a:pt x="204" y="9"/>
                      <a:pt x="191" y="11"/>
                    </a:cubicBezTo>
                    <a:cubicBezTo>
                      <a:pt x="176" y="16"/>
                      <a:pt x="161" y="24"/>
                      <a:pt x="150" y="38"/>
                    </a:cubicBezTo>
                    <a:cubicBezTo>
                      <a:pt x="145" y="47"/>
                      <a:pt x="141" y="59"/>
                      <a:pt x="147" y="68"/>
                    </a:cubicBezTo>
                    <a:cubicBezTo>
                      <a:pt x="148" y="71"/>
                      <a:pt x="150" y="74"/>
                      <a:pt x="152" y="76"/>
                    </a:cubicBezTo>
                    <a:cubicBezTo>
                      <a:pt x="156" y="81"/>
                      <a:pt x="161" y="86"/>
                      <a:pt x="167" y="88"/>
                    </a:cubicBezTo>
                    <a:cubicBezTo>
                      <a:pt x="168" y="89"/>
                      <a:pt x="170" y="90"/>
                      <a:pt x="172" y="90"/>
                    </a:cubicBezTo>
                    <a:cubicBezTo>
                      <a:pt x="176" y="92"/>
                      <a:pt x="180" y="93"/>
                      <a:pt x="184" y="91"/>
                    </a:cubicBezTo>
                    <a:cubicBezTo>
                      <a:pt x="190" y="90"/>
                      <a:pt x="194" y="85"/>
                      <a:pt x="197" y="80"/>
                    </a:cubicBezTo>
                    <a:cubicBezTo>
                      <a:pt x="201" y="70"/>
                      <a:pt x="198" y="58"/>
                      <a:pt x="191" y="50"/>
                    </a:cubicBezTo>
                    <a:cubicBezTo>
                      <a:pt x="187" y="46"/>
                      <a:pt x="182" y="45"/>
                      <a:pt x="177" y="43"/>
                    </a:cubicBezTo>
                    <a:cubicBezTo>
                      <a:pt x="171" y="43"/>
                      <a:pt x="165" y="47"/>
                      <a:pt x="161" y="52"/>
                    </a:cubicBezTo>
                    <a:cubicBezTo>
                      <a:pt x="159" y="55"/>
                      <a:pt x="159" y="60"/>
                      <a:pt x="161" y="64"/>
                    </a:cubicBezTo>
                    <a:cubicBezTo>
                      <a:pt x="161" y="66"/>
                      <a:pt x="163" y="68"/>
                      <a:pt x="166" y="69"/>
                    </a:cubicBezTo>
                    <a:cubicBezTo>
                      <a:pt x="167" y="70"/>
                      <a:pt x="169" y="69"/>
                      <a:pt x="171" y="68"/>
                    </a:cubicBezTo>
                    <a:cubicBezTo>
                      <a:pt x="174" y="65"/>
                      <a:pt x="174" y="61"/>
                      <a:pt x="177" y="58"/>
                    </a:cubicBezTo>
                    <a:cubicBezTo>
                      <a:pt x="179" y="57"/>
                      <a:pt x="181" y="57"/>
                      <a:pt x="183" y="57"/>
                    </a:cubicBezTo>
                    <a:cubicBezTo>
                      <a:pt x="185" y="58"/>
                      <a:pt x="188" y="60"/>
                      <a:pt x="189" y="63"/>
                    </a:cubicBezTo>
                    <a:cubicBezTo>
                      <a:pt x="191" y="67"/>
                      <a:pt x="190" y="73"/>
                      <a:pt x="186" y="77"/>
                    </a:cubicBezTo>
                    <a:cubicBezTo>
                      <a:pt x="181" y="81"/>
                      <a:pt x="174" y="83"/>
                      <a:pt x="168" y="81"/>
                    </a:cubicBezTo>
                    <a:cubicBezTo>
                      <a:pt x="165" y="80"/>
                      <a:pt x="162" y="79"/>
                      <a:pt x="160" y="77"/>
                    </a:cubicBezTo>
                    <a:cubicBezTo>
                      <a:pt x="157" y="75"/>
                      <a:pt x="154" y="72"/>
                      <a:pt x="153" y="68"/>
                    </a:cubicBezTo>
                    <a:cubicBezTo>
                      <a:pt x="149" y="59"/>
                      <a:pt x="149" y="48"/>
                      <a:pt x="155" y="40"/>
                    </a:cubicBezTo>
                    <a:cubicBezTo>
                      <a:pt x="160" y="34"/>
                      <a:pt x="166" y="28"/>
                      <a:pt x="174" y="29"/>
                    </a:cubicBezTo>
                    <a:cubicBezTo>
                      <a:pt x="178" y="30"/>
                      <a:pt x="182" y="34"/>
                      <a:pt x="186" y="34"/>
                    </a:cubicBezTo>
                    <a:cubicBezTo>
                      <a:pt x="186" y="34"/>
                      <a:pt x="186" y="34"/>
                      <a:pt x="187" y="34"/>
                    </a:cubicBezTo>
                    <a:cubicBezTo>
                      <a:pt x="184" y="30"/>
                      <a:pt x="182" y="24"/>
                      <a:pt x="185" y="20"/>
                    </a:cubicBezTo>
                    <a:cubicBezTo>
                      <a:pt x="189" y="15"/>
                      <a:pt x="197" y="16"/>
                      <a:pt x="203" y="16"/>
                    </a:cubicBezTo>
                    <a:cubicBezTo>
                      <a:pt x="205" y="17"/>
                      <a:pt x="203" y="20"/>
                      <a:pt x="202" y="21"/>
                    </a:cubicBezTo>
                    <a:cubicBezTo>
                      <a:pt x="202" y="29"/>
                      <a:pt x="203" y="37"/>
                      <a:pt x="210" y="42"/>
                    </a:cubicBezTo>
                    <a:cubicBezTo>
                      <a:pt x="212" y="43"/>
                      <a:pt x="215" y="46"/>
                      <a:pt x="217" y="45"/>
                    </a:cubicBezTo>
                    <a:cubicBezTo>
                      <a:pt x="222" y="45"/>
                      <a:pt x="227" y="43"/>
                      <a:pt x="230" y="39"/>
                    </a:cubicBezTo>
                    <a:cubicBezTo>
                      <a:pt x="231" y="38"/>
                      <a:pt x="231" y="35"/>
                      <a:pt x="230" y="34"/>
                    </a:cubicBezTo>
                    <a:cubicBezTo>
                      <a:pt x="229" y="33"/>
                      <a:pt x="228" y="31"/>
                      <a:pt x="227" y="31"/>
                    </a:cubicBezTo>
                    <a:cubicBezTo>
                      <a:pt x="222" y="31"/>
                      <a:pt x="223" y="37"/>
                      <a:pt x="220" y="39"/>
                    </a:cubicBezTo>
                    <a:cubicBezTo>
                      <a:pt x="218" y="39"/>
                      <a:pt x="215" y="40"/>
                      <a:pt x="213" y="39"/>
                    </a:cubicBezTo>
                    <a:cubicBezTo>
                      <a:pt x="210" y="37"/>
                      <a:pt x="208" y="34"/>
                      <a:pt x="208" y="29"/>
                    </a:cubicBezTo>
                    <a:cubicBezTo>
                      <a:pt x="209" y="24"/>
                      <a:pt x="212" y="17"/>
                      <a:pt x="218" y="15"/>
                    </a:cubicBezTo>
                    <a:cubicBezTo>
                      <a:pt x="224" y="12"/>
                      <a:pt x="232" y="14"/>
                      <a:pt x="238" y="16"/>
                    </a:cubicBezTo>
                    <a:cubicBezTo>
                      <a:pt x="242" y="17"/>
                      <a:pt x="246" y="19"/>
                      <a:pt x="249" y="21"/>
                    </a:cubicBezTo>
                    <a:cubicBezTo>
                      <a:pt x="252" y="24"/>
                      <a:pt x="253" y="28"/>
                      <a:pt x="253" y="32"/>
                    </a:cubicBezTo>
                    <a:cubicBezTo>
                      <a:pt x="251" y="37"/>
                      <a:pt x="247" y="41"/>
                      <a:pt x="242" y="45"/>
                    </a:cubicBezTo>
                    <a:cubicBezTo>
                      <a:pt x="244" y="46"/>
                      <a:pt x="246" y="44"/>
                      <a:pt x="248" y="44"/>
                    </a:cubicBezTo>
                    <a:cubicBezTo>
                      <a:pt x="255" y="40"/>
                      <a:pt x="263" y="34"/>
                      <a:pt x="270" y="39"/>
                    </a:cubicBezTo>
                    <a:cubicBezTo>
                      <a:pt x="274" y="43"/>
                      <a:pt x="279" y="46"/>
                      <a:pt x="281" y="50"/>
                    </a:cubicBezTo>
                    <a:cubicBezTo>
                      <a:pt x="283" y="53"/>
                      <a:pt x="286" y="56"/>
                      <a:pt x="287" y="59"/>
                    </a:cubicBezTo>
                    <a:cubicBezTo>
                      <a:pt x="286" y="61"/>
                      <a:pt x="285" y="62"/>
                      <a:pt x="283" y="63"/>
                    </a:cubicBezTo>
                    <a:cubicBezTo>
                      <a:pt x="281" y="65"/>
                      <a:pt x="277" y="65"/>
                      <a:pt x="274" y="65"/>
                    </a:cubicBezTo>
                    <a:cubicBezTo>
                      <a:pt x="274" y="67"/>
                      <a:pt x="276" y="67"/>
                      <a:pt x="277" y="68"/>
                    </a:cubicBezTo>
                    <a:cubicBezTo>
                      <a:pt x="283" y="72"/>
                      <a:pt x="291" y="67"/>
                      <a:pt x="297" y="71"/>
                    </a:cubicBezTo>
                    <a:cubicBezTo>
                      <a:pt x="301" y="73"/>
                      <a:pt x="303" y="77"/>
                      <a:pt x="305" y="80"/>
                    </a:cubicBezTo>
                    <a:cubicBezTo>
                      <a:pt x="311" y="89"/>
                      <a:pt x="318" y="97"/>
                      <a:pt x="328" y="100"/>
                    </a:cubicBezTo>
                    <a:cubicBezTo>
                      <a:pt x="329" y="101"/>
                      <a:pt x="329" y="101"/>
                      <a:pt x="329" y="102"/>
                    </a:cubicBezTo>
                    <a:cubicBezTo>
                      <a:pt x="328" y="102"/>
                      <a:pt x="328" y="102"/>
                      <a:pt x="328" y="102"/>
                    </a:cubicBezTo>
                    <a:cubicBezTo>
                      <a:pt x="325" y="101"/>
                      <a:pt x="322" y="102"/>
                      <a:pt x="318" y="102"/>
                    </a:cubicBezTo>
                    <a:cubicBezTo>
                      <a:pt x="310" y="101"/>
                      <a:pt x="302" y="102"/>
                      <a:pt x="294" y="101"/>
                    </a:cubicBezTo>
                    <a:cubicBezTo>
                      <a:pt x="289" y="100"/>
                      <a:pt x="283" y="100"/>
                      <a:pt x="278" y="98"/>
                    </a:cubicBezTo>
                    <a:cubicBezTo>
                      <a:pt x="273" y="96"/>
                      <a:pt x="269" y="91"/>
                      <a:pt x="267" y="87"/>
                    </a:cubicBezTo>
                    <a:cubicBezTo>
                      <a:pt x="265" y="91"/>
                      <a:pt x="263" y="96"/>
                      <a:pt x="259" y="98"/>
                    </a:cubicBezTo>
                    <a:cubicBezTo>
                      <a:pt x="255" y="99"/>
                      <a:pt x="252" y="101"/>
                      <a:pt x="249" y="101"/>
                    </a:cubicBezTo>
                    <a:cubicBezTo>
                      <a:pt x="239" y="101"/>
                      <a:pt x="229" y="102"/>
                      <a:pt x="220" y="100"/>
                    </a:cubicBezTo>
                    <a:cubicBezTo>
                      <a:pt x="217" y="100"/>
                      <a:pt x="214" y="98"/>
                      <a:pt x="212" y="96"/>
                    </a:cubicBezTo>
                    <a:cubicBezTo>
                      <a:pt x="208" y="92"/>
                      <a:pt x="208" y="86"/>
                      <a:pt x="210" y="81"/>
                    </a:cubicBezTo>
                    <a:cubicBezTo>
                      <a:pt x="212" y="73"/>
                      <a:pt x="221" y="66"/>
                      <a:pt x="230" y="64"/>
                    </a:cubicBezTo>
                    <a:cubicBezTo>
                      <a:pt x="235" y="63"/>
                      <a:pt x="242" y="63"/>
                      <a:pt x="246" y="67"/>
                    </a:cubicBezTo>
                    <a:cubicBezTo>
                      <a:pt x="248" y="70"/>
                      <a:pt x="248" y="74"/>
                      <a:pt x="247" y="76"/>
                    </a:cubicBezTo>
                    <a:cubicBezTo>
                      <a:pt x="243" y="80"/>
                      <a:pt x="239" y="84"/>
                      <a:pt x="233" y="83"/>
                    </a:cubicBezTo>
                    <a:cubicBezTo>
                      <a:pt x="232" y="81"/>
                      <a:pt x="230" y="80"/>
                      <a:pt x="231" y="77"/>
                    </a:cubicBezTo>
                    <a:cubicBezTo>
                      <a:pt x="230" y="77"/>
                      <a:pt x="228" y="76"/>
                      <a:pt x="227" y="77"/>
                    </a:cubicBezTo>
                    <a:cubicBezTo>
                      <a:pt x="225" y="79"/>
                      <a:pt x="224" y="82"/>
                      <a:pt x="224" y="85"/>
                    </a:cubicBezTo>
                    <a:cubicBezTo>
                      <a:pt x="225" y="87"/>
                      <a:pt x="226" y="88"/>
                      <a:pt x="228" y="89"/>
                    </a:cubicBezTo>
                    <a:cubicBezTo>
                      <a:pt x="235" y="89"/>
                      <a:pt x="242" y="88"/>
                      <a:pt x="247" y="83"/>
                    </a:cubicBezTo>
                    <a:cubicBezTo>
                      <a:pt x="249" y="81"/>
                      <a:pt x="254" y="78"/>
                      <a:pt x="253" y="74"/>
                    </a:cubicBezTo>
                    <a:cubicBezTo>
                      <a:pt x="252" y="67"/>
                      <a:pt x="248" y="59"/>
                      <a:pt x="241" y="57"/>
                    </a:cubicBezTo>
                    <a:cubicBezTo>
                      <a:pt x="228" y="53"/>
                      <a:pt x="216" y="60"/>
                      <a:pt x="208" y="70"/>
                    </a:cubicBezTo>
                    <a:cubicBezTo>
                      <a:pt x="203" y="79"/>
                      <a:pt x="203" y="89"/>
                      <a:pt x="197" y="97"/>
                    </a:cubicBezTo>
                    <a:cubicBezTo>
                      <a:pt x="195" y="98"/>
                      <a:pt x="194" y="100"/>
                      <a:pt x="193" y="99"/>
                    </a:cubicBezTo>
                    <a:cubicBezTo>
                      <a:pt x="192" y="100"/>
                      <a:pt x="191" y="100"/>
                      <a:pt x="190" y="100"/>
                    </a:cubicBezTo>
                    <a:cubicBezTo>
                      <a:pt x="185" y="102"/>
                      <a:pt x="180" y="101"/>
                      <a:pt x="175" y="102"/>
                    </a:cubicBezTo>
                    <a:cubicBezTo>
                      <a:pt x="168" y="102"/>
                      <a:pt x="161" y="100"/>
                      <a:pt x="154" y="101"/>
                    </a:cubicBezTo>
                    <a:cubicBezTo>
                      <a:pt x="147" y="101"/>
                      <a:pt x="144" y="93"/>
                      <a:pt x="141" y="89"/>
                    </a:cubicBezTo>
                    <a:cubicBezTo>
                      <a:pt x="140" y="87"/>
                      <a:pt x="140" y="85"/>
                      <a:pt x="139" y="83"/>
                    </a:cubicBezTo>
                    <a:cubicBezTo>
                      <a:pt x="138" y="83"/>
                      <a:pt x="138" y="83"/>
                      <a:pt x="138" y="83"/>
                    </a:cubicBezTo>
                    <a:cubicBezTo>
                      <a:pt x="137" y="88"/>
                      <a:pt x="135" y="92"/>
                      <a:pt x="133" y="95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1" y="98"/>
                      <a:pt x="128" y="101"/>
                      <a:pt x="125" y="99"/>
                    </a:cubicBezTo>
                    <a:cubicBezTo>
                      <a:pt x="121" y="93"/>
                      <a:pt x="121" y="87"/>
                      <a:pt x="122" y="80"/>
                    </a:cubicBezTo>
                    <a:cubicBezTo>
                      <a:pt x="121" y="80"/>
                      <a:pt x="121" y="81"/>
                      <a:pt x="120" y="82"/>
                    </a:cubicBezTo>
                    <a:cubicBezTo>
                      <a:pt x="119" y="85"/>
                      <a:pt x="116" y="88"/>
                      <a:pt x="114" y="92"/>
                    </a:cubicBezTo>
                    <a:cubicBezTo>
                      <a:pt x="106" y="101"/>
                      <a:pt x="94" y="102"/>
                      <a:pt x="83" y="103"/>
                    </a:cubicBezTo>
                    <a:cubicBezTo>
                      <a:pt x="68" y="103"/>
                      <a:pt x="54" y="104"/>
                      <a:pt x="39" y="103"/>
                    </a:cubicBezTo>
                    <a:cubicBezTo>
                      <a:pt x="35" y="102"/>
                      <a:pt x="31" y="101"/>
                      <a:pt x="28" y="99"/>
                    </a:cubicBezTo>
                    <a:cubicBezTo>
                      <a:pt x="19" y="94"/>
                      <a:pt x="10" y="85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70"/>
                      <a:pt x="2" y="72"/>
                      <a:pt x="3" y="73"/>
                    </a:cubicBezTo>
                    <a:cubicBezTo>
                      <a:pt x="10" y="78"/>
                      <a:pt x="18" y="83"/>
                      <a:pt x="26" y="87"/>
                    </a:cubicBezTo>
                    <a:cubicBezTo>
                      <a:pt x="39" y="94"/>
                      <a:pt x="55" y="98"/>
                      <a:pt x="71" y="96"/>
                    </a:cubicBezTo>
                    <a:cubicBezTo>
                      <a:pt x="82" y="95"/>
                      <a:pt x="91" y="91"/>
                      <a:pt x="100" y="86"/>
                    </a:cubicBezTo>
                    <a:cubicBezTo>
                      <a:pt x="114" y="76"/>
                      <a:pt x="124" y="63"/>
                      <a:pt x="132" y="49"/>
                    </a:cubicBezTo>
                    <a:cubicBezTo>
                      <a:pt x="134" y="46"/>
                      <a:pt x="137" y="43"/>
                      <a:pt x="140" y="40"/>
                    </a:cubicBezTo>
                    <a:cubicBezTo>
                      <a:pt x="148" y="30"/>
                      <a:pt x="158" y="21"/>
                      <a:pt x="168" y="14"/>
                    </a:cubicBezTo>
                    <a:cubicBezTo>
                      <a:pt x="173" y="12"/>
                      <a:pt x="178" y="9"/>
                      <a:pt x="182" y="7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214" y="2"/>
                      <a:pt x="233" y="0"/>
                      <a:pt x="251" y="5"/>
                    </a:cubicBezTo>
                    <a:cubicBezTo>
                      <a:pt x="257" y="7"/>
                      <a:pt x="263" y="9"/>
                      <a:pt x="268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9"/>
              <p:cNvSpPr>
                <a:spLocks/>
              </p:cNvSpPr>
              <p:nvPr/>
            </p:nvSpPr>
            <p:spPr bwMode="auto">
              <a:xfrm>
                <a:off x="2825750" y="2397125"/>
                <a:ext cx="28575" cy="107950"/>
              </a:xfrm>
              <a:custGeom>
                <a:avLst/>
                <a:gdLst>
                  <a:gd name="T0" fmla="*/ 11 w 11"/>
                  <a:gd name="T1" fmla="*/ 2 h 42"/>
                  <a:gd name="T2" fmla="*/ 10 w 11"/>
                  <a:gd name="T3" fmla="*/ 42 h 42"/>
                  <a:gd name="T4" fmla="*/ 10 w 11"/>
                  <a:gd name="T5" fmla="*/ 42 h 42"/>
                  <a:gd name="T6" fmla="*/ 1 w 11"/>
                  <a:gd name="T7" fmla="*/ 14 h 42"/>
                  <a:gd name="T8" fmla="*/ 10 w 11"/>
                  <a:gd name="T9" fmla="*/ 0 h 42"/>
                  <a:gd name="T10" fmla="*/ 11 w 11"/>
                  <a:gd name="T1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2">
                    <a:moveTo>
                      <a:pt x="11" y="2"/>
                    </a:moveTo>
                    <a:cubicBezTo>
                      <a:pt x="11" y="16"/>
                      <a:pt x="11" y="29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2" y="35"/>
                      <a:pt x="0" y="24"/>
                      <a:pt x="1" y="14"/>
                    </a:cubicBezTo>
                    <a:cubicBezTo>
                      <a:pt x="2" y="8"/>
                      <a:pt x="4" y="2"/>
                      <a:pt x="10" y="0"/>
                    </a:cubicBezTo>
                    <a:cubicBezTo>
                      <a:pt x="11" y="0"/>
                      <a:pt x="11" y="1"/>
                      <a:pt x="1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0"/>
              <p:cNvSpPr>
                <a:spLocks/>
              </p:cNvSpPr>
              <p:nvPr/>
            </p:nvSpPr>
            <p:spPr bwMode="auto">
              <a:xfrm>
                <a:off x="1630363" y="2533650"/>
                <a:ext cx="58738" cy="28575"/>
              </a:xfrm>
              <a:custGeom>
                <a:avLst/>
                <a:gdLst>
                  <a:gd name="T0" fmla="*/ 15 w 23"/>
                  <a:gd name="T1" fmla="*/ 6 h 11"/>
                  <a:gd name="T2" fmla="*/ 23 w 23"/>
                  <a:gd name="T3" fmla="*/ 11 h 11"/>
                  <a:gd name="T4" fmla="*/ 22 w 23"/>
                  <a:gd name="T5" fmla="*/ 11 h 11"/>
                  <a:gd name="T6" fmla="*/ 0 w 23"/>
                  <a:gd name="T7" fmla="*/ 10 h 11"/>
                  <a:gd name="T8" fmla="*/ 0 w 23"/>
                  <a:gd name="T9" fmla="*/ 9 h 11"/>
                  <a:gd name="T10" fmla="*/ 0 w 23"/>
                  <a:gd name="T11" fmla="*/ 0 h 11"/>
                  <a:gd name="T12" fmla="*/ 15 w 23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15" y="6"/>
                    </a:moveTo>
                    <a:cubicBezTo>
                      <a:pt x="18" y="7"/>
                      <a:pt x="21" y="9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5" y="11"/>
                      <a:pt x="7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5" y="1"/>
                      <a:pt x="10" y="4"/>
                      <a:pt x="15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1"/>
              <p:cNvSpPr>
                <a:spLocks/>
              </p:cNvSpPr>
              <p:nvPr/>
            </p:nvSpPr>
            <p:spPr bwMode="auto">
              <a:xfrm>
                <a:off x="1627188" y="2570163"/>
                <a:ext cx="1227138" cy="46038"/>
              </a:xfrm>
              <a:custGeom>
                <a:avLst/>
                <a:gdLst>
                  <a:gd name="T0" fmla="*/ 56 w 476"/>
                  <a:gd name="T1" fmla="*/ 1 h 18"/>
                  <a:gd name="T2" fmla="*/ 95 w 476"/>
                  <a:gd name="T3" fmla="*/ 1 h 18"/>
                  <a:gd name="T4" fmla="*/ 191 w 476"/>
                  <a:gd name="T5" fmla="*/ 2 h 18"/>
                  <a:gd name="T6" fmla="*/ 304 w 476"/>
                  <a:gd name="T7" fmla="*/ 3 h 18"/>
                  <a:gd name="T8" fmla="*/ 475 w 476"/>
                  <a:gd name="T9" fmla="*/ 5 h 18"/>
                  <a:gd name="T10" fmla="*/ 476 w 476"/>
                  <a:gd name="T11" fmla="*/ 6 h 18"/>
                  <a:gd name="T12" fmla="*/ 476 w 476"/>
                  <a:gd name="T13" fmla="*/ 18 h 18"/>
                  <a:gd name="T14" fmla="*/ 475 w 476"/>
                  <a:gd name="T15" fmla="*/ 18 h 18"/>
                  <a:gd name="T16" fmla="*/ 443 w 476"/>
                  <a:gd name="T17" fmla="*/ 18 h 18"/>
                  <a:gd name="T18" fmla="*/ 371 w 476"/>
                  <a:gd name="T19" fmla="*/ 17 h 18"/>
                  <a:gd name="T20" fmla="*/ 302 w 476"/>
                  <a:gd name="T21" fmla="*/ 16 h 18"/>
                  <a:gd name="T22" fmla="*/ 225 w 476"/>
                  <a:gd name="T23" fmla="*/ 16 h 18"/>
                  <a:gd name="T24" fmla="*/ 206 w 476"/>
                  <a:gd name="T25" fmla="*/ 15 h 18"/>
                  <a:gd name="T26" fmla="*/ 20 w 476"/>
                  <a:gd name="T27" fmla="*/ 13 h 18"/>
                  <a:gd name="T28" fmla="*/ 1 w 476"/>
                  <a:gd name="T29" fmla="*/ 13 h 18"/>
                  <a:gd name="T30" fmla="*/ 0 w 476"/>
                  <a:gd name="T31" fmla="*/ 12 h 18"/>
                  <a:gd name="T32" fmla="*/ 1 w 476"/>
                  <a:gd name="T33" fmla="*/ 0 h 18"/>
                  <a:gd name="T34" fmla="*/ 3 w 476"/>
                  <a:gd name="T35" fmla="*/ 0 h 18"/>
                  <a:gd name="T36" fmla="*/ 21 w 476"/>
                  <a:gd name="T37" fmla="*/ 0 h 18"/>
                  <a:gd name="T38" fmla="*/ 56 w 476"/>
                  <a:gd name="T3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6" h="18">
                    <a:moveTo>
                      <a:pt x="56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127" y="1"/>
                      <a:pt x="160" y="2"/>
                      <a:pt x="191" y="2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61" y="3"/>
                      <a:pt x="417" y="4"/>
                      <a:pt x="475" y="5"/>
                    </a:cubicBezTo>
                    <a:cubicBezTo>
                      <a:pt x="476" y="6"/>
                      <a:pt x="476" y="6"/>
                      <a:pt x="476" y="6"/>
                    </a:cubicBezTo>
                    <a:cubicBezTo>
                      <a:pt x="476" y="18"/>
                      <a:pt x="476" y="18"/>
                      <a:pt x="476" y="18"/>
                    </a:cubicBezTo>
                    <a:cubicBezTo>
                      <a:pt x="475" y="18"/>
                      <a:pt x="475" y="18"/>
                      <a:pt x="475" y="18"/>
                    </a:cubicBezTo>
                    <a:cubicBezTo>
                      <a:pt x="443" y="18"/>
                      <a:pt x="443" y="18"/>
                      <a:pt x="443" y="18"/>
                    </a:cubicBezTo>
                    <a:cubicBezTo>
                      <a:pt x="371" y="17"/>
                      <a:pt x="371" y="17"/>
                      <a:pt x="371" y="17"/>
                    </a:cubicBezTo>
                    <a:cubicBezTo>
                      <a:pt x="302" y="16"/>
                      <a:pt x="302" y="16"/>
                      <a:pt x="302" y="16"/>
                    </a:cubicBezTo>
                    <a:cubicBezTo>
                      <a:pt x="225" y="16"/>
                      <a:pt x="225" y="16"/>
                      <a:pt x="225" y="16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4" y="13"/>
                      <a:pt x="7" y="14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5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2"/>
              <p:cNvSpPr>
                <a:spLocks/>
              </p:cNvSpPr>
              <p:nvPr/>
            </p:nvSpPr>
            <p:spPr bwMode="auto">
              <a:xfrm>
                <a:off x="2063750" y="2587625"/>
                <a:ext cx="1588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2" name="组合 980"/>
            <p:cNvGrpSpPr/>
            <p:nvPr/>
          </p:nvGrpSpPr>
          <p:grpSpPr>
            <a:xfrm>
              <a:off x="2195363" y="2398749"/>
              <a:ext cx="906683" cy="248490"/>
              <a:chOff x="2246313" y="4699001"/>
              <a:chExt cx="1401763" cy="384175"/>
            </a:xfrm>
            <a:solidFill>
              <a:schemeClr val="accent2">
                <a:alpha val="70000"/>
              </a:schemeClr>
            </a:solidFill>
          </p:grpSpPr>
          <p:sp>
            <p:nvSpPr>
              <p:cNvPr id="440" name="Freeform 982"/>
              <p:cNvSpPr>
                <a:spLocks/>
              </p:cNvSpPr>
              <p:nvPr/>
            </p:nvSpPr>
            <p:spPr bwMode="auto">
              <a:xfrm>
                <a:off x="2246313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1 w 96"/>
                  <a:gd name="T13" fmla="*/ 154 h 242"/>
                  <a:gd name="T14" fmla="*/ 41 w 96"/>
                  <a:gd name="T15" fmla="*/ 198 h 242"/>
                  <a:gd name="T16" fmla="*/ 54 w 96"/>
                  <a:gd name="T17" fmla="*/ 198 h 242"/>
                  <a:gd name="T18" fmla="*/ 54 w 96"/>
                  <a:gd name="T19" fmla="*/ 167 h 242"/>
                  <a:gd name="T20" fmla="*/ 68 w 96"/>
                  <a:gd name="T21" fmla="*/ 167 h 242"/>
                  <a:gd name="T22" fmla="*/ 68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3 w 96"/>
                  <a:gd name="T37" fmla="*/ 112 h 242"/>
                  <a:gd name="T38" fmla="*/ 83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4 w 96"/>
                  <a:gd name="T45" fmla="*/ 84 h 242"/>
                  <a:gd name="T46" fmla="*/ 54 w 96"/>
                  <a:gd name="T47" fmla="*/ 40 h 242"/>
                  <a:gd name="T48" fmla="*/ 41 w 96"/>
                  <a:gd name="T49" fmla="*/ 40 h 242"/>
                  <a:gd name="T50" fmla="*/ 41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1" y="154"/>
                    </a:lnTo>
                    <a:lnTo>
                      <a:pt x="41" y="198"/>
                    </a:lnTo>
                    <a:lnTo>
                      <a:pt x="54" y="198"/>
                    </a:lnTo>
                    <a:lnTo>
                      <a:pt x="54" y="167"/>
                    </a:lnTo>
                    <a:lnTo>
                      <a:pt x="68" y="167"/>
                    </a:lnTo>
                    <a:lnTo>
                      <a:pt x="68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4" y="84"/>
                    </a:lnTo>
                    <a:lnTo>
                      <a:pt x="54" y="40"/>
                    </a:lnTo>
                    <a:lnTo>
                      <a:pt x="41" y="40"/>
                    </a:lnTo>
                    <a:lnTo>
                      <a:pt x="41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983"/>
              <p:cNvSpPr>
                <a:spLocks/>
              </p:cNvSpPr>
              <p:nvPr/>
            </p:nvSpPr>
            <p:spPr bwMode="auto">
              <a:xfrm>
                <a:off x="24241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6 w 98"/>
                  <a:gd name="T25" fmla="*/ 213 h 242"/>
                  <a:gd name="T26" fmla="*/ 26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6 w 98"/>
                  <a:gd name="T53" fmla="*/ 71 h 242"/>
                  <a:gd name="T54" fmla="*/ 26 w 98"/>
                  <a:gd name="T55" fmla="*/ 26 h 242"/>
                  <a:gd name="T56" fmla="*/ 68 w 98"/>
                  <a:gd name="T57" fmla="*/ 26 h 242"/>
                  <a:gd name="T58" fmla="*/ 68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984"/>
              <p:cNvSpPr>
                <a:spLocks/>
              </p:cNvSpPr>
              <p:nvPr/>
            </p:nvSpPr>
            <p:spPr bwMode="auto">
              <a:xfrm>
                <a:off x="26019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985"/>
              <p:cNvSpPr>
                <a:spLocks/>
              </p:cNvSpPr>
              <p:nvPr/>
            </p:nvSpPr>
            <p:spPr bwMode="auto">
              <a:xfrm>
                <a:off x="27797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986"/>
              <p:cNvSpPr>
                <a:spLocks/>
              </p:cNvSpPr>
              <p:nvPr/>
            </p:nvSpPr>
            <p:spPr bwMode="auto">
              <a:xfrm>
                <a:off x="2960688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0 w 96"/>
                  <a:gd name="T13" fmla="*/ 154 h 242"/>
                  <a:gd name="T14" fmla="*/ 40 w 96"/>
                  <a:gd name="T15" fmla="*/ 198 h 242"/>
                  <a:gd name="T16" fmla="*/ 53 w 96"/>
                  <a:gd name="T17" fmla="*/ 198 h 242"/>
                  <a:gd name="T18" fmla="*/ 53 w 96"/>
                  <a:gd name="T19" fmla="*/ 167 h 242"/>
                  <a:gd name="T20" fmla="*/ 70 w 96"/>
                  <a:gd name="T21" fmla="*/ 167 h 242"/>
                  <a:gd name="T22" fmla="*/ 70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1 w 96"/>
                  <a:gd name="T37" fmla="*/ 112 h 242"/>
                  <a:gd name="T38" fmla="*/ 81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3 w 96"/>
                  <a:gd name="T45" fmla="*/ 84 h 242"/>
                  <a:gd name="T46" fmla="*/ 53 w 96"/>
                  <a:gd name="T47" fmla="*/ 40 h 242"/>
                  <a:gd name="T48" fmla="*/ 40 w 96"/>
                  <a:gd name="T49" fmla="*/ 40 h 242"/>
                  <a:gd name="T50" fmla="*/ 40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0" y="154"/>
                    </a:lnTo>
                    <a:lnTo>
                      <a:pt x="40" y="198"/>
                    </a:lnTo>
                    <a:lnTo>
                      <a:pt x="53" y="198"/>
                    </a:lnTo>
                    <a:lnTo>
                      <a:pt x="53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1" y="112"/>
                    </a:lnTo>
                    <a:lnTo>
                      <a:pt x="81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0" y="40"/>
                    </a:lnTo>
                    <a:lnTo>
                      <a:pt x="40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987"/>
              <p:cNvSpPr>
                <a:spLocks/>
              </p:cNvSpPr>
              <p:nvPr/>
            </p:nvSpPr>
            <p:spPr bwMode="auto">
              <a:xfrm>
                <a:off x="31384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6 w 97"/>
                  <a:gd name="T25" fmla="*/ 213 h 242"/>
                  <a:gd name="T26" fmla="*/ 26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3 w 97"/>
                  <a:gd name="T45" fmla="*/ 84 h 242"/>
                  <a:gd name="T46" fmla="*/ 53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6 w 97"/>
                  <a:gd name="T53" fmla="*/ 71 h 242"/>
                  <a:gd name="T54" fmla="*/ 26 w 97"/>
                  <a:gd name="T55" fmla="*/ 26 h 242"/>
                  <a:gd name="T56" fmla="*/ 68 w 97"/>
                  <a:gd name="T57" fmla="*/ 26 h 242"/>
                  <a:gd name="T58" fmla="*/ 68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988"/>
              <p:cNvSpPr>
                <a:spLocks/>
              </p:cNvSpPr>
              <p:nvPr/>
            </p:nvSpPr>
            <p:spPr bwMode="auto">
              <a:xfrm>
                <a:off x="33162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989"/>
              <p:cNvSpPr>
                <a:spLocks/>
              </p:cNvSpPr>
              <p:nvPr/>
            </p:nvSpPr>
            <p:spPr bwMode="auto">
              <a:xfrm>
                <a:off x="34940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3" name="组合 980"/>
            <p:cNvGrpSpPr/>
            <p:nvPr/>
          </p:nvGrpSpPr>
          <p:grpSpPr>
            <a:xfrm>
              <a:off x="2187661" y="5465329"/>
              <a:ext cx="906683" cy="248490"/>
              <a:chOff x="2246313" y="4699001"/>
              <a:chExt cx="1401763" cy="384175"/>
            </a:xfrm>
            <a:solidFill>
              <a:schemeClr val="accent2">
                <a:alpha val="70000"/>
              </a:schemeClr>
            </a:solidFill>
          </p:grpSpPr>
          <p:sp>
            <p:nvSpPr>
              <p:cNvPr id="432" name="Freeform 982"/>
              <p:cNvSpPr>
                <a:spLocks/>
              </p:cNvSpPr>
              <p:nvPr/>
            </p:nvSpPr>
            <p:spPr bwMode="auto">
              <a:xfrm>
                <a:off x="2246313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1 w 96"/>
                  <a:gd name="T13" fmla="*/ 154 h 242"/>
                  <a:gd name="T14" fmla="*/ 41 w 96"/>
                  <a:gd name="T15" fmla="*/ 198 h 242"/>
                  <a:gd name="T16" fmla="*/ 54 w 96"/>
                  <a:gd name="T17" fmla="*/ 198 h 242"/>
                  <a:gd name="T18" fmla="*/ 54 w 96"/>
                  <a:gd name="T19" fmla="*/ 167 h 242"/>
                  <a:gd name="T20" fmla="*/ 68 w 96"/>
                  <a:gd name="T21" fmla="*/ 167 h 242"/>
                  <a:gd name="T22" fmla="*/ 68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3 w 96"/>
                  <a:gd name="T37" fmla="*/ 112 h 242"/>
                  <a:gd name="T38" fmla="*/ 83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4 w 96"/>
                  <a:gd name="T45" fmla="*/ 84 h 242"/>
                  <a:gd name="T46" fmla="*/ 54 w 96"/>
                  <a:gd name="T47" fmla="*/ 40 h 242"/>
                  <a:gd name="T48" fmla="*/ 41 w 96"/>
                  <a:gd name="T49" fmla="*/ 40 h 242"/>
                  <a:gd name="T50" fmla="*/ 41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1" y="154"/>
                    </a:lnTo>
                    <a:lnTo>
                      <a:pt x="41" y="198"/>
                    </a:lnTo>
                    <a:lnTo>
                      <a:pt x="54" y="198"/>
                    </a:lnTo>
                    <a:lnTo>
                      <a:pt x="54" y="167"/>
                    </a:lnTo>
                    <a:lnTo>
                      <a:pt x="68" y="167"/>
                    </a:lnTo>
                    <a:lnTo>
                      <a:pt x="68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4" y="84"/>
                    </a:lnTo>
                    <a:lnTo>
                      <a:pt x="54" y="40"/>
                    </a:lnTo>
                    <a:lnTo>
                      <a:pt x="41" y="40"/>
                    </a:lnTo>
                    <a:lnTo>
                      <a:pt x="41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983"/>
              <p:cNvSpPr>
                <a:spLocks/>
              </p:cNvSpPr>
              <p:nvPr/>
            </p:nvSpPr>
            <p:spPr bwMode="auto">
              <a:xfrm>
                <a:off x="24241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6 w 98"/>
                  <a:gd name="T25" fmla="*/ 213 h 242"/>
                  <a:gd name="T26" fmla="*/ 26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6 w 98"/>
                  <a:gd name="T53" fmla="*/ 71 h 242"/>
                  <a:gd name="T54" fmla="*/ 26 w 98"/>
                  <a:gd name="T55" fmla="*/ 26 h 242"/>
                  <a:gd name="T56" fmla="*/ 68 w 98"/>
                  <a:gd name="T57" fmla="*/ 26 h 242"/>
                  <a:gd name="T58" fmla="*/ 68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984"/>
              <p:cNvSpPr>
                <a:spLocks/>
              </p:cNvSpPr>
              <p:nvPr/>
            </p:nvSpPr>
            <p:spPr bwMode="auto">
              <a:xfrm>
                <a:off x="26019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985"/>
              <p:cNvSpPr>
                <a:spLocks/>
              </p:cNvSpPr>
              <p:nvPr/>
            </p:nvSpPr>
            <p:spPr bwMode="auto">
              <a:xfrm>
                <a:off x="2779713" y="4699001"/>
                <a:ext cx="155575" cy="384175"/>
              </a:xfrm>
              <a:custGeom>
                <a:avLst/>
                <a:gdLst>
                  <a:gd name="T0" fmla="*/ 98 w 98"/>
                  <a:gd name="T1" fmla="*/ 0 h 242"/>
                  <a:gd name="T2" fmla="*/ 98 w 98"/>
                  <a:gd name="T3" fmla="*/ 127 h 242"/>
                  <a:gd name="T4" fmla="*/ 15 w 98"/>
                  <a:gd name="T5" fmla="*/ 127 h 242"/>
                  <a:gd name="T6" fmla="*/ 15 w 98"/>
                  <a:gd name="T7" fmla="*/ 226 h 242"/>
                  <a:gd name="T8" fmla="*/ 83 w 98"/>
                  <a:gd name="T9" fmla="*/ 226 h 242"/>
                  <a:gd name="T10" fmla="*/ 83 w 98"/>
                  <a:gd name="T11" fmla="*/ 154 h 242"/>
                  <a:gd name="T12" fmla="*/ 42 w 98"/>
                  <a:gd name="T13" fmla="*/ 154 h 242"/>
                  <a:gd name="T14" fmla="*/ 42 w 98"/>
                  <a:gd name="T15" fmla="*/ 198 h 242"/>
                  <a:gd name="T16" fmla="*/ 55 w 98"/>
                  <a:gd name="T17" fmla="*/ 198 h 242"/>
                  <a:gd name="T18" fmla="*/ 55 w 98"/>
                  <a:gd name="T19" fmla="*/ 167 h 242"/>
                  <a:gd name="T20" fmla="*/ 70 w 98"/>
                  <a:gd name="T21" fmla="*/ 167 h 242"/>
                  <a:gd name="T22" fmla="*/ 70 w 98"/>
                  <a:gd name="T23" fmla="*/ 213 h 242"/>
                  <a:gd name="T24" fmla="*/ 28 w 98"/>
                  <a:gd name="T25" fmla="*/ 213 h 242"/>
                  <a:gd name="T26" fmla="*/ 28 w 98"/>
                  <a:gd name="T27" fmla="*/ 141 h 242"/>
                  <a:gd name="T28" fmla="*/ 98 w 98"/>
                  <a:gd name="T29" fmla="*/ 141 h 242"/>
                  <a:gd name="T30" fmla="*/ 98 w 98"/>
                  <a:gd name="T31" fmla="*/ 242 h 242"/>
                  <a:gd name="T32" fmla="*/ 0 w 98"/>
                  <a:gd name="T33" fmla="*/ 242 h 242"/>
                  <a:gd name="T34" fmla="*/ 0 w 98"/>
                  <a:gd name="T35" fmla="*/ 112 h 242"/>
                  <a:gd name="T36" fmla="*/ 83 w 98"/>
                  <a:gd name="T37" fmla="*/ 112 h 242"/>
                  <a:gd name="T38" fmla="*/ 83 w 98"/>
                  <a:gd name="T39" fmla="*/ 14 h 242"/>
                  <a:gd name="T40" fmla="*/ 15 w 98"/>
                  <a:gd name="T41" fmla="*/ 14 h 242"/>
                  <a:gd name="T42" fmla="*/ 15 w 98"/>
                  <a:gd name="T43" fmla="*/ 84 h 242"/>
                  <a:gd name="T44" fmla="*/ 55 w 98"/>
                  <a:gd name="T45" fmla="*/ 84 h 242"/>
                  <a:gd name="T46" fmla="*/ 55 w 98"/>
                  <a:gd name="T47" fmla="*/ 40 h 242"/>
                  <a:gd name="T48" fmla="*/ 42 w 98"/>
                  <a:gd name="T49" fmla="*/ 40 h 242"/>
                  <a:gd name="T50" fmla="*/ 42 w 98"/>
                  <a:gd name="T51" fmla="*/ 71 h 242"/>
                  <a:gd name="T52" fmla="*/ 28 w 98"/>
                  <a:gd name="T53" fmla="*/ 71 h 242"/>
                  <a:gd name="T54" fmla="*/ 28 w 98"/>
                  <a:gd name="T55" fmla="*/ 26 h 242"/>
                  <a:gd name="T56" fmla="*/ 70 w 98"/>
                  <a:gd name="T57" fmla="*/ 26 h 242"/>
                  <a:gd name="T58" fmla="*/ 70 w 98"/>
                  <a:gd name="T59" fmla="*/ 99 h 242"/>
                  <a:gd name="T60" fmla="*/ 0 w 98"/>
                  <a:gd name="T61" fmla="*/ 99 h 242"/>
                  <a:gd name="T62" fmla="*/ 0 w 98"/>
                  <a:gd name="T63" fmla="*/ 0 h 242"/>
                  <a:gd name="T64" fmla="*/ 98 w 98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42">
                    <a:moveTo>
                      <a:pt x="98" y="0"/>
                    </a:moveTo>
                    <a:lnTo>
                      <a:pt x="98" y="127"/>
                    </a:lnTo>
                    <a:lnTo>
                      <a:pt x="15" y="127"/>
                    </a:lnTo>
                    <a:lnTo>
                      <a:pt x="15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8" y="213"/>
                    </a:lnTo>
                    <a:lnTo>
                      <a:pt x="28" y="141"/>
                    </a:lnTo>
                    <a:lnTo>
                      <a:pt x="98" y="141"/>
                    </a:lnTo>
                    <a:lnTo>
                      <a:pt x="98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5" y="14"/>
                    </a:lnTo>
                    <a:lnTo>
                      <a:pt x="15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8" y="71"/>
                    </a:lnTo>
                    <a:lnTo>
                      <a:pt x="28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986"/>
              <p:cNvSpPr>
                <a:spLocks/>
              </p:cNvSpPr>
              <p:nvPr/>
            </p:nvSpPr>
            <p:spPr bwMode="auto">
              <a:xfrm>
                <a:off x="2960688" y="4699001"/>
                <a:ext cx="152400" cy="384175"/>
              </a:xfrm>
              <a:custGeom>
                <a:avLst/>
                <a:gdLst>
                  <a:gd name="T0" fmla="*/ 96 w 96"/>
                  <a:gd name="T1" fmla="*/ 0 h 242"/>
                  <a:gd name="T2" fmla="*/ 96 w 96"/>
                  <a:gd name="T3" fmla="*/ 127 h 242"/>
                  <a:gd name="T4" fmla="*/ 13 w 96"/>
                  <a:gd name="T5" fmla="*/ 127 h 242"/>
                  <a:gd name="T6" fmla="*/ 13 w 96"/>
                  <a:gd name="T7" fmla="*/ 226 h 242"/>
                  <a:gd name="T8" fmla="*/ 83 w 96"/>
                  <a:gd name="T9" fmla="*/ 226 h 242"/>
                  <a:gd name="T10" fmla="*/ 83 w 96"/>
                  <a:gd name="T11" fmla="*/ 154 h 242"/>
                  <a:gd name="T12" fmla="*/ 40 w 96"/>
                  <a:gd name="T13" fmla="*/ 154 h 242"/>
                  <a:gd name="T14" fmla="*/ 40 w 96"/>
                  <a:gd name="T15" fmla="*/ 198 h 242"/>
                  <a:gd name="T16" fmla="*/ 53 w 96"/>
                  <a:gd name="T17" fmla="*/ 198 h 242"/>
                  <a:gd name="T18" fmla="*/ 53 w 96"/>
                  <a:gd name="T19" fmla="*/ 167 h 242"/>
                  <a:gd name="T20" fmla="*/ 70 w 96"/>
                  <a:gd name="T21" fmla="*/ 167 h 242"/>
                  <a:gd name="T22" fmla="*/ 70 w 96"/>
                  <a:gd name="T23" fmla="*/ 213 h 242"/>
                  <a:gd name="T24" fmla="*/ 26 w 96"/>
                  <a:gd name="T25" fmla="*/ 213 h 242"/>
                  <a:gd name="T26" fmla="*/ 26 w 96"/>
                  <a:gd name="T27" fmla="*/ 141 h 242"/>
                  <a:gd name="T28" fmla="*/ 96 w 96"/>
                  <a:gd name="T29" fmla="*/ 141 h 242"/>
                  <a:gd name="T30" fmla="*/ 96 w 96"/>
                  <a:gd name="T31" fmla="*/ 242 h 242"/>
                  <a:gd name="T32" fmla="*/ 0 w 96"/>
                  <a:gd name="T33" fmla="*/ 242 h 242"/>
                  <a:gd name="T34" fmla="*/ 0 w 96"/>
                  <a:gd name="T35" fmla="*/ 112 h 242"/>
                  <a:gd name="T36" fmla="*/ 81 w 96"/>
                  <a:gd name="T37" fmla="*/ 112 h 242"/>
                  <a:gd name="T38" fmla="*/ 81 w 96"/>
                  <a:gd name="T39" fmla="*/ 14 h 242"/>
                  <a:gd name="T40" fmla="*/ 13 w 96"/>
                  <a:gd name="T41" fmla="*/ 14 h 242"/>
                  <a:gd name="T42" fmla="*/ 13 w 96"/>
                  <a:gd name="T43" fmla="*/ 84 h 242"/>
                  <a:gd name="T44" fmla="*/ 53 w 96"/>
                  <a:gd name="T45" fmla="*/ 84 h 242"/>
                  <a:gd name="T46" fmla="*/ 53 w 96"/>
                  <a:gd name="T47" fmla="*/ 40 h 242"/>
                  <a:gd name="T48" fmla="*/ 40 w 96"/>
                  <a:gd name="T49" fmla="*/ 40 h 242"/>
                  <a:gd name="T50" fmla="*/ 40 w 96"/>
                  <a:gd name="T51" fmla="*/ 71 h 242"/>
                  <a:gd name="T52" fmla="*/ 26 w 96"/>
                  <a:gd name="T53" fmla="*/ 71 h 242"/>
                  <a:gd name="T54" fmla="*/ 26 w 96"/>
                  <a:gd name="T55" fmla="*/ 26 h 242"/>
                  <a:gd name="T56" fmla="*/ 68 w 96"/>
                  <a:gd name="T57" fmla="*/ 26 h 242"/>
                  <a:gd name="T58" fmla="*/ 68 w 96"/>
                  <a:gd name="T59" fmla="*/ 99 h 242"/>
                  <a:gd name="T60" fmla="*/ 0 w 96"/>
                  <a:gd name="T61" fmla="*/ 99 h 242"/>
                  <a:gd name="T62" fmla="*/ 0 w 96"/>
                  <a:gd name="T63" fmla="*/ 0 h 242"/>
                  <a:gd name="T64" fmla="*/ 96 w 96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242">
                    <a:moveTo>
                      <a:pt x="96" y="0"/>
                    </a:moveTo>
                    <a:lnTo>
                      <a:pt x="96" y="127"/>
                    </a:lnTo>
                    <a:lnTo>
                      <a:pt x="13" y="127"/>
                    </a:lnTo>
                    <a:lnTo>
                      <a:pt x="13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0" y="154"/>
                    </a:lnTo>
                    <a:lnTo>
                      <a:pt x="40" y="198"/>
                    </a:lnTo>
                    <a:lnTo>
                      <a:pt x="53" y="198"/>
                    </a:lnTo>
                    <a:lnTo>
                      <a:pt x="53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6" y="141"/>
                    </a:lnTo>
                    <a:lnTo>
                      <a:pt x="96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1" y="112"/>
                    </a:lnTo>
                    <a:lnTo>
                      <a:pt x="81" y="14"/>
                    </a:lnTo>
                    <a:lnTo>
                      <a:pt x="13" y="14"/>
                    </a:lnTo>
                    <a:lnTo>
                      <a:pt x="13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0" y="40"/>
                    </a:lnTo>
                    <a:lnTo>
                      <a:pt x="40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987"/>
              <p:cNvSpPr>
                <a:spLocks/>
              </p:cNvSpPr>
              <p:nvPr/>
            </p:nvSpPr>
            <p:spPr bwMode="auto">
              <a:xfrm>
                <a:off x="31384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6 w 97"/>
                  <a:gd name="T25" fmla="*/ 213 h 242"/>
                  <a:gd name="T26" fmla="*/ 26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3 w 97"/>
                  <a:gd name="T45" fmla="*/ 84 h 242"/>
                  <a:gd name="T46" fmla="*/ 53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6 w 97"/>
                  <a:gd name="T53" fmla="*/ 71 h 242"/>
                  <a:gd name="T54" fmla="*/ 26 w 97"/>
                  <a:gd name="T55" fmla="*/ 26 h 242"/>
                  <a:gd name="T56" fmla="*/ 68 w 97"/>
                  <a:gd name="T57" fmla="*/ 26 h 242"/>
                  <a:gd name="T58" fmla="*/ 68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6" y="213"/>
                    </a:lnTo>
                    <a:lnTo>
                      <a:pt x="26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3" y="84"/>
                    </a:lnTo>
                    <a:lnTo>
                      <a:pt x="53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6" y="71"/>
                    </a:lnTo>
                    <a:lnTo>
                      <a:pt x="26" y="26"/>
                    </a:lnTo>
                    <a:lnTo>
                      <a:pt x="68" y="26"/>
                    </a:lnTo>
                    <a:lnTo>
                      <a:pt x="68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988"/>
              <p:cNvSpPr>
                <a:spLocks/>
              </p:cNvSpPr>
              <p:nvPr/>
            </p:nvSpPr>
            <p:spPr bwMode="auto">
              <a:xfrm>
                <a:off x="33162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989"/>
              <p:cNvSpPr>
                <a:spLocks/>
              </p:cNvSpPr>
              <p:nvPr/>
            </p:nvSpPr>
            <p:spPr bwMode="auto">
              <a:xfrm>
                <a:off x="3494088" y="4699001"/>
                <a:ext cx="153988" cy="384175"/>
              </a:xfrm>
              <a:custGeom>
                <a:avLst/>
                <a:gdLst>
                  <a:gd name="T0" fmla="*/ 97 w 97"/>
                  <a:gd name="T1" fmla="*/ 0 h 242"/>
                  <a:gd name="T2" fmla="*/ 97 w 97"/>
                  <a:gd name="T3" fmla="*/ 127 h 242"/>
                  <a:gd name="T4" fmla="*/ 14 w 97"/>
                  <a:gd name="T5" fmla="*/ 127 h 242"/>
                  <a:gd name="T6" fmla="*/ 14 w 97"/>
                  <a:gd name="T7" fmla="*/ 226 h 242"/>
                  <a:gd name="T8" fmla="*/ 83 w 97"/>
                  <a:gd name="T9" fmla="*/ 226 h 242"/>
                  <a:gd name="T10" fmla="*/ 83 w 97"/>
                  <a:gd name="T11" fmla="*/ 154 h 242"/>
                  <a:gd name="T12" fmla="*/ 42 w 97"/>
                  <a:gd name="T13" fmla="*/ 154 h 242"/>
                  <a:gd name="T14" fmla="*/ 42 w 97"/>
                  <a:gd name="T15" fmla="*/ 198 h 242"/>
                  <a:gd name="T16" fmla="*/ 55 w 97"/>
                  <a:gd name="T17" fmla="*/ 198 h 242"/>
                  <a:gd name="T18" fmla="*/ 55 w 97"/>
                  <a:gd name="T19" fmla="*/ 167 h 242"/>
                  <a:gd name="T20" fmla="*/ 70 w 97"/>
                  <a:gd name="T21" fmla="*/ 167 h 242"/>
                  <a:gd name="T22" fmla="*/ 70 w 97"/>
                  <a:gd name="T23" fmla="*/ 213 h 242"/>
                  <a:gd name="T24" fmla="*/ 27 w 97"/>
                  <a:gd name="T25" fmla="*/ 213 h 242"/>
                  <a:gd name="T26" fmla="*/ 27 w 97"/>
                  <a:gd name="T27" fmla="*/ 141 h 242"/>
                  <a:gd name="T28" fmla="*/ 97 w 97"/>
                  <a:gd name="T29" fmla="*/ 141 h 242"/>
                  <a:gd name="T30" fmla="*/ 97 w 97"/>
                  <a:gd name="T31" fmla="*/ 242 h 242"/>
                  <a:gd name="T32" fmla="*/ 0 w 97"/>
                  <a:gd name="T33" fmla="*/ 242 h 242"/>
                  <a:gd name="T34" fmla="*/ 0 w 97"/>
                  <a:gd name="T35" fmla="*/ 112 h 242"/>
                  <a:gd name="T36" fmla="*/ 83 w 97"/>
                  <a:gd name="T37" fmla="*/ 112 h 242"/>
                  <a:gd name="T38" fmla="*/ 83 w 97"/>
                  <a:gd name="T39" fmla="*/ 14 h 242"/>
                  <a:gd name="T40" fmla="*/ 14 w 97"/>
                  <a:gd name="T41" fmla="*/ 14 h 242"/>
                  <a:gd name="T42" fmla="*/ 14 w 97"/>
                  <a:gd name="T43" fmla="*/ 84 h 242"/>
                  <a:gd name="T44" fmla="*/ 55 w 97"/>
                  <a:gd name="T45" fmla="*/ 84 h 242"/>
                  <a:gd name="T46" fmla="*/ 55 w 97"/>
                  <a:gd name="T47" fmla="*/ 40 h 242"/>
                  <a:gd name="T48" fmla="*/ 42 w 97"/>
                  <a:gd name="T49" fmla="*/ 40 h 242"/>
                  <a:gd name="T50" fmla="*/ 42 w 97"/>
                  <a:gd name="T51" fmla="*/ 71 h 242"/>
                  <a:gd name="T52" fmla="*/ 27 w 97"/>
                  <a:gd name="T53" fmla="*/ 71 h 242"/>
                  <a:gd name="T54" fmla="*/ 27 w 97"/>
                  <a:gd name="T55" fmla="*/ 26 h 242"/>
                  <a:gd name="T56" fmla="*/ 70 w 97"/>
                  <a:gd name="T57" fmla="*/ 26 h 242"/>
                  <a:gd name="T58" fmla="*/ 70 w 97"/>
                  <a:gd name="T59" fmla="*/ 99 h 242"/>
                  <a:gd name="T60" fmla="*/ 0 w 97"/>
                  <a:gd name="T61" fmla="*/ 99 h 242"/>
                  <a:gd name="T62" fmla="*/ 0 w 97"/>
                  <a:gd name="T63" fmla="*/ 0 h 242"/>
                  <a:gd name="T64" fmla="*/ 97 w 97"/>
                  <a:gd name="T65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242">
                    <a:moveTo>
                      <a:pt x="97" y="0"/>
                    </a:moveTo>
                    <a:lnTo>
                      <a:pt x="97" y="127"/>
                    </a:lnTo>
                    <a:lnTo>
                      <a:pt x="14" y="127"/>
                    </a:lnTo>
                    <a:lnTo>
                      <a:pt x="14" y="226"/>
                    </a:lnTo>
                    <a:lnTo>
                      <a:pt x="83" y="226"/>
                    </a:lnTo>
                    <a:lnTo>
                      <a:pt x="83" y="154"/>
                    </a:lnTo>
                    <a:lnTo>
                      <a:pt x="42" y="154"/>
                    </a:lnTo>
                    <a:lnTo>
                      <a:pt x="42" y="198"/>
                    </a:lnTo>
                    <a:lnTo>
                      <a:pt x="55" y="198"/>
                    </a:lnTo>
                    <a:lnTo>
                      <a:pt x="55" y="167"/>
                    </a:lnTo>
                    <a:lnTo>
                      <a:pt x="70" y="167"/>
                    </a:lnTo>
                    <a:lnTo>
                      <a:pt x="70" y="213"/>
                    </a:lnTo>
                    <a:lnTo>
                      <a:pt x="27" y="213"/>
                    </a:lnTo>
                    <a:lnTo>
                      <a:pt x="27" y="141"/>
                    </a:lnTo>
                    <a:lnTo>
                      <a:pt x="97" y="141"/>
                    </a:lnTo>
                    <a:lnTo>
                      <a:pt x="97" y="242"/>
                    </a:lnTo>
                    <a:lnTo>
                      <a:pt x="0" y="242"/>
                    </a:lnTo>
                    <a:lnTo>
                      <a:pt x="0" y="112"/>
                    </a:lnTo>
                    <a:lnTo>
                      <a:pt x="83" y="112"/>
                    </a:lnTo>
                    <a:lnTo>
                      <a:pt x="83" y="14"/>
                    </a:lnTo>
                    <a:lnTo>
                      <a:pt x="14" y="14"/>
                    </a:lnTo>
                    <a:lnTo>
                      <a:pt x="14" y="84"/>
                    </a:lnTo>
                    <a:lnTo>
                      <a:pt x="55" y="84"/>
                    </a:lnTo>
                    <a:lnTo>
                      <a:pt x="55" y="40"/>
                    </a:lnTo>
                    <a:lnTo>
                      <a:pt x="42" y="40"/>
                    </a:lnTo>
                    <a:lnTo>
                      <a:pt x="42" y="71"/>
                    </a:lnTo>
                    <a:lnTo>
                      <a:pt x="27" y="71"/>
                    </a:lnTo>
                    <a:lnTo>
                      <a:pt x="27" y="26"/>
                    </a:lnTo>
                    <a:lnTo>
                      <a:pt x="70" y="26"/>
                    </a:lnTo>
                    <a:lnTo>
                      <a:pt x="70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4" name="组 423"/>
            <p:cNvGrpSpPr/>
            <p:nvPr/>
          </p:nvGrpSpPr>
          <p:grpSpPr>
            <a:xfrm rot="5400000">
              <a:off x="2578433" y="1679768"/>
              <a:ext cx="132841" cy="1142228"/>
              <a:chOff x="2157101" y="1157468"/>
              <a:chExt cx="315032" cy="2708789"/>
            </a:xfrm>
          </p:grpSpPr>
          <p:sp>
            <p:nvSpPr>
              <p:cNvPr id="429" name="矩形 428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430" name="矩形 429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431" name="矩形 430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  <p:grpSp>
          <p:nvGrpSpPr>
            <p:cNvPr id="425" name="组 424"/>
            <p:cNvGrpSpPr/>
            <p:nvPr/>
          </p:nvGrpSpPr>
          <p:grpSpPr>
            <a:xfrm rot="5400000">
              <a:off x="2578433" y="5307200"/>
              <a:ext cx="132841" cy="1142228"/>
              <a:chOff x="2157101" y="1157468"/>
              <a:chExt cx="315032" cy="2708789"/>
            </a:xfrm>
          </p:grpSpPr>
          <p:sp>
            <p:nvSpPr>
              <p:cNvPr id="426" name="矩形 425"/>
              <p:cNvSpPr/>
              <p:nvPr/>
            </p:nvSpPr>
            <p:spPr>
              <a:xfrm>
                <a:off x="2206763" y="1157468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427" name="矩形 426"/>
              <p:cNvSpPr/>
              <p:nvPr/>
            </p:nvSpPr>
            <p:spPr>
              <a:xfrm>
                <a:off x="2206763" y="3669487"/>
                <a:ext cx="215709" cy="19677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428" name="矩形 427"/>
              <p:cNvSpPr/>
              <p:nvPr/>
            </p:nvSpPr>
            <p:spPr>
              <a:xfrm>
                <a:off x="2157101" y="1354238"/>
                <a:ext cx="315032" cy="2314937"/>
              </a:xfrm>
              <a:prstGeom prst="rect">
                <a:avLst/>
              </a:prstGeom>
              <a:solidFill>
                <a:schemeClr val="accent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</p:grpSp>
      <p:grpSp>
        <p:nvGrpSpPr>
          <p:cNvPr id="459" name="组 458"/>
          <p:cNvGrpSpPr/>
          <p:nvPr/>
        </p:nvGrpSpPr>
        <p:grpSpPr>
          <a:xfrm>
            <a:off x="3711284" y="3779646"/>
            <a:ext cx="2489251" cy="2098668"/>
            <a:chOff x="3743192" y="697635"/>
            <a:chExt cx="6609676" cy="5572565"/>
          </a:xfrm>
        </p:grpSpPr>
        <p:sp>
          <p:nvSpPr>
            <p:cNvPr id="460" name="矩形 459"/>
            <p:cNvSpPr/>
            <p:nvPr/>
          </p:nvSpPr>
          <p:spPr>
            <a:xfrm>
              <a:off x="3743192" y="697635"/>
              <a:ext cx="6609676" cy="5572565"/>
            </a:xfrm>
            <a:prstGeom prst="rect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461" name="组合 18"/>
            <p:cNvGrpSpPr/>
            <p:nvPr/>
          </p:nvGrpSpPr>
          <p:grpSpPr>
            <a:xfrm>
              <a:off x="4203543" y="809695"/>
              <a:ext cx="5394958" cy="5293746"/>
              <a:chOff x="2354262" y="1512888"/>
              <a:chExt cx="1462088" cy="1466849"/>
            </a:xfrm>
            <a:solidFill>
              <a:schemeClr val="accent1">
                <a:lumMod val="50000"/>
                <a:alpha val="10000"/>
              </a:schemeClr>
            </a:solidFill>
          </p:grpSpPr>
          <p:sp>
            <p:nvSpPr>
              <p:cNvPr id="476" name="Freeform 21"/>
              <p:cNvSpPr>
                <a:spLocks/>
              </p:cNvSpPr>
              <p:nvPr/>
            </p:nvSpPr>
            <p:spPr bwMode="auto">
              <a:xfrm>
                <a:off x="3460750" y="1635125"/>
                <a:ext cx="146050" cy="209550"/>
              </a:xfrm>
              <a:custGeom>
                <a:avLst/>
                <a:gdLst>
                  <a:gd name="T0" fmla="*/ 14 w 29"/>
                  <a:gd name="T1" fmla="*/ 16 h 41"/>
                  <a:gd name="T2" fmla="*/ 28 w 29"/>
                  <a:gd name="T3" fmla="*/ 12 h 41"/>
                  <a:gd name="T4" fmla="*/ 9 w 29"/>
                  <a:gd name="T5" fmla="*/ 5 h 41"/>
                  <a:gd name="T6" fmla="*/ 0 w 29"/>
                  <a:gd name="T7" fmla="*/ 25 h 41"/>
                  <a:gd name="T8" fmla="*/ 0 w 29"/>
                  <a:gd name="T9" fmla="*/ 41 h 41"/>
                  <a:gd name="T10" fmla="*/ 9 w 29"/>
                  <a:gd name="T11" fmla="*/ 27 h 41"/>
                  <a:gd name="T12" fmla="*/ 14 w 29"/>
                  <a:gd name="T13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4" y="16"/>
                    </a:moveTo>
                    <a:cubicBezTo>
                      <a:pt x="17" y="22"/>
                      <a:pt x="29" y="21"/>
                      <a:pt x="28" y="12"/>
                    </a:cubicBezTo>
                    <a:cubicBezTo>
                      <a:pt x="28" y="4"/>
                      <a:pt x="17" y="0"/>
                      <a:pt x="9" y="5"/>
                    </a:cubicBezTo>
                    <a:cubicBezTo>
                      <a:pt x="1" y="10"/>
                      <a:pt x="1" y="21"/>
                      <a:pt x="0" y="25"/>
                    </a:cubicBezTo>
                    <a:cubicBezTo>
                      <a:pt x="0" y="30"/>
                      <a:pt x="0" y="41"/>
                      <a:pt x="0" y="41"/>
                    </a:cubicBezTo>
                    <a:cubicBezTo>
                      <a:pt x="0" y="41"/>
                      <a:pt x="6" y="36"/>
                      <a:pt x="9" y="27"/>
                    </a:cubicBezTo>
                    <a:cubicBezTo>
                      <a:pt x="12" y="18"/>
                      <a:pt x="14" y="16"/>
                      <a:pt x="14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2"/>
              <p:cNvSpPr>
                <a:spLocks/>
              </p:cNvSpPr>
              <p:nvPr/>
            </p:nvSpPr>
            <p:spPr bwMode="auto">
              <a:xfrm>
                <a:off x="3232150" y="1706563"/>
                <a:ext cx="173038" cy="209550"/>
              </a:xfrm>
              <a:custGeom>
                <a:avLst/>
                <a:gdLst>
                  <a:gd name="T0" fmla="*/ 34 w 34"/>
                  <a:gd name="T1" fmla="*/ 23 h 41"/>
                  <a:gd name="T2" fmla="*/ 27 w 34"/>
                  <a:gd name="T3" fmla="*/ 36 h 41"/>
                  <a:gd name="T4" fmla="*/ 2 w 34"/>
                  <a:gd name="T5" fmla="*/ 21 h 41"/>
                  <a:gd name="T6" fmla="*/ 22 w 34"/>
                  <a:gd name="T7" fmla="*/ 5 h 41"/>
                  <a:gd name="T8" fmla="*/ 23 w 34"/>
                  <a:gd name="T9" fmla="*/ 18 h 41"/>
                  <a:gd name="T10" fmla="*/ 18 w 34"/>
                  <a:gd name="T11" fmla="*/ 17 h 41"/>
                  <a:gd name="T12" fmla="*/ 16 w 34"/>
                  <a:gd name="T13" fmla="*/ 24 h 41"/>
                  <a:gd name="T14" fmla="*/ 34 w 34"/>
                  <a:gd name="T15" fmla="*/ 2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1">
                    <a:moveTo>
                      <a:pt x="34" y="23"/>
                    </a:moveTo>
                    <a:cubicBezTo>
                      <a:pt x="34" y="23"/>
                      <a:pt x="34" y="31"/>
                      <a:pt x="27" y="36"/>
                    </a:cubicBezTo>
                    <a:cubicBezTo>
                      <a:pt x="21" y="41"/>
                      <a:pt x="4" y="34"/>
                      <a:pt x="2" y="21"/>
                    </a:cubicBezTo>
                    <a:cubicBezTo>
                      <a:pt x="0" y="9"/>
                      <a:pt x="16" y="0"/>
                      <a:pt x="22" y="5"/>
                    </a:cubicBezTo>
                    <a:cubicBezTo>
                      <a:pt x="28" y="11"/>
                      <a:pt x="27" y="17"/>
                      <a:pt x="23" y="18"/>
                    </a:cubicBezTo>
                    <a:cubicBezTo>
                      <a:pt x="20" y="20"/>
                      <a:pt x="19" y="20"/>
                      <a:pt x="18" y="17"/>
                    </a:cubicBezTo>
                    <a:cubicBezTo>
                      <a:pt x="17" y="14"/>
                      <a:pt x="12" y="18"/>
                      <a:pt x="16" y="24"/>
                    </a:cubicBezTo>
                    <a:cubicBezTo>
                      <a:pt x="21" y="30"/>
                      <a:pt x="30" y="30"/>
                      <a:pt x="34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3"/>
              <p:cNvSpPr>
                <a:spLocks/>
              </p:cNvSpPr>
              <p:nvPr/>
            </p:nvSpPr>
            <p:spPr bwMode="auto">
              <a:xfrm>
                <a:off x="3571875" y="1563688"/>
                <a:ext cx="96838" cy="122237"/>
              </a:xfrm>
              <a:custGeom>
                <a:avLst/>
                <a:gdLst>
                  <a:gd name="T0" fmla="*/ 4 w 19"/>
                  <a:gd name="T1" fmla="*/ 19 h 24"/>
                  <a:gd name="T2" fmla="*/ 7 w 19"/>
                  <a:gd name="T3" fmla="*/ 14 h 24"/>
                  <a:gd name="T4" fmla="*/ 3 w 19"/>
                  <a:gd name="T5" fmla="*/ 5 h 24"/>
                  <a:gd name="T6" fmla="*/ 17 w 19"/>
                  <a:gd name="T7" fmla="*/ 8 h 24"/>
                  <a:gd name="T8" fmla="*/ 4 w 19"/>
                  <a:gd name="T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4" y="19"/>
                    </a:moveTo>
                    <a:cubicBezTo>
                      <a:pt x="4" y="19"/>
                      <a:pt x="8" y="17"/>
                      <a:pt x="7" y="14"/>
                    </a:cubicBezTo>
                    <a:cubicBezTo>
                      <a:pt x="6" y="11"/>
                      <a:pt x="0" y="10"/>
                      <a:pt x="3" y="5"/>
                    </a:cubicBezTo>
                    <a:cubicBezTo>
                      <a:pt x="5" y="0"/>
                      <a:pt x="15" y="0"/>
                      <a:pt x="17" y="8"/>
                    </a:cubicBezTo>
                    <a:cubicBezTo>
                      <a:pt x="19" y="16"/>
                      <a:pt x="11" y="24"/>
                      <a:pt x="4" y="1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4"/>
              <p:cNvSpPr>
                <a:spLocks/>
              </p:cNvSpPr>
              <p:nvPr/>
            </p:nvSpPr>
            <p:spPr bwMode="auto">
              <a:xfrm>
                <a:off x="3486150" y="1722438"/>
                <a:ext cx="207963" cy="147637"/>
              </a:xfrm>
              <a:custGeom>
                <a:avLst/>
                <a:gdLst>
                  <a:gd name="T0" fmla="*/ 25 w 41"/>
                  <a:gd name="T1" fmla="*/ 15 h 29"/>
                  <a:gd name="T2" fmla="*/ 29 w 41"/>
                  <a:gd name="T3" fmla="*/ 1 h 29"/>
                  <a:gd name="T4" fmla="*/ 36 w 41"/>
                  <a:gd name="T5" fmla="*/ 20 h 29"/>
                  <a:gd name="T6" fmla="*/ 16 w 41"/>
                  <a:gd name="T7" fmla="*/ 28 h 29"/>
                  <a:gd name="T8" fmla="*/ 0 w 41"/>
                  <a:gd name="T9" fmla="*/ 29 h 29"/>
                  <a:gd name="T10" fmla="*/ 14 w 41"/>
                  <a:gd name="T11" fmla="*/ 20 h 29"/>
                  <a:gd name="T12" fmla="*/ 25 w 41"/>
                  <a:gd name="T13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25" y="15"/>
                    </a:moveTo>
                    <a:cubicBezTo>
                      <a:pt x="19" y="12"/>
                      <a:pt x="20" y="0"/>
                      <a:pt x="29" y="1"/>
                    </a:cubicBezTo>
                    <a:cubicBezTo>
                      <a:pt x="37" y="1"/>
                      <a:pt x="41" y="12"/>
                      <a:pt x="36" y="20"/>
                    </a:cubicBezTo>
                    <a:cubicBezTo>
                      <a:pt x="31" y="28"/>
                      <a:pt x="20" y="28"/>
                      <a:pt x="16" y="28"/>
                    </a:cubicBezTo>
                    <a:cubicBezTo>
                      <a:pt x="11" y="29"/>
                      <a:pt x="0" y="29"/>
                      <a:pt x="0" y="29"/>
                    </a:cubicBezTo>
                    <a:cubicBezTo>
                      <a:pt x="0" y="29"/>
                      <a:pt x="5" y="23"/>
                      <a:pt x="14" y="20"/>
                    </a:cubicBezTo>
                    <a:cubicBezTo>
                      <a:pt x="23" y="17"/>
                      <a:pt x="25" y="15"/>
                      <a:pt x="25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5"/>
              <p:cNvSpPr>
                <a:spLocks/>
              </p:cNvSpPr>
              <p:nvPr/>
            </p:nvSpPr>
            <p:spPr bwMode="auto">
              <a:xfrm>
                <a:off x="3079750" y="1593850"/>
                <a:ext cx="654050" cy="657225"/>
              </a:xfrm>
              <a:custGeom>
                <a:avLst/>
                <a:gdLst>
                  <a:gd name="T0" fmla="*/ 45 w 129"/>
                  <a:gd name="T1" fmla="*/ 84 h 129"/>
                  <a:gd name="T2" fmla="*/ 67 w 129"/>
                  <a:gd name="T3" fmla="*/ 126 h 129"/>
                  <a:gd name="T4" fmla="*/ 81 w 129"/>
                  <a:gd name="T5" fmla="*/ 101 h 129"/>
                  <a:gd name="T6" fmla="*/ 60 w 129"/>
                  <a:gd name="T7" fmla="*/ 97 h 129"/>
                  <a:gd name="T8" fmla="*/ 62 w 129"/>
                  <a:gd name="T9" fmla="*/ 105 h 129"/>
                  <a:gd name="T10" fmla="*/ 70 w 129"/>
                  <a:gd name="T11" fmla="*/ 110 h 129"/>
                  <a:gd name="T12" fmla="*/ 51 w 129"/>
                  <a:gd name="T13" fmla="*/ 108 h 129"/>
                  <a:gd name="T14" fmla="*/ 71 w 129"/>
                  <a:gd name="T15" fmla="*/ 68 h 129"/>
                  <a:gd name="T16" fmla="*/ 118 w 129"/>
                  <a:gd name="T17" fmla="*/ 75 h 129"/>
                  <a:gd name="T18" fmla="*/ 114 w 129"/>
                  <a:gd name="T19" fmla="*/ 86 h 129"/>
                  <a:gd name="T20" fmla="*/ 106 w 129"/>
                  <a:gd name="T21" fmla="*/ 77 h 129"/>
                  <a:gd name="T22" fmla="*/ 107 w 129"/>
                  <a:gd name="T23" fmla="*/ 93 h 129"/>
                  <a:gd name="T24" fmla="*/ 128 w 129"/>
                  <a:gd name="T25" fmla="*/ 82 h 129"/>
                  <a:gd name="T26" fmla="*/ 96 w 129"/>
                  <a:gd name="T27" fmla="*/ 55 h 129"/>
                  <a:gd name="T28" fmla="*/ 67 w 129"/>
                  <a:gd name="T29" fmla="*/ 62 h 129"/>
                  <a:gd name="T30" fmla="*/ 74 w 129"/>
                  <a:gd name="T31" fmla="*/ 33 h 129"/>
                  <a:gd name="T32" fmla="*/ 47 w 129"/>
                  <a:gd name="T33" fmla="*/ 0 h 129"/>
                  <a:gd name="T34" fmla="*/ 35 w 129"/>
                  <a:gd name="T35" fmla="*/ 22 h 129"/>
                  <a:gd name="T36" fmla="*/ 52 w 129"/>
                  <a:gd name="T37" fmla="*/ 22 h 129"/>
                  <a:gd name="T38" fmla="*/ 43 w 129"/>
                  <a:gd name="T39" fmla="*/ 15 h 129"/>
                  <a:gd name="T40" fmla="*/ 54 w 129"/>
                  <a:gd name="T41" fmla="*/ 11 h 129"/>
                  <a:gd name="T42" fmla="*/ 61 w 129"/>
                  <a:gd name="T43" fmla="*/ 58 h 129"/>
                  <a:gd name="T44" fmla="*/ 21 w 129"/>
                  <a:gd name="T45" fmla="*/ 78 h 129"/>
                  <a:gd name="T46" fmla="*/ 19 w 129"/>
                  <a:gd name="T47" fmla="*/ 59 h 129"/>
                  <a:gd name="T48" fmla="*/ 24 w 129"/>
                  <a:gd name="T49" fmla="*/ 67 h 129"/>
                  <a:gd name="T50" fmla="*/ 32 w 129"/>
                  <a:gd name="T51" fmla="*/ 69 h 129"/>
                  <a:gd name="T52" fmla="*/ 28 w 129"/>
                  <a:gd name="T53" fmla="*/ 48 h 129"/>
                  <a:gd name="T54" fmla="*/ 3 w 129"/>
                  <a:gd name="T55" fmla="*/ 62 h 129"/>
                  <a:gd name="T56" fmla="*/ 45 w 129"/>
                  <a:gd name="T57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45" y="84"/>
                    </a:moveTo>
                    <a:cubicBezTo>
                      <a:pt x="27" y="109"/>
                      <a:pt x="53" y="129"/>
                      <a:pt x="67" y="126"/>
                    </a:cubicBezTo>
                    <a:cubicBezTo>
                      <a:pt x="81" y="124"/>
                      <a:pt x="85" y="110"/>
                      <a:pt x="81" y="101"/>
                    </a:cubicBezTo>
                    <a:cubicBezTo>
                      <a:pt x="76" y="92"/>
                      <a:pt x="63" y="93"/>
                      <a:pt x="60" y="97"/>
                    </a:cubicBezTo>
                    <a:cubicBezTo>
                      <a:pt x="56" y="100"/>
                      <a:pt x="60" y="107"/>
                      <a:pt x="62" y="105"/>
                    </a:cubicBezTo>
                    <a:cubicBezTo>
                      <a:pt x="64" y="103"/>
                      <a:pt x="69" y="103"/>
                      <a:pt x="70" y="110"/>
                    </a:cubicBezTo>
                    <a:cubicBezTo>
                      <a:pt x="71" y="117"/>
                      <a:pt x="55" y="120"/>
                      <a:pt x="51" y="108"/>
                    </a:cubicBezTo>
                    <a:cubicBezTo>
                      <a:pt x="46" y="97"/>
                      <a:pt x="55" y="79"/>
                      <a:pt x="71" y="68"/>
                    </a:cubicBezTo>
                    <a:cubicBezTo>
                      <a:pt x="87" y="57"/>
                      <a:pt x="114" y="65"/>
                      <a:pt x="118" y="75"/>
                    </a:cubicBezTo>
                    <a:cubicBezTo>
                      <a:pt x="121" y="86"/>
                      <a:pt x="114" y="86"/>
                      <a:pt x="114" y="86"/>
                    </a:cubicBezTo>
                    <a:cubicBezTo>
                      <a:pt x="117" y="81"/>
                      <a:pt x="111" y="75"/>
                      <a:pt x="106" y="77"/>
                    </a:cubicBezTo>
                    <a:cubicBezTo>
                      <a:pt x="101" y="79"/>
                      <a:pt x="101" y="89"/>
                      <a:pt x="107" y="93"/>
                    </a:cubicBezTo>
                    <a:cubicBezTo>
                      <a:pt x="114" y="98"/>
                      <a:pt x="128" y="95"/>
                      <a:pt x="128" y="82"/>
                    </a:cubicBezTo>
                    <a:cubicBezTo>
                      <a:pt x="129" y="68"/>
                      <a:pt x="116" y="54"/>
                      <a:pt x="96" y="55"/>
                    </a:cubicBezTo>
                    <a:cubicBezTo>
                      <a:pt x="75" y="57"/>
                      <a:pt x="67" y="62"/>
                      <a:pt x="67" y="62"/>
                    </a:cubicBezTo>
                    <a:cubicBezTo>
                      <a:pt x="67" y="62"/>
                      <a:pt x="72" y="54"/>
                      <a:pt x="74" y="33"/>
                    </a:cubicBezTo>
                    <a:cubicBezTo>
                      <a:pt x="75" y="13"/>
                      <a:pt x="61" y="0"/>
                      <a:pt x="47" y="0"/>
                    </a:cubicBezTo>
                    <a:cubicBezTo>
                      <a:pt x="34" y="1"/>
                      <a:pt x="31" y="15"/>
                      <a:pt x="35" y="22"/>
                    </a:cubicBezTo>
                    <a:cubicBezTo>
                      <a:pt x="40" y="28"/>
                      <a:pt x="50" y="27"/>
                      <a:pt x="52" y="22"/>
                    </a:cubicBezTo>
                    <a:cubicBezTo>
                      <a:pt x="54" y="18"/>
                      <a:pt x="48" y="11"/>
                      <a:pt x="43" y="15"/>
                    </a:cubicBezTo>
                    <a:cubicBezTo>
                      <a:pt x="43" y="15"/>
                      <a:pt x="43" y="7"/>
                      <a:pt x="54" y="11"/>
                    </a:cubicBezTo>
                    <a:cubicBezTo>
                      <a:pt x="64" y="14"/>
                      <a:pt x="72" y="42"/>
                      <a:pt x="61" y="58"/>
                    </a:cubicBezTo>
                    <a:cubicBezTo>
                      <a:pt x="50" y="74"/>
                      <a:pt x="32" y="82"/>
                      <a:pt x="21" y="78"/>
                    </a:cubicBezTo>
                    <a:cubicBezTo>
                      <a:pt x="9" y="74"/>
                      <a:pt x="12" y="58"/>
                      <a:pt x="19" y="59"/>
                    </a:cubicBezTo>
                    <a:cubicBezTo>
                      <a:pt x="26" y="60"/>
                      <a:pt x="26" y="65"/>
                      <a:pt x="24" y="67"/>
                    </a:cubicBezTo>
                    <a:cubicBezTo>
                      <a:pt x="22" y="69"/>
                      <a:pt x="28" y="73"/>
                      <a:pt x="32" y="69"/>
                    </a:cubicBezTo>
                    <a:cubicBezTo>
                      <a:pt x="35" y="66"/>
                      <a:pt x="37" y="53"/>
                      <a:pt x="28" y="48"/>
                    </a:cubicBezTo>
                    <a:cubicBezTo>
                      <a:pt x="19" y="44"/>
                      <a:pt x="5" y="48"/>
                      <a:pt x="3" y="62"/>
                    </a:cubicBezTo>
                    <a:cubicBezTo>
                      <a:pt x="0" y="76"/>
                      <a:pt x="20" y="102"/>
                      <a:pt x="45" y="8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6"/>
              <p:cNvSpPr>
                <a:spLocks/>
              </p:cNvSpPr>
              <p:nvPr/>
            </p:nvSpPr>
            <p:spPr bwMode="auto">
              <a:xfrm>
                <a:off x="3414712" y="1925638"/>
                <a:ext cx="207963" cy="168275"/>
              </a:xfrm>
              <a:custGeom>
                <a:avLst/>
                <a:gdLst>
                  <a:gd name="T0" fmla="*/ 18 w 41"/>
                  <a:gd name="T1" fmla="*/ 0 h 33"/>
                  <a:gd name="T2" fmla="*/ 5 w 41"/>
                  <a:gd name="T3" fmla="*/ 6 h 33"/>
                  <a:gd name="T4" fmla="*/ 20 w 41"/>
                  <a:gd name="T5" fmla="*/ 32 h 33"/>
                  <a:gd name="T6" fmla="*/ 36 w 41"/>
                  <a:gd name="T7" fmla="*/ 12 h 33"/>
                  <a:gd name="T8" fmla="*/ 23 w 41"/>
                  <a:gd name="T9" fmla="*/ 11 h 33"/>
                  <a:gd name="T10" fmla="*/ 24 w 41"/>
                  <a:gd name="T11" fmla="*/ 16 h 33"/>
                  <a:gd name="T12" fmla="*/ 17 w 41"/>
                  <a:gd name="T13" fmla="*/ 17 h 33"/>
                  <a:gd name="T14" fmla="*/ 18 w 41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3">
                    <a:moveTo>
                      <a:pt x="18" y="0"/>
                    </a:moveTo>
                    <a:cubicBezTo>
                      <a:pt x="18" y="0"/>
                      <a:pt x="9" y="0"/>
                      <a:pt x="5" y="6"/>
                    </a:cubicBezTo>
                    <a:cubicBezTo>
                      <a:pt x="0" y="13"/>
                      <a:pt x="7" y="30"/>
                      <a:pt x="20" y="32"/>
                    </a:cubicBezTo>
                    <a:cubicBezTo>
                      <a:pt x="32" y="33"/>
                      <a:pt x="41" y="18"/>
                      <a:pt x="36" y="12"/>
                    </a:cubicBezTo>
                    <a:cubicBezTo>
                      <a:pt x="30" y="6"/>
                      <a:pt x="24" y="7"/>
                      <a:pt x="23" y="11"/>
                    </a:cubicBezTo>
                    <a:cubicBezTo>
                      <a:pt x="21" y="14"/>
                      <a:pt x="21" y="15"/>
                      <a:pt x="24" y="16"/>
                    </a:cubicBezTo>
                    <a:cubicBezTo>
                      <a:pt x="27" y="17"/>
                      <a:pt x="23" y="22"/>
                      <a:pt x="17" y="17"/>
                    </a:cubicBezTo>
                    <a:cubicBezTo>
                      <a:pt x="11" y="13"/>
                      <a:pt x="11" y="4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7"/>
              <p:cNvSpPr>
                <a:spLocks/>
              </p:cNvSpPr>
              <p:nvPr/>
            </p:nvSpPr>
            <p:spPr bwMode="auto">
              <a:xfrm>
                <a:off x="3643312" y="1660525"/>
                <a:ext cx="122238" cy="96837"/>
              </a:xfrm>
              <a:custGeom>
                <a:avLst/>
                <a:gdLst>
                  <a:gd name="T0" fmla="*/ 5 w 24"/>
                  <a:gd name="T1" fmla="*/ 14 h 19"/>
                  <a:gd name="T2" fmla="*/ 10 w 24"/>
                  <a:gd name="T3" fmla="*/ 12 h 19"/>
                  <a:gd name="T4" fmla="*/ 19 w 24"/>
                  <a:gd name="T5" fmla="*/ 16 h 19"/>
                  <a:gd name="T6" fmla="*/ 16 w 24"/>
                  <a:gd name="T7" fmla="*/ 2 h 19"/>
                  <a:gd name="T8" fmla="*/ 5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5" y="14"/>
                    </a:moveTo>
                    <a:cubicBezTo>
                      <a:pt x="5" y="14"/>
                      <a:pt x="7" y="10"/>
                      <a:pt x="10" y="12"/>
                    </a:cubicBezTo>
                    <a:cubicBezTo>
                      <a:pt x="12" y="13"/>
                      <a:pt x="14" y="19"/>
                      <a:pt x="19" y="16"/>
                    </a:cubicBezTo>
                    <a:cubicBezTo>
                      <a:pt x="24" y="14"/>
                      <a:pt x="24" y="4"/>
                      <a:pt x="16" y="2"/>
                    </a:cubicBezTo>
                    <a:cubicBezTo>
                      <a:pt x="8" y="0"/>
                      <a:pt x="0" y="8"/>
                      <a:pt x="5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8"/>
              <p:cNvSpPr>
                <a:spLocks/>
              </p:cNvSpPr>
              <p:nvPr/>
            </p:nvSpPr>
            <p:spPr bwMode="auto">
              <a:xfrm>
                <a:off x="2474912" y="2622550"/>
                <a:ext cx="207963" cy="149225"/>
              </a:xfrm>
              <a:custGeom>
                <a:avLst/>
                <a:gdLst>
                  <a:gd name="T0" fmla="*/ 16 w 41"/>
                  <a:gd name="T1" fmla="*/ 14 h 29"/>
                  <a:gd name="T2" fmla="*/ 12 w 41"/>
                  <a:gd name="T3" fmla="*/ 28 h 29"/>
                  <a:gd name="T4" fmla="*/ 5 w 41"/>
                  <a:gd name="T5" fmla="*/ 9 h 29"/>
                  <a:gd name="T6" fmla="*/ 25 w 41"/>
                  <a:gd name="T7" fmla="*/ 1 h 29"/>
                  <a:gd name="T8" fmla="*/ 41 w 41"/>
                  <a:gd name="T9" fmla="*/ 0 h 29"/>
                  <a:gd name="T10" fmla="*/ 26 w 41"/>
                  <a:gd name="T11" fmla="*/ 9 h 29"/>
                  <a:gd name="T12" fmla="*/ 16 w 41"/>
                  <a:gd name="T1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16" y="14"/>
                    </a:moveTo>
                    <a:cubicBezTo>
                      <a:pt x="22" y="17"/>
                      <a:pt x="20" y="29"/>
                      <a:pt x="12" y="28"/>
                    </a:cubicBezTo>
                    <a:cubicBezTo>
                      <a:pt x="4" y="28"/>
                      <a:pt x="0" y="17"/>
                      <a:pt x="5" y="9"/>
                    </a:cubicBezTo>
                    <a:cubicBezTo>
                      <a:pt x="10" y="1"/>
                      <a:pt x="20" y="1"/>
                      <a:pt x="25" y="1"/>
                    </a:cubicBezTo>
                    <a:cubicBezTo>
                      <a:pt x="30" y="0"/>
                      <a:pt x="41" y="0"/>
                      <a:pt x="41" y="0"/>
                    </a:cubicBezTo>
                    <a:cubicBezTo>
                      <a:pt x="41" y="0"/>
                      <a:pt x="36" y="6"/>
                      <a:pt x="26" y="9"/>
                    </a:cubicBezTo>
                    <a:cubicBezTo>
                      <a:pt x="17" y="12"/>
                      <a:pt x="16" y="14"/>
                      <a:pt x="16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9"/>
              <p:cNvSpPr>
                <a:spLocks/>
              </p:cNvSpPr>
              <p:nvPr/>
            </p:nvSpPr>
            <p:spPr bwMode="auto">
              <a:xfrm>
                <a:off x="2541587" y="2398713"/>
                <a:ext cx="212725" cy="168275"/>
              </a:xfrm>
              <a:custGeom>
                <a:avLst/>
                <a:gdLst>
                  <a:gd name="T0" fmla="*/ 24 w 42"/>
                  <a:gd name="T1" fmla="*/ 33 h 33"/>
                  <a:gd name="T2" fmla="*/ 37 w 42"/>
                  <a:gd name="T3" fmla="*/ 27 h 33"/>
                  <a:gd name="T4" fmla="*/ 22 w 42"/>
                  <a:gd name="T5" fmla="*/ 1 h 33"/>
                  <a:gd name="T6" fmla="*/ 6 w 42"/>
                  <a:gd name="T7" fmla="*/ 21 h 33"/>
                  <a:gd name="T8" fmla="*/ 19 w 42"/>
                  <a:gd name="T9" fmla="*/ 23 h 33"/>
                  <a:gd name="T10" fmla="*/ 18 w 42"/>
                  <a:gd name="T11" fmla="*/ 17 h 33"/>
                  <a:gd name="T12" fmla="*/ 25 w 42"/>
                  <a:gd name="T13" fmla="*/ 16 h 33"/>
                  <a:gd name="T14" fmla="*/ 24 w 42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3">
                    <a:moveTo>
                      <a:pt x="24" y="33"/>
                    </a:moveTo>
                    <a:cubicBezTo>
                      <a:pt x="24" y="33"/>
                      <a:pt x="32" y="33"/>
                      <a:pt x="37" y="27"/>
                    </a:cubicBezTo>
                    <a:cubicBezTo>
                      <a:pt x="42" y="20"/>
                      <a:pt x="35" y="3"/>
                      <a:pt x="22" y="1"/>
                    </a:cubicBezTo>
                    <a:cubicBezTo>
                      <a:pt x="9" y="0"/>
                      <a:pt x="0" y="15"/>
                      <a:pt x="6" y="21"/>
                    </a:cubicBezTo>
                    <a:cubicBezTo>
                      <a:pt x="11" y="27"/>
                      <a:pt x="18" y="26"/>
                      <a:pt x="19" y="23"/>
                    </a:cubicBezTo>
                    <a:cubicBezTo>
                      <a:pt x="20" y="19"/>
                      <a:pt x="21" y="18"/>
                      <a:pt x="18" y="17"/>
                    </a:cubicBezTo>
                    <a:cubicBezTo>
                      <a:pt x="14" y="16"/>
                      <a:pt x="19" y="11"/>
                      <a:pt x="25" y="16"/>
                    </a:cubicBezTo>
                    <a:cubicBezTo>
                      <a:pt x="31" y="20"/>
                      <a:pt x="31" y="29"/>
                      <a:pt x="24" y="3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0"/>
              <p:cNvSpPr>
                <a:spLocks/>
              </p:cNvSpPr>
              <p:nvPr/>
            </p:nvSpPr>
            <p:spPr bwMode="auto">
              <a:xfrm>
                <a:off x="2403475" y="2740025"/>
                <a:ext cx="122238" cy="92075"/>
              </a:xfrm>
              <a:custGeom>
                <a:avLst/>
                <a:gdLst>
                  <a:gd name="T0" fmla="*/ 19 w 24"/>
                  <a:gd name="T1" fmla="*/ 4 h 18"/>
                  <a:gd name="T2" fmla="*/ 14 w 24"/>
                  <a:gd name="T3" fmla="*/ 6 h 18"/>
                  <a:gd name="T4" fmla="*/ 5 w 24"/>
                  <a:gd name="T5" fmla="*/ 2 h 18"/>
                  <a:gd name="T6" fmla="*/ 8 w 24"/>
                  <a:gd name="T7" fmla="*/ 16 h 18"/>
                  <a:gd name="T8" fmla="*/ 19 w 24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19" y="4"/>
                    </a:moveTo>
                    <a:cubicBezTo>
                      <a:pt x="19" y="4"/>
                      <a:pt x="16" y="8"/>
                      <a:pt x="14" y="6"/>
                    </a:cubicBezTo>
                    <a:cubicBezTo>
                      <a:pt x="11" y="5"/>
                      <a:pt x="10" y="0"/>
                      <a:pt x="5" y="2"/>
                    </a:cubicBezTo>
                    <a:cubicBezTo>
                      <a:pt x="0" y="4"/>
                      <a:pt x="0" y="14"/>
                      <a:pt x="8" y="16"/>
                    </a:cubicBezTo>
                    <a:cubicBezTo>
                      <a:pt x="16" y="18"/>
                      <a:pt x="24" y="10"/>
                      <a:pt x="19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1"/>
              <p:cNvSpPr>
                <a:spLocks/>
              </p:cNvSpPr>
              <p:nvPr/>
            </p:nvSpPr>
            <p:spPr bwMode="auto">
              <a:xfrm>
                <a:off x="2562225" y="2649538"/>
                <a:ext cx="146050" cy="207962"/>
              </a:xfrm>
              <a:custGeom>
                <a:avLst/>
                <a:gdLst>
                  <a:gd name="T0" fmla="*/ 15 w 29"/>
                  <a:gd name="T1" fmla="*/ 25 h 41"/>
                  <a:gd name="T2" fmla="*/ 0 w 29"/>
                  <a:gd name="T3" fmla="*/ 29 h 41"/>
                  <a:gd name="T4" fmla="*/ 20 w 29"/>
                  <a:gd name="T5" fmla="*/ 36 h 41"/>
                  <a:gd name="T6" fmla="*/ 28 w 29"/>
                  <a:gd name="T7" fmla="*/ 16 h 41"/>
                  <a:gd name="T8" fmla="*/ 29 w 29"/>
                  <a:gd name="T9" fmla="*/ 0 h 41"/>
                  <a:gd name="T10" fmla="*/ 20 w 29"/>
                  <a:gd name="T11" fmla="*/ 14 h 41"/>
                  <a:gd name="T12" fmla="*/ 15 w 29"/>
                  <a:gd name="T1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5" y="25"/>
                    </a:moveTo>
                    <a:cubicBezTo>
                      <a:pt x="12" y="19"/>
                      <a:pt x="0" y="20"/>
                      <a:pt x="0" y="29"/>
                    </a:cubicBezTo>
                    <a:cubicBezTo>
                      <a:pt x="1" y="37"/>
                      <a:pt x="12" y="41"/>
                      <a:pt x="20" y="36"/>
                    </a:cubicBezTo>
                    <a:cubicBezTo>
                      <a:pt x="28" y="31"/>
                      <a:pt x="28" y="20"/>
                      <a:pt x="28" y="16"/>
                    </a:cubicBezTo>
                    <a:cubicBezTo>
                      <a:pt x="29" y="11"/>
                      <a:pt x="29" y="0"/>
                      <a:pt x="29" y="0"/>
                    </a:cubicBezTo>
                    <a:cubicBezTo>
                      <a:pt x="29" y="0"/>
                      <a:pt x="23" y="5"/>
                      <a:pt x="20" y="14"/>
                    </a:cubicBezTo>
                    <a:cubicBezTo>
                      <a:pt x="17" y="24"/>
                      <a:pt x="15" y="25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2"/>
              <p:cNvSpPr>
                <a:spLocks/>
              </p:cNvSpPr>
              <p:nvPr/>
            </p:nvSpPr>
            <p:spPr bwMode="auto">
              <a:xfrm>
                <a:off x="2435225" y="2241550"/>
                <a:ext cx="654050" cy="657225"/>
              </a:xfrm>
              <a:custGeom>
                <a:avLst/>
                <a:gdLst>
                  <a:gd name="T0" fmla="*/ 84 w 129"/>
                  <a:gd name="T1" fmla="*/ 45 h 129"/>
                  <a:gd name="T2" fmla="*/ 126 w 129"/>
                  <a:gd name="T3" fmla="*/ 67 h 129"/>
                  <a:gd name="T4" fmla="*/ 101 w 129"/>
                  <a:gd name="T5" fmla="*/ 81 h 129"/>
                  <a:gd name="T6" fmla="*/ 97 w 129"/>
                  <a:gd name="T7" fmla="*/ 60 h 129"/>
                  <a:gd name="T8" fmla="*/ 105 w 129"/>
                  <a:gd name="T9" fmla="*/ 62 h 129"/>
                  <a:gd name="T10" fmla="*/ 110 w 129"/>
                  <a:gd name="T11" fmla="*/ 70 h 129"/>
                  <a:gd name="T12" fmla="*/ 108 w 129"/>
                  <a:gd name="T13" fmla="*/ 51 h 129"/>
                  <a:gd name="T14" fmla="*/ 68 w 129"/>
                  <a:gd name="T15" fmla="*/ 71 h 129"/>
                  <a:gd name="T16" fmla="*/ 75 w 129"/>
                  <a:gd name="T17" fmla="*/ 118 h 129"/>
                  <a:gd name="T18" fmla="*/ 86 w 129"/>
                  <a:gd name="T19" fmla="*/ 114 h 129"/>
                  <a:gd name="T20" fmla="*/ 77 w 129"/>
                  <a:gd name="T21" fmla="*/ 107 h 129"/>
                  <a:gd name="T22" fmla="*/ 93 w 129"/>
                  <a:gd name="T23" fmla="*/ 107 h 129"/>
                  <a:gd name="T24" fmla="*/ 81 w 129"/>
                  <a:gd name="T25" fmla="*/ 129 h 129"/>
                  <a:gd name="T26" fmla="*/ 55 w 129"/>
                  <a:gd name="T27" fmla="*/ 96 h 129"/>
                  <a:gd name="T28" fmla="*/ 62 w 129"/>
                  <a:gd name="T29" fmla="*/ 67 h 129"/>
                  <a:gd name="T30" fmla="*/ 33 w 129"/>
                  <a:gd name="T31" fmla="*/ 74 h 129"/>
                  <a:gd name="T32" fmla="*/ 0 w 129"/>
                  <a:gd name="T33" fmla="*/ 47 h 129"/>
                  <a:gd name="T34" fmla="*/ 21 w 129"/>
                  <a:gd name="T35" fmla="*/ 36 h 129"/>
                  <a:gd name="T36" fmla="*/ 22 w 129"/>
                  <a:gd name="T37" fmla="*/ 52 h 129"/>
                  <a:gd name="T38" fmla="*/ 15 w 129"/>
                  <a:gd name="T39" fmla="*/ 43 h 129"/>
                  <a:gd name="T40" fmla="*/ 11 w 129"/>
                  <a:gd name="T41" fmla="*/ 54 h 129"/>
                  <a:gd name="T42" fmla="*/ 58 w 129"/>
                  <a:gd name="T43" fmla="*/ 61 h 129"/>
                  <a:gd name="T44" fmla="*/ 78 w 129"/>
                  <a:gd name="T45" fmla="*/ 21 h 129"/>
                  <a:gd name="T46" fmla="*/ 59 w 129"/>
                  <a:gd name="T47" fmla="*/ 19 h 129"/>
                  <a:gd name="T48" fmla="*/ 67 w 129"/>
                  <a:gd name="T49" fmla="*/ 24 h 129"/>
                  <a:gd name="T50" fmla="*/ 69 w 129"/>
                  <a:gd name="T51" fmla="*/ 32 h 129"/>
                  <a:gd name="T52" fmla="*/ 48 w 129"/>
                  <a:gd name="T53" fmla="*/ 28 h 129"/>
                  <a:gd name="T54" fmla="*/ 62 w 129"/>
                  <a:gd name="T55" fmla="*/ 3 h 129"/>
                  <a:gd name="T56" fmla="*/ 84 w 129"/>
                  <a:gd name="T57" fmla="*/ 4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84" y="45"/>
                    </a:moveTo>
                    <a:cubicBezTo>
                      <a:pt x="109" y="27"/>
                      <a:pt x="129" y="53"/>
                      <a:pt x="126" y="67"/>
                    </a:cubicBezTo>
                    <a:cubicBezTo>
                      <a:pt x="123" y="81"/>
                      <a:pt x="110" y="85"/>
                      <a:pt x="101" y="81"/>
                    </a:cubicBezTo>
                    <a:cubicBezTo>
                      <a:pt x="92" y="76"/>
                      <a:pt x="93" y="63"/>
                      <a:pt x="97" y="60"/>
                    </a:cubicBezTo>
                    <a:cubicBezTo>
                      <a:pt x="100" y="56"/>
                      <a:pt x="107" y="60"/>
                      <a:pt x="105" y="62"/>
                    </a:cubicBezTo>
                    <a:cubicBezTo>
                      <a:pt x="103" y="64"/>
                      <a:pt x="103" y="69"/>
                      <a:pt x="110" y="70"/>
                    </a:cubicBezTo>
                    <a:cubicBezTo>
                      <a:pt x="116" y="71"/>
                      <a:pt x="119" y="55"/>
                      <a:pt x="108" y="51"/>
                    </a:cubicBezTo>
                    <a:cubicBezTo>
                      <a:pt x="97" y="47"/>
                      <a:pt x="79" y="55"/>
                      <a:pt x="68" y="71"/>
                    </a:cubicBezTo>
                    <a:cubicBezTo>
                      <a:pt x="57" y="87"/>
                      <a:pt x="65" y="115"/>
                      <a:pt x="75" y="118"/>
                    </a:cubicBezTo>
                    <a:cubicBezTo>
                      <a:pt x="85" y="122"/>
                      <a:pt x="86" y="114"/>
                      <a:pt x="86" y="114"/>
                    </a:cubicBezTo>
                    <a:cubicBezTo>
                      <a:pt x="81" y="118"/>
                      <a:pt x="75" y="111"/>
                      <a:pt x="77" y="107"/>
                    </a:cubicBezTo>
                    <a:cubicBezTo>
                      <a:pt x="79" y="102"/>
                      <a:pt x="89" y="101"/>
                      <a:pt x="93" y="107"/>
                    </a:cubicBezTo>
                    <a:cubicBezTo>
                      <a:pt x="98" y="114"/>
                      <a:pt x="95" y="128"/>
                      <a:pt x="81" y="129"/>
                    </a:cubicBezTo>
                    <a:cubicBezTo>
                      <a:pt x="68" y="129"/>
                      <a:pt x="54" y="116"/>
                      <a:pt x="55" y="96"/>
                    </a:cubicBezTo>
                    <a:cubicBezTo>
                      <a:pt x="57" y="75"/>
                      <a:pt x="62" y="67"/>
                      <a:pt x="62" y="67"/>
                    </a:cubicBezTo>
                    <a:cubicBezTo>
                      <a:pt x="62" y="67"/>
                      <a:pt x="54" y="72"/>
                      <a:pt x="33" y="74"/>
                    </a:cubicBezTo>
                    <a:cubicBezTo>
                      <a:pt x="12" y="75"/>
                      <a:pt x="0" y="61"/>
                      <a:pt x="0" y="47"/>
                    </a:cubicBezTo>
                    <a:cubicBezTo>
                      <a:pt x="1" y="34"/>
                      <a:pt x="15" y="31"/>
                      <a:pt x="21" y="36"/>
                    </a:cubicBezTo>
                    <a:cubicBezTo>
                      <a:pt x="28" y="40"/>
                      <a:pt x="27" y="50"/>
                      <a:pt x="22" y="52"/>
                    </a:cubicBezTo>
                    <a:cubicBezTo>
                      <a:pt x="17" y="54"/>
                      <a:pt x="11" y="48"/>
                      <a:pt x="15" y="43"/>
                    </a:cubicBezTo>
                    <a:cubicBezTo>
                      <a:pt x="15" y="43"/>
                      <a:pt x="7" y="43"/>
                      <a:pt x="11" y="54"/>
                    </a:cubicBezTo>
                    <a:cubicBezTo>
                      <a:pt x="14" y="64"/>
                      <a:pt x="42" y="72"/>
                      <a:pt x="58" y="61"/>
                    </a:cubicBezTo>
                    <a:cubicBezTo>
                      <a:pt x="74" y="50"/>
                      <a:pt x="82" y="32"/>
                      <a:pt x="78" y="21"/>
                    </a:cubicBezTo>
                    <a:cubicBezTo>
                      <a:pt x="74" y="9"/>
                      <a:pt x="58" y="12"/>
                      <a:pt x="59" y="19"/>
                    </a:cubicBezTo>
                    <a:cubicBezTo>
                      <a:pt x="60" y="26"/>
                      <a:pt x="65" y="26"/>
                      <a:pt x="67" y="24"/>
                    </a:cubicBezTo>
                    <a:cubicBezTo>
                      <a:pt x="68" y="22"/>
                      <a:pt x="72" y="29"/>
                      <a:pt x="69" y="32"/>
                    </a:cubicBezTo>
                    <a:cubicBezTo>
                      <a:pt x="65" y="36"/>
                      <a:pt x="53" y="37"/>
                      <a:pt x="48" y="28"/>
                    </a:cubicBezTo>
                    <a:cubicBezTo>
                      <a:pt x="43" y="19"/>
                      <a:pt x="48" y="5"/>
                      <a:pt x="62" y="3"/>
                    </a:cubicBezTo>
                    <a:cubicBezTo>
                      <a:pt x="76" y="0"/>
                      <a:pt x="101" y="20"/>
                      <a:pt x="84" y="4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3"/>
              <p:cNvSpPr>
                <a:spLocks/>
              </p:cNvSpPr>
              <p:nvPr/>
            </p:nvSpPr>
            <p:spPr bwMode="auto">
              <a:xfrm>
                <a:off x="2765425" y="2578100"/>
                <a:ext cx="166688" cy="207962"/>
              </a:xfrm>
              <a:custGeom>
                <a:avLst/>
                <a:gdLst>
                  <a:gd name="T0" fmla="*/ 0 w 33"/>
                  <a:gd name="T1" fmla="*/ 18 h 41"/>
                  <a:gd name="T2" fmla="*/ 6 w 33"/>
                  <a:gd name="T3" fmla="*/ 5 h 41"/>
                  <a:gd name="T4" fmla="*/ 31 w 33"/>
                  <a:gd name="T5" fmla="*/ 20 h 41"/>
                  <a:gd name="T6" fmla="*/ 12 w 33"/>
                  <a:gd name="T7" fmla="*/ 36 h 41"/>
                  <a:gd name="T8" fmla="*/ 10 w 33"/>
                  <a:gd name="T9" fmla="*/ 23 h 41"/>
                  <a:gd name="T10" fmla="*/ 16 w 33"/>
                  <a:gd name="T11" fmla="*/ 24 h 41"/>
                  <a:gd name="T12" fmla="*/ 17 w 33"/>
                  <a:gd name="T13" fmla="*/ 17 h 41"/>
                  <a:gd name="T14" fmla="*/ 0 w 33"/>
                  <a:gd name="T1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1">
                    <a:moveTo>
                      <a:pt x="0" y="18"/>
                    </a:moveTo>
                    <a:cubicBezTo>
                      <a:pt x="0" y="18"/>
                      <a:pt x="0" y="10"/>
                      <a:pt x="6" y="5"/>
                    </a:cubicBezTo>
                    <a:cubicBezTo>
                      <a:pt x="13" y="0"/>
                      <a:pt x="30" y="7"/>
                      <a:pt x="31" y="20"/>
                    </a:cubicBezTo>
                    <a:cubicBezTo>
                      <a:pt x="33" y="32"/>
                      <a:pt x="18" y="41"/>
                      <a:pt x="12" y="36"/>
                    </a:cubicBezTo>
                    <a:cubicBezTo>
                      <a:pt x="6" y="30"/>
                      <a:pt x="7" y="24"/>
                      <a:pt x="10" y="23"/>
                    </a:cubicBezTo>
                    <a:cubicBezTo>
                      <a:pt x="14" y="21"/>
                      <a:pt x="15" y="21"/>
                      <a:pt x="16" y="24"/>
                    </a:cubicBezTo>
                    <a:cubicBezTo>
                      <a:pt x="17" y="28"/>
                      <a:pt x="22" y="23"/>
                      <a:pt x="17" y="17"/>
                    </a:cubicBezTo>
                    <a:cubicBezTo>
                      <a:pt x="13" y="11"/>
                      <a:pt x="4" y="11"/>
                      <a:pt x="0" y="1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4"/>
              <p:cNvSpPr>
                <a:spLocks/>
              </p:cNvSpPr>
              <p:nvPr/>
            </p:nvSpPr>
            <p:spPr bwMode="auto">
              <a:xfrm>
                <a:off x="2495550" y="2806700"/>
                <a:ext cx="96838" cy="122237"/>
              </a:xfrm>
              <a:custGeom>
                <a:avLst/>
                <a:gdLst>
                  <a:gd name="T0" fmla="*/ 15 w 19"/>
                  <a:gd name="T1" fmla="*/ 5 h 24"/>
                  <a:gd name="T2" fmla="*/ 13 w 19"/>
                  <a:gd name="T3" fmla="*/ 10 h 24"/>
                  <a:gd name="T4" fmla="*/ 17 w 19"/>
                  <a:gd name="T5" fmla="*/ 19 h 24"/>
                  <a:gd name="T6" fmla="*/ 3 w 19"/>
                  <a:gd name="T7" fmla="*/ 16 h 24"/>
                  <a:gd name="T8" fmla="*/ 15 w 19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15" y="5"/>
                    </a:moveTo>
                    <a:cubicBezTo>
                      <a:pt x="15" y="5"/>
                      <a:pt x="11" y="7"/>
                      <a:pt x="13" y="10"/>
                    </a:cubicBezTo>
                    <a:cubicBezTo>
                      <a:pt x="14" y="13"/>
                      <a:pt x="19" y="14"/>
                      <a:pt x="17" y="19"/>
                    </a:cubicBezTo>
                    <a:cubicBezTo>
                      <a:pt x="15" y="24"/>
                      <a:pt x="5" y="24"/>
                      <a:pt x="3" y="16"/>
                    </a:cubicBezTo>
                    <a:cubicBezTo>
                      <a:pt x="0" y="8"/>
                      <a:pt x="9" y="0"/>
                      <a:pt x="15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5"/>
              <p:cNvSpPr>
                <a:spLocks/>
              </p:cNvSpPr>
              <p:nvPr/>
            </p:nvSpPr>
            <p:spPr bwMode="auto">
              <a:xfrm>
                <a:off x="3486150" y="2622550"/>
                <a:ext cx="207963" cy="149225"/>
              </a:xfrm>
              <a:custGeom>
                <a:avLst/>
                <a:gdLst>
                  <a:gd name="T0" fmla="*/ 25 w 41"/>
                  <a:gd name="T1" fmla="*/ 14 h 29"/>
                  <a:gd name="T2" fmla="*/ 29 w 41"/>
                  <a:gd name="T3" fmla="*/ 28 h 29"/>
                  <a:gd name="T4" fmla="*/ 36 w 41"/>
                  <a:gd name="T5" fmla="*/ 9 h 29"/>
                  <a:gd name="T6" fmla="*/ 16 w 41"/>
                  <a:gd name="T7" fmla="*/ 1 h 29"/>
                  <a:gd name="T8" fmla="*/ 0 w 41"/>
                  <a:gd name="T9" fmla="*/ 0 h 29"/>
                  <a:gd name="T10" fmla="*/ 14 w 41"/>
                  <a:gd name="T11" fmla="*/ 9 h 29"/>
                  <a:gd name="T12" fmla="*/ 25 w 41"/>
                  <a:gd name="T1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25" y="14"/>
                    </a:moveTo>
                    <a:cubicBezTo>
                      <a:pt x="19" y="17"/>
                      <a:pt x="20" y="29"/>
                      <a:pt x="29" y="28"/>
                    </a:cubicBezTo>
                    <a:cubicBezTo>
                      <a:pt x="37" y="28"/>
                      <a:pt x="41" y="17"/>
                      <a:pt x="36" y="9"/>
                    </a:cubicBezTo>
                    <a:cubicBezTo>
                      <a:pt x="31" y="1"/>
                      <a:pt x="20" y="1"/>
                      <a:pt x="16" y="1"/>
                    </a:cubicBezTo>
                    <a:cubicBezTo>
                      <a:pt x="11" y="0"/>
                      <a:pt x="0" y="0"/>
                      <a:pt x="0" y="0"/>
                    </a:cubicBezTo>
                    <a:cubicBezTo>
                      <a:pt x="0" y="0"/>
                      <a:pt x="5" y="6"/>
                      <a:pt x="14" y="9"/>
                    </a:cubicBezTo>
                    <a:cubicBezTo>
                      <a:pt x="23" y="12"/>
                      <a:pt x="25" y="14"/>
                      <a:pt x="25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6"/>
              <p:cNvSpPr>
                <a:spLocks/>
              </p:cNvSpPr>
              <p:nvPr/>
            </p:nvSpPr>
            <p:spPr bwMode="auto">
              <a:xfrm>
                <a:off x="3414712" y="2398713"/>
                <a:ext cx="207963" cy="168275"/>
              </a:xfrm>
              <a:custGeom>
                <a:avLst/>
                <a:gdLst>
                  <a:gd name="T0" fmla="*/ 18 w 41"/>
                  <a:gd name="T1" fmla="*/ 33 h 33"/>
                  <a:gd name="T2" fmla="*/ 5 w 41"/>
                  <a:gd name="T3" fmla="*/ 27 h 33"/>
                  <a:gd name="T4" fmla="*/ 20 w 41"/>
                  <a:gd name="T5" fmla="*/ 1 h 33"/>
                  <a:gd name="T6" fmla="*/ 36 w 41"/>
                  <a:gd name="T7" fmla="*/ 21 h 33"/>
                  <a:gd name="T8" fmla="*/ 23 w 41"/>
                  <a:gd name="T9" fmla="*/ 23 h 33"/>
                  <a:gd name="T10" fmla="*/ 24 w 41"/>
                  <a:gd name="T11" fmla="*/ 17 h 33"/>
                  <a:gd name="T12" fmla="*/ 17 w 41"/>
                  <a:gd name="T13" fmla="*/ 16 h 33"/>
                  <a:gd name="T14" fmla="*/ 18 w 41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3">
                    <a:moveTo>
                      <a:pt x="18" y="33"/>
                    </a:moveTo>
                    <a:cubicBezTo>
                      <a:pt x="18" y="33"/>
                      <a:pt x="9" y="33"/>
                      <a:pt x="5" y="27"/>
                    </a:cubicBezTo>
                    <a:cubicBezTo>
                      <a:pt x="0" y="20"/>
                      <a:pt x="7" y="3"/>
                      <a:pt x="20" y="1"/>
                    </a:cubicBezTo>
                    <a:cubicBezTo>
                      <a:pt x="32" y="0"/>
                      <a:pt x="41" y="15"/>
                      <a:pt x="36" y="21"/>
                    </a:cubicBezTo>
                    <a:cubicBezTo>
                      <a:pt x="30" y="27"/>
                      <a:pt x="24" y="26"/>
                      <a:pt x="23" y="23"/>
                    </a:cubicBezTo>
                    <a:cubicBezTo>
                      <a:pt x="21" y="19"/>
                      <a:pt x="21" y="18"/>
                      <a:pt x="24" y="17"/>
                    </a:cubicBezTo>
                    <a:cubicBezTo>
                      <a:pt x="27" y="16"/>
                      <a:pt x="23" y="11"/>
                      <a:pt x="17" y="16"/>
                    </a:cubicBezTo>
                    <a:cubicBezTo>
                      <a:pt x="11" y="20"/>
                      <a:pt x="11" y="29"/>
                      <a:pt x="18" y="3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7"/>
              <p:cNvSpPr>
                <a:spLocks/>
              </p:cNvSpPr>
              <p:nvPr/>
            </p:nvSpPr>
            <p:spPr bwMode="auto">
              <a:xfrm>
                <a:off x="3643312" y="2740025"/>
                <a:ext cx="122238" cy="92075"/>
              </a:xfrm>
              <a:custGeom>
                <a:avLst/>
                <a:gdLst>
                  <a:gd name="T0" fmla="*/ 5 w 24"/>
                  <a:gd name="T1" fmla="*/ 4 h 18"/>
                  <a:gd name="T2" fmla="*/ 10 w 24"/>
                  <a:gd name="T3" fmla="*/ 6 h 18"/>
                  <a:gd name="T4" fmla="*/ 19 w 24"/>
                  <a:gd name="T5" fmla="*/ 2 h 18"/>
                  <a:gd name="T6" fmla="*/ 16 w 24"/>
                  <a:gd name="T7" fmla="*/ 16 h 18"/>
                  <a:gd name="T8" fmla="*/ 5 w 24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5" y="4"/>
                    </a:moveTo>
                    <a:cubicBezTo>
                      <a:pt x="5" y="4"/>
                      <a:pt x="7" y="8"/>
                      <a:pt x="10" y="6"/>
                    </a:cubicBezTo>
                    <a:cubicBezTo>
                      <a:pt x="12" y="5"/>
                      <a:pt x="14" y="0"/>
                      <a:pt x="19" y="2"/>
                    </a:cubicBezTo>
                    <a:cubicBezTo>
                      <a:pt x="24" y="4"/>
                      <a:pt x="24" y="14"/>
                      <a:pt x="16" y="16"/>
                    </a:cubicBezTo>
                    <a:cubicBezTo>
                      <a:pt x="8" y="18"/>
                      <a:pt x="0" y="10"/>
                      <a:pt x="5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8"/>
              <p:cNvSpPr>
                <a:spLocks/>
              </p:cNvSpPr>
              <p:nvPr/>
            </p:nvSpPr>
            <p:spPr bwMode="auto">
              <a:xfrm>
                <a:off x="3460750" y="2649538"/>
                <a:ext cx="146050" cy="207962"/>
              </a:xfrm>
              <a:custGeom>
                <a:avLst/>
                <a:gdLst>
                  <a:gd name="T0" fmla="*/ 14 w 29"/>
                  <a:gd name="T1" fmla="*/ 25 h 41"/>
                  <a:gd name="T2" fmla="*/ 28 w 29"/>
                  <a:gd name="T3" fmla="*/ 29 h 41"/>
                  <a:gd name="T4" fmla="*/ 9 w 29"/>
                  <a:gd name="T5" fmla="*/ 36 h 41"/>
                  <a:gd name="T6" fmla="*/ 0 w 29"/>
                  <a:gd name="T7" fmla="*/ 16 h 41"/>
                  <a:gd name="T8" fmla="*/ 0 w 29"/>
                  <a:gd name="T9" fmla="*/ 0 h 41"/>
                  <a:gd name="T10" fmla="*/ 9 w 29"/>
                  <a:gd name="T11" fmla="*/ 14 h 41"/>
                  <a:gd name="T12" fmla="*/ 14 w 29"/>
                  <a:gd name="T1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4" y="25"/>
                    </a:moveTo>
                    <a:cubicBezTo>
                      <a:pt x="17" y="19"/>
                      <a:pt x="29" y="20"/>
                      <a:pt x="28" y="29"/>
                    </a:cubicBezTo>
                    <a:cubicBezTo>
                      <a:pt x="28" y="37"/>
                      <a:pt x="17" y="41"/>
                      <a:pt x="9" y="36"/>
                    </a:cubicBezTo>
                    <a:cubicBezTo>
                      <a:pt x="1" y="31"/>
                      <a:pt x="1" y="20"/>
                      <a:pt x="0" y="16"/>
                    </a:cubicBezTo>
                    <a:cubicBezTo>
                      <a:pt x="0" y="11"/>
                      <a:pt x="0" y="0"/>
                      <a:pt x="0" y="0"/>
                    </a:cubicBezTo>
                    <a:cubicBezTo>
                      <a:pt x="0" y="0"/>
                      <a:pt x="6" y="5"/>
                      <a:pt x="9" y="14"/>
                    </a:cubicBezTo>
                    <a:cubicBezTo>
                      <a:pt x="12" y="24"/>
                      <a:pt x="14" y="25"/>
                      <a:pt x="14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39"/>
              <p:cNvSpPr>
                <a:spLocks/>
              </p:cNvSpPr>
              <p:nvPr/>
            </p:nvSpPr>
            <p:spPr bwMode="auto">
              <a:xfrm>
                <a:off x="3079750" y="2241550"/>
                <a:ext cx="654050" cy="657225"/>
              </a:xfrm>
              <a:custGeom>
                <a:avLst/>
                <a:gdLst>
                  <a:gd name="T0" fmla="*/ 45 w 129"/>
                  <a:gd name="T1" fmla="*/ 45 h 129"/>
                  <a:gd name="T2" fmla="*/ 3 w 129"/>
                  <a:gd name="T3" fmla="*/ 67 h 129"/>
                  <a:gd name="T4" fmla="*/ 28 w 129"/>
                  <a:gd name="T5" fmla="*/ 81 h 129"/>
                  <a:gd name="T6" fmla="*/ 32 w 129"/>
                  <a:gd name="T7" fmla="*/ 60 h 129"/>
                  <a:gd name="T8" fmla="*/ 24 w 129"/>
                  <a:gd name="T9" fmla="*/ 62 h 129"/>
                  <a:gd name="T10" fmla="*/ 19 w 129"/>
                  <a:gd name="T11" fmla="*/ 70 h 129"/>
                  <a:gd name="T12" fmla="*/ 21 w 129"/>
                  <a:gd name="T13" fmla="*/ 51 h 129"/>
                  <a:gd name="T14" fmla="*/ 61 w 129"/>
                  <a:gd name="T15" fmla="*/ 71 h 129"/>
                  <a:gd name="T16" fmla="*/ 54 w 129"/>
                  <a:gd name="T17" fmla="*/ 118 h 129"/>
                  <a:gd name="T18" fmla="*/ 43 w 129"/>
                  <a:gd name="T19" fmla="*/ 114 h 129"/>
                  <a:gd name="T20" fmla="*/ 52 w 129"/>
                  <a:gd name="T21" fmla="*/ 107 h 129"/>
                  <a:gd name="T22" fmla="*/ 35 w 129"/>
                  <a:gd name="T23" fmla="*/ 107 h 129"/>
                  <a:gd name="T24" fmla="*/ 47 w 129"/>
                  <a:gd name="T25" fmla="*/ 129 h 129"/>
                  <a:gd name="T26" fmla="*/ 74 w 129"/>
                  <a:gd name="T27" fmla="*/ 96 h 129"/>
                  <a:gd name="T28" fmla="*/ 67 w 129"/>
                  <a:gd name="T29" fmla="*/ 67 h 129"/>
                  <a:gd name="T30" fmla="*/ 96 w 129"/>
                  <a:gd name="T31" fmla="*/ 74 h 129"/>
                  <a:gd name="T32" fmla="*/ 128 w 129"/>
                  <a:gd name="T33" fmla="*/ 47 h 129"/>
                  <a:gd name="T34" fmla="*/ 107 w 129"/>
                  <a:gd name="T35" fmla="*/ 36 h 129"/>
                  <a:gd name="T36" fmla="*/ 106 w 129"/>
                  <a:gd name="T37" fmla="*/ 52 h 129"/>
                  <a:gd name="T38" fmla="*/ 114 w 129"/>
                  <a:gd name="T39" fmla="*/ 43 h 129"/>
                  <a:gd name="T40" fmla="*/ 118 w 129"/>
                  <a:gd name="T41" fmla="*/ 54 h 129"/>
                  <a:gd name="T42" fmla="*/ 71 w 129"/>
                  <a:gd name="T43" fmla="*/ 61 h 129"/>
                  <a:gd name="T44" fmla="*/ 51 w 129"/>
                  <a:gd name="T45" fmla="*/ 21 h 129"/>
                  <a:gd name="T46" fmla="*/ 70 w 129"/>
                  <a:gd name="T47" fmla="*/ 19 h 129"/>
                  <a:gd name="T48" fmla="*/ 62 w 129"/>
                  <a:gd name="T49" fmla="*/ 24 h 129"/>
                  <a:gd name="T50" fmla="*/ 60 w 129"/>
                  <a:gd name="T51" fmla="*/ 32 h 129"/>
                  <a:gd name="T52" fmla="*/ 81 w 129"/>
                  <a:gd name="T53" fmla="*/ 28 h 129"/>
                  <a:gd name="T54" fmla="*/ 67 w 129"/>
                  <a:gd name="T55" fmla="*/ 3 h 129"/>
                  <a:gd name="T56" fmla="*/ 45 w 129"/>
                  <a:gd name="T57" fmla="*/ 4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45" y="45"/>
                    </a:moveTo>
                    <a:cubicBezTo>
                      <a:pt x="20" y="27"/>
                      <a:pt x="0" y="53"/>
                      <a:pt x="3" y="67"/>
                    </a:cubicBezTo>
                    <a:cubicBezTo>
                      <a:pt x="5" y="81"/>
                      <a:pt x="19" y="85"/>
                      <a:pt x="28" y="81"/>
                    </a:cubicBezTo>
                    <a:cubicBezTo>
                      <a:pt x="37" y="76"/>
                      <a:pt x="35" y="63"/>
                      <a:pt x="32" y="60"/>
                    </a:cubicBezTo>
                    <a:cubicBezTo>
                      <a:pt x="28" y="56"/>
                      <a:pt x="22" y="60"/>
                      <a:pt x="24" y="62"/>
                    </a:cubicBezTo>
                    <a:cubicBezTo>
                      <a:pt x="26" y="64"/>
                      <a:pt x="26" y="69"/>
                      <a:pt x="19" y="70"/>
                    </a:cubicBezTo>
                    <a:cubicBezTo>
                      <a:pt x="12" y="71"/>
                      <a:pt x="9" y="55"/>
                      <a:pt x="21" y="51"/>
                    </a:cubicBezTo>
                    <a:cubicBezTo>
                      <a:pt x="32" y="47"/>
                      <a:pt x="50" y="55"/>
                      <a:pt x="61" y="71"/>
                    </a:cubicBezTo>
                    <a:cubicBezTo>
                      <a:pt x="72" y="87"/>
                      <a:pt x="64" y="115"/>
                      <a:pt x="54" y="118"/>
                    </a:cubicBezTo>
                    <a:cubicBezTo>
                      <a:pt x="43" y="122"/>
                      <a:pt x="43" y="114"/>
                      <a:pt x="43" y="114"/>
                    </a:cubicBezTo>
                    <a:cubicBezTo>
                      <a:pt x="48" y="118"/>
                      <a:pt x="54" y="111"/>
                      <a:pt x="52" y="107"/>
                    </a:cubicBezTo>
                    <a:cubicBezTo>
                      <a:pt x="50" y="102"/>
                      <a:pt x="40" y="101"/>
                      <a:pt x="35" y="107"/>
                    </a:cubicBezTo>
                    <a:cubicBezTo>
                      <a:pt x="31" y="114"/>
                      <a:pt x="34" y="128"/>
                      <a:pt x="47" y="129"/>
                    </a:cubicBezTo>
                    <a:cubicBezTo>
                      <a:pt x="61" y="129"/>
                      <a:pt x="75" y="116"/>
                      <a:pt x="74" y="96"/>
                    </a:cubicBezTo>
                    <a:cubicBezTo>
                      <a:pt x="72" y="75"/>
                      <a:pt x="67" y="67"/>
                      <a:pt x="67" y="67"/>
                    </a:cubicBezTo>
                    <a:cubicBezTo>
                      <a:pt x="67" y="67"/>
                      <a:pt x="75" y="72"/>
                      <a:pt x="96" y="74"/>
                    </a:cubicBezTo>
                    <a:cubicBezTo>
                      <a:pt x="116" y="75"/>
                      <a:pt x="129" y="61"/>
                      <a:pt x="128" y="47"/>
                    </a:cubicBezTo>
                    <a:cubicBezTo>
                      <a:pt x="128" y="34"/>
                      <a:pt x="114" y="31"/>
                      <a:pt x="107" y="36"/>
                    </a:cubicBezTo>
                    <a:cubicBezTo>
                      <a:pt x="101" y="40"/>
                      <a:pt x="101" y="50"/>
                      <a:pt x="106" y="52"/>
                    </a:cubicBezTo>
                    <a:cubicBezTo>
                      <a:pt x="111" y="54"/>
                      <a:pt x="117" y="48"/>
                      <a:pt x="114" y="43"/>
                    </a:cubicBezTo>
                    <a:cubicBezTo>
                      <a:pt x="114" y="43"/>
                      <a:pt x="121" y="43"/>
                      <a:pt x="118" y="54"/>
                    </a:cubicBezTo>
                    <a:cubicBezTo>
                      <a:pt x="114" y="64"/>
                      <a:pt x="87" y="72"/>
                      <a:pt x="71" y="61"/>
                    </a:cubicBezTo>
                    <a:cubicBezTo>
                      <a:pt x="55" y="50"/>
                      <a:pt x="46" y="32"/>
                      <a:pt x="51" y="21"/>
                    </a:cubicBezTo>
                    <a:cubicBezTo>
                      <a:pt x="55" y="9"/>
                      <a:pt x="71" y="12"/>
                      <a:pt x="70" y="19"/>
                    </a:cubicBezTo>
                    <a:cubicBezTo>
                      <a:pt x="69" y="26"/>
                      <a:pt x="64" y="26"/>
                      <a:pt x="62" y="24"/>
                    </a:cubicBezTo>
                    <a:cubicBezTo>
                      <a:pt x="60" y="22"/>
                      <a:pt x="56" y="29"/>
                      <a:pt x="60" y="32"/>
                    </a:cubicBezTo>
                    <a:cubicBezTo>
                      <a:pt x="63" y="36"/>
                      <a:pt x="76" y="37"/>
                      <a:pt x="81" y="28"/>
                    </a:cubicBezTo>
                    <a:cubicBezTo>
                      <a:pt x="85" y="19"/>
                      <a:pt x="81" y="5"/>
                      <a:pt x="67" y="3"/>
                    </a:cubicBezTo>
                    <a:cubicBezTo>
                      <a:pt x="53" y="0"/>
                      <a:pt x="27" y="20"/>
                      <a:pt x="45" y="4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0"/>
              <p:cNvSpPr>
                <a:spLocks/>
              </p:cNvSpPr>
              <p:nvPr/>
            </p:nvSpPr>
            <p:spPr bwMode="auto">
              <a:xfrm>
                <a:off x="3232150" y="2578100"/>
                <a:ext cx="173038" cy="207962"/>
              </a:xfrm>
              <a:custGeom>
                <a:avLst/>
                <a:gdLst>
                  <a:gd name="T0" fmla="*/ 34 w 34"/>
                  <a:gd name="T1" fmla="*/ 18 h 41"/>
                  <a:gd name="T2" fmla="*/ 27 w 34"/>
                  <a:gd name="T3" fmla="*/ 5 h 41"/>
                  <a:gd name="T4" fmla="*/ 2 w 34"/>
                  <a:gd name="T5" fmla="*/ 20 h 41"/>
                  <a:gd name="T6" fmla="*/ 22 w 34"/>
                  <a:gd name="T7" fmla="*/ 36 h 41"/>
                  <a:gd name="T8" fmla="*/ 23 w 34"/>
                  <a:gd name="T9" fmla="*/ 23 h 41"/>
                  <a:gd name="T10" fmla="*/ 18 w 34"/>
                  <a:gd name="T11" fmla="*/ 24 h 41"/>
                  <a:gd name="T12" fmla="*/ 16 w 34"/>
                  <a:gd name="T13" fmla="*/ 17 h 41"/>
                  <a:gd name="T14" fmla="*/ 34 w 34"/>
                  <a:gd name="T1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1">
                    <a:moveTo>
                      <a:pt x="34" y="18"/>
                    </a:moveTo>
                    <a:cubicBezTo>
                      <a:pt x="34" y="18"/>
                      <a:pt x="34" y="10"/>
                      <a:pt x="27" y="5"/>
                    </a:cubicBezTo>
                    <a:cubicBezTo>
                      <a:pt x="21" y="0"/>
                      <a:pt x="4" y="7"/>
                      <a:pt x="2" y="20"/>
                    </a:cubicBezTo>
                    <a:cubicBezTo>
                      <a:pt x="0" y="32"/>
                      <a:pt x="16" y="41"/>
                      <a:pt x="22" y="36"/>
                    </a:cubicBezTo>
                    <a:cubicBezTo>
                      <a:pt x="28" y="30"/>
                      <a:pt x="27" y="24"/>
                      <a:pt x="23" y="23"/>
                    </a:cubicBezTo>
                    <a:cubicBezTo>
                      <a:pt x="20" y="21"/>
                      <a:pt x="19" y="21"/>
                      <a:pt x="18" y="24"/>
                    </a:cubicBezTo>
                    <a:cubicBezTo>
                      <a:pt x="17" y="28"/>
                      <a:pt x="12" y="23"/>
                      <a:pt x="16" y="17"/>
                    </a:cubicBezTo>
                    <a:cubicBezTo>
                      <a:pt x="21" y="11"/>
                      <a:pt x="30" y="11"/>
                      <a:pt x="34" y="1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1"/>
              <p:cNvSpPr>
                <a:spLocks/>
              </p:cNvSpPr>
              <p:nvPr/>
            </p:nvSpPr>
            <p:spPr bwMode="auto">
              <a:xfrm>
                <a:off x="3571875" y="2806700"/>
                <a:ext cx="96838" cy="122237"/>
              </a:xfrm>
              <a:custGeom>
                <a:avLst/>
                <a:gdLst>
                  <a:gd name="T0" fmla="*/ 4 w 19"/>
                  <a:gd name="T1" fmla="*/ 5 h 24"/>
                  <a:gd name="T2" fmla="*/ 7 w 19"/>
                  <a:gd name="T3" fmla="*/ 10 h 24"/>
                  <a:gd name="T4" fmla="*/ 3 w 19"/>
                  <a:gd name="T5" fmla="*/ 19 h 24"/>
                  <a:gd name="T6" fmla="*/ 17 w 19"/>
                  <a:gd name="T7" fmla="*/ 16 h 24"/>
                  <a:gd name="T8" fmla="*/ 4 w 19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4" y="5"/>
                    </a:moveTo>
                    <a:cubicBezTo>
                      <a:pt x="4" y="5"/>
                      <a:pt x="8" y="7"/>
                      <a:pt x="7" y="10"/>
                    </a:cubicBezTo>
                    <a:cubicBezTo>
                      <a:pt x="6" y="13"/>
                      <a:pt x="0" y="14"/>
                      <a:pt x="3" y="19"/>
                    </a:cubicBezTo>
                    <a:cubicBezTo>
                      <a:pt x="5" y="24"/>
                      <a:pt x="15" y="24"/>
                      <a:pt x="17" y="16"/>
                    </a:cubicBezTo>
                    <a:cubicBezTo>
                      <a:pt x="19" y="8"/>
                      <a:pt x="11" y="0"/>
                      <a:pt x="4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2"/>
              <p:cNvSpPr>
                <a:spLocks/>
              </p:cNvSpPr>
              <p:nvPr/>
            </p:nvSpPr>
            <p:spPr bwMode="auto">
              <a:xfrm>
                <a:off x="2562225" y="1635125"/>
                <a:ext cx="146050" cy="209550"/>
              </a:xfrm>
              <a:custGeom>
                <a:avLst/>
                <a:gdLst>
                  <a:gd name="T0" fmla="*/ 15 w 29"/>
                  <a:gd name="T1" fmla="*/ 16 h 41"/>
                  <a:gd name="T2" fmla="*/ 0 w 29"/>
                  <a:gd name="T3" fmla="*/ 12 h 41"/>
                  <a:gd name="T4" fmla="*/ 20 w 29"/>
                  <a:gd name="T5" fmla="*/ 5 h 41"/>
                  <a:gd name="T6" fmla="*/ 28 w 29"/>
                  <a:gd name="T7" fmla="*/ 25 h 41"/>
                  <a:gd name="T8" fmla="*/ 29 w 29"/>
                  <a:gd name="T9" fmla="*/ 41 h 41"/>
                  <a:gd name="T10" fmla="*/ 20 w 29"/>
                  <a:gd name="T11" fmla="*/ 27 h 41"/>
                  <a:gd name="T12" fmla="*/ 15 w 29"/>
                  <a:gd name="T13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5" y="16"/>
                    </a:moveTo>
                    <a:cubicBezTo>
                      <a:pt x="12" y="22"/>
                      <a:pt x="0" y="21"/>
                      <a:pt x="0" y="12"/>
                    </a:cubicBezTo>
                    <a:cubicBezTo>
                      <a:pt x="1" y="4"/>
                      <a:pt x="12" y="0"/>
                      <a:pt x="20" y="5"/>
                    </a:cubicBezTo>
                    <a:cubicBezTo>
                      <a:pt x="28" y="10"/>
                      <a:pt x="28" y="21"/>
                      <a:pt x="28" y="25"/>
                    </a:cubicBezTo>
                    <a:cubicBezTo>
                      <a:pt x="29" y="30"/>
                      <a:pt x="29" y="41"/>
                      <a:pt x="29" y="41"/>
                    </a:cubicBezTo>
                    <a:cubicBezTo>
                      <a:pt x="29" y="41"/>
                      <a:pt x="23" y="36"/>
                      <a:pt x="20" y="27"/>
                    </a:cubicBezTo>
                    <a:cubicBezTo>
                      <a:pt x="17" y="18"/>
                      <a:pt x="15" y="16"/>
                      <a:pt x="15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3"/>
              <p:cNvSpPr>
                <a:spLocks/>
              </p:cNvSpPr>
              <p:nvPr/>
            </p:nvSpPr>
            <p:spPr bwMode="auto">
              <a:xfrm>
                <a:off x="2765425" y="1706563"/>
                <a:ext cx="166688" cy="209550"/>
              </a:xfrm>
              <a:custGeom>
                <a:avLst/>
                <a:gdLst>
                  <a:gd name="T0" fmla="*/ 0 w 33"/>
                  <a:gd name="T1" fmla="*/ 23 h 41"/>
                  <a:gd name="T2" fmla="*/ 6 w 33"/>
                  <a:gd name="T3" fmla="*/ 36 h 41"/>
                  <a:gd name="T4" fmla="*/ 31 w 33"/>
                  <a:gd name="T5" fmla="*/ 21 h 41"/>
                  <a:gd name="T6" fmla="*/ 12 w 33"/>
                  <a:gd name="T7" fmla="*/ 5 h 41"/>
                  <a:gd name="T8" fmla="*/ 10 w 33"/>
                  <a:gd name="T9" fmla="*/ 18 h 41"/>
                  <a:gd name="T10" fmla="*/ 16 w 33"/>
                  <a:gd name="T11" fmla="*/ 17 h 41"/>
                  <a:gd name="T12" fmla="*/ 17 w 33"/>
                  <a:gd name="T13" fmla="*/ 24 h 41"/>
                  <a:gd name="T14" fmla="*/ 0 w 33"/>
                  <a:gd name="T15" fmla="*/ 2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1">
                    <a:moveTo>
                      <a:pt x="0" y="23"/>
                    </a:moveTo>
                    <a:cubicBezTo>
                      <a:pt x="0" y="23"/>
                      <a:pt x="0" y="31"/>
                      <a:pt x="6" y="36"/>
                    </a:cubicBezTo>
                    <a:cubicBezTo>
                      <a:pt x="13" y="41"/>
                      <a:pt x="30" y="34"/>
                      <a:pt x="31" y="21"/>
                    </a:cubicBezTo>
                    <a:cubicBezTo>
                      <a:pt x="33" y="9"/>
                      <a:pt x="18" y="0"/>
                      <a:pt x="12" y="5"/>
                    </a:cubicBezTo>
                    <a:cubicBezTo>
                      <a:pt x="6" y="11"/>
                      <a:pt x="7" y="17"/>
                      <a:pt x="10" y="18"/>
                    </a:cubicBezTo>
                    <a:cubicBezTo>
                      <a:pt x="14" y="20"/>
                      <a:pt x="15" y="20"/>
                      <a:pt x="16" y="17"/>
                    </a:cubicBezTo>
                    <a:cubicBezTo>
                      <a:pt x="17" y="14"/>
                      <a:pt x="22" y="18"/>
                      <a:pt x="17" y="24"/>
                    </a:cubicBezTo>
                    <a:cubicBezTo>
                      <a:pt x="13" y="30"/>
                      <a:pt x="4" y="30"/>
                      <a:pt x="0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4"/>
              <p:cNvSpPr>
                <a:spLocks/>
              </p:cNvSpPr>
              <p:nvPr/>
            </p:nvSpPr>
            <p:spPr bwMode="auto">
              <a:xfrm>
                <a:off x="2500312" y="1563688"/>
                <a:ext cx="92075" cy="122237"/>
              </a:xfrm>
              <a:custGeom>
                <a:avLst/>
                <a:gdLst>
                  <a:gd name="T0" fmla="*/ 14 w 18"/>
                  <a:gd name="T1" fmla="*/ 19 h 24"/>
                  <a:gd name="T2" fmla="*/ 12 w 18"/>
                  <a:gd name="T3" fmla="*/ 14 h 24"/>
                  <a:gd name="T4" fmla="*/ 16 w 18"/>
                  <a:gd name="T5" fmla="*/ 5 h 24"/>
                  <a:gd name="T6" fmla="*/ 2 w 18"/>
                  <a:gd name="T7" fmla="*/ 8 h 24"/>
                  <a:gd name="T8" fmla="*/ 14 w 18"/>
                  <a:gd name="T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14" y="19"/>
                    </a:moveTo>
                    <a:cubicBezTo>
                      <a:pt x="14" y="19"/>
                      <a:pt x="10" y="17"/>
                      <a:pt x="12" y="14"/>
                    </a:cubicBezTo>
                    <a:cubicBezTo>
                      <a:pt x="13" y="11"/>
                      <a:pt x="18" y="10"/>
                      <a:pt x="16" y="5"/>
                    </a:cubicBezTo>
                    <a:cubicBezTo>
                      <a:pt x="14" y="0"/>
                      <a:pt x="4" y="0"/>
                      <a:pt x="2" y="8"/>
                    </a:cubicBezTo>
                    <a:cubicBezTo>
                      <a:pt x="0" y="16"/>
                      <a:pt x="8" y="24"/>
                      <a:pt x="14" y="1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5"/>
              <p:cNvSpPr>
                <a:spLocks/>
              </p:cNvSpPr>
              <p:nvPr/>
            </p:nvSpPr>
            <p:spPr bwMode="auto">
              <a:xfrm>
                <a:off x="2474912" y="1722438"/>
                <a:ext cx="207963" cy="147637"/>
              </a:xfrm>
              <a:custGeom>
                <a:avLst/>
                <a:gdLst>
                  <a:gd name="T0" fmla="*/ 16 w 41"/>
                  <a:gd name="T1" fmla="*/ 15 h 29"/>
                  <a:gd name="T2" fmla="*/ 12 w 41"/>
                  <a:gd name="T3" fmla="*/ 1 h 29"/>
                  <a:gd name="T4" fmla="*/ 5 w 41"/>
                  <a:gd name="T5" fmla="*/ 20 h 29"/>
                  <a:gd name="T6" fmla="*/ 25 w 41"/>
                  <a:gd name="T7" fmla="*/ 28 h 29"/>
                  <a:gd name="T8" fmla="*/ 41 w 41"/>
                  <a:gd name="T9" fmla="*/ 29 h 29"/>
                  <a:gd name="T10" fmla="*/ 26 w 41"/>
                  <a:gd name="T11" fmla="*/ 20 h 29"/>
                  <a:gd name="T12" fmla="*/ 16 w 41"/>
                  <a:gd name="T13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16" y="15"/>
                    </a:moveTo>
                    <a:cubicBezTo>
                      <a:pt x="22" y="12"/>
                      <a:pt x="20" y="0"/>
                      <a:pt x="12" y="1"/>
                    </a:cubicBezTo>
                    <a:cubicBezTo>
                      <a:pt x="4" y="1"/>
                      <a:pt x="0" y="12"/>
                      <a:pt x="5" y="20"/>
                    </a:cubicBezTo>
                    <a:cubicBezTo>
                      <a:pt x="10" y="28"/>
                      <a:pt x="20" y="28"/>
                      <a:pt x="25" y="28"/>
                    </a:cubicBezTo>
                    <a:cubicBezTo>
                      <a:pt x="30" y="29"/>
                      <a:pt x="41" y="29"/>
                      <a:pt x="41" y="29"/>
                    </a:cubicBezTo>
                    <a:cubicBezTo>
                      <a:pt x="41" y="29"/>
                      <a:pt x="36" y="23"/>
                      <a:pt x="26" y="20"/>
                    </a:cubicBezTo>
                    <a:cubicBezTo>
                      <a:pt x="17" y="17"/>
                      <a:pt x="16" y="15"/>
                      <a:pt x="16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6"/>
              <p:cNvSpPr>
                <a:spLocks/>
              </p:cNvSpPr>
              <p:nvPr/>
            </p:nvSpPr>
            <p:spPr bwMode="auto">
              <a:xfrm>
                <a:off x="2435225" y="1593850"/>
                <a:ext cx="654050" cy="657225"/>
              </a:xfrm>
              <a:custGeom>
                <a:avLst/>
                <a:gdLst>
                  <a:gd name="T0" fmla="*/ 84 w 129"/>
                  <a:gd name="T1" fmla="*/ 84 h 129"/>
                  <a:gd name="T2" fmla="*/ 62 w 129"/>
                  <a:gd name="T3" fmla="*/ 126 h 129"/>
                  <a:gd name="T4" fmla="*/ 48 w 129"/>
                  <a:gd name="T5" fmla="*/ 101 h 129"/>
                  <a:gd name="T6" fmla="*/ 69 w 129"/>
                  <a:gd name="T7" fmla="*/ 97 h 129"/>
                  <a:gd name="T8" fmla="*/ 67 w 129"/>
                  <a:gd name="T9" fmla="*/ 105 h 129"/>
                  <a:gd name="T10" fmla="*/ 59 w 129"/>
                  <a:gd name="T11" fmla="*/ 110 h 129"/>
                  <a:gd name="T12" fmla="*/ 78 w 129"/>
                  <a:gd name="T13" fmla="*/ 108 h 129"/>
                  <a:gd name="T14" fmla="*/ 58 w 129"/>
                  <a:gd name="T15" fmla="*/ 68 h 129"/>
                  <a:gd name="T16" fmla="*/ 11 w 129"/>
                  <a:gd name="T17" fmla="*/ 75 h 129"/>
                  <a:gd name="T18" fmla="*/ 15 w 129"/>
                  <a:gd name="T19" fmla="*/ 86 h 129"/>
                  <a:gd name="T20" fmla="*/ 22 w 129"/>
                  <a:gd name="T21" fmla="*/ 77 h 129"/>
                  <a:gd name="T22" fmla="*/ 21 w 129"/>
                  <a:gd name="T23" fmla="*/ 93 h 129"/>
                  <a:gd name="T24" fmla="*/ 0 w 129"/>
                  <a:gd name="T25" fmla="*/ 82 h 129"/>
                  <a:gd name="T26" fmla="*/ 33 w 129"/>
                  <a:gd name="T27" fmla="*/ 55 h 129"/>
                  <a:gd name="T28" fmla="*/ 62 w 129"/>
                  <a:gd name="T29" fmla="*/ 62 h 129"/>
                  <a:gd name="T30" fmla="*/ 55 w 129"/>
                  <a:gd name="T31" fmla="*/ 33 h 129"/>
                  <a:gd name="T32" fmla="*/ 81 w 129"/>
                  <a:gd name="T33" fmla="*/ 0 h 129"/>
                  <a:gd name="T34" fmla="*/ 93 w 129"/>
                  <a:gd name="T35" fmla="*/ 22 h 129"/>
                  <a:gd name="T36" fmla="*/ 77 w 129"/>
                  <a:gd name="T37" fmla="*/ 22 h 129"/>
                  <a:gd name="T38" fmla="*/ 86 w 129"/>
                  <a:gd name="T39" fmla="*/ 15 h 129"/>
                  <a:gd name="T40" fmla="*/ 75 w 129"/>
                  <a:gd name="T41" fmla="*/ 11 h 129"/>
                  <a:gd name="T42" fmla="*/ 68 w 129"/>
                  <a:gd name="T43" fmla="*/ 58 h 129"/>
                  <a:gd name="T44" fmla="*/ 108 w 129"/>
                  <a:gd name="T45" fmla="*/ 78 h 129"/>
                  <a:gd name="T46" fmla="*/ 110 w 129"/>
                  <a:gd name="T47" fmla="*/ 59 h 129"/>
                  <a:gd name="T48" fmla="*/ 105 w 129"/>
                  <a:gd name="T49" fmla="*/ 67 h 129"/>
                  <a:gd name="T50" fmla="*/ 97 w 129"/>
                  <a:gd name="T51" fmla="*/ 69 h 129"/>
                  <a:gd name="T52" fmla="*/ 101 w 129"/>
                  <a:gd name="T53" fmla="*/ 48 h 129"/>
                  <a:gd name="T54" fmla="*/ 126 w 129"/>
                  <a:gd name="T55" fmla="*/ 62 h 129"/>
                  <a:gd name="T56" fmla="*/ 84 w 129"/>
                  <a:gd name="T57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84" y="84"/>
                    </a:moveTo>
                    <a:cubicBezTo>
                      <a:pt x="101" y="109"/>
                      <a:pt x="76" y="129"/>
                      <a:pt x="62" y="126"/>
                    </a:cubicBezTo>
                    <a:cubicBezTo>
                      <a:pt x="48" y="124"/>
                      <a:pt x="43" y="110"/>
                      <a:pt x="48" y="101"/>
                    </a:cubicBezTo>
                    <a:cubicBezTo>
                      <a:pt x="53" y="92"/>
                      <a:pt x="65" y="93"/>
                      <a:pt x="69" y="97"/>
                    </a:cubicBezTo>
                    <a:cubicBezTo>
                      <a:pt x="72" y="100"/>
                      <a:pt x="68" y="107"/>
                      <a:pt x="67" y="105"/>
                    </a:cubicBezTo>
                    <a:cubicBezTo>
                      <a:pt x="65" y="103"/>
                      <a:pt x="60" y="103"/>
                      <a:pt x="59" y="110"/>
                    </a:cubicBezTo>
                    <a:cubicBezTo>
                      <a:pt x="58" y="117"/>
                      <a:pt x="74" y="120"/>
                      <a:pt x="78" y="108"/>
                    </a:cubicBezTo>
                    <a:cubicBezTo>
                      <a:pt x="82" y="97"/>
                      <a:pt x="74" y="79"/>
                      <a:pt x="58" y="68"/>
                    </a:cubicBezTo>
                    <a:cubicBezTo>
                      <a:pt x="42" y="57"/>
                      <a:pt x="14" y="65"/>
                      <a:pt x="11" y="75"/>
                    </a:cubicBezTo>
                    <a:cubicBezTo>
                      <a:pt x="7" y="86"/>
                      <a:pt x="15" y="86"/>
                      <a:pt x="15" y="86"/>
                    </a:cubicBezTo>
                    <a:cubicBezTo>
                      <a:pt x="11" y="81"/>
                      <a:pt x="17" y="75"/>
                      <a:pt x="22" y="77"/>
                    </a:cubicBezTo>
                    <a:cubicBezTo>
                      <a:pt x="27" y="79"/>
                      <a:pt x="28" y="89"/>
                      <a:pt x="21" y="93"/>
                    </a:cubicBezTo>
                    <a:cubicBezTo>
                      <a:pt x="15" y="98"/>
                      <a:pt x="1" y="95"/>
                      <a:pt x="0" y="82"/>
                    </a:cubicBezTo>
                    <a:cubicBezTo>
                      <a:pt x="0" y="68"/>
                      <a:pt x="12" y="54"/>
                      <a:pt x="33" y="55"/>
                    </a:cubicBezTo>
                    <a:cubicBezTo>
                      <a:pt x="54" y="57"/>
                      <a:pt x="62" y="62"/>
                      <a:pt x="62" y="62"/>
                    </a:cubicBezTo>
                    <a:cubicBezTo>
                      <a:pt x="62" y="62"/>
                      <a:pt x="57" y="54"/>
                      <a:pt x="55" y="33"/>
                    </a:cubicBezTo>
                    <a:cubicBezTo>
                      <a:pt x="54" y="13"/>
                      <a:pt x="68" y="0"/>
                      <a:pt x="81" y="0"/>
                    </a:cubicBezTo>
                    <a:cubicBezTo>
                      <a:pt x="95" y="1"/>
                      <a:pt x="98" y="15"/>
                      <a:pt x="93" y="22"/>
                    </a:cubicBezTo>
                    <a:cubicBezTo>
                      <a:pt x="89" y="28"/>
                      <a:pt x="79" y="27"/>
                      <a:pt x="77" y="22"/>
                    </a:cubicBezTo>
                    <a:cubicBezTo>
                      <a:pt x="75" y="18"/>
                      <a:pt x="81" y="11"/>
                      <a:pt x="86" y="15"/>
                    </a:cubicBezTo>
                    <a:cubicBezTo>
                      <a:pt x="86" y="15"/>
                      <a:pt x="85" y="7"/>
                      <a:pt x="75" y="11"/>
                    </a:cubicBezTo>
                    <a:cubicBezTo>
                      <a:pt x="65" y="14"/>
                      <a:pt x="57" y="42"/>
                      <a:pt x="68" y="58"/>
                    </a:cubicBezTo>
                    <a:cubicBezTo>
                      <a:pt x="79" y="74"/>
                      <a:pt x="97" y="82"/>
                      <a:pt x="108" y="78"/>
                    </a:cubicBezTo>
                    <a:cubicBezTo>
                      <a:pt x="119" y="74"/>
                      <a:pt x="116" y="58"/>
                      <a:pt x="110" y="59"/>
                    </a:cubicBezTo>
                    <a:cubicBezTo>
                      <a:pt x="103" y="60"/>
                      <a:pt x="103" y="65"/>
                      <a:pt x="105" y="67"/>
                    </a:cubicBezTo>
                    <a:cubicBezTo>
                      <a:pt x="107" y="69"/>
                      <a:pt x="100" y="73"/>
                      <a:pt x="97" y="69"/>
                    </a:cubicBezTo>
                    <a:cubicBezTo>
                      <a:pt x="93" y="66"/>
                      <a:pt x="92" y="53"/>
                      <a:pt x="101" y="48"/>
                    </a:cubicBezTo>
                    <a:cubicBezTo>
                      <a:pt x="110" y="44"/>
                      <a:pt x="123" y="48"/>
                      <a:pt x="126" y="62"/>
                    </a:cubicBezTo>
                    <a:cubicBezTo>
                      <a:pt x="129" y="76"/>
                      <a:pt x="109" y="102"/>
                      <a:pt x="84" y="8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7"/>
              <p:cNvSpPr>
                <a:spLocks/>
              </p:cNvSpPr>
              <p:nvPr/>
            </p:nvSpPr>
            <p:spPr bwMode="auto">
              <a:xfrm>
                <a:off x="2541587" y="1925638"/>
                <a:ext cx="212725" cy="168275"/>
              </a:xfrm>
              <a:custGeom>
                <a:avLst/>
                <a:gdLst>
                  <a:gd name="T0" fmla="*/ 24 w 42"/>
                  <a:gd name="T1" fmla="*/ 0 h 33"/>
                  <a:gd name="T2" fmla="*/ 37 w 42"/>
                  <a:gd name="T3" fmla="*/ 6 h 33"/>
                  <a:gd name="T4" fmla="*/ 22 w 42"/>
                  <a:gd name="T5" fmla="*/ 32 h 33"/>
                  <a:gd name="T6" fmla="*/ 6 w 42"/>
                  <a:gd name="T7" fmla="*/ 12 h 33"/>
                  <a:gd name="T8" fmla="*/ 19 w 42"/>
                  <a:gd name="T9" fmla="*/ 11 h 33"/>
                  <a:gd name="T10" fmla="*/ 18 w 42"/>
                  <a:gd name="T11" fmla="*/ 16 h 33"/>
                  <a:gd name="T12" fmla="*/ 25 w 42"/>
                  <a:gd name="T13" fmla="*/ 17 h 33"/>
                  <a:gd name="T14" fmla="*/ 24 w 42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3">
                    <a:moveTo>
                      <a:pt x="24" y="0"/>
                    </a:moveTo>
                    <a:cubicBezTo>
                      <a:pt x="24" y="0"/>
                      <a:pt x="32" y="0"/>
                      <a:pt x="37" y="6"/>
                    </a:cubicBezTo>
                    <a:cubicBezTo>
                      <a:pt x="42" y="13"/>
                      <a:pt x="35" y="30"/>
                      <a:pt x="22" y="32"/>
                    </a:cubicBezTo>
                    <a:cubicBezTo>
                      <a:pt x="9" y="33"/>
                      <a:pt x="0" y="18"/>
                      <a:pt x="6" y="12"/>
                    </a:cubicBezTo>
                    <a:cubicBezTo>
                      <a:pt x="11" y="6"/>
                      <a:pt x="18" y="7"/>
                      <a:pt x="19" y="11"/>
                    </a:cubicBezTo>
                    <a:cubicBezTo>
                      <a:pt x="20" y="14"/>
                      <a:pt x="21" y="15"/>
                      <a:pt x="18" y="16"/>
                    </a:cubicBezTo>
                    <a:cubicBezTo>
                      <a:pt x="14" y="17"/>
                      <a:pt x="19" y="22"/>
                      <a:pt x="25" y="17"/>
                    </a:cubicBezTo>
                    <a:cubicBezTo>
                      <a:pt x="31" y="13"/>
                      <a:pt x="31" y="4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8"/>
              <p:cNvSpPr>
                <a:spLocks/>
              </p:cNvSpPr>
              <p:nvPr/>
            </p:nvSpPr>
            <p:spPr bwMode="auto">
              <a:xfrm>
                <a:off x="2403475" y="1660525"/>
                <a:ext cx="122238" cy="96837"/>
              </a:xfrm>
              <a:custGeom>
                <a:avLst/>
                <a:gdLst>
                  <a:gd name="T0" fmla="*/ 19 w 24"/>
                  <a:gd name="T1" fmla="*/ 14 h 19"/>
                  <a:gd name="T2" fmla="*/ 14 w 24"/>
                  <a:gd name="T3" fmla="*/ 12 h 19"/>
                  <a:gd name="T4" fmla="*/ 5 w 24"/>
                  <a:gd name="T5" fmla="*/ 16 h 19"/>
                  <a:gd name="T6" fmla="*/ 8 w 24"/>
                  <a:gd name="T7" fmla="*/ 2 h 19"/>
                  <a:gd name="T8" fmla="*/ 19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19" y="14"/>
                    </a:moveTo>
                    <a:cubicBezTo>
                      <a:pt x="19" y="14"/>
                      <a:pt x="16" y="10"/>
                      <a:pt x="14" y="12"/>
                    </a:cubicBezTo>
                    <a:cubicBezTo>
                      <a:pt x="11" y="13"/>
                      <a:pt x="10" y="19"/>
                      <a:pt x="5" y="16"/>
                    </a:cubicBezTo>
                    <a:cubicBezTo>
                      <a:pt x="0" y="14"/>
                      <a:pt x="0" y="4"/>
                      <a:pt x="8" y="2"/>
                    </a:cubicBezTo>
                    <a:cubicBezTo>
                      <a:pt x="16" y="0"/>
                      <a:pt x="24" y="8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49"/>
              <p:cNvSpPr>
                <a:spLocks noEditPoints="1"/>
              </p:cNvSpPr>
              <p:nvPr/>
            </p:nvSpPr>
            <p:spPr bwMode="auto">
              <a:xfrm>
                <a:off x="2967037" y="2128838"/>
                <a:ext cx="234950" cy="234950"/>
              </a:xfrm>
              <a:custGeom>
                <a:avLst/>
                <a:gdLst>
                  <a:gd name="T0" fmla="*/ 38 w 46"/>
                  <a:gd name="T1" fmla="*/ 38 h 46"/>
                  <a:gd name="T2" fmla="*/ 8 w 46"/>
                  <a:gd name="T3" fmla="*/ 38 h 46"/>
                  <a:gd name="T4" fmla="*/ 8 w 46"/>
                  <a:gd name="T5" fmla="*/ 8 h 46"/>
                  <a:gd name="T6" fmla="*/ 38 w 46"/>
                  <a:gd name="T7" fmla="*/ 8 h 46"/>
                  <a:gd name="T8" fmla="*/ 38 w 46"/>
                  <a:gd name="T9" fmla="*/ 38 h 46"/>
                  <a:gd name="T10" fmla="*/ 31 w 46"/>
                  <a:gd name="T11" fmla="*/ 15 h 46"/>
                  <a:gd name="T12" fmla="*/ 15 w 46"/>
                  <a:gd name="T13" fmla="*/ 15 h 46"/>
                  <a:gd name="T14" fmla="*/ 15 w 46"/>
                  <a:gd name="T15" fmla="*/ 31 h 46"/>
                  <a:gd name="T16" fmla="*/ 31 w 46"/>
                  <a:gd name="T17" fmla="*/ 31 h 46"/>
                  <a:gd name="T18" fmla="*/ 31 w 46"/>
                  <a:gd name="T19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6">
                    <a:moveTo>
                      <a:pt x="38" y="38"/>
                    </a:moveTo>
                    <a:cubicBezTo>
                      <a:pt x="30" y="46"/>
                      <a:pt x="16" y="46"/>
                      <a:pt x="8" y="38"/>
                    </a:cubicBezTo>
                    <a:cubicBezTo>
                      <a:pt x="0" y="30"/>
                      <a:pt x="0" y="16"/>
                      <a:pt x="8" y="8"/>
                    </a:cubicBezTo>
                    <a:cubicBezTo>
                      <a:pt x="16" y="0"/>
                      <a:pt x="30" y="0"/>
                      <a:pt x="38" y="8"/>
                    </a:cubicBezTo>
                    <a:cubicBezTo>
                      <a:pt x="46" y="16"/>
                      <a:pt x="46" y="30"/>
                      <a:pt x="38" y="38"/>
                    </a:cubicBezTo>
                    <a:moveTo>
                      <a:pt x="31" y="15"/>
                    </a:moveTo>
                    <a:cubicBezTo>
                      <a:pt x="26" y="11"/>
                      <a:pt x="19" y="11"/>
                      <a:pt x="15" y="15"/>
                    </a:cubicBezTo>
                    <a:cubicBezTo>
                      <a:pt x="11" y="19"/>
                      <a:pt x="11" y="26"/>
                      <a:pt x="15" y="31"/>
                    </a:cubicBezTo>
                    <a:cubicBezTo>
                      <a:pt x="19" y="35"/>
                      <a:pt x="26" y="35"/>
                      <a:pt x="31" y="31"/>
                    </a:cubicBezTo>
                    <a:cubicBezTo>
                      <a:pt x="35" y="26"/>
                      <a:pt x="35" y="19"/>
                      <a:pt x="31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0"/>
              <p:cNvSpPr>
                <a:spLocks/>
              </p:cNvSpPr>
              <p:nvPr/>
            </p:nvSpPr>
            <p:spPr bwMode="auto">
              <a:xfrm>
                <a:off x="3119437" y="2047875"/>
                <a:ext cx="163513" cy="163512"/>
              </a:xfrm>
              <a:custGeom>
                <a:avLst/>
                <a:gdLst>
                  <a:gd name="T0" fmla="*/ 28 w 32"/>
                  <a:gd name="T1" fmla="*/ 1 h 32"/>
                  <a:gd name="T2" fmla="*/ 0 w 32"/>
                  <a:gd name="T3" fmla="*/ 22 h 32"/>
                  <a:gd name="T4" fmla="*/ 5 w 32"/>
                  <a:gd name="T5" fmla="*/ 24 h 32"/>
                  <a:gd name="T6" fmla="*/ 25 w 32"/>
                  <a:gd name="T7" fmla="*/ 7 h 32"/>
                  <a:gd name="T8" fmla="*/ 8 w 32"/>
                  <a:gd name="T9" fmla="*/ 27 h 32"/>
                  <a:gd name="T10" fmla="*/ 10 w 32"/>
                  <a:gd name="T11" fmla="*/ 32 h 32"/>
                  <a:gd name="T12" fmla="*/ 31 w 32"/>
                  <a:gd name="T13" fmla="*/ 4 h 32"/>
                  <a:gd name="T14" fmla="*/ 32 w 32"/>
                  <a:gd name="T15" fmla="*/ 0 h 32"/>
                  <a:gd name="T16" fmla="*/ 28 w 32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28" y="1"/>
                    </a:moveTo>
                    <a:cubicBezTo>
                      <a:pt x="9" y="5"/>
                      <a:pt x="1" y="21"/>
                      <a:pt x="0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11" y="12"/>
                      <a:pt x="25" y="7"/>
                    </a:cubicBezTo>
                    <a:cubicBezTo>
                      <a:pt x="20" y="21"/>
                      <a:pt x="8" y="27"/>
                      <a:pt x="8" y="27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1"/>
                      <a:pt x="28" y="24"/>
                      <a:pt x="31" y="4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2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1"/>
              <p:cNvSpPr>
                <a:spLocks/>
              </p:cNvSpPr>
              <p:nvPr/>
            </p:nvSpPr>
            <p:spPr bwMode="auto">
              <a:xfrm>
                <a:off x="2886075" y="2282825"/>
                <a:ext cx="163513" cy="161925"/>
              </a:xfrm>
              <a:custGeom>
                <a:avLst/>
                <a:gdLst>
                  <a:gd name="T0" fmla="*/ 27 w 32"/>
                  <a:gd name="T1" fmla="*/ 8 h 32"/>
                  <a:gd name="T2" fmla="*/ 7 w 32"/>
                  <a:gd name="T3" fmla="*/ 25 h 32"/>
                  <a:gd name="T4" fmla="*/ 24 w 32"/>
                  <a:gd name="T5" fmla="*/ 5 h 32"/>
                  <a:gd name="T6" fmla="*/ 22 w 32"/>
                  <a:gd name="T7" fmla="*/ 0 h 32"/>
                  <a:gd name="T8" fmla="*/ 1 w 32"/>
                  <a:gd name="T9" fmla="*/ 28 h 32"/>
                  <a:gd name="T10" fmla="*/ 0 w 32"/>
                  <a:gd name="T11" fmla="*/ 32 h 32"/>
                  <a:gd name="T12" fmla="*/ 4 w 32"/>
                  <a:gd name="T13" fmla="*/ 31 h 32"/>
                  <a:gd name="T14" fmla="*/ 32 w 32"/>
                  <a:gd name="T15" fmla="*/ 10 h 32"/>
                  <a:gd name="T16" fmla="*/ 27 w 32"/>
                  <a:gd name="T17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27" y="8"/>
                    </a:moveTo>
                    <a:cubicBezTo>
                      <a:pt x="27" y="8"/>
                      <a:pt x="21" y="20"/>
                      <a:pt x="7" y="25"/>
                    </a:cubicBezTo>
                    <a:cubicBezTo>
                      <a:pt x="12" y="11"/>
                      <a:pt x="24" y="5"/>
                      <a:pt x="24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4" y="9"/>
                      <a:pt x="1" y="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23" y="28"/>
                      <a:pt x="31" y="11"/>
                      <a:pt x="32" y="10"/>
                    </a:cubicBezTo>
                    <a:lnTo>
                      <a:pt x="2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2"/>
              <p:cNvSpPr>
                <a:spLocks/>
              </p:cNvSpPr>
              <p:nvPr/>
            </p:nvSpPr>
            <p:spPr bwMode="auto">
              <a:xfrm>
                <a:off x="3119437" y="2282825"/>
                <a:ext cx="163513" cy="161925"/>
              </a:xfrm>
              <a:custGeom>
                <a:avLst/>
                <a:gdLst>
                  <a:gd name="T0" fmla="*/ 31 w 32"/>
                  <a:gd name="T1" fmla="*/ 28 h 32"/>
                  <a:gd name="T2" fmla="*/ 10 w 32"/>
                  <a:gd name="T3" fmla="*/ 0 h 32"/>
                  <a:gd name="T4" fmla="*/ 8 w 32"/>
                  <a:gd name="T5" fmla="*/ 5 h 32"/>
                  <a:gd name="T6" fmla="*/ 25 w 32"/>
                  <a:gd name="T7" fmla="*/ 25 h 32"/>
                  <a:gd name="T8" fmla="*/ 5 w 32"/>
                  <a:gd name="T9" fmla="*/ 8 h 32"/>
                  <a:gd name="T10" fmla="*/ 0 w 32"/>
                  <a:gd name="T11" fmla="*/ 10 h 32"/>
                  <a:gd name="T12" fmla="*/ 28 w 32"/>
                  <a:gd name="T13" fmla="*/ 31 h 32"/>
                  <a:gd name="T14" fmla="*/ 32 w 32"/>
                  <a:gd name="T15" fmla="*/ 32 h 32"/>
                  <a:gd name="T16" fmla="*/ 31 w 32"/>
                  <a:gd name="T1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31" y="28"/>
                    </a:moveTo>
                    <a:cubicBezTo>
                      <a:pt x="28" y="9"/>
                      <a:pt x="11" y="1"/>
                      <a:pt x="10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20" y="11"/>
                      <a:pt x="25" y="25"/>
                    </a:cubicBezTo>
                    <a:cubicBezTo>
                      <a:pt x="11" y="20"/>
                      <a:pt x="5" y="8"/>
                      <a:pt x="5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9" y="28"/>
                      <a:pt x="28" y="31"/>
                    </a:cubicBezTo>
                    <a:cubicBezTo>
                      <a:pt x="32" y="32"/>
                      <a:pt x="32" y="32"/>
                      <a:pt x="32" y="32"/>
                    </a:cubicBezTo>
                    <a:lnTo>
                      <a:pt x="31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3"/>
              <p:cNvSpPr>
                <a:spLocks/>
              </p:cNvSpPr>
              <p:nvPr/>
            </p:nvSpPr>
            <p:spPr bwMode="auto">
              <a:xfrm>
                <a:off x="2886075" y="2047875"/>
                <a:ext cx="163513" cy="163512"/>
              </a:xfrm>
              <a:custGeom>
                <a:avLst/>
                <a:gdLst>
                  <a:gd name="T0" fmla="*/ 4 w 32"/>
                  <a:gd name="T1" fmla="*/ 1 h 32"/>
                  <a:gd name="T2" fmla="*/ 0 w 32"/>
                  <a:gd name="T3" fmla="*/ 0 h 32"/>
                  <a:gd name="T4" fmla="*/ 1 w 32"/>
                  <a:gd name="T5" fmla="*/ 4 h 32"/>
                  <a:gd name="T6" fmla="*/ 22 w 32"/>
                  <a:gd name="T7" fmla="*/ 32 h 32"/>
                  <a:gd name="T8" fmla="*/ 24 w 32"/>
                  <a:gd name="T9" fmla="*/ 27 h 32"/>
                  <a:gd name="T10" fmla="*/ 7 w 32"/>
                  <a:gd name="T11" fmla="*/ 7 h 32"/>
                  <a:gd name="T12" fmla="*/ 27 w 32"/>
                  <a:gd name="T13" fmla="*/ 24 h 32"/>
                  <a:gd name="T14" fmla="*/ 32 w 32"/>
                  <a:gd name="T15" fmla="*/ 22 h 32"/>
                  <a:gd name="T16" fmla="*/ 4 w 32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4"/>
                      <a:pt x="21" y="31"/>
                      <a:pt x="22" y="32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12" y="21"/>
                      <a:pt x="7" y="7"/>
                    </a:cubicBezTo>
                    <a:cubicBezTo>
                      <a:pt x="21" y="12"/>
                      <a:pt x="27" y="24"/>
                      <a:pt x="27" y="24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1"/>
                      <a:pt x="23" y="5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4"/>
              <p:cNvSpPr>
                <a:spLocks/>
              </p:cNvSpPr>
              <p:nvPr/>
            </p:nvSpPr>
            <p:spPr bwMode="auto">
              <a:xfrm>
                <a:off x="3017837" y="2338388"/>
                <a:ext cx="133350" cy="188912"/>
              </a:xfrm>
              <a:custGeom>
                <a:avLst/>
                <a:gdLst>
                  <a:gd name="T0" fmla="*/ 20 w 26"/>
                  <a:gd name="T1" fmla="*/ 0 h 37"/>
                  <a:gd name="T2" fmla="*/ 15 w 26"/>
                  <a:gd name="T3" fmla="*/ 1 h 37"/>
                  <a:gd name="T4" fmla="*/ 13 w 26"/>
                  <a:gd name="T5" fmla="*/ 27 h 37"/>
                  <a:gd name="T6" fmla="*/ 11 w 26"/>
                  <a:gd name="T7" fmla="*/ 1 h 37"/>
                  <a:gd name="T8" fmla="*/ 6 w 26"/>
                  <a:gd name="T9" fmla="*/ 0 h 37"/>
                  <a:gd name="T10" fmla="*/ 11 w 26"/>
                  <a:gd name="T11" fmla="*/ 34 h 37"/>
                  <a:gd name="T12" fmla="*/ 13 w 26"/>
                  <a:gd name="T13" fmla="*/ 37 h 37"/>
                  <a:gd name="T14" fmla="*/ 15 w 26"/>
                  <a:gd name="T15" fmla="*/ 34 h 37"/>
                  <a:gd name="T16" fmla="*/ 20 w 2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7">
                    <a:moveTo>
                      <a:pt x="20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0" y="14"/>
                      <a:pt x="13" y="27"/>
                    </a:cubicBezTo>
                    <a:cubicBezTo>
                      <a:pt x="6" y="14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17"/>
                      <a:pt x="11" y="34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6" y="17"/>
                      <a:pt x="20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5"/>
              <p:cNvSpPr>
                <a:spLocks/>
              </p:cNvSpPr>
              <p:nvPr/>
            </p:nvSpPr>
            <p:spPr bwMode="auto">
              <a:xfrm>
                <a:off x="3017837" y="1971675"/>
                <a:ext cx="133350" cy="182562"/>
              </a:xfrm>
              <a:custGeom>
                <a:avLst/>
                <a:gdLst>
                  <a:gd name="T0" fmla="*/ 15 w 26"/>
                  <a:gd name="T1" fmla="*/ 3 h 36"/>
                  <a:gd name="T2" fmla="*/ 13 w 26"/>
                  <a:gd name="T3" fmla="*/ 0 h 36"/>
                  <a:gd name="T4" fmla="*/ 11 w 26"/>
                  <a:gd name="T5" fmla="*/ 3 h 36"/>
                  <a:gd name="T6" fmla="*/ 6 w 26"/>
                  <a:gd name="T7" fmla="*/ 36 h 36"/>
                  <a:gd name="T8" fmla="*/ 11 w 26"/>
                  <a:gd name="T9" fmla="*/ 35 h 36"/>
                  <a:gd name="T10" fmla="*/ 13 w 26"/>
                  <a:gd name="T11" fmla="*/ 9 h 36"/>
                  <a:gd name="T12" fmla="*/ 15 w 26"/>
                  <a:gd name="T13" fmla="*/ 35 h 36"/>
                  <a:gd name="T14" fmla="*/ 20 w 26"/>
                  <a:gd name="T15" fmla="*/ 36 h 36"/>
                  <a:gd name="T16" fmla="*/ 15 w 26"/>
                  <a:gd name="T17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6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0" y="19"/>
                      <a:pt x="6" y="36"/>
                      <a:pt x="6" y="36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6" y="22"/>
                      <a:pt x="13" y="9"/>
                    </a:cubicBezTo>
                    <a:cubicBezTo>
                      <a:pt x="20" y="22"/>
                      <a:pt x="15" y="35"/>
                      <a:pt x="15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6" y="19"/>
                      <a:pt x="1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56"/>
              <p:cNvSpPr>
                <a:spLocks/>
              </p:cNvSpPr>
              <p:nvPr/>
            </p:nvSpPr>
            <p:spPr bwMode="auto">
              <a:xfrm>
                <a:off x="2805112" y="2179638"/>
                <a:ext cx="187325" cy="133350"/>
              </a:xfrm>
              <a:custGeom>
                <a:avLst/>
                <a:gdLst>
                  <a:gd name="T0" fmla="*/ 36 w 37"/>
                  <a:gd name="T1" fmla="*/ 15 h 26"/>
                  <a:gd name="T2" fmla="*/ 25 w 37"/>
                  <a:gd name="T3" fmla="*/ 17 h 26"/>
                  <a:gd name="T4" fmla="*/ 10 w 37"/>
                  <a:gd name="T5" fmla="*/ 13 h 26"/>
                  <a:gd name="T6" fmla="*/ 25 w 37"/>
                  <a:gd name="T7" fmla="*/ 9 h 26"/>
                  <a:gd name="T8" fmla="*/ 36 w 37"/>
                  <a:gd name="T9" fmla="*/ 11 h 26"/>
                  <a:gd name="T10" fmla="*/ 37 w 37"/>
                  <a:gd name="T11" fmla="*/ 6 h 26"/>
                  <a:gd name="T12" fmla="*/ 4 w 37"/>
                  <a:gd name="T13" fmla="*/ 11 h 26"/>
                  <a:gd name="T14" fmla="*/ 0 w 37"/>
                  <a:gd name="T15" fmla="*/ 13 h 26"/>
                  <a:gd name="T16" fmla="*/ 4 w 37"/>
                  <a:gd name="T17" fmla="*/ 15 h 26"/>
                  <a:gd name="T18" fmla="*/ 37 w 37"/>
                  <a:gd name="T19" fmla="*/ 20 h 26"/>
                  <a:gd name="T20" fmla="*/ 36 w 37"/>
                  <a:gd name="T21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6">
                    <a:moveTo>
                      <a:pt x="36" y="15"/>
                    </a:moveTo>
                    <a:cubicBezTo>
                      <a:pt x="36" y="15"/>
                      <a:pt x="31" y="17"/>
                      <a:pt x="25" y="17"/>
                    </a:cubicBezTo>
                    <a:cubicBezTo>
                      <a:pt x="21" y="17"/>
                      <a:pt x="16" y="16"/>
                      <a:pt x="10" y="13"/>
                    </a:cubicBezTo>
                    <a:cubicBezTo>
                      <a:pt x="16" y="10"/>
                      <a:pt x="21" y="9"/>
                      <a:pt x="25" y="9"/>
                    </a:cubicBezTo>
                    <a:cubicBezTo>
                      <a:pt x="31" y="9"/>
                      <a:pt x="36" y="11"/>
                      <a:pt x="36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20" y="0"/>
                      <a:pt x="4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0" y="26"/>
                      <a:pt x="37" y="20"/>
                      <a:pt x="37" y="20"/>
                    </a:cubicBezTo>
                    <a:lnTo>
                      <a:pt x="3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57"/>
              <p:cNvSpPr>
                <a:spLocks/>
              </p:cNvSpPr>
              <p:nvPr/>
            </p:nvSpPr>
            <p:spPr bwMode="auto">
              <a:xfrm>
                <a:off x="3176587" y="2179638"/>
                <a:ext cx="187325" cy="133350"/>
              </a:xfrm>
              <a:custGeom>
                <a:avLst/>
                <a:gdLst>
                  <a:gd name="T0" fmla="*/ 33 w 37"/>
                  <a:gd name="T1" fmla="*/ 11 h 26"/>
                  <a:gd name="T2" fmla="*/ 0 w 37"/>
                  <a:gd name="T3" fmla="*/ 6 h 26"/>
                  <a:gd name="T4" fmla="*/ 1 w 37"/>
                  <a:gd name="T5" fmla="*/ 11 h 26"/>
                  <a:gd name="T6" fmla="*/ 12 w 37"/>
                  <a:gd name="T7" fmla="*/ 9 h 26"/>
                  <a:gd name="T8" fmla="*/ 27 w 37"/>
                  <a:gd name="T9" fmla="*/ 13 h 26"/>
                  <a:gd name="T10" fmla="*/ 12 w 37"/>
                  <a:gd name="T11" fmla="*/ 17 h 26"/>
                  <a:gd name="T12" fmla="*/ 1 w 37"/>
                  <a:gd name="T13" fmla="*/ 15 h 26"/>
                  <a:gd name="T14" fmla="*/ 0 w 37"/>
                  <a:gd name="T15" fmla="*/ 20 h 26"/>
                  <a:gd name="T16" fmla="*/ 33 w 37"/>
                  <a:gd name="T17" fmla="*/ 15 h 26"/>
                  <a:gd name="T18" fmla="*/ 37 w 37"/>
                  <a:gd name="T19" fmla="*/ 13 h 26"/>
                  <a:gd name="T20" fmla="*/ 33 w 37"/>
                  <a:gd name="T2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6">
                    <a:moveTo>
                      <a:pt x="33" y="11"/>
                    </a:moveTo>
                    <a:cubicBezTo>
                      <a:pt x="17" y="0"/>
                      <a:pt x="0" y="6"/>
                      <a:pt x="0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6" y="9"/>
                      <a:pt x="12" y="9"/>
                    </a:cubicBezTo>
                    <a:cubicBezTo>
                      <a:pt x="16" y="9"/>
                      <a:pt x="21" y="10"/>
                      <a:pt x="27" y="13"/>
                    </a:cubicBezTo>
                    <a:cubicBezTo>
                      <a:pt x="21" y="16"/>
                      <a:pt x="16" y="17"/>
                      <a:pt x="12" y="17"/>
                    </a:cubicBezTo>
                    <a:cubicBezTo>
                      <a:pt x="6" y="17"/>
                      <a:pt x="1" y="15"/>
                      <a:pt x="1" y="1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7" y="26"/>
                      <a:pt x="33" y="15"/>
                    </a:cubicBezTo>
                    <a:cubicBezTo>
                      <a:pt x="37" y="13"/>
                      <a:pt x="37" y="13"/>
                      <a:pt x="37" y="13"/>
                    </a:cubicBezTo>
                    <a:lnTo>
                      <a:pt x="3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8"/>
              <p:cNvSpPr>
                <a:spLocks/>
              </p:cNvSpPr>
              <p:nvPr/>
            </p:nvSpPr>
            <p:spPr bwMode="auto">
              <a:xfrm>
                <a:off x="3500437" y="2063750"/>
                <a:ext cx="315913" cy="366712"/>
              </a:xfrm>
              <a:custGeom>
                <a:avLst/>
                <a:gdLst>
                  <a:gd name="T0" fmla="*/ 49 w 62"/>
                  <a:gd name="T1" fmla="*/ 36 h 72"/>
                  <a:gd name="T2" fmla="*/ 40 w 62"/>
                  <a:gd name="T3" fmla="*/ 51 h 72"/>
                  <a:gd name="T4" fmla="*/ 16 w 62"/>
                  <a:gd name="T5" fmla="*/ 58 h 72"/>
                  <a:gd name="T6" fmla="*/ 13 w 62"/>
                  <a:gd name="T7" fmla="*/ 47 h 72"/>
                  <a:gd name="T8" fmla="*/ 18 w 62"/>
                  <a:gd name="T9" fmla="*/ 49 h 72"/>
                  <a:gd name="T10" fmla="*/ 25 w 62"/>
                  <a:gd name="T11" fmla="*/ 50 h 72"/>
                  <a:gd name="T12" fmla="*/ 15 w 62"/>
                  <a:gd name="T13" fmla="*/ 36 h 72"/>
                  <a:gd name="T14" fmla="*/ 1 w 62"/>
                  <a:gd name="T15" fmla="*/ 54 h 72"/>
                  <a:gd name="T16" fmla="*/ 27 w 62"/>
                  <a:gd name="T17" fmla="*/ 69 h 72"/>
                  <a:gd name="T18" fmla="*/ 53 w 62"/>
                  <a:gd name="T19" fmla="*/ 50 h 72"/>
                  <a:gd name="T20" fmla="*/ 62 w 62"/>
                  <a:gd name="T21" fmla="*/ 36 h 72"/>
                  <a:gd name="T22" fmla="*/ 53 w 62"/>
                  <a:gd name="T23" fmla="*/ 22 h 72"/>
                  <a:gd name="T24" fmla="*/ 27 w 62"/>
                  <a:gd name="T25" fmla="*/ 3 h 72"/>
                  <a:gd name="T26" fmla="*/ 1 w 62"/>
                  <a:gd name="T27" fmla="*/ 18 h 72"/>
                  <a:gd name="T28" fmla="*/ 15 w 62"/>
                  <a:gd name="T29" fmla="*/ 36 h 72"/>
                  <a:gd name="T30" fmla="*/ 25 w 62"/>
                  <a:gd name="T31" fmla="*/ 22 h 72"/>
                  <a:gd name="T32" fmla="*/ 18 w 62"/>
                  <a:gd name="T33" fmla="*/ 23 h 72"/>
                  <a:gd name="T34" fmla="*/ 13 w 62"/>
                  <a:gd name="T35" fmla="*/ 25 h 72"/>
                  <a:gd name="T36" fmla="*/ 16 w 62"/>
                  <a:gd name="T37" fmla="*/ 14 h 72"/>
                  <a:gd name="T38" fmla="*/ 40 w 62"/>
                  <a:gd name="T39" fmla="*/ 21 h 72"/>
                  <a:gd name="T40" fmla="*/ 49 w 62"/>
                  <a:gd name="T4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72">
                    <a:moveTo>
                      <a:pt x="49" y="36"/>
                    </a:moveTo>
                    <a:cubicBezTo>
                      <a:pt x="47" y="39"/>
                      <a:pt x="45" y="45"/>
                      <a:pt x="40" y="51"/>
                    </a:cubicBezTo>
                    <a:cubicBezTo>
                      <a:pt x="34" y="57"/>
                      <a:pt x="22" y="60"/>
                      <a:pt x="16" y="58"/>
                    </a:cubicBezTo>
                    <a:cubicBezTo>
                      <a:pt x="10" y="56"/>
                      <a:pt x="10" y="47"/>
                      <a:pt x="13" y="47"/>
                    </a:cubicBezTo>
                    <a:cubicBezTo>
                      <a:pt x="15" y="46"/>
                      <a:pt x="18" y="46"/>
                      <a:pt x="18" y="49"/>
                    </a:cubicBezTo>
                    <a:cubicBezTo>
                      <a:pt x="18" y="52"/>
                      <a:pt x="23" y="53"/>
                      <a:pt x="25" y="50"/>
                    </a:cubicBezTo>
                    <a:cubicBezTo>
                      <a:pt x="27" y="47"/>
                      <a:pt x="26" y="36"/>
                      <a:pt x="15" y="36"/>
                    </a:cubicBezTo>
                    <a:cubicBezTo>
                      <a:pt x="4" y="36"/>
                      <a:pt x="0" y="43"/>
                      <a:pt x="1" y="54"/>
                    </a:cubicBezTo>
                    <a:cubicBezTo>
                      <a:pt x="2" y="64"/>
                      <a:pt x="12" y="72"/>
                      <a:pt x="27" y="69"/>
                    </a:cubicBezTo>
                    <a:cubicBezTo>
                      <a:pt x="43" y="66"/>
                      <a:pt x="49" y="57"/>
                      <a:pt x="53" y="50"/>
                    </a:cubicBezTo>
                    <a:cubicBezTo>
                      <a:pt x="57" y="43"/>
                      <a:pt x="62" y="36"/>
                      <a:pt x="62" y="36"/>
                    </a:cubicBezTo>
                    <a:cubicBezTo>
                      <a:pt x="62" y="36"/>
                      <a:pt x="57" y="28"/>
                      <a:pt x="53" y="22"/>
                    </a:cubicBezTo>
                    <a:cubicBezTo>
                      <a:pt x="49" y="15"/>
                      <a:pt x="43" y="6"/>
                      <a:pt x="27" y="3"/>
                    </a:cubicBezTo>
                    <a:cubicBezTo>
                      <a:pt x="12" y="0"/>
                      <a:pt x="2" y="8"/>
                      <a:pt x="1" y="18"/>
                    </a:cubicBezTo>
                    <a:cubicBezTo>
                      <a:pt x="0" y="29"/>
                      <a:pt x="4" y="36"/>
                      <a:pt x="15" y="36"/>
                    </a:cubicBezTo>
                    <a:cubicBezTo>
                      <a:pt x="26" y="35"/>
                      <a:pt x="27" y="25"/>
                      <a:pt x="25" y="22"/>
                    </a:cubicBezTo>
                    <a:cubicBezTo>
                      <a:pt x="23" y="19"/>
                      <a:pt x="18" y="19"/>
                      <a:pt x="18" y="23"/>
                    </a:cubicBezTo>
                    <a:cubicBezTo>
                      <a:pt x="18" y="26"/>
                      <a:pt x="15" y="26"/>
                      <a:pt x="13" y="25"/>
                    </a:cubicBezTo>
                    <a:cubicBezTo>
                      <a:pt x="10" y="24"/>
                      <a:pt x="10" y="15"/>
                      <a:pt x="16" y="14"/>
                    </a:cubicBezTo>
                    <a:cubicBezTo>
                      <a:pt x="22" y="12"/>
                      <a:pt x="34" y="15"/>
                      <a:pt x="40" y="21"/>
                    </a:cubicBezTo>
                    <a:cubicBezTo>
                      <a:pt x="45" y="27"/>
                      <a:pt x="47" y="33"/>
                      <a:pt x="49" y="3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59"/>
              <p:cNvSpPr>
                <a:spLocks/>
              </p:cNvSpPr>
              <p:nvPr/>
            </p:nvSpPr>
            <p:spPr bwMode="auto">
              <a:xfrm>
                <a:off x="3613150" y="2211388"/>
                <a:ext cx="65088" cy="65087"/>
              </a:xfrm>
              <a:custGeom>
                <a:avLst/>
                <a:gdLst>
                  <a:gd name="T0" fmla="*/ 6 w 13"/>
                  <a:gd name="T1" fmla="*/ 13 h 13"/>
                  <a:gd name="T2" fmla="*/ 0 w 13"/>
                  <a:gd name="T3" fmla="*/ 7 h 13"/>
                  <a:gd name="T4" fmla="*/ 6 w 13"/>
                  <a:gd name="T5" fmla="*/ 0 h 13"/>
                  <a:gd name="T6" fmla="*/ 13 w 13"/>
                  <a:gd name="T7" fmla="*/ 7 h 13"/>
                  <a:gd name="T8" fmla="*/ 6 w 13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cubicBezTo>
                      <a:pt x="13" y="10"/>
                      <a:pt x="10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0"/>
              <p:cNvSpPr>
                <a:spLocks/>
              </p:cNvSpPr>
              <p:nvPr/>
            </p:nvSpPr>
            <p:spPr bwMode="auto">
              <a:xfrm>
                <a:off x="2354262" y="2063750"/>
                <a:ext cx="309563" cy="366712"/>
              </a:xfrm>
              <a:custGeom>
                <a:avLst/>
                <a:gdLst>
                  <a:gd name="T0" fmla="*/ 12 w 61"/>
                  <a:gd name="T1" fmla="*/ 36 h 72"/>
                  <a:gd name="T2" fmla="*/ 22 w 61"/>
                  <a:gd name="T3" fmla="*/ 51 h 72"/>
                  <a:gd name="T4" fmla="*/ 45 w 61"/>
                  <a:gd name="T5" fmla="*/ 58 h 72"/>
                  <a:gd name="T6" fmla="*/ 49 w 61"/>
                  <a:gd name="T7" fmla="*/ 47 h 72"/>
                  <a:gd name="T8" fmla="*/ 44 w 61"/>
                  <a:gd name="T9" fmla="*/ 49 h 72"/>
                  <a:gd name="T10" fmla="*/ 37 w 61"/>
                  <a:gd name="T11" fmla="*/ 50 h 72"/>
                  <a:gd name="T12" fmla="*/ 47 w 61"/>
                  <a:gd name="T13" fmla="*/ 36 h 72"/>
                  <a:gd name="T14" fmla="*/ 61 w 61"/>
                  <a:gd name="T15" fmla="*/ 54 h 72"/>
                  <a:gd name="T16" fmla="*/ 34 w 61"/>
                  <a:gd name="T17" fmla="*/ 69 h 72"/>
                  <a:gd name="T18" fmla="*/ 9 w 61"/>
                  <a:gd name="T19" fmla="*/ 50 h 72"/>
                  <a:gd name="T20" fmla="*/ 0 w 61"/>
                  <a:gd name="T21" fmla="*/ 36 h 72"/>
                  <a:gd name="T22" fmla="*/ 9 w 61"/>
                  <a:gd name="T23" fmla="*/ 22 h 72"/>
                  <a:gd name="T24" fmla="*/ 34 w 61"/>
                  <a:gd name="T25" fmla="*/ 3 h 72"/>
                  <a:gd name="T26" fmla="*/ 61 w 61"/>
                  <a:gd name="T27" fmla="*/ 18 h 72"/>
                  <a:gd name="T28" fmla="*/ 47 w 61"/>
                  <a:gd name="T29" fmla="*/ 36 h 72"/>
                  <a:gd name="T30" fmla="*/ 37 w 61"/>
                  <a:gd name="T31" fmla="*/ 22 h 72"/>
                  <a:gd name="T32" fmla="*/ 44 w 61"/>
                  <a:gd name="T33" fmla="*/ 23 h 72"/>
                  <a:gd name="T34" fmla="*/ 49 w 61"/>
                  <a:gd name="T35" fmla="*/ 25 h 72"/>
                  <a:gd name="T36" fmla="*/ 45 w 61"/>
                  <a:gd name="T37" fmla="*/ 14 h 72"/>
                  <a:gd name="T38" fmla="*/ 22 w 61"/>
                  <a:gd name="T39" fmla="*/ 21 h 72"/>
                  <a:gd name="T40" fmla="*/ 12 w 61"/>
                  <a:gd name="T4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72">
                    <a:moveTo>
                      <a:pt x="12" y="36"/>
                    </a:moveTo>
                    <a:cubicBezTo>
                      <a:pt x="15" y="39"/>
                      <a:pt x="17" y="45"/>
                      <a:pt x="22" y="51"/>
                    </a:cubicBezTo>
                    <a:cubicBezTo>
                      <a:pt x="27" y="57"/>
                      <a:pt x="39" y="60"/>
                      <a:pt x="45" y="58"/>
                    </a:cubicBezTo>
                    <a:cubicBezTo>
                      <a:pt x="52" y="56"/>
                      <a:pt x="52" y="47"/>
                      <a:pt x="49" y="47"/>
                    </a:cubicBezTo>
                    <a:cubicBezTo>
                      <a:pt x="47" y="46"/>
                      <a:pt x="44" y="46"/>
                      <a:pt x="44" y="49"/>
                    </a:cubicBezTo>
                    <a:cubicBezTo>
                      <a:pt x="44" y="52"/>
                      <a:pt x="39" y="53"/>
                      <a:pt x="37" y="50"/>
                    </a:cubicBezTo>
                    <a:cubicBezTo>
                      <a:pt x="35" y="47"/>
                      <a:pt x="36" y="36"/>
                      <a:pt x="47" y="36"/>
                    </a:cubicBezTo>
                    <a:cubicBezTo>
                      <a:pt x="58" y="36"/>
                      <a:pt x="61" y="43"/>
                      <a:pt x="61" y="54"/>
                    </a:cubicBezTo>
                    <a:cubicBezTo>
                      <a:pt x="60" y="64"/>
                      <a:pt x="50" y="72"/>
                      <a:pt x="34" y="69"/>
                    </a:cubicBezTo>
                    <a:cubicBezTo>
                      <a:pt x="19" y="66"/>
                      <a:pt x="13" y="57"/>
                      <a:pt x="9" y="50"/>
                    </a:cubicBezTo>
                    <a:cubicBezTo>
                      <a:pt x="4" y="43"/>
                      <a:pt x="0" y="36"/>
                      <a:pt x="0" y="36"/>
                    </a:cubicBezTo>
                    <a:cubicBezTo>
                      <a:pt x="0" y="36"/>
                      <a:pt x="4" y="29"/>
                      <a:pt x="9" y="22"/>
                    </a:cubicBezTo>
                    <a:cubicBezTo>
                      <a:pt x="13" y="15"/>
                      <a:pt x="19" y="6"/>
                      <a:pt x="34" y="3"/>
                    </a:cubicBezTo>
                    <a:cubicBezTo>
                      <a:pt x="50" y="0"/>
                      <a:pt x="60" y="8"/>
                      <a:pt x="61" y="18"/>
                    </a:cubicBezTo>
                    <a:cubicBezTo>
                      <a:pt x="61" y="29"/>
                      <a:pt x="58" y="36"/>
                      <a:pt x="47" y="36"/>
                    </a:cubicBezTo>
                    <a:cubicBezTo>
                      <a:pt x="36" y="35"/>
                      <a:pt x="35" y="25"/>
                      <a:pt x="37" y="22"/>
                    </a:cubicBezTo>
                    <a:cubicBezTo>
                      <a:pt x="39" y="19"/>
                      <a:pt x="44" y="19"/>
                      <a:pt x="44" y="23"/>
                    </a:cubicBezTo>
                    <a:cubicBezTo>
                      <a:pt x="44" y="26"/>
                      <a:pt x="47" y="26"/>
                      <a:pt x="49" y="25"/>
                    </a:cubicBezTo>
                    <a:cubicBezTo>
                      <a:pt x="52" y="24"/>
                      <a:pt x="52" y="15"/>
                      <a:pt x="45" y="14"/>
                    </a:cubicBezTo>
                    <a:cubicBezTo>
                      <a:pt x="39" y="12"/>
                      <a:pt x="27" y="15"/>
                      <a:pt x="22" y="21"/>
                    </a:cubicBezTo>
                    <a:cubicBezTo>
                      <a:pt x="17" y="27"/>
                      <a:pt x="15" y="33"/>
                      <a:pt x="12" y="3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Oval 61"/>
              <p:cNvSpPr>
                <a:spLocks noChangeArrowheads="1"/>
              </p:cNvSpPr>
              <p:nvPr/>
            </p:nvSpPr>
            <p:spPr bwMode="auto">
              <a:xfrm>
                <a:off x="2490787" y="2211388"/>
                <a:ext cx="65088" cy="65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2"/>
              <p:cNvSpPr>
                <a:spLocks/>
              </p:cNvSpPr>
              <p:nvPr/>
            </p:nvSpPr>
            <p:spPr bwMode="auto">
              <a:xfrm>
                <a:off x="2901950" y="2663825"/>
                <a:ext cx="365125" cy="315912"/>
              </a:xfrm>
              <a:custGeom>
                <a:avLst/>
                <a:gdLst>
                  <a:gd name="T0" fmla="*/ 36 w 72"/>
                  <a:gd name="T1" fmla="*/ 50 h 62"/>
                  <a:gd name="T2" fmla="*/ 21 w 72"/>
                  <a:gd name="T3" fmla="*/ 40 h 62"/>
                  <a:gd name="T4" fmla="*/ 14 w 72"/>
                  <a:gd name="T5" fmla="*/ 16 h 62"/>
                  <a:gd name="T6" fmla="*/ 25 w 72"/>
                  <a:gd name="T7" fmla="*/ 13 h 62"/>
                  <a:gd name="T8" fmla="*/ 23 w 72"/>
                  <a:gd name="T9" fmla="*/ 18 h 62"/>
                  <a:gd name="T10" fmla="*/ 22 w 72"/>
                  <a:gd name="T11" fmla="*/ 25 h 62"/>
                  <a:gd name="T12" fmla="*/ 36 w 72"/>
                  <a:gd name="T13" fmla="*/ 15 h 62"/>
                  <a:gd name="T14" fmla="*/ 18 w 72"/>
                  <a:gd name="T15" fmla="*/ 1 h 62"/>
                  <a:gd name="T16" fmla="*/ 3 w 72"/>
                  <a:gd name="T17" fmla="*/ 27 h 62"/>
                  <a:gd name="T18" fmla="*/ 21 w 72"/>
                  <a:gd name="T19" fmla="*/ 53 h 62"/>
                  <a:gd name="T20" fmla="*/ 36 w 72"/>
                  <a:gd name="T21" fmla="*/ 62 h 62"/>
                  <a:gd name="T22" fmla="*/ 50 w 72"/>
                  <a:gd name="T23" fmla="*/ 53 h 62"/>
                  <a:gd name="T24" fmla="*/ 69 w 72"/>
                  <a:gd name="T25" fmla="*/ 27 h 62"/>
                  <a:gd name="T26" fmla="*/ 54 w 72"/>
                  <a:gd name="T27" fmla="*/ 1 h 62"/>
                  <a:gd name="T28" fmla="*/ 36 w 72"/>
                  <a:gd name="T29" fmla="*/ 15 h 62"/>
                  <a:gd name="T30" fmla="*/ 50 w 72"/>
                  <a:gd name="T31" fmla="*/ 25 h 62"/>
                  <a:gd name="T32" fmla="*/ 49 w 72"/>
                  <a:gd name="T33" fmla="*/ 18 h 62"/>
                  <a:gd name="T34" fmla="*/ 47 w 72"/>
                  <a:gd name="T35" fmla="*/ 13 h 62"/>
                  <a:gd name="T36" fmla="*/ 58 w 72"/>
                  <a:gd name="T37" fmla="*/ 16 h 62"/>
                  <a:gd name="T38" fmla="*/ 51 w 72"/>
                  <a:gd name="T39" fmla="*/ 40 h 62"/>
                  <a:gd name="T40" fmla="*/ 36 w 72"/>
                  <a:gd name="T41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2">
                    <a:moveTo>
                      <a:pt x="36" y="50"/>
                    </a:moveTo>
                    <a:cubicBezTo>
                      <a:pt x="33" y="47"/>
                      <a:pt x="27" y="45"/>
                      <a:pt x="21" y="40"/>
                    </a:cubicBezTo>
                    <a:cubicBezTo>
                      <a:pt x="15" y="34"/>
                      <a:pt x="12" y="23"/>
                      <a:pt x="14" y="16"/>
                    </a:cubicBezTo>
                    <a:cubicBezTo>
                      <a:pt x="15" y="10"/>
                      <a:pt x="24" y="10"/>
                      <a:pt x="25" y="13"/>
                    </a:cubicBezTo>
                    <a:cubicBezTo>
                      <a:pt x="26" y="15"/>
                      <a:pt x="26" y="18"/>
                      <a:pt x="23" y="18"/>
                    </a:cubicBezTo>
                    <a:cubicBezTo>
                      <a:pt x="19" y="18"/>
                      <a:pt x="19" y="23"/>
                      <a:pt x="22" y="25"/>
                    </a:cubicBezTo>
                    <a:cubicBezTo>
                      <a:pt x="25" y="27"/>
                      <a:pt x="35" y="26"/>
                      <a:pt x="36" y="15"/>
                    </a:cubicBezTo>
                    <a:cubicBezTo>
                      <a:pt x="36" y="4"/>
                      <a:pt x="28" y="0"/>
                      <a:pt x="18" y="1"/>
                    </a:cubicBezTo>
                    <a:cubicBezTo>
                      <a:pt x="8" y="2"/>
                      <a:pt x="0" y="12"/>
                      <a:pt x="3" y="27"/>
                    </a:cubicBezTo>
                    <a:cubicBezTo>
                      <a:pt x="6" y="43"/>
                      <a:pt x="14" y="49"/>
                      <a:pt x="21" y="53"/>
                    </a:cubicBezTo>
                    <a:cubicBezTo>
                      <a:pt x="28" y="57"/>
                      <a:pt x="36" y="62"/>
                      <a:pt x="36" y="62"/>
                    </a:cubicBezTo>
                    <a:cubicBezTo>
                      <a:pt x="36" y="62"/>
                      <a:pt x="43" y="57"/>
                      <a:pt x="50" y="53"/>
                    </a:cubicBezTo>
                    <a:cubicBezTo>
                      <a:pt x="57" y="49"/>
                      <a:pt x="66" y="43"/>
                      <a:pt x="69" y="27"/>
                    </a:cubicBezTo>
                    <a:cubicBezTo>
                      <a:pt x="72" y="12"/>
                      <a:pt x="64" y="2"/>
                      <a:pt x="54" y="1"/>
                    </a:cubicBezTo>
                    <a:cubicBezTo>
                      <a:pt x="43" y="0"/>
                      <a:pt x="35" y="4"/>
                      <a:pt x="36" y="15"/>
                    </a:cubicBezTo>
                    <a:cubicBezTo>
                      <a:pt x="36" y="26"/>
                      <a:pt x="47" y="27"/>
                      <a:pt x="50" y="25"/>
                    </a:cubicBezTo>
                    <a:cubicBezTo>
                      <a:pt x="53" y="23"/>
                      <a:pt x="52" y="18"/>
                      <a:pt x="49" y="18"/>
                    </a:cubicBezTo>
                    <a:cubicBezTo>
                      <a:pt x="46" y="18"/>
                      <a:pt x="46" y="15"/>
                      <a:pt x="47" y="13"/>
                    </a:cubicBezTo>
                    <a:cubicBezTo>
                      <a:pt x="47" y="10"/>
                      <a:pt x="56" y="10"/>
                      <a:pt x="58" y="16"/>
                    </a:cubicBezTo>
                    <a:cubicBezTo>
                      <a:pt x="60" y="22"/>
                      <a:pt x="57" y="34"/>
                      <a:pt x="51" y="40"/>
                    </a:cubicBezTo>
                    <a:cubicBezTo>
                      <a:pt x="44" y="45"/>
                      <a:pt x="39" y="47"/>
                      <a:pt x="36" y="5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Oval 63"/>
              <p:cNvSpPr>
                <a:spLocks noChangeArrowheads="1"/>
              </p:cNvSpPr>
              <p:nvPr/>
            </p:nvSpPr>
            <p:spPr bwMode="auto">
              <a:xfrm>
                <a:off x="3049587" y="2776538"/>
                <a:ext cx="65088" cy="65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4"/>
              <p:cNvSpPr>
                <a:spLocks/>
              </p:cNvSpPr>
              <p:nvPr/>
            </p:nvSpPr>
            <p:spPr bwMode="auto">
              <a:xfrm>
                <a:off x="2901950" y="1512888"/>
                <a:ext cx="365125" cy="315912"/>
              </a:xfrm>
              <a:custGeom>
                <a:avLst/>
                <a:gdLst>
                  <a:gd name="T0" fmla="*/ 36 w 72"/>
                  <a:gd name="T1" fmla="*/ 12 h 62"/>
                  <a:gd name="T2" fmla="*/ 21 w 72"/>
                  <a:gd name="T3" fmla="*/ 22 h 62"/>
                  <a:gd name="T4" fmla="*/ 14 w 72"/>
                  <a:gd name="T5" fmla="*/ 46 h 62"/>
                  <a:gd name="T6" fmla="*/ 25 w 72"/>
                  <a:gd name="T7" fmla="*/ 49 h 62"/>
                  <a:gd name="T8" fmla="*/ 23 w 72"/>
                  <a:gd name="T9" fmla="*/ 44 h 62"/>
                  <a:gd name="T10" fmla="*/ 22 w 72"/>
                  <a:gd name="T11" fmla="*/ 37 h 62"/>
                  <a:gd name="T12" fmla="*/ 36 w 72"/>
                  <a:gd name="T13" fmla="*/ 47 h 62"/>
                  <a:gd name="T14" fmla="*/ 18 w 72"/>
                  <a:gd name="T15" fmla="*/ 61 h 62"/>
                  <a:gd name="T16" fmla="*/ 3 w 72"/>
                  <a:gd name="T17" fmla="*/ 34 h 62"/>
                  <a:gd name="T18" fmla="*/ 21 w 72"/>
                  <a:gd name="T19" fmla="*/ 9 h 62"/>
                  <a:gd name="T20" fmla="*/ 36 w 72"/>
                  <a:gd name="T21" fmla="*/ 0 h 62"/>
                  <a:gd name="T22" fmla="*/ 50 w 72"/>
                  <a:gd name="T23" fmla="*/ 9 h 62"/>
                  <a:gd name="T24" fmla="*/ 69 w 72"/>
                  <a:gd name="T25" fmla="*/ 34 h 62"/>
                  <a:gd name="T26" fmla="*/ 54 w 72"/>
                  <a:gd name="T27" fmla="*/ 61 h 62"/>
                  <a:gd name="T28" fmla="*/ 36 w 72"/>
                  <a:gd name="T29" fmla="*/ 47 h 62"/>
                  <a:gd name="T30" fmla="*/ 50 w 72"/>
                  <a:gd name="T31" fmla="*/ 37 h 62"/>
                  <a:gd name="T32" fmla="*/ 49 w 72"/>
                  <a:gd name="T33" fmla="*/ 44 h 62"/>
                  <a:gd name="T34" fmla="*/ 47 w 72"/>
                  <a:gd name="T35" fmla="*/ 49 h 62"/>
                  <a:gd name="T36" fmla="*/ 58 w 72"/>
                  <a:gd name="T37" fmla="*/ 46 h 62"/>
                  <a:gd name="T38" fmla="*/ 51 w 72"/>
                  <a:gd name="T39" fmla="*/ 22 h 62"/>
                  <a:gd name="T40" fmla="*/ 36 w 72"/>
                  <a:gd name="T41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2">
                    <a:moveTo>
                      <a:pt x="36" y="12"/>
                    </a:moveTo>
                    <a:cubicBezTo>
                      <a:pt x="33" y="15"/>
                      <a:pt x="27" y="17"/>
                      <a:pt x="21" y="22"/>
                    </a:cubicBezTo>
                    <a:cubicBezTo>
                      <a:pt x="15" y="28"/>
                      <a:pt x="12" y="39"/>
                      <a:pt x="14" y="46"/>
                    </a:cubicBezTo>
                    <a:cubicBezTo>
                      <a:pt x="15" y="52"/>
                      <a:pt x="24" y="52"/>
                      <a:pt x="25" y="49"/>
                    </a:cubicBezTo>
                    <a:cubicBezTo>
                      <a:pt x="26" y="47"/>
                      <a:pt x="26" y="44"/>
                      <a:pt x="23" y="44"/>
                    </a:cubicBezTo>
                    <a:cubicBezTo>
                      <a:pt x="19" y="44"/>
                      <a:pt x="19" y="39"/>
                      <a:pt x="22" y="37"/>
                    </a:cubicBezTo>
                    <a:cubicBezTo>
                      <a:pt x="25" y="35"/>
                      <a:pt x="35" y="36"/>
                      <a:pt x="36" y="47"/>
                    </a:cubicBezTo>
                    <a:cubicBezTo>
                      <a:pt x="36" y="58"/>
                      <a:pt x="28" y="61"/>
                      <a:pt x="18" y="61"/>
                    </a:cubicBezTo>
                    <a:cubicBezTo>
                      <a:pt x="8" y="60"/>
                      <a:pt x="0" y="50"/>
                      <a:pt x="3" y="34"/>
                    </a:cubicBezTo>
                    <a:cubicBezTo>
                      <a:pt x="6" y="19"/>
                      <a:pt x="14" y="13"/>
                      <a:pt x="21" y="9"/>
                    </a:cubicBezTo>
                    <a:cubicBezTo>
                      <a:pt x="28" y="5"/>
                      <a:pt x="36" y="0"/>
                      <a:pt x="36" y="0"/>
                    </a:cubicBezTo>
                    <a:cubicBezTo>
                      <a:pt x="36" y="0"/>
                      <a:pt x="43" y="5"/>
                      <a:pt x="50" y="9"/>
                    </a:cubicBezTo>
                    <a:cubicBezTo>
                      <a:pt x="57" y="13"/>
                      <a:pt x="66" y="19"/>
                      <a:pt x="69" y="34"/>
                    </a:cubicBezTo>
                    <a:cubicBezTo>
                      <a:pt x="72" y="50"/>
                      <a:pt x="64" y="60"/>
                      <a:pt x="54" y="61"/>
                    </a:cubicBezTo>
                    <a:cubicBezTo>
                      <a:pt x="43" y="62"/>
                      <a:pt x="35" y="58"/>
                      <a:pt x="36" y="47"/>
                    </a:cubicBezTo>
                    <a:cubicBezTo>
                      <a:pt x="36" y="36"/>
                      <a:pt x="47" y="35"/>
                      <a:pt x="50" y="37"/>
                    </a:cubicBezTo>
                    <a:cubicBezTo>
                      <a:pt x="53" y="39"/>
                      <a:pt x="52" y="44"/>
                      <a:pt x="49" y="44"/>
                    </a:cubicBezTo>
                    <a:cubicBezTo>
                      <a:pt x="46" y="44"/>
                      <a:pt x="46" y="47"/>
                      <a:pt x="47" y="49"/>
                    </a:cubicBezTo>
                    <a:cubicBezTo>
                      <a:pt x="47" y="52"/>
                      <a:pt x="56" y="52"/>
                      <a:pt x="58" y="46"/>
                    </a:cubicBezTo>
                    <a:cubicBezTo>
                      <a:pt x="60" y="39"/>
                      <a:pt x="57" y="27"/>
                      <a:pt x="51" y="22"/>
                    </a:cubicBezTo>
                    <a:cubicBezTo>
                      <a:pt x="45" y="17"/>
                      <a:pt x="39" y="15"/>
                      <a:pt x="36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Oval 65"/>
              <p:cNvSpPr>
                <a:spLocks noChangeArrowheads="1"/>
              </p:cNvSpPr>
              <p:nvPr/>
            </p:nvSpPr>
            <p:spPr bwMode="auto">
              <a:xfrm>
                <a:off x="3049587" y="1651000"/>
                <a:ext cx="65088" cy="65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62" name="组 461"/>
            <p:cNvGrpSpPr/>
            <p:nvPr/>
          </p:nvGrpSpPr>
          <p:grpSpPr>
            <a:xfrm>
              <a:off x="3857023" y="782476"/>
              <a:ext cx="6382015" cy="1151555"/>
              <a:chOff x="3861580" y="782476"/>
              <a:chExt cx="6382015" cy="1151555"/>
            </a:xfrm>
          </p:grpSpPr>
          <p:grpSp>
            <p:nvGrpSpPr>
              <p:cNvPr id="470" name="组合 43"/>
              <p:cNvGrpSpPr/>
              <p:nvPr/>
            </p:nvGrpSpPr>
            <p:grpSpPr>
              <a:xfrm>
                <a:off x="9098582" y="782476"/>
                <a:ext cx="1145013" cy="1147220"/>
                <a:chOff x="6462713" y="547688"/>
                <a:chExt cx="1647825" cy="1651001"/>
              </a:xfrm>
              <a:solidFill>
                <a:schemeClr val="accent1">
                  <a:lumMod val="50000"/>
                  <a:alpha val="40000"/>
                </a:schemeClr>
              </a:solidFill>
            </p:grpSpPr>
            <p:sp>
              <p:nvSpPr>
                <p:cNvPr id="474" name="Freeform 45"/>
                <p:cNvSpPr>
                  <a:spLocks noEditPoints="1"/>
                </p:cNvSpPr>
                <p:nvPr/>
              </p:nvSpPr>
              <p:spPr bwMode="auto">
                <a:xfrm>
                  <a:off x="6462713" y="547688"/>
                  <a:ext cx="1454150" cy="581025"/>
                </a:xfrm>
                <a:custGeom>
                  <a:avLst/>
                  <a:gdLst>
                    <a:gd name="T0" fmla="*/ 3 w 293"/>
                    <a:gd name="T1" fmla="*/ 22 h 117"/>
                    <a:gd name="T2" fmla="*/ 24 w 293"/>
                    <a:gd name="T3" fmla="*/ 32 h 117"/>
                    <a:gd name="T4" fmla="*/ 58 w 293"/>
                    <a:gd name="T5" fmla="*/ 55 h 117"/>
                    <a:gd name="T6" fmla="*/ 67 w 293"/>
                    <a:gd name="T7" fmla="*/ 52 h 117"/>
                    <a:gd name="T8" fmla="*/ 3 w 293"/>
                    <a:gd name="T9" fmla="*/ 22 h 117"/>
                    <a:gd name="T10" fmla="*/ 79 w 293"/>
                    <a:gd name="T11" fmla="*/ 19 h 117"/>
                    <a:gd name="T12" fmla="*/ 76 w 293"/>
                    <a:gd name="T13" fmla="*/ 11 h 117"/>
                    <a:gd name="T14" fmla="*/ 73 w 293"/>
                    <a:gd name="T15" fmla="*/ 46 h 117"/>
                    <a:gd name="T16" fmla="*/ 95 w 293"/>
                    <a:gd name="T17" fmla="*/ 58 h 117"/>
                    <a:gd name="T18" fmla="*/ 95 w 293"/>
                    <a:gd name="T19" fmla="*/ 50 h 117"/>
                    <a:gd name="T20" fmla="*/ 79 w 293"/>
                    <a:gd name="T21" fmla="*/ 19 h 117"/>
                    <a:gd name="T22" fmla="*/ 266 w 293"/>
                    <a:gd name="T23" fmla="*/ 60 h 117"/>
                    <a:gd name="T24" fmla="*/ 242 w 293"/>
                    <a:gd name="T25" fmla="*/ 23 h 117"/>
                    <a:gd name="T26" fmla="*/ 158 w 293"/>
                    <a:gd name="T27" fmla="*/ 39 h 117"/>
                    <a:gd name="T28" fmla="*/ 122 w 293"/>
                    <a:gd name="T29" fmla="*/ 23 h 117"/>
                    <a:gd name="T30" fmla="*/ 106 w 293"/>
                    <a:gd name="T31" fmla="*/ 46 h 117"/>
                    <a:gd name="T32" fmla="*/ 145 w 293"/>
                    <a:gd name="T33" fmla="*/ 68 h 117"/>
                    <a:gd name="T34" fmla="*/ 143 w 293"/>
                    <a:gd name="T35" fmla="*/ 90 h 117"/>
                    <a:gd name="T36" fmla="*/ 165 w 293"/>
                    <a:gd name="T37" fmla="*/ 79 h 117"/>
                    <a:gd name="T38" fmla="*/ 189 w 293"/>
                    <a:gd name="T39" fmla="*/ 77 h 117"/>
                    <a:gd name="T40" fmla="*/ 207 w 293"/>
                    <a:gd name="T41" fmla="*/ 44 h 117"/>
                    <a:gd name="T42" fmla="*/ 241 w 293"/>
                    <a:gd name="T43" fmla="*/ 62 h 117"/>
                    <a:gd name="T44" fmla="*/ 232 w 293"/>
                    <a:gd name="T45" fmla="*/ 70 h 117"/>
                    <a:gd name="T46" fmla="*/ 214 w 293"/>
                    <a:gd name="T47" fmla="*/ 71 h 117"/>
                    <a:gd name="T48" fmla="*/ 226 w 293"/>
                    <a:gd name="T49" fmla="*/ 98 h 117"/>
                    <a:gd name="T50" fmla="*/ 216 w 293"/>
                    <a:gd name="T51" fmla="*/ 117 h 117"/>
                    <a:gd name="T52" fmla="*/ 293 w 293"/>
                    <a:gd name="T53" fmla="*/ 39 h 117"/>
                    <a:gd name="T54" fmla="*/ 266 w 293"/>
                    <a:gd name="T55" fmla="*/ 6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117">
                      <a:moveTo>
                        <a:pt x="3" y="22"/>
                      </a:moveTo>
                      <a:cubicBezTo>
                        <a:pt x="0" y="27"/>
                        <a:pt x="10" y="32"/>
                        <a:pt x="24" y="32"/>
                      </a:cubicBezTo>
                      <a:cubicBezTo>
                        <a:pt x="39" y="32"/>
                        <a:pt x="50" y="50"/>
                        <a:pt x="58" y="55"/>
                      </a:cubicBezTo>
                      <a:cubicBezTo>
                        <a:pt x="65" y="60"/>
                        <a:pt x="67" y="52"/>
                        <a:pt x="67" y="52"/>
                      </a:cubicBezTo>
                      <a:cubicBezTo>
                        <a:pt x="39" y="0"/>
                        <a:pt x="3" y="22"/>
                        <a:pt x="3" y="22"/>
                      </a:cubicBezTo>
                      <a:moveTo>
                        <a:pt x="79" y="19"/>
                      </a:moveTo>
                      <a:cubicBezTo>
                        <a:pt x="79" y="19"/>
                        <a:pt x="82" y="9"/>
                        <a:pt x="76" y="11"/>
                      </a:cubicBezTo>
                      <a:cubicBezTo>
                        <a:pt x="76" y="11"/>
                        <a:pt x="53" y="25"/>
                        <a:pt x="73" y="46"/>
                      </a:cubicBezTo>
                      <a:cubicBezTo>
                        <a:pt x="87" y="61"/>
                        <a:pt x="95" y="58"/>
                        <a:pt x="95" y="58"/>
                      </a:cubicBezTo>
                      <a:cubicBezTo>
                        <a:pt x="95" y="58"/>
                        <a:pt x="101" y="55"/>
                        <a:pt x="95" y="50"/>
                      </a:cubicBezTo>
                      <a:cubicBezTo>
                        <a:pt x="91" y="45"/>
                        <a:pt x="78" y="40"/>
                        <a:pt x="79" y="19"/>
                      </a:cubicBezTo>
                      <a:moveTo>
                        <a:pt x="266" y="60"/>
                      </a:moveTo>
                      <a:cubicBezTo>
                        <a:pt x="266" y="60"/>
                        <a:pt x="275" y="39"/>
                        <a:pt x="242" y="23"/>
                      </a:cubicBezTo>
                      <a:cubicBezTo>
                        <a:pt x="208" y="7"/>
                        <a:pt x="185" y="28"/>
                        <a:pt x="158" y="39"/>
                      </a:cubicBezTo>
                      <a:cubicBezTo>
                        <a:pt x="130" y="50"/>
                        <a:pt x="122" y="23"/>
                        <a:pt x="122" y="23"/>
                      </a:cubicBezTo>
                      <a:cubicBezTo>
                        <a:pt x="122" y="23"/>
                        <a:pt x="100" y="21"/>
                        <a:pt x="106" y="46"/>
                      </a:cubicBezTo>
                      <a:cubicBezTo>
                        <a:pt x="120" y="75"/>
                        <a:pt x="145" y="68"/>
                        <a:pt x="145" y="68"/>
                      </a:cubicBezTo>
                      <a:cubicBezTo>
                        <a:pt x="140" y="72"/>
                        <a:pt x="143" y="90"/>
                        <a:pt x="143" y="90"/>
                      </a:cubicBezTo>
                      <a:cubicBezTo>
                        <a:pt x="147" y="90"/>
                        <a:pt x="165" y="79"/>
                        <a:pt x="165" y="79"/>
                      </a:cubicBezTo>
                      <a:cubicBezTo>
                        <a:pt x="178" y="93"/>
                        <a:pt x="189" y="87"/>
                        <a:pt x="189" y="77"/>
                      </a:cubicBezTo>
                      <a:cubicBezTo>
                        <a:pt x="190" y="67"/>
                        <a:pt x="189" y="53"/>
                        <a:pt x="207" y="44"/>
                      </a:cubicBezTo>
                      <a:cubicBezTo>
                        <a:pt x="225" y="36"/>
                        <a:pt x="239" y="53"/>
                        <a:pt x="241" y="62"/>
                      </a:cubicBezTo>
                      <a:cubicBezTo>
                        <a:pt x="242" y="71"/>
                        <a:pt x="232" y="70"/>
                        <a:pt x="232" y="70"/>
                      </a:cubicBezTo>
                      <a:cubicBezTo>
                        <a:pt x="232" y="70"/>
                        <a:pt x="217" y="60"/>
                        <a:pt x="214" y="71"/>
                      </a:cubicBezTo>
                      <a:cubicBezTo>
                        <a:pt x="207" y="98"/>
                        <a:pt x="226" y="98"/>
                        <a:pt x="226" y="98"/>
                      </a:cubicBezTo>
                      <a:cubicBezTo>
                        <a:pt x="210" y="109"/>
                        <a:pt x="216" y="117"/>
                        <a:pt x="216" y="117"/>
                      </a:cubicBezTo>
                      <a:cubicBezTo>
                        <a:pt x="293" y="39"/>
                        <a:pt x="293" y="39"/>
                        <a:pt x="293" y="39"/>
                      </a:cubicBezTo>
                      <a:cubicBezTo>
                        <a:pt x="273" y="41"/>
                        <a:pt x="266" y="60"/>
                        <a:pt x="266" y="6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46"/>
                <p:cNvSpPr>
                  <a:spLocks noEditPoints="1"/>
                </p:cNvSpPr>
                <p:nvPr/>
              </p:nvSpPr>
              <p:spPr bwMode="auto">
                <a:xfrm>
                  <a:off x="7534275" y="746126"/>
                  <a:ext cx="576263" cy="1452563"/>
                </a:xfrm>
                <a:custGeom>
                  <a:avLst/>
                  <a:gdLst>
                    <a:gd name="T0" fmla="*/ 63 w 116"/>
                    <a:gd name="T1" fmla="*/ 225 h 292"/>
                    <a:gd name="T2" fmla="*/ 61 w 116"/>
                    <a:gd name="T3" fmla="*/ 234 h 292"/>
                    <a:gd name="T4" fmla="*/ 83 w 116"/>
                    <a:gd name="T5" fmla="*/ 268 h 292"/>
                    <a:gd name="T6" fmla="*/ 93 w 116"/>
                    <a:gd name="T7" fmla="*/ 290 h 292"/>
                    <a:gd name="T8" fmla="*/ 63 w 116"/>
                    <a:gd name="T9" fmla="*/ 225 h 292"/>
                    <a:gd name="T10" fmla="*/ 96 w 116"/>
                    <a:gd name="T11" fmla="*/ 214 h 292"/>
                    <a:gd name="T12" fmla="*/ 65 w 116"/>
                    <a:gd name="T13" fmla="*/ 197 h 292"/>
                    <a:gd name="T14" fmla="*/ 57 w 116"/>
                    <a:gd name="T15" fmla="*/ 197 h 292"/>
                    <a:gd name="T16" fmla="*/ 70 w 116"/>
                    <a:gd name="T17" fmla="*/ 219 h 292"/>
                    <a:gd name="T18" fmla="*/ 105 w 116"/>
                    <a:gd name="T19" fmla="*/ 217 h 292"/>
                    <a:gd name="T20" fmla="*/ 96 w 116"/>
                    <a:gd name="T21" fmla="*/ 214 h 292"/>
                    <a:gd name="T22" fmla="*/ 93 w 116"/>
                    <a:gd name="T23" fmla="*/ 170 h 292"/>
                    <a:gd name="T24" fmla="*/ 77 w 116"/>
                    <a:gd name="T25" fmla="*/ 135 h 292"/>
                    <a:gd name="T26" fmla="*/ 93 w 116"/>
                    <a:gd name="T27" fmla="*/ 50 h 292"/>
                    <a:gd name="T28" fmla="*/ 55 w 116"/>
                    <a:gd name="T29" fmla="*/ 26 h 292"/>
                    <a:gd name="T30" fmla="*/ 76 w 116"/>
                    <a:gd name="T31" fmla="*/ 0 h 292"/>
                    <a:gd name="T32" fmla="*/ 0 w 116"/>
                    <a:gd name="T33" fmla="*/ 77 h 292"/>
                    <a:gd name="T34" fmla="*/ 17 w 116"/>
                    <a:gd name="T35" fmla="*/ 66 h 292"/>
                    <a:gd name="T36" fmla="*/ 44 w 116"/>
                    <a:gd name="T37" fmla="*/ 79 h 292"/>
                    <a:gd name="T38" fmla="*/ 46 w 116"/>
                    <a:gd name="T39" fmla="*/ 61 h 292"/>
                    <a:gd name="T40" fmla="*/ 53 w 116"/>
                    <a:gd name="T41" fmla="*/ 51 h 292"/>
                    <a:gd name="T42" fmla="*/ 71 w 116"/>
                    <a:gd name="T43" fmla="*/ 85 h 292"/>
                    <a:gd name="T44" fmla="*/ 39 w 116"/>
                    <a:gd name="T45" fmla="*/ 103 h 292"/>
                    <a:gd name="T46" fmla="*/ 37 w 116"/>
                    <a:gd name="T47" fmla="*/ 127 h 292"/>
                    <a:gd name="T48" fmla="*/ 25 w 116"/>
                    <a:gd name="T49" fmla="*/ 149 h 292"/>
                    <a:gd name="T50" fmla="*/ 47 w 116"/>
                    <a:gd name="T51" fmla="*/ 147 h 292"/>
                    <a:gd name="T52" fmla="*/ 69 w 116"/>
                    <a:gd name="T53" fmla="*/ 187 h 292"/>
                    <a:gd name="T54" fmla="*/ 93 w 116"/>
                    <a:gd name="T55" fmla="*/ 17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6" h="292">
                      <a:moveTo>
                        <a:pt x="63" y="225"/>
                      </a:moveTo>
                      <a:cubicBezTo>
                        <a:pt x="63" y="225"/>
                        <a:pt x="56" y="227"/>
                        <a:pt x="61" y="234"/>
                      </a:cubicBezTo>
                      <a:cubicBezTo>
                        <a:pt x="65" y="242"/>
                        <a:pt x="83" y="254"/>
                        <a:pt x="83" y="268"/>
                      </a:cubicBezTo>
                      <a:cubicBezTo>
                        <a:pt x="83" y="282"/>
                        <a:pt x="88" y="292"/>
                        <a:pt x="93" y="290"/>
                      </a:cubicBezTo>
                      <a:cubicBezTo>
                        <a:pt x="93" y="290"/>
                        <a:pt x="116" y="253"/>
                        <a:pt x="63" y="225"/>
                      </a:cubicBezTo>
                      <a:moveTo>
                        <a:pt x="96" y="214"/>
                      </a:moveTo>
                      <a:cubicBezTo>
                        <a:pt x="76" y="214"/>
                        <a:pt x="71" y="202"/>
                        <a:pt x="65" y="197"/>
                      </a:cubicBezTo>
                      <a:cubicBezTo>
                        <a:pt x="60" y="192"/>
                        <a:pt x="57" y="197"/>
                        <a:pt x="57" y="197"/>
                      </a:cubicBezTo>
                      <a:cubicBezTo>
                        <a:pt x="57" y="197"/>
                        <a:pt x="54" y="206"/>
                        <a:pt x="70" y="219"/>
                      </a:cubicBezTo>
                      <a:cubicBezTo>
                        <a:pt x="90" y="239"/>
                        <a:pt x="105" y="217"/>
                        <a:pt x="105" y="217"/>
                      </a:cubicBezTo>
                      <a:cubicBezTo>
                        <a:pt x="107" y="210"/>
                        <a:pt x="96" y="214"/>
                        <a:pt x="96" y="214"/>
                      </a:cubicBezTo>
                      <a:moveTo>
                        <a:pt x="93" y="170"/>
                      </a:moveTo>
                      <a:cubicBezTo>
                        <a:pt x="93" y="170"/>
                        <a:pt x="66" y="162"/>
                        <a:pt x="77" y="135"/>
                      </a:cubicBezTo>
                      <a:cubicBezTo>
                        <a:pt x="88" y="107"/>
                        <a:pt x="109" y="84"/>
                        <a:pt x="93" y="50"/>
                      </a:cubicBezTo>
                      <a:cubicBezTo>
                        <a:pt x="76" y="17"/>
                        <a:pt x="55" y="26"/>
                        <a:pt x="55" y="26"/>
                      </a:cubicBezTo>
                      <a:cubicBezTo>
                        <a:pt x="55" y="26"/>
                        <a:pt x="75" y="20"/>
                        <a:pt x="76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8" y="82"/>
                        <a:pt x="17" y="66"/>
                      </a:cubicBezTo>
                      <a:cubicBezTo>
                        <a:pt x="17" y="66"/>
                        <a:pt x="18" y="85"/>
                        <a:pt x="44" y="79"/>
                      </a:cubicBezTo>
                      <a:cubicBezTo>
                        <a:pt x="55" y="75"/>
                        <a:pt x="46" y="61"/>
                        <a:pt x="46" y="61"/>
                      </a:cubicBezTo>
                      <a:cubicBezTo>
                        <a:pt x="46" y="61"/>
                        <a:pt x="44" y="50"/>
                        <a:pt x="53" y="51"/>
                      </a:cubicBezTo>
                      <a:cubicBezTo>
                        <a:pt x="62" y="53"/>
                        <a:pt x="80" y="67"/>
                        <a:pt x="71" y="85"/>
                      </a:cubicBezTo>
                      <a:cubicBezTo>
                        <a:pt x="63" y="103"/>
                        <a:pt x="49" y="103"/>
                        <a:pt x="39" y="103"/>
                      </a:cubicBezTo>
                      <a:cubicBezTo>
                        <a:pt x="29" y="103"/>
                        <a:pt x="23" y="114"/>
                        <a:pt x="37" y="127"/>
                      </a:cubicBezTo>
                      <a:cubicBezTo>
                        <a:pt x="37" y="127"/>
                        <a:pt x="26" y="145"/>
                        <a:pt x="25" y="149"/>
                      </a:cubicBezTo>
                      <a:cubicBezTo>
                        <a:pt x="25" y="149"/>
                        <a:pt x="44" y="152"/>
                        <a:pt x="47" y="147"/>
                      </a:cubicBezTo>
                      <a:cubicBezTo>
                        <a:pt x="47" y="147"/>
                        <a:pt x="41" y="172"/>
                        <a:pt x="69" y="187"/>
                      </a:cubicBezTo>
                      <a:cubicBezTo>
                        <a:pt x="94" y="193"/>
                        <a:pt x="93" y="170"/>
                        <a:pt x="93" y="17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1" name="组合 43"/>
              <p:cNvGrpSpPr/>
              <p:nvPr/>
            </p:nvGrpSpPr>
            <p:grpSpPr>
              <a:xfrm rot="16200000">
                <a:off x="3862683" y="787915"/>
                <a:ext cx="1145013" cy="1147220"/>
                <a:chOff x="6462713" y="547688"/>
                <a:chExt cx="1647825" cy="1651001"/>
              </a:xfrm>
              <a:solidFill>
                <a:schemeClr val="accent1">
                  <a:lumMod val="50000"/>
                  <a:alpha val="40000"/>
                </a:schemeClr>
              </a:solidFill>
            </p:grpSpPr>
            <p:sp>
              <p:nvSpPr>
                <p:cNvPr id="472" name="Freeform 45"/>
                <p:cNvSpPr>
                  <a:spLocks noEditPoints="1"/>
                </p:cNvSpPr>
                <p:nvPr/>
              </p:nvSpPr>
              <p:spPr bwMode="auto">
                <a:xfrm>
                  <a:off x="6462713" y="547688"/>
                  <a:ext cx="1454150" cy="581025"/>
                </a:xfrm>
                <a:custGeom>
                  <a:avLst/>
                  <a:gdLst>
                    <a:gd name="T0" fmla="*/ 3 w 293"/>
                    <a:gd name="T1" fmla="*/ 22 h 117"/>
                    <a:gd name="T2" fmla="*/ 24 w 293"/>
                    <a:gd name="T3" fmla="*/ 32 h 117"/>
                    <a:gd name="T4" fmla="*/ 58 w 293"/>
                    <a:gd name="T5" fmla="*/ 55 h 117"/>
                    <a:gd name="T6" fmla="*/ 67 w 293"/>
                    <a:gd name="T7" fmla="*/ 52 h 117"/>
                    <a:gd name="T8" fmla="*/ 3 w 293"/>
                    <a:gd name="T9" fmla="*/ 22 h 117"/>
                    <a:gd name="T10" fmla="*/ 79 w 293"/>
                    <a:gd name="T11" fmla="*/ 19 h 117"/>
                    <a:gd name="T12" fmla="*/ 76 w 293"/>
                    <a:gd name="T13" fmla="*/ 11 h 117"/>
                    <a:gd name="T14" fmla="*/ 73 w 293"/>
                    <a:gd name="T15" fmla="*/ 46 h 117"/>
                    <a:gd name="T16" fmla="*/ 95 w 293"/>
                    <a:gd name="T17" fmla="*/ 58 h 117"/>
                    <a:gd name="T18" fmla="*/ 95 w 293"/>
                    <a:gd name="T19" fmla="*/ 50 h 117"/>
                    <a:gd name="T20" fmla="*/ 79 w 293"/>
                    <a:gd name="T21" fmla="*/ 19 h 117"/>
                    <a:gd name="T22" fmla="*/ 266 w 293"/>
                    <a:gd name="T23" fmla="*/ 60 h 117"/>
                    <a:gd name="T24" fmla="*/ 242 w 293"/>
                    <a:gd name="T25" fmla="*/ 23 h 117"/>
                    <a:gd name="T26" fmla="*/ 158 w 293"/>
                    <a:gd name="T27" fmla="*/ 39 h 117"/>
                    <a:gd name="T28" fmla="*/ 122 w 293"/>
                    <a:gd name="T29" fmla="*/ 23 h 117"/>
                    <a:gd name="T30" fmla="*/ 106 w 293"/>
                    <a:gd name="T31" fmla="*/ 46 h 117"/>
                    <a:gd name="T32" fmla="*/ 145 w 293"/>
                    <a:gd name="T33" fmla="*/ 68 h 117"/>
                    <a:gd name="T34" fmla="*/ 143 w 293"/>
                    <a:gd name="T35" fmla="*/ 90 h 117"/>
                    <a:gd name="T36" fmla="*/ 165 w 293"/>
                    <a:gd name="T37" fmla="*/ 79 h 117"/>
                    <a:gd name="T38" fmla="*/ 189 w 293"/>
                    <a:gd name="T39" fmla="*/ 77 h 117"/>
                    <a:gd name="T40" fmla="*/ 207 w 293"/>
                    <a:gd name="T41" fmla="*/ 44 h 117"/>
                    <a:gd name="T42" fmla="*/ 241 w 293"/>
                    <a:gd name="T43" fmla="*/ 62 h 117"/>
                    <a:gd name="T44" fmla="*/ 232 w 293"/>
                    <a:gd name="T45" fmla="*/ 70 h 117"/>
                    <a:gd name="T46" fmla="*/ 214 w 293"/>
                    <a:gd name="T47" fmla="*/ 71 h 117"/>
                    <a:gd name="T48" fmla="*/ 226 w 293"/>
                    <a:gd name="T49" fmla="*/ 98 h 117"/>
                    <a:gd name="T50" fmla="*/ 216 w 293"/>
                    <a:gd name="T51" fmla="*/ 117 h 117"/>
                    <a:gd name="T52" fmla="*/ 293 w 293"/>
                    <a:gd name="T53" fmla="*/ 39 h 117"/>
                    <a:gd name="T54" fmla="*/ 266 w 293"/>
                    <a:gd name="T55" fmla="*/ 6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117">
                      <a:moveTo>
                        <a:pt x="3" y="22"/>
                      </a:moveTo>
                      <a:cubicBezTo>
                        <a:pt x="0" y="27"/>
                        <a:pt x="10" y="32"/>
                        <a:pt x="24" y="32"/>
                      </a:cubicBezTo>
                      <a:cubicBezTo>
                        <a:pt x="39" y="32"/>
                        <a:pt x="50" y="50"/>
                        <a:pt x="58" y="55"/>
                      </a:cubicBezTo>
                      <a:cubicBezTo>
                        <a:pt x="65" y="60"/>
                        <a:pt x="67" y="52"/>
                        <a:pt x="67" y="52"/>
                      </a:cubicBezTo>
                      <a:cubicBezTo>
                        <a:pt x="39" y="0"/>
                        <a:pt x="3" y="22"/>
                        <a:pt x="3" y="22"/>
                      </a:cubicBezTo>
                      <a:moveTo>
                        <a:pt x="79" y="19"/>
                      </a:moveTo>
                      <a:cubicBezTo>
                        <a:pt x="79" y="19"/>
                        <a:pt x="82" y="9"/>
                        <a:pt x="76" y="11"/>
                      </a:cubicBezTo>
                      <a:cubicBezTo>
                        <a:pt x="76" y="11"/>
                        <a:pt x="53" y="25"/>
                        <a:pt x="73" y="46"/>
                      </a:cubicBezTo>
                      <a:cubicBezTo>
                        <a:pt x="87" y="61"/>
                        <a:pt x="95" y="58"/>
                        <a:pt x="95" y="58"/>
                      </a:cubicBezTo>
                      <a:cubicBezTo>
                        <a:pt x="95" y="58"/>
                        <a:pt x="101" y="55"/>
                        <a:pt x="95" y="50"/>
                      </a:cubicBezTo>
                      <a:cubicBezTo>
                        <a:pt x="91" y="45"/>
                        <a:pt x="78" y="40"/>
                        <a:pt x="79" y="19"/>
                      </a:cubicBezTo>
                      <a:moveTo>
                        <a:pt x="266" y="60"/>
                      </a:moveTo>
                      <a:cubicBezTo>
                        <a:pt x="266" y="60"/>
                        <a:pt x="275" y="39"/>
                        <a:pt x="242" y="23"/>
                      </a:cubicBezTo>
                      <a:cubicBezTo>
                        <a:pt x="208" y="7"/>
                        <a:pt x="185" y="28"/>
                        <a:pt x="158" y="39"/>
                      </a:cubicBezTo>
                      <a:cubicBezTo>
                        <a:pt x="130" y="50"/>
                        <a:pt x="122" y="23"/>
                        <a:pt x="122" y="23"/>
                      </a:cubicBezTo>
                      <a:cubicBezTo>
                        <a:pt x="122" y="23"/>
                        <a:pt x="100" y="21"/>
                        <a:pt x="106" y="46"/>
                      </a:cubicBezTo>
                      <a:cubicBezTo>
                        <a:pt x="120" y="75"/>
                        <a:pt x="145" y="68"/>
                        <a:pt x="145" y="68"/>
                      </a:cubicBezTo>
                      <a:cubicBezTo>
                        <a:pt x="140" y="72"/>
                        <a:pt x="143" y="90"/>
                        <a:pt x="143" y="90"/>
                      </a:cubicBezTo>
                      <a:cubicBezTo>
                        <a:pt x="147" y="90"/>
                        <a:pt x="165" y="79"/>
                        <a:pt x="165" y="79"/>
                      </a:cubicBezTo>
                      <a:cubicBezTo>
                        <a:pt x="178" y="93"/>
                        <a:pt x="189" y="87"/>
                        <a:pt x="189" y="77"/>
                      </a:cubicBezTo>
                      <a:cubicBezTo>
                        <a:pt x="190" y="67"/>
                        <a:pt x="189" y="53"/>
                        <a:pt x="207" y="44"/>
                      </a:cubicBezTo>
                      <a:cubicBezTo>
                        <a:pt x="225" y="36"/>
                        <a:pt x="239" y="53"/>
                        <a:pt x="241" y="62"/>
                      </a:cubicBezTo>
                      <a:cubicBezTo>
                        <a:pt x="242" y="71"/>
                        <a:pt x="232" y="70"/>
                        <a:pt x="232" y="70"/>
                      </a:cubicBezTo>
                      <a:cubicBezTo>
                        <a:pt x="232" y="70"/>
                        <a:pt x="217" y="60"/>
                        <a:pt x="214" y="71"/>
                      </a:cubicBezTo>
                      <a:cubicBezTo>
                        <a:pt x="207" y="98"/>
                        <a:pt x="226" y="98"/>
                        <a:pt x="226" y="98"/>
                      </a:cubicBezTo>
                      <a:cubicBezTo>
                        <a:pt x="210" y="109"/>
                        <a:pt x="216" y="117"/>
                        <a:pt x="216" y="117"/>
                      </a:cubicBezTo>
                      <a:cubicBezTo>
                        <a:pt x="293" y="39"/>
                        <a:pt x="293" y="39"/>
                        <a:pt x="293" y="39"/>
                      </a:cubicBezTo>
                      <a:cubicBezTo>
                        <a:pt x="273" y="41"/>
                        <a:pt x="266" y="60"/>
                        <a:pt x="266" y="6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46"/>
                <p:cNvSpPr>
                  <a:spLocks noEditPoints="1"/>
                </p:cNvSpPr>
                <p:nvPr/>
              </p:nvSpPr>
              <p:spPr bwMode="auto">
                <a:xfrm>
                  <a:off x="7534275" y="746126"/>
                  <a:ext cx="576263" cy="1452563"/>
                </a:xfrm>
                <a:custGeom>
                  <a:avLst/>
                  <a:gdLst>
                    <a:gd name="T0" fmla="*/ 63 w 116"/>
                    <a:gd name="T1" fmla="*/ 225 h 292"/>
                    <a:gd name="T2" fmla="*/ 61 w 116"/>
                    <a:gd name="T3" fmla="*/ 234 h 292"/>
                    <a:gd name="T4" fmla="*/ 83 w 116"/>
                    <a:gd name="T5" fmla="*/ 268 h 292"/>
                    <a:gd name="T6" fmla="*/ 93 w 116"/>
                    <a:gd name="T7" fmla="*/ 290 h 292"/>
                    <a:gd name="T8" fmla="*/ 63 w 116"/>
                    <a:gd name="T9" fmla="*/ 225 h 292"/>
                    <a:gd name="T10" fmla="*/ 96 w 116"/>
                    <a:gd name="T11" fmla="*/ 214 h 292"/>
                    <a:gd name="T12" fmla="*/ 65 w 116"/>
                    <a:gd name="T13" fmla="*/ 197 h 292"/>
                    <a:gd name="T14" fmla="*/ 57 w 116"/>
                    <a:gd name="T15" fmla="*/ 197 h 292"/>
                    <a:gd name="T16" fmla="*/ 70 w 116"/>
                    <a:gd name="T17" fmla="*/ 219 h 292"/>
                    <a:gd name="T18" fmla="*/ 105 w 116"/>
                    <a:gd name="T19" fmla="*/ 217 h 292"/>
                    <a:gd name="T20" fmla="*/ 96 w 116"/>
                    <a:gd name="T21" fmla="*/ 214 h 292"/>
                    <a:gd name="T22" fmla="*/ 93 w 116"/>
                    <a:gd name="T23" fmla="*/ 170 h 292"/>
                    <a:gd name="T24" fmla="*/ 77 w 116"/>
                    <a:gd name="T25" fmla="*/ 135 h 292"/>
                    <a:gd name="T26" fmla="*/ 93 w 116"/>
                    <a:gd name="T27" fmla="*/ 50 h 292"/>
                    <a:gd name="T28" fmla="*/ 55 w 116"/>
                    <a:gd name="T29" fmla="*/ 26 h 292"/>
                    <a:gd name="T30" fmla="*/ 76 w 116"/>
                    <a:gd name="T31" fmla="*/ 0 h 292"/>
                    <a:gd name="T32" fmla="*/ 0 w 116"/>
                    <a:gd name="T33" fmla="*/ 77 h 292"/>
                    <a:gd name="T34" fmla="*/ 17 w 116"/>
                    <a:gd name="T35" fmla="*/ 66 h 292"/>
                    <a:gd name="T36" fmla="*/ 44 w 116"/>
                    <a:gd name="T37" fmla="*/ 79 h 292"/>
                    <a:gd name="T38" fmla="*/ 46 w 116"/>
                    <a:gd name="T39" fmla="*/ 61 h 292"/>
                    <a:gd name="T40" fmla="*/ 53 w 116"/>
                    <a:gd name="T41" fmla="*/ 51 h 292"/>
                    <a:gd name="T42" fmla="*/ 71 w 116"/>
                    <a:gd name="T43" fmla="*/ 85 h 292"/>
                    <a:gd name="T44" fmla="*/ 39 w 116"/>
                    <a:gd name="T45" fmla="*/ 103 h 292"/>
                    <a:gd name="T46" fmla="*/ 37 w 116"/>
                    <a:gd name="T47" fmla="*/ 127 h 292"/>
                    <a:gd name="T48" fmla="*/ 25 w 116"/>
                    <a:gd name="T49" fmla="*/ 149 h 292"/>
                    <a:gd name="T50" fmla="*/ 47 w 116"/>
                    <a:gd name="T51" fmla="*/ 147 h 292"/>
                    <a:gd name="T52" fmla="*/ 69 w 116"/>
                    <a:gd name="T53" fmla="*/ 187 h 292"/>
                    <a:gd name="T54" fmla="*/ 93 w 116"/>
                    <a:gd name="T55" fmla="*/ 17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6" h="292">
                      <a:moveTo>
                        <a:pt x="63" y="225"/>
                      </a:moveTo>
                      <a:cubicBezTo>
                        <a:pt x="63" y="225"/>
                        <a:pt x="56" y="227"/>
                        <a:pt x="61" y="234"/>
                      </a:cubicBezTo>
                      <a:cubicBezTo>
                        <a:pt x="65" y="242"/>
                        <a:pt x="83" y="254"/>
                        <a:pt x="83" y="268"/>
                      </a:cubicBezTo>
                      <a:cubicBezTo>
                        <a:pt x="83" y="282"/>
                        <a:pt x="88" y="292"/>
                        <a:pt x="93" y="290"/>
                      </a:cubicBezTo>
                      <a:cubicBezTo>
                        <a:pt x="93" y="290"/>
                        <a:pt x="116" y="253"/>
                        <a:pt x="63" y="225"/>
                      </a:cubicBezTo>
                      <a:moveTo>
                        <a:pt x="96" y="214"/>
                      </a:moveTo>
                      <a:cubicBezTo>
                        <a:pt x="76" y="214"/>
                        <a:pt x="71" y="202"/>
                        <a:pt x="65" y="197"/>
                      </a:cubicBezTo>
                      <a:cubicBezTo>
                        <a:pt x="60" y="192"/>
                        <a:pt x="57" y="197"/>
                        <a:pt x="57" y="197"/>
                      </a:cubicBezTo>
                      <a:cubicBezTo>
                        <a:pt x="57" y="197"/>
                        <a:pt x="54" y="206"/>
                        <a:pt x="70" y="219"/>
                      </a:cubicBezTo>
                      <a:cubicBezTo>
                        <a:pt x="90" y="239"/>
                        <a:pt x="105" y="217"/>
                        <a:pt x="105" y="217"/>
                      </a:cubicBezTo>
                      <a:cubicBezTo>
                        <a:pt x="107" y="210"/>
                        <a:pt x="96" y="214"/>
                        <a:pt x="96" y="214"/>
                      </a:cubicBezTo>
                      <a:moveTo>
                        <a:pt x="93" y="170"/>
                      </a:moveTo>
                      <a:cubicBezTo>
                        <a:pt x="93" y="170"/>
                        <a:pt x="66" y="162"/>
                        <a:pt x="77" y="135"/>
                      </a:cubicBezTo>
                      <a:cubicBezTo>
                        <a:pt x="88" y="107"/>
                        <a:pt x="109" y="84"/>
                        <a:pt x="93" y="50"/>
                      </a:cubicBezTo>
                      <a:cubicBezTo>
                        <a:pt x="76" y="17"/>
                        <a:pt x="55" y="26"/>
                        <a:pt x="55" y="26"/>
                      </a:cubicBezTo>
                      <a:cubicBezTo>
                        <a:pt x="55" y="26"/>
                        <a:pt x="75" y="20"/>
                        <a:pt x="76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8" y="82"/>
                        <a:pt x="17" y="66"/>
                      </a:cubicBezTo>
                      <a:cubicBezTo>
                        <a:pt x="17" y="66"/>
                        <a:pt x="18" y="85"/>
                        <a:pt x="44" y="79"/>
                      </a:cubicBezTo>
                      <a:cubicBezTo>
                        <a:pt x="55" y="75"/>
                        <a:pt x="46" y="61"/>
                        <a:pt x="46" y="61"/>
                      </a:cubicBezTo>
                      <a:cubicBezTo>
                        <a:pt x="46" y="61"/>
                        <a:pt x="44" y="50"/>
                        <a:pt x="53" y="51"/>
                      </a:cubicBezTo>
                      <a:cubicBezTo>
                        <a:pt x="62" y="53"/>
                        <a:pt x="80" y="67"/>
                        <a:pt x="71" y="85"/>
                      </a:cubicBezTo>
                      <a:cubicBezTo>
                        <a:pt x="63" y="103"/>
                        <a:pt x="49" y="103"/>
                        <a:pt x="39" y="103"/>
                      </a:cubicBezTo>
                      <a:cubicBezTo>
                        <a:pt x="29" y="103"/>
                        <a:pt x="23" y="114"/>
                        <a:pt x="37" y="127"/>
                      </a:cubicBezTo>
                      <a:cubicBezTo>
                        <a:pt x="37" y="127"/>
                        <a:pt x="26" y="145"/>
                        <a:pt x="25" y="149"/>
                      </a:cubicBezTo>
                      <a:cubicBezTo>
                        <a:pt x="25" y="149"/>
                        <a:pt x="44" y="152"/>
                        <a:pt x="47" y="147"/>
                      </a:cubicBezTo>
                      <a:cubicBezTo>
                        <a:pt x="47" y="147"/>
                        <a:pt x="41" y="172"/>
                        <a:pt x="69" y="187"/>
                      </a:cubicBezTo>
                      <a:cubicBezTo>
                        <a:pt x="94" y="193"/>
                        <a:pt x="93" y="170"/>
                        <a:pt x="93" y="17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63" name="组 462"/>
            <p:cNvGrpSpPr/>
            <p:nvPr/>
          </p:nvGrpSpPr>
          <p:grpSpPr>
            <a:xfrm>
              <a:off x="3857022" y="4983256"/>
              <a:ext cx="6382016" cy="1151556"/>
              <a:chOff x="3863786" y="4983256"/>
              <a:chExt cx="6382016" cy="1151556"/>
            </a:xfrm>
          </p:grpSpPr>
          <p:grpSp>
            <p:nvGrpSpPr>
              <p:cNvPr id="464" name="组合 43"/>
              <p:cNvGrpSpPr/>
              <p:nvPr/>
            </p:nvGrpSpPr>
            <p:grpSpPr>
              <a:xfrm rot="5400000">
                <a:off x="9099685" y="4982153"/>
                <a:ext cx="1145013" cy="1147220"/>
                <a:chOff x="6462713" y="547688"/>
                <a:chExt cx="1647825" cy="1651001"/>
              </a:xfrm>
              <a:solidFill>
                <a:schemeClr val="accent1">
                  <a:lumMod val="50000"/>
                  <a:alpha val="40000"/>
                </a:schemeClr>
              </a:solidFill>
            </p:grpSpPr>
            <p:sp>
              <p:nvSpPr>
                <p:cNvPr id="468" name="Freeform 45"/>
                <p:cNvSpPr>
                  <a:spLocks noEditPoints="1"/>
                </p:cNvSpPr>
                <p:nvPr/>
              </p:nvSpPr>
              <p:spPr bwMode="auto">
                <a:xfrm>
                  <a:off x="6462713" y="547688"/>
                  <a:ext cx="1454150" cy="581025"/>
                </a:xfrm>
                <a:custGeom>
                  <a:avLst/>
                  <a:gdLst>
                    <a:gd name="T0" fmla="*/ 3 w 293"/>
                    <a:gd name="T1" fmla="*/ 22 h 117"/>
                    <a:gd name="T2" fmla="*/ 24 w 293"/>
                    <a:gd name="T3" fmla="*/ 32 h 117"/>
                    <a:gd name="T4" fmla="*/ 58 w 293"/>
                    <a:gd name="T5" fmla="*/ 55 h 117"/>
                    <a:gd name="T6" fmla="*/ 67 w 293"/>
                    <a:gd name="T7" fmla="*/ 52 h 117"/>
                    <a:gd name="T8" fmla="*/ 3 w 293"/>
                    <a:gd name="T9" fmla="*/ 22 h 117"/>
                    <a:gd name="T10" fmla="*/ 79 w 293"/>
                    <a:gd name="T11" fmla="*/ 19 h 117"/>
                    <a:gd name="T12" fmla="*/ 76 w 293"/>
                    <a:gd name="T13" fmla="*/ 11 h 117"/>
                    <a:gd name="T14" fmla="*/ 73 w 293"/>
                    <a:gd name="T15" fmla="*/ 46 h 117"/>
                    <a:gd name="T16" fmla="*/ 95 w 293"/>
                    <a:gd name="T17" fmla="*/ 58 h 117"/>
                    <a:gd name="T18" fmla="*/ 95 w 293"/>
                    <a:gd name="T19" fmla="*/ 50 h 117"/>
                    <a:gd name="T20" fmla="*/ 79 w 293"/>
                    <a:gd name="T21" fmla="*/ 19 h 117"/>
                    <a:gd name="T22" fmla="*/ 266 w 293"/>
                    <a:gd name="T23" fmla="*/ 60 h 117"/>
                    <a:gd name="T24" fmla="*/ 242 w 293"/>
                    <a:gd name="T25" fmla="*/ 23 h 117"/>
                    <a:gd name="T26" fmla="*/ 158 w 293"/>
                    <a:gd name="T27" fmla="*/ 39 h 117"/>
                    <a:gd name="T28" fmla="*/ 122 w 293"/>
                    <a:gd name="T29" fmla="*/ 23 h 117"/>
                    <a:gd name="T30" fmla="*/ 106 w 293"/>
                    <a:gd name="T31" fmla="*/ 46 h 117"/>
                    <a:gd name="T32" fmla="*/ 145 w 293"/>
                    <a:gd name="T33" fmla="*/ 68 h 117"/>
                    <a:gd name="T34" fmla="*/ 143 w 293"/>
                    <a:gd name="T35" fmla="*/ 90 h 117"/>
                    <a:gd name="T36" fmla="*/ 165 w 293"/>
                    <a:gd name="T37" fmla="*/ 79 h 117"/>
                    <a:gd name="T38" fmla="*/ 189 w 293"/>
                    <a:gd name="T39" fmla="*/ 77 h 117"/>
                    <a:gd name="T40" fmla="*/ 207 w 293"/>
                    <a:gd name="T41" fmla="*/ 44 h 117"/>
                    <a:gd name="T42" fmla="*/ 241 w 293"/>
                    <a:gd name="T43" fmla="*/ 62 h 117"/>
                    <a:gd name="T44" fmla="*/ 232 w 293"/>
                    <a:gd name="T45" fmla="*/ 70 h 117"/>
                    <a:gd name="T46" fmla="*/ 214 w 293"/>
                    <a:gd name="T47" fmla="*/ 71 h 117"/>
                    <a:gd name="T48" fmla="*/ 226 w 293"/>
                    <a:gd name="T49" fmla="*/ 98 h 117"/>
                    <a:gd name="T50" fmla="*/ 216 w 293"/>
                    <a:gd name="T51" fmla="*/ 117 h 117"/>
                    <a:gd name="T52" fmla="*/ 293 w 293"/>
                    <a:gd name="T53" fmla="*/ 39 h 117"/>
                    <a:gd name="T54" fmla="*/ 266 w 293"/>
                    <a:gd name="T55" fmla="*/ 6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117">
                      <a:moveTo>
                        <a:pt x="3" y="22"/>
                      </a:moveTo>
                      <a:cubicBezTo>
                        <a:pt x="0" y="27"/>
                        <a:pt x="10" y="32"/>
                        <a:pt x="24" y="32"/>
                      </a:cubicBezTo>
                      <a:cubicBezTo>
                        <a:pt x="39" y="32"/>
                        <a:pt x="50" y="50"/>
                        <a:pt x="58" y="55"/>
                      </a:cubicBezTo>
                      <a:cubicBezTo>
                        <a:pt x="65" y="60"/>
                        <a:pt x="67" y="52"/>
                        <a:pt x="67" y="52"/>
                      </a:cubicBezTo>
                      <a:cubicBezTo>
                        <a:pt x="39" y="0"/>
                        <a:pt x="3" y="22"/>
                        <a:pt x="3" y="22"/>
                      </a:cubicBezTo>
                      <a:moveTo>
                        <a:pt x="79" y="19"/>
                      </a:moveTo>
                      <a:cubicBezTo>
                        <a:pt x="79" y="19"/>
                        <a:pt x="82" y="9"/>
                        <a:pt x="76" y="11"/>
                      </a:cubicBezTo>
                      <a:cubicBezTo>
                        <a:pt x="76" y="11"/>
                        <a:pt x="53" y="25"/>
                        <a:pt x="73" y="46"/>
                      </a:cubicBezTo>
                      <a:cubicBezTo>
                        <a:pt x="87" y="61"/>
                        <a:pt x="95" y="58"/>
                        <a:pt x="95" y="58"/>
                      </a:cubicBezTo>
                      <a:cubicBezTo>
                        <a:pt x="95" y="58"/>
                        <a:pt x="101" y="55"/>
                        <a:pt x="95" y="50"/>
                      </a:cubicBezTo>
                      <a:cubicBezTo>
                        <a:pt x="91" y="45"/>
                        <a:pt x="78" y="40"/>
                        <a:pt x="79" y="19"/>
                      </a:cubicBezTo>
                      <a:moveTo>
                        <a:pt x="266" y="60"/>
                      </a:moveTo>
                      <a:cubicBezTo>
                        <a:pt x="266" y="60"/>
                        <a:pt x="275" y="39"/>
                        <a:pt x="242" y="23"/>
                      </a:cubicBezTo>
                      <a:cubicBezTo>
                        <a:pt x="208" y="7"/>
                        <a:pt x="185" y="28"/>
                        <a:pt x="158" y="39"/>
                      </a:cubicBezTo>
                      <a:cubicBezTo>
                        <a:pt x="130" y="50"/>
                        <a:pt x="122" y="23"/>
                        <a:pt x="122" y="23"/>
                      </a:cubicBezTo>
                      <a:cubicBezTo>
                        <a:pt x="122" y="23"/>
                        <a:pt x="100" y="21"/>
                        <a:pt x="106" y="46"/>
                      </a:cubicBezTo>
                      <a:cubicBezTo>
                        <a:pt x="120" y="75"/>
                        <a:pt x="145" y="68"/>
                        <a:pt x="145" y="68"/>
                      </a:cubicBezTo>
                      <a:cubicBezTo>
                        <a:pt x="140" y="72"/>
                        <a:pt x="143" y="90"/>
                        <a:pt x="143" y="90"/>
                      </a:cubicBezTo>
                      <a:cubicBezTo>
                        <a:pt x="147" y="90"/>
                        <a:pt x="165" y="79"/>
                        <a:pt x="165" y="79"/>
                      </a:cubicBezTo>
                      <a:cubicBezTo>
                        <a:pt x="178" y="93"/>
                        <a:pt x="189" y="87"/>
                        <a:pt x="189" y="77"/>
                      </a:cubicBezTo>
                      <a:cubicBezTo>
                        <a:pt x="190" y="67"/>
                        <a:pt x="189" y="53"/>
                        <a:pt x="207" y="44"/>
                      </a:cubicBezTo>
                      <a:cubicBezTo>
                        <a:pt x="225" y="36"/>
                        <a:pt x="239" y="53"/>
                        <a:pt x="241" y="62"/>
                      </a:cubicBezTo>
                      <a:cubicBezTo>
                        <a:pt x="242" y="71"/>
                        <a:pt x="232" y="70"/>
                        <a:pt x="232" y="70"/>
                      </a:cubicBezTo>
                      <a:cubicBezTo>
                        <a:pt x="232" y="70"/>
                        <a:pt x="217" y="60"/>
                        <a:pt x="214" y="71"/>
                      </a:cubicBezTo>
                      <a:cubicBezTo>
                        <a:pt x="207" y="98"/>
                        <a:pt x="226" y="98"/>
                        <a:pt x="226" y="98"/>
                      </a:cubicBezTo>
                      <a:cubicBezTo>
                        <a:pt x="210" y="109"/>
                        <a:pt x="216" y="117"/>
                        <a:pt x="216" y="117"/>
                      </a:cubicBezTo>
                      <a:cubicBezTo>
                        <a:pt x="293" y="39"/>
                        <a:pt x="293" y="39"/>
                        <a:pt x="293" y="39"/>
                      </a:cubicBezTo>
                      <a:cubicBezTo>
                        <a:pt x="273" y="41"/>
                        <a:pt x="266" y="60"/>
                        <a:pt x="266" y="6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46"/>
                <p:cNvSpPr>
                  <a:spLocks noEditPoints="1"/>
                </p:cNvSpPr>
                <p:nvPr/>
              </p:nvSpPr>
              <p:spPr bwMode="auto">
                <a:xfrm>
                  <a:off x="7534275" y="746126"/>
                  <a:ext cx="576263" cy="1452563"/>
                </a:xfrm>
                <a:custGeom>
                  <a:avLst/>
                  <a:gdLst>
                    <a:gd name="T0" fmla="*/ 63 w 116"/>
                    <a:gd name="T1" fmla="*/ 225 h 292"/>
                    <a:gd name="T2" fmla="*/ 61 w 116"/>
                    <a:gd name="T3" fmla="*/ 234 h 292"/>
                    <a:gd name="T4" fmla="*/ 83 w 116"/>
                    <a:gd name="T5" fmla="*/ 268 h 292"/>
                    <a:gd name="T6" fmla="*/ 93 w 116"/>
                    <a:gd name="T7" fmla="*/ 290 h 292"/>
                    <a:gd name="T8" fmla="*/ 63 w 116"/>
                    <a:gd name="T9" fmla="*/ 225 h 292"/>
                    <a:gd name="T10" fmla="*/ 96 w 116"/>
                    <a:gd name="T11" fmla="*/ 214 h 292"/>
                    <a:gd name="T12" fmla="*/ 65 w 116"/>
                    <a:gd name="T13" fmla="*/ 197 h 292"/>
                    <a:gd name="T14" fmla="*/ 57 w 116"/>
                    <a:gd name="T15" fmla="*/ 197 h 292"/>
                    <a:gd name="T16" fmla="*/ 70 w 116"/>
                    <a:gd name="T17" fmla="*/ 219 h 292"/>
                    <a:gd name="T18" fmla="*/ 105 w 116"/>
                    <a:gd name="T19" fmla="*/ 217 h 292"/>
                    <a:gd name="T20" fmla="*/ 96 w 116"/>
                    <a:gd name="T21" fmla="*/ 214 h 292"/>
                    <a:gd name="T22" fmla="*/ 93 w 116"/>
                    <a:gd name="T23" fmla="*/ 170 h 292"/>
                    <a:gd name="T24" fmla="*/ 77 w 116"/>
                    <a:gd name="T25" fmla="*/ 135 h 292"/>
                    <a:gd name="T26" fmla="*/ 93 w 116"/>
                    <a:gd name="T27" fmla="*/ 50 h 292"/>
                    <a:gd name="T28" fmla="*/ 55 w 116"/>
                    <a:gd name="T29" fmla="*/ 26 h 292"/>
                    <a:gd name="T30" fmla="*/ 76 w 116"/>
                    <a:gd name="T31" fmla="*/ 0 h 292"/>
                    <a:gd name="T32" fmla="*/ 0 w 116"/>
                    <a:gd name="T33" fmla="*/ 77 h 292"/>
                    <a:gd name="T34" fmla="*/ 17 w 116"/>
                    <a:gd name="T35" fmla="*/ 66 h 292"/>
                    <a:gd name="T36" fmla="*/ 44 w 116"/>
                    <a:gd name="T37" fmla="*/ 79 h 292"/>
                    <a:gd name="T38" fmla="*/ 46 w 116"/>
                    <a:gd name="T39" fmla="*/ 61 h 292"/>
                    <a:gd name="T40" fmla="*/ 53 w 116"/>
                    <a:gd name="T41" fmla="*/ 51 h 292"/>
                    <a:gd name="T42" fmla="*/ 71 w 116"/>
                    <a:gd name="T43" fmla="*/ 85 h 292"/>
                    <a:gd name="T44" fmla="*/ 39 w 116"/>
                    <a:gd name="T45" fmla="*/ 103 h 292"/>
                    <a:gd name="T46" fmla="*/ 37 w 116"/>
                    <a:gd name="T47" fmla="*/ 127 h 292"/>
                    <a:gd name="T48" fmla="*/ 25 w 116"/>
                    <a:gd name="T49" fmla="*/ 149 h 292"/>
                    <a:gd name="T50" fmla="*/ 47 w 116"/>
                    <a:gd name="T51" fmla="*/ 147 h 292"/>
                    <a:gd name="T52" fmla="*/ 69 w 116"/>
                    <a:gd name="T53" fmla="*/ 187 h 292"/>
                    <a:gd name="T54" fmla="*/ 93 w 116"/>
                    <a:gd name="T55" fmla="*/ 17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6" h="292">
                      <a:moveTo>
                        <a:pt x="63" y="225"/>
                      </a:moveTo>
                      <a:cubicBezTo>
                        <a:pt x="63" y="225"/>
                        <a:pt x="56" y="227"/>
                        <a:pt x="61" y="234"/>
                      </a:cubicBezTo>
                      <a:cubicBezTo>
                        <a:pt x="65" y="242"/>
                        <a:pt x="83" y="254"/>
                        <a:pt x="83" y="268"/>
                      </a:cubicBezTo>
                      <a:cubicBezTo>
                        <a:pt x="83" y="282"/>
                        <a:pt x="88" y="292"/>
                        <a:pt x="93" y="290"/>
                      </a:cubicBezTo>
                      <a:cubicBezTo>
                        <a:pt x="93" y="290"/>
                        <a:pt x="116" y="253"/>
                        <a:pt x="63" y="225"/>
                      </a:cubicBezTo>
                      <a:moveTo>
                        <a:pt x="96" y="214"/>
                      </a:moveTo>
                      <a:cubicBezTo>
                        <a:pt x="76" y="214"/>
                        <a:pt x="71" y="202"/>
                        <a:pt x="65" y="197"/>
                      </a:cubicBezTo>
                      <a:cubicBezTo>
                        <a:pt x="60" y="192"/>
                        <a:pt x="57" y="197"/>
                        <a:pt x="57" y="197"/>
                      </a:cubicBezTo>
                      <a:cubicBezTo>
                        <a:pt x="57" y="197"/>
                        <a:pt x="54" y="206"/>
                        <a:pt x="70" y="219"/>
                      </a:cubicBezTo>
                      <a:cubicBezTo>
                        <a:pt x="90" y="239"/>
                        <a:pt x="105" y="217"/>
                        <a:pt x="105" y="217"/>
                      </a:cubicBezTo>
                      <a:cubicBezTo>
                        <a:pt x="107" y="210"/>
                        <a:pt x="96" y="214"/>
                        <a:pt x="96" y="214"/>
                      </a:cubicBezTo>
                      <a:moveTo>
                        <a:pt x="93" y="170"/>
                      </a:moveTo>
                      <a:cubicBezTo>
                        <a:pt x="93" y="170"/>
                        <a:pt x="66" y="162"/>
                        <a:pt x="77" y="135"/>
                      </a:cubicBezTo>
                      <a:cubicBezTo>
                        <a:pt x="88" y="107"/>
                        <a:pt x="109" y="84"/>
                        <a:pt x="93" y="50"/>
                      </a:cubicBezTo>
                      <a:cubicBezTo>
                        <a:pt x="76" y="17"/>
                        <a:pt x="55" y="26"/>
                        <a:pt x="55" y="26"/>
                      </a:cubicBezTo>
                      <a:cubicBezTo>
                        <a:pt x="55" y="26"/>
                        <a:pt x="75" y="20"/>
                        <a:pt x="76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8" y="82"/>
                        <a:pt x="17" y="66"/>
                      </a:cubicBezTo>
                      <a:cubicBezTo>
                        <a:pt x="17" y="66"/>
                        <a:pt x="18" y="85"/>
                        <a:pt x="44" y="79"/>
                      </a:cubicBezTo>
                      <a:cubicBezTo>
                        <a:pt x="55" y="75"/>
                        <a:pt x="46" y="61"/>
                        <a:pt x="46" y="61"/>
                      </a:cubicBezTo>
                      <a:cubicBezTo>
                        <a:pt x="46" y="61"/>
                        <a:pt x="44" y="50"/>
                        <a:pt x="53" y="51"/>
                      </a:cubicBezTo>
                      <a:cubicBezTo>
                        <a:pt x="62" y="53"/>
                        <a:pt x="80" y="67"/>
                        <a:pt x="71" y="85"/>
                      </a:cubicBezTo>
                      <a:cubicBezTo>
                        <a:pt x="63" y="103"/>
                        <a:pt x="49" y="103"/>
                        <a:pt x="39" y="103"/>
                      </a:cubicBezTo>
                      <a:cubicBezTo>
                        <a:pt x="29" y="103"/>
                        <a:pt x="23" y="114"/>
                        <a:pt x="37" y="127"/>
                      </a:cubicBezTo>
                      <a:cubicBezTo>
                        <a:pt x="37" y="127"/>
                        <a:pt x="26" y="145"/>
                        <a:pt x="25" y="149"/>
                      </a:cubicBezTo>
                      <a:cubicBezTo>
                        <a:pt x="25" y="149"/>
                        <a:pt x="44" y="152"/>
                        <a:pt x="47" y="147"/>
                      </a:cubicBezTo>
                      <a:cubicBezTo>
                        <a:pt x="47" y="147"/>
                        <a:pt x="41" y="172"/>
                        <a:pt x="69" y="187"/>
                      </a:cubicBezTo>
                      <a:cubicBezTo>
                        <a:pt x="94" y="193"/>
                        <a:pt x="93" y="170"/>
                        <a:pt x="93" y="17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5" name="组合 43"/>
              <p:cNvGrpSpPr/>
              <p:nvPr/>
            </p:nvGrpSpPr>
            <p:grpSpPr>
              <a:xfrm rot="10800000">
                <a:off x="3863786" y="4987592"/>
                <a:ext cx="1145013" cy="1147220"/>
                <a:chOff x="6462713" y="547688"/>
                <a:chExt cx="1647825" cy="1651001"/>
              </a:xfrm>
              <a:solidFill>
                <a:schemeClr val="accent1">
                  <a:lumMod val="50000"/>
                  <a:alpha val="40000"/>
                </a:schemeClr>
              </a:solidFill>
            </p:grpSpPr>
            <p:sp>
              <p:nvSpPr>
                <p:cNvPr id="466" name="Freeform 45"/>
                <p:cNvSpPr>
                  <a:spLocks noEditPoints="1"/>
                </p:cNvSpPr>
                <p:nvPr/>
              </p:nvSpPr>
              <p:spPr bwMode="auto">
                <a:xfrm>
                  <a:off x="6462713" y="547688"/>
                  <a:ext cx="1454150" cy="581025"/>
                </a:xfrm>
                <a:custGeom>
                  <a:avLst/>
                  <a:gdLst>
                    <a:gd name="T0" fmla="*/ 3 w 293"/>
                    <a:gd name="T1" fmla="*/ 22 h 117"/>
                    <a:gd name="T2" fmla="*/ 24 w 293"/>
                    <a:gd name="T3" fmla="*/ 32 h 117"/>
                    <a:gd name="T4" fmla="*/ 58 w 293"/>
                    <a:gd name="T5" fmla="*/ 55 h 117"/>
                    <a:gd name="T6" fmla="*/ 67 w 293"/>
                    <a:gd name="T7" fmla="*/ 52 h 117"/>
                    <a:gd name="T8" fmla="*/ 3 w 293"/>
                    <a:gd name="T9" fmla="*/ 22 h 117"/>
                    <a:gd name="T10" fmla="*/ 79 w 293"/>
                    <a:gd name="T11" fmla="*/ 19 h 117"/>
                    <a:gd name="T12" fmla="*/ 76 w 293"/>
                    <a:gd name="T13" fmla="*/ 11 h 117"/>
                    <a:gd name="T14" fmla="*/ 73 w 293"/>
                    <a:gd name="T15" fmla="*/ 46 h 117"/>
                    <a:gd name="T16" fmla="*/ 95 w 293"/>
                    <a:gd name="T17" fmla="*/ 58 h 117"/>
                    <a:gd name="T18" fmla="*/ 95 w 293"/>
                    <a:gd name="T19" fmla="*/ 50 h 117"/>
                    <a:gd name="T20" fmla="*/ 79 w 293"/>
                    <a:gd name="T21" fmla="*/ 19 h 117"/>
                    <a:gd name="T22" fmla="*/ 266 w 293"/>
                    <a:gd name="T23" fmla="*/ 60 h 117"/>
                    <a:gd name="T24" fmla="*/ 242 w 293"/>
                    <a:gd name="T25" fmla="*/ 23 h 117"/>
                    <a:gd name="T26" fmla="*/ 158 w 293"/>
                    <a:gd name="T27" fmla="*/ 39 h 117"/>
                    <a:gd name="T28" fmla="*/ 122 w 293"/>
                    <a:gd name="T29" fmla="*/ 23 h 117"/>
                    <a:gd name="T30" fmla="*/ 106 w 293"/>
                    <a:gd name="T31" fmla="*/ 46 h 117"/>
                    <a:gd name="T32" fmla="*/ 145 w 293"/>
                    <a:gd name="T33" fmla="*/ 68 h 117"/>
                    <a:gd name="T34" fmla="*/ 143 w 293"/>
                    <a:gd name="T35" fmla="*/ 90 h 117"/>
                    <a:gd name="T36" fmla="*/ 165 w 293"/>
                    <a:gd name="T37" fmla="*/ 79 h 117"/>
                    <a:gd name="T38" fmla="*/ 189 w 293"/>
                    <a:gd name="T39" fmla="*/ 77 h 117"/>
                    <a:gd name="T40" fmla="*/ 207 w 293"/>
                    <a:gd name="T41" fmla="*/ 44 h 117"/>
                    <a:gd name="T42" fmla="*/ 241 w 293"/>
                    <a:gd name="T43" fmla="*/ 62 h 117"/>
                    <a:gd name="T44" fmla="*/ 232 w 293"/>
                    <a:gd name="T45" fmla="*/ 70 h 117"/>
                    <a:gd name="T46" fmla="*/ 214 w 293"/>
                    <a:gd name="T47" fmla="*/ 71 h 117"/>
                    <a:gd name="T48" fmla="*/ 226 w 293"/>
                    <a:gd name="T49" fmla="*/ 98 h 117"/>
                    <a:gd name="T50" fmla="*/ 216 w 293"/>
                    <a:gd name="T51" fmla="*/ 117 h 117"/>
                    <a:gd name="T52" fmla="*/ 293 w 293"/>
                    <a:gd name="T53" fmla="*/ 39 h 117"/>
                    <a:gd name="T54" fmla="*/ 266 w 293"/>
                    <a:gd name="T55" fmla="*/ 6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117">
                      <a:moveTo>
                        <a:pt x="3" y="22"/>
                      </a:moveTo>
                      <a:cubicBezTo>
                        <a:pt x="0" y="27"/>
                        <a:pt x="10" y="32"/>
                        <a:pt x="24" y="32"/>
                      </a:cubicBezTo>
                      <a:cubicBezTo>
                        <a:pt x="39" y="32"/>
                        <a:pt x="50" y="50"/>
                        <a:pt x="58" y="55"/>
                      </a:cubicBezTo>
                      <a:cubicBezTo>
                        <a:pt x="65" y="60"/>
                        <a:pt x="67" y="52"/>
                        <a:pt x="67" y="52"/>
                      </a:cubicBezTo>
                      <a:cubicBezTo>
                        <a:pt x="39" y="0"/>
                        <a:pt x="3" y="22"/>
                        <a:pt x="3" y="22"/>
                      </a:cubicBezTo>
                      <a:moveTo>
                        <a:pt x="79" y="19"/>
                      </a:moveTo>
                      <a:cubicBezTo>
                        <a:pt x="79" y="19"/>
                        <a:pt x="82" y="9"/>
                        <a:pt x="76" y="11"/>
                      </a:cubicBezTo>
                      <a:cubicBezTo>
                        <a:pt x="76" y="11"/>
                        <a:pt x="53" y="25"/>
                        <a:pt x="73" y="46"/>
                      </a:cubicBezTo>
                      <a:cubicBezTo>
                        <a:pt x="87" y="61"/>
                        <a:pt x="95" y="58"/>
                        <a:pt x="95" y="58"/>
                      </a:cubicBezTo>
                      <a:cubicBezTo>
                        <a:pt x="95" y="58"/>
                        <a:pt x="101" y="55"/>
                        <a:pt x="95" y="50"/>
                      </a:cubicBezTo>
                      <a:cubicBezTo>
                        <a:pt x="91" y="45"/>
                        <a:pt x="78" y="40"/>
                        <a:pt x="79" y="19"/>
                      </a:cubicBezTo>
                      <a:moveTo>
                        <a:pt x="266" y="60"/>
                      </a:moveTo>
                      <a:cubicBezTo>
                        <a:pt x="266" y="60"/>
                        <a:pt x="275" y="39"/>
                        <a:pt x="242" y="23"/>
                      </a:cubicBezTo>
                      <a:cubicBezTo>
                        <a:pt x="208" y="7"/>
                        <a:pt x="185" y="28"/>
                        <a:pt x="158" y="39"/>
                      </a:cubicBezTo>
                      <a:cubicBezTo>
                        <a:pt x="130" y="50"/>
                        <a:pt x="122" y="23"/>
                        <a:pt x="122" y="23"/>
                      </a:cubicBezTo>
                      <a:cubicBezTo>
                        <a:pt x="122" y="23"/>
                        <a:pt x="100" y="21"/>
                        <a:pt x="106" y="46"/>
                      </a:cubicBezTo>
                      <a:cubicBezTo>
                        <a:pt x="120" y="75"/>
                        <a:pt x="145" y="68"/>
                        <a:pt x="145" y="68"/>
                      </a:cubicBezTo>
                      <a:cubicBezTo>
                        <a:pt x="140" y="72"/>
                        <a:pt x="143" y="90"/>
                        <a:pt x="143" y="90"/>
                      </a:cubicBezTo>
                      <a:cubicBezTo>
                        <a:pt x="147" y="90"/>
                        <a:pt x="165" y="79"/>
                        <a:pt x="165" y="79"/>
                      </a:cubicBezTo>
                      <a:cubicBezTo>
                        <a:pt x="178" y="93"/>
                        <a:pt x="189" y="87"/>
                        <a:pt x="189" y="77"/>
                      </a:cubicBezTo>
                      <a:cubicBezTo>
                        <a:pt x="190" y="67"/>
                        <a:pt x="189" y="53"/>
                        <a:pt x="207" y="44"/>
                      </a:cubicBezTo>
                      <a:cubicBezTo>
                        <a:pt x="225" y="36"/>
                        <a:pt x="239" y="53"/>
                        <a:pt x="241" y="62"/>
                      </a:cubicBezTo>
                      <a:cubicBezTo>
                        <a:pt x="242" y="71"/>
                        <a:pt x="232" y="70"/>
                        <a:pt x="232" y="70"/>
                      </a:cubicBezTo>
                      <a:cubicBezTo>
                        <a:pt x="232" y="70"/>
                        <a:pt x="217" y="60"/>
                        <a:pt x="214" y="71"/>
                      </a:cubicBezTo>
                      <a:cubicBezTo>
                        <a:pt x="207" y="98"/>
                        <a:pt x="226" y="98"/>
                        <a:pt x="226" y="98"/>
                      </a:cubicBezTo>
                      <a:cubicBezTo>
                        <a:pt x="210" y="109"/>
                        <a:pt x="216" y="117"/>
                        <a:pt x="216" y="117"/>
                      </a:cubicBezTo>
                      <a:cubicBezTo>
                        <a:pt x="293" y="39"/>
                        <a:pt x="293" y="39"/>
                        <a:pt x="293" y="39"/>
                      </a:cubicBezTo>
                      <a:cubicBezTo>
                        <a:pt x="273" y="41"/>
                        <a:pt x="266" y="60"/>
                        <a:pt x="266" y="6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46"/>
                <p:cNvSpPr>
                  <a:spLocks noEditPoints="1"/>
                </p:cNvSpPr>
                <p:nvPr/>
              </p:nvSpPr>
              <p:spPr bwMode="auto">
                <a:xfrm>
                  <a:off x="7534275" y="746126"/>
                  <a:ext cx="576263" cy="1452563"/>
                </a:xfrm>
                <a:custGeom>
                  <a:avLst/>
                  <a:gdLst>
                    <a:gd name="T0" fmla="*/ 63 w 116"/>
                    <a:gd name="T1" fmla="*/ 225 h 292"/>
                    <a:gd name="T2" fmla="*/ 61 w 116"/>
                    <a:gd name="T3" fmla="*/ 234 h 292"/>
                    <a:gd name="T4" fmla="*/ 83 w 116"/>
                    <a:gd name="T5" fmla="*/ 268 h 292"/>
                    <a:gd name="T6" fmla="*/ 93 w 116"/>
                    <a:gd name="T7" fmla="*/ 290 h 292"/>
                    <a:gd name="T8" fmla="*/ 63 w 116"/>
                    <a:gd name="T9" fmla="*/ 225 h 292"/>
                    <a:gd name="T10" fmla="*/ 96 w 116"/>
                    <a:gd name="T11" fmla="*/ 214 h 292"/>
                    <a:gd name="T12" fmla="*/ 65 w 116"/>
                    <a:gd name="T13" fmla="*/ 197 h 292"/>
                    <a:gd name="T14" fmla="*/ 57 w 116"/>
                    <a:gd name="T15" fmla="*/ 197 h 292"/>
                    <a:gd name="T16" fmla="*/ 70 w 116"/>
                    <a:gd name="T17" fmla="*/ 219 h 292"/>
                    <a:gd name="T18" fmla="*/ 105 w 116"/>
                    <a:gd name="T19" fmla="*/ 217 h 292"/>
                    <a:gd name="T20" fmla="*/ 96 w 116"/>
                    <a:gd name="T21" fmla="*/ 214 h 292"/>
                    <a:gd name="T22" fmla="*/ 93 w 116"/>
                    <a:gd name="T23" fmla="*/ 170 h 292"/>
                    <a:gd name="T24" fmla="*/ 77 w 116"/>
                    <a:gd name="T25" fmla="*/ 135 h 292"/>
                    <a:gd name="T26" fmla="*/ 93 w 116"/>
                    <a:gd name="T27" fmla="*/ 50 h 292"/>
                    <a:gd name="T28" fmla="*/ 55 w 116"/>
                    <a:gd name="T29" fmla="*/ 26 h 292"/>
                    <a:gd name="T30" fmla="*/ 76 w 116"/>
                    <a:gd name="T31" fmla="*/ 0 h 292"/>
                    <a:gd name="T32" fmla="*/ 0 w 116"/>
                    <a:gd name="T33" fmla="*/ 77 h 292"/>
                    <a:gd name="T34" fmla="*/ 17 w 116"/>
                    <a:gd name="T35" fmla="*/ 66 h 292"/>
                    <a:gd name="T36" fmla="*/ 44 w 116"/>
                    <a:gd name="T37" fmla="*/ 79 h 292"/>
                    <a:gd name="T38" fmla="*/ 46 w 116"/>
                    <a:gd name="T39" fmla="*/ 61 h 292"/>
                    <a:gd name="T40" fmla="*/ 53 w 116"/>
                    <a:gd name="T41" fmla="*/ 51 h 292"/>
                    <a:gd name="T42" fmla="*/ 71 w 116"/>
                    <a:gd name="T43" fmla="*/ 85 h 292"/>
                    <a:gd name="T44" fmla="*/ 39 w 116"/>
                    <a:gd name="T45" fmla="*/ 103 h 292"/>
                    <a:gd name="T46" fmla="*/ 37 w 116"/>
                    <a:gd name="T47" fmla="*/ 127 h 292"/>
                    <a:gd name="T48" fmla="*/ 25 w 116"/>
                    <a:gd name="T49" fmla="*/ 149 h 292"/>
                    <a:gd name="T50" fmla="*/ 47 w 116"/>
                    <a:gd name="T51" fmla="*/ 147 h 292"/>
                    <a:gd name="T52" fmla="*/ 69 w 116"/>
                    <a:gd name="T53" fmla="*/ 187 h 292"/>
                    <a:gd name="T54" fmla="*/ 93 w 116"/>
                    <a:gd name="T55" fmla="*/ 17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6" h="292">
                      <a:moveTo>
                        <a:pt x="63" y="225"/>
                      </a:moveTo>
                      <a:cubicBezTo>
                        <a:pt x="63" y="225"/>
                        <a:pt x="56" y="227"/>
                        <a:pt x="61" y="234"/>
                      </a:cubicBezTo>
                      <a:cubicBezTo>
                        <a:pt x="65" y="242"/>
                        <a:pt x="83" y="254"/>
                        <a:pt x="83" y="268"/>
                      </a:cubicBezTo>
                      <a:cubicBezTo>
                        <a:pt x="83" y="282"/>
                        <a:pt x="88" y="292"/>
                        <a:pt x="93" y="290"/>
                      </a:cubicBezTo>
                      <a:cubicBezTo>
                        <a:pt x="93" y="290"/>
                        <a:pt x="116" y="253"/>
                        <a:pt x="63" y="225"/>
                      </a:cubicBezTo>
                      <a:moveTo>
                        <a:pt x="96" y="214"/>
                      </a:moveTo>
                      <a:cubicBezTo>
                        <a:pt x="76" y="214"/>
                        <a:pt x="71" y="202"/>
                        <a:pt x="65" y="197"/>
                      </a:cubicBezTo>
                      <a:cubicBezTo>
                        <a:pt x="60" y="192"/>
                        <a:pt x="57" y="197"/>
                        <a:pt x="57" y="197"/>
                      </a:cubicBezTo>
                      <a:cubicBezTo>
                        <a:pt x="57" y="197"/>
                        <a:pt x="54" y="206"/>
                        <a:pt x="70" y="219"/>
                      </a:cubicBezTo>
                      <a:cubicBezTo>
                        <a:pt x="90" y="239"/>
                        <a:pt x="105" y="217"/>
                        <a:pt x="105" y="217"/>
                      </a:cubicBezTo>
                      <a:cubicBezTo>
                        <a:pt x="107" y="210"/>
                        <a:pt x="96" y="214"/>
                        <a:pt x="96" y="214"/>
                      </a:cubicBezTo>
                      <a:moveTo>
                        <a:pt x="93" y="170"/>
                      </a:moveTo>
                      <a:cubicBezTo>
                        <a:pt x="93" y="170"/>
                        <a:pt x="66" y="162"/>
                        <a:pt x="77" y="135"/>
                      </a:cubicBezTo>
                      <a:cubicBezTo>
                        <a:pt x="88" y="107"/>
                        <a:pt x="109" y="84"/>
                        <a:pt x="93" y="50"/>
                      </a:cubicBezTo>
                      <a:cubicBezTo>
                        <a:pt x="76" y="17"/>
                        <a:pt x="55" y="26"/>
                        <a:pt x="55" y="26"/>
                      </a:cubicBezTo>
                      <a:cubicBezTo>
                        <a:pt x="55" y="26"/>
                        <a:pt x="75" y="20"/>
                        <a:pt x="76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8" y="82"/>
                        <a:pt x="17" y="66"/>
                      </a:cubicBezTo>
                      <a:cubicBezTo>
                        <a:pt x="17" y="66"/>
                        <a:pt x="18" y="85"/>
                        <a:pt x="44" y="79"/>
                      </a:cubicBezTo>
                      <a:cubicBezTo>
                        <a:pt x="55" y="75"/>
                        <a:pt x="46" y="61"/>
                        <a:pt x="46" y="61"/>
                      </a:cubicBezTo>
                      <a:cubicBezTo>
                        <a:pt x="46" y="61"/>
                        <a:pt x="44" y="50"/>
                        <a:pt x="53" y="51"/>
                      </a:cubicBezTo>
                      <a:cubicBezTo>
                        <a:pt x="62" y="53"/>
                        <a:pt x="80" y="67"/>
                        <a:pt x="71" y="85"/>
                      </a:cubicBezTo>
                      <a:cubicBezTo>
                        <a:pt x="63" y="103"/>
                        <a:pt x="49" y="103"/>
                        <a:pt x="39" y="103"/>
                      </a:cubicBezTo>
                      <a:cubicBezTo>
                        <a:pt x="29" y="103"/>
                        <a:pt x="23" y="114"/>
                        <a:pt x="37" y="127"/>
                      </a:cubicBezTo>
                      <a:cubicBezTo>
                        <a:pt x="37" y="127"/>
                        <a:pt x="26" y="145"/>
                        <a:pt x="25" y="149"/>
                      </a:cubicBezTo>
                      <a:cubicBezTo>
                        <a:pt x="25" y="149"/>
                        <a:pt x="44" y="152"/>
                        <a:pt x="47" y="147"/>
                      </a:cubicBezTo>
                      <a:cubicBezTo>
                        <a:pt x="47" y="147"/>
                        <a:pt x="41" y="172"/>
                        <a:pt x="69" y="187"/>
                      </a:cubicBezTo>
                      <a:cubicBezTo>
                        <a:pt x="94" y="193"/>
                        <a:pt x="93" y="170"/>
                        <a:pt x="93" y="17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21" name="组 520"/>
          <p:cNvGrpSpPr/>
          <p:nvPr/>
        </p:nvGrpSpPr>
        <p:grpSpPr>
          <a:xfrm>
            <a:off x="6991926" y="4093689"/>
            <a:ext cx="1476635" cy="1476534"/>
            <a:chOff x="1881729" y="1495399"/>
            <a:chExt cx="3867128" cy="3866863"/>
          </a:xfrm>
        </p:grpSpPr>
        <p:grpSp>
          <p:nvGrpSpPr>
            <p:cNvPr id="522" name="组 521"/>
            <p:cNvGrpSpPr/>
            <p:nvPr/>
          </p:nvGrpSpPr>
          <p:grpSpPr>
            <a:xfrm rot="18900000">
              <a:off x="1881729" y="1495399"/>
              <a:ext cx="3867128" cy="3866863"/>
              <a:chOff x="2687641" y="1293920"/>
              <a:chExt cx="3867128" cy="3866863"/>
            </a:xfrm>
          </p:grpSpPr>
          <p:sp>
            <p:nvSpPr>
              <p:cNvPr id="569" name="矩形 568"/>
              <p:cNvSpPr/>
              <p:nvPr/>
            </p:nvSpPr>
            <p:spPr>
              <a:xfrm>
                <a:off x="2695997" y="1302011"/>
                <a:ext cx="3858772" cy="3858772"/>
              </a:xfrm>
              <a:prstGeom prst="rect">
                <a:avLst/>
              </a:prstGeom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grpSp>
            <p:nvGrpSpPr>
              <p:cNvPr id="570" name="组 569"/>
              <p:cNvGrpSpPr/>
              <p:nvPr/>
            </p:nvGrpSpPr>
            <p:grpSpPr>
              <a:xfrm>
                <a:off x="2695997" y="1413359"/>
                <a:ext cx="3858772" cy="261064"/>
                <a:chOff x="2695997" y="1413359"/>
                <a:chExt cx="5678488" cy="384176"/>
              </a:xfrm>
              <a:solidFill>
                <a:schemeClr val="accent2">
                  <a:alpha val="60000"/>
                </a:schemeClr>
              </a:solidFill>
            </p:grpSpPr>
            <p:grpSp>
              <p:nvGrpSpPr>
                <p:cNvPr id="682" name="组合 980"/>
                <p:cNvGrpSpPr/>
                <p:nvPr/>
              </p:nvGrpSpPr>
              <p:grpSpPr>
                <a:xfrm>
                  <a:off x="2695997" y="1413360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710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1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2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3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4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5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6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7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3" name="组合 980"/>
                <p:cNvGrpSpPr/>
                <p:nvPr/>
              </p:nvGrpSpPr>
              <p:grpSpPr>
                <a:xfrm>
                  <a:off x="4121572" y="1413360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702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3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5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6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7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8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9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4" name="组合 980"/>
                <p:cNvGrpSpPr/>
                <p:nvPr/>
              </p:nvGrpSpPr>
              <p:grpSpPr>
                <a:xfrm>
                  <a:off x="5547147" y="1413359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94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5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6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7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8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9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0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1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5" name="组合 980"/>
                <p:cNvGrpSpPr/>
                <p:nvPr/>
              </p:nvGrpSpPr>
              <p:grpSpPr>
                <a:xfrm>
                  <a:off x="6972722" y="1413359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86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7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8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9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0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1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2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3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71" name="组 570"/>
              <p:cNvGrpSpPr/>
              <p:nvPr/>
            </p:nvGrpSpPr>
            <p:grpSpPr>
              <a:xfrm rot="5400000">
                <a:off x="4362757" y="3100865"/>
                <a:ext cx="3858772" cy="261064"/>
                <a:chOff x="2695997" y="1413359"/>
                <a:chExt cx="5678488" cy="384176"/>
              </a:xfrm>
              <a:solidFill>
                <a:schemeClr val="accent2">
                  <a:alpha val="60000"/>
                </a:schemeClr>
              </a:solidFill>
            </p:grpSpPr>
            <p:grpSp>
              <p:nvGrpSpPr>
                <p:cNvPr id="646" name="组合 980"/>
                <p:cNvGrpSpPr/>
                <p:nvPr/>
              </p:nvGrpSpPr>
              <p:grpSpPr>
                <a:xfrm>
                  <a:off x="2695997" y="1413360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74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5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6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7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8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9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0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1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7" name="组合 980"/>
                <p:cNvGrpSpPr/>
                <p:nvPr/>
              </p:nvGrpSpPr>
              <p:grpSpPr>
                <a:xfrm>
                  <a:off x="4121572" y="1413360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66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7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8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9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0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1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2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3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8" name="组合 980"/>
                <p:cNvGrpSpPr/>
                <p:nvPr/>
              </p:nvGrpSpPr>
              <p:grpSpPr>
                <a:xfrm>
                  <a:off x="5547147" y="1413359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58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9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0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1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2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3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4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5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9" name="组合 980"/>
                <p:cNvGrpSpPr/>
                <p:nvPr/>
              </p:nvGrpSpPr>
              <p:grpSpPr>
                <a:xfrm>
                  <a:off x="6972722" y="1413359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50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1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2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3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4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5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6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7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72" name="组 571"/>
              <p:cNvGrpSpPr/>
              <p:nvPr/>
            </p:nvGrpSpPr>
            <p:grpSpPr>
              <a:xfrm rot="5400000">
                <a:off x="996984" y="3092774"/>
                <a:ext cx="3858772" cy="261064"/>
                <a:chOff x="2695997" y="1413359"/>
                <a:chExt cx="5678488" cy="384176"/>
              </a:xfrm>
              <a:solidFill>
                <a:schemeClr val="accent2">
                  <a:alpha val="60000"/>
                </a:schemeClr>
              </a:solidFill>
            </p:grpSpPr>
            <p:grpSp>
              <p:nvGrpSpPr>
                <p:cNvPr id="610" name="组合 980"/>
                <p:cNvGrpSpPr/>
                <p:nvPr/>
              </p:nvGrpSpPr>
              <p:grpSpPr>
                <a:xfrm>
                  <a:off x="2695997" y="1413360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38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1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2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3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4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5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11" name="组合 980"/>
                <p:cNvGrpSpPr/>
                <p:nvPr/>
              </p:nvGrpSpPr>
              <p:grpSpPr>
                <a:xfrm>
                  <a:off x="4121572" y="1413360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30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1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2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3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4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5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6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7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12" name="组合 980"/>
                <p:cNvGrpSpPr/>
                <p:nvPr/>
              </p:nvGrpSpPr>
              <p:grpSpPr>
                <a:xfrm>
                  <a:off x="5547147" y="1413359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22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3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4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5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6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7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8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9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13" name="组合 980"/>
                <p:cNvGrpSpPr/>
                <p:nvPr/>
              </p:nvGrpSpPr>
              <p:grpSpPr>
                <a:xfrm>
                  <a:off x="6972722" y="1413359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14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5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6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7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8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9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0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1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73" name="组 572"/>
              <p:cNvGrpSpPr/>
              <p:nvPr/>
            </p:nvGrpSpPr>
            <p:grpSpPr>
              <a:xfrm>
                <a:off x="2687641" y="4788274"/>
                <a:ext cx="3858772" cy="261064"/>
                <a:chOff x="2695997" y="1413359"/>
                <a:chExt cx="5678488" cy="384176"/>
              </a:xfrm>
              <a:solidFill>
                <a:schemeClr val="accent2">
                  <a:alpha val="60000"/>
                </a:schemeClr>
              </a:solidFill>
            </p:grpSpPr>
            <p:grpSp>
              <p:nvGrpSpPr>
                <p:cNvPr id="574" name="组合 980"/>
                <p:cNvGrpSpPr/>
                <p:nvPr/>
              </p:nvGrpSpPr>
              <p:grpSpPr>
                <a:xfrm>
                  <a:off x="2695997" y="1413360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602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3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4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5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6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7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8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9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5" name="组合 980"/>
                <p:cNvGrpSpPr/>
                <p:nvPr/>
              </p:nvGrpSpPr>
              <p:grpSpPr>
                <a:xfrm>
                  <a:off x="4121572" y="1413360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594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5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6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7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8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9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0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1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6" name="组合 980"/>
                <p:cNvGrpSpPr/>
                <p:nvPr/>
              </p:nvGrpSpPr>
              <p:grpSpPr>
                <a:xfrm>
                  <a:off x="5547147" y="1413359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586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7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8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9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0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1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2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3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77" name="组合 980"/>
                <p:cNvGrpSpPr/>
                <p:nvPr/>
              </p:nvGrpSpPr>
              <p:grpSpPr>
                <a:xfrm>
                  <a:off x="6972722" y="1413359"/>
                  <a:ext cx="1401763" cy="384175"/>
                  <a:chOff x="2246313" y="4699001"/>
                  <a:chExt cx="1401763" cy="384175"/>
                </a:xfrm>
                <a:grpFill/>
              </p:grpSpPr>
              <p:sp>
                <p:nvSpPr>
                  <p:cNvPr id="578" name="Freeform 982"/>
                  <p:cNvSpPr>
                    <a:spLocks/>
                  </p:cNvSpPr>
                  <p:nvPr/>
                </p:nvSpPr>
                <p:spPr bwMode="auto">
                  <a:xfrm>
                    <a:off x="2246313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1 w 96"/>
                      <a:gd name="T13" fmla="*/ 154 h 242"/>
                      <a:gd name="T14" fmla="*/ 41 w 96"/>
                      <a:gd name="T15" fmla="*/ 198 h 242"/>
                      <a:gd name="T16" fmla="*/ 54 w 96"/>
                      <a:gd name="T17" fmla="*/ 198 h 242"/>
                      <a:gd name="T18" fmla="*/ 54 w 96"/>
                      <a:gd name="T19" fmla="*/ 167 h 242"/>
                      <a:gd name="T20" fmla="*/ 68 w 96"/>
                      <a:gd name="T21" fmla="*/ 167 h 242"/>
                      <a:gd name="T22" fmla="*/ 68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3 w 96"/>
                      <a:gd name="T37" fmla="*/ 112 h 242"/>
                      <a:gd name="T38" fmla="*/ 83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4 w 96"/>
                      <a:gd name="T45" fmla="*/ 84 h 242"/>
                      <a:gd name="T46" fmla="*/ 54 w 96"/>
                      <a:gd name="T47" fmla="*/ 40 h 242"/>
                      <a:gd name="T48" fmla="*/ 41 w 96"/>
                      <a:gd name="T49" fmla="*/ 40 h 242"/>
                      <a:gd name="T50" fmla="*/ 41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1" y="154"/>
                        </a:lnTo>
                        <a:lnTo>
                          <a:pt x="41" y="198"/>
                        </a:lnTo>
                        <a:lnTo>
                          <a:pt x="54" y="198"/>
                        </a:lnTo>
                        <a:lnTo>
                          <a:pt x="54" y="167"/>
                        </a:lnTo>
                        <a:lnTo>
                          <a:pt x="68" y="167"/>
                        </a:lnTo>
                        <a:lnTo>
                          <a:pt x="68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4" y="84"/>
                        </a:lnTo>
                        <a:lnTo>
                          <a:pt x="54" y="40"/>
                        </a:lnTo>
                        <a:lnTo>
                          <a:pt x="41" y="40"/>
                        </a:lnTo>
                        <a:lnTo>
                          <a:pt x="41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9" name="Freeform 983"/>
                  <p:cNvSpPr>
                    <a:spLocks/>
                  </p:cNvSpPr>
                  <p:nvPr/>
                </p:nvSpPr>
                <p:spPr bwMode="auto">
                  <a:xfrm>
                    <a:off x="24241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6 w 98"/>
                      <a:gd name="T25" fmla="*/ 213 h 242"/>
                      <a:gd name="T26" fmla="*/ 26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6 w 98"/>
                      <a:gd name="T53" fmla="*/ 71 h 242"/>
                      <a:gd name="T54" fmla="*/ 26 w 98"/>
                      <a:gd name="T55" fmla="*/ 26 h 242"/>
                      <a:gd name="T56" fmla="*/ 68 w 98"/>
                      <a:gd name="T57" fmla="*/ 26 h 242"/>
                      <a:gd name="T58" fmla="*/ 68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0" name="Freeform 984"/>
                  <p:cNvSpPr>
                    <a:spLocks/>
                  </p:cNvSpPr>
                  <p:nvPr/>
                </p:nvSpPr>
                <p:spPr bwMode="auto">
                  <a:xfrm>
                    <a:off x="26019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1" name="Freeform 985"/>
                  <p:cNvSpPr>
                    <a:spLocks/>
                  </p:cNvSpPr>
                  <p:nvPr/>
                </p:nvSpPr>
                <p:spPr bwMode="auto">
                  <a:xfrm>
                    <a:off x="2779713" y="4699001"/>
                    <a:ext cx="155575" cy="384175"/>
                  </a:xfrm>
                  <a:custGeom>
                    <a:avLst/>
                    <a:gdLst>
                      <a:gd name="T0" fmla="*/ 98 w 98"/>
                      <a:gd name="T1" fmla="*/ 0 h 242"/>
                      <a:gd name="T2" fmla="*/ 98 w 98"/>
                      <a:gd name="T3" fmla="*/ 127 h 242"/>
                      <a:gd name="T4" fmla="*/ 15 w 98"/>
                      <a:gd name="T5" fmla="*/ 127 h 242"/>
                      <a:gd name="T6" fmla="*/ 15 w 98"/>
                      <a:gd name="T7" fmla="*/ 226 h 242"/>
                      <a:gd name="T8" fmla="*/ 83 w 98"/>
                      <a:gd name="T9" fmla="*/ 226 h 242"/>
                      <a:gd name="T10" fmla="*/ 83 w 98"/>
                      <a:gd name="T11" fmla="*/ 154 h 242"/>
                      <a:gd name="T12" fmla="*/ 42 w 98"/>
                      <a:gd name="T13" fmla="*/ 154 h 242"/>
                      <a:gd name="T14" fmla="*/ 42 w 98"/>
                      <a:gd name="T15" fmla="*/ 198 h 242"/>
                      <a:gd name="T16" fmla="*/ 55 w 98"/>
                      <a:gd name="T17" fmla="*/ 198 h 242"/>
                      <a:gd name="T18" fmla="*/ 55 w 98"/>
                      <a:gd name="T19" fmla="*/ 167 h 242"/>
                      <a:gd name="T20" fmla="*/ 70 w 98"/>
                      <a:gd name="T21" fmla="*/ 167 h 242"/>
                      <a:gd name="T22" fmla="*/ 70 w 98"/>
                      <a:gd name="T23" fmla="*/ 213 h 242"/>
                      <a:gd name="T24" fmla="*/ 28 w 98"/>
                      <a:gd name="T25" fmla="*/ 213 h 242"/>
                      <a:gd name="T26" fmla="*/ 28 w 98"/>
                      <a:gd name="T27" fmla="*/ 141 h 242"/>
                      <a:gd name="T28" fmla="*/ 98 w 98"/>
                      <a:gd name="T29" fmla="*/ 141 h 242"/>
                      <a:gd name="T30" fmla="*/ 98 w 98"/>
                      <a:gd name="T31" fmla="*/ 242 h 242"/>
                      <a:gd name="T32" fmla="*/ 0 w 98"/>
                      <a:gd name="T33" fmla="*/ 242 h 242"/>
                      <a:gd name="T34" fmla="*/ 0 w 98"/>
                      <a:gd name="T35" fmla="*/ 112 h 242"/>
                      <a:gd name="T36" fmla="*/ 83 w 98"/>
                      <a:gd name="T37" fmla="*/ 112 h 242"/>
                      <a:gd name="T38" fmla="*/ 83 w 98"/>
                      <a:gd name="T39" fmla="*/ 14 h 242"/>
                      <a:gd name="T40" fmla="*/ 15 w 98"/>
                      <a:gd name="T41" fmla="*/ 14 h 242"/>
                      <a:gd name="T42" fmla="*/ 15 w 98"/>
                      <a:gd name="T43" fmla="*/ 84 h 242"/>
                      <a:gd name="T44" fmla="*/ 55 w 98"/>
                      <a:gd name="T45" fmla="*/ 84 h 242"/>
                      <a:gd name="T46" fmla="*/ 55 w 98"/>
                      <a:gd name="T47" fmla="*/ 40 h 242"/>
                      <a:gd name="T48" fmla="*/ 42 w 98"/>
                      <a:gd name="T49" fmla="*/ 40 h 242"/>
                      <a:gd name="T50" fmla="*/ 42 w 98"/>
                      <a:gd name="T51" fmla="*/ 71 h 242"/>
                      <a:gd name="T52" fmla="*/ 28 w 98"/>
                      <a:gd name="T53" fmla="*/ 71 h 242"/>
                      <a:gd name="T54" fmla="*/ 28 w 98"/>
                      <a:gd name="T55" fmla="*/ 26 h 242"/>
                      <a:gd name="T56" fmla="*/ 70 w 98"/>
                      <a:gd name="T57" fmla="*/ 26 h 242"/>
                      <a:gd name="T58" fmla="*/ 70 w 98"/>
                      <a:gd name="T59" fmla="*/ 99 h 242"/>
                      <a:gd name="T60" fmla="*/ 0 w 98"/>
                      <a:gd name="T61" fmla="*/ 99 h 242"/>
                      <a:gd name="T62" fmla="*/ 0 w 98"/>
                      <a:gd name="T63" fmla="*/ 0 h 242"/>
                      <a:gd name="T64" fmla="*/ 98 w 98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8" h="242">
                        <a:moveTo>
                          <a:pt x="98" y="0"/>
                        </a:moveTo>
                        <a:lnTo>
                          <a:pt x="98" y="127"/>
                        </a:lnTo>
                        <a:lnTo>
                          <a:pt x="15" y="127"/>
                        </a:lnTo>
                        <a:lnTo>
                          <a:pt x="15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8" y="213"/>
                        </a:lnTo>
                        <a:lnTo>
                          <a:pt x="28" y="141"/>
                        </a:lnTo>
                        <a:lnTo>
                          <a:pt x="98" y="141"/>
                        </a:lnTo>
                        <a:lnTo>
                          <a:pt x="98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5" y="14"/>
                        </a:lnTo>
                        <a:lnTo>
                          <a:pt x="15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8" y="71"/>
                        </a:lnTo>
                        <a:lnTo>
                          <a:pt x="28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2" name="Freeform 986"/>
                  <p:cNvSpPr>
                    <a:spLocks/>
                  </p:cNvSpPr>
                  <p:nvPr/>
                </p:nvSpPr>
                <p:spPr bwMode="auto">
                  <a:xfrm>
                    <a:off x="2960688" y="4699001"/>
                    <a:ext cx="152400" cy="384175"/>
                  </a:xfrm>
                  <a:custGeom>
                    <a:avLst/>
                    <a:gdLst>
                      <a:gd name="T0" fmla="*/ 96 w 96"/>
                      <a:gd name="T1" fmla="*/ 0 h 242"/>
                      <a:gd name="T2" fmla="*/ 96 w 96"/>
                      <a:gd name="T3" fmla="*/ 127 h 242"/>
                      <a:gd name="T4" fmla="*/ 13 w 96"/>
                      <a:gd name="T5" fmla="*/ 127 h 242"/>
                      <a:gd name="T6" fmla="*/ 13 w 96"/>
                      <a:gd name="T7" fmla="*/ 226 h 242"/>
                      <a:gd name="T8" fmla="*/ 83 w 96"/>
                      <a:gd name="T9" fmla="*/ 226 h 242"/>
                      <a:gd name="T10" fmla="*/ 83 w 96"/>
                      <a:gd name="T11" fmla="*/ 154 h 242"/>
                      <a:gd name="T12" fmla="*/ 40 w 96"/>
                      <a:gd name="T13" fmla="*/ 154 h 242"/>
                      <a:gd name="T14" fmla="*/ 40 w 96"/>
                      <a:gd name="T15" fmla="*/ 198 h 242"/>
                      <a:gd name="T16" fmla="*/ 53 w 96"/>
                      <a:gd name="T17" fmla="*/ 198 h 242"/>
                      <a:gd name="T18" fmla="*/ 53 w 96"/>
                      <a:gd name="T19" fmla="*/ 167 h 242"/>
                      <a:gd name="T20" fmla="*/ 70 w 96"/>
                      <a:gd name="T21" fmla="*/ 167 h 242"/>
                      <a:gd name="T22" fmla="*/ 70 w 96"/>
                      <a:gd name="T23" fmla="*/ 213 h 242"/>
                      <a:gd name="T24" fmla="*/ 26 w 96"/>
                      <a:gd name="T25" fmla="*/ 213 h 242"/>
                      <a:gd name="T26" fmla="*/ 26 w 96"/>
                      <a:gd name="T27" fmla="*/ 141 h 242"/>
                      <a:gd name="T28" fmla="*/ 96 w 96"/>
                      <a:gd name="T29" fmla="*/ 141 h 242"/>
                      <a:gd name="T30" fmla="*/ 96 w 96"/>
                      <a:gd name="T31" fmla="*/ 242 h 242"/>
                      <a:gd name="T32" fmla="*/ 0 w 96"/>
                      <a:gd name="T33" fmla="*/ 242 h 242"/>
                      <a:gd name="T34" fmla="*/ 0 w 96"/>
                      <a:gd name="T35" fmla="*/ 112 h 242"/>
                      <a:gd name="T36" fmla="*/ 81 w 96"/>
                      <a:gd name="T37" fmla="*/ 112 h 242"/>
                      <a:gd name="T38" fmla="*/ 81 w 96"/>
                      <a:gd name="T39" fmla="*/ 14 h 242"/>
                      <a:gd name="T40" fmla="*/ 13 w 96"/>
                      <a:gd name="T41" fmla="*/ 14 h 242"/>
                      <a:gd name="T42" fmla="*/ 13 w 96"/>
                      <a:gd name="T43" fmla="*/ 84 h 242"/>
                      <a:gd name="T44" fmla="*/ 53 w 96"/>
                      <a:gd name="T45" fmla="*/ 84 h 242"/>
                      <a:gd name="T46" fmla="*/ 53 w 96"/>
                      <a:gd name="T47" fmla="*/ 40 h 242"/>
                      <a:gd name="T48" fmla="*/ 40 w 96"/>
                      <a:gd name="T49" fmla="*/ 40 h 242"/>
                      <a:gd name="T50" fmla="*/ 40 w 96"/>
                      <a:gd name="T51" fmla="*/ 71 h 242"/>
                      <a:gd name="T52" fmla="*/ 26 w 96"/>
                      <a:gd name="T53" fmla="*/ 71 h 242"/>
                      <a:gd name="T54" fmla="*/ 26 w 96"/>
                      <a:gd name="T55" fmla="*/ 26 h 242"/>
                      <a:gd name="T56" fmla="*/ 68 w 96"/>
                      <a:gd name="T57" fmla="*/ 26 h 242"/>
                      <a:gd name="T58" fmla="*/ 68 w 96"/>
                      <a:gd name="T59" fmla="*/ 99 h 242"/>
                      <a:gd name="T60" fmla="*/ 0 w 96"/>
                      <a:gd name="T61" fmla="*/ 99 h 242"/>
                      <a:gd name="T62" fmla="*/ 0 w 96"/>
                      <a:gd name="T63" fmla="*/ 0 h 242"/>
                      <a:gd name="T64" fmla="*/ 96 w 96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6" h="242">
                        <a:moveTo>
                          <a:pt x="96" y="0"/>
                        </a:moveTo>
                        <a:lnTo>
                          <a:pt x="96" y="127"/>
                        </a:lnTo>
                        <a:lnTo>
                          <a:pt x="13" y="127"/>
                        </a:lnTo>
                        <a:lnTo>
                          <a:pt x="13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0" y="154"/>
                        </a:lnTo>
                        <a:lnTo>
                          <a:pt x="40" y="198"/>
                        </a:lnTo>
                        <a:lnTo>
                          <a:pt x="53" y="198"/>
                        </a:lnTo>
                        <a:lnTo>
                          <a:pt x="53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6" y="141"/>
                        </a:lnTo>
                        <a:lnTo>
                          <a:pt x="96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1" y="112"/>
                        </a:lnTo>
                        <a:lnTo>
                          <a:pt x="81" y="14"/>
                        </a:lnTo>
                        <a:lnTo>
                          <a:pt x="13" y="14"/>
                        </a:lnTo>
                        <a:lnTo>
                          <a:pt x="13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0" y="40"/>
                        </a:lnTo>
                        <a:lnTo>
                          <a:pt x="40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3" name="Freeform 987"/>
                  <p:cNvSpPr>
                    <a:spLocks/>
                  </p:cNvSpPr>
                  <p:nvPr/>
                </p:nvSpPr>
                <p:spPr bwMode="auto">
                  <a:xfrm>
                    <a:off x="31384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6 w 97"/>
                      <a:gd name="T25" fmla="*/ 213 h 242"/>
                      <a:gd name="T26" fmla="*/ 26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3 w 97"/>
                      <a:gd name="T45" fmla="*/ 84 h 242"/>
                      <a:gd name="T46" fmla="*/ 53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6 w 97"/>
                      <a:gd name="T53" fmla="*/ 71 h 242"/>
                      <a:gd name="T54" fmla="*/ 26 w 97"/>
                      <a:gd name="T55" fmla="*/ 26 h 242"/>
                      <a:gd name="T56" fmla="*/ 68 w 97"/>
                      <a:gd name="T57" fmla="*/ 26 h 242"/>
                      <a:gd name="T58" fmla="*/ 68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6" y="213"/>
                        </a:lnTo>
                        <a:lnTo>
                          <a:pt x="26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3" y="84"/>
                        </a:lnTo>
                        <a:lnTo>
                          <a:pt x="53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6" y="71"/>
                        </a:lnTo>
                        <a:lnTo>
                          <a:pt x="26" y="26"/>
                        </a:lnTo>
                        <a:lnTo>
                          <a:pt x="68" y="26"/>
                        </a:lnTo>
                        <a:lnTo>
                          <a:pt x="68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4" name="Freeform 988"/>
                  <p:cNvSpPr>
                    <a:spLocks/>
                  </p:cNvSpPr>
                  <p:nvPr/>
                </p:nvSpPr>
                <p:spPr bwMode="auto">
                  <a:xfrm>
                    <a:off x="33162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5" name="Freeform 989"/>
                  <p:cNvSpPr>
                    <a:spLocks/>
                  </p:cNvSpPr>
                  <p:nvPr/>
                </p:nvSpPr>
                <p:spPr bwMode="auto">
                  <a:xfrm>
                    <a:off x="3494088" y="4699001"/>
                    <a:ext cx="153988" cy="384175"/>
                  </a:xfrm>
                  <a:custGeom>
                    <a:avLst/>
                    <a:gdLst>
                      <a:gd name="T0" fmla="*/ 97 w 97"/>
                      <a:gd name="T1" fmla="*/ 0 h 242"/>
                      <a:gd name="T2" fmla="*/ 97 w 97"/>
                      <a:gd name="T3" fmla="*/ 127 h 242"/>
                      <a:gd name="T4" fmla="*/ 14 w 97"/>
                      <a:gd name="T5" fmla="*/ 127 h 242"/>
                      <a:gd name="T6" fmla="*/ 14 w 97"/>
                      <a:gd name="T7" fmla="*/ 226 h 242"/>
                      <a:gd name="T8" fmla="*/ 83 w 97"/>
                      <a:gd name="T9" fmla="*/ 226 h 242"/>
                      <a:gd name="T10" fmla="*/ 83 w 97"/>
                      <a:gd name="T11" fmla="*/ 154 h 242"/>
                      <a:gd name="T12" fmla="*/ 42 w 97"/>
                      <a:gd name="T13" fmla="*/ 154 h 242"/>
                      <a:gd name="T14" fmla="*/ 42 w 97"/>
                      <a:gd name="T15" fmla="*/ 198 h 242"/>
                      <a:gd name="T16" fmla="*/ 55 w 97"/>
                      <a:gd name="T17" fmla="*/ 198 h 242"/>
                      <a:gd name="T18" fmla="*/ 55 w 97"/>
                      <a:gd name="T19" fmla="*/ 167 h 242"/>
                      <a:gd name="T20" fmla="*/ 70 w 97"/>
                      <a:gd name="T21" fmla="*/ 167 h 242"/>
                      <a:gd name="T22" fmla="*/ 70 w 97"/>
                      <a:gd name="T23" fmla="*/ 213 h 242"/>
                      <a:gd name="T24" fmla="*/ 27 w 97"/>
                      <a:gd name="T25" fmla="*/ 213 h 242"/>
                      <a:gd name="T26" fmla="*/ 27 w 97"/>
                      <a:gd name="T27" fmla="*/ 141 h 242"/>
                      <a:gd name="T28" fmla="*/ 97 w 97"/>
                      <a:gd name="T29" fmla="*/ 141 h 242"/>
                      <a:gd name="T30" fmla="*/ 97 w 97"/>
                      <a:gd name="T31" fmla="*/ 242 h 242"/>
                      <a:gd name="T32" fmla="*/ 0 w 97"/>
                      <a:gd name="T33" fmla="*/ 242 h 242"/>
                      <a:gd name="T34" fmla="*/ 0 w 97"/>
                      <a:gd name="T35" fmla="*/ 112 h 242"/>
                      <a:gd name="T36" fmla="*/ 83 w 97"/>
                      <a:gd name="T37" fmla="*/ 112 h 242"/>
                      <a:gd name="T38" fmla="*/ 83 w 97"/>
                      <a:gd name="T39" fmla="*/ 14 h 242"/>
                      <a:gd name="T40" fmla="*/ 14 w 97"/>
                      <a:gd name="T41" fmla="*/ 14 h 242"/>
                      <a:gd name="T42" fmla="*/ 14 w 97"/>
                      <a:gd name="T43" fmla="*/ 84 h 242"/>
                      <a:gd name="T44" fmla="*/ 55 w 97"/>
                      <a:gd name="T45" fmla="*/ 84 h 242"/>
                      <a:gd name="T46" fmla="*/ 55 w 97"/>
                      <a:gd name="T47" fmla="*/ 40 h 242"/>
                      <a:gd name="T48" fmla="*/ 42 w 97"/>
                      <a:gd name="T49" fmla="*/ 40 h 242"/>
                      <a:gd name="T50" fmla="*/ 42 w 97"/>
                      <a:gd name="T51" fmla="*/ 71 h 242"/>
                      <a:gd name="T52" fmla="*/ 27 w 97"/>
                      <a:gd name="T53" fmla="*/ 71 h 242"/>
                      <a:gd name="T54" fmla="*/ 27 w 97"/>
                      <a:gd name="T55" fmla="*/ 26 h 242"/>
                      <a:gd name="T56" fmla="*/ 70 w 97"/>
                      <a:gd name="T57" fmla="*/ 26 h 242"/>
                      <a:gd name="T58" fmla="*/ 70 w 97"/>
                      <a:gd name="T59" fmla="*/ 99 h 242"/>
                      <a:gd name="T60" fmla="*/ 0 w 97"/>
                      <a:gd name="T61" fmla="*/ 99 h 242"/>
                      <a:gd name="T62" fmla="*/ 0 w 97"/>
                      <a:gd name="T63" fmla="*/ 0 h 242"/>
                      <a:gd name="T64" fmla="*/ 97 w 97"/>
                      <a:gd name="T65" fmla="*/ 0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7" h="242">
                        <a:moveTo>
                          <a:pt x="97" y="0"/>
                        </a:moveTo>
                        <a:lnTo>
                          <a:pt x="97" y="127"/>
                        </a:lnTo>
                        <a:lnTo>
                          <a:pt x="14" y="127"/>
                        </a:lnTo>
                        <a:lnTo>
                          <a:pt x="14" y="226"/>
                        </a:lnTo>
                        <a:lnTo>
                          <a:pt x="83" y="226"/>
                        </a:lnTo>
                        <a:lnTo>
                          <a:pt x="83" y="154"/>
                        </a:lnTo>
                        <a:lnTo>
                          <a:pt x="42" y="154"/>
                        </a:lnTo>
                        <a:lnTo>
                          <a:pt x="42" y="198"/>
                        </a:lnTo>
                        <a:lnTo>
                          <a:pt x="55" y="198"/>
                        </a:lnTo>
                        <a:lnTo>
                          <a:pt x="55" y="167"/>
                        </a:lnTo>
                        <a:lnTo>
                          <a:pt x="70" y="167"/>
                        </a:lnTo>
                        <a:lnTo>
                          <a:pt x="70" y="213"/>
                        </a:lnTo>
                        <a:lnTo>
                          <a:pt x="27" y="213"/>
                        </a:lnTo>
                        <a:lnTo>
                          <a:pt x="27" y="141"/>
                        </a:lnTo>
                        <a:lnTo>
                          <a:pt x="97" y="141"/>
                        </a:lnTo>
                        <a:lnTo>
                          <a:pt x="97" y="242"/>
                        </a:lnTo>
                        <a:lnTo>
                          <a:pt x="0" y="242"/>
                        </a:lnTo>
                        <a:lnTo>
                          <a:pt x="0" y="112"/>
                        </a:lnTo>
                        <a:lnTo>
                          <a:pt x="83" y="112"/>
                        </a:lnTo>
                        <a:lnTo>
                          <a:pt x="83" y="14"/>
                        </a:lnTo>
                        <a:lnTo>
                          <a:pt x="14" y="14"/>
                        </a:lnTo>
                        <a:lnTo>
                          <a:pt x="14" y="84"/>
                        </a:lnTo>
                        <a:lnTo>
                          <a:pt x="55" y="84"/>
                        </a:lnTo>
                        <a:lnTo>
                          <a:pt x="55" y="40"/>
                        </a:lnTo>
                        <a:lnTo>
                          <a:pt x="42" y="40"/>
                        </a:lnTo>
                        <a:lnTo>
                          <a:pt x="42" y="71"/>
                        </a:lnTo>
                        <a:lnTo>
                          <a:pt x="27" y="71"/>
                        </a:lnTo>
                        <a:lnTo>
                          <a:pt x="27" y="26"/>
                        </a:lnTo>
                        <a:lnTo>
                          <a:pt x="70" y="26"/>
                        </a:lnTo>
                        <a:lnTo>
                          <a:pt x="70" y="99"/>
                        </a:lnTo>
                        <a:lnTo>
                          <a:pt x="0" y="99"/>
                        </a:lnTo>
                        <a:lnTo>
                          <a:pt x="0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23" name="组合 18"/>
            <p:cNvGrpSpPr/>
            <p:nvPr/>
          </p:nvGrpSpPr>
          <p:grpSpPr>
            <a:xfrm rot="18900000">
              <a:off x="2315971" y="1958057"/>
              <a:ext cx="2953904" cy="2963524"/>
              <a:chOff x="2354262" y="1512888"/>
              <a:chExt cx="1462088" cy="1466849"/>
            </a:xfrm>
            <a:solidFill>
              <a:schemeClr val="accent1">
                <a:lumMod val="50000"/>
                <a:alpha val="30000"/>
              </a:schemeClr>
            </a:solidFill>
          </p:grpSpPr>
          <p:sp>
            <p:nvSpPr>
              <p:cNvPr id="524" name="Freeform 21"/>
              <p:cNvSpPr>
                <a:spLocks/>
              </p:cNvSpPr>
              <p:nvPr/>
            </p:nvSpPr>
            <p:spPr bwMode="auto">
              <a:xfrm>
                <a:off x="3460750" y="1635125"/>
                <a:ext cx="146050" cy="209550"/>
              </a:xfrm>
              <a:custGeom>
                <a:avLst/>
                <a:gdLst>
                  <a:gd name="T0" fmla="*/ 14 w 29"/>
                  <a:gd name="T1" fmla="*/ 16 h 41"/>
                  <a:gd name="T2" fmla="*/ 28 w 29"/>
                  <a:gd name="T3" fmla="*/ 12 h 41"/>
                  <a:gd name="T4" fmla="*/ 9 w 29"/>
                  <a:gd name="T5" fmla="*/ 5 h 41"/>
                  <a:gd name="T6" fmla="*/ 0 w 29"/>
                  <a:gd name="T7" fmla="*/ 25 h 41"/>
                  <a:gd name="T8" fmla="*/ 0 w 29"/>
                  <a:gd name="T9" fmla="*/ 41 h 41"/>
                  <a:gd name="T10" fmla="*/ 9 w 29"/>
                  <a:gd name="T11" fmla="*/ 27 h 41"/>
                  <a:gd name="T12" fmla="*/ 14 w 29"/>
                  <a:gd name="T13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4" y="16"/>
                    </a:moveTo>
                    <a:cubicBezTo>
                      <a:pt x="17" y="22"/>
                      <a:pt x="29" y="21"/>
                      <a:pt x="28" y="12"/>
                    </a:cubicBezTo>
                    <a:cubicBezTo>
                      <a:pt x="28" y="4"/>
                      <a:pt x="17" y="0"/>
                      <a:pt x="9" y="5"/>
                    </a:cubicBezTo>
                    <a:cubicBezTo>
                      <a:pt x="1" y="10"/>
                      <a:pt x="1" y="21"/>
                      <a:pt x="0" y="25"/>
                    </a:cubicBezTo>
                    <a:cubicBezTo>
                      <a:pt x="0" y="30"/>
                      <a:pt x="0" y="41"/>
                      <a:pt x="0" y="41"/>
                    </a:cubicBezTo>
                    <a:cubicBezTo>
                      <a:pt x="0" y="41"/>
                      <a:pt x="6" y="36"/>
                      <a:pt x="9" y="27"/>
                    </a:cubicBezTo>
                    <a:cubicBezTo>
                      <a:pt x="12" y="18"/>
                      <a:pt x="14" y="16"/>
                      <a:pt x="14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2"/>
              <p:cNvSpPr>
                <a:spLocks/>
              </p:cNvSpPr>
              <p:nvPr/>
            </p:nvSpPr>
            <p:spPr bwMode="auto">
              <a:xfrm>
                <a:off x="3232150" y="1706563"/>
                <a:ext cx="173038" cy="209550"/>
              </a:xfrm>
              <a:custGeom>
                <a:avLst/>
                <a:gdLst>
                  <a:gd name="T0" fmla="*/ 34 w 34"/>
                  <a:gd name="T1" fmla="*/ 23 h 41"/>
                  <a:gd name="T2" fmla="*/ 27 w 34"/>
                  <a:gd name="T3" fmla="*/ 36 h 41"/>
                  <a:gd name="T4" fmla="*/ 2 w 34"/>
                  <a:gd name="T5" fmla="*/ 21 h 41"/>
                  <a:gd name="T6" fmla="*/ 22 w 34"/>
                  <a:gd name="T7" fmla="*/ 5 h 41"/>
                  <a:gd name="T8" fmla="*/ 23 w 34"/>
                  <a:gd name="T9" fmla="*/ 18 h 41"/>
                  <a:gd name="T10" fmla="*/ 18 w 34"/>
                  <a:gd name="T11" fmla="*/ 17 h 41"/>
                  <a:gd name="T12" fmla="*/ 16 w 34"/>
                  <a:gd name="T13" fmla="*/ 24 h 41"/>
                  <a:gd name="T14" fmla="*/ 34 w 34"/>
                  <a:gd name="T15" fmla="*/ 2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1">
                    <a:moveTo>
                      <a:pt x="34" y="23"/>
                    </a:moveTo>
                    <a:cubicBezTo>
                      <a:pt x="34" y="23"/>
                      <a:pt x="34" y="31"/>
                      <a:pt x="27" y="36"/>
                    </a:cubicBezTo>
                    <a:cubicBezTo>
                      <a:pt x="21" y="41"/>
                      <a:pt x="4" y="34"/>
                      <a:pt x="2" y="21"/>
                    </a:cubicBezTo>
                    <a:cubicBezTo>
                      <a:pt x="0" y="9"/>
                      <a:pt x="16" y="0"/>
                      <a:pt x="22" y="5"/>
                    </a:cubicBezTo>
                    <a:cubicBezTo>
                      <a:pt x="28" y="11"/>
                      <a:pt x="27" y="17"/>
                      <a:pt x="23" y="18"/>
                    </a:cubicBezTo>
                    <a:cubicBezTo>
                      <a:pt x="20" y="20"/>
                      <a:pt x="19" y="20"/>
                      <a:pt x="18" y="17"/>
                    </a:cubicBezTo>
                    <a:cubicBezTo>
                      <a:pt x="17" y="14"/>
                      <a:pt x="12" y="18"/>
                      <a:pt x="16" y="24"/>
                    </a:cubicBezTo>
                    <a:cubicBezTo>
                      <a:pt x="21" y="30"/>
                      <a:pt x="30" y="30"/>
                      <a:pt x="34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3"/>
              <p:cNvSpPr>
                <a:spLocks/>
              </p:cNvSpPr>
              <p:nvPr/>
            </p:nvSpPr>
            <p:spPr bwMode="auto">
              <a:xfrm>
                <a:off x="3571875" y="1563688"/>
                <a:ext cx="96838" cy="122237"/>
              </a:xfrm>
              <a:custGeom>
                <a:avLst/>
                <a:gdLst>
                  <a:gd name="T0" fmla="*/ 4 w 19"/>
                  <a:gd name="T1" fmla="*/ 19 h 24"/>
                  <a:gd name="T2" fmla="*/ 7 w 19"/>
                  <a:gd name="T3" fmla="*/ 14 h 24"/>
                  <a:gd name="T4" fmla="*/ 3 w 19"/>
                  <a:gd name="T5" fmla="*/ 5 h 24"/>
                  <a:gd name="T6" fmla="*/ 17 w 19"/>
                  <a:gd name="T7" fmla="*/ 8 h 24"/>
                  <a:gd name="T8" fmla="*/ 4 w 19"/>
                  <a:gd name="T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4" y="19"/>
                    </a:moveTo>
                    <a:cubicBezTo>
                      <a:pt x="4" y="19"/>
                      <a:pt x="8" y="17"/>
                      <a:pt x="7" y="14"/>
                    </a:cubicBezTo>
                    <a:cubicBezTo>
                      <a:pt x="6" y="11"/>
                      <a:pt x="0" y="10"/>
                      <a:pt x="3" y="5"/>
                    </a:cubicBezTo>
                    <a:cubicBezTo>
                      <a:pt x="5" y="0"/>
                      <a:pt x="15" y="0"/>
                      <a:pt x="17" y="8"/>
                    </a:cubicBezTo>
                    <a:cubicBezTo>
                      <a:pt x="19" y="16"/>
                      <a:pt x="11" y="24"/>
                      <a:pt x="4" y="1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4"/>
              <p:cNvSpPr>
                <a:spLocks/>
              </p:cNvSpPr>
              <p:nvPr/>
            </p:nvSpPr>
            <p:spPr bwMode="auto">
              <a:xfrm>
                <a:off x="3486150" y="1722438"/>
                <a:ext cx="207963" cy="147637"/>
              </a:xfrm>
              <a:custGeom>
                <a:avLst/>
                <a:gdLst>
                  <a:gd name="T0" fmla="*/ 25 w 41"/>
                  <a:gd name="T1" fmla="*/ 15 h 29"/>
                  <a:gd name="T2" fmla="*/ 29 w 41"/>
                  <a:gd name="T3" fmla="*/ 1 h 29"/>
                  <a:gd name="T4" fmla="*/ 36 w 41"/>
                  <a:gd name="T5" fmla="*/ 20 h 29"/>
                  <a:gd name="T6" fmla="*/ 16 w 41"/>
                  <a:gd name="T7" fmla="*/ 28 h 29"/>
                  <a:gd name="T8" fmla="*/ 0 w 41"/>
                  <a:gd name="T9" fmla="*/ 29 h 29"/>
                  <a:gd name="T10" fmla="*/ 14 w 41"/>
                  <a:gd name="T11" fmla="*/ 20 h 29"/>
                  <a:gd name="T12" fmla="*/ 25 w 41"/>
                  <a:gd name="T13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25" y="15"/>
                    </a:moveTo>
                    <a:cubicBezTo>
                      <a:pt x="19" y="12"/>
                      <a:pt x="20" y="0"/>
                      <a:pt x="29" y="1"/>
                    </a:cubicBezTo>
                    <a:cubicBezTo>
                      <a:pt x="37" y="1"/>
                      <a:pt x="41" y="12"/>
                      <a:pt x="36" y="20"/>
                    </a:cubicBezTo>
                    <a:cubicBezTo>
                      <a:pt x="31" y="28"/>
                      <a:pt x="20" y="28"/>
                      <a:pt x="16" y="28"/>
                    </a:cubicBezTo>
                    <a:cubicBezTo>
                      <a:pt x="11" y="29"/>
                      <a:pt x="0" y="29"/>
                      <a:pt x="0" y="29"/>
                    </a:cubicBezTo>
                    <a:cubicBezTo>
                      <a:pt x="0" y="29"/>
                      <a:pt x="5" y="23"/>
                      <a:pt x="14" y="20"/>
                    </a:cubicBezTo>
                    <a:cubicBezTo>
                      <a:pt x="23" y="17"/>
                      <a:pt x="25" y="15"/>
                      <a:pt x="25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5"/>
              <p:cNvSpPr>
                <a:spLocks/>
              </p:cNvSpPr>
              <p:nvPr/>
            </p:nvSpPr>
            <p:spPr bwMode="auto">
              <a:xfrm>
                <a:off x="3079750" y="1593850"/>
                <a:ext cx="654050" cy="657225"/>
              </a:xfrm>
              <a:custGeom>
                <a:avLst/>
                <a:gdLst>
                  <a:gd name="T0" fmla="*/ 45 w 129"/>
                  <a:gd name="T1" fmla="*/ 84 h 129"/>
                  <a:gd name="T2" fmla="*/ 67 w 129"/>
                  <a:gd name="T3" fmla="*/ 126 h 129"/>
                  <a:gd name="T4" fmla="*/ 81 w 129"/>
                  <a:gd name="T5" fmla="*/ 101 h 129"/>
                  <a:gd name="T6" fmla="*/ 60 w 129"/>
                  <a:gd name="T7" fmla="*/ 97 h 129"/>
                  <a:gd name="T8" fmla="*/ 62 w 129"/>
                  <a:gd name="T9" fmla="*/ 105 h 129"/>
                  <a:gd name="T10" fmla="*/ 70 w 129"/>
                  <a:gd name="T11" fmla="*/ 110 h 129"/>
                  <a:gd name="T12" fmla="*/ 51 w 129"/>
                  <a:gd name="T13" fmla="*/ 108 h 129"/>
                  <a:gd name="T14" fmla="*/ 71 w 129"/>
                  <a:gd name="T15" fmla="*/ 68 h 129"/>
                  <a:gd name="T16" fmla="*/ 118 w 129"/>
                  <a:gd name="T17" fmla="*/ 75 h 129"/>
                  <a:gd name="T18" fmla="*/ 114 w 129"/>
                  <a:gd name="T19" fmla="*/ 86 h 129"/>
                  <a:gd name="T20" fmla="*/ 106 w 129"/>
                  <a:gd name="T21" fmla="*/ 77 h 129"/>
                  <a:gd name="T22" fmla="*/ 107 w 129"/>
                  <a:gd name="T23" fmla="*/ 93 h 129"/>
                  <a:gd name="T24" fmla="*/ 128 w 129"/>
                  <a:gd name="T25" fmla="*/ 82 h 129"/>
                  <a:gd name="T26" fmla="*/ 96 w 129"/>
                  <a:gd name="T27" fmla="*/ 55 h 129"/>
                  <a:gd name="T28" fmla="*/ 67 w 129"/>
                  <a:gd name="T29" fmla="*/ 62 h 129"/>
                  <a:gd name="T30" fmla="*/ 74 w 129"/>
                  <a:gd name="T31" fmla="*/ 33 h 129"/>
                  <a:gd name="T32" fmla="*/ 47 w 129"/>
                  <a:gd name="T33" fmla="*/ 0 h 129"/>
                  <a:gd name="T34" fmla="*/ 35 w 129"/>
                  <a:gd name="T35" fmla="*/ 22 h 129"/>
                  <a:gd name="T36" fmla="*/ 52 w 129"/>
                  <a:gd name="T37" fmla="*/ 22 h 129"/>
                  <a:gd name="T38" fmla="*/ 43 w 129"/>
                  <a:gd name="T39" fmla="*/ 15 h 129"/>
                  <a:gd name="T40" fmla="*/ 54 w 129"/>
                  <a:gd name="T41" fmla="*/ 11 h 129"/>
                  <a:gd name="T42" fmla="*/ 61 w 129"/>
                  <a:gd name="T43" fmla="*/ 58 h 129"/>
                  <a:gd name="T44" fmla="*/ 21 w 129"/>
                  <a:gd name="T45" fmla="*/ 78 h 129"/>
                  <a:gd name="T46" fmla="*/ 19 w 129"/>
                  <a:gd name="T47" fmla="*/ 59 h 129"/>
                  <a:gd name="T48" fmla="*/ 24 w 129"/>
                  <a:gd name="T49" fmla="*/ 67 h 129"/>
                  <a:gd name="T50" fmla="*/ 32 w 129"/>
                  <a:gd name="T51" fmla="*/ 69 h 129"/>
                  <a:gd name="T52" fmla="*/ 28 w 129"/>
                  <a:gd name="T53" fmla="*/ 48 h 129"/>
                  <a:gd name="T54" fmla="*/ 3 w 129"/>
                  <a:gd name="T55" fmla="*/ 62 h 129"/>
                  <a:gd name="T56" fmla="*/ 45 w 129"/>
                  <a:gd name="T57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45" y="84"/>
                    </a:moveTo>
                    <a:cubicBezTo>
                      <a:pt x="27" y="109"/>
                      <a:pt x="53" y="129"/>
                      <a:pt x="67" y="126"/>
                    </a:cubicBezTo>
                    <a:cubicBezTo>
                      <a:pt x="81" y="124"/>
                      <a:pt x="85" y="110"/>
                      <a:pt x="81" y="101"/>
                    </a:cubicBezTo>
                    <a:cubicBezTo>
                      <a:pt x="76" y="92"/>
                      <a:pt x="63" y="93"/>
                      <a:pt x="60" y="97"/>
                    </a:cubicBezTo>
                    <a:cubicBezTo>
                      <a:pt x="56" y="100"/>
                      <a:pt x="60" y="107"/>
                      <a:pt x="62" y="105"/>
                    </a:cubicBezTo>
                    <a:cubicBezTo>
                      <a:pt x="64" y="103"/>
                      <a:pt x="69" y="103"/>
                      <a:pt x="70" y="110"/>
                    </a:cubicBezTo>
                    <a:cubicBezTo>
                      <a:pt x="71" y="117"/>
                      <a:pt x="55" y="120"/>
                      <a:pt x="51" y="108"/>
                    </a:cubicBezTo>
                    <a:cubicBezTo>
                      <a:pt x="46" y="97"/>
                      <a:pt x="55" y="79"/>
                      <a:pt x="71" y="68"/>
                    </a:cubicBezTo>
                    <a:cubicBezTo>
                      <a:pt x="87" y="57"/>
                      <a:pt x="114" y="65"/>
                      <a:pt x="118" y="75"/>
                    </a:cubicBezTo>
                    <a:cubicBezTo>
                      <a:pt x="121" y="86"/>
                      <a:pt x="114" y="86"/>
                      <a:pt x="114" y="86"/>
                    </a:cubicBezTo>
                    <a:cubicBezTo>
                      <a:pt x="117" y="81"/>
                      <a:pt x="111" y="75"/>
                      <a:pt x="106" y="77"/>
                    </a:cubicBezTo>
                    <a:cubicBezTo>
                      <a:pt x="101" y="79"/>
                      <a:pt x="101" y="89"/>
                      <a:pt x="107" y="93"/>
                    </a:cubicBezTo>
                    <a:cubicBezTo>
                      <a:pt x="114" y="98"/>
                      <a:pt x="128" y="95"/>
                      <a:pt x="128" y="82"/>
                    </a:cubicBezTo>
                    <a:cubicBezTo>
                      <a:pt x="129" y="68"/>
                      <a:pt x="116" y="54"/>
                      <a:pt x="96" y="55"/>
                    </a:cubicBezTo>
                    <a:cubicBezTo>
                      <a:pt x="75" y="57"/>
                      <a:pt x="67" y="62"/>
                      <a:pt x="67" y="62"/>
                    </a:cubicBezTo>
                    <a:cubicBezTo>
                      <a:pt x="67" y="62"/>
                      <a:pt x="72" y="54"/>
                      <a:pt x="74" y="33"/>
                    </a:cubicBezTo>
                    <a:cubicBezTo>
                      <a:pt x="75" y="13"/>
                      <a:pt x="61" y="0"/>
                      <a:pt x="47" y="0"/>
                    </a:cubicBezTo>
                    <a:cubicBezTo>
                      <a:pt x="34" y="1"/>
                      <a:pt x="31" y="15"/>
                      <a:pt x="35" y="22"/>
                    </a:cubicBezTo>
                    <a:cubicBezTo>
                      <a:pt x="40" y="28"/>
                      <a:pt x="50" y="27"/>
                      <a:pt x="52" y="22"/>
                    </a:cubicBezTo>
                    <a:cubicBezTo>
                      <a:pt x="54" y="18"/>
                      <a:pt x="48" y="11"/>
                      <a:pt x="43" y="15"/>
                    </a:cubicBezTo>
                    <a:cubicBezTo>
                      <a:pt x="43" y="15"/>
                      <a:pt x="43" y="7"/>
                      <a:pt x="54" y="11"/>
                    </a:cubicBezTo>
                    <a:cubicBezTo>
                      <a:pt x="64" y="14"/>
                      <a:pt x="72" y="42"/>
                      <a:pt x="61" y="58"/>
                    </a:cubicBezTo>
                    <a:cubicBezTo>
                      <a:pt x="50" y="74"/>
                      <a:pt x="32" y="82"/>
                      <a:pt x="21" y="78"/>
                    </a:cubicBezTo>
                    <a:cubicBezTo>
                      <a:pt x="9" y="74"/>
                      <a:pt x="12" y="58"/>
                      <a:pt x="19" y="59"/>
                    </a:cubicBezTo>
                    <a:cubicBezTo>
                      <a:pt x="26" y="60"/>
                      <a:pt x="26" y="65"/>
                      <a:pt x="24" y="67"/>
                    </a:cubicBezTo>
                    <a:cubicBezTo>
                      <a:pt x="22" y="69"/>
                      <a:pt x="28" y="73"/>
                      <a:pt x="32" y="69"/>
                    </a:cubicBezTo>
                    <a:cubicBezTo>
                      <a:pt x="35" y="66"/>
                      <a:pt x="37" y="53"/>
                      <a:pt x="28" y="48"/>
                    </a:cubicBezTo>
                    <a:cubicBezTo>
                      <a:pt x="19" y="44"/>
                      <a:pt x="5" y="48"/>
                      <a:pt x="3" y="62"/>
                    </a:cubicBezTo>
                    <a:cubicBezTo>
                      <a:pt x="0" y="76"/>
                      <a:pt x="20" y="102"/>
                      <a:pt x="45" y="8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6"/>
              <p:cNvSpPr>
                <a:spLocks/>
              </p:cNvSpPr>
              <p:nvPr/>
            </p:nvSpPr>
            <p:spPr bwMode="auto">
              <a:xfrm>
                <a:off x="3414712" y="1925638"/>
                <a:ext cx="207963" cy="168275"/>
              </a:xfrm>
              <a:custGeom>
                <a:avLst/>
                <a:gdLst>
                  <a:gd name="T0" fmla="*/ 18 w 41"/>
                  <a:gd name="T1" fmla="*/ 0 h 33"/>
                  <a:gd name="T2" fmla="*/ 5 w 41"/>
                  <a:gd name="T3" fmla="*/ 6 h 33"/>
                  <a:gd name="T4" fmla="*/ 20 w 41"/>
                  <a:gd name="T5" fmla="*/ 32 h 33"/>
                  <a:gd name="T6" fmla="*/ 36 w 41"/>
                  <a:gd name="T7" fmla="*/ 12 h 33"/>
                  <a:gd name="T8" fmla="*/ 23 w 41"/>
                  <a:gd name="T9" fmla="*/ 11 h 33"/>
                  <a:gd name="T10" fmla="*/ 24 w 41"/>
                  <a:gd name="T11" fmla="*/ 16 h 33"/>
                  <a:gd name="T12" fmla="*/ 17 w 41"/>
                  <a:gd name="T13" fmla="*/ 17 h 33"/>
                  <a:gd name="T14" fmla="*/ 18 w 41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3">
                    <a:moveTo>
                      <a:pt x="18" y="0"/>
                    </a:moveTo>
                    <a:cubicBezTo>
                      <a:pt x="18" y="0"/>
                      <a:pt x="9" y="0"/>
                      <a:pt x="5" y="6"/>
                    </a:cubicBezTo>
                    <a:cubicBezTo>
                      <a:pt x="0" y="13"/>
                      <a:pt x="7" y="30"/>
                      <a:pt x="20" y="32"/>
                    </a:cubicBezTo>
                    <a:cubicBezTo>
                      <a:pt x="32" y="33"/>
                      <a:pt x="41" y="18"/>
                      <a:pt x="36" y="12"/>
                    </a:cubicBezTo>
                    <a:cubicBezTo>
                      <a:pt x="30" y="6"/>
                      <a:pt x="24" y="7"/>
                      <a:pt x="23" y="11"/>
                    </a:cubicBezTo>
                    <a:cubicBezTo>
                      <a:pt x="21" y="14"/>
                      <a:pt x="21" y="15"/>
                      <a:pt x="24" y="16"/>
                    </a:cubicBezTo>
                    <a:cubicBezTo>
                      <a:pt x="27" y="17"/>
                      <a:pt x="23" y="22"/>
                      <a:pt x="17" y="17"/>
                    </a:cubicBezTo>
                    <a:cubicBezTo>
                      <a:pt x="11" y="13"/>
                      <a:pt x="11" y="4"/>
                      <a:pt x="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7"/>
              <p:cNvSpPr>
                <a:spLocks/>
              </p:cNvSpPr>
              <p:nvPr/>
            </p:nvSpPr>
            <p:spPr bwMode="auto">
              <a:xfrm>
                <a:off x="3643312" y="1660525"/>
                <a:ext cx="122238" cy="96837"/>
              </a:xfrm>
              <a:custGeom>
                <a:avLst/>
                <a:gdLst>
                  <a:gd name="T0" fmla="*/ 5 w 24"/>
                  <a:gd name="T1" fmla="*/ 14 h 19"/>
                  <a:gd name="T2" fmla="*/ 10 w 24"/>
                  <a:gd name="T3" fmla="*/ 12 h 19"/>
                  <a:gd name="T4" fmla="*/ 19 w 24"/>
                  <a:gd name="T5" fmla="*/ 16 h 19"/>
                  <a:gd name="T6" fmla="*/ 16 w 24"/>
                  <a:gd name="T7" fmla="*/ 2 h 19"/>
                  <a:gd name="T8" fmla="*/ 5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5" y="14"/>
                    </a:moveTo>
                    <a:cubicBezTo>
                      <a:pt x="5" y="14"/>
                      <a:pt x="7" y="10"/>
                      <a:pt x="10" y="12"/>
                    </a:cubicBezTo>
                    <a:cubicBezTo>
                      <a:pt x="12" y="13"/>
                      <a:pt x="14" y="19"/>
                      <a:pt x="19" y="16"/>
                    </a:cubicBezTo>
                    <a:cubicBezTo>
                      <a:pt x="24" y="14"/>
                      <a:pt x="24" y="4"/>
                      <a:pt x="16" y="2"/>
                    </a:cubicBezTo>
                    <a:cubicBezTo>
                      <a:pt x="8" y="0"/>
                      <a:pt x="0" y="8"/>
                      <a:pt x="5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28"/>
              <p:cNvSpPr>
                <a:spLocks/>
              </p:cNvSpPr>
              <p:nvPr/>
            </p:nvSpPr>
            <p:spPr bwMode="auto">
              <a:xfrm>
                <a:off x="2474912" y="2622550"/>
                <a:ext cx="207963" cy="149225"/>
              </a:xfrm>
              <a:custGeom>
                <a:avLst/>
                <a:gdLst>
                  <a:gd name="T0" fmla="*/ 16 w 41"/>
                  <a:gd name="T1" fmla="*/ 14 h 29"/>
                  <a:gd name="T2" fmla="*/ 12 w 41"/>
                  <a:gd name="T3" fmla="*/ 28 h 29"/>
                  <a:gd name="T4" fmla="*/ 5 w 41"/>
                  <a:gd name="T5" fmla="*/ 9 h 29"/>
                  <a:gd name="T6" fmla="*/ 25 w 41"/>
                  <a:gd name="T7" fmla="*/ 1 h 29"/>
                  <a:gd name="T8" fmla="*/ 41 w 41"/>
                  <a:gd name="T9" fmla="*/ 0 h 29"/>
                  <a:gd name="T10" fmla="*/ 26 w 41"/>
                  <a:gd name="T11" fmla="*/ 9 h 29"/>
                  <a:gd name="T12" fmla="*/ 16 w 41"/>
                  <a:gd name="T1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16" y="14"/>
                    </a:moveTo>
                    <a:cubicBezTo>
                      <a:pt x="22" y="17"/>
                      <a:pt x="20" y="29"/>
                      <a:pt x="12" y="28"/>
                    </a:cubicBezTo>
                    <a:cubicBezTo>
                      <a:pt x="4" y="28"/>
                      <a:pt x="0" y="17"/>
                      <a:pt x="5" y="9"/>
                    </a:cubicBezTo>
                    <a:cubicBezTo>
                      <a:pt x="10" y="1"/>
                      <a:pt x="20" y="1"/>
                      <a:pt x="25" y="1"/>
                    </a:cubicBezTo>
                    <a:cubicBezTo>
                      <a:pt x="30" y="0"/>
                      <a:pt x="41" y="0"/>
                      <a:pt x="41" y="0"/>
                    </a:cubicBezTo>
                    <a:cubicBezTo>
                      <a:pt x="41" y="0"/>
                      <a:pt x="36" y="6"/>
                      <a:pt x="26" y="9"/>
                    </a:cubicBezTo>
                    <a:cubicBezTo>
                      <a:pt x="17" y="12"/>
                      <a:pt x="16" y="14"/>
                      <a:pt x="16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9"/>
              <p:cNvSpPr>
                <a:spLocks/>
              </p:cNvSpPr>
              <p:nvPr/>
            </p:nvSpPr>
            <p:spPr bwMode="auto">
              <a:xfrm>
                <a:off x="2541587" y="2398713"/>
                <a:ext cx="212725" cy="168275"/>
              </a:xfrm>
              <a:custGeom>
                <a:avLst/>
                <a:gdLst>
                  <a:gd name="T0" fmla="*/ 24 w 42"/>
                  <a:gd name="T1" fmla="*/ 33 h 33"/>
                  <a:gd name="T2" fmla="*/ 37 w 42"/>
                  <a:gd name="T3" fmla="*/ 27 h 33"/>
                  <a:gd name="T4" fmla="*/ 22 w 42"/>
                  <a:gd name="T5" fmla="*/ 1 h 33"/>
                  <a:gd name="T6" fmla="*/ 6 w 42"/>
                  <a:gd name="T7" fmla="*/ 21 h 33"/>
                  <a:gd name="T8" fmla="*/ 19 w 42"/>
                  <a:gd name="T9" fmla="*/ 23 h 33"/>
                  <a:gd name="T10" fmla="*/ 18 w 42"/>
                  <a:gd name="T11" fmla="*/ 17 h 33"/>
                  <a:gd name="T12" fmla="*/ 25 w 42"/>
                  <a:gd name="T13" fmla="*/ 16 h 33"/>
                  <a:gd name="T14" fmla="*/ 24 w 42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3">
                    <a:moveTo>
                      <a:pt x="24" y="33"/>
                    </a:moveTo>
                    <a:cubicBezTo>
                      <a:pt x="24" y="33"/>
                      <a:pt x="32" y="33"/>
                      <a:pt x="37" y="27"/>
                    </a:cubicBezTo>
                    <a:cubicBezTo>
                      <a:pt x="42" y="20"/>
                      <a:pt x="35" y="3"/>
                      <a:pt x="22" y="1"/>
                    </a:cubicBezTo>
                    <a:cubicBezTo>
                      <a:pt x="9" y="0"/>
                      <a:pt x="0" y="15"/>
                      <a:pt x="6" y="21"/>
                    </a:cubicBezTo>
                    <a:cubicBezTo>
                      <a:pt x="11" y="27"/>
                      <a:pt x="18" y="26"/>
                      <a:pt x="19" y="23"/>
                    </a:cubicBezTo>
                    <a:cubicBezTo>
                      <a:pt x="20" y="19"/>
                      <a:pt x="21" y="18"/>
                      <a:pt x="18" y="17"/>
                    </a:cubicBezTo>
                    <a:cubicBezTo>
                      <a:pt x="14" y="16"/>
                      <a:pt x="19" y="11"/>
                      <a:pt x="25" y="16"/>
                    </a:cubicBezTo>
                    <a:cubicBezTo>
                      <a:pt x="31" y="20"/>
                      <a:pt x="31" y="29"/>
                      <a:pt x="24" y="3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30"/>
              <p:cNvSpPr>
                <a:spLocks/>
              </p:cNvSpPr>
              <p:nvPr/>
            </p:nvSpPr>
            <p:spPr bwMode="auto">
              <a:xfrm>
                <a:off x="2403475" y="2740025"/>
                <a:ext cx="122238" cy="92075"/>
              </a:xfrm>
              <a:custGeom>
                <a:avLst/>
                <a:gdLst>
                  <a:gd name="T0" fmla="*/ 19 w 24"/>
                  <a:gd name="T1" fmla="*/ 4 h 18"/>
                  <a:gd name="T2" fmla="*/ 14 w 24"/>
                  <a:gd name="T3" fmla="*/ 6 h 18"/>
                  <a:gd name="T4" fmla="*/ 5 w 24"/>
                  <a:gd name="T5" fmla="*/ 2 h 18"/>
                  <a:gd name="T6" fmla="*/ 8 w 24"/>
                  <a:gd name="T7" fmla="*/ 16 h 18"/>
                  <a:gd name="T8" fmla="*/ 19 w 24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19" y="4"/>
                    </a:moveTo>
                    <a:cubicBezTo>
                      <a:pt x="19" y="4"/>
                      <a:pt x="16" y="8"/>
                      <a:pt x="14" y="6"/>
                    </a:cubicBezTo>
                    <a:cubicBezTo>
                      <a:pt x="11" y="5"/>
                      <a:pt x="10" y="0"/>
                      <a:pt x="5" y="2"/>
                    </a:cubicBezTo>
                    <a:cubicBezTo>
                      <a:pt x="0" y="4"/>
                      <a:pt x="0" y="14"/>
                      <a:pt x="8" y="16"/>
                    </a:cubicBezTo>
                    <a:cubicBezTo>
                      <a:pt x="16" y="18"/>
                      <a:pt x="24" y="10"/>
                      <a:pt x="19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31"/>
              <p:cNvSpPr>
                <a:spLocks/>
              </p:cNvSpPr>
              <p:nvPr/>
            </p:nvSpPr>
            <p:spPr bwMode="auto">
              <a:xfrm>
                <a:off x="2562225" y="2649538"/>
                <a:ext cx="146050" cy="207962"/>
              </a:xfrm>
              <a:custGeom>
                <a:avLst/>
                <a:gdLst>
                  <a:gd name="T0" fmla="*/ 15 w 29"/>
                  <a:gd name="T1" fmla="*/ 25 h 41"/>
                  <a:gd name="T2" fmla="*/ 0 w 29"/>
                  <a:gd name="T3" fmla="*/ 29 h 41"/>
                  <a:gd name="T4" fmla="*/ 20 w 29"/>
                  <a:gd name="T5" fmla="*/ 36 h 41"/>
                  <a:gd name="T6" fmla="*/ 28 w 29"/>
                  <a:gd name="T7" fmla="*/ 16 h 41"/>
                  <a:gd name="T8" fmla="*/ 29 w 29"/>
                  <a:gd name="T9" fmla="*/ 0 h 41"/>
                  <a:gd name="T10" fmla="*/ 20 w 29"/>
                  <a:gd name="T11" fmla="*/ 14 h 41"/>
                  <a:gd name="T12" fmla="*/ 15 w 29"/>
                  <a:gd name="T1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5" y="25"/>
                    </a:moveTo>
                    <a:cubicBezTo>
                      <a:pt x="12" y="19"/>
                      <a:pt x="0" y="20"/>
                      <a:pt x="0" y="29"/>
                    </a:cubicBezTo>
                    <a:cubicBezTo>
                      <a:pt x="1" y="37"/>
                      <a:pt x="12" y="41"/>
                      <a:pt x="20" y="36"/>
                    </a:cubicBezTo>
                    <a:cubicBezTo>
                      <a:pt x="28" y="31"/>
                      <a:pt x="28" y="20"/>
                      <a:pt x="28" y="16"/>
                    </a:cubicBezTo>
                    <a:cubicBezTo>
                      <a:pt x="29" y="11"/>
                      <a:pt x="29" y="0"/>
                      <a:pt x="29" y="0"/>
                    </a:cubicBezTo>
                    <a:cubicBezTo>
                      <a:pt x="29" y="0"/>
                      <a:pt x="23" y="5"/>
                      <a:pt x="20" y="14"/>
                    </a:cubicBezTo>
                    <a:cubicBezTo>
                      <a:pt x="17" y="24"/>
                      <a:pt x="15" y="25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32"/>
              <p:cNvSpPr>
                <a:spLocks/>
              </p:cNvSpPr>
              <p:nvPr/>
            </p:nvSpPr>
            <p:spPr bwMode="auto">
              <a:xfrm>
                <a:off x="2435225" y="2241550"/>
                <a:ext cx="654050" cy="657225"/>
              </a:xfrm>
              <a:custGeom>
                <a:avLst/>
                <a:gdLst>
                  <a:gd name="T0" fmla="*/ 84 w 129"/>
                  <a:gd name="T1" fmla="*/ 45 h 129"/>
                  <a:gd name="T2" fmla="*/ 126 w 129"/>
                  <a:gd name="T3" fmla="*/ 67 h 129"/>
                  <a:gd name="T4" fmla="*/ 101 w 129"/>
                  <a:gd name="T5" fmla="*/ 81 h 129"/>
                  <a:gd name="T6" fmla="*/ 97 w 129"/>
                  <a:gd name="T7" fmla="*/ 60 h 129"/>
                  <a:gd name="T8" fmla="*/ 105 w 129"/>
                  <a:gd name="T9" fmla="*/ 62 h 129"/>
                  <a:gd name="T10" fmla="*/ 110 w 129"/>
                  <a:gd name="T11" fmla="*/ 70 h 129"/>
                  <a:gd name="T12" fmla="*/ 108 w 129"/>
                  <a:gd name="T13" fmla="*/ 51 h 129"/>
                  <a:gd name="T14" fmla="*/ 68 w 129"/>
                  <a:gd name="T15" fmla="*/ 71 h 129"/>
                  <a:gd name="T16" fmla="*/ 75 w 129"/>
                  <a:gd name="T17" fmla="*/ 118 h 129"/>
                  <a:gd name="T18" fmla="*/ 86 w 129"/>
                  <a:gd name="T19" fmla="*/ 114 h 129"/>
                  <a:gd name="T20" fmla="*/ 77 w 129"/>
                  <a:gd name="T21" fmla="*/ 107 h 129"/>
                  <a:gd name="T22" fmla="*/ 93 w 129"/>
                  <a:gd name="T23" fmla="*/ 107 h 129"/>
                  <a:gd name="T24" fmla="*/ 81 w 129"/>
                  <a:gd name="T25" fmla="*/ 129 h 129"/>
                  <a:gd name="T26" fmla="*/ 55 w 129"/>
                  <a:gd name="T27" fmla="*/ 96 h 129"/>
                  <a:gd name="T28" fmla="*/ 62 w 129"/>
                  <a:gd name="T29" fmla="*/ 67 h 129"/>
                  <a:gd name="T30" fmla="*/ 33 w 129"/>
                  <a:gd name="T31" fmla="*/ 74 h 129"/>
                  <a:gd name="T32" fmla="*/ 0 w 129"/>
                  <a:gd name="T33" fmla="*/ 47 h 129"/>
                  <a:gd name="T34" fmla="*/ 21 w 129"/>
                  <a:gd name="T35" fmla="*/ 36 h 129"/>
                  <a:gd name="T36" fmla="*/ 22 w 129"/>
                  <a:gd name="T37" fmla="*/ 52 h 129"/>
                  <a:gd name="T38" fmla="*/ 15 w 129"/>
                  <a:gd name="T39" fmla="*/ 43 h 129"/>
                  <a:gd name="T40" fmla="*/ 11 w 129"/>
                  <a:gd name="T41" fmla="*/ 54 h 129"/>
                  <a:gd name="T42" fmla="*/ 58 w 129"/>
                  <a:gd name="T43" fmla="*/ 61 h 129"/>
                  <a:gd name="T44" fmla="*/ 78 w 129"/>
                  <a:gd name="T45" fmla="*/ 21 h 129"/>
                  <a:gd name="T46" fmla="*/ 59 w 129"/>
                  <a:gd name="T47" fmla="*/ 19 h 129"/>
                  <a:gd name="T48" fmla="*/ 67 w 129"/>
                  <a:gd name="T49" fmla="*/ 24 h 129"/>
                  <a:gd name="T50" fmla="*/ 69 w 129"/>
                  <a:gd name="T51" fmla="*/ 32 h 129"/>
                  <a:gd name="T52" fmla="*/ 48 w 129"/>
                  <a:gd name="T53" fmla="*/ 28 h 129"/>
                  <a:gd name="T54" fmla="*/ 62 w 129"/>
                  <a:gd name="T55" fmla="*/ 3 h 129"/>
                  <a:gd name="T56" fmla="*/ 84 w 129"/>
                  <a:gd name="T57" fmla="*/ 4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84" y="45"/>
                    </a:moveTo>
                    <a:cubicBezTo>
                      <a:pt x="109" y="27"/>
                      <a:pt x="129" y="53"/>
                      <a:pt x="126" y="67"/>
                    </a:cubicBezTo>
                    <a:cubicBezTo>
                      <a:pt x="123" y="81"/>
                      <a:pt x="110" y="85"/>
                      <a:pt x="101" y="81"/>
                    </a:cubicBezTo>
                    <a:cubicBezTo>
                      <a:pt x="92" y="76"/>
                      <a:pt x="93" y="63"/>
                      <a:pt x="97" y="60"/>
                    </a:cubicBezTo>
                    <a:cubicBezTo>
                      <a:pt x="100" y="56"/>
                      <a:pt x="107" y="60"/>
                      <a:pt x="105" y="62"/>
                    </a:cubicBezTo>
                    <a:cubicBezTo>
                      <a:pt x="103" y="64"/>
                      <a:pt x="103" y="69"/>
                      <a:pt x="110" y="70"/>
                    </a:cubicBezTo>
                    <a:cubicBezTo>
                      <a:pt x="116" y="71"/>
                      <a:pt x="119" y="55"/>
                      <a:pt x="108" y="51"/>
                    </a:cubicBezTo>
                    <a:cubicBezTo>
                      <a:pt x="97" y="47"/>
                      <a:pt x="79" y="55"/>
                      <a:pt x="68" y="71"/>
                    </a:cubicBezTo>
                    <a:cubicBezTo>
                      <a:pt x="57" y="87"/>
                      <a:pt x="65" y="115"/>
                      <a:pt x="75" y="118"/>
                    </a:cubicBezTo>
                    <a:cubicBezTo>
                      <a:pt x="85" y="122"/>
                      <a:pt x="86" y="114"/>
                      <a:pt x="86" y="114"/>
                    </a:cubicBezTo>
                    <a:cubicBezTo>
                      <a:pt x="81" y="118"/>
                      <a:pt x="75" y="111"/>
                      <a:pt x="77" y="107"/>
                    </a:cubicBezTo>
                    <a:cubicBezTo>
                      <a:pt x="79" y="102"/>
                      <a:pt x="89" y="101"/>
                      <a:pt x="93" y="107"/>
                    </a:cubicBezTo>
                    <a:cubicBezTo>
                      <a:pt x="98" y="114"/>
                      <a:pt x="95" y="128"/>
                      <a:pt x="81" y="129"/>
                    </a:cubicBezTo>
                    <a:cubicBezTo>
                      <a:pt x="68" y="129"/>
                      <a:pt x="54" y="116"/>
                      <a:pt x="55" y="96"/>
                    </a:cubicBezTo>
                    <a:cubicBezTo>
                      <a:pt x="57" y="75"/>
                      <a:pt x="62" y="67"/>
                      <a:pt x="62" y="67"/>
                    </a:cubicBezTo>
                    <a:cubicBezTo>
                      <a:pt x="62" y="67"/>
                      <a:pt x="54" y="72"/>
                      <a:pt x="33" y="74"/>
                    </a:cubicBezTo>
                    <a:cubicBezTo>
                      <a:pt x="12" y="75"/>
                      <a:pt x="0" y="61"/>
                      <a:pt x="0" y="47"/>
                    </a:cubicBezTo>
                    <a:cubicBezTo>
                      <a:pt x="1" y="34"/>
                      <a:pt x="15" y="31"/>
                      <a:pt x="21" y="36"/>
                    </a:cubicBezTo>
                    <a:cubicBezTo>
                      <a:pt x="28" y="40"/>
                      <a:pt x="27" y="50"/>
                      <a:pt x="22" y="52"/>
                    </a:cubicBezTo>
                    <a:cubicBezTo>
                      <a:pt x="17" y="54"/>
                      <a:pt x="11" y="48"/>
                      <a:pt x="15" y="43"/>
                    </a:cubicBezTo>
                    <a:cubicBezTo>
                      <a:pt x="15" y="43"/>
                      <a:pt x="7" y="43"/>
                      <a:pt x="11" y="54"/>
                    </a:cubicBezTo>
                    <a:cubicBezTo>
                      <a:pt x="14" y="64"/>
                      <a:pt x="42" y="72"/>
                      <a:pt x="58" y="61"/>
                    </a:cubicBezTo>
                    <a:cubicBezTo>
                      <a:pt x="74" y="50"/>
                      <a:pt x="82" y="32"/>
                      <a:pt x="78" y="21"/>
                    </a:cubicBezTo>
                    <a:cubicBezTo>
                      <a:pt x="74" y="9"/>
                      <a:pt x="58" y="12"/>
                      <a:pt x="59" y="19"/>
                    </a:cubicBezTo>
                    <a:cubicBezTo>
                      <a:pt x="60" y="26"/>
                      <a:pt x="65" y="26"/>
                      <a:pt x="67" y="24"/>
                    </a:cubicBezTo>
                    <a:cubicBezTo>
                      <a:pt x="68" y="22"/>
                      <a:pt x="72" y="29"/>
                      <a:pt x="69" y="32"/>
                    </a:cubicBezTo>
                    <a:cubicBezTo>
                      <a:pt x="65" y="36"/>
                      <a:pt x="53" y="37"/>
                      <a:pt x="48" y="28"/>
                    </a:cubicBezTo>
                    <a:cubicBezTo>
                      <a:pt x="43" y="19"/>
                      <a:pt x="48" y="5"/>
                      <a:pt x="62" y="3"/>
                    </a:cubicBezTo>
                    <a:cubicBezTo>
                      <a:pt x="76" y="0"/>
                      <a:pt x="101" y="20"/>
                      <a:pt x="84" y="4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33"/>
              <p:cNvSpPr>
                <a:spLocks/>
              </p:cNvSpPr>
              <p:nvPr/>
            </p:nvSpPr>
            <p:spPr bwMode="auto">
              <a:xfrm>
                <a:off x="2765425" y="2578100"/>
                <a:ext cx="166688" cy="207962"/>
              </a:xfrm>
              <a:custGeom>
                <a:avLst/>
                <a:gdLst>
                  <a:gd name="T0" fmla="*/ 0 w 33"/>
                  <a:gd name="T1" fmla="*/ 18 h 41"/>
                  <a:gd name="T2" fmla="*/ 6 w 33"/>
                  <a:gd name="T3" fmla="*/ 5 h 41"/>
                  <a:gd name="T4" fmla="*/ 31 w 33"/>
                  <a:gd name="T5" fmla="*/ 20 h 41"/>
                  <a:gd name="T6" fmla="*/ 12 w 33"/>
                  <a:gd name="T7" fmla="*/ 36 h 41"/>
                  <a:gd name="T8" fmla="*/ 10 w 33"/>
                  <a:gd name="T9" fmla="*/ 23 h 41"/>
                  <a:gd name="T10" fmla="*/ 16 w 33"/>
                  <a:gd name="T11" fmla="*/ 24 h 41"/>
                  <a:gd name="T12" fmla="*/ 17 w 33"/>
                  <a:gd name="T13" fmla="*/ 17 h 41"/>
                  <a:gd name="T14" fmla="*/ 0 w 33"/>
                  <a:gd name="T1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1">
                    <a:moveTo>
                      <a:pt x="0" y="18"/>
                    </a:moveTo>
                    <a:cubicBezTo>
                      <a:pt x="0" y="18"/>
                      <a:pt x="0" y="10"/>
                      <a:pt x="6" y="5"/>
                    </a:cubicBezTo>
                    <a:cubicBezTo>
                      <a:pt x="13" y="0"/>
                      <a:pt x="30" y="7"/>
                      <a:pt x="31" y="20"/>
                    </a:cubicBezTo>
                    <a:cubicBezTo>
                      <a:pt x="33" y="32"/>
                      <a:pt x="18" y="41"/>
                      <a:pt x="12" y="36"/>
                    </a:cubicBezTo>
                    <a:cubicBezTo>
                      <a:pt x="6" y="30"/>
                      <a:pt x="7" y="24"/>
                      <a:pt x="10" y="23"/>
                    </a:cubicBezTo>
                    <a:cubicBezTo>
                      <a:pt x="14" y="21"/>
                      <a:pt x="15" y="21"/>
                      <a:pt x="16" y="24"/>
                    </a:cubicBezTo>
                    <a:cubicBezTo>
                      <a:pt x="17" y="28"/>
                      <a:pt x="22" y="23"/>
                      <a:pt x="17" y="17"/>
                    </a:cubicBezTo>
                    <a:cubicBezTo>
                      <a:pt x="13" y="11"/>
                      <a:pt x="4" y="11"/>
                      <a:pt x="0" y="1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34"/>
              <p:cNvSpPr>
                <a:spLocks/>
              </p:cNvSpPr>
              <p:nvPr/>
            </p:nvSpPr>
            <p:spPr bwMode="auto">
              <a:xfrm>
                <a:off x="2495550" y="2806700"/>
                <a:ext cx="96838" cy="122237"/>
              </a:xfrm>
              <a:custGeom>
                <a:avLst/>
                <a:gdLst>
                  <a:gd name="T0" fmla="*/ 15 w 19"/>
                  <a:gd name="T1" fmla="*/ 5 h 24"/>
                  <a:gd name="T2" fmla="*/ 13 w 19"/>
                  <a:gd name="T3" fmla="*/ 10 h 24"/>
                  <a:gd name="T4" fmla="*/ 17 w 19"/>
                  <a:gd name="T5" fmla="*/ 19 h 24"/>
                  <a:gd name="T6" fmla="*/ 3 w 19"/>
                  <a:gd name="T7" fmla="*/ 16 h 24"/>
                  <a:gd name="T8" fmla="*/ 15 w 19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15" y="5"/>
                    </a:moveTo>
                    <a:cubicBezTo>
                      <a:pt x="15" y="5"/>
                      <a:pt x="11" y="7"/>
                      <a:pt x="13" y="10"/>
                    </a:cubicBezTo>
                    <a:cubicBezTo>
                      <a:pt x="14" y="13"/>
                      <a:pt x="19" y="14"/>
                      <a:pt x="17" y="19"/>
                    </a:cubicBezTo>
                    <a:cubicBezTo>
                      <a:pt x="15" y="24"/>
                      <a:pt x="5" y="24"/>
                      <a:pt x="3" y="16"/>
                    </a:cubicBezTo>
                    <a:cubicBezTo>
                      <a:pt x="0" y="8"/>
                      <a:pt x="9" y="0"/>
                      <a:pt x="15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35"/>
              <p:cNvSpPr>
                <a:spLocks/>
              </p:cNvSpPr>
              <p:nvPr/>
            </p:nvSpPr>
            <p:spPr bwMode="auto">
              <a:xfrm>
                <a:off x="3486150" y="2622550"/>
                <a:ext cx="207963" cy="149225"/>
              </a:xfrm>
              <a:custGeom>
                <a:avLst/>
                <a:gdLst>
                  <a:gd name="T0" fmla="*/ 25 w 41"/>
                  <a:gd name="T1" fmla="*/ 14 h 29"/>
                  <a:gd name="T2" fmla="*/ 29 w 41"/>
                  <a:gd name="T3" fmla="*/ 28 h 29"/>
                  <a:gd name="T4" fmla="*/ 36 w 41"/>
                  <a:gd name="T5" fmla="*/ 9 h 29"/>
                  <a:gd name="T6" fmla="*/ 16 w 41"/>
                  <a:gd name="T7" fmla="*/ 1 h 29"/>
                  <a:gd name="T8" fmla="*/ 0 w 41"/>
                  <a:gd name="T9" fmla="*/ 0 h 29"/>
                  <a:gd name="T10" fmla="*/ 14 w 41"/>
                  <a:gd name="T11" fmla="*/ 9 h 29"/>
                  <a:gd name="T12" fmla="*/ 25 w 41"/>
                  <a:gd name="T1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25" y="14"/>
                    </a:moveTo>
                    <a:cubicBezTo>
                      <a:pt x="19" y="17"/>
                      <a:pt x="20" y="29"/>
                      <a:pt x="29" y="28"/>
                    </a:cubicBezTo>
                    <a:cubicBezTo>
                      <a:pt x="37" y="28"/>
                      <a:pt x="41" y="17"/>
                      <a:pt x="36" y="9"/>
                    </a:cubicBezTo>
                    <a:cubicBezTo>
                      <a:pt x="31" y="1"/>
                      <a:pt x="20" y="1"/>
                      <a:pt x="16" y="1"/>
                    </a:cubicBezTo>
                    <a:cubicBezTo>
                      <a:pt x="11" y="0"/>
                      <a:pt x="0" y="0"/>
                      <a:pt x="0" y="0"/>
                    </a:cubicBezTo>
                    <a:cubicBezTo>
                      <a:pt x="0" y="0"/>
                      <a:pt x="5" y="6"/>
                      <a:pt x="14" y="9"/>
                    </a:cubicBezTo>
                    <a:cubicBezTo>
                      <a:pt x="23" y="12"/>
                      <a:pt x="25" y="14"/>
                      <a:pt x="25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36"/>
              <p:cNvSpPr>
                <a:spLocks/>
              </p:cNvSpPr>
              <p:nvPr/>
            </p:nvSpPr>
            <p:spPr bwMode="auto">
              <a:xfrm>
                <a:off x="3414712" y="2398713"/>
                <a:ext cx="207963" cy="168275"/>
              </a:xfrm>
              <a:custGeom>
                <a:avLst/>
                <a:gdLst>
                  <a:gd name="T0" fmla="*/ 18 w 41"/>
                  <a:gd name="T1" fmla="*/ 33 h 33"/>
                  <a:gd name="T2" fmla="*/ 5 w 41"/>
                  <a:gd name="T3" fmla="*/ 27 h 33"/>
                  <a:gd name="T4" fmla="*/ 20 w 41"/>
                  <a:gd name="T5" fmla="*/ 1 h 33"/>
                  <a:gd name="T6" fmla="*/ 36 w 41"/>
                  <a:gd name="T7" fmla="*/ 21 h 33"/>
                  <a:gd name="T8" fmla="*/ 23 w 41"/>
                  <a:gd name="T9" fmla="*/ 23 h 33"/>
                  <a:gd name="T10" fmla="*/ 24 w 41"/>
                  <a:gd name="T11" fmla="*/ 17 h 33"/>
                  <a:gd name="T12" fmla="*/ 17 w 41"/>
                  <a:gd name="T13" fmla="*/ 16 h 33"/>
                  <a:gd name="T14" fmla="*/ 18 w 41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3">
                    <a:moveTo>
                      <a:pt x="18" y="33"/>
                    </a:moveTo>
                    <a:cubicBezTo>
                      <a:pt x="18" y="33"/>
                      <a:pt x="9" y="33"/>
                      <a:pt x="5" y="27"/>
                    </a:cubicBezTo>
                    <a:cubicBezTo>
                      <a:pt x="0" y="20"/>
                      <a:pt x="7" y="3"/>
                      <a:pt x="20" y="1"/>
                    </a:cubicBezTo>
                    <a:cubicBezTo>
                      <a:pt x="32" y="0"/>
                      <a:pt x="41" y="15"/>
                      <a:pt x="36" y="21"/>
                    </a:cubicBezTo>
                    <a:cubicBezTo>
                      <a:pt x="30" y="27"/>
                      <a:pt x="24" y="26"/>
                      <a:pt x="23" y="23"/>
                    </a:cubicBezTo>
                    <a:cubicBezTo>
                      <a:pt x="21" y="19"/>
                      <a:pt x="21" y="18"/>
                      <a:pt x="24" y="17"/>
                    </a:cubicBezTo>
                    <a:cubicBezTo>
                      <a:pt x="27" y="16"/>
                      <a:pt x="23" y="11"/>
                      <a:pt x="17" y="16"/>
                    </a:cubicBezTo>
                    <a:cubicBezTo>
                      <a:pt x="11" y="20"/>
                      <a:pt x="11" y="29"/>
                      <a:pt x="18" y="3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37"/>
              <p:cNvSpPr>
                <a:spLocks/>
              </p:cNvSpPr>
              <p:nvPr/>
            </p:nvSpPr>
            <p:spPr bwMode="auto">
              <a:xfrm>
                <a:off x="3643312" y="2740025"/>
                <a:ext cx="122238" cy="92075"/>
              </a:xfrm>
              <a:custGeom>
                <a:avLst/>
                <a:gdLst>
                  <a:gd name="T0" fmla="*/ 5 w 24"/>
                  <a:gd name="T1" fmla="*/ 4 h 18"/>
                  <a:gd name="T2" fmla="*/ 10 w 24"/>
                  <a:gd name="T3" fmla="*/ 6 h 18"/>
                  <a:gd name="T4" fmla="*/ 19 w 24"/>
                  <a:gd name="T5" fmla="*/ 2 h 18"/>
                  <a:gd name="T6" fmla="*/ 16 w 24"/>
                  <a:gd name="T7" fmla="*/ 16 h 18"/>
                  <a:gd name="T8" fmla="*/ 5 w 24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5" y="4"/>
                    </a:moveTo>
                    <a:cubicBezTo>
                      <a:pt x="5" y="4"/>
                      <a:pt x="7" y="8"/>
                      <a:pt x="10" y="6"/>
                    </a:cubicBezTo>
                    <a:cubicBezTo>
                      <a:pt x="12" y="5"/>
                      <a:pt x="14" y="0"/>
                      <a:pt x="19" y="2"/>
                    </a:cubicBezTo>
                    <a:cubicBezTo>
                      <a:pt x="24" y="4"/>
                      <a:pt x="24" y="14"/>
                      <a:pt x="16" y="16"/>
                    </a:cubicBezTo>
                    <a:cubicBezTo>
                      <a:pt x="8" y="18"/>
                      <a:pt x="0" y="10"/>
                      <a:pt x="5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38"/>
              <p:cNvSpPr>
                <a:spLocks/>
              </p:cNvSpPr>
              <p:nvPr/>
            </p:nvSpPr>
            <p:spPr bwMode="auto">
              <a:xfrm>
                <a:off x="3460750" y="2649538"/>
                <a:ext cx="146050" cy="207962"/>
              </a:xfrm>
              <a:custGeom>
                <a:avLst/>
                <a:gdLst>
                  <a:gd name="T0" fmla="*/ 14 w 29"/>
                  <a:gd name="T1" fmla="*/ 25 h 41"/>
                  <a:gd name="T2" fmla="*/ 28 w 29"/>
                  <a:gd name="T3" fmla="*/ 29 h 41"/>
                  <a:gd name="T4" fmla="*/ 9 w 29"/>
                  <a:gd name="T5" fmla="*/ 36 h 41"/>
                  <a:gd name="T6" fmla="*/ 0 w 29"/>
                  <a:gd name="T7" fmla="*/ 16 h 41"/>
                  <a:gd name="T8" fmla="*/ 0 w 29"/>
                  <a:gd name="T9" fmla="*/ 0 h 41"/>
                  <a:gd name="T10" fmla="*/ 9 w 29"/>
                  <a:gd name="T11" fmla="*/ 14 h 41"/>
                  <a:gd name="T12" fmla="*/ 14 w 29"/>
                  <a:gd name="T1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4" y="25"/>
                    </a:moveTo>
                    <a:cubicBezTo>
                      <a:pt x="17" y="19"/>
                      <a:pt x="29" y="20"/>
                      <a:pt x="28" y="29"/>
                    </a:cubicBezTo>
                    <a:cubicBezTo>
                      <a:pt x="28" y="37"/>
                      <a:pt x="17" y="41"/>
                      <a:pt x="9" y="36"/>
                    </a:cubicBezTo>
                    <a:cubicBezTo>
                      <a:pt x="1" y="31"/>
                      <a:pt x="1" y="20"/>
                      <a:pt x="0" y="16"/>
                    </a:cubicBezTo>
                    <a:cubicBezTo>
                      <a:pt x="0" y="11"/>
                      <a:pt x="0" y="0"/>
                      <a:pt x="0" y="0"/>
                    </a:cubicBezTo>
                    <a:cubicBezTo>
                      <a:pt x="0" y="0"/>
                      <a:pt x="6" y="5"/>
                      <a:pt x="9" y="14"/>
                    </a:cubicBezTo>
                    <a:cubicBezTo>
                      <a:pt x="12" y="24"/>
                      <a:pt x="14" y="25"/>
                      <a:pt x="14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39"/>
              <p:cNvSpPr>
                <a:spLocks/>
              </p:cNvSpPr>
              <p:nvPr/>
            </p:nvSpPr>
            <p:spPr bwMode="auto">
              <a:xfrm>
                <a:off x="3079750" y="2241550"/>
                <a:ext cx="654050" cy="657225"/>
              </a:xfrm>
              <a:custGeom>
                <a:avLst/>
                <a:gdLst>
                  <a:gd name="T0" fmla="*/ 45 w 129"/>
                  <a:gd name="T1" fmla="*/ 45 h 129"/>
                  <a:gd name="T2" fmla="*/ 3 w 129"/>
                  <a:gd name="T3" fmla="*/ 67 h 129"/>
                  <a:gd name="T4" fmla="*/ 28 w 129"/>
                  <a:gd name="T5" fmla="*/ 81 h 129"/>
                  <a:gd name="T6" fmla="*/ 32 w 129"/>
                  <a:gd name="T7" fmla="*/ 60 h 129"/>
                  <a:gd name="T8" fmla="*/ 24 w 129"/>
                  <a:gd name="T9" fmla="*/ 62 h 129"/>
                  <a:gd name="T10" fmla="*/ 19 w 129"/>
                  <a:gd name="T11" fmla="*/ 70 h 129"/>
                  <a:gd name="T12" fmla="*/ 21 w 129"/>
                  <a:gd name="T13" fmla="*/ 51 h 129"/>
                  <a:gd name="T14" fmla="*/ 61 w 129"/>
                  <a:gd name="T15" fmla="*/ 71 h 129"/>
                  <a:gd name="T16" fmla="*/ 54 w 129"/>
                  <a:gd name="T17" fmla="*/ 118 h 129"/>
                  <a:gd name="T18" fmla="*/ 43 w 129"/>
                  <a:gd name="T19" fmla="*/ 114 h 129"/>
                  <a:gd name="T20" fmla="*/ 52 w 129"/>
                  <a:gd name="T21" fmla="*/ 107 h 129"/>
                  <a:gd name="T22" fmla="*/ 35 w 129"/>
                  <a:gd name="T23" fmla="*/ 107 h 129"/>
                  <a:gd name="T24" fmla="*/ 47 w 129"/>
                  <a:gd name="T25" fmla="*/ 129 h 129"/>
                  <a:gd name="T26" fmla="*/ 74 w 129"/>
                  <a:gd name="T27" fmla="*/ 96 h 129"/>
                  <a:gd name="T28" fmla="*/ 67 w 129"/>
                  <a:gd name="T29" fmla="*/ 67 h 129"/>
                  <a:gd name="T30" fmla="*/ 96 w 129"/>
                  <a:gd name="T31" fmla="*/ 74 h 129"/>
                  <a:gd name="T32" fmla="*/ 128 w 129"/>
                  <a:gd name="T33" fmla="*/ 47 h 129"/>
                  <a:gd name="T34" fmla="*/ 107 w 129"/>
                  <a:gd name="T35" fmla="*/ 36 h 129"/>
                  <a:gd name="T36" fmla="*/ 106 w 129"/>
                  <a:gd name="T37" fmla="*/ 52 h 129"/>
                  <a:gd name="T38" fmla="*/ 114 w 129"/>
                  <a:gd name="T39" fmla="*/ 43 h 129"/>
                  <a:gd name="T40" fmla="*/ 118 w 129"/>
                  <a:gd name="T41" fmla="*/ 54 h 129"/>
                  <a:gd name="T42" fmla="*/ 71 w 129"/>
                  <a:gd name="T43" fmla="*/ 61 h 129"/>
                  <a:gd name="T44" fmla="*/ 51 w 129"/>
                  <a:gd name="T45" fmla="*/ 21 h 129"/>
                  <a:gd name="T46" fmla="*/ 70 w 129"/>
                  <a:gd name="T47" fmla="*/ 19 h 129"/>
                  <a:gd name="T48" fmla="*/ 62 w 129"/>
                  <a:gd name="T49" fmla="*/ 24 h 129"/>
                  <a:gd name="T50" fmla="*/ 60 w 129"/>
                  <a:gd name="T51" fmla="*/ 32 h 129"/>
                  <a:gd name="T52" fmla="*/ 81 w 129"/>
                  <a:gd name="T53" fmla="*/ 28 h 129"/>
                  <a:gd name="T54" fmla="*/ 67 w 129"/>
                  <a:gd name="T55" fmla="*/ 3 h 129"/>
                  <a:gd name="T56" fmla="*/ 45 w 129"/>
                  <a:gd name="T57" fmla="*/ 4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45" y="45"/>
                    </a:moveTo>
                    <a:cubicBezTo>
                      <a:pt x="20" y="27"/>
                      <a:pt x="0" y="53"/>
                      <a:pt x="3" y="67"/>
                    </a:cubicBezTo>
                    <a:cubicBezTo>
                      <a:pt x="5" y="81"/>
                      <a:pt x="19" y="85"/>
                      <a:pt x="28" y="81"/>
                    </a:cubicBezTo>
                    <a:cubicBezTo>
                      <a:pt x="37" y="76"/>
                      <a:pt x="35" y="63"/>
                      <a:pt x="32" y="60"/>
                    </a:cubicBezTo>
                    <a:cubicBezTo>
                      <a:pt x="28" y="56"/>
                      <a:pt x="22" y="60"/>
                      <a:pt x="24" y="62"/>
                    </a:cubicBezTo>
                    <a:cubicBezTo>
                      <a:pt x="26" y="64"/>
                      <a:pt x="26" y="69"/>
                      <a:pt x="19" y="70"/>
                    </a:cubicBezTo>
                    <a:cubicBezTo>
                      <a:pt x="12" y="71"/>
                      <a:pt x="9" y="55"/>
                      <a:pt x="21" y="51"/>
                    </a:cubicBezTo>
                    <a:cubicBezTo>
                      <a:pt x="32" y="47"/>
                      <a:pt x="50" y="55"/>
                      <a:pt x="61" y="71"/>
                    </a:cubicBezTo>
                    <a:cubicBezTo>
                      <a:pt x="72" y="87"/>
                      <a:pt x="64" y="115"/>
                      <a:pt x="54" y="118"/>
                    </a:cubicBezTo>
                    <a:cubicBezTo>
                      <a:pt x="43" y="122"/>
                      <a:pt x="43" y="114"/>
                      <a:pt x="43" y="114"/>
                    </a:cubicBezTo>
                    <a:cubicBezTo>
                      <a:pt x="48" y="118"/>
                      <a:pt x="54" y="111"/>
                      <a:pt x="52" y="107"/>
                    </a:cubicBezTo>
                    <a:cubicBezTo>
                      <a:pt x="50" y="102"/>
                      <a:pt x="40" y="101"/>
                      <a:pt x="35" y="107"/>
                    </a:cubicBezTo>
                    <a:cubicBezTo>
                      <a:pt x="31" y="114"/>
                      <a:pt x="34" y="128"/>
                      <a:pt x="47" y="129"/>
                    </a:cubicBezTo>
                    <a:cubicBezTo>
                      <a:pt x="61" y="129"/>
                      <a:pt x="75" y="116"/>
                      <a:pt x="74" y="96"/>
                    </a:cubicBezTo>
                    <a:cubicBezTo>
                      <a:pt x="72" y="75"/>
                      <a:pt x="67" y="67"/>
                      <a:pt x="67" y="67"/>
                    </a:cubicBezTo>
                    <a:cubicBezTo>
                      <a:pt x="67" y="67"/>
                      <a:pt x="75" y="72"/>
                      <a:pt x="96" y="74"/>
                    </a:cubicBezTo>
                    <a:cubicBezTo>
                      <a:pt x="116" y="75"/>
                      <a:pt x="129" y="61"/>
                      <a:pt x="128" y="47"/>
                    </a:cubicBezTo>
                    <a:cubicBezTo>
                      <a:pt x="128" y="34"/>
                      <a:pt x="114" y="31"/>
                      <a:pt x="107" y="36"/>
                    </a:cubicBezTo>
                    <a:cubicBezTo>
                      <a:pt x="101" y="40"/>
                      <a:pt x="101" y="50"/>
                      <a:pt x="106" y="52"/>
                    </a:cubicBezTo>
                    <a:cubicBezTo>
                      <a:pt x="111" y="54"/>
                      <a:pt x="117" y="48"/>
                      <a:pt x="114" y="43"/>
                    </a:cubicBezTo>
                    <a:cubicBezTo>
                      <a:pt x="114" y="43"/>
                      <a:pt x="121" y="43"/>
                      <a:pt x="118" y="54"/>
                    </a:cubicBezTo>
                    <a:cubicBezTo>
                      <a:pt x="114" y="64"/>
                      <a:pt x="87" y="72"/>
                      <a:pt x="71" y="61"/>
                    </a:cubicBezTo>
                    <a:cubicBezTo>
                      <a:pt x="55" y="50"/>
                      <a:pt x="46" y="32"/>
                      <a:pt x="51" y="21"/>
                    </a:cubicBezTo>
                    <a:cubicBezTo>
                      <a:pt x="55" y="9"/>
                      <a:pt x="71" y="12"/>
                      <a:pt x="70" y="19"/>
                    </a:cubicBezTo>
                    <a:cubicBezTo>
                      <a:pt x="69" y="26"/>
                      <a:pt x="64" y="26"/>
                      <a:pt x="62" y="24"/>
                    </a:cubicBezTo>
                    <a:cubicBezTo>
                      <a:pt x="60" y="22"/>
                      <a:pt x="56" y="29"/>
                      <a:pt x="60" y="32"/>
                    </a:cubicBezTo>
                    <a:cubicBezTo>
                      <a:pt x="63" y="36"/>
                      <a:pt x="76" y="37"/>
                      <a:pt x="81" y="28"/>
                    </a:cubicBezTo>
                    <a:cubicBezTo>
                      <a:pt x="85" y="19"/>
                      <a:pt x="81" y="5"/>
                      <a:pt x="67" y="3"/>
                    </a:cubicBezTo>
                    <a:cubicBezTo>
                      <a:pt x="53" y="0"/>
                      <a:pt x="27" y="20"/>
                      <a:pt x="45" y="4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40"/>
              <p:cNvSpPr>
                <a:spLocks/>
              </p:cNvSpPr>
              <p:nvPr/>
            </p:nvSpPr>
            <p:spPr bwMode="auto">
              <a:xfrm>
                <a:off x="3232150" y="2578100"/>
                <a:ext cx="173038" cy="207962"/>
              </a:xfrm>
              <a:custGeom>
                <a:avLst/>
                <a:gdLst>
                  <a:gd name="T0" fmla="*/ 34 w 34"/>
                  <a:gd name="T1" fmla="*/ 18 h 41"/>
                  <a:gd name="T2" fmla="*/ 27 w 34"/>
                  <a:gd name="T3" fmla="*/ 5 h 41"/>
                  <a:gd name="T4" fmla="*/ 2 w 34"/>
                  <a:gd name="T5" fmla="*/ 20 h 41"/>
                  <a:gd name="T6" fmla="*/ 22 w 34"/>
                  <a:gd name="T7" fmla="*/ 36 h 41"/>
                  <a:gd name="T8" fmla="*/ 23 w 34"/>
                  <a:gd name="T9" fmla="*/ 23 h 41"/>
                  <a:gd name="T10" fmla="*/ 18 w 34"/>
                  <a:gd name="T11" fmla="*/ 24 h 41"/>
                  <a:gd name="T12" fmla="*/ 16 w 34"/>
                  <a:gd name="T13" fmla="*/ 17 h 41"/>
                  <a:gd name="T14" fmla="*/ 34 w 34"/>
                  <a:gd name="T1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1">
                    <a:moveTo>
                      <a:pt x="34" y="18"/>
                    </a:moveTo>
                    <a:cubicBezTo>
                      <a:pt x="34" y="18"/>
                      <a:pt x="34" y="10"/>
                      <a:pt x="27" y="5"/>
                    </a:cubicBezTo>
                    <a:cubicBezTo>
                      <a:pt x="21" y="0"/>
                      <a:pt x="4" y="7"/>
                      <a:pt x="2" y="20"/>
                    </a:cubicBezTo>
                    <a:cubicBezTo>
                      <a:pt x="0" y="32"/>
                      <a:pt x="16" y="41"/>
                      <a:pt x="22" y="36"/>
                    </a:cubicBezTo>
                    <a:cubicBezTo>
                      <a:pt x="28" y="30"/>
                      <a:pt x="27" y="24"/>
                      <a:pt x="23" y="23"/>
                    </a:cubicBezTo>
                    <a:cubicBezTo>
                      <a:pt x="20" y="21"/>
                      <a:pt x="19" y="21"/>
                      <a:pt x="18" y="24"/>
                    </a:cubicBezTo>
                    <a:cubicBezTo>
                      <a:pt x="17" y="28"/>
                      <a:pt x="12" y="23"/>
                      <a:pt x="16" y="17"/>
                    </a:cubicBezTo>
                    <a:cubicBezTo>
                      <a:pt x="21" y="11"/>
                      <a:pt x="30" y="11"/>
                      <a:pt x="34" y="1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41"/>
              <p:cNvSpPr>
                <a:spLocks/>
              </p:cNvSpPr>
              <p:nvPr/>
            </p:nvSpPr>
            <p:spPr bwMode="auto">
              <a:xfrm>
                <a:off x="3571875" y="2806700"/>
                <a:ext cx="96838" cy="122237"/>
              </a:xfrm>
              <a:custGeom>
                <a:avLst/>
                <a:gdLst>
                  <a:gd name="T0" fmla="*/ 4 w 19"/>
                  <a:gd name="T1" fmla="*/ 5 h 24"/>
                  <a:gd name="T2" fmla="*/ 7 w 19"/>
                  <a:gd name="T3" fmla="*/ 10 h 24"/>
                  <a:gd name="T4" fmla="*/ 3 w 19"/>
                  <a:gd name="T5" fmla="*/ 19 h 24"/>
                  <a:gd name="T6" fmla="*/ 17 w 19"/>
                  <a:gd name="T7" fmla="*/ 16 h 24"/>
                  <a:gd name="T8" fmla="*/ 4 w 19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4" y="5"/>
                    </a:moveTo>
                    <a:cubicBezTo>
                      <a:pt x="4" y="5"/>
                      <a:pt x="8" y="7"/>
                      <a:pt x="7" y="10"/>
                    </a:cubicBezTo>
                    <a:cubicBezTo>
                      <a:pt x="6" y="13"/>
                      <a:pt x="0" y="14"/>
                      <a:pt x="3" y="19"/>
                    </a:cubicBezTo>
                    <a:cubicBezTo>
                      <a:pt x="5" y="24"/>
                      <a:pt x="15" y="24"/>
                      <a:pt x="17" y="16"/>
                    </a:cubicBezTo>
                    <a:cubicBezTo>
                      <a:pt x="19" y="8"/>
                      <a:pt x="11" y="0"/>
                      <a:pt x="4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42"/>
              <p:cNvSpPr>
                <a:spLocks/>
              </p:cNvSpPr>
              <p:nvPr/>
            </p:nvSpPr>
            <p:spPr bwMode="auto">
              <a:xfrm>
                <a:off x="2562225" y="1635125"/>
                <a:ext cx="146050" cy="209550"/>
              </a:xfrm>
              <a:custGeom>
                <a:avLst/>
                <a:gdLst>
                  <a:gd name="T0" fmla="*/ 15 w 29"/>
                  <a:gd name="T1" fmla="*/ 16 h 41"/>
                  <a:gd name="T2" fmla="*/ 0 w 29"/>
                  <a:gd name="T3" fmla="*/ 12 h 41"/>
                  <a:gd name="T4" fmla="*/ 20 w 29"/>
                  <a:gd name="T5" fmla="*/ 5 h 41"/>
                  <a:gd name="T6" fmla="*/ 28 w 29"/>
                  <a:gd name="T7" fmla="*/ 25 h 41"/>
                  <a:gd name="T8" fmla="*/ 29 w 29"/>
                  <a:gd name="T9" fmla="*/ 41 h 41"/>
                  <a:gd name="T10" fmla="*/ 20 w 29"/>
                  <a:gd name="T11" fmla="*/ 27 h 41"/>
                  <a:gd name="T12" fmla="*/ 15 w 29"/>
                  <a:gd name="T13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5" y="16"/>
                    </a:moveTo>
                    <a:cubicBezTo>
                      <a:pt x="12" y="22"/>
                      <a:pt x="0" y="21"/>
                      <a:pt x="0" y="12"/>
                    </a:cubicBezTo>
                    <a:cubicBezTo>
                      <a:pt x="1" y="4"/>
                      <a:pt x="12" y="0"/>
                      <a:pt x="20" y="5"/>
                    </a:cubicBezTo>
                    <a:cubicBezTo>
                      <a:pt x="28" y="10"/>
                      <a:pt x="28" y="21"/>
                      <a:pt x="28" y="25"/>
                    </a:cubicBezTo>
                    <a:cubicBezTo>
                      <a:pt x="29" y="30"/>
                      <a:pt x="29" y="41"/>
                      <a:pt x="29" y="41"/>
                    </a:cubicBezTo>
                    <a:cubicBezTo>
                      <a:pt x="29" y="41"/>
                      <a:pt x="23" y="36"/>
                      <a:pt x="20" y="27"/>
                    </a:cubicBezTo>
                    <a:cubicBezTo>
                      <a:pt x="17" y="18"/>
                      <a:pt x="15" y="16"/>
                      <a:pt x="15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43"/>
              <p:cNvSpPr>
                <a:spLocks/>
              </p:cNvSpPr>
              <p:nvPr/>
            </p:nvSpPr>
            <p:spPr bwMode="auto">
              <a:xfrm>
                <a:off x="2765425" y="1706563"/>
                <a:ext cx="166688" cy="209550"/>
              </a:xfrm>
              <a:custGeom>
                <a:avLst/>
                <a:gdLst>
                  <a:gd name="T0" fmla="*/ 0 w 33"/>
                  <a:gd name="T1" fmla="*/ 23 h 41"/>
                  <a:gd name="T2" fmla="*/ 6 w 33"/>
                  <a:gd name="T3" fmla="*/ 36 h 41"/>
                  <a:gd name="T4" fmla="*/ 31 w 33"/>
                  <a:gd name="T5" fmla="*/ 21 h 41"/>
                  <a:gd name="T6" fmla="*/ 12 w 33"/>
                  <a:gd name="T7" fmla="*/ 5 h 41"/>
                  <a:gd name="T8" fmla="*/ 10 w 33"/>
                  <a:gd name="T9" fmla="*/ 18 h 41"/>
                  <a:gd name="T10" fmla="*/ 16 w 33"/>
                  <a:gd name="T11" fmla="*/ 17 h 41"/>
                  <a:gd name="T12" fmla="*/ 17 w 33"/>
                  <a:gd name="T13" fmla="*/ 24 h 41"/>
                  <a:gd name="T14" fmla="*/ 0 w 33"/>
                  <a:gd name="T15" fmla="*/ 2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1">
                    <a:moveTo>
                      <a:pt x="0" y="23"/>
                    </a:moveTo>
                    <a:cubicBezTo>
                      <a:pt x="0" y="23"/>
                      <a:pt x="0" y="31"/>
                      <a:pt x="6" y="36"/>
                    </a:cubicBezTo>
                    <a:cubicBezTo>
                      <a:pt x="13" y="41"/>
                      <a:pt x="30" y="34"/>
                      <a:pt x="31" y="21"/>
                    </a:cubicBezTo>
                    <a:cubicBezTo>
                      <a:pt x="33" y="9"/>
                      <a:pt x="18" y="0"/>
                      <a:pt x="12" y="5"/>
                    </a:cubicBezTo>
                    <a:cubicBezTo>
                      <a:pt x="6" y="11"/>
                      <a:pt x="7" y="17"/>
                      <a:pt x="10" y="18"/>
                    </a:cubicBezTo>
                    <a:cubicBezTo>
                      <a:pt x="14" y="20"/>
                      <a:pt x="15" y="20"/>
                      <a:pt x="16" y="17"/>
                    </a:cubicBezTo>
                    <a:cubicBezTo>
                      <a:pt x="17" y="14"/>
                      <a:pt x="22" y="18"/>
                      <a:pt x="17" y="24"/>
                    </a:cubicBezTo>
                    <a:cubicBezTo>
                      <a:pt x="13" y="30"/>
                      <a:pt x="4" y="30"/>
                      <a:pt x="0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44"/>
              <p:cNvSpPr>
                <a:spLocks/>
              </p:cNvSpPr>
              <p:nvPr/>
            </p:nvSpPr>
            <p:spPr bwMode="auto">
              <a:xfrm>
                <a:off x="2500312" y="1563688"/>
                <a:ext cx="92075" cy="122237"/>
              </a:xfrm>
              <a:custGeom>
                <a:avLst/>
                <a:gdLst>
                  <a:gd name="T0" fmla="*/ 14 w 18"/>
                  <a:gd name="T1" fmla="*/ 19 h 24"/>
                  <a:gd name="T2" fmla="*/ 12 w 18"/>
                  <a:gd name="T3" fmla="*/ 14 h 24"/>
                  <a:gd name="T4" fmla="*/ 16 w 18"/>
                  <a:gd name="T5" fmla="*/ 5 h 24"/>
                  <a:gd name="T6" fmla="*/ 2 w 18"/>
                  <a:gd name="T7" fmla="*/ 8 h 24"/>
                  <a:gd name="T8" fmla="*/ 14 w 18"/>
                  <a:gd name="T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14" y="19"/>
                    </a:moveTo>
                    <a:cubicBezTo>
                      <a:pt x="14" y="19"/>
                      <a:pt x="10" y="17"/>
                      <a:pt x="12" y="14"/>
                    </a:cubicBezTo>
                    <a:cubicBezTo>
                      <a:pt x="13" y="11"/>
                      <a:pt x="18" y="10"/>
                      <a:pt x="16" y="5"/>
                    </a:cubicBezTo>
                    <a:cubicBezTo>
                      <a:pt x="14" y="0"/>
                      <a:pt x="4" y="0"/>
                      <a:pt x="2" y="8"/>
                    </a:cubicBezTo>
                    <a:cubicBezTo>
                      <a:pt x="0" y="16"/>
                      <a:pt x="8" y="24"/>
                      <a:pt x="14" y="1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45"/>
              <p:cNvSpPr>
                <a:spLocks/>
              </p:cNvSpPr>
              <p:nvPr/>
            </p:nvSpPr>
            <p:spPr bwMode="auto">
              <a:xfrm>
                <a:off x="2474912" y="1722438"/>
                <a:ext cx="207963" cy="147637"/>
              </a:xfrm>
              <a:custGeom>
                <a:avLst/>
                <a:gdLst>
                  <a:gd name="T0" fmla="*/ 16 w 41"/>
                  <a:gd name="T1" fmla="*/ 15 h 29"/>
                  <a:gd name="T2" fmla="*/ 12 w 41"/>
                  <a:gd name="T3" fmla="*/ 1 h 29"/>
                  <a:gd name="T4" fmla="*/ 5 w 41"/>
                  <a:gd name="T5" fmla="*/ 20 h 29"/>
                  <a:gd name="T6" fmla="*/ 25 w 41"/>
                  <a:gd name="T7" fmla="*/ 28 h 29"/>
                  <a:gd name="T8" fmla="*/ 41 w 41"/>
                  <a:gd name="T9" fmla="*/ 29 h 29"/>
                  <a:gd name="T10" fmla="*/ 26 w 41"/>
                  <a:gd name="T11" fmla="*/ 20 h 29"/>
                  <a:gd name="T12" fmla="*/ 16 w 41"/>
                  <a:gd name="T13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16" y="15"/>
                    </a:moveTo>
                    <a:cubicBezTo>
                      <a:pt x="22" y="12"/>
                      <a:pt x="20" y="0"/>
                      <a:pt x="12" y="1"/>
                    </a:cubicBezTo>
                    <a:cubicBezTo>
                      <a:pt x="4" y="1"/>
                      <a:pt x="0" y="12"/>
                      <a:pt x="5" y="20"/>
                    </a:cubicBezTo>
                    <a:cubicBezTo>
                      <a:pt x="10" y="28"/>
                      <a:pt x="20" y="28"/>
                      <a:pt x="25" y="28"/>
                    </a:cubicBezTo>
                    <a:cubicBezTo>
                      <a:pt x="30" y="29"/>
                      <a:pt x="41" y="29"/>
                      <a:pt x="41" y="29"/>
                    </a:cubicBezTo>
                    <a:cubicBezTo>
                      <a:pt x="41" y="29"/>
                      <a:pt x="36" y="23"/>
                      <a:pt x="26" y="20"/>
                    </a:cubicBezTo>
                    <a:cubicBezTo>
                      <a:pt x="17" y="17"/>
                      <a:pt x="16" y="15"/>
                      <a:pt x="16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6"/>
              <p:cNvSpPr>
                <a:spLocks/>
              </p:cNvSpPr>
              <p:nvPr/>
            </p:nvSpPr>
            <p:spPr bwMode="auto">
              <a:xfrm>
                <a:off x="2435225" y="1593850"/>
                <a:ext cx="654050" cy="657225"/>
              </a:xfrm>
              <a:custGeom>
                <a:avLst/>
                <a:gdLst>
                  <a:gd name="T0" fmla="*/ 84 w 129"/>
                  <a:gd name="T1" fmla="*/ 84 h 129"/>
                  <a:gd name="T2" fmla="*/ 62 w 129"/>
                  <a:gd name="T3" fmla="*/ 126 h 129"/>
                  <a:gd name="T4" fmla="*/ 48 w 129"/>
                  <a:gd name="T5" fmla="*/ 101 h 129"/>
                  <a:gd name="T6" fmla="*/ 69 w 129"/>
                  <a:gd name="T7" fmla="*/ 97 h 129"/>
                  <a:gd name="T8" fmla="*/ 67 w 129"/>
                  <a:gd name="T9" fmla="*/ 105 h 129"/>
                  <a:gd name="T10" fmla="*/ 59 w 129"/>
                  <a:gd name="T11" fmla="*/ 110 h 129"/>
                  <a:gd name="T12" fmla="*/ 78 w 129"/>
                  <a:gd name="T13" fmla="*/ 108 h 129"/>
                  <a:gd name="T14" fmla="*/ 58 w 129"/>
                  <a:gd name="T15" fmla="*/ 68 h 129"/>
                  <a:gd name="T16" fmla="*/ 11 w 129"/>
                  <a:gd name="T17" fmla="*/ 75 h 129"/>
                  <a:gd name="T18" fmla="*/ 15 w 129"/>
                  <a:gd name="T19" fmla="*/ 86 h 129"/>
                  <a:gd name="T20" fmla="*/ 22 w 129"/>
                  <a:gd name="T21" fmla="*/ 77 h 129"/>
                  <a:gd name="T22" fmla="*/ 21 w 129"/>
                  <a:gd name="T23" fmla="*/ 93 h 129"/>
                  <a:gd name="T24" fmla="*/ 0 w 129"/>
                  <a:gd name="T25" fmla="*/ 82 h 129"/>
                  <a:gd name="T26" fmla="*/ 33 w 129"/>
                  <a:gd name="T27" fmla="*/ 55 h 129"/>
                  <a:gd name="T28" fmla="*/ 62 w 129"/>
                  <a:gd name="T29" fmla="*/ 62 h 129"/>
                  <a:gd name="T30" fmla="*/ 55 w 129"/>
                  <a:gd name="T31" fmla="*/ 33 h 129"/>
                  <a:gd name="T32" fmla="*/ 81 w 129"/>
                  <a:gd name="T33" fmla="*/ 0 h 129"/>
                  <a:gd name="T34" fmla="*/ 93 w 129"/>
                  <a:gd name="T35" fmla="*/ 22 h 129"/>
                  <a:gd name="T36" fmla="*/ 77 w 129"/>
                  <a:gd name="T37" fmla="*/ 22 h 129"/>
                  <a:gd name="T38" fmla="*/ 86 w 129"/>
                  <a:gd name="T39" fmla="*/ 15 h 129"/>
                  <a:gd name="T40" fmla="*/ 75 w 129"/>
                  <a:gd name="T41" fmla="*/ 11 h 129"/>
                  <a:gd name="T42" fmla="*/ 68 w 129"/>
                  <a:gd name="T43" fmla="*/ 58 h 129"/>
                  <a:gd name="T44" fmla="*/ 108 w 129"/>
                  <a:gd name="T45" fmla="*/ 78 h 129"/>
                  <a:gd name="T46" fmla="*/ 110 w 129"/>
                  <a:gd name="T47" fmla="*/ 59 h 129"/>
                  <a:gd name="T48" fmla="*/ 105 w 129"/>
                  <a:gd name="T49" fmla="*/ 67 h 129"/>
                  <a:gd name="T50" fmla="*/ 97 w 129"/>
                  <a:gd name="T51" fmla="*/ 69 h 129"/>
                  <a:gd name="T52" fmla="*/ 101 w 129"/>
                  <a:gd name="T53" fmla="*/ 48 h 129"/>
                  <a:gd name="T54" fmla="*/ 126 w 129"/>
                  <a:gd name="T55" fmla="*/ 62 h 129"/>
                  <a:gd name="T56" fmla="*/ 84 w 129"/>
                  <a:gd name="T57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9">
                    <a:moveTo>
                      <a:pt x="84" y="84"/>
                    </a:moveTo>
                    <a:cubicBezTo>
                      <a:pt x="101" y="109"/>
                      <a:pt x="76" y="129"/>
                      <a:pt x="62" y="126"/>
                    </a:cubicBezTo>
                    <a:cubicBezTo>
                      <a:pt x="48" y="124"/>
                      <a:pt x="43" y="110"/>
                      <a:pt x="48" y="101"/>
                    </a:cubicBezTo>
                    <a:cubicBezTo>
                      <a:pt x="53" y="92"/>
                      <a:pt x="65" y="93"/>
                      <a:pt x="69" y="97"/>
                    </a:cubicBezTo>
                    <a:cubicBezTo>
                      <a:pt x="72" y="100"/>
                      <a:pt x="68" y="107"/>
                      <a:pt x="67" y="105"/>
                    </a:cubicBezTo>
                    <a:cubicBezTo>
                      <a:pt x="65" y="103"/>
                      <a:pt x="60" y="103"/>
                      <a:pt x="59" y="110"/>
                    </a:cubicBezTo>
                    <a:cubicBezTo>
                      <a:pt x="58" y="117"/>
                      <a:pt x="74" y="120"/>
                      <a:pt x="78" y="108"/>
                    </a:cubicBezTo>
                    <a:cubicBezTo>
                      <a:pt x="82" y="97"/>
                      <a:pt x="74" y="79"/>
                      <a:pt x="58" y="68"/>
                    </a:cubicBezTo>
                    <a:cubicBezTo>
                      <a:pt x="42" y="57"/>
                      <a:pt x="14" y="65"/>
                      <a:pt x="11" y="75"/>
                    </a:cubicBezTo>
                    <a:cubicBezTo>
                      <a:pt x="7" y="86"/>
                      <a:pt x="15" y="86"/>
                      <a:pt x="15" y="86"/>
                    </a:cubicBezTo>
                    <a:cubicBezTo>
                      <a:pt x="11" y="81"/>
                      <a:pt x="17" y="75"/>
                      <a:pt x="22" y="77"/>
                    </a:cubicBezTo>
                    <a:cubicBezTo>
                      <a:pt x="27" y="79"/>
                      <a:pt x="28" y="89"/>
                      <a:pt x="21" y="93"/>
                    </a:cubicBezTo>
                    <a:cubicBezTo>
                      <a:pt x="15" y="98"/>
                      <a:pt x="1" y="95"/>
                      <a:pt x="0" y="82"/>
                    </a:cubicBezTo>
                    <a:cubicBezTo>
                      <a:pt x="0" y="68"/>
                      <a:pt x="12" y="54"/>
                      <a:pt x="33" y="55"/>
                    </a:cubicBezTo>
                    <a:cubicBezTo>
                      <a:pt x="54" y="57"/>
                      <a:pt x="62" y="62"/>
                      <a:pt x="62" y="62"/>
                    </a:cubicBezTo>
                    <a:cubicBezTo>
                      <a:pt x="62" y="62"/>
                      <a:pt x="57" y="54"/>
                      <a:pt x="55" y="33"/>
                    </a:cubicBezTo>
                    <a:cubicBezTo>
                      <a:pt x="54" y="13"/>
                      <a:pt x="68" y="0"/>
                      <a:pt x="81" y="0"/>
                    </a:cubicBezTo>
                    <a:cubicBezTo>
                      <a:pt x="95" y="1"/>
                      <a:pt x="98" y="15"/>
                      <a:pt x="93" y="22"/>
                    </a:cubicBezTo>
                    <a:cubicBezTo>
                      <a:pt x="89" y="28"/>
                      <a:pt x="79" y="27"/>
                      <a:pt x="77" y="22"/>
                    </a:cubicBezTo>
                    <a:cubicBezTo>
                      <a:pt x="75" y="18"/>
                      <a:pt x="81" y="11"/>
                      <a:pt x="86" y="15"/>
                    </a:cubicBezTo>
                    <a:cubicBezTo>
                      <a:pt x="86" y="15"/>
                      <a:pt x="85" y="7"/>
                      <a:pt x="75" y="11"/>
                    </a:cubicBezTo>
                    <a:cubicBezTo>
                      <a:pt x="65" y="14"/>
                      <a:pt x="57" y="42"/>
                      <a:pt x="68" y="58"/>
                    </a:cubicBezTo>
                    <a:cubicBezTo>
                      <a:pt x="79" y="74"/>
                      <a:pt x="97" y="82"/>
                      <a:pt x="108" y="78"/>
                    </a:cubicBezTo>
                    <a:cubicBezTo>
                      <a:pt x="119" y="74"/>
                      <a:pt x="116" y="58"/>
                      <a:pt x="110" y="59"/>
                    </a:cubicBezTo>
                    <a:cubicBezTo>
                      <a:pt x="103" y="60"/>
                      <a:pt x="103" y="65"/>
                      <a:pt x="105" y="67"/>
                    </a:cubicBezTo>
                    <a:cubicBezTo>
                      <a:pt x="107" y="69"/>
                      <a:pt x="100" y="73"/>
                      <a:pt x="97" y="69"/>
                    </a:cubicBezTo>
                    <a:cubicBezTo>
                      <a:pt x="93" y="66"/>
                      <a:pt x="92" y="53"/>
                      <a:pt x="101" y="48"/>
                    </a:cubicBezTo>
                    <a:cubicBezTo>
                      <a:pt x="110" y="44"/>
                      <a:pt x="123" y="48"/>
                      <a:pt x="126" y="62"/>
                    </a:cubicBezTo>
                    <a:cubicBezTo>
                      <a:pt x="129" y="76"/>
                      <a:pt x="109" y="102"/>
                      <a:pt x="84" y="8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7"/>
              <p:cNvSpPr>
                <a:spLocks/>
              </p:cNvSpPr>
              <p:nvPr/>
            </p:nvSpPr>
            <p:spPr bwMode="auto">
              <a:xfrm>
                <a:off x="2541587" y="1925638"/>
                <a:ext cx="212725" cy="168275"/>
              </a:xfrm>
              <a:custGeom>
                <a:avLst/>
                <a:gdLst>
                  <a:gd name="T0" fmla="*/ 24 w 42"/>
                  <a:gd name="T1" fmla="*/ 0 h 33"/>
                  <a:gd name="T2" fmla="*/ 37 w 42"/>
                  <a:gd name="T3" fmla="*/ 6 h 33"/>
                  <a:gd name="T4" fmla="*/ 22 w 42"/>
                  <a:gd name="T5" fmla="*/ 32 h 33"/>
                  <a:gd name="T6" fmla="*/ 6 w 42"/>
                  <a:gd name="T7" fmla="*/ 12 h 33"/>
                  <a:gd name="T8" fmla="*/ 19 w 42"/>
                  <a:gd name="T9" fmla="*/ 11 h 33"/>
                  <a:gd name="T10" fmla="*/ 18 w 42"/>
                  <a:gd name="T11" fmla="*/ 16 h 33"/>
                  <a:gd name="T12" fmla="*/ 25 w 42"/>
                  <a:gd name="T13" fmla="*/ 17 h 33"/>
                  <a:gd name="T14" fmla="*/ 24 w 42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3">
                    <a:moveTo>
                      <a:pt x="24" y="0"/>
                    </a:moveTo>
                    <a:cubicBezTo>
                      <a:pt x="24" y="0"/>
                      <a:pt x="32" y="0"/>
                      <a:pt x="37" y="6"/>
                    </a:cubicBezTo>
                    <a:cubicBezTo>
                      <a:pt x="42" y="13"/>
                      <a:pt x="35" y="30"/>
                      <a:pt x="22" y="32"/>
                    </a:cubicBezTo>
                    <a:cubicBezTo>
                      <a:pt x="9" y="33"/>
                      <a:pt x="0" y="18"/>
                      <a:pt x="6" y="12"/>
                    </a:cubicBezTo>
                    <a:cubicBezTo>
                      <a:pt x="11" y="6"/>
                      <a:pt x="18" y="7"/>
                      <a:pt x="19" y="11"/>
                    </a:cubicBezTo>
                    <a:cubicBezTo>
                      <a:pt x="20" y="14"/>
                      <a:pt x="21" y="15"/>
                      <a:pt x="18" y="16"/>
                    </a:cubicBezTo>
                    <a:cubicBezTo>
                      <a:pt x="14" y="17"/>
                      <a:pt x="19" y="22"/>
                      <a:pt x="25" y="17"/>
                    </a:cubicBezTo>
                    <a:cubicBezTo>
                      <a:pt x="31" y="13"/>
                      <a:pt x="31" y="4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8"/>
              <p:cNvSpPr>
                <a:spLocks/>
              </p:cNvSpPr>
              <p:nvPr/>
            </p:nvSpPr>
            <p:spPr bwMode="auto">
              <a:xfrm>
                <a:off x="2403475" y="1660525"/>
                <a:ext cx="122238" cy="96837"/>
              </a:xfrm>
              <a:custGeom>
                <a:avLst/>
                <a:gdLst>
                  <a:gd name="T0" fmla="*/ 19 w 24"/>
                  <a:gd name="T1" fmla="*/ 14 h 19"/>
                  <a:gd name="T2" fmla="*/ 14 w 24"/>
                  <a:gd name="T3" fmla="*/ 12 h 19"/>
                  <a:gd name="T4" fmla="*/ 5 w 24"/>
                  <a:gd name="T5" fmla="*/ 16 h 19"/>
                  <a:gd name="T6" fmla="*/ 8 w 24"/>
                  <a:gd name="T7" fmla="*/ 2 h 19"/>
                  <a:gd name="T8" fmla="*/ 19 w 24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19" y="14"/>
                    </a:moveTo>
                    <a:cubicBezTo>
                      <a:pt x="19" y="14"/>
                      <a:pt x="16" y="10"/>
                      <a:pt x="14" y="12"/>
                    </a:cubicBezTo>
                    <a:cubicBezTo>
                      <a:pt x="11" y="13"/>
                      <a:pt x="10" y="19"/>
                      <a:pt x="5" y="16"/>
                    </a:cubicBezTo>
                    <a:cubicBezTo>
                      <a:pt x="0" y="14"/>
                      <a:pt x="0" y="4"/>
                      <a:pt x="8" y="2"/>
                    </a:cubicBezTo>
                    <a:cubicBezTo>
                      <a:pt x="16" y="0"/>
                      <a:pt x="24" y="8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9"/>
              <p:cNvSpPr>
                <a:spLocks noEditPoints="1"/>
              </p:cNvSpPr>
              <p:nvPr/>
            </p:nvSpPr>
            <p:spPr bwMode="auto">
              <a:xfrm>
                <a:off x="2967037" y="2128838"/>
                <a:ext cx="234950" cy="234950"/>
              </a:xfrm>
              <a:custGeom>
                <a:avLst/>
                <a:gdLst>
                  <a:gd name="T0" fmla="*/ 38 w 46"/>
                  <a:gd name="T1" fmla="*/ 38 h 46"/>
                  <a:gd name="T2" fmla="*/ 8 w 46"/>
                  <a:gd name="T3" fmla="*/ 38 h 46"/>
                  <a:gd name="T4" fmla="*/ 8 w 46"/>
                  <a:gd name="T5" fmla="*/ 8 h 46"/>
                  <a:gd name="T6" fmla="*/ 38 w 46"/>
                  <a:gd name="T7" fmla="*/ 8 h 46"/>
                  <a:gd name="T8" fmla="*/ 38 w 46"/>
                  <a:gd name="T9" fmla="*/ 38 h 46"/>
                  <a:gd name="T10" fmla="*/ 31 w 46"/>
                  <a:gd name="T11" fmla="*/ 15 h 46"/>
                  <a:gd name="T12" fmla="*/ 15 w 46"/>
                  <a:gd name="T13" fmla="*/ 15 h 46"/>
                  <a:gd name="T14" fmla="*/ 15 w 46"/>
                  <a:gd name="T15" fmla="*/ 31 h 46"/>
                  <a:gd name="T16" fmla="*/ 31 w 46"/>
                  <a:gd name="T17" fmla="*/ 31 h 46"/>
                  <a:gd name="T18" fmla="*/ 31 w 46"/>
                  <a:gd name="T19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6">
                    <a:moveTo>
                      <a:pt x="38" y="38"/>
                    </a:moveTo>
                    <a:cubicBezTo>
                      <a:pt x="30" y="46"/>
                      <a:pt x="16" y="46"/>
                      <a:pt x="8" y="38"/>
                    </a:cubicBezTo>
                    <a:cubicBezTo>
                      <a:pt x="0" y="30"/>
                      <a:pt x="0" y="16"/>
                      <a:pt x="8" y="8"/>
                    </a:cubicBezTo>
                    <a:cubicBezTo>
                      <a:pt x="16" y="0"/>
                      <a:pt x="30" y="0"/>
                      <a:pt x="38" y="8"/>
                    </a:cubicBezTo>
                    <a:cubicBezTo>
                      <a:pt x="46" y="16"/>
                      <a:pt x="46" y="30"/>
                      <a:pt x="38" y="38"/>
                    </a:cubicBezTo>
                    <a:moveTo>
                      <a:pt x="31" y="15"/>
                    </a:moveTo>
                    <a:cubicBezTo>
                      <a:pt x="26" y="11"/>
                      <a:pt x="19" y="11"/>
                      <a:pt x="15" y="15"/>
                    </a:cubicBezTo>
                    <a:cubicBezTo>
                      <a:pt x="11" y="19"/>
                      <a:pt x="11" y="26"/>
                      <a:pt x="15" y="31"/>
                    </a:cubicBezTo>
                    <a:cubicBezTo>
                      <a:pt x="19" y="35"/>
                      <a:pt x="26" y="35"/>
                      <a:pt x="31" y="31"/>
                    </a:cubicBezTo>
                    <a:cubicBezTo>
                      <a:pt x="35" y="26"/>
                      <a:pt x="35" y="19"/>
                      <a:pt x="31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50"/>
              <p:cNvSpPr>
                <a:spLocks/>
              </p:cNvSpPr>
              <p:nvPr/>
            </p:nvSpPr>
            <p:spPr bwMode="auto">
              <a:xfrm>
                <a:off x="3119437" y="2047875"/>
                <a:ext cx="163513" cy="163512"/>
              </a:xfrm>
              <a:custGeom>
                <a:avLst/>
                <a:gdLst>
                  <a:gd name="T0" fmla="*/ 28 w 32"/>
                  <a:gd name="T1" fmla="*/ 1 h 32"/>
                  <a:gd name="T2" fmla="*/ 0 w 32"/>
                  <a:gd name="T3" fmla="*/ 22 h 32"/>
                  <a:gd name="T4" fmla="*/ 5 w 32"/>
                  <a:gd name="T5" fmla="*/ 24 h 32"/>
                  <a:gd name="T6" fmla="*/ 25 w 32"/>
                  <a:gd name="T7" fmla="*/ 7 h 32"/>
                  <a:gd name="T8" fmla="*/ 8 w 32"/>
                  <a:gd name="T9" fmla="*/ 27 h 32"/>
                  <a:gd name="T10" fmla="*/ 10 w 32"/>
                  <a:gd name="T11" fmla="*/ 32 h 32"/>
                  <a:gd name="T12" fmla="*/ 31 w 32"/>
                  <a:gd name="T13" fmla="*/ 4 h 32"/>
                  <a:gd name="T14" fmla="*/ 32 w 32"/>
                  <a:gd name="T15" fmla="*/ 0 h 32"/>
                  <a:gd name="T16" fmla="*/ 28 w 32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28" y="1"/>
                    </a:moveTo>
                    <a:cubicBezTo>
                      <a:pt x="9" y="5"/>
                      <a:pt x="1" y="21"/>
                      <a:pt x="0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11" y="12"/>
                      <a:pt x="25" y="7"/>
                    </a:cubicBezTo>
                    <a:cubicBezTo>
                      <a:pt x="20" y="21"/>
                      <a:pt x="8" y="27"/>
                      <a:pt x="8" y="27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1"/>
                      <a:pt x="28" y="24"/>
                      <a:pt x="31" y="4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2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51"/>
              <p:cNvSpPr>
                <a:spLocks/>
              </p:cNvSpPr>
              <p:nvPr/>
            </p:nvSpPr>
            <p:spPr bwMode="auto">
              <a:xfrm>
                <a:off x="2886075" y="2282825"/>
                <a:ext cx="163513" cy="161925"/>
              </a:xfrm>
              <a:custGeom>
                <a:avLst/>
                <a:gdLst>
                  <a:gd name="T0" fmla="*/ 27 w 32"/>
                  <a:gd name="T1" fmla="*/ 8 h 32"/>
                  <a:gd name="T2" fmla="*/ 7 w 32"/>
                  <a:gd name="T3" fmla="*/ 25 h 32"/>
                  <a:gd name="T4" fmla="*/ 24 w 32"/>
                  <a:gd name="T5" fmla="*/ 5 h 32"/>
                  <a:gd name="T6" fmla="*/ 22 w 32"/>
                  <a:gd name="T7" fmla="*/ 0 h 32"/>
                  <a:gd name="T8" fmla="*/ 1 w 32"/>
                  <a:gd name="T9" fmla="*/ 28 h 32"/>
                  <a:gd name="T10" fmla="*/ 0 w 32"/>
                  <a:gd name="T11" fmla="*/ 32 h 32"/>
                  <a:gd name="T12" fmla="*/ 4 w 32"/>
                  <a:gd name="T13" fmla="*/ 31 h 32"/>
                  <a:gd name="T14" fmla="*/ 32 w 32"/>
                  <a:gd name="T15" fmla="*/ 10 h 32"/>
                  <a:gd name="T16" fmla="*/ 27 w 32"/>
                  <a:gd name="T17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27" y="8"/>
                    </a:moveTo>
                    <a:cubicBezTo>
                      <a:pt x="27" y="8"/>
                      <a:pt x="21" y="20"/>
                      <a:pt x="7" y="25"/>
                    </a:cubicBezTo>
                    <a:cubicBezTo>
                      <a:pt x="12" y="11"/>
                      <a:pt x="24" y="5"/>
                      <a:pt x="24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4" y="9"/>
                      <a:pt x="1" y="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23" y="28"/>
                      <a:pt x="31" y="11"/>
                      <a:pt x="32" y="10"/>
                    </a:cubicBezTo>
                    <a:lnTo>
                      <a:pt x="2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52"/>
              <p:cNvSpPr>
                <a:spLocks/>
              </p:cNvSpPr>
              <p:nvPr/>
            </p:nvSpPr>
            <p:spPr bwMode="auto">
              <a:xfrm>
                <a:off x="3119437" y="2282825"/>
                <a:ext cx="163513" cy="161925"/>
              </a:xfrm>
              <a:custGeom>
                <a:avLst/>
                <a:gdLst>
                  <a:gd name="T0" fmla="*/ 31 w 32"/>
                  <a:gd name="T1" fmla="*/ 28 h 32"/>
                  <a:gd name="T2" fmla="*/ 10 w 32"/>
                  <a:gd name="T3" fmla="*/ 0 h 32"/>
                  <a:gd name="T4" fmla="*/ 8 w 32"/>
                  <a:gd name="T5" fmla="*/ 5 h 32"/>
                  <a:gd name="T6" fmla="*/ 25 w 32"/>
                  <a:gd name="T7" fmla="*/ 25 h 32"/>
                  <a:gd name="T8" fmla="*/ 5 w 32"/>
                  <a:gd name="T9" fmla="*/ 8 h 32"/>
                  <a:gd name="T10" fmla="*/ 0 w 32"/>
                  <a:gd name="T11" fmla="*/ 10 h 32"/>
                  <a:gd name="T12" fmla="*/ 28 w 32"/>
                  <a:gd name="T13" fmla="*/ 31 h 32"/>
                  <a:gd name="T14" fmla="*/ 32 w 32"/>
                  <a:gd name="T15" fmla="*/ 32 h 32"/>
                  <a:gd name="T16" fmla="*/ 31 w 32"/>
                  <a:gd name="T1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31" y="28"/>
                    </a:moveTo>
                    <a:cubicBezTo>
                      <a:pt x="28" y="9"/>
                      <a:pt x="11" y="1"/>
                      <a:pt x="10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20" y="11"/>
                      <a:pt x="25" y="25"/>
                    </a:cubicBezTo>
                    <a:cubicBezTo>
                      <a:pt x="11" y="20"/>
                      <a:pt x="5" y="8"/>
                      <a:pt x="5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9" y="28"/>
                      <a:pt x="28" y="31"/>
                    </a:cubicBezTo>
                    <a:cubicBezTo>
                      <a:pt x="32" y="32"/>
                      <a:pt x="32" y="32"/>
                      <a:pt x="32" y="32"/>
                    </a:cubicBezTo>
                    <a:lnTo>
                      <a:pt x="31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53"/>
              <p:cNvSpPr>
                <a:spLocks/>
              </p:cNvSpPr>
              <p:nvPr/>
            </p:nvSpPr>
            <p:spPr bwMode="auto">
              <a:xfrm>
                <a:off x="2886075" y="2047875"/>
                <a:ext cx="163513" cy="163512"/>
              </a:xfrm>
              <a:custGeom>
                <a:avLst/>
                <a:gdLst>
                  <a:gd name="T0" fmla="*/ 4 w 32"/>
                  <a:gd name="T1" fmla="*/ 1 h 32"/>
                  <a:gd name="T2" fmla="*/ 0 w 32"/>
                  <a:gd name="T3" fmla="*/ 0 h 32"/>
                  <a:gd name="T4" fmla="*/ 1 w 32"/>
                  <a:gd name="T5" fmla="*/ 4 h 32"/>
                  <a:gd name="T6" fmla="*/ 22 w 32"/>
                  <a:gd name="T7" fmla="*/ 32 h 32"/>
                  <a:gd name="T8" fmla="*/ 24 w 32"/>
                  <a:gd name="T9" fmla="*/ 27 h 32"/>
                  <a:gd name="T10" fmla="*/ 7 w 32"/>
                  <a:gd name="T11" fmla="*/ 7 h 32"/>
                  <a:gd name="T12" fmla="*/ 27 w 32"/>
                  <a:gd name="T13" fmla="*/ 24 h 32"/>
                  <a:gd name="T14" fmla="*/ 32 w 32"/>
                  <a:gd name="T15" fmla="*/ 22 h 32"/>
                  <a:gd name="T16" fmla="*/ 4 w 32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4"/>
                      <a:pt x="21" y="31"/>
                      <a:pt x="22" y="32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12" y="21"/>
                      <a:pt x="7" y="7"/>
                    </a:cubicBezTo>
                    <a:cubicBezTo>
                      <a:pt x="21" y="12"/>
                      <a:pt x="27" y="24"/>
                      <a:pt x="27" y="24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1"/>
                      <a:pt x="23" y="5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54"/>
              <p:cNvSpPr>
                <a:spLocks/>
              </p:cNvSpPr>
              <p:nvPr/>
            </p:nvSpPr>
            <p:spPr bwMode="auto">
              <a:xfrm>
                <a:off x="3017837" y="2338388"/>
                <a:ext cx="133350" cy="188912"/>
              </a:xfrm>
              <a:custGeom>
                <a:avLst/>
                <a:gdLst>
                  <a:gd name="T0" fmla="*/ 20 w 26"/>
                  <a:gd name="T1" fmla="*/ 0 h 37"/>
                  <a:gd name="T2" fmla="*/ 15 w 26"/>
                  <a:gd name="T3" fmla="*/ 1 h 37"/>
                  <a:gd name="T4" fmla="*/ 13 w 26"/>
                  <a:gd name="T5" fmla="*/ 27 h 37"/>
                  <a:gd name="T6" fmla="*/ 11 w 26"/>
                  <a:gd name="T7" fmla="*/ 1 h 37"/>
                  <a:gd name="T8" fmla="*/ 6 w 26"/>
                  <a:gd name="T9" fmla="*/ 0 h 37"/>
                  <a:gd name="T10" fmla="*/ 11 w 26"/>
                  <a:gd name="T11" fmla="*/ 34 h 37"/>
                  <a:gd name="T12" fmla="*/ 13 w 26"/>
                  <a:gd name="T13" fmla="*/ 37 h 37"/>
                  <a:gd name="T14" fmla="*/ 15 w 26"/>
                  <a:gd name="T15" fmla="*/ 34 h 37"/>
                  <a:gd name="T16" fmla="*/ 20 w 2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7">
                    <a:moveTo>
                      <a:pt x="20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0" y="14"/>
                      <a:pt x="13" y="27"/>
                    </a:cubicBezTo>
                    <a:cubicBezTo>
                      <a:pt x="6" y="14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17"/>
                      <a:pt x="11" y="34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6" y="17"/>
                      <a:pt x="20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55"/>
              <p:cNvSpPr>
                <a:spLocks/>
              </p:cNvSpPr>
              <p:nvPr/>
            </p:nvSpPr>
            <p:spPr bwMode="auto">
              <a:xfrm>
                <a:off x="3017837" y="1971675"/>
                <a:ext cx="133350" cy="182562"/>
              </a:xfrm>
              <a:custGeom>
                <a:avLst/>
                <a:gdLst>
                  <a:gd name="T0" fmla="*/ 15 w 26"/>
                  <a:gd name="T1" fmla="*/ 3 h 36"/>
                  <a:gd name="T2" fmla="*/ 13 w 26"/>
                  <a:gd name="T3" fmla="*/ 0 h 36"/>
                  <a:gd name="T4" fmla="*/ 11 w 26"/>
                  <a:gd name="T5" fmla="*/ 3 h 36"/>
                  <a:gd name="T6" fmla="*/ 6 w 26"/>
                  <a:gd name="T7" fmla="*/ 36 h 36"/>
                  <a:gd name="T8" fmla="*/ 11 w 26"/>
                  <a:gd name="T9" fmla="*/ 35 h 36"/>
                  <a:gd name="T10" fmla="*/ 13 w 26"/>
                  <a:gd name="T11" fmla="*/ 9 h 36"/>
                  <a:gd name="T12" fmla="*/ 15 w 26"/>
                  <a:gd name="T13" fmla="*/ 35 h 36"/>
                  <a:gd name="T14" fmla="*/ 20 w 26"/>
                  <a:gd name="T15" fmla="*/ 36 h 36"/>
                  <a:gd name="T16" fmla="*/ 15 w 26"/>
                  <a:gd name="T17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6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0" y="19"/>
                      <a:pt x="6" y="36"/>
                      <a:pt x="6" y="36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6" y="22"/>
                      <a:pt x="13" y="9"/>
                    </a:cubicBezTo>
                    <a:cubicBezTo>
                      <a:pt x="20" y="22"/>
                      <a:pt x="15" y="35"/>
                      <a:pt x="15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6" y="19"/>
                      <a:pt x="1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56"/>
              <p:cNvSpPr>
                <a:spLocks/>
              </p:cNvSpPr>
              <p:nvPr/>
            </p:nvSpPr>
            <p:spPr bwMode="auto">
              <a:xfrm>
                <a:off x="2805112" y="2179638"/>
                <a:ext cx="187325" cy="133350"/>
              </a:xfrm>
              <a:custGeom>
                <a:avLst/>
                <a:gdLst>
                  <a:gd name="T0" fmla="*/ 36 w 37"/>
                  <a:gd name="T1" fmla="*/ 15 h 26"/>
                  <a:gd name="T2" fmla="*/ 25 w 37"/>
                  <a:gd name="T3" fmla="*/ 17 h 26"/>
                  <a:gd name="T4" fmla="*/ 10 w 37"/>
                  <a:gd name="T5" fmla="*/ 13 h 26"/>
                  <a:gd name="T6" fmla="*/ 25 w 37"/>
                  <a:gd name="T7" fmla="*/ 9 h 26"/>
                  <a:gd name="T8" fmla="*/ 36 w 37"/>
                  <a:gd name="T9" fmla="*/ 11 h 26"/>
                  <a:gd name="T10" fmla="*/ 37 w 37"/>
                  <a:gd name="T11" fmla="*/ 6 h 26"/>
                  <a:gd name="T12" fmla="*/ 4 w 37"/>
                  <a:gd name="T13" fmla="*/ 11 h 26"/>
                  <a:gd name="T14" fmla="*/ 0 w 37"/>
                  <a:gd name="T15" fmla="*/ 13 h 26"/>
                  <a:gd name="T16" fmla="*/ 4 w 37"/>
                  <a:gd name="T17" fmla="*/ 15 h 26"/>
                  <a:gd name="T18" fmla="*/ 37 w 37"/>
                  <a:gd name="T19" fmla="*/ 20 h 26"/>
                  <a:gd name="T20" fmla="*/ 36 w 37"/>
                  <a:gd name="T21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6">
                    <a:moveTo>
                      <a:pt x="36" y="15"/>
                    </a:moveTo>
                    <a:cubicBezTo>
                      <a:pt x="36" y="15"/>
                      <a:pt x="31" y="17"/>
                      <a:pt x="25" y="17"/>
                    </a:cubicBezTo>
                    <a:cubicBezTo>
                      <a:pt x="21" y="17"/>
                      <a:pt x="16" y="16"/>
                      <a:pt x="10" y="13"/>
                    </a:cubicBezTo>
                    <a:cubicBezTo>
                      <a:pt x="16" y="10"/>
                      <a:pt x="21" y="9"/>
                      <a:pt x="25" y="9"/>
                    </a:cubicBezTo>
                    <a:cubicBezTo>
                      <a:pt x="31" y="9"/>
                      <a:pt x="36" y="11"/>
                      <a:pt x="36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20" y="0"/>
                      <a:pt x="4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0" y="26"/>
                      <a:pt x="37" y="20"/>
                      <a:pt x="37" y="20"/>
                    </a:cubicBezTo>
                    <a:lnTo>
                      <a:pt x="3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57"/>
              <p:cNvSpPr>
                <a:spLocks/>
              </p:cNvSpPr>
              <p:nvPr/>
            </p:nvSpPr>
            <p:spPr bwMode="auto">
              <a:xfrm>
                <a:off x="3176587" y="2179638"/>
                <a:ext cx="187325" cy="133350"/>
              </a:xfrm>
              <a:custGeom>
                <a:avLst/>
                <a:gdLst>
                  <a:gd name="T0" fmla="*/ 33 w 37"/>
                  <a:gd name="T1" fmla="*/ 11 h 26"/>
                  <a:gd name="T2" fmla="*/ 0 w 37"/>
                  <a:gd name="T3" fmla="*/ 6 h 26"/>
                  <a:gd name="T4" fmla="*/ 1 w 37"/>
                  <a:gd name="T5" fmla="*/ 11 h 26"/>
                  <a:gd name="T6" fmla="*/ 12 w 37"/>
                  <a:gd name="T7" fmla="*/ 9 h 26"/>
                  <a:gd name="T8" fmla="*/ 27 w 37"/>
                  <a:gd name="T9" fmla="*/ 13 h 26"/>
                  <a:gd name="T10" fmla="*/ 12 w 37"/>
                  <a:gd name="T11" fmla="*/ 17 h 26"/>
                  <a:gd name="T12" fmla="*/ 1 w 37"/>
                  <a:gd name="T13" fmla="*/ 15 h 26"/>
                  <a:gd name="T14" fmla="*/ 0 w 37"/>
                  <a:gd name="T15" fmla="*/ 20 h 26"/>
                  <a:gd name="T16" fmla="*/ 33 w 37"/>
                  <a:gd name="T17" fmla="*/ 15 h 26"/>
                  <a:gd name="T18" fmla="*/ 37 w 37"/>
                  <a:gd name="T19" fmla="*/ 13 h 26"/>
                  <a:gd name="T20" fmla="*/ 33 w 37"/>
                  <a:gd name="T2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6">
                    <a:moveTo>
                      <a:pt x="33" y="11"/>
                    </a:moveTo>
                    <a:cubicBezTo>
                      <a:pt x="17" y="0"/>
                      <a:pt x="0" y="6"/>
                      <a:pt x="0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6" y="9"/>
                      <a:pt x="12" y="9"/>
                    </a:cubicBezTo>
                    <a:cubicBezTo>
                      <a:pt x="16" y="9"/>
                      <a:pt x="21" y="10"/>
                      <a:pt x="27" y="13"/>
                    </a:cubicBezTo>
                    <a:cubicBezTo>
                      <a:pt x="21" y="16"/>
                      <a:pt x="16" y="17"/>
                      <a:pt x="12" y="17"/>
                    </a:cubicBezTo>
                    <a:cubicBezTo>
                      <a:pt x="6" y="17"/>
                      <a:pt x="1" y="15"/>
                      <a:pt x="1" y="1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7" y="26"/>
                      <a:pt x="33" y="15"/>
                    </a:cubicBezTo>
                    <a:cubicBezTo>
                      <a:pt x="37" y="13"/>
                      <a:pt x="37" y="13"/>
                      <a:pt x="37" y="13"/>
                    </a:cubicBezTo>
                    <a:lnTo>
                      <a:pt x="3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58"/>
              <p:cNvSpPr>
                <a:spLocks/>
              </p:cNvSpPr>
              <p:nvPr/>
            </p:nvSpPr>
            <p:spPr bwMode="auto">
              <a:xfrm>
                <a:off x="3500437" y="2063750"/>
                <a:ext cx="315913" cy="366712"/>
              </a:xfrm>
              <a:custGeom>
                <a:avLst/>
                <a:gdLst>
                  <a:gd name="T0" fmla="*/ 49 w 62"/>
                  <a:gd name="T1" fmla="*/ 36 h 72"/>
                  <a:gd name="T2" fmla="*/ 40 w 62"/>
                  <a:gd name="T3" fmla="*/ 51 h 72"/>
                  <a:gd name="T4" fmla="*/ 16 w 62"/>
                  <a:gd name="T5" fmla="*/ 58 h 72"/>
                  <a:gd name="T6" fmla="*/ 13 w 62"/>
                  <a:gd name="T7" fmla="*/ 47 h 72"/>
                  <a:gd name="T8" fmla="*/ 18 w 62"/>
                  <a:gd name="T9" fmla="*/ 49 h 72"/>
                  <a:gd name="T10" fmla="*/ 25 w 62"/>
                  <a:gd name="T11" fmla="*/ 50 h 72"/>
                  <a:gd name="T12" fmla="*/ 15 w 62"/>
                  <a:gd name="T13" fmla="*/ 36 h 72"/>
                  <a:gd name="T14" fmla="*/ 1 w 62"/>
                  <a:gd name="T15" fmla="*/ 54 h 72"/>
                  <a:gd name="T16" fmla="*/ 27 w 62"/>
                  <a:gd name="T17" fmla="*/ 69 h 72"/>
                  <a:gd name="T18" fmla="*/ 53 w 62"/>
                  <a:gd name="T19" fmla="*/ 50 h 72"/>
                  <a:gd name="T20" fmla="*/ 62 w 62"/>
                  <a:gd name="T21" fmla="*/ 36 h 72"/>
                  <a:gd name="T22" fmla="*/ 53 w 62"/>
                  <a:gd name="T23" fmla="*/ 22 h 72"/>
                  <a:gd name="T24" fmla="*/ 27 w 62"/>
                  <a:gd name="T25" fmla="*/ 3 h 72"/>
                  <a:gd name="T26" fmla="*/ 1 w 62"/>
                  <a:gd name="T27" fmla="*/ 18 h 72"/>
                  <a:gd name="T28" fmla="*/ 15 w 62"/>
                  <a:gd name="T29" fmla="*/ 36 h 72"/>
                  <a:gd name="T30" fmla="*/ 25 w 62"/>
                  <a:gd name="T31" fmla="*/ 22 h 72"/>
                  <a:gd name="T32" fmla="*/ 18 w 62"/>
                  <a:gd name="T33" fmla="*/ 23 h 72"/>
                  <a:gd name="T34" fmla="*/ 13 w 62"/>
                  <a:gd name="T35" fmla="*/ 25 h 72"/>
                  <a:gd name="T36" fmla="*/ 16 w 62"/>
                  <a:gd name="T37" fmla="*/ 14 h 72"/>
                  <a:gd name="T38" fmla="*/ 40 w 62"/>
                  <a:gd name="T39" fmla="*/ 21 h 72"/>
                  <a:gd name="T40" fmla="*/ 49 w 62"/>
                  <a:gd name="T4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72">
                    <a:moveTo>
                      <a:pt x="49" y="36"/>
                    </a:moveTo>
                    <a:cubicBezTo>
                      <a:pt x="47" y="39"/>
                      <a:pt x="45" y="45"/>
                      <a:pt x="40" y="51"/>
                    </a:cubicBezTo>
                    <a:cubicBezTo>
                      <a:pt x="34" y="57"/>
                      <a:pt x="22" y="60"/>
                      <a:pt x="16" y="58"/>
                    </a:cubicBezTo>
                    <a:cubicBezTo>
                      <a:pt x="10" y="56"/>
                      <a:pt x="10" y="47"/>
                      <a:pt x="13" y="47"/>
                    </a:cubicBezTo>
                    <a:cubicBezTo>
                      <a:pt x="15" y="46"/>
                      <a:pt x="18" y="46"/>
                      <a:pt x="18" y="49"/>
                    </a:cubicBezTo>
                    <a:cubicBezTo>
                      <a:pt x="18" y="52"/>
                      <a:pt x="23" y="53"/>
                      <a:pt x="25" y="50"/>
                    </a:cubicBezTo>
                    <a:cubicBezTo>
                      <a:pt x="27" y="47"/>
                      <a:pt x="26" y="36"/>
                      <a:pt x="15" y="36"/>
                    </a:cubicBezTo>
                    <a:cubicBezTo>
                      <a:pt x="4" y="36"/>
                      <a:pt x="0" y="43"/>
                      <a:pt x="1" y="54"/>
                    </a:cubicBezTo>
                    <a:cubicBezTo>
                      <a:pt x="2" y="64"/>
                      <a:pt x="12" y="72"/>
                      <a:pt x="27" y="69"/>
                    </a:cubicBezTo>
                    <a:cubicBezTo>
                      <a:pt x="43" y="66"/>
                      <a:pt x="49" y="57"/>
                      <a:pt x="53" y="50"/>
                    </a:cubicBezTo>
                    <a:cubicBezTo>
                      <a:pt x="57" y="43"/>
                      <a:pt x="62" y="36"/>
                      <a:pt x="62" y="36"/>
                    </a:cubicBezTo>
                    <a:cubicBezTo>
                      <a:pt x="62" y="36"/>
                      <a:pt x="57" y="28"/>
                      <a:pt x="53" y="22"/>
                    </a:cubicBezTo>
                    <a:cubicBezTo>
                      <a:pt x="49" y="15"/>
                      <a:pt x="43" y="6"/>
                      <a:pt x="27" y="3"/>
                    </a:cubicBezTo>
                    <a:cubicBezTo>
                      <a:pt x="12" y="0"/>
                      <a:pt x="2" y="8"/>
                      <a:pt x="1" y="18"/>
                    </a:cubicBezTo>
                    <a:cubicBezTo>
                      <a:pt x="0" y="29"/>
                      <a:pt x="4" y="36"/>
                      <a:pt x="15" y="36"/>
                    </a:cubicBezTo>
                    <a:cubicBezTo>
                      <a:pt x="26" y="35"/>
                      <a:pt x="27" y="25"/>
                      <a:pt x="25" y="22"/>
                    </a:cubicBezTo>
                    <a:cubicBezTo>
                      <a:pt x="23" y="19"/>
                      <a:pt x="18" y="19"/>
                      <a:pt x="18" y="23"/>
                    </a:cubicBezTo>
                    <a:cubicBezTo>
                      <a:pt x="18" y="26"/>
                      <a:pt x="15" y="26"/>
                      <a:pt x="13" y="25"/>
                    </a:cubicBezTo>
                    <a:cubicBezTo>
                      <a:pt x="10" y="24"/>
                      <a:pt x="10" y="15"/>
                      <a:pt x="16" y="14"/>
                    </a:cubicBezTo>
                    <a:cubicBezTo>
                      <a:pt x="22" y="12"/>
                      <a:pt x="34" y="15"/>
                      <a:pt x="40" y="21"/>
                    </a:cubicBezTo>
                    <a:cubicBezTo>
                      <a:pt x="45" y="27"/>
                      <a:pt x="47" y="33"/>
                      <a:pt x="49" y="3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59"/>
              <p:cNvSpPr>
                <a:spLocks/>
              </p:cNvSpPr>
              <p:nvPr/>
            </p:nvSpPr>
            <p:spPr bwMode="auto">
              <a:xfrm>
                <a:off x="3613150" y="2211388"/>
                <a:ext cx="65088" cy="65087"/>
              </a:xfrm>
              <a:custGeom>
                <a:avLst/>
                <a:gdLst>
                  <a:gd name="T0" fmla="*/ 6 w 13"/>
                  <a:gd name="T1" fmla="*/ 13 h 13"/>
                  <a:gd name="T2" fmla="*/ 0 w 13"/>
                  <a:gd name="T3" fmla="*/ 7 h 13"/>
                  <a:gd name="T4" fmla="*/ 6 w 13"/>
                  <a:gd name="T5" fmla="*/ 0 h 13"/>
                  <a:gd name="T6" fmla="*/ 13 w 13"/>
                  <a:gd name="T7" fmla="*/ 7 h 13"/>
                  <a:gd name="T8" fmla="*/ 6 w 13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cubicBezTo>
                      <a:pt x="13" y="10"/>
                      <a:pt x="10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60"/>
              <p:cNvSpPr>
                <a:spLocks/>
              </p:cNvSpPr>
              <p:nvPr/>
            </p:nvSpPr>
            <p:spPr bwMode="auto">
              <a:xfrm>
                <a:off x="2354262" y="2063750"/>
                <a:ext cx="309563" cy="366712"/>
              </a:xfrm>
              <a:custGeom>
                <a:avLst/>
                <a:gdLst>
                  <a:gd name="T0" fmla="*/ 12 w 61"/>
                  <a:gd name="T1" fmla="*/ 36 h 72"/>
                  <a:gd name="T2" fmla="*/ 22 w 61"/>
                  <a:gd name="T3" fmla="*/ 51 h 72"/>
                  <a:gd name="T4" fmla="*/ 45 w 61"/>
                  <a:gd name="T5" fmla="*/ 58 h 72"/>
                  <a:gd name="T6" fmla="*/ 49 w 61"/>
                  <a:gd name="T7" fmla="*/ 47 h 72"/>
                  <a:gd name="T8" fmla="*/ 44 w 61"/>
                  <a:gd name="T9" fmla="*/ 49 h 72"/>
                  <a:gd name="T10" fmla="*/ 37 w 61"/>
                  <a:gd name="T11" fmla="*/ 50 h 72"/>
                  <a:gd name="T12" fmla="*/ 47 w 61"/>
                  <a:gd name="T13" fmla="*/ 36 h 72"/>
                  <a:gd name="T14" fmla="*/ 61 w 61"/>
                  <a:gd name="T15" fmla="*/ 54 h 72"/>
                  <a:gd name="T16" fmla="*/ 34 w 61"/>
                  <a:gd name="T17" fmla="*/ 69 h 72"/>
                  <a:gd name="T18" fmla="*/ 9 w 61"/>
                  <a:gd name="T19" fmla="*/ 50 h 72"/>
                  <a:gd name="T20" fmla="*/ 0 w 61"/>
                  <a:gd name="T21" fmla="*/ 36 h 72"/>
                  <a:gd name="T22" fmla="*/ 9 w 61"/>
                  <a:gd name="T23" fmla="*/ 22 h 72"/>
                  <a:gd name="T24" fmla="*/ 34 w 61"/>
                  <a:gd name="T25" fmla="*/ 3 h 72"/>
                  <a:gd name="T26" fmla="*/ 61 w 61"/>
                  <a:gd name="T27" fmla="*/ 18 h 72"/>
                  <a:gd name="T28" fmla="*/ 47 w 61"/>
                  <a:gd name="T29" fmla="*/ 36 h 72"/>
                  <a:gd name="T30" fmla="*/ 37 w 61"/>
                  <a:gd name="T31" fmla="*/ 22 h 72"/>
                  <a:gd name="T32" fmla="*/ 44 w 61"/>
                  <a:gd name="T33" fmla="*/ 23 h 72"/>
                  <a:gd name="T34" fmla="*/ 49 w 61"/>
                  <a:gd name="T35" fmla="*/ 25 h 72"/>
                  <a:gd name="T36" fmla="*/ 45 w 61"/>
                  <a:gd name="T37" fmla="*/ 14 h 72"/>
                  <a:gd name="T38" fmla="*/ 22 w 61"/>
                  <a:gd name="T39" fmla="*/ 21 h 72"/>
                  <a:gd name="T40" fmla="*/ 12 w 61"/>
                  <a:gd name="T4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72">
                    <a:moveTo>
                      <a:pt x="12" y="36"/>
                    </a:moveTo>
                    <a:cubicBezTo>
                      <a:pt x="15" y="39"/>
                      <a:pt x="17" y="45"/>
                      <a:pt x="22" y="51"/>
                    </a:cubicBezTo>
                    <a:cubicBezTo>
                      <a:pt x="27" y="57"/>
                      <a:pt x="39" y="60"/>
                      <a:pt x="45" y="58"/>
                    </a:cubicBezTo>
                    <a:cubicBezTo>
                      <a:pt x="52" y="56"/>
                      <a:pt x="52" y="47"/>
                      <a:pt x="49" y="47"/>
                    </a:cubicBezTo>
                    <a:cubicBezTo>
                      <a:pt x="47" y="46"/>
                      <a:pt x="44" y="46"/>
                      <a:pt x="44" y="49"/>
                    </a:cubicBezTo>
                    <a:cubicBezTo>
                      <a:pt x="44" y="52"/>
                      <a:pt x="39" y="53"/>
                      <a:pt x="37" y="50"/>
                    </a:cubicBezTo>
                    <a:cubicBezTo>
                      <a:pt x="35" y="47"/>
                      <a:pt x="36" y="36"/>
                      <a:pt x="47" y="36"/>
                    </a:cubicBezTo>
                    <a:cubicBezTo>
                      <a:pt x="58" y="36"/>
                      <a:pt x="61" y="43"/>
                      <a:pt x="61" y="54"/>
                    </a:cubicBezTo>
                    <a:cubicBezTo>
                      <a:pt x="60" y="64"/>
                      <a:pt x="50" y="72"/>
                      <a:pt x="34" y="69"/>
                    </a:cubicBezTo>
                    <a:cubicBezTo>
                      <a:pt x="19" y="66"/>
                      <a:pt x="13" y="57"/>
                      <a:pt x="9" y="50"/>
                    </a:cubicBezTo>
                    <a:cubicBezTo>
                      <a:pt x="4" y="43"/>
                      <a:pt x="0" y="36"/>
                      <a:pt x="0" y="36"/>
                    </a:cubicBezTo>
                    <a:cubicBezTo>
                      <a:pt x="0" y="36"/>
                      <a:pt x="4" y="29"/>
                      <a:pt x="9" y="22"/>
                    </a:cubicBezTo>
                    <a:cubicBezTo>
                      <a:pt x="13" y="15"/>
                      <a:pt x="19" y="6"/>
                      <a:pt x="34" y="3"/>
                    </a:cubicBezTo>
                    <a:cubicBezTo>
                      <a:pt x="50" y="0"/>
                      <a:pt x="60" y="8"/>
                      <a:pt x="61" y="18"/>
                    </a:cubicBezTo>
                    <a:cubicBezTo>
                      <a:pt x="61" y="29"/>
                      <a:pt x="58" y="36"/>
                      <a:pt x="47" y="36"/>
                    </a:cubicBezTo>
                    <a:cubicBezTo>
                      <a:pt x="36" y="35"/>
                      <a:pt x="35" y="25"/>
                      <a:pt x="37" y="22"/>
                    </a:cubicBezTo>
                    <a:cubicBezTo>
                      <a:pt x="39" y="19"/>
                      <a:pt x="44" y="19"/>
                      <a:pt x="44" y="23"/>
                    </a:cubicBezTo>
                    <a:cubicBezTo>
                      <a:pt x="44" y="26"/>
                      <a:pt x="47" y="26"/>
                      <a:pt x="49" y="25"/>
                    </a:cubicBezTo>
                    <a:cubicBezTo>
                      <a:pt x="52" y="24"/>
                      <a:pt x="52" y="15"/>
                      <a:pt x="45" y="14"/>
                    </a:cubicBezTo>
                    <a:cubicBezTo>
                      <a:pt x="39" y="12"/>
                      <a:pt x="27" y="15"/>
                      <a:pt x="22" y="21"/>
                    </a:cubicBezTo>
                    <a:cubicBezTo>
                      <a:pt x="17" y="27"/>
                      <a:pt x="15" y="33"/>
                      <a:pt x="12" y="3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Oval 61"/>
              <p:cNvSpPr>
                <a:spLocks noChangeArrowheads="1"/>
              </p:cNvSpPr>
              <p:nvPr/>
            </p:nvSpPr>
            <p:spPr bwMode="auto">
              <a:xfrm>
                <a:off x="2490787" y="2211388"/>
                <a:ext cx="65088" cy="65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62"/>
              <p:cNvSpPr>
                <a:spLocks/>
              </p:cNvSpPr>
              <p:nvPr/>
            </p:nvSpPr>
            <p:spPr bwMode="auto">
              <a:xfrm>
                <a:off x="2901950" y="2663825"/>
                <a:ext cx="365125" cy="315912"/>
              </a:xfrm>
              <a:custGeom>
                <a:avLst/>
                <a:gdLst>
                  <a:gd name="T0" fmla="*/ 36 w 72"/>
                  <a:gd name="T1" fmla="*/ 50 h 62"/>
                  <a:gd name="T2" fmla="*/ 21 w 72"/>
                  <a:gd name="T3" fmla="*/ 40 h 62"/>
                  <a:gd name="T4" fmla="*/ 14 w 72"/>
                  <a:gd name="T5" fmla="*/ 16 h 62"/>
                  <a:gd name="T6" fmla="*/ 25 w 72"/>
                  <a:gd name="T7" fmla="*/ 13 h 62"/>
                  <a:gd name="T8" fmla="*/ 23 w 72"/>
                  <a:gd name="T9" fmla="*/ 18 h 62"/>
                  <a:gd name="T10" fmla="*/ 22 w 72"/>
                  <a:gd name="T11" fmla="*/ 25 h 62"/>
                  <a:gd name="T12" fmla="*/ 36 w 72"/>
                  <a:gd name="T13" fmla="*/ 15 h 62"/>
                  <a:gd name="T14" fmla="*/ 18 w 72"/>
                  <a:gd name="T15" fmla="*/ 1 h 62"/>
                  <a:gd name="T16" fmla="*/ 3 w 72"/>
                  <a:gd name="T17" fmla="*/ 27 h 62"/>
                  <a:gd name="T18" fmla="*/ 21 w 72"/>
                  <a:gd name="T19" fmla="*/ 53 h 62"/>
                  <a:gd name="T20" fmla="*/ 36 w 72"/>
                  <a:gd name="T21" fmla="*/ 62 h 62"/>
                  <a:gd name="T22" fmla="*/ 50 w 72"/>
                  <a:gd name="T23" fmla="*/ 53 h 62"/>
                  <a:gd name="T24" fmla="*/ 69 w 72"/>
                  <a:gd name="T25" fmla="*/ 27 h 62"/>
                  <a:gd name="T26" fmla="*/ 54 w 72"/>
                  <a:gd name="T27" fmla="*/ 1 h 62"/>
                  <a:gd name="T28" fmla="*/ 36 w 72"/>
                  <a:gd name="T29" fmla="*/ 15 h 62"/>
                  <a:gd name="T30" fmla="*/ 50 w 72"/>
                  <a:gd name="T31" fmla="*/ 25 h 62"/>
                  <a:gd name="T32" fmla="*/ 49 w 72"/>
                  <a:gd name="T33" fmla="*/ 18 h 62"/>
                  <a:gd name="T34" fmla="*/ 47 w 72"/>
                  <a:gd name="T35" fmla="*/ 13 h 62"/>
                  <a:gd name="T36" fmla="*/ 58 w 72"/>
                  <a:gd name="T37" fmla="*/ 16 h 62"/>
                  <a:gd name="T38" fmla="*/ 51 w 72"/>
                  <a:gd name="T39" fmla="*/ 40 h 62"/>
                  <a:gd name="T40" fmla="*/ 36 w 72"/>
                  <a:gd name="T41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2">
                    <a:moveTo>
                      <a:pt x="36" y="50"/>
                    </a:moveTo>
                    <a:cubicBezTo>
                      <a:pt x="33" y="47"/>
                      <a:pt x="27" y="45"/>
                      <a:pt x="21" y="40"/>
                    </a:cubicBezTo>
                    <a:cubicBezTo>
                      <a:pt x="15" y="34"/>
                      <a:pt x="12" y="23"/>
                      <a:pt x="14" y="16"/>
                    </a:cubicBezTo>
                    <a:cubicBezTo>
                      <a:pt x="15" y="10"/>
                      <a:pt x="24" y="10"/>
                      <a:pt x="25" y="13"/>
                    </a:cubicBezTo>
                    <a:cubicBezTo>
                      <a:pt x="26" y="15"/>
                      <a:pt x="26" y="18"/>
                      <a:pt x="23" y="18"/>
                    </a:cubicBezTo>
                    <a:cubicBezTo>
                      <a:pt x="19" y="18"/>
                      <a:pt x="19" y="23"/>
                      <a:pt x="22" y="25"/>
                    </a:cubicBezTo>
                    <a:cubicBezTo>
                      <a:pt x="25" y="27"/>
                      <a:pt x="35" y="26"/>
                      <a:pt x="36" y="15"/>
                    </a:cubicBezTo>
                    <a:cubicBezTo>
                      <a:pt x="36" y="4"/>
                      <a:pt x="28" y="0"/>
                      <a:pt x="18" y="1"/>
                    </a:cubicBezTo>
                    <a:cubicBezTo>
                      <a:pt x="8" y="2"/>
                      <a:pt x="0" y="12"/>
                      <a:pt x="3" y="27"/>
                    </a:cubicBezTo>
                    <a:cubicBezTo>
                      <a:pt x="6" y="43"/>
                      <a:pt x="14" y="49"/>
                      <a:pt x="21" y="53"/>
                    </a:cubicBezTo>
                    <a:cubicBezTo>
                      <a:pt x="28" y="57"/>
                      <a:pt x="36" y="62"/>
                      <a:pt x="36" y="62"/>
                    </a:cubicBezTo>
                    <a:cubicBezTo>
                      <a:pt x="36" y="62"/>
                      <a:pt x="43" y="57"/>
                      <a:pt x="50" y="53"/>
                    </a:cubicBezTo>
                    <a:cubicBezTo>
                      <a:pt x="57" y="49"/>
                      <a:pt x="66" y="43"/>
                      <a:pt x="69" y="27"/>
                    </a:cubicBezTo>
                    <a:cubicBezTo>
                      <a:pt x="72" y="12"/>
                      <a:pt x="64" y="2"/>
                      <a:pt x="54" y="1"/>
                    </a:cubicBezTo>
                    <a:cubicBezTo>
                      <a:pt x="43" y="0"/>
                      <a:pt x="35" y="4"/>
                      <a:pt x="36" y="15"/>
                    </a:cubicBezTo>
                    <a:cubicBezTo>
                      <a:pt x="36" y="26"/>
                      <a:pt x="47" y="27"/>
                      <a:pt x="50" y="25"/>
                    </a:cubicBezTo>
                    <a:cubicBezTo>
                      <a:pt x="53" y="23"/>
                      <a:pt x="52" y="18"/>
                      <a:pt x="49" y="18"/>
                    </a:cubicBezTo>
                    <a:cubicBezTo>
                      <a:pt x="46" y="18"/>
                      <a:pt x="46" y="15"/>
                      <a:pt x="47" y="13"/>
                    </a:cubicBezTo>
                    <a:cubicBezTo>
                      <a:pt x="47" y="10"/>
                      <a:pt x="56" y="10"/>
                      <a:pt x="58" y="16"/>
                    </a:cubicBezTo>
                    <a:cubicBezTo>
                      <a:pt x="60" y="22"/>
                      <a:pt x="57" y="34"/>
                      <a:pt x="51" y="40"/>
                    </a:cubicBezTo>
                    <a:cubicBezTo>
                      <a:pt x="44" y="45"/>
                      <a:pt x="39" y="47"/>
                      <a:pt x="36" y="5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Oval 63"/>
              <p:cNvSpPr>
                <a:spLocks noChangeArrowheads="1"/>
              </p:cNvSpPr>
              <p:nvPr/>
            </p:nvSpPr>
            <p:spPr bwMode="auto">
              <a:xfrm>
                <a:off x="3049587" y="2776538"/>
                <a:ext cx="65088" cy="65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64"/>
              <p:cNvSpPr>
                <a:spLocks/>
              </p:cNvSpPr>
              <p:nvPr/>
            </p:nvSpPr>
            <p:spPr bwMode="auto">
              <a:xfrm>
                <a:off x="2901950" y="1512888"/>
                <a:ext cx="365125" cy="315912"/>
              </a:xfrm>
              <a:custGeom>
                <a:avLst/>
                <a:gdLst>
                  <a:gd name="T0" fmla="*/ 36 w 72"/>
                  <a:gd name="T1" fmla="*/ 12 h 62"/>
                  <a:gd name="T2" fmla="*/ 21 w 72"/>
                  <a:gd name="T3" fmla="*/ 22 h 62"/>
                  <a:gd name="T4" fmla="*/ 14 w 72"/>
                  <a:gd name="T5" fmla="*/ 46 h 62"/>
                  <a:gd name="T6" fmla="*/ 25 w 72"/>
                  <a:gd name="T7" fmla="*/ 49 h 62"/>
                  <a:gd name="T8" fmla="*/ 23 w 72"/>
                  <a:gd name="T9" fmla="*/ 44 h 62"/>
                  <a:gd name="T10" fmla="*/ 22 w 72"/>
                  <a:gd name="T11" fmla="*/ 37 h 62"/>
                  <a:gd name="T12" fmla="*/ 36 w 72"/>
                  <a:gd name="T13" fmla="*/ 47 h 62"/>
                  <a:gd name="T14" fmla="*/ 18 w 72"/>
                  <a:gd name="T15" fmla="*/ 61 h 62"/>
                  <a:gd name="T16" fmla="*/ 3 w 72"/>
                  <a:gd name="T17" fmla="*/ 34 h 62"/>
                  <a:gd name="T18" fmla="*/ 21 w 72"/>
                  <a:gd name="T19" fmla="*/ 9 h 62"/>
                  <a:gd name="T20" fmla="*/ 36 w 72"/>
                  <a:gd name="T21" fmla="*/ 0 h 62"/>
                  <a:gd name="T22" fmla="*/ 50 w 72"/>
                  <a:gd name="T23" fmla="*/ 9 h 62"/>
                  <a:gd name="T24" fmla="*/ 69 w 72"/>
                  <a:gd name="T25" fmla="*/ 34 h 62"/>
                  <a:gd name="T26" fmla="*/ 54 w 72"/>
                  <a:gd name="T27" fmla="*/ 61 h 62"/>
                  <a:gd name="T28" fmla="*/ 36 w 72"/>
                  <a:gd name="T29" fmla="*/ 47 h 62"/>
                  <a:gd name="T30" fmla="*/ 50 w 72"/>
                  <a:gd name="T31" fmla="*/ 37 h 62"/>
                  <a:gd name="T32" fmla="*/ 49 w 72"/>
                  <a:gd name="T33" fmla="*/ 44 h 62"/>
                  <a:gd name="T34" fmla="*/ 47 w 72"/>
                  <a:gd name="T35" fmla="*/ 49 h 62"/>
                  <a:gd name="T36" fmla="*/ 58 w 72"/>
                  <a:gd name="T37" fmla="*/ 46 h 62"/>
                  <a:gd name="T38" fmla="*/ 51 w 72"/>
                  <a:gd name="T39" fmla="*/ 22 h 62"/>
                  <a:gd name="T40" fmla="*/ 36 w 72"/>
                  <a:gd name="T41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2">
                    <a:moveTo>
                      <a:pt x="36" y="12"/>
                    </a:moveTo>
                    <a:cubicBezTo>
                      <a:pt x="33" y="15"/>
                      <a:pt x="27" y="17"/>
                      <a:pt x="21" y="22"/>
                    </a:cubicBezTo>
                    <a:cubicBezTo>
                      <a:pt x="15" y="28"/>
                      <a:pt x="12" y="39"/>
                      <a:pt x="14" y="46"/>
                    </a:cubicBezTo>
                    <a:cubicBezTo>
                      <a:pt x="15" y="52"/>
                      <a:pt x="24" y="52"/>
                      <a:pt x="25" y="49"/>
                    </a:cubicBezTo>
                    <a:cubicBezTo>
                      <a:pt x="26" y="47"/>
                      <a:pt x="26" y="44"/>
                      <a:pt x="23" y="44"/>
                    </a:cubicBezTo>
                    <a:cubicBezTo>
                      <a:pt x="19" y="44"/>
                      <a:pt x="19" y="39"/>
                      <a:pt x="22" y="37"/>
                    </a:cubicBezTo>
                    <a:cubicBezTo>
                      <a:pt x="25" y="35"/>
                      <a:pt x="35" y="36"/>
                      <a:pt x="36" y="47"/>
                    </a:cubicBezTo>
                    <a:cubicBezTo>
                      <a:pt x="36" y="58"/>
                      <a:pt x="28" y="61"/>
                      <a:pt x="18" y="61"/>
                    </a:cubicBezTo>
                    <a:cubicBezTo>
                      <a:pt x="8" y="60"/>
                      <a:pt x="0" y="50"/>
                      <a:pt x="3" y="34"/>
                    </a:cubicBezTo>
                    <a:cubicBezTo>
                      <a:pt x="6" y="19"/>
                      <a:pt x="14" y="13"/>
                      <a:pt x="21" y="9"/>
                    </a:cubicBezTo>
                    <a:cubicBezTo>
                      <a:pt x="28" y="5"/>
                      <a:pt x="36" y="0"/>
                      <a:pt x="36" y="0"/>
                    </a:cubicBezTo>
                    <a:cubicBezTo>
                      <a:pt x="36" y="0"/>
                      <a:pt x="43" y="5"/>
                      <a:pt x="50" y="9"/>
                    </a:cubicBezTo>
                    <a:cubicBezTo>
                      <a:pt x="57" y="13"/>
                      <a:pt x="66" y="19"/>
                      <a:pt x="69" y="34"/>
                    </a:cubicBezTo>
                    <a:cubicBezTo>
                      <a:pt x="72" y="50"/>
                      <a:pt x="64" y="60"/>
                      <a:pt x="54" y="61"/>
                    </a:cubicBezTo>
                    <a:cubicBezTo>
                      <a:pt x="43" y="62"/>
                      <a:pt x="35" y="58"/>
                      <a:pt x="36" y="47"/>
                    </a:cubicBezTo>
                    <a:cubicBezTo>
                      <a:pt x="36" y="36"/>
                      <a:pt x="47" y="35"/>
                      <a:pt x="50" y="37"/>
                    </a:cubicBezTo>
                    <a:cubicBezTo>
                      <a:pt x="53" y="39"/>
                      <a:pt x="52" y="44"/>
                      <a:pt x="49" y="44"/>
                    </a:cubicBezTo>
                    <a:cubicBezTo>
                      <a:pt x="46" y="44"/>
                      <a:pt x="46" y="47"/>
                      <a:pt x="47" y="49"/>
                    </a:cubicBezTo>
                    <a:cubicBezTo>
                      <a:pt x="47" y="52"/>
                      <a:pt x="56" y="52"/>
                      <a:pt x="58" y="46"/>
                    </a:cubicBezTo>
                    <a:cubicBezTo>
                      <a:pt x="60" y="39"/>
                      <a:pt x="57" y="27"/>
                      <a:pt x="51" y="22"/>
                    </a:cubicBezTo>
                    <a:cubicBezTo>
                      <a:pt x="45" y="17"/>
                      <a:pt x="39" y="15"/>
                      <a:pt x="36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Oval 65"/>
              <p:cNvSpPr>
                <a:spLocks noChangeArrowheads="1"/>
              </p:cNvSpPr>
              <p:nvPr/>
            </p:nvSpPr>
            <p:spPr bwMode="auto">
              <a:xfrm>
                <a:off x="3049587" y="1651000"/>
                <a:ext cx="65088" cy="65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19" name="组合 18"/>
          <p:cNvGrpSpPr/>
          <p:nvPr/>
        </p:nvGrpSpPr>
        <p:grpSpPr>
          <a:xfrm>
            <a:off x="3673973" y="2570628"/>
            <a:ext cx="879470" cy="882334"/>
            <a:chOff x="2354262" y="1512888"/>
            <a:chExt cx="1462088" cy="1466849"/>
          </a:xfrm>
          <a:solidFill>
            <a:schemeClr val="accent2">
              <a:alpha val="70000"/>
            </a:schemeClr>
          </a:solidFill>
        </p:grpSpPr>
        <p:sp>
          <p:nvSpPr>
            <p:cNvPr id="720" name="Freeform 21"/>
            <p:cNvSpPr>
              <a:spLocks/>
            </p:cNvSpPr>
            <p:nvPr/>
          </p:nvSpPr>
          <p:spPr bwMode="auto">
            <a:xfrm>
              <a:off x="3460750" y="1635125"/>
              <a:ext cx="146050" cy="209550"/>
            </a:xfrm>
            <a:custGeom>
              <a:avLst/>
              <a:gdLst>
                <a:gd name="T0" fmla="*/ 14 w 29"/>
                <a:gd name="T1" fmla="*/ 16 h 41"/>
                <a:gd name="T2" fmla="*/ 28 w 29"/>
                <a:gd name="T3" fmla="*/ 12 h 41"/>
                <a:gd name="T4" fmla="*/ 9 w 29"/>
                <a:gd name="T5" fmla="*/ 5 h 41"/>
                <a:gd name="T6" fmla="*/ 0 w 29"/>
                <a:gd name="T7" fmla="*/ 25 h 41"/>
                <a:gd name="T8" fmla="*/ 0 w 29"/>
                <a:gd name="T9" fmla="*/ 41 h 41"/>
                <a:gd name="T10" fmla="*/ 9 w 29"/>
                <a:gd name="T11" fmla="*/ 27 h 41"/>
                <a:gd name="T12" fmla="*/ 14 w 29"/>
                <a:gd name="T1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1">
                  <a:moveTo>
                    <a:pt x="14" y="16"/>
                  </a:moveTo>
                  <a:cubicBezTo>
                    <a:pt x="17" y="22"/>
                    <a:pt x="29" y="21"/>
                    <a:pt x="28" y="12"/>
                  </a:cubicBezTo>
                  <a:cubicBezTo>
                    <a:pt x="28" y="4"/>
                    <a:pt x="17" y="0"/>
                    <a:pt x="9" y="5"/>
                  </a:cubicBezTo>
                  <a:cubicBezTo>
                    <a:pt x="1" y="10"/>
                    <a:pt x="1" y="21"/>
                    <a:pt x="0" y="25"/>
                  </a:cubicBezTo>
                  <a:cubicBezTo>
                    <a:pt x="0" y="30"/>
                    <a:pt x="0" y="41"/>
                    <a:pt x="0" y="41"/>
                  </a:cubicBezTo>
                  <a:cubicBezTo>
                    <a:pt x="0" y="41"/>
                    <a:pt x="6" y="36"/>
                    <a:pt x="9" y="27"/>
                  </a:cubicBezTo>
                  <a:cubicBezTo>
                    <a:pt x="12" y="18"/>
                    <a:pt x="14" y="16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22"/>
            <p:cNvSpPr>
              <a:spLocks/>
            </p:cNvSpPr>
            <p:nvPr/>
          </p:nvSpPr>
          <p:spPr bwMode="auto">
            <a:xfrm>
              <a:off x="3232150" y="1706563"/>
              <a:ext cx="173038" cy="209550"/>
            </a:xfrm>
            <a:custGeom>
              <a:avLst/>
              <a:gdLst>
                <a:gd name="T0" fmla="*/ 34 w 34"/>
                <a:gd name="T1" fmla="*/ 23 h 41"/>
                <a:gd name="T2" fmla="*/ 27 w 34"/>
                <a:gd name="T3" fmla="*/ 36 h 41"/>
                <a:gd name="T4" fmla="*/ 2 w 34"/>
                <a:gd name="T5" fmla="*/ 21 h 41"/>
                <a:gd name="T6" fmla="*/ 22 w 34"/>
                <a:gd name="T7" fmla="*/ 5 h 41"/>
                <a:gd name="T8" fmla="*/ 23 w 34"/>
                <a:gd name="T9" fmla="*/ 18 h 41"/>
                <a:gd name="T10" fmla="*/ 18 w 34"/>
                <a:gd name="T11" fmla="*/ 17 h 41"/>
                <a:gd name="T12" fmla="*/ 16 w 34"/>
                <a:gd name="T13" fmla="*/ 24 h 41"/>
                <a:gd name="T14" fmla="*/ 34 w 34"/>
                <a:gd name="T1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34" y="23"/>
                  </a:moveTo>
                  <a:cubicBezTo>
                    <a:pt x="34" y="23"/>
                    <a:pt x="34" y="31"/>
                    <a:pt x="27" y="36"/>
                  </a:cubicBezTo>
                  <a:cubicBezTo>
                    <a:pt x="21" y="41"/>
                    <a:pt x="4" y="34"/>
                    <a:pt x="2" y="21"/>
                  </a:cubicBezTo>
                  <a:cubicBezTo>
                    <a:pt x="0" y="9"/>
                    <a:pt x="16" y="0"/>
                    <a:pt x="22" y="5"/>
                  </a:cubicBezTo>
                  <a:cubicBezTo>
                    <a:pt x="28" y="11"/>
                    <a:pt x="27" y="17"/>
                    <a:pt x="23" y="18"/>
                  </a:cubicBezTo>
                  <a:cubicBezTo>
                    <a:pt x="20" y="20"/>
                    <a:pt x="19" y="20"/>
                    <a:pt x="18" y="17"/>
                  </a:cubicBezTo>
                  <a:cubicBezTo>
                    <a:pt x="17" y="14"/>
                    <a:pt x="12" y="18"/>
                    <a:pt x="16" y="24"/>
                  </a:cubicBezTo>
                  <a:cubicBezTo>
                    <a:pt x="21" y="30"/>
                    <a:pt x="30" y="30"/>
                    <a:pt x="34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23"/>
            <p:cNvSpPr>
              <a:spLocks/>
            </p:cNvSpPr>
            <p:nvPr/>
          </p:nvSpPr>
          <p:spPr bwMode="auto">
            <a:xfrm>
              <a:off x="3571875" y="1563688"/>
              <a:ext cx="96838" cy="122237"/>
            </a:xfrm>
            <a:custGeom>
              <a:avLst/>
              <a:gdLst>
                <a:gd name="T0" fmla="*/ 4 w 19"/>
                <a:gd name="T1" fmla="*/ 19 h 24"/>
                <a:gd name="T2" fmla="*/ 7 w 19"/>
                <a:gd name="T3" fmla="*/ 14 h 24"/>
                <a:gd name="T4" fmla="*/ 3 w 19"/>
                <a:gd name="T5" fmla="*/ 5 h 24"/>
                <a:gd name="T6" fmla="*/ 17 w 19"/>
                <a:gd name="T7" fmla="*/ 8 h 24"/>
                <a:gd name="T8" fmla="*/ 4 w 19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4" y="19"/>
                  </a:moveTo>
                  <a:cubicBezTo>
                    <a:pt x="4" y="19"/>
                    <a:pt x="8" y="17"/>
                    <a:pt x="7" y="14"/>
                  </a:cubicBezTo>
                  <a:cubicBezTo>
                    <a:pt x="6" y="11"/>
                    <a:pt x="0" y="10"/>
                    <a:pt x="3" y="5"/>
                  </a:cubicBezTo>
                  <a:cubicBezTo>
                    <a:pt x="5" y="0"/>
                    <a:pt x="15" y="0"/>
                    <a:pt x="17" y="8"/>
                  </a:cubicBezTo>
                  <a:cubicBezTo>
                    <a:pt x="19" y="16"/>
                    <a:pt x="11" y="24"/>
                    <a:pt x="4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24"/>
            <p:cNvSpPr>
              <a:spLocks/>
            </p:cNvSpPr>
            <p:nvPr/>
          </p:nvSpPr>
          <p:spPr bwMode="auto">
            <a:xfrm>
              <a:off x="3486150" y="1722438"/>
              <a:ext cx="207963" cy="147637"/>
            </a:xfrm>
            <a:custGeom>
              <a:avLst/>
              <a:gdLst>
                <a:gd name="T0" fmla="*/ 25 w 41"/>
                <a:gd name="T1" fmla="*/ 15 h 29"/>
                <a:gd name="T2" fmla="*/ 29 w 41"/>
                <a:gd name="T3" fmla="*/ 1 h 29"/>
                <a:gd name="T4" fmla="*/ 36 w 41"/>
                <a:gd name="T5" fmla="*/ 20 h 29"/>
                <a:gd name="T6" fmla="*/ 16 w 41"/>
                <a:gd name="T7" fmla="*/ 28 h 29"/>
                <a:gd name="T8" fmla="*/ 0 w 41"/>
                <a:gd name="T9" fmla="*/ 29 h 29"/>
                <a:gd name="T10" fmla="*/ 14 w 41"/>
                <a:gd name="T11" fmla="*/ 20 h 29"/>
                <a:gd name="T12" fmla="*/ 25 w 41"/>
                <a:gd name="T13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9">
                  <a:moveTo>
                    <a:pt x="25" y="15"/>
                  </a:moveTo>
                  <a:cubicBezTo>
                    <a:pt x="19" y="12"/>
                    <a:pt x="20" y="0"/>
                    <a:pt x="29" y="1"/>
                  </a:cubicBezTo>
                  <a:cubicBezTo>
                    <a:pt x="37" y="1"/>
                    <a:pt x="41" y="12"/>
                    <a:pt x="36" y="20"/>
                  </a:cubicBezTo>
                  <a:cubicBezTo>
                    <a:pt x="31" y="28"/>
                    <a:pt x="20" y="28"/>
                    <a:pt x="16" y="28"/>
                  </a:cubicBezTo>
                  <a:cubicBezTo>
                    <a:pt x="11" y="29"/>
                    <a:pt x="0" y="29"/>
                    <a:pt x="0" y="29"/>
                  </a:cubicBezTo>
                  <a:cubicBezTo>
                    <a:pt x="0" y="29"/>
                    <a:pt x="5" y="23"/>
                    <a:pt x="14" y="20"/>
                  </a:cubicBezTo>
                  <a:cubicBezTo>
                    <a:pt x="23" y="17"/>
                    <a:pt x="25" y="15"/>
                    <a:pt x="25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25"/>
            <p:cNvSpPr>
              <a:spLocks/>
            </p:cNvSpPr>
            <p:nvPr/>
          </p:nvSpPr>
          <p:spPr bwMode="auto">
            <a:xfrm>
              <a:off x="3079750" y="1593850"/>
              <a:ext cx="654050" cy="657225"/>
            </a:xfrm>
            <a:custGeom>
              <a:avLst/>
              <a:gdLst>
                <a:gd name="T0" fmla="*/ 45 w 129"/>
                <a:gd name="T1" fmla="*/ 84 h 129"/>
                <a:gd name="T2" fmla="*/ 67 w 129"/>
                <a:gd name="T3" fmla="*/ 126 h 129"/>
                <a:gd name="T4" fmla="*/ 81 w 129"/>
                <a:gd name="T5" fmla="*/ 101 h 129"/>
                <a:gd name="T6" fmla="*/ 60 w 129"/>
                <a:gd name="T7" fmla="*/ 97 h 129"/>
                <a:gd name="T8" fmla="*/ 62 w 129"/>
                <a:gd name="T9" fmla="*/ 105 h 129"/>
                <a:gd name="T10" fmla="*/ 70 w 129"/>
                <a:gd name="T11" fmla="*/ 110 h 129"/>
                <a:gd name="T12" fmla="*/ 51 w 129"/>
                <a:gd name="T13" fmla="*/ 108 h 129"/>
                <a:gd name="T14" fmla="*/ 71 w 129"/>
                <a:gd name="T15" fmla="*/ 68 h 129"/>
                <a:gd name="T16" fmla="*/ 118 w 129"/>
                <a:gd name="T17" fmla="*/ 75 h 129"/>
                <a:gd name="T18" fmla="*/ 114 w 129"/>
                <a:gd name="T19" fmla="*/ 86 h 129"/>
                <a:gd name="T20" fmla="*/ 106 w 129"/>
                <a:gd name="T21" fmla="*/ 77 h 129"/>
                <a:gd name="T22" fmla="*/ 107 w 129"/>
                <a:gd name="T23" fmla="*/ 93 h 129"/>
                <a:gd name="T24" fmla="*/ 128 w 129"/>
                <a:gd name="T25" fmla="*/ 82 h 129"/>
                <a:gd name="T26" fmla="*/ 96 w 129"/>
                <a:gd name="T27" fmla="*/ 55 h 129"/>
                <a:gd name="T28" fmla="*/ 67 w 129"/>
                <a:gd name="T29" fmla="*/ 62 h 129"/>
                <a:gd name="T30" fmla="*/ 74 w 129"/>
                <a:gd name="T31" fmla="*/ 33 h 129"/>
                <a:gd name="T32" fmla="*/ 47 w 129"/>
                <a:gd name="T33" fmla="*/ 0 h 129"/>
                <a:gd name="T34" fmla="*/ 35 w 129"/>
                <a:gd name="T35" fmla="*/ 22 h 129"/>
                <a:gd name="T36" fmla="*/ 52 w 129"/>
                <a:gd name="T37" fmla="*/ 22 h 129"/>
                <a:gd name="T38" fmla="*/ 43 w 129"/>
                <a:gd name="T39" fmla="*/ 15 h 129"/>
                <a:gd name="T40" fmla="*/ 54 w 129"/>
                <a:gd name="T41" fmla="*/ 11 h 129"/>
                <a:gd name="T42" fmla="*/ 61 w 129"/>
                <a:gd name="T43" fmla="*/ 58 h 129"/>
                <a:gd name="T44" fmla="*/ 21 w 129"/>
                <a:gd name="T45" fmla="*/ 78 h 129"/>
                <a:gd name="T46" fmla="*/ 19 w 129"/>
                <a:gd name="T47" fmla="*/ 59 h 129"/>
                <a:gd name="T48" fmla="*/ 24 w 129"/>
                <a:gd name="T49" fmla="*/ 67 h 129"/>
                <a:gd name="T50" fmla="*/ 32 w 129"/>
                <a:gd name="T51" fmla="*/ 69 h 129"/>
                <a:gd name="T52" fmla="*/ 28 w 129"/>
                <a:gd name="T53" fmla="*/ 48 h 129"/>
                <a:gd name="T54" fmla="*/ 3 w 129"/>
                <a:gd name="T55" fmla="*/ 62 h 129"/>
                <a:gd name="T56" fmla="*/ 45 w 129"/>
                <a:gd name="T57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29">
                  <a:moveTo>
                    <a:pt x="45" y="84"/>
                  </a:moveTo>
                  <a:cubicBezTo>
                    <a:pt x="27" y="109"/>
                    <a:pt x="53" y="129"/>
                    <a:pt x="67" y="126"/>
                  </a:cubicBezTo>
                  <a:cubicBezTo>
                    <a:pt x="81" y="124"/>
                    <a:pt x="85" y="110"/>
                    <a:pt x="81" y="101"/>
                  </a:cubicBezTo>
                  <a:cubicBezTo>
                    <a:pt x="76" y="92"/>
                    <a:pt x="63" y="93"/>
                    <a:pt x="60" y="97"/>
                  </a:cubicBezTo>
                  <a:cubicBezTo>
                    <a:pt x="56" y="100"/>
                    <a:pt x="60" y="107"/>
                    <a:pt x="62" y="105"/>
                  </a:cubicBezTo>
                  <a:cubicBezTo>
                    <a:pt x="64" y="103"/>
                    <a:pt x="69" y="103"/>
                    <a:pt x="70" y="110"/>
                  </a:cubicBezTo>
                  <a:cubicBezTo>
                    <a:pt x="71" y="117"/>
                    <a:pt x="55" y="120"/>
                    <a:pt x="51" y="108"/>
                  </a:cubicBezTo>
                  <a:cubicBezTo>
                    <a:pt x="46" y="97"/>
                    <a:pt x="55" y="79"/>
                    <a:pt x="71" y="68"/>
                  </a:cubicBezTo>
                  <a:cubicBezTo>
                    <a:pt x="87" y="57"/>
                    <a:pt x="114" y="65"/>
                    <a:pt x="118" y="75"/>
                  </a:cubicBezTo>
                  <a:cubicBezTo>
                    <a:pt x="121" y="86"/>
                    <a:pt x="114" y="86"/>
                    <a:pt x="114" y="86"/>
                  </a:cubicBezTo>
                  <a:cubicBezTo>
                    <a:pt x="117" y="81"/>
                    <a:pt x="111" y="75"/>
                    <a:pt x="106" y="77"/>
                  </a:cubicBezTo>
                  <a:cubicBezTo>
                    <a:pt x="101" y="79"/>
                    <a:pt x="101" y="89"/>
                    <a:pt x="107" y="93"/>
                  </a:cubicBezTo>
                  <a:cubicBezTo>
                    <a:pt x="114" y="98"/>
                    <a:pt x="128" y="95"/>
                    <a:pt x="128" y="82"/>
                  </a:cubicBezTo>
                  <a:cubicBezTo>
                    <a:pt x="129" y="68"/>
                    <a:pt x="116" y="54"/>
                    <a:pt x="96" y="55"/>
                  </a:cubicBezTo>
                  <a:cubicBezTo>
                    <a:pt x="75" y="57"/>
                    <a:pt x="67" y="62"/>
                    <a:pt x="67" y="62"/>
                  </a:cubicBezTo>
                  <a:cubicBezTo>
                    <a:pt x="67" y="62"/>
                    <a:pt x="72" y="54"/>
                    <a:pt x="74" y="33"/>
                  </a:cubicBezTo>
                  <a:cubicBezTo>
                    <a:pt x="75" y="13"/>
                    <a:pt x="61" y="0"/>
                    <a:pt x="47" y="0"/>
                  </a:cubicBezTo>
                  <a:cubicBezTo>
                    <a:pt x="34" y="1"/>
                    <a:pt x="31" y="15"/>
                    <a:pt x="35" y="22"/>
                  </a:cubicBezTo>
                  <a:cubicBezTo>
                    <a:pt x="40" y="28"/>
                    <a:pt x="50" y="27"/>
                    <a:pt x="52" y="22"/>
                  </a:cubicBezTo>
                  <a:cubicBezTo>
                    <a:pt x="54" y="18"/>
                    <a:pt x="48" y="11"/>
                    <a:pt x="43" y="15"/>
                  </a:cubicBezTo>
                  <a:cubicBezTo>
                    <a:pt x="43" y="15"/>
                    <a:pt x="43" y="7"/>
                    <a:pt x="54" y="11"/>
                  </a:cubicBezTo>
                  <a:cubicBezTo>
                    <a:pt x="64" y="14"/>
                    <a:pt x="72" y="42"/>
                    <a:pt x="61" y="58"/>
                  </a:cubicBezTo>
                  <a:cubicBezTo>
                    <a:pt x="50" y="74"/>
                    <a:pt x="32" y="82"/>
                    <a:pt x="21" y="78"/>
                  </a:cubicBezTo>
                  <a:cubicBezTo>
                    <a:pt x="9" y="74"/>
                    <a:pt x="12" y="58"/>
                    <a:pt x="19" y="59"/>
                  </a:cubicBezTo>
                  <a:cubicBezTo>
                    <a:pt x="26" y="60"/>
                    <a:pt x="26" y="65"/>
                    <a:pt x="24" y="67"/>
                  </a:cubicBezTo>
                  <a:cubicBezTo>
                    <a:pt x="22" y="69"/>
                    <a:pt x="28" y="73"/>
                    <a:pt x="32" y="69"/>
                  </a:cubicBezTo>
                  <a:cubicBezTo>
                    <a:pt x="35" y="66"/>
                    <a:pt x="37" y="53"/>
                    <a:pt x="28" y="48"/>
                  </a:cubicBezTo>
                  <a:cubicBezTo>
                    <a:pt x="19" y="44"/>
                    <a:pt x="5" y="48"/>
                    <a:pt x="3" y="62"/>
                  </a:cubicBezTo>
                  <a:cubicBezTo>
                    <a:pt x="0" y="76"/>
                    <a:pt x="20" y="102"/>
                    <a:pt x="45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26"/>
            <p:cNvSpPr>
              <a:spLocks/>
            </p:cNvSpPr>
            <p:nvPr/>
          </p:nvSpPr>
          <p:spPr bwMode="auto">
            <a:xfrm>
              <a:off x="3414712" y="1925638"/>
              <a:ext cx="207963" cy="168275"/>
            </a:xfrm>
            <a:custGeom>
              <a:avLst/>
              <a:gdLst>
                <a:gd name="T0" fmla="*/ 18 w 41"/>
                <a:gd name="T1" fmla="*/ 0 h 33"/>
                <a:gd name="T2" fmla="*/ 5 w 41"/>
                <a:gd name="T3" fmla="*/ 6 h 33"/>
                <a:gd name="T4" fmla="*/ 20 w 41"/>
                <a:gd name="T5" fmla="*/ 32 h 33"/>
                <a:gd name="T6" fmla="*/ 36 w 41"/>
                <a:gd name="T7" fmla="*/ 12 h 33"/>
                <a:gd name="T8" fmla="*/ 23 w 41"/>
                <a:gd name="T9" fmla="*/ 11 h 33"/>
                <a:gd name="T10" fmla="*/ 24 w 41"/>
                <a:gd name="T11" fmla="*/ 16 h 33"/>
                <a:gd name="T12" fmla="*/ 17 w 41"/>
                <a:gd name="T13" fmla="*/ 17 h 33"/>
                <a:gd name="T14" fmla="*/ 18 w 41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3">
                  <a:moveTo>
                    <a:pt x="18" y="0"/>
                  </a:moveTo>
                  <a:cubicBezTo>
                    <a:pt x="18" y="0"/>
                    <a:pt x="9" y="0"/>
                    <a:pt x="5" y="6"/>
                  </a:cubicBezTo>
                  <a:cubicBezTo>
                    <a:pt x="0" y="13"/>
                    <a:pt x="7" y="30"/>
                    <a:pt x="20" y="32"/>
                  </a:cubicBezTo>
                  <a:cubicBezTo>
                    <a:pt x="32" y="33"/>
                    <a:pt x="41" y="18"/>
                    <a:pt x="36" y="12"/>
                  </a:cubicBezTo>
                  <a:cubicBezTo>
                    <a:pt x="30" y="6"/>
                    <a:pt x="24" y="7"/>
                    <a:pt x="23" y="11"/>
                  </a:cubicBezTo>
                  <a:cubicBezTo>
                    <a:pt x="21" y="14"/>
                    <a:pt x="21" y="15"/>
                    <a:pt x="24" y="16"/>
                  </a:cubicBezTo>
                  <a:cubicBezTo>
                    <a:pt x="27" y="17"/>
                    <a:pt x="23" y="22"/>
                    <a:pt x="17" y="17"/>
                  </a:cubicBezTo>
                  <a:cubicBezTo>
                    <a:pt x="11" y="13"/>
                    <a:pt x="11" y="4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27"/>
            <p:cNvSpPr>
              <a:spLocks/>
            </p:cNvSpPr>
            <p:nvPr/>
          </p:nvSpPr>
          <p:spPr bwMode="auto">
            <a:xfrm>
              <a:off x="3643312" y="1660525"/>
              <a:ext cx="122238" cy="96837"/>
            </a:xfrm>
            <a:custGeom>
              <a:avLst/>
              <a:gdLst>
                <a:gd name="T0" fmla="*/ 5 w 24"/>
                <a:gd name="T1" fmla="*/ 14 h 19"/>
                <a:gd name="T2" fmla="*/ 10 w 24"/>
                <a:gd name="T3" fmla="*/ 12 h 19"/>
                <a:gd name="T4" fmla="*/ 19 w 24"/>
                <a:gd name="T5" fmla="*/ 16 h 19"/>
                <a:gd name="T6" fmla="*/ 16 w 24"/>
                <a:gd name="T7" fmla="*/ 2 h 19"/>
                <a:gd name="T8" fmla="*/ 5 w 24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5" y="14"/>
                  </a:moveTo>
                  <a:cubicBezTo>
                    <a:pt x="5" y="14"/>
                    <a:pt x="7" y="10"/>
                    <a:pt x="10" y="12"/>
                  </a:cubicBezTo>
                  <a:cubicBezTo>
                    <a:pt x="12" y="13"/>
                    <a:pt x="14" y="19"/>
                    <a:pt x="19" y="16"/>
                  </a:cubicBezTo>
                  <a:cubicBezTo>
                    <a:pt x="24" y="14"/>
                    <a:pt x="24" y="4"/>
                    <a:pt x="16" y="2"/>
                  </a:cubicBezTo>
                  <a:cubicBezTo>
                    <a:pt x="8" y="0"/>
                    <a:pt x="0" y="8"/>
                    <a:pt x="5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28"/>
            <p:cNvSpPr>
              <a:spLocks/>
            </p:cNvSpPr>
            <p:nvPr/>
          </p:nvSpPr>
          <p:spPr bwMode="auto">
            <a:xfrm>
              <a:off x="2474912" y="2622550"/>
              <a:ext cx="207963" cy="149225"/>
            </a:xfrm>
            <a:custGeom>
              <a:avLst/>
              <a:gdLst>
                <a:gd name="T0" fmla="*/ 16 w 41"/>
                <a:gd name="T1" fmla="*/ 14 h 29"/>
                <a:gd name="T2" fmla="*/ 12 w 41"/>
                <a:gd name="T3" fmla="*/ 28 h 29"/>
                <a:gd name="T4" fmla="*/ 5 w 41"/>
                <a:gd name="T5" fmla="*/ 9 h 29"/>
                <a:gd name="T6" fmla="*/ 25 w 41"/>
                <a:gd name="T7" fmla="*/ 1 h 29"/>
                <a:gd name="T8" fmla="*/ 41 w 41"/>
                <a:gd name="T9" fmla="*/ 0 h 29"/>
                <a:gd name="T10" fmla="*/ 26 w 41"/>
                <a:gd name="T11" fmla="*/ 9 h 29"/>
                <a:gd name="T12" fmla="*/ 16 w 41"/>
                <a:gd name="T13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9">
                  <a:moveTo>
                    <a:pt x="16" y="14"/>
                  </a:moveTo>
                  <a:cubicBezTo>
                    <a:pt x="22" y="17"/>
                    <a:pt x="20" y="29"/>
                    <a:pt x="12" y="28"/>
                  </a:cubicBezTo>
                  <a:cubicBezTo>
                    <a:pt x="4" y="28"/>
                    <a:pt x="0" y="17"/>
                    <a:pt x="5" y="9"/>
                  </a:cubicBezTo>
                  <a:cubicBezTo>
                    <a:pt x="10" y="1"/>
                    <a:pt x="20" y="1"/>
                    <a:pt x="25" y="1"/>
                  </a:cubicBezTo>
                  <a:cubicBezTo>
                    <a:pt x="30" y="0"/>
                    <a:pt x="41" y="0"/>
                    <a:pt x="41" y="0"/>
                  </a:cubicBezTo>
                  <a:cubicBezTo>
                    <a:pt x="41" y="0"/>
                    <a:pt x="36" y="6"/>
                    <a:pt x="26" y="9"/>
                  </a:cubicBezTo>
                  <a:cubicBezTo>
                    <a:pt x="17" y="12"/>
                    <a:pt x="16" y="14"/>
                    <a:pt x="1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29"/>
            <p:cNvSpPr>
              <a:spLocks/>
            </p:cNvSpPr>
            <p:nvPr/>
          </p:nvSpPr>
          <p:spPr bwMode="auto">
            <a:xfrm>
              <a:off x="2541587" y="2398713"/>
              <a:ext cx="212725" cy="168275"/>
            </a:xfrm>
            <a:custGeom>
              <a:avLst/>
              <a:gdLst>
                <a:gd name="T0" fmla="*/ 24 w 42"/>
                <a:gd name="T1" fmla="*/ 33 h 33"/>
                <a:gd name="T2" fmla="*/ 37 w 42"/>
                <a:gd name="T3" fmla="*/ 27 h 33"/>
                <a:gd name="T4" fmla="*/ 22 w 42"/>
                <a:gd name="T5" fmla="*/ 1 h 33"/>
                <a:gd name="T6" fmla="*/ 6 w 42"/>
                <a:gd name="T7" fmla="*/ 21 h 33"/>
                <a:gd name="T8" fmla="*/ 19 w 42"/>
                <a:gd name="T9" fmla="*/ 23 h 33"/>
                <a:gd name="T10" fmla="*/ 18 w 42"/>
                <a:gd name="T11" fmla="*/ 17 h 33"/>
                <a:gd name="T12" fmla="*/ 25 w 42"/>
                <a:gd name="T13" fmla="*/ 16 h 33"/>
                <a:gd name="T14" fmla="*/ 24 w 4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3">
                  <a:moveTo>
                    <a:pt x="24" y="33"/>
                  </a:moveTo>
                  <a:cubicBezTo>
                    <a:pt x="24" y="33"/>
                    <a:pt x="32" y="33"/>
                    <a:pt x="37" y="27"/>
                  </a:cubicBezTo>
                  <a:cubicBezTo>
                    <a:pt x="42" y="20"/>
                    <a:pt x="35" y="3"/>
                    <a:pt x="22" y="1"/>
                  </a:cubicBezTo>
                  <a:cubicBezTo>
                    <a:pt x="9" y="0"/>
                    <a:pt x="0" y="15"/>
                    <a:pt x="6" y="21"/>
                  </a:cubicBezTo>
                  <a:cubicBezTo>
                    <a:pt x="11" y="27"/>
                    <a:pt x="18" y="26"/>
                    <a:pt x="19" y="23"/>
                  </a:cubicBezTo>
                  <a:cubicBezTo>
                    <a:pt x="20" y="19"/>
                    <a:pt x="21" y="18"/>
                    <a:pt x="18" y="17"/>
                  </a:cubicBezTo>
                  <a:cubicBezTo>
                    <a:pt x="14" y="16"/>
                    <a:pt x="19" y="11"/>
                    <a:pt x="25" y="16"/>
                  </a:cubicBezTo>
                  <a:cubicBezTo>
                    <a:pt x="31" y="20"/>
                    <a:pt x="31" y="29"/>
                    <a:pt x="24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30"/>
            <p:cNvSpPr>
              <a:spLocks/>
            </p:cNvSpPr>
            <p:nvPr/>
          </p:nvSpPr>
          <p:spPr bwMode="auto">
            <a:xfrm>
              <a:off x="2403475" y="2740025"/>
              <a:ext cx="122238" cy="92075"/>
            </a:xfrm>
            <a:custGeom>
              <a:avLst/>
              <a:gdLst>
                <a:gd name="T0" fmla="*/ 19 w 24"/>
                <a:gd name="T1" fmla="*/ 4 h 18"/>
                <a:gd name="T2" fmla="*/ 14 w 24"/>
                <a:gd name="T3" fmla="*/ 6 h 18"/>
                <a:gd name="T4" fmla="*/ 5 w 24"/>
                <a:gd name="T5" fmla="*/ 2 h 18"/>
                <a:gd name="T6" fmla="*/ 8 w 24"/>
                <a:gd name="T7" fmla="*/ 16 h 18"/>
                <a:gd name="T8" fmla="*/ 19 w 24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19" y="4"/>
                  </a:moveTo>
                  <a:cubicBezTo>
                    <a:pt x="19" y="4"/>
                    <a:pt x="16" y="8"/>
                    <a:pt x="14" y="6"/>
                  </a:cubicBezTo>
                  <a:cubicBezTo>
                    <a:pt x="11" y="5"/>
                    <a:pt x="10" y="0"/>
                    <a:pt x="5" y="2"/>
                  </a:cubicBezTo>
                  <a:cubicBezTo>
                    <a:pt x="0" y="4"/>
                    <a:pt x="0" y="14"/>
                    <a:pt x="8" y="16"/>
                  </a:cubicBezTo>
                  <a:cubicBezTo>
                    <a:pt x="16" y="18"/>
                    <a:pt x="24" y="10"/>
                    <a:pt x="19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31"/>
            <p:cNvSpPr>
              <a:spLocks/>
            </p:cNvSpPr>
            <p:nvPr/>
          </p:nvSpPr>
          <p:spPr bwMode="auto">
            <a:xfrm>
              <a:off x="2562225" y="2649538"/>
              <a:ext cx="146050" cy="207962"/>
            </a:xfrm>
            <a:custGeom>
              <a:avLst/>
              <a:gdLst>
                <a:gd name="T0" fmla="*/ 15 w 29"/>
                <a:gd name="T1" fmla="*/ 25 h 41"/>
                <a:gd name="T2" fmla="*/ 0 w 29"/>
                <a:gd name="T3" fmla="*/ 29 h 41"/>
                <a:gd name="T4" fmla="*/ 20 w 29"/>
                <a:gd name="T5" fmla="*/ 36 h 41"/>
                <a:gd name="T6" fmla="*/ 28 w 29"/>
                <a:gd name="T7" fmla="*/ 16 h 41"/>
                <a:gd name="T8" fmla="*/ 29 w 29"/>
                <a:gd name="T9" fmla="*/ 0 h 41"/>
                <a:gd name="T10" fmla="*/ 20 w 29"/>
                <a:gd name="T11" fmla="*/ 14 h 41"/>
                <a:gd name="T12" fmla="*/ 15 w 29"/>
                <a:gd name="T1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1">
                  <a:moveTo>
                    <a:pt x="15" y="25"/>
                  </a:moveTo>
                  <a:cubicBezTo>
                    <a:pt x="12" y="19"/>
                    <a:pt x="0" y="20"/>
                    <a:pt x="0" y="29"/>
                  </a:cubicBezTo>
                  <a:cubicBezTo>
                    <a:pt x="1" y="37"/>
                    <a:pt x="12" y="41"/>
                    <a:pt x="20" y="36"/>
                  </a:cubicBezTo>
                  <a:cubicBezTo>
                    <a:pt x="28" y="31"/>
                    <a:pt x="28" y="20"/>
                    <a:pt x="28" y="16"/>
                  </a:cubicBezTo>
                  <a:cubicBezTo>
                    <a:pt x="29" y="11"/>
                    <a:pt x="29" y="0"/>
                    <a:pt x="29" y="0"/>
                  </a:cubicBezTo>
                  <a:cubicBezTo>
                    <a:pt x="29" y="0"/>
                    <a:pt x="23" y="5"/>
                    <a:pt x="20" y="14"/>
                  </a:cubicBezTo>
                  <a:cubicBezTo>
                    <a:pt x="17" y="24"/>
                    <a:pt x="15" y="25"/>
                    <a:pt x="1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32"/>
            <p:cNvSpPr>
              <a:spLocks/>
            </p:cNvSpPr>
            <p:nvPr/>
          </p:nvSpPr>
          <p:spPr bwMode="auto">
            <a:xfrm>
              <a:off x="2435225" y="2241550"/>
              <a:ext cx="654050" cy="657225"/>
            </a:xfrm>
            <a:custGeom>
              <a:avLst/>
              <a:gdLst>
                <a:gd name="T0" fmla="*/ 84 w 129"/>
                <a:gd name="T1" fmla="*/ 45 h 129"/>
                <a:gd name="T2" fmla="*/ 126 w 129"/>
                <a:gd name="T3" fmla="*/ 67 h 129"/>
                <a:gd name="T4" fmla="*/ 101 w 129"/>
                <a:gd name="T5" fmla="*/ 81 h 129"/>
                <a:gd name="T6" fmla="*/ 97 w 129"/>
                <a:gd name="T7" fmla="*/ 60 h 129"/>
                <a:gd name="T8" fmla="*/ 105 w 129"/>
                <a:gd name="T9" fmla="*/ 62 h 129"/>
                <a:gd name="T10" fmla="*/ 110 w 129"/>
                <a:gd name="T11" fmla="*/ 70 h 129"/>
                <a:gd name="T12" fmla="*/ 108 w 129"/>
                <a:gd name="T13" fmla="*/ 51 h 129"/>
                <a:gd name="T14" fmla="*/ 68 w 129"/>
                <a:gd name="T15" fmla="*/ 71 h 129"/>
                <a:gd name="T16" fmla="*/ 75 w 129"/>
                <a:gd name="T17" fmla="*/ 118 h 129"/>
                <a:gd name="T18" fmla="*/ 86 w 129"/>
                <a:gd name="T19" fmla="*/ 114 h 129"/>
                <a:gd name="T20" fmla="*/ 77 w 129"/>
                <a:gd name="T21" fmla="*/ 107 h 129"/>
                <a:gd name="T22" fmla="*/ 93 w 129"/>
                <a:gd name="T23" fmla="*/ 107 h 129"/>
                <a:gd name="T24" fmla="*/ 81 w 129"/>
                <a:gd name="T25" fmla="*/ 129 h 129"/>
                <a:gd name="T26" fmla="*/ 55 w 129"/>
                <a:gd name="T27" fmla="*/ 96 h 129"/>
                <a:gd name="T28" fmla="*/ 62 w 129"/>
                <a:gd name="T29" fmla="*/ 67 h 129"/>
                <a:gd name="T30" fmla="*/ 33 w 129"/>
                <a:gd name="T31" fmla="*/ 74 h 129"/>
                <a:gd name="T32" fmla="*/ 0 w 129"/>
                <a:gd name="T33" fmla="*/ 47 h 129"/>
                <a:gd name="T34" fmla="*/ 21 w 129"/>
                <a:gd name="T35" fmla="*/ 36 h 129"/>
                <a:gd name="T36" fmla="*/ 22 w 129"/>
                <a:gd name="T37" fmla="*/ 52 h 129"/>
                <a:gd name="T38" fmla="*/ 15 w 129"/>
                <a:gd name="T39" fmla="*/ 43 h 129"/>
                <a:gd name="T40" fmla="*/ 11 w 129"/>
                <a:gd name="T41" fmla="*/ 54 h 129"/>
                <a:gd name="T42" fmla="*/ 58 w 129"/>
                <a:gd name="T43" fmla="*/ 61 h 129"/>
                <a:gd name="T44" fmla="*/ 78 w 129"/>
                <a:gd name="T45" fmla="*/ 21 h 129"/>
                <a:gd name="T46" fmla="*/ 59 w 129"/>
                <a:gd name="T47" fmla="*/ 19 h 129"/>
                <a:gd name="T48" fmla="*/ 67 w 129"/>
                <a:gd name="T49" fmla="*/ 24 h 129"/>
                <a:gd name="T50" fmla="*/ 69 w 129"/>
                <a:gd name="T51" fmla="*/ 32 h 129"/>
                <a:gd name="T52" fmla="*/ 48 w 129"/>
                <a:gd name="T53" fmla="*/ 28 h 129"/>
                <a:gd name="T54" fmla="*/ 62 w 129"/>
                <a:gd name="T55" fmla="*/ 3 h 129"/>
                <a:gd name="T56" fmla="*/ 84 w 129"/>
                <a:gd name="T57" fmla="*/ 4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29">
                  <a:moveTo>
                    <a:pt x="84" y="45"/>
                  </a:moveTo>
                  <a:cubicBezTo>
                    <a:pt x="109" y="27"/>
                    <a:pt x="129" y="53"/>
                    <a:pt x="126" y="67"/>
                  </a:cubicBezTo>
                  <a:cubicBezTo>
                    <a:pt x="123" y="81"/>
                    <a:pt x="110" y="85"/>
                    <a:pt x="101" y="81"/>
                  </a:cubicBezTo>
                  <a:cubicBezTo>
                    <a:pt x="92" y="76"/>
                    <a:pt x="93" y="63"/>
                    <a:pt x="97" y="60"/>
                  </a:cubicBezTo>
                  <a:cubicBezTo>
                    <a:pt x="100" y="56"/>
                    <a:pt x="107" y="60"/>
                    <a:pt x="105" y="62"/>
                  </a:cubicBezTo>
                  <a:cubicBezTo>
                    <a:pt x="103" y="64"/>
                    <a:pt x="103" y="69"/>
                    <a:pt x="110" y="70"/>
                  </a:cubicBezTo>
                  <a:cubicBezTo>
                    <a:pt x="116" y="71"/>
                    <a:pt x="119" y="55"/>
                    <a:pt x="108" y="51"/>
                  </a:cubicBezTo>
                  <a:cubicBezTo>
                    <a:pt x="97" y="47"/>
                    <a:pt x="79" y="55"/>
                    <a:pt x="68" y="71"/>
                  </a:cubicBezTo>
                  <a:cubicBezTo>
                    <a:pt x="57" y="87"/>
                    <a:pt x="65" y="115"/>
                    <a:pt x="75" y="118"/>
                  </a:cubicBezTo>
                  <a:cubicBezTo>
                    <a:pt x="85" y="122"/>
                    <a:pt x="86" y="114"/>
                    <a:pt x="86" y="114"/>
                  </a:cubicBezTo>
                  <a:cubicBezTo>
                    <a:pt x="81" y="118"/>
                    <a:pt x="75" y="111"/>
                    <a:pt x="77" y="107"/>
                  </a:cubicBezTo>
                  <a:cubicBezTo>
                    <a:pt x="79" y="102"/>
                    <a:pt x="89" y="101"/>
                    <a:pt x="93" y="107"/>
                  </a:cubicBezTo>
                  <a:cubicBezTo>
                    <a:pt x="98" y="114"/>
                    <a:pt x="95" y="128"/>
                    <a:pt x="81" y="129"/>
                  </a:cubicBezTo>
                  <a:cubicBezTo>
                    <a:pt x="68" y="129"/>
                    <a:pt x="54" y="116"/>
                    <a:pt x="55" y="96"/>
                  </a:cubicBezTo>
                  <a:cubicBezTo>
                    <a:pt x="57" y="75"/>
                    <a:pt x="62" y="67"/>
                    <a:pt x="62" y="67"/>
                  </a:cubicBezTo>
                  <a:cubicBezTo>
                    <a:pt x="62" y="67"/>
                    <a:pt x="54" y="72"/>
                    <a:pt x="33" y="74"/>
                  </a:cubicBezTo>
                  <a:cubicBezTo>
                    <a:pt x="12" y="75"/>
                    <a:pt x="0" y="61"/>
                    <a:pt x="0" y="47"/>
                  </a:cubicBezTo>
                  <a:cubicBezTo>
                    <a:pt x="1" y="34"/>
                    <a:pt x="15" y="31"/>
                    <a:pt x="21" y="36"/>
                  </a:cubicBezTo>
                  <a:cubicBezTo>
                    <a:pt x="28" y="40"/>
                    <a:pt x="27" y="50"/>
                    <a:pt x="22" y="52"/>
                  </a:cubicBezTo>
                  <a:cubicBezTo>
                    <a:pt x="17" y="54"/>
                    <a:pt x="11" y="48"/>
                    <a:pt x="15" y="43"/>
                  </a:cubicBezTo>
                  <a:cubicBezTo>
                    <a:pt x="15" y="43"/>
                    <a:pt x="7" y="43"/>
                    <a:pt x="11" y="54"/>
                  </a:cubicBezTo>
                  <a:cubicBezTo>
                    <a:pt x="14" y="64"/>
                    <a:pt x="42" y="72"/>
                    <a:pt x="58" y="61"/>
                  </a:cubicBezTo>
                  <a:cubicBezTo>
                    <a:pt x="74" y="50"/>
                    <a:pt x="82" y="32"/>
                    <a:pt x="78" y="21"/>
                  </a:cubicBezTo>
                  <a:cubicBezTo>
                    <a:pt x="74" y="9"/>
                    <a:pt x="58" y="12"/>
                    <a:pt x="59" y="19"/>
                  </a:cubicBezTo>
                  <a:cubicBezTo>
                    <a:pt x="60" y="26"/>
                    <a:pt x="65" y="26"/>
                    <a:pt x="67" y="24"/>
                  </a:cubicBezTo>
                  <a:cubicBezTo>
                    <a:pt x="68" y="22"/>
                    <a:pt x="72" y="29"/>
                    <a:pt x="69" y="32"/>
                  </a:cubicBezTo>
                  <a:cubicBezTo>
                    <a:pt x="65" y="36"/>
                    <a:pt x="53" y="37"/>
                    <a:pt x="48" y="28"/>
                  </a:cubicBezTo>
                  <a:cubicBezTo>
                    <a:pt x="43" y="19"/>
                    <a:pt x="48" y="5"/>
                    <a:pt x="62" y="3"/>
                  </a:cubicBezTo>
                  <a:cubicBezTo>
                    <a:pt x="76" y="0"/>
                    <a:pt x="101" y="20"/>
                    <a:pt x="84" y="4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33"/>
            <p:cNvSpPr>
              <a:spLocks/>
            </p:cNvSpPr>
            <p:nvPr/>
          </p:nvSpPr>
          <p:spPr bwMode="auto">
            <a:xfrm>
              <a:off x="2765425" y="2578100"/>
              <a:ext cx="166688" cy="207962"/>
            </a:xfrm>
            <a:custGeom>
              <a:avLst/>
              <a:gdLst>
                <a:gd name="T0" fmla="*/ 0 w 33"/>
                <a:gd name="T1" fmla="*/ 18 h 41"/>
                <a:gd name="T2" fmla="*/ 6 w 33"/>
                <a:gd name="T3" fmla="*/ 5 h 41"/>
                <a:gd name="T4" fmla="*/ 31 w 33"/>
                <a:gd name="T5" fmla="*/ 20 h 41"/>
                <a:gd name="T6" fmla="*/ 12 w 33"/>
                <a:gd name="T7" fmla="*/ 36 h 41"/>
                <a:gd name="T8" fmla="*/ 10 w 33"/>
                <a:gd name="T9" fmla="*/ 23 h 41"/>
                <a:gd name="T10" fmla="*/ 16 w 33"/>
                <a:gd name="T11" fmla="*/ 24 h 41"/>
                <a:gd name="T12" fmla="*/ 17 w 33"/>
                <a:gd name="T13" fmla="*/ 17 h 41"/>
                <a:gd name="T14" fmla="*/ 0 w 33"/>
                <a:gd name="T15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1">
                  <a:moveTo>
                    <a:pt x="0" y="18"/>
                  </a:moveTo>
                  <a:cubicBezTo>
                    <a:pt x="0" y="18"/>
                    <a:pt x="0" y="10"/>
                    <a:pt x="6" y="5"/>
                  </a:cubicBezTo>
                  <a:cubicBezTo>
                    <a:pt x="13" y="0"/>
                    <a:pt x="30" y="7"/>
                    <a:pt x="31" y="20"/>
                  </a:cubicBezTo>
                  <a:cubicBezTo>
                    <a:pt x="33" y="32"/>
                    <a:pt x="18" y="41"/>
                    <a:pt x="12" y="36"/>
                  </a:cubicBezTo>
                  <a:cubicBezTo>
                    <a:pt x="6" y="30"/>
                    <a:pt x="7" y="24"/>
                    <a:pt x="10" y="23"/>
                  </a:cubicBezTo>
                  <a:cubicBezTo>
                    <a:pt x="14" y="21"/>
                    <a:pt x="15" y="21"/>
                    <a:pt x="16" y="24"/>
                  </a:cubicBezTo>
                  <a:cubicBezTo>
                    <a:pt x="17" y="28"/>
                    <a:pt x="22" y="23"/>
                    <a:pt x="17" y="17"/>
                  </a:cubicBezTo>
                  <a:cubicBezTo>
                    <a:pt x="13" y="11"/>
                    <a:pt x="4" y="11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34"/>
            <p:cNvSpPr>
              <a:spLocks/>
            </p:cNvSpPr>
            <p:nvPr/>
          </p:nvSpPr>
          <p:spPr bwMode="auto">
            <a:xfrm>
              <a:off x="2495550" y="2806700"/>
              <a:ext cx="96838" cy="122237"/>
            </a:xfrm>
            <a:custGeom>
              <a:avLst/>
              <a:gdLst>
                <a:gd name="T0" fmla="*/ 15 w 19"/>
                <a:gd name="T1" fmla="*/ 5 h 24"/>
                <a:gd name="T2" fmla="*/ 13 w 19"/>
                <a:gd name="T3" fmla="*/ 10 h 24"/>
                <a:gd name="T4" fmla="*/ 17 w 19"/>
                <a:gd name="T5" fmla="*/ 19 h 24"/>
                <a:gd name="T6" fmla="*/ 3 w 19"/>
                <a:gd name="T7" fmla="*/ 16 h 24"/>
                <a:gd name="T8" fmla="*/ 15 w 19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15" y="5"/>
                  </a:moveTo>
                  <a:cubicBezTo>
                    <a:pt x="15" y="5"/>
                    <a:pt x="11" y="7"/>
                    <a:pt x="13" y="10"/>
                  </a:cubicBezTo>
                  <a:cubicBezTo>
                    <a:pt x="14" y="13"/>
                    <a:pt x="19" y="14"/>
                    <a:pt x="17" y="19"/>
                  </a:cubicBezTo>
                  <a:cubicBezTo>
                    <a:pt x="15" y="24"/>
                    <a:pt x="5" y="24"/>
                    <a:pt x="3" y="16"/>
                  </a:cubicBezTo>
                  <a:cubicBezTo>
                    <a:pt x="0" y="8"/>
                    <a:pt x="9" y="0"/>
                    <a:pt x="1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35"/>
            <p:cNvSpPr>
              <a:spLocks/>
            </p:cNvSpPr>
            <p:nvPr/>
          </p:nvSpPr>
          <p:spPr bwMode="auto">
            <a:xfrm>
              <a:off x="3486150" y="2622550"/>
              <a:ext cx="207963" cy="149225"/>
            </a:xfrm>
            <a:custGeom>
              <a:avLst/>
              <a:gdLst>
                <a:gd name="T0" fmla="*/ 25 w 41"/>
                <a:gd name="T1" fmla="*/ 14 h 29"/>
                <a:gd name="T2" fmla="*/ 29 w 41"/>
                <a:gd name="T3" fmla="*/ 28 h 29"/>
                <a:gd name="T4" fmla="*/ 36 w 41"/>
                <a:gd name="T5" fmla="*/ 9 h 29"/>
                <a:gd name="T6" fmla="*/ 16 w 41"/>
                <a:gd name="T7" fmla="*/ 1 h 29"/>
                <a:gd name="T8" fmla="*/ 0 w 41"/>
                <a:gd name="T9" fmla="*/ 0 h 29"/>
                <a:gd name="T10" fmla="*/ 14 w 41"/>
                <a:gd name="T11" fmla="*/ 9 h 29"/>
                <a:gd name="T12" fmla="*/ 25 w 41"/>
                <a:gd name="T13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9">
                  <a:moveTo>
                    <a:pt x="25" y="14"/>
                  </a:moveTo>
                  <a:cubicBezTo>
                    <a:pt x="19" y="17"/>
                    <a:pt x="20" y="29"/>
                    <a:pt x="29" y="28"/>
                  </a:cubicBezTo>
                  <a:cubicBezTo>
                    <a:pt x="37" y="28"/>
                    <a:pt x="41" y="17"/>
                    <a:pt x="36" y="9"/>
                  </a:cubicBezTo>
                  <a:cubicBezTo>
                    <a:pt x="31" y="1"/>
                    <a:pt x="20" y="1"/>
                    <a:pt x="16" y="1"/>
                  </a:cubicBezTo>
                  <a:cubicBezTo>
                    <a:pt x="11" y="0"/>
                    <a:pt x="0" y="0"/>
                    <a:pt x="0" y="0"/>
                  </a:cubicBezTo>
                  <a:cubicBezTo>
                    <a:pt x="0" y="0"/>
                    <a:pt x="5" y="6"/>
                    <a:pt x="14" y="9"/>
                  </a:cubicBezTo>
                  <a:cubicBezTo>
                    <a:pt x="23" y="12"/>
                    <a:pt x="25" y="14"/>
                    <a:pt x="25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36"/>
            <p:cNvSpPr>
              <a:spLocks/>
            </p:cNvSpPr>
            <p:nvPr/>
          </p:nvSpPr>
          <p:spPr bwMode="auto">
            <a:xfrm>
              <a:off x="3414712" y="2398713"/>
              <a:ext cx="207963" cy="168275"/>
            </a:xfrm>
            <a:custGeom>
              <a:avLst/>
              <a:gdLst>
                <a:gd name="T0" fmla="*/ 18 w 41"/>
                <a:gd name="T1" fmla="*/ 33 h 33"/>
                <a:gd name="T2" fmla="*/ 5 w 41"/>
                <a:gd name="T3" fmla="*/ 27 h 33"/>
                <a:gd name="T4" fmla="*/ 20 w 41"/>
                <a:gd name="T5" fmla="*/ 1 h 33"/>
                <a:gd name="T6" fmla="*/ 36 w 41"/>
                <a:gd name="T7" fmla="*/ 21 h 33"/>
                <a:gd name="T8" fmla="*/ 23 w 41"/>
                <a:gd name="T9" fmla="*/ 23 h 33"/>
                <a:gd name="T10" fmla="*/ 24 w 41"/>
                <a:gd name="T11" fmla="*/ 17 h 33"/>
                <a:gd name="T12" fmla="*/ 17 w 41"/>
                <a:gd name="T13" fmla="*/ 16 h 33"/>
                <a:gd name="T14" fmla="*/ 18 w 4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3">
                  <a:moveTo>
                    <a:pt x="18" y="33"/>
                  </a:moveTo>
                  <a:cubicBezTo>
                    <a:pt x="18" y="33"/>
                    <a:pt x="9" y="33"/>
                    <a:pt x="5" y="27"/>
                  </a:cubicBezTo>
                  <a:cubicBezTo>
                    <a:pt x="0" y="20"/>
                    <a:pt x="7" y="3"/>
                    <a:pt x="20" y="1"/>
                  </a:cubicBezTo>
                  <a:cubicBezTo>
                    <a:pt x="32" y="0"/>
                    <a:pt x="41" y="15"/>
                    <a:pt x="36" y="21"/>
                  </a:cubicBezTo>
                  <a:cubicBezTo>
                    <a:pt x="30" y="27"/>
                    <a:pt x="24" y="26"/>
                    <a:pt x="23" y="23"/>
                  </a:cubicBezTo>
                  <a:cubicBezTo>
                    <a:pt x="21" y="19"/>
                    <a:pt x="21" y="18"/>
                    <a:pt x="24" y="17"/>
                  </a:cubicBezTo>
                  <a:cubicBezTo>
                    <a:pt x="27" y="16"/>
                    <a:pt x="23" y="11"/>
                    <a:pt x="17" y="16"/>
                  </a:cubicBezTo>
                  <a:cubicBezTo>
                    <a:pt x="11" y="20"/>
                    <a:pt x="11" y="29"/>
                    <a:pt x="18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37"/>
            <p:cNvSpPr>
              <a:spLocks/>
            </p:cNvSpPr>
            <p:nvPr/>
          </p:nvSpPr>
          <p:spPr bwMode="auto">
            <a:xfrm>
              <a:off x="3643312" y="2740025"/>
              <a:ext cx="122238" cy="92075"/>
            </a:xfrm>
            <a:custGeom>
              <a:avLst/>
              <a:gdLst>
                <a:gd name="T0" fmla="*/ 5 w 24"/>
                <a:gd name="T1" fmla="*/ 4 h 18"/>
                <a:gd name="T2" fmla="*/ 10 w 24"/>
                <a:gd name="T3" fmla="*/ 6 h 18"/>
                <a:gd name="T4" fmla="*/ 19 w 24"/>
                <a:gd name="T5" fmla="*/ 2 h 18"/>
                <a:gd name="T6" fmla="*/ 16 w 24"/>
                <a:gd name="T7" fmla="*/ 16 h 18"/>
                <a:gd name="T8" fmla="*/ 5 w 24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5" y="4"/>
                  </a:moveTo>
                  <a:cubicBezTo>
                    <a:pt x="5" y="4"/>
                    <a:pt x="7" y="8"/>
                    <a:pt x="10" y="6"/>
                  </a:cubicBezTo>
                  <a:cubicBezTo>
                    <a:pt x="12" y="5"/>
                    <a:pt x="14" y="0"/>
                    <a:pt x="19" y="2"/>
                  </a:cubicBezTo>
                  <a:cubicBezTo>
                    <a:pt x="24" y="4"/>
                    <a:pt x="24" y="14"/>
                    <a:pt x="16" y="16"/>
                  </a:cubicBezTo>
                  <a:cubicBezTo>
                    <a:pt x="8" y="18"/>
                    <a:pt x="0" y="10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38"/>
            <p:cNvSpPr>
              <a:spLocks/>
            </p:cNvSpPr>
            <p:nvPr/>
          </p:nvSpPr>
          <p:spPr bwMode="auto">
            <a:xfrm>
              <a:off x="3460750" y="2649538"/>
              <a:ext cx="146050" cy="207962"/>
            </a:xfrm>
            <a:custGeom>
              <a:avLst/>
              <a:gdLst>
                <a:gd name="T0" fmla="*/ 14 w 29"/>
                <a:gd name="T1" fmla="*/ 25 h 41"/>
                <a:gd name="T2" fmla="*/ 28 w 29"/>
                <a:gd name="T3" fmla="*/ 29 h 41"/>
                <a:gd name="T4" fmla="*/ 9 w 29"/>
                <a:gd name="T5" fmla="*/ 36 h 41"/>
                <a:gd name="T6" fmla="*/ 0 w 29"/>
                <a:gd name="T7" fmla="*/ 16 h 41"/>
                <a:gd name="T8" fmla="*/ 0 w 29"/>
                <a:gd name="T9" fmla="*/ 0 h 41"/>
                <a:gd name="T10" fmla="*/ 9 w 29"/>
                <a:gd name="T11" fmla="*/ 14 h 41"/>
                <a:gd name="T12" fmla="*/ 14 w 29"/>
                <a:gd name="T1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1">
                  <a:moveTo>
                    <a:pt x="14" y="25"/>
                  </a:moveTo>
                  <a:cubicBezTo>
                    <a:pt x="17" y="19"/>
                    <a:pt x="29" y="20"/>
                    <a:pt x="28" y="29"/>
                  </a:cubicBezTo>
                  <a:cubicBezTo>
                    <a:pt x="28" y="37"/>
                    <a:pt x="17" y="41"/>
                    <a:pt x="9" y="36"/>
                  </a:cubicBezTo>
                  <a:cubicBezTo>
                    <a:pt x="1" y="31"/>
                    <a:pt x="1" y="20"/>
                    <a:pt x="0" y="16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6" y="5"/>
                    <a:pt x="9" y="14"/>
                  </a:cubicBezTo>
                  <a:cubicBezTo>
                    <a:pt x="12" y="24"/>
                    <a:pt x="14" y="25"/>
                    <a:pt x="14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39"/>
            <p:cNvSpPr>
              <a:spLocks/>
            </p:cNvSpPr>
            <p:nvPr/>
          </p:nvSpPr>
          <p:spPr bwMode="auto">
            <a:xfrm>
              <a:off x="3079750" y="2241550"/>
              <a:ext cx="654050" cy="657225"/>
            </a:xfrm>
            <a:custGeom>
              <a:avLst/>
              <a:gdLst>
                <a:gd name="T0" fmla="*/ 45 w 129"/>
                <a:gd name="T1" fmla="*/ 45 h 129"/>
                <a:gd name="T2" fmla="*/ 3 w 129"/>
                <a:gd name="T3" fmla="*/ 67 h 129"/>
                <a:gd name="T4" fmla="*/ 28 w 129"/>
                <a:gd name="T5" fmla="*/ 81 h 129"/>
                <a:gd name="T6" fmla="*/ 32 w 129"/>
                <a:gd name="T7" fmla="*/ 60 h 129"/>
                <a:gd name="T8" fmla="*/ 24 w 129"/>
                <a:gd name="T9" fmla="*/ 62 h 129"/>
                <a:gd name="T10" fmla="*/ 19 w 129"/>
                <a:gd name="T11" fmla="*/ 70 h 129"/>
                <a:gd name="T12" fmla="*/ 21 w 129"/>
                <a:gd name="T13" fmla="*/ 51 h 129"/>
                <a:gd name="T14" fmla="*/ 61 w 129"/>
                <a:gd name="T15" fmla="*/ 71 h 129"/>
                <a:gd name="T16" fmla="*/ 54 w 129"/>
                <a:gd name="T17" fmla="*/ 118 h 129"/>
                <a:gd name="T18" fmla="*/ 43 w 129"/>
                <a:gd name="T19" fmla="*/ 114 h 129"/>
                <a:gd name="T20" fmla="*/ 52 w 129"/>
                <a:gd name="T21" fmla="*/ 107 h 129"/>
                <a:gd name="T22" fmla="*/ 35 w 129"/>
                <a:gd name="T23" fmla="*/ 107 h 129"/>
                <a:gd name="T24" fmla="*/ 47 w 129"/>
                <a:gd name="T25" fmla="*/ 129 h 129"/>
                <a:gd name="T26" fmla="*/ 74 w 129"/>
                <a:gd name="T27" fmla="*/ 96 h 129"/>
                <a:gd name="T28" fmla="*/ 67 w 129"/>
                <a:gd name="T29" fmla="*/ 67 h 129"/>
                <a:gd name="T30" fmla="*/ 96 w 129"/>
                <a:gd name="T31" fmla="*/ 74 h 129"/>
                <a:gd name="T32" fmla="*/ 128 w 129"/>
                <a:gd name="T33" fmla="*/ 47 h 129"/>
                <a:gd name="T34" fmla="*/ 107 w 129"/>
                <a:gd name="T35" fmla="*/ 36 h 129"/>
                <a:gd name="T36" fmla="*/ 106 w 129"/>
                <a:gd name="T37" fmla="*/ 52 h 129"/>
                <a:gd name="T38" fmla="*/ 114 w 129"/>
                <a:gd name="T39" fmla="*/ 43 h 129"/>
                <a:gd name="T40" fmla="*/ 118 w 129"/>
                <a:gd name="T41" fmla="*/ 54 h 129"/>
                <a:gd name="T42" fmla="*/ 71 w 129"/>
                <a:gd name="T43" fmla="*/ 61 h 129"/>
                <a:gd name="T44" fmla="*/ 51 w 129"/>
                <a:gd name="T45" fmla="*/ 21 h 129"/>
                <a:gd name="T46" fmla="*/ 70 w 129"/>
                <a:gd name="T47" fmla="*/ 19 h 129"/>
                <a:gd name="T48" fmla="*/ 62 w 129"/>
                <a:gd name="T49" fmla="*/ 24 h 129"/>
                <a:gd name="T50" fmla="*/ 60 w 129"/>
                <a:gd name="T51" fmla="*/ 32 h 129"/>
                <a:gd name="T52" fmla="*/ 81 w 129"/>
                <a:gd name="T53" fmla="*/ 28 h 129"/>
                <a:gd name="T54" fmla="*/ 67 w 129"/>
                <a:gd name="T55" fmla="*/ 3 h 129"/>
                <a:gd name="T56" fmla="*/ 45 w 129"/>
                <a:gd name="T57" fmla="*/ 4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29">
                  <a:moveTo>
                    <a:pt x="45" y="45"/>
                  </a:moveTo>
                  <a:cubicBezTo>
                    <a:pt x="20" y="27"/>
                    <a:pt x="0" y="53"/>
                    <a:pt x="3" y="67"/>
                  </a:cubicBezTo>
                  <a:cubicBezTo>
                    <a:pt x="5" y="81"/>
                    <a:pt x="19" y="85"/>
                    <a:pt x="28" y="81"/>
                  </a:cubicBezTo>
                  <a:cubicBezTo>
                    <a:pt x="37" y="76"/>
                    <a:pt x="35" y="63"/>
                    <a:pt x="32" y="60"/>
                  </a:cubicBezTo>
                  <a:cubicBezTo>
                    <a:pt x="28" y="56"/>
                    <a:pt x="22" y="60"/>
                    <a:pt x="24" y="62"/>
                  </a:cubicBezTo>
                  <a:cubicBezTo>
                    <a:pt x="26" y="64"/>
                    <a:pt x="26" y="69"/>
                    <a:pt x="19" y="70"/>
                  </a:cubicBezTo>
                  <a:cubicBezTo>
                    <a:pt x="12" y="71"/>
                    <a:pt x="9" y="55"/>
                    <a:pt x="21" y="51"/>
                  </a:cubicBezTo>
                  <a:cubicBezTo>
                    <a:pt x="32" y="47"/>
                    <a:pt x="50" y="55"/>
                    <a:pt x="61" y="71"/>
                  </a:cubicBezTo>
                  <a:cubicBezTo>
                    <a:pt x="72" y="87"/>
                    <a:pt x="64" y="115"/>
                    <a:pt x="54" y="118"/>
                  </a:cubicBezTo>
                  <a:cubicBezTo>
                    <a:pt x="43" y="122"/>
                    <a:pt x="43" y="114"/>
                    <a:pt x="43" y="114"/>
                  </a:cubicBezTo>
                  <a:cubicBezTo>
                    <a:pt x="48" y="118"/>
                    <a:pt x="54" y="111"/>
                    <a:pt x="52" y="107"/>
                  </a:cubicBezTo>
                  <a:cubicBezTo>
                    <a:pt x="50" y="102"/>
                    <a:pt x="40" y="101"/>
                    <a:pt x="35" y="107"/>
                  </a:cubicBezTo>
                  <a:cubicBezTo>
                    <a:pt x="31" y="114"/>
                    <a:pt x="34" y="128"/>
                    <a:pt x="47" y="129"/>
                  </a:cubicBezTo>
                  <a:cubicBezTo>
                    <a:pt x="61" y="129"/>
                    <a:pt x="75" y="116"/>
                    <a:pt x="74" y="96"/>
                  </a:cubicBezTo>
                  <a:cubicBezTo>
                    <a:pt x="72" y="75"/>
                    <a:pt x="67" y="67"/>
                    <a:pt x="67" y="67"/>
                  </a:cubicBezTo>
                  <a:cubicBezTo>
                    <a:pt x="67" y="67"/>
                    <a:pt x="75" y="72"/>
                    <a:pt x="96" y="74"/>
                  </a:cubicBezTo>
                  <a:cubicBezTo>
                    <a:pt x="116" y="75"/>
                    <a:pt x="129" y="61"/>
                    <a:pt x="128" y="47"/>
                  </a:cubicBezTo>
                  <a:cubicBezTo>
                    <a:pt x="128" y="34"/>
                    <a:pt x="114" y="31"/>
                    <a:pt x="107" y="36"/>
                  </a:cubicBezTo>
                  <a:cubicBezTo>
                    <a:pt x="101" y="40"/>
                    <a:pt x="101" y="50"/>
                    <a:pt x="106" y="52"/>
                  </a:cubicBezTo>
                  <a:cubicBezTo>
                    <a:pt x="111" y="54"/>
                    <a:pt x="117" y="48"/>
                    <a:pt x="114" y="43"/>
                  </a:cubicBezTo>
                  <a:cubicBezTo>
                    <a:pt x="114" y="43"/>
                    <a:pt x="121" y="43"/>
                    <a:pt x="118" y="54"/>
                  </a:cubicBezTo>
                  <a:cubicBezTo>
                    <a:pt x="114" y="64"/>
                    <a:pt x="87" y="72"/>
                    <a:pt x="71" y="61"/>
                  </a:cubicBezTo>
                  <a:cubicBezTo>
                    <a:pt x="55" y="50"/>
                    <a:pt x="46" y="32"/>
                    <a:pt x="51" y="21"/>
                  </a:cubicBezTo>
                  <a:cubicBezTo>
                    <a:pt x="55" y="9"/>
                    <a:pt x="71" y="12"/>
                    <a:pt x="70" y="19"/>
                  </a:cubicBezTo>
                  <a:cubicBezTo>
                    <a:pt x="69" y="26"/>
                    <a:pt x="64" y="26"/>
                    <a:pt x="62" y="24"/>
                  </a:cubicBezTo>
                  <a:cubicBezTo>
                    <a:pt x="60" y="22"/>
                    <a:pt x="56" y="29"/>
                    <a:pt x="60" y="32"/>
                  </a:cubicBezTo>
                  <a:cubicBezTo>
                    <a:pt x="63" y="36"/>
                    <a:pt x="76" y="37"/>
                    <a:pt x="81" y="28"/>
                  </a:cubicBezTo>
                  <a:cubicBezTo>
                    <a:pt x="85" y="19"/>
                    <a:pt x="81" y="5"/>
                    <a:pt x="67" y="3"/>
                  </a:cubicBezTo>
                  <a:cubicBezTo>
                    <a:pt x="53" y="0"/>
                    <a:pt x="27" y="20"/>
                    <a:pt x="45" y="4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0"/>
            <p:cNvSpPr>
              <a:spLocks/>
            </p:cNvSpPr>
            <p:nvPr/>
          </p:nvSpPr>
          <p:spPr bwMode="auto">
            <a:xfrm>
              <a:off x="3232150" y="2578100"/>
              <a:ext cx="173038" cy="207962"/>
            </a:xfrm>
            <a:custGeom>
              <a:avLst/>
              <a:gdLst>
                <a:gd name="T0" fmla="*/ 34 w 34"/>
                <a:gd name="T1" fmla="*/ 18 h 41"/>
                <a:gd name="T2" fmla="*/ 27 w 34"/>
                <a:gd name="T3" fmla="*/ 5 h 41"/>
                <a:gd name="T4" fmla="*/ 2 w 34"/>
                <a:gd name="T5" fmla="*/ 20 h 41"/>
                <a:gd name="T6" fmla="*/ 22 w 34"/>
                <a:gd name="T7" fmla="*/ 36 h 41"/>
                <a:gd name="T8" fmla="*/ 23 w 34"/>
                <a:gd name="T9" fmla="*/ 23 h 41"/>
                <a:gd name="T10" fmla="*/ 18 w 34"/>
                <a:gd name="T11" fmla="*/ 24 h 41"/>
                <a:gd name="T12" fmla="*/ 16 w 34"/>
                <a:gd name="T13" fmla="*/ 17 h 41"/>
                <a:gd name="T14" fmla="*/ 34 w 34"/>
                <a:gd name="T15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34" y="18"/>
                  </a:moveTo>
                  <a:cubicBezTo>
                    <a:pt x="34" y="18"/>
                    <a:pt x="34" y="10"/>
                    <a:pt x="27" y="5"/>
                  </a:cubicBezTo>
                  <a:cubicBezTo>
                    <a:pt x="21" y="0"/>
                    <a:pt x="4" y="7"/>
                    <a:pt x="2" y="20"/>
                  </a:cubicBezTo>
                  <a:cubicBezTo>
                    <a:pt x="0" y="32"/>
                    <a:pt x="16" y="41"/>
                    <a:pt x="22" y="36"/>
                  </a:cubicBezTo>
                  <a:cubicBezTo>
                    <a:pt x="28" y="30"/>
                    <a:pt x="27" y="24"/>
                    <a:pt x="23" y="23"/>
                  </a:cubicBezTo>
                  <a:cubicBezTo>
                    <a:pt x="20" y="21"/>
                    <a:pt x="19" y="21"/>
                    <a:pt x="18" y="24"/>
                  </a:cubicBezTo>
                  <a:cubicBezTo>
                    <a:pt x="17" y="28"/>
                    <a:pt x="12" y="23"/>
                    <a:pt x="16" y="17"/>
                  </a:cubicBezTo>
                  <a:cubicBezTo>
                    <a:pt x="21" y="11"/>
                    <a:pt x="30" y="11"/>
                    <a:pt x="34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1"/>
            <p:cNvSpPr>
              <a:spLocks/>
            </p:cNvSpPr>
            <p:nvPr/>
          </p:nvSpPr>
          <p:spPr bwMode="auto">
            <a:xfrm>
              <a:off x="3571875" y="2806700"/>
              <a:ext cx="96838" cy="122237"/>
            </a:xfrm>
            <a:custGeom>
              <a:avLst/>
              <a:gdLst>
                <a:gd name="T0" fmla="*/ 4 w 19"/>
                <a:gd name="T1" fmla="*/ 5 h 24"/>
                <a:gd name="T2" fmla="*/ 7 w 19"/>
                <a:gd name="T3" fmla="*/ 10 h 24"/>
                <a:gd name="T4" fmla="*/ 3 w 19"/>
                <a:gd name="T5" fmla="*/ 19 h 24"/>
                <a:gd name="T6" fmla="*/ 17 w 19"/>
                <a:gd name="T7" fmla="*/ 16 h 24"/>
                <a:gd name="T8" fmla="*/ 4 w 19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4" y="5"/>
                  </a:moveTo>
                  <a:cubicBezTo>
                    <a:pt x="4" y="5"/>
                    <a:pt x="8" y="7"/>
                    <a:pt x="7" y="10"/>
                  </a:cubicBezTo>
                  <a:cubicBezTo>
                    <a:pt x="6" y="13"/>
                    <a:pt x="0" y="14"/>
                    <a:pt x="3" y="19"/>
                  </a:cubicBezTo>
                  <a:cubicBezTo>
                    <a:pt x="5" y="24"/>
                    <a:pt x="15" y="24"/>
                    <a:pt x="17" y="16"/>
                  </a:cubicBezTo>
                  <a:cubicBezTo>
                    <a:pt x="19" y="8"/>
                    <a:pt x="11" y="0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2"/>
            <p:cNvSpPr>
              <a:spLocks/>
            </p:cNvSpPr>
            <p:nvPr/>
          </p:nvSpPr>
          <p:spPr bwMode="auto">
            <a:xfrm>
              <a:off x="2562225" y="1635125"/>
              <a:ext cx="146050" cy="209550"/>
            </a:xfrm>
            <a:custGeom>
              <a:avLst/>
              <a:gdLst>
                <a:gd name="T0" fmla="*/ 15 w 29"/>
                <a:gd name="T1" fmla="*/ 16 h 41"/>
                <a:gd name="T2" fmla="*/ 0 w 29"/>
                <a:gd name="T3" fmla="*/ 12 h 41"/>
                <a:gd name="T4" fmla="*/ 20 w 29"/>
                <a:gd name="T5" fmla="*/ 5 h 41"/>
                <a:gd name="T6" fmla="*/ 28 w 29"/>
                <a:gd name="T7" fmla="*/ 25 h 41"/>
                <a:gd name="T8" fmla="*/ 29 w 29"/>
                <a:gd name="T9" fmla="*/ 41 h 41"/>
                <a:gd name="T10" fmla="*/ 20 w 29"/>
                <a:gd name="T11" fmla="*/ 27 h 41"/>
                <a:gd name="T12" fmla="*/ 15 w 29"/>
                <a:gd name="T1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1">
                  <a:moveTo>
                    <a:pt x="15" y="16"/>
                  </a:moveTo>
                  <a:cubicBezTo>
                    <a:pt x="12" y="22"/>
                    <a:pt x="0" y="21"/>
                    <a:pt x="0" y="12"/>
                  </a:cubicBezTo>
                  <a:cubicBezTo>
                    <a:pt x="1" y="4"/>
                    <a:pt x="12" y="0"/>
                    <a:pt x="20" y="5"/>
                  </a:cubicBezTo>
                  <a:cubicBezTo>
                    <a:pt x="28" y="10"/>
                    <a:pt x="28" y="21"/>
                    <a:pt x="28" y="25"/>
                  </a:cubicBezTo>
                  <a:cubicBezTo>
                    <a:pt x="29" y="30"/>
                    <a:pt x="29" y="41"/>
                    <a:pt x="29" y="41"/>
                  </a:cubicBezTo>
                  <a:cubicBezTo>
                    <a:pt x="29" y="41"/>
                    <a:pt x="23" y="36"/>
                    <a:pt x="20" y="27"/>
                  </a:cubicBezTo>
                  <a:cubicBezTo>
                    <a:pt x="17" y="18"/>
                    <a:pt x="15" y="16"/>
                    <a:pt x="15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3"/>
            <p:cNvSpPr>
              <a:spLocks/>
            </p:cNvSpPr>
            <p:nvPr/>
          </p:nvSpPr>
          <p:spPr bwMode="auto">
            <a:xfrm>
              <a:off x="2765425" y="1706563"/>
              <a:ext cx="166688" cy="209550"/>
            </a:xfrm>
            <a:custGeom>
              <a:avLst/>
              <a:gdLst>
                <a:gd name="T0" fmla="*/ 0 w 33"/>
                <a:gd name="T1" fmla="*/ 23 h 41"/>
                <a:gd name="T2" fmla="*/ 6 w 33"/>
                <a:gd name="T3" fmla="*/ 36 h 41"/>
                <a:gd name="T4" fmla="*/ 31 w 33"/>
                <a:gd name="T5" fmla="*/ 21 h 41"/>
                <a:gd name="T6" fmla="*/ 12 w 33"/>
                <a:gd name="T7" fmla="*/ 5 h 41"/>
                <a:gd name="T8" fmla="*/ 10 w 33"/>
                <a:gd name="T9" fmla="*/ 18 h 41"/>
                <a:gd name="T10" fmla="*/ 16 w 33"/>
                <a:gd name="T11" fmla="*/ 17 h 41"/>
                <a:gd name="T12" fmla="*/ 17 w 33"/>
                <a:gd name="T13" fmla="*/ 24 h 41"/>
                <a:gd name="T14" fmla="*/ 0 w 33"/>
                <a:gd name="T1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1">
                  <a:moveTo>
                    <a:pt x="0" y="23"/>
                  </a:moveTo>
                  <a:cubicBezTo>
                    <a:pt x="0" y="23"/>
                    <a:pt x="0" y="31"/>
                    <a:pt x="6" y="36"/>
                  </a:cubicBezTo>
                  <a:cubicBezTo>
                    <a:pt x="13" y="41"/>
                    <a:pt x="30" y="34"/>
                    <a:pt x="31" y="21"/>
                  </a:cubicBezTo>
                  <a:cubicBezTo>
                    <a:pt x="33" y="9"/>
                    <a:pt x="18" y="0"/>
                    <a:pt x="12" y="5"/>
                  </a:cubicBezTo>
                  <a:cubicBezTo>
                    <a:pt x="6" y="11"/>
                    <a:pt x="7" y="17"/>
                    <a:pt x="10" y="18"/>
                  </a:cubicBezTo>
                  <a:cubicBezTo>
                    <a:pt x="14" y="20"/>
                    <a:pt x="15" y="20"/>
                    <a:pt x="16" y="17"/>
                  </a:cubicBezTo>
                  <a:cubicBezTo>
                    <a:pt x="17" y="14"/>
                    <a:pt x="22" y="18"/>
                    <a:pt x="17" y="24"/>
                  </a:cubicBezTo>
                  <a:cubicBezTo>
                    <a:pt x="13" y="30"/>
                    <a:pt x="4" y="30"/>
                    <a:pt x="0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4"/>
            <p:cNvSpPr>
              <a:spLocks/>
            </p:cNvSpPr>
            <p:nvPr/>
          </p:nvSpPr>
          <p:spPr bwMode="auto">
            <a:xfrm>
              <a:off x="2500312" y="1563688"/>
              <a:ext cx="92075" cy="122237"/>
            </a:xfrm>
            <a:custGeom>
              <a:avLst/>
              <a:gdLst>
                <a:gd name="T0" fmla="*/ 14 w 18"/>
                <a:gd name="T1" fmla="*/ 19 h 24"/>
                <a:gd name="T2" fmla="*/ 12 w 18"/>
                <a:gd name="T3" fmla="*/ 14 h 24"/>
                <a:gd name="T4" fmla="*/ 16 w 18"/>
                <a:gd name="T5" fmla="*/ 5 h 24"/>
                <a:gd name="T6" fmla="*/ 2 w 18"/>
                <a:gd name="T7" fmla="*/ 8 h 24"/>
                <a:gd name="T8" fmla="*/ 14 w 18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4" y="19"/>
                  </a:moveTo>
                  <a:cubicBezTo>
                    <a:pt x="14" y="19"/>
                    <a:pt x="10" y="17"/>
                    <a:pt x="12" y="14"/>
                  </a:cubicBezTo>
                  <a:cubicBezTo>
                    <a:pt x="13" y="11"/>
                    <a:pt x="18" y="10"/>
                    <a:pt x="16" y="5"/>
                  </a:cubicBezTo>
                  <a:cubicBezTo>
                    <a:pt x="14" y="0"/>
                    <a:pt x="4" y="0"/>
                    <a:pt x="2" y="8"/>
                  </a:cubicBezTo>
                  <a:cubicBezTo>
                    <a:pt x="0" y="16"/>
                    <a:pt x="8" y="24"/>
                    <a:pt x="14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5"/>
            <p:cNvSpPr>
              <a:spLocks/>
            </p:cNvSpPr>
            <p:nvPr/>
          </p:nvSpPr>
          <p:spPr bwMode="auto">
            <a:xfrm>
              <a:off x="2474912" y="1722438"/>
              <a:ext cx="207963" cy="147637"/>
            </a:xfrm>
            <a:custGeom>
              <a:avLst/>
              <a:gdLst>
                <a:gd name="T0" fmla="*/ 16 w 41"/>
                <a:gd name="T1" fmla="*/ 15 h 29"/>
                <a:gd name="T2" fmla="*/ 12 w 41"/>
                <a:gd name="T3" fmla="*/ 1 h 29"/>
                <a:gd name="T4" fmla="*/ 5 w 41"/>
                <a:gd name="T5" fmla="*/ 20 h 29"/>
                <a:gd name="T6" fmla="*/ 25 w 41"/>
                <a:gd name="T7" fmla="*/ 28 h 29"/>
                <a:gd name="T8" fmla="*/ 41 w 41"/>
                <a:gd name="T9" fmla="*/ 29 h 29"/>
                <a:gd name="T10" fmla="*/ 26 w 41"/>
                <a:gd name="T11" fmla="*/ 20 h 29"/>
                <a:gd name="T12" fmla="*/ 16 w 41"/>
                <a:gd name="T13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9">
                  <a:moveTo>
                    <a:pt x="16" y="15"/>
                  </a:moveTo>
                  <a:cubicBezTo>
                    <a:pt x="22" y="12"/>
                    <a:pt x="20" y="0"/>
                    <a:pt x="12" y="1"/>
                  </a:cubicBezTo>
                  <a:cubicBezTo>
                    <a:pt x="4" y="1"/>
                    <a:pt x="0" y="12"/>
                    <a:pt x="5" y="20"/>
                  </a:cubicBezTo>
                  <a:cubicBezTo>
                    <a:pt x="10" y="28"/>
                    <a:pt x="20" y="28"/>
                    <a:pt x="25" y="28"/>
                  </a:cubicBezTo>
                  <a:cubicBezTo>
                    <a:pt x="30" y="29"/>
                    <a:pt x="41" y="29"/>
                    <a:pt x="41" y="29"/>
                  </a:cubicBezTo>
                  <a:cubicBezTo>
                    <a:pt x="41" y="29"/>
                    <a:pt x="36" y="23"/>
                    <a:pt x="26" y="20"/>
                  </a:cubicBezTo>
                  <a:cubicBezTo>
                    <a:pt x="17" y="17"/>
                    <a:pt x="16" y="15"/>
                    <a:pt x="16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6"/>
            <p:cNvSpPr>
              <a:spLocks/>
            </p:cNvSpPr>
            <p:nvPr/>
          </p:nvSpPr>
          <p:spPr bwMode="auto">
            <a:xfrm>
              <a:off x="2435225" y="1593850"/>
              <a:ext cx="654050" cy="657225"/>
            </a:xfrm>
            <a:custGeom>
              <a:avLst/>
              <a:gdLst>
                <a:gd name="T0" fmla="*/ 84 w 129"/>
                <a:gd name="T1" fmla="*/ 84 h 129"/>
                <a:gd name="T2" fmla="*/ 62 w 129"/>
                <a:gd name="T3" fmla="*/ 126 h 129"/>
                <a:gd name="T4" fmla="*/ 48 w 129"/>
                <a:gd name="T5" fmla="*/ 101 h 129"/>
                <a:gd name="T6" fmla="*/ 69 w 129"/>
                <a:gd name="T7" fmla="*/ 97 h 129"/>
                <a:gd name="T8" fmla="*/ 67 w 129"/>
                <a:gd name="T9" fmla="*/ 105 h 129"/>
                <a:gd name="T10" fmla="*/ 59 w 129"/>
                <a:gd name="T11" fmla="*/ 110 h 129"/>
                <a:gd name="T12" fmla="*/ 78 w 129"/>
                <a:gd name="T13" fmla="*/ 108 h 129"/>
                <a:gd name="T14" fmla="*/ 58 w 129"/>
                <a:gd name="T15" fmla="*/ 68 h 129"/>
                <a:gd name="T16" fmla="*/ 11 w 129"/>
                <a:gd name="T17" fmla="*/ 75 h 129"/>
                <a:gd name="T18" fmla="*/ 15 w 129"/>
                <a:gd name="T19" fmla="*/ 86 h 129"/>
                <a:gd name="T20" fmla="*/ 22 w 129"/>
                <a:gd name="T21" fmla="*/ 77 h 129"/>
                <a:gd name="T22" fmla="*/ 21 w 129"/>
                <a:gd name="T23" fmla="*/ 93 h 129"/>
                <a:gd name="T24" fmla="*/ 0 w 129"/>
                <a:gd name="T25" fmla="*/ 82 h 129"/>
                <a:gd name="T26" fmla="*/ 33 w 129"/>
                <a:gd name="T27" fmla="*/ 55 h 129"/>
                <a:gd name="T28" fmla="*/ 62 w 129"/>
                <a:gd name="T29" fmla="*/ 62 h 129"/>
                <a:gd name="T30" fmla="*/ 55 w 129"/>
                <a:gd name="T31" fmla="*/ 33 h 129"/>
                <a:gd name="T32" fmla="*/ 81 w 129"/>
                <a:gd name="T33" fmla="*/ 0 h 129"/>
                <a:gd name="T34" fmla="*/ 93 w 129"/>
                <a:gd name="T35" fmla="*/ 22 h 129"/>
                <a:gd name="T36" fmla="*/ 77 w 129"/>
                <a:gd name="T37" fmla="*/ 22 h 129"/>
                <a:gd name="T38" fmla="*/ 86 w 129"/>
                <a:gd name="T39" fmla="*/ 15 h 129"/>
                <a:gd name="T40" fmla="*/ 75 w 129"/>
                <a:gd name="T41" fmla="*/ 11 h 129"/>
                <a:gd name="T42" fmla="*/ 68 w 129"/>
                <a:gd name="T43" fmla="*/ 58 h 129"/>
                <a:gd name="T44" fmla="*/ 108 w 129"/>
                <a:gd name="T45" fmla="*/ 78 h 129"/>
                <a:gd name="T46" fmla="*/ 110 w 129"/>
                <a:gd name="T47" fmla="*/ 59 h 129"/>
                <a:gd name="T48" fmla="*/ 105 w 129"/>
                <a:gd name="T49" fmla="*/ 67 h 129"/>
                <a:gd name="T50" fmla="*/ 97 w 129"/>
                <a:gd name="T51" fmla="*/ 69 h 129"/>
                <a:gd name="T52" fmla="*/ 101 w 129"/>
                <a:gd name="T53" fmla="*/ 48 h 129"/>
                <a:gd name="T54" fmla="*/ 126 w 129"/>
                <a:gd name="T55" fmla="*/ 62 h 129"/>
                <a:gd name="T56" fmla="*/ 84 w 129"/>
                <a:gd name="T57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29">
                  <a:moveTo>
                    <a:pt x="84" y="84"/>
                  </a:moveTo>
                  <a:cubicBezTo>
                    <a:pt x="101" y="109"/>
                    <a:pt x="76" y="129"/>
                    <a:pt x="62" y="126"/>
                  </a:cubicBezTo>
                  <a:cubicBezTo>
                    <a:pt x="48" y="124"/>
                    <a:pt x="43" y="110"/>
                    <a:pt x="48" y="101"/>
                  </a:cubicBezTo>
                  <a:cubicBezTo>
                    <a:pt x="53" y="92"/>
                    <a:pt x="65" y="93"/>
                    <a:pt x="69" y="97"/>
                  </a:cubicBezTo>
                  <a:cubicBezTo>
                    <a:pt x="72" y="100"/>
                    <a:pt x="68" y="107"/>
                    <a:pt x="67" y="105"/>
                  </a:cubicBezTo>
                  <a:cubicBezTo>
                    <a:pt x="65" y="103"/>
                    <a:pt x="60" y="103"/>
                    <a:pt x="59" y="110"/>
                  </a:cubicBezTo>
                  <a:cubicBezTo>
                    <a:pt x="58" y="117"/>
                    <a:pt x="74" y="120"/>
                    <a:pt x="78" y="108"/>
                  </a:cubicBezTo>
                  <a:cubicBezTo>
                    <a:pt x="82" y="97"/>
                    <a:pt x="74" y="79"/>
                    <a:pt x="58" y="68"/>
                  </a:cubicBezTo>
                  <a:cubicBezTo>
                    <a:pt x="42" y="57"/>
                    <a:pt x="14" y="65"/>
                    <a:pt x="11" y="75"/>
                  </a:cubicBezTo>
                  <a:cubicBezTo>
                    <a:pt x="7" y="86"/>
                    <a:pt x="15" y="86"/>
                    <a:pt x="15" y="86"/>
                  </a:cubicBezTo>
                  <a:cubicBezTo>
                    <a:pt x="11" y="81"/>
                    <a:pt x="17" y="75"/>
                    <a:pt x="22" y="77"/>
                  </a:cubicBezTo>
                  <a:cubicBezTo>
                    <a:pt x="27" y="79"/>
                    <a:pt x="28" y="89"/>
                    <a:pt x="21" y="93"/>
                  </a:cubicBezTo>
                  <a:cubicBezTo>
                    <a:pt x="15" y="98"/>
                    <a:pt x="1" y="95"/>
                    <a:pt x="0" y="82"/>
                  </a:cubicBezTo>
                  <a:cubicBezTo>
                    <a:pt x="0" y="68"/>
                    <a:pt x="12" y="54"/>
                    <a:pt x="33" y="55"/>
                  </a:cubicBezTo>
                  <a:cubicBezTo>
                    <a:pt x="54" y="57"/>
                    <a:pt x="62" y="62"/>
                    <a:pt x="62" y="62"/>
                  </a:cubicBezTo>
                  <a:cubicBezTo>
                    <a:pt x="62" y="62"/>
                    <a:pt x="57" y="54"/>
                    <a:pt x="55" y="33"/>
                  </a:cubicBezTo>
                  <a:cubicBezTo>
                    <a:pt x="54" y="13"/>
                    <a:pt x="68" y="0"/>
                    <a:pt x="81" y="0"/>
                  </a:cubicBezTo>
                  <a:cubicBezTo>
                    <a:pt x="95" y="1"/>
                    <a:pt x="98" y="15"/>
                    <a:pt x="93" y="22"/>
                  </a:cubicBezTo>
                  <a:cubicBezTo>
                    <a:pt x="89" y="28"/>
                    <a:pt x="79" y="27"/>
                    <a:pt x="77" y="22"/>
                  </a:cubicBezTo>
                  <a:cubicBezTo>
                    <a:pt x="75" y="18"/>
                    <a:pt x="81" y="11"/>
                    <a:pt x="86" y="15"/>
                  </a:cubicBezTo>
                  <a:cubicBezTo>
                    <a:pt x="86" y="15"/>
                    <a:pt x="85" y="7"/>
                    <a:pt x="75" y="11"/>
                  </a:cubicBezTo>
                  <a:cubicBezTo>
                    <a:pt x="65" y="14"/>
                    <a:pt x="57" y="42"/>
                    <a:pt x="68" y="58"/>
                  </a:cubicBezTo>
                  <a:cubicBezTo>
                    <a:pt x="79" y="74"/>
                    <a:pt x="97" y="82"/>
                    <a:pt x="108" y="78"/>
                  </a:cubicBezTo>
                  <a:cubicBezTo>
                    <a:pt x="119" y="74"/>
                    <a:pt x="116" y="58"/>
                    <a:pt x="110" y="59"/>
                  </a:cubicBezTo>
                  <a:cubicBezTo>
                    <a:pt x="103" y="60"/>
                    <a:pt x="103" y="65"/>
                    <a:pt x="105" y="67"/>
                  </a:cubicBezTo>
                  <a:cubicBezTo>
                    <a:pt x="107" y="69"/>
                    <a:pt x="100" y="73"/>
                    <a:pt x="97" y="69"/>
                  </a:cubicBezTo>
                  <a:cubicBezTo>
                    <a:pt x="93" y="66"/>
                    <a:pt x="92" y="53"/>
                    <a:pt x="101" y="48"/>
                  </a:cubicBezTo>
                  <a:cubicBezTo>
                    <a:pt x="110" y="44"/>
                    <a:pt x="123" y="48"/>
                    <a:pt x="126" y="62"/>
                  </a:cubicBezTo>
                  <a:cubicBezTo>
                    <a:pt x="129" y="76"/>
                    <a:pt x="109" y="102"/>
                    <a:pt x="8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7"/>
            <p:cNvSpPr>
              <a:spLocks/>
            </p:cNvSpPr>
            <p:nvPr/>
          </p:nvSpPr>
          <p:spPr bwMode="auto">
            <a:xfrm>
              <a:off x="2541587" y="1925638"/>
              <a:ext cx="212725" cy="168275"/>
            </a:xfrm>
            <a:custGeom>
              <a:avLst/>
              <a:gdLst>
                <a:gd name="T0" fmla="*/ 24 w 42"/>
                <a:gd name="T1" fmla="*/ 0 h 33"/>
                <a:gd name="T2" fmla="*/ 37 w 42"/>
                <a:gd name="T3" fmla="*/ 6 h 33"/>
                <a:gd name="T4" fmla="*/ 22 w 42"/>
                <a:gd name="T5" fmla="*/ 32 h 33"/>
                <a:gd name="T6" fmla="*/ 6 w 42"/>
                <a:gd name="T7" fmla="*/ 12 h 33"/>
                <a:gd name="T8" fmla="*/ 19 w 42"/>
                <a:gd name="T9" fmla="*/ 11 h 33"/>
                <a:gd name="T10" fmla="*/ 18 w 42"/>
                <a:gd name="T11" fmla="*/ 16 h 33"/>
                <a:gd name="T12" fmla="*/ 25 w 42"/>
                <a:gd name="T13" fmla="*/ 17 h 33"/>
                <a:gd name="T14" fmla="*/ 24 w 42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3">
                  <a:moveTo>
                    <a:pt x="24" y="0"/>
                  </a:moveTo>
                  <a:cubicBezTo>
                    <a:pt x="24" y="0"/>
                    <a:pt x="32" y="0"/>
                    <a:pt x="37" y="6"/>
                  </a:cubicBezTo>
                  <a:cubicBezTo>
                    <a:pt x="42" y="13"/>
                    <a:pt x="35" y="30"/>
                    <a:pt x="22" y="32"/>
                  </a:cubicBezTo>
                  <a:cubicBezTo>
                    <a:pt x="9" y="33"/>
                    <a:pt x="0" y="18"/>
                    <a:pt x="6" y="12"/>
                  </a:cubicBezTo>
                  <a:cubicBezTo>
                    <a:pt x="11" y="6"/>
                    <a:pt x="18" y="7"/>
                    <a:pt x="19" y="11"/>
                  </a:cubicBezTo>
                  <a:cubicBezTo>
                    <a:pt x="20" y="14"/>
                    <a:pt x="21" y="15"/>
                    <a:pt x="18" y="16"/>
                  </a:cubicBezTo>
                  <a:cubicBezTo>
                    <a:pt x="14" y="17"/>
                    <a:pt x="19" y="22"/>
                    <a:pt x="25" y="17"/>
                  </a:cubicBezTo>
                  <a:cubicBezTo>
                    <a:pt x="31" y="13"/>
                    <a:pt x="31" y="4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8"/>
            <p:cNvSpPr>
              <a:spLocks/>
            </p:cNvSpPr>
            <p:nvPr/>
          </p:nvSpPr>
          <p:spPr bwMode="auto">
            <a:xfrm>
              <a:off x="2403475" y="1660525"/>
              <a:ext cx="122238" cy="96837"/>
            </a:xfrm>
            <a:custGeom>
              <a:avLst/>
              <a:gdLst>
                <a:gd name="T0" fmla="*/ 19 w 24"/>
                <a:gd name="T1" fmla="*/ 14 h 19"/>
                <a:gd name="T2" fmla="*/ 14 w 24"/>
                <a:gd name="T3" fmla="*/ 12 h 19"/>
                <a:gd name="T4" fmla="*/ 5 w 24"/>
                <a:gd name="T5" fmla="*/ 16 h 19"/>
                <a:gd name="T6" fmla="*/ 8 w 24"/>
                <a:gd name="T7" fmla="*/ 2 h 19"/>
                <a:gd name="T8" fmla="*/ 19 w 24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19" y="14"/>
                  </a:moveTo>
                  <a:cubicBezTo>
                    <a:pt x="19" y="14"/>
                    <a:pt x="16" y="10"/>
                    <a:pt x="14" y="12"/>
                  </a:cubicBezTo>
                  <a:cubicBezTo>
                    <a:pt x="11" y="13"/>
                    <a:pt x="10" y="19"/>
                    <a:pt x="5" y="16"/>
                  </a:cubicBezTo>
                  <a:cubicBezTo>
                    <a:pt x="0" y="14"/>
                    <a:pt x="0" y="4"/>
                    <a:pt x="8" y="2"/>
                  </a:cubicBezTo>
                  <a:cubicBezTo>
                    <a:pt x="16" y="0"/>
                    <a:pt x="24" y="8"/>
                    <a:pt x="19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9"/>
            <p:cNvSpPr>
              <a:spLocks noEditPoints="1"/>
            </p:cNvSpPr>
            <p:nvPr/>
          </p:nvSpPr>
          <p:spPr bwMode="auto">
            <a:xfrm>
              <a:off x="2967037" y="2128838"/>
              <a:ext cx="234950" cy="234950"/>
            </a:xfrm>
            <a:custGeom>
              <a:avLst/>
              <a:gdLst>
                <a:gd name="T0" fmla="*/ 38 w 46"/>
                <a:gd name="T1" fmla="*/ 38 h 46"/>
                <a:gd name="T2" fmla="*/ 8 w 46"/>
                <a:gd name="T3" fmla="*/ 38 h 46"/>
                <a:gd name="T4" fmla="*/ 8 w 46"/>
                <a:gd name="T5" fmla="*/ 8 h 46"/>
                <a:gd name="T6" fmla="*/ 38 w 46"/>
                <a:gd name="T7" fmla="*/ 8 h 46"/>
                <a:gd name="T8" fmla="*/ 38 w 46"/>
                <a:gd name="T9" fmla="*/ 38 h 46"/>
                <a:gd name="T10" fmla="*/ 31 w 46"/>
                <a:gd name="T11" fmla="*/ 15 h 46"/>
                <a:gd name="T12" fmla="*/ 15 w 46"/>
                <a:gd name="T13" fmla="*/ 15 h 46"/>
                <a:gd name="T14" fmla="*/ 15 w 46"/>
                <a:gd name="T15" fmla="*/ 31 h 46"/>
                <a:gd name="T16" fmla="*/ 31 w 46"/>
                <a:gd name="T17" fmla="*/ 31 h 46"/>
                <a:gd name="T18" fmla="*/ 31 w 46"/>
                <a:gd name="T19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38" y="38"/>
                  </a:moveTo>
                  <a:cubicBezTo>
                    <a:pt x="30" y="46"/>
                    <a:pt x="16" y="46"/>
                    <a:pt x="8" y="38"/>
                  </a:cubicBezTo>
                  <a:cubicBezTo>
                    <a:pt x="0" y="30"/>
                    <a:pt x="0" y="16"/>
                    <a:pt x="8" y="8"/>
                  </a:cubicBezTo>
                  <a:cubicBezTo>
                    <a:pt x="16" y="0"/>
                    <a:pt x="30" y="0"/>
                    <a:pt x="38" y="8"/>
                  </a:cubicBezTo>
                  <a:cubicBezTo>
                    <a:pt x="46" y="16"/>
                    <a:pt x="46" y="30"/>
                    <a:pt x="38" y="38"/>
                  </a:cubicBezTo>
                  <a:moveTo>
                    <a:pt x="31" y="15"/>
                  </a:moveTo>
                  <a:cubicBezTo>
                    <a:pt x="26" y="11"/>
                    <a:pt x="19" y="11"/>
                    <a:pt x="15" y="15"/>
                  </a:cubicBezTo>
                  <a:cubicBezTo>
                    <a:pt x="11" y="19"/>
                    <a:pt x="11" y="26"/>
                    <a:pt x="15" y="31"/>
                  </a:cubicBezTo>
                  <a:cubicBezTo>
                    <a:pt x="19" y="35"/>
                    <a:pt x="26" y="35"/>
                    <a:pt x="31" y="31"/>
                  </a:cubicBezTo>
                  <a:cubicBezTo>
                    <a:pt x="35" y="26"/>
                    <a:pt x="35" y="19"/>
                    <a:pt x="31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50"/>
            <p:cNvSpPr>
              <a:spLocks/>
            </p:cNvSpPr>
            <p:nvPr/>
          </p:nvSpPr>
          <p:spPr bwMode="auto">
            <a:xfrm>
              <a:off x="3119437" y="2047875"/>
              <a:ext cx="163513" cy="163512"/>
            </a:xfrm>
            <a:custGeom>
              <a:avLst/>
              <a:gdLst>
                <a:gd name="T0" fmla="*/ 28 w 32"/>
                <a:gd name="T1" fmla="*/ 1 h 32"/>
                <a:gd name="T2" fmla="*/ 0 w 32"/>
                <a:gd name="T3" fmla="*/ 22 h 32"/>
                <a:gd name="T4" fmla="*/ 5 w 32"/>
                <a:gd name="T5" fmla="*/ 24 h 32"/>
                <a:gd name="T6" fmla="*/ 25 w 32"/>
                <a:gd name="T7" fmla="*/ 7 h 32"/>
                <a:gd name="T8" fmla="*/ 8 w 32"/>
                <a:gd name="T9" fmla="*/ 27 h 32"/>
                <a:gd name="T10" fmla="*/ 10 w 32"/>
                <a:gd name="T11" fmla="*/ 32 h 32"/>
                <a:gd name="T12" fmla="*/ 31 w 32"/>
                <a:gd name="T13" fmla="*/ 4 h 32"/>
                <a:gd name="T14" fmla="*/ 32 w 32"/>
                <a:gd name="T15" fmla="*/ 0 h 32"/>
                <a:gd name="T16" fmla="*/ 28 w 32"/>
                <a:gd name="T1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2">
                  <a:moveTo>
                    <a:pt x="28" y="1"/>
                  </a:moveTo>
                  <a:cubicBezTo>
                    <a:pt x="9" y="5"/>
                    <a:pt x="1" y="21"/>
                    <a:pt x="0" y="22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11" y="12"/>
                    <a:pt x="25" y="7"/>
                  </a:cubicBezTo>
                  <a:cubicBezTo>
                    <a:pt x="20" y="21"/>
                    <a:pt x="8" y="27"/>
                    <a:pt x="8" y="27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28" y="24"/>
                    <a:pt x="31" y="4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2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51"/>
            <p:cNvSpPr>
              <a:spLocks/>
            </p:cNvSpPr>
            <p:nvPr/>
          </p:nvSpPr>
          <p:spPr bwMode="auto">
            <a:xfrm>
              <a:off x="2886075" y="2282825"/>
              <a:ext cx="163513" cy="161925"/>
            </a:xfrm>
            <a:custGeom>
              <a:avLst/>
              <a:gdLst>
                <a:gd name="T0" fmla="*/ 27 w 32"/>
                <a:gd name="T1" fmla="*/ 8 h 32"/>
                <a:gd name="T2" fmla="*/ 7 w 32"/>
                <a:gd name="T3" fmla="*/ 25 h 32"/>
                <a:gd name="T4" fmla="*/ 24 w 32"/>
                <a:gd name="T5" fmla="*/ 5 h 32"/>
                <a:gd name="T6" fmla="*/ 22 w 32"/>
                <a:gd name="T7" fmla="*/ 0 h 32"/>
                <a:gd name="T8" fmla="*/ 1 w 32"/>
                <a:gd name="T9" fmla="*/ 28 h 32"/>
                <a:gd name="T10" fmla="*/ 0 w 32"/>
                <a:gd name="T11" fmla="*/ 32 h 32"/>
                <a:gd name="T12" fmla="*/ 4 w 32"/>
                <a:gd name="T13" fmla="*/ 31 h 32"/>
                <a:gd name="T14" fmla="*/ 32 w 32"/>
                <a:gd name="T15" fmla="*/ 10 h 32"/>
                <a:gd name="T16" fmla="*/ 27 w 32"/>
                <a:gd name="T1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2">
                  <a:moveTo>
                    <a:pt x="27" y="8"/>
                  </a:moveTo>
                  <a:cubicBezTo>
                    <a:pt x="27" y="8"/>
                    <a:pt x="21" y="20"/>
                    <a:pt x="7" y="25"/>
                  </a:cubicBezTo>
                  <a:cubicBezTo>
                    <a:pt x="12" y="11"/>
                    <a:pt x="24" y="5"/>
                    <a:pt x="24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4" y="9"/>
                    <a:pt x="1" y="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3" y="28"/>
                    <a:pt x="31" y="11"/>
                    <a:pt x="32" y="10"/>
                  </a:cubicBezTo>
                  <a:lnTo>
                    <a:pt x="2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52"/>
            <p:cNvSpPr>
              <a:spLocks/>
            </p:cNvSpPr>
            <p:nvPr/>
          </p:nvSpPr>
          <p:spPr bwMode="auto">
            <a:xfrm>
              <a:off x="3119437" y="2282825"/>
              <a:ext cx="163513" cy="161925"/>
            </a:xfrm>
            <a:custGeom>
              <a:avLst/>
              <a:gdLst>
                <a:gd name="T0" fmla="*/ 31 w 32"/>
                <a:gd name="T1" fmla="*/ 28 h 32"/>
                <a:gd name="T2" fmla="*/ 10 w 32"/>
                <a:gd name="T3" fmla="*/ 0 h 32"/>
                <a:gd name="T4" fmla="*/ 8 w 32"/>
                <a:gd name="T5" fmla="*/ 5 h 32"/>
                <a:gd name="T6" fmla="*/ 25 w 32"/>
                <a:gd name="T7" fmla="*/ 25 h 32"/>
                <a:gd name="T8" fmla="*/ 5 w 32"/>
                <a:gd name="T9" fmla="*/ 8 h 32"/>
                <a:gd name="T10" fmla="*/ 0 w 32"/>
                <a:gd name="T11" fmla="*/ 10 h 32"/>
                <a:gd name="T12" fmla="*/ 28 w 32"/>
                <a:gd name="T13" fmla="*/ 31 h 32"/>
                <a:gd name="T14" fmla="*/ 32 w 32"/>
                <a:gd name="T15" fmla="*/ 32 h 32"/>
                <a:gd name="T16" fmla="*/ 31 w 32"/>
                <a:gd name="T1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2">
                  <a:moveTo>
                    <a:pt x="31" y="28"/>
                  </a:moveTo>
                  <a:cubicBezTo>
                    <a:pt x="28" y="9"/>
                    <a:pt x="11" y="1"/>
                    <a:pt x="10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20" y="11"/>
                    <a:pt x="25" y="25"/>
                  </a:cubicBezTo>
                  <a:cubicBezTo>
                    <a:pt x="11" y="20"/>
                    <a:pt x="5" y="8"/>
                    <a:pt x="5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9" y="28"/>
                    <a:pt x="28" y="31"/>
                  </a:cubicBezTo>
                  <a:cubicBezTo>
                    <a:pt x="32" y="32"/>
                    <a:pt x="32" y="32"/>
                    <a:pt x="32" y="32"/>
                  </a:cubicBezTo>
                  <a:lnTo>
                    <a:pt x="31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53"/>
            <p:cNvSpPr>
              <a:spLocks/>
            </p:cNvSpPr>
            <p:nvPr/>
          </p:nvSpPr>
          <p:spPr bwMode="auto">
            <a:xfrm>
              <a:off x="2886075" y="2047875"/>
              <a:ext cx="163513" cy="163512"/>
            </a:xfrm>
            <a:custGeom>
              <a:avLst/>
              <a:gdLst>
                <a:gd name="T0" fmla="*/ 4 w 32"/>
                <a:gd name="T1" fmla="*/ 1 h 32"/>
                <a:gd name="T2" fmla="*/ 0 w 32"/>
                <a:gd name="T3" fmla="*/ 0 h 32"/>
                <a:gd name="T4" fmla="*/ 1 w 32"/>
                <a:gd name="T5" fmla="*/ 4 h 32"/>
                <a:gd name="T6" fmla="*/ 22 w 32"/>
                <a:gd name="T7" fmla="*/ 32 h 32"/>
                <a:gd name="T8" fmla="*/ 24 w 32"/>
                <a:gd name="T9" fmla="*/ 27 h 32"/>
                <a:gd name="T10" fmla="*/ 7 w 32"/>
                <a:gd name="T11" fmla="*/ 7 h 32"/>
                <a:gd name="T12" fmla="*/ 27 w 32"/>
                <a:gd name="T13" fmla="*/ 24 h 32"/>
                <a:gd name="T14" fmla="*/ 32 w 32"/>
                <a:gd name="T15" fmla="*/ 22 h 32"/>
                <a:gd name="T16" fmla="*/ 4 w 32"/>
                <a:gd name="T1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2">
                  <a:moveTo>
                    <a:pt x="4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24"/>
                    <a:pt x="21" y="31"/>
                    <a:pt x="22" y="32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12" y="21"/>
                    <a:pt x="7" y="7"/>
                  </a:cubicBezTo>
                  <a:cubicBezTo>
                    <a:pt x="21" y="12"/>
                    <a:pt x="27" y="24"/>
                    <a:pt x="27" y="24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1"/>
                    <a:pt x="23" y="5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54"/>
            <p:cNvSpPr>
              <a:spLocks/>
            </p:cNvSpPr>
            <p:nvPr/>
          </p:nvSpPr>
          <p:spPr bwMode="auto">
            <a:xfrm>
              <a:off x="3017837" y="2338388"/>
              <a:ext cx="133350" cy="188912"/>
            </a:xfrm>
            <a:custGeom>
              <a:avLst/>
              <a:gdLst>
                <a:gd name="T0" fmla="*/ 20 w 26"/>
                <a:gd name="T1" fmla="*/ 0 h 37"/>
                <a:gd name="T2" fmla="*/ 15 w 26"/>
                <a:gd name="T3" fmla="*/ 1 h 37"/>
                <a:gd name="T4" fmla="*/ 13 w 26"/>
                <a:gd name="T5" fmla="*/ 27 h 37"/>
                <a:gd name="T6" fmla="*/ 11 w 26"/>
                <a:gd name="T7" fmla="*/ 1 h 37"/>
                <a:gd name="T8" fmla="*/ 6 w 26"/>
                <a:gd name="T9" fmla="*/ 0 h 37"/>
                <a:gd name="T10" fmla="*/ 11 w 26"/>
                <a:gd name="T11" fmla="*/ 34 h 37"/>
                <a:gd name="T12" fmla="*/ 13 w 26"/>
                <a:gd name="T13" fmla="*/ 37 h 37"/>
                <a:gd name="T14" fmla="*/ 15 w 26"/>
                <a:gd name="T15" fmla="*/ 34 h 37"/>
                <a:gd name="T16" fmla="*/ 20 w 26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7">
                  <a:moveTo>
                    <a:pt x="20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20" y="14"/>
                    <a:pt x="13" y="27"/>
                  </a:cubicBezTo>
                  <a:cubicBezTo>
                    <a:pt x="6" y="14"/>
                    <a:pt x="11" y="1"/>
                    <a:pt x="11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0" y="17"/>
                    <a:pt x="11" y="34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6" y="17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55"/>
            <p:cNvSpPr>
              <a:spLocks/>
            </p:cNvSpPr>
            <p:nvPr/>
          </p:nvSpPr>
          <p:spPr bwMode="auto">
            <a:xfrm>
              <a:off x="3017837" y="1971675"/>
              <a:ext cx="133350" cy="182562"/>
            </a:xfrm>
            <a:custGeom>
              <a:avLst/>
              <a:gdLst>
                <a:gd name="T0" fmla="*/ 15 w 26"/>
                <a:gd name="T1" fmla="*/ 3 h 36"/>
                <a:gd name="T2" fmla="*/ 13 w 26"/>
                <a:gd name="T3" fmla="*/ 0 h 36"/>
                <a:gd name="T4" fmla="*/ 11 w 26"/>
                <a:gd name="T5" fmla="*/ 3 h 36"/>
                <a:gd name="T6" fmla="*/ 6 w 26"/>
                <a:gd name="T7" fmla="*/ 36 h 36"/>
                <a:gd name="T8" fmla="*/ 11 w 26"/>
                <a:gd name="T9" fmla="*/ 35 h 36"/>
                <a:gd name="T10" fmla="*/ 13 w 26"/>
                <a:gd name="T11" fmla="*/ 9 h 36"/>
                <a:gd name="T12" fmla="*/ 15 w 26"/>
                <a:gd name="T13" fmla="*/ 35 h 36"/>
                <a:gd name="T14" fmla="*/ 20 w 26"/>
                <a:gd name="T15" fmla="*/ 36 h 36"/>
                <a:gd name="T16" fmla="*/ 15 w 26"/>
                <a:gd name="T17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6">
                  <a:moveTo>
                    <a:pt x="15" y="3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0" y="19"/>
                    <a:pt x="6" y="36"/>
                    <a:pt x="6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6" y="22"/>
                    <a:pt x="13" y="9"/>
                  </a:cubicBezTo>
                  <a:cubicBezTo>
                    <a:pt x="20" y="22"/>
                    <a:pt x="15" y="35"/>
                    <a:pt x="15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6" y="19"/>
                    <a:pt x="15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6"/>
            <p:cNvSpPr>
              <a:spLocks/>
            </p:cNvSpPr>
            <p:nvPr/>
          </p:nvSpPr>
          <p:spPr bwMode="auto">
            <a:xfrm>
              <a:off x="2805112" y="2179638"/>
              <a:ext cx="187325" cy="133350"/>
            </a:xfrm>
            <a:custGeom>
              <a:avLst/>
              <a:gdLst>
                <a:gd name="T0" fmla="*/ 36 w 37"/>
                <a:gd name="T1" fmla="*/ 15 h 26"/>
                <a:gd name="T2" fmla="*/ 25 w 37"/>
                <a:gd name="T3" fmla="*/ 17 h 26"/>
                <a:gd name="T4" fmla="*/ 10 w 37"/>
                <a:gd name="T5" fmla="*/ 13 h 26"/>
                <a:gd name="T6" fmla="*/ 25 w 37"/>
                <a:gd name="T7" fmla="*/ 9 h 26"/>
                <a:gd name="T8" fmla="*/ 36 w 37"/>
                <a:gd name="T9" fmla="*/ 11 h 26"/>
                <a:gd name="T10" fmla="*/ 37 w 37"/>
                <a:gd name="T11" fmla="*/ 6 h 26"/>
                <a:gd name="T12" fmla="*/ 4 w 37"/>
                <a:gd name="T13" fmla="*/ 11 h 26"/>
                <a:gd name="T14" fmla="*/ 0 w 37"/>
                <a:gd name="T15" fmla="*/ 13 h 26"/>
                <a:gd name="T16" fmla="*/ 4 w 37"/>
                <a:gd name="T17" fmla="*/ 15 h 26"/>
                <a:gd name="T18" fmla="*/ 37 w 37"/>
                <a:gd name="T19" fmla="*/ 20 h 26"/>
                <a:gd name="T20" fmla="*/ 36 w 37"/>
                <a:gd name="T21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6">
                  <a:moveTo>
                    <a:pt x="36" y="15"/>
                  </a:moveTo>
                  <a:cubicBezTo>
                    <a:pt x="36" y="15"/>
                    <a:pt x="31" y="17"/>
                    <a:pt x="25" y="17"/>
                  </a:cubicBezTo>
                  <a:cubicBezTo>
                    <a:pt x="21" y="17"/>
                    <a:pt x="16" y="16"/>
                    <a:pt x="10" y="13"/>
                  </a:cubicBezTo>
                  <a:cubicBezTo>
                    <a:pt x="16" y="10"/>
                    <a:pt x="21" y="9"/>
                    <a:pt x="25" y="9"/>
                  </a:cubicBezTo>
                  <a:cubicBezTo>
                    <a:pt x="31" y="9"/>
                    <a:pt x="36" y="11"/>
                    <a:pt x="36" y="11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20" y="0"/>
                    <a:pt x="4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0" y="26"/>
                    <a:pt x="37" y="20"/>
                    <a:pt x="37" y="20"/>
                  </a:cubicBezTo>
                  <a:lnTo>
                    <a:pt x="3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7"/>
            <p:cNvSpPr>
              <a:spLocks/>
            </p:cNvSpPr>
            <p:nvPr/>
          </p:nvSpPr>
          <p:spPr bwMode="auto">
            <a:xfrm>
              <a:off x="3176587" y="2179638"/>
              <a:ext cx="187325" cy="133350"/>
            </a:xfrm>
            <a:custGeom>
              <a:avLst/>
              <a:gdLst>
                <a:gd name="T0" fmla="*/ 33 w 37"/>
                <a:gd name="T1" fmla="*/ 11 h 26"/>
                <a:gd name="T2" fmla="*/ 0 w 37"/>
                <a:gd name="T3" fmla="*/ 6 h 26"/>
                <a:gd name="T4" fmla="*/ 1 w 37"/>
                <a:gd name="T5" fmla="*/ 11 h 26"/>
                <a:gd name="T6" fmla="*/ 12 w 37"/>
                <a:gd name="T7" fmla="*/ 9 h 26"/>
                <a:gd name="T8" fmla="*/ 27 w 37"/>
                <a:gd name="T9" fmla="*/ 13 h 26"/>
                <a:gd name="T10" fmla="*/ 12 w 37"/>
                <a:gd name="T11" fmla="*/ 17 h 26"/>
                <a:gd name="T12" fmla="*/ 1 w 37"/>
                <a:gd name="T13" fmla="*/ 15 h 26"/>
                <a:gd name="T14" fmla="*/ 0 w 37"/>
                <a:gd name="T15" fmla="*/ 20 h 26"/>
                <a:gd name="T16" fmla="*/ 33 w 37"/>
                <a:gd name="T17" fmla="*/ 15 h 26"/>
                <a:gd name="T18" fmla="*/ 37 w 37"/>
                <a:gd name="T19" fmla="*/ 13 h 26"/>
                <a:gd name="T20" fmla="*/ 33 w 37"/>
                <a:gd name="T2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6">
                  <a:moveTo>
                    <a:pt x="33" y="11"/>
                  </a:moveTo>
                  <a:cubicBezTo>
                    <a:pt x="17" y="0"/>
                    <a:pt x="0" y="6"/>
                    <a:pt x="0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6" y="9"/>
                    <a:pt x="12" y="9"/>
                  </a:cubicBezTo>
                  <a:cubicBezTo>
                    <a:pt x="16" y="9"/>
                    <a:pt x="21" y="10"/>
                    <a:pt x="27" y="13"/>
                  </a:cubicBezTo>
                  <a:cubicBezTo>
                    <a:pt x="21" y="16"/>
                    <a:pt x="16" y="17"/>
                    <a:pt x="12" y="17"/>
                  </a:cubicBezTo>
                  <a:cubicBezTo>
                    <a:pt x="6" y="17"/>
                    <a:pt x="1" y="15"/>
                    <a:pt x="1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7" y="26"/>
                    <a:pt x="33" y="15"/>
                  </a:cubicBezTo>
                  <a:cubicBezTo>
                    <a:pt x="37" y="13"/>
                    <a:pt x="37" y="13"/>
                    <a:pt x="37" y="13"/>
                  </a:cubicBezTo>
                  <a:lnTo>
                    <a:pt x="3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8"/>
            <p:cNvSpPr>
              <a:spLocks/>
            </p:cNvSpPr>
            <p:nvPr/>
          </p:nvSpPr>
          <p:spPr bwMode="auto">
            <a:xfrm>
              <a:off x="3500437" y="2063750"/>
              <a:ext cx="315913" cy="366712"/>
            </a:xfrm>
            <a:custGeom>
              <a:avLst/>
              <a:gdLst>
                <a:gd name="T0" fmla="*/ 49 w 62"/>
                <a:gd name="T1" fmla="*/ 36 h 72"/>
                <a:gd name="T2" fmla="*/ 40 w 62"/>
                <a:gd name="T3" fmla="*/ 51 h 72"/>
                <a:gd name="T4" fmla="*/ 16 w 62"/>
                <a:gd name="T5" fmla="*/ 58 h 72"/>
                <a:gd name="T6" fmla="*/ 13 w 62"/>
                <a:gd name="T7" fmla="*/ 47 h 72"/>
                <a:gd name="T8" fmla="*/ 18 w 62"/>
                <a:gd name="T9" fmla="*/ 49 h 72"/>
                <a:gd name="T10" fmla="*/ 25 w 62"/>
                <a:gd name="T11" fmla="*/ 50 h 72"/>
                <a:gd name="T12" fmla="*/ 15 w 62"/>
                <a:gd name="T13" fmla="*/ 36 h 72"/>
                <a:gd name="T14" fmla="*/ 1 w 62"/>
                <a:gd name="T15" fmla="*/ 54 h 72"/>
                <a:gd name="T16" fmla="*/ 27 w 62"/>
                <a:gd name="T17" fmla="*/ 69 h 72"/>
                <a:gd name="T18" fmla="*/ 53 w 62"/>
                <a:gd name="T19" fmla="*/ 50 h 72"/>
                <a:gd name="T20" fmla="*/ 62 w 62"/>
                <a:gd name="T21" fmla="*/ 36 h 72"/>
                <a:gd name="T22" fmla="*/ 53 w 62"/>
                <a:gd name="T23" fmla="*/ 22 h 72"/>
                <a:gd name="T24" fmla="*/ 27 w 62"/>
                <a:gd name="T25" fmla="*/ 3 h 72"/>
                <a:gd name="T26" fmla="*/ 1 w 62"/>
                <a:gd name="T27" fmla="*/ 18 h 72"/>
                <a:gd name="T28" fmla="*/ 15 w 62"/>
                <a:gd name="T29" fmla="*/ 36 h 72"/>
                <a:gd name="T30" fmla="*/ 25 w 62"/>
                <a:gd name="T31" fmla="*/ 22 h 72"/>
                <a:gd name="T32" fmla="*/ 18 w 62"/>
                <a:gd name="T33" fmla="*/ 23 h 72"/>
                <a:gd name="T34" fmla="*/ 13 w 62"/>
                <a:gd name="T35" fmla="*/ 25 h 72"/>
                <a:gd name="T36" fmla="*/ 16 w 62"/>
                <a:gd name="T37" fmla="*/ 14 h 72"/>
                <a:gd name="T38" fmla="*/ 40 w 62"/>
                <a:gd name="T39" fmla="*/ 21 h 72"/>
                <a:gd name="T40" fmla="*/ 49 w 62"/>
                <a:gd name="T41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72">
                  <a:moveTo>
                    <a:pt x="49" y="36"/>
                  </a:moveTo>
                  <a:cubicBezTo>
                    <a:pt x="47" y="39"/>
                    <a:pt x="45" y="45"/>
                    <a:pt x="40" y="51"/>
                  </a:cubicBezTo>
                  <a:cubicBezTo>
                    <a:pt x="34" y="57"/>
                    <a:pt x="22" y="60"/>
                    <a:pt x="16" y="58"/>
                  </a:cubicBezTo>
                  <a:cubicBezTo>
                    <a:pt x="10" y="56"/>
                    <a:pt x="10" y="47"/>
                    <a:pt x="13" y="47"/>
                  </a:cubicBezTo>
                  <a:cubicBezTo>
                    <a:pt x="15" y="46"/>
                    <a:pt x="18" y="46"/>
                    <a:pt x="18" y="49"/>
                  </a:cubicBezTo>
                  <a:cubicBezTo>
                    <a:pt x="18" y="52"/>
                    <a:pt x="23" y="53"/>
                    <a:pt x="25" y="50"/>
                  </a:cubicBezTo>
                  <a:cubicBezTo>
                    <a:pt x="27" y="47"/>
                    <a:pt x="26" y="36"/>
                    <a:pt x="15" y="36"/>
                  </a:cubicBezTo>
                  <a:cubicBezTo>
                    <a:pt x="4" y="36"/>
                    <a:pt x="0" y="43"/>
                    <a:pt x="1" y="54"/>
                  </a:cubicBezTo>
                  <a:cubicBezTo>
                    <a:pt x="2" y="64"/>
                    <a:pt x="12" y="72"/>
                    <a:pt x="27" y="69"/>
                  </a:cubicBezTo>
                  <a:cubicBezTo>
                    <a:pt x="43" y="66"/>
                    <a:pt x="49" y="57"/>
                    <a:pt x="53" y="50"/>
                  </a:cubicBezTo>
                  <a:cubicBezTo>
                    <a:pt x="57" y="43"/>
                    <a:pt x="62" y="36"/>
                    <a:pt x="62" y="36"/>
                  </a:cubicBezTo>
                  <a:cubicBezTo>
                    <a:pt x="62" y="36"/>
                    <a:pt x="57" y="28"/>
                    <a:pt x="53" y="22"/>
                  </a:cubicBezTo>
                  <a:cubicBezTo>
                    <a:pt x="49" y="15"/>
                    <a:pt x="43" y="6"/>
                    <a:pt x="27" y="3"/>
                  </a:cubicBezTo>
                  <a:cubicBezTo>
                    <a:pt x="12" y="0"/>
                    <a:pt x="2" y="8"/>
                    <a:pt x="1" y="18"/>
                  </a:cubicBezTo>
                  <a:cubicBezTo>
                    <a:pt x="0" y="29"/>
                    <a:pt x="4" y="36"/>
                    <a:pt x="15" y="36"/>
                  </a:cubicBezTo>
                  <a:cubicBezTo>
                    <a:pt x="26" y="35"/>
                    <a:pt x="27" y="25"/>
                    <a:pt x="25" y="22"/>
                  </a:cubicBezTo>
                  <a:cubicBezTo>
                    <a:pt x="23" y="19"/>
                    <a:pt x="18" y="19"/>
                    <a:pt x="18" y="23"/>
                  </a:cubicBezTo>
                  <a:cubicBezTo>
                    <a:pt x="18" y="26"/>
                    <a:pt x="15" y="26"/>
                    <a:pt x="13" y="25"/>
                  </a:cubicBezTo>
                  <a:cubicBezTo>
                    <a:pt x="10" y="24"/>
                    <a:pt x="10" y="15"/>
                    <a:pt x="16" y="14"/>
                  </a:cubicBezTo>
                  <a:cubicBezTo>
                    <a:pt x="22" y="12"/>
                    <a:pt x="34" y="15"/>
                    <a:pt x="40" y="21"/>
                  </a:cubicBezTo>
                  <a:cubicBezTo>
                    <a:pt x="45" y="27"/>
                    <a:pt x="47" y="33"/>
                    <a:pt x="49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9"/>
            <p:cNvSpPr>
              <a:spLocks/>
            </p:cNvSpPr>
            <p:nvPr/>
          </p:nvSpPr>
          <p:spPr bwMode="auto">
            <a:xfrm>
              <a:off x="3613150" y="2211388"/>
              <a:ext cx="65088" cy="65087"/>
            </a:xfrm>
            <a:custGeom>
              <a:avLst/>
              <a:gdLst>
                <a:gd name="T0" fmla="*/ 6 w 13"/>
                <a:gd name="T1" fmla="*/ 13 h 13"/>
                <a:gd name="T2" fmla="*/ 0 w 13"/>
                <a:gd name="T3" fmla="*/ 7 h 13"/>
                <a:gd name="T4" fmla="*/ 6 w 13"/>
                <a:gd name="T5" fmla="*/ 0 h 13"/>
                <a:gd name="T6" fmla="*/ 13 w 13"/>
                <a:gd name="T7" fmla="*/ 7 h 13"/>
                <a:gd name="T8" fmla="*/ 6 w 1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1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60"/>
            <p:cNvSpPr>
              <a:spLocks/>
            </p:cNvSpPr>
            <p:nvPr/>
          </p:nvSpPr>
          <p:spPr bwMode="auto">
            <a:xfrm>
              <a:off x="2354262" y="2063750"/>
              <a:ext cx="309563" cy="366712"/>
            </a:xfrm>
            <a:custGeom>
              <a:avLst/>
              <a:gdLst>
                <a:gd name="T0" fmla="*/ 12 w 61"/>
                <a:gd name="T1" fmla="*/ 36 h 72"/>
                <a:gd name="T2" fmla="*/ 22 w 61"/>
                <a:gd name="T3" fmla="*/ 51 h 72"/>
                <a:gd name="T4" fmla="*/ 45 w 61"/>
                <a:gd name="T5" fmla="*/ 58 h 72"/>
                <a:gd name="T6" fmla="*/ 49 w 61"/>
                <a:gd name="T7" fmla="*/ 47 h 72"/>
                <a:gd name="T8" fmla="*/ 44 w 61"/>
                <a:gd name="T9" fmla="*/ 49 h 72"/>
                <a:gd name="T10" fmla="*/ 37 w 61"/>
                <a:gd name="T11" fmla="*/ 50 h 72"/>
                <a:gd name="T12" fmla="*/ 47 w 61"/>
                <a:gd name="T13" fmla="*/ 36 h 72"/>
                <a:gd name="T14" fmla="*/ 61 w 61"/>
                <a:gd name="T15" fmla="*/ 54 h 72"/>
                <a:gd name="T16" fmla="*/ 34 w 61"/>
                <a:gd name="T17" fmla="*/ 69 h 72"/>
                <a:gd name="T18" fmla="*/ 9 w 61"/>
                <a:gd name="T19" fmla="*/ 50 h 72"/>
                <a:gd name="T20" fmla="*/ 0 w 61"/>
                <a:gd name="T21" fmla="*/ 36 h 72"/>
                <a:gd name="T22" fmla="*/ 9 w 61"/>
                <a:gd name="T23" fmla="*/ 22 h 72"/>
                <a:gd name="T24" fmla="*/ 34 w 61"/>
                <a:gd name="T25" fmla="*/ 3 h 72"/>
                <a:gd name="T26" fmla="*/ 61 w 61"/>
                <a:gd name="T27" fmla="*/ 18 h 72"/>
                <a:gd name="T28" fmla="*/ 47 w 61"/>
                <a:gd name="T29" fmla="*/ 36 h 72"/>
                <a:gd name="T30" fmla="*/ 37 w 61"/>
                <a:gd name="T31" fmla="*/ 22 h 72"/>
                <a:gd name="T32" fmla="*/ 44 w 61"/>
                <a:gd name="T33" fmla="*/ 23 h 72"/>
                <a:gd name="T34" fmla="*/ 49 w 61"/>
                <a:gd name="T35" fmla="*/ 25 h 72"/>
                <a:gd name="T36" fmla="*/ 45 w 61"/>
                <a:gd name="T37" fmla="*/ 14 h 72"/>
                <a:gd name="T38" fmla="*/ 22 w 61"/>
                <a:gd name="T39" fmla="*/ 21 h 72"/>
                <a:gd name="T40" fmla="*/ 12 w 61"/>
                <a:gd name="T41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72">
                  <a:moveTo>
                    <a:pt x="12" y="36"/>
                  </a:moveTo>
                  <a:cubicBezTo>
                    <a:pt x="15" y="39"/>
                    <a:pt x="17" y="45"/>
                    <a:pt x="22" y="51"/>
                  </a:cubicBezTo>
                  <a:cubicBezTo>
                    <a:pt x="27" y="57"/>
                    <a:pt x="39" y="60"/>
                    <a:pt x="45" y="58"/>
                  </a:cubicBezTo>
                  <a:cubicBezTo>
                    <a:pt x="52" y="56"/>
                    <a:pt x="52" y="47"/>
                    <a:pt x="49" y="47"/>
                  </a:cubicBezTo>
                  <a:cubicBezTo>
                    <a:pt x="47" y="46"/>
                    <a:pt x="44" y="46"/>
                    <a:pt x="44" y="49"/>
                  </a:cubicBezTo>
                  <a:cubicBezTo>
                    <a:pt x="44" y="52"/>
                    <a:pt x="39" y="53"/>
                    <a:pt x="37" y="50"/>
                  </a:cubicBezTo>
                  <a:cubicBezTo>
                    <a:pt x="35" y="47"/>
                    <a:pt x="36" y="36"/>
                    <a:pt x="47" y="36"/>
                  </a:cubicBezTo>
                  <a:cubicBezTo>
                    <a:pt x="58" y="36"/>
                    <a:pt x="61" y="43"/>
                    <a:pt x="61" y="54"/>
                  </a:cubicBezTo>
                  <a:cubicBezTo>
                    <a:pt x="60" y="64"/>
                    <a:pt x="50" y="72"/>
                    <a:pt x="34" y="69"/>
                  </a:cubicBezTo>
                  <a:cubicBezTo>
                    <a:pt x="19" y="66"/>
                    <a:pt x="13" y="57"/>
                    <a:pt x="9" y="50"/>
                  </a:cubicBezTo>
                  <a:cubicBezTo>
                    <a:pt x="4" y="43"/>
                    <a:pt x="0" y="36"/>
                    <a:pt x="0" y="36"/>
                  </a:cubicBezTo>
                  <a:cubicBezTo>
                    <a:pt x="0" y="36"/>
                    <a:pt x="4" y="29"/>
                    <a:pt x="9" y="22"/>
                  </a:cubicBezTo>
                  <a:cubicBezTo>
                    <a:pt x="13" y="15"/>
                    <a:pt x="19" y="6"/>
                    <a:pt x="34" y="3"/>
                  </a:cubicBezTo>
                  <a:cubicBezTo>
                    <a:pt x="50" y="0"/>
                    <a:pt x="60" y="8"/>
                    <a:pt x="61" y="18"/>
                  </a:cubicBezTo>
                  <a:cubicBezTo>
                    <a:pt x="61" y="29"/>
                    <a:pt x="58" y="36"/>
                    <a:pt x="47" y="36"/>
                  </a:cubicBezTo>
                  <a:cubicBezTo>
                    <a:pt x="36" y="35"/>
                    <a:pt x="35" y="25"/>
                    <a:pt x="37" y="22"/>
                  </a:cubicBezTo>
                  <a:cubicBezTo>
                    <a:pt x="39" y="19"/>
                    <a:pt x="44" y="19"/>
                    <a:pt x="44" y="23"/>
                  </a:cubicBezTo>
                  <a:cubicBezTo>
                    <a:pt x="44" y="26"/>
                    <a:pt x="47" y="26"/>
                    <a:pt x="49" y="25"/>
                  </a:cubicBezTo>
                  <a:cubicBezTo>
                    <a:pt x="52" y="24"/>
                    <a:pt x="52" y="15"/>
                    <a:pt x="45" y="14"/>
                  </a:cubicBezTo>
                  <a:cubicBezTo>
                    <a:pt x="39" y="12"/>
                    <a:pt x="27" y="15"/>
                    <a:pt x="22" y="21"/>
                  </a:cubicBezTo>
                  <a:cubicBezTo>
                    <a:pt x="17" y="27"/>
                    <a:pt x="15" y="33"/>
                    <a:pt x="12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Oval 61"/>
            <p:cNvSpPr>
              <a:spLocks noChangeArrowheads="1"/>
            </p:cNvSpPr>
            <p:nvPr/>
          </p:nvSpPr>
          <p:spPr bwMode="auto">
            <a:xfrm>
              <a:off x="2490787" y="2211388"/>
              <a:ext cx="65088" cy="650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62"/>
            <p:cNvSpPr>
              <a:spLocks/>
            </p:cNvSpPr>
            <p:nvPr/>
          </p:nvSpPr>
          <p:spPr bwMode="auto">
            <a:xfrm>
              <a:off x="2901950" y="2663825"/>
              <a:ext cx="365125" cy="315912"/>
            </a:xfrm>
            <a:custGeom>
              <a:avLst/>
              <a:gdLst>
                <a:gd name="T0" fmla="*/ 36 w 72"/>
                <a:gd name="T1" fmla="*/ 50 h 62"/>
                <a:gd name="T2" fmla="*/ 21 w 72"/>
                <a:gd name="T3" fmla="*/ 40 h 62"/>
                <a:gd name="T4" fmla="*/ 14 w 72"/>
                <a:gd name="T5" fmla="*/ 16 h 62"/>
                <a:gd name="T6" fmla="*/ 25 w 72"/>
                <a:gd name="T7" fmla="*/ 13 h 62"/>
                <a:gd name="T8" fmla="*/ 23 w 72"/>
                <a:gd name="T9" fmla="*/ 18 h 62"/>
                <a:gd name="T10" fmla="*/ 22 w 72"/>
                <a:gd name="T11" fmla="*/ 25 h 62"/>
                <a:gd name="T12" fmla="*/ 36 w 72"/>
                <a:gd name="T13" fmla="*/ 15 h 62"/>
                <a:gd name="T14" fmla="*/ 18 w 72"/>
                <a:gd name="T15" fmla="*/ 1 h 62"/>
                <a:gd name="T16" fmla="*/ 3 w 72"/>
                <a:gd name="T17" fmla="*/ 27 h 62"/>
                <a:gd name="T18" fmla="*/ 21 w 72"/>
                <a:gd name="T19" fmla="*/ 53 h 62"/>
                <a:gd name="T20" fmla="*/ 36 w 72"/>
                <a:gd name="T21" fmla="*/ 62 h 62"/>
                <a:gd name="T22" fmla="*/ 50 w 72"/>
                <a:gd name="T23" fmla="*/ 53 h 62"/>
                <a:gd name="T24" fmla="*/ 69 w 72"/>
                <a:gd name="T25" fmla="*/ 27 h 62"/>
                <a:gd name="T26" fmla="*/ 54 w 72"/>
                <a:gd name="T27" fmla="*/ 1 h 62"/>
                <a:gd name="T28" fmla="*/ 36 w 72"/>
                <a:gd name="T29" fmla="*/ 15 h 62"/>
                <a:gd name="T30" fmla="*/ 50 w 72"/>
                <a:gd name="T31" fmla="*/ 25 h 62"/>
                <a:gd name="T32" fmla="*/ 49 w 72"/>
                <a:gd name="T33" fmla="*/ 18 h 62"/>
                <a:gd name="T34" fmla="*/ 47 w 72"/>
                <a:gd name="T35" fmla="*/ 13 h 62"/>
                <a:gd name="T36" fmla="*/ 58 w 72"/>
                <a:gd name="T37" fmla="*/ 16 h 62"/>
                <a:gd name="T38" fmla="*/ 51 w 72"/>
                <a:gd name="T39" fmla="*/ 40 h 62"/>
                <a:gd name="T40" fmla="*/ 36 w 72"/>
                <a:gd name="T41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62">
                  <a:moveTo>
                    <a:pt x="36" y="50"/>
                  </a:moveTo>
                  <a:cubicBezTo>
                    <a:pt x="33" y="47"/>
                    <a:pt x="27" y="45"/>
                    <a:pt x="21" y="40"/>
                  </a:cubicBezTo>
                  <a:cubicBezTo>
                    <a:pt x="15" y="34"/>
                    <a:pt x="12" y="23"/>
                    <a:pt x="14" y="16"/>
                  </a:cubicBezTo>
                  <a:cubicBezTo>
                    <a:pt x="15" y="10"/>
                    <a:pt x="24" y="10"/>
                    <a:pt x="25" y="13"/>
                  </a:cubicBezTo>
                  <a:cubicBezTo>
                    <a:pt x="26" y="15"/>
                    <a:pt x="26" y="18"/>
                    <a:pt x="23" y="18"/>
                  </a:cubicBezTo>
                  <a:cubicBezTo>
                    <a:pt x="19" y="18"/>
                    <a:pt x="19" y="23"/>
                    <a:pt x="22" y="25"/>
                  </a:cubicBezTo>
                  <a:cubicBezTo>
                    <a:pt x="25" y="27"/>
                    <a:pt x="35" y="26"/>
                    <a:pt x="36" y="15"/>
                  </a:cubicBezTo>
                  <a:cubicBezTo>
                    <a:pt x="36" y="4"/>
                    <a:pt x="28" y="0"/>
                    <a:pt x="18" y="1"/>
                  </a:cubicBezTo>
                  <a:cubicBezTo>
                    <a:pt x="8" y="2"/>
                    <a:pt x="0" y="12"/>
                    <a:pt x="3" y="27"/>
                  </a:cubicBezTo>
                  <a:cubicBezTo>
                    <a:pt x="6" y="43"/>
                    <a:pt x="14" y="49"/>
                    <a:pt x="21" y="53"/>
                  </a:cubicBezTo>
                  <a:cubicBezTo>
                    <a:pt x="28" y="57"/>
                    <a:pt x="36" y="62"/>
                    <a:pt x="36" y="62"/>
                  </a:cubicBezTo>
                  <a:cubicBezTo>
                    <a:pt x="36" y="62"/>
                    <a:pt x="43" y="57"/>
                    <a:pt x="50" y="53"/>
                  </a:cubicBezTo>
                  <a:cubicBezTo>
                    <a:pt x="57" y="49"/>
                    <a:pt x="66" y="43"/>
                    <a:pt x="69" y="27"/>
                  </a:cubicBezTo>
                  <a:cubicBezTo>
                    <a:pt x="72" y="12"/>
                    <a:pt x="64" y="2"/>
                    <a:pt x="54" y="1"/>
                  </a:cubicBezTo>
                  <a:cubicBezTo>
                    <a:pt x="43" y="0"/>
                    <a:pt x="35" y="4"/>
                    <a:pt x="36" y="15"/>
                  </a:cubicBezTo>
                  <a:cubicBezTo>
                    <a:pt x="36" y="26"/>
                    <a:pt x="47" y="27"/>
                    <a:pt x="50" y="25"/>
                  </a:cubicBezTo>
                  <a:cubicBezTo>
                    <a:pt x="53" y="23"/>
                    <a:pt x="52" y="18"/>
                    <a:pt x="49" y="18"/>
                  </a:cubicBezTo>
                  <a:cubicBezTo>
                    <a:pt x="46" y="18"/>
                    <a:pt x="46" y="15"/>
                    <a:pt x="47" y="13"/>
                  </a:cubicBezTo>
                  <a:cubicBezTo>
                    <a:pt x="47" y="10"/>
                    <a:pt x="56" y="10"/>
                    <a:pt x="58" y="16"/>
                  </a:cubicBezTo>
                  <a:cubicBezTo>
                    <a:pt x="60" y="22"/>
                    <a:pt x="57" y="34"/>
                    <a:pt x="51" y="40"/>
                  </a:cubicBezTo>
                  <a:cubicBezTo>
                    <a:pt x="44" y="45"/>
                    <a:pt x="39" y="47"/>
                    <a:pt x="36" y="5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Oval 63"/>
            <p:cNvSpPr>
              <a:spLocks noChangeArrowheads="1"/>
            </p:cNvSpPr>
            <p:nvPr/>
          </p:nvSpPr>
          <p:spPr bwMode="auto">
            <a:xfrm>
              <a:off x="3049587" y="2776538"/>
              <a:ext cx="65088" cy="650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64"/>
            <p:cNvSpPr>
              <a:spLocks/>
            </p:cNvSpPr>
            <p:nvPr/>
          </p:nvSpPr>
          <p:spPr bwMode="auto">
            <a:xfrm>
              <a:off x="2901950" y="1512888"/>
              <a:ext cx="365125" cy="315912"/>
            </a:xfrm>
            <a:custGeom>
              <a:avLst/>
              <a:gdLst>
                <a:gd name="T0" fmla="*/ 36 w 72"/>
                <a:gd name="T1" fmla="*/ 12 h 62"/>
                <a:gd name="T2" fmla="*/ 21 w 72"/>
                <a:gd name="T3" fmla="*/ 22 h 62"/>
                <a:gd name="T4" fmla="*/ 14 w 72"/>
                <a:gd name="T5" fmla="*/ 46 h 62"/>
                <a:gd name="T6" fmla="*/ 25 w 72"/>
                <a:gd name="T7" fmla="*/ 49 h 62"/>
                <a:gd name="T8" fmla="*/ 23 w 72"/>
                <a:gd name="T9" fmla="*/ 44 h 62"/>
                <a:gd name="T10" fmla="*/ 22 w 72"/>
                <a:gd name="T11" fmla="*/ 37 h 62"/>
                <a:gd name="T12" fmla="*/ 36 w 72"/>
                <a:gd name="T13" fmla="*/ 47 h 62"/>
                <a:gd name="T14" fmla="*/ 18 w 72"/>
                <a:gd name="T15" fmla="*/ 61 h 62"/>
                <a:gd name="T16" fmla="*/ 3 w 72"/>
                <a:gd name="T17" fmla="*/ 34 h 62"/>
                <a:gd name="T18" fmla="*/ 21 w 72"/>
                <a:gd name="T19" fmla="*/ 9 h 62"/>
                <a:gd name="T20" fmla="*/ 36 w 72"/>
                <a:gd name="T21" fmla="*/ 0 h 62"/>
                <a:gd name="T22" fmla="*/ 50 w 72"/>
                <a:gd name="T23" fmla="*/ 9 h 62"/>
                <a:gd name="T24" fmla="*/ 69 w 72"/>
                <a:gd name="T25" fmla="*/ 34 h 62"/>
                <a:gd name="T26" fmla="*/ 54 w 72"/>
                <a:gd name="T27" fmla="*/ 61 h 62"/>
                <a:gd name="T28" fmla="*/ 36 w 72"/>
                <a:gd name="T29" fmla="*/ 47 h 62"/>
                <a:gd name="T30" fmla="*/ 50 w 72"/>
                <a:gd name="T31" fmla="*/ 37 h 62"/>
                <a:gd name="T32" fmla="*/ 49 w 72"/>
                <a:gd name="T33" fmla="*/ 44 h 62"/>
                <a:gd name="T34" fmla="*/ 47 w 72"/>
                <a:gd name="T35" fmla="*/ 49 h 62"/>
                <a:gd name="T36" fmla="*/ 58 w 72"/>
                <a:gd name="T37" fmla="*/ 46 h 62"/>
                <a:gd name="T38" fmla="*/ 51 w 72"/>
                <a:gd name="T39" fmla="*/ 22 h 62"/>
                <a:gd name="T40" fmla="*/ 36 w 72"/>
                <a:gd name="T41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62">
                  <a:moveTo>
                    <a:pt x="36" y="12"/>
                  </a:moveTo>
                  <a:cubicBezTo>
                    <a:pt x="33" y="15"/>
                    <a:pt x="27" y="17"/>
                    <a:pt x="21" y="22"/>
                  </a:cubicBezTo>
                  <a:cubicBezTo>
                    <a:pt x="15" y="28"/>
                    <a:pt x="12" y="39"/>
                    <a:pt x="14" y="46"/>
                  </a:cubicBezTo>
                  <a:cubicBezTo>
                    <a:pt x="15" y="52"/>
                    <a:pt x="24" y="52"/>
                    <a:pt x="25" y="49"/>
                  </a:cubicBezTo>
                  <a:cubicBezTo>
                    <a:pt x="26" y="47"/>
                    <a:pt x="26" y="44"/>
                    <a:pt x="23" y="44"/>
                  </a:cubicBezTo>
                  <a:cubicBezTo>
                    <a:pt x="19" y="44"/>
                    <a:pt x="19" y="39"/>
                    <a:pt x="22" y="37"/>
                  </a:cubicBezTo>
                  <a:cubicBezTo>
                    <a:pt x="25" y="35"/>
                    <a:pt x="35" y="36"/>
                    <a:pt x="36" y="47"/>
                  </a:cubicBezTo>
                  <a:cubicBezTo>
                    <a:pt x="36" y="58"/>
                    <a:pt x="28" y="61"/>
                    <a:pt x="18" y="61"/>
                  </a:cubicBezTo>
                  <a:cubicBezTo>
                    <a:pt x="8" y="60"/>
                    <a:pt x="0" y="50"/>
                    <a:pt x="3" y="34"/>
                  </a:cubicBezTo>
                  <a:cubicBezTo>
                    <a:pt x="6" y="19"/>
                    <a:pt x="14" y="13"/>
                    <a:pt x="21" y="9"/>
                  </a:cubicBezTo>
                  <a:cubicBezTo>
                    <a:pt x="28" y="5"/>
                    <a:pt x="36" y="0"/>
                    <a:pt x="36" y="0"/>
                  </a:cubicBezTo>
                  <a:cubicBezTo>
                    <a:pt x="36" y="0"/>
                    <a:pt x="43" y="5"/>
                    <a:pt x="50" y="9"/>
                  </a:cubicBezTo>
                  <a:cubicBezTo>
                    <a:pt x="57" y="13"/>
                    <a:pt x="66" y="19"/>
                    <a:pt x="69" y="34"/>
                  </a:cubicBezTo>
                  <a:cubicBezTo>
                    <a:pt x="72" y="50"/>
                    <a:pt x="64" y="60"/>
                    <a:pt x="54" y="61"/>
                  </a:cubicBezTo>
                  <a:cubicBezTo>
                    <a:pt x="43" y="62"/>
                    <a:pt x="35" y="58"/>
                    <a:pt x="36" y="47"/>
                  </a:cubicBezTo>
                  <a:cubicBezTo>
                    <a:pt x="36" y="36"/>
                    <a:pt x="47" y="35"/>
                    <a:pt x="50" y="37"/>
                  </a:cubicBezTo>
                  <a:cubicBezTo>
                    <a:pt x="53" y="39"/>
                    <a:pt x="52" y="44"/>
                    <a:pt x="49" y="44"/>
                  </a:cubicBezTo>
                  <a:cubicBezTo>
                    <a:pt x="46" y="44"/>
                    <a:pt x="46" y="47"/>
                    <a:pt x="47" y="49"/>
                  </a:cubicBezTo>
                  <a:cubicBezTo>
                    <a:pt x="47" y="52"/>
                    <a:pt x="56" y="52"/>
                    <a:pt x="58" y="46"/>
                  </a:cubicBezTo>
                  <a:cubicBezTo>
                    <a:pt x="60" y="39"/>
                    <a:pt x="57" y="27"/>
                    <a:pt x="51" y="22"/>
                  </a:cubicBezTo>
                  <a:cubicBezTo>
                    <a:pt x="45" y="17"/>
                    <a:pt x="39" y="15"/>
                    <a:pt x="36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Oval 65"/>
            <p:cNvSpPr>
              <a:spLocks noChangeArrowheads="1"/>
            </p:cNvSpPr>
            <p:nvPr/>
          </p:nvSpPr>
          <p:spPr bwMode="auto">
            <a:xfrm>
              <a:off x="3049587" y="1651000"/>
              <a:ext cx="65088" cy="650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11" name="Freeform 11"/>
          <p:cNvSpPr>
            <a:spLocks noEditPoints="1"/>
          </p:cNvSpPr>
          <p:nvPr/>
        </p:nvSpPr>
        <p:spPr bwMode="auto">
          <a:xfrm>
            <a:off x="4682821" y="1122919"/>
            <a:ext cx="1487527" cy="970734"/>
          </a:xfrm>
          <a:custGeom>
            <a:avLst/>
            <a:gdLst>
              <a:gd name="T0" fmla="*/ 28 w 2495"/>
              <a:gd name="T1" fmla="*/ 1122 h 1625"/>
              <a:gd name="T2" fmla="*/ 120 w 2495"/>
              <a:gd name="T3" fmla="*/ 591 h 1625"/>
              <a:gd name="T4" fmla="*/ 792 w 2495"/>
              <a:gd name="T5" fmla="*/ 33 h 1625"/>
              <a:gd name="T6" fmla="*/ 1736 w 2495"/>
              <a:gd name="T7" fmla="*/ 70 h 1625"/>
              <a:gd name="T8" fmla="*/ 2432 w 2495"/>
              <a:gd name="T9" fmla="*/ 661 h 1625"/>
              <a:gd name="T10" fmla="*/ 2465 w 2495"/>
              <a:gd name="T11" fmla="*/ 1178 h 1625"/>
              <a:gd name="T12" fmla="*/ 2191 w 2495"/>
              <a:gd name="T13" fmla="*/ 1548 h 1625"/>
              <a:gd name="T14" fmla="*/ 1362 w 2495"/>
              <a:gd name="T15" fmla="*/ 1294 h 1625"/>
              <a:gd name="T16" fmla="*/ 459 w 2495"/>
              <a:gd name="T17" fmla="*/ 1495 h 1625"/>
              <a:gd name="T18" fmla="*/ 1417 w 2495"/>
              <a:gd name="T19" fmla="*/ 433 h 1625"/>
              <a:gd name="T20" fmla="*/ 1006 w 2495"/>
              <a:gd name="T21" fmla="*/ 268 h 1625"/>
              <a:gd name="T22" fmla="*/ 545 w 2495"/>
              <a:gd name="T23" fmla="*/ 862 h 1625"/>
              <a:gd name="T24" fmla="*/ 2154 w 2495"/>
              <a:gd name="T25" fmla="*/ 780 h 1625"/>
              <a:gd name="T26" fmla="*/ 424 w 2495"/>
              <a:gd name="T27" fmla="*/ 710 h 1625"/>
              <a:gd name="T28" fmla="*/ 2210 w 2495"/>
              <a:gd name="T29" fmla="*/ 703 h 1625"/>
              <a:gd name="T30" fmla="*/ 1763 w 2495"/>
              <a:gd name="T31" fmla="*/ 371 h 1625"/>
              <a:gd name="T32" fmla="*/ 520 w 2495"/>
              <a:gd name="T33" fmla="*/ 633 h 1625"/>
              <a:gd name="T34" fmla="*/ 1708 w 2495"/>
              <a:gd name="T35" fmla="*/ 1063 h 1625"/>
              <a:gd name="T36" fmla="*/ 827 w 2495"/>
              <a:gd name="T37" fmla="*/ 1059 h 1625"/>
              <a:gd name="T38" fmla="*/ 274 w 2495"/>
              <a:gd name="T39" fmla="*/ 1085 h 1625"/>
              <a:gd name="T40" fmla="*/ 281 w 2495"/>
              <a:gd name="T41" fmla="*/ 1345 h 1625"/>
              <a:gd name="T42" fmla="*/ 2267 w 2495"/>
              <a:gd name="T43" fmla="*/ 1465 h 1625"/>
              <a:gd name="T44" fmla="*/ 2168 w 2495"/>
              <a:gd name="T45" fmla="*/ 1347 h 1625"/>
              <a:gd name="T46" fmla="*/ 2115 w 2495"/>
              <a:gd name="T47" fmla="*/ 1171 h 1625"/>
              <a:gd name="T48" fmla="*/ 1358 w 2495"/>
              <a:gd name="T49" fmla="*/ 885 h 1625"/>
              <a:gd name="T50" fmla="*/ 603 w 2495"/>
              <a:gd name="T51" fmla="*/ 267 h 1625"/>
              <a:gd name="T52" fmla="*/ 1836 w 2495"/>
              <a:gd name="T53" fmla="*/ 155 h 1625"/>
              <a:gd name="T54" fmla="*/ 1065 w 2495"/>
              <a:gd name="T55" fmla="*/ 528 h 1625"/>
              <a:gd name="T56" fmla="*/ 1351 w 2495"/>
              <a:gd name="T57" fmla="*/ 751 h 1625"/>
              <a:gd name="T58" fmla="*/ 2443 w 2495"/>
              <a:gd name="T59" fmla="*/ 1420 h 1625"/>
              <a:gd name="T60" fmla="*/ 205 w 2495"/>
              <a:gd name="T61" fmla="*/ 906 h 1625"/>
              <a:gd name="T62" fmla="*/ 1538 w 2495"/>
              <a:gd name="T63" fmla="*/ 1082 h 1625"/>
              <a:gd name="T64" fmla="*/ 1263 w 2495"/>
              <a:gd name="T65" fmla="*/ 322 h 1625"/>
              <a:gd name="T66" fmla="*/ 610 w 2495"/>
              <a:gd name="T67" fmla="*/ 544 h 1625"/>
              <a:gd name="T68" fmla="*/ 429 w 2495"/>
              <a:gd name="T69" fmla="*/ 337 h 1625"/>
              <a:gd name="T70" fmla="*/ 421 w 2495"/>
              <a:gd name="T71" fmla="*/ 143 h 1625"/>
              <a:gd name="T72" fmla="*/ 1721 w 2495"/>
              <a:gd name="T73" fmla="*/ 489 h 1625"/>
              <a:gd name="T74" fmla="*/ 1113 w 2495"/>
              <a:gd name="T75" fmla="*/ 121 h 1625"/>
              <a:gd name="T76" fmla="*/ 1224 w 2495"/>
              <a:gd name="T77" fmla="*/ 1193 h 1625"/>
              <a:gd name="T78" fmla="*/ 967 w 2495"/>
              <a:gd name="T79" fmla="*/ 166 h 1625"/>
              <a:gd name="T80" fmla="*/ 2174 w 2495"/>
              <a:gd name="T81" fmla="*/ 1433 h 1625"/>
              <a:gd name="T82" fmla="*/ 2186 w 2495"/>
              <a:gd name="T83" fmla="*/ 1105 h 1625"/>
              <a:gd name="T84" fmla="*/ 1497 w 2495"/>
              <a:gd name="T85" fmla="*/ 1444 h 1625"/>
              <a:gd name="T86" fmla="*/ 2224 w 2495"/>
              <a:gd name="T87" fmla="*/ 1195 h 1625"/>
              <a:gd name="T88" fmla="*/ 1156 w 2495"/>
              <a:gd name="T89" fmla="*/ 1100 h 1625"/>
              <a:gd name="T90" fmla="*/ 937 w 2495"/>
              <a:gd name="T91" fmla="*/ 862 h 1625"/>
              <a:gd name="T92" fmla="*/ 1005 w 2495"/>
              <a:gd name="T93" fmla="*/ 1264 h 1625"/>
              <a:gd name="T94" fmla="*/ 812 w 2495"/>
              <a:gd name="T95" fmla="*/ 415 h 1625"/>
              <a:gd name="T96" fmla="*/ 870 w 2495"/>
              <a:gd name="T97" fmla="*/ 877 h 1625"/>
              <a:gd name="T98" fmla="*/ 705 w 2495"/>
              <a:gd name="T99" fmla="*/ 434 h 1625"/>
              <a:gd name="T100" fmla="*/ 1857 w 2495"/>
              <a:gd name="T101" fmla="*/ 539 h 1625"/>
              <a:gd name="T102" fmla="*/ 1263 w 2495"/>
              <a:gd name="T103" fmla="*/ 162 h 1625"/>
              <a:gd name="T104" fmla="*/ 1599 w 2495"/>
              <a:gd name="T105" fmla="*/ 1470 h 1625"/>
              <a:gd name="T106" fmla="*/ 706 w 2495"/>
              <a:gd name="T107" fmla="*/ 1365 h 1625"/>
              <a:gd name="T108" fmla="*/ 1343 w 2495"/>
              <a:gd name="T109" fmla="*/ 1154 h 1625"/>
              <a:gd name="T110" fmla="*/ 2027 w 2495"/>
              <a:gd name="T111" fmla="*/ 1532 h 1625"/>
              <a:gd name="T112" fmla="*/ 720 w 2495"/>
              <a:gd name="T113" fmla="*/ 1295 h 1625"/>
              <a:gd name="T114" fmla="*/ 416 w 2495"/>
              <a:gd name="T115" fmla="*/ 1441 h 1625"/>
              <a:gd name="T116" fmla="*/ 396 w 2495"/>
              <a:gd name="T117" fmla="*/ 980 h 1625"/>
              <a:gd name="T118" fmla="*/ 840 w 2495"/>
              <a:gd name="T119" fmla="*/ 392 h 1625"/>
              <a:gd name="T120" fmla="*/ 93 w 2495"/>
              <a:gd name="T121" fmla="*/ 1055 h 1625"/>
              <a:gd name="T122" fmla="*/ 2396 w 2495"/>
              <a:gd name="T123" fmla="*/ 1121 h 1625"/>
              <a:gd name="T124" fmla="*/ 2322 w 2495"/>
              <a:gd name="T125" fmla="*/ 1271 h 1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5" h="1625">
                <a:moveTo>
                  <a:pt x="262" y="1533"/>
                </a:moveTo>
                <a:cubicBezTo>
                  <a:pt x="249" y="1527"/>
                  <a:pt x="238" y="1523"/>
                  <a:pt x="232" y="1521"/>
                </a:cubicBezTo>
                <a:cubicBezTo>
                  <a:pt x="219" y="1535"/>
                  <a:pt x="209" y="1552"/>
                  <a:pt x="194" y="1560"/>
                </a:cubicBezTo>
                <a:cubicBezTo>
                  <a:pt x="184" y="1566"/>
                  <a:pt x="167" y="1563"/>
                  <a:pt x="154" y="1558"/>
                </a:cubicBezTo>
                <a:cubicBezTo>
                  <a:pt x="131" y="1550"/>
                  <a:pt x="123" y="1521"/>
                  <a:pt x="135" y="1501"/>
                </a:cubicBezTo>
                <a:cubicBezTo>
                  <a:pt x="144" y="1485"/>
                  <a:pt x="157" y="1482"/>
                  <a:pt x="171" y="1491"/>
                </a:cubicBezTo>
                <a:cubicBezTo>
                  <a:pt x="165" y="1500"/>
                  <a:pt x="153" y="1511"/>
                  <a:pt x="154" y="1520"/>
                </a:cubicBezTo>
                <a:cubicBezTo>
                  <a:pt x="156" y="1534"/>
                  <a:pt x="170" y="1537"/>
                  <a:pt x="184" y="1531"/>
                </a:cubicBezTo>
                <a:cubicBezTo>
                  <a:pt x="200" y="1524"/>
                  <a:pt x="206" y="1508"/>
                  <a:pt x="199" y="1492"/>
                </a:cubicBezTo>
                <a:cubicBezTo>
                  <a:pt x="188" y="1468"/>
                  <a:pt x="151" y="1459"/>
                  <a:pt x="126" y="1478"/>
                </a:cubicBezTo>
                <a:cubicBezTo>
                  <a:pt x="107" y="1492"/>
                  <a:pt x="91" y="1510"/>
                  <a:pt x="72" y="1528"/>
                </a:cubicBezTo>
                <a:cubicBezTo>
                  <a:pt x="68" y="1523"/>
                  <a:pt x="65" y="1518"/>
                  <a:pt x="60" y="1512"/>
                </a:cubicBezTo>
                <a:cubicBezTo>
                  <a:pt x="64" y="1509"/>
                  <a:pt x="66" y="1507"/>
                  <a:pt x="69" y="1505"/>
                </a:cubicBezTo>
                <a:cubicBezTo>
                  <a:pt x="87" y="1491"/>
                  <a:pt x="105" y="1479"/>
                  <a:pt x="104" y="1453"/>
                </a:cubicBezTo>
                <a:cubicBezTo>
                  <a:pt x="104" y="1435"/>
                  <a:pt x="95" y="1424"/>
                  <a:pt x="79" y="1422"/>
                </a:cubicBezTo>
                <a:cubicBezTo>
                  <a:pt x="70" y="1422"/>
                  <a:pt x="60" y="1425"/>
                  <a:pt x="54" y="1430"/>
                </a:cubicBezTo>
                <a:cubicBezTo>
                  <a:pt x="51" y="1433"/>
                  <a:pt x="53" y="1449"/>
                  <a:pt x="56" y="1450"/>
                </a:cubicBezTo>
                <a:cubicBezTo>
                  <a:pt x="63" y="1452"/>
                  <a:pt x="72" y="1450"/>
                  <a:pt x="85" y="1449"/>
                </a:cubicBezTo>
                <a:cubicBezTo>
                  <a:pt x="82" y="1457"/>
                  <a:pt x="79" y="1471"/>
                  <a:pt x="73" y="1472"/>
                </a:cubicBezTo>
                <a:cubicBezTo>
                  <a:pt x="64" y="1474"/>
                  <a:pt x="50" y="1471"/>
                  <a:pt x="42" y="1465"/>
                </a:cubicBezTo>
                <a:cubicBezTo>
                  <a:pt x="24" y="1450"/>
                  <a:pt x="25" y="1435"/>
                  <a:pt x="43" y="1404"/>
                </a:cubicBezTo>
                <a:cubicBezTo>
                  <a:pt x="16" y="1386"/>
                  <a:pt x="0" y="1361"/>
                  <a:pt x="8" y="1328"/>
                </a:cubicBezTo>
                <a:cubicBezTo>
                  <a:pt x="15" y="1293"/>
                  <a:pt x="43" y="1282"/>
                  <a:pt x="77" y="1277"/>
                </a:cubicBezTo>
                <a:cubicBezTo>
                  <a:pt x="77" y="1264"/>
                  <a:pt x="75" y="1253"/>
                  <a:pt x="77" y="1241"/>
                </a:cubicBezTo>
                <a:cubicBezTo>
                  <a:pt x="79" y="1231"/>
                  <a:pt x="84" y="1221"/>
                  <a:pt x="88" y="1209"/>
                </a:cubicBezTo>
                <a:cubicBezTo>
                  <a:pt x="58" y="1192"/>
                  <a:pt x="52" y="1160"/>
                  <a:pt x="49" y="1127"/>
                </a:cubicBezTo>
                <a:cubicBezTo>
                  <a:pt x="44" y="1126"/>
                  <a:pt x="39" y="1124"/>
                  <a:pt x="28" y="1122"/>
                </a:cubicBezTo>
                <a:cubicBezTo>
                  <a:pt x="35" y="1097"/>
                  <a:pt x="41" y="1073"/>
                  <a:pt x="49" y="1047"/>
                </a:cubicBezTo>
                <a:cubicBezTo>
                  <a:pt x="44" y="1035"/>
                  <a:pt x="37" y="1018"/>
                  <a:pt x="31" y="1001"/>
                </a:cubicBezTo>
                <a:cubicBezTo>
                  <a:pt x="26" y="982"/>
                  <a:pt x="35" y="975"/>
                  <a:pt x="53" y="976"/>
                </a:cubicBezTo>
                <a:cubicBezTo>
                  <a:pt x="63" y="976"/>
                  <a:pt x="73" y="977"/>
                  <a:pt x="86" y="978"/>
                </a:cubicBezTo>
                <a:cubicBezTo>
                  <a:pt x="82" y="968"/>
                  <a:pt x="78" y="960"/>
                  <a:pt x="74" y="950"/>
                </a:cubicBezTo>
                <a:cubicBezTo>
                  <a:pt x="71" y="951"/>
                  <a:pt x="69" y="952"/>
                  <a:pt x="67" y="951"/>
                </a:cubicBezTo>
                <a:cubicBezTo>
                  <a:pt x="58" y="949"/>
                  <a:pt x="49" y="947"/>
                  <a:pt x="41" y="944"/>
                </a:cubicBezTo>
                <a:cubicBezTo>
                  <a:pt x="45" y="936"/>
                  <a:pt x="48" y="927"/>
                  <a:pt x="54" y="920"/>
                </a:cubicBezTo>
                <a:cubicBezTo>
                  <a:pt x="57" y="915"/>
                  <a:pt x="63" y="912"/>
                  <a:pt x="67" y="909"/>
                </a:cubicBezTo>
                <a:cubicBezTo>
                  <a:pt x="62" y="905"/>
                  <a:pt x="57" y="903"/>
                  <a:pt x="53" y="899"/>
                </a:cubicBezTo>
                <a:cubicBezTo>
                  <a:pt x="48" y="893"/>
                  <a:pt x="39" y="884"/>
                  <a:pt x="40" y="878"/>
                </a:cubicBezTo>
                <a:cubicBezTo>
                  <a:pt x="42" y="871"/>
                  <a:pt x="52" y="866"/>
                  <a:pt x="59" y="861"/>
                </a:cubicBezTo>
                <a:cubicBezTo>
                  <a:pt x="61" y="859"/>
                  <a:pt x="65" y="860"/>
                  <a:pt x="66" y="860"/>
                </a:cubicBezTo>
                <a:cubicBezTo>
                  <a:pt x="62" y="848"/>
                  <a:pt x="53" y="834"/>
                  <a:pt x="57" y="827"/>
                </a:cubicBezTo>
                <a:cubicBezTo>
                  <a:pt x="61" y="819"/>
                  <a:pt x="76" y="817"/>
                  <a:pt x="83" y="814"/>
                </a:cubicBezTo>
                <a:cubicBezTo>
                  <a:pt x="79" y="801"/>
                  <a:pt x="71" y="789"/>
                  <a:pt x="71" y="778"/>
                </a:cubicBezTo>
                <a:cubicBezTo>
                  <a:pt x="71" y="773"/>
                  <a:pt x="89" y="769"/>
                  <a:pt x="99" y="765"/>
                </a:cubicBezTo>
                <a:cubicBezTo>
                  <a:pt x="101" y="767"/>
                  <a:pt x="104" y="768"/>
                  <a:pt x="107" y="769"/>
                </a:cubicBezTo>
                <a:cubicBezTo>
                  <a:pt x="106" y="747"/>
                  <a:pt x="106" y="724"/>
                  <a:pt x="102" y="701"/>
                </a:cubicBezTo>
                <a:cubicBezTo>
                  <a:pt x="99" y="687"/>
                  <a:pt x="86" y="673"/>
                  <a:pt x="69" y="678"/>
                </a:cubicBezTo>
                <a:cubicBezTo>
                  <a:pt x="61" y="681"/>
                  <a:pt x="56" y="696"/>
                  <a:pt x="49" y="705"/>
                </a:cubicBezTo>
                <a:cubicBezTo>
                  <a:pt x="58" y="710"/>
                  <a:pt x="67" y="714"/>
                  <a:pt x="80" y="721"/>
                </a:cubicBezTo>
                <a:cubicBezTo>
                  <a:pt x="80" y="731"/>
                  <a:pt x="71" y="740"/>
                  <a:pt x="55" y="741"/>
                </a:cubicBezTo>
                <a:cubicBezTo>
                  <a:pt x="36" y="743"/>
                  <a:pt x="28" y="731"/>
                  <a:pt x="25" y="715"/>
                </a:cubicBezTo>
                <a:cubicBezTo>
                  <a:pt x="20" y="692"/>
                  <a:pt x="37" y="667"/>
                  <a:pt x="60" y="661"/>
                </a:cubicBezTo>
                <a:cubicBezTo>
                  <a:pt x="65" y="660"/>
                  <a:pt x="70" y="660"/>
                  <a:pt x="75" y="659"/>
                </a:cubicBezTo>
                <a:cubicBezTo>
                  <a:pt x="71" y="598"/>
                  <a:pt x="79" y="586"/>
                  <a:pt x="120" y="591"/>
                </a:cubicBezTo>
                <a:cubicBezTo>
                  <a:pt x="122" y="547"/>
                  <a:pt x="125" y="503"/>
                  <a:pt x="128" y="457"/>
                </a:cubicBezTo>
                <a:cubicBezTo>
                  <a:pt x="213" y="466"/>
                  <a:pt x="277" y="509"/>
                  <a:pt x="337" y="551"/>
                </a:cubicBezTo>
                <a:cubicBezTo>
                  <a:pt x="337" y="512"/>
                  <a:pt x="337" y="471"/>
                  <a:pt x="334" y="431"/>
                </a:cubicBezTo>
                <a:cubicBezTo>
                  <a:pt x="332" y="412"/>
                  <a:pt x="323" y="393"/>
                  <a:pt x="315" y="375"/>
                </a:cubicBezTo>
                <a:cubicBezTo>
                  <a:pt x="313" y="371"/>
                  <a:pt x="303" y="369"/>
                  <a:pt x="296" y="369"/>
                </a:cubicBezTo>
                <a:cubicBezTo>
                  <a:pt x="274" y="368"/>
                  <a:pt x="251" y="368"/>
                  <a:pt x="229" y="368"/>
                </a:cubicBezTo>
                <a:cubicBezTo>
                  <a:pt x="228" y="365"/>
                  <a:pt x="227" y="362"/>
                  <a:pt x="225" y="359"/>
                </a:cubicBezTo>
                <a:cubicBezTo>
                  <a:pt x="260" y="335"/>
                  <a:pt x="294" y="310"/>
                  <a:pt x="326" y="288"/>
                </a:cubicBezTo>
                <a:cubicBezTo>
                  <a:pt x="298" y="268"/>
                  <a:pt x="266" y="246"/>
                  <a:pt x="235" y="224"/>
                </a:cubicBezTo>
                <a:cubicBezTo>
                  <a:pt x="236" y="221"/>
                  <a:pt x="237" y="219"/>
                  <a:pt x="238" y="217"/>
                </a:cubicBezTo>
                <a:cubicBezTo>
                  <a:pt x="362" y="217"/>
                  <a:pt x="362" y="217"/>
                  <a:pt x="362" y="217"/>
                </a:cubicBezTo>
                <a:cubicBezTo>
                  <a:pt x="343" y="153"/>
                  <a:pt x="375" y="109"/>
                  <a:pt x="421" y="72"/>
                </a:cubicBezTo>
                <a:cubicBezTo>
                  <a:pt x="447" y="50"/>
                  <a:pt x="476" y="33"/>
                  <a:pt x="501" y="15"/>
                </a:cubicBezTo>
                <a:cubicBezTo>
                  <a:pt x="526" y="32"/>
                  <a:pt x="548" y="49"/>
                  <a:pt x="568" y="63"/>
                </a:cubicBezTo>
                <a:cubicBezTo>
                  <a:pt x="575" y="45"/>
                  <a:pt x="579" y="29"/>
                  <a:pt x="586" y="16"/>
                </a:cubicBezTo>
                <a:cubicBezTo>
                  <a:pt x="589" y="11"/>
                  <a:pt x="601" y="9"/>
                  <a:pt x="608" y="10"/>
                </a:cubicBezTo>
                <a:cubicBezTo>
                  <a:pt x="628" y="10"/>
                  <a:pt x="636" y="20"/>
                  <a:pt x="634" y="42"/>
                </a:cubicBezTo>
                <a:cubicBezTo>
                  <a:pt x="631" y="40"/>
                  <a:pt x="630" y="37"/>
                  <a:pt x="628" y="37"/>
                </a:cubicBezTo>
                <a:cubicBezTo>
                  <a:pt x="621" y="36"/>
                  <a:pt x="614" y="36"/>
                  <a:pt x="607" y="36"/>
                </a:cubicBezTo>
                <a:cubicBezTo>
                  <a:pt x="608" y="43"/>
                  <a:pt x="608" y="56"/>
                  <a:pt x="611" y="57"/>
                </a:cubicBezTo>
                <a:cubicBezTo>
                  <a:pt x="627" y="62"/>
                  <a:pt x="645" y="69"/>
                  <a:pt x="661" y="66"/>
                </a:cubicBezTo>
                <a:cubicBezTo>
                  <a:pt x="677" y="63"/>
                  <a:pt x="699" y="57"/>
                  <a:pt x="698" y="31"/>
                </a:cubicBezTo>
                <a:cubicBezTo>
                  <a:pt x="698" y="27"/>
                  <a:pt x="705" y="20"/>
                  <a:pt x="709" y="20"/>
                </a:cubicBezTo>
                <a:cubicBezTo>
                  <a:pt x="715" y="20"/>
                  <a:pt x="723" y="23"/>
                  <a:pt x="729" y="26"/>
                </a:cubicBezTo>
                <a:cubicBezTo>
                  <a:pt x="735" y="30"/>
                  <a:pt x="741" y="36"/>
                  <a:pt x="748" y="43"/>
                </a:cubicBezTo>
                <a:cubicBezTo>
                  <a:pt x="757" y="10"/>
                  <a:pt x="766" y="4"/>
                  <a:pt x="782" y="17"/>
                </a:cubicBezTo>
                <a:cubicBezTo>
                  <a:pt x="787" y="20"/>
                  <a:pt x="789" y="27"/>
                  <a:pt x="792" y="33"/>
                </a:cubicBezTo>
                <a:cubicBezTo>
                  <a:pt x="796" y="40"/>
                  <a:pt x="800" y="47"/>
                  <a:pt x="803" y="51"/>
                </a:cubicBezTo>
                <a:cubicBezTo>
                  <a:pt x="813" y="40"/>
                  <a:pt x="820" y="29"/>
                  <a:pt x="830" y="24"/>
                </a:cubicBezTo>
                <a:cubicBezTo>
                  <a:pt x="836" y="21"/>
                  <a:pt x="852" y="25"/>
                  <a:pt x="853" y="28"/>
                </a:cubicBezTo>
                <a:cubicBezTo>
                  <a:pt x="855" y="41"/>
                  <a:pt x="854" y="55"/>
                  <a:pt x="854" y="74"/>
                </a:cubicBezTo>
                <a:cubicBezTo>
                  <a:pt x="853" y="74"/>
                  <a:pt x="858" y="77"/>
                  <a:pt x="864" y="83"/>
                </a:cubicBezTo>
                <a:cubicBezTo>
                  <a:pt x="866" y="56"/>
                  <a:pt x="869" y="32"/>
                  <a:pt x="895" y="20"/>
                </a:cubicBezTo>
                <a:cubicBezTo>
                  <a:pt x="933" y="2"/>
                  <a:pt x="962" y="30"/>
                  <a:pt x="954" y="78"/>
                </a:cubicBezTo>
                <a:cubicBezTo>
                  <a:pt x="968" y="86"/>
                  <a:pt x="974" y="82"/>
                  <a:pt x="983" y="67"/>
                </a:cubicBezTo>
                <a:cubicBezTo>
                  <a:pt x="994" y="47"/>
                  <a:pt x="1013" y="31"/>
                  <a:pt x="1029" y="12"/>
                </a:cubicBezTo>
                <a:cubicBezTo>
                  <a:pt x="1053" y="35"/>
                  <a:pt x="1079" y="51"/>
                  <a:pt x="1086" y="83"/>
                </a:cubicBezTo>
                <a:cubicBezTo>
                  <a:pt x="1089" y="96"/>
                  <a:pt x="1133" y="102"/>
                  <a:pt x="1143" y="92"/>
                </a:cubicBezTo>
                <a:cubicBezTo>
                  <a:pt x="1175" y="62"/>
                  <a:pt x="1175" y="62"/>
                  <a:pt x="1208" y="62"/>
                </a:cubicBezTo>
                <a:cubicBezTo>
                  <a:pt x="1212" y="30"/>
                  <a:pt x="1243" y="21"/>
                  <a:pt x="1264" y="2"/>
                </a:cubicBezTo>
                <a:cubicBezTo>
                  <a:pt x="1267" y="0"/>
                  <a:pt x="1275" y="0"/>
                  <a:pt x="1278" y="2"/>
                </a:cubicBezTo>
                <a:cubicBezTo>
                  <a:pt x="1299" y="20"/>
                  <a:pt x="1329" y="30"/>
                  <a:pt x="1333" y="65"/>
                </a:cubicBezTo>
                <a:cubicBezTo>
                  <a:pt x="1361" y="60"/>
                  <a:pt x="1378" y="75"/>
                  <a:pt x="1392" y="95"/>
                </a:cubicBezTo>
                <a:cubicBezTo>
                  <a:pt x="1400" y="108"/>
                  <a:pt x="1441" y="104"/>
                  <a:pt x="1451" y="92"/>
                </a:cubicBezTo>
                <a:cubicBezTo>
                  <a:pt x="1468" y="69"/>
                  <a:pt x="1487" y="46"/>
                  <a:pt x="1506" y="22"/>
                </a:cubicBezTo>
                <a:cubicBezTo>
                  <a:pt x="1528" y="46"/>
                  <a:pt x="1555" y="58"/>
                  <a:pt x="1561" y="90"/>
                </a:cubicBezTo>
                <a:cubicBezTo>
                  <a:pt x="1562" y="93"/>
                  <a:pt x="1575" y="95"/>
                  <a:pt x="1584" y="98"/>
                </a:cubicBezTo>
                <a:cubicBezTo>
                  <a:pt x="1581" y="50"/>
                  <a:pt x="1589" y="35"/>
                  <a:pt x="1616" y="32"/>
                </a:cubicBezTo>
                <a:cubicBezTo>
                  <a:pt x="1650" y="29"/>
                  <a:pt x="1665" y="45"/>
                  <a:pt x="1673" y="99"/>
                </a:cubicBezTo>
                <a:cubicBezTo>
                  <a:pt x="1679" y="95"/>
                  <a:pt x="1684" y="92"/>
                  <a:pt x="1690" y="89"/>
                </a:cubicBezTo>
                <a:cubicBezTo>
                  <a:pt x="1687" y="88"/>
                  <a:pt x="1685" y="87"/>
                  <a:pt x="1683" y="87"/>
                </a:cubicBezTo>
                <a:cubicBezTo>
                  <a:pt x="1685" y="73"/>
                  <a:pt x="1684" y="59"/>
                  <a:pt x="1689" y="47"/>
                </a:cubicBezTo>
                <a:cubicBezTo>
                  <a:pt x="1690" y="43"/>
                  <a:pt x="1706" y="40"/>
                  <a:pt x="1712" y="44"/>
                </a:cubicBezTo>
                <a:cubicBezTo>
                  <a:pt x="1721" y="48"/>
                  <a:pt x="1726" y="59"/>
                  <a:pt x="1736" y="70"/>
                </a:cubicBezTo>
                <a:cubicBezTo>
                  <a:pt x="1739" y="68"/>
                  <a:pt x="1748" y="62"/>
                  <a:pt x="1749" y="56"/>
                </a:cubicBezTo>
                <a:cubicBezTo>
                  <a:pt x="1750" y="40"/>
                  <a:pt x="1759" y="31"/>
                  <a:pt x="1773" y="34"/>
                </a:cubicBezTo>
                <a:cubicBezTo>
                  <a:pt x="1781" y="35"/>
                  <a:pt x="1787" y="47"/>
                  <a:pt x="1797" y="59"/>
                </a:cubicBezTo>
                <a:cubicBezTo>
                  <a:pt x="1798" y="58"/>
                  <a:pt x="1804" y="54"/>
                  <a:pt x="1811" y="52"/>
                </a:cubicBezTo>
                <a:cubicBezTo>
                  <a:pt x="1819" y="48"/>
                  <a:pt x="1827" y="44"/>
                  <a:pt x="1836" y="44"/>
                </a:cubicBezTo>
                <a:cubicBezTo>
                  <a:pt x="1839" y="44"/>
                  <a:pt x="1841" y="56"/>
                  <a:pt x="1844" y="61"/>
                </a:cubicBezTo>
                <a:cubicBezTo>
                  <a:pt x="1848" y="68"/>
                  <a:pt x="1853" y="75"/>
                  <a:pt x="1858" y="81"/>
                </a:cubicBezTo>
                <a:cubicBezTo>
                  <a:pt x="1873" y="98"/>
                  <a:pt x="1894" y="99"/>
                  <a:pt x="1913" y="94"/>
                </a:cubicBezTo>
                <a:cubicBezTo>
                  <a:pt x="1922" y="92"/>
                  <a:pt x="1929" y="83"/>
                  <a:pt x="1935" y="75"/>
                </a:cubicBezTo>
                <a:cubicBezTo>
                  <a:pt x="1937" y="73"/>
                  <a:pt x="1933" y="62"/>
                  <a:pt x="1932" y="62"/>
                </a:cubicBezTo>
                <a:cubicBezTo>
                  <a:pt x="1924" y="62"/>
                  <a:pt x="1915" y="64"/>
                  <a:pt x="1907" y="65"/>
                </a:cubicBezTo>
                <a:cubicBezTo>
                  <a:pt x="1908" y="46"/>
                  <a:pt x="1919" y="36"/>
                  <a:pt x="1940" y="38"/>
                </a:cubicBezTo>
                <a:cubicBezTo>
                  <a:pt x="1962" y="39"/>
                  <a:pt x="1972" y="59"/>
                  <a:pt x="1969" y="96"/>
                </a:cubicBezTo>
                <a:cubicBezTo>
                  <a:pt x="1992" y="81"/>
                  <a:pt x="2014" y="66"/>
                  <a:pt x="2041" y="48"/>
                </a:cubicBezTo>
                <a:cubicBezTo>
                  <a:pt x="2071" y="72"/>
                  <a:pt x="2107" y="96"/>
                  <a:pt x="2135" y="126"/>
                </a:cubicBezTo>
                <a:cubicBezTo>
                  <a:pt x="2169" y="162"/>
                  <a:pt x="2189" y="204"/>
                  <a:pt x="2164" y="259"/>
                </a:cubicBezTo>
                <a:cubicBezTo>
                  <a:pt x="2292" y="259"/>
                  <a:pt x="2292" y="259"/>
                  <a:pt x="2292" y="259"/>
                </a:cubicBezTo>
                <a:cubicBezTo>
                  <a:pt x="2293" y="262"/>
                  <a:pt x="2294" y="265"/>
                  <a:pt x="2295" y="268"/>
                </a:cubicBezTo>
                <a:cubicBezTo>
                  <a:pt x="2262" y="290"/>
                  <a:pt x="2229" y="311"/>
                  <a:pt x="2200" y="329"/>
                </a:cubicBezTo>
                <a:cubicBezTo>
                  <a:pt x="2230" y="353"/>
                  <a:pt x="2262" y="379"/>
                  <a:pt x="2295" y="404"/>
                </a:cubicBezTo>
                <a:cubicBezTo>
                  <a:pt x="2294" y="407"/>
                  <a:pt x="2293" y="409"/>
                  <a:pt x="2292" y="411"/>
                </a:cubicBezTo>
                <a:cubicBezTo>
                  <a:pt x="2208" y="411"/>
                  <a:pt x="2208" y="411"/>
                  <a:pt x="2208" y="411"/>
                </a:cubicBezTo>
                <a:cubicBezTo>
                  <a:pt x="2202" y="443"/>
                  <a:pt x="2181" y="467"/>
                  <a:pt x="2183" y="502"/>
                </a:cubicBezTo>
                <a:cubicBezTo>
                  <a:pt x="2184" y="532"/>
                  <a:pt x="2176" y="564"/>
                  <a:pt x="2172" y="593"/>
                </a:cubicBezTo>
                <a:cubicBezTo>
                  <a:pt x="2236" y="554"/>
                  <a:pt x="2303" y="513"/>
                  <a:pt x="2388" y="510"/>
                </a:cubicBezTo>
                <a:cubicBezTo>
                  <a:pt x="2388" y="646"/>
                  <a:pt x="2388" y="646"/>
                  <a:pt x="2388" y="646"/>
                </a:cubicBezTo>
                <a:cubicBezTo>
                  <a:pt x="2408" y="638"/>
                  <a:pt x="2426" y="642"/>
                  <a:pt x="2432" y="661"/>
                </a:cubicBezTo>
                <a:cubicBezTo>
                  <a:pt x="2437" y="677"/>
                  <a:pt x="2435" y="694"/>
                  <a:pt x="2436" y="713"/>
                </a:cubicBezTo>
                <a:cubicBezTo>
                  <a:pt x="2439" y="714"/>
                  <a:pt x="2445" y="716"/>
                  <a:pt x="2451" y="718"/>
                </a:cubicBezTo>
                <a:cubicBezTo>
                  <a:pt x="2473" y="727"/>
                  <a:pt x="2486" y="752"/>
                  <a:pt x="2480" y="774"/>
                </a:cubicBezTo>
                <a:cubicBezTo>
                  <a:pt x="2475" y="790"/>
                  <a:pt x="2465" y="800"/>
                  <a:pt x="2447" y="797"/>
                </a:cubicBezTo>
                <a:cubicBezTo>
                  <a:pt x="2430" y="795"/>
                  <a:pt x="2423" y="786"/>
                  <a:pt x="2423" y="774"/>
                </a:cubicBezTo>
                <a:cubicBezTo>
                  <a:pt x="2435" y="770"/>
                  <a:pt x="2445" y="767"/>
                  <a:pt x="2455" y="763"/>
                </a:cubicBezTo>
                <a:cubicBezTo>
                  <a:pt x="2452" y="754"/>
                  <a:pt x="2451" y="742"/>
                  <a:pt x="2445" y="736"/>
                </a:cubicBezTo>
                <a:cubicBezTo>
                  <a:pt x="2433" y="726"/>
                  <a:pt x="2421" y="732"/>
                  <a:pt x="2412" y="742"/>
                </a:cubicBezTo>
                <a:cubicBezTo>
                  <a:pt x="2391" y="766"/>
                  <a:pt x="2396" y="794"/>
                  <a:pt x="2397" y="817"/>
                </a:cubicBezTo>
                <a:cubicBezTo>
                  <a:pt x="2411" y="823"/>
                  <a:pt x="2429" y="827"/>
                  <a:pt x="2430" y="833"/>
                </a:cubicBezTo>
                <a:cubicBezTo>
                  <a:pt x="2432" y="843"/>
                  <a:pt x="2423" y="855"/>
                  <a:pt x="2417" y="869"/>
                </a:cubicBezTo>
                <a:cubicBezTo>
                  <a:pt x="2423" y="871"/>
                  <a:pt x="2437" y="873"/>
                  <a:pt x="2443" y="882"/>
                </a:cubicBezTo>
                <a:cubicBezTo>
                  <a:pt x="2447" y="887"/>
                  <a:pt x="2438" y="901"/>
                  <a:pt x="2434" y="911"/>
                </a:cubicBezTo>
                <a:cubicBezTo>
                  <a:pt x="2432" y="911"/>
                  <a:pt x="2430" y="910"/>
                  <a:pt x="2428" y="910"/>
                </a:cubicBezTo>
                <a:cubicBezTo>
                  <a:pt x="2430" y="912"/>
                  <a:pt x="2431" y="914"/>
                  <a:pt x="2432" y="915"/>
                </a:cubicBezTo>
                <a:cubicBezTo>
                  <a:pt x="2441" y="921"/>
                  <a:pt x="2455" y="924"/>
                  <a:pt x="2458" y="932"/>
                </a:cubicBezTo>
                <a:cubicBezTo>
                  <a:pt x="2463" y="945"/>
                  <a:pt x="2452" y="953"/>
                  <a:pt x="2439" y="956"/>
                </a:cubicBezTo>
                <a:cubicBezTo>
                  <a:pt x="2436" y="957"/>
                  <a:pt x="2432" y="962"/>
                  <a:pt x="2432" y="965"/>
                </a:cubicBezTo>
                <a:cubicBezTo>
                  <a:pt x="2432" y="968"/>
                  <a:pt x="2437" y="971"/>
                  <a:pt x="2439" y="974"/>
                </a:cubicBezTo>
                <a:cubicBezTo>
                  <a:pt x="2445" y="983"/>
                  <a:pt x="2450" y="991"/>
                  <a:pt x="2456" y="1000"/>
                </a:cubicBezTo>
                <a:cubicBezTo>
                  <a:pt x="2446" y="1004"/>
                  <a:pt x="2436" y="1007"/>
                  <a:pt x="2426" y="1011"/>
                </a:cubicBezTo>
                <a:cubicBezTo>
                  <a:pt x="2425" y="1009"/>
                  <a:pt x="2424" y="1007"/>
                  <a:pt x="2423" y="1006"/>
                </a:cubicBezTo>
                <a:cubicBezTo>
                  <a:pt x="2418" y="1014"/>
                  <a:pt x="2413" y="1023"/>
                  <a:pt x="2406" y="1034"/>
                </a:cubicBezTo>
                <a:cubicBezTo>
                  <a:pt x="2423" y="1034"/>
                  <a:pt x="2438" y="1034"/>
                  <a:pt x="2452" y="1034"/>
                </a:cubicBezTo>
                <a:cubicBezTo>
                  <a:pt x="2464" y="1034"/>
                  <a:pt x="2469" y="1041"/>
                  <a:pt x="2465" y="1051"/>
                </a:cubicBezTo>
                <a:cubicBezTo>
                  <a:pt x="2459" y="1070"/>
                  <a:pt x="2452" y="1089"/>
                  <a:pt x="2445" y="1108"/>
                </a:cubicBezTo>
                <a:cubicBezTo>
                  <a:pt x="2450" y="1128"/>
                  <a:pt x="2457" y="1152"/>
                  <a:pt x="2465" y="1178"/>
                </a:cubicBezTo>
                <a:cubicBezTo>
                  <a:pt x="2452" y="1181"/>
                  <a:pt x="2443" y="1183"/>
                  <a:pt x="2434" y="1185"/>
                </a:cubicBezTo>
                <a:cubicBezTo>
                  <a:pt x="2446" y="1207"/>
                  <a:pt x="2428" y="1248"/>
                  <a:pt x="2400" y="1265"/>
                </a:cubicBezTo>
                <a:cubicBezTo>
                  <a:pt x="2403" y="1289"/>
                  <a:pt x="2406" y="1312"/>
                  <a:pt x="2409" y="1335"/>
                </a:cubicBezTo>
                <a:cubicBezTo>
                  <a:pt x="2486" y="1366"/>
                  <a:pt x="2495" y="1414"/>
                  <a:pt x="2432" y="1467"/>
                </a:cubicBezTo>
                <a:cubicBezTo>
                  <a:pt x="2446" y="1495"/>
                  <a:pt x="2446" y="1513"/>
                  <a:pt x="2429" y="1526"/>
                </a:cubicBezTo>
                <a:cubicBezTo>
                  <a:pt x="2421" y="1532"/>
                  <a:pt x="2407" y="1536"/>
                  <a:pt x="2397" y="1533"/>
                </a:cubicBezTo>
                <a:cubicBezTo>
                  <a:pt x="2391" y="1531"/>
                  <a:pt x="2388" y="1517"/>
                  <a:pt x="2383" y="1504"/>
                </a:cubicBezTo>
                <a:cubicBezTo>
                  <a:pt x="2397" y="1508"/>
                  <a:pt x="2405" y="1512"/>
                  <a:pt x="2413" y="1512"/>
                </a:cubicBezTo>
                <a:cubicBezTo>
                  <a:pt x="2416" y="1512"/>
                  <a:pt x="2421" y="1499"/>
                  <a:pt x="2419" y="1493"/>
                </a:cubicBezTo>
                <a:cubicBezTo>
                  <a:pt x="2418" y="1488"/>
                  <a:pt x="2409" y="1480"/>
                  <a:pt x="2405" y="1481"/>
                </a:cubicBezTo>
                <a:cubicBezTo>
                  <a:pt x="2392" y="1484"/>
                  <a:pt x="2373" y="1487"/>
                  <a:pt x="2370" y="1496"/>
                </a:cubicBezTo>
                <a:cubicBezTo>
                  <a:pt x="2364" y="1508"/>
                  <a:pt x="2368" y="1526"/>
                  <a:pt x="2373" y="1539"/>
                </a:cubicBezTo>
                <a:cubicBezTo>
                  <a:pt x="2379" y="1552"/>
                  <a:pt x="2392" y="1561"/>
                  <a:pt x="2404" y="1574"/>
                </a:cubicBezTo>
                <a:cubicBezTo>
                  <a:pt x="2402" y="1576"/>
                  <a:pt x="2399" y="1582"/>
                  <a:pt x="2395" y="1589"/>
                </a:cubicBezTo>
                <a:cubicBezTo>
                  <a:pt x="2381" y="1573"/>
                  <a:pt x="2369" y="1559"/>
                  <a:pt x="2356" y="1546"/>
                </a:cubicBezTo>
                <a:cubicBezTo>
                  <a:pt x="2340" y="1528"/>
                  <a:pt x="2320" y="1519"/>
                  <a:pt x="2295" y="1525"/>
                </a:cubicBezTo>
                <a:cubicBezTo>
                  <a:pt x="2276" y="1529"/>
                  <a:pt x="2262" y="1541"/>
                  <a:pt x="2265" y="1560"/>
                </a:cubicBezTo>
                <a:cubicBezTo>
                  <a:pt x="2266" y="1570"/>
                  <a:pt x="2279" y="1581"/>
                  <a:pt x="2290" y="1588"/>
                </a:cubicBezTo>
                <a:cubicBezTo>
                  <a:pt x="2293" y="1590"/>
                  <a:pt x="2312" y="1577"/>
                  <a:pt x="2312" y="1574"/>
                </a:cubicBezTo>
                <a:cubicBezTo>
                  <a:pt x="2310" y="1564"/>
                  <a:pt x="2302" y="1554"/>
                  <a:pt x="2295" y="1544"/>
                </a:cubicBezTo>
                <a:cubicBezTo>
                  <a:pt x="2306" y="1536"/>
                  <a:pt x="2319" y="1540"/>
                  <a:pt x="2330" y="1555"/>
                </a:cubicBezTo>
                <a:cubicBezTo>
                  <a:pt x="2341" y="1571"/>
                  <a:pt x="2335" y="1594"/>
                  <a:pt x="2316" y="1611"/>
                </a:cubicBezTo>
                <a:cubicBezTo>
                  <a:pt x="2305" y="1607"/>
                  <a:pt x="2293" y="1594"/>
                  <a:pt x="2285" y="1615"/>
                </a:cubicBezTo>
                <a:cubicBezTo>
                  <a:pt x="2284" y="1617"/>
                  <a:pt x="2274" y="1618"/>
                  <a:pt x="2273" y="1616"/>
                </a:cubicBezTo>
                <a:cubicBezTo>
                  <a:pt x="2262" y="1601"/>
                  <a:pt x="2233" y="1598"/>
                  <a:pt x="2241" y="1568"/>
                </a:cubicBezTo>
                <a:cubicBezTo>
                  <a:pt x="2227" y="1574"/>
                  <a:pt x="2217" y="1578"/>
                  <a:pt x="2205" y="1582"/>
                </a:cubicBezTo>
                <a:cubicBezTo>
                  <a:pt x="2200" y="1569"/>
                  <a:pt x="2196" y="1558"/>
                  <a:pt x="2191" y="1548"/>
                </a:cubicBezTo>
                <a:cubicBezTo>
                  <a:pt x="2186" y="1536"/>
                  <a:pt x="2179" y="1534"/>
                  <a:pt x="2166" y="1538"/>
                </a:cubicBezTo>
                <a:cubicBezTo>
                  <a:pt x="2151" y="1543"/>
                  <a:pt x="2134" y="1542"/>
                  <a:pt x="2120" y="1548"/>
                </a:cubicBezTo>
                <a:cubicBezTo>
                  <a:pt x="2108" y="1553"/>
                  <a:pt x="2099" y="1565"/>
                  <a:pt x="2089" y="1573"/>
                </a:cubicBezTo>
                <a:cubicBezTo>
                  <a:pt x="2062" y="1561"/>
                  <a:pt x="2034" y="1548"/>
                  <a:pt x="2005" y="1534"/>
                </a:cubicBezTo>
                <a:cubicBezTo>
                  <a:pt x="2009" y="1512"/>
                  <a:pt x="1987" y="1515"/>
                  <a:pt x="1973" y="1507"/>
                </a:cubicBezTo>
                <a:cubicBezTo>
                  <a:pt x="1979" y="1491"/>
                  <a:pt x="1984" y="1476"/>
                  <a:pt x="1992" y="1456"/>
                </a:cubicBezTo>
                <a:cubicBezTo>
                  <a:pt x="1980" y="1458"/>
                  <a:pt x="1972" y="1460"/>
                  <a:pt x="1965" y="1461"/>
                </a:cubicBezTo>
                <a:cubicBezTo>
                  <a:pt x="1936" y="1466"/>
                  <a:pt x="1918" y="1451"/>
                  <a:pt x="1920" y="1423"/>
                </a:cubicBezTo>
                <a:cubicBezTo>
                  <a:pt x="1924" y="1349"/>
                  <a:pt x="1933" y="1276"/>
                  <a:pt x="1972" y="1210"/>
                </a:cubicBezTo>
                <a:cubicBezTo>
                  <a:pt x="1980" y="1196"/>
                  <a:pt x="1987" y="1182"/>
                  <a:pt x="1995" y="1168"/>
                </a:cubicBezTo>
                <a:cubicBezTo>
                  <a:pt x="1957" y="1120"/>
                  <a:pt x="1919" y="1073"/>
                  <a:pt x="1881" y="1025"/>
                </a:cubicBezTo>
                <a:cubicBezTo>
                  <a:pt x="1879" y="1026"/>
                  <a:pt x="1878" y="1027"/>
                  <a:pt x="1876" y="1027"/>
                </a:cubicBezTo>
                <a:cubicBezTo>
                  <a:pt x="1876" y="1037"/>
                  <a:pt x="1875" y="1047"/>
                  <a:pt x="1876" y="1057"/>
                </a:cubicBezTo>
                <a:cubicBezTo>
                  <a:pt x="1882" y="1117"/>
                  <a:pt x="1885" y="1177"/>
                  <a:pt x="1875" y="1237"/>
                </a:cubicBezTo>
                <a:cubicBezTo>
                  <a:pt x="1872" y="1250"/>
                  <a:pt x="1874" y="1264"/>
                  <a:pt x="1874" y="1277"/>
                </a:cubicBezTo>
                <a:cubicBezTo>
                  <a:pt x="1871" y="1310"/>
                  <a:pt x="1842" y="1327"/>
                  <a:pt x="1814" y="1312"/>
                </a:cubicBezTo>
                <a:cubicBezTo>
                  <a:pt x="1801" y="1305"/>
                  <a:pt x="1791" y="1293"/>
                  <a:pt x="1781" y="1283"/>
                </a:cubicBezTo>
                <a:cubicBezTo>
                  <a:pt x="1766" y="1267"/>
                  <a:pt x="1752" y="1251"/>
                  <a:pt x="1733" y="1238"/>
                </a:cubicBezTo>
                <a:cubicBezTo>
                  <a:pt x="1777" y="1309"/>
                  <a:pt x="1821" y="1380"/>
                  <a:pt x="1865" y="1451"/>
                </a:cubicBezTo>
                <a:cubicBezTo>
                  <a:pt x="1863" y="1453"/>
                  <a:pt x="1861" y="1455"/>
                  <a:pt x="1859" y="1457"/>
                </a:cubicBezTo>
                <a:cubicBezTo>
                  <a:pt x="1845" y="1449"/>
                  <a:pt x="1832" y="1440"/>
                  <a:pt x="1818" y="1435"/>
                </a:cubicBezTo>
                <a:cubicBezTo>
                  <a:pt x="1782" y="1420"/>
                  <a:pt x="1745" y="1406"/>
                  <a:pt x="1709" y="1393"/>
                </a:cubicBezTo>
                <a:cubicBezTo>
                  <a:pt x="1679" y="1381"/>
                  <a:pt x="1648" y="1371"/>
                  <a:pt x="1617" y="1359"/>
                </a:cubicBezTo>
                <a:cubicBezTo>
                  <a:pt x="1629" y="1398"/>
                  <a:pt x="1644" y="1438"/>
                  <a:pt x="1653" y="1479"/>
                </a:cubicBezTo>
                <a:cubicBezTo>
                  <a:pt x="1661" y="1520"/>
                  <a:pt x="1664" y="1561"/>
                  <a:pt x="1670" y="1603"/>
                </a:cubicBezTo>
                <a:cubicBezTo>
                  <a:pt x="1616" y="1564"/>
                  <a:pt x="1565" y="1529"/>
                  <a:pt x="1518" y="1491"/>
                </a:cubicBezTo>
                <a:cubicBezTo>
                  <a:pt x="1451" y="1437"/>
                  <a:pt x="1389" y="1379"/>
                  <a:pt x="1362" y="1294"/>
                </a:cubicBezTo>
                <a:cubicBezTo>
                  <a:pt x="1361" y="1293"/>
                  <a:pt x="1359" y="1291"/>
                  <a:pt x="1357" y="1289"/>
                </a:cubicBezTo>
                <a:cubicBezTo>
                  <a:pt x="1329" y="1405"/>
                  <a:pt x="1298" y="1519"/>
                  <a:pt x="1230" y="1625"/>
                </a:cubicBezTo>
                <a:cubicBezTo>
                  <a:pt x="1170" y="1516"/>
                  <a:pt x="1147" y="1401"/>
                  <a:pt x="1124" y="1283"/>
                </a:cubicBezTo>
                <a:cubicBezTo>
                  <a:pt x="1115" y="1299"/>
                  <a:pt x="1109" y="1314"/>
                  <a:pt x="1100" y="1328"/>
                </a:cubicBezTo>
                <a:cubicBezTo>
                  <a:pt x="1050" y="1401"/>
                  <a:pt x="986" y="1459"/>
                  <a:pt x="911" y="1505"/>
                </a:cubicBezTo>
                <a:cubicBezTo>
                  <a:pt x="874" y="1529"/>
                  <a:pt x="838" y="1554"/>
                  <a:pt x="800" y="1579"/>
                </a:cubicBezTo>
                <a:cubicBezTo>
                  <a:pt x="802" y="1554"/>
                  <a:pt x="803" y="1527"/>
                  <a:pt x="808" y="1500"/>
                </a:cubicBezTo>
                <a:cubicBezTo>
                  <a:pt x="814" y="1472"/>
                  <a:pt x="824" y="1445"/>
                  <a:pt x="833" y="1418"/>
                </a:cubicBezTo>
                <a:cubicBezTo>
                  <a:pt x="842" y="1392"/>
                  <a:pt x="853" y="1366"/>
                  <a:pt x="864" y="1340"/>
                </a:cubicBezTo>
                <a:cubicBezTo>
                  <a:pt x="779" y="1367"/>
                  <a:pt x="696" y="1394"/>
                  <a:pt x="615" y="1420"/>
                </a:cubicBezTo>
                <a:cubicBezTo>
                  <a:pt x="649" y="1350"/>
                  <a:pt x="701" y="1286"/>
                  <a:pt x="752" y="1222"/>
                </a:cubicBezTo>
                <a:cubicBezTo>
                  <a:pt x="750" y="1220"/>
                  <a:pt x="748" y="1217"/>
                  <a:pt x="745" y="1215"/>
                </a:cubicBezTo>
                <a:cubicBezTo>
                  <a:pt x="732" y="1228"/>
                  <a:pt x="718" y="1240"/>
                  <a:pt x="704" y="1253"/>
                </a:cubicBezTo>
                <a:cubicBezTo>
                  <a:pt x="691" y="1264"/>
                  <a:pt x="680" y="1279"/>
                  <a:pt x="665" y="1286"/>
                </a:cubicBezTo>
                <a:cubicBezTo>
                  <a:pt x="636" y="1298"/>
                  <a:pt x="611" y="1279"/>
                  <a:pt x="609" y="1248"/>
                </a:cubicBezTo>
                <a:cubicBezTo>
                  <a:pt x="607" y="1196"/>
                  <a:pt x="605" y="1144"/>
                  <a:pt x="605" y="1092"/>
                </a:cubicBezTo>
                <a:cubicBezTo>
                  <a:pt x="605" y="1072"/>
                  <a:pt x="609" y="1052"/>
                  <a:pt x="611" y="1032"/>
                </a:cubicBezTo>
                <a:cubicBezTo>
                  <a:pt x="612" y="1020"/>
                  <a:pt x="612" y="1008"/>
                  <a:pt x="613" y="996"/>
                </a:cubicBezTo>
                <a:cubicBezTo>
                  <a:pt x="611" y="996"/>
                  <a:pt x="610" y="995"/>
                  <a:pt x="608" y="994"/>
                </a:cubicBezTo>
                <a:cubicBezTo>
                  <a:pt x="581" y="1025"/>
                  <a:pt x="556" y="1058"/>
                  <a:pt x="527" y="1087"/>
                </a:cubicBezTo>
                <a:cubicBezTo>
                  <a:pt x="497" y="1116"/>
                  <a:pt x="492" y="1142"/>
                  <a:pt x="514" y="1181"/>
                </a:cubicBezTo>
                <a:cubicBezTo>
                  <a:pt x="544" y="1233"/>
                  <a:pt x="554" y="1293"/>
                  <a:pt x="549" y="1354"/>
                </a:cubicBezTo>
                <a:cubicBezTo>
                  <a:pt x="549" y="1360"/>
                  <a:pt x="549" y="1367"/>
                  <a:pt x="550" y="1374"/>
                </a:cubicBezTo>
                <a:cubicBezTo>
                  <a:pt x="557" y="1416"/>
                  <a:pt x="536" y="1434"/>
                  <a:pt x="496" y="1422"/>
                </a:cubicBezTo>
                <a:cubicBezTo>
                  <a:pt x="492" y="1420"/>
                  <a:pt x="488" y="1419"/>
                  <a:pt x="479" y="1417"/>
                </a:cubicBezTo>
                <a:cubicBezTo>
                  <a:pt x="484" y="1436"/>
                  <a:pt x="488" y="1452"/>
                  <a:pt x="493" y="1469"/>
                </a:cubicBezTo>
                <a:cubicBezTo>
                  <a:pt x="480" y="1477"/>
                  <a:pt x="460" y="1473"/>
                  <a:pt x="459" y="1495"/>
                </a:cubicBezTo>
                <a:cubicBezTo>
                  <a:pt x="459" y="1497"/>
                  <a:pt x="449" y="1498"/>
                  <a:pt x="443" y="1500"/>
                </a:cubicBezTo>
                <a:cubicBezTo>
                  <a:pt x="428" y="1505"/>
                  <a:pt x="412" y="1508"/>
                  <a:pt x="400" y="1516"/>
                </a:cubicBezTo>
                <a:cubicBezTo>
                  <a:pt x="379" y="1530"/>
                  <a:pt x="366" y="1531"/>
                  <a:pt x="356" y="1506"/>
                </a:cubicBezTo>
                <a:cubicBezTo>
                  <a:pt x="354" y="1503"/>
                  <a:pt x="347" y="1502"/>
                  <a:pt x="343" y="1501"/>
                </a:cubicBezTo>
                <a:cubicBezTo>
                  <a:pt x="331" y="1498"/>
                  <a:pt x="320" y="1497"/>
                  <a:pt x="309" y="1494"/>
                </a:cubicBezTo>
                <a:cubicBezTo>
                  <a:pt x="280" y="1484"/>
                  <a:pt x="272" y="1489"/>
                  <a:pt x="265" y="1519"/>
                </a:cubicBezTo>
                <a:cubicBezTo>
                  <a:pt x="265" y="1523"/>
                  <a:pt x="264" y="1526"/>
                  <a:pt x="262" y="1533"/>
                </a:cubicBezTo>
                <a:moveTo>
                  <a:pt x="1671" y="231"/>
                </a:moveTo>
                <a:cubicBezTo>
                  <a:pt x="1671" y="234"/>
                  <a:pt x="1672" y="236"/>
                  <a:pt x="1673" y="238"/>
                </a:cubicBezTo>
                <a:cubicBezTo>
                  <a:pt x="1669" y="242"/>
                  <a:pt x="1662" y="244"/>
                  <a:pt x="1660" y="249"/>
                </a:cubicBezTo>
                <a:cubicBezTo>
                  <a:pt x="1658" y="258"/>
                  <a:pt x="1658" y="268"/>
                  <a:pt x="1657" y="278"/>
                </a:cubicBezTo>
                <a:cubicBezTo>
                  <a:pt x="1666" y="276"/>
                  <a:pt x="1678" y="277"/>
                  <a:pt x="1682" y="272"/>
                </a:cubicBezTo>
                <a:cubicBezTo>
                  <a:pt x="1689" y="260"/>
                  <a:pt x="1695" y="246"/>
                  <a:pt x="1696" y="232"/>
                </a:cubicBezTo>
                <a:cubicBezTo>
                  <a:pt x="1698" y="214"/>
                  <a:pt x="1678" y="196"/>
                  <a:pt x="1660" y="198"/>
                </a:cubicBezTo>
                <a:cubicBezTo>
                  <a:pt x="1643" y="199"/>
                  <a:pt x="1622" y="195"/>
                  <a:pt x="1614" y="218"/>
                </a:cubicBezTo>
                <a:cubicBezTo>
                  <a:pt x="1607" y="240"/>
                  <a:pt x="1601" y="263"/>
                  <a:pt x="1594" y="286"/>
                </a:cubicBezTo>
                <a:cubicBezTo>
                  <a:pt x="1550" y="282"/>
                  <a:pt x="1506" y="276"/>
                  <a:pt x="1466" y="300"/>
                </a:cubicBezTo>
                <a:cubicBezTo>
                  <a:pt x="1459" y="305"/>
                  <a:pt x="1451" y="308"/>
                  <a:pt x="1446" y="310"/>
                </a:cubicBezTo>
                <a:cubicBezTo>
                  <a:pt x="1440" y="295"/>
                  <a:pt x="1436" y="281"/>
                  <a:pt x="1431" y="267"/>
                </a:cubicBezTo>
                <a:cubicBezTo>
                  <a:pt x="1427" y="257"/>
                  <a:pt x="1419" y="246"/>
                  <a:pt x="1421" y="238"/>
                </a:cubicBezTo>
                <a:cubicBezTo>
                  <a:pt x="1427" y="211"/>
                  <a:pt x="1407" y="200"/>
                  <a:pt x="1392" y="185"/>
                </a:cubicBezTo>
                <a:cubicBezTo>
                  <a:pt x="1383" y="176"/>
                  <a:pt x="1367" y="179"/>
                  <a:pt x="1364" y="191"/>
                </a:cubicBezTo>
                <a:cubicBezTo>
                  <a:pt x="1358" y="215"/>
                  <a:pt x="1353" y="240"/>
                  <a:pt x="1348" y="264"/>
                </a:cubicBezTo>
                <a:cubicBezTo>
                  <a:pt x="1359" y="274"/>
                  <a:pt x="1374" y="284"/>
                  <a:pt x="1384" y="298"/>
                </a:cubicBezTo>
                <a:cubicBezTo>
                  <a:pt x="1396" y="312"/>
                  <a:pt x="1389" y="330"/>
                  <a:pt x="1375" y="332"/>
                </a:cubicBezTo>
                <a:cubicBezTo>
                  <a:pt x="1347" y="336"/>
                  <a:pt x="1336" y="355"/>
                  <a:pt x="1355" y="377"/>
                </a:cubicBezTo>
                <a:cubicBezTo>
                  <a:pt x="1372" y="399"/>
                  <a:pt x="1393" y="419"/>
                  <a:pt x="1417" y="433"/>
                </a:cubicBezTo>
                <a:cubicBezTo>
                  <a:pt x="1522" y="494"/>
                  <a:pt x="1605" y="576"/>
                  <a:pt x="1665" y="682"/>
                </a:cubicBezTo>
                <a:cubicBezTo>
                  <a:pt x="1666" y="684"/>
                  <a:pt x="1666" y="688"/>
                  <a:pt x="1666" y="691"/>
                </a:cubicBezTo>
                <a:cubicBezTo>
                  <a:pt x="1669" y="690"/>
                  <a:pt x="1672" y="688"/>
                  <a:pt x="1674" y="687"/>
                </a:cubicBezTo>
                <a:cubicBezTo>
                  <a:pt x="1688" y="644"/>
                  <a:pt x="1703" y="600"/>
                  <a:pt x="1715" y="562"/>
                </a:cubicBezTo>
                <a:cubicBezTo>
                  <a:pt x="1691" y="545"/>
                  <a:pt x="1671" y="531"/>
                  <a:pt x="1650" y="517"/>
                </a:cubicBezTo>
                <a:cubicBezTo>
                  <a:pt x="1645" y="513"/>
                  <a:pt x="1638" y="509"/>
                  <a:pt x="1632" y="509"/>
                </a:cubicBezTo>
                <a:cubicBezTo>
                  <a:pt x="1610" y="509"/>
                  <a:pt x="1587" y="511"/>
                  <a:pt x="1563" y="512"/>
                </a:cubicBezTo>
                <a:cubicBezTo>
                  <a:pt x="1565" y="457"/>
                  <a:pt x="1580" y="402"/>
                  <a:pt x="1539" y="354"/>
                </a:cubicBezTo>
                <a:cubicBezTo>
                  <a:pt x="1575" y="344"/>
                  <a:pt x="1606" y="336"/>
                  <a:pt x="1641" y="327"/>
                </a:cubicBezTo>
                <a:cubicBezTo>
                  <a:pt x="1652" y="319"/>
                  <a:pt x="1668" y="308"/>
                  <a:pt x="1683" y="297"/>
                </a:cubicBezTo>
                <a:cubicBezTo>
                  <a:pt x="1662" y="302"/>
                  <a:pt x="1645" y="297"/>
                  <a:pt x="1638" y="279"/>
                </a:cubicBezTo>
                <a:cubicBezTo>
                  <a:pt x="1634" y="269"/>
                  <a:pt x="1636" y="254"/>
                  <a:pt x="1642" y="245"/>
                </a:cubicBezTo>
                <a:cubicBezTo>
                  <a:pt x="1647" y="237"/>
                  <a:pt x="1661" y="236"/>
                  <a:pt x="1671" y="231"/>
                </a:cubicBezTo>
                <a:moveTo>
                  <a:pt x="799" y="538"/>
                </a:moveTo>
                <a:cubicBezTo>
                  <a:pt x="809" y="578"/>
                  <a:pt x="820" y="622"/>
                  <a:pt x="831" y="667"/>
                </a:cubicBezTo>
                <a:cubicBezTo>
                  <a:pt x="848" y="650"/>
                  <a:pt x="858" y="632"/>
                  <a:pt x="870" y="617"/>
                </a:cubicBezTo>
                <a:cubicBezTo>
                  <a:pt x="934" y="537"/>
                  <a:pt x="1010" y="472"/>
                  <a:pt x="1102" y="426"/>
                </a:cubicBezTo>
                <a:cubicBezTo>
                  <a:pt x="1123" y="416"/>
                  <a:pt x="1141" y="402"/>
                  <a:pt x="1159" y="388"/>
                </a:cubicBezTo>
                <a:cubicBezTo>
                  <a:pt x="1173" y="376"/>
                  <a:pt x="1184" y="359"/>
                  <a:pt x="1175" y="341"/>
                </a:cubicBezTo>
                <a:cubicBezTo>
                  <a:pt x="1170" y="331"/>
                  <a:pt x="1154" y="328"/>
                  <a:pt x="1140" y="319"/>
                </a:cubicBezTo>
                <a:cubicBezTo>
                  <a:pt x="1135" y="297"/>
                  <a:pt x="1141" y="283"/>
                  <a:pt x="1171" y="269"/>
                </a:cubicBezTo>
                <a:cubicBezTo>
                  <a:pt x="1180" y="264"/>
                  <a:pt x="1187" y="261"/>
                  <a:pt x="1183" y="248"/>
                </a:cubicBezTo>
                <a:cubicBezTo>
                  <a:pt x="1176" y="226"/>
                  <a:pt x="1171" y="204"/>
                  <a:pt x="1165" y="180"/>
                </a:cubicBezTo>
                <a:cubicBezTo>
                  <a:pt x="1150" y="173"/>
                  <a:pt x="1115" y="187"/>
                  <a:pt x="1109" y="207"/>
                </a:cubicBezTo>
                <a:cubicBezTo>
                  <a:pt x="1100" y="239"/>
                  <a:pt x="1092" y="271"/>
                  <a:pt x="1084" y="303"/>
                </a:cubicBezTo>
                <a:cubicBezTo>
                  <a:pt x="1080" y="301"/>
                  <a:pt x="1078" y="300"/>
                  <a:pt x="1076" y="299"/>
                </a:cubicBezTo>
                <a:cubicBezTo>
                  <a:pt x="1053" y="288"/>
                  <a:pt x="1031" y="273"/>
                  <a:pt x="1006" y="268"/>
                </a:cubicBezTo>
                <a:cubicBezTo>
                  <a:pt x="984" y="263"/>
                  <a:pt x="959" y="270"/>
                  <a:pt x="933" y="271"/>
                </a:cubicBezTo>
                <a:cubicBezTo>
                  <a:pt x="928" y="247"/>
                  <a:pt x="923" y="224"/>
                  <a:pt x="917" y="201"/>
                </a:cubicBezTo>
                <a:cubicBezTo>
                  <a:pt x="917" y="198"/>
                  <a:pt x="916" y="194"/>
                  <a:pt x="914" y="191"/>
                </a:cubicBezTo>
                <a:cubicBezTo>
                  <a:pt x="901" y="177"/>
                  <a:pt x="862" y="175"/>
                  <a:pt x="849" y="189"/>
                </a:cubicBezTo>
                <a:cubicBezTo>
                  <a:pt x="832" y="206"/>
                  <a:pt x="833" y="241"/>
                  <a:pt x="851" y="254"/>
                </a:cubicBezTo>
                <a:cubicBezTo>
                  <a:pt x="857" y="258"/>
                  <a:pt x="872" y="259"/>
                  <a:pt x="873" y="256"/>
                </a:cubicBezTo>
                <a:cubicBezTo>
                  <a:pt x="878" y="249"/>
                  <a:pt x="878" y="239"/>
                  <a:pt x="876" y="230"/>
                </a:cubicBezTo>
                <a:cubicBezTo>
                  <a:pt x="875" y="225"/>
                  <a:pt x="867" y="221"/>
                  <a:pt x="862" y="216"/>
                </a:cubicBezTo>
                <a:cubicBezTo>
                  <a:pt x="863" y="213"/>
                  <a:pt x="864" y="211"/>
                  <a:pt x="865" y="209"/>
                </a:cubicBezTo>
                <a:cubicBezTo>
                  <a:pt x="874" y="214"/>
                  <a:pt x="886" y="216"/>
                  <a:pt x="891" y="223"/>
                </a:cubicBezTo>
                <a:cubicBezTo>
                  <a:pt x="897" y="231"/>
                  <a:pt x="899" y="245"/>
                  <a:pt x="896" y="254"/>
                </a:cubicBezTo>
                <a:cubicBezTo>
                  <a:pt x="889" y="276"/>
                  <a:pt x="868" y="279"/>
                  <a:pt x="845" y="275"/>
                </a:cubicBezTo>
                <a:cubicBezTo>
                  <a:pt x="863" y="289"/>
                  <a:pt x="876" y="306"/>
                  <a:pt x="893" y="312"/>
                </a:cubicBezTo>
                <a:cubicBezTo>
                  <a:pt x="922" y="323"/>
                  <a:pt x="953" y="328"/>
                  <a:pt x="985" y="336"/>
                </a:cubicBezTo>
                <a:cubicBezTo>
                  <a:pt x="977" y="352"/>
                  <a:pt x="971" y="364"/>
                  <a:pt x="965" y="377"/>
                </a:cubicBezTo>
                <a:cubicBezTo>
                  <a:pt x="961" y="387"/>
                  <a:pt x="954" y="398"/>
                  <a:pt x="954" y="409"/>
                </a:cubicBezTo>
                <a:cubicBezTo>
                  <a:pt x="953" y="438"/>
                  <a:pt x="956" y="467"/>
                  <a:pt x="957" y="495"/>
                </a:cubicBezTo>
                <a:cubicBezTo>
                  <a:pt x="937" y="494"/>
                  <a:pt x="919" y="494"/>
                  <a:pt x="901" y="491"/>
                </a:cubicBezTo>
                <a:cubicBezTo>
                  <a:pt x="884" y="488"/>
                  <a:pt x="872" y="492"/>
                  <a:pt x="859" y="504"/>
                </a:cubicBezTo>
                <a:cubicBezTo>
                  <a:pt x="843" y="518"/>
                  <a:pt x="821" y="526"/>
                  <a:pt x="799" y="538"/>
                </a:cubicBezTo>
                <a:moveTo>
                  <a:pt x="808" y="726"/>
                </a:moveTo>
                <a:cubicBezTo>
                  <a:pt x="785" y="733"/>
                  <a:pt x="766" y="740"/>
                  <a:pt x="746" y="745"/>
                </a:cubicBezTo>
                <a:cubicBezTo>
                  <a:pt x="681" y="760"/>
                  <a:pt x="616" y="755"/>
                  <a:pt x="550" y="748"/>
                </a:cubicBezTo>
                <a:cubicBezTo>
                  <a:pt x="538" y="747"/>
                  <a:pt x="529" y="749"/>
                  <a:pt x="523" y="760"/>
                </a:cubicBezTo>
                <a:cubicBezTo>
                  <a:pt x="500" y="802"/>
                  <a:pt x="476" y="842"/>
                  <a:pt x="454" y="884"/>
                </a:cubicBezTo>
                <a:cubicBezTo>
                  <a:pt x="448" y="895"/>
                  <a:pt x="447" y="909"/>
                  <a:pt x="443" y="925"/>
                </a:cubicBezTo>
                <a:cubicBezTo>
                  <a:pt x="479" y="902"/>
                  <a:pt x="511" y="880"/>
                  <a:pt x="545" y="862"/>
                </a:cubicBezTo>
                <a:cubicBezTo>
                  <a:pt x="598" y="834"/>
                  <a:pt x="651" y="808"/>
                  <a:pt x="706" y="784"/>
                </a:cubicBezTo>
                <a:cubicBezTo>
                  <a:pt x="736" y="771"/>
                  <a:pt x="764" y="794"/>
                  <a:pt x="762" y="827"/>
                </a:cubicBezTo>
                <a:cubicBezTo>
                  <a:pt x="761" y="846"/>
                  <a:pt x="757" y="865"/>
                  <a:pt x="752" y="884"/>
                </a:cubicBezTo>
                <a:cubicBezTo>
                  <a:pt x="731" y="966"/>
                  <a:pt x="710" y="1049"/>
                  <a:pt x="688" y="1132"/>
                </a:cubicBezTo>
                <a:cubicBezTo>
                  <a:pt x="685" y="1143"/>
                  <a:pt x="684" y="1155"/>
                  <a:pt x="682" y="1170"/>
                </a:cubicBezTo>
                <a:cubicBezTo>
                  <a:pt x="717" y="1149"/>
                  <a:pt x="730" y="1119"/>
                  <a:pt x="741" y="1087"/>
                </a:cubicBezTo>
                <a:cubicBezTo>
                  <a:pt x="749" y="1064"/>
                  <a:pt x="760" y="1042"/>
                  <a:pt x="769" y="1021"/>
                </a:cubicBezTo>
                <a:cubicBezTo>
                  <a:pt x="788" y="1026"/>
                  <a:pt x="803" y="1031"/>
                  <a:pt x="818" y="1035"/>
                </a:cubicBezTo>
                <a:cubicBezTo>
                  <a:pt x="819" y="1033"/>
                  <a:pt x="820" y="1031"/>
                  <a:pt x="821" y="1029"/>
                </a:cubicBezTo>
                <a:cubicBezTo>
                  <a:pt x="769" y="931"/>
                  <a:pt x="776" y="830"/>
                  <a:pt x="808" y="726"/>
                </a:cubicBezTo>
                <a:moveTo>
                  <a:pt x="2048" y="961"/>
                </a:moveTo>
                <a:cubicBezTo>
                  <a:pt x="2048" y="954"/>
                  <a:pt x="2049" y="947"/>
                  <a:pt x="2046" y="941"/>
                </a:cubicBezTo>
                <a:cubicBezTo>
                  <a:pt x="2025" y="893"/>
                  <a:pt x="2003" y="845"/>
                  <a:pt x="1981" y="797"/>
                </a:cubicBezTo>
                <a:cubicBezTo>
                  <a:pt x="1975" y="784"/>
                  <a:pt x="1965" y="782"/>
                  <a:pt x="1950" y="782"/>
                </a:cubicBezTo>
                <a:cubicBezTo>
                  <a:pt x="1866" y="788"/>
                  <a:pt x="1782" y="789"/>
                  <a:pt x="1704" y="750"/>
                </a:cubicBezTo>
                <a:cubicBezTo>
                  <a:pt x="1702" y="749"/>
                  <a:pt x="1700" y="750"/>
                  <a:pt x="1695" y="750"/>
                </a:cubicBezTo>
                <a:cubicBezTo>
                  <a:pt x="1720" y="854"/>
                  <a:pt x="1721" y="955"/>
                  <a:pt x="1666" y="1051"/>
                </a:cubicBezTo>
                <a:cubicBezTo>
                  <a:pt x="1667" y="1053"/>
                  <a:pt x="1669" y="1054"/>
                  <a:pt x="1670" y="1056"/>
                </a:cubicBezTo>
                <a:cubicBezTo>
                  <a:pt x="1686" y="1053"/>
                  <a:pt x="1702" y="1049"/>
                  <a:pt x="1722" y="1045"/>
                </a:cubicBezTo>
                <a:cubicBezTo>
                  <a:pt x="1731" y="1070"/>
                  <a:pt x="1742" y="1095"/>
                  <a:pt x="1749" y="1120"/>
                </a:cubicBezTo>
                <a:cubicBezTo>
                  <a:pt x="1759" y="1151"/>
                  <a:pt x="1775" y="1176"/>
                  <a:pt x="1804" y="1196"/>
                </a:cubicBezTo>
                <a:cubicBezTo>
                  <a:pt x="1798" y="1169"/>
                  <a:pt x="1793" y="1146"/>
                  <a:pt x="1788" y="1122"/>
                </a:cubicBezTo>
                <a:cubicBezTo>
                  <a:pt x="1770" y="1037"/>
                  <a:pt x="1752" y="952"/>
                  <a:pt x="1734" y="867"/>
                </a:cubicBezTo>
                <a:cubicBezTo>
                  <a:pt x="1726" y="828"/>
                  <a:pt x="1756" y="789"/>
                  <a:pt x="1804" y="814"/>
                </a:cubicBezTo>
                <a:cubicBezTo>
                  <a:pt x="1854" y="840"/>
                  <a:pt x="1903" y="868"/>
                  <a:pt x="1952" y="897"/>
                </a:cubicBezTo>
                <a:cubicBezTo>
                  <a:pt x="1984" y="916"/>
                  <a:pt x="2015" y="939"/>
                  <a:pt x="2048" y="961"/>
                </a:cubicBezTo>
                <a:moveTo>
                  <a:pt x="2154" y="780"/>
                </a:moveTo>
                <a:cubicBezTo>
                  <a:pt x="2156" y="797"/>
                  <a:pt x="2146" y="806"/>
                  <a:pt x="2128" y="809"/>
                </a:cubicBezTo>
                <a:cubicBezTo>
                  <a:pt x="2120" y="811"/>
                  <a:pt x="2112" y="815"/>
                  <a:pt x="2103" y="816"/>
                </a:cubicBezTo>
                <a:cubicBezTo>
                  <a:pt x="2093" y="817"/>
                  <a:pt x="2083" y="818"/>
                  <a:pt x="2074" y="815"/>
                </a:cubicBezTo>
                <a:cubicBezTo>
                  <a:pt x="2069" y="813"/>
                  <a:pt x="2066" y="804"/>
                  <a:pt x="2061" y="796"/>
                </a:cubicBezTo>
                <a:cubicBezTo>
                  <a:pt x="2072" y="801"/>
                  <a:pt x="2079" y="806"/>
                  <a:pt x="2086" y="806"/>
                </a:cubicBezTo>
                <a:cubicBezTo>
                  <a:pt x="2089" y="807"/>
                  <a:pt x="2096" y="798"/>
                  <a:pt x="2096" y="794"/>
                </a:cubicBezTo>
                <a:cubicBezTo>
                  <a:pt x="2093" y="780"/>
                  <a:pt x="2091" y="764"/>
                  <a:pt x="2083" y="752"/>
                </a:cubicBezTo>
                <a:cubicBezTo>
                  <a:pt x="2080" y="746"/>
                  <a:pt x="2060" y="742"/>
                  <a:pt x="2056" y="746"/>
                </a:cubicBezTo>
                <a:cubicBezTo>
                  <a:pt x="2046" y="755"/>
                  <a:pt x="2034" y="769"/>
                  <a:pt x="2034" y="781"/>
                </a:cubicBezTo>
                <a:cubicBezTo>
                  <a:pt x="2034" y="805"/>
                  <a:pt x="2036" y="831"/>
                  <a:pt x="2046" y="852"/>
                </a:cubicBezTo>
                <a:cubicBezTo>
                  <a:pt x="2076" y="917"/>
                  <a:pt x="2110" y="981"/>
                  <a:pt x="2142" y="1045"/>
                </a:cubicBezTo>
                <a:cubicBezTo>
                  <a:pt x="2144" y="1048"/>
                  <a:pt x="2147" y="1050"/>
                  <a:pt x="2149" y="1053"/>
                </a:cubicBezTo>
                <a:cubicBezTo>
                  <a:pt x="2152" y="1050"/>
                  <a:pt x="2154" y="1049"/>
                  <a:pt x="2154" y="1047"/>
                </a:cubicBezTo>
                <a:cubicBezTo>
                  <a:pt x="2157" y="1042"/>
                  <a:pt x="2160" y="1037"/>
                  <a:pt x="2161" y="1031"/>
                </a:cubicBezTo>
                <a:cubicBezTo>
                  <a:pt x="2172" y="975"/>
                  <a:pt x="2187" y="919"/>
                  <a:pt x="2193" y="863"/>
                </a:cubicBezTo>
                <a:cubicBezTo>
                  <a:pt x="2196" y="826"/>
                  <a:pt x="2188" y="788"/>
                  <a:pt x="2181" y="752"/>
                </a:cubicBezTo>
                <a:cubicBezTo>
                  <a:pt x="2177" y="728"/>
                  <a:pt x="2160" y="718"/>
                  <a:pt x="2142" y="722"/>
                </a:cubicBezTo>
                <a:cubicBezTo>
                  <a:pt x="2125" y="725"/>
                  <a:pt x="2112" y="744"/>
                  <a:pt x="2114" y="764"/>
                </a:cubicBezTo>
                <a:cubicBezTo>
                  <a:pt x="2116" y="774"/>
                  <a:pt x="2122" y="785"/>
                  <a:pt x="2129" y="790"/>
                </a:cubicBezTo>
                <a:cubicBezTo>
                  <a:pt x="2133" y="793"/>
                  <a:pt x="2145" y="784"/>
                  <a:pt x="2154" y="780"/>
                </a:cubicBezTo>
                <a:moveTo>
                  <a:pt x="335" y="1010"/>
                </a:moveTo>
                <a:cubicBezTo>
                  <a:pt x="338" y="1010"/>
                  <a:pt x="341" y="1010"/>
                  <a:pt x="343" y="1010"/>
                </a:cubicBezTo>
                <a:cubicBezTo>
                  <a:pt x="347" y="1005"/>
                  <a:pt x="351" y="1000"/>
                  <a:pt x="354" y="995"/>
                </a:cubicBezTo>
                <a:cubicBezTo>
                  <a:pt x="373" y="964"/>
                  <a:pt x="393" y="933"/>
                  <a:pt x="410" y="902"/>
                </a:cubicBezTo>
                <a:cubicBezTo>
                  <a:pt x="429" y="865"/>
                  <a:pt x="447" y="828"/>
                  <a:pt x="463" y="790"/>
                </a:cubicBezTo>
                <a:cubicBezTo>
                  <a:pt x="470" y="774"/>
                  <a:pt x="471" y="754"/>
                  <a:pt x="469" y="736"/>
                </a:cubicBezTo>
                <a:cubicBezTo>
                  <a:pt x="467" y="710"/>
                  <a:pt x="443" y="696"/>
                  <a:pt x="424" y="710"/>
                </a:cubicBezTo>
                <a:cubicBezTo>
                  <a:pt x="414" y="717"/>
                  <a:pt x="409" y="733"/>
                  <a:pt x="405" y="747"/>
                </a:cubicBezTo>
                <a:cubicBezTo>
                  <a:pt x="403" y="752"/>
                  <a:pt x="409" y="764"/>
                  <a:pt x="413" y="765"/>
                </a:cubicBezTo>
                <a:cubicBezTo>
                  <a:pt x="421" y="766"/>
                  <a:pt x="430" y="761"/>
                  <a:pt x="439" y="759"/>
                </a:cubicBezTo>
                <a:cubicBezTo>
                  <a:pt x="437" y="772"/>
                  <a:pt x="429" y="782"/>
                  <a:pt x="415" y="779"/>
                </a:cubicBezTo>
                <a:cubicBezTo>
                  <a:pt x="396" y="776"/>
                  <a:pt x="376" y="770"/>
                  <a:pt x="359" y="761"/>
                </a:cubicBezTo>
                <a:cubicBezTo>
                  <a:pt x="352" y="758"/>
                  <a:pt x="351" y="744"/>
                  <a:pt x="346" y="733"/>
                </a:cubicBezTo>
                <a:cubicBezTo>
                  <a:pt x="358" y="741"/>
                  <a:pt x="368" y="751"/>
                  <a:pt x="371" y="749"/>
                </a:cubicBezTo>
                <a:cubicBezTo>
                  <a:pt x="378" y="745"/>
                  <a:pt x="386" y="735"/>
                  <a:pt x="387" y="727"/>
                </a:cubicBezTo>
                <a:cubicBezTo>
                  <a:pt x="392" y="702"/>
                  <a:pt x="382" y="684"/>
                  <a:pt x="363" y="679"/>
                </a:cubicBezTo>
                <a:cubicBezTo>
                  <a:pt x="345" y="674"/>
                  <a:pt x="331" y="685"/>
                  <a:pt x="322" y="710"/>
                </a:cubicBezTo>
                <a:cubicBezTo>
                  <a:pt x="319" y="719"/>
                  <a:pt x="317" y="729"/>
                  <a:pt x="315" y="738"/>
                </a:cubicBezTo>
                <a:cubicBezTo>
                  <a:pt x="302" y="791"/>
                  <a:pt x="307" y="845"/>
                  <a:pt x="314" y="899"/>
                </a:cubicBezTo>
                <a:cubicBezTo>
                  <a:pt x="319" y="936"/>
                  <a:pt x="328" y="973"/>
                  <a:pt x="335" y="1010"/>
                </a:cubicBezTo>
                <a:moveTo>
                  <a:pt x="214" y="588"/>
                </a:moveTo>
                <a:cubicBezTo>
                  <a:pt x="210" y="595"/>
                  <a:pt x="208" y="596"/>
                  <a:pt x="208" y="598"/>
                </a:cubicBezTo>
                <a:cubicBezTo>
                  <a:pt x="187" y="662"/>
                  <a:pt x="182" y="727"/>
                  <a:pt x="189" y="793"/>
                </a:cubicBezTo>
                <a:cubicBezTo>
                  <a:pt x="191" y="810"/>
                  <a:pt x="199" y="832"/>
                  <a:pt x="211" y="841"/>
                </a:cubicBezTo>
                <a:cubicBezTo>
                  <a:pt x="231" y="855"/>
                  <a:pt x="240" y="873"/>
                  <a:pt x="242" y="894"/>
                </a:cubicBezTo>
                <a:cubicBezTo>
                  <a:pt x="244" y="913"/>
                  <a:pt x="253" y="921"/>
                  <a:pt x="269" y="925"/>
                </a:cubicBezTo>
                <a:cubicBezTo>
                  <a:pt x="270" y="923"/>
                  <a:pt x="271" y="922"/>
                  <a:pt x="271" y="920"/>
                </a:cubicBezTo>
                <a:cubicBezTo>
                  <a:pt x="268" y="831"/>
                  <a:pt x="276" y="742"/>
                  <a:pt x="298" y="655"/>
                </a:cubicBezTo>
                <a:cubicBezTo>
                  <a:pt x="299" y="649"/>
                  <a:pt x="297" y="639"/>
                  <a:pt x="292" y="636"/>
                </a:cubicBezTo>
                <a:cubicBezTo>
                  <a:pt x="267" y="619"/>
                  <a:pt x="240" y="604"/>
                  <a:pt x="214" y="588"/>
                </a:cubicBezTo>
                <a:moveTo>
                  <a:pt x="2303" y="642"/>
                </a:moveTo>
                <a:cubicBezTo>
                  <a:pt x="2301" y="640"/>
                  <a:pt x="2298" y="639"/>
                  <a:pt x="2295" y="638"/>
                </a:cubicBezTo>
                <a:cubicBezTo>
                  <a:pt x="2269" y="651"/>
                  <a:pt x="2243" y="664"/>
                  <a:pt x="2218" y="680"/>
                </a:cubicBezTo>
                <a:cubicBezTo>
                  <a:pt x="2213" y="683"/>
                  <a:pt x="2209" y="695"/>
                  <a:pt x="2210" y="703"/>
                </a:cubicBezTo>
                <a:cubicBezTo>
                  <a:pt x="2215" y="765"/>
                  <a:pt x="2223" y="827"/>
                  <a:pt x="2228" y="890"/>
                </a:cubicBezTo>
                <a:cubicBezTo>
                  <a:pt x="2230" y="917"/>
                  <a:pt x="2228" y="945"/>
                  <a:pt x="2228" y="973"/>
                </a:cubicBezTo>
                <a:cubicBezTo>
                  <a:pt x="2248" y="971"/>
                  <a:pt x="2254" y="956"/>
                  <a:pt x="2256" y="937"/>
                </a:cubicBezTo>
                <a:cubicBezTo>
                  <a:pt x="2258" y="917"/>
                  <a:pt x="2266" y="902"/>
                  <a:pt x="2285" y="894"/>
                </a:cubicBezTo>
                <a:cubicBezTo>
                  <a:pt x="2292" y="891"/>
                  <a:pt x="2297" y="883"/>
                  <a:pt x="2300" y="876"/>
                </a:cubicBezTo>
                <a:cubicBezTo>
                  <a:pt x="2322" y="830"/>
                  <a:pt x="2319" y="782"/>
                  <a:pt x="2315" y="733"/>
                </a:cubicBezTo>
                <a:cubicBezTo>
                  <a:pt x="2313" y="702"/>
                  <a:pt x="2308" y="672"/>
                  <a:pt x="2303" y="642"/>
                </a:cubicBezTo>
                <a:moveTo>
                  <a:pt x="1763" y="371"/>
                </a:moveTo>
                <a:cubicBezTo>
                  <a:pt x="1782" y="360"/>
                  <a:pt x="1798" y="350"/>
                  <a:pt x="1814" y="344"/>
                </a:cubicBezTo>
                <a:cubicBezTo>
                  <a:pt x="1838" y="335"/>
                  <a:pt x="1854" y="314"/>
                  <a:pt x="1855" y="294"/>
                </a:cubicBezTo>
                <a:cubicBezTo>
                  <a:pt x="1830" y="274"/>
                  <a:pt x="1807" y="258"/>
                  <a:pt x="1786" y="239"/>
                </a:cubicBezTo>
                <a:cubicBezTo>
                  <a:pt x="1773" y="228"/>
                  <a:pt x="1764" y="211"/>
                  <a:pt x="1752" y="199"/>
                </a:cubicBezTo>
                <a:cubicBezTo>
                  <a:pt x="1744" y="192"/>
                  <a:pt x="1733" y="186"/>
                  <a:pt x="1723" y="184"/>
                </a:cubicBezTo>
                <a:cubicBezTo>
                  <a:pt x="1703" y="179"/>
                  <a:pt x="1694" y="162"/>
                  <a:pt x="1704" y="140"/>
                </a:cubicBezTo>
                <a:cubicBezTo>
                  <a:pt x="1707" y="159"/>
                  <a:pt x="1716" y="171"/>
                  <a:pt x="1735" y="162"/>
                </a:cubicBezTo>
                <a:cubicBezTo>
                  <a:pt x="1743" y="158"/>
                  <a:pt x="1753" y="143"/>
                  <a:pt x="1750" y="138"/>
                </a:cubicBezTo>
                <a:cubicBezTo>
                  <a:pt x="1746" y="127"/>
                  <a:pt x="1736" y="115"/>
                  <a:pt x="1725" y="112"/>
                </a:cubicBezTo>
                <a:cubicBezTo>
                  <a:pt x="1690" y="102"/>
                  <a:pt x="1651" y="133"/>
                  <a:pt x="1641" y="177"/>
                </a:cubicBezTo>
                <a:cubicBezTo>
                  <a:pt x="1692" y="187"/>
                  <a:pt x="1707" y="204"/>
                  <a:pt x="1713" y="258"/>
                </a:cubicBezTo>
                <a:cubicBezTo>
                  <a:pt x="1714" y="267"/>
                  <a:pt x="1714" y="277"/>
                  <a:pt x="1719" y="284"/>
                </a:cubicBezTo>
                <a:cubicBezTo>
                  <a:pt x="1724" y="290"/>
                  <a:pt x="1736" y="299"/>
                  <a:pt x="1742" y="297"/>
                </a:cubicBezTo>
                <a:cubicBezTo>
                  <a:pt x="1748" y="294"/>
                  <a:pt x="1753" y="282"/>
                  <a:pt x="1756" y="274"/>
                </a:cubicBezTo>
                <a:cubicBezTo>
                  <a:pt x="1757" y="269"/>
                  <a:pt x="1752" y="262"/>
                  <a:pt x="1750" y="256"/>
                </a:cubicBezTo>
                <a:cubicBezTo>
                  <a:pt x="1752" y="256"/>
                  <a:pt x="1755" y="255"/>
                  <a:pt x="1757" y="254"/>
                </a:cubicBezTo>
                <a:cubicBezTo>
                  <a:pt x="1761" y="265"/>
                  <a:pt x="1767" y="276"/>
                  <a:pt x="1767" y="287"/>
                </a:cubicBezTo>
                <a:cubicBezTo>
                  <a:pt x="1767" y="309"/>
                  <a:pt x="1752" y="319"/>
                  <a:pt x="1732" y="322"/>
                </a:cubicBezTo>
                <a:cubicBezTo>
                  <a:pt x="1736" y="345"/>
                  <a:pt x="1740" y="367"/>
                  <a:pt x="1763" y="371"/>
                </a:cubicBezTo>
                <a:moveTo>
                  <a:pt x="901" y="159"/>
                </a:moveTo>
                <a:cubicBezTo>
                  <a:pt x="884" y="137"/>
                  <a:pt x="873" y="118"/>
                  <a:pt x="858" y="104"/>
                </a:cubicBezTo>
                <a:cubicBezTo>
                  <a:pt x="843" y="90"/>
                  <a:pt x="822" y="84"/>
                  <a:pt x="803" y="95"/>
                </a:cubicBezTo>
                <a:cubicBezTo>
                  <a:pt x="794" y="100"/>
                  <a:pt x="786" y="115"/>
                  <a:pt x="786" y="125"/>
                </a:cubicBezTo>
                <a:cubicBezTo>
                  <a:pt x="787" y="132"/>
                  <a:pt x="802" y="144"/>
                  <a:pt x="810" y="144"/>
                </a:cubicBezTo>
                <a:cubicBezTo>
                  <a:pt x="819" y="144"/>
                  <a:pt x="827" y="132"/>
                  <a:pt x="835" y="125"/>
                </a:cubicBezTo>
                <a:cubicBezTo>
                  <a:pt x="841" y="149"/>
                  <a:pt x="832" y="162"/>
                  <a:pt x="807" y="165"/>
                </a:cubicBezTo>
                <a:cubicBezTo>
                  <a:pt x="798" y="166"/>
                  <a:pt x="789" y="170"/>
                  <a:pt x="783" y="176"/>
                </a:cubicBezTo>
                <a:cubicBezTo>
                  <a:pt x="748" y="209"/>
                  <a:pt x="721" y="251"/>
                  <a:pt x="667" y="260"/>
                </a:cubicBezTo>
                <a:cubicBezTo>
                  <a:pt x="676" y="283"/>
                  <a:pt x="684" y="301"/>
                  <a:pt x="706" y="311"/>
                </a:cubicBezTo>
                <a:cubicBezTo>
                  <a:pt x="726" y="320"/>
                  <a:pt x="744" y="333"/>
                  <a:pt x="768" y="346"/>
                </a:cubicBezTo>
                <a:cubicBezTo>
                  <a:pt x="790" y="344"/>
                  <a:pt x="790" y="319"/>
                  <a:pt x="797" y="299"/>
                </a:cubicBezTo>
                <a:cubicBezTo>
                  <a:pt x="777" y="295"/>
                  <a:pt x="765" y="283"/>
                  <a:pt x="763" y="264"/>
                </a:cubicBezTo>
                <a:cubicBezTo>
                  <a:pt x="762" y="249"/>
                  <a:pt x="768" y="237"/>
                  <a:pt x="788" y="231"/>
                </a:cubicBezTo>
                <a:cubicBezTo>
                  <a:pt x="783" y="237"/>
                  <a:pt x="780" y="239"/>
                  <a:pt x="780" y="242"/>
                </a:cubicBezTo>
                <a:cubicBezTo>
                  <a:pt x="779" y="250"/>
                  <a:pt x="776" y="260"/>
                  <a:pt x="779" y="267"/>
                </a:cubicBezTo>
                <a:cubicBezTo>
                  <a:pt x="781" y="271"/>
                  <a:pt x="792" y="277"/>
                  <a:pt x="797" y="275"/>
                </a:cubicBezTo>
                <a:cubicBezTo>
                  <a:pt x="804" y="272"/>
                  <a:pt x="810" y="264"/>
                  <a:pt x="813" y="257"/>
                </a:cubicBezTo>
                <a:cubicBezTo>
                  <a:pt x="817" y="248"/>
                  <a:pt x="819" y="237"/>
                  <a:pt x="820" y="227"/>
                </a:cubicBezTo>
                <a:cubicBezTo>
                  <a:pt x="827" y="185"/>
                  <a:pt x="849" y="164"/>
                  <a:pt x="901" y="159"/>
                </a:cubicBezTo>
                <a:moveTo>
                  <a:pt x="1762" y="684"/>
                </a:moveTo>
                <a:cubicBezTo>
                  <a:pt x="1814" y="704"/>
                  <a:pt x="1972" y="688"/>
                  <a:pt x="1991" y="662"/>
                </a:cubicBezTo>
                <a:cubicBezTo>
                  <a:pt x="1949" y="648"/>
                  <a:pt x="1917" y="623"/>
                  <a:pt x="1892" y="588"/>
                </a:cubicBezTo>
                <a:cubicBezTo>
                  <a:pt x="1888" y="583"/>
                  <a:pt x="1884" y="577"/>
                  <a:pt x="1879" y="576"/>
                </a:cubicBezTo>
                <a:cubicBezTo>
                  <a:pt x="1846" y="570"/>
                  <a:pt x="1818" y="555"/>
                  <a:pt x="1795" y="529"/>
                </a:cubicBezTo>
                <a:cubicBezTo>
                  <a:pt x="1775" y="580"/>
                  <a:pt x="1800" y="637"/>
                  <a:pt x="1762" y="684"/>
                </a:cubicBezTo>
                <a:moveTo>
                  <a:pt x="520" y="633"/>
                </a:moveTo>
                <a:cubicBezTo>
                  <a:pt x="547" y="657"/>
                  <a:pt x="713" y="676"/>
                  <a:pt x="742" y="657"/>
                </a:cubicBezTo>
                <a:cubicBezTo>
                  <a:pt x="712" y="610"/>
                  <a:pt x="740" y="555"/>
                  <a:pt x="723" y="506"/>
                </a:cubicBezTo>
                <a:cubicBezTo>
                  <a:pt x="707" y="516"/>
                  <a:pt x="693" y="531"/>
                  <a:pt x="676" y="535"/>
                </a:cubicBezTo>
                <a:cubicBezTo>
                  <a:pt x="643" y="543"/>
                  <a:pt x="621" y="564"/>
                  <a:pt x="597" y="584"/>
                </a:cubicBezTo>
                <a:cubicBezTo>
                  <a:pt x="573" y="604"/>
                  <a:pt x="545" y="617"/>
                  <a:pt x="520" y="633"/>
                </a:cubicBezTo>
                <a:moveTo>
                  <a:pt x="1711" y="1098"/>
                </a:moveTo>
                <a:cubicBezTo>
                  <a:pt x="1709" y="1098"/>
                  <a:pt x="1707" y="1099"/>
                  <a:pt x="1705" y="1100"/>
                </a:cubicBezTo>
                <a:cubicBezTo>
                  <a:pt x="1701" y="1093"/>
                  <a:pt x="1697" y="1085"/>
                  <a:pt x="1691" y="1079"/>
                </a:cubicBezTo>
                <a:cubicBezTo>
                  <a:pt x="1680" y="1066"/>
                  <a:pt x="1663" y="1070"/>
                  <a:pt x="1660" y="1087"/>
                </a:cubicBezTo>
                <a:cubicBezTo>
                  <a:pt x="1675" y="1089"/>
                  <a:pt x="1686" y="1094"/>
                  <a:pt x="1677" y="1117"/>
                </a:cubicBezTo>
                <a:cubicBezTo>
                  <a:pt x="1670" y="1090"/>
                  <a:pt x="1649" y="1099"/>
                  <a:pt x="1639" y="1103"/>
                </a:cubicBezTo>
                <a:cubicBezTo>
                  <a:pt x="1626" y="1107"/>
                  <a:pt x="1619" y="1124"/>
                  <a:pt x="1608" y="1137"/>
                </a:cubicBezTo>
                <a:cubicBezTo>
                  <a:pt x="1616" y="1147"/>
                  <a:pt x="1623" y="1156"/>
                  <a:pt x="1633" y="1169"/>
                </a:cubicBezTo>
                <a:cubicBezTo>
                  <a:pt x="1639" y="1149"/>
                  <a:pt x="1643" y="1135"/>
                  <a:pt x="1647" y="1120"/>
                </a:cubicBezTo>
                <a:cubicBezTo>
                  <a:pt x="1650" y="1121"/>
                  <a:pt x="1653" y="1121"/>
                  <a:pt x="1657" y="1121"/>
                </a:cubicBezTo>
                <a:cubicBezTo>
                  <a:pt x="1657" y="1128"/>
                  <a:pt x="1659" y="1135"/>
                  <a:pt x="1658" y="1142"/>
                </a:cubicBezTo>
                <a:cubicBezTo>
                  <a:pt x="1654" y="1159"/>
                  <a:pt x="1658" y="1176"/>
                  <a:pt x="1674" y="1180"/>
                </a:cubicBezTo>
                <a:cubicBezTo>
                  <a:pt x="1709" y="1190"/>
                  <a:pt x="1733" y="1216"/>
                  <a:pt x="1762" y="1234"/>
                </a:cubicBezTo>
                <a:cubicBezTo>
                  <a:pt x="1779" y="1245"/>
                  <a:pt x="1795" y="1256"/>
                  <a:pt x="1802" y="1278"/>
                </a:cubicBezTo>
                <a:cubicBezTo>
                  <a:pt x="1805" y="1287"/>
                  <a:pt x="1820" y="1296"/>
                  <a:pt x="1831" y="1298"/>
                </a:cubicBezTo>
                <a:cubicBezTo>
                  <a:pt x="1837" y="1299"/>
                  <a:pt x="1853" y="1288"/>
                  <a:pt x="1853" y="1282"/>
                </a:cubicBezTo>
                <a:cubicBezTo>
                  <a:pt x="1855" y="1253"/>
                  <a:pt x="1855" y="1223"/>
                  <a:pt x="1853" y="1193"/>
                </a:cubicBezTo>
                <a:cubicBezTo>
                  <a:pt x="1853" y="1188"/>
                  <a:pt x="1842" y="1180"/>
                  <a:pt x="1837" y="1181"/>
                </a:cubicBezTo>
                <a:cubicBezTo>
                  <a:pt x="1831" y="1182"/>
                  <a:pt x="1823" y="1189"/>
                  <a:pt x="1821" y="1196"/>
                </a:cubicBezTo>
                <a:cubicBezTo>
                  <a:pt x="1817" y="1207"/>
                  <a:pt x="1817" y="1220"/>
                  <a:pt x="1815" y="1236"/>
                </a:cubicBezTo>
                <a:cubicBezTo>
                  <a:pt x="1776" y="1193"/>
                  <a:pt x="1739" y="1154"/>
                  <a:pt x="1727" y="1097"/>
                </a:cubicBezTo>
                <a:cubicBezTo>
                  <a:pt x="1725" y="1085"/>
                  <a:pt x="1715" y="1074"/>
                  <a:pt x="1708" y="1063"/>
                </a:cubicBezTo>
                <a:cubicBezTo>
                  <a:pt x="1707" y="1063"/>
                  <a:pt x="1705" y="1064"/>
                  <a:pt x="1703" y="1065"/>
                </a:cubicBezTo>
                <a:cubicBezTo>
                  <a:pt x="1704" y="1070"/>
                  <a:pt x="1705" y="1076"/>
                  <a:pt x="1706" y="1081"/>
                </a:cubicBezTo>
                <a:cubicBezTo>
                  <a:pt x="1708" y="1087"/>
                  <a:pt x="1709" y="1092"/>
                  <a:pt x="1711" y="1098"/>
                </a:cubicBezTo>
                <a:moveTo>
                  <a:pt x="775" y="1081"/>
                </a:moveTo>
                <a:cubicBezTo>
                  <a:pt x="779" y="1064"/>
                  <a:pt x="782" y="1053"/>
                  <a:pt x="786" y="1042"/>
                </a:cubicBezTo>
                <a:cubicBezTo>
                  <a:pt x="784" y="1041"/>
                  <a:pt x="782" y="1040"/>
                  <a:pt x="780" y="1039"/>
                </a:cubicBezTo>
                <a:cubicBezTo>
                  <a:pt x="773" y="1051"/>
                  <a:pt x="764" y="1062"/>
                  <a:pt x="761" y="1075"/>
                </a:cubicBezTo>
                <a:cubicBezTo>
                  <a:pt x="748" y="1132"/>
                  <a:pt x="709" y="1169"/>
                  <a:pt x="666" y="1210"/>
                </a:cubicBezTo>
                <a:cubicBezTo>
                  <a:pt x="666" y="1196"/>
                  <a:pt x="668" y="1186"/>
                  <a:pt x="666" y="1177"/>
                </a:cubicBezTo>
                <a:cubicBezTo>
                  <a:pt x="662" y="1168"/>
                  <a:pt x="654" y="1161"/>
                  <a:pt x="648" y="1152"/>
                </a:cubicBezTo>
                <a:cubicBezTo>
                  <a:pt x="642" y="1160"/>
                  <a:pt x="631" y="1167"/>
                  <a:pt x="629" y="1175"/>
                </a:cubicBezTo>
                <a:cubicBezTo>
                  <a:pt x="625" y="1195"/>
                  <a:pt x="626" y="1216"/>
                  <a:pt x="625" y="1236"/>
                </a:cubicBezTo>
                <a:cubicBezTo>
                  <a:pt x="625" y="1253"/>
                  <a:pt x="631" y="1266"/>
                  <a:pt x="648" y="1270"/>
                </a:cubicBezTo>
                <a:cubicBezTo>
                  <a:pt x="664" y="1275"/>
                  <a:pt x="674" y="1264"/>
                  <a:pt x="681" y="1251"/>
                </a:cubicBezTo>
                <a:cubicBezTo>
                  <a:pt x="686" y="1244"/>
                  <a:pt x="687" y="1234"/>
                  <a:pt x="693" y="1231"/>
                </a:cubicBezTo>
                <a:cubicBezTo>
                  <a:pt x="730" y="1210"/>
                  <a:pt x="758" y="1175"/>
                  <a:pt x="801" y="1165"/>
                </a:cubicBezTo>
                <a:cubicBezTo>
                  <a:pt x="826" y="1159"/>
                  <a:pt x="832" y="1147"/>
                  <a:pt x="830" y="1121"/>
                </a:cubicBezTo>
                <a:cubicBezTo>
                  <a:pt x="829" y="1114"/>
                  <a:pt x="833" y="1107"/>
                  <a:pt x="834" y="1100"/>
                </a:cubicBezTo>
                <a:cubicBezTo>
                  <a:pt x="837" y="1100"/>
                  <a:pt x="839" y="1100"/>
                  <a:pt x="842" y="1101"/>
                </a:cubicBezTo>
                <a:cubicBezTo>
                  <a:pt x="844" y="1108"/>
                  <a:pt x="846" y="1116"/>
                  <a:pt x="847" y="1123"/>
                </a:cubicBezTo>
                <a:cubicBezTo>
                  <a:pt x="849" y="1130"/>
                  <a:pt x="850" y="1138"/>
                  <a:pt x="851" y="1145"/>
                </a:cubicBezTo>
                <a:cubicBezTo>
                  <a:pt x="853" y="1145"/>
                  <a:pt x="855" y="1146"/>
                  <a:pt x="857" y="1146"/>
                </a:cubicBezTo>
                <a:cubicBezTo>
                  <a:pt x="864" y="1136"/>
                  <a:pt x="872" y="1126"/>
                  <a:pt x="878" y="1116"/>
                </a:cubicBezTo>
                <a:cubicBezTo>
                  <a:pt x="868" y="1103"/>
                  <a:pt x="860" y="1086"/>
                  <a:pt x="848" y="1083"/>
                </a:cubicBezTo>
                <a:cubicBezTo>
                  <a:pt x="837" y="1079"/>
                  <a:pt x="817" y="1070"/>
                  <a:pt x="807" y="1094"/>
                </a:cubicBezTo>
                <a:cubicBezTo>
                  <a:pt x="806" y="1091"/>
                  <a:pt x="804" y="1089"/>
                  <a:pt x="802" y="1087"/>
                </a:cubicBezTo>
                <a:cubicBezTo>
                  <a:pt x="810" y="1078"/>
                  <a:pt x="817" y="1070"/>
                  <a:pt x="827" y="1059"/>
                </a:cubicBezTo>
                <a:cubicBezTo>
                  <a:pt x="821" y="1042"/>
                  <a:pt x="813" y="1044"/>
                  <a:pt x="775" y="1081"/>
                </a:cubicBezTo>
                <a:moveTo>
                  <a:pt x="2377" y="813"/>
                </a:moveTo>
                <a:cubicBezTo>
                  <a:pt x="2375" y="815"/>
                  <a:pt x="2373" y="815"/>
                  <a:pt x="2373" y="816"/>
                </a:cubicBezTo>
                <a:cubicBezTo>
                  <a:pt x="2371" y="820"/>
                  <a:pt x="2371" y="823"/>
                  <a:pt x="2370" y="827"/>
                </a:cubicBezTo>
                <a:cubicBezTo>
                  <a:pt x="2357" y="883"/>
                  <a:pt x="2346" y="939"/>
                  <a:pt x="2305" y="984"/>
                </a:cubicBezTo>
                <a:cubicBezTo>
                  <a:pt x="2286" y="1005"/>
                  <a:pt x="2280" y="1033"/>
                  <a:pt x="2282" y="1060"/>
                </a:cubicBezTo>
                <a:cubicBezTo>
                  <a:pt x="2283" y="1075"/>
                  <a:pt x="2277" y="1083"/>
                  <a:pt x="2265" y="1090"/>
                </a:cubicBezTo>
                <a:cubicBezTo>
                  <a:pt x="2247" y="1100"/>
                  <a:pt x="2228" y="1111"/>
                  <a:pt x="2223" y="1134"/>
                </a:cubicBezTo>
                <a:cubicBezTo>
                  <a:pt x="2251" y="1152"/>
                  <a:pt x="2251" y="1152"/>
                  <a:pt x="2253" y="1184"/>
                </a:cubicBezTo>
                <a:cubicBezTo>
                  <a:pt x="2254" y="1187"/>
                  <a:pt x="2257" y="1190"/>
                  <a:pt x="2259" y="1194"/>
                </a:cubicBezTo>
                <a:cubicBezTo>
                  <a:pt x="2262" y="1192"/>
                  <a:pt x="2265" y="1191"/>
                  <a:pt x="2267" y="1188"/>
                </a:cubicBezTo>
                <a:cubicBezTo>
                  <a:pt x="2282" y="1160"/>
                  <a:pt x="2281" y="1158"/>
                  <a:pt x="2256" y="1136"/>
                </a:cubicBezTo>
                <a:cubicBezTo>
                  <a:pt x="2254" y="1134"/>
                  <a:pt x="2252" y="1131"/>
                  <a:pt x="2247" y="1125"/>
                </a:cubicBezTo>
                <a:cubicBezTo>
                  <a:pt x="2268" y="1106"/>
                  <a:pt x="2288" y="1089"/>
                  <a:pt x="2311" y="1068"/>
                </a:cubicBezTo>
                <a:cubicBezTo>
                  <a:pt x="2307" y="1041"/>
                  <a:pt x="2313" y="1019"/>
                  <a:pt x="2331" y="997"/>
                </a:cubicBezTo>
                <a:cubicBezTo>
                  <a:pt x="2351" y="1005"/>
                  <a:pt x="2371" y="1014"/>
                  <a:pt x="2392" y="1022"/>
                </a:cubicBezTo>
                <a:cubicBezTo>
                  <a:pt x="2415" y="997"/>
                  <a:pt x="2421" y="963"/>
                  <a:pt x="2402" y="945"/>
                </a:cubicBezTo>
                <a:cubicBezTo>
                  <a:pt x="2397" y="940"/>
                  <a:pt x="2387" y="938"/>
                  <a:pt x="2380" y="939"/>
                </a:cubicBezTo>
                <a:cubicBezTo>
                  <a:pt x="2376" y="939"/>
                  <a:pt x="2374" y="950"/>
                  <a:pt x="2372" y="956"/>
                </a:cubicBezTo>
                <a:cubicBezTo>
                  <a:pt x="2379" y="958"/>
                  <a:pt x="2386" y="959"/>
                  <a:pt x="2394" y="961"/>
                </a:cubicBezTo>
                <a:cubicBezTo>
                  <a:pt x="2390" y="976"/>
                  <a:pt x="2382" y="983"/>
                  <a:pt x="2368" y="978"/>
                </a:cubicBezTo>
                <a:cubicBezTo>
                  <a:pt x="2353" y="974"/>
                  <a:pt x="2346" y="963"/>
                  <a:pt x="2350" y="948"/>
                </a:cubicBezTo>
                <a:cubicBezTo>
                  <a:pt x="2356" y="929"/>
                  <a:pt x="2375" y="917"/>
                  <a:pt x="2395" y="920"/>
                </a:cubicBezTo>
                <a:cubicBezTo>
                  <a:pt x="2402" y="921"/>
                  <a:pt x="2408" y="922"/>
                  <a:pt x="2420" y="925"/>
                </a:cubicBezTo>
                <a:cubicBezTo>
                  <a:pt x="2405" y="885"/>
                  <a:pt x="2391" y="849"/>
                  <a:pt x="2377" y="813"/>
                </a:cubicBezTo>
                <a:moveTo>
                  <a:pt x="230" y="1147"/>
                </a:moveTo>
                <a:cubicBezTo>
                  <a:pt x="228" y="1117"/>
                  <a:pt x="238" y="1096"/>
                  <a:pt x="274" y="1085"/>
                </a:cubicBezTo>
                <a:cubicBezTo>
                  <a:pt x="253" y="1066"/>
                  <a:pt x="237" y="1052"/>
                  <a:pt x="221" y="1037"/>
                </a:cubicBezTo>
                <a:cubicBezTo>
                  <a:pt x="217" y="1033"/>
                  <a:pt x="210" y="1026"/>
                  <a:pt x="211" y="1021"/>
                </a:cubicBezTo>
                <a:cubicBezTo>
                  <a:pt x="217" y="976"/>
                  <a:pt x="199" y="940"/>
                  <a:pt x="174" y="906"/>
                </a:cubicBezTo>
                <a:cubicBezTo>
                  <a:pt x="156" y="883"/>
                  <a:pt x="146" y="857"/>
                  <a:pt x="142" y="828"/>
                </a:cubicBezTo>
                <a:cubicBezTo>
                  <a:pt x="140" y="805"/>
                  <a:pt x="134" y="783"/>
                  <a:pt x="129" y="761"/>
                </a:cubicBezTo>
                <a:cubicBezTo>
                  <a:pt x="127" y="761"/>
                  <a:pt x="126" y="761"/>
                  <a:pt x="125" y="761"/>
                </a:cubicBezTo>
                <a:cubicBezTo>
                  <a:pt x="110" y="796"/>
                  <a:pt x="95" y="831"/>
                  <a:pt x="79" y="869"/>
                </a:cubicBezTo>
                <a:cubicBezTo>
                  <a:pt x="94" y="868"/>
                  <a:pt x="102" y="866"/>
                  <a:pt x="110" y="866"/>
                </a:cubicBezTo>
                <a:cubicBezTo>
                  <a:pt x="129" y="867"/>
                  <a:pt x="145" y="881"/>
                  <a:pt x="146" y="898"/>
                </a:cubicBezTo>
                <a:cubicBezTo>
                  <a:pt x="147" y="913"/>
                  <a:pt x="141" y="925"/>
                  <a:pt x="124" y="926"/>
                </a:cubicBezTo>
                <a:cubicBezTo>
                  <a:pt x="109" y="926"/>
                  <a:pt x="101" y="920"/>
                  <a:pt x="103" y="906"/>
                </a:cubicBezTo>
                <a:cubicBezTo>
                  <a:pt x="111" y="905"/>
                  <a:pt x="117" y="904"/>
                  <a:pt x="124" y="904"/>
                </a:cubicBezTo>
                <a:cubicBezTo>
                  <a:pt x="123" y="898"/>
                  <a:pt x="123" y="891"/>
                  <a:pt x="120" y="888"/>
                </a:cubicBezTo>
                <a:cubicBezTo>
                  <a:pt x="116" y="885"/>
                  <a:pt x="107" y="882"/>
                  <a:pt x="103" y="885"/>
                </a:cubicBezTo>
                <a:cubicBezTo>
                  <a:pt x="96" y="888"/>
                  <a:pt x="91" y="895"/>
                  <a:pt x="87" y="902"/>
                </a:cubicBezTo>
                <a:cubicBezTo>
                  <a:pt x="78" y="923"/>
                  <a:pt x="86" y="950"/>
                  <a:pt x="103" y="967"/>
                </a:cubicBezTo>
                <a:cubicBezTo>
                  <a:pt x="125" y="959"/>
                  <a:pt x="145" y="952"/>
                  <a:pt x="171" y="942"/>
                </a:cubicBezTo>
                <a:cubicBezTo>
                  <a:pt x="176" y="971"/>
                  <a:pt x="180" y="997"/>
                  <a:pt x="184" y="1019"/>
                </a:cubicBezTo>
                <a:cubicBezTo>
                  <a:pt x="204" y="1038"/>
                  <a:pt x="223" y="1057"/>
                  <a:pt x="242" y="1076"/>
                </a:cubicBezTo>
                <a:cubicBezTo>
                  <a:pt x="209" y="1110"/>
                  <a:pt x="209" y="1110"/>
                  <a:pt x="230" y="1147"/>
                </a:cubicBezTo>
                <a:moveTo>
                  <a:pt x="382" y="1512"/>
                </a:moveTo>
                <a:cubicBezTo>
                  <a:pt x="425" y="1487"/>
                  <a:pt x="428" y="1465"/>
                  <a:pt x="392" y="1434"/>
                </a:cubicBezTo>
                <a:cubicBezTo>
                  <a:pt x="389" y="1431"/>
                  <a:pt x="382" y="1433"/>
                  <a:pt x="376" y="1433"/>
                </a:cubicBezTo>
                <a:cubicBezTo>
                  <a:pt x="364" y="1433"/>
                  <a:pt x="349" y="1439"/>
                  <a:pt x="340" y="1434"/>
                </a:cubicBezTo>
                <a:cubicBezTo>
                  <a:pt x="315" y="1420"/>
                  <a:pt x="293" y="1402"/>
                  <a:pt x="269" y="1385"/>
                </a:cubicBezTo>
                <a:cubicBezTo>
                  <a:pt x="274" y="1378"/>
                  <a:pt x="277" y="1376"/>
                  <a:pt x="278" y="1373"/>
                </a:cubicBezTo>
                <a:cubicBezTo>
                  <a:pt x="280" y="1363"/>
                  <a:pt x="285" y="1351"/>
                  <a:pt x="281" y="1345"/>
                </a:cubicBezTo>
                <a:cubicBezTo>
                  <a:pt x="278" y="1339"/>
                  <a:pt x="264" y="1337"/>
                  <a:pt x="254" y="1338"/>
                </a:cubicBezTo>
                <a:cubicBezTo>
                  <a:pt x="236" y="1340"/>
                  <a:pt x="218" y="1344"/>
                  <a:pt x="201" y="1350"/>
                </a:cubicBezTo>
                <a:cubicBezTo>
                  <a:pt x="187" y="1354"/>
                  <a:pt x="173" y="1360"/>
                  <a:pt x="161" y="1368"/>
                </a:cubicBezTo>
                <a:cubicBezTo>
                  <a:pt x="155" y="1373"/>
                  <a:pt x="150" y="1385"/>
                  <a:pt x="152" y="1392"/>
                </a:cubicBezTo>
                <a:cubicBezTo>
                  <a:pt x="154" y="1399"/>
                  <a:pt x="164" y="1406"/>
                  <a:pt x="173" y="1408"/>
                </a:cubicBezTo>
                <a:cubicBezTo>
                  <a:pt x="183" y="1412"/>
                  <a:pt x="194" y="1411"/>
                  <a:pt x="206" y="1412"/>
                </a:cubicBezTo>
                <a:cubicBezTo>
                  <a:pt x="208" y="1405"/>
                  <a:pt x="210" y="1399"/>
                  <a:pt x="213" y="1392"/>
                </a:cubicBezTo>
                <a:cubicBezTo>
                  <a:pt x="218" y="1392"/>
                  <a:pt x="221" y="1391"/>
                  <a:pt x="225" y="1391"/>
                </a:cubicBezTo>
                <a:cubicBezTo>
                  <a:pt x="268" y="1390"/>
                  <a:pt x="279" y="1402"/>
                  <a:pt x="279" y="1444"/>
                </a:cubicBezTo>
                <a:cubicBezTo>
                  <a:pt x="280" y="1453"/>
                  <a:pt x="282" y="1466"/>
                  <a:pt x="288" y="1471"/>
                </a:cubicBezTo>
                <a:cubicBezTo>
                  <a:pt x="310" y="1491"/>
                  <a:pt x="354" y="1483"/>
                  <a:pt x="371" y="1460"/>
                </a:cubicBezTo>
                <a:cubicBezTo>
                  <a:pt x="371" y="1459"/>
                  <a:pt x="373" y="1459"/>
                  <a:pt x="376" y="1457"/>
                </a:cubicBezTo>
                <a:cubicBezTo>
                  <a:pt x="380" y="1461"/>
                  <a:pt x="385" y="1465"/>
                  <a:pt x="390" y="1469"/>
                </a:cubicBezTo>
                <a:cubicBezTo>
                  <a:pt x="374" y="1481"/>
                  <a:pt x="365" y="1494"/>
                  <a:pt x="382" y="1512"/>
                </a:cubicBezTo>
                <a:moveTo>
                  <a:pt x="2202" y="1435"/>
                </a:moveTo>
                <a:cubicBezTo>
                  <a:pt x="2186" y="1446"/>
                  <a:pt x="2171" y="1459"/>
                  <a:pt x="2155" y="1468"/>
                </a:cubicBezTo>
                <a:cubicBezTo>
                  <a:pt x="2135" y="1480"/>
                  <a:pt x="2114" y="1497"/>
                  <a:pt x="2089" y="1476"/>
                </a:cubicBezTo>
                <a:cubicBezTo>
                  <a:pt x="2087" y="1474"/>
                  <a:pt x="2083" y="1474"/>
                  <a:pt x="2081" y="1475"/>
                </a:cubicBezTo>
                <a:cubicBezTo>
                  <a:pt x="2072" y="1477"/>
                  <a:pt x="2046" y="1522"/>
                  <a:pt x="2051" y="1529"/>
                </a:cubicBezTo>
                <a:cubicBezTo>
                  <a:pt x="2059" y="1541"/>
                  <a:pt x="2070" y="1549"/>
                  <a:pt x="2080" y="1560"/>
                </a:cubicBezTo>
                <a:cubicBezTo>
                  <a:pt x="2097" y="1535"/>
                  <a:pt x="2097" y="1533"/>
                  <a:pt x="2076" y="1513"/>
                </a:cubicBezTo>
                <a:cubicBezTo>
                  <a:pt x="2081" y="1510"/>
                  <a:pt x="2087" y="1506"/>
                  <a:pt x="2091" y="1503"/>
                </a:cubicBezTo>
                <a:cubicBezTo>
                  <a:pt x="2094" y="1504"/>
                  <a:pt x="2096" y="1505"/>
                  <a:pt x="2096" y="1506"/>
                </a:cubicBezTo>
                <a:cubicBezTo>
                  <a:pt x="2112" y="1531"/>
                  <a:pt x="2132" y="1536"/>
                  <a:pt x="2166" y="1527"/>
                </a:cubicBezTo>
                <a:cubicBezTo>
                  <a:pt x="2193" y="1520"/>
                  <a:pt x="2190" y="1500"/>
                  <a:pt x="2190" y="1481"/>
                </a:cubicBezTo>
                <a:cubicBezTo>
                  <a:pt x="2189" y="1458"/>
                  <a:pt x="2198" y="1449"/>
                  <a:pt x="2224" y="1444"/>
                </a:cubicBezTo>
                <a:cubicBezTo>
                  <a:pt x="2252" y="1438"/>
                  <a:pt x="2258" y="1441"/>
                  <a:pt x="2267" y="1465"/>
                </a:cubicBezTo>
                <a:cubicBezTo>
                  <a:pt x="2280" y="1464"/>
                  <a:pt x="2292" y="1464"/>
                  <a:pt x="2305" y="1462"/>
                </a:cubicBezTo>
                <a:cubicBezTo>
                  <a:pt x="2324" y="1459"/>
                  <a:pt x="2330" y="1444"/>
                  <a:pt x="2319" y="1428"/>
                </a:cubicBezTo>
                <a:cubicBezTo>
                  <a:pt x="2315" y="1422"/>
                  <a:pt x="2309" y="1416"/>
                  <a:pt x="2303" y="1414"/>
                </a:cubicBezTo>
                <a:cubicBezTo>
                  <a:pt x="2273" y="1404"/>
                  <a:pt x="2243" y="1394"/>
                  <a:pt x="2212" y="1387"/>
                </a:cubicBezTo>
                <a:cubicBezTo>
                  <a:pt x="2195" y="1383"/>
                  <a:pt x="2184" y="1397"/>
                  <a:pt x="2190" y="1414"/>
                </a:cubicBezTo>
                <a:cubicBezTo>
                  <a:pt x="2192" y="1420"/>
                  <a:pt x="2197" y="1425"/>
                  <a:pt x="2202" y="1435"/>
                </a:cubicBezTo>
                <a:moveTo>
                  <a:pt x="1093" y="948"/>
                </a:moveTo>
                <a:cubicBezTo>
                  <a:pt x="1175" y="1046"/>
                  <a:pt x="1344" y="1038"/>
                  <a:pt x="1402" y="953"/>
                </a:cubicBezTo>
                <a:cubicBezTo>
                  <a:pt x="1393" y="946"/>
                  <a:pt x="1385" y="940"/>
                  <a:pt x="1377" y="933"/>
                </a:cubicBezTo>
                <a:cubicBezTo>
                  <a:pt x="1344" y="961"/>
                  <a:pt x="1312" y="984"/>
                  <a:pt x="1270" y="986"/>
                </a:cubicBezTo>
                <a:cubicBezTo>
                  <a:pt x="1261" y="942"/>
                  <a:pt x="1261" y="942"/>
                  <a:pt x="1228" y="946"/>
                </a:cubicBezTo>
                <a:cubicBezTo>
                  <a:pt x="1226" y="959"/>
                  <a:pt x="1224" y="971"/>
                  <a:pt x="1223" y="984"/>
                </a:cubicBezTo>
                <a:cubicBezTo>
                  <a:pt x="1177" y="982"/>
                  <a:pt x="1146" y="956"/>
                  <a:pt x="1118" y="926"/>
                </a:cubicBezTo>
                <a:cubicBezTo>
                  <a:pt x="1108" y="934"/>
                  <a:pt x="1101" y="941"/>
                  <a:pt x="1093" y="948"/>
                </a:cubicBezTo>
                <a:moveTo>
                  <a:pt x="2168" y="1347"/>
                </a:moveTo>
                <a:cubicBezTo>
                  <a:pt x="2220" y="1367"/>
                  <a:pt x="2269" y="1386"/>
                  <a:pt x="2323" y="1407"/>
                </a:cubicBezTo>
                <a:cubicBezTo>
                  <a:pt x="2318" y="1384"/>
                  <a:pt x="2314" y="1365"/>
                  <a:pt x="2311" y="1348"/>
                </a:cubicBezTo>
                <a:cubicBezTo>
                  <a:pt x="2289" y="1353"/>
                  <a:pt x="2273" y="1356"/>
                  <a:pt x="2255" y="1360"/>
                </a:cubicBezTo>
                <a:cubicBezTo>
                  <a:pt x="2249" y="1346"/>
                  <a:pt x="2239" y="1334"/>
                  <a:pt x="2238" y="1321"/>
                </a:cubicBezTo>
                <a:cubicBezTo>
                  <a:pt x="2237" y="1308"/>
                  <a:pt x="2245" y="1294"/>
                  <a:pt x="2248" y="1283"/>
                </a:cubicBezTo>
                <a:cubicBezTo>
                  <a:pt x="2236" y="1275"/>
                  <a:pt x="2224" y="1266"/>
                  <a:pt x="2211" y="1259"/>
                </a:cubicBezTo>
                <a:cubicBezTo>
                  <a:pt x="2192" y="1248"/>
                  <a:pt x="2174" y="1237"/>
                  <a:pt x="2151" y="1245"/>
                </a:cubicBezTo>
                <a:cubicBezTo>
                  <a:pt x="2133" y="1252"/>
                  <a:pt x="2122" y="1263"/>
                  <a:pt x="2121" y="1283"/>
                </a:cubicBezTo>
                <a:cubicBezTo>
                  <a:pt x="2121" y="1300"/>
                  <a:pt x="2131" y="1310"/>
                  <a:pt x="2147" y="1314"/>
                </a:cubicBezTo>
                <a:cubicBezTo>
                  <a:pt x="2154" y="1315"/>
                  <a:pt x="2165" y="1315"/>
                  <a:pt x="2169" y="1310"/>
                </a:cubicBezTo>
                <a:cubicBezTo>
                  <a:pt x="2176" y="1302"/>
                  <a:pt x="2180" y="1290"/>
                  <a:pt x="2185" y="1281"/>
                </a:cubicBezTo>
                <a:cubicBezTo>
                  <a:pt x="2200" y="1299"/>
                  <a:pt x="2197" y="1315"/>
                  <a:pt x="2168" y="1347"/>
                </a:cubicBezTo>
                <a:moveTo>
                  <a:pt x="1225" y="652"/>
                </a:moveTo>
                <a:cubicBezTo>
                  <a:pt x="1233" y="699"/>
                  <a:pt x="1233" y="699"/>
                  <a:pt x="1276" y="693"/>
                </a:cubicBezTo>
                <a:cubicBezTo>
                  <a:pt x="1277" y="682"/>
                  <a:pt x="1278" y="671"/>
                  <a:pt x="1280" y="653"/>
                </a:cubicBezTo>
                <a:cubicBezTo>
                  <a:pt x="1314" y="670"/>
                  <a:pt x="1343" y="685"/>
                  <a:pt x="1374" y="700"/>
                </a:cubicBezTo>
                <a:cubicBezTo>
                  <a:pt x="1394" y="683"/>
                  <a:pt x="1392" y="681"/>
                  <a:pt x="1371" y="663"/>
                </a:cubicBezTo>
                <a:cubicBezTo>
                  <a:pt x="1327" y="623"/>
                  <a:pt x="1274" y="616"/>
                  <a:pt x="1219" y="622"/>
                </a:cubicBezTo>
                <a:cubicBezTo>
                  <a:pt x="1178" y="626"/>
                  <a:pt x="1145" y="647"/>
                  <a:pt x="1115" y="676"/>
                </a:cubicBezTo>
                <a:cubicBezTo>
                  <a:pt x="1122" y="684"/>
                  <a:pt x="1127" y="691"/>
                  <a:pt x="1131" y="696"/>
                </a:cubicBezTo>
                <a:cubicBezTo>
                  <a:pt x="1163" y="681"/>
                  <a:pt x="1192" y="667"/>
                  <a:pt x="1225" y="652"/>
                </a:cubicBezTo>
                <a:moveTo>
                  <a:pt x="300" y="1225"/>
                </a:moveTo>
                <a:cubicBezTo>
                  <a:pt x="296" y="1249"/>
                  <a:pt x="300" y="1264"/>
                  <a:pt x="321" y="1268"/>
                </a:cubicBezTo>
                <a:cubicBezTo>
                  <a:pt x="337" y="1272"/>
                  <a:pt x="354" y="1259"/>
                  <a:pt x="358" y="1244"/>
                </a:cubicBezTo>
                <a:cubicBezTo>
                  <a:pt x="362" y="1225"/>
                  <a:pt x="353" y="1206"/>
                  <a:pt x="333" y="1201"/>
                </a:cubicBezTo>
                <a:cubicBezTo>
                  <a:pt x="321" y="1198"/>
                  <a:pt x="307" y="1197"/>
                  <a:pt x="297" y="1201"/>
                </a:cubicBezTo>
                <a:cubicBezTo>
                  <a:pt x="274" y="1210"/>
                  <a:pt x="253" y="1222"/>
                  <a:pt x="231" y="1233"/>
                </a:cubicBezTo>
                <a:cubicBezTo>
                  <a:pt x="251" y="1263"/>
                  <a:pt x="249" y="1273"/>
                  <a:pt x="219" y="1309"/>
                </a:cubicBezTo>
                <a:cubicBezTo>
                  <a:pt x="204" y="1305"/>
                  <a:pt x="188" y="1300"/>
                  <a:pt x="168" y="1294"/>
                </a:cubicBezTo>
                <a:cubicBezTo>
                  <a:pt x="164" y="1312"/>
                  <a:pt x="159" y="1331"/>
                  <a:pt x="154" y="1351"/>
                </a:cubicBezTo>
                <a:cubicBezTo>
                  <a:pt x="207" y="1333"/>
                  <a:pt x="257" y="1316"/>
                  <a:pt x="308" y="1299"/>
                </a:cubicBezTo>
                <a:cubicBezTo>
                  <a:pt x="280" y="1266"/>
                  <a:pt x="279" y="1251"/>
                  <a:pt x="300" y="1225"/>
                </a:cubicBezTo>
                <a:moveTo>
                  <a:pt x="388" y="1164"/>
                </a:moveTo>
                <a:cubicBezTo>
                  <a:pt x="435" y="1161"/>
                  <a:pt x="466" y="1141"/>
                  <a:pt x="488" y="1109"/>
                </a:cubicBezTo>
                <a:cubicBezTo>
                  <a:pt x="500" y="1092"/>
                  <a:pt x="505" y="1072"/>
                  <a:pt x="489" y="1054"/>
                </a:cubicBezTo>
                <a:cubicBezTo>
                  <a:pt x="474" y="1035"/>
                  <a:pt x="453" y="1030"/>
                  <a:pt x="430" y="1039"/>
                </a:cubicBezTo>
                <a:cubicBezTo>
                  <a:pt x="391" y="1055"/>
                  <a:pt x="362" y="1111"/>
                  <a:pt x="373" y="1150"/>
                </a:cubicBezTo>
                <a:cubicBezTo>
                  <a:pt x="375" y="1157"/>
                  <a:pt x="385" y="1161"/>
                  <a:pt x="388" y="1164"/>
                </a:cubicBezTo>
                <a:moveTo>
                  <a:pt x="2115" y="1171"/>
                </a:moveTo>
                <a:cubicBezTo>
                  <a:pt x="2116" y="1131"/>
                  <a:pt x="2083" y="1084"/>
                  <a:pt x="2047" y="1075"/>
                </a:cubicBezTo>
                <a:cubicBezTo>
                  <a:pt x="2025" y="1070"/>
                  <a:pt x="2007" y="1078"/>
                  <a:pt x="1995" y="1095"/>
                </a:cubicBezTo>
                <a:cubicBezTo>
                  <a:pt x="1983" y="1110"/>
                  <a:pt x="1985" y="1128"/>
                  <a:pt x="1996" y="1142"/>
                </a:cubicBezTo>
                <a:cubicBezTo>
                  <a:pt x="2016" y="1168"/>
                  <a:pt x="2038" y="1191"/>
                  <a:pt x="2071" y="1200"/>
                </a:cubicBezTo>
                <a:cubicBezTo>
                  <a:pt x="2107" y="1211"/>
                  <a:pt x="2113" y="1207"/>
                  <a:pt x="2115" y="1171"/>
                </a:cubicBezTo>
                <a:moveTo>
                  <a:pt x="1106" y="689"/>
                </a:moveTo>
                <a:cubicBezTo>
                  <a:pt x="1045" y="760"/>
                  <a:pt x="1028" y="845"/>
                  <a:pt x="1084" y="934"/>
                </a:cubicBezTo>
                <a:cubicBezTo>
                  <a:pt x="1092" y="927"/>
                  <a:pt x="1101" y="921"/>
                  <a:pt x="1106" y="917"/>
                </a:cubicBezTo>
                <a:cubicBezTo>
                  <a:pt x="1098" y="886"/>
                  <a:pt x="1090" y="857"/>
                  <a:pt x="1081" y="826"/>
                </a:cubicBezTo>
                <a:cubicBezTo>
                  <a:pt x="1102" y="826"/>
                  <a:pt x="1118" y="826"/>
                  <a:pt x="1134" y="826"/>
                </a:cubicBezTo>
                <a:cubicBezTo>
                  <a:pt x="1163" y="827"/>
                  <a:pt x="1164" y="826"/>
                  <a:pt x="1160" y="792"/>
                </a:cubicBezTo>
                <a:cubicBezTo>
                  <a:pt x="1081" y="792"/>
                  <a:pt x="1081" y="792"/>
                  <a:pt x="1081" y="792"/>
                </a:cubicBezTo>
                <a:cubicBezTo>
                  <a:pt x="1093" y="767"/>
                  <a:pt x="1100" y="745"/>
                  <a:pt x="1112" y="727"/>
                </a:cubicBezTo>
                <a:cubicBezTo>
                  <a:pt x="1124" y="709"/>
                  <a:pt x="1120" y="700"/>
                  <a:pt x="1106" y="689"/>
                </a:cubicBezTo>
                <a:moveTo>
                  <a:pt x="1116" y="859"/>
                </a:moveTo>
                <a:cubicBezTo>
                  <a:pt x="1132" y="898"/>
                  <a:pt x="1151" y="933"/>
                  <a:pt x="1195" y="948"/>
                </a:cubicBezTo>
                <a:cubicBezTo>
                  <a:pt x="1203" y="910"/>
                  <a:pt x="1200" y="900"/>
                  <a:pt x="1183" y="897"/>
                </a:cubicBezTo>
                <a:cubicBezTo>
                  <a:pt x="1184" y="904"/>
                  <a:pt x="1186" y="912"/>
                  <a:pt x="1187" y="920"/>
                </a:cubicBezTo>
                <a:cubicBezTo>
                  <a:pt x="1185" y="921"/>
                  <a:pt x="1182" y="923"/>
                  <a:pt x="1180" y="924"/>
                </a:cubicBezTo>
                <a:cubicBezTo>
                  <a:pt x="1166" y="909"/>
                  <a:pt x="1152" y="894"/>
                  <a:pt x="1137" y="879"/>
                </a:cubicBezTo>
                <a:cubicBezTo>
                  <a:pt x="1139" y="878"/>
                  <a:pt x="1140" y="876"/>
                  <a:pt x="1142" y="875"/>
                </a:cubicBezTo>
                <a:cubicBezTo>
                  <a:pt x="1224" y="875"/>
                  <a:pt x="1224" y="875"/>
                  <a:pt x="1224" y="875"/>
                </a:cubicBezTo>
                <a:cubicBezTo>
                  <a:pt x="1225" y="889"/>
                  <a:pt x="1226" y="902"/>
                  <a:pt x="1228" y="914"/>
                </a:cubicBezTo>
                <a:cubicBezTo>
                  <a:pt x="1262" y="922"/>
                  <a:pt x="1263" y="921"/>
                  <a:pt x="1270" y="889"/>
                </a:cubicBezTo>
                <a:cubicBezTo>
                  <a:pt x="1271" y="884"/>
                  <a:pt x="1278" y="876"/>
                  <a:pt x="1283" y="876"/>
                </a:cubicBezTo>
                <a:cubicBezTo>
                  <a:pt x="1307" y="875"/>
                  <a:pt x="1331" y="875"/>
                  <a:pt x="1355" y="875"/>
                </a:cubicBezTo>
                <a:cubicBezTo>
                  <a:pt x="1356" y="879"/>
                  <a:pt x="1357" y="882"/>
                  <a:pt x="1358" y="885"/>
                </a:cubicBezTo>
                <a:cubicBezTo>
                  <a:pt x="1343" y="899"/>
                  <a:pt x="1328" y="913"/>
                  <a:pt x="1310" y="930"/>
                </a:cubicBezTo>
                <a:cubicBezTo>
                  <a:pt x="1308" y="922"/>
                  <a:pt x="1307" y="920"/>
                  <a:pt x="1308" y="918"/>
                </a:cubicBezTo>
                <a:cubicBezTo>
                  <a:pt x="1309" y="912"/>
                  <a:pt x="1310" y="906"/>
                  <a:pt x="1312" y="900"/>
                </a:cubicBezTo>
                <a:cubicBezTo>
                  <a:pt x="1294" y="903"/>
                  <a:pt x="1290" y="918"/>
                  <a:pt x="1299" y="950"/>
                </a:cubicBezTo>
                <a:cubicBezTo>
                  <a:pt x="1343" y="937"/>
                  <a:pt x="1364" y="902"/>
                  <a:pt x="1387" y="859"/>
                </a:cubicBezTo>
                <a:lnTo>
                  <a:pt x="1116" y="859"/>
                </a:lnTo>
                <a:close/>
                <a:moveTo>
                  <a:pt x="1400" y="696"/>
                </a:moveTo>
                <a:cubicBezTo>
                  <a:pt x="1385" y="707"/>
                  <a:pt x="1382" y="716"/>
                  <a:pt x="1393" y="733"/>
                </a:cubicBezTo>
                <a:cubicBezTo>
                  <a:pt x="1406" y="751"/>
                  <a:pt x="1412" y="774"/>
                  <a:pt x="1422" y="798"/>
                </a:cubicBezTo>
                <a:cubicBezTo>
                  <a:pt x="1343" y="798"/>
                  <a:pt x="1343" y="798"/>
                  <a:pt x="1343" y="798"/>
                </a:cubicBezTo>
                <a:cubicBezTo>
                  <a:pt x="1341" y="831"/>
                  <a:pt x="1341" y="832"/>
                  <a:pt x="1370" y="833"/>
                </a:cubicBezTo>
                <a:cubicBezTo>
                  <a:pt x="1386" y="833"/>
                  <a:pt x="1401" y="833"/>
                  <a:pt x="1421" y="833"/>
                </a:cubicBezTo>
                <a:cubicBezTo>
                  <a:pt x="1409" y="865"/>
                  <a:pt x="1399" y="894"/>
                  <a:pt x="1388" y="923"/>
                </a:cubicBezTo>
                <a:cubicBezTo>
                  <a:pt x="1396" y="929"/>
                  <a:pt x="1403" y="935"/>
                  <a:pt x="1410" y="940"/>
                </a:cubicBezTo>
                <a:cubicBezTo>
                  <a:pt x="1469" y="848"/>
                  <a:pt x="1451" y="766"/>
                  <a:pt x="1400" y="696"/>
                </a:cubicBezTo>
                <a:moveTo>
                  <a:pt x="667" y="328"/>
                </a:moveTo>
                <a:cubicBezTo>
                  <a:pt x="665" y="332"/>
                  <a:pt x="662" y="336"/>
                  <a:pt x="660" y="340"/>
                </a:cubicBezTo>
                <a:cubicBezTo>
                  <a:pt x="643" y="336"/>
                  <a:pt x="625" y="332"/>
                  <a:pt x="607" y="327"/>
                </a:cubicBezTo>
                <a:cubicBezTo>
                  <a:pt x="608" y="349"/>
                  <a:pt x="621" y="349"/>
                  <a:pt x="636" y="352"/>
                </a:cubicBezTo>
                <a:cubicBezTo>
                  <a:pt x="648" y="354"/>
                  <a:pt x="659" y="362"/>
                  <a:pt x="671" y="367"/>
                </a:cubicBezTo>
                <a:cubicBezTo>
                  <a:pt x="683" y="372"/>
                  <a:pt x="696" y="377"/>
                  <a:pt x="710" y="382"/>
                </a:cubicBezTo>
                <a:cubicBezTo>
                  <a:pt x="710" y="386"/>
                  <a:pt x="709" y="393"/>
                  <a:pt x="712" y="398"/>
                </a:cubicBezTo>
                <a:cubicBezTo>
                  <a:pt x="716" y="406"/>
                  <a:pt x="723" y="413"/>
                  <a:pt x="729" y="420"/>
                </a:cubicBezTo>
                <a:cubicBezTo>
                  <a:pt x="735" y="412"/>
                  <a:pt x="744" y="404"/>
                  <a:pt x="745" y="395"/>
                </a:cubicBezTo>
                <a:cubicBezTo>
                  <a:pt x="749" y="363"/>
                  <a:pt x="734" y="344"/>
                  <a:pt x="706" y="328"/>
                </a:cubicBezTo>
                <a:cubicBezTo>
                  <a:pt x="689" y="319"/>
                  <a:pt x="670" y="309"/>
                  <a:pt x="662" y="294"/>
                </a:cubicBezTo>
                <a:cubicBezTo>
                  <a:pt x="648" y="267"/>
                  <a:pt x="630" y="259"/>
                  <a:pt x="603" y="267"/>
                </a:cubicBezTo>
                <a:cubicBezTo>
                  <a:pt x="602" y="267"/>
                  <a:pt x="601" y="267"/>
                  <a:pt x="601" y="267"/>
                </a:cubicBezTo>
                <a:cubicBezTo>
                  <a:pt x="569" y="267"/>
                  <a:pt x="563" y="273"/>
                  <a:pt x="553" y="305"/>
                </a:cubicBezTo>
                <a:cubicBezTo>
                  <a:pt x="576" y="313"/>
                  <a:pt x="584" y="293"/>
                  <a:pt x="596" y="282"/>
                </a:cubicBezTo>
                <a:cubicBezTo>
                  <a:pt x="608" y="289"/>
                  <a:pt x="620" y="295"/>
                  <a:pt x="631" y="303"/>
                </a:cubicBezTo>
                <a:cubicBezTo>
                  <a:pt x="644" y="311"/>
                  <a:pt x="655" y="320"/>
                  <a:pt x="667" y="328"/>
                </a:cubicBezTo>
                <a:moveTo>
                  <a:pt x="804" y="78"/>
                </a:moveTo>
                <a:cubicBezTo>
                  <a:pt x="804" y="76"/>
                  <a:pt x="805" y="73"/>
                  <a:pt x="805" y="71"/>
                </a:cubicBezTo>
                <a:cubicBezTo>
                  <a:pt x="783" y="65"/>
                  <a:pt x="761" y="56"/>
                  <a:pt x="739" y="55"/>
                </a:cubicBezTo>
                <a:cubicBezTo>
                  <a:pt x="701" y="53"/>
                  <a:pt x="669" y="83"/>
                  <a:pt x="670" y="115"/>
                </a:cubicBezTo>
                <a:cubicBezTo>
                  <a:pt x="671" y="128"/>
                  <a:pt x="676" y="139"/>
                  <a:pt x="690" y="134"/>
                </a:cubicBezTo>
                <a:cubicBezTo>
                  <a:pt x="697" y="132"/>
                  <a:pt x="702" y="119"/>
                  <a:pt x="705" y="110"/>
                </a:cubicBezTo>
                <a:cubicBezTo>
                  <a:pt x="706" y="106"/>
                  <a:pt x="702" y="100"/>
                  <a:pt x="699" y="95"/>
                </a:cubicBezTo>
                <a:cubicBezTo>
                  <a:pt x="724" y="91"/>
                  <a:pt x="738" y="103"/>
                  <a:pt x="734" y="125"/>
                </a:cubicBezTo>
                <a:cubicBezTo>
                  <a:pt x="731" y="143"/>
                  <a:pt x="720" y="156"/>
                  <a:pt x="700" y="155"/>
                </a:cubicBezTo>
                <a:cubicBezTo>
                  <a:pt x="684" y="154"/>
                  <a:pt x="669" y="149"/>
                  <a:pt x="652" y="146"/>
                </a:cubicBezTo>
                <a:cubicBezTo>
                  <a:pt x="655" y="161"/>
                  <a:pt x="658" y="177"/>
                  <a:pt x="660" y="188"/>
                </a:cubicBezTo>
                <a:cubicBezTo>
                  <a:pt x="696" y="175"/>
                  <a:pt x="730" y="162"/>
                  <a:pt x="766" y="149"/>
                </a:cubicBezTo>
                <a:cubicBezTo>
                  <a:pt x="772" y="99"/>
                  <a:pt x="775" y="94"/>
                  <a:pt x="804" y="78"/>
                </a:cubicBezTo>
                <a:moveTo>
                  <a:pt x="1729" y="97"/>
                </a:moveTo>
                <a:cubicBezTo>
                  <a:pt x="1770" y="113"/>
                  <a:pt x="1770" y="144"/>
                  <a:pt x="1766" y="176"/>
                </a:cubicBezTo>
                <a:cubicBezTo>
                  <a:pt x="1806" y="182"/>
                  <a:pt x="1842" y="190"/>
                  <a:pt x="1869" y="223"/>
                </a:cubicBezTo>
                <a:cubicBezTo>
                  <a:pt x="1873" y="203"/>
                  <a:pt x="1877" y="188"/>
                  <a:pt x="1879" y="178"/>
                </a:cubicBezTo>
                <a:cubicBezTo>
                  <a:pt x="1859" y="178"/>
                  <a:pt x="1839" y="180"/>
                  <a:pt x="1822" y="177"/>
                </a:cubicBezTo>
                <a:cubicBezTo>
                  <a:pt x="1804" y="173"/>
                  <a:pt x="1796" y="151"/>
                  <a:pt x="1802" y="134"/>
                </a:cubicBezTo>
                <a:cubicBezTo>
                  <a:pt x="1809" y="117"/>
                  <a:pt x="1821" y="113"/>
                  <a:pt x="1839" y="121"/>
                </a:cubicBezTo>
                <a:cubicBezTo>
                  <a:pt x="1837" y="124"/>
                  <a:pt x="1834" y="126"/>
                  <a:pt x="1834" y="129"/>
                </a:cubicBezTo>
                <a:cubicBezTo>
                  <a:pt x="1834" y="138"/>
                  <a:pt x="1833" y="147"/>
                  <a:pt x="1836" y="155"/>
                </a:cubicBezTo>
                <a:cubicBezTo>
                  <a:pt x="1837" y="158"/>
                  <a:pt x="1850" y="162"/>
                  <a:pt x="1852" y="160"/>
                </a:cubicBezTo>
                <a:cubicBezTo>
                  <a:pt x="1858" y="154"/>
                  <a:pt x="1864" y="145"/>
                  <a:pt x="1865" y="137"/>
                </a:cubicBezTo>
                <a:cubicBezTo>
                  <a:pt x="1868" y="113"/>
                  <a:pt x="1846" y="87"/>
                  <a:pt x="1819" y="79"/>
                </a:cubicBezTo>
                <a:cubicBezTo>
                  <a:pt x="1788" y="70"/>
                  <a:pt x="1760" y="81"/>
                  <a:pt x="1729" y="97"/>
                </a:cubicBezTo>
                <a:moveTo>
                  <a:pt x="1978" y="333"/>
                </a:moveTo>
                <a:cubicBezTo>
                  <a:pt x="1965" y="319"/>
                  <a:pt x="1956" y="304"/>
                  <a:pt x="1943" y="298"/>
                </a:cubicBezTo>
                <a:cubicBezTo>
                  <a:pt x="1931" y="292"/>
                  <a:pt x="1914" y="294"/>
                  <a:pt x="1900" y="293"/>
                </a:cubicBezTo>
                <a:cubicBezTo>
                  <a:pt x="1889" y="291"/>
                  <a:pt x="1882" y="292"/>
                  <a:pt x="1875" y="304"/>
                </a:cubicBezTo>
                <a:cubicBezTo>
                  <a:pt x="1861" y="331"/>
                  <a:pt x="1845" y="355"/>
                  <a:pt x="1812" y="364"/>
                </a:cubicBezTo>
                <a:cubicBezTo>
                  <a:pt x="1788" y="371"/>
                  <a:pt x="1772" y="403"/>
                  <a:pt x="1778" y="427"/>
                </a:cubicBezTo>
                <a:cubicBezTo>
                  <a:pt x="1779" y="434"/>
                  <a:pt x="1786" y="439"/>
                  <a:pt x="1791" y="446"/>
                </a:cubicBezTo>
                <a:cubicBezTo>
                  <a:pt x="1797" y="441"/>
                  <a:pt x="1805" y="437"/>
                  <a:pt x="1809" y="431"/>
                </a:cubicBezTo>
                <a:cubicBezTo>
                  <a:pt x="1813" y="424"/>
                  <a:pt x="1813" y="415"/>
                  <a:pt x="1814" y="409"/>
                </a:cubicBezTo>
                <a:cubicBezTo>
                  <a:pt x="1829" y="403"/>
                  <a:pt x="1842" y="398"/>
                  <a:pt x="1854" y="394"/>
                </a:cubicBezTo>
                <a:cubicBezTo>
                  <a:pt x="1868" y="389"/>
                  <a:pt x="1881" y="383"/>
                  <a:pt x="1894" y="381"/>
                </a:cubicBezTo>
                <a:cubicBezTo>
                  <a:pt x="1909" y="378"/>
                  <a:pt x="1917" y="372"/>
                  <a:pt x="1917" y="355"/>
                </a:cubicBezTo>
                <a:cubicBezTo>
                  <a:pt x="1898" y="360"/>
                  <a:pt x="1882" y="364"/>
                  <a:pt x="1865" y="368"/>
                </a:cubicBezTo>
                <a:cubicBezTo>
                  <a:pt x="1863" y="365"/>
                  <a:pt x="1862" y="361"/>
                  <a:pt x="1860" y="358"/>
                </a:cubicBezTo>
                <a:cubicBezTo>
                  <a:pt x="1883" y="342"/>
                  <a:pt x="1906" y="325"/>
                  <a:pt x="1928" y="310"/>
                </a:cubicBezTo>
                <a:cubicBezTo>
                  <a:pt x="1943" y="325"/>
                  <a:pt x="1949" y="344"/>
                  <a:pt x="1978" y="333"/>
                </a:cubicBezTo>
                <a:moveTo>
                  <a:pt x="1476" y="511"/>
                </a:moveTo>
                <a:cubicBezTo>
                  <a:pt x="1464" y="522"/>
                  <a:pt x="1455" y="531"/>
                  <a:pt x="1445" y="540"/>
                </a:cubicBezTo>
                <a:cubicBezTo>
                  <a:pt x="1422" y="561"/>
                  <a:pt x="1394" y="566"/>
                  <a:pt x="1363" y="562"/>
                </a:cubicBezTo>
                <a:cubicBezTo>
                  <a:pt x="1354" y="561"/>
                  <a:pt x="1342" y="564"/>
                  <a:pt x="1333" y="567"/>
                </a:cubicBezTo>
                <a:cubicBezTo>
                  <a:pt x="1280" y="588"/>
                  <a:pt x="1229" y="590"/>
                  <a:pt x="1178" y="562"/>
                </a:cubicBezTo>
                <a:cubicBezTo>
                  <a:pt x="1171" y="558"/>
                  <a:pt x="1162" y="555"/>
                  <a:pt x="1154" y="556"/>
                </a:cubicBezTo>
                <a:cubicBezTo>
                  <a:pt x="1119" y="561"/>
                  <a:pt x="1090" y="552"/>
                  <a:pt x="1065" y="528"/>
                </a:cubicBezTo>
                <a:cubicBezTo>
                  <a:pt x="1057" y="519"/>
                  <a:pt x="1047" y="513"/>
                  <a:pt x="1037" y="504"/>
                </a:cubicBezTo>
                <a:cubicBezTo>
                  <a:pt x="1032" y="513"/>
                  <a:pt x="1027" y="524"/>
                  <a:pt x="1022" y="536"/>
                </a:cubicBezTo>
                <a:cubicBezTo>
                  <a:pt x="1036" y="540"/>
                  <a:pt x="1046" y="543"/>
                  <a:pt x="1058" y="546"/>
                </a:cubicBezTo>
                <a:cubicBezTo>
                  <a:pt x="1059" y="548"/>
                  <a:pt x="1059" y="556"/>
                  <a:pt x="1062" y="557"/>
                </a:cubicBezTo>
                <a:cubicBezTo>
                  <a:pt x="1076" y="561"/>
                  <a:pt x="1095" y="558"/>
                  <a:pt x="1104" y="567"/>
                </a:cubicBezTo>
                <a:cubicBezTo>
                  <a:pt x="1113" y="577"/>
                  <a:pt x="1121" y="569"/>
                  <a:pt x="1128" y="572"/>
                </a:cubicBezTo>
                <a:cubicBezTo>
                  <a:pt x="1136" y="575"/>
                  <a:pt x="1149" y="582"/>
                  <a:pt x="1152" y="579"/>
                </a:cubicBezTo>
                <a:cubicBezTo>
                  <a:pt x="1165" y="567"/>
                  <a:pt x="1173" y="579"/>
                  <a:pt x="1182" y="583"/>
                </a:cubicBezTo>
                <a:cubicBezTo>
                  <a:pt x="1193" y="588"/>
                  <a:pt x="1206" y="600"/>
                  <a:pt x="1214" y="597"/>
                </a:cubicBezTo>
                <a:cubicBezTo>
                  <a:pt x="1233" y="589"/>
                  <a:pt x="1243" y="602"/>
                  <a:pt x="1253" y="607"/>
                </a:cubicBezTo>
                <a:cubicBezTo>
                  <a:pt x="1261" y="604"/>
                  <a:pt x="1266" y="600"/>
                  <a:pt x="1272" y="599"/>
                </a:cubicBezTo>
                <a:cubicBezTo>
                  <a:pt x="1286" y="597"/>
                  <a:pt x="1307" y="600"/>
                  <a:pt x="1314" y="592"/>
                </a:cubicBezTo>
                <a:cubicBezTo>
                  <a:pt x="1330" y="573"/>
                  <a:pt x="1351" y="580"/>
                  <a:pt x="1369" y="577"/>
                </a:cubicBezTo>
                <a:cubicBezTo>
                  <a:pt x="1379" y="575"/>
                  <a:pt x="1400" y="571"/>
                  <a:pt x="1405" y="575"/>
                </a:cubicBezTo>
                <a:cubicBezTo>
                  <a:pt x="1418" y="583"/>
                  <a:pt x="1418" y="567"/>
                  <a:pt x="1426" y="569"/>
                </a:cubicBezTo>
                <a:cubicBezTo>
                  <a:pt x="1441" y="572"/>
                  <a:pt x="1448" y="563"/>
                  <a:pt x="1452" y="556"/>
                </a:cubicBezTo>
                <a:cubicBezTo>
                  <a:pt x="1466" y="553"/>
                  <a:pt x="1477" y="551"/>
                  <a:pt x="1491" y="548"/>
                </a:cubicBezTo>
                <a:cubicBezTo>
                  <a:pt x="1486" y="535"/>
                  <a:pt x="1482" y="524"/>
                  <a:pt x="1476" y="511"/>
                </a:cubicBezTo>
                <a:moveTo>
                  <a:pt x="1205" y="695"/>
                </a:moveTo>
                <a:cubicBezTo>
                  <a:pt x="1203" y="694"/>
                  <a:pt x="1201" y="692"/>
                  <a:pt x="1199" y="691"/>
                </a:cubicBezTo>
                <a:cubicBezTo>
                  <a:pt x="1168" y="705"/>
                  <a:pt x="1140" y="724"/>
                  <a:pt x="1128" y="765"/>
                </a:cubicBezTo>
                <a:cubicBezTo>
                  <a:pt x="1374" y="765"/>
                  <a:pt x="1374" y="765"/>
                  <a:pt x="1374" y="765"/>
                </a:cubicBezTo>
                <a:cubicBezTo>
                  <a:pt x="1363" y="728"/>
                  <a:pt x="1332" y="699"/>
                  <a:pt x="1301" y="697"/>
                </a:cubicBezTo>
                <a:cubicBezTo>
                  <a:pt x="1304" y="709"/>
                  <a:pt x="1306" y="720"/>
                  <a:pt x="1309" y="731"/>
                </a:cubicBezTo>
                <a:cubicBezTo>
                  <a:pt x="1311" y="731"/>
                  <a:pt x="1313" y="731"/>
                  <a:pt x="1314" y="731"/>
                </a:cubicBezTo>
                <a:cubicBezTo>
                  <a:pt x="1316" y="725"/>
                  <a:pt x="1318" y="720"/>
                  <a:pt x="1322" y="712"/>
                </a:cubicBezTo>
                <a:cubicBezTo>
                  <a:pt x="1332" y="726"/>
                  <a:pt x="1340" y="737"/>
                  <a:pt x="1351" y="751"/>
                </a:cubicBezTo>
                <a:cubicBezTo>
                  <a:pt x="1274" y="751"/>
                  <a:pt x="1274" y="751"/>
                  <a:pt x="1274" y="751"/>
                </a:cubicBezTo>
                <a:cubicBezTo>
                  <a:pt x="1274" y="735"/>
                  <a:pt x="1279" y="718"/>
                  <a:pt x="1252" y="718"/>
                </a:cubicBezTo>
                <a:cubicBezTo>
                  <a:pt x="1228" y="717"/>
                  <a:pt x="1226" y="729"/>
                  <a:pt x="1227" y="748"/>
                </a:cubicBezTo>
                <a:cubicBezTo>
                  <a:pt x="1191" y="748"/>
                  <a:pt x="1191" y="748"/>
                  <a:pt x="1191" y="748"/>
                </a:cubicBezTo>
                <a:cubicBezTo>
                  <a:pt x="1151" y="748"/>
                  <a:pt x="1151" y="748"/>
                  <a:pt x="1151" y="748"/>
                </a:cubicBezTo>
                <a:cubicBezTo>
                  <a:pt x="1164" y="732"/>
                  <a:pt x="1173" y="722"/>
                  <a:pt x="1183" y="709"/>
                </a:cubicBezTo>
                <a:cubicBezTo>
                  <a:pt x="1186" y="717"/>
                  <a:pt x="1188" y="723"/>
                  <a:pt x="1190" y="728"/>
                </a:cubicBezTo>
                <a:cubicBezTo>
                  <a:pt x="1192" y="728"/>
                  <a:pt x="1194" y="728"/>
                  <a:pt x="1196" y="728"/>
                </a:cubicBezTo>
                <a:cubicBezTo>
                  <a:pt x="1199" y="717"/>
                  <a:pt x="1202" y="706"/>
                  <a:pt x="1205" y="695"/>
                </a:cubicBezTo>
                <a:moveTo>
                  <a:pt x="123" y="1445"/>
                </a:moveTo>
                <a:cubicBezTo>
                  <a:pt x="142" y="1410"/>
                  <a:pt x="139" y="1356"/>
                  <a:pt x="113" y="1328"/>
                </a:cubicBezTo>
                <a:cubicBezTo>
                  <a:pt x="102" y="1318"/>
                  <a:pt x="86" y="1310"/>
                  <a:pt x="71" y="1306"/>
                </a:cubicBezTo>
                <a:cubicBezTo>
                  <a:pt x="53" y="1302"/>
                  <a:pt x="36" y="1312"/>
                  <a:pt x="31" y="1329"/>
                </a:cubicBezTo>
                <a:cubicBezTo>
                  <a:pt x="28" y="1339"/>
                  <a:pt x="34" y="1354"/>
                  <a:pt x="41" y="1364"/>
                </a:cubicBezTo>
                <a:cubicBezTo>
                  <a:pt x="44" y="1368"/>
                  <a:pt x="62" y="1367"/>
                  <a:pt x="67" y="1362"/>
                </a:cubicBezTo>
                <a:cubicBezTo>
                  <a:pt x="76" y="1352"/>
                  <a:pt x="66" y="1346"/>
                  <a:pt x="56" y="1342"/>
                </a:cubicBezTo>
                <a:cubicBezTo>
                  <a:pt x="55" y="1342"/>
                  <a:pt x="53" y="1340"/>
                  <a:pt x="52" y="1339"/>
                </a:cubicBezTo>
                <a:cubicBezTo>
                  <a:pt x="61" y="1321"/>
                  <a:pt x="76" y="1320"/>
                  <a:pt x="90" y="1327"/>
                </a:cubicBezTo>
                <a:cubicBezTo>
                  <a:pt x="108" y="1336"/>
                  <a:pt x="110" y="1354"/>
                  <a:pt x="106" y="1371"/>
                </a:cubicBezTo>
                <a:cubicBezTo>
                  <a:pt x="102" y="1384"/>
                  <a:pt x="94" y="1396"/>
                  <a:pt x="88" y="1407"/>
                </a:cubicBezTo>
                <a:cubicBezTo>
                  <a:pt x="100" y="1420"/>
                  <a:pt x="111" y="1433"/>
                  <a:pt x="123" y="1445"/>
                </a:cubicBezTo>
                <a:moveTo>
                  <a:pt x="2382" y="1458"/>
                </a:moveTo>
                <a:cubicBezTo>
                  <a:pt x="2363" y="1421"/>
                  <a:pt x="2363" y="1397"/>
                  <a:pt x="2386" y="1386"/>
                </a:cubicBezTo>
                <a:cubicBezTo>
                  <a:pt x="2403" y="1378"/>
                  <a:pt x="2417" y="1381"/>
                  <a:pt x="2425" y="1397"/>
                </a:cubicBezTo>
                <a:cubicBezTo>
                  <a:pt x="2418" y="1405"/>
                  <a:pt x="2411" y="1410"/>
                  <a:pt x="2406" y="1417"/>
                </a:cubicBezTo>
                <a:cubicBezTo>
                  <a:pt x="2406" y="1419"/>
                  <a:pt x="2414" y="1429"/>
                  <a:pt x="2417" y="1429"/>
                </a:cubicBezTo>
                <a:cubicBezTo>
                  <a:pt x="2426" y="1428"/>
                  <a:pt x="2434" y="1424"/>
                  <a:pt x="2443" y="1420"/>
                </a:cubicBezTo>
                <a:cubicBezTo>
                  <a:pt x="2444" y="1420"/>
                  <a:pt x="2445" y="1418"/>
                  <a:pt x="2445" y="1417"/>
                </a:cubicBezTo>
                <a:cubicBezTo>
                  <a:pt x="2445" y="1406"/>
                  <a:pt x="2450" y="1393"/>
                  <a:pt x="2445" y="1384"/>
                </a:cubicBezTo>
                <a:cubicBezTo>
                  <a:pt x="2436" y="1369"/>
                  <a:pt x="2421" y="1361"/>
                  <a:pt x="2402" y="1366"/>
                </a:cubicBezTo>
                <a:cubicBezTo>
                  <a:pt x="2351" y="1378"/>
                  <a:pt x="2320" y="1455"/>
                  <a:pt x="2346" y="1497"/>
                </a:cubicBezTo>
                <a:cubicBezTo>
                  <a:pt x="2356" y="1486"/>
                  <a:pt x="2367" y="1474"/>
                  <a:pt x="2382" y="1458"/>
                </a:cubicBezTo>
                <a:moveTo>
                  <a:pt x="2216" y="1023"/>
                </a:moveTo>
                <a:cubicBezTo>
                  <a:pt x="2226" y="1017"/>
                  <a:pt x="2234" y="1007"/>
                  <a:pt x="2242" y="1007"/>
                </a:cubicBezTo>
                <a:cubicBezTo>
                  <a:pt x="2274" y="1004"/>
                  <a:pt x="2280" y="980"/>
                  <a:pt x="2290" y="957"/>
                </a:cubicBezTo>
                <a:cubicBezTo>
                  <a:pt x="2290" y="956"/>
                  <a:pt x="2292" y="956"/>
                  <a:pt x="2293" y="956"/>
                </a:cubicBezTo>
                <a:cubicBezTo>
                  <a:pt x="2294" y="961"/>
                  <a:pt x="2294" y="965"/>
                  <a:pt x="2295" y="976"/>
                </a:cubicBezTo>
                <a:cubicBezTo>
                  <a:pt x="2311" y="952"/>
                  <a:pt x="2325" y="933"/>
                  <a:pt x="2335" y="912"/>
                </a:cubicBezTo>
                <a:cubicBezTo>
                  <a:pt x="2339" y="905"/>
                  <a:pt x="2333" y="893"/>
                  <a:pt x="2332" y="884"/>
                </a:cubicBezTo>
                <a:cubicBezTo>
                  <a:pt x="2323" y="888"/>
                  <a:pt x="2315" y="891"/>
                  <a:pt x="2307" y="896"/>
                </a:cubicBezTo>
                <a:cubicBezTo>
                  <a:pt x="2302" y="900"/>
                  <a:pt x="2299" y="905"/>
                  <a:pt x="2294" y="909"/>
                </a:cubicBezTo>
                <a:cubicBezTo>
                  <a:pt x="2287" y="917"/>
                  <a:pt x="2276" y="923"/>
                  <a:pt x="2272" y="932"/>
                </a:cubicBezTo>
                <a:cubicBezTo>
                  <a:pt x="2267" y="945"/>
                  <a:pt x="2267" y="959"/>
                  <a:pt x="2265" y="973"/>
                </a:cubicBezTo>
                <a:cubicBezTo>
                  <a:pt x="2234" y="980"/>
                  <a:pt x="2215" y="999"/>
                  <a:pt x="2216" y="1023"/>
                </a:cubicBezTo>
                <a:moveTo>
                  <a:pt x="1257" y="550"/>
                </a:moveTo>
                <a:cubicBezTo>
                  <a:pt x="1290" y="528"/>
                  <a:pt x="1292" y="452"/>
                  <a:pt x="1260" y="404"/>
                </a:cubicBezTo>
                <a:cubicBezTo>
                  <a:pt x="1228" y="448"/>
                  <a:pt x="1226" y="527"/>
                  <a:pt x="1257" y="550"/>
                </a:cubicBezTo>
                <a:moveTo>
                  <a:pt x="233" y="926"/>
                </a:moveTo>
                <a:cubicBezTo>
                  <a:pt x="225" y="899"/>
                  <a:pt x="234" y="865"/>
                  <a:pt x="197" y="856"/>
                </a:cubicBezTo>
                <a:cubicBezTo>
                  <a:pt x="194" y="855"/>
                  <a:pt x="193" y="850"/>
                  <a:pt x="192" y="846"/>
                </a:cubicBezTo>
                <a:cubicBezTo>
                  <a:pt x="186" y="836"/>
                  <a:pt x="178" y="825"/>
                  <a:pt x="167" y="834"/>
                </a:cubicBezTo>
                <a:cubicBezTo>
                  <a:pt x="161" y="838"/>
                  <a:pt x="159" y="853"/>
                  <a:pt x="163" y="860"/>
                </a:cubicBezTo>
                <a:cubicBezTo>
                  <a:pt x="173" y="882"/>
                  <a:pt x="186" y="902"/>
                  <a:pt x="202" y="928"/>
                </a:cubicBezTo>
                <a:cubicBezTo>
                  <a:pt x="203" y="917"/>
                  <a:pt x="204" y="912"/>
                  <a:pt x="205" y="906"/>
                </a:cubicBezTo>
                <a:cubicBezTo>
                  <a:pt x="213" y="922"/>
                  <a:pt x="217" y="940"/>
                  <a:pt x="228" y="950"/>
                </a:cubicBezTo>
                <a:cubicBezTo>
                  <a:pt x="241" y="961"/>
                  <a:pt x="260" y="965"/>
                  <a:pt x="277" y="972"/>
                </a:cubicBezTo>
                <a:cubicBezTo>
                  <a:pt x="281" y="951"/>
                  <a:pt x="262" y="930"/>
                  <a:pt x="233" y="926"/>
                </a:cubicBezTo>
                <a:moveTo>
                  <a:pt x="446" y="118"/>
                </a:moveTo>
                <a:cubicBezTo>
                  <a:pt x="453" y="121"/>
                  <a:pt x="458" y="125"/>
                  <a:pt x="462" y="124"/>
                </a:cubicBezTo>
                <a:cubicBezTo>
                  <a:pt x="476" y="119"/>
                  <a:pt x="495" y="131"/>
                  <a:pt x="507" y="113"/>
                </a:cubicBezTo>
                <a:cubicBezTo>
                  <a:pt x="522" y="125"/>
                  <a:pt x="534" y="105"/>
                  <a:pt x="549" y="108"/>
                </a:cubicBezTo>
                <a:cubicBezTo>
                  <a:pt x="553" y="109"/>
                  <a:pt x="561" y="103"/>
                  <a:pt x="563" y="99"/>
                </a:cubicBezTo>
                <a:cubicBezTo>
                  <a:pt x="565" y="96"/>
                  <a:pt x="560" y="88"/>
                  <a:pt x="556" y="85"/>
                </a:cubicBezTo>
                <a:cubicBezTo>
                  <a:pt x="538" y="71"/>
                  <a:pt x="520" y="59"/>
                  <a:pt x="499" y="44"/>
                </a:cubicBezTo>
                <a:cubicBezTo>
                  <a:pt x="482" y="67"/>
                  <a:pt x="465" y="91"/>
                  <a:pt x="446" y="118"/>
                </a:cubicBezTo>
                <a:moveTo>
                  <a:pt x="2041" y="77"/>
                </a:moveTo>
                <a:cubicBezTo>
                  <a:pt x="2014" y="95"/>
                  <a:pt x="1992" y="111"/>
                  <a:pt x="1965" y="129"/>
                </a:cubicBezTo>
                <a:cubicBezTo>
                  <a:pt x="1990" y="141"/>
                  <a:pt x="2010" y="143"/>
                  <a:pt x="2029" y="149"/>
                </a:cubicBezTo>
                <a:cubicBezTo>
                  <a:pt x="2050" y="155"/>
                  <a:pt x="2067" y="160"/>
                  <a:pt x="2091" y="155"/>
                </a:cubicBezTo>
                <a:cubicBezTo>
                  <a:pt x="2072" y="126"/>
                  <a:pt x="2057" y="102"/>
                  <a:pt x="2041" y="77"/>
                </a:cubicBezTo>
                <a:moveTo>
                  <a:pt x="869" y="1043"/>
                </a:moveTo>
                <a:cubicBezTo>
                  <a:pt x="884" y="1043"/>
                  <a:pt x="900" y="1038"/>
                  <a:pt x="907" y="1044"/>
                </a:cubicBezTo>
                <a:cubicBezTo>
                  <a:pt x="915" y="1051"/>
                  <a:pt x="914" y="1068"/>
                  <a:pt x="917" y="1083"/>
                </a:cubicBezTo>
                <a:cubicBezTo>
                  <a:pt x="932" y="1087"/>
                  <a:pt x="947" y="1078"/>
                  <a:pt x="955" y="1060"/>
                </a:cubicBezTo>
                <a:cubicBezTo>
                  <a:pt x="963" y="1042"/>
                  <a:pt x="962" y="1023"/>
                  <a:pt x="946" y="1008"/>
                </a:cubicBezTo>
                <a:cubicBezTo>
                  <a:pt x="931" y="993"/>
                  <a:pt x="915" y="989"/>
                  <a:pt x="895" y="998"/>
                </a:cubicBezTo>
                <a:cubicBezTo>
                  <a:pt x="872" y="1010"/>
                  <a:pt x="866" y="1022"/>
                  <a:pt x="869" y="1043"/>
                </a:cubicBezTo>
                <a:moveTo>
                  <a:pt x="1620" y="1062"/>
                </a:moveTo>
                <a:cubicBezTo>
                  <a:pt x="1623" y="1041"/>
                  <a:pt x="1613" y="1025"/>
                  <a:pt x="1587" y="1013"/>
                </a:cubicBezTo>
                <a:cubicBezTo>
                  <a:pt x="1569" y="1006"/>
                  <a:pt x="1554" y="1011"/>
                  <a:pt x="1541" y="1024"/>
                </a:cubicBezTo>
                <a:cubicBezTo>
                  <a:pt x="1528" y="1038"/>
                  <a:pt x="1526" y="1066"/>
                  <a:pt x="1538" y="1082"/>
                </a:cubicBezTo>
                <a:cubicBezTo>
                  <a:pt x="1548" y="1094"/>
                  <a:pt x="1560" y="1105"/>
                  <a:pt x="1571" y="1101"/>
                </a:cubicBezTo>
                <a:cubicBezTo>
                  <a:pt x="1574" y="1084"/>
                  <a:pt x="1573" y="1067"/>
                  <a:pt x="1580" y="1063"/>
                </a:cubicBezTo>
                <a:cubicBezTo>
                  <a:pt x="1589" y="1058"/>
                  <a:pt x="1604" y="1062"/>
                  <a:pt x="1620" y="1062"/>
                </a:cubicBezTo>
                <a:moveTo>
                  <a:pt x="1296" y="396"/>
                </a:moveTo>
                <a:cubicBezTo>
                  <a:pt x="1284" y="462"/>
                  <a:pt x="1303" y="524"/>
                  <a:pt x="1339" y="538"/>
                </a:cubicBezTo>
                <a:cubicBezTo>
                  <a:pt x="1358" y="508"/>
                  <a:pt x="1336" y="433"/>
                  <a:pt x="1296" y="396"/>
                </a:cubicBezTo>
                <a:moveTo>
                  <a:pt x="1184" y="406"/>
                </a:moveTo>
                <a:cubicBezTo>
                  <a:pt x="1182" y="404"/>
                  <a:pt x="1181" y="403"/>
                  <a:pt x="1179" y="401"/>
                </a:cubicBezTo>
                <a:cubicBezTo>
                  <a:pt x="1153" y="425"/>
                  <a:pt x="1127" y="449"/>
                  <a:pt x="1101" y="473"/>
                </a:cubicBezTo>
                <a:cubicBezTo>
                  <a:pt x="1098" y="477"/>
                  <a:pt x="1095" y="482"/>
                  <a:pt x="1094" y="487"/>
                </a:cubicBezTo>
                <a:cubicBezTo>
                  <a:pt x="1094" y="496"/>
                  <a:pt x="1093" y="509"/>
                  <a:pt x="1098" y="513"/>
                </a:cubicBezTo>
                <a:cubicBezTo>
                  <a:pt x="1103" y="517"/>
                  <a:pt x="1115" y="514"/>
                  <a:pt x="1124" y="512"/>
                </a:cubicBezTo>
                <a:cubicBezTo>
                  <a:pt x="1129" y="511"/>
                  <a:pt x="1133" y="505"/>
                  <a:pt x="1137" y="501"/>
                </a:cubicBezTo>
                <a:cubicBezTo>
                  <a:pt x="1163" y="474"/>
                  <a:pt x="1173" y="440"/>
                  <a:pt x="1184" y="406"/>
                </a:cubicBezTo>
                <a:moveTo>
                  <a:pt x="1176" y="536"/>
                </a:moveTo>
                <a:cubicBezTo>
                  <a:pt x="1214" y="519"/>
                  <a:pt x="1242" y="433"/>
                  <a:pt x="1223" y="396"/>
                </a:cubicBezTo>
                <a:cubicBezTo>
                  <a:pt x="1181" y="441"/>
                  <a:pt x="1160" y="502"/>
                  <a:pt x="1176" y="536"/>
                </a:cubicBezTo>
                <a:moveTo>
                  <a:pt x="1342" y="405"/>
                </a:moveTo>
                <a:cubicBezTo>
                  <a:pt x="1341" y="407"/>
                  <a:pt x="1339" y="408"/>
                  <a:pt x="1337" y="409"/>
                </a:cubicBezTo>
                <a:cubicBezTo>
                  <a:pt x="1343" y="426"/>
                  <a:pt x="1346" y="444"/>
                  <a:pt x="1354" y="460"/>
                </a:cubicBezTo>
                <a:cubicBezTo>
                  <a:pt x="1363" y="479"/>
                  <a:pt x="1374" y="498"/>
                  <a:pt x="1387" y="514"/>
                </a:cubicBezTo>
                <a:cubicBezTo>
                  <a:pt x="1393" y="520"/>
                  <a:pt x="1407" y="520"/>
                  <a:pt x="1417" y="523"/>
                </a:cubicBezTo>
                <a:cubicBezTo>
                  <a:pt x="1418" y="512"/>
                  <a:pt x="1424" y="499"/>
                  <a:pt x="1420" y="491"/>
                </a:cubicBezTo>
                <a:cubicBezTo>
                  <a:pt x="1404" y="453"/>
                  <a:pt x="1370" y="433"/>
                  <a:pt x="1342" y="405"/>
                </a:cubicBezTo>
                <a:moveTo>
                  <a:pt x="1318" y="269"/>
                </a:moveTo>
                <a:cubicBezTo>
                  <a:pt x="1287" y="246"/>
                  <a:pt x="1239" y="245"/>
                  <a:pt x="1211" y="267"/>
                </a:cubicBezTo>
                <a:cubicBezTo>
                  <a:pt x="1228" y="285"/>
                  <a:pt x="1246" y="304"/>
                  <a:pt x="1263" y="322"/>
                </a:cubicBezTo>
                <a:cubicBezTo>
                  <a:pt x="1280" y="305"/>
                  <a:pt x="1299" y="288"/>
                  <a:pt x="1318" y="269"/>
                </a:cubicBezTo>
                <a:moveTo>
                  <a:pt x="1190" y="830"/>
                </a:moveTo>
                <a:cubicBezTo>
                  <a:pt x="1229" y="830"/>
                  <a:pt x="1265" y="830"/>
                  <a:pt x="1301" y="829"/>
                </a:cubicBezTo>
                <a:cubicBezTo>
                  <a:pt x="1305" y="829"/>
                  <a:pt x="1312" y="820"/>
                  <a:pt x="1312" y="815"/>
                </a:cubicBezTo>
                <a:cubicBezTo>
                  <a:pt x="1312" y="809"/>
                  <a:pt x="1306" y="797"/>
                  <a:pt x="1303" y="797"/>
                </a:cubicBezTo>
                <a:cubicBezTo>
                  <a:pt x="1267" y="796"/>
                  <a:pt x="1230" y="796"/>
                  <a:pt x="1192" y="796"/>
                </a:cubicBezTo>
                <a:cubicBezTo>
                  <a:pt x="1192" y="806"/>
                  <a:pt x="1191" y="815"/>
                  <a:pt x="1190" y="830"/>
                </a:cubicBezTo>
                <a:moveTo>
                  <a:pt x="2149" y="514"/>
                </a:moveTo>
                <a:cubicBezTo>
                  <a:pt x="2151" y="514"/>
                  <a:pt x="2152" y="514"/>
                  <a:pt x="2154" y="513"/>
                </a:cubicBezTo>
                <a:cubicBezTo>
                  <a:pt x="2155" y="508"/>
                  <a:pt x="2157" y="502"/>
                  <a:pt x="2156" y="496"/>
                </a:cubicBezTo>
                <a:cubicBezTo>
                  <a:pt x="2154" y="475"/>
                  <a:pt x="2162" y="452"/>
                  <a:pt x="2144" y="434"/>
                </a:cubicBezTo>
                <a:cubicBezTo>
                  <a:pt x="2116" y="408"/>
                  <a:pt x="2083" y="403"/>
                  <a:pt x="2049" y="419"/>
                </a:cubicBezTo>
                <a:cubicBezTo>
                  <a:pt x="2028" y="430"/>
                  <a:pt x="2018" y="458"/>
                  <a:pt x="2028" y="480"/>
                </a:cubicBezTo>
                <a:cubicBezTo>
                  <a:pt x="2037" y="450"/>
                  <a:pt x="2057" y="430"/>
                  <a:pt x="2088" y="432"/>
                </a:cubicBezTo>
                <a:cubicBezTo>
                  <a:pt x="2137" y="435"/>
                  <a:pt x="2139" y="479"/>
                  <a:pt x="2149" y="514"/>
                </a:cubicBezTo>
                <a:moveTo>
                  <a:pt x="376" y="1183"/>
                </a:moveTo>
                <a:cubicBezTo>
                  <a:pt x="389" y="1207"/>
                  <a:pt x="399" y="1230"/>
                  <a:pt x="413" y="1250"/>
                </a:cubicBezTo>
                <a:cubicBezTo>
                  <a:pt x="418" y="1257"/>
                  <a:pt x="437" y="1263"/>
                  <a:pt x="441" y="1260"/>
                </a:cubicBezTo>
                <a:cubicBezTo>
                  <a:pt x="449" y="1253"/>
                  <a:pt x="456" y="1239"/>
                  <a:pt x="455" y="1229"/>
                </a:cubicBezTo>
                <a:cubicBezTo>
                  <a:pt x="451" y="1196"/>
                  <a:pt x="416" y="1175"/>
                  <a:pt x="376" y="1183"/>
                </a:cubicBezTo>
                <a:moveTo>
                  <a:pt x="2109" y="1226"/>
                </a:moveTo>
                <a:cubicBezTo>
                  <a:pt x="2070" y="1212"/>
                  <a:pt x="2031" y="1241"/>
                  <a:pt x="2027" y="1267"/>
                </a:cubicBezTo>
                <a:cubicBezTo>
                  <a:pt x="2026" y="1278"/>
                  <a:pt x="2030" y="1293"/>
                  <a:pt x="2038" y="1299"/>
                </a:cubicBezTo>
                <a:cubicBezTo>
                  <a:pt x="2042" y="1303"/>
                  <a:pt x="2062" y="1299"/>
                  <a:pt x="2067" y="1292"/>
                </a:cubicBezTo>
                <a:cubicBezTo>
                  <a:pt x="2082" y="1272"/>
                  <a:pt x="2094" y="1250"/>
                  <a:pt x="2109" y="1226"/>
                </a:cubicBezTo>
                <a:moveTo>
                  <a:pt x="574" y="580"/>
                </a:moveTo>
                <a:cubicBezTo>
                  <a:pt x="592" y="573"/>
                  <a:pt x="604" y="564"/>
                  <a:pt x="610" y="544"/>
                </a:cubicBezTo>
                <a:cubicBezTo>
                  <a:pt x="622" y="509"/>
                  <a:pt x="625" y="479"/>
                  <a:pt x="599" y="450"/>
                </a:cubicBezTo>
                <a:cubicBezTo>
                  <a:pt x="586" y="434"/>
                  <a:pt x="568" y="432"/>
                  <a:pt x="550" y="426"/>
                </a:cubicBezTo>
                <a:cubicBezTo>
                  <a:pt x="529" y="420"/>
                  <a:pt x="515" y="426"/>
                  <a:pt x="506" y="449"/>
                </a:cubicBezTo>
                <a:cubicBezTo>
                  <a:pt x="541" y="450"/>
                  <a:pt x="577" y="445"/>
                  <a:pt x="596" y="485"/>
                </a:cubicBezTo>
                <a:cubicBezTo>
                  <a:pt x="613" y="523"/>
                  <a:pt x="597" y="551"/>
                  <a:pt x="574" y="580"/>
                </a:cubicBezTo>
                <a:moveTo>
                  <a:pt x="489" y="449"/>
                </a:moveTo>
                <a:cubicBezTo>
                  <a:pt x="505" y="425"/>
                  <a:pt x="502" y="413"/>
                  <a:pt x="478" y="389"/>
                </a:cubicBezTo>
                <a:cubicBezTo>
                  <a:pt x="456" y="366"/>
                  <a:pt x="412" y="368"/>
                  <a:pt x="378" y="394"/>
                </a:cubicBezTo>
                <a:cubicBezTo>
                  <a:pt x="364" y="404"/>
                  <a:pt x="355" y="454"/>
                  <a:pt x="366" y="476"/>
                </a:cubicBezTo>
                <a:cubicBezTo>
                  <a:pt x="378" y="438"/>
                  <a:pt x="383" y="395"/>
                  <a:pt x="432" y="396"/>
                </a:cubicBezTo>
                <a:cubicBezTo>
                  <a:pt x="464" y="396"/>
                  <a:pt x="484" y="415"/>
                  <a:pt x="489" y="449"/>
                </a:cubicBezTo>
                <a:moveTo>
                  <a:pt x="1455" y="1398"/>
                </a:moveTo>
                <a:cubicBezTo>
                  <a:pt x="1454" y="1348"/>
                  <a:pt x="1459" y="1297"/>
                  <a:pt x="1424" y="1248"/>
                </a:cubicBezTo>
                <a:cubicBezTo>
                  <a:pt x="1410" y="1308"/>
                  <a:pt x="1415" y="1357"/>
                  <a:pt x="1455" y="1398"/>
                </a:cubicBezTo>
                <a:moveTo>
                  <a:pt x="1300" y="101"/>
                </a:moveTo>
                <a:cubicBezTo>
                  <a:pt x="1320" y="81"/>
                  <a:pt x="1318" y="63"/>
                  <a:pt x="1297" y="43"/>
                </a:cubicBezTo>
                <a:cubicBezTo>
                  <a:pt x="1275" y="22"/>
                  <a:pt x="1262" y="24"/>
                  <a:pt x="1237" y="50"/>
                </a:cubicBezTo>
                <a:cubicBezTo>
                  <a:pt x="1220" y="69"/>
                  <a:pt x="1220" y="82"/>
                  <a:pt x="1238" y="98"/>
                </a:cubicBezTo>
                <a:cubicBezTo>
                  <a:pt x="1241" y="78"/>
                  <a:pt x="1252" y="72"/>
                  <a:pt x="1271" y="72"/>
                </a:cubicBezTo>
                <a:cubicBezTo>
                  <a:pt x="1291" y="72"/>
                  <a:pt x="1298" y="83"/>
                  <a:pt x="1300" y="101"/>
                </a:cubicBezTo>
                <a:moveTo>
                  <a:pt x="1058" y="1244"/>
                </a:moveTo>
                <a:cubicBezTo>
                  <a:pt x="1034" y="1268"/>
                  <a:pt x="1013" y="1354"/>
                  <a:pt x="1022" y="1386"/>
                </a:cubicBezTo>
                <a:cubicBezTo>
                  <a:pt x="1062" y="1343"/>
                  <a:pt x="1077" y="1280"/>
                  <a:pt x="1058" y="1244"/>
                </a:cubicBezTo>
                <a:moveTo>
                  <a:pt x="2068" y="95"/>
                </a:moveTo>
                <a:cubicBezTo>
                  <a:pt x="2112" y="149"/>
                  <a:pt x="2131" y="208"/>
                  <a:pt x="2110" y="280"/>
                </a:cubicBezTo>
                <a:cubicBezTo>
                  <a:pt x="2166" y="238"/>
                  <a:pt x="2141" y="136"/>
                  <a:pt x="2068" y="95"/>
                </a:cubicBezTo>
                <a:moveTo>
                  <a:pt x="429" y="337"/>
                </a:moveTo>
                <a:cubicBezTo>
                  <a:pt x="474" y="347"/>
                  <a:pt x="511" y="368"/>
                  <a:pt x="552" y="344"/>
                </a:cubicBezTo>
                <a:cubicBezTo>
                  <a:pt x="543" y="342"/>
                  <a:pt x="533" y="340"/>
                  <a:pt x="519" y="337"/>
                </a:cubicBezTo>
                <a:cubicBezTo>
                  <a:pt x="532" y="332"/>
                  <a:pt x="540" y="328"/>
                  <a:pt x="553" y="323"/>
                </a:cubicBezTo>
                <a:cubicBezTo>
                  <a:pt x="508" y="311"/>
                  <a:pt x="470" y="305"/>
                  <a:pt x="429" y="337"/>
                </a:cubicBezTo>
                <a:moveTo>
                  <a:pt x="1973" y="376"/>
                </a:moveTo>
                <a:cubicBezTo>
                  <a:pt x="2011" y="401"/>
                  <a:pt x="2049" y="383"/>
                  <a:pt x="2089" y="374"/>
                </a:cubicBezTo>
                <a:cubicBezTo>
                  <a:pt x="2064" y="345"/>
                  <a:pt x="2015" y="338"/>
                  <a:pt x="1977" y="356"/>
                </a:cubicBezTo>
                <a:cubicBezTo>
                  <a:pt x="1986" y="361"/>
                  <a:pt x="1994" y="366"/>
                  <a:pt x="2006" y="372"/>
                </a:cubicBezTo>
                <a:cubicBezTo>
                  <a:pt x="1992" y="374"/>
                  <a:pt x="1982" y="375"/>
                  <a:pt x="1973" y="376"/>
                </a:cubicBezTo>
                <a:moveTo>
                  <a:pt x="1222" y="108"/>
                </a:moveTo>
                <a:cubicBezTo>
                  <a:pt x="1212" y="87"/>
                  <a:pt x="1197" y="79"/>
                  <a:pt x="1182" y="85"/>
                </a:cubicBezTo>
                <a:cubicBezTo>
                  <a:pt x="1171" y="90"/>
                  <a:pt x="1145" y="122"/>
                  <a:pt x="1148" y="128"/>
                </a:cubicBezTo>
                <a:cubicBezTo>
                  <a:pt x="1158" y="152"/>
                  <a:pt x="1186" y="164"/>
                  <a:pt x="1209" y="154"/>
                </a:cubicBezTo>
                <a:cubicBezTo>
                  <a:pt x="1191" y="129"/>
                  <a:pt x="1193" y="122"/>
                  <a:pt x="1222" y="108"/>
                </a:cubicBezTo>
                <a:moveTo>
                  <a:pt x="2012" y="483"/>
                </a:moveTo>
                <a:cubicBezTo>
                  <a:pt x="2005" y="457"/>
                  <a:pt x="1996" y="454"/>
                  <a:pt x="1970" y="458"/>
                </a:cubicBezTo>
                <a:cubicBezTo>
                  <a:pt x="1935" y="462"/>
                  <a:pt x="1913" y="480"/>
                  <a:pt x="1901" y="513"/>
                </a:cubicBezTo>
                <a:cubicBezTo>
                  <a:pt x="1892" y="541"/>
                  <a:pt x="1902" y="567"/>
                  <a:pt x="1911" y="593"/>
                </a:cubicBezTo>
                <a:cubicBezTo>
                  <a:pt x="1912" y="595"/>
                  <a:pt x="1918" y="595"/>
                  <a:pt x="1923" y="596"/>
                </a:cubicBezTo>
                <a:cubicBezTo>
                  <a:pt x="1899" y="504"/>
                  <a:pt x="1914" y="486"/>
                  <a:pt x="2012" y="483"/>
                </a:cubicBezTo>
                <a:moveTo>
                  <a:pt x="1391" y="127"/>
                </a:moveTo>
                <a:cubicBezTo>
                  <a:pt x="1382" y="118"/>
                  <a:pt x="1374" y="110"/>
                  <a:pt x="1368" y="102"/>
                </a:cubicBezTo>
                <a:cubicBezTo>
                  <a:pt x="1350" y="80"/>
                  <a:pt x="1329" y="83"/>
                  <a:pt x="1316" y="109"/>
                </a:cubicBezTo>
                <a:cubicBezTo>
                  <a:pt x="1343" y="125"/>
                  <a:pt x="1344" y="130"/>
                  <a:pt x="1326" y="157"/>
                </a:cubicBezTo>
                <a:cubicBezTo>
                  <a:pt x="1354" y="167"/>
                  <a:pt x="1370" y="160"/>
                  <a:pt x="1391" y="127"/>
                </a:cubicBezTo>
                <a:moveTo>
                  <a:pt x="410" y="238"/>
                </a:moveTo>
                <a:cubicBezTo>
                  <a:pt x="414" y="206"/>
                  <a:pt x="411" y="172"/>
                  <a:pt x="421" y="143"/>
                </a:cubicBezTo>
                <a:cubicBezTo>
                  <a:pt x="431" y="113"/>
                  <a:pt x="452" y="87"/>
                  <a:pt x="471" y="55"/>
                </a:cubicBezTo>
                <a:cubicBezTo>
                  <a:pt x="431" y="86"/>
                  <a:pt x="401" y="119"/>
                  <a:pt x="391" y="164"/>
                </a:cubicBezTo>
                <a:cubicBezTo>
                  <a:pt x="386" y="191"/>
                  <a:pt x="387" y="220"/>
                  <a:pt x="410" y="238"/>
                </a:cubicBezTo>
                <a:moveTo>
                  <a:pt x="817" y="426"/>
                </a:moveTo>
                <a:cubicBezTo>
                  <a:pt x="791" y="442"/>
                  <a:pt x="790" y="467"/>
                  <a:pt x="812" y="502"/>
                </a:cubicBezTo>
                <a:cubicBezTo>
                  <a:pt x="855" y="495"/>
                  <a:pt x="867" y="477"/>
                  <a:pt x="854" y="439"/>
                </a:cubicBezTo>
                <a:cubicBezTo>
                  <a:pt x="835" y="456"/>
                  <a:pt x="826" y="443"/>
                  <a:pt x="817" y="426"/>
                </a:cubicBezTo>
                <a:moveTo>
                  <a:pt x="2109" y="601"/>
                </a:moveTo>
                <a:cubicBezTo>
                  <a:pt x="2100" y="604"/>
                  <a:pt x="2097" y="605"/>
                  <a:pt x="2094" y="606"/>
                </a:cubicBezTo>
                <a:cubicBezTo>
                  <a:pt x="2065" y="617"/>
                  <a:pt x="2041" y="643"/>
                  <a:pt x="2005" y="634"/>
                </a:cubicBezTo>
                <a:cubicBezTo>
                  <a:pt x="2005" y="634"/>
                  <a:pt x="2005" y="635"/>
                  <a:pt x="2002" y="638"/>
                </a:cubicBezTo>
                <a:cubicBezTo>
                  <a:pt x="2040" y="646"/>
                  <a:pt x="2076" y="667"/>
                  <a:pt x="2112" y="640"/>
                </a:cubicBezTo>
                <a:cubicBezTo>
                  <a:pt x="2132" y="624"/>
                  <a:pt x="2139" y="600"/>
                  <a:pt x="2137" y="575"/>
                </a:cubicBezTo>
                <a:cubicBezTo>
                  <a:pt x="2124" y="592"/>
                  <a:pt x="2111" y="610"/>
                  <a:pt x="2098" y="628"/>
                </a:cubicBezTo>
                <a:cubicBezTo>
                  <a:pt x="2096" y="627"/>
                  <a:pt x="2095" y="626"/>
                  <a:pt x="2093" y="625"/>
                </a:cubicBezTo>
                <a:cubicBezTo>
                  <a:pt x="2097" y="618"/>
                  <a:pt x="2102" y="612"/>
                  <a:pt x="2109" y="601"/>
                </a:cubicBezTo>
                <a:moveTo>
                  <a:pt x="376" y="530"/>
                </a:moveTo>
                <a:cubicBezTo>
                  <a:pt x="370" y="557"/>
                  <a:pt x="382" y="590"/>
                  <a:pt x="402" y="603"/>
                </a:cubicBezTo>
                <a:cubicBezTo>
                  <a:pt x="436" y="626"/>
                  <a:pt x="470" y="610"/>
                  <a:pt x="504" y="601"/>
                </a:cubicBezTo>
                <a:cubicBezTo>
                  <a:pt x="466" y="610"/>
                  <a:pt x="442" y="574"/>
                  <a:pt x="409" y="567"/>
                </a:cubicBezTo>
                <a:cubicBezTo>
                  <a:pt x="409" y="573"/>
                  <a:pt x="410" y="576"/>
                  <a:pt x="410" y="580"/>
                </a:cubicBezTo>
                <a:cubicBezTo>
                  <a:pt x="401" y="574"/>
                  <a:pt x="396" y="567"/>
                  <a:pt x="391" y="559"/>
                </a:cubicBezTo>
                <a:cubicBezTo>
                  <a:pt x="386" y="551"/>
                  <a:pt x="382" y="542"/>
                  <a:pt x="376" y="530"/>
                </a:cubicBezTo>
                <a:moveTo>
                  <a:pt x="1667" y="458"/>
                </a:moveTo>
                <a:cubicBezTo>
                  <a:pt x="1665" y="465"/>
                  <a:pt x="1662" y="469"/>
                  <a:pt x="1662" y="473"/>
                </a:cubicBezTo>
                <a:cubicBezTo>
                  <a:pt x="1656" y="499"/>
                  <a:pt x="1668" y="519"/>
                  <a:pt x="1695" y="522"/>
                </a:cubicBezTo>
                <a:cubicBezTo>
                  <a:pt x="1719" y="526"/>
                  <a:pt x="1716" y="502"/>
                  <a:pt x="1721" y="489"/>
                </a:cubicBezTo>
                <a:cubicBezTo>
                  <a:pt x="1727" y="474"/>
                  <a:pt x="1725" y="458"/>
                  <a:pt x="1706" y="448"/>
                </a:cubicBezTo>
                <a:cubicBezTo>
                  <a:pt x="1697" y="463"/>
                  <a:pt x="1688" y="480"/>
                  <a:pt x="1667" y="458"/>
                </a:cubicBezTo>
                <a:moveTo>
                  <a:pt x="1460" y="206"/>
                </a:moveTo>
                <a:cubicBezTo>
                  <a:pt x="1435" y="214"/>
                  <a:pt x="1434" y="224"/>
                  <a:pt x="1447" y="265"/>
                </a:cubicBezTo>
                <a:cubicBezTo>
                  <a:pt x="1456" y="291"/>
                  <a:pt x="1471" y="276"/>
                  <a:pt x="1482" y="273"/>
                </a:cubicBezTo>
                <a:cubicBezTo>
                  <a:pt x="1505" y="266"/>
                  <a:pt x="1512" y="243"/>
                  <a:pt x="1502" y="222"/>
                </a:cubicBezTo>
                <a:cubicBezTo>
                  <a:pt x="1494" y="226"/>
                  <a:pt x="1483" y="235"/>
                  <a:pt x="1479" y="232"/>
                </a:cubicBezTo>
                <a:cubicBezTo>
                  <a:pt x="1471" y="228"/>
                  <a:pt x="1467" y="217"/>
                  <a:pt x="1460" y="206"/>
                </a:cubicBezTo>
                <a:moveTo>
                  <a:pt x="1471" y="135"/>
                </a:moveTo>
                <a:cubicBezTo>
                  <a:pt x="1449" y="115"/>
                  <a:pt x="1428" y="116"/>
                  <a:pt x="1407" y="140"/>
                </a:cubicBezTo>
                <a:cubicBezTo>
                  <a:pt x="1392" y="157"/>
                  <a:pt x="1393" y="160"/>
                  <a:pt x="1420" y="182"/>
                </a:cubicBezTo>
                <a:cubicBezTo>
                  <a:pt x="1423" y="185"/>
                  <a:pt x="1426" y="188"/>
                  <a:pt x="1429" y="189"/>
                </a:cubicBezTo>
                <a:cubicBezTo>
                  <a:pt x="1439" y="191"/>
                  <a:pt x="1450" y="192"/>
                  <a:pt x="1460" y="194"/>
                </a:cubicBezTo>
                <a:cubicBezTo>
                  <a:pt x="1441" y="165"/>
                  <a:pt x="1443" y="151"/>
                  <a:pt x="1471" y="135"/>
                </a:cubicBezTo>
                <a:moveTo>
                  <a:pt x="1027" y="211"/>
                </a:moveTo>
                <a:cubicBezTo>
                  <a:pt x="1015" y="244"/>
                  <a:pt x="1032" y="266"/>
                  <a:pt x="1074" y="268"/>
                </a:cubicBezTo>
                <a:cubicBezTo>
                  <a:pt x="1098" y="221"/>
                  <a:pt x="1096" y="201"/>
                  <a:pt x="1070" y="197"/>
                </a:cubicBezTo>
                <a:cubicBezTo>
                  <a:pt x="1064" y="206"/>
                  <a:pt x="1060" y="218"/>
                  <a:pt x="1054" y="220"/>
                </a:cubicBezTo>
                <a:cubicBezTo>
                  <a:pt x="1047" y="223"/>
                  <a:pt x="1037" y="215"/>
                  <a:pt x="1027" y="211"/>
                </a:cubicBezTo>
                <a:moveTo>
                  <a:pt x="1274" y="200"/>
                </a:moveTo>
                <a:cubicBezTo>
                  <a:pt x="1276" y="226"/>
                  <a:pt x="1294" y="246"/>
                  <a:pt x="1318" y="243"/>
                </a:cubicBezTo>
                <a:cubicBezTo>
                  <a:pt x="1327" y="242"/>
                  <a:pt x="1338" y="226"/>
                  <a:pt x="1342" y="214"/>
                </a:cubicBezTo>
                <a:cubicBezTo>
                  <a:pt x="1348" y="197"/>
                  <a:pt x="1336" y="180"/>
                  <a:pt x="1315" y="174"/>
                </a:cubicBezTo>
                <a:cubicBezTo>
                  <a:pt x="1312" y="198"/>
                  <a:pt x="1296" y="202"/>
                  <a:pt x="1274" y="200"/>
                </a:cubicBezTo>
                <a:moveTo>
                  <a:pt x="1071" y="181"/>
                </a:moveTo>
                <a:cubicBezTo>
                  <a:pt x="1088" y="189"/>
                  <a:pt x="1126" y="175"/>
                  <a:pt x="1132" y="153"/>
                </a:cubicBezTo>
                <a:cubicBezTo>
                  <a:pt x="1135" y="145"/>
                  <a:pt x="1122" y="129"/>
                  <a:pt x="1113" y="121"/>
                </a:cubicBezTo>
                <a:cubicBezTo>
                  <a:pt x="1098" y="107"/>
                  <a:pt x="1078" y="111"/>
                  <a:pt x="1064" y="128"/>
                </a:cubicBezTo>
                <a:cubicBezTo>
                  <a:pt x="1093" y="136"/>
                  <a:pt x="1093" y="161"/>
                  <a:pt x="1071" y="181"/>
                </a:cubicBezTo>
                <a:moveTo>
                  <a:pt x="1481" y="127"/>
                </a:moveTo>
                <a:cubicBezTo>
                  <a:pt x="1502" y="105"/>
                  <a:pt x="1504" y="104"/>
                  <a:pt x="1531" y="119"/>
                </a:cubicBezTo>
                <a:cubicBezTo>
                  <a:pt x="1542" y="94"/>
                  <a:pt x="1537" y="80"/>
                  <a:pt x="1510" y="55"/>
                </a:cubicBezTo>
                <a:cubicBezTo>
                  <a:pt x="1471" y="75"/>
                  <a:pt x="1461" y="100"/>
                  <a:pt x="1481" y="127"/>
                </a:cubicBezTo>
                <a:moveTo>
                  <a:pt x="1257" y="199"/>
                </a:moveTo>
                <a:cubicBezTo>
                  <a:pt x="1234" y="203"/>
                  <a:pt x="1221" y="193"/>
                  <a:pt x="1218" y="171"/>
                </a:cubicBezTo>
                <a:cubicBezTo>
                  <a:pt x="1195" y="182"/>
                  <a:pt x="1186" y="198"/>
                  <a:pt x="1192" y="218"/>
                </a:cubicBezTo>
                <a:cubicBezTo>
                  <a:pt x="1195" y="229"/>
                  <a:pt x="1198" y="243"/>
                  <a:pt x="1216" y="241"/>
                </a:cubicBezTo>
                <a:cubicBezTo>
                  <a:pt x="1242" y="238"/>
                  <a:pt x="1255" y="226"/>
                  <a:pt x="1257" y="199"/>
                </a:cubicBezTo>
                <a:moveTo>
                  <a:pt x="1055" y="115"/>
                </a:moveTo>
                <a:cubicBezTo>
                  <a:pt x="1074" y="87"/>
                  <a:pt x="1065" y="65"/>
                  <a:pt x="1031" y="44"/>
                </a:cubicBezTo>
                <a:cubicBezTo>
                  <a:pt x="1001" y="69"/>
                  <a:pt x="995" y="84"/>
                  <a:pt x="1008" y="108"/>
                </a:cubicBezTo>
                <a:cubicBezTo>
                  <a:pt x="1025" y="93"/>
                  <a:pt x="1041" y="96"/>
                  <a:pt x="1055" y="115"/>
                </a:cubicBezTo>
                <a:moveTo>
                  <a:pt x="931" y="468"/>
                </a:moveTo>
                <a:cubicBezTo>
                  <a:pt x="942" y="426"/>
                  <a:pt x="934" y="409"/>
                  <a:pt x="904" y="410"/>
                </a:cubicBezTo>
                <a:cubicBezTo>
                  <a:pt x="900" y="418"/>
                  <a:pt x="899" y="428"/>
                  <a:pt x="893" y="433"/>
                </a:cubicBezTo>
                <a:cubicBezTo>
                  <a:pt x="887" y="437"/>
                  <a:pt x="877" y="437"/>
                  <a:pt x="869" y="438"/>
                </a:cubicBezTo>
                <a:cubicBezTo>
                  <a:pt x="878" y="467"/>
                  <a:pt x="888" y="472"/>
                  <a:pt x="931" y="468"/>
                </a:cubicBezTo>
                <a:moveTo>
                  <a:pt x="1620" y="426"/>
                </a:moveTo>
                <a:cubicBezTo>
                  <a:pt x="1593" y="428"/>
                  <a:pt x="1587" y="437"/>
                  <a:pt x="1586" y="467"/>
                </a:cubicBezTo>
                <a:cubicBezTo>
                  <a:pt x="1586" y="480"/>
                  <a:pt x="1588" y="488"/>
                  <a:pt x="1604" y="488"/>
                </a:cubicBezTo>
                <a:cubicBezTo>
                  <a:pt x="1633" y="489"/>
                  <a:pt x="1649" y="479"/>
                  <a:pt x="1653" y="455"/>
                </a:cubicBezTo>
                <a:cubicBezTo>
                  <a:pt x="1628" y="458"/>
                  <a:pt x="1625" y="456"/>
                  <a:pt x="1620" y="426"/>
                </a:cubicBezTo>
                <a:moveTo>
                  <a:pt x="1159" y="1299"/>
                </a:moveTo>
                <a:cubicBezTo>
                  <a:pt x="1182" y="1262"/>
                  <a:pt x="1204" y="1228"/>
                  <a:pt x="1224" y="1193"/>
                </a:cubicBezTo>
                <a:cubicBezTo>
                  <a:pt x="1230" y="1182"/>
                  <a:pt x="1228" y="1166"/>
                  <a:pt x="1230" y="1153"/>
                </a:cubicBezTo>
                <a:cubicBezTo>
                  <a:pt x="1189" y="1195"/>
                  <a:pt x="1156" y="1266"/>
                  <a:pt x="1159" y="1299"/>
                </a:cubicBezTo>
                <a:moveTo>
                  <a:pt x="963" y="1211"/>
                </a:moveTo>
                <a:cubicBezTo>
                  <a:pt x="999" y="1203"/>
                  <a:pt x="1034" y="1196"/>
                  <a:pt x="1068" y="1186"/>
                </a:cubicBezTo>
                <a:cubicBezTo>
                  <a:pt x="1079" y="1182"/>
                  <a:pt x="1088" y="1172"/>
                  <a:pt x="1102" y="1161"/>
                </a:cubicBezTo>
                <a:cubicBezTo>
                  <a:pt x="1053" y="1155"/>
                  <a:pt x="981" y="1183"/>
                  <a:pt x="963" y="1211"/>
                </a:cubicBezTo>
                <a:moveTo>
                  <a:pt x="2223" y="1560"/>
                </a:moveTo>
                <a:cubicBezTo>
                  <a:pt x="2244" y="1546"/>
                  <a:pt x="2246" y="1539"/>
                  <a:pt x="2232" y="1521"/>
                </a:cubicBezTo>
                <a:cubicBezTo>
                  <a:pt x="2222" y="1507"/>
                  <a:pt x="2224" y="1491"/>
                  <a:pt x="2237" y="1480"/>
                </a:cubicBezTo>
                <a:cubicBezTo>
                  <a:pt x="2243" y="1475"/>
                  <a:pt x="2247" y="1468"/>
                  <a:pt x="2253" y="1460"/>
                </a:cubicBezTo>
                <a:cubicBezTo>
                  <a:pt x="2233" y="1454"/>
                  <a:pt x="2212" y="1455"/>
                  <a:pt x="2209" y="1470"/>
                </a:cubicBezTo>
                <a:cubicBezTo>
                  <a:pt x="2203" y="1500"/>
                  <a:pt x="2193" y="1534"/>
                  <a:pt x="2223" y="1560"/>
                </a:cubicBezTo>
                <a:moveTo>
                  <a:pt x="1567" y="181"/>
                </a:moveTo>
                <a:cubicBezTo>
                  <a:pt x="1595" y="178"/>
                  <a:pt x="1617" y="157"/>
                  <a:pt x="1612" y="135"/>
                </a:cubicBezTo>
                <a:cubicBezTo>
                  <a:pt x="1609" y="126"/>
                  <a:pt x="1590" y="119"/>
                  <a:pt x="1577" y="116"/>
                </a:cubicBezTo>
                <a:cubicBezTo>
                  <a:pt x="1561" y="111"/>
                  <a:pt x="1545" y="114"/>
                  <a:pt x="1542" y="137"/>
                </a:cubicBezTo>
                <a:cubicBezTo>
                  <a:pt x="1572" y="142"/>
                  <a:pt x="1578" y="152"/>
                  <a:pt x="1567" y="181"/>
                </a:cubicBezTo>
                <a:moveTo>
                  <a:pt x="1524" y="227"/>
                </a:moveTo>
                <a:cubicBezTo>
                  <a:pt x="1525" y="252"/>
                  <a:pt x="1536" y="260"/>
                  <a:pt x="1564" y="261"/>
                </a:cubicBezTo>
                <a:cubicBezTo>
                  <a:pt x="1585" y="263"/>
                  <a:pt x="1585" y="246"/>
                  <a:pt x="1590" y="234"/>
                </a:cubicBezTo>
                <a:cubicBezTo>
                  <a:pt x="1595" y="219"/>
                  <a:pt x="1575" y="195"/>
                  <a:pt x="1555" y="189"/>
                </a:cubicBezTo>
                <a:cubicBezTo>
                  <a:pt x="1561" y="226"/>
                  <a:pt x="1554" y="236"/>
                  <a:pt x="1524" y="227"/>
                </a:cubicBezTo>
                <a:moveTo>
                  <a:pt x="1258" y="1154"/>
                </a:moveTo>
                <a:cubicBezTo>
                  <a:pt x="1261" y="1168"/>
                  <a:pt x="1261" y="1184"/>
                  <a:pt x="1267" y="1196"/>
                </a:cubicBezTo>
                <a:cubicBezTo>
                  <a:pt x="1284" y="1232"/>
                  <a:pt x="1303" y="1266"/>
                  <a:pt x="1321" y="1299"/>
                </a:cubicBezTo>
                <a:cubicBezTo>
                  <a:pt x="1331" y="1277"/>
                  <a:pt x="1296" y="1183"/>
                  <a:pt x="1258" y="1154"/>
                </a:cubicBezTo>
                <a:moveTo>
                  <a:pt x="967" y="166"/>
                </a:moveTo>
                <a:cubicBezTo>
                  <a:pt x="958" y="137"/>
                  <a:pt x="961" y="131"/>
                  <a:pt x="993" y="121"/>
                </a:cubicBezTo>
                <a:cubicBezTo>
                  <a:pt x="984" y="96"/>
                  <a:pt x="960" y="93"/>
                  <a:pt x="923" y="115"/>
                </a:cubicBezTo>
                <a:cubicBezTo>
                  <a:pt x="928" y="151"/>
                  <a:pt x="938" y="163"/>
                  <a:pt x="967" y="166"/>
                </a:cubicBezTo>
                <a:moveTo>
                  <a:pt x="245" y="1443"/>
                </a:moveTo>
                <a:cubicBezTo>
                  <a:pt x="242" y="1450"/>
                  <a:pt x="240" y="1462"/>
                  <a:pt x="233" y="1471"/>
                </a:cubicBezTo>
                <a:cubicBezTo>
                  <a:pt x="221" y="1488"/>
                  <a:pt x="223" y="1498"/>
                  <a:pt x="244" y="1508"/>
                </a:cubicBezTo>
                <a:cubicBezTo>
                  <a:pt x="264" y="1489"/>
                  <a:pt x="264" y="1464"/>
                  <a:pt x="263" y="1439"/>
                </a:cubicBezTo>
                <a:cubicBezTo>
                  <a:pt x="263" y="1412"/>
                  <a:pt x="252" y="1403"/>
                  <a:pt x="218" y="1408"/>
                </a:cubicBezTo>
                <a:cubicBezTo>
                  <a:pt x="227" y="1420"/>
                  <a:pt x="235" y="1430"/>
                  <a:pt x="245" y="1443"/>
                </a:cubicBezTo>
                <a:moveTo>
                  <a:pt x="974" y="175"/>
                </a:moveTo>
                <a:cubicBezTo>
                  <a:pt x="950" y="185"/>
                  <a:pt x="936" y="206"/>
                  <a:pt x="942" y="225"/>
                </a:cubicBezTo>
                <a:cubicBezTo>
                  <a:pt x="948" y="245"/>
                  <a:pt x="958" y="251"/>
                  <a:pt x="982" y="245"/>
                </a:cubicBezTo>
                <a:cubicBezTo>
                  <a:pt x="997" y="241"/>
                  <a:pt x="1011" y="234"/>
                  <a:pt x="1007" y="218"/>
                </a:cubicBezTo>
                <a:cubicBezTo>
                  <a:pt x="996" y="216"/>
                  <a:pt x="983" y="217"/>
                  <a:pt x="980" y="212"/>
                </a:cubicBezTo>
                <a:cubicBezTo>
                  <a:pt x="975" y="202"/>
                  <a:pt x="976" y="188"/>
                  <a:pt x="974" y="175"/>
                </a:cubicBezTo>
                <a:moveTo>
                  <a:pt x="300" y="1070"/>
                </a:moveTo>
                <a:cubicBezTo>
                  <a:pt x="301" y="1067"/>
                  <a:pt x="302" y="1064"/>
                  <a:pt x="303" y="1061"/>
                </a:cubicBezTo>
                <a:cubicBezTo>
                  <a:pt x="296" y="1055"/>
                  <a:pt x="290" y="1048"/>
                  <a:pt x="282" y="1044"/>
                </a:cubicBezTo>
                <a:cubicBezTo>
                  <a:pt x="265" y="1033"/>
                  <a:pt x="246" y="1026"/>
                  <a:pt x="248" y="999"/>
                </a:cubicBezTo>
                <a:cubicBezTo>
                  <a:pt x="249" y="989"/>
                  <a:pt x="249" y="972"/>
                  <a:pt x="228" y="969"/>
                </a:cubicBezTo>
                <a:cubicBezTo>
                  <a:pt x="226" y="987"/>
                  <a:pt x="219" y="1008"/>
                  <a:pt x="225" y="1020"/>
                </a:cubicBezTo>
                <a:cubicBezTo>
                  <a:pt x="235" y="1038"/>
                  <a:pt x="254" y="1052"/>
                  <a:pt x="271" y="1065"/>
                </a:cubicBezTo>
                <a:cubicBezTo>
                  <a:pt x="278" y="1070"/>
                  <a:pt x="290" y="1068"/>
                  <a:pt x="300" y="1070"/>
                </a:cubicBezTo>
                <a:moveTo>
                  <a:pt x="1169" y="1207"/>
                </a:moveTo>
                <a:cubicBezTo>
                  <a:pt x="1178" y="1163"/>
                  <a:pt x="1229" y="1138"/>
                  <a:pt x="1227" y="1086"/>
                </a:cubicBezTo>
                <a:cubicBezTo>
                  <a:pt x="1191" y="1101"/>
                  <a:pt x="1162" y="1161"/>
                  <a:pt x="1169" y="1207"/>
                </a:cubicBezTo>
                <a:moveTo>
                  <a:pt x="2174" y="1433"/>
                </a:moveTo>
                <a:cubicBezTo>
                  <a:pt x="2143" y="1424"/>
                  <a:pt x="2069" y="1436"/>
                  <a:pt x="2053" y="1451"/>
                </a:cubicBezTo>
                <a:cubicBezTo>
                  <a:pt x="2063" y="1452"/>
                  <a:pt x="2075" y="1451"/>
                  <a:pt x="2086" y="1455"/>
                </a:cubicBezTo>
                <a:cubicBezTo>
                  <a:pt x="2125" y="1470"/>
                  <a:pt x="2141" y="1466"/>
                  <a:pt x="2174" y="1433"/>
                </a:cubicBezTo>
                <a:moveTo>
                  <a:pt x="1646" y="126"/>
                </a:moveTo>
                <a:cubicBezTo>
                  <a:pt x="1650" y="116"/>
                  <a:pt x="1655" y="107"/>
                  <a:pt x="1657" y="97"/>
                </a:cubicBezTo>
                <a:cubicBezTo>
                  <a:pt x="1663" y="71"/>
                  <a:pt x="1644" y="44"/>
                  <a:pt x="1621" y="45"/>
                </a:cubicBezTo>
                <a:cubicBezTo>
                  <a:pt x="1614" y="45"/>
                  <a:pt x="1604" y="51"/>
                  <a:pt x="1602" y="56"/>
                </a:cubicBezTo>
                <a:cubicBezTo>
                  <a:pt x="1599" y="63"/>
                  <a:pt x="1602" y="74"/>
                  <a:pt x="1606" y="79"/>
                </a:cubicBezTo>
                <a:cubicBezTo>
                  <a:pt x="1609" y="83"/>
                  <a:pt x="1620" y="82"/>
                  <a:pt x="1627" y="82"/>
                </a:cubicBezTo>
                <a:cubicBezTo>
                  <a:pt x="1630" y="82"/>
                  <a:pt x="1632" y="79"/>
                  <a:pt x="1635" y="78"/>
                </a:cubicBezTo>
                <a:cubicBezTo>
                  <a:pt x="1637" y="79"/>
                  <a:pt x="1638" y="81"/>
                  <a:pt x="1639" y="82"/>
                </a:cubicBezTo>
                <a:cubicBezTo>
                  <a:pt x="1634" y="91"/>
                  <a:pt x="1630" y="99"/>
                  <a:pt x="1624" y="108"/>
                </a:cubicBezTo>
                <a:cubicBezTo>
                  <a:pt x="1630" y="113"/>
                  <a:pt x="1637" y="119"/>
                  <a:pt x="1646" y="126"/>
                </a:cubicBezTo>
                <a:moveTo>
                  <a:pt x="913" y="92"/>
                </a:moveTo>
                <a:cubicBezTo>
                  <a:pt x="909" y="82"/>
                  <a:pt x="904" y="73"/>
                  <a:pt x="901" y="66"/>
                </a:cubicBezTo>
                <a:cubicBezTo>
                  <a:pt x="915" y="65"/>
                  <a:pt x="927" y="67"/>
                  <a:pt x="935" y="63"/>
                </a:cubicBezTo>
                <a:cubicBezTo>
                  <a:pt x="939" y="61"/>
                  <a:pt x="939" y="45"/>
                  <a:pt x="936" y="38"/>
                </a:cubicBezTo>
                <a:cubicBezTo>
                  <a:pt x="928" y="24"/>
                  <a:pt x="915" y="27"/>
                  <a:pt x="903" y="33"/>
                </a:cubicBezTo>
                <a:cubicBezTo>
                  <a:pt x="878" y="46"/>
                  <a:pt x="873" y="78"/>
                  <a:pt x="893" y="107"/>
                </a:cubicBezTo>
                <a:cubicBezTo>
                  <a:pt x="900" y="102"/>
                  <a:pt x="907" y="96"/>
                  <a:pt x="913" y="92"/>
                </a:cubicBezTo>
                <a:moveTo>
                  <a:pt x="1388" y="1168"/>
                </a:moveTo>
                <a:cubicBezTo>
                  <a:pt x="1421" y="1215"/>
                  <a:pt x="1480" y="1198"/>
                  <a:pt x="1519" y="1228"/>
                </a:cubicBezTo>
                <a:cubicBezTo>
                  <a:pt x="1506" y="1198"/>
                  <a:pt x="1426" y="1162"/>
                  <a:pt x="1388" y="1168"/>
                </a:cubicBezTo>
                <a:moveTo>
                  <a:pt x="1100" y="1194"/>
                </a:moveTo>
                <a:cubicBezTo>
                  <a:pt x="1069" y="1232"/>
                  <a:pt x="1090" y="1278"/>
                  <a:pt x="1082" y="1319"/>
                </a:cubicBezTo>
                <a:cubicBezTo>
                  <a:pt x="1113" y="1281"/>
                  <a:pt x="1111" y="1238"/>
                  <a:pt x="1100" y="1194"/>
                </a:cubicBezTo>
                <a:moveTo>
                  <a:pt x="2186" y="1105"/>
                </a:moveTo>
                <a:cubicBezTo>
                  <a:pt x="2188" y="1108"/>
                  <a:pt x="2190" y="1111"/>
                  <a:pt x="2191" y="1115"/>
                </a:cubicBezTo>
                <a:cubicBezTo>
                  <a:pt x="2227" y="1126"/>
                  <a:pt x="2237" y="1082"/>
                  <a:pt x="2265" y="1075"/>
                </a:cubicBezTo>
                <a:cubicBezTo>
                  <a:pt x="2274" y="1073"/>
                  <a:pt x="2270" y="1033"/>
                  <a:pt x="2258" y="1013"/>
                </a:cubicBezTo>
                <a:cubicBezTo>
                  <a:pt x="2252" y="1027"/>
                  <a:pt x="2245" y="1038"/>
                  <a:pt x="2245" y="1049"/>
                </a:cubicBezTo>
                <a:cubicBezTo>
                  <a:pt x="2245" y="1064"/>
                  <a:pt x="2240" y="1073"/>
                  <a:pt x="2226" y="1079"/>
                </a:cubicBezTo>
                <a:cubicBezTo>
                  <a:pt x="2212" y="1087"/>
                  <a:pt x="2200" y="1096"/>
                  <a:pt x="2186" y="1105"/>
                </a:cubicBezTo>
                <a:moveTo>
                  <a:pt x="1578" y="373"/>
                </a:moveTo>
                <a:cubicBezTo>
                  <a:pt x="1589" y="412"/>
                  <a:pt x="1594" y="417"/>
                  <a:pt x="1620" y="412"/>
                </a:cubicBezTo>
                <a:cubicBezTo>
                  <a:pt x="1613" y="390"/>
                  <a:pt x="1623" y="379"/>
                  <a:pt x="1645" y="380"/>
                </a:cubicBezTo>
                <a:cubicBezTo>
                  <a:pt x="1637" y="348"/>
                  <a:pt x="1615" y="346"/>
                  <a:pt x="1578" y="373"/>
                </a:cubicBezTo>
                <a:moveTo>
                  <a:pt x="422" y="1404"/>
                </a:moveTo>
                <a:cubicBezTo>
                  <a:pt x="380" y="1395"/>
                  <a:pt x="343" y="1375"/>
                  <a:pt x="295" y="1383"/>
                </a:cubicBezTo>
                <a:cubicBezTo>
                  <a:pt x="320" y="1403"/>
                  <a:pt x="336" y="1425"/>
                  <a:pt x="368" y="1417"/>
                </a:cubicBezTo>
                <a:cubicBezTo>
                  <a:pt x="384" y="1413"/>
                  <a:pt x="401" y="1409"/>
                  <a:pt x="422" y="1404"/>
                </a:cubicBezTo>
                <a:moveTo>
                  <a:pt x="905" y="394"/>
                </a:moveTo>
                <a:cubicBezTo>
                  <a:pt x="930" y="398"/>
                  <a:pt x="940" y="390"/>
                  <a:pt x="945" y="364"/>
                </a:cubicBezTo>
                <a:cubicBezTo>
                  <a:pt x="949" y="342"/>
                  <a:pt x="927" y="342"/>
                  <a:pt x="915" y="337"/>
                </a:cubicBezTo>
                <a:cubicBezTo>
                  <a:pt x="898" y="329"/>
                  <a:pt x="886" y="339"/>
                  <a:pt x="881" y="360"/>
                </a:cubicBezTo>
                <a:cubicBezTo>
                  <a:pt x="905" y="359"/>
                  <a:pt x="910" y="373"/>
                  <a:pt x="905" y="394"/>
                </a:cubicBezTo>
                <a:moveTo>
                  <a:pt x="1168" y="1357"/>
                </a:moveTo>
                <a:cubicBezTo>
                  <a:pt x="1186" y="1330"/>
                  <a:pt x="1205" y="1304"/>
                  <a:pt x="1223" y="1278"/>
                </a:cubicBezTo>
                <a:cubicBezTo>
                  <a:pt x="1232" y="1263"/>
                  <a:pt x="1236" y="1246"/>
                  <a:pt x="1229" y="1228"/>
                </a:cubicBezTo>
                <a:cubicBezTo>
                  <a:pt x="1198" y="1256"/>
                  <a:pt x="1169" y="1319"/>
                  <a:pt x="1168" y="1357"/>
                </a:cubicBezTo>
                <a:moveTo>
                  <a:pt x="1388" y="1198"/>
                </a:moveTo>
                <a:cubicBezTo>
                  <a:pt x="1369" y="1245"/>
                  <a:pt x="1374" y="1307"/>
                  <a:pt x="1402" y="1333"/>
                </a:cubicBezTo>
                <a:cubicBezTo>
                  <a:pt x="1392" y="1287"/>
                  <a:pt x="1416" y="1242"/>
                  <a:pt x="1388" y="1198"/>
                </a:cubicBezTo>
                <a:moveTo>
                  <a:pt x="1497" y="1444"/>
                </a:moveTo>
                <a:cubicBezTo>
                  <a:pt x="1495" y="1401"/>
                  <a:pt x="1503" y="1357"/>
                  <a:pt x="1473" y="1314"/>
                </a:cubicBezTo>
                <a:cubicBezTo>
                  <a:pt x="1464" y="1364"/>
                  <a:pt x="1466" y="1407"/>
                  <a:pt x="1497" y="1444"/>
                </a:cubicBezTo>
                <a:moveTo>
                  <a:pt x="1516" y="1329"/>
                </a:moveTo>
                <a:cubicBezTo>
                  <a:pt x="1533" y="1375"/>
                  <a:pt x="1579" y="1377"/>
                  <a:pt x="1610" y="1399"/>
                </a:cubicBezTo>
                <a:cubicBezTo>
                  <a:pt x="1595" y="1355"/>
                  <a:pt x="1562" y="1336"/>
                  <a:pt x="1516" y="1329"/>
                </a:cubicBezTo>
                <a:moveTo>
                  <a:pt x="1006" y="1308"/>
                </a:moveTo>
                <a:cubicBezTo>
                  <a:pt x="979" y="1344"/>
                  <a:pt x="980" y="1387"/>
                  <a:pt x="976" y="1429"/>
                </a:cubicBezTo>
                <a:cubicBezTo>
                  <a:pt x="1007" y="1394"/>
                  <a:pt x="1014" y="1353"/>
                  <a:pt x="1006" y="1308"/>
                </a:cubicBezTo>
                <a:moveTo>
                  <a:pt x="1010" y="901"/>
                </a:moveTo>
                <a:cubicBezTo>
                  <a:pt x="973" y="919"/>
                  <a:pt x="950" y="956"/>
                  <a:pt x="956" y="986"/>
                </a:cubicBezTo>
                <a:cubicBezTo>
                  <a:pt x="987" y="979"/>
                  <a:pt x="1018" y="930"/>
                  <a:pt x="1010" y="901"/>
                </a:cubicBezTo>
                <a:moveTo>
                  <a:pt x="868" y="1382"/>
                </a:moveTo>
                <a:cubicBezTo>
                  <a:pt x="898" y="1359"/>
                  <a:pt x="946" y="1362"/>
                  <a:pt x="962" y="1317"/>
                </a:cubicBezTo>
                <a:cubicBezTo>
                  <a:pt x="917" y="1319"/>
                  <a:pt x="880" y="1343"/>
                  <a:pt x="868" y="1382"/>
                </a:cubicBezTo>
                <a:moveTo>
                  <a:pt x="219" y="1471"/>
                </a:moveTo>
                <a:cubicBezTo>
                  <a:pt x="221" y="1465"/>
                  <a:pt x="228" y="1453"/>
                  <a:pt x="225" y="1448"/>
                </a:cubicBezTo>
                <a:cubicBezTo>
                  <a:pt x="219" y="1438"/>
                  <a:pt x="207" y="1431"/>
                  <a:pt x="196" y="1428"/>
                </a:cubicBezTo>
                <a:cubicBezTo>
                  <a:pt x="182" y="1424"/>
                  <a:pt x="167" y="1425"/>
                  <a:pt x="151" y="1424"/>
                </a:cubicBezTo>
                <a:cubicBezTo>
                  <a:pt x="149" y="1431"/>
                  <a:pt x="146" y="1439"/>
                  <a:pt x="145" y="1443"/>
                </a:cubicBezTo>
                <a:cubicBezTo>
                  <a:pt x="170" y="1452"/>
                  <a:pt x="192" y="1460"/>
                  <a:pt x="219" y="1471"/>
                </a:cubicBezTo>
                <a:moveTo>
                  <a:pt x="1321" y="1209"/>
                </a:moveTo>
                <a:cubicBezTo>
                  <a:pt x="1325" y="1162"/>
                  <a:pt x="1296" y="1102"/>
                  <a:pt x="1262" y="1088"/>
                </a:cubicBezTo>
                <a:cubicBezTo>
                  <a:pt x="1267" y="1138"/>
                  <a:pt x="1311" y="1165"/>
                  <a:pt x="1321" y="1209"/>
                </a:cubicBezTo>
                <a:moveTo>
                  <a:pt x="2198" y="1174"/>
                </a:moveTo>
                <a:cubicBezTo>
                  <a:pt x="2200" y="1174"/>
                  <a:pt x="2202" y="1173"/>
                  <a:pt x="2205" y="1173"/>
                </a:cubicBezTo>
                <a:cubicBezTo>
                  <a:pt x="2206" y="1175"/>
                  <a:pt x="2206" y="1177"/>
                  <a:pt x="2208" y="1178"/>
                </a:cubicBezTo>
                <a:cubicBezTo>
                  <a:pt x="2213" y="1184"/>
                  <a:pt x="2218" y="1189"/>
                  <a:pt x="2224" y="1195"/>
                </a:cubicBezTo>
                <a:cubicBezTo>
                  <a:pt x="2228" y="1190"/>
                  <a:pt x="2236" y="1185"/>
                  <a:pt x="2236" y="1181"/>
                </a:cubicBezTo>
                <a:cubicBezTo>
                  <a:pt x="2236" y="1174"/>
                  <a:pt x="2232" y="1165"/>
                  <a:pt x="2227" y="1161"/>
                </a:cubicBezTo>
                <a:cubicBezTo>
                  <a:pt x="2214" y="1150"/>
                  <a:pt x="2199" y="1150"/>
                  <a:pt x="2187" y="1163"/>
                </a:cubicBezTo>
                <a:cubicBezTo>
                  <a:pt x="2171" y="1182"/>
                  <a:pt x="2176" y="1216"/>
                  <a:pt x="2196" y="1229"/>
                </a:cubicBezTo>
                <a:cubicBezTo>
                  <a:pt x="2199" y="1221"/>
                  <a:pt x="2203" y="1214"/>
                  <a:pt x="2204" y="1210"/>
                </a:cubicBezTo>
                <a:cubicBezTo>
                  <a:pt x="2202" y="1197"/>
                  <a:pt x="2200" y="1185"/>
                  <a:pt x="2198" y="1174"/>
                </a:cubicBezTo>
                <a:moveTo>
                  <a:pt x="288" y="1183"/>
                </a:moveTo>
                <a:cubicBezTo>
                  <a:pt x="308" y="1167"/>
                  <a:pt x="316" y="1139"/>
                  <a:pt x="301" y="1121"/>
                </a:cubicBezTo>
                <a:cubicBezTo>
                  <a:pt x="296" y="1113"/>
                  <a:pt x="283" y="1107"/>
                  <a:pt x="274" y="1108"/>
                </a:cubicBezTo>
                <a:cubicBezTo>
                  <a:pt x="267" y="1109"/>
                  <a:pt x="258" y="1119"/>
                  <a:pt x="253" y="1126"/>
                </a:cubicBezTo>
                <a:cubicBezTo>
                  <a:pt x="251" y="1130"/>
                  <a:pt x="256" y="1139"/>
                  <a:pt x="258" y="1145"/>
                </a:cubicBezTo>
                <a:cubicBezTo>
                  <a:pt x="264" y="1143"/>
                  <a:pt x="271" y="1141"/>
                  <a:pt x="276" y="1138"/>
                </a:cubicBezTo>
                <a:cubicBezTo>
                  <a:pt x="279" y="1135"/>
                  <a:pt x="281" y="1131"/>
                  <a:pt x="284" y="1127"/>
                </a:cubicBezTo>
                <a:cubicBezTo>
                  <a:pt x="286" y="1128"/>
                  <a:pt x="288" y="1129"/>
                  <a:pt x="290" y="1130"/>
                </a:cubicBezTo>
                <a:cubicBezTo>
                  <a:pt x="287" y="1140"/>
                  <a:pt x="284" y="1151"/>
                  <a:pt x="281" y="1163"/>
                </a:cubicBezTo>
                <a:cubicBezTo>
                  <a:pt x="282" y="1167"/>
                  <a:pt x="285" y="1175"/>
                  <a:pt x="288" y="1183"/>
                </a:cubicBezTo>
                <a:moveTo>
                  <a:pt x="2248" y="1523"/>
                </a:moveTo>
                <a:cubicBezTo>
                  <a:pt x="2277" y="1513"/>
                  <a:pt x="2301" y="1506"/>
                  <a:pt x="2326" y="1498"/>
                </a:cubicBezTo>
                <a:cubicBezTo>
                  <a:pt x="2324" y="1493"/>
                  <a:pt x="2322" y="1485"/>
                  <a:pt x="2320" y="1481"/>
                </a:cubicBezTo>
                <a:cubicBezTo>
                  <a:pt x="2303" y="1481"/>
                  <a:pt x="2288" y="1478"/>
                  <a:pt x="2274" y="1481"/>
                </a:cubicBezTo>
                <a:cubicBezTo>
                  <a:pt x="2263" y="1484"/>
                  <a:pt x="2251" y="1490"/>
                  <a:pt x="2244" y="1499"/>
                </a:cubicBezTo>
                <a:cubicBezTo>
                  <a:pt x="2240" y="1504"/>
                  <a:pt x="2247" y="1516"/>
                  <a:pt x="2248" y="1523"/>
                </a:cubicBezTo>
                <a:moveTo>
                  <a:pt x="1310" y="1365"/>
                </a:moveTo>
                <a:cubicBezTo>
                  <a:pt x="1304" y="1312"/>
                  <a:pt x="1292" y="1267"/>
                  <a:pt x="1257" y="1230"/>
                </a:cubicBezTo>
                <a:cubicBezTo>
                  <a:pt x="1257" y="1248"/>
                  <a:pt x="1259" y="1266"/>
                  <a:pt x="1266" y="1281"/>
                </a:cubicBezTo>
                <a:cubicBezTo>
                  <a:pt x="1278" y="1308"/>
                  <a:pt x="1293" y="1333"/>
                  <a:pt x="1310" y="1365"/>
                </a:cubicBezTo>
                <a:moveTo>
                  <a:pt x="1156" y="1100"/>
                </a:moveTo>
                <a:cubicBezTo>
                  <a:pt x="1113" y="1109"/>
                  <a:pt x="1068" y="1113"/>
                  <a:pt x="1035" y="1147"/>
                </a:cubicBezTo>
                <a:cubicBezTo>
                  <a:pt x="1076" y="1134"/>
                  <a:pt x="1126" y="1142"/>
                  <a:pt x="1156" y="1100"/>
                </a:cubicBezTo>
                <a:moveTo>
                  <a:pt x="1976" y="586"/>
                </a:moveTo>
                <a:cubicBezTo>
                  <a:pt x="1993" y="590"/>
                  <a:pt x="2004" y="585"/>
                  <a:pt x="2011" y="566"/>
                </a:cubicBezTo>
                <a:cubicBezTo>
                  <a:pt x="2018" y="545"/>
                  <a:pt x="2010" y="522"/>
                  <a:pt x="1992" y="515"/>
                </a:cubicBezTo>
                <a:cubicBezTo>
                  <a:pt x="1972" y="507"/>
                  <a:pt x="1958" y="512"/>
                  <a:pt x="1952" y="525"/>
                </a:cubicBezTo>
                <a:cubicBezTo>
                  <a:pt x="1964" y="532"/>
                  <a:pt x="1983" y="535"/>
                  <a:pt x="1986" y="544"/>
                </a:cubicBezTo>
                <a:cubicBezTo>
                  <a:pt x="1989" y="555"/>
                  <a:pt x="1980" y="571"/>
                  <a:pt x="1976" y="586"/>
                </a:cubicBezTo>
                <a:moveTo>
                  <a:pt x="562" y="494"/>
                </a:moveTo>
                <a:cubicBezTo>
                  <a:pt x="555" y="479"/>
                  <a:pt x="541" y="474"/>
                  <a:pt x="520" y="484"/>
                </a:cubicBezTo>
                <a:cubicBezTo>
                  <a:pt x="502" y="492"/>
                  <a:pt x="494" y="516"/>
                  <a:pt x="503" y="537"/>
                </a:cubicBezTo>
                <a:cubicBezTo>
                  <a:pt x="511" y="554"/>
                  <a:pt x="523" y="561"/>
                  <a:pt x="535" y="555"/>
                </a:cubicBezTo>
                <a:cubicBezTo>
                  <a:pt x="532" y="538"/>
                  <a:pt x="526" y="522"/>
                  <a:pt x="530" y="510"/>
                </a:cubicBezTo>
                <a:cubicBezTo>
                  <a:pt x="532" y="502"/>
                  <a:pt x="550" y="500"/>
                  <a:pt x="562" y="494"/>
                </a:cubicBezTo>
                <a:moveTo>
                  <a:pt x="815" y="885"/>
                </a:moveTo>
                <a:cubicBezTo>
                  <a:pt x="805" y="927"/>
                  <a:pt x="820" y="977"/>
                  <a:pt x="846" y="999"/>
                </a:cubicBezTo>
                <a:cubicBezTo>
                  <a:pt x="850" y="958"/>
                  <a:pt x="841" y="922"/>
                  <a:pt x="815" y="885"/>
                </a:cubicBezTo>
                <a:moveTo>
                  <a:pt x="868" y="356"/>
                </a:moveTo>
                <a:cubicBezTo>
                  <a:pt x="875" y="322"/>
                  <a:pt x="868" y="314"/>
                  <a:pt x="827" y="302"/>
                </a:cubicBezTo>
                <a:cubicBezTo>
                  <a:pt x="803" y="329"/>
                  <a:pt x="803" y="346"/>
                  <a:pt x="827" y="361"/>
                </a:cubicBezTo>
                <a:cubicBezTo>
                  <a:pt x="839" y="335"/>
                  <a:pt x="849" y="334"/>
                  <a:pt x="868" y="356"/>
                </a:cubicBezTo>
                <a:moveTo>
                  <a:pt x="1481" y="913"/>
                </a:moveTo>
                <a:cubicBezTo>
                  <a:pt x="1481" y="955"/>
                  <a:pt x="1502" y="989"/>
                  <a:pt x="1534" y="997"/>
                </a:cubicBezTo>
                <a:cubicBezTo>
                  <a:pt x="1537" y="965"/>
                  <a:pt x="1512" y="926"/>
                  <a:pt x="1481" y="913"/>
                </a:cubicBezTo>
                <a:moveTo>
                  <a:pt x="937" y="862"/>
                </a:moveTo>
                <a:cubicBezTo>
                  <a:pt x="916" y="887"/>
                  <a:pt x="909" y="948"/>
                  <a:pt x="924" y="970"/>
                </a:cubicBezTo>
                <a:cubicBezTo>
                  <a:pt x="948" y="935"/>
                  <a:pt x="954" y="887"/>
                  <a:pt x="937" y="862"/>
                </a:cubicBezTo>
                <a:moveTo>
                  <a:pt x="1185" y="1407"/>
                </a:moveTo>
                <a:cubicBezTo>
                  <a:pt x="1230" y="1343"/>
                  <a:pt x="1236" y="1327"/>
                  <a:pt x="1226" y="1302"/>
                </a:cubicBezTo>
                <a:cubicBezTo>
                  <a:pt x="1194" y="1331"/>
                  <a:pt x="1180" y="1365"/>
                  <a:pt x="1185" y="1407"/>
                </a:cubicBezTo>
                <a:moveTo>
                  <a:pt x="932" y="1259"/>
                </a:moveTo>
                <a:cubicBezTo>
                  <a:pt x="968" y="1236"/>
                  <a:pt x="1019" y="1254"/>
                  <a:pt x="1054" y="1213"/>
                </a:cubicBezTo>
                <a:cubicBezTo>
                  <a:pt x="1002" y="1209"/>
                  <a:pt x="964" y="1227"/>
                  <a:pt x="932" y="1259"/>
                </a:cubicBezTo>
                <a:moveTo>
                  <a:pt x="1701" y="389"/>
                </a:moveTo>
                <a:cubicBezTo>
                  <a:pt x="1708" y="377"/>
                  <a:pt x="1713" y="371"/>
                  <a:pt x="1716" y="363"/>
                </a:cubicBezTo>
                <a:cubicBezTo>
                  <a:pt x="1720" y="347"/>
                  <a:pt x="1709" y="325"/>
                  <a:pt x="1696" y="324"/>
                </a:cubicBezTo>
                <a:cubicBezTo>
                  <a:pt x="1668" y="323"/>
                  <a:pt x="1649" y="349"/>
                  <a:pt x="1659" y="376"/>
                </a:cubicBezTo>
                <a:cubicBezTo>
                  <a:pt x="1679" y="355"/>
                  <a:pt x="1689" y="356"/>
                  <a:pt x="1701" y="389"/>
                </a:cubicBezTo>
                <a:moveTo>
                  <a:pt x="1570" y="992"/>
                </a:moveTo>
                <a:cubicBezTo>
                  <a:pt x="1578" y="949"/>
                  <a:pt x="1576" y="913"/>
                  <a:pt x="1559" y="876"/>
                </a:cubicBezTo>
                <a:cubicBezTo>
                  <a:pt x="1539" y="900"/>
                  <a:pt x="1543" y="951"/>
                  <a:pt x="1570" y="992"/>
                </a:cubicBezTo>
                <a:moveTo>
                  <a:pt x="1679" y="910"/>
                </a:moveTo>
                <a:cubicBezTo>
                  <a:pt x="1651" y="934"/>
                  <a:pt x="1636" y="986"/>
                  <a:pt x="1648" y="1020"/>
                </a:cubicBezTo>
                <a:cubicBezTo>
                  <a:pt x="1671" y="986"/>
                  <a:pt x="1687" y="952"/>
                  <a:pt x="1679" y="910"/>
                </a:cubicBezTo>
                <a:moveTo>
                  <a:pt x="1507" y="1093"/>
                </a:moveTo>
                <a:cubicBezTo>
                  <a:pt x="1467" y="1080"/>
                  <a:pt x="1431" y="1087"/>
                  <a:pt x="1393" y="1095"/>
                </a:cubicBezTo>
                <a:cubicBezTo>
                  <a:pt x="1420" y="1117"/>
                  <a:pt x="1471" y="1117"/>
                  <a:pt x="1507" y="1093"/>
                </a:cubicBezTo>
                <a:moveTo>
                  <a:pt x="1551" y="1274"/>
                </a:moveTo>
                <a:cubicBezTo>
                  <a:pt x="1531" y="1243"/>
                  <a:pt x="1471" y="1218"/>
                  <a:pt x="1432" y="1227"/>
                </a:cubicBezTo>
                <a:cubicBezTo>
                  <a:pt x="1444" y="1236"/>
                  <a:pt x="1452" y="1246"/>
                  <a:pt x="1461" y="1249"/>
                </a:cubicBezTo>
                <a:cubicBezTo>
                  <a:pt x="1491" y="1259"/>
                  <a:pt x="1522" y="1266"/>
                  <a:pt x="1551" y="1274"/>
                </a:cubicBezTo>
                <a:moveTo>
                  <a:pt x="1005" y="1264"/>
                </a:moveTo>
                <a:cubicBezTo>
                  <a:pt x="965" y="1260"/>
                  <a:pt x="907" y="1289"/>
                  <a:pt x="900" y="1320"/>
                </a:cubicBezTo>
                <a:cubicBezTo>
                  <a:pt x="932" y="1294"/>
                  <a:pt x="981" y="1306"/>
                  <a:pt x="1005" y="1264"/>
                </a:cubicBezTo>
                <a:moveTo>
                  <a:pt x="1088" y="1018"/>
                </a:moveTo>
                <a:cubicBezTo>
                  <a:pt x="1049" y="1019"/>
                  <a:pt x="1013" y="1010"/>
                  <a:pt x="984" y="1043"/>
                </a:cubicBezTo>
                <a:cubicBezTo>
                  <a:pt x="1018" y="1055"/>
                  <a:pt x="1063" y="1045"/>
                  <a:pt x="1088" y="1018"/>
                </a:cubicBezTo>
                <a:moveTo>
                  <a:pt x="1480" y="1277"/>
                </a:moveTo>
                <a:cubicBezTo>
                  <a:pt x="1502" y="1319"/>
                  <a:pt x="1550" y="1309"/>
                  <a:pt x="1582" y="1331"/>
                </a:cubicBezTo>
                <a:cubicBezTo>
                  <a:pt x="1558" y="1294"/>
                  <a:pt x="1522" y="1280"/>
                  <a:pt x="1480" y="1277"/>
                </a:cubicBezTo>
                <a:moveTo>
                  <a:pt x="1555" y="1394"/>
                </a:moveTo>
                <a:cubicBezTo>
                  <a:pt x="1564" y="1432"/>
                  <a:pt x="1585" y="1451"/>
                  <a:pt x="1626" y="1460"/>
                </a:cubicBezTo>
                <a:cubicBezTo>
                  <a:pt x="1621" y="1427"/>
                  <a:pt x="1591" y="1400"/>
                  <a:pt x="1555" y="1394"/>
                </a:cubicBezTo>
                <a:moveTo>
                  <a:pt x="428" y="1307"/>
                </a:moveTo>
                <a:cubicBezTo>
                  <a:pt x="412" y="1279"/>
                  <a:pt x="398" y="1254"/>
                  <a:pt x="383" y="1228"/>
                </a:cubicBezTo>
                <a:cubicBezTo>
                  <a:pt x="375" y="1250"/>
                  <a:pt x="369" y="1269"/>
                  <a:pt x="364" y="1286"/>
                </a:cubicBezTo>
                <a:cubicBezTo>
                  <a:pt x="383" y="1293"/>
                  <a:pt x="403" y="1299"/>
                  <a:pt x="428" y="1307"/>
                </a:cubicBezTo>
                <a:moveTo>
                  <a:pt x="1256" y="1301"/>
                </a:moveTo>
                <a:cubicBezTo>
                  <a:pt x="1244" y="1349"/>
                  <a:pt x="1273" y="1378"/>
                  <a:pt x="1288" y="1411"/>
                </a:cubicBezTo>
                <a:cubicBezTo>
                  <a:pt x="1292" y="1372"/>
                  <a:pt x="1288" y="1335"/>
                  <a:pt x="1256" y="1301"/>
                </a:cubicBezTo>
                <a:moveTo>
                  <a:pt x="1097" y="1086"/>
                </a:moveTo>
                <a:cubicBezTo>
                  <a:pt x="1058" y="1077"/>
                  <a:pt x="1023" y="1067"/>
                  <a:pt x="983" y="1079"/>
                </a:cubicBezTo>
                <a:cubicBezTo>
                  <a:pt x="1009" y="1104"/>
                  <a:pt x="1065" y="1108"/>
                  <a:pt x="1097" y="1086"/>
                </a:cubicBezTo>
                <a:moveTo>
                  <a:pt x="848" y="1443"/>
                </a:moveTo>
                <a:cubicBezTo>
                  <a:pt x="906" y="1418"/>
                  <a:pt x="914" y="1412"/>
                  <a:pt x="920" y="1379"/>
                </a:cubicBezTo>
                <a:cubicBezTo>
                  <a:pt x="887" y="1381"/>
                  <a:pt x="853" y="1410"/>
                  <a:pt x="848" y="1443"/>
                </a:cubicBezTo>
                <a:moveTo>
                  <a:pt x="812" y="415"/>
                </a:moveTo>
                <a:cubicBezTo>
                  <a:pt x="789" y="399"/>
                  <a:pt x="799" y="384"/>
                  <a:pt x="815" y="370"/>
                </a:cubicBezTo>
                <a:cubicBezTo>
                  <a:pt x="802" y="358"/>
                  <a:pt x="791" y="354"/>
                  <a:pt x="779" y="368"/>
                </a:cubicBezTo>
                <a:cubicBezTo>
                  <a:pt x="766" y="384"/>
                  <a:pt x="765" y="406"/>
                  <a:pt x="777" y="418"/>
                </a:cubicBezTo>
                <a:cubicBezTo>
                  <a:pt x="789" y="431"/>
                  <a:pt x="800" y="427"/>
                  <a:pt x="812" y="415"/>
                </a:cubicBezTo>
                <a:moveTo>
                  <a:pt x="2114" y="1331"/>
                </a:moveTo>
                <a:cubicBezTo>
                  <a:pt x="2109" y="1312"/>
                  <a:pt x="2103" y="1293"/>
                  <a:pt x="2098" y="1272"/>
                </a:cubicBezTo>
                <a:cubicBezTo>
                  <a:pt x="2082" y="1298"/>
                  <a:pt x="2066" y="1323"/>
                  <a:pt x="2050" y="1348"/>
                </a:cubicBezTo>
                <a:cubicBezTo>
                  <a:pt x="2073" y="1342"/>
                  <a:pt x="2093" y="1337"/>
                  <a:pt x="2114" y="1331"/>
                </a:cubicBezTo>
                <a:moveTo>
                  <a:pt x="974" y="1010"/>
                </a:moveTo>
                <a:cubicBezTo>
                  <a:pt x="1013" y="1007"/>
                  <a:pt x="1047" y="983"/>
                  <a:pt x="1057" y="953"/>
                </a:cubicBezTo>
                <a:cubicBezTo>
                  <a:pt x="1022" y="955"/>
                  <a:pt x="993" y="975"/>
                  <a:pt x="974" y="1010"/>
                </a:cubicBezTo>
                <a:moveTo>
                  <a:pt x="1329" y="1105"/>
                </a:moveTo>
                <a:cubicBezTo>
                  <a:pt x="1362" y="1147"/>
                  <a:pt x="1411" y="1143"/>
                  <a:pt x="1451" y="1158"/>
                </a:cubicBezTo>
                <a:cubicBezTo>
                  <a:pt x="1435" y="1136"/>
                  <a:pt x="1365" y="1106"/>
                  <a:pt x="1329" y="1105"/>
                </a:cubicBezTo>
                <a:moveTo>
                  <a:pt x="1711" y="438"/>
                </a:moveTo>
                <a:cubicBezTo>
                  <a:pt x="1726" y="454"/>
                  <a:pt x="1738" y="451"/>
                  <a:pt x="1749" y="436"/>
                </a:cubicBezTo>
                <a:cubicBezTo>
                  <a:pt x="1758" y="424"/>
                  <a:pt x="1755" y="394"/>
                  <a:pt x="1742" y="387"/>
                </a:cubicBezTo>
                <a:cubicBezTo>
                  <a:pt x="1733" y="383"/>
                  <a:pt x="1721" y="388"/>
                  <a:pt x="1706" y="389"/>
                </a:cubicBezTo>
                <a:cubicBezTo>
                  <a:pt x="1730" y="414"/>
                  <a:pt x="1730" y="419"/>
                  <a:pt x="1711" y="438"/>
                </a:cubicBezTo>
                <a:moveTo>
                  <a:pt x="1404" y="1027"/>
                </a:moveTo>
                <a:cubicBezTo>
                  <a:pt x="1430" y="1057"/>
                  <a:pt x="1476" y="1068"/>
                  <a:pt x="1505" y="1054"/>
                </a:cubicBezTo>
                <a:cubicBezTo>
                  <a:pt x="1478" y="1023"/>
                  <a:pt x="1442" y="1028"/>
                  <a:pt x="1404" y="1027"/>
                </a:cubicBezTo>
                <a:moveTo>
                  <a:pt x="1199" y="1483"/>
                </a:moveTo>
                <a:cubicBezTo>
                  <a:pt x="1228" y="1436"/>
                  <a:pt x="1236" y="1403"/>
                  <a:pt x="1226" y="1375"/>
                </a:cubicBezTo>
                <a:cubicBezTo>
                  <a:pt x="1201" y="1407"/>
                  <a:pt x="1188" y="1440"/>
                  <a:pt x="1199" y="1483"/>
                </a:cubicBezTo>
                <a:moveTo>
                  <a:pt x="2164" y="1163"/>
                </a:moveTo>
                <a:cubicBezTo>
                  <a:pt x="2143" y="1191"/>
                  <a:pt x="2111" y="1210"/>
                  <a:pt x="2111" y="1246"/>
                </a:cubicBezTo>
                <a:cubicBezTo>
                  <a:pt x="2128" y="1237"/>
                  <a:pt x="2146" y="1228"/>
                  <a:pt x="2164" y="1219"/>
                </a:cubicBezTo>
                <a:lnTo>
                  <a:pt x="2164" y="1163"/>
                </a:lnTo>
                <a:close/>
                <a:moveTo>
                  <a:pt x="879" y="975"/>
                </a:moveTo>
                <a:cubicBezTo>
                  <a:pt x="894" y="950"/>
                  <a:pt x="889" y="901"/>
                  <a:pt x="870" y="877"/>
                </a:cubicBezTo>
                <a:cubicBezTo>
                  <a:pt x="856" y="910"/>
                  <a:pt x="860" y="956"/>
                  <a:pt x="879" y="975"/>
                </a:cubicBezTo>
                <a:moveTo>
                  <a:pt x="1435" y="961"/>
                </a:moveTo>
                <a:cubicBezTo>
                  <a:pt x="1454" y="1000"/>
                  <a:pt x="1490" y="1026"/>
                  <a:pt x="1516" y="1020"/>
                </a:cubicBezTo>
                <a:cubicBezTo>
                  <a:pt x="1498" y="989"/>
                  <a:pt x="1473" y="970"/>
                  <a:pt x="1435" y="961"/>
                </a:cubicBezTo>
                <a:moveTo>
                  <a:pt x="2095" y="545"/>
                </a:moveTo>
                <a:cubicBezTo>
                  <a:pt x="2116" y="537"/>
                  <a:pt x="2123" y="526"/>
                  <a:pt x="2122" y="507"/>
                </a:cubicBezTo>
                <a:cubicBezTo>
                  <a:pt x="2121" y="489"/>
                  <a:pt x="2111" y="479"/>
                  <a:pt x="2095" y="474"/>
                </a:cubicBezTo>
                <a:cubicBezTo>
                  <a:pt x="2082" y="471"/>
                  <a:pt x="2071" y="473"/>
                  <a:pt x="2064" y="487"/>
                </a:cubicBezTo>
                <a:cubicBezTo>
                  <a:pt x="2099" y="495"/>
                  <a:pt x="2103" y="503"/>
                  <a:pt x="2095" y="545"/>
                </a:cubicBezTo>
                <a:moveTo>
                  <a:pt x="98" y="639"/>
                </a:moveTo>
                <a:cubicBezTo>
                  <a:pt x="101" y="628"/>
                  <a:pt x="103" y="621"/>
                  <a:pt x="104" y="614"/>
                </a:cubicBezTo>
                <a:cubicBezTo>
                  <a:pt x="104" y="613"/>
                  <a:pt x="92" y="608"/>
                  <a:pt x="92" y="609"/>
                </a:cubicBezTo>
                <a:cubicBezTo>
                  <a:pt x="87" y="616"/>
                  <a:pt x="82" y="624"/>
                  <a:pt x="81" y="631"/>
                </a:cubicBezTo>
                <a:cubicBezTo>
                  <a:pt x="81" y="640"/>
                  <a:pt x="85" y="649"/>
                  <a:pt x="90" y="656"/>
                </a:cubicBezTo>
                <a:cubicBezTo>
                  <a:pt x="99" y="670"/>
                  <a:pt x="111" y="683"/>
                  <a:pt x="124" y="700"/>
                </a:cubicBezTo>
                <a:cubicBezTo>
                  <a:pt x="124" y="651"/>
                  <a:pt x="124" y="651"/>
                  <a:pt x="124" y="651"/>
                </a:cubicBezTo>
                <a:cubicBezTo>
                  <a:pt x="113" y="646"/>
                  <a:pt x="104" y="642"/>
                  <a:pt x="98" y="639"/>
                </a:cubicBezTo>
                <a:moveTo>
                  <a:pt x="321" y="1171"/>
                </a:moveTo>
                <a:cubicBezTo>
                  <a:pt x="340" y="1184"/>
                  <a:pt x="359" y="1196"/>
                  <a:pt x="376" y="1207"/>
                </a:cubicBezTo>
                <a:cubicBezTo>
                  <a:pt x="373" y="1174"/>
                  <a:pt x="351" y="1150"/>
                  <a:pt x="326" y="1126"/>
                </a:cubicBezTo>
                <a:cubicBezTo>
                  <a:pt x="324" y="1144"/>
                  <a:pt x="322" y="1159"/>
                  <a:pt x="321" y="1171"/>
                </a:cubicBezTo>
                <a:moveTo>
                  <a:pt x="1268" y="1484"/>
                </a:moveTo>
                <a:cubicBezTo>
                  <a:pt x="1283" y="1449"/>
                  <a:pt x="1274" y="1401"/>
                  <a:pt x="1247" y="1379"/>
                </a:cubicBezTo>
                <a:cubicBezTo>
                  <a:pt x="1238" y="1417"/>
                  <a:pt x="1258" y="1448"/>
                  <a:pt x="1268" y="1484"/>
                </a:cubicBezTo>
                <a:moveTo>
                  <a:pt x="659" y="512"/>
                </a:moveTo>
                <a:cubicBezTo>
                  <a:pt x="680" y="522"/>
                  <a:pt x="688" y="508"/>
                  <a:pt x="697" y="497"/>
                </a:cubicBezTo>
                <a:cubicBezTo>
                  <a:pt x="713" y="479"/>
                  <a:pt x="716" y="452"/>
                  <a:pt x="705" y="434"/>
                </a:cubicBezTo>
                <a:cubicBezTo>
                  <a:pt x="697" y="420"/>
                  <a:pt x="690" y="416"/>
                  <a:pt x="675" y="419"/>
                </a:cubicBezTo>
                <a:cubicBezTo>
                  <a:pt x="703" y="453"/>
                  <a:pt x="701" y="487"/>
                  <a:pt x="659" y="512"/>
                </a:cubicBezTo>
                <a:moveTo>
                  <a:pt x="2383" y="751"/>
                </a:moveTo>
                <a:cubicBezTo>
                  <a:pt x="2397" y="735"/>
                  <a:pt x="2409" y="724"/>
                  <a:pt x="2417" y="711"/>
                </a:cubicBezTo>
                <a:cubicBezTo>
                  <a:pt x="2424" y="700"/>
                  <a:pt x="2425" y="685"/>
                  <a:pt x="2427" y="672"/>
                </a:cubicBezTo>
                <a:cubicBezTo>
                  <a:pt x="2427" y="669"/>
                  <a:pt x="2420" y="664"/>
                  <a:pt x="2415" y="662"/>
                </a:cubicBezTo>
                <a:cubicBezTo>
                  <a:pt x="2413" y="661"/>
                  <a:pt x="2406" y="665"/>
                  <a:pt x="2405" y="668"/>
                </a:cubicBezTo>
                <a:cubicBezTo>
                  <a:pt x="2404" y="672"/>
                  <a:pt x="2406" y="678"/>
                  <a:pt x="2409" y="682"/>
                </a:cubicBezTo>
                <a:cubicBezTo>
                  <a:pt x="2410" y="684"/>
                  <a:pt x="2414" y="684"/>
                  <a:pt x="2417" y="685"/>
                </a:cubicBezTo>
                <a:cubicBezTo>
                  <a:pt x="2416" y="687"/>
                  <a:pt x="2415" y="690"/>
                  <a:pt x="2414" y="692"/>
                </a:cubicBezTo>
                <a:cubicBezTo>
                  <a:pt x="2404" y="696"/>
                  <a:pt x="2395" y="700"/>
                  <a:pt x="2383" y="704"/>
                </a:cubicBezTo>
                <a:lnTo>
                  <a:pt x="2383" y="751"/>
                </a:lnTo>
                <a:close/>
                <a:moveTo>
                  <a:pt x="1585" y="1205"/>
                </a:moveTo>
                <a:cubicBezTo>
                  <a:pt x="1613" y="1232"/>
                  <a:pt x="1649" y="1219"/>
                  <a:pt x="1680" y="1227"/>
                </a:cubicBezTo>
                <a:cubicBezTo>
                  <a:pt x="1655" y="1197"/>
                  <a:pt x="1616" y="1188"/>
                  <a:pt x="1585" y="1205"/>
                </a:cubicBezTo>
                <a:moveTo>
                  <a:pt x="420" y="507"/>
                </a:moveTo>
                <a:cubicBezTo>
                  <a:pt x="410" y="470"/>
                  <a:pt x="417" y="459"/>
                  <a:pt x="453" y="450"/>
                </a:cubicBezTo>
                <a:cubicBezTo>
                  <a:pt x="445" y="437"/>
                  <a:pt x="434" y="432"/>
                  <a:pt x="420" y="437"/>
                </a:cubicBezTo>
                <a:cubicBezTo>
                  <a:pt x="405" y="442"/>
                  <a:pt x="394" y="451"/>
                  <a:pt x="394" y="469"/>
                </a:cubicBezTo>
                <a:cubicBezTo>
                  <a:pt x="394" y="487"/>
                  <a:pt x="399" y="501"/>
                  <a:pt x="420" y="507"/>
                </a:cubicBezTo>
                <a:moveTo>
                  <a:pt x="1609" y="996"/>
                </a:moveTo>
                <a:cubicBezTo>
                  <a:pt x="1631" y="970"/>
                  <a:pt x="1636" y="922"/>
                  <a:pt x="1620" y="895"/>
                </a:cubicBezTo>
                <a:cubicBezTo>
                  <a:pt x="1604" y="928"/>
                  <a:pt x="1598" y="960"/>
                  <a:pt x="1609" y="996"/>
                </a:cubicBezTo>
                <a:moveTo>
                  <a:pt x="802" y="1210"/>
                </a:moveTo>
                <a:cubicBezTo>
                  <a:pt x="835" y="1199"/>
                  <a:pt x="871" y="1216"/>
                  <a:pt x="899" y="1187"/>
                </a:cubicBezTo>
                <a:cubicBezTo>
                  <a:pt x="861" y="1171"/>
                  <a:pt x="822" y="1180"/>
                  <a:pt x="802" y="1210"/>
                </a:cubicBezTo>
                <a:moveTo>
                  <a:pt x="1857" y="539"/>
                </a:moveTo>
                <a:cubicBezTo>
                  <a:pt x="1812" y="510"/>
                  <a:pt x="1821" y="477"/>
                  <a:pt x="1848" y="441"/>
                </a:cubicBezTo>
                <a:cubicBezTo>
                  <a:pt x="1815" y="443"/>
                  <a:pt x="1801" y="480"/>
                  <a:pt x="1810" y="506"/>
                </a:cubicBezTo>
                <a:cubicBezTo>
                  <a:pt x="1819" y="533"/>
                  <a:pt x="1837" y="547"/>
                  <a:pt x="1857" y="539"/>
                </a:cubicBezTo>
                <a:moveTo>
                  <a:pt x="1675" y="1351"/>
                </a:moveTo>
                <a:cubicBezTo>
                  <a:pt x="1652" y="1315"/>
                  <a:pt x="1629" y="1279"/>
                  <a:pt x="1605" y="1243"/>
                </a:cubicBezTo>
                <a:cubicBezTo>
                  <a:pt x="1603" y="1245"/>
                  <a:pt x="1601" y="1246"/>
                  <a:pt x="1598" y="1248"/>
                </a:cubicBezTo>
                <a:cubicBezTo>
                  <a:pt x="1612" y="1291"/>
                  <a:pt x="1635" y="1327"/>
                  <a:pt x="1675" y="1351"/>
                </a:cubicBezTo>
                <a:moveTo>
                  <a:pt x="968" y="1158"/>
                </a:moveTo>
                <a:cubicBezTo>
                  <a:pt x="936" y="1140"/>
                  <a:pt x="891" y="1142"/>
                  <a:pt x="868" y="1164"/>
                </a:cubicBezTo>
                <a:cubicBezTo>
                  <a:pt x="902" y="1159"/>
                  <a:pt x="935" y="1182"/>
                  <a:pt x="968" y="1158"/>
                </a:cubicBezTo>
                <a:moveTo>
                  <a:pt x="841" y="1230"/>
                </a:moveTo>
                <a:cubicBezTo>
                  <a:pt x="806" y="1216"/>
                  <a:pt x="773" y="1225"/>
                  <a:pt x="760" y="1251"/>
                </a:cubicBezTo>
                <a:cubicBezTo>
                  <a:pt x="788" y="1252"/>
                  <a:pt x="818" y="1257"/>
                  <a:pt x="841" y="1230"/>
                </a:cubicBezTo>
                <a:moveTo>
                  <a:pt x="884" y="1231"/>
                </a:moveTo>
                <a:cubicBezTo>
                  <a:pt x="881" y="1230"/>
                  <a:pt x="879" y="1228"/>
                  <a:pt x="877" y="1226"/>
                </a:cubicBezTo>
                <a:cubicBezTo>
                  <a:pt x="854" y="1261"/>
                  <a:pt x="831" y="1295"/>
                  <a:pt x="808" y="1330"/>
                </a:cubicBezTo>
                <a:cubicBezTo>
                  <a:pt x="846" y="1306"/>
                  <a:pt x="870" y="1272"/>
                  <a:pt x="884" y="1231"/>
                </a:cubicBezTo>
                <a:moveTo>
                  <a:pt x="752" y="1351"/>
                </a:moveTo>
                <a:cubicBezTo>
                  <a:pt x="753" y="1353"/>
                  <a:pt x="754" y="1354"/>
                  <a:pt x="756" y="1355"/>
                </a:cubicBezTo>
                <a:cubicBezTo>
                  <a:pt x="791" y="1335"/>
                  <a:pt x="814" y="1305"/>
                  <a:pt x="827" y="1268"/>
                </a:cubicBezTo>
                <a:cubicBezTo>
                  <a:pt x="825" y="1266"/>
                  <a:pt x="823" y="1264"/>
                  <a:pt x="820" y="1262"/>
                </a:cubicBezTo>
                <a:cubicBezTo>
                  <a:pt x="798" y="1292"/>
                  <a:pt x="775" y="1322"/>
                  <a:pt x="752" y="1351"/>
                </a:cubicBezTo>
                <a:moveTo>
                  <a:pt x="1263" y="162"/>
                </a:moveTo>
                <a:cubicBezTo>
                  <a:pt x="1283" y="157"/>
                  <a:pt x="1294" y="150"/>
                  <a:pt x="1290" y="137"/>
                </a:cubicBezTo>
                <a:cubicBezTo>
                  <a:pt x="1288" y="128"/>
                  <a:pt x="1276" y="117"/>
                  <a:pt x="1268" y="116"/>
                </a:cubicBezTo>
                <a:cubicBezTo>
                  <a:pt x="1254" y="113"/>
                  <a:pt x="1242" y="123"/>
                  <a:pt x="1245" y="138"/>
                </a:cubicBezTo>
                <a:cubicBezTo>
                  <a:pt x="1247" y="147"/>
                  <a:pt x="1257" y="154"/>
                  <a:pt x="1263" y="162"/>
                </a:cubicBezTo>
                <a:moveTo>
                  <a:pt x="1518" y="1374"/>
                </a:moveTo>
                <a:cubicBezTo>
                  <a:pt x="1500" y="1408"/>
                  <a:pt x="1510" y="1452"/>
                  <a:pt x="1541" y="1477"/>
                </a:cubicBezTo>
                <a:cubicBezTo>
                  <a:pt x="1533" y="1439"/>
                  <a:pt x="1525" y="1406"/>
                  <a:pt x="1518" y="1374"/>
                </a:cubicBezTo>
                <a:moveTo>
                  <a:pt x="1519" y="1172"/>
                </a:moveTo>
                <a:cubicBezTo>
                  <a:pt x="1550" y="1198"/>
                  <a:pt x="1582" y="1174"/>
                  <a:pt x="1617" y="1182"/>
                </a:cubicBezTo>
                <a:cubicBezTo>
                  <a:pt x="1591" y="1159"/>
                  <a:pt x="1549" y="1156"/>
                  <a:pt x="1519" y="1172"/>
                </a:cubicBezTo>
                <a:moveTo>
                  <a:pt x="1642" y="1247"/>
                </a:moveTo>
                <a:cubicBezTo>
                  <a:pt x="1665" y="1277"/>
                  <a:pt x="1694" y="1273"/>
                  <a:pt x="1724" y="1273"/>
                </a:cubicBezTo>
                <a:cubicBezTo>
                  <a:pt x="1706" y="1247"/>
                  <a:pt x="1683" y="1239"/>
                  <a:pt x="1642" y="1247"/>
                </a:cubicBezTo>
                <a:moveTo>
                  <a:pt x="1725" y="1377"/>
                </a:moveTo>
                <a:cubicBezTo>
                  <a:pt x="1704" y="1345"/>
                  <a:pt x="1691" y="1308"/>
                  <a:pt x="1654" y="1281"/>
                </a:cubicBezTo>
                <a:cubicBezTo>
                  <a:pt x="1668" y="1325"/>
                  <a:pt x="1690" y="1356"/>
                  <a:pt x="1725" y="1377"/>
                </a:cubicBezTo>
                <a:moveTo>
                  <a:pt x="2196" y="371"/>
                </a:moveTo>
                <a:cubicBezTo>
                  <a:pt x="2172" y="348"/>
                  <a:pt x="2122" y="329"/>
                  <a:pt x="2098" y="334"/>
                </a:cubicBezTo>
                <a:cubicBezTo>
                  <a:pt x="2119" y="355"/>
                  <a:pt x="2160" y="370"/>
                  <a:pt x="2196" y="371"/>
                </a:cubicBezTo>
                <a:moveTo>
                  <a:pt x="932" y="1459"/>
                </a:moveTo>
                <a:cubicBezTo>
                  <a:pt x="962" y="1440"/>
                  <a:pt x="976" y="1391"/>
                  <a:pt x="961" y="1358"/>
                </a:cubicBezTo>
                <a:cubicBezTo>
                  <a:pt x="951" y="1393"/>
                  <a:pt x="942" y="1424"/>
                  <a:pt x="932" y="1459"/>
                </a:cubicBezTo>
                <a:moveTo>
                  <a:pt x="825" y="1528"/>
                </a:moveTo>
                <a:cubicBezTo>
                  <a:pt x="842" y="1501"/>
                  <a:pt x="857" y="1478"/>
                  <a:pt x="873" y="1454"/>
                </a:cubicBezTo>
                <a:cubicBezTo>
                  <a:pt x="836" y="1459"/>
                  <a:pt x="819" y="1484"/>
                  <a:pt x="825" y="1528"/>
                </a:cubicBezTo>
                <a:moveTo>
                  <a:pt x="327" y="323"/>
                </a:moveTo>
                <a:cubicBezTo>
                  <a:pt x="328" y="326"/>
                  <a:pt x="329" y="328"/>
                  <a:pt x="329" y="331"/>
                </a:cubicBezTo>
                <a:cubicBezTo>
                  <a:pt x="364" y="325"/>
                  <a:pt x="400" y="323"/>
                  <a:pt x="427" y="297"/>
                </a:cubicBezTo>
                <a:cubicBezTo>
                  <a:pt x="427" y="295"/>
                  <a:pt x="426" y="292"/>
                  <a:pt x="425" y="290"/>
                </a:cubicBezTo>
                <a:cubicBezTo>
                  <a:pt x="392" y="301"/>
                  <a:pt x="360" y="312"/>
                  <a:pt x="327" y="323"/>
                </a:cubicBezTo>
                <a:moveTo>
                  <a:pt x="1599" y="1470"/>
                </a:moveTo>
                <a:cubicBezTo>
                  <a:pt x="1614" y="1497"/>
                  <a:pt x="1628" y="1521"/>
                  <a:pt x="1642" y="1545"/>
                </a:cubicBezTo>
                <a:cubicBezTo>
                  <a:pt x="1654" y="1511"/>
                  <a:pt x="1637" y="1481"/>
                  <a:pt x="1599" y="1470"/>
                </a:cubicBezTo>
                <a:moveTo>
                  <a:pt x="1555" y="1433"/>
                </a:moveTo>
                <a:cubicBezTo>
                  <a:pt x="1544" y="1472"/>
                  <a:pt x="1555" y="1505"/>
                  <a:pt x="1583" y="1520"/>
                </a:cubicBezTo>
                <a:cubicBezTo>
                  <a:pt x="1573" y="1489"/>
                  <a:pt x="1564" y="1461"/>
                  <a:pt x="1555" y="1433"/>
                </a:cubicBezTo>
                <a:moveTo>
                  <a:pt x="139" y="1332"/>
                </a:moveTo>
                <a:cubicBezTo>
                  <a:pt x="145" y="1311"/>
                  <a:pt x="151" y="1293"/>
                  <a:pt x="158" y="1272"/>
                </a:cubicBezTo>
                <a:cubicBezTo>
                  <a:pt x="139" y="1282"/>
                  <a:pt x="126" y="1289"/>
                  <a:pt x="111" y="1297"/>
                </a:cubicBezTo>
                <a:cubicBezTo>
                  <a:pt x="120" y="1308"/>
                  <a:pt x="128" y="1319"/>
                  <a:pt x="139" y="1332"/>
                </a:cubicBezTo>
                <a:moveTo>
                  <a:pt x="1227" y="1540"/>
                </a:moveTo>
                <a:cubicBezTo>
                  <a:pt x="1227" y="1457"/>
                  <a:pt x="1227" y="1457"/>
                  <a:pt x="1227" y="1457"/>
                </a:cubicBezTo>
                <a:cubicBezTo>
                  <a:pt x="1205" y="1486"/>
                  <a:pt x="1204" y="1511"/>
                  <a:pt x="1227" y="1540"/>
                </a:cubicBezTo>
                <a:moveTo>
                  <a:pt x="927" y="1420"/>
                </a:moveTo>
                <a:cubicBezTo>
                  <a:pt x="924" y="1419"/>
                  <a:pt x="922" y="1418"/>
                  <a:pt x="919" y="1417"/>
                </a:cubicBezTo>
                <a:cubicBezTo>
                  <a:pt x="909" y="1444"/>
                  <a:pt x="899" y="1470"/>
                  <a:pt x="889" y="1497"/>
                </a:cubicBezTo>
                <a:cubicBezTo>
                  <a:pt x="891" y="1498"/>
                  <a:pt x="893" y="1499"/>
                  <a:pt x="895" y="1499"/>
                </a:cubicBezTo>
                <a:cubicBezTo>
                  <a:pt x="923" y="1480"/>
                  <a:pt x="924" y="1449"/>
                  <a:pt x="927" y="1420"/>
                </a:cubicBezTo>
                <a:moveTo>
                  <a:pt x="2323" y="1327"/>
                </a:moveTo>
                <a:cubicBezTo>
                  <a:pt x="2329" y="1349"/>
                  <a:pt x="2333" y="1367"/>
                  <a:pt x="2339" y="1390"/>
                </a:cubicBezTo>
                <a:cubicBezTo>
                  <a:pt x="2351" y="1376"/>
                  <a:pt x="2360" y="1365"/>
                  <a:pt x="2369" y="1354"/>
                </a:cubicBezTo>
                <a:cubicBezTo>
                  <a:pt x="2354" y="1345"/>
                  <a:pt x="2341" y="1337"/>
                  <a:pt x="2323" y="1327"/>
                </a:cubicBezTo>
                <a:moveTo>
                  <a:pt x="1548" y="1144"/>
                </a:moveTo>
                <a:cubicBezTo>
                  <a:pt x="1532" y="1126"/>
                  <a:pt x="1483" y="1123"/>
                  <a:pt x="1461" y="1138"/>
                </a:cubicBezTo>
                <a:cubicBezTo>
                  <a:pt x="1489" y="1157"/>
                  <a:pt x="1518" y="1139"/>
                  <a:pt x="1548" y="1144"/>
                </a:cubicBezTo>
                <a:moveTo>
                  <a:pt x="767" y="1306"/>
                </a:moveTo>
                <a:cubicBezTo>
                  <a:pt x="765" y="1304"/>
                  <a:pt x="763" y="1302"/>
                  <a:pt x="761" y="1301"/>
                </a:cubicBezTo>
                <a:cubicBezTo>
                  <a:pt x="743" y="1322"/>
                  <a:pt x="724" y="1344"/>
                  <a:pt x="706" y="1365"/>
                </a:cubicBezTo>
                <a:cubicBezTo>
                  <a:pt x="708" y="1367"/>
                  <a:pt x="710" y="1369"/>
                  <a:pt x="712" y="1370"/>
                </a:cubicBezTo>
                <a:cubicBezTo>
                  <a:pt x="740" y="1357"/>
                  <a:pt x="757" y="1334"/>
                  <a:pt x="767" y="1306"/>
                </a:cubicBezTo>
                <a:moveTo>
                  <a:pt x="1769" y="1396"/>
                </a:moveTo>
                <a:cubicBezTo>
                  <a:pt x="1758" y="1365"/>
                  <a:pt x="1742" y="1342"/>
                  <a:pt x="1712" y="1323"/>
                </a:cubicBezTo>
                <a:cubicBezTo>
                  <a:pt x="1724" y="1355"/>
                  <a:pt x="1737" y="1380"/>
                  <a:pt x="1769" y="1396"/>
                </a:cubicBezTo>
                <a:moveTo>
                  <a:pt x="1154" y="1150"/>
                </a:moveTo>
                <a:cubicBezTo>
                  <a:pt x="1152" y="1150"/>
                  <a:pt x="1149" y="1149"/>
                  <a:pt x="1146" y="1148"/>
                </a:cubicBezTo>
                <a:cubicBezTo>
                  <a:pt x="1118" y="1168"/>
                  <a:pt x="1134" y="1196"/>
                  <a:pt x="1129" y="1221"/>
                </a:cubicBezTo>
                <a:cubicBezTo>
                  <a:pt x="1132" y="1222"/>
                  <a:pt x="1135" y="1222"/>
                  <a:pt x="1138" y="1223"/>
                </a:cubicBezTo>
                <a:cubicBezTo>
                  <a:pt x="1144" y="1199"/>
                  <a:pt x="1149" y="1175"/>
                  <a:pt x="1154" y="1150"/>
                </a:cubicBezTo>
                <a:moveTo>
                  <a:pt x="1238" y="1540"/>
                </a:moveTo>
                <a:cubicBezTo>
                  <a:pt x="1262" y="1517"/>
                  <a:pt x="1264" y="1486"/>
                  <a:pt x="1244" y="1456"/>
                </a:cubicBezTo>
                <a:cubicBezTo>
                  <a:pt x="1242" y="1488"/>
                  <a:pt x="1240" y="1514"/>
                  <a:pt x="1238" y="1540"/>
                </a:cubicBezTo>
                <a:moveTo>
                  <a:pt x="1026" y="1126"/>
                </a:moveTo>
                <a:cubicBezTo>
                  <a:pt x="1026" y="1123"/>
                  <a:pt x="1026" y="1121"/>
                  <a:pt x="1026" y="1119"/>
                </a:cubicBezTo>
                <a:cubicBezTo>
                  <a:pt x="941" y="1119"/>
                  <a:pt x="941" y="1119"/>
                  <a:pt x="941" y="1119"/>
                </a:cubicBezTo>
                <a:cubicBezTo>
                  <a:pt x="941" y="1121"/>
                  <a:pt x="941" y="1123"/>
                  <a:pt x="941" y="1125"/>
                </a:cubicBezTo>
                <a:cubicBezTo>
                  <a:pt x="969" y="1125"/>
                  <a:pt x="998" y="1144"/>
                  <a:pt x="1026" y="1126"/>
                </a:cubicBezTo>
                <a:moveTo>
                  <a:pt x="2204" y="288"/>
                </a:moveTo>
                <a:cubicBezTo>
                  <a:pt x="2204" y="285"/>
                  <a:pt x="2203" y="283"/>
                  <a:pt x="2202" y="281"/>
                </a:cubicBezTo>
                <a:cubicBezTo>
                  <a:pt x="2173" y="285"/>
                  <a:pt x="2141" y="282"/>
                  <a:pt x="2119" y="312"/>
                </a:cubicBezTo>
                <a:cubicBezTo>
                  <a:pt x="2147" y="304"/>
                  <a:pt x="2176" y="296"/>
                  <a:pt x="2204" y="288"/>
                </a:cubicBezTo>
                <a:moveTo>
                  <a:pt x="1343" y="1154"/>
                </a:moveTo>
                <a:cubicBezTo>
                  <a:pt x="1340" y="1155"/>
                  <a:pt x="1337" y="1155"/>
                  <a:pt x="1335" y="1156"/>
                </a:cubicBezTo>
                <a:cubicBezTo>
                  <a:pt x="1340" y="1180"/>
                  <a:pt x="1344" y="1204"/>
                  <a:pt x="1349" y="1228"/>
                </a:cubicBezTo>
                <a:cubicBezTo>
                  <a:pt x="1352" y="1228"/>
                  <a:pt x="1354" y="1227"/>
                  <a:pt x="1357" y="1227"/>
                </a:cubicBezTo>
                <a:cubicBezTo>
                  <a:pt x="1355" y="1202"/>
                  <a:pt x="1369" y="1174"/>
                  <a:pt x="1343" y="1154"/>
                </a:cubicBezTo>
                <a:moveTo>
                  <a:pt x="1786" y="886"/>
                </a:moveTo>
                <a:cubicBezTo>
                  <a:pt x="1785" y="922"/>
                  <a:pt x="1806" y="954"/>
                  <a:pt x="1835" y="963"/>
                </a:cubicBezTo>
                <a:cubicBezTo>
                  <a:pt x="1819" y="939"/>
                  <a:pt x="1804" y="915"/>
                  <a:pt x="1786" y="886"/>
                </a:cubicBezTo>
                <a:moveTo>
                  <a:pt x="656" y="935"/>
                </a:moveTo>
                <a:cubicBezTo>
                  <a:pt x="684" y="919"/>
                  <a:pt x="708" y="900"/>
                  <a:pt x="707" y="863"/>
                </a:cubicBezTo>
                <a:cubicBezTo>
                  <a:pt x="690" y="887"/>
                  <a:pt x="673" y="911"/>
                  <a:pt x="656" y="935"/>
                </a:cubicBezTo>
                <a:moveTo>
                  <a:pt x="325" y="240"/>
                </a:moveTo>
                <a:cubicBezTo>
                  <a:pt x="325" y="242"/>
                  <a:pt x="324" y="245"/>
                  <a:pt x="324" y="247"/>
                </a:cubicBezTo>
                <a:cubicBezTo>
                  <a:pt x="351" y="256"/>
                  <a:pt x="378" y="265"/>
                  <a:pt x="405" y="273"/>
                </a:cubicBezTo>
                <a:cubicBezTo>
                  <a:pt x="406" y="271"/>
                  <a:pt x="406" y="270"/>
                  <a:pt x="407" y="268"/>
                </a:cubicBezTo>
                <a:cubicBezTo>
                  <a:pt x="384" y="244"/>
                  <a:pt x="354" y="245"/>
                  <a:pt x="325" y="240"/>
                </a:cubicBezTo>
                <a:moveTo>
                  <a:pt x="1849" y="249"/>
                </a:moveTo>
                <a:cubicBezTo>
                  <a:pt x="1851" y="246"/>
                  <a:pt x="1853" y="244"/>
                  <a:pt x="1854" y="241"/>
                </a:cubicBezTo>
                <a:cubicBezTo>
                  <a:pt x="1832" y="227"/>
                  <a:pt x="1810" y="212"/>
                  <a:pt x="1788" y="198"/>
                </a:cubicBezTo>
                <a:cubicBezTo>
                  <a:pt x="1787" y="200"/>
                  <a:pt x="1785" y="202"/>
                  <a:pt x="1784" y="204"/>
                </a:cubicBezTo>
                <a:cubicBezTo>
                  <a:pt x="1804" y="221"/>
                  <a:pt x="1821" y="244"/>
                  <a:pt x="1849" y="249"/>
                </a:cubicBezTo>
                <a:moveTo>
                  <a:pt x="676" y="215"/>
                </a:moveTo>
                <a:cubicBezTo>
                  <a:pt x="678" y="219"/>
                  <a:pt x="680" y="222"/>
                  <a:pt x="682" y="225"/>
                </a:cubicBezTo>
                <a:cubicBezTo>
                  <a:pt x="704" y="211"/>
                  <a:pt x="726" y="197"/>
                  <a:pt x="748" y="183"/>
                </a:cubicBezTo>
                <a:cubicBezTo>
                  <a:pt x="746" y="181"/>
                  <a:pt x="745" y="178"/>
                  <a:pt x="743" y="176"/>
                </a:cubicBezTo>
                <a:cubicBezTo>
                  <a:pt x="721" y="189"/>
                  <a:pt x="698" y="202"/>
                  <a:pt x="676" y="215"/>
                </a:cubicBezTo>
                <a:moveTo>
                  <a:pt x="2355" y="1258"/>
                </a:moveTo>
                <a:cubicBezTo>
                  <a:pt x="2346" y="1269"/>
                  <a:pt x="2340" y="1276"/>
                  <a:pt x="2335" y="1285"/>
                </a:cubicBezTo>
                <a:cubicBezTo>
                  <a:pt x="2334" y="1286"/>
                  <a:pt x="2346" y="1298"/>
                  <a:pt x="2349" y="1297"/>
                </a:cubicBezTo>
                <a:cubicBezTo>
                  <a:pt x="2357" y="1294"/>
                  <a:pt x="2365" y="1287"/>
                  <a:pt x="2368" y="1280"/>
                </a:cubicBezTo>
                <a:cubicBezTo>
                  <a:pt x="2369" y="1275"/>
                  <a:pt x="2361" y="1267"/>
                  <a:pt x="2355" y="1258"/>
                </a:cubicBezTo>
                <a:moveTo>
                  <a:pt x="2027" y="1532"/>
                </a:moveTo>
                <a:cubicBezTo>
                  <a:pt x="2029" y="1531"/>
                  <a:pt x="2031" y="1530"/>
                  <a:pt x="2033" y="1529"/>
                </a:cubicBezTo>
                <a:cubicBezTo>
                  <a:pt x="2040" y="1514"/>
                  <a:pt x="2046" y="1499"/>
                  <a:pt x="2052" y="1483"/>
                </a:cubicBezTo>
                <a:cubicBezTo>
                  <a:pt x="2024" y="1491"/>
                  <a:pt x="2023" y="1492"/>
                  <a:pt x="2022" y="1512"/>
                </a:cubicBezTo>
                <a:cubicBezTo>
                  <a:pt x="2022" y="1519"/>
                  <a:pt x="2025" y="1526"/>
                  <a:pt x="2027" y="1532"/>
                </a:cubicBezTo>
                <a:moveTo>
                  <a:pt x="1707" y="1294"/>
                </a:moveTo>
                <a:cubicBezTo>
                  <a:pt x="1707" y="1296"/>
                  <a:pt x="1706" y="1298"/>
                  <a:pt x="1705" y="1301"/>
                </a:cubicBezTo>
                <a:cubicBezTo>
                  <a:pt x="1722" y="1306"/>
                  <a:pt x="1739" y="1312"/>
                  <a:pt x="1756" y="1317"/>
                </a:cubicBezTo>
                <a:cubicBezTo>
                  <a:pt x="1745" y="1291"/>
                  <a:pt x="1732" y="1286"/>
                  <a:pt x="1707" y="1294"/>
                </a:cubicBezTo>
                <a:moveTo>
                  <a:pt x="2294" y="1270"/>
                </a:moveTo>
                <a:cubicBezTo>
                  <a:pt x="2279" y="1279"/>
                  <a:pt x="2276" y="1291"/>
                  <a:pt x="2287" y="1301"/>
                </a:cubicBezTo>
                <a:cubicBezTo>
                  <a:pt x="2291" y="1305"/>
                  <a:pt x="2306" y="1305"/>
                  <a:pt x="2309" y="1301"/>
                </a:cubicBezTo>
                <a:cubicBezTo>
                  <a:pt x="2326" y="1280"/>
                  <a:pt x="2298" y="1282"/>
                  <a:pt x="2294" y="1270"/>
                </a:cubicBezTo>
                <a:moveTo>
                  <a:pt x="2101" y="1012"/>
                </a:moveTo>
                <a:cubicBezTo>
                  <a:pt x="2098" y="1014"/>
                  <a:pt x="2096" y="1016"/>
                  <a:pt x="2093" y="1018"/>
                </a:cubicBezTo>
                <a:cubicBezTo>
                  <a:pt x="2109" y="1041"/>
                  <a:pt x="2124" y="1064"/>
                  <a:pt x="2139" y="1087"/>
                </a:cubicBezTo>
                <a:cubicBezTo>
                  <a:pt x="2142" y="1085"/>
                  <a:pt x="2144" y="1083"/>
                  <a:pt x="2147" y="1082"/>
                </a:cubicBezTo>
                <a:cubicBezTo>
                  <a:pt x="2132" y="1058"/>
                  <a:pt x="2116" y="1035"/>
                  <a:pt x="2101" y="1012"/>
                </a:cubicBezTo>
                <a:moveTo>
                  <a:pt x="881" y="1277"/>
                </a:moveTo>
                <a:cubicBezTo>
                  <a:pt x="883" y="1278"/>
                  <a:pt x="886" y="1279"/>
                  <a:pt x="889" y="1281"/>
                </a:cubicBezTo>
                <a:cubicBezTo>
                  <a:pt x="903" y="1255"/>
                  <a:pt x="917" y="1229"/>
                  <a:pt x="930" y="1203"/>
                </a:cubicBezTo>
                <a:cubicBezTo>
                  <a:pt x="928" y="1201"/>
                  <a:pt x="925" y="1200"/>
                  <a:pt x="923" y="1199"/>
                </a:cubicBezTo>
                <a:cubicBezTo>
                  <a:pt x="909" y="1225"/>
                  <a:pt x="895" y="1251"/>
                  <a:pt x="881" y="1277"/>
                </a:cubicBezTo>
                <a:moveTo>
                  <a:pt x="188" y="1217"/>
                </a:moveTo>
                <a:cubicBezTo>
                  <a:pt x="185" y="1229"/>
                  <a:pt x="157" y="1227"/>
                  <a:pt x="172" y="1248"/>
                </a:cubicBezTo>
                <a:cubicBezTo>
                  <a:pt x="175" y="1251"/>
                  <a:pt x="190" y="1252"/>
                  <a:pt x="194" y="1248"/>
                </a:cubicBezTo>
                <a:cubicBezTo>
                  <a:pt x="207" y="1238"/>
                  <a:pt x="203" y="1227"/>
                  <a:pt x="188" y="1217"/>
                </a:cubicBezTo>
                <a:moveTo>
                  <a:pt x="720" y="1295"/>
                </a:moveTo>
                <a:cubicBezTo>
                  <a:pt x="743" y="1289"/>
                  <a:pt x="760" y="1284"/>
                  <a:pt x="777" y="1279"/>
                </a:cubicBezTo>
                <a:cubicBezTo>
                  <a:pt x="751" y="1264"/>
                  <a:pt x="737" y="1268"/>
                  <a:pt x="720" y="1295"/>
                </a:cubicBezTo>
                <a:moveTo>
                  <a:pt x="1027" y="185"/>
                </a:moveTo>
                <a:cubicBezTo>
                  <a:pt x="1034" y="173"/>
                  <a:pt x="1041" y="166"/>
                  <a:pt x="1040" y="159"/>
                </a:cubicBezTo>
                <a:cubicBezTo>
                  <a:pt x="1040" y="154"/>
                  <a:pt x="1031" y="149"/>
                  <a:pt x="1025" y="144"/>
                </a:cubicBezTo>
                <a:cubicBezTo>
                  <a:pt x="1020" y="150"/>
                  <a:pt x="1012" y="156"/>
                  <a:pt x="1012" y="163"/>
                </a:cubicBezTo>
                <a:cubicBezTo>
                  <a:pt x="1011" y="168"/>
                  <a:pt x="1019" y="174"/>
                  <a:pt x="1027" y="185"/>
                </a:cubicBezTo>
                <a:moveTo>
                  <a:pt x="149" y="1231"/>
                </a:moveTo>
                <a:cubicBezTo>
                  <a:pt x="142" y="1222"/>
                  <a:pt x="136" y="1215"/>
                  <a:pt x="130" y="1207"/>
                </a:cubicBezTo>
                <a:cubicBezTo>
                  <a:pt x="125" y="1213"/>
                  <a:pt x="115" y="1221"/>
                  <a:pt x="116" y="1224"/>
                </a:cubicBezTo>
                <a:cubicBezTo>
                  <a:pt x="120" y="1231"/>
                  <a:pt x="127" y="1237"/>
                  <a:pt x="135" y="1241"/>
                </a:cubicBezTo>
                <a:cubicBezTo>
                  <a:pt x="138" y="1242"/>
                  <a:pt x="145" y="1234"/>
                  <a:pt x="149" y="1231"/>
                </a:cubicBezTo>
                <a:moveTo>
                  <a:pt x="1774" y="1366"/>
                </a:moveTo>
                <a:cubicBezTo>
                  <a:pt x="1782" y="1399"/>
                  <a:pt x="1795" y="1411"/>
                  <a:pt x="1822" y="1410"/>
                </a:cubicBezTo>
                <a:cubicBezTo>
                  <a:pt x="1804" y="1393"/>
                  <a:pt x="1789" y="1380"/>
                  <a:pt x="1774" y="1366"/>
                </a:cubicBezTo>
                <a:moveTo>
                  <a:pt x="620" y="377"/>
                </a:moveTo>
                <a:cubicBezTo>
                  <a:pt x="609" y="358"/>
                  <a:pt x="598" y="340"/>
                  <a:pt x="585" y="317"/>
                </a:cubicBezTo>
                <a:cubicBezTo>
                  <a:pt x="587" y="360"/>
                  <a:pt x="602" y="384"/>
                  <a:pt x="620" y="377"/>
                </a:cubicBezTo>
                <a:moveTo>
                  <a:pt x="1507" y="147"/>
                </a:moveTo>
                <a:cubicBezTo>
                  <a:pt x="1501" y="160"/>
                  <a:pt x="1494" y="167"/>
                  <a:pt x="1494" y="174"/>
                </a:cubicBezTo>
                <a:cubicBezTo>
                  <a:pt x="1495" y="179"/>
                  <a:pt x="1503" y="184"/>
                  <a:pt x="1509" y="189"/>
                </a:cubicBezTo>
                <a:cubicBezTo>
                  <a:pt x="1514" y="183"/>
                  <a:pt x="1521" y="177"/>
                  <a:pt x="1523" y="171"/>
                </a:cubicBezTo>
                <a:cubicBezTo>
                  <a:pt x="1523" y="165"/>
                  <a:pt x="1515" y="159"/>
                  <a:pt x="1507" y="147"/>
                </a:cubicBezTo>
                <a:moveTo>
                  <a:pt x="434" y="1489"/>
                </a:moveTo>
                <a:cubicBezTo>
                  <a:pt x="451" y="1485"/>
                  <a:pt x="447" y="1470"/>
                  <a:pt x="443" y="1462"/>
                </a:cubicBezTo>
                <a:cubicBezTo>
                  <a:pt x="439" y="1452"/>
                  <a:pt x="428" y="1445"/>
                  <a:pt x="420" y="1437"/>
                </a:cubicBezTo>
                <a:cubicBezTo>
                  <a:pt x="419" y="1438"/>
                  <a:pt x="417" y="1440"/>
                  <a:pt x="416" y="1441"/>
                </a:cubicBezTo>
                <a:cubicBezTo>
                  <a:pt x="422" y="1456"/>
                  <a:pt x="427" y="1471"/>
                  <a:pt x="434" y="1489"/>
                </a:cubicBezTo>
                <a:moveTo>
                  <a:pt x="658" y="1379"/>
                </a:moveTo>
                <a:cubicBezTo>
                  <a:pt x="660" y="1381"/>
                  <a:pt x="662" y="1383"/>
                  <a:pt x="663" y="1385"/>
                </a:cubicBezTo>
                <a:cubicBezTo>
                  <a:pt x="685" y="1380"/>
                  <a:pt x="698" y="1364"/>
                  <a:pt x="708" y="1346"/>
                </a:cubicBezTo>
                <a:cubicBezTo>
                  <a:pt x="706" y="1344"/>
                  <a:pt x="705" y="1343"/>
                  <a:pt x="704" y="1341"/>
                </a:cubicBezTo>
                <a:cubicBezTo>
                  <a:pt x="689" y="1354"/>
                  <a:pt x="673" y="1367"/>
                  <a:pt x="658" y="1379"/>
                </a:cubicBezTo>
                <a:moveTo>
                  <a:pt x="1592" y="1486"/>
                </a:moveTo>
                <a:cubicBezTo>
                  <a:pt x="1590" y="1513"/>
                  <a:pt x="1598" y="1534"/>
                  <a:pt x="1619" y="1547"/>
                </a:cubicBezTo>
                <a:cubicBezTo>
                  <a:pt x="1621" y="1546"/>
                  <a:pt x="1623" y="1545"/>
                  <a:pt x="1625" y="1543"/>
                </a:cubicBezTo>
                <a:cubicBezTo>
                  <a:pt x="1614" y="1524"/>
                  <a:pt x="1603" y="1505"/>
                  <a:pt x="1592" y="1486"/>
                </a:cubicBezTo>
                <a:moveTo>
                  <a:pt x="2347" y="1126"/>
                </a:moveTo>
                <a:cubicBezTo>
                  <a:pt x="2342" y="1134"/>
                  <a:pt x="2335" y="1140"/>
                  <a:pt x="2336" y="1145"/>
                </a:cubicBezTo>
                <a:cubicBezTo>
                  <a:pt x="2337" y="1151"/>
                  <a:pt x="2343" y="1161"/>
                  <a:pt x="2348" y="1161"/>
                </a:cubicBezTo>
                <a:cubicBezTo>
                  <a:pt x="2354" y="1161"/>
                  <a:pt x="2360" y="1153"/>
                  <a:pt x="2366" y="1149"/>
                </a:cubicBezTo>
                <a:cubicBezTo>
                  <a:pt x="2360" y="1142"/>
                  <a:pt x="2355" y="1136"/>
                  <a:pt x="2347" y="1126"/>
                </a:cubicBezTo>
                <a:moveTo>
                  <a:pt x="1903" y="407"/>
                </a:moveTo>
                <a:cubicBezTo>
                  <a:pt x="1920" y="413"/>
                  <a:pt x="1939" y="382"/>
                  <a:pt x="1938" y="350"/>
                </a:cubicBezTo>
                <a:cubicBezTo>
                  <a:pt x="1926" y="370"/>
                  <a:pt x="1915" y="388"/>
                  <a:pt x="1903" y="407"/>
                </a:cubicBezTo>
                <a:moveTo>
                  <a:pt x="2342" y="1231"/>
                </a:moveTo>
                <a:cubicBezTo>
                  <a:pt x="2352" y="1236"/>
                  <a:pt x="2346" y="1259"/>
                  <a:pt x="2365" y="1248"/>
                </a:cubicBezTo>
                <a:cubicBezTo>
                  <a:pt x="2370" y="1245"/>
                  <a:pt x="2374" y="1230"/>
                  <a:pt x="2371" y="1226"/>
                </a:cubicBezTo>
                <a:cubicBezTo>
                  <a:pt x="2363" y="1215"/>
                  <a:pt x="2352" y="1218"/>
                  <a:pt x="2342" y="1231"/>
                </a:cubicBezTo>
                <a:moveTo>
                  <a:pt x="396" y="980"/>
                </a:moveTo>
                <a:cubicBezTo>
                  <a:pt x="394" y="978"/>
                  <a:pt x="392" y="976"/>
                  <a:pt x="389" y="974"/>
                </a:cubicBezTo>
                <a:cubicBezTo>
                  <a:pt x="374" y="995"/>
                  <a:pt x="359" y="1016"/>
                  <a:pt x="344" y="1037"/>
                </a:cubicBezTo>
                <a:cubicBezTo>
                  <a:pt x="346" y="1039"/>
                  <a:pt x="348" y="1041"/>
                  <a:pt x="351" y="1043"/>
                </a:cubicBezTo>
                <a:cubicBezTo>
                  <a:pt x="366" y="1022"/>
                  <a:pt x="381" y="1001"/>
                  <a:pt x="396" y="980"/>
                </a:cubicBezTo>
                <a:moveTo>
                  <a:pt x="2337" y="1223"/>
                </a:moveTo>
                <a:cubicBezTo>
                  <a:pt x="2335" y="1215"/>
                  <a:pt x="2333" y="1207"/>
                  <a:pt x="2330" y="1200"/>
                </a:cubicBezTo>
                <a:cubicBezTo>
                  <a:pt x="2329" y="1197"/>
                  <a:pt x="2318" y="1196"/>
                  <a:pt x="2317" y="1198"/>
                </a:cubicBezTo>
                <a:cubicBezTo>
                  <a:pt x="2312" y="1205"/>
                  <a:pt x="2309" y="1214"/>
                  <a:pt x="2304" y="1223"/>
                </a:cubicBezTo>
                <a:lnTo>
                  <a:pt x="2337" y="1223"/>
                </a:lnTo>
                <a:close/>
                <a:moveTo>
                  <a:pt x="1592" y="1296"/>
                </a:moveTo>
                <a:cubicBezTo>
                  <a:pt x="1595" y="1294"/>
                  <a:pt x="1597" y="1293"/>
                  <a:pt x="1599" y="1292"/>
                </a:cubicBezTo>
                <a:cubicBezTo>
                  <a:pt x="1589" y="1271"/>
                  <a:pt x="1578" y="1249"/>
                  <a:pt x="1568" y="1228"/>
                </a:cubicBezTo>
                <a:cubicBezTo>
                  <a:pt x="1566" y="1224"/>
                  <a:pt x="1562" y="1220"/>
                  <a:pt x="1559" y="1216"/>
                </a:cubicBezTo>
                <a:cubicBezTo>
                  <a:pt x="1557" y="1217"/>
                  <a:pt x="1556" y="1218"/>
                  <a:pt x="1554" y="1219"/>
                </a:cubicBezTo>
                <a:cubicBezTo>
                  <a:pt x="1567" y="1245"/>
                  <a:pt x="1580" y="1270"/>
                  <a:pt x="1592" y="1296"/>
                </a:cubicBezTo>
                <a:moveTo>
                  <a:pt x="140" y="1073"/>
                </a:moveTo>
                <a:cubicBezTo>
                  <a:pt x="144" y="1088"/>
                  <a:pt x="113" y="1081"/>
                  <a:pt x="128" y="1101"/>
                </a:cubicBezTo>
                <a:cubicBezTo>
                  <a:pt x="132" y="1105"/>
                  <a:pt x="145" y="1107"/>
                  <a:pt x="148" y="1105"/>
                </a:cubicBezTo>
                <a:cubicBezTo>
                  <a:pt x="159" y="1095"/>
                  <a:pt x="157" y="1084"/>
                  <a:pt x="140" y="1073"/>
                </a:cubicBezTo>
                <a:moveTo>
                  <a:pt x="145" y="1167"/>
                </a:moveTo>
                <a:cubicBezTo>
                  <a:pt x="133" y="1167"/>
                  <a:pt x="125" y="1165"/>
                  <a:pt x="118" y="1167"/>
                </a:cubicBezTo>
                <a:cubicBezTo>
                  <a:pt x="115" y="1168"/>
                  <a:pt x="112" y="1179"/>
                  <a:pt x="114" y="1182"/>
                </a:cubicBezTo>
                <a:cubicBezTo>
                  <a:pt x="117" y="1188"/>
                  <a:pt x="125" y="1192"/>
                  <a:pt x="131" y="1197"/>
                </a:cubicBezTo>
                <a:cubicBezTo>
                  <a:pt x="136" y="1186"/>
                  <a:pt x="139" y="1180"/>
                  <a:pt x="145" y="1167"/>
                </a:cubicBezTo>
                <a:moveTo>
                  <a:pt x="886" y="1477"/>
                </a:moveTo>
                <a:cubicBezTo>
                  <a:pt x="884" y="1476"/>
                  <a:pt x="881" y="1474"/>
                  <a:pt x="878" y="1472"/>
                </a:cubicBezTo>
                <a:cubicBezTo>
                  <a:pt x="867" y="1490"/>
                  <a:pt x="855" y="1507"/>
                  <a:pt x="844" y="1525"/>
                </a:cubicBezTo>
                <a:cubicBezTo>
                  <a:pt x="847" y="1527"/>
                  <a:pt x="850" y="1529"/>
                  <a:pt x="852" y="1530"/>
                </a:cubicBezTo>
                <a:cubicBezTo>
                  <a:pt x="864" y="1513"/>
                  <a:pt x="875" y="1495"/>
                  <a:pt x="886" y="1477"/>
                </a:cubicBezTo>
                <a:moveTo>
                  <a:pt x="854" y="373"/>
                </a:moveTo>
                <a:cubicBezTo>
                  <a:pt x="848" y="382"/>
                  <a:pt x="841" y="386"/>
                  <a:pt x="840" y="392"/>
                </a:cubicBezTo>
                <a:cubicBezTo>
                  <a:pt x="839" y="396"/>
                  <a:pt x="847" y="401"/>
                  <a:pt x="851" y="405"/>
                </a:cubicBezTo>
                <a:cubicBezTo>
                  <a:pt x="856" y="401"/>
                  <a:pt x="863" y="397"/>
                  <a:pt x="865" y="392"/>
                </a:cubicBezTo>
                <a:cubicBezTo>
                  <a:pt x="866" y="388"/>
                  <a:pt x="859" y="382"/>
                  <a:pt x="854" y="373"/>
                </a:cubicBezTo>
                <a:moveTo>
                  <a:pt x="2286" y="1258"/>
                </a:moveTo>
                <a:cubicBezTo>
                  <a:pt x="2290" y="1257"/>
                  <a:pt x="2294" y="1256"/>
                  <a:pt x="2298" y="1255"/>
                </a:cubicBezTo>
                <a:cubicBezTo>
                  <a:pt x="2297" y="1245"/>
                  <a:pt x="2295" y="1236"/>
                  <a:pt x="2294" y="1227"/>
                </a:cubicBezTo>
                <a:cubicBezTo>
                  <a:pt x="2288" y="1230"/>
                  <a:pt x="2276" y="1233"/>
                  <a:pt x="2277" y="1235"/>
                </a:cubicBezTo>
                <a:cubicBezTo>
                  <a:pt x="2278" y="1243"/>
                  <a:pt x="2282" y="1250"/>
                  <a:pt x="2286" y="1258"/>
                </a:cubicBezTo>
                <a:moveTo>
                  <a:pt x="216" y="1189"/>
                </a:moveTo>
                <a:cubicBezTo>
                  <a:pt x="207" y="1182"/>
                  <a:pt x="202" y="1176"/>
                  <a:pt x="196" y="1175"/>
                </a:cubicBezTo>
                <a:cubicBezTo>
                  <a:pt x="193" y="1174"/>
                  <a:pt x="184" y="1181"/>
                  <a:pt x="184" y="1183"/>
                </a:cubicBezTo>
                <a:cubicBezTo>
                  <a:pt x="186" y="1190"/>
                  <a:pt x="190" y="1197"/>
                  <a:pt x="194" y="1204"/>
                </a:cubicBezTo>
                <a:cubicBezTo>
                  <a:pt x="200" y="1200"/>
                  <a:pt x="206" y="1196"/>
                  <a:pt x="216" y="1189"/>
                </a:cubicBezTo>
                <a:moveTo>
                  <a:pt x="1787" y="1361"/>
                </a:moveTo>
                <a:cubicBezTo>
                  <a:pt x="1788" y="1359"/>
                  <a:pt x="1790" y="1357"/>
                  <a:pt x="1791" y="1355"/>
                </a:cubicBezTo>
                <a:cubicBezTo>
                  <a:pt x="1785" y="1337"/>
                  <a:pt x="1772" y="1330"/>
                  <a:pt x="1753" y="1331"/>
                </a:cubicBezTo>
                <a:cubicBezTo>
                  <a:pt x="1752" y="1333"/>
                  <a:pt x="1751" y="1335"/>
                  <a:pt x="1749" y="1337"/>
                </a:cubicBezTo>
                <a:cubicBezTo>
                  <a:pt x="1762" y="1345"/>
                  <a:pt x="1774" y="1353"/>
                  <a:pt x="1787" y="1361"/>
                </a:cubicBezTo>
                <a:moveTo>
                  <a:pt x="686" y="1326"/>
                </a:moveTo>
                <a:cubicBezTo>
                  <a:pt x="688" y="1329"/>
                  <a:pt x="690" y="1332"/>
                  <a:pt x="693" y="1336"/>
                </a:cubicBezTo>
                <a:cubicBezTo>
                  <a:pt x="705" y="1328"/>
                  <a:pt x="717" y="1321"/>
                  <a:pt x="730" y="1313"/>
                </a:cubicBezTo>
                <a:cubicBezTo>
                  <a:pt x="728" y="1310"/>
                  <a:pt x="726" y="1306"/>
                  <a:pt x="724" y="1303"/>
                </a:cubicBezTo>
                <a:cubicBezTo>
                  <a:pt x="711" y="1311"/>
                  <a:pt x="699" y="1319"/>
                  <a:pt x="686" y="1326"/>
                </a:cubicBezTo>
                <a:moveTo>
                  <a:pt x="114" y="1035"/>
                </a:moveTo>
                <a:cubicBezTo>
                  <a:pt x="113" y="1032"/>
                  <a:pt x="113" y="1030"/>
                  <a:pt x="113" y="1028"/>
                </a:cubicBezTo>
                <a:cubicBezTo>
                  <a:pt x="105" y="1029"/>
                  <a:pt x="97" y="1030"/>
                  <a:pt x="89" y="1031"/>
                </a:cubicBezTo>
                <a:cubicBezTo>
                  <a:pt x="90" y="1039"/>
                  <a:pt x="92" y="1047"/>
                  <a:pt x="93" y="1055"/>
                </a:cubicBezTo>
                <a:cubicBezTo>
                  <a:pt x="95" y="1054"/>
                  <a:pt x="97" y="1054"/>
                  <a:pt x="99" y="1053"/>
                </a:cubicBezTo>
                <a:cubicBezTo>
                  <a:pt x="104" y="1047"/>
                  <a:pt x="109" y="1041"/>
                  <a:pt x="114" y="1035"/>
                </a:cubicBezTo>
                <a:moveTo>
                  <a:pt x="182" y="1172"/>
                </a:moveTo>
                <a:cubicBezTo>
                  <a:pt x="178" y="1162"/>
                  <a:pt x="175" y="1154"/>
                  <a:pt x="171" y="1147"/>
                </a:cubicBezTo>
                <a:cubicBezTo>
                  <a:pt x="170" y="1145"/>
                  <a:pt x="161" y="1144"/>
                  <a:pt x="159" y="1146"/>
                </a:cubicBezTo>
                <a:cubicBezTo>
                  <a:pt x="155" y="1152"/>
                  <a:pt x="152" y="1159"/>
                  <a:pt x="148" y="1168"/>
                </a:cubicBezTo>
                <a:cubicBezTo>
                  <a:pt x="161" y="1169"/>
                  <a:pt x="168" y="1170"/>
                  <a:pt x="182" y="1172"/>
                </a:cubicBezTo>
                <a:moveTo>
                  <a:pt x="2344" y="1098"/>
                </a:moveTo>
                <a:cubicBezTo>
                  <a:pt x="2340" y="1096"/>
                  <a:pt x="2337" y="1094"/>
                  <a:pt x="2333" y="1092"/>
                </a:cubicBezTo>
                <a:cubicBezTo>
                  <a:pt x="2328" y="1099"/>
                  <a:pt x="2323" y="1106"/>
                  <a:pt x="2320" y="1114"/>
                </a:cubicBezTo>
                <a:cubicBezTo>
                  <a:pt x="2320" y="1115"/>
                  <a:pt x="2329" y="1121"/>
                  <a:pt x="2334" y="1124"/>
                </a:cubicBezTo>
                <a:cubicBezTo>
                  <a:pt x="2338" y="1115"/>
                  <a:pt x="2341" y="1107"/>
                  <a:pt x="2344" y="1098"/>
                </a:cubicBezTo>
                <a:moveTo>
                  <a:pt x="1690" y="414"/>
                </a:moveTo>
                <a:cubicBezTo>
                  <a:pt x="1682" y="407"/>
                  <a:pt x="1676" y="400"/>
                  <a:pt x="1671" y="400"/>
                </a:cubicBezTo>
                <a:cubicBezTo>
                  <a:pt x="1667" y="401"/>
                  <a:pt x="1660" y="408"/>
                  <a:pt x="1659" y="414"/>
                </a:cubicBezTo>
                <a:cubicBezTo>
                  <a:pt x="1658" y="417"/>
                  <a:pt x="1666" y="426"/>
                  <a:pt x="1670" y="426"/>
                </a:cubicBezTo>
                <a:cubicBezTo>
                  <a:pt x="1676" y="426"/>
                  <a:pt x="1681" y="420"/>
                  <a:pt x="1690" y="414"/>
                </a:cubicBezTo>
                <a:moveTo>
                  <a:pt x="112" y="1089"/>
                </a:moveTo>
                <a:cubicBezTo>
                  <a:pt x="112" y="1087"/>
                  <a:pt x="112" y="1084"/>
                  <a:pt x="113" y="1081"/>
                </a:cubicBezTo>
                <a:cubicBezTo>
                  <a:pt x="108" y="1076"/>
                  <a:pt x="103" y="1070"/>
                  <a:pt x="99" y="1064"/>
                </a:cubicBezTo>
                <a:cubicBezTo>
                  <a:pt x="97" y="1064"/>
                  <a:pt x="94" y="1064"/>
                  <a:pt x="92" y="1064"/>
                </a:cubicBezTo>
                <a:cubicBezTo>
                  <a:pt x="91" y="1072"/>
                  <a:pt x="89" y="1081"/>
                  <a:pt x="88" y="1089"/>
                </a:cubicBezTo>
                <a:lnTo>
                  <a:pt x="112" y="1089"/>
                </a:lnTo>
                <a:close/>
                <a:moveTo>
                  <a:pt x="2372" y="1140"/>
                </a:moveTo>
                <a:cubicBezTo>
                  <a:pt x="2384" y="1144"/>
                  <a:pt x="2391" y="1148"/>
                  <a:pt x="2398" y="1148"/>
                </a:cubicBezTo>
                <a:cubicBezTo>
                  <a:pt x="2401" y="1147"/>
                  <a:pt x="2405" y="1139"/>
                  <a:pt x="2405" y="1135"/>
                </a:cubicBezTo>
                <a:cubicBezTo>
                  <a:pt x="2405" y="1130"/>
                  <a:pt x="2399" y="1126"/>
                  <a:pt x="2396" y="1121"/>
                </a:cubicBezTo>
                <a:cubicBezTo>
                  <a:pt x="2390" y="1126"/>
                  <a:pt x="2384" y="1131"/>
                  <a:pt x="2372" y="1140"/>
                </a:cubicBezTo>
                <a:moveTo>
                  <a:pt x="1993" y="1504"/>
                </a:moveTo>
                <a:cubicBezTo>
                  <a:pt x="1995" y="1505"/>
                  <a:pt x="1998" y="1506"/>
                  <a:pt x="2000" y="1507"/>
                </a:cubicBezTo>
                <a:cubicBezTo>
                  <a:pt x="2009" y="1495"/>
                  <a:pt x="2017" y="1483"/>
                  <a:pt x="2028" y="1468"/>
                </a:cubicBezTo>
                <a:cubicBezTo>
                  <a:pt x="2020" y="1469"/>
                  <a:pt x="2009" y="1468"/>
                  <a:pt x="2006" y="1472"/>
                </a:cubicBezTo>
                <a:cubicBezTo>
                  <a:pt x="2000" y="1481"/>
                  <a:pt x="1997" y="1493"/>
                  <a:pt x="1993" y="1504"/>
                </a:cubicBezTo>
                <a:moveTo>
                  <a:pt x="2377" y="1086"/>
                </a:moveTo>
                <a:cubicBezTo>
                  <a:pt x="2383" y="1096"/>
                  <a:pt x="2388" y="1102"/>
                  <a:pt x="2395" y="1114"/>
                </a:cubicBezTo>
                <a:cubicBezTo>
                  <a:pt x="2400" y="1105"/>
                  <a:pt x="2405" y="1099"/>
                  <a:pt x="2406" y="1092"/>
                </a:cubicBezTo>
                <a:cubicBezTo>
                  <a:pt x="2407" y="1089"/>
                  <a:pt x="2401" y="1082"/>
                  <a:pt x="2397" y="1082"/>
                </a:cubicBezTo>
                <a:cubicBezTo>
                  <a:pt x="2392" y="1081"/>
                  <a:pt x="2385" y="1084"/>
                  <a:pt x="2377" y="1086"/>
                </a:cubicBezTo>
                <a:moveTo>
                  <a:pt x="2341" y="1083"/>
                </a:moveTo>
                <a:cubicBezTo>
                  <a:pt x="2356" y="1083"/>
                  <a:pt x="2365" y="1085"/>
                  <a:pt x="2367" y="1082"/>
                </a:cubicBezTo>
                <a:cubicBezTo>
                  <a:pt x="2380" y="1067"/>
                  <a:pt x="2371" y="1061"/>
                  <a:pt x="2356" y="1063"/>
                </a:cubicBezTo>
                <a:cubicBezTo>
                  <a:pt x="2351" y="1063"/>
                  <a:pt x="2347" y="1074"/>
                  <a:pt x="2341" y="1083"/>
                </a:cubicBezTo>
                <a:moveTo>
                  <a:pt x="156" y="1040"/>
                </a:moveTo>
                <a:cubicBezTo>
                  <a:pt x="153" y="1042"/>
                  <a:pt x="150" y="1044"/>
                  <a:pt x="147" y="1046"/>
                </a:cubicBezTo>
                <a:cubicBezTo>
                  <a:pt x="151" y="1055"/>
                  <a:pt x="154" y="1063"/>
                  <a:pt x="158" y="1071"/>
                </a:cubicBezTo>
                <a:cubicBezTo>
                  <a:pt x="162" y="1067"/>
                  <a:pt x="171" y="1061"/>
                  <a:pt x="170" y="1058"/>
                </a:cubicBezTo>
                <a:cubicBezTo>
                  <a:pt x="167" y="1051"/>
                  <a:pt x="161" y="1046"/>
                  <a:pt x="156" y="1040"/>
                </a:cubicBezTo>
                <a:moveTo>
                  <a:pt x="444" y="1430"/>
                </a:moveTo>
                <a:cubicBezTo>
                  <a:pt x="452" y="1443"/>
                  <a:pt x="459" y="1455"/>
                  <a:pt x="467" y="1467"/>
                </a:cubicBezTo>
                <a:cubicBezTo>
                  <a:pt x="475" y="1440"/>
                  <a:pt x="464" y="1425"/>
                  <a:pt x="444" y="1430"/>
                </a:cubicBezTo>
                <a:moveTo>
                  <a:pt x="2338" y="1258"/>
                </a:moveTo>
                <a:cubicBezTo>
                  <a:pt x="2330" y="1252"/>
                  <a:pt x="2326" y="1247"/>
                  <a:pt x="2320" y="1245"/>
                </a:cubicBezTo>
                <a:cubicBezTo>
                  <a:pt x="2317" y="1245"/>
                  <a:pt x="2309" y="1253"/>
                  <a:pt x="2310" y="1256"/>
                </a:cubicBezTo>
                <a:cubicBezTo>
                  <a:pt x="2311" y="1262"/>
                  <a:pt x="2316" y="1268"/>
                  <a:pt x="2322" y="1271"/>
                </a:cubicBezTo>
                <a:cubicBezTo>
                  <a:pt x="2324" y="1272"/>
                  <a:pt x="2331" y="1264"/>
                  <a:pt x="2338" y="1258"/>
                </a:cubicBezTo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9132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自定义 80">
      <a:dk1>
        <a:srgbClr val="000000"/>
      </a:dk1>
      <a:lt1>
        <a:srgbClr val="FFFFFF"/>
      </a:lt1>
      <a:dk2>
        <a:srgbClr val="000000"/>
      </a:dk2>
      <a:lt2>
        <a:srgbClr val="FFFDFD"/>
      </a:lt2>
      <a:accent1>
        <a:srgbClr val="E12006"/>
      </a:accent1>
      <a:accent2>
        <a:srgbClr val="FED70B"/>
      </a:accent2>
      <a:accent3>
        <a:srgbClr val="9E130D"/>
      </a:accent3>
      <a:accent4>
        <a:srgbClr val="F3F52E"/>
      </a:accent4>
      <a:accent5>
        <a:srgbClr val="FCA841"/>
      </a:accent5>
      <a:accent6>
        <a:srgbClr val="515151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897</TotalTime>
  <Words>92</Words>
  <Application>Microsoft Office PowerPoint</Application>
  <PresentationFormat>自定义</PresentationFormat>
  <Paragraphs>17</Paragraphs>
  <Slides>10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10</vt:i4>
      </vt:variant>
    </vt:vector>
  </HeadingPairs>
  <TitlesOfParts>
    <vt:vector size="11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subject/>
  <dc:creator>OfficePLUS</dc:creator>
  <cp:keywords/>
  <dc:description/>
  <cp:lastModifiedBy>许敏斌</cp:lastModifiedBy>
  <cp:revision>111</cp:revision>
  <dcterms:created xsi:type="dcterms:W3CDTF">2015-08-18T02:51:41Z</dcterms:created>
  <dcterms:modified xsi:type="dcterms:W3CDTF">2016-03-26T07:52:26Z</dcterms:modified>
  <cp:category/>
</cp:coreProperties>
</file>